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1" r:id="rId3"/>
    <p:sldId id="262" r:id="rId4"/>
    <p:sldId id="263" r:id="rId5"/>
    <p:sldId id="264" r:id="rId6"/>
    <p:sldId id="265" r:id="rId7"/>
    <p:sldId id="266" r:id="rId8"/>
    <p:sldId id="267" r:id="rId9"/>
    <p:sldId id="268" r:id="rId10"/>
    <p:sldId id="269" r:id="rId11"/>
    <p:sldId id="258" r:id="rId12"/>
    <p:sldId id="260" r:id="rId13"/>
    <p:sldId id="270" r:id="rId14"/>
    <p:sldId id="273" r:id="rId15"/>
    <p:sldId id="271" r:id="rId16"/>
    <p:sldId id="274" r:id="rId17"/>
    <p:sldId id="272" r:id="rId18"/>
    <p:sldId id="275" r:id="rId19"/>
    <p:sldId id="276" r:id="rId20"/>
    <p:sldId id="257"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25C863-41D6-CDF0-7BD2-C38B3588BAE8}" v="154" dt="2023-12-07T20:01:21.993"/>
    <p1510:client id="{C90746C6-31CC-4F6C-3CAB-75561010E257}" v="21" dt="2023-12-07T15:23:33.851"/>
    <p1510:client id="{FBA4BBCA-CD04-9263-E8DA-8695F4DCAC36}" v="178" dt="2023-12-07T19:41:43.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gha\OneDrive\Documents\GitHub\Intro_to_data_science_project\Project_1\Datas\Dataset_preproces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gha\OneDrive\Desktop\Data_science\Data_sciecne_project_1\Project_2\10.35097-1130\Final_df\KA_BB\2018-02-21_Seat_Leon_KA_BB_Normal.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gha\OneDrive\Desktop\Data_science\Data_sciecne_project_1\Project_2\10.35097-1130\Final_df\KA_BB\2018-02-21_Seat_Leon_KA_BB_Normal.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gha\OneDrive\Desktop\Data_science\Data_sciecne_project_1\Project_2\10.35097-1130\Final_df\KA_KA\2017-07-06_Seat_Leon_KA_KA_Normal.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Fuel</a:t>
            </a:r>
            <a:r>
              <a:rPr lang="en-US" baseline="0"/>
              <a:t> M</a:t>
            </a:r>
            <a:r>
              <a:rPr lang="en-US"/>
              <a:t>ass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Dataset_preprocessed!$CF$1</c:f>
              <c:strCache>
                <c:ptCount val="1"/>
                <c:pt idx="0">
                  <c:v>Fuel_mass</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Dataset_preprocessed!$D$2:$D$2194</c:f>
              <c:numCache>
                <c:formatCode>mm:ss.0</c:formatCode>
                <c:ptCount val="2193"/>
                <c:pt idx="0">
                  <c:v>1.6200231481481482E-2</c:v>
                </c:pt>
                <c:pt idx="1">
                  <c:v>1.6211805555555556E-2</c:v>
                </c:pt>
                <c:pt idx="2">
                  <c:v>1.6223379629629633E-2</c:v>
                </c:pt>
                <c:pt idx="3">
                  <c:v>1.6234953703703706E-2</c:v>
                </c:pt>
                <c:pt idx="4">
                  <c:v>1.6246527777777776E-2</c:v>
                </c:pt>
                <c:pt idx="5">
                  <c:v>1.625810185185185E-2</c:v>
                </c:pt>
                <c:pt idx="6">
                  <c:v>1.6269675925925927E-2</c:v>
                </c:pt>
                <c:pt idx="7">
                  <c:v>1.6281250000000001E-2</c:v>
                </c:pt>
                <c:pt idx="8">
                  <c:v>1.6292824074074074E-2</c:v>
                </c:pt>
                <c:pt idx="9">
                  <c:v>1.6304398148148148E-2</c:v>
                </c:pt>
                <c:pt idx="10">
                  <c:v>1.6315972222222221E-2</c:v>
                </c:pt>
                <c:pt idx="11">
                  <c:v>1.6327546296296295E-2</c:v>
                </c:pt>
                <c:pt idx="12">
                  <c:v>1.6339120370370368E-2</c:v>
                </c:pt>
                <c:pt idx="13">
                  <c:v>1.6350694444444445E-2</c:v>
                </c:pt>
                <c:pt idx="14">
                  <c:v>1.6362268518518519E-2</c:v>
                </c:pt>
                <c:pt idx="15">
                  <c:v>1.6373842592592593E-2</c:v>
                </c:pt>
                <c:pt idx="16">
                  <c:v>1.6385416666666666E-2</c:v>
                </c:pt>
                <c:pt idx="17">
                  <c:v>1.6396990740740743E-2</c:v>
                </c:pt>
                <c:pt idx="18">
                  <c:v>1.6408564814814817E-2</c:v>
                </c:pt>
                <c:pt idx="19">
                  <c:v>1.642013888888889E-2</c:v>
                </c:pt>
                <c:pt idx="20">
                  <c:v>1.6431712962962964E-2</c:v>
                </c:pt>
                <c:pt idx="21">
                  <c:v>1.6443287037037038E-2</c:v>
                </c:pt>
                <c:pt idx="22">
                  <c:v>1.6454861111111111E-2</c:v>
                </c:pt>
                <c:pt idx="23">
                  <c:v>1.6466435185185185E-2</c:v>
                </c:pt>
                <c:pt idx="24">
                  <c:v>1.6478009259259258E-2</c:v>
                </c:pt>
                <c:pt idx="25">
                  <c:v>1.6489583333333332E-2</c:v>
                </c:pt>
                <c:pt idx="26">
                  <c:v>1.6501157407407405E-2</c:v>
                </c:pt>
                <c:pt idx="27">
                  <c:v>1.6512731481481479E-2</c:v>
                </c:pt>
                <c:pt idx="28">
                  <c:v>1.6524305555555556E-2</c:v>
                </c:pt>
                <c:pt idx="29">
                  <c:v>1.653587962962963E-2</c:v>
                </c:pt>
                <c:pt idx="30">
                  <c:v>1.6547453703703703E-2</c:v>
                </c:pt>
                <c:pt idx="31">
                  <c:v>1.6559027777777777E-2</c:v>
                </c:pt>
                <c:pt idx="32">
                  <c:v>1.6570601851851854E-2</c:v>
                </c:pt>
                <c:pt idx="33">
                  <c:v>1.6582175925925927E-2</c:v>
                </c:pt>
                <c:pt idx="34">
                  <c:v>1.6593750000000001E-2</c:v>
                </c:pt>
                <c:pt idx="35">
                  <c:v>1.6605324074074074E-2</c:v>
                </c:pt>
                <c:pt idx="36">
                  <c:v>1.6616898148148148E-2</c:v>
                </c:pt>
                <c:pt idx="37">
                  <c:v>1.6628472222222222E-2</c:v>
                </c:pt>
                <c:pt idx="38">
                  <c:v>1.6640046296296295E-2</c:v>
                </c:pt>
                <c:pt idx="39">
                  <c:v>1.6651620370370369E-2</c:v>
                </c:pt>
                <c:pt idx="40">
                  <c:v>1.6663194444444446E-2</c:v>
                </c:pt>
                <c:pt idx="41">
                  <c:v>1.6674768518518519E-2</c:v>
                </c:pt>
                <c:pt idx="42">
                  <c:v>1.6686342592592593E-2</c:v>
                </c:pt>
                <c:pt idx="43">
                  <c:v>1.669791666666667E-2</c:v>
                </c:pt>
                <c:pt idx="44">
                  <c:v>1.6709490740740744E-2</c:v>
                </c:pt>
                <c:pt idx="45">
                  <c:v>1.6721064814814814E-2</c:v>
                </c:pt>
                <c:pt idx="46">
                  <c:v>1.6732638888888887E-2</c:v>
                </c:pt>
                <c:pt idx="47">
                  <c:v>1.6744212962962964E-2</c:v>
                </c:pt>
                <c:pt idx="48">
                  <c:v>1.6755787037037038E-2</c:v>
                </c:pt>
                <c:pt idx="49">
                  <c:v>1.6767361111111111E-2</c:v>
                </c:pt>
                <c:pt idx="50">
                  <c:v>1.6778935185185185E-2</c:v>
                </c:pt>
                <c:pt idx="51">
                  <c:v>1.6790509259259258E-2</c:v>
                </c:pt>
                <c:pt idx="52">
                  <c:v>1.6802083333333332E-2</c:v>
                </c:pt>
                <c:pt idx="53">
                  <c:v>1.6813657407407406E-2</c:v>
                </c:pt>
                <c:pt idx="54">
                  <c:v>1.6825231481481479E-2</c:v>
                </c:pt>
                <c:pt idx="55">
                  <c:v>1.6836805555555556E-2</c:v>
                </c:pt>
                <c:pt idx="56">
                  <c:v>1.684837962962963E-2</c:v>
                </c:pt>
                <c:pt idx="57">
                  <c:v>1.6859953703703703E-2</c:v>
                </c:pt>
                <c:pt idx="58">
                  <c:v>1.687152777777778E-2</c:v>
                </c:pt>
                <c:pt idx="59">
                  <c:v>1.6883101851851854E-2</c:v>
                </c:pt>
                <c:pt idx="60">
                  <c:v>1.6894675925925928E-2</c:v>
                </c:pt>
                <c:pt idx="61">
                  <c:v>1.6906250000000001E-2</c:v>
                </c:pt>
                <c:pt idx="62">
                  <c:v>1.6917824074074075E-2</c:v>
                </c:pt>
                <c:pt idx="63">
                  <c:v>1.6929398148148148E-2</c:v>
                </c:pt>
                <c:pt idx="64">
                  <c:v>1.6940972222222222E-2</c:v>
                </c:pt>
                <c:pt idx="65">
                  <c:v>1.6952546296296295E-2</c:v>
                </c:pt>
                <c:pt idx="66">
                  <c:v>1.6964120370370369E-2</c:v>
                </c:pt>
                <c:pt idx="67">
                  <c:v>1.6975694444444443E-2</c:v>
                </c:pt>
                <c:pt idx="68">
                  <c:v>1.6987268518518516E-2</c:v>
                </c:pt>
                <c:pt idx="69">
                  <c:v>1.699884259259259E-2</c:v>
                </c:pt>
                <c:pt idx="70">
                  <c:v>1.7010416666666667E-2</c:v>
                </c:pt>
                <c:pt idx="71">
                  <c:v>1.702199074074074E-2</c:v>
                </c:pt>
                <c:pt idx="72">
                  <c:v>1.7033564814814814E-2</c:v>
                </c:pt>
                <c:pt idx="73">
                  <c:v>1.7045138888888891E-2</c:v>
                </c:pt>
                <c:pt idx="74">
                  <c:v>1.7056712962962964E-2</c:v>
                </c:pt>
                <c:pt idx="75">
                  <c:v>1.7068287037037038E-2</c:v>
                </c:pt>
                <c:pt idx="76">
                  <c:v>1.7079861111111112E-2</c:v>
                </c:pt>
                <c:pt idx="77">
                  <c:v>1.7091435185185185E-2</c:v>
                </c:pt>
                <c:pt idx="78">
                  <c:v>1.7103009259259259E-2</c:v>
                </c:pt>
                <c:pt idx="79">
                  <c:v>1.7114583333333332E-2</c:v>
                </c:pt>
                <c:pt idx="80">
                  <c:v>1.7126157407407406E-2</c:v>
                </c:pt>
                <c:pt idx="81">
                  <c:v>1.7137731481481483E-2</c:v>
                </c:pt>
                <c:pt idx="82">
                  <c:v>1.7149305555555557E-2</c:v>
                </c:pt>
                <c:pt idx="83">
                  <c:v>1.716087962962963E-2</c:v>
                </c:pt>
                <c:pt idx="84">
                  <c:v>1.7172453703703704E-2</c:v>
                </c:pt>
                <c:pt idx="85">
                  <c:v>1.7184027777777781E-2</c:v>
                </c:pt>
                <c:pt idx="86">
                  <c:v>1.7195601851851851E-2</c:v>
                </c:pt>
                <c:pt idx="87">
                  <c:v>1.7207175925925924E-2</c:v>
                </c:pt>
                <c:pt idx="88">
                  <c:v>1.7218750000000001E-2</c:v>
                </c:pt>
                <c:pt idx="89">
                  <c:v>1.7230324074074075E-2</c:v>
                </c:pt>
                <c:pt idx="90">
                  <c:v>1.7241898148148149E-2</c:v>
                </c:pt>
                <c:pt idx="91">
                  <c:v>1.7253472222222222E-2</c:v>
                </c:pt>
                <c:pt idx="92">
                  <c:v>1.7265046296296296E-2</c:v>
                </c:pt>
                <c:pt idx="93">
                  <c:v>1.7276620370370369E-2</c:v>
                </c:pt>
                <c:pt idx="94">
                  <c:v>1.7288194444444443E-2</c:v>
                </c:pt>
                <c:pt idx="95">
                  <c:v>1.7299768518518516E-2</c:v>
                </c:pt>
                <c:pt idx="96">
                  <c:v>1.7311342592592593E-2</c:v>
                </c:pt>
                <c:pt idx="97">
                  <c:v>1.7322916666666667E-2</c:v>
                </c:pt>
                <c:pt idx="98">
                  <c:v>1.7334490740740741E-2</c:v>
                </c:pt>
                <c:pt idx="99">
                  <c:v>1.7346064814814814E-2</c:v>
                </c:pt>
                <c:pt idx="100">
                  <c:v>1.7357638888888891E-2</c:v>
                </c:pt>
                <c:pt idx="101">
                  <c:v>1.7369212962962965E-2</c:v>
                </c:pt>
                <c:pt idx="102">
                  <c:v>1.7380787037037038E-2</c:v>
                </c:pt>
                <c:pt idx="103">
                  <c:v>1.7392361111111112E-2</c:v>
                </c:pt>
                <c:pt idx="104">
                  <c:v>1.7403935185185185E-2</c:v>
                </c:pt>
                <c:pt idx="105">
                  <c:v>1.7415509259259259E-2</c:v>
                </c:pt>
                <c:pt idx="106">
                  <c:v>1.7427083333333333E-2</c:v>
                </c:pt>
                <c:pt idx="107">
                  <c:v>1.7438657407407406E-2</c:v>
                </c:pt>
                <c:pt idx="108">
                  <c:v>1.745023148148148E-2</c:v>
                </c:pt>
                <c:pt idx="109">
                  <c:v>1.7461805555555553E-2</c:v>
                </c:pt>
                <c:pt idx="110">
                  <c:v>1.7473379629629627E-2</c:v>
                </c:pt>
                <c:pt idx="111">
                  <c:v>1.7484953703703704E-2</c:v>
                </c:pt>
                <c:pt idx="112">
                  <c:v>1.7496527777777778E-2</c:v>
                </c:pt>
                <c:pt idx="113">
                  <c:v>1.7508101851851851E-2</c:v>
                </c:pt>
                <c:pt idx="114">
                  <c:v>1.7519675925925925E-2</c:v>
                </c:pt>
                <c:pt idx="115">
                  <c:v>1.7531250000000002E-2</c:v>
                </c:pt>
                <c:pt idx="116">
                  <c:v>1.7542824074074075E-2</c:v>
                </c:pt>
                <c:pt idx="117">
                  <c:v>1.7554398148148149E-2</c:v>
                </c:pt>
                <c:pt idx="118">
                  <c:v>1.7565972222222222E-2</c:v>
                </c:pt>
                <c:pt idx="119">
                  <c:v>1.7577546296296296E-2</c:v>
                </c:pt>
                <c:pt idx="120">
                  <c:v>1.758912037037037E-2</c:v>
                </c:pt>
                <c:pt idx="121">
                  <c:v>1.7600694444444443E-2</c:v>
                </c:pt>
                <c:pt idx="122">
                  <c:v>1.761226851851852E-2</c:v>
                </c:pt>
                <c:pt idx="123">
                  <c:v>1.7623842592592594E-2</c:v>
                </c:pt>
                <c:pt idx="124">
                  <c:v>1.7635416666666667E-2</c:v>
                </c:pt>
                <c:pt idx="125">
                  <c:v>1.7646990740740741E-2</c:v>
                </c:pt>
                <c:pt idx="126">
                  <c:v>1.7658564814814818E-2</c:v>
                </c:pt>
                <c:pt idx="127">
                  <c:v>1.7670138888888888E-2</c:v>
                </c:pt>
                <c:pt idx="128">
                  <c:v>1.7681712962962962E-2</c:v>
                </c:pt>
                <c:pt idx="129">
                  <c:v>1.7701388888888888E-2</c:v>
                </c:pt>
                <c:pt idx="130">
                  <c:v>1.7704861111111112E-2</c:v>
                </c:pt>
                <c:pt idx="131">
                  <c:v>1.7716435185185186E-2</c:v>
                </c:pt>
                <c:pt idx="132">
                  <c:v>1.7728009259259259E-2</c:v>
                </c:pt>
                <c:pt idx="133">
                  <c:v>1.7739583333333333E-2</c:v>
                </c:pt>
                <c:pt idx="134">
                  <c:v>1.7751157407407406E-2</c:v>
                </c:pt>
                <c:pt idx="135">
                  <c:v>1.776273148148148E-2</c:v>
                </c:pt>
                <c:pt idx="136">
                  <c:v>1.7774305555555554E-2</c:v>
                </c:pt>
                <c:pt idx="137">
                  <c:v>1.7785879629629631E-2</c:v>
                </c:pt>
                <c:pt idx="138">
                  <c:v>1.7797453703703704E-2</c:v>
                </c:pt>
                <c:pt idx="139">
                  <c:v>1.7809027777777778E-2</c:v>
                </c:pt>
                <c:pt idx="140">
                  <c:v>1.7820601851851851E-2</c:v>
                </c:pt>
                <c:pt idx="141">
                  <c:v>1.7832175925925928E-2</c:v>
                </c:pt>
                <c:pt idx="142">
                  <c:v>1.7843750000000002E-2</c:v>
                </c:pt>
                <c:pt idx="143">
                  <c:v>1.7855324074074076E-2</c:v>
                </c:pt>
                <c:pt idx="144">
                  <c:v>1.7866898148148149E-2</c:v>
                </c:pt>
                <c:pt idx="145">
                  <c:v>1.7878472222222223E-2</c:v>
                </c:pt>
                <c:pt idx="146">
                  <c:v>1.7890046296296296E-2</c:v>
                </c:pt>
                <c:pt idx="147">
                  <c:v>1.790162037037037E-2</c:v>
                </c:pt>
                <c:pt idx="148">
                  <c:v>1.7913194444444443E-2</c:v>
                </c:pt>
                <c:pt idx="149">
                  <c:v>1.7924768518518517E-2</c:v>
                </c:pt>
                <c:pt idx="150">
                  <c:v>1.7936342592592591E-2</c:v>
                </c:pt>
                <c:pt idx="151">
                  <c:v>1.7947916666666664E-2</c:v>
                </c:pt>
                <c:pt idx="152">
                  <c:v>1.7959490740740741E-2</c:v>
                </c:pt>
                <c:pt idx="153">
                  <c:v>1.7971064814814815E-2</c:v>
                </c:pt>
                <c:pt idx="154">
                  <c:v>1.7982638888888888E-2</c:v>
                </c:pt>
                <c:pt idx="155">
                  <c:v>1.7994212962962962E-2</c:v>
                </c:pt>
                <c:pt idx="156">
                  <c:v>1.8005787037037039E-2</c:v>
                </c:pt>
                <c:pt idx="157">
                  <c:v>1.8017361111111112E-2</c:v>
                </c:pt>
                <c:pt idx="158">
                  <c:v>1.8028935185185186E-2</c:v>
                </c:pt>
                <c:pt idx="159">
                  <c:v>1.804050925925926E-2</c:v>
                </c:pt>
                <c:pt idx="160">
                  <c:v>1.8052083333333333E-2</c:v>
                </c:pt>
                <c:pt idx="161">
                  <c:v>1.8063657407407407E-2</c:v>
                </c:pt>
                <c:pt idx="162">
                  <c:v>1.807523148148148E-2</c:v>
                </c:pt>
                <c:pt idx="163">
                  <c:v>1.8086805555555557E-2</c:v>
                </c:pt>
                <c:pt idx="164">
                  <c:v>1.8098379629629631E-2</c:v>
                </c:pt>
                <c:pt idx="165">
                  <c:v>1.8109953703703704E-2</c:v>
                </c:pt>
                <c:pt idx="166">
                  <c:v>1.8121527777777778E-2</c:v>
                </c:pt>
                <c:pt idx="167">
                  <c:v>1.8133101851851855E-2</c:v>
                </c:pt>
                <c:pt idx="168">
                  <c:v>1.8144675925925925E-2</c:v>
                </c:pt>
                <c:pt idx="169">
                  <c:v>1.8156249999999999E-2</c:v>
                </c:pt>
                <c:pt idx="170">
                  <c:v>1.8167824074074072E-2</c:v>
                </c:pt>
                <c:pt idx="171">
                  <c:v>1.8179398148148149E-2</c:v>
                </c:pt>
                <c:pt idx="172">
                  <c:v>1.8190972222222223E-2</c:v>
                </c:pt>
                <c:pt idx="173">
                  <c:v>1.8202546296296297E-2</c:v>
                </c:pt>
                <c:pt idx="174">
                  <c:v>1.821412037037037E-2</c:v>
                </c:pt>
                <c:pt idx="175">
                  <c:v>1.8225694444444444E-2</c:v>
                </c:pt>
                <c:pt idx="176">
                  <c:v>1.8237268518518517E-2</c:v>
                </c:pt>
                <c:pt idx="177">
                  <c:v>1.8248842592592591E-2</c:v>
                </c:pt>
                <c:pt idx="178">
                  <c:v>1.8260416666666668E-2</c:v>
                </c:pt>
                <c:pt idx="179">
                  <c:v>1.8271990740740741E-2</c:v>
                </c:pt>
                <c:pt idx="180">
                  <c:v>1.8283564814814815E-2</c:v>
                </c:pt>
                <c:pt idx="181">
                  <c:v>1.8295138888888889E-2</c:v>
                </c:pt>
                <c:pt idx="182">
                  <c:v>1.8306712962962966E-2</c:v>
                </c:pt>
                <c:pt idx="183">
                  <c:v>1.8318287037037039E-2</c:v>
                </c:pt>
                <c:pt idx="184">
                  <c:v>1.8329861111111113E-2</c:v>
                </c:pt>
                <c:pt idx="185">
                  <c:v>1.8341435185185186E-2</c:v>
                </c:pt>
                <c:pt idx="186">
                  <c:v>1.835300925925926E-2</c:v>
                </c:pt>
                <c:pt idx="187">
                  <c:v>1.8364583333333333E-2</c:v>
                </c:pt>
                <c:pt idx="188">
                  <c:v>1.8376157407407407E-2</c:v>
                </c:pt>
                <c:pt idx="189">
                  <c:v>1.8387731481481481E-2</c:v>
                </c:pt>
                <c:pt idx="190">
                  <c:v>1.8399305555555554E-2</c:v>
                </c:pt>
                <c:pt idx="191">
                  <c:v>1.8410879629629628E-2</c:v>
                </c:pt>
                <c:pt idx="192">
                  <c:v>1.8422453703703701E-2</c:v>
                </c:pt>
                <c:pt idx="193">
                  <c:v>1.8434027777777778E-2</c:v>
                </c:pt>
                <c:pt idx="194">
                  <c:v>1.8445601851851852E-2</c:v>
                </c:pt>
                <c:pt idx="195">
                  <c:v>1.8457175925925925E-2</c:v>
                </c:pt>
                <c:pt idx="196">
                  <c:v>1.8468749999999999E-2</c:v>
                </c:pt>
                <c:pt idx="197">
                  <c:v>1.8480324074074076E-2</c:v>
                </c:pt>
                <c:pt idx="198">
                  <c:v>1.849189814814815E-2</c:v>
                </c:pt>
                <c:pt idx="199">
                  <c:v>1.8503472222222223E-2</c:v>
                </c:pt>
                <c:pt idx="200">
                  <c:v>1.8515046296296297E-2</c:v>
                </c:pt>
                <c:pt idx="201">
                  <c:v>1.852662037037037E-2</c:v>
                </c:pt>
                <c:pt idx="202">
                  <c:v>1.8538194444444444E-2</c:v>
                </c:pt>
                <c:pt idx="203">
                  <c:v>1.8549768518518518E-2</c:v>
                </c:pt>
                <c:pt idx="204">
                  <c:v>1.8561342592592591E-2</c:v>
                </c:pt>
                <c:pt idx="205">
                  <c:v>1.8572916666666668E-2</c:v>
                </c:pt>
                <c:pt idx="206">
                  <c:v>1.8584490740740742E-2</c:v>
                </c:pt>
                <c:pt idx="207">
                  <c:v>1.8596064814814815E-2</c:v>
                </c:pt>
                <c:pt idx="208">
                  <c:v>1.8607638888888892E-2</c:v>
                </c:pt>
                <c:pt idx="209">
                  <c:v>1.8619212962962962E-2</c:v>
                </c:pt>
                <c:pt idx="210">
                  <c:v>1.8630787037037036E-2</c:v>
                </c:pt>
                <c:pt idx="211">
                  <c:v>1.864236111111111E-2</c:v>
                </c:pt>
                <c:pt idx="212">
                  <c:v>1.8653935185185187E-2</c:v>
                </c:pt>
                <c:pt idx="213">
                  <c:v>1.866550925925926E-2</c:v>
                </c:pt>
                <c:pt idx="214">
                  <c:v>1.8677083333333334E-2</c:v>
                </c:pt>
                <c:pt idx="215">
                  <c:v>1.8688657407407407E-2</c:v>
                </c:pt>
                <c:pt idx="216">
                  <c:v>1.8700231481481481E-2</c:v>
                </c:pt>
                <c:pt idx="217">
                  <c:v>1.8711805555555554E-2</c:v>
                </c:pt>
                <c:pt idx="218">
                  <c:v>1.8723379629629628E-2</c:v>
                </c:pt>
                <c:pt idx="219">
                  <c:v>1.8734953703703702E-2</c:v>
                </c:pt>
                <c:pt idx="220">
                  <c:v>1.8746527777777779E-2</c:v>
                </c:pt>
                <c:pt idx="221">
                  <c:v>1.8758101851851852E-2</c:v>
                </c:pt>
                <c:pt idx="222">
                  <c:v>1.8769675925925926E-2</c:v>
                </c:pt>
                <c:pt idx="223">
                  <c:v>1.8781250000000003E-2</c:v>
                </c:pt>
                <c:pt idx="224">
                  <c:v>1.8792824074074076E-2</c:v>
                </c:pt>
                <c:pt idx="225">
                  <c:v>1.880439814814815E-2</c:v>
                </c:pt>
                <c:pt idx="226">
                  <c:v>1.8815972222222224E-2</c:v>
                </c:pt>
                <c:pt idx="227">
                  <c:v>1.8827546296296297E-2</c:v>
                </c:pt>
                <c:pt idx="228">
                  <c:v>1.8839120370370371E-2</c:v>
                </c:pt>
                <c:pt idx="229">
                  <c:v>1.8850694444444444E-2</c:v>
                </c:pt>
                <c:pt idx="230">
                  <c:v>1.8862268518518518E-2</c:v>
                </c:pt>
                <c:pt idx="231">
                  <c:v>1.8873842592592591E-2</c:v>
                </c:pt>
                <c:pt idx="232">
                  <c:v>1.8885416666666665E-2</c:v>
                </c:pt>
                <c:pt idx="233">
                  <c:v>1.8896990740740739E-2</c:v>
                </c:pt>
                <c:pt idx="234">
                  <c:v>1.8908564814814812E-2</c:v>
                </c:pt>
                <c:pt idx="235">
                  <c:v>1.8920138888888889E-2</c:v>
                </c:pt>
                <c:pt idx="236">
                  <c:v>1.8931712962962963E-2</c:v>
                </c:pt>
                <c:pt idx="237">
                  <c:v>1.8943287037037036E-2</c:v>
                </c:pt>
                <c:pt idx="238">
                  <c:v>1.8954861111111113E-2</c:v>
                </c:pt>
                <c:pt idx="239">
                  <c:v>1.8966435185185187E-2</c:v>
                </c:pt>
                <c:pt idx="240">
                  <c:v>1.897800925925926E-2</c:v>
                </c:pt>
                <c:pt idx="241">
                  <c:v>1.8989583333333334E-2</c:v>
                </c:pt>
                <c:pt idx="242">
                  <c:v>1.9001157407407408E-2</c:v>
                </c:pt>
                <c:pt idx="243">
                  <c:v>1.9012731481481481E-2</c:v>
                </c:pt>
                <c:pt idx="244">
                  <c:v>1.9024305555555555E-2</c:v>
                </c:pt>
                <c:pt idx="245">
                  <c:v>1.9035879629629628E-2</c:v>
                </c:pt>
                <c:pt idx="246">
                  <c:v>1.9047453703703705E-2</c:v>
                </c:pt>
                <c:pt idx="247">
                  <c:v>1.9059027777777779E-2</c:v>
                </c:pt>
                <c:pt idx="248">
                  <c:v>1.9070601851851852E-2</c:v>
                </c:pt>
                <c:pt idx="249">
                  <c:v>1.9082175925925923E-2</c:v>
                </c:pt>
                <c:pt idx="250">
                  <c:v>1.909375E-2</c:v>
                </c:pt>
                <c:pt idx="251">
                  <c:v>1.9105324074074073E-2</c:v>
                </c:pt>
                <c:pt idx="252">
                  <c:v>1.9116898148148147E-2</c:v>
                </c:pt>
                <c:pt idx="253">
                  <c:v>1.9128472222222224E-2</c:v>
                </c:pt>
                <c:pt idx="254">
                  <c:v>1.9140046296296297E-2</c:v>
                </c:pt>
                <c:pt idx="255">
                  <c:v>1.9151620370370371E-2</c:v>
                </c:pt>
                <c:pt idx="256">
                  <c:v>1.9163194444444445E-2</c:v>
                </c:pt>
                <c:pt idx="257">
                  <c:v>1.9174768518518518E-2</c:v>
                </c:pt>
                <c:pt idx="258">
                  <c:v>1.9186342592592592E-2</c:v>
                </c:pt>
                <c:pt idx="259">
                  <c:v>1.9197916666666665E-2</c:v>
                </c:pt>
                <c:pt idx="260">
                  <c:v>1.9209490740740739E-2</c:v>
                </c:pt>
                <c:pt idx="261">
                  <c:v>1.9221064814814816E-2</c:v>
                </c:pt>
                <c:pt idx="262">
                  <c:v>1.9232638888888889E-2</c:v>
                </c:pt>
                <c:pt idx="263">
                  <c:v>1.9244212962962963E-2</c:v>
                </c:pt>
                <c:pt idx="264">
                  <c:v>1.9255787037037037E-2</c:v>
                </c:pt>
                <c:pt idx="265">
                  <c:v>1.9267361111111114E-2</c:v>
                </c:pt>
                <c:pt idx="266">
                  <c:v>1.9278935185185187E-2</c:v>
                </c:pt>
                <c:pt idx="267">
                  <c:v>1.9290509259259261E-2</c:v>
                </c:pt>
                <c:pt idx="268">
                  <c:v>1.9302083333333334E-2</c:v>
                </c:pt>
                <c:pt idx="269">
                  <c:v>1.9313657407407408E-2</c:v>
                </c:pt>
                <c:pt idx="270">
                  <c:v>1.9325231481481481E-2</c:v>
                </c:pt>
                <c:pt idx="271">
                  <c:v>1.9336805555555555E-2</c:v>
                </c:pt>
                <c:pt idx="272">
                  <c:v>1.9348379629629629E-2</c:v>
                </c:pt>
                <c:pt idx="273">
                  <c:v>1.9359953703703702E-2</c:v>
                </c:pt>
                <c:pt idx="274">
                  <c:v>1.9371527777777776E-2</c:v>
                </c:pt>
                <c:pt idx="275">
                  <c:v>1.9383101851851849E-2</c:v>
                </c:pt>
                <c:pt idx="276">
                  <c:v>1.9394675925925926E-2</c:v>
                </c:pt>
                <c:pt idx="277">
                  <c:v>1.940625E-2</c:v>
                </c:pt>
                <c:pt idx="278">
                  <c:v>1.9417824074074073E-2</c:v>
                </c:pt>
                <c:pt idx="279">
                  <c:v>1.9429398148148147E-2</c:v>
                </c:pt>
                <c:pt idx="280">
                  <c:v>1.9440972222222224E-2</c:v>
                </c:pt>
                <c:pt idx="281">
                  <c:v>1.9452546296296298E-2</c:v>
                </c:pt>
                <c:pt idx="282">
                  <c:v>1.9464120370370371E-2</c:v>
                </c:pt>
                <c:pt idx="283">
                  <c:v>1.9475694444444445E-2</c:v>
                </c:pt>
                <c:pt idx="284">
                  <c:v>1.9487268518518518E-2</c:v>
                </c:pt>
                <c:pt idx="285">
                  <c:v>1.9498842592592592E-2</c:v>
                </c:pt>
                <c:pt idx="286">
                  <c:v>1.9510416666666665E-2</c:v>
                </c:pt>
                <c:pt idx="287">
                  <c:v>1.9521990740740743E-2</c:v>
                </c:pt>
                <c:pt idx="288">
                  <c:v>1.9533564814814816E-2</c:v>
                </c:pt>
                <c:pt idx="289">
                  <c:v>1.954513888888889E-2</c:v>
                </c:pt>
                <c:pt idx="290">
                  <c:v>1.955671296296296E-2</c:v>
                </c:pt>
                <c:pt idx="291">
                  <c:v>1.9568287037037037E-2</c:v>
                </c:pt>
                <c:pt idx="292">
                  <c:v>1.957986111111111E-2</c:v>
                </c:pt>
                <c:pt idx="293">
                  <c:v>1.9591435185185184E-2</c:v>
                </c:pt>
                <c:pt idx="294">
                  <c:v>1.9603009259259258E-2</c:v>
                </c:pt>
                <c:pt idx="295">
                  <c:v>1.9614583333333335E-2</c:v>
                </c:pt>
                <c:pt idx="296">
                  <c:v>1.9626157407407408E-2</c:v>
                </c:pt>
                <c:pt idx="297">
                  <c:v>1.9637731481481482E-2</c:v>
                </c:pt>
                <c:pt idx="298">
                  <c:v>1.9649305555555555E-2</c:v>
                </c:pt>
                <c:pt idx="299">
                  <c:v>1.9660879629629629E-2</c:v>
                </c:pt>
                <c:pt idx="300">
                  <c:v>1.9672453703703702E-2</c:v>
                </c:pt>
                <c:pt idx="301">
                  <c:v>1.9684027777777776E-2</c:v>
                </c:pt>
                <c:pt idx="302">
                  <c:v>1.9695601851851853E-2</c:v>
                </c:pt>
                <c:pt idx="303">
                  <c:v>1.9707175925925927E-2</c:v>
                </c:pt>
                <c:pt idx="304">
                  <c:v>1.971875E-2</c:v>
                </c:pt>
                <c:pt idx="305">
                  <c:v>1.9730324074074074E-2</c:v>
                </c:pt>
                <c:pt idx="306">
                  <c:v>1.9741898148148151E-2</c:v>
                </c:pt>
                <c:pt idx="307">
                  <c:v>1.9753472222222224E-2</c:v>
                </c:pt>
                <c:pt idx="308">
                  <c:v>1.9765046296296298E-2</c:v>
                </c:pt>
                <c:pt idx="309">
                  <c:v>1.9776620370370371E-2</c:v>
                </c:pt>
                <c:pt idx="310">
                  <c:v>1.9788194444444445E-2</c:v>
                </c:pt>
                <c:pt idx="311">
                  <c:v>1.9799768518518519E-2</c:v>
                </c:pt>
                <c:pt idx="312">
                  <c:v>1.9811342592592592E-2</c:v>
                </c:pt>
                <c:pt idx="313">
                  <c:v>1.9822916666666666E-2</c:v>
                </c:pt>
                <c:pt idx="314">
                  <c:v>1.9834490740740739E-2</c:v>
                </c:pt>
                <c:pt idx="315">
                  <c:v>1.9846064814814813E-2</c:v>
                </c:pt>
                <c:pt idx="316">
                  <c:v>1.9857638888888886E-2</c:v>
                </c:pt>
                <c:pt idx="317">
                  <c:v>1.9869212962962964E-2</c:v>
                </c:pt>
                <c:pt idx="318">
                  <c:v>1.9880787037037037E-2</c:v>
                </c:pt>
                <c:pt idx="319">
                  <c:v>1.9892361111111111E-2</c:v>
                </c:pt>
                <c:pt idx="320">
                  <c:v>1.9903935185185184E-2</c:v>
                </c:pt>
                <c:pt idx="321">
                  <c:v>1.9915509259259261E-2</c:v>
                </c:pt>
                <c:pt idx="322">
                  <c:v>1.9927083333333335E-2</c:v>
                </c:pt>
                <c:pt idx="323">
                  <c:v>1.9938657407407408E-2</c:v>
                </c:pt>
                <c:pt idx="324">
                  <c:v>1.9950231481481482E-2</c:v>
                </c:pt>
                <c:pt idx="325">
                  <c:v>1.9961805555555556E-2</c:v>
                </c:pt>
                <c:pt idx="326">
                  <c:v>1.9973379629629629E-2</c:v>
                </c:pt>
                <c:pt idx="327">
                  <c:v>1.9984953703703703E-2</c:v>
                </c:pt>
                <c:pt idx="328">
                  <c:v>1.999652777777778E-2</c:v>
                </c:pt>
                <c:pt idx="329">
                  <c:v>2.0008101851851853E-2</c:v>
                </c:pt>
                <c:pt idx="330">
                  <c:v>2.0019675925925927E-2</c:v>
                </c:pt>
                <c:pt idx="331">
                  <c:v>2.0031249999999997E-2</c:v>
                </c:pt>
                <c:pt idx="332">
                  <c:v>2.0042824074074074E-2</c:v>
                </c:pt>
                <c:pt idx="333">
                  <c:v>2.0054398148148148E-2</c:v>
                </c:pt>
                <c:pt idx="334">
                  <c:v>2.0065972222222221E-2</c:v>
                </c:pt>
                <c:pt idx="335">
                  <c:v>2.0077546296296295E-2</c:v>
                </c:pt>
                <c:pt idx="336">
                  <c:v>2.0089120370370372E-2</c:v>
                </c:pt>
                <c:pt idx="337">
                  <c:v>2.0100694444444445E-2</c:v>
                </c:pt>
                <c:pt idx="338">
                  <c:v>2.0112268518518519E-2</c:v>
                </c:pt>
                <c:pt idx="339">
                  <c:v>2.0123842592592592E-2</c:v>
                </c:pt>
                <c:pt idx="340">
                  <c:v>2.0135416666666666E-2</c:v>
                </c:pt>
                <c:pt idx="341">
                  <c:v>2.014699074074074E-2</c:v>
                </c:pt>
                <c:pt idx="342">
                  <c:v>2.0158564814814813E-2</c:v>
                </c:pt>
                <c:pt idx="343">
                  <c:v>2.017013888888889E-2</c:v>
                </c:pt>
                <c:pt idx="344">
                  <c:v>2.0181712962962964E-2</c:v>
                </c:pt>
                <c:pt idx="345">
                  <c:v>2.0193287037037037E-2</c:v>
                </c:pt>
                <c:pt idx="346">
                  <c:v>2.0204861111111111E-2</c:v>
                </c:pt>
                <c:pt idx="347">
                  <c:v>2.0216435185185188E-2</c:v>
                </c:pt>
                <c:pt idx="348">
                  <c:v>2.0228009259259262E-2</c:v>
                </c:pt>
                <c:pt idx="349">
                  <c:v>2.0239583333333335E-2</c:v>
                </c:pt>
                <c:pt idx="350">
                  <c:v>2.0251157407407409E-2</c:v>
                </c:pt>
                <c:pt idx="351">
                  <c:v>2.0262731481481482E-2</c:v>
                </c:pt>
                <c:pt idx="352">
                  <c:v>2.0274305555555556E-2</c:v>
                </c:pt>
                <c:pt idx="353">
                  <c:v>2.0285879629629629E-2</c:v>
                </c:pt>
                <c:pt idx="354">
                  <c:v>2.0297453703703703E-2</c:v>
                </c:pt>
                <c:pt idx="355">
                  <c:v>2.0309027777777777E-2</c:v>
                </c:pt>
                <c:pt idx="356">
                  <c:v>2.032060185185185E-2</c:v>
                </c:pt>
                <c:pt idx="357">
                  <c:v>2.0332175925925924E-2</c:v>
                </c:pt>
                <c:pt idx="358">
                  <c:v>2.0343750000000001E-2</c:v>
                </c:pt>
                <c:pt idx="359">
                  <c:v>2.0355324074074074E-2</c:v>
                </c:pt>
                <c:pt idx="360">
                  <c:v>2.0366898148148148E-2</c:v>
                </c:pt>
                <c:pt idx="361">
                  <c:v>2.0378472222222221E-2</c:v>
                </c:pt>
                <c:pt idx="362">
                  <c:v>2.0390046296296298E-2</c:v>
                </c:pt>
                <c:pt idx="363">
                  <c:v>2.0401620370370372E-2</c:v>
                </c:pt>
                <c:pt idx="364">
                  <c:v>2.0413194444444446E-2</c:v>
                </c:pt>
                <c:pt idx="365">
                  <c:v>2.0424768518518519E-2</c:v>
                </c:pt>
                <c:pt idx="366">
                  <c:v>2.0436342592592593E-2</c:v>
                </c:pt>
                <c:pt idx="367">
                  <c:v>2.0447916666666666E-2</c:v>
                </c:pt>
                <c:pt idx="368">
                  <c:v>2.045949074074074E-2</c:v>
                </c:pt>
                <c:pt idx="369">
                  <c:v>2.0471064814814813E-2</c:v>
                </c:pt>
                <c:pt idx="370">
                  <c:v>2.0482638888888891E-2</c:v>
                </c:pt>
                <c:pt idx="371">
                  <c:v>2.0494212962962964E-2</c:v>
                </c:pt>
                <c:pt idx="372">
                  <c:v>2.0505787037037034E-2</c:v>
                </c:pt>
                <c:pt idx="373">
                  <c:v>2.0517361111111111E-2</c:v>
                </c:pt>
                <c:pt idx="374">
                  <c:v>2.0528935185185185E-2</c:v>
                </c:pt>
                <c:pt idx="375">
                  <c:v>2.0540509259259258E-2</c:v>
                </c:pt>
                <c:pt idx="376">
                  <c:v>2.0552083333333332E-2</c:v>
                </c:pt>
                <c:pt idx="377">
                  <c:v>2.0563657407407409E-2</c:v>
                </c:pt>
                <c:pt idx="378">
                  <c:v>2.0575231481481483E-2</c:v>
                </c:pt>
                <c:pt idx="379">
                  <c:v>2.0586805555555556E-2</c:v>
                </c:pt>
                <c:pt idx="380">
                  <c:v>2.059837962962963E-2</c:v>
                </c:pt>
                <c:pt idx="381">
                  <c:v>2.0609953703703703E-2</c:v>
                </c:pt>
                <c:pt idx="382">
                  <c:v>2.0621527777777777E-2</c:v>
                </c:pt>
                <c:pt idx="383">
                  <c:v>2.063310185185185E-2</c:v>
                </c:pt>
                <c:pt idx="384">
                  <c:v>2.0644675925925924E-2</c:v>
                </c:pt>
                <c:pt idx="385">
                  <c:v>2.0656250000000001E-2</c:v>
                </c:pt>
                <c:pt idx="386">
                  <c:v>2.0667824074074075E-2</c:v>
                </c:pt>
                <c:pt idx="387">
                  <c:v>2.0679398148148148E-2</c:v>
                </c:pt>
                <c:pt idx="388">
                  <c:v>2.0690972222222225E-2</c:v>
                </c:pt>
                <c:pt idx="389">
                  <c:v>2.0702546296296299E-2</c:v>
                </c:pt>
                <c:pt idx="390">
                  <c:v>2.0714120370370372E-2</c:v>
                </c:pt>
                <c:pt idx="391">
                  <c:v>2.0725694444444446E-2</c:v>
                </c:pt>
                <c:pt idx="392">
                  <c:v>2.0737268518518519E-2</c:v>
                </c:pt>
                <c:pt idx="393">
                  <c:v>2.0748842592592593E-2</c:v>
                </c:pt>
                <c:pt idx="394">
                  <c:v>2.0760416666666667E-2</c:v>
                </c:pt>
                <c:pt idx="395">
                  <c:v>2.077199074074074E-2</c:v>
                </c:pt>
                <c:pt idx="396">
                  <c:v>2.0783564814814814E-2</c:v>
                </c:pt>
                <c:pt idx="397">
                  <c:v>2.0795138888888887E-2</c:v>
                </c:pt>
                <c:pt idx="398">
                  <c:v>2.0806712962962961E-2</c:v>
                </c:pt>
                <c:pt idx="399">
                  <c:v>2.0818287037037034E-2</c:v>
                </c:pt>
                <c:pt idx="400">
                  <c:v>2.0829861111111111E-2</c:v>
                </c:pt>
                <c:pt idx="401">
                  <c:v>2.0841435185185189E-2</c:v>
                </c:pt>
                <c:pt idx="402">
                  <c:v>2.0853009259259259E-2</c:v>
                </c:pt>
                <c:pt idx="403">
                  <c:v>2.0864583333333336E-2</c:v>
                </c:pt>
                <c:pt idx="404">
                  <c:v>2.0876157407407406E-2</c:v>
                </c:pt>
                <c:pt idx="405">
                  <c:v>2.0887731481481483E-2</c:v>
                </c:pt>
                <c:pt idx="406">
                  <c:v>2.0899305555555553E-2</c:v>
                </c:pt>
                <c:pt idx="407">
                  <c:v>2.091087962962963E-2</c:v>
                </c:pt>
                <c:pt idx="408">
                  <c:v>2.0922453703703704E-2</c:v>
                </c:pt>
                <c:pt idx="409">
                  <c:v>2.0934027777777777E-2</c:v>
                </c:pt>
                <c:pt idx="410">
                  <c:v>2.0945601851851851E-2</c:v>
                </c:pt>
                <c:pt idx="411">
                  <c:v>2.0957175925925928E-2</c:v>
                </c:pt>
                <c:pt idx="412">
                  <c:v>2.0968749999999998E-2</c:v>
                </c:pt>
                <c:pt idx="413">
                  <c:v>2.0980324074074075E-2</c:v>
                </c:pt>
                <c:pt idx="414">
                  <c:v>2.0991898148148145E-2</c:v>
                </c:pt>
                <c:pt idx="415">
                  <c:v>2.1003472222222222E-2</c:v>
                </c:pt>
                <c:pt idx="416">
                  <c:v>2.1015046296296299E-2</c:v>
                </c:pt>
                <c:pt idx="417">
                  <c:v>2.1026620370370369E-2</c:v>
                </c:pt>
                <c:pt idx="418">
                  <c:v>2.1038194444444446E-2</c:v>
                </c:pt>
                <c:pt idx="419">
                  <c:v>2.104976851851852E-2</c:v>
                </c:pt>
                <c:pt idx="420">
                  <c:v>2.1061342592592593E-2</c:v>
                </c:pt>
                <c:pt idx="421">
                  <c:v>2.1072916666666667E-2</c:v>
                </c:pt>
                <c:pt idx="422">
                  <c:v>2.1084490740740744E-2</c:v>
                </c:pt>
                <c:pt idx="423">
                  <c:v>2.1096064814814814E-2</c:v>
                </c:pt>
                <c:pt idx="424">
                  <c:v>2.1107638888888888E-2</c:v>
                </c:pt>
                <c:pt idx="425">
                  <c:v>2.1119212962962961E-2</c:v>
                </c:pt>
                <c:pt idx="426">
                  <c:v>2.1130787037037038E-2</c:v>
                </c:pt>
                <c:pt idx="427">
                  <c:v>2.1142361111111108E-2</c:v>
                </c:pt>
                <c:pt idx="428">
                  <c:v>2.1153935185185185E-2</c:v>
                </c:pt>
                <c:pt idx="429">
                  <c:v>2.1165509259259255E-2</c:v>
                </c:pt>
                <c:pt idx="430">
                  <c:v>2.1177083333333332E-2</c:v>
                </c:pt>
                <c:pt idx="431">
                  <c:v>2.118865740740741E-2</c:v>
                </c:pt>
                <c:pt idx="432">
                  <c:v>2.120023148148148E-2</c:v>
                </c:pt>
                <c:pt idx="433">
                  <c:v>2.1211805555555557E-2</c:v>
                </c:pt>
                <c:pt idx="434">
                  <c:v>2.122337962962963E-2</c:v>
                </c:pt>
                <c:pt idx="435">
                  <c:v>2.1234953703703704E-2</c:v>
                </c:pt>
                <c:pt idx="436">
                  <c:v>2.1246527777777777E-2</c:v>
                </c:pt>
                <c:pt idx="437">
                  <c:v>2.1258101851851854E-2</c:v>
                </c:pt>
                <c:pt idx="438">
                  <c:v>2.1269675925925925E-2</c:v>
                </c:pt>
                <c:pt idx="439">
                  <c:v>2.1281250000000002E-2</c:v>
                </c:pt>
                <c:pt idx="440">
                  <c:v>2.1292824074074072E-2</c:v>
                </c:pt>
                <c:pt idx="441">
                  <c:v>2.1304398148148149E-2</c:v>
                </c:pt>
                <c:pt idx="442">
                  <c:v>2.1315972222222226E-2</c:v>
                </c:pt>
                <c:pt idx="443">
                  <c:v>2.1327546296296296E-2</c:v>
                </c:pt>
                <c:pt idx="444">
                  <c:v>2.1339120370370366E-2</c:v>
                </c:pt>
                <c:pt idx="445">
                  <c:v>2.1350694444444443E-2</c:v>
                </c:pt>
                <c:pt idx="446">
                  <c:v>2.136226851851852E-2</c:v>
                </c:pt>
                <c:pt idx="447">
                  <c:v>2.137384259259259E-2</c:v>
                </c:pt>
                <c:pt idx="448">
                  <c:v>2.1385416666666667E-2</c:v>
                </c:pt>
                <c:pt idx="449">
                  <c:v>2.1396990740740741E-2</c:v>
                </c:pt>
                <c:pt idx="450">
                  <c:v>2.1408564814814814E-2</c:v>
                </c:pt>
                <c:pt idx="451">
                  <c:v>2.1420138888888888E-2</c:v>
                </c:pt>
                <c:pt idx="452">
                  <c:v>2.1431712962962965E-2</c:v>
                </c:pt>
                <c:pt idx="453">
                  <c:v>2.1443287037037035E-2</c:v>
                </c:pt>
                <c:pt idx="454">
                  <c:v>2.1454861111111112E-2</c:v>
                </c:pt>
                <c:pt idx="455">
                  <c:v>2.1466435185185182E-2</c:v>
                </c:pt>
                <c:pt idx="456">
                  <c:v>2.1478009259259259E-2</c:v>
                </c:pt>
                <c:pt idx="457">
                  <c:v>2.1489583333333336E-2</c:v>
                </c:pt>
                <c:pt idx="458">
                  <c:v>2.1501157407407406E-2</c:v>
                </c:pt>
                <c:pt idx="459">
                  <c:v>2.1512731481481483E-2</c:v>
                </c:pt>
                <c:pt idx="460">
                  <c:v>2.1524305555555557E-2</c:v>
                </c:pt>
                <c:pt idx="461">
                  <c:v>2.1535879629629631E-2</c:v>
                </c:pt>
                <c:pt idx="462">
                  <c:v>2.1547453703703704E-2</c:v>
                </c:pt>
                <c:pt idx="463">
                  <c:v>2.1559027777777781E-2</c:v>
                </c:pt>
                <c:pt idx="464">
                  <c:v>2.1570601851851851E-2</c:v>
                </c:pt>
                <c:pt idx="465">
                  <c:v>2.1582175925925925E-2</c:v>
                </c:pt>
                <c:pt idx="466">
                  <c:v>2.1593749999999998E-2</c:v>
                </c:pt>
                <c:pt idx="467">
                  <c:v>2.2740740740740742E-2</c:v>
                </c:pt>
                <c:pt idx="468">
                  <c:v>2.2752314814814819E-2</c:v>
                </c:pt>
                <c:pt idx="469">
                  <c:v>2.2763888888888889E-2</c:v>
                </c:pt>
                <c:pt idx="470">
                  <c:v>2.2775462962962966E-2</c:v>
                </c:pt>
                <c:pt idx="471">
                  <c:v>2.2787037037037036E-2</c:v>
                </c:pt>
                <c:pt idx="472">
                  <c:v>2.2798611111111113E-2</c:v>
                </c:pt>
                <c:pt idx="473">
                  <c:v>2.2810185185185183E-2</c:v>
                </c:pt>
                <c:pt idx="474">
                  <c:v>2.2821759259259253E-2</c:v>
                </c:pt>
                <c:pt idx="475">
                  <c:v>2.2833333333333334E-2</c:v>
                </c:pt>
                <c:pt idx="476">
                  <c:v>2.2844907407407408E-2</c:v>
                </c:pt>
                <c:pt idx="477">
                  <c:v>2.2856481481481481E-2</c:v>
                </c:pt>
                <c:pt idx="478">
                  <c:v>2.2868055555555555E-2</c:v>
                </c:pt>
                <c:pt idx="479">
                  <c:v>2.2879629629629628E-2</c:v>
                </c:pt>
                <c:pt idx="480">
                  <c:v>2.2891203703703702E-2</c:v>
                </c:pt>
                <c:pt idx="481">
                  <c:v>2.2902777777777775E-2</c:v>
                </c:pt>
                <c:pt idx="482">
                  <c:v>2.2914351851851852E-2</c:v>
                </c:pt>
                <c:pt idx="483">
                  <c:v>2.2925925925925929E-2</c:v>
                </c:pt>
                <c:pt idx="484">
                  <c:v>2.29375E-2</c:v>
                </c:pt>
                <c:pt idx="485">
                  <c:v>2.2949074074074077E-2</c:v>
                </c:pt>
                <c:pt idx="486">
                  <c:v>2.2960648148148147E-2</c:v>
                </c:pt>
                <c:pt idx="487">
                  <c:v>2.2972222222222224E-2</c:v>
                </c:pt>
                <c:pt idx="488">
                  <c:v>2.2983796296296294E-2</c:v>
                </c:pt>
                <c:pt idx="489">
                  <c:v>2.2995370370370374E-2</c:v>
                </c:pt>
                <c:pt idx="490">
                  <c:v>2.3006944444444444E-2</c:v>
                </c:pt>
                <c:pt idx="491">
                  <c:v>2.3018518518518521E-2</c:v>
                </c:pt>
                <c:pt idx="492">
                  <c:v>2.3030092592592592E-2</c:v>
                </c:pt>
                <c:pt idx="493">
                  <c:v>2.3041666666666669E-2</c:v>
                </c:pt>
                <c:pt idx="494">
                  <c:v>2.3053240740740739E-2</c:v>
                </c:pt>
                <c:pt idx="495">
                  <c:v>2.3064814814814812E-2</c:v>
                </c:pt>
                <c:pt idx="496">
                  <c:v>2.3076388888888886E-2</c:v>
                </c:pt>
                <c:pt idx="497">
                  <c:v>2.3087962962962963E-2</c:v>
                </c:pt>
                <c:pt idx="498">
                  <c:v>2.309953703703704E-2</c:v>
                </c:pt>
                <c:pt idx="499">
                  <c:v>2.311111111111111E-2</c:v>
                </c:pt>
                <c:pt idx="500">
                  <c:v>2.3122685185185187E-2</c:v>
                </c:pt>
                <c:pt idx="501">
                  <c:v>2.3134259259259257E-2</c:v>
                </c:pt>
                <c:pt idx="502">
                  <c:v>2.3145833333333334E-2</c:v>
                </c:pt>
                <c:pt idx="503">
                  <c:v>2.3157407407407404E-2</c:v>
                </c:pt>
                <c:pt idx="504">
                  <c:v>2.3168981481481485E-2</c:v>
                </c:pt>
                <c:pt idx="505">
                  <c:v>2.3180555555555555E-2</c:v>
                </c:pt>
                <c:pt idx="506">
                  <c:v>2.3192129629629632E-2</c:v>
                </c:pt>
                <c:pt idx="507">
                  <c:v>2.3203703703703702E-2</c:v>
                </c:pt>
                <c:pt idx="508">
                  <c:v>2.3215277777777779E-2</c:v>
                </c:pt>
                <c:pt idx="509">
                  <c:v>2.3226851851851849E-2</c:v>
                </c:pt>
                <c:pt idx="510">
                  <c:v>2.3238425925925926E-2</c:v>
                </c:pt>
                <c:pt idx="511">
                  <c:v>2.3249999999999996E-2</c:v>
                </c:pt>
                <c:pt idx="512">
                  <c:v>2.3261574074074077E-2</c:v>
                </c:pt>
                <c:pt idx="513">
                  <c:v>2.327314814814815E-2</c:v>
                </c:pt>
                <c:pt idx="514">
                  <c:v>2.3284722222222224E-2</c:v>
                </c:pt>
                <c:pt idx="515">
                  <c:v>2.3296296296296298E-2</c:v>
                </c:pt>
                <c:pt idx="516">
                  <c:v>2.3307870370370368E-2</c:v>
                </c:pt>
                <c:pt idx="517">
                  <c:v>2.3319444444444445E-2</c:v>
                </c:pt>
                <c:pt idx="518">
                  <c:v>2.3331018518518515E-2</c:v>
                </c:pt>
                <c:pt idx="519">
                  <c:v>2.3342592592592592E-2</c:v>
                </c:pt>
                <c:pt idx="520">
                  <c:v>2.3354166666666665E-2</c:v>
                </c:pt>
                <c:pt idx="521">
                  <c:v>2.3365740740740742E-2</c:v>
                </c:pt>
                <c:pt idx="522">
                  <c:v>2.3377314814814813E-2</c:v>
                </c:pt>
                <c:pt idx="523">
                  <c:v>2.338888888888889E-2</c:v>
                </c:pt>
                <c:pt idx="524">
                  <c:v>2.340046296296296E-2</c:v>
                </c:pt>
                <c:pt idx="525">
                  <c:v>2.3412037037037037E-2</c:v>
                </c:pt>
                <c:pt idx="526">
                  <c:v>2.3423611111111107E-2</c:v>
                </c:pt>
                <c:pt idx="527">
                  <c:v>2.3435185185185187E-2</c:v>
                </c:pt>
                <c:pt idx="528">
                  <c:v>2.3446759259259261E-2</c:v>
                </c:pt>
                <c:pt idx="529">
                  <c:v>2.3458333333333335E-2</c:v>
                </c:pt>
                <c:pt idx="530">
                  <c:v>2.3469907407407408E-2</c:v>
                </c:pt>
                <c:pt idx="531">
                  <c:v>2.3481481481481482E-2</c:v>
                </c:pt>
                <c:pt idx="532">
                  <c:v>2.3493055555555555E-2</c:v>
                </c:pt>
                <c:pt idx="533">
                  <c:v>2.3504629629629629E-2</c:v>
                </c:pt>
                <c:pt idx="534">
                  <c:v>2.3516203703703702E-2</c:v>
                </c:pt>
                <c:pt idx="535">
                  <c:v>2.3527777777777783E-2</c:v>
                </c:pt>
                <c:pt idx="536">
                  <c:v>2.3539351851851853E-2</c:v>
                </c:pt>
                <c:pt idx="537">
                  <c:v>2.3550925925925923E-2</c:v>
                </c:pt>
                <c:pt idx="538">
                  <c:v>2.35625E-2</c:v>
                </c:pt>
                <c:pt idx="539">
                  <c:v>2.357407407407407E-2</c:v>
                </c:pt>
                <c:pt idx="540">
                  <c:v>2.3585648148148147E-2</c:v>
                </c:pt>
                <c:pt idx="541">
                  <c:v>2.3597222222222217E-2</c:v>
                </c:pt>
                <c:pt idx="542">
                  <c:v>2.3608796296296298E-2</c:v>
                </c:pt>
                <c:pt idx="543">
                  <c:v>2.3620370370370371E-2</c:v>
                </c:pt>
                <c:pt idx="544">
                  <c:v>2.3631944444444445E-2</c:v>
                </c:pt>
                <c:pt idx="545">
                  <c:v>2.3643518518518519E-2</c:v>
                </c:pt>
                <c:pt idx="546">
                  <c:v>2.3655092592592592E-2</c:v>
                </c:pt>
                <c:pt idx="547">
                  <c:v>2.3666666666666666E-2</c:v>
                </c:pt>
                <c:pt idx="548">
                  <c:v>2.3678240740740739E-2</c:v>
                </c:pt>
                <c:pt idx="549">
                  <c:v>2.3689814814814816E-2</c:v>
                </c:pt>
                <c:pt idx="550">
                  <c:v>2.3701388888888893E-2</c:v>
                </c:pt>
                <c:pt idx="551">
                  <c:v>2.3712962962962963E-2</c:v>
                </c:pt>
                <c:pt idx="552">
                  <c:v>2.3724537037037041E-2</c:v>
                </c:pt>
                <c:pt idx="553">
                  <c:v>2.3736111111111111E-2</c:v>
                </c:pt>
                <c:pt idx="554">
                  <c:v>2.3747685185185188E-2</c:v>
                </c:pt>
                <c:pt idx="555">
                  <c:v>2.3759259259259258E-2</c:v>
                </c:pt>
                <c:pt idx="556">
                  <c:v>2.3770833333333328E-2</c:v>
                </c:pt>
                <c:pt idx="557">
                  <c:v>2.3782407407407408E-2</c:v>
                </c:pt>
                <c:pt idx="558">
                  <c:v>2.3793981481481482E-2</c:v>
                </c:pt>
                <c:pt idx="559">
                  <c:v>2.3805555555555555E-2</c:v>
                </c:pt>
                <c:pt idx="560">
                  <c:v>2.3817129629629629E-2</c:v>
                </c:pt>
                <c:pt idx="561">
                  <c:v>2.3828703703703703E-2</c:v>
                </c:pt>
                <c:pt idx="562">
                  <c:v>2.3840277777777776E-2</c:v>
                </c:pt>
                <c:pt idx="563">
                  <c:v>2.385185185185185E-2</c:v>
                </c:pt>
                <c:pt idx="564">
                  <c:v>2.3863425925925927E-2</c:v>
                </c:pt>
                <c:pt idx="565">
                  <c:v>2.3875000000000004E-2</c:v>
                </c:pt>
                <c:pt idx="566">
                  <c:v>2.3886574074074074E-2</c:v>
                </c:pt>
                <c:pt idx="567">
                  <c:v>2.3898148148148151E-2</c:v>
                </c:pt>
                <c:pt idx="568">
                  <c:v>2.3909722222222221E-2</c:v>
                </c:pt>
                <c:pt idx="569">
                  <c:v>2.3921296296296298E-2</c:v>
                </c:pt>
                <c:pt idx="570">
                  <c:v>2.3932870370370368E-2</c:v>
                </c:pt>
                <c:pt idx="571">
                  <c:v>2.3944444444444445E-2</c:v>
                </c:pt>
                <c:pt idx="572">
                  <c:v>2.3956018518518519E-2</c:v>
                </c:pt>
                <c:pt idx="573">
                  <c:v>2.3967592592592596E-2</c:v>
                </c:pt>
                <c:pt idx="574">
                  <c:v>2.3979166666666666E-2</c:v>
                </c:pt>
                <c:pt idx="575">
                  <c:v>2.3990740740740743E-2</c:v>
                </c:pt>
                <c:pt idx="576">
                  <c:v>2.4002314814814813E-2</c:v>
                </c:pt>
                <c:pt idx="577">
                  <c:v>2.4013888888888887E-2</c:v>
                </c:pt>
                <c:pt idx="578">
                  <c:v>2.402546296296296E-2</c:v>
                </c:pt>
                <c:pt idx="579">
                  <c:v>2.4037037037037034E-2</c:v>
                </c:pt>
                <c:pt idx="580">
                  <c:v>2.4048611111111114E-2</c:v>
                </c:pt>
                <c:pt idx="581">
                  <c:v>2.4060185185185184E-2</c:v>
                </c:pt>
                <c:pt idx="582">
                  <c:v>2.4071759259259261E-2</c:v>
                </c:pt>
                <c:pt idx="583">
                  <c:v>2.4083333333333332E-2</c:v>
                </c:pt>
                <c:pt idx="584">
                  <c:v>2.4094907407407409E-2</c:v>
                </c:pt>
                <c:pt idx="585">
                  <c:v>2.4106481481481479E-2</c:v>
                </c:pt>
                <c:pt idx="586">
                  <c:v>2.4118055555555556E-2</c:v>
                </c:pt>
                <c:pt idx="587">
                  <c:v>2.4129629629629629E-2</c:v>
                </c:pt>
                <c:pt idx="588">
                  <c:v>2.4141203703703706E-2</c:v>
                </c:pt>
                <c:pt idx="589">
                  <c:v>2.4152777777777776E-2</c:v>
                </c:pt>
                <c:pt idx="590">
                  <c:v>2.4164351851851854E-2</c:v>
                </c:pt>
                <c:pt idx="591">
                  <c:v>2.4175925925925924E-2</c:v>
                </c:pt>
                <c:pt idx="592">
                  <c:v>2.4187500000000001E-2</c:v>
                </c:pt>
                <c:pt idx="593">
                  <c:v>2.4199074074074071E-2</c:v>
                </c:pt>
                <c:pt idx="594">
                  <c:v>2.4210648148148148E-2</c:v>
                </c:pt>
                <c:pt idx="595">
                  <c:v>2.4222222222222225E-2</c:v>
                </c:pt>
                <c:pt idx="596">
                  <c:v>2.4233796296296298E-2</c:v>
                </c:pt>
                <c:pt idx="597">
                  <c:v>2.4245370370370372E-2</c:v>
                </c:pt>
                <c:pt idx="598">
                  <c:v>2.4256944444444442E-2</c:v>
                </c:pt>
                <c:pt idx="599">
                  <c:v>2.4268518518518519E-2</c:v>
                </c:pt>
                <c:pt idx="600">
                  <c:v>2.4280092592592589E-2</c:v>
                </c:pt>
                <c:pt idx="601">
                  <c:v>2.4291666666666666E-2</c:v>
                </c:pt>
                <c:pt idx="602">
                  <c:v>2.430324074074074E-2</c:v>
                </c:pt>
                <c:pt idx="603">
                  <c:v>2.4314814814814817E-2</c:v>
                </c:pt>
                <c:pt idx="604">
                  <c:v>2.4326388888888887E-2</c:v>
                </c:pt>
                <c:pt idx="605">
                  <c:v>2.4337962962962964E-2</c:v>
                </c:pt>
                <c:pt idx="606">
                  <c:v>2.4349537037037034E-2</c:v>
                </c:pt>
                <c:pt idx="607">
                  <c:v>2.4361111111111111E-2</c:v>
                </c:pt>
                <c:pt idx="608">
                  <c:v>2.4372685185185181E-2</c:v>
                </c:pt>
                <c:pt idx="609">
                  <c:v>2.4384259259259262E-2</c:v>
                </c:pt>
                <c:pt idx="610">
                  <c:v>2.4395833333333335E-2</c:v>
                </c:pt>
                <c:pt idx="611">
                  <c:v>2.4407407407407409E-2</c:v>
                </c:pt>
                <c:pt idx="612">
                  <c:v>2.4418981481481482E-2</c:v>
                </c:pt>
                <c:pt idx="613">
                  <c:v>2.4430555555555556E-2</c:v>
                </c:pt>
                <c:pt idx="614">
                  <c:v>2.444212962962963E-2</c:v>
                </c:pt>
                <c:pt idx="615">
                  <c:v>2.4453703703703703E-2</c:v>
                </c:pt>
                <c:pt idx="616">
                  <c:v>2.4465277777777777E-2</c:v>
                </c:pt>
                <c:pt idx="617">
                  <c:v>2.4476851851851857E-2</c:v>
                </c:pt>
                <c:pt idx="618">
                  <c:v>2.4488425925925927E-2</c:v>
                </c:pt>
                <c:pt idx="619">
                  <c:v>2.4499999999999997E-2</c:v>
                </c:pt>
                <c:pt idx="620">
                  <c:v>2.4511574074074075E-2</c:v>
                </c:pt>
                <c:pt idx="621">
                  <c:v>2.4523148148148145E-2</c:v>
                </c:pt>
                <c:pt idx="622">
                  <c:v>2.4534722222222222E-2</c:v>
                </c:pt>
                <c:pt idx="623">
                  <c:v>2.4546296296296292E-2</c:v>
                </c:pt>
                <c:pt idx="624">
                  <c:v>2.4557870370370372E-2</c:v>
                </c:pt>
                <c:pt idx="625">
                  <c:v>2.4569444444444446E-2</c:v>
                </c:pt>
                <c:pt idx="626">
                  <c:v>2.4581018518518519E-2</c:v>
                </c:pt>
                <c:pt idx="627">
                  <c:v>2.4592592592592593E-2</c:v>
                </c:pt>
                <c:pt idx="628">
                  <c:v>2.4604166666666667E-2</c:v>
                </c:pt>
                <c:pt idx="629">
                  <c:v>2.461574074074074E-2</c:v>
                </c:pt>
                <c:pt idx="630">
                  <c:v>2.4627314814814814E-2</c:v>
                </c:pt>
                <c:pt idx="631">
                  <c:v>2.4638888888888887E-2</c:v>
                </c:pt>
                <c:pt idx="632">
                  <c:v>2.4650462962962968E-2</c:v>
                </c:pt>
                <c:pt idx="633">
                  <c:v>2.4662037037037038E-2</c:v>
                </c:pt>
                <c:pt idx="634">
                  <c:v>2.4673611111111115E-2</c:v>
                </c:pt>
                <c:pt idx="635">
                  <c:v>2.4685185185185185E-2</c:v>
                </c:pt>
                <c:pt idx="636">
                  <c:v>2.4696759259259262E-2</c:v>
                </c:pt>
                <c:pt idx="637">
                  <c:v>2.4708333333333332E-2</c:v>
                </c:pt>
                <c:pt idx="638">
                  <c:v>2.4719907407407402E-2</c:v>
                </c:pt>
                <c:pt idx="639">
                  <c:v>2.4731481481481479E-2</c:v>
                </c:pt>
                <c:pt idx="640">
                  <c:v>2.4743055555555556E-2</c:v>
                </c:pt>
                <c:pt idx="641">
                  <c:v>2.475462962962963E-2</c:v>
                </c:pt>
                <c:pt idx="642">
                  <c:v>2.4766203703703703E-2</c:v>
                </c:pt>
                <c:pt idx="643">
                  <c:v>2.4777777777777777E-2</c:v>
                </c:pt>
                <c:pt idx="644">
                  <c:v>2.4789351851851851E-2</c:v>
                </c:pt>
                <c:pt idx="645">
                  <c:v>2.4800925925925924E-2</c:v>
                </c:pt>
                <c:pt idx="646">
                  <c:v>2.4812499999999998E-2</c:v>
                </c:pt>
                <c:pt idx="647">
                  <c:v>2.4824074074074078E-2</c:v>
                </c:pt>
                <c:pt idx="648">
                  <c:v>2.4835648148148148E-2</c:v>
                </c:pt>
                <c:pt idx="649">
                  <c:v>2.4847222222222225E-2</c:v>
                </c:pt>
                <c:pt idx="650">
                  <c:v>2.4858796296296296E-2</c:v>
                </c:pt>
                <c:pt idx="651">
                  <c:v>2.4870370370370373E-2</c:v>
                </c:pt>
                <c:pt idx="652">
                  <c:v>2.4881944444444443E-2</c:v>
                </c:pt>
                <c:pt idx="653">
                  <c:v>2.489351851851852E-2</c:v>
                </c:pt>
                <c:pt idx="654">
                  <c:v>2.490509259259259E-2</c:v>
                </c:pt>
                <c:pt idx="655">
                  <c:v>2.491666666666667E-2</c:v>
                </c:pt>
                <c:pt idx="656">
                  <c:v>2.492824074074074E-2</c:v>
                </c:pt>
                <c:pt idx="657">
                  <c:v>2.4939814814814817E-2</c:v>
                </c:pt>
                <c:pt idx="658">
                  <c:v>2.4951388888888888E-2</c:v>
                </c:pt>
                <c:pt idx="659">
                  <c:v>2.4962962962962961E-2</c:v>
                </c:pt>
                <c:pt idx="660">
                  <c:v>2.4974537037037035E-2</c:v>
                </c:pt>
                <c:pt idx="661">
                  <c:v>2.4986111111111108E-2</c:v>
                </c:pt>
                <c:pt idx="662">
                  <c:v>2.4997685185185189E-2</c:v>
                </c:pt>
                <c:pt idx="663">
                  <c:v>2.5009259259259259E-2</c:v>
                </c:pt>
                <c:pt idx="664">
                  <c:v>2.5020833333333336E-2</c:v>
                </c:pt>
                <c:pt idx="665">
                  <c:v>2.5032407407407406E-2</c:v>
                </c:pt>
                <c:pt idx="666">
                  <c:v>2.5043981481481483E-2</c:v>
                </c:pt>
                <c:pt idx="667">
                  <c:v>2.5055555555555553E-2</c:v>
                </c:pt>
                <c:pt idx="668">
                  <c:v>2.506712962962963E-2</c:v>
                </c:pt>
                <c:pt idx="669">
                  <c:v>2.5078703703703704E-2</c:v>
                </c:pt>
                <c:pt idx="670">
                  <c:v>2.5090277777777781E-2</c:v>
                </c:pt>
                <c:pt idx="671">
                  <c:v>2.5101851851851851E-2</c:v>
                </c:pt>
                <c:pt idx="672">
                  <c:v>2.5113425925925928E-2</c:v>
                </c:pt>
                <c:pt idx="673">
                  <c:v>2.5124999999999998E-2</c:v>
                </c:pt>
                <c:pt idx="674">
                  <c:v>2.5136574074074075E-2</c:v>
                </c:pt>
                <c:pt idx="675">
                  <c:v>2.5148148148148145E-2</c:v>
                </c:pt>
                <c:pt idx="676">
                  <c:v>2.5159722222222222E-2</c:v>
                </c:pt>
                <c:pt idx="677">
                  <c:v>2.5171296296296299E-2</c:v>
                </c:pt>
                <c:pt idx="678">
                  <c:v>2.5182870370370373E-2</c:v>
                </c:pt>
                <c:pt idx="679">
                  <c:v>2.5194444444444446E-2</c:v>
                </c:pt>
                <c:pt idx="680">
                  <c:v>2.5206018518518516E-2</c:v>
                </c:pt>
                <c:pt idx="681">
                  <c:v>2.5217592592592594E-2</c:v>
                </c:pt>
                <c:pt idx="682">
                  <c:v>2.5229166666666664E-2</c:v>
                </c:pt>
                <c:pt idx="683">
                  <c:v>2.5240740740740741E-2</c:v>
                </c:pt>
                <c:pt idx="684">
                  <c:v>2.5252314814814814E-2</c:v>
                </c:pt>
                <c:pt idx="685">
                  <c:v>2.5263888888888891E-2</c:v>
                </c:pt>
                <c:pt idx="686">
                  <c:v>2.5275462962962961E-2</c:v>
                </c:pt>
                <c:pt idx="687">
                  <c:v>2.5287037037037038E-2</c:v>
                </c:pt>
                <c:pt idx="688">
                  <c:v>2.5298611111111109E-2</c:v>
                </c:pt>
                <c:pt idx="689">
                  <c:v>2.5310185185185186E-2</c:v>
                </c:pt>
                <c:pt idx="690">
                  <c:v>2.5321759259259256E-2</c:v>
                </c:pt>
                <c:pt idx="691">
                  <c:v>2.5333333333333333E-2</c:v>
                </c:pt>
                <c:pt idx="692">
                  <c:v>2.534490740740741E-2</c:v>
                </c:pt>
                <c:pt idx="693">
                  <c:v>2.5356481481481483E-2</c:v>
                </c:pt>
                <c:pt idx="694">
                  <c:v>2.5368055555555557E-2</c:v>
                </c:pt>
                <c:pt idx="695">
                  <c:v>2.537962962962963E-2</c:v>
                </c:pt>
                <c:pt idx="696">
                  <c:v>2.5391203703703704E-2</c:v>
                </c:pt>
                <c:pt idx="697">
                  <c:v>2.5402777777777778E-2</c:v>
                </c:pt>
                <c:pt idx="698">
                  <c:v>2.5414351851851851E-2</c:v>
                </c:pt>
                <c:pt idx="699">
                  <c:v>2.5425925925925921E-2</c:v>
                </c:pt>
                <c:pt idx="700">
                  <c:v>2.5437500000000002E-2</c:v>
                </c:pt>
                <c:pt idx="701">
                  <c:v>2.5449074074074072E-2</c:v>
                </c:pt>
                <c:pt idx="702">
                  <c:v>2.5460648148148149E-2</c:v>
                </c:pt>
                <c:pt idx="703">
                  <c:v>2.5472222222222219E-2</c:v>
                </c:pt>
                <c:pt idx="704">
                  <c:v>2.5483796296296296E-2</c:v>
                </c:pt>
                <c:pt idx="705">
                  <c:v>2.5495370370370366E-2</c:v>
                </c:pt>
                <c:pt idx="706">
                  <c:v>2.5506944444444443E-2</c:v>
                </c:pt>
                <c:pt idx="707">
                  <c:v>2.551851851851852E-2</c:v>
                </c:pt>
                <c:pt idx="708">
                  <c:v>2.5530092592592594E-2</c:v>
                </c:pt>
                <c:pt idx="709">
                  <c:v>2.5541666666666667E-2</c:v>
                </c:pt>
                <c:pt idx="710">
                  <c:v>2.5553240740740741E-2</c:v>
                </c:pt>
                <c:pt idx="711">
                  <c:v>2.5564814814814815E-2</c:v>
                </c:pt>
                <c:pt idx="712">
                  <c:v>2.5576388888888888E-2</c:v>
                </c:pt>
                <c:pt idx="713">
                  <c:v>2.5587962962962962E-2</c:v>
                </c:pt>
                <c:pt idx="714">
                  <c:v>2.5599537037037035E-2</c:v>
                </c:pt>
                <c:pt idx="715">
                  <c:v>2.5611111111111112E-2</c:v>
                </c:pt>
                <c:pt idx="716">
                  <c:v>2.5622685185185189E-2</c:v>
                </c:pt>
                <c:pt idx="717">
                  <c:v>2.5634259259259259E-2</c:v>
                </c:pt>
                <c:pt idx="718">
                  <c:v>2.5645833333333336E-2</c:v>
                </c:pt>
                <c:pt idx="719">
                  <c:v>2.5657407407407407E-2</c:v>
                </c:pt>
                <c:pt idx="720">
                  <c:v>2.5668981481481477E-2</c:v>
                </c:pt>
                <c:pt idx="721">
                  <c:v>2.5680555555555554E-2</c:v>
                </c:pt>
                <c:pt idx="722">
                  <c:v>2.5692129629629631E-2</c:v>
                </c:pt>
                <c:pt idx="723">
                  <c:v>2.5703703703703704E-2</c:v>
                </c:pt>
                <c:pt idx="724">
                  <c:v>2.5715277777777778E-2</c:v>
                </c:pt>
                <c:pt idx="725">
                  <c:v>2.5726851851851851E-2</c:v>
                </c:pt>
                <c:pt idx="726">
                  <c:v>2.5738425925925925E-2</c:v>
                </c:pt>
                <c:pt idx="727">
                  <c:v>2.5749999999999999E-2</c:v>
                </c:pt>
                <c:pt idx="728">
                  <c:v>2.5761574074074072E-2</c:v>
                </c:pt>
                <c:pt idx="729">
                  <c:v>2.5773148148148153E-2</c:v>
                </c:pt>
                <c:pt idx="730">
                  <c:v>2.5784722222222223E-2</c:v>
                </c:pt>
                <c:pt idx="731">
                  <c:v>2.57962962962963E-2</c:v>
                </c:pt>
                <c:pt idx="732">
                  <c:v>2.580787037037037E-2</c:v>
                </c:pt>
                <c:pt idx="733">
                  <c:v>2.5819444444444447E-2</c:v>
                </c:pt>
                <c:pt idx="734">
                  <c:v>2.5831018518518517E-2</c:v>
                </c:pt>
                <c:pt idx="735">
                  <c:v>2.5842592592592594E-2</c:v>
                </c:pt>
                <c:pt idx="736">
                  <c:v>2.5854166666666664E-2</c:v>
                </c:pt>
                <c:pt idx="737">
                  <c:v>2.5865740740740745E-2</c:v>
                </c:pt>
                <c:pt idx="738">
                  <c:v>2.5877314814814815E-2</c:v>
                </c:pt>
                <c:pt idx="739">
                  <c:v>2.5888888888888892E-2</c:v>
                </c:pt>
                <c:pt idx="740">
                  <c:v>2.5900462962962962E-2</c:v>
                </c:pt>
                <c:pt idx="741">
                  <c:v>2.5912037037037036E-2</c:v>
                </c:pt>
                <c:pt idx="742">
                  <c:v>2.5923611111111109E-2</c:v>
                </c:pt>
                <c:pt idx="743">
                  <c:v>2.5935185185185183E-2</c:v>
                </c:pt>
                <c:pt idx="744">
                  <c:v>2.5946759259259263E-2</c:v>
                </c:pt>
                <c:pt idx="745">
                  <c:v>2.5958333333333333E-2</c:v>
                </c:pt>
                <c:pt idx="746">
                  <c:v>2.596990740740741E-2</c:v>
                </c:pt>
                <c:pt idx="747">
                  <c:v>2.598148148148148E-2</c:v>
                </c:pt>
                <c:pt idx="748">
                  <c:v>2.5993055555555557E-2</c:v>
                </c:pt>
                <c:pt idx="749">
                  <c:v>2.6004629629629628E-2</c:v>
                </c:pt>
                <c:pt idx="750">
                  <c:v>2.6016203703703705E-2</c:v>
                </c:pt>
                <c:pt idx="751">
                  <c:v>2.6027777777777775E-2</c:v>
                </c:pt>
                <c:pt idx="752">
                  <c:v>2.6039351851851855E-2</c:v>
                </c:pt>
                <c:pt idx="753">
                  <c:v>2.6050925925925925E-2</c:v>
                </c:pt>
                <c:pt idx="754">
                  <c:v>2.6062500000000002E-2</c:v>
                </c:pt>
                <c:pt idx="755">
                  <c:v>2.6074074074074072E-2</c:v>
                </c:pt>
                <c:pt idx="756">
                  <c:v>2.6085648148148149E-2</c:v>
                </c:pt>
                <c:pt idx="757">
                  <c:v>2.609722222222222E-2</c:v>
                </c:pt>
                <c:pt idx="758">
                  <c:v>2.6108796296296297E-2</c:v>
                </c:pt>
                <c:pt idx="759">
                  <c:v>2.6120370370370367E-2</c:v>
                </c:pt>
                <c:pt idx="760">
                  <c:v>2.6131944444444447E-2</c:v>
                </c:pt>
                <c:pt idx="761">
                  <c:v>2.6143518518518521E-2</c:v>
                </c:pt>
                <c:pt idx="762">
                  <c:v>2.6155092592592591E-2</c:v>
                </c:pt>
                <c:pt idx="763">
                  <c:v>2.6166666666666668E-2</c:v>
                </c:pt>
                <c:pt idx="764">
                  <c:v>2.6178240740740738E-2</c:v>
                </c:pt>
                <c:pt idx="765">
                  <c:v>2.6189814814814815E-2</c:v>
                </c:pt>
                <c:pt idx="766">
                  <c:v>2.6201388888888885E-2</c:v>
                </c:pt>
                <c:pt idx="767">
                  <c:v>2.6212962962962966E-2</c:v>
                </c:pt>
                <c:pt idx="768">
                  <c:v>2.6224537037037036E-2</c:v>
                </c:pt>
                <c:pt idx="769">
                  <c:v>2.6236111111111113E-2</c:v>
                </c:pt>
                <c:pt idx="770">
                  <c:v>2.6247685185185183E-2</c:v>
                </c:pt>
                <c:pt idx="771">
                  <c:v>2.625925925925926E-2</c:v>
                </c:pt>
                <c:pt idx="772">
                  <c:v>2.627083333333333E-2</c:v>
                </c:pt>
                <c:pt idx="773">
                  <c:v>2.6282407407407407E-2</c:v>
                </c:pt>
                <c:pt idx="774">
                  <c:v>2.6293981481481477E-2</c:v>
                </c:pt>
                <c:pt idx="775">
                  <c:v>2.6305555555555558E-2</c:v>
                </c:pt>
                <c:pt idx="776">
                  <c:v>2.6317129629629631E-2</c:v>
                </c:pt>
                <c:pt idx="777">
                  <c:v>2.6328703703703705E-2</c:v>
                </c:pt>
                <c:pt idx="778">
                  <c:v>2.6340277777777778E-2</c:v>
                </c:pt>
                <c:pt idx="779">
                  <c:v>2.6351851851851852E-2</c:v>
                </c:pt>
                <c:pt idx="780">
                  <c:v>2.6648148148148147E-2</c:v>
                </c:pt>
                <c:pt idx="781">
                  <c:v>2.6659722222222224E-2</c:v>
                </c:pt>
                <c:pt idx="782">
                  <c:v>2.6671296296296294E-2</c:v>
                </c:pt>
                <c:pt idx="783">
                  <c:v>2.6682870370370371E-2</c:v>
                </c:pt>
                <c:pt idx="784">
                  <c:v>2.6694444444444441E-2</c:v>
                </c:pt>
                <c:pt idx="785">
                  <c:v>2.6706018518518518E-2</c:v>
                </c:pt>
                <c:pt idx="786">
                  <c:v>2.6717592592592595E-2</c:v>
                </c:pt>
                <c:pt idx="787">
                  <c:v>2.6729166666666668E-2</c:v>
                </c:pt>
                <c:pt idx="788">
                  <c:v>2.6740740740740742E-2</c:v>
                </c:pt>
                <c:pt idx="789">
                  <c:v>2.6752314814814816E-2</c:v>
                </c:pt>
                <c:pt idx="790">
                  <c:v>2.6763888888888889E-2</c:v>
                </c:pt>
                <c:pt idx="791">
                  <c:v>2.6775462962962963E-2</c:v>
                </c:pt>
                <c:pt idx="792">
                  <c:v>2.6787037037037036E-2</c:v>
                </c:pt>
                <c:pt idx="793">
                  <c:v>2.6798611111111117E-2</c:v>
                </c:pt>
                <c:pt idx="794">
                  <c:v>2.6810185185185187E-2</c:v>
                </c:pt>
                <c:pt idx="795">
                  <c:v>2.6821759259259257E-2</c:v>
                </c:pt>
                <c:pt idx="796">
                  <c:v>2.6833333333333334E-2</c:v>
                </c:pt>
                <c:pt idx="797">
                  <c:v>2.6844907407407404E-2</c:v>
                </c:pt>
                <c:pt idx="798">
                  <c:v>2.6856481481481481E-2</c:v>
                </c:pt>
                <c:pt idx="799">
                  <c:v>2.6868055555555551E-2</c:v>
                </c:pt>
                <c:pt idx="800">
                  <c:v>2.6879629629629628E-2</c:v>
                </c:pt>
                <c:pt idx="801">
                  <c:v>2.6891203703703705E-2</c:v>
                </c:pt>
                <c:pt idx="802">
                  <c:v>2.6902777777777779E-2</c:v>
                </c:pt>
                <c:pt idx="803">
                  <c:v>2.6914351851851852E-2</c:v>
                </c:pt>
                <c:pt idx="804">
                  <c:v>2.6925925925925926E-2</c:v>
                </c:pt>
                <c:pt idx="805">
                  <c:v>2.69375E-2</c:v>
                </c:pt>
                <c:pt idx="806">
                  <c:v>2.6949074074074073E-2</c:v>
                </c:pt>
                <c:pt idx="807">
                  <c:v>2.6960648148148147E-2</c:v>
                </c:pt>
                <c:pt idx="808">
                  <c:v>2.6972222222222227E-2</c:v>
                </c:pt>
                <c:pt idx="809">
                  <c:v>2.6983796296296297E-2</c:v>
                </c:pt>
                <c:pt idx="810">
                  <c:v>2.6995370370370374E-2</c:v>
                </c:pt>
                <c:pt idx="811">
                  <c:v>2.7006944444444445E-2</c:v>
                </c:pt>
                <c:pt idx="812">
                  <c:v>2.7018518518518522E-2</c:v>
                </c:pt>
                <c:pt idx="813">
                  <c:v>2.7030092592592592E-2</c:v>
                </c:pt>
                <c:pt idx="814">
                  <c:v>2.7041666666666662E-2</c:v>
                </c:pt>
                <c:pt idx="815">
                  <c:v>2.7053240740740739E-2</c:v>
                </c:pt>
                <c:pt idx="816">
                  <c:v>2.7064814814814816E-2</c:v>
                </c:pt>
                <c:pt idx="817">
                  <c:v>2.7076388888888889E-2</c:v>
                </c:pt>
                <c:pt idx="818">
                  <c:v>2.7087962962962963E-2</c:v>
                </c:pt>
                <c:pt idx="819">
                  <c:v>2.7099537037037037E-2</c:v>
                </c:pt>
                <c:pt idx="820">
                  <c:v>2.711111111111111E-2</c:v>
                </c:pt>
                <c:pt idx="821">
                  <c:v>2.7122685185185184E-2</c:v>
                </c:pt>
                <c:pt idx="822">
                  <c:v>2.7134259259259257E-2</c:v>
                </c:pt>
                <c:pt idx="823">
                  <c:v>2.7145833333333338E-2</c:v>
                </c:pt>
                <c:pt idx="824">
                  <c:v>2.7157407407407408E-2</c:v>
                </c:pt>
                <c:pt idx="825">
                  <c:v>2.7168981481481485E-2</c:v>
                </c:pt>
                <c:pt idx="826">
                  <c:v>2.7180555555555555E-2</c:v>
                </c:pt>
                <c:pt idx="827">
                  <c:v>2.7192129629629632E-2</c:v>
                </c:pt>
                <c:pt idx="828">
                  <c:v>2.7203703703703702E-2</c:v>
                </c:pt>
                <c:pt idx="829">
                  <c:v>2.7215277777777779E-2</c:v>
                </c:pt>
                <c:pt idx="830">
                  <c:v>2.7226851851851849E-2</c:v>
                </c:pt>
                <c:pt idx="831">
                  <c:v>2.723842592592593E-2</c:v>
                </c:pt>
                <c:pt idx="832">
                  <c:v>2.725E-2</c:v>
                </c:pt>
                <c:pt idx="833">
                  <c:v>2.7261574074074077E-2</c:v>
                </c:pt>
                <c:pt idx="834">
                  <c:v>2.7273148148148147E-2</c:v>
                </c:pt>
                <c:pt idx="835">
                  <c:v>2.7284722222222221E-2</c:v>
                </c:pt>
                <c:pt idx="836">
                  <c:v>2.7296296296296294E-2</c:v>
                </c:pt>
                <c:pt idx="837">
                  <c:v>2.7307870370370368E-2</c:v>
                </c:pt>
                <c:pt idx="838">
                  <c:v>2.7319444444444448E-2</c:v>
                </c:pt>
                <c:pt idx="839">
                  <c:v>2.7331018518518518E-2</c:v>
                </c:pt>
                <c:pt idx="840">
                  <c:v>2.7342592592592595E-2</c:v>
                </c:pt>
                <c:pt idx="841">
                  <c:v>2.7354166666666666E-2</c:v>
                </c:pt>
                <c:pt idx="842">
                  <c:v>2.7365740740740743E-2</c:v>
                </c:pt>
                <c:pt idx="843">
                  <c:v>2.7377314814814813E-2</c:v>
                </c:pt>
                <c:pt idx="844">
                  <c:v>2.738888888888889E-2</c:v>
                </c:pt>
                <c:pt idx="845">
                  <c:v>2.740046296296296E-2</c:v>
                </c:pt>
                <c:pt idx="846">
                  <c:v>2.741203703703704E-2</c:v>
                </c:pt>
                <c:pt idx="847">
                  <c:v>2.742361111111111E-2</c:v>
                </c:pt>
                <c:pt idx="848">
                  <c:v>2.7435185185185187E-2</c:v>
                </c:pt>
                <c:pt idx="849">
                  <c:v>2.7446759259259258E-2</c:v>
                </c:pt>
                <c:pt idx="850">
                  <c:v>2.7458333333333335E-2</c:v>
                </c:pt>
                <c:pt idx="851">
                  <c:v>2.7469907407407405E-2</c:v>
                </c:pt>
                <c:pt idx="852">
                  <c:v>2.7481481481481482E-2</c:v>
                </c:pt>
                <c:pt idx="853">
                  <c:v>2.7493055555555559E-2</c:v>
                </c:pt>
                <c:pt idx="854">
                  <c:v>2.7504629629629632E-2</c:v>
                </c:pt>
                <c:pt idx="855">
                  <c:v>2.7516203703703706E-2</c:v>
                </c:pt>
                <c:pt idx="856">
                  <c:v>2.7527777777777776E-2</c:v>
                </c:pt>
                <c:pt idx="857">
                  <c:v>2.7539351851851853E-2</c:v>
                </c:pt>
                <c:pt idx="858">
                  <c:v>2.7550925925925923E-2</c:v>
                </c:pt>
                <c:pt idx="859">
                  <c:v>2.75625E-2</c:v>
                </c:pt>
                <c:pt idx="860">
                  <c:v>2.757407407407407E-2</c:v>
                </c:pt>
                <c:pt idx="861">
                  <c:v>2.7585648148148151E-2</c:v>
                </c:pt>
                <c:pt idx="862">
                  <c:v>2.7597222222222221E-2</c:v>
                </c:pt>
                <c:pt idx="863">
                  <c:v>2.7608796296296298E-2</c:v>
                </c:pt>
                <c:pt idx="864">
                  <c:v>2.7620370370370368E-2</c:v>
                </c:pt>
                <c:pt idx="865">
                  <c:v>2.7631944444444445E-2</c:v>
                </c:pt>
                <c:pt idx="866">
                  <c:v>2.7643518518518515E-2</c:v>
                </c:pt>
                <c:pt idx="867">
                  <c:v>2.7655092592592592E-2</c:v>
                </c:pt>
                <c:pt idx="868">
                  <c:v>2.7666666666666669E-2</c:v>
                </c:pt>
                <c:pt idx="869">
                  <c:v>2.7678240740740743E-2</c:v>
                </c:pt>
                <c:pt idx="870">
                  <c:v>2.7689814814814816E-2</c:v>
                </c:pt>
                <c:pt idx="871">
                  <c:v>2.770138888888889E-2</c:v>
                </c:pt>
                <c:pt idx="872">
                  <c:v>2.7712962962962964E-2</c:v>
                </c:pt>
                <c:pt idx="873">
                  <c:v>2.7724537037037037E-2</c:v>
                </c:pt>
                <c:pt idx="874">
                  <c:v>2.7736111111111111E-2</c:v>
                </c:pt>
                <c:pt idx="875">
                  <c:v>2.7747685185185181E-2</c:v>
                </c:pt>
                <c:pt idx="876">
                  <c:v>2.7759259259259261E-2</c:v>
                </c:pt>
                <c:pt idx="877">
                  <c:v>2.7770833333333331E-2</c:v>
                </c:pt>
                <c:pt idx="878">
                  <c:v>2.7782407407407408E-2</c:v>
                </c:pt>
                <c:pt idx="879">
                  <c:v>2.7793981481481479E-2</c:v>
                </c:pt>
                <c:pt idx="880">
                  <c:v>2.7805555555555556E-2</c:v>
                </c:pt>
                <c:pt idx="881">
                  <c:v>2.7817129629629626E-2</c:v>
                </c:pt>
                <c:pt idx="882">
                  <c:v>2.7828703703703703E-2</c:v>
                </c:pt>
                <c:pt idx="883">
                  <c:v>2.784027777777778E-2</c:v>
                </c:pt>
                <c:pt idx="884">
                  <c:v>2.7851851851851853E-2</c:v>
                </c:pt>
                <c:pt idx="885">
                  <c:v>2.7863425925925927E-2</c:v>
                </c:pt>
                <c:pt idx="886">
                  <c:v>2.7875E-2</c:v>
                </c:pt>
                <c:pt idx="887">
                  <c:v>2.7886574074074074E-2</c:v>
                </c:pt>
                <c:pt idx="888">
                  <c:v>2.7898148148148148E-2</c:v>
                </c:pt>
                <c:pt idx="889">
                  <c:v>2.7909722222222221E-2</c:v>
                </c:pt>
                <c:pt idx="890">
                  <c:v>2.7921296296296295E-2</c:v>
                </c:pt>
                <c:pt idx="891">
                  <c:v>2.7932870370370372E-2</c:v>
                </c:pt>
                <c:pt idx="892">
                  <c:v>2.7944444444444449E-2</c:v>
                </c:pt>
                <c:pt idx="893">
                  <c:v>2.7956018518518519E-2</c:v>
                </c:pt>
                <c:pt idx="894">
                  <c:v>2.7967592592592596E-2</c:v>
                </c:pt>
                <c:pt idx="895">
                  <c:v>2.7979166666666666E-2</c:v>
                </c:pt>
                <c:pt idx="896">
                  <c:v>2.7990740740740736E-2</c:v>
                </c:pt>
                <c:pt idx="897">
                  <c:v>2.8002314814814813E-2</c:v>
                </c:pt>
                <c:pt idx="898">
                  <c:v>2.801388888888889E-2</c:v>
                </c:pt>
                <c:pt idx="899">
                  <c:v>2.8025462962962964E-2</c:v>
                </c:pt>
                <c:pt idx="900">
                  <c:v>2.8037037037037037E-2</c:v>
                </c:pt>
                <c:pt idx="901">
                  <c:v>2.8048611111111111E-2</c:v>
                </c:pt>
                <c:pt idx="902">
                  <c:v>2.8060185185185185E-2</c:v>
                </c:pt>
                <c:pt idx="903">
                  <c:v>2.8071759259259258E-2</c:v>
                </c:pt>
                <c:pt idx="904">
                  <c:v>2.8083333333333332E-2</c:v>
                </c:pt>
                <c:pt idx="905">
                  <c:v>2.8094907407407405E-2</c:v>
                </c:pt>
                <c:pt idx="906">
                  <c:v>2.8106481481481482E-2</c:v>
                </c:pt>
                <c:pt idx="907">
                  <c:v>2.8118055555555559E-2</c:v>
                </c:pt>
                <c:pt idx="908">
                  <c:v>2.8129629629629629E-2</c:v>
                </c:pt>
                <c:pt idx="909">
                  <c:v>2.8141203703703706E-2</c:v>
                </c:pt>
                <c:pt idx="910">
                  <c:v>2.8152777777777777E-2</c:v>
                </c:pt>
                <c:pt idx="911">
                  <c:v>2.8164351851851854E-2</c:v>
                </c:pt>
                <c:pt idx="912">
                  <c:v>2.8175925925925924E-2</c:v>
                </c:pt>
                <c:pt idx="913">
                  <c:v>2.8187500000000004E-2</c:v>
                </c:pt>
                <c:pt idx="914">
                  <c:v>2.8199074074074074E-2</c:v>
                </c:pt>
                <c:pt idx="915">
                  <c:v>2.8210648148148151E-2</c:v>
                </c:pt>
                <c:pt idx="916">
                  <c:v>2.8222222222222221E-2</c:v>
                </c:pt>
                <c:pt idx="917">
                  <c:v>2.8233796296296295E-2</c:v>
                </c:pt>
                <c:pt idx="918">
                  <c:v>2.8245370370370369E-2</c:v>
                </c:pt>
                <c:pt idx="919">
                  <c:v>2.8256944444444442E-2</c:v>
                </c:pt>
                <c:pt idx="920">
                  <c:v>2.8268518518518516E-2</c:v>
                </c:pt>
                <c:pt idx="921">
                  <c:v>2.8280092592592593E-2</c:v>
                </c:pt>
                <c:pt idx="922">
                  <c:v>2.829166666666667E-2</c:v>
                </c:pt>
                <c:pt idx="923">
                  <c:v>2.830324074074074E-2</c:v>
                </c:pt>
                <c:pt idx="924">
                  <c:v>2.8314814814814817E-2</c:v>
                </c:pt>
                <c:pt idx="925">
                  <c:v>2.8326388888888887E-2</c:v>
                </c:pt>
                <c:pt idx="926">
                  <c:v>2.8337962962962964E-2</c:v>
                </c:pt>
                <c:pt idx="927">
                  <c:v>2.8349537037037034E-2</c:v>
                </c:pt>
                <c:pt idx="928">
                  <c:v>2.8361111111111115E-2</c:v>
                </c:pt>
                <c:pt idx="929">
                  <c:v>2.8372685185185185E-2</c:v>
                </c:pt>
                <c:pt idx="930">
                  <c:v>2.8384259259259262E-2</c:v>
                </c:pt>
                <c:pt idx="931">
                  <c:v>2.8395833333333332E-2</c:v>
                </c:pt>
                <c:pt idx="932">
                  <c:v>2.8407407407407409E-2</c:v>
                </c:pt>
                <c:pt idx="933">
                  <c:v>2.8418981481481479E-2</c:v>
                </c:pt>
                <c:pt idx="934">
                  <c:v>2.8430555555555556E-2</c:v>
                </c:pt>
                <c:pt idx="935">
                  <c:v>2.8442129629629626E-2</c:v>
                </c:pt>
                <c:pt idx="936">
                  <c:v>2.8453703703703707E-2</c:v>
                </c:pt>
                <c:pt idx="937">
                  <c:v>2.846527777777778E-2</c:v>
                </c:pt>
                <c:pt idx="938">
                  <c:v>2.847685185185185E-2</c:v>
                </c:pt>
                <c:pt idx="939">
                  <c:v>2.8488425925925927E-2</c:v>
                </c:pt>
                <c:pt idx="940">
                  <c:v>2.8499999999999998E-2</c:v>
                </c:pt>
                <c:pt idx="941">
                  <c:v>2.8511574074074075E-2</c:v>
                </c:pt>
                <c:pt idx="942">
                  <c:v>2.8523148148148145E-2</c:v>
                </c:pt>
                <c:pt idx="943">
                  <c:v>2.8534722222222225E-2</c:v>
                </c:pt>
                <c:pt idx="944">
                  <c:v>2.8546296296296295E-2</c:v>
                </c:pt>
                <c:pt idx="945">
                  <c:v>2.8557870370370372E-2</c:v>
                </c:pt>
                <c:pt idx="946">
                  <c:v>2.8569444444444442E-2</c:v>
                </c:pt>
                <c:pt idx="947">
                  <c:v>2.8581018518518519E-2</c:v>
                </c:pt>
                <c:pt idx="948">
                  <c:v>2.859259259259259E-2</c:v>
                </c:pt>
                <c:pt idx="949">
                  <c:v>2.8604166666666667E-2</c:v>
                </c:pt>
                <c:pt idx="950">
                  <c:v>2.8615740740740737E-2</c:v>
                </c:pt>
                <c:pt idx="951">
                  <c:v>2.8627314814814817E-2</c:v>
                </c:pt>
                <c:pt idx="952">
                  <c:v>2.8638888888888891E-2</c:v>
                </c:pt>
                <c:pt idx="953">
                  <c:v>2.8650462962962964E-2</c:v>
                </c:pt>
                <c:pt idx="954">
                  <c:v>2.8662037037037038E-2</c:v>
                </c:pt>
                <c:pt idx="955">
                  <c:v>2.8673611111111112E-2</c:v>
                </c:pt>
                <c:pt idx="956">
                  <c:v>2.8685185185185185E-2</c:v>
                </c:pt>
                <c:pt idx="957">
                  <c:v>2.8696759259259255E-2</c:v>
                </c:pt>
                <c:pt idx="958">
                  <c:v>2.8708333333333336E-2</c:v>
                </c:pt>
                <c:pt idx="959">
                  <c:v>2.8719907407407406E-2</c:v>
                </c:pt>
                <c:pt idx="960">
                  <c:v>2.8731481481481483E-2</c:v>
                </c:pt>
                <c:pt idx="961">
                  <c:v>2.8743055555555553E-2</c:v>
                </c:pt>
                <c:pt idx="962">
                  <c:v>2.875462962962963E-2</c:v>
                </c:pt>
                <c:pt idx="963">
                  <c:v>2.87662037037037E-2</c:v>
                </c:pt>
                <c:pt idx="964">
                  <c:v>2.8777777777777777E-2</c:v>
                </c:pt>
                <c:pt idx="965">
                  <c:v>2.8789351851851847E-2</c:v>
                </c:pt>
                <c:pt idx="966">
                  <c:v>2.8800925925925928E-2</c:v>
                </c:pt>
                <c:pt idx="967">
                  <c:v>2.8812500000000001E-2</c:v>
                </c:pt>
                <c:pt idx="968">
                  <c:v>2.8824074074074075E-2</c:v>
                </c:pt>
                <c:pt idx="969">
                  <c:v>2.8835648148148148E-2</c:v>
                </c:pt>
                <c:pt idx="970">
                  <c:v>2.8847222222222222E-2</c:v>
                </c:pt>
                <c:pt idx="971">
                  <c:v>2.8858796296296296E-2</c:v>
                </c:pt>
                <c:pt idx="972">
                  <c:v>2.8870370370370369E-2</c:v>
                </c:pt>
                <c:pt idx="973">
                  <c:v>2.8881944444444446E-2</c:v>
                </c:pt>
                <c:pt idx="974">
                  <c:v>2.8893518518518523E-2</c:v>
                </c:pt>
                <c:pt idx="975">
                  <c:v>2.8905092592592593E-2</c:v>
                </c:pt>
                <c:pt idx="976">
                  <c:v>2.891666666666667E-2</c:v>
                </c:pt>
                <c:pt idx="977">
                  <c:v>2.892824074074074E-2</c:v>
                </c:pt>
                <c:pt idx="978">
                  <c:v>2.8939814814814811E-2</c:v>
                </c:pt>
                <c:pt idx="979">
                  <c:v>2.8951388888888888E-2</c:v>
                </c:pt>
                <c:pt idx="980">
                  <c:v>2.8962962962962958E-2</c:v>
                </c:pt>
                <c:pt idx="981">
                  <c:v>2.8974537037037038E-2</c:v>
                </c:pt>
                <c:pt idx="982">
                  <c:v>2.8986111111111112E-2</c:v>
                </c:pt>
                <c:pt idx="983">
                  <c:v>2.8997685185185185E-2</c:v>
                </c:pt>
                <c:pt idx="984">
                  <c:v>2.9009259259259259E-2</c:v>
                </c:pt>
                <c:pt idx="985">
                  <c:v>2.9020833333333333E-2</c:v>
                </c:pt>
                <c:pt idx="986">
                  <c:v>2.9032407407407406E-2</c:v>
                </c:pt>
                <c:pt idx="987">
                  <c:v>2.904398148148148E-2</c:v>
                </c:pt>
                <c:pt idx="988">
                  <c:v>2.9055555555555557E-2</c:v>
                </c:pt>
                <c:pt idx="989">
                  <c:v>2.9067129629629634E-2</c:v>
                </c:pt>
                <c:pt idx="990">
                  <c:v>2.9078703703703704E-2</c:v>
                </c:pt>
                <c:pt idx="991">
                  <c:v>2.9090277777777781E-2</c:v>
                </c:pt>
                <c:pt idx="992">
                  <c:v>2.9101851851851851E-2</c:v>
                </c:pt>
                <c:pt idx="993">
                  <c:v>2.9113425925925928E-2</c:v>
                </c:pt>
                <c:pt idx="994">
                  <c:v>2.9124999999999998E-2</c:v>
                </c:pt>
                <c:pt idx="995">
                  <c:v>2.9136574074074075E-2</c:v>
                </c:pt>
                <c:pt idx="996">
                  <c:v>2.9148148148148149E-2</c:v>
                </c:pt>
                <c:pt idx="997">
                  <c:v>2.9159722222222226E-2</c:v>
                </c:pt>
                <c:pt idx="998">
                  <c:v>2.9171296296296296E-2</c:v>
                </c:pt>
                <c:pt idx="999">
                  <c:v>2.9182870370370369E-2</c:v>
                </c:pt>
                <c:pt idx="1000">
                  <c:v>2.9194444444444443E-2</c:v>
                </c:pt>
                <c:pt idx="1001">
                  <c:v>2.9206018518518517E-2</c:v>
                </c:pt>
                <c:pt idx="1002">
                  <c:v>2.921759259259259E-2</c:v>
                </c:pt>
                <c:pt idx="1003">
                  <c:v>2.9229166666666667E-2</c:v>
                </c:pt>
                <c:pt idx="1004">
                  <c:v>2.9240740740740744E-2</c:v>
                </c:pt>
                <c:pt idx="1005">
                  <c:v>2.9252314814814814E-2</c:v>
                </c:pt>
                <c:pt idx="1006">
                  <c:v>2.9263888888888891E-2</c:v>
                </c:pt>
                <c:pt idx="1007">
                  <c:v>2.9275462962962961E-2</c:v>
                </c:pt>
                <c:pt idx="1008">
                  <c:v>2.9287037037037039E-2</c:v>
                </c:pt>
                <c:pt idx="1009">
                  <c:v>2.9298611111111109E-2</c:v>
                </c:pt>
                <c:pt idx="1010">
                  <c:v>2.9310185185185186E-2</c:v>
                </c:pt>
                <c:pt idx="1011">
                  <c:v>2.9321759259259259E-2</c:v>
                </c:pt>
                <c:pt idx="1012">
                  <c:v>2.9333333333333336E-2</c:v>
                </c:pt>
                <c:pt idx="1013">
                  <c:v>2.9344907407407406E-2</c:v>
                </c:pt>
                <c:pt idx="1014">
                  <c:v>2.9356481481481483E-2</c:v>
                </c:pt>
                <c:pt idx="1015">
                  <c:v>2.9368055555555553E-2</c:v>
                </c:pt>
                <c:pt idx="1016">
                  <c:v>2.9379629629629631E-2</c:v>
                </c:pt>
                <c:pt idx="1017">
                  <c:v>2.9391203703703701E-2</c:v>
                </c:pt>
                <c:pt idx="1018">
                  <c:v>2.9402777777777781E-2</c:v>
                </c:pt>
                <c:pt idx="1019">
                  <c:v>2.9414351851851855E-2</c:v>
                </c:pt>
                <c:pt idx="1020">
                  <c:v>2.9425925925925925E-2</c:v>
                </c:pt>
                <c:pt idx="1021">
                  <c:v>2.9437500000000002E-2</c:v>
                </c:pt>
                <c:pt idx="1022">
                  <c:v>2.9449074074074072E-2</c:v>
                </c:pt>
                <c:pt idx="1023">
                  <c:v>2.9460648148148149E-2</c:v>
                </c:pt>
                <c:pt idx="1024">
                  <c:v>2.9472222222222219E-2</c:v>
                </c:pt>
                <c:pt idx="1025">
                  <c:v>2.9483796296296296E-2</c:v>
                </c:pt>
                <c:pt idx="1026">
                  <c:v>2.949537037037037E-2</c:v>
                </c:pt>
                <c:pt idx="1027">
                  <c:v>2.9506944444444447E-2</c:v>
                </c:pt>
                <c:pt idx="1028">
                  <c:v>2.9518518518518517E-2</c:v>
                </c:pt>
                <c:pt idx="1029">
                  <c:v>2.9530092592592594E-2</c:v>
                </c:pt>
                <c:pt idx="1030">
                  <c:v>2.9541666666666664E-2</c:v>
                </c:pt>
                <c:pt idx="1031">
                  <c:v>2.9553240740740741E-2</c:v>
                </c:pt>
                <c:pt idx="1032">
                  <c:v>2.9564814814814811E-2</c:v>
                </c:pt>
                <c:pt idx="1033">
                  <c:v>2.9576388888888892E-2</c:v>
                </c:pt>
                <c:pt idx="1034">
                  <c:v>2.9587962962962965E-2</c:v>
                </c:pt>
                <c:pt idx="1035">
                  <c:v>3.0086805555555558E-2</c:v>
                </c:pt>
                <c:pt idx="1036">
                  <c:v>3.0097222222222223E-2</c:v>
                </c:pt>
                <c:pt idx="1037">
                  <c:v>3.01087962962963E-2</c:v>
                </c:pt>
                <c:pt idx="1038">
                  <c:v>3.012037037037037E-2</c:v>
                </c:pt>
                <c:pt idx="1039">
                  <c:v>3.0131944444444444E-2</c:v>
                </c:pt>
                <c:pt idx="1040">
                  <c:v>3.0143518518518517E-2</c:v>
                </c:pt>
                <c:pt idx="1041">
                  <c:v>3.0155092592592591E-2</c:v>
                </c:pt>
                <c:pt idx="1042">
                  <c:v>3.0166666666666665E-2</c:v>
                </c:pt>
                <c:pt idx="1043">
                  <c:v>3.0178240740740738E-2</c:v>
                </c:pt>
                <c:pt idx="1044">
                  <c:v>3.0189814814814819E-2</c:v>
                </c:pt>
                <c:pt idx="1045">
                  <c:v>3.0201388888888889E-2</c:v>
                </c:pt>
                <c:pt idx="1046">
                  <c:v>3.0212962962962966E-2</c:v>
                </c:pt>
                <c:pt idx="1047">
                  <c:v>3.0224537037037036E-2</c:v>
                </c:pt>
                <c:pt idx="1048">
                  <c:v>3.0236111111111113E-2</c:v>
                </c:pt>
                <c:pt idx="1049">
                  <c:v>3.0247685185185183E-2</c:v>
                </c:pt>
                <c:pt idx="1050">
                  <c:v>3.025925925925926E-2</c:v>
                </c:pt>
                <c:pt idx="1051">
                  <c:v>3.0271990740740742E-2</c:v>
                </c:pt>
                <c:pt idx="1052">
                  <c:v>3.0282407407407411E-2</c:v>
                </c:pt>
                <c:pt idx="1053">
                  <c:v>3.0293981481481481E-2</c:v>
                </c:pt>
                <c:pt idx="1054">
                  <c:v>3.0305555555555558E-2</c:v>
                </c:pt>
                <c:pt idx="1055">
                  <c:v>3.0317129629629628E-2</c:v>
                </c:pt>
                <c:pt idx="1056">
                  <c:v>3.0328703703703705E-2</c:v>
                </c:pt>
                <c:pt idx="1057">
                  <c:v>3.0341435185185187E-2</c:v>
                </c:pt>
                <c:pt idx="1058">
                  <c:v>3.0351851851851849E-2</c:v>
                </c:pt>
                <c:pt idx="1059">
                  <c:v>3.0363425925925929E-2</c:v>
                </c:pt>
                <c:pt idx="1060">
                  <c:v>3.0374999999999999E-2</c:v>
                </c:pt>
                <c:pt idx="1061">
                  <c:v>3.0386574074074076E-2</c:v>
                </c:pt>
                <c:pt idx="1062">
                  <c:v>3.0398148148148146E-2</c:v>
                </c:pt>
                <c:pt idx="1063">
                  <c:v>3.0409722222222223E-2</c:v>
                </c:pt>
                <c:pt idx="1064">
                  <c:v>3.0421296296296294E-2</c:v>
                </c:pt>
                <c:pt idx="1065">
                  <c:v>3.0432870370370371E-2</c:v>
                </c:pt>
                <c:pt idx="1066">
                  <c:v>3.0444444444444444E-2</c:v>
                </c:pt>
                <c:pt idx="1067">
                  <c:v>3.0457175925925926E-2</c:v>
                </c:pt>
                <c:pt idx="1068">
                  <c:v>3.0467592592592591E-2</c:v>
                </c:pt>
                <c:pt idx="1069">
                  <c:v>3.0479166666666668E-2</c:v>
                </c:pt>
                <c:pt idx="1070">
                  <c:v>3.0490740740740738E-2</c:v>
                </c:pt>
                <c:pt idx="1071">
                  <c:v>3.0502314814814815E-2</c:v>
                </c:pt>
                <c:pt idx="1072">
                  <c:v>3.0513888888888886E-2</c:v>
                </c:pt>
                <c:pt idx="1073">
                  <c:v>3.0525462962962963E-2</c:v>
                </c:pt>
                <c:pt idx="1074">
                  <c:v>3.053703703703704E-2</c:v>
                </c:pt>
                <c:pt idx="1075">
                  <c:v>3.0548611111111113E-2</c:v>
                </c:pt>
                <c:pt idx="1076">
                  <c:v>3.0560185185185187E-2</c:v>
                </c:pt>
                <c:pt idx="1077">
                  <c:v>3.057175925925926E-2</c:v>
                </c:pt>
                <c:pt idx="1078">
                  <c:v>3.0583333333333334E-2</c:v>
                </c:pt>
                <c:pt idx="1079">
                  <c:v>3.0594907407407404E-2</c:v>
                </c:pt>
                <c:pt idx="1080">
                  <c:v>3.0606481481481481E-2</c:v>
                </c:pt>
                <c:pt idx="1081">
                  <c:v>3.0618055555555555E-2</c:v>
                </c:pt>
                <c:pt idx="1082">
                  <c:v>3.0629629629629632E-2</c:v>
                </c:pt>
                <c:pt idx="1083">
                  <c:v>3.0641203703703702E-2</c:v>
                </c:pt>
                <c:pt idx="1084">
                  <c:v>3.0652777777777779E-2</c:v>
                </c:pt>
                <c:pt idx="1085">
                  <c:v>3.0664351851851849E-2</c:v>
                </c:pt>
                <c:pt idx="1086">
                  <c:v>3.0675925925925926E-2</c:v>
                </c:pt>
                <c:pt idx="1087">
                  <c:v>3.0687499999999996E-2</c:v>
                </c:pt>
                <c:pt idx="1088">
                  <c:v>3.0699074074074073E-2</c:v>
                </c:pt>
                <c:pt idx="1089">
                  <c:v>3.071064814814815E-2</c:v>
                </c:pt>
                <c:pt idx="1090">
                  <c:v>3.0722222222222224E-2</c:v>
                </c:pt>
                <c:pt idx="1091">
                  <c:v>3.0733796296296297E-2</c:v>
                </c:pt>
                <c:pt idx="1092">
                  <c:v>3.0745370370370371E-2</c:v>
                </c:pt>
                <c:pt idx="1093">
                  <c:v>3.0756944444444444E-2</c:v>
                </c:pt>
                <c:pt idx="1094">
                  <c:v>3.0768518518518518E-2</c:v>
                </c:pt>
                <c:pt idx="1095">
                  <c:v>3.0780092592592592E-2</c:v>
                </c:pt>
                <c:pt idx="1096">
                  <c:v>3.0791666666666672E-2</c:v>
                </c:pt>
                <c:pt idx="1097">
                  <c:v>3.0803240740740742E-2</c:v>
                </c:pt>
                <c:pt idx="1098">
                  <c:v>3.0814814814814819E-2</c:v>
                </c:pt>
                <c:pt idx="1099">
                  <c:v>3.0826388888888889E-2</c:v>
                </c:pt>
                <c:pt idx="1100">
                  <c:v>3.0837962962962959E-2</c:v>
                </c:pt>
                <c:pt idx="1101">
                  <c:v>3.0849537037037036E-2</c:v>
                </c:pt>
                <c:pt idx="1102">
                  <c:v>3.0861111111111107E-2</c:v>
                </c:pt>
                <c:pt idx="1103">
                  <c:v>3.0872685185185184E-2</c:v>
                </c:pt>
                <c:pt idx="1104">
                  <c:v>3.0922453703703705E-2</c:v>
                </c:pt>
                <c:pt idx="1105">
                  <c:v>3.0934027777777779E-2</c:v>
                </c:pt>
                <c:pt idx="1106">
                  <c:v>3.0945601851851853E-2</c:v>
                </c:pt>
                <c:pt idx="1107">
                  <c:v>3.0957175925925926E-2</c:v>
                </c:pt>
                <c:pt idx="1108">
                  <c:v>3.096875E-2</c:v>
                </c:pt>
                <c:pt idx="1109">
                  <c:v>3.0980324074074073E-2</c:v>
                </c:pt>
                <c:pt idx="1110">
                  <c:v>3.0991898148148147E-2</c:v>
                </c:pt>
                <c:pt idx="1111">
                  <c:v>3.1003472222222227E-2</c:v>
                </c:pt>
                <c:pt idx="1112">
                  <c:v>3.1015046296296298E-2</c:v>
                </c:pt>
                <c:pt idx="1113">
                  <c:v>3.1026620370370375E-2</c:v>
                </c:pt>
                <c:pt idx="1114">
                  <c:v>3.1038194444444445E-2</c:v>
                </c:pt>
                <c:pt idx="1115">
                  <c:v>3.1049768518518515E-2</c:v>
                </c:pt>
                <c:pt idx="1116">
                  <c:v>3.1061342592592592E-2</c:v>
                </c:pt>
                <c:pt idx="1117">
                  <c:v>3.1072916666666662E-2</c:v>
                </c:pt>
                <c:pt idx="1118">
                  <c:v>3.1084490740740742E-2</c:v>
                </c:pt>
                <c:pt idx="1119">
                  <c:v>3.1096064814814816E-2</c:v>
                </c:pt>
                <c:pt idx="1120">
                  <c:v>3.110763888888889E-2</c:v>
                </c:pt>
                <c:pt idx="1121">
                  <c:v>3.1119212962962963E-2</c:v>
                </c:pt>
                <c:pt idx="1122">
                  <c:v>3.1130787037037037E-2</c:v>
                </c:pt>
                <c:pt idx="1123">
                  <c:v>3.114236111111111E-2</c:v>
                </c:pt>
                <c:pt idx="1124">
                  <c:v>3.1153935185185184E-2</c:v>
                </c:pt>
                <c:pt idx="1125">
                  <c:v>3.1165509259259257E-2</c:v>
                </c:pt>
                <c:pt idx="1126">
                  <c:v>3.1177083333333338E-2</c:v>
                </c:pt>
                <c:pt idx="1127">
                  <c:v>3.1188657407407408E-2</c:v>
                </c:pt>
                <c:pt idx="1128">
                  <c:v>3.1200231481481485E-2</c:v>
                </c:pt>
                <c:pt idx="1129">
                  <c:v>3.1211805555555555E-2</c:v>
                </c:pt>
                <c:pt idx="1130">
                  <c:v>3.1223379629629632E-2</c:v>
                </c:pt>
                <c:pt idx="1131">
                  <c:v>3.1234953703703702E-2</c:v>
                </c:pt>
                <c:pt idx="1132">
                  <c:v>3.1246527777777779E-2</c:v>
                </c:pt>
                <c:pt idx="1133">
                  <c:v>3.1258101851851849E-2</c:v>
                </c:pt>
                <c:pt idx="1134">
                  <c:v>3.126967592592593E-2</c:v>
                </c:pt>
                <c:pt idx="1135">
                  <c:v>3.1281250000000003E-2</c:v>
                </c:pt>
                <c:pt idx="1136">
                  <c:v>3.129282407407407E-2</c:v>
                </c:pt>
                <c:pt idx="1137">
                  <c:v>3.1304398148148151E-2</c:v>
                </c:pt>
                <c:pt idx="1138">
                  <c:v>3.1315972222222217E-2</c:v>
                </c:pt>
                <c:pt idx="1139">
                  <c:v>3.1327546296296298E-2</c:v>
                </c:pt>
                <c:pt idx="1140">
                  <c:v>3.1339120370370364E-2</c:v>
                </c:pt>
                <c:pt idx="1141">
                  <c:v>3.1350694444444445E-2</c:v>
                </c:pt>
                <c:pt idx="1142">
                  <c:v>3.1362268518518518E-2</c:v>
                </c:pt>
                <c:pt idx="1143">
                  <c:v>3.1373842592592592E-2</c:v>
                </c:pt>
                <c:pt idx="1144">
                  <c:v>3.1385416666666666E-2</c:v>
                </c:pt>
                <c:pt idx="1145">
                  <c:v>3.1396990740740739E-2</c:v>
                </c:pt>
                <c:pt idx="1146">
                  <c:v>3.1408564814814813E-2</c:v>
                </c:pt>
                <c:pt idx="1147">
                  <c:v>3.1420138888888886E-2</c:v>
                </c:pt>
                <c:pt idx="1148">
                  <c:v>3.143171296296296E-2</c:v>
                </c:pt>
                <c:pt idx="1149">
                  <c:v>3.144328703703704E-2</c:v>
                </c:pt>
                <c:pt idx="1150">
                  <c:v>3.1454861111111114E-2</c:v>
                </c:pt>
                <c:pt idx="1151">
                  <c:v>3.1466435185185188E-2</c:v>
                </c:pt>
                <c:pt idx="1152">
                  <c:v>3.1478009259259261E-2</c:v>
                </c:pt>
                <c:pt idx="1153">
                  <c:v>3.1489583333333335E-2</c:v>
                </c:pt>
                <c:pt idx="1154">
                  <c:v>3.1501157407407408E-2</c:v>
                </c:pt>
                <c:pt idx="1155">
                  <c:v>3.1512731481481475E-2</c:v>
                </c:pt>
                <c:pt idx="1156">
                  <c:v>3.1524305555555555E-2</c:v>
                </c:pt>
                <c:pt idx="1157">
                  <c:v>3.1535879629629629E-2</c:v>
                </c:pt>
                <c:pt idx="1158">
                  <c:v>3.1547453703703703E-2</c:v>
                </c:pt>
                <c:pt idx="1159">
                  <c:v>3.1559027777777776E-2</c:v>
                </c:pt>
                <c:pt idx="1160">
                  <c:v>3.157060185185185E-2</c:v>
                </c:pt>
                <c:pt idx="1161">
                  <c:v>3.1582175925925923E-2</c:v>
                </c:pt>
                <c:pt idx="1162">
                  <c:v>3.1593749999999997E-2</c:v>
                </c:pt>
                <c:pt idx="1163">
                  <c:v>3.160532407407407E-2</c:v>
                </c:pt>
                <c:pt idx="1164">
                  <c:v>3.1616898148148151E-2</c:v>
                </c:pt>
                <c:pt idx="1165">
                  <c:v>3.1628472222222224E-2</c:v>
                </c:pt>
                <c:pt idx="1166">
                  <c:v>3.1640046296296298E-2</c:v>
                </c:pt>
                <c:pt idx="1167">
                  <c:v>3.1651620370370372E-2</c:v>
                </c:pt>
                <c:pt idx="1168">
                  <c:v>3.1663194444444445E-2</c:v>
                </c:pt>
                <c:pt idx="1169">
                  <c:v>3.1674768518518519E-2</c:v>
                </c:pt>
                <c:pt idx="1170">
                  <c:v>3.1686342592592592E-2</c:v>
                </c:pt>
                <c:pt idx="1171">
                  <c:v>3.1697916666666666E-2</c:v>
                </c:pt>
                <c:pt idx="1172">
                  <c:v>3.1709490740740746E-2</c:v>
                </c:pt>
                <c:pt idx="1173">
                  <c:v>3.1721064814814813E-2</c:v>
                </c:pt>
                <c:pt idx="1174">
                  <c:v>3.1732638888888894E-2</c:v>
                </c:pt>
                <c:pt idx="1175">
                  <c:v>3.174421296296296E-2</c:v>
                </c:pt>
                <c:pt idx="1176">
                  <c:v>3.1755787037037034E-2</c:v>
                </c:pt>
                <c:pt idx="1177">
                  <c:v>3.1767361111111107E-2</c:v>
                </c:pt>
                <c:pt idx="1178">
                  <c:v>3.1778935185185188E-2</c:v>
                </c:pt>
                <c:pt idx="1179">
                  <c:v>3.1790509259259261E-2</c:v>
                </c:pt>
                <c:pt idx="1180">
                  <c:v>3.1802083333333335E-2</c:v>
                </c:pt>
                <c:pt idx="1181">
                  <c:v>3.1813657407407409E-2</c:v>
                </c:pt>
                <c:pt idx="1182">
                  <c:v>3.1825231481481482E-2</c:v>
                </c:pt>
                <c:pt idx="1183">
                  <c:v>3.1836805555555556E-2</c:v>
                </c:pt>
                <c:pt idx="1184">
                  <c:v>3.1848379629629629E-2</c:v>
                </c:pt>
                <c:pt idx="1185">
                  <c:v>3.1859953703703703E-2</c:v>
                </c:pt>
                <c:pt idx="1186">
                  <c:v>3.1871527777777776E-2</c:v>
                </c:pt>
                <c:pt idx="1187">
                  <c:v>3.1883101851851857E-2</c:v>
                </c:pt>
                <c:pt idx="1188">
                  <c:v>3.1901620370370372E-2</c:v>
                </c:pt>
                <c:pt idx="1189">
                  <c:v>3.1906250000000004E-2</c:v>
                </c:pt>
                <c:pt idx="1190">
                  <c:v>3.1917824074074071E-2</c:v>
                </c:pt>
                <c:pt idx="1191">
                  <c:v>3.1929398148148151E-2</c:v>
                </c:pt>
                <c:pt idx="1192">
                  <c:v>3.1940972222222218E-2</c:v>
                </c:pt>
                <c:pt idx="1193">
                  <c:v>3.1952546296296298E-2</c:v>
                </c:pt>
                <c:pt idx="1194">
                  <c:v>3.1964120370370372E-2</c:v>
                </c:pt>
                <c:pt idx="1195">
                  <c:v>3.1975694444444445E-2</c:v>
                </c:pt>
                <c:pt idx="1196">
                  <c:v>3.1987268518518519E-2</c:v>
                </c:pt>
                <c:pt idx="1197">
                  <c:v>3.1998842592592593E-2</c:v>
                </c:pt>
                <c:pt idx="1198">
                  <c:v>3.2010416666666666E-2</c:v>
                </c:pt>
                <c:pt idx="1199">
                  <c:v>3.202199074074074E-2</c:v>
                </c:pt>
                <c:pt idx="1200">
                  <c:v>3.2033564814814813E-2</c:v>
                </c:pt>
                <c:pt idx="1201">
                  <c:v>3.2045138888888887E-2</c:v>
                </c:pt>
                <c:pt idx="1202">
                  <c:v>3.2056712962962967E-2</c:v>
                </c:pt>
                <c:pt idx="1203">
                  <c:v>3.2068287037037034E-2</c:v>
                </c:pt>
                <c:pt idx="1204">
                  <c:v>3.2079861111111115E-2</c:v>
                </c:pt>
                <c:pt idx="1205">
                  <c:v>3.2091435185185181E-2</c:v>
                </c:pt>
                <c:pt idx="1206">
                  <c:v>3.2103009259259262E-2</c:v>
                </c:pt>
                <c:pt idx="1207">
                  <c:v>3.2114583333333328E-2</c:v>
                </c:pt>
                <c:pt idx="1208">
                  <c:v>3.2126157407407409E-2</c:v>
                </c:pt>
                <c:pt idx="1209">
                  <c:v>3.2137731481481482E-2</c:v>
                </c:pt>
                <c:pt idx="1210">
                  <c:v>3.2149305555555556E-2</c:v>
                </c:pt>
                <c:pt idx="1211">
                  <c:v>3.216087962962963E-2</c:v>
                </c:pt>
                <c:pt idx="1212">
                  <c:v>3.2172453703703703E-2</c:v>
                </c:pt>
                <c:pt idx="1213">
                  <c:v>3.2184027777777777E-2</c:v>
                </c:pt>
                <c:pt idx="1214">
                  <c:v>3.219560185185185E-2</c:v>
                </c:pt>
                <c:pt idx="1215">
                  <c:v>3.2207175925925924E-2</c:v>
                </c:pt>
                <c:pt idx="1216">
                  <c:v>3.2218750000000004E-2</c:v>
                </c:pt>
                <c:pt idx="1217">
                  <c:v>3.2230324074074078E-2</c:v>
                </c:pt>
                <c:pt idx="1218">
                  <c:v>3.2241898148148145E-2</c:v>
                </c:pt>
                <c:pt idx="1219">
                  <c:v>3.2253472222222225E-2</c:v>
                </c:pt>
                <c:pt idx="1220">
                  <c:v>3.2265046296296292E-2</c:v>
                </c:pt>
                <c:pt idx="1221">
                  <c:v>3.2276620370370372E-2</c:v>
                </c:pt>
                <c:pt idx="1222">
                  <c:v>3.2288194444444439E-2</c:v>
                </c:pt>
                <c:pt idx="1223">
                  <c:v>3.2299768518518519E-2</c:v>
                </c:pt>
                <c:pt idx="1224">
                  <c:v>3.2311342592592593E-2</c:v>
                </c:pt>
                <c:pt idx="1225">
                  <c:v>3.2322916666666666E-2</c:v>
                </c:pt>
                <c:pt idx="1226">
                  <c:v>3.233449074074074E-2</c:v>
                </c:pt>
                <c:pt idx="1227">
                  <c:v>3.2346064814814814E-2</c:v>
                </c:pt>
                <c:pt idx="1228">
                  <c:v>3.2357638888888887E-2</c:v>
                </c:pt>
                <c:pt idx="1229">
                  <c:v>3.2369212962962961E-2</c:v>
                </c:pt>
                <c:pt idx="1230">
                  <c:v>3.2380787037037034E-2</c:v>
                </c:pt>
                <c:pt idx="1231">
                  <c:v>3.2392361111111115E-2</c:v>
                </c:pt>
                <c:pt idx="1232">
                  <c:v>3.2403935185185188E-2</c:v>
                </c:pt>
                <c:pt idx="1233">
                  <c:v>3.2415509259259262E-2</c:v>
                </c:pt>
                <c:pt idx="1234">
                  <c:v>3.2427083333333336E-2</c:v>
                </c:pt>
                <c:pt idx="1235">
                  <c:v>3.2438657407407409E-2</c:v>
                </c:pt>
                <c:pt idx="1236">
                  <c:v>3.2450231481481483E-2</c:v>
                </c:pt>
                <c:pt idx="1237">
                  <c:v>3.2461805555555549E-2</c:v>
                </c:pt>
                <c:pt idx="1238">
                  <c:v>3.247337962962963E-2</c:v>
                </c:pt>
                <c:pt idx="1239">
                  <c:v>3.2484953703703703E-2</c:v>
                </c:pt>
                <c:pt idx="1240">
                  <c:v>3.2496527777777777E-2</c:v>
                </c:pt>
                <c:pt idx="1241">
                  <c:v>3.2508101851851851E-2</c:v>
                </c:pt>
                <c:pt idx="1242">
                  <c:v>3.2519675925925924E-2</c:v>
                </c:pt>
                <c:pt idx="1243">
                  <c:v>3.2531249999999998E-2</c:v>
                </c:pt>
                <c:pt idx="1244">
                  <c:v>3.2542824074074071E-2</c:v>
                </c:pt>
                <c:pt idx="1245">
                  <c:v>3.2554398148148145E-2</c:v>
                </c:pt>
                <c:pt idx="1246">
                  <c:v>3.2565972222222225E-2</c:v>
                </c:pt>
                <c:pt idx="1247">
                  <c:v>3.2577546296296299E-2</c:v>
                </c:pt>
                <c:pt idx="1248">
                  <c:v>3.2589120370370372E-2</c:v>
                </c:pt>
                <c:pt idx="1249">
                  <c:v>3.2600694444444446E-2</c:v>
                </c:pt>
                <c:pt idx="1250">
                  <c:v>3.261226851851852E-2</c:v>
                </c:pt>
                <c:pt idx="1251">
                  <c:v>3.2623842592592593E-2</c:v>
                </c:pt>
                <c:pt idx="1252">
                  <c:v>3.2635416666666667E-2</c:v>
                </c:pt>
                <c:pt idx="1253">
                  <c:v>3.264699074074074E-2</c:v>
                </c:pt>
                <c:pt idx="1254">
                  <c:v>3.2658564814814821E-2</c:v>
                </c:pt>
                <c:pt idx="1255">
                  <c:v>3.2670138888888887E-2</c:v>
                </c:pt>
                <c:pt idx="1256">
                  <c:v>3.2681712962962968E-2</c:v>
                </c:pt>
                <c:pt idx="1257">
                  <c:v>3.2693287037037035E-2</c:v>
                </c:pt>
                <c:pt idx="1258">
                  <c:v>3.2704861111111108E-2</c:v>
                </c:pt>
                <c:pt idx="1259">
                  <c:v>3.2716435185185182E-2</c:v>
                </c:pt>
                <c:pt idx="1260">
                  <c:v>3.2728009259259255E-2</c:v>
                </c:pt>
                <c:pt idx="1261">
                  <c:v>3.2739583333333336E-2</c:v>
                </c:pt>
                <c:pt idx="1262">
                  <c:v>3.2751157407407409E-2</c:v>
                </c:pt>
                <c:pt idx="1263">
                  <c:v>3.2762731481481483E-2</c:v>
                </c:pt>
                <c:pt idx="1264">
                  <c:v>3.2774305555555557E-2</c:v>
                </c:pt>
                <c:pt idx="1265">
                  <c:v>3.278587962962963E-2</c:v>
                </c:pt>
                <c:pt idx="1266">
                  <c:v>3.2797453703703704E-2</c:v>
                </c:pt>
                <c:pt idx="1267">
                  <c:v>3.2809027777777777E-2</c:v>
                </c:pt>
                <c:pt idx="1268">
                  <c:v>3.2820601851851851E-2</c:v>
                </c:pt>
                <c:pt idx="1269">
                  <c:v>3.2832175925925931E-2</c:v>
                </c:pt>
                <c:pt idx="1270">
                  <c:v>3.2843749999999998E-2</c:v>
                </c:pt>
                <c:pt idx="1271">
                  <c:v>3.2855324074074078E-2</c:v>
                </c:pt>
                <c:pt idx="1272">
                  <c:v>3.2866898148148145E-2</c:v>
                </c:pt>
                <c:pt idx="1273">
                  <c:v>3.2878472222222226E-2</c:v>
                </c:pt>
                <c:pt idx="1274">
                  <c:v>3.2890046296296292E-2</c:v>
                </c:pt>
                <c:pt idx="1275">
                  <c:v>3.2901620370370373E-2</c:v>
                </c:pt>
                <c:pt idx="1276">
                  <c:v>3.2913194444444446E-2</c:v>
                </c:pt>
                <c:pt idx="1277">
                  <c:v>3.292476851851852E-2</c:v>
                </c:pt>
                <c:pt idx="1278">
                  <c:v>3.2936342592592593E-2</c:v>
                </c:pt>
                <c:pt idx="1279">
                  <c:v>3.2947916666666667E-2</c:v>
                </c:pt>
                <c:pt idx="1280">
                  <c:v>3.2959490740740741E-2</c:v>
                </c:pt>
                <c:pt idx="1281">
                  <c:v>3.2971064814814814E-2</c:v>
                </c:pt>
                <c:pt idx="1282">
                  <c:v>3.2982638888888888E-2</c:v>
                </c:pt>
                <c:pt idx="1283">
                  <c:v>3.2994212962962961E-2</c:v>
                </c:pt>
                <c:pt idx="1284">
                  <c:v>3.3005787037037042E-2</c:v>
                </c:pt>
                <c:pt idx="1285">
                  <c:v>3.3017361111111108E-2</c:v>
                </c:pt>
                <c:pt idx="1286">
                  <c:v>3.3028935185185189E-2</c:v>
                </c:pt>
                <c:pt idx="1287">
                  <c:v>3.3040509259259256E-2</c:v>
                </c:pt>
                <c:pt idx="1288">
                  <c:v>3.3052083333333336E-2</c:v>
                </c:pt>
                <c:pt idx="1289">
                  <c:v>3.3063657407407403E-2</c:v>
                </c:pt>
                <c:pt idx="1290">
                  <c:v>3.3075231481481483E-2</c:v>
                </c:pt>
                <c:pt idx="1291">
                  <c:v>3.3086805555555557E-2</c:v>
                </c:pt>
                <c:pt idx="1292">
                  <c:v>3.309837962962963E-2</c:v>
                </c:pt>
                <c:pt idx="1293">
                  <c:v>3.3109953703703704E-2</c:v>
                </c:pt>
                <c:pt idx="1294">
                  <c:v>3.3121527777777778E-2</c:v>
                </c:pt>
                <c:pt idx="1295">
                  <c:v>3.3133101851851851E-2</c:v>
                </c:pt>
                <c:pt idx="1296">
                  <c:v>3.3144675925925925E-2</c:v>
                </c:pt>
                <c:pt idx="1297">
                  <c:v>3.3156249999999998E-2</c:v>
                </c:pt>
                <c:pt idx="1298">
                  <c:v>3.3167824074074079E-2</c:v>
                </c:pt>
                <c:pt idx="1299">
                  <c:v>3.3179398148148152E-2</c:v>
                </c:pt>
                <c:pt idx="1300">
                  <c:v>3.3190972222222219E-2</c:v>
                </c:pt>
                <c:pt idx="1301">
                  <c:v>3.3202546296296299E-2</c:v>
                </c:pt>
                <c:pt idx="1302">
                  <c:v>3.3214120370370366E-2</c:v>
                </c:pt>
                <c:pt idx="1303">
                  <c:v>3.3225694444444447E-2</c:v>
                </c:pt>
                <c:pt idx="1304">
                  <c:v>3.3237268518518513E-2</c:v>
                </c:pt>
                <c:pt idx="1305">
                  <c:v>3.3248842592592594E-2</c:v>
                </c:pt>
                <c:pt idx="1306">
                  <c:v>3.3260416666666667E-2</c:v>
                </c:pt>
                <c:pt idx="1307">
                  <c:v>3.3271990740740741E-2</c:v>
                </c:pt>
                <c:pt idx="1308">
                  <c:v>3.3283564814814814E-2</c:v>
                </c:pt>
                <c:pt idx="1309">
                  <c:v>3.3295138888888888E-2</c:v>
                </c:pt>
                <c:pt idx="1310">
                  <c:v>3.3306712962962962E-2</c:v>
                </c:pt>
                <c:pt idx="1311">
                  <c:v>3.3318287037037035E-2</c:v>
                </c:pt>
                <c:pt idx="1312">
                  <c:v>3.3329861111111109E-2</c:v>
                </c:pt>
                <c:pt idx="1313">
                  <c:v>3.3341435185185182E-2</c:v>
                </c:pt>
                <c:pt idx="1314">
                  <c:v>3.3353009259259263E-2</c:v>
                </c:pt>
                <c:pt idx="1315">
                  <c:v>3.3364583333333336E-2</c:v>
                </c:pt>
                <c:pt idx="1316">
                  <c:v>3.337615740740741E-2</c:v>
                </c:pt>
                <c:pt idx="1317">
                  <c:v>3.3387731481481484E-2</c:v>
                </c:pt>
                <c:pt idx="1318">
                  <c:v>3.3399305555555557E-2</c:v>
                </c:pt>
                <c:pt idx="1319">
                  <c:v>3.3410879629629624E-2</c:v>
                </c:pt>
                <c:pt idx="1320">
                  <c:v>3.3422453703703704E-2</c:v>
                </c:pt>
                <c:pt idx="1321">
                  <c:v>3.3434027777777778E-2</c:v>
                </c:pt>
                <c:pt idx="1322">
                  <c:v>3.3445601851851851E-2</c:v>
                </c:pt>
                <c:pt idx="1323">
                  <c:v>3.3457175925925925E-2</c:v>
                </c:pt>
                <c:pt idx="1324">
                  <c:v>3.3468749999999999E-2</c:v>
                </c:pt>
                <c:pt idx="1325">
                  <c:v>3.3480324074074072E-2</c:v>
                </c:pt>
                <c:pt idx="1326">
                  <c:v>3.3491898148148146E-2</c:v>
                </c:pt>
                <c:pt idx="1327">
                  <c:v>3.3503472222222219E-2</c:v>
                </c:pt>
                <c:pt idx="1328">
                  <c:v>3.3515046296296293E-2</c:v>
                </c:pt>
                <c:pt idx="1329">
                  <c:v>3.3526620370370373E-2</c:v>
                </c:pt>
                <c:pt idx="1330">
                  <c:v>3.3538194444444447E-2</c:v>
                </c:pt>
                <c:pt idx="1331">
                  <c:v>3.354976851851852E-2</c:v>
                </c:pt>
                <c:pt idx="1332">
                  <c:v>3.3561342592592594E-2</c:v>
                </c:pt>
                <c:pt idx="1333">
                  <c:v>3.3572916666666668E-2</c:v>
                </c:pt>
                <c:pt idx="1334">
                  <c:v>3.3584490740740741E-2</c:v>
                </c:pt>
                <c:pt idx="1335">
                  <c:v>3.3596064814814815E-2</c:v>
                </c:pt>
                <c:pt idx="1336">
                  <c:v>3.3607638888888895E-2</c:v>
                </c:pt>
                <c:pt idx="1337">
                  <c:v>3.3619212962962962E-2</c:v>
                </c:pt>
                <c:pt idx="1338">
                  <c:v>3.3630787037037042E-2</c:v>
                </c:pt>
                <c:pt idx="1339">
                  <c:v>3.3642361111111109E-2</c:v>
                </c:pt>
                <c:pt idx="1340">
                  <c:v>3.3653935185185183E-2</c:v>
                </c:pt>
                <c:pt idx="1341">
                  <c:v>3.3665509259259256E-2</c:v>
                </c:pt>
                <c:pt idx="1342">
                  <c:v>3.367708333333333E-2</c:v>
                </c:pt>
                <c:pt idx="1343">
                  <c:v>3.3688657407407403E-2</c:v>
                </c:pt>
                <c:pt idx="1344">
                  <c:v>3.3700231481481484E-2</c:v>
                </c:pt>
                <c:pt idx="1345">
                  <c:v>3.3711805555555557E-2</c:v>
                </c:pt>
                <c:pt idx="1346">
                  <c:v>3.3723379629629631E-2</c:v>
                </c:pt>
                <c:pt idx="1347">
                  <c:v>3.3734953703703704E-2</c:v>
                </c:pt>
                <c:pt idx="1348">
                  <c:v>3.3746527777777778E-2</c:v>
                </c:pt>
                <c:pt idx="1349">
                  <c:v>3.3758101851851852E-2</c:v>
                </c:pt>
                <c:pt idx="1350">
                  <c:v>3.3769675925925925E-2</c:v>
                </c:pt>
                <c:pt idx="1351">
                  <c:v>3.3781250000000006E-2</c:v>
                </c:pt>
                <c:pt idx="1352">
                  <c:v>3.3792824074074072E-2</c:v>
                </c:pt>
                <c:pt idx="1353">
                  <c:v>3.3804398148148153E-2</c:v>
                </c:pt>
                <c:pt idx="1354">
                  <c:v>3.3815972222222219E-2</c:v>
                </c:pt>
                <c:pt idx="1355">
                  <c:v>3.38275462962963E-2</c:v>
                </c:pt>
                <c:pt idx="1356">
                  <c:v>3.3839120370370367E-2</c:v>
                </c:pt>
                <c:pt idx="1357">
                  <c:v>3.3850694444444447E-2</c:v>
                </c:pt>
                <c:pt idx="1358">
                  <c:v>3.3862268518518521E-2</c:v>
                </c:pt>
                <c:pt idx="1359">
                  <c:v>3.3873842592592594E-2</c:v>
                </c:pt>
                <c:pt idx="1360">
                  <c:v>3.3885416666666668E-2</c:v>
                </c:pt>
                <c:pt idx="1361">
                  <c:v>3.3896990740740741E-2</c:v>
                </c:pt>
                <c:pt idx="1362">
                  <c:v>3.3908564814814815E-2</c:v>
                </c:pt>
                <c:pt idx="1363">
                  <c:v>3.3920138888888889E-2</c:v>
                </c:pt>
                <c:pt idx="1364">
                  <c:v>3.3931712962962962E-2</c:v>
                </c:pt>
                <c:pt idx="1365">
                  <c:v>3.4277777777777775E-2</c:v>
                </c:pt>
                <c:pt idx="1366">
                  <c:v>3.4289351851851849E-2</c:v>
                </c:pt>
                <c:pt idx="1367">
                  <c:v>3.4300925925925922E-2</c:v>
                </c:pt>
                <c:pt idx="1368">
                  <c:v>3.4312499999999996E-2</c:v>
                </c:pt>
                <c:pt idx="1369">
                  <c:v>3.4324074074074076E-2</c:v>
                </c:pt>
                <c:pt idx="1370">
                  <c:v>3.433564814814815E-2</c:v>
                </c:pt>
                <c:pt idx="1371">
                  <c:v>3.4347222222222223E-2</c:v>
                </c:pt>
                <c:pt idx="1372">
                  <c:v>3.4358796296296297E-2</c:v>
                </c:pt>
                <c:pt idx="1373">
                  <c:v>3.4370370370370371E-2</c:v>
                </c:pt>
                <c:pt idx="1374">
                  <c:v>3.4381944444444444E-2</c:v>
                </c:pt>
                <c:pt idx="1375">
                  <c:v>3.4393518518518518E-2</c:v>
                </c:pt>
                <c:pt idx="1376">
                  <c:v>3.4405092592592591E-2</c:v>
                </c:pt>
                <c:pt idx="1377">
                  <c:v>3.4416666666666672E-2</c:v>
                </c:pt>
                <c:pt idx="1378">
                  <c:v>3.4428240740740738E-2</c:v>
                </c:pt>
                <c:pt idx="1379">
                  <c:v>3.4439814814814819E-2</c:v>
                </c:pt>
                <c:pt idx="1380">
                  <c:v>3.4451388888888886E-2</c:v>
                </c:pt>
                <c:pt idx="1381">
                  <c:v>3.4462962962962966E-2</c:v>
                </c:pt>
                <c:pt idx="1382">
                  <c:v>3.4474537037037033E-2</c:v>
                </c:pt>
                <c:pt idx="1383">
                  <c:v>3.4486111111111113E-2</c:v>
                </c:pt>
                <c:pt idx="1384">
                  <c:v>3.4497685185185187E-2</c:v>
                </c:pt>
                <c:pt idx="1385">
                  <c:v>3.450925925925926E-2</c:v>
                </c:pt>
                <c:pt idx="1386">
                  <c:v>3.4520833333333334E-2</c:v>
                </c:pt>
                <c:pt idx="1387">
                  <c:v>3.4532407407407407E-2</c:v>
                </c:pt>
                <c:pt idx="1388">
                  <c:v>3.4543981481481481E-2</c:v>
                </c:pt>
                <c:pt idx="1389">
                  <c:v>3.4555555555555555E-2</c:v>
                </c:pt>
                <c:pt idx="1390">
                  <c:v>3.4567129629629628E-2</c:v>
                </c:pt>
                <c:pt idx="1391">
                  <c:v>3.4578703703703702E-2</c:v>
                </c:pt>
                <c:pt idx="1392">
                  <c:v>3.4590277777777782E-2</c:v>
                </c:pt>
                <c:pt idx="1393">
                  <c:v>3.4601851851851849E-2</c:v>
                </c:pt>
                <c:pt idx="1394">
                  <c:v>3.4613425925925929E-2</c:v>
                </c:pt>
                <c:pt idx="1395">
                  <c:v>3.4624999999999996E-2</c:v>
                </c:pt>
                <c:pt idx="1396">
                  <c:v>3.4636574074074077E-2</c:v>
                </c:pt>
                <c:pt idx="1397">
                  <c:v>3.4648148148148143E-2</c:v>
                </c:pt>
                <c:pt idx="1398">
                  <c:v>3.4659722222222224E-2</c:v>
                </c:pt>
                <c:pt idx="1399">
                  <c:v>3.4671296296296297E-2</c:v>
                </c:pt>
                <c:pt idx="1400">
                  <c:v>3.4682870370370371E-2</c:v>
                </c:pt>
                <c:pt idx="1401">
                  <c:v>3.4694444444444444E-2</c:v>
                </c:pt>
                <c:pt idx="1402">
                  <c:v>3.4706018518518518E-2</c:v>
                </c:pt>
                <c:pt idx="1403">
                  <c:v>3.4717592592592592E-2</c:v>
                </c:pt>
                <c:pt idx="1404">
                  <c:v>3.4729166666666665E-2</c:v>
                </c:pt>
                <c:pt idx="1405">
                  <c:v>3.4740740740740739E-2</c:v>
                </c:pt>
                <c:pt idx="1406">
                  <c:v>3.4752314814814819E-2</c:v>
                </c:pt>
                <c:pt idx="1407">
                  <c:v>3.4763888888888893E-2</c:v>
                </c:pt>
                <c:pt idx="1408">
                  <c:v>3.4775462962962959E-2</c:v>
                </c:pt>
                <c:pt idx="1409">
                  <c:v>3.478703703703704E-2</c:v>
                </c:pt>
                <c:pt idx="1410">
                  <c:v>3.4798611111111107E-2</c:v>
                </c:pt>
                <c:pt idx="1411">
                  <c:v>3.4810185185185187E-2</c:v>
                </c:pt>
                <c:pt idx="1412">
                  <c:v>3.4821759259259254E-2</c:v>
                </c:pt>
                <c:pt idx="1413">
                  <c:v>3.4833333333333334E-2</c:v>
                </c:pt>
                <c:pt idx="1414">
                  <c:v>3.4844907407407408E-2</c:v>
                </c:pt>
                <c:pt idx="1415">
                  <c:v>3.4856481481481481E-2</c:v>
                </c:pt>
                <c:pt idx="1416">
                  <c:v>3.4868055555555555E-2</c:v>
                </c:pt>
                <c:pt idx="1417">
                  <c:v>3.4879629629629628E-2</c:v>
                </c:pt>
                <c:pt idx="1418">
                  <c:v>3.4891203703703702E-2</c:v>
                </c:pt>
                <c:pt idx="1419">
                  <c:v>3.4902777777777776E-2</c:v>
                </c:pt>
                <c:pt idx="1420">
                  <c:v>3.4914351851851849E-2</c:v>
                </c:pt>
                <c:pt idx="1421">
                  <c:v>3.492592592592593E-2</c:v>
                </c:pt>
                <c:pt idx="1422">
                  <c:v>3.4937500000000003E-2</c:v>
                </c:pt>
                <c:pt idx="1423">
                  <c:v>3.4949074074074077E-2</c:v>
                </c:pt>
                <c:pt idx="1424">
                  <c:v>3.496064814814815E-2</c:v>
                </c:pt>
                <c:pt idx="1425">
                  <c:v>3.4972222222222224E-2</c:v>
                </c:pt>
                <c:pt idx="1426">
                  <c:v>3.4983796296296298E-2</c:v>
                </c:pt>
                <c:pt idx="1427">
                  <c:v>3.4995370370370364E-2</c:v>
                </c:pt>
                <c:pt idx="1428">
                  <c:v>3.5006944444444445E-2</c:v>
                </c:pt>
                <c:pt idx="1429">
                  <c:v>3.5018518518518518E-2</c:v>
                </c:pt>
                <c:pt idx="1430">
                  <c:v>3.5030092592592592E-2</c:v>
                </c:pt>
                <c:pt idx="1431">
                  <c:v>3.5041666666666665E-2</c:v>
                </c:pt>
                <c:pt idx="1432">
                  <c:v>3.5053240740740739E-2</c:v>
                </c:pt>
                <c:pt idx="1433">
                  <c:v>3.5064814814814813E-2</c:v>
                </c:pt>
                <c:pt idx="1434">
                  <c:v>3.5076388888888886E-2</c:v>
                </c:pt>
                <c:pt idx="1435">
                  <c:v>3.508796296296296E-2</c:v>
                </c:pt>
                <c:pt idx="1436">
                  <c:v>3.509953703703704E-2</c:v>
                </c:pt>
                <c:pt idx="1437">
                  <c:v>3.5111111111111114E-2</c:v>
                </c:pt>
                <c:pt idx="1438">
                  <c:v>3.5122685185185187E-2</c:v>
                </c:pt>
                <c:pt idx="1439">
                  <c:v>3.5134259259259261E-2</c:v>
                </c:pt>
                <c:pt idx="1440">
                  <c:v>3.5145833333333334E-2</c:v>
                </c:pt>
                <c:pt idx="1441">
                  <c:v>3.5157407407407408E-2</c:v>
                </c:pt>
                <c:pt idx="1442">
                  <c:v>3.5168981481481482E-2</c:v>
                </c:pt>
                <c:pt idx="1443">
                  <c:v>3.5180555555555555E-2</c:v>
                </c:pt>
                <c:pt idx="1444">
                  <c:v>3.5192129629629636E-2</c:v>
                </c:pt>
                <c:pt idx="1445">
                  <c:v>3.5203703703703702E-2</c:v>
                </c:pt>
                <c:pt idx="1446">
                  <c:v>3.5215277777777783E-2</c:v>
                </c:pt>
                <c:pt idx="1447">
                  <c:v>3.5226851851851849E-2</c:v>
                </c:pt>
                <c:pt idx="1448">
                  <c:v>3.5238425925925923E-2</c:v>
                </c:pt>
                <c:pt idx="1449">
                  <c:v>3.5249999999999997E-2</c:v>
                </c:pt>
                <c:pt idx="1450">
                  <c:v>3.526157407407407E-2</c:v>
                </c:pt>
                <c:pt idx="1451">
                  <c:v>3.5273148148148151E-2</c:v>
                </c:pt>
                <c:pt idx="1452">
                  <c:v>3.5284722222222224E-2</c:v>
                </c:pt>
                <c:pt idx="1453">
                  <c:v>3.5296296296296298E-2</c:v>
                </c:pt>
                <c:pt idx="1454">
                  <c:v>3.5307870370370371E-2</c:v>
                </c:pt>
                <c:pt idx="1455">
                  <c:v>3.5319444444444445E-2</c:v>
                </c:pt>
                <c:pt idx="1456">
                  <c:v>3.5331018518518519E-2</c:v>
                </c:pt>
                <c:pt idx="1457">
                  <c:v>3.5342592592592592E-2</c:v>
                </c:pt>
                <c:pt idx="1458">
                  <c:v>3.5354166666666666E-2</c:v>
                </c:pt>
                <c:pt idx="1459">
                  <c:v>3.5365740740740746E-2</c:v>
                </c:pt>
                <c:pt idx="1460">
                  <c:v>3.5377314814814813E-2</c:v>
                </c:pt>
                <c:pt idx="1461">
                  <c:v>3.5388888888888893E-2</c:v>
                </c:pt>
                <c:pt idx="1462">
                  <c:v>3.540046296296296E-2</c:v>
                </c:pt>
                <c:pt idx="1463">
                  <c:v>3.541203703703704E-2</c:v>
                </c:pt>
                <c:pt idx="1464">
                  <c:v>3.5423611111111107E-2</c:v>
                </c:pt>
                <c:pt idx="1465">
                  <c:v>3.5435185185185188E-2</c:v>
                </c:pt>
                <c:pt idx="1466">
                  <c:v>3.5446759259259261E-2</c:v>
                </c:pt>
                <c:pt idx="1467">
                  <c:v>3.5458333333333335E-2</c:v>
                </c:pt>
                <c:pt idx="1468">
                  <c:v>3.5469907407407408E-2</c:v>
                </c:pt>
                <c:pt idx="1469">
                  <c:v>3.5481481481481482E-2</c:v>
                </c:pt>
                <c:pt idx="1470">
                  <c:v>3.5493055555555555E-2</c:v>
                </c:pt>
                <c:pt idx="1471">
                  <c:v>3.5504629629629629E-2</c:v>
                </c:pt>
                <c:pt idx="1472">
                  <c:v>3.5516203703703703E-2</c:v>
                </c:pt>
                <c:pt idx="1473">
                  <c:v>3.5527777777777776E-2</c:v>
                </c:pt>
                <c:pt idx="1474">
                  <c:v>3.5539351851851857E-2</c:v>
                </c:pt>
                <c:pt idx="1475">
                  <c:v>3.5550925925925923E-2</c:v>
                </c:pt>
                <c:pt idx="1476">
                  <c:v>3.5562500000000004E-2</c:v>
                </c:pt>
                <c:pt idx="1477">
                  <c:v>3.557407407407407E-2</c:v>
                </c:pt>
                <c:pt idx="1478">
                  <c:v>3.5585648148148151E-2</c:v>
                </c:pt>
                <c:pt idx="1479">
                  <c:v>3.5597222222222218E-2</c:v>
                </c:pt>
                <c:pt idx="1480">
                  <c:v>3.5608796296296298E-2</c:v>
                </c:pt>
                <c:pt idx="1481">
                  <c:v>3.5620370370370372E-2</c:v>
                </c:pt>
                <c:pt idx="1482">
                  <c:v>3.5631944444444445E-2</c:v>
                </c:pt>
                <c:pt idx="1483">
                  <c:v>3.5643518518518519E-2</c:v>
                </c:pt>
                <c:pt idx="1484">
                  <c:v>3.5655092592592592E-2</c:v>
                </c:pt>
                <c:pt idx="1485">
                  <c:v>3.5666666666666666E-2</c:v>
                </c:pt>
                <c:pt idx="1486">
                  <c:v>3.567824074074074E-2</c:v>
                </c:pt>
                <c:pt idx="1487">
                  <c:v>3.5689814814814813E-2</c:v>
                </c:pt>
                <c:pt idx="1488">
                  <c:v>3.5701388888888887E-2</c:v>
                </c:pt>
                <c:pt idx="1489">
                  <c:v>3.5712962962962967E-2</c:v>
                </c:pt>
                <c:pt idx="1490">
                  <c:v>3.5724537037037034E-2</c:v>
                </c:pt>
                <c:pt idx="1491">
                  <c:v>3.5736111111111114E-2</c:v>
                </c:pt>
                <c:pt idx="1492">
                  <c:v>3.5747685185185181E-2</c:v>
                </c:pt>
                <c:pt idx="1493">
                  <c:v>3.5759259259259261E-2</c:v>
                </c:pt>
                <c:pt idx="1494">
                  <c:v>3.5770833333333328E-2</c:v>
                </c:pt>
                <c:pt idx="1495">
                  <c:v>3.5782407407407409E-2</c:v>
                </c:pt>
                <c:pt idx="1496">
                  <c:v>3.5793981481481482E-2</c:v>
                </c:pt>
                <c:pt idx="1497">
                  <c:v>3.5805555555555556E-2</c:v>
                </c:pt>
                <c:pt idx="1498">
                  <c:v>3.5817129629629629E-2</c:v>
                </c:pt>
                <c:pt idx="1499">
                  <c:v>3.5828703703703703E-2</c:v>
                </c:pt>
                <c:pt idx="1500">
                  <c:v>3.5840277777777776E-2</c:v>
                </c:pt>
                <c:pt idx="1501">
                  <c:v>3.585185185185185E-2</c:v>
                </c:pt>
                <c:pt idx="1502">
                  <c:v>3.5863425925925924E-2</c:v>
                </c:pt>
                <c:pt idx="1503">
                  <c:v>3.5874999999999997E-2</c:v>
                </c:pt>
                <c:pt idx="1504">
                  <c:v>3.5886574074074078E-2</c:v>
                </c:pt>
                <c:pt idx="1505">
                  <c:v>3.5898148148148151E-2</c:v>
                </c:pt>
                <c:pt idx="1506">
                  <c:v>3.5909722222222225E-2</c:v>
                </c:pt>
                <c:pt idx="1507">
                  <c:v>3.5921296296296298E-2</c:v>
                </c:pt>
                <c:pt idx="1508">
                  <c:v>3.5932870370370372E-2</c:v>
                </c:pt>
                <c:pt idx="1509">
                  <c:v>3.5944444444444439E-2</c:v>
                </c:pt>
                <c:pt idx="1510">
                  <c:v>3.5956018518518519E-2</c:v>
                </c:pt>
                <c:pt idx="1511">
                  <c:v>3.5967592592592593E-2</c:v>
                </c:pt>
                <c:pt idx="1512">
                  <c:v>3.5979166666666666E-2</c:v>
                </c:pt>
                <c:pt idx="1513">
                  <c:v>3.599074074074074E-2</c:v>
                </c:pt>
                <c:pt idx="1514">
                  <c:v>3.6002314814814813E-2</c:v>
                </c:pt>
                <c:pt idx="1515">
                  <c:v>3.6013888888888887E-2</c:v>
                </c:pt>
                <c:pt idx="1516">
                  <c:v>3.6025462962962961E-2</c:v>
                </c:pt>
                <c:pt idx="1517">
                  <c:v>3.6037037037037034E-2</c:v>
                </c:pt>
                <c:pt idx="1518">
                  <c:v>3.6048611111111108E-2</c:v>
                </c:pt>
                <c:pt idx="1519">
                  <c:v>3.6060185185185188E-2</c:v>
                </c:pt>
                <c:pt idx="1520">
                  <c:v>3.6071759259259262E-2</c:v>
                </c:pt>
                <c:pt idx="1521">
                  <c:v>3.6083333333333335E-2</c:v>
                </c:pt>
                <c:pt idx="1522">
                  <c:v>3.6094907407407409E-2</c:v>
                </c:pt>
                <c:pt idx="1523">
                  <c:v>3.6106481481481482E-2</c:v>
                </c:pt>
                <c:pt idx="1524">
                  <c:v>3.6118055555555556E-2</c:v>
                </c:pt>
                <c:pt idx="1525">
                  <c:v>3.612962962962963E-2</c:v>
                </c:pt>
                <c:pt idx="1526">
                  <c:v>3.614120370370371E-2</c:v>
                </c:pt>
                <c:pt idx="1527">
                  <c:v>3.6152777777777777E-2</c:v>
                </c:pt>
                <c:pt idx="1528">
                  <c:v>3.6164351851851857E-2</c:v>
                </c:pt>
                <c:pt idx="1529">
                  <c:v>3.6175925925925924E-2</c:v>
                </c:pt>
                <c:pt idx="1530">
                  <c:v>3.6187499999999997E-2</c:v>
                </c:pt>
                <c:pt idx="1531">
                  <c:v>3.6199074074074071E-2</c:v>
                </c:pt>
                <c:pt idx="1532">
                  <c:v>3.6210648148148145E-2</c:v>
                </c:pt>
                <c:pt idx="1533">
                  <c:v>3.6222222222222218E-2</c:v>
                </c:pt>
                <c:pt idx="1534">
                  <c:v>3.6233796296296299E-2</c:v>
                </c:pt>
                <c:pt idx="1535">
                  <c:v>3.6245370370370372E-2</c:v>
                </c:pt>
                <c:pt idx="1536">
                  <c:v>3.6256944444444446E-2</c:v>
                </c:pt>
                <c:pt idx="1537">
                  <c:v>3.6268518518518519E-2</c:v>
                </c:pt>
                <c:pt idx="1538">
                  <c:v>3.6280092592592593E-2</c:v>
                </c:pt>
                <c:pt idx="1539">
                  <c:v>3.6291666666666667E-2</c:v>
                </c:pt>
                <c:pt idx="1540">
                  <c:v>3.630324074074074E-2</c:v>
                </c:pt>
                <c:pt idx="1541">
                  <c:v>3.6314814814814821E-2</c:v>
                </c:pt>
                <c:pt idx="1542">
                  <c:v>3.6326388888888887E-2</c:v>
                </c:pt>
                <c:pt idx="1543">
                  <c:v>3.6337962962962968E-2</c:v>
                </c:pt>
                <c:pt idx="1544">
                  <c:v>3.6349537037037034E-2</c:v>
                </c:pt>
                <c:pt idx="1545">
                  <c:v>3.6361111111111115E-2</c:v>
                </c:pt>
                <c:pt idx="1546">
                  <c:v>3.6372685185185182E-2</c:v>
                </c:pt>
                <c:pt idx="1547">
                  <c:v>3.6384259259259262E-2</c:v>
                </c:pt>
                <c:pt idx="1548">
                  <c:v>3.6395833333333329E-2</c:v>
                </c:pt>
                <c:pt idx="1549">
                  <c:v>3.6407407407407409E-2</c:v>
                </c:pt>
                <c:pt idx="1550">
                  <c:v>3.6418981481481483E-2</c:v>
                </c:pt>
                <c:pt idx="1551">
                  <c:v>3.6430555555555556E-2</c:v>
                </c:pt>
                <c:pt idx="1552">
                  <c:v>3.644212962962963E-2</c:v>
                </c:pt>
                <c:pt idx="1553">
                  <c:v>3.6453703703703703E-2</c:v>
                </c:pt>
                <c:pt idx="1554">
                  <c:v>3.6465277777777777E-2</c:v>
                </c:pt>
                <c:pt idx="1555">
                  <c:v>3.6476851851851851E-2</c:v>
                </c:pt>
                <c:pt idx="1556">
                  <c:v>3.6488425925925931E-2</c:v>
                </c:pt>
                <c:pt idx="1557">
                  <c:v>3.6499999999999998E-2</c:v>
                </c:pt>
                <c:pt idx="1558">
                  <c:v>3.6511574074074078E-2</c:v>
                </c:pt>
                <c:pt idx="1559">
                  <c:v>3.6523148148148145E-2</c:v>
                </c:pt>
                <c:pt idx="1560">
                  <c:v>3.6534722222222225E-2</c:v>
                </c:pt>
                <c:pt idx="1561">
                  <c:v>3.6546296296296292E-2</c:v>
                </c:pt>
                <c:pt idx="1562">
                  <c:v>3.6557870370370373E-2</c:v>
                </c:pt>
                <c:pt idx="1563">
                  <c:v>3.6569444444444439E-2</c:v>
                </c:pt>
                <c:pt idx="1564">
                  <c:v>3.658101851851852E-2</c:v>
                </c:pt>
                <c:pt idx="1565">
                  <c:v>3.6592592592592593E-2</c:v>
                </c:pt>
                <c:pt idx="1566">
                  <c:v>3.6604166666666667E-2</c:v>
                </c:pt>
                <c:pt idx="1567">
                  <c:v>3.661574074074074E-2</c:v>
                </c:pt>
                <c:pt idx="1568">
                  <c:v>3.6627314814814814E-2</c:v>
                </c:pt>
                <c:pt idx="1569">
                  <c:v>3.6638888888888888E-2</c:v>
                </c:pt>
                <c:pt idx="1570">
                  <c:v>3.6650462962962961E-2</c:v>
                </c:pt>
                <c:pt idx="1571">
                  <c:v>3.6662037037037042E-2</c:v>
                </c:pt>
                <c:pt idx="1572">
                  <c:v>3.6673611111111108E-2</c:v>
                </c:pt>
                <c:pt idx="1573">
                  <c:v>3.6685185185185189E-2</c:v>
                </c:pt>
                <c:pt idx="1574">
                  <c:v>3.6696759259259255E-2</c:v>
                </c:pt>
                <c:pt idx="1575">
                  <c:v>3.6708333333333336E-2</c:v>
                </c:pt>
                <c:pt idx="1576">
                  <c:v>3.6719907407407402E-2</c:v>
                </c:pt>
                <c:pt idx="1577">
                  <c:v>3.6731481481481483E-2</c:v>
                </c:pt>
                <c:pt idx="1578">
                  <c:v>3.674305555555555E-2</c:v>
                </c:pt>
                <c:pt idx="1579">
                  <c:v>3.675462962962963E-2</c:v>
                </c:pt>
                <c:pt idx="1580">
                  <c:v>3.6766203703703704E-2</c:v>
                </c:pt>
                <c:pt idx="1581">
                  <c:v>3.6777777777777777E-2</c:v>
                </c:pt>
                <c:pt idx="1582">
                  <c:v>3.6789351851851851E-2</c:v>
                </c:pt>
                <c:pt idx="1583">
                  <c:v>3.6800925925925924E-2</c:v>
                </c:pt>
                <c:pt idx="1584">
                  <c:v>3.6812499999999998E-2</c:v>
                </c:pt>
                <c:pt idx="1585">
                  <c:v>3.6824074074074072E-2</c:v>
                </c:pt>
                <c:pt idx="1586">
                  <c:v>3.6835648148148152E-2</c:v>
                </c:pt>
                <c:pt idx="1587">
                  <c:v>3.6847222222222226E-2</c:v>
                </c:pt>
                <c:pt idx="1588">
                  <c:v>3.6858796296296299E-2</c:v>
                </c:pt>
                <c:pt idx="1589">
                  <c:v>3.6870370370370373E-2</c:v>
                </c:pt>
                <c:pt idx="1590">
                  <c:v>3.6881944444444446E-2</c:v>
                </c:pt>
                <c:pt idx="1591">
                  <c:v>3.6893518518518513E-2</c:v>
                </c:pt>
                <c:pt idx="1592">
                  <c:v>3.6905092592592594E-2</c:v>
                </c:pt>
                <c:pt idx="1593">
                  <c:v>3.691666666666666E-2</c:v>
                </c:pt>
                <c:pt idx="1594">
                  <c:v>3.6928240740740741E-2</c:v>
                </c:pt>
                <c:pt idx="1595">
                  <c:v>3.6939814814814814E-2</c:v>
                </c:pt>
                <c:pt idx="1596">
                  <c:v>3.6951388888888888E-2</c:v>
                </c:pt>
                <c:pt idx="1597">
                  <c:v>3.6962962962962961E-2</c:v>
                </c:pt>
                <c:pt idx="1598">
                  <c:v>3.6974537037037035E-2</c:v>
                </c:pt>
                <c:pt idx="1599">
                  <c:v>3.6986111111111108E-2</c:v>
                </c:pt>
                <c:pt idx="1600">
                  <c:v>3.6997685185185182E-2</c:v>
                </c:pt>
                <c:pt idx="1601">
                  <c:v>3.7009259259259263E-2</c:v>
                </c:pt>
                <c:pt idx="1602">
                  <c:v>3.7020833333333336E-2</c:v>
                </c:pt>
                <c:pt idx="1603">
                  <c:v>3.703240740740741E-2</c:v>
                </c:pt>
                <c:pt idx="1604">
                  <c:v>3.7043981481481483E-2</c:v>
                </c:pt>
                <c:pt idx="1605">
                  <c:v>3.7055555555555557E-2</c:v>
                </c:pt>
                <c:pt idx="1606">
                  <c:v>3.706712962962963E-2</c:v>
                </c:pt>
                <c:pt idx="1607">
                  <c:v>3.7078703703703704E-2</c:v>
                </c:pt>
                <c:pt idx="1608">
                  <c:v>3.7090277777777778E-2</c:v>
                </c:pt>
                <c:pt idx="1609">
                  <c:v>3.7101851851851851E-2</c:v>
                </c:pt>
                <c:pt idx="1610">
                  <c:v>3.7113425925925932E-2</c:v>
                </c:pt>
                <c:pt idx="1611">
                  <c:v>3.7124999999999998E-2</c:v>
                </c:pt>
                <c:pt idx="1612">
                  <c:v>3.7136574074074072E-2</c:v>
                </c:pt>
                <c:pt idx="1613">
                  <c:v>3.7148148148148145E-2</c:v>
                </c:pt>
                <c:pt idx="1614">
                  <c:v>3.7159722222222219E-2</c:v>
                </c:pt>
                <c:pt idx="1615">
                  <c:v>3.7171296296296293E-2</c:v>
                </c:pt>
                <c:pt idx="1616">
                  <c:v>3.7182870370370373E-2</c:v>
                </c:pt>
                <c:pt idx="1617">
                  <c:v>3.7194444444444447E-2</c:v>
                </c:pt>
                <c:pt idx="1618">
                  <c:v>3.720601851851852E-2</c:v>
                </c:pt>
                <c:pt idx="1619">
                  <c:v>3.7217592592592594E-2</c:v>
                </c:pt>
                <c:pt idx="1620">
                  <c:v>3.7229166666666667E-2</c:v>
                </c:pt>
                <c:pt idx="1621">
                  <c:v>3.7240740740740741E-2</c:v>
                </c:pt>
                <c:pt idx="1622">
                  <c:v>3.7252314814814814E-2</c:v>
                </c:pt>
                <c:pt idx="1623">
                  <c:v>3.7263888888888888E-2</c:v>
                </c:pt>
                <c:pt idx="1624">
                  <c:v>3.7275462962962962E-2</c:v>
                </c:pt>
                <c:pt idx="1625">
                  <c:v>3.7287037037037042E-2</c:v>
                </c:pt>
                <c:pt idx="1626">
                  <c:v>3.7298611111111109E-2</c:v>
                </c:pt>
                <c:pt idx="1627">
                  <c:v>3.7310185185185189E-2</c:v>
                </c:pt>
                <c:pt idx="1628">
                  <c:v>3.7321759259259256E-2</c:v>
                </c:pt>
                <c:pt idx="1629">
                  <c:v>3.7797453703703708E-2</c:v>
                </c:pt>
                <c:pt idx="1630">
                  <c:v>3.7809027777777775E-2</c:v>
                </c:pt>
                <c:pt idx="1631">
                  <c:v>3.7820601851851855E-2</c:v>
                </c:pt>
                <c:pt idx="1632">
                  <c:v>3.7832175925925922E-2</c:v>
                </c:pt>
                <c:pt idx="1633">
                  <c:v>3.7843750000000002E-2</c:v>
                </c:pt>
                <c:pt idx="1634">
                  <c:v>3.7855324074074069E-2</c:v>
                </c:pt>
                <c:pt idx="1635">
                  <c:v>3.786689814814815E-2</c:v>
                </c:pt>
                <c:pt idx="1636">
                  <c:v>3.7878472222222223E-2</c:v>
                </c:pt>
                <c:pt idx="1637">
                  <c:v>3.7890046296296297E-2</c:v>
                </c:pt>
                <c:pt idx="1638">
                  <c:v>3.790162037037037E-2</c:v>
                </c:pt>
                <c:pt idx="1639">
                  <c:v>3.7913194444444444E-2</c:v>
                </c:pt>
                <c:pt idx="1640">
                  <c:v>3.7924768518518517E-2</c:v>
                </c:pt>
                <c:pt idx="1641">
                  <c:v>3.7936342592592591E-2</c:v>
                </c:pt>
                <c:pt idx="1642">
                  <c:v>3.7947916666666671E-2</c:v>
                </c:pt>
                <c:pt idx="1643">
                  <c:v>3.7959490740740738E-2</c:v>
                </c:pt>
                <c:pt idx="1644">
                  <c:v>3.7971064814814819E-2</c:v>
                </c:pt>
                <c:pt idx="1645">
                  <c:v>3.7982638888888885E-2</c:v>
                </c:pt>
                <c:pt idx="1646">
                  <c:v>3.7994212962962966E-2</c:v>
                </c:pt>
                <c:pt idx="1647">
                  <c:v>3.8005787037037032E-2</c:v>
                </c:pt>
                <c:pt idx="1648">
                  <c:v>3.8017361111111113E-2</c:v>
                </c:pt>
                <c:pt idx="1649">
                  <c:v>3.8028935185185186E-2</c:v>
                </c:pt>
                <c:pt idx="1650">
                  <c:v>3.804050925925926E-2</c:v>
                </c:pt>
                <c:pt idx="1651">
                  <c:v>3.8052083333333334E-2</c:v>
                </c:pt>
                <c:pt idx="1652">
                  <c:v>3.8063657407407407E-2</c:v>
                </c:pt>
                <c:pt idx="1653">
                  <c:v>3.8075231481481481E-2</c:v>
                </c:pt>
                <c:pt idx="1654">
                  <c:v>3.8086805555555554E-2</c:v>
                </c:pt>
                <c:pt idx="1655">
                  <c:v>3.8098379629629628E-2</c:v>
                </c:pt>
                <c:pt idx="1656">
                  <c:v>3.8109953703703701E-2</c:v>
                </c:pt>
                <c:pt idx="1657">
                  <c:v>3.8121527777777782E-2</c:v>
                </c:pt>
                <c:pt idx="1658">
                  <c:v>3.8133101851851856E-2</c:v>
                </c:pt>
                <c:pt idx="1659">
                  <c:v>3.8144675925925929E-2</c:v>
                </c:pt>
                <c:pt idx="1660">
                  <c:v>3.8156249999999996E-2</c:v>
                </c:pt>
                <c:pt idx="1661">
                  <c:v>3.8167824074074076E-2</c:v>
                </c:pt>
                <c:pt idx="1662">
                  <c:v>3.8179398148148143E-2</c:v>
                </c:pt>
                <c:pt idx="1663">
                  <c:v>3.8190972222222223E-2</c:v>
                </c:pt>
                <c:pt idx="1664">
                  <c:v>3.820254629629629E-2</c:v>
                </c:pt>
                <c:pt idx="1665">
                  <c:v>3.8214120370370371E-2</c:v>
                </c:pt>
                <c:pt idx="1666">
                  <c:v>3.8225694444444444E-2</c:v>
                </c:pt>
                <c:pt idx="1667">
                  <c:v>3.8237268518518518E-2</c:v>
                </c:pt>
                <c:pt idx="1668">
                  <c:v>3.8248842592592591E-2</c:v>
                </c:pt>
                <c:pt idx="1669">
                  <c:v>3.8260416666666665E-2</c:v>
                </c:pt>
                <c:pt idx="1670">
                  <c:v>3.8271990740740738E-2</c:v>
                </c:pt>
                <c:pt idx="1671">
                  <c:v>3.8283564814814812E-2</c:v>
                </c:pt>
                <c:pt idx="1672">
                  <c:v>3.8295138888888892E-2</c:v>
                </c:pt>
                <c:pt idx="1673">
                  <c:v>3.8306712962962966E-2</c:v>
                </c:pt>
                <c:pt idx="1674">
                  <c:v>3.831828703703704E-2</c:v>
                </c:pt>
                <c:pt idx="1675">
                  <c:v>3.8329861111111113E-2</c:v>
                </c:pt>
                <c:pt idx="1676">
                  <c:v>3.8341435185185187E-2</c:v>
                </c:pt>
                <c:pt idx="1677">
                  <c:v>3.835300925925926E-2</c:v>
                </c:pt>
                <c:pt idx="1678">
                  <c:v>3.8364583333333334E-2</c:v>
                </c:pt>
                <c:pt idx="1679">
                  <c:v>3.8376157407407401E-2</c:v>
                </c:pt>
                <c:pt idx="1680">
                  <c:v>3.8387731481481481E-2</c:v>
                </c:pt>
                <c:pt idx="1681">
                  <c:v>3.8399305555555555E-2</c:v>
                </c:pt>
                <c:pt idx="1682">
                  <c:v>3.8410879629629628E-2</c:v>
                </c:pt>
                <c:pt idx="1683">
                  <c:v>3.8422453703703702E-2</c:v>
                </c:pt>
                <c:pt idx="1684">
                  <c:v>3.8434027777777775E-2</c:v>
                </c:pt>
                <c:pt idx="1685">
                  <c:v>3.8445601851851849E-2</c:v>
                </c:pt>
                <c:pt idx="1686">
                  <c:v>3.8457175925925922E-2</c:v>
                </c:pt>
                <c:pt idx="1687">
                  <c:v>3.8468750000000003E-2</c:v>
                </c:pt>
                <c:pt idx="1688">
                  <c:v>3.8480324074074077E-2</c:v>
                </c:pt>
                <c:pt idx="1689">
                  <c:v>3.849189814814815E-2</c:v>
                </c:pt>
                <c:pt idx="1690">
                  <c:v>3.8503472222222224E-2</c:v>
                </c:pt>
                <c:pt idx="1691">
                  <c:v>3.8515046296296297E-2</c:v>
                </c:pt>
                <c:pt idx="1692">
                  <c:v>3.8526620370370371E-2</c:v>
                </c:pt>
                <c:pt idx="1693">
                  <c:v>3.8538194444444444E-2</c:v>
                </c:pt>
                <c:pt idx="1694">
                  <c:v>3.8549768518518518E-2</c:v>
                </c:pt>
                <c:pt idx="1695">
                  <c:v>3.8561342592592592E-2</c:v>
                </c:pt>
                <c:pt idx="1696">
                  <c:v>3.8572916666666672E-2</c:v>
                </c:pt>
                <c:pt idx="1697">
                  <c:v>3.8584490740740739E-2</c:v>
                </c:pt>
                <c:pt idx="1698">
                  <c:v>3.8596064814814819E-2</c:v>
                </c:pt>
                <c:pt idx="1699">
                  <c:v>3.8607638888888886E-2</c:v>
                </c:pt>
                <c:pt idx="1700">
                  <c:v>3.8619212962962959E-2</c:v>
                </c:pt>
                <c:pt idx="1701">
                  <c:v>3.8630787037037033E-2</c:v>
                </c:pt>
                <c:pt idx="1702">
                  <c:v>3.8642361111111113E-2</c:v>
                </c:pt>
                <c:pt idx="1703">
                  <c:v>3.8653935185185187E-2</c:v>
                </c:pt>
                <c:pt idx="1704">
                  <c:v>3.8665509259259261E-2</c:v>
                </c:pt>
                <c:pt idx="1705">
                  <c:v>3.8677083333333334E-2</c:v>
                </c:pt>
                <c:pt idx="1706">
                  <c:v>3.8688657407407408E-2</c:v>
                </c:pt>
                <c:pt idx="1707">
                  <c:v>3.8700231481481481E-2</c:v>
                </c:pt>
                <c:pt idx="1708">
                  <c:v>3.8711805555555555E-2</c:v>
                </c:pt>
                <c:pt idx="1709">
                  <c:v>3.8723379629629635E-2</c:v>
                </c:pt>
                <c:pt idx="1710">
                  <c:v>3.8734953703703702E-2</c:v>
                </c:pt>
                <c:pt idx="1711">
                  <c:v>3.8746527777777783E-2</c:v>
                </c:pt>
                <c:pt idx="1712">
                  <c:v>3.8758101851851849E-2</c:v>
                </c:pt>
                <c:pt idx="1713">
                  <c:v>3.876967592592593E-2</c:v>
                </c:pt>
                <c:pt idx="1714">
                  <c:v>3.8781249999999996E-2</c:v>
                </c:pt>
                <c:pt idx="1715">
                  <c:v>3.8792824074074077E-2</c:v>
                </c:pt>
                <c:pt idx="1716">
                  <c:v>3.8804398148148143E-2</c:v>
                </c:pt>
                <c:pt idx="1717">
                  <c:v>3.8815972222222224E-2</c:v>
                </c:pt>
                <c:pt idx="1718">
                  <c:v>3.8827546296296298E-2</c:v>
                </c:pt>
                <c:pt idx="1719">
                  <c:v>3.8839120370370371E-2</c:v>
                </c:pt>
                <c:pt idx="1720">
                  <c:v>3.886111111111111E-2</c:v>
                </c:pt>
                <c:pt idx="1721">
                  <c:v>3.8862268518518518E-2</c:v>
                </c:pt>
                <c:pt idx="1722">
                  <c:v>3.8873842592592592E-2</c:v>
                </c:pt>
                <c:pt idx="1723">
                  <c:v>3.8885416666666665E-2</c:v>
                </c:pt>
                <c:pt idx="1724">
                  <c:v>3.8896990740740739E-2</c:v>
                </c:pt>
                <c:pt idx="1725">
                  <c:v>3.8908564814814812E-2</c:v>
                </c:pt>
                <c:pt idx="1726">
                  <c:v>3.8920138888888893E-2</c:v>
                </c:pt>
                <c:pt idx="1727">
                  <c:v>3.893171296296296E-2</c:v>
                </c:pt>
                <c:pt idx="1728">
                  <c:v>3.894328703703704E-2</c:v>
                </c:pt>
                <c:pt idx="1729">
                  <c:v>3.8954861111111107E-2</c:v>
                </c:pt>
                <c:pt idx="1730">
                  <c:v>3.8966435185185187E-2</c:v>
                </c:pt>
                <c:pt idx="1731">
                  <c:v>3.8978009259259254E-2</c:v>
                </c:pt>
                <c:pt idx="1732">
                  <c:v>3.8989583333333334E-2</c:v>
                </c:pt>
                <c:pt idx="1733">
                  <c:v>3.9001157407407408E-2</c:v>
                </c:pt>
                <c:pt idx="1734">
                  <c:v>3.9012731481481482E-2</c:v>
                </c:pt>
                <c:pt idx="1735">
                  <c:v>3.9024305555555555E-2</c:v>
                </c:pt>
                <c:pt idx="1736">
                  <c:v>3.9035879629629629E-2</c:v>
                </c:pt>
                <c:pt idx="1737">
                  <c:v>3.9047453703703702E-2</c:v>
                </c:pt>
                <c:pt idx="1738">
                  <c:v>3.9059027777777776E-2</c:v>
                </c:pt>
                <c:pt idx="1739">
                  <c:v>3.9070601851851849E-2</c:v>
                </c:pt>
                <c:pt idx="1740">
                  <c:v>3.908217592592593E-2</c:v>
                </c:pt>
                <c:pt idx="1741">
                  <c:v>3.9093750000000003E-2</c:v>
                </c:pt>
                <c:pt idx="1742">
                  <c:v>3.910532407407407E-2</c:v>
                </c:pt>
                <c:pt idx="1743">
                  <c:v>3.9116898148148151E-2</c:v>
                </c:pt>
                <c:pt idx="1744">
                  <c:v>3.9128472222222217E-2</c:v>
                </c:pt>
                <c:pt idx="1745">
                  <c:v>3.9140046296296298E-2</c:v>
                </c:pt>
                <c:pt idx="1746">
                  <c:v>3.9151620370370364E-2</c:v>
                </c:pt>
                <c:pt idx="1747">
                  <c:v>3.9163194444444445E-2</c:v>
                </c:pt>
                <c:pt idx="1748">
                  <c:v>3.9174768518518518E-2</c:v>
                </c:pt>
                <c:pt idx="1749">
                  <c:v>3.9186342592592592E-2</c:v>
                </c:pt>
                <c:pt idx="1750">
                  <c:v>3.9197916666666666E-2</c:v>
                </c:pt>
                <c:pt idx="1751">
                  <c:v>3.9209490740740739E-2</c:v>
                </c:pt>
                <c:pt idx="1752">
                  <c:v>3.9221064814814813E-2</c:v>
                </c:pt>
                <c:pt idx="1753">
                  <c:v>3.9232638888888886E-2</c:v>
                </c:pt>
                <c:pt idx="1754">
                  <c:v>3.924421296296296E-2</c:v>
                </c:pt>
                <c:pt idx="1755">
                  <c:v>3.925578703703704E-2</c:v>
                </c:pt>
                <c:pt idx="1756">
                  <c:v>3.9267361111111114E-2</c:v>
                </c:pt>
                <c:pt idx="1757">
                  <c:v>3.9278935185185188E-2</c:v>
                </c:pt>
                <c:pt idx="1758">
                  <c:v>3.9290509259259261E-2</c:v>
                </c:pt>
                <c:pt idx="1759">
                  <c:v>3.9302083333333335E-2</c:v>
                </c:pt>
                <c:pt idx="1760">
                  <c:v>3.9313657407407408E-2</c:v>
                </c:pt>
                <c:pt idx="1761">
                  <c:v>3.9325231481481475E-2</c:v>
                </c:pt>
                <c:pt idx="1762">
                  <c:v>3.9336805555555555E-2</c:v>
                </c:pt>
                <c:pt idx="1763">
                  <c:v>3.9348379629629629E-2</c:v>
                </c:pt>
                <c:pt idx="1764">
                  <c:v>3.9359953703703703E-2</c:v>
                </c:pt>
                <c:pt idx="1765">
                  <c:v>3.9371527777777776E-2</c:v>
                </c:pt>
                <c:pt idx="1766">
                  <c:v>3.938310185185185E-2</c:v>
                </c:pt>
                <c:pt idx="1767">
                  <c:v>3.9394675925925923E-2</c:v>
                </c:pt>
                <c:pt idx="1768">
                  <c:v>3.9406249999999997E-2</c:v>
                </c:pt>
                <c:pt idx="1769">
                  <c:v>3.9417824074074077E-2</c:v>
                </c:pt>
                <c:pt idx="1770">
                  <c:v>3.9429398148148151E-2</c:v>
                </c:pt>
                <c:pt idx="1771">
                  <c:v>3.9440972222222224E-2</c:v>
                </c:pt>
                <c:pt idx="1772">
                  <c:v>3.9452546296296298E-2</c:v>
                </c:pt>
                <c:pt idx="1773">
                  <c:v>3.9464120370370372E-2</c:v>
                </c:pt>
                <c:pt idx="1774">
                  <c:v>3.9475694444444445E-2</c:v>
                </c:pt>
                <c:pt idx="1775">
                  <c:v>3.9487268518518519E-2</c:v>
                </c:pt>
                <c:pt idx="1776">
                  <c:v>3.9498842592592592E-2</c:v>
                </c:pt>
                <c:pt idx="1777">
                  <c:v>3.9510416666666666E-2</c:v>
                </c:pt>
                <c:pt idx="1778">
                  <c:v>3.9521990740740746E-2</c:v>
                </c:pt>
                <c:pt idx="1779">
                  <c:v>3.9533564814814813E-2</c:v>
                </c:pt>
                <c:pt idx="1780">
                  <c:v>3.9545138888888894E-2</c:v>
                </c:pt>
                <c:pt idx="1781">
                  <c:v>3.955671296296296E-2</c:v>
                </c:pt>
                <c:pt idx="1782">
                  <c:v>3.9568287037037034E-2</c:v>
                </c:pt>
                <c:pt idx="1783">
                  <c:v>3.9579861111111107E-2</c:v>
                </c:pt>
                <c:pt idx="1784">
                  <c:v>3.9591435185185181E-2</c:v>
                </c:pt>
                <c:pt idx="1785">
                  <c:v>3.9603009259259261E-2</c:v>
                </c:pt>
                <c:pt idx="1786">
                  <c:v>3.9614583333333335E-2</c:v>
                </c:pt>
                <c:pt idx="1787">
                  <c:v>3.9626157407407409E-2</c:v>
                </c:pt>
                <c:pt idx="1788">
                  <c:v>3.9637731481481482E-2</c:v>
                </c:pt>
                <c:pt idx="1789">
                  <c:v>3.9649305555555556E-2</c:v>
                </c:pt>
                <c:pt idx="1790">
                  <c:v>3.9660879629629629E-2</c:v>
                </c:pt>
                <c:pt idx="1791">
                  <c:v>3.9672453703703703E-2</c:v>
                </c:pt>
                <c:pt idx="1792">
                  <c:v>3.9684027777777776E-2</c:v>
                </c:pt>
                <c:pt idx="1793">
                  <c:v>3.9695601851851857E-2</c:v>
                </c:pt>
                <c:pt idx="1794">
                  <c:v>3.9707175925925924E-2</c:v>
                </c:pt>
                <c:pt idx="1795">
                  <c:v>3.9718750000000004E-2</c:v>
                </c:pt>
                <c:pt idx="1796">
                  <c:v>3.9730324074074071E-2</c:v>
                </c:pt>
                <c:pt idx="1797">
                  <c:v>3.9741898148148151E-2</c:v>
                </c:pt>
                <c:pt idx="1798">
                  <c:v>3.9753472222222218E-2</c:v>
                </c:pt>
                <c:pt idx="1799">
                  <c:v>3.9765046296296298E-2</c:v>
                </c:pt>
                <c:pt idx="1800">
                  <c:v>3.9776620370370372E-2</c:v>
                </c:pt>
                <c:pt idx="1801">
                  <c:v>3.9788194444444445E-2</c:v>
                </c:pt>
                <c:pt idx="1802">
                  <c:v>3.9799768518518519E-2</c:v>
                </c:pt>
                <c:pt idx="1803">
                  <c:v>3.9811342592592593E-2</c:v>
                </c:pt>
                <c:pt idx="1804">
                  <c:v>3.9822916666666666E-2</c:v>
                </c:pt>
                <c:pt idx="1805">
                  <c:v>3.983449074074074E-2</c:v>
                </c:pt>
                <c:pt idx="1806">
                  <c:v>3.9846064814814813E-2</c:v>
                </c:pt>
                <c:pt idx="1807">
                  <c:v>3.9857638888888887E-2</c:v>
                </c:pt>
                <c:pt idx="1808">
                  <c:v>3.9869212962962967E-2</c:v>
                </c:pt>
                <c:pt idx="1809">
                  <c:v>3.9880787037037034E-2</c:v>
                </c:pt>
                <c:pt idx="1810">
                  <c:v>3.9892361111111115E-2</c:v>
                </c:pt>
                <c:pt idx="1811">
                  <c:v>3.9903935185185181E-2</c:v>
                </c:pt>
                <c:pt idx="1812">
                  <c:v>3.9915509259259262E-2</c:v>
                </c:pt>
                <c:pt idx="1813">
                  <c:v>3.9927083333333328E-2</c:v>
                </c:pt>
                <c:pt idx="1814">
                  <c:v>3.9938657407407409E-2</c:v>
                </c:pt>
                <c:pt idx="1815">
                  <c:v>3.9950231481481482E-2</c:v>
                </c:pt>
                <c:pt idx="1816">
                  <c:v>3.9961805555555556E-2</c:v>
                </c:pt>
                <c:pt idx="1817">
                  <c:v>3.997337962962963E-2</c:v>
                </c:pt>
                <c:pt idx="1818">
                  <c:v>3.9984953703703703E-2</c:v>
                </c:pt>
                <c:pt idx="1819">
                  <c:v>3.9996527777777777E-2</c:v>
                </c:pt>
                <c:pt idx="1820">
                  <c:v>4.000810185185185E-2</c:v>
                </c:pt>
                <c:pt idx="1821">
                  <c:v>4.0019675925925924E-2</c:v>
                </c:pt>
                <c:pt idx="1822">
                  <c:v>4.0031250000000004E-2</c:v>
                </c:pt>
                <c:pt idx="1823">
                  <c:v>4.0042824074074078E-2</c:v>
                </c:pt>
                <c:pt idx="1824">
                  <c:v>4.0054398148148145E-2</c:v>
                </c:pt>
                <c:pt idx="1825">
                  <c:v>4.0065972222222225E-2</c:v>
                </c:pt>
                <c:pt idx="1826">
                  <c:v>4.0077546296296292E-2</c:v>
                </c:pt>
                <c:pt idx="1827">
                  <c:v>4.0089120370370372E-2</c:v>
                </c:pt>
                <c:pt idx="1828">
                  <c:v>4.0100694444444439E-2</c:v>
                </c:pt>
                <c:pt idx="1829">
                  <c:v>4.0112268518518519E-2</c:v>
                </c:pt>
                <c:pt idx="1830">
                  <c:v>4.0123842592592593E-2</c:v>
                </c:pt>
                <c:pt idx="1831">
                  <c:v>4.0135416666666666E-2</c:v>
                </c:pt>
                <c:pt idx="1832">
                  <c:v>4.014699074074074E-2</c:v>
                </c:pt>
                <c:pt idx="1833">
                  <c:v>4.0158564814814814E-2</c:v>
                </c:pt>
                <c:pt idx="1834">
                  <c:v>4.0170138888888887E-2</c:v>
                </c:pt>
                <c:pt idx="1835">
                  <c:v>4.0181712962962961E-2</c:v>
                </c:pt>
                <c:pt idx="1836">
                  <c:v>4.0193287037037034E-2</c:v>
                </c:pt>
                <c:pt idx="1837">
                  <c:v>4.0204861111111115E-2</c:v>
                </c:pt>
                <c:pt idx="1838">
                  <c:v>4.0216435185185188E-2</c:v>
                </c:pt>
                <c:pt idx="1839">
                  <c:v>4.0228009259259262E-2</c:v>
                </c:pt>
                <c:pt idx="1840">
                  <c:v>4.0239583333333336E-2</c:v>
                </c:pt>
                <c:pt idx="1841">
                  <c:v>4.0251157407407409E-2</c:v>
                </c:pt>
                <c:pt idx="1842">
                  <c:v>4.0262731481481483E-2</c:v>
                </c:pt>
                <c:pt idx="1843">
                  <c:v>4.0274305555555549E-2</c:v>
                </c:pt>
                <c:pt idx="1844">
                  <c:v>4.028587962962963E-2</c:v>
                </c:pt>
                <c:pt idx="1845">
                  <c:v>4.0297453703703703E-2</c:v>
                </c:pt>
                <c:pt idx="1846">
                  <c:v>4.0309027777777777E-2</c:v>
                </c:pt>
                <c:pt idx="1847">
                  <c:v>4.0320601851851851E-2</c:v>
                </c:pt>
                <c:pt idx="1848">
                  <c:v>4.0332175925925924E-2</c:v>
                </c:pt>
                <c:pt idx="1849">
                  <c:v>4.0343749999999998E-2</c:v>
                </c:pt>
                <c:pt idx="1850">
                  <c:v>4.0355324074074071E-2</c:v>
                </c:pt>
                <c:pt idx="1851">
                  <c:v>4.0366898148148145E-2</c:v>
                </c:pt>
                <c:pt idx="1852">
                  <c:v>4.0378472222222225E-2</c:v>
                </c:pt>
                <c:pt idx="1853">
                  <c:v>4.0390046296296299E-2</c:v>
                </c:pt>
                <c:pt idx="1854">
                  <c:v>4.0401620370370372E-2</c:v>
                </c:pt>
                <c:pt idx="1855">
                  <c:v>4.0413194444444446E-2</c:v>
                </c:pt>
                <c:pt idx="1856">
                  <c:v>4.042476851851852E-2</c:v>
                </c:pt>
                <c:pt idx="1857">
                  <c:v>4.0436342592592593E-2</c:v>
                </c:pt>
                <c:pt idx="1858">
                  <c:v>4.0447916666666667E-2</c:v>
                </c:pt>
                <c:pt idx="1859">
                  <c:v>4.045949074074074E-2</c:v>
                </c:pt>
                <c:pt idx="1860">
                  <c:v>4.0471064814814821E-2</c:v>
                </c:pt>
                <c:pt idx="1861">
                  <c:v>4.0482638888888887E-2</c:v>
                </c:pt>
                <c:pt idx="1862">
                  <c:v>4.0494212962962968E-2</c:v>
                </c:pt>
                <c:pt idx="1863">
                  <c:v>4.0505787037037035E-2</c:v>
                </c:pt>
                <c:pt idx="1864">
                  <c:v>4.0517361111111108E-2</c:v>
                </c:pt>
                <c:pt idx="1865">
                  <c:v>4.0528935185185182E-2</c:v>
                </c:pt>
                <c:pt idx="1866">
                  <c:v>4.0540509259259255E-2</c:v>
                </c:pt>
                <c:pt idx="1867">
                  <c:v>4.0552083333333336E-2</c:v>
                </c:pt>
                <c:pt idx="1868">
                  <c:v>4.0563657407407409E-2</c:v>
                </c:pt>
                <c:pt idx="1869">
                  <c:v>4.0575231481481483E-2</c:v>
                </c:pt>
                <c:pt idx="1870">
                  <c:v>4.0586805555555557E-2</c:v>
                </c:pt>
                <c:pt idx="1871">
                  <c:v>4.059837962962963E-2</c:v>
                </c:pt>
                <c:pt idx="1872">
                  <c:v>4.0609953703703704E-2</c:v>
                </c:pt>
                <c:pt idx="1873">
                  <c:v>4.0621527777777777E-2</c:v>
                </c:pt>
                <c:pt idx="1874">
                  <c:v>4.0633101851851851E-2</c:v>
                </c:pt>
                <c:pt idx="1875">
                  <c:v>4.0644675925925931E-2</c:v>
                </c:pt>
                <c:pt idx="1876">
                  <c:v>4.0656249999999998E-2</c:v>
                </c:pt>
                <c:pt idx="1877">
                  <c:v>4.0667824074074078E-2</c:v>
                </c:pt>
                <c:pt idx="1878">
                  <c:v>4.0679398148148145E-2</c:v>
                </c:pt>
                <c:pt idx="1879">
                  <c:v>4.0690972222222226E-2</c:v>
                </c:pt>
                <c:pt idx="1880">
                  <c:v>4.0702546296296292E-2</c:v>
                </c:pt>
                <c:pt idx="1881">
                  <c:v>4.0714120370370373E-2</c:v>
                </c:pt>
                <c:pt idx="1882">
                  <c:v>4.0725694444444446E-2</c:v>
                </c:pt>
                <c:pt idx="1883">
                  <c:v>4.073726851851852E-2</c:v>
                </c:pt>
                <c:pt idx="1884">
                  <c:v>4.0748842592592593E-2</c:v>
                </c:pt>
                <c:pt idx="1885">
                  <c:v>4.0760416666666667E-2</c:v>
                </c:pt>
                <c:pt idx="1886">
                  <c:v>4.0771990740740741E-2</c:v>
                </c:pt>
                <c:pt idx="1887">
                  <c:v>4.0783564814814814E-2</c:v>
                </c:pt>
                <c:pt idx="1888">
                  <c:v>4.0795138888888888E-2</c:v>
                </c:pt>
                <c:pt idx="1889">
                  <c:v>4.0806712962962961E-2</c:v>
                </c:pt>
                <c:pt idx="1890">
                  <c:v>4.0818287037037042E-2</c:v>
                </c:pt>
                <c:pt idx="1891">
                  <c:v>4.0829861111111108E-2</c:v>
                </c:pt>
                <c:pt idx="1892">
                  <c:v>4.0841435185185189E-2</c:v>
                </c:pt>
                <c:pt idx="1893">
                  <c:v>4.0853009259259256E-2</c:v>
                </c:pt>
                <c:pt idx="1894">
                  <c:v>4.0864583333333336E-2</c:v>
                </c:pt>
                <c:pt idx="1895">
                  <c:v>4.0876157407407403E-2</c:v>
                </c:pt>
                <c:pt idx="1896">
                  <c:v>4.0887731481481483E-2</c:v>
                </c:pt>
                <c:pt idx="1897">
                  <c:v>4.0899305555555557E-2</c:v>
                </c:pt>
                <c:pt idx="1898">
                  <c:v>4.091087962962963E-2</c:v>
                </c:pt>
                <c:pt idx="1899">
                  <c:v>4.0922453703703704E-2</c:v>
                </c:pt>
                <c:pt idx="1900">
                  <c:v>4.0934027777777778E-2</c:v>
                </c:pt>
                <c:pt idx="1901">
                  <c:v>4.0945601851851851E-2</c:v>
                </c:pt>
                <c:pt idx="1902">
                  <c:v>4.0957175925925925E-2</c:v>
                </c:pt>
                <c:pt idx="1903">
                  <c:v>4.0968749999999998E-2</c:v>
                </c:pt>
                <c:pt idx="1904">
                  <c:v>4.0980324074074072E-2</c:v>
                </c:pt>
                <c:pt idx="1905">
                  <c:v>4.0991898148148152E-2</c:v>
                </c:pt>
                <c:pt idx="1906">
                  <c:v>4.1003472222222219E-2</c:v>
                </c:pt>
                <c:pt idx="1907">
                  <c:v>4.1015046296296299E-2</c:v>
                </c:pt>
                <c:pt idx="1908">
                  <c:v>4.1026620370370366E-2</c:v>
                </c:pt>
                <c:pt idx="1909">
                  <c:v>4.1038194444444447E-2</c:v>
                </c:pt>
                <c:pt idx="1910">
                  <c:v>4.1049768518518513E-2</c:v>
                </c:pt>
                <c:pt idx="1911">
                  <c:v>4.1061342592592594E-2</c:v>
                </c:pt>
                <c:pt idx="1912">
                  <c:v>4.1072916666666667E-2</c:v>
                </c:pt>
                <c:pt idx="1913">
                  <c:v>4.1084490740740741E-2</c:v>
                </c:pt>
                <c:pt idx="1914">
                  <c:v>4.1096064814814814E-2</c:v>
                </c:pt>
                <c:pt idx="1915">
                  <c:v>4.1107638888888888E-2</c:v>
                </c:pt>
                <c:pt idx="1916">
                  <c:v>4.1119212962962962E-2</c:v>
                </c:pt>
                <c:pt idx="1917">
                  <c:v>4.1130787037037035E-2</c:v>
                </c:pt>
                <c:pt idx="1918">
                  <c:v>4.1142361111111109E-2</c:v>
                </c:pt>
                <c:pt idx="1919">
                  <c:v>4.1153935185185182E-2</c:v>
                </c:pt>
                <c:pt idx="1920">
                  <c:v>4.1165509259259263E-2</c:v>
                </c:pt>
                <c:pt idx="1921">
                  <c:v>4.1177083333333336E-2</c:v>
                </c:pt>
                <c:pt idx="1922">
                  <c:v>4.118865740740741E-2</c:v>
                </c:pt>
                <c:pt idx="1923">
                  <c:v>4.1200231481481484E-2</c:v>
                </c:pt>
                <c:pt idx="1924">
                  <c:v>4.1211805555555557E-2</c:v>
                </c:pt>
                <c:pt idx="1925">
                  <c:v>4.1223379629629624E-2</c:v>
                </c:pt>
                <c:pt idx="1926">
                  <c:v>4.1234953703703704E-2</c:v>
                </c:pt>
                <c:pt idx="1927">
                  <c:v>4.1246527777777778E-2</c:v>
                </c:pt>
                <c:pt idx="1928">
                  <c:v>4.1258101851851851E-2</c:v>
                </c:pt>
                <c:pt idx="1929">
                  <c:v>4.1269675925925925E-2</c:v>
                </c:pt>
                <c:pt idx="1930">
                  <c:v>4.1281249999999999E-2</c:v>
                </c:pt>
                <c:pt idx="1931">
                  <c:v>4.1292824074074072E-2</c:v>
                </c:pt>
                <c:pt idx="1932">
                  <c:v>4.1304398148148146E-2</c:v>
                </c:pt>
                <c:pt idx="1933">
                  <c:v>4.1315972222222219E-2</c:v>
                </c:pt>
                <c:pt idx="1934">
                  <c:v>4.1327546296296293E-2</c:v>
                </c:pt>
                <c:pt idx="1935">
                  <c:v>4.1339120370370373E-2</c:v>
                </c:pt>
                <c:pt idx="1936">
                  <c:v>4.1350694444444447E-2</c:v>
                </c:pt>
                <c:pt idx="1937">
                  <c:v>4.136226851851852E-2</c:v>
                </c:pt>
                <c:pt idx="1938">
                  <c:v>4.1373842592592594E-2</c:v>
                </c:pt>
                <c:pt idx="1939">
                  <c:v>4.1385416666666668E-2</c:v>
                </c:pt>
                <c:pt idx="1940">
                  <c:v>4.1396990740740741E-2</c:v>
                </c:pt>
                <c:pt idx="1941">
                  <c:v>4.1408564814814815E-2</c:v>
                </c:pt>
                <c:pt idx="1942">
                  <c:v>4.1420138888888895E-2</c:v>
                </c:pt>
                <c:pt idx="1943">
                  <c:v>4.1431712962962962E-2</c:v>
                </c:pt>
                <c:pt idx="1944">
                  <c:v>4.1443287037037042E-2</c:v>
                </c:pt>
                <c:pt idx="1945">
                  <c:v>4.1454861111111109E-2</c:v>
                </c:pt>
                <c:pt idx="1946">
                  <c:v>4.1466435185185183E-2</c:v>
                </c:pt>
                <c:pt idx="1947">
                  <c:v>4.1478009259259256E-2</c:v>
                </c:pt>
                <c:pt idx="1948">
                  <c:v>4.148958333333333E-2</c:v>
                </c:pt>
                <c:pt idx="1949">
                  <c:v>4.150115740740741E-2</c:v>
                </c:pt>
                <c:pt idx="1950">
                  <c:v>4.1512731481481484E-2</c:v>
                </c:pt>
                <c:pt idx="1951">
                  <c:v>4.1524305555555557E-2</c:v>
                </c:pt>
                <c:pt idx="1952">
                  <c:v>4.1535879629629631E-2</c:v>
                </c:pt>
                <c:pt idx="1953">
                  <c:v>4.1547453703703704E-2</c:v>
                </c:pt>
                <c:pt idx="1954">
                  <c:v>4.1559027777777778E-2</c:v>
                </c:pt>
                <c:pt idx="1955">
                  <c:v>4.1570601851851852E-2</c:v>
                </c:pt>
                <c:pt idx="1956">
                  <c:v>4.1582175925925925E-2</c:v>
                </c:pt>
                <c:pt idx="1957">
                  <c:v>4.1593750000000006E-2</c:v>
                </c:pt>
                <c:pt idx="1958">
                  <c:v>4.1605324074074072E-2</c:v>
                </c:pt>
                <c:pt idx="1959">
                  <c:v>4.1616898148148153E-2</c:v>
                </c:pt>
                <c:pt idx="1960">
                  <c:v>4.1628472222222219E-2</c:v>
                </c:pt>
                <c:pt idx="1961">
                  <c:v>4.16400462962963E-2</c:v>
                </c:pt>
                <c:pt idx="1962">
                  <c:v>4.1651620370370367E-2</c:v>
                </c:pt>
                <c:pt idx="1963">
                  <c:v>4.1663194444444447E-2</c:v>
                </c:pt>
                <c:pt idx="1964">
                  <c:v>8.101851851851852E-6</c:v>
                </c:pt>
                <c:pt idx="1965">
                  <c:v>1.9675925925925925E-5</c:v>
                </c:pt>
                <c:pt idx="1966">
                  <c:v>3.1250000000000007E-5</c:v>
                </c:pt>
                <c:pt idx="1967">
                  <c:v>4.2824074074074079E-5</c:v>
                </c:pt>
                <c:pt idx="1968">
                  <c:v>5.4398148148148151E-5</c:v>
                </c:pt>
                <c:pt idx="1969">
                  <c:v>6.5972222222222216E-5</c:v>
                </c:pt>
                <c:pt idx="1970">
                  <c:v>7.7546296296296301E-5</c:v>
                </c:pt>
                <c:pt idx="1971">
                  <c:v>8.9120370370370373E-5</c:v>
                </c:pt>
                <c:pt idx="1972">
                  <c:v>1.0069444444444443E-4</c:v>
                </c:pt>
                <c:pt idx="1973">
                  <c:v>1.122685185185185E-4</c:v>
                </c:pt>
                <c:pt idx="1974">
                  <c:v>1.2384259259259258E-4</c:v>
                </c:pt>
                <c:pt idx="1975">
                  <c:v>1.3541666666666666E-4</c:v>
                </c:pt>
                <c:pt idx="1976">
                  <c:v>1.4699074074074072E-4</c:v>
                </c:pt>
                <c:pt idx="1977">
                  <c:v>1.585648148148148E-4</c:v>
                </c:pt>
                <c:pt idx="1978">
                  <c:v>1.7013888888888886E-4</c:v>
                </c:pt>
                <c:pt idx="1979">
                  <c:v>1.8171296296296295E-4</c:v>
                </c:pt>
                <c:pt idx="1980">
                  <c:v>1.9328703703703703E-4</c:v>
                </c:pt>
                <c:pt idx="1981">
                  <c:v>2.0486111111111109E-4</c:v>
                </c:pt>
                <c:pt idx="1982">
                  <c:v>2.1643518518518518E-4</c:v>
                </c:pt>
                <c:pt idx="1983">
                  <c:v>2.2800925925925926E-4</c:v>
                </c:pt>
                <c:pt idx="1984">
                  <c:v>2.3958333333333332E-4</c:v>
                </c:pt>
                <c:pt idx="1985">
                  <c:v>2.5115740740740735E-4</c:v>
                </c:pt>
                <c:pt idx="1986">
                  <c:v>2.6273148148148146E-4</c:v>
                </c:pt>
                <c:pt idx="1987">
                  <c:v>2.7430555555555552E-4</c:v>
                </c:pt>
                <c:pt idx="1988">
                  <c:v>2.8587962962962963E-4</c:v>
                </c:pt>
                <c:pt idx="1989">
                  <c:v>2.9745370370370369E-4</c:v>
                </c:pt>
                <c:pt idx="1990">
                  <c:v>3.0902777777777781E-4</c:v>
                </c:pt>
                <c:pt idx="1991">
                  <c:v>3.2060185185185186E-4</c:v>
                </c:pt>
                <c:pt idx="1992">
                  <c:v>3.3217592592592592E-4</c:v>
                </c:pt>
                <c:pt idx="1993">
                  <c:v>3.4375000000000003E-4</c:v>
                </c:pt>
                <c:pt idx="1994">
                  <c:v>3.5532407407407404E-4</c:v>
                </c:pt>
                <c:pt idx="1995">
                  <c:v>3.6689814814814815E-4</c:v>
                </c:pt>
                <c:pt idx="1996">
                  <c:v>3.7847222222222226E-4</c:v>
                </c:pt>
                <c:pt idx="1997">
                  <c:v>3.9004629629629638E-4</c:v>
                </c:pt>
                <c:pt idx="1998">
                  <c:v>4.0162037037037038E-4</c:v>
                </c:pt>
                <c:pt idx="1999">
                  <c:v>4.1319444444444449E-4</c:v>
                </c:pt>
                <c:pt idx="2000">
                  <c:v>4.2476851851851855E-4</c:v>
                </c:pt>
                <c:pt idx="2001">
                  <c:v>4.3634259259259261E-4</c:v>
                </c:pt>
                <c:pt idx="2002">
                  <c:v>4.4791666666666672E-4</c:v>
                </c:pt>
                <c:pt idx="2003">
                  <c:v>4.5949074074074078E-4</c:v>
                </c:pt>
                <c:pt idx="2004">
                  <c:v>4.7106481481481484E-4</c:v>
                </c:pt>
                <c:pt idx="2005">
                  <c:v>4.8263888888888895E-4</c:v>
                </c:pt>
                <c:pt idx="2006">
                  <c:v>4.942129629629629E-4</c:v>
                </c:pt>
                <c:pt idx="2007">
                  <c:v>5.0578703703703712E-4</c:v>
                </c:pt>
                <c:pt idx="2008">
                  <c:v>5.1736111111111112E-4</c:v>
                </c:pt>
                <c:pt idx="2009">
                  <c:v>5.2893518518518524E-4</c:v>
                </c:pt>
                <c:pt idx="2010">
                  <c:v>5.4050925925925935E-4</c:v>
                </c:pt>
                <c:pt idx="2011">
                  <c:v>5.5208333333333335E-4</c:v>
                </c:pt>
                <c:pt idx="2012">
                  <c:v>5.6365740740740747E-4</c:v>
                </c:pt>
                <c:pt idx="2013">
                  <c:v>5.7523148148148147E-4</c:v>
                </c:pt>
                <c:pt idx="2014">
                  <c:v>5.8680555555555558E-4</c:v>
                </c:pt>
                <c:pt idx="2015">
                  <c:v>5.9837962962962959E-4</c:v>
                </c:pt>
                <c:pt idx="2016">
                  <c:v>6.0995370370370381E-4</c:v>
                </c:pt>
                <c:pt idx="2017">
                  <c:v>6.2152777777777781E-4</c:v>
                </c:pt>
                <c:pt idx="2018">
                  <c:v>6.3310185185185192E-4</c:v>
                </c:pt>
                <c:pt idx="2019">
                  <c:v>6.4467592592592593E-4</c:v>
                </c:pt>
                <c:pt idx="2020">
                  <c:v>6.5625000000000004E-4</c:v>
                </c:pt>
                <c:pt idx="2021">
                  <c:v>6.6782407407407404E-4</c:v>
                </c:pt>
                <c:pt idx="2022">
                  <c:v>6.7939814814814816E-4</c:v>
                </c:pt>
                <c:pt idx="2023">
                  <c:v>6.9097222222222216E-4</c:v>
                </c:pt>
                <c:pt idx="2024">
                  <c:v>7.0254629629629627E-4</c:v>
                </c:pt>
                <c:pt idx="2025">
                  <c:v>7.1412037037037028E-4</c:v>
                </c:pt>
                <c:pt idx="2026">
                  <c:v>7.256944444444445E-4</c:v>
                </c:pt>
                <c:pt idx="2027">
                  <c:v>7.3726851851851861E-4</c:v>
                </c:pt>
                <c:pt idx="2028">
                  <c:v>7.4884259259259262E-4</c:v>
                </c:pt>
                <c:pt idx="2029">
                  <c:v>7.6041666666666662E-4</c:v>
                </c:pt>
                <c:pt idx="2030">
                  <c:v>7.7199074074074062E-4</c:v>
                </c:pt>
                <c:pt idx="2031">
                  <c:v>7.8356481481481495E-4</c:v>
                </c:pt>
                <c:pt idx="2032">
                  <c:v>7.9513888888888896E-4</c:v>
                </c:pt>
                <c:pt idx="2033">
                  <c:v>8.0671296296296296E-4</c:v>
                </c:pt>
                <c:pt idx="2034">
                  <c:v>8.1828703703703696E-4</c:v>
                </c:pt>
                <c:pt idx="2035">
                  <c:v>8.2986111111111119E-4</c:v>
                </c:pt>
                <c:pt idx="2036">
                  <c:v>8.4143518518518519E-4</c:v>
                </c:pt>
                <c:pt idx="2037">
                  <c:v>8.5300925925925919E-4</c:v>
                </c:pt>
                <c:pt idx="2038">
                  <c:v>8.6458333333333341E-4</c:v>
                </c:pt>
                <c:pt idx="2039">
                  <c:v>8.7615740740740742E-4</c:v>
                </c:pt>
                <c:pt idx="2040">
                  <c:v>8.8773148148148153E-4</c:v>
                </c:pt>
                <c:pt idx="2041">
                  <c:v>8.9930555555555554E-4</c:v>
                </c:pt>
                <c:pt idx="2042">
                  <c:v>9.1087962962962954E-4</c:v>
                </c:pt>
                <c:pt idx="2043">
                  <c:v>9.2245370370370365E-4</c:v>
                </c:pt>
                <c:pt idx="2044">
                  <c:v>9.3402777777777766E-4</c:v>
                </c:pt>
                <c:pt idx="2045">
                  <c:v>9.4560185185185188E-4</c:v>
                </c:pt>
                <c:pt idx="2046">
                  <c:v>9.5717592592592599E-4</c:v>
                </c:pt>
                <c:pt idx="2047">
                  <c:v>9.6874999999999999E-4</c:v>
                </c:pt>
                <c:pt idx="2048">
                  <c:v>9.80324074074074E-4</c:v>
                </c:pt>
                <c:pt idx="2049">
                  <c:v>9.9189814814814822E-4</c:v>
                </c:pt>
                <c:pt idx="2050">
                  <c:v>1.0046296296296298E-3</c:v>
                </c:pt>
                <c:pt idx="2051">
                  <c:v>1.0150462962962962E-3</c:v>
                </c:pt>
                <c:pt idx="2052">
                  <c:v>1.0266203703703702E-3</c:v>
                </c:pt>
                <c:pt idx="2053">
                  <c:v>1.0381944444444445E-3</c:v>
                </c:pt>
                <c:pt idx="2054">
                  <c:v>1.0497685185185187E-3</c:v>
                </c:pt>
                <c:pt idx="2055">
                  <c:v>1.0613425925925927E-3</c:v>
                </c:pt>
                <c:pt idx="2056">
                  <c:v>1.0729166666666667E-3</c:v>
                </c:pt>
                <c:pt idx="2057">
                  <c:v>1.0844907407407407E-3</c:v>
                </c:pt>
                <c:pt idx="2058">
                  <c:v>1.0960648148148149E-3</c:v>
                </c:pt>
                <c:pt idx="2059">
                  <c:v>1.1076388888888891E-3</c:v>
                </c:pt>
                <c:pt idx="2060">
                  <c:v>1.1192129629629631E-3</c:v>
                </c:pt>
                <c:pt idx="2061">
                  <c:v>1.1307870370370371E-3</c:v>
                </c:pt>
                <c:pt idx="2062">
                  <c:v>1.1423611111111111E-3</c:v>
                </c:pt>
                <c:pt idx="2063">
                  <c:v>1.1539351851851851E-3</c:v>
                </c:pt>
                <c:pt idx="2064">
                  <c:v>1.1655092592592591E-3</c:v>
                </c:pt>
                <c:pt idx="2065">
                  <c:v>1.1770833333333334E-3</c:v>
                </c:pt>
                <c:pt idx="2066">
                  <c:v>1.1886574074074074E-3</c:v>
                </c:pt>
                <c:pt idx="2067">
                  <c:v>1.2002314814814816E-3</c:v>
                </c:pt>
                <c:pt idx="2068">
                  <c:v>1.2118055555555556E-3</c:v>
                </c:pt>
                <c:pt idx="2069">
                  <c:v>1.2233796296296296E-3</c:v>
                </c:pt>
                <c:pt idx="2070">
                  <c:v>1.2349537037037036E-3</c:v>
                </c:pt>
                <c:pt idx="2071">
                  <c:v>1.2465277777777776E-3</c:v>
                </c:pt>
                <c:pt idx="2072">
                  <c:v>1.258101851851852E-3</c:v>
                </c:pt>
                <c:pt idx="2073">
                  <c:v>1.269675925925926E-3</c:v>
                </c:pt>
                <c:pt idx="2074">
                  <c:v>1.2812500000000001E-3</c:v>
                </c:pt>
                <c:pt idx="2075">
                  <c:v>1.2928240740740741E-3</c:v>
                </c:pt>
                <c:pt idx="2076">
                  <c:v>1.3043981481481483E-3</c:v>
                </c:pt>
                <c:pt idx="2077">
                  <c:v>1.3159722222222221E-3</c:v>
                </c:pt>
                <c:pt idx="2078">
                  <c:v>1.3275462962962963E-3</c:v>
                </c:pt>
                <c:pt idx="2079">
                  <c:v>1.3391203703703705E-3</c:v>
                </c:pt>
                <c:pt idx="2080">
                  <c:v>1.3506944444444445E-3</c:v>
                </c:pt>
                <c:pt idx="2081">
                  <c:v>1.3622685185185185E-3</c:v>
                </c:pt>
                <c:pt idx="2082">
                  <c:v>1.3738425925925925E-3</c:v>
                </c:pt>
                <c:pt idx="2083">
                  <c:v>1.3854166666666667E-3</c:v>
                </c:pt>
                <c:pt idx="2084">
                  <c:v>1.396990740740741E-3</c:v>
                </c:pt>
                <c:pt idx="2085">
                  <c:v>1.4085648148148147E-3</c:v>
                </c:pt>
                <c:pt idx="2086">
                  <c:v>1.420138888888889E-3</c:v>
                </c:pt>
                <c:pt idx="2087">
                  <c:v>1.4317129629629628E-3</c:v>
                </c:pt>
                <c:pt idx="2088">
                  <c:v>1.443287037037037E-3</c:v>
                </c:pt>
                <c:pt idx="2089">
                  <c:v>1.4548611111111114E-3</c:v>
                </c:pt>
                <c:pt idx="2090">
                  <c:v>1.4664351851851852E-3</c:v>
                </c:pt>
                <c:pt idx="2091">
                  <c:v>1.4780092592592594E-3</c:v>
                </c:pt>
                <c:pt idx="2092">
                  <c:v>1.4895833333333332E-3</c:v>
                </c:pt>
                <c:pt idx="2093">
                  <c:v>1.5011574074074074E-3</c:v>
                </c:pt>
                <c:pt idx="2094">
                  <c:v>1.5127314814814814E-3</c:v>
                </c:pt>
                <c:pt idx="2095">
                  <c:v>1.5243055555555554E-3</c:v>
                </c:pt>
                <c:pt idx="2096">
                  <c:v>1.5358796296296294E-3</c:v>
                </c:pt>
                <c:pt idx="2097">
                  <c:v>1.5474537037037039E-3</c:v>
                </c:pt>
                <c:pt idx="2098">
                  <c:v>1.5590277777777779E-3</c:v>
                </c:pt>
                <c:pt idx="2099">
                  <c:v>1.5706018518518519E-3</c:v>
                </c:pt>
                <c:pt idx="2100">
                  <c:v>1.5821759259259259E-3</c:v>
                </c:pt>
                <c:pt idx="2101">
                  <c:v>1.5937499999999999E-3</c:v>
                </c:pt>
                <c:pt idx="2102">
                  <c:v>1.6053240740740741E-3</c:v>
                </c:pt>
                <c:pt idx="2103">
                  <c:v>1.6168981481481479E-3</c:v>
                </c:pt>
                <c:pt idx="2104">
                  <c:v>1.6284722222222221E-3</c:v>
                </c:pt>
                <c:pt idx="2105">
                  <c:v>1.6400462962962963E-3</c:v>
                </c:pt>
                <c:pt idx="2106">
                  <c:v>1.6516203703703704E-3</c:v>
                </c:pt>
                <c:pt idx="2107">
                  <c:v>1.6631944444444446E-3</c:v>
                </c:pt>
                <c:pt idx="2108">
                  <c:v>1.6747685185185184E-3</c:v>
                </c:pt>
                <c:pt idx="2109">
                  <c:v>1.6863425925925926E-3</c:v>
                </c:pt>
                <c:pt idx="2110">
                  <c:v>1.6979166666666664E-3</c:v>
                </c:pt>
                <c:pt idx="2111">
                  <c:v>1.7094907407407408E-3</c:v>
                </c:pt>
                <c:pt idx="2112">
                  <c:v>1.721064814814815E-3</c:v>
                </c:pt>
                <c:pt idx="2113">
                  <c:v>1.7326388888888888E-3</c:v>
                </c:pt>
                <c:pt idx="2114">
                  <c:v>1.744212962962963E-3</c:v>
                </c:pt>
                <c:pt idx="2115">
                  <c:v>1.7557870370370368E-3</c:v>
                </c:pt>
                <c:pt idx="2116">
                  <c:v>1.767361111111111E-3</c:v>
                </c:pt>
                <c:pt idx="2117">
                  <c:v>1.7789351851851853E-3</c:v>
                </c:pt>
                <c:pt idx="2118">
                  <c:v>1.7905092592592591E-3</c:v>
                </c:pt>
                <c:pt idx="2119">
                  <c:v>1.8020833333333335E-3</c:v>
                </c:pt>
                <c:pt idx="2120">
                  <c:v>1.8136574074074077E-3</c:v>
                </c:pt>
                <c:pt idx="2121">
                  <c:v>1.8252314814814815E-3</c:v>
                </c:pt>
                <c:pt idx="2122">
                  <c:v>1.8368055555555557E-3</c:v>
                </c:pt>
                <c:pt idx="2123">
                  <c:v>1.8483796296296295E-3</c:v>
                </c:pt>
                <c:pt idx="2124">
                  <c:v>1.8599537037037037E-3</c:v>
                </c:pt>
                <c:pt idx="2125">
                  <c:v>1.8715277777777782E-3</c:v>
                </c:pt>
                <c:pt idx="2126">
                  <c:v>1.883101851851852E-3</c:v>
                </c:pt>
                <c:pt idx="2127">
                  <c:v>1.8946759259259262E-3</c:v>
                </c:pt>
                <c:pt idx="2128">
                  <c:v>1.90625E-3</c:v>
                </c:pt>
                <c:pt idx="2129">
                  <c:v>1.9178240740740742E-3</c:v>
                </c:pt>
                <c:pt idx="2130">
                  <c:v>1.9293981481481482E-3</c:v>
                </c:pt>
                <c:pt idx="2131">
                  <c:v>1.9409722222222222E-3</c:v>
                </c:pt>
                <c:pt idx="2132">
                  <c:v>1.9525462962962962E-3</c:v>
                </c:pt>
                <c:pt idx="2133">
                  <c:v>1.96412037037037E-3</c:v>
                </c:pt>
                <c:pt idx="2134">
                  <c:v>1.9756944444444444E-3</c:v>
                </c:pt>
                <c:pt idx="2135">
                  <c:v>1.9872685185185189E-3</c:v>
                </c:pt>
                <c:pt idx="2136">
                  <c:v>1.9988425925925924E-3</c:v>
                </c:pt>
                <c:pt idx="2137">
                  <c:v>2.0104166666666669E-3</c:v>
                </c:pt>
                <c:pt idx="2138">
                  <c:v>2.0219907407407404E-3</c:v>
                </c:pt>
                <c:pt idx="2139">
                  <c:v>2.0335648148148149E-3</c:v>
                </c:pt>
                <c:pt idx="2140">
                  <c:v>2.0451388888888893E-3</c:v>
                </c:pt>
                <c:pt idx="2141">
                  <c:v>2.0567129629629629E-3</c:v>
                </c:pt>
                <c:pt idx="2142">
                  <c:v>2.0682870370370373E-3</c:v>
                </c:pt>
                <c:pt idx="2143">
                  <c:v>2.0798611111111113E-3</c:v>
                </c:pt>
                <c:pt idx="2144">
                  <c:v>2.0914351851851853E-3</c:v>
                </c:pt>
                <c:pt idx="2145">
                  <c:v>2.1030092592592593E-3</c:v>
                </c:pt>
                <c:pt idx="2146">
                  <c:v>2.1145833333333333E-3</c:v>
                </c:pt>
                <c:pt idx="2147">
                  <c:v>2.1261574074074073E-3</c:v>
                </c:pt>
                <c:pt idx="2148">
                  <c:v>2.1377314814814813E-3</c:v>
                </c:pt>
                <c:pt idx="2149">
                  <c:v>2.1493055555555558E-3</c:v>
                </c:pt>
                <c:pt idx="2150">
                  <c:v>2.1608796296296298E-3</c:v>
                </c:pt>
                <c:pt idx="2151">
                  <c:v>2.1724537037037038E-3</c:v>
                </c:pt>
                <c:pt idx="2152">
                  <c:v>2.1840277777777778E-3</c:v>
                </c:pt>
                <c:pt idx="2153">
                  <c:v>2.1956018518518518E-3</c:v>
                </c:pt>
                <c:pt idx="2154">
                  <c:v>2.2071759259259258E-3</c:v>
                </c:pt>
                <c:pt idx="2155">
                  <c:v>2.2187499999999998E-3</c:v>
                </c:pt>
                <c:pt idx="2156">
                  <c:v>2.2303240740740738E-3</c:v>
                </c:pt>
                <c:pt idx="2157">
                  <c:v>2.2418981481481482E-3</c:v>
                </c:pt>
                <c:pt idx="2158">
                  <c:v>2.2534722222222222E-3</c:v>
                </c:pt>
                <c:pt idx="2159">
                  <c:v>2.2650462962962963E-3</c:v>
                </c:pt>
                <c:pt idx="2160">
                  <c:v>2.2766203703703703E-3</c:v>
                </c:pt>
                <c:pt idx="2161">
                  <c:v>2.2881944444444443E-3</c:v>
                </c:pt>
                <c:pt idx="2162">
                  <c:v>2.2997685185185183E-3</c:v>
                </c:pt>
                <c:pt idx="2163">
                  <c:v>2.3113425925925927E-3</c:v>
                </c:pt>
                <c:pt idx="2164">
                  <c:v>2.3229166666666663E-3</c:v>
                </c:pt>
                <c:pt idx="2165">
                  <c:v>2.3344907407407407E-3</c:v>
                </c:pt>
                <c:pt idx="2166">
                  <c:v>2.3460648148148151E-3</c:v>
                </c:pt>
                <c:pt idx="2167">
                  <c:v>2.3576388888888887E-3</c:v>
                </c:pt>
                <c:pt idx="2168">
                  <c:v>2.3692129629629632E-3</c:v>
                </c:pt>
                <c:pt idx="2169">
                  <c:v>2.3807870370370367E-3</c:v>
                </c:pt>
                <c:pt idx="2170">
                  <c:v>2.3923611111111112E-3</c:v>
                </c:pt>
                <c:pt idx="2171">
                  <c:v>2.4039351851851856E-3</c:v>
                </c:pt>
                <c:pt idx="2172">
                  <c:v>2.4155092592592592E-3</c:v>
                </c:pt>
                <c:pt idx="2173">
                  <c:v>2.4270833333333336E-3</c:v>
                </c:pt>
                <c:pt idx="2174">
                  <c:v>2.4386574074074072E-3</c:v>
                </c:pt>
                <c:pt idx="2175">
                  <c:v>2.4502314814814816E-3</c:v>
                </c:pt>
                <c:pt idx="2176">
                  <c:v>2.4618055555555556E-3</c:v>
                </c:pt>
                <c:pt idx="2177">
                  <c:v>2.4733796296296296E-3</c:v>
                </c:pt>
                <c:pt idx="2178">
                  <c:v>2.4849537037037036E-3</c:v>
                </c:pt>
                <c:pt idx="2179">
                  <c:v>2.4965277777777776E-3</c:v>
                </c:pt>
                <c:pt idx="2180">
                  <c:v>2.5081018518518521E-3</c:v>
                </c:pt>
                <c:pt idx="2181">
                  <c:v>2.5196759259259261E-3</c:v>
                </c:pt>
                <c:pt idx="2182">
                  <c:v>2.5312500000000001E-3</c:v>
                </c:pt>
                <c:pt idx="2183">
                  <c:v>2.5428240740740741E-3</c:v>
                </c:pt>
                <c:pt idx="2184">
                  <c:v>2.5543981481481481E-3</c:v>
                </c:pt>
                <c:pt idx="2185">
                  <c:v>2.5659722222222225E-3</c:v>
                </c:pt>
                <c:pt idx="2186">
                  <c:v>2.5775462962962965E-3</c:v>
                </c:pt>
                <c:pt idx="2187">
                  <c:v>2.5891203703703705E-3</c:v>
                </c:pt>
                <c:pt idx="2188">
                  <c:v>2.6006944444444445E-3</c:v>
                </c:pt>
                <c:pt idx="2189">
                  <c:v>2.6122685185185185E-3</c:v>
                </c:pt>
                <c:pt idx="2190">
                  <c:v>2.6238425925925925E-3</c:v>
                </c:pt>
                <c:pt idx="2191">
                  <c:v>2.6354166666666665E-3</c:v>
                </c:pt>
                <c:pt idx="2192">
                  <c:v>2.646990740740741E-3</c:v>
                </c:pt>
              </c:numCache>
            </c:numRef>
          </c:cat>
          <c:val>
            <c:numRef>
              <c:f>Dataset_preprocessed!$CF$2:$CF$2194</c:f>
              <c:numCache>
                <c:formatCode>General</c:formatCode>
                <c:ptCount val="2193"/>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3.6845634179413798E-2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5.2048238365189299</c:v>
                </c:pt>
                <c:pt idx="150">
                  <c:v>0</c:v>
                </c:pt>
                <c:pt idx="151">
                  <c:v>0</c:v>
                </c:pt>
                <c:pt idx="152">
                  <c:v>0</c:v>
                </c:pt>
                <c:pt idx="153">
                  <c:v>0</c:v>
                </c:pt>
                <c:pt idx="154">
                  <c:v>0</c:v>
                </c:pt>
                <c:pt idx="155">
                  <c:v>0</c:v>
                </c:pt>
                <c:pt idx="156">
                  <c:v>0</c:v>
                </c:pt>
                <c:pt idx="157">
                  <c:v>0</c:v>
                </c:pt>
                <c:pt idx="158">
                  <c:v>0</c:v>
                </c:pt>
                <c:pt idx="159">
                  <c:v>1.6690749958767499</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5.0053988869191999</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2.2684834456360998</c:v>
                </c:pt>
                <c:pt idx="206">
                  <c:v>0</c:v>
                </c:pt>
                <c:pt idx="207">
                  <c:v>0</c:v>
                </c:pt>
                <c:pt idx="208">
                  <c:v>0</c:v>
                </c:pt>
                <c:pt idx="209">
                  <c:v>0</c:v>
                </c:pt>
                <c:pt idx="210">
                  <c:v>0</c:v>
                </c:pt>
                <c:pt idx="211">
                  <c:v>0</c:v>
                </c:pt>
                <c:pt idx="212">
                  <c:v>0</c:v>
                </c:pt>
                <c:pt idx="213">
                  <c:v>0</c:v>
                </c:pt>
                <c:pt idx="214">
                  <c:v>2.1299504614465001</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3.2354463601025798</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2.2608642480963002</c:v>
                </c:pt>
                <c:pt idx="352">
                  <c:v>0</c:v>
                </c:pt>
                <c:pt idx="353">
                  <c:v>2.9639840287816299</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1.4301953729332499</c:v>
                </c:pt>
                <c:pt idx="494">
                  <c:v>0</c:v>
                </c:pt>
                <c:pt idx="495">
                  <c:v>0</c:v>
                </c:pt>
                <c:pt idx="496">
                  <c:v>0</c:v>
                </c:pt>
                <c:pt idx="497">
                  <c:v>0</c:v>
                </c:pt>
                <c:pt idx="498">
                  <c:v>0</c:v>
                </c:pt>
                <c:pt idx="499">
                  <c:v>0</c:v>
                </c:pt>
                <c:pt idx="500">
                  <c:v>0</c:v>
                </c:pt>
                <c:pt idx="501">
                  <c:v>0</c:v>
                </c:pt>
                <c:pt idx="502">
                  <c:v>2.0489491226435002</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1.8757479152181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2.0061399588076001</c:v>
                </c:pt>
                <c:pt idx="558">
                  <c:v>0</c:v>
                </c:pt>
                <c:pt idx="559">
                  <c:v>0</c:v>
                </c:pt>
                <c:pt idx="560">
                  <c:v>0</c:v>
                </c:pt>
                <c:pt idx="561">
                  <c:v>0</c:v>
                </c:pt>
                <c:pt idx="562">
                  <c:v>0</c:v>
                </c:pt>
                <c:pt idx="563">
                  <c:v>0</c:v>
                </c:pt>
                <c:pt idx="564">
                  <c:v>0</c:v>
                </c:pt>
                <c:pt idx="565">
                  <c:v>2.5929347600002002</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1.3048546183018499</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4.7292798125639299</c:v>
                </c:pt>
                <c:pt idx="617">
                  <c:v>0</c:v>
                </c:pt>
                <c:pt idx="618">
                  <c:v>0</c:v>
                </c:pt>
                <c:pt idx="619">
                  <c:v>0</c:v>
                </c:pt>
                <c:pt idx="620">
                  <c:v>0</c:v>
                </c:pt>
                <c:pt idx="621">
                  <c:v>0</c:v>
                </c:pt>
                <c:pt idx="622">
                  <c:v>4.95127606001875</c:v>
                </c:pt>
                <c:pt idx="623">
                  <c:v>0</c:v>
                </c:pt>
                <c:pt idx="624">
                  <c:v>0</c:v>
                </c:pt>
                <c:pt idx="625">
                  <c:v>0</c:v>
                </c:pt>
                <c:pt idx="626">
                  <c:v>0</c:v>
                </c:pt>
                <c:pt idx="627">
                  <c:v>0</c:v>
                </c:pt>
                <c:pt idx="628">
                  <c:v>0</c:v>
                </c:pt>
                <c:pt idx="629">
                  <c:v>0</c:v>
                </c:pt>
                <c:pt idx="630">
                  <c:v>0</c:v>
                </c:pt>
                <c:pt idx="631">
                  <c:v>0</c:v>
                </c:pt>
                <c:pt idx="632">
                  <c:v>1.2945654953808501</c:v>
                </c:pt>
                <c:pt idx="633">
                  <c:v>0</c:v>
                </c:pt>
                <c:pt idx="634">
                  <c:v>0</c:v>
                </c:pt>
                <c:pt idx="635">
                  <c:v>0</c:v>
                </c:pt>
                <c:pt idx="636">
                  <c:v>0</c:v>
                </c:pt>
                <c:pt idx="637">
                  <c:v>0</c:v>
                </c:pt>
                <c:pt idx="638">
                  <c:v>0</c:v>
                </c:pt>
                <c:pt idx="639">
                  <c:v>0</c:v>
                </c:pt>
                <c:pt idx="640">
                  <c:v>0</c:v>
                </c:pt>
                <c:pt idx="641">
                  <c:v>0</c:v>
                </c:pt>
                <c:pt idx="642">
                  <c:v>0</c:v>
                </c:pt>
                <c:pt idx="643">
                  <c:v>0</c:v>
                </c:pt>
                <c:pt idx="644">
                  <c:v>2.4182058105194302</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2.40055836158878</c:v>
                </c:pt>
                <c:pt idx="661">
                  <c:v>0</c:v>
                </c:pt>
                <c:pt idx="662">
                  <c:v>0</c:v>
                </c:pt>
                <c:pt idx="663">
                  <c:v>0</c:v>
                </c:pt>
                <c:pt idx="664">
                  <c:v>0</c:v>
                </c:pt>
                <c:pt idx="665">
                  <c:v>0</c:v>
                </c:pt>
                <c:pt idx="666">
                  <c:v>0</c:v>
                </c:pt>
                <c:pt idx="667">
                  <c:v>2.7817568445376102</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1.2652881313072</c:v>
                </c:pt>
                <c:pt idx="685">
                  <c:v>0</c:v>
                </c:pt>
                <c:pt idx="686">
                  <c:v>0</c:v>
                </c:pt>
                <c:pt idx="687">
                  <c:v>0</c:v>
                </c:pt>
                <c:pt idx="688">
                  <c:v>0</c:v>
                </c:pt>
                <c:pt idx="689">
                  <c:v>0</c:v>
                </c:pt>
                <c:pt idx="690">
                  <c:v>0</c:v>
                </c:pt>
                <c:pt idx="691">
                  <c:v>6.6177488178511101</c:v>
                </c:pt>
                <c:pt idx="692">
                  <c:v>0</c:v>
                </c:pt>
                <c:pt idx="693">
                  <c:v>0</c:v>
                </c:pt>
                <c:pt idx="694">
                  <c:v>0</c:v>
                </c:pt>
                <c:pt idx="695">
                  <c:v>0</c:v>
                </c:pt>
                <c:pt idx="696">
                  <c:v>5.0066507787873498</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7.2535576713292</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2.4255018738951</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4.1130477400127496</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2.61387111719473</c:v>
                </c:pt>
                <c:pt idx="840">
                  <c:v>0</c:v>
                </c:pt>
                <c:pt idx="841">
                  <c:v>0</c:v>
                </c:pt>
                <c:pt idx="842">
                  <c:v>2.1368730299840002</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1.8402737592662499</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2.2978176476408998</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6.7316316285158102</c:v>
                </c:pt>
                <c:pt idx="908">
                  <c:v>0</c:v>
                </c:pt>
                <c:pt idx="909">
                  <c:v>0</c:v>
                </c:pt>
                <c:pt idx="910">
                  <c:v>0</c:v>
                </c:pt>
                <c:pt idx="911">
                  <c:v>0</c:v>
                </c:pt>
                <c:pt idx="912">
                  <c:v>0</c:v>
                </c:pt>
                <c:pt idx="913">
                  <c:v>0</c:v>
                </c:pt>
                <c:pt idx="914">
                  <c:v>3.6715642106451001</c:v>
                </c:pt>
                <c:pt idx="915">
                  <c:v>0</c:v>
                </c:pt>
                <c:pt idx="916">
                  <c:v>0</c:v>
                </c:pt>
                <c:pt idx="917">
                  <c:v>0</c:v>
                </c:pt>
                <c:pt idx="918">
                  <c:v>0</c:v>
                </c:pt>
                <c:pt idx="919">
                  <c:v>0</c:v>
                </c:pt>
                <c:pt idx="920">
                  <c:v>0</c:v>
                </c:pt>
                <c:pt idx="921">
                  <c:v>0</c:v>
                </c:pt>
                <c:pt idx="922">
                  <c:v>0</c:v>
                </c:pt>
                <c:pt idx="923">
                  <c:v>0</c:v>
                </c:pt>
                <c:pt idx="924">
                  <c:v>0</c:v>
                </c:pt>
                <c:pt idx="925">
                  <c:v>5.5775272348351104</c:v>
                </c:pt>
                <c:pt idx="926">
                  <c:v>0</c:v>
                </c:pt>
                <c:pt idx="927">
                  <c:v>0</c:v>
                </c:pt>
                <c:pt idx="928">
                  <c:v>0</c:v>
                </c:pt>
                <c:pt idx="929">
                  <c:v>0</c:v>
                </c:pt>
                <c:pt idx="930">
                  <c:v>0</c:v>
                </c:pt>
                <c:pt idx="931">
                  <c:v>0</c:v>
                </c:pt>
                <c:pt idx="932">
                  <c:v>0</c:v>
                </c:pt>
                <c:pt idx="933">
                  <c:v>1.25953001166685</c:v>
                </c:pt>
                <c:pt idx="934">
                  <c:v>0</c:v>
                </c:pt>
                <c:pt idx="935">
                  <c:v>0</c:v>
                </c:pt>
                <c:pt idx="936">
                  <c:v>0</c:v>
                </c:pt>
                <c:pt idx="937">
                  <c:v>0</c:v>
                </c:pt>
                <c:pt idx="938">
                  <c:v>0</c:v>
                </c:pt>
                <c:pt idx="939">
                  <c:v>1.6112343853259501</c:v>
                </c:pt>
                <c:pt idx="940">
                  <c:v>0</c:v>
                </c:pt>
                <c:pt idx="941">
                  <c:v>0</c:v>
                </c:pt>
                <c:pt idx="942">
                  <c:v>0</c:v>
                </c:pt>
                <c:pt idx="943">
                  <c:v>0</c:v>
                </c:pt>
                <c:pt idx="944">
                  <c:v>3.0308258406426001</c:v>
                </c:pt>
                <c:pt idx="945">
                  <c:v>0</c:v>
                </c:pt>
                <c:pt idx="946">
                  <c:v>0</c:v>
                </c:pt>
                <c:pt idx="947">
                  <c:v>6.2091544520879802</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1.9166231320120499</c:v>
                </c:pt>
                <c:pt idx="1017">
                  <c:v>0</c:v>
                </c:pt>
                <c:pt idx="1018">
                  <c:v>0</c:v>
                </c:pt>
                <c:pt idx="1019">
                  <c:v>0</c:v>
                </c:pt>
                <c:pt idx="1020">
                  <c:v>0</c:v>
                </c:pt>
                <c:pt idx="1021">
                  <c:v>0</c:v>
                </c:pt>
                <c:pt idx="1022">
                  <c:v>0</c:v>
                </c:pt>
                <c:pt idx="1023">
                  <c:v>1.26166070539355</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3.9477910503655497E-2</c:v>
                </c:pt>
                <c:pt idx="1055">
                  <c:v>0</c:v>
                </c:pt>
                <c:pt idx="1056">
                  <c:v>0</c:v>
                </c:pt>
                <c:pt idx="1057">
                  <c:v>0</c:v>
                </c:pt>
                <c:pt idx="1058">
                  <c:v>0</c:v>
                </c:pt>
                <c:pt idx="1059">
                  <c:v>0</c:v>
                </c:pt>
                <c:pt idx="1060">
                  <c:v>0</c:v>
                </c:pt>
                <c:pt idx="1061">
                  <c:v>0</c:v>
                </c:pt>
                <c:pt idx="1062">
                  <c:v>1.2041640371953499</c:v>
                </c:pt>
                <c:pt idx="1063">
                  <c:v>0</c:v>
                </c:pt>
                <c:pt idx="1064">
                  <c:v>0</c:v>
                </c:pt>
                <c:pt idx="1065">
                  <c:v>0</c:v>
                </c:pt>
                <c:pt idx="1066">
                  <c:v>0</c:v>
                </c:pt>
                <c:pt idx="1067">
                  <c:v>0</c:v>
                </c:pt>
                <c:pt idx="1068">
                  <c:v>1.7327028737249</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1.7842082410267499</c:v>
                </c:pt>
                <c:pt idx="1086">
                  <c:v>0</c:v>
                </c:pt>
                <c:pt idx="1087">
                  <c:v>0</c:v>
                </c:pt>
                <c:pt idx="1088">
                  <c:v>0</c:v>
                </c:pt>
                <c:pt idx="1089">
                  <c:v>0</c:v>
                </c:pt>
                <c:pt idx="1090">
                  <c:v>0</c:v>
                </c:pt>
                <c:pt idx="1091">
                  <c:v>0</c:v>
                </c:pt>
                <c:pt idx="1092">
                  <c:v>6.1118143941536296</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4.52759446216385</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1.7495779097450499</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3.61219585803893</c:v>
                </c:pt>
                <c:pt idx="1211">
                  <c:v>0</c:v>
                </c:pt>
                <c:pt idx="1212">
                  <c:v>0</c:v>
                </c:pt>
                <c:pt idx="1213">
                  <c:v>0</c:v>
                </c:pt>
                <c:pt idx="1214">
                  <c:v>0</c:v>
                </c:pt>
                <c:pt idx="1215">
                  <c:v>0</c:v>
                </c:pt>
                <c:pt idx="1216">
                  <c:v>0</c:v>
                </c:pt>
                <c:pt idx="1217">
                  <c:v>0</c:v>
                </c:pt>
                <c:pt idx="1218">
                  <c:v>0</c:v>
                </c:pt>
                <c:pt idx="1219">
                  <c:v>0</c:v>
                </c:pt>
                <c:pt idx="1220">
                  <c:v>0</c:v>
                </c:pt>
                <c:pt idx="1221">
                  <c:v>0</c:v>
                </c:pt>
                <c:pt idx="1222">
                  <c:v>2.38936315136365</c:v>
                </c:pt>
                <c:pt idx="1223">
                  <c:v>0</c:v>
                </c:pt>
                <c:pt idx="1224">
                  <c:v>0</c:v>
                </c:pt>
                <c:pt idx="1225">
                  <c:v>0</c:v>
                </c:pt>
                <c:pt idx="1226">
                  <c:v>0</c:v>
                </c:pt>
                <c:pt idx="1227">
                  <c:v>0</c:v>
                </c:pt>
                <c:pt idx="1228">
                  <c:v>0</c:v>
                </c:pt>
                <c:pt idx="1229">
                  <c:v>0</c:v>
                </c:pt>
                <c:pt idx="1230">
                  <c:v>0</c:v>
                </c:pt>
                <c:pt idx="1231">
                  <c:v>0</c:v>
                </c:pt>
                <c:pt idx="1232">
                  <c:v>6.1355537033972798</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2.9714633175678302</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1.0910536394411501</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2.38485983835715</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5.9860520510500104</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2.8602475175186299</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3.4100524845953801</c:v>
                </c:pt>
                <c:pt idx="1422">
                  <c:v>0</c:v>
                </c:pt>
                <c:pt idx="1423">
                  <c:v>0</c:v>
                </c:pt>
                <c:pt idx="1424">
                  <c:v>0</c:v>
                </c:pt>
                <c:pt idx="1425">
                  <c:v>0</c:v>
                </c:pt>
                <c:pt idx="1426">
                  <c:v>0</c:v>
                </c:pt>
                <c:pt idx="1427">
                  <c:v>0</c:v>
                </c:pt>
                <c:pt idx="1428">
                  <c:v>0</c:v>
                </c:pt>
                <c:pt idx="1429">
                  <c:v>0</c:v>
                </c:pt>
                <c:pt idx="1430">
                  <c:v>0</c:v>
                </c:pt>
                <c:pt idx="1431">
                  <c:v>0</c:v>
                </c:pt>
                <c:pt idx="1432">
                  <c:v>2.7954716268132498</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1.6070210915066001</c:v>
                </c:pt>
                <c:pt idx="1453">
                  <c:v>0</c:v>
                </c:pt>
                <c:pt idx="1454">
                  <c:v>0</c:v>
                </c:pt>
                <c:pt idx="1455">
                  <c:v>0</c:v>
                </c:pt>
                <c:pt idx="1456">
                  <c:v>0</c:v>
                </c:pt>
                <c:pt idx="1457">
                  <c:v>0</c:v>
                </c:pt>
                <c:pt idx="1458">
                  <c:v>0</c:v>
                </c:pt>
                <c:pt idx="1459">
                  <c:v>0</c:v>
                </c:pt>
                <c:pt idx="1460">
                  <c:v>0</c:v>
                </c:pt>
                <c:pt idx="1461">
                  <c:v>0</c:v>
                </c:pt>
                <c:pt idx="1462">
                  <c:v>0</c:v>
                </c:pt>
                <c:pt idx="1463">
                  <c:v>5.7268000780749304</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1.6560328767521</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1.6052299679839499</c:v>
                </c:pt>
                <c:pt idx="1575">
                  <c:v>0</c:v>
                </c:pt>
                <c:pt idx="1576">
                  <c:v>0</c:v>
                </c:pt>
                <c:pt idx="1577">
                  <c:v>0</c:v>
                </c:pt>
                <c:pt idx="1578">
                  <c:v>0</c:v>
                </c:pt>
                <c:pt idx="1579">
                  <c:v>1.6375284867056501</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3.09343897519858</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2.3171075670435002</c:v>
                </c:pt>
                <c:pt idx="1661">
                  <c:v>2.0805160351745</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2.3676131697102498</c:v>
                </c:pt>
                <c:pt idx="1676">
                  <c:v>0</c:v>
                </c:pt>
                <c:pt idx="1677">
                  <c:v>0</c:v>
                </c:pt>
                <c:pt idx="1678">
                  <c:v>0</c:v>
                </c:pt>
                <c:pt idx="1679">
                  <c:v>0</c:v>
                </c:pt>
                <c:pt idx="1680">
                  <c:v>5.0040799554399502</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3.7849613079921798</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1.2921783022725499</c:v>
                </c:pt>
                <c:pt idx="1724">
                  <c:v>0</c:v>
                </c:pt>
                <c:pt idx="1725">
                  <c:v>0</c:v>
                </c:pt>
                <c:pt idx="1726">
                  <c:v>0</c:v>
                </c:pt>
                <c:pt idx="1727">
                  <c:v>0</c:v>
                </c:pt>
                <c:pt idx="1728">
                  <c:v>0</c:v>
                </c:pt>
                <c:pt idx="1729">
                  <c:v>0</c:v>
                </c:pt>
                <c:pt idx="1730">
                  <c:v>0</c:v>
                </c:pt>
                <c:pt idx="1731">
                  <c:v>1.9909103080251001</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2.5721805756619198</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1.3470181615351999</c:v>
                </c:pt>
                <c:pt idx="1759">
                  <c:v>0</c:v>
                </c:pt>
                <c:pt idx="1760">
                  <c:v>0</c:v>
                </c:pt>
                <c:pt idx="1761">
                  <c:v>0</c:v>
                </c:pt>
                <c:pt idx="1762">
                  <c:v>0</c:v>
                </c:pt>
                <c:pt idx="1763">
                  <c:v>0</c:v>
                </c:pt>
                <c:pt idx="1764">
                  <c:v>0</c:v>
                </c:pt>
                <c:pt idx="1765">
                  <c:v>0</c:v>
                </c:pt>
                <c:pt idx="1766">
                  <c:v>4.2172633254048302</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1.7113128656354499</c:v>
                </c:pt>
                <c:pt idx="1782">
                  <c:v>0</c:v>
                </c:pt>
                <c:pt idx="1783">
                  <c:v>4.3060951822608802</c:v>
                </c:pt>
                <c:pt idx="1784">
                  <c:v>0</c:v>
                </c:pt>
                <c:pt idx="1785">
                  <c:v>0</c:v>
                </c:pt>
                <c:pt idx="1786">
                  <c:v>0</c:v>
                </c:pt>
                <c:pt idx="1787">
                  <c:v>0</c:v>
                </c:pt>
                <c:pt idx="1788">
                  <c:v>0</c:v>
                </c:pt>
                <c:pt idx="1789">
                  <c:v>0</c:v>
                </c:pt>
                <c:pt idx="1790">
                  <c:v>0</c:v>
                </c:pt>
                <c:pt idx="1791">
                  <c:v>0</c:v>
                </c:pt>
                <c:pt idx="1792">
                  <c:v>0</c:v>
                </c:pt>
                <c:pt idx="1793">
                  <c:v>4.1439438516041802</c:v>
                </c:pt>
                <c:pt idx="1794">
                  <c:v>0</c:v>
                </c:pt>
                <c:pt idx="1795">
                  <c:v>0</c:v>
                </c:pt>
                <c:pt idx="1796">
                  <c:v>0</c:v>
                </c:pt>
                <c:pt idx="1797">
                  <c:v>4.7006272609043602</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2.2732068234529499</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3.4061743888315301</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4.1126771599402803</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3.7885858191401298</c:v>
                </c:pt>
                <c:pt idx="1967">
                  <c:v>0</c:v>
                </c:pt>
                <c:pt idx="1968">
                  <c:v>0</c:v>
                </c:pt>
                <c:pt idx="1969">
                  <c:v>2.2550299397191802</c:v>
                </c:pt>
                <c:pt idx="1970">
                  <c:v>0</c:v>
                </c:pt>
                <c:pt idx="1971">
                  <c:v>0</c:v>
                </c:pt>
                <c:pt idx="1972">
                  <c:v>0</c:v>
                </c:pt>
                <c:pt idx="1973">
                  <c:v>0</c:v>
                </c:pt>
                <c:pt idx="1974">
                  <c:v>0</c:v>
                </c:pt>
                <c:pt idx="1975">
                  <c:v>0</c:v>
                </c:pt>
                <c:pt idx="1976">
                  <c:v>0</c:v>
                </c:pt>
                <c:pt idx="1977">
                  <c:v>0</c:v>
                </c:pt>
                <c:pt idx="1978">
                  <c:v>5.3211437961373997</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2.9197266312213999</c:v>
                </c:pt>
                <c:pt idx="2030">
                  <c:v>0</c:v>
                </c:pt>
                <c:pt idx="2031">
                  <c:v>0</c:v>
                </c:pt>
                <c:pt idx="2032">
                  <c:v>1.3852103365023001</c:v>
                </c:pt>
                <c:pt idx="2033">
                  <c:v>0</c:v>
                </c:pt>
                <c:pt idx="2034">
                  <c:v>0</c:v>
                </c:pt>
                <c:pt idx="2035">
                  <c:v>0</c:v>
                </c:pt>
                <c:pt idx="2036">
                  <c:v>0</c:v>
                </c:pt>
                <c:pt idx="2037">
                  <c:v>1.61461842830365</c:v>
                </c:pt>
                <c:pt idx="2038">
                  <c:v>0</c:v>
                </c:pt>
                <c:pt idx="2039">
                  <c:v>0</c:v>
                </c:pt>
                <c:pt idx="2040">
                  <c:v>0</c:v>
                </c:pt>
                <c:pt idx="2041">
                  <c:v>0</c:v>
                </c:pt>
                <c:pt idx="2042">
                  <c:v>0</c:v>
                </c:pt>
                <c:pt idx="2043">
                  <c:v>0</c:v>
                </c:pt>
                <c:pt idx="2044">
                  <c:v>0</c:v>
                </c:pt>
                <c:pt idx="2045">
                  <c:v>0</c:v>
                </c:pt>
                <c:pt idx="2046">
                  <c:v>0</c:v>
                </c:pt>
                <c:pt idx="2047">
                  <c:v>0</c:v>
                </c:pt>
                <c:pt idx="2048">
                  <c:v>1.3017795404883501</c:v>
                </c:pt>
                <c:pt idx="2049">
                  <c:v>1.2202608307736</c:v>
                </c:pt>
                <c:pt idx="2050">
                  <c:v>0</c:v>
                </c:pt>
                <c:pt idx="2051">
                  <c:v>0</c:v>
                </c:pt>
                <c:pt idx="2052">
                  <c:v>0</c:v>
                </c:pt>
                <c:pt idx="2053">
                  <c:v>0</c:v>
                </c:pt>
                <c:pt idx="2054">
                  <c:v>4.5685946090543297</c:v>
                </c:pt>
                <c:pt idx="2055">
                  <c:v>0</c:v>
                </c:pt>
                <c:pt idx="2056">
                  <c:v>0</c:v>
                </c:pt>
                <c:pt idx="2057">
                  <c:v>0</c:v>
                </c:pt>
                <c:pt idx="2058">
                  <c:v>0</c:v>
                </c:pt>
                <c:pt idx="2059">
                  <c:v>0</c:v>
                </c:pt>
                <c:pt idx="2060">
                  <c:v>0</c:v>
                </c:pt>
                <c:pt idx="2061">
                  <c:v>0</c:v>
                </c:pt>
                <c:pt idx="2062">
                  <c:v>0</c:v>
                </c:pt>
                <c:pt idx="2063">
                  <c:v>0</c:v>
                </c:pt>
                <c:pt idx="2064">
                  <c:v>0</c:v>
                </c:pt>
                <c:pt idx="2065">
                  <c:v>0</c:v>
                </c:pt>
                <c:pt idx="2066">
                  <c:v>4.2471411312126799</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2.9766967793821801</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9.1257150000334697</c:v>
                </c:pt>
                <c:pt idx="2110">
                  <c:v>0</c:v>
                </c:pt>
                <c:pt idx="2111">
                  <c:v>0</c:v>
                </c:pt>
                <c:pt idx="2112">
                  <c:v>0</c:v>
                </c:pt>
                <c:pt idx="2113">
                  <c:v>5.9079192465243802</c:v>
                </c:pt>
                <c:pt idx="2114">
                  <c:v>0</c:v>
                </c:pt>
                <c:pt idx="2115">
                  <c:v>0</c:v>
                </c:pt>
                <c:pt idx="2116">
                  <c:v>5.0270639355387301</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1.7964371405210999</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1.8193909204086001</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numCache>
            </c:numRef>
          </c:val>
          <c:smooth val="0"/>
          <c:extLst>
            <c:ext xmlns:c16="http://schemas.microsoft.com/office/drawing/2014/chart" uri="{C3380CC4-5D6E-409C-BE32-E72D297353CC}">
              <c16:uniqueId val="{00000000-9228-4887-A1C0-44AA21182636}"/>
            </c:ext>
          </c:extLst>
        </c:ser>
        <c:dLbls>
          <c:showLegendKey val="0"/>
          <c:showVal val="0"/>
          <c:showCatName val="0"/>
          <c:showSerName val="0"/>
          <c:showPercent val="0"/>
          <c:showBubbleSize val="0"/>
        </c:dLbls>
        <c:smooth val="0"/>
        <c:axId val="2088332576"/>
        <c:axId val="413640768"/>
      </c:lineChart>
      <c:catAx>
        <c:axId val="2088332576"/>
        <c:scaling>
          <c:orientation val="minMax"/>
        </c:scaling>
        <c:delete val="1"/>
        <c:axPos val="b"/>
        <c:numFmt formatCode="mm:ss.0" sourceLinked="1"/>
        <c:majorTickMark val="out"/>
        <c:minorTickMark val="none"/>
        <c:tickLblPos val="nextTo"/>
        <c:crossAx val="413640768"/>
        <c:crosses val="autoZero"/>
        <c:auto val="1"/>
        <c:lblAlgn val="ctr"/>
        <c:lblOffset val="100"/>
        <c:noMultiLvlLbl val="0"/>
      </c:catAx>
      <c:valAx>
        <c:axId val="41364076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332576"/>
        <c:crosses val="autoZero"/>
        <c:crossBetween val="between"/>
      </c:valAx>
      <c:spPr>
        <a:solidFill>
          <a:srgbClr val="FF0000"/>
        </a:solidFill>
        <a:ln>
          <a:solidFill>
            <a:schemeClr val="bg1">
              <a:lumMod val="95000"/>
            </a:schemeClr>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Air Flow Rate from Mass Flow Sensor [g/s]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'2018-02-21_Seat_Leon_KA_BB_Norm'!$G$1</c:f>
              <c:strCache>
                <c:ptCount val="1"/>
                <c:pt idx="0">
                  <c:v>Air Flow Rate from Mass Flow Sensor [g/s]</c:v>
                </c:pt>
              </c:strCache>
            </c:strRef>
          </c:tx>
          <c:spPr>
            <a:ln w="28575" cap="rnd">
              <a:solidFill>
                <a:schemeClr val="accent4"/>
              </a:solidFill>
              <a:round/>
            </a:ln>
            <a:effectLst/>
          </c:spPr>
          <c:marker>
            <c:symbol val="none"/>
          </c:marker>
          <c:val>
            <c:numRef>
              <c:f>'2018-02-21_Seat_Leon_KA_BB_Norm'!$G$2:$G$43591</c:f>
              <c:numCache>
                <c:formatCode>General</c:formatCode>
                <c:ptCount val="43590"/>
                <c:pt idx="5">
                  <c:v>0.88</c:v>
                </c:pt>
                <c:pt idx="6">
                  <c:v>0.88</c:v>
                </c:pt>
                <c:pt idx="7">
                  <c:v>0.88</c:v>
                </c:pt>
                <c:pt idx="8">
                  <c:v>0.88</c:v>
                </c:pt>
                <c:pt idx="9">
                  <c:v>0.88</c:v>
                </c:pt>
                <c:pt idx="10">
                  <c:v>0.88</c:v>
                </c:pt>
                <c:pt idx="11">
                  <c:v>0.88</c:v>
                </c:pt>
                <c:pt idx="12">
                  <c:v>0.88</c:v>
                </c:pt>
                <c:pt idx="13">
                  <c:v>0.88</c:v>
                </c:pt>
                <c:pt idx="14">
                  <c:v>0.88</c:v>
                </c:pt>
                <c:pt idx="15">
                  <c:v>0.88</c:v>
                </c:pt>
                <c:pt idx="16">
                  <c:v>0.88</c:v>
                </c:pt>
                <c:pt idx="17">
                  <c:v>0.88</c:v>
                </c:pt>
                <c:pt idx="18">
                  <c:v>0.88</c:v>
                </c:pt>
                <c:pt idx="19">
                  <c:v>0.88</c:v>
                </c:pt>
                <c:pt idx="20">
                  <c:v>0.88</c:v>
                </c:pt>
                <c:pt idx="21">
                  <c:v>0.88</c:v>
                </c:pt>
                <c:pt idx="22">
                  <c:v>0.88</c:v>
                </c:pt>
                <c:pt idx="23">
                  <c:v>0.88</c:v>
                </c:pt>
                <c:pt idx="24">
                  <c:v>0.88</c:v>
                </c:pt>
                <c:pt idx="25">
                  <c:v>0.88</c:v>
                </c:pt>
                <c:pt idx="26">
                  <c:v>0.88</c:v>
                </c:pt>
                <c:pt idx="27">
                  <c:v>0.88</c:v>
                </c:pt>
                <c:pt idx="28">
                  <c:v>0.88</c:v>
                </c:pt>
                <c:pt idx="29">
                  <c:v>0.88</c:v>
                </c:pt>
                <c:pt idx="30">
                  <c:v>0.88</c:v>
                </c:pt>
                <c:pt idx="31">
                  <c:v>0.88</c:v>
                </c:pt>
                <c:pt idx="32">
                  <c:v>0.88</c:v>
                </c:pt>
                <c:pt idx="33">
                  <c:v>0.88</c:v>
                </c:pt>
                <c:pt idx="34">
                  <c:v>0.88</c:v>
                </c:pt>
                <c:pt idx="35">
                  <c:v>15.08</c:v>
                </c:pt>
                <c:pt idx="36">
                  <c:v>15.08</c:v>
                </c:pt>
                <c:pt idx="37">
                  <c:v>15.08</c:v>
                </c:pt>
                <c:pt idx="38">
                  <c:v>15.08</c:v>
                </c:pt>
                <c:pt idx="39">
                  <c:v>15.08</c:v>
                </c:pt>
                <c:pt idx="40">
                  <c:v>15.08</c:v>
                </c:pt>
                <c:pt idx="41">
                  <c:v>15.08</c:v>
                </c:pt>
                <c:pt idx="42">
                  <c:v>15.08</c:v>
                </c:pt>
                <c:pt idx="43">
                  <c:v>15.08</c:v>
                </c:pt>
                <c:pt idx="44">
                  <c:v>15.08</c:v>
                </c:pt>
                <c:pt idx="45">
                  <c:v>17.22</c:v>
                </c:pt>
                <c:pt idx="46">
                  <c:v>17.22</c:v>
                </c:pt>
                <c:pt idx="47">
                  <c:v>17.22</c:v>
                </c:pt>
                <c:pt idx="48">
                  <c:v>17.22</c:v>
                </c:pt>
                <c:pt idx="49">
                  <c:v>17.22</c:v>
                </c:pt>
                <c:pt idx="50">
                  <c:v>17.22</c:v>
                </c:pt>
                <c:pt idx="51">
                  <c:v>17.22</c:v>
                </c:pt>
                <c:pt idx="52">
                  <c:v>17.22</c:v>
                </c:pt>
                <c:pt idx="53">
                  <c:v>17.22</c:v>
                </c:pt>
                <c:pt idx="54">
                  <c:v>17.22</c:v>
                </c:pt>
                <c:pt idx="55">
                  <c:v>16.3</c:v>
                </c:pt>
                <c:pt idx="56">
                  <c:v>16.3</c:v>
                </c:pt>
                <c:pt idx="57">
                  <c:v>16.3</c:v>
                </c:pt>
                <c:pt idx="58">
                  <c:v>16.3</c:v>
                </c:pt>
                <c:pt idx="59">
                  <c:v>16.3</c:v>
                </c:pt>
                <c:pt idx="60">
                  <c:v>16.3</c:v>
                </c:pt>
                <c:pt idx="61">
                  <c:v>16.3</c:v>
                </c:pt>
                <c:pt idx="62">
                  <c:v>16.3</c:v>
                </c:pt>
                <c:pt idx="63">
                  <c:v>16.3</c:v>
                </c:pt>
                <c:pt idx="64">
                  <c:v>16.3</c:v>
                </c:pt>
                <c:pt idx="65">
                  <c:v>15.86</c:v>
                </c:pt>
                <c:pt idx="66">
                  <c:v>15.86</c:v>
                </c:pt>
                <c:pt idx="67">
                  <c:v>15.86</c:v>
                </c:pt>
                <c:pt idx="68">
                  <c:v>15.86</c:v>
                </c:pt>
                <c:pt idx="69">
                  <c:v>15.86</c:v>
                </c:pt>
                <c:pt idx="70">
                  <c:v>15.86</c:v>
                </c:pt>
                <c:pt idx="71">
                  <c:v>15.86</c:v>
                </c:pt>
                <c:pt idx="72">
                  <c:v>15.86</c:v>
                </c:pt>
                <c:pt idx="73">
                  <c:v>15.86</c:v>
                </c:pt>
                <c:pt idx="74">
                  <c:v>15.86</c:v>
                </c:pt>
                <c:pt idx="75">
                  <c:v>15.52</c:v>
                </c:pt>
                <c:pt idx="76">
                  <c:v>15.52</c:v>
                </c:pt>
                <c:pt idx="77">
                  <c:v>15.52</c:v>
                </c:pt>
                <c:pt idx="78">
                  <c:v>15.52</c:v>
                </c:pt>
                <c:pt idx="79">
                  <c:v>15.52</c:v>
                </c:pt>
                <c:pt idx="80">
                  <c:v>15.52</c:v>
                </c:pt>
                <c:pt idx="81">
                  <c:v>15.52</c:v>
                </c:pt>
                <c:pt idx="82">
                  <c:v>15.52</c:v>
                </c:pt>
                <c:pt idx="83">
                  <c:v>15.52</c:v>
                </c:pt>
                <c:pt idx="84">
                  <c:v>15.52</c:v>
                </c:pt>
                <c:pt idx="85">
                  <c:v>15.86</c:v>
                </c:pt>
                <c:pt idx="86">
                  <c:v>15.86</c:v>
                </c:pt>
                <c:pt idx="87">
                  <c:v>15.86</c:v>
                </c:pt>
                <c:pt idx="88">
                  <c:v>15.86</c:v>
                </c:pt>
                <c:pt idx="89">
                  <c:v>15.86</c:v>
                </c:pt>
                <c:pt idx="90">
                  <c:v>15.86</c:v>
                </c:pt>
                <c:pt idx="91">
                  <c:v>15.86</c:v>
                </c:pt>
                <c:pt idx="92">
                  <c:v>15.86</c:v>
                </c:pt>
                <c:pt idx="93">
                  <c:v>15.86</c:v>
                </c:pt>
                <c:pt idx="94">
                  <c:v>15.86</c:v>
                </c:pt>
                <c:pt idx="95">
                  <c:v>15.8</c:v>
                </c:pt>
                <c:pt idx="96">
                  <c:v>15.8</c:v>
                </c:pt>
                <c:pt idx="97">
                  <c:v>15.8</c:v>
                </c:pt>
                <c:pt idx="98">
                  <c:v>15.8</c:v>
                </c:pt>
                <c:pt idx="99">
                  <c:v>15.8</c:v>
                </c:pt>
                <c:pt idx="100">
                  <c:v>15.8</c:v>
                </c:pt>
                <c:pt idx="101">
                  <c:v>15.8</c:v>
                </c:pt>
                <c:pt idx="102">
                  <c:v>15.8</c:v>
                </c:pt>
                <c:pt idx="103">
                  <c:v>15.8</c:v>
                </c:pt>
                <c:pt idx="104">
                  <c:v>15.8</c:v>
                </c:pt>
                <c:pt idx="105">
                  <c:v>15.99</c:v>
                </c:pt>
                <c:pt idx="106">
                  <c:v>15.99</c:v>
                </c:pt>
                <c:pt idx="107">
                  <c:v>15.99</c:v>
                </c:pt>
                <c:pt idx="108">
                  <c:v>15.99</c:v>
                </c:pt>
                <c:pt idx="109">
                  <c:v>15.99</c:v>
                </c:pt>
                <c:pt idx="110">
                  <c:v>15.99</c:v>
                </c:pt>
                <c:pt idx="111">
                  <c:v>15.99</c:v>
                </c:pt>
                <c:pt idx="112">
                  <c:v>15.99</c:v>
                </c:pt>
                <c:pt idx="113">
                  <c:v>15.99</c:v>
                </c:pt>
                <c:pt idx="114">
                  <c:v>15.99</c:v>
                </c:pt>
                <c:pt idx="115">
                  <c:v>16.829999999999998</c:v>
                </c:pt>
                <c:pt idx="116">
                  <c:v>16.829999999999998</c:v>
                </c:pt>
                <c:pt idx="117">
                  <c:v>16.829999999999998</c:v>
                </c:pt>
                <c:pt idx="118">
                  <c:v>16.829999999999998</c:v>
                </c:pt>
                <c:pt idx="119">
                  <c:v>16.829999999999998</c:v>
                </c:pt>
                <c:pt idx="120">
                  <c:v>16.829999999999998</c:v>
                </c:pt>
                <c:pt idx="121">
                  <c:v>16.829999999999998</c:v>
                </c:pt>
                <c:pt idx="122">
                  <c:v>16.829999999999998</c:v>
                </c:pt>
                <c:pt idx="123">
                  <c:v>16.829999999999998</c:v>
                </c:pt>
                <c:pt idx="124">
                  <c:v>16.829999999999998</c:v>
                </c:pt>
                <c:pt idx="125">
                  <c:v>16.989999999999998</c:v>
                </c:pt>
                <c:pt idx="126">
                  <c:v>16.989999999999998</c:v>
                </c:pt>
                <c:pt idx="127">
                  <c:v>16.989999999999998</c:v>
                </c:pt>
                <c:pt idx="128">
                  <c:v>16.989999999999998</c:v>
                </c:pt>
                <c:pt idx="129">
                  <c:v>16.989999999999998</c:v>
                </c:pt>
                <c:pt idx="130">
                  <c:v>16.989999999999998</c:v>
                </c:pt>
                <c:pt idx="131">
                  <c:v>16.989999999999998</c:v>
                </c:pt>
                <c:pt idx="132">
                  <c:v>16.989999999999998</c:v>
                </c:pt>
                <c:pt idx="133">
                  <c:v>16.989999999999998</c:v>
                </c:pt>
                <c:pt idx="134">
                  <c:v>16.989999999999998</c:v>
                </c:pt>
                <c:pt idx="135">
                  <c:v>17.36</c:v>
                </c:pt>
                <c:pt idx="136">
                  <c:v>17.36</c:v>
                </c:pt>
                <c:pt idx="137">
                  <c:v>17.36</c:v>
                </c:pt>
                <c:pt idx="138">
                  <c:v>17.36</c:v>
                </c:pt>
                <c:pt idx="139">
                  <c:v>17.36</c:v>
                </c:pt>
                <c:pt idx="140">
                  <c:v>17.36</c:v>
                </c:pt>
                <c:pt idx="141">
                  <c:v>17.36</c:v>
                </c:pt>
                <c:pt idx="142">
                  <c:v>17.36</c:v>
                </c:pt>
                <c:pt idx="143">
                  <c:v>17.36</c:v>
                </c:pt>
                <c:pt idx="144">
                  <c:v>17.36</c:v>
                </c:pt>
                <c:pt idx="145">
                  <c:v>17.22</c:v>
                </c:pt>
                <c:pt idx="146">
                  <c:v>17.22</c:v>
                </c:pt>
                <c:pt idx="147">
                  <c:v>17.22</c:v>
                </c:pt>
                <c:pt idx="148">
                  <c:v>17.22</c:v>
                </c:pt>
                <c:pt idx="149">
                  <c:v>17.22</c:v>
                </c:pt>
                <c:pt idx="150">
                  <c:v>17.22</c:v>
                </c:pt>
                <c:pt idx="151">
                  <c:v>17.22</c:v>
                </c:pt>
                <c:pt idx="152">
                  <c:v>17.22</c:v>
                </c:pt>
                <c:pt idx="153">
                  <c:v>17.22</c:v>
                </c:pt>
                <c:pt idx="154">
                  <c:v>17.22</c:v>
                </c:pt>
                <c:pt idx="155">
                  <c:v>16.579999999999998</c:v>
                </c:pt>
                <c:pt idx="156">
                  <c:v>16.579999999999998</c:v>
                </c:pt>
                <c:pt idx="157">
                  <c:v>16.579999999999998</c:v>
                </c:pt>
                <c:pt idx="158">
                  <c:v>16.579999999999998</c:v>
                </c:pt>
                <c:pt idx="159">
                  <c:v>16.579999999999998</c:v>
                </c:pt>
                <c:pt idx="160">
                  <c:v>16.579999999999998</c:v>
                </c:pt>
                <c:pt idx="161">
                  <c:v>16.579999999999998</c:v>
                </c:pt>
                <c:pt idx="162">
                  <c:v>16.579999999999998</c:v>
                </c:pt>
                <c:pt idx="163">
                  <c:v>16.579999999999998</c:v>
                </c:pt>
                <c:pt idx="164">
                  <c:v>16.579999999999998</c:v>
                </c:pt>
                <c:pt idx="165">
                  <c:v>16.61</c:v>
                </c:pt>
                <c:pt idx="166">
                  <c:v>16.61</c:v>
                </c:pt>
                <c:pt idx="167">
                  <c:v>16.61</c:v>
                </c:pt>
                <c:pt idx="168">
                  <c:v>16.61</c:v>
                </c:pt>
                <c:pt idx="169">
                  <c:v>16.61</c:v>
                </c:pt>
                <c:pt idx="170">
                  <c:v>16.61</c:v>
                </c:pt>
                <c:pt idx="171">
                  <c:v>16.61</c:v>
                </c:pt>
                <c:pt idx="172">
                  <c:v>16.61</c:v>
                </c:pt>
                <c:pt idx="173">
                  <c:v>16.61</c:v>
                </c:pt>
                <c:pt idx="174">
                  <c:v>16.61</c:v>
                </c:pt>
                <c:pt idx="175">
                  <c:v>15.94</c:v>
                </c:pt>
                <c:pt idx="176">
                  <c:v>15.94</c:v>
                </c:pt>
                <c:pt idx="177">
                  <c:v>15.94</c:v>
                </c:pt>
                <c:pt idx="178">
                  <c:v>15.94</c:v>
                </c:pt>
                <c:pt idx="179">
                  <c:v>15.94</c:v>
                </c:pt>
                <c:pt idx="180">
                  <c:v>15.94</c:v>
                </c:pt>
                <c:pt idx="181">
                  <c:v>15.94</c:v>
                </c:pt>
                <c:pt idx="182">
                  <c:v>15.94</c:v>
                </c:pt>
                <c:pt idx="183">
                  <c:v>15.94</c:v>
                </c:pt>
                <c:pt idx="184">
                  <c:v>15.94</c:v>
                </c:pt>
                <c:pt idx="185">
                  <c:v>15.99</c:v>
                </c:pt>
                <c:pt idx="186">
                  <c:v>15.99</c:v>
                </c:pt>
                <c:pt idx="187">
                  <c:v>15.99</c:v>
                </c:pt>
                <c:pt idx="188">
                  <c:v>15.99</c:v>
                </c:pt>
                <c:pt idx="189">
                  <c:v>15.99</c:v>
                </c:pt>
                <c:pt idx="190">
                  <c:v>15.99</c:v>
                </c:pt>
                <c:pt idx="191">
                  <c:v>15.99</c:v>
                </c:pt>
                <c:pt idx="192">
                  <c:v>15.99</c:v>
                </c:pt>
                <c:pt idx="193">
                  <c:v>15.99</c:v>
                </c:pt>
                <c:pt idx="194">
                  <c:v>15.99</c:v>
                </c:pt>
                <c:pt idx="195">
                  <c:v>15.63</c:v>
                </c:pt>
                <c:pt idx="196">
                  <c:v>15.63</c:v>
                </c:pt>
                <c:pt idx="197">
                  <c:v>15.63</c:v>
                </c:pt>
                <c:pt idx="198">
                  <c:v>15.63</c:v>
                </c:pt>
                <c:pt idx="199">
                  <c:v>15.63</c:v>
                </c:pt>
                <c:pt idx="200">
                  <c:v>15.63</c:v>
                </c:pt>
                <c:pt idx="201">
                  <c:v>15.63</c:v>
                </c:pt>
                <c:pt idx="202">
                  <c:v>15.63</c:v>
                </c:pt>
                <c:pt idx="203">
                  <c:v>15.63</c:v>
                </c:pt>
                <c:pt idx="204">
                  <c:v>15.63</c:v>
                </c:pt>
                <c:pt idx="205">
                  <c:v>20.83</c:v>
                </c:pt>
                <c:pt idx="206">
                  <c:v>20.83</c:v>
                </c:pt>
                <c:pt idx="207">
                  <c:v>20.83</c:v>
                </c:pt>
                <c:pt idx="208">
                  <c:v>20.83</c:v>
                </c:pt>
                <c:pt idx="209">
                  <c:v>20.83</c:v>
                </c:pt>
                <c:pt idx="210">
                  <c:v>20.83</c:v>
                </c:pt>
                <c:pt idx="211">
                  <c:v>20.83</c:v>
                </c:pt>
                <c:pt idx="212">
                  <c:v>20.83</c:v>
                </c:pt>
                <c:pt idx="213">
                  <c:v>20.83</c:v>
                </c:pt>
                <c:pt idx="214">
                  <c:v>20.83</c:v>
                </c:pt>
                <c:pt idx="215">
                  <c:v>32.380000000000003</c:v>
                </c:pt>
                <c:pt idx="216">
                  <c:v>32.380000000000003</c:v>
                </c:pt>
                <c:pt idx="217">
                  <c:v>32.380000000000003</c:v>
                </c:pt>
                <c:pt idx="218">
                  <c:v>32.380000000000003</c:v>
                </c:pt>
                <c:pt idx="219">
                  <c:v>32.380000000000003</c:v>
                </c:pt>
                <c:pt idx="220">
                  <c:v>32.380000000000003</c:v>
                </c:pt>
                <c:pt idx="221">
                  <c:v>32.380000000000003</c:v>
                </c:pt>
                <c:pt idx="222">
                  <c:v>32.380000000000003</c:v>
                </c:pt>
                <c:pt idx="223">
                  <c:v>32.380000000000003</c:v>
                </c:pt>
                <c:pt idx="224">
                  <c:v>32.380000000000003</c:v>
                </c:pt>
                <c:pt idx="225">
                  <c:v>26.55</c:v>
                </c:pt>
                <c:pt idx="226">
                  <c:v>26.55</c:v>
                </c:pt>
                <c:pt idx="227">
                  <c:v>26.55</c:v>
                </c:pt>
                <c:pt idx="228">
                  <c:v>26.55</c:v>
                </c:pt>
                <c:pt idx="229">
                  <c:v>26.55</c:v>
                </c:pt>
                <c:pt idx="230">
                  <c:v>26.55</c:v>
                </c:pt>
                <c:pt idx="231">
                  <c:v>26.55</c:v>
                </c:pt>
                <c:pt idx="232">
                  <c:v>26.55</c:v>
                </c:pt>
                <c:pt idx="233">
                  <c:v>26.55</c:v>
                </c:pt>
                <c:pt idx="234">
                  <c:v>26.55</c:v>
                </c:pt>
                <c:pt idx="235">
                  <c:v>17.91</c:v>
                </c:pt>
                <c:pt idx="236">
                  <c:v>17.91</c:v>
                </c:pt>
                <c:pt idx="237">
                  <c:v>17.91</c:v>
                </c:pt>
                <c:pt idx="238">
                  <c:v>17.91</c:v>
                </c:pt>
                <c:pt idx="239">
                  <c:v>17.91</c:v>
                </c:pt>
                <c:pt idx="240">
                  <c:v>17.91</c:v>
                </c:pt>
                <c:pt idx="241">
                  <c:v>17.91</c:v>
                </c:pt>
                <c:pt idx="242">
                  <c:v>17.91</c:v>
                </c:pt>
                <c:pt idx="243">
                  <c:v>17.91</c:v>
                </c:pt>
                <c:pt idx="244">
                  <c:v>17.91</c:v>
                </c:pt>
                <c:pt idx="245">
                  <c:v>20.41</c:v>
                </c:pt>
                <c:pt idx="246">
                  <c:v>20.41</c:v>
                </c:pt>
                <c:pt idx="247">
                  <c:v>20.41</c:v>
                </c:pt>
                <c:pt idx="248">
                  <c:v>20.41</c:v>
                </c:pt>
                <c:pt idx="249">
                  <c:v>20.41</c:v>
                </c:pt>
                <c:pt idx="250">
                  <c:v>20.41</c:v>
                </c:pt>
                <c:pt idx="251">
                  <c:v>20.41</c:v>
                </c:pt>
                <c:pt idx="252">
                  <c:v>20.41</c:v>
                </c:pt>
                <c:pt idx="253">
                  <c:v>20.41</c:v>
                </c:pt>
                <c:pt idx="254">
                  <c:v>20.41</c:v>
                </c:pt>
                <c:pt idx="255">
                  <c:v>20.61</c:v>
                </c:pt>
                <c:pt idx="256">
                  <c:v>20.61</c:v>
                </c:pt>
                <c:pt idx="257">
                  <c:v>20.61</c:v>
                </c:pt>
                <c:pt idx="258">
                  <c:v>20.61</c:v>
                </c:pt>
                <c:pt idx="259">
                  <c:v>20.61</c:v>
                </c:pt>
                <c:pt idx="260">
                  <c:v>20.61</c:v>
                </c:pt>
                <c:pt idx="261">
                  <c:v>20.61</c:v>
                </c:pt>
                <c:pt idx="262">
                  <c:v>20.61</c:v>
                </c:pt>
                <c:pt idx="263">
                  <c:v>20.61</c:v>
                </c:pt>
                <c:pt idx="264">
                  <c:v>20.61</c:v>
                </c:pt>
                <c:pt idx="265">
                  <c:v>21.13</c:v>
                </c:pt>
                <c:pt idx="266">
                  <c:v>21.13</c:v>
                </c:pt>
                <c:pt idx="267">
                  <c:v>21.13</c:v>
                </c:pt>
                <c:pt idx="268">
                  <c:v>21.13</c:v>
                </c:pt>
                <c:pt idx="269">
                  <c:v>21.13</c:v>
                </c:pt>
                <c:pt idx="270">
                  <c:v>21.13</c:v>
                </c:pt>
                <c:pt idx="271">
                  <c:v>21.13</c:v>
                </c:pt>
                <c:pt idx="272">
                  <c:v>21.13</c:v>
                </c:pt>
                <c:pt idx="273">
                  <c:v>21.13</c:v>
                </c:pt>
                <c:pt idx="274">
                  <c:v>21.13</c:v>
                </c:pt>
                <c:pt idx="275">
                  <c:v>20.91</c:v>
                </c:pt>
                <c:pt idx="276">
                  <c:v>20.91</c:v>
                </c:pt>
                <c:pt idx="277">
                  <c:v>20.91</c:v>
                </c:pt>
                <c:pt idx="278">
                  <c:v>20.91</c:v>
                </c:pt>
                <c:pt idx="279">
                  <c:v>20.91</c:v>
                </c:pt>
                <c:pt idx="280">
                  <c:v>20.91</c:v>
                </c:pt>
                <c:pt idx="281">
                  <c:v>20.91</c:v>
                </c:pt>
                <c:pt idx="282">
                  <c:v>20.91</c:v>
                </c:pt>
                <c:pt idx="283">
                  <c:v>20.91</c:v>
                </c:pt>
                <c:pt idx="284">
                  <c:v>20.91</c:v>
                </c:pt>
                <c:pt idx="285">
                  <c:v>20.94</c:v>
                </c:pt>
                <c:pt idx="286">
                  <c:v>20.94</c:v>
                </c:pt>
                <c:pt idx="287">
                  <c:v>20.94</c:v>
                </c:pt>
                <c:pt idx="288">
                  <c:v>20.94</c:v>
                </c:pt>
                <c:pt idx="289">
                  <c:v>20.94</c:v>
                </c:pt>
                <c:pt idx="290">
                  <c:v>20.94</c:v>
                </c:pt>
                <c:pt idx="291">
                  <c:v>20.94</c:v>
                </c:pt>
                <c:pt idx="292">
                  <c:v>20.94</c:v>
                </c:pt>
                <c:pt idx="293">
                  <c:v>20.94</c:v>
                </c:pt>
                <c:pt idx="294">
                  <c:v>20.94</c:v>
                </c:pt>
                <c:pt idx="295">
                  <c:v>21.11</c:v>
                </c:pt>
                <c:pt idx="296">
                  <c:v>21.11</c:v>
                </c:pt>
                <c:pt idx="297">
                  <c:v>21.11</c:v>
                </c:pt>
                <c:pt idx="298">
                  <c:v>21.11</c:v>
                </c:pt>
                <c:pt idx="299">
                  <c:v>21.11</c:v>
                </c:pt>
                <c:pt idx="300">
                  <c:v>21.11</c:v>
                </c:pt>
                <c:pt idx="301">
                  <c:v>21.11</c:v>
                </c:pt>
                <c:pt idx="302">
                  <c:v>21.11</c:v>
                </c:pt>
                <c:pt idx="303">
                  <c:v>21.11</c:v>
                </c:pt>
                <c:pt idx="304">
                  <c:v>21.11</c:v>
                </c:pt>
                <c:pt idx="305">
                  <c:v>22.16</c:v>
                </c:pt>
                <c:pt idx="306">
                  <c:v>22.16</c:v>
                </c:pt>
                <c:pt idx="307">
                  <c:v>22.16</c:v>
                </c:pt>
                <c:pt idx="308">
                  <c:v>22.16</c:v>
                </c:pt>
                <c:pt idx="309">
                  <c:v>22.16</c:v>
                </c:pt>
                <c:pt idx="310">
                  <c:v>22.16</c:v>
                </c:pt>
                <c:pt idx="311">
                  <c:v>22.16</c:v>
                </c:pt>
                <c:pt idx="312">
                  <c:v>22.16</c:v>
                </c:pt>
                <c:pt idx="313">
                  <c:v>22.16</c:v>
                </c:pt>
                <c:pt idx="314">
                  <c:v>22.16</c:v>
                </c:pt>
                <c:pt idx="315">
                  <c:v>24.08</c:v>
                </c:pt>
                <c:pt idx="316">
                  <c:v>24.08</c:v>
                </c:pt>
                <c:pt idx="317">
                  <c:v>24.08</c:v>
                </c:pt>
                <c:pt idx="318">
                  <c:v>24.08</c:v>
                </c:pt>
                <c:pt idx="319">
                  <c:v>24.08</c:v>
                </c:pt>
                <c:pt idx="320">
                  <c:v>24.08</c:v>
                </c:pt>
                <c:pt idx="321">
                  <c:v>24.08</c:v>
                </c:pt>
                <c:pt idx="322">
                  <c:v>24.08</c:v>
                </c:pt>
                <c:pt idx="323">
                  <c:v>24.08</c:v>
                </c:pt>
                <c:pt idx="324">
                  <c:v>24.08</c:v>
                </c:pt>
                <c:pt idx="325">
                  <c:v>25.24</c:v>
                </c:pt>
                <c:pt idx="326">
                  <c:v>25.24</c:v>
                </c:pt>
                <c:pt idx="327">
                  <c:v>25.24</c:v>
                </c:pt>
                <c:pt idx="328">
                  <c:v>25.24</c:v>
                </c:pt>
                <c:pt idx="329">
                  <c:v>25.24</c:v>
                </c:pt>
                <c:pt idx="330">
                  <c:v>25.24</c:v>
                </c:pt>
                <c:pt idx="331">
                  <c:v>25.24</c:v>
                </c:pt>
                <c:pt idx="332">
                  <c:v>25.24</c:v>
                </c:pt>
                <c:pt idx="333">
                  <c:v>25.24</c:v>
                </c:pt>
                <c:pt idx="334">
                  <c:v>25.24</c:v>
                </c:pt>
                <c:pt idx="335">
                  <c:v>26.41</c:v>
                </c:pt>
                <c:pt idx="336">
                  <c:v>26.41</c:v>
                </c:pt>
                <c:pt idx="337">
                  <c:v>26.41</c:v>
                </c:pt>
                <c:pt idx="338">
                  <c:v>26.41</c:v>
                </c:pt>
                <c:pt idx="339">
                  <c:v>26.41</c:v>
                </c:pt>
                <c:pt idx="340">
                  <c:v>26.41</c:v>
                </c:pt>
                <c:pt idx="341">
                  <c:v>26.41</c:v>
                </c:pt>
                <c:pt idx="342">
                  <c:v>26.41</c:v>
                </c:pt>
                <c:pt idx="343">
                  <c:v>26.41</c:v>
                </c:pt>
                <c:pt idx="344">
                  <c:v>26.41</c:v>
                </c:pt>
                <c:pt idx="345">
                  <c:v>26.74</c:v>
                </c:pt>
                <c:pt idx="346">
                  <c:v>26.74</c:v>
                </c:pt>
                <c:pt idx="347">
                  <c:v>26.74</c:v>
                </c:pt>
                <c:pt idx="348">
                  <c:v>26.74</c:v>
                </c:pt>
                <c:pt idx="349">
                  <c:v>26.74</c:v>
                </c:pt>
                <c:pt idx="350">
                  <c:v>26.74</c:v>
                </c:pt>
                <c:pt idx="351">
                  <c:v>26.74</c:v>
                </c:pt>
                <c:pt idx="352">
                  <c:v>26.74</c:v>
                </c:pt>
                <c:pt idx="353">
                  <c:v>26.74</c:v>
                </c:pt>
                <c:pt idx="354">
                  <c:v>26.74</c:v>
                </c:pt>
                <c:pt idx="355">
                  <c:v>26.83</c:v>
                </c:pt>
                <c:pt idx="356">
                  <c:v>26.83</c:v>
                </c:pt>
                <c:pt idx="357">
                  <c:v>26.83</c:v>
                </c:pt>
                <c:pt idx="358">
                  <c:v>26.83</c:v>
                </c:pt>
                <c:pt idx="359">
                  <c:v>26.83</c:v>
                </c:pt>
                <c:pt idx="360">
                  <c:v>26.83</c:v>
                </c:pt>
                <c:pt idx="361">
                  <c:v>26.83</c:v>
                </c:pt>
                <c:pt idx="362">
                  <c:v>26.83</c:v>
                </c:pt>
                <c:pt idx="363">
                  <c:v>26.83</c:v>
                </c:pt>
                <c:pt idx="364">
                  <c:v>26.83</c:v>
                </c:pt>
                <c:pt idx="365">
                  <c:v>25.24</c:v>
                </c:pt>
                <c:pt idx="366">
                  <c:v>25.24</c:v>
                </c:pt>
                <c:pt idx="367">
                  <c:v>25.24</c:v>
                </c:pt>
                <c:pt idx="368">
                  <c:v>25.24</c:v>
                </c:pt>
                <c:pt idx="369">
                  <c:v>25.24</c:v>
                </c:pt>
                <c:pt idx="370">
                  <c:v>25.24</c:v>
                </c:pt>
                <c:pt idx="371">
                  <c:v>25.24</c:v>
                </c:pt>
                <c:pt idx="372">
                  <c:v>25.24</c:v>
                </c:pt>
                <c:pt idx="373">
                  <c:v>25.24</c:v>
                </c:pt>
                <c:pt idx="374">
                  <c:v>25.24</c:v>
                </c:pt>
                <c:pt idx="375">
                  <c:v>23.11</c:v>
                </c:pt>
                <c:pt idx="376">
                  <c:v>23.11</c:v>
                </c:pt>
                <c:pt idx="377">
                  <c:v>23.11</c:v>
                </c:pt>
                <c:pt idx="378">
                  <c:v>23.11</c:v>
                </c:pt>
                <c:pt idx="379">
                  <c:v>23.11</c:v>
                </c:pt>
                <c:pt idx="380">
                  <c:v>23.11</c:v>
                </c:pt>
                <c:pt idx="381">
                  <c:v>23.11</c:v>
                </c:pt>
                <c:pt idx="382">
                  <c:v>23.11</c:v>
                </c:pt>
                <c:pt idx="383">
                  <c:v>23.11</c:v>
                </c:pt>
                <c:pt idx="384">
                  <c:v>23.11</c:v>
                </c:pt>
                <c:pt idx="385">
                  <c:v>21.47</c:v>
                </c:pt>
                <c:pt idx="386">
                  <c:v>21.47</c:v>
                </c:pt>
                <c:pt idx="387">
                  <c:v>21.47</c:v>
                </c:pt>
                <c:pt idx="388">
                  <c:v>21.47</c:v>
                </c:pt>
                <c:pt idx="389">
                  <c:v>21.47</c:v>
                </c:pt>
                <c:pt idx="390">
                  <c:v>21.47</c:v>
                </c:pt>
                <c:pt idx="391">
                  <c:v>21.47</c:v>
                </c:pt>
                <c:pt idx="392">
                  <c:v>21.47</c:v>
                </c:pt>
                <c:pt idx="393">
                  <c:v>21.47</c:v>
                </c:pt>
                <c:pt idx="394">
                  <c:v>21.47</c:v>
                </c:pt>
                <c:pt idx="395">
                  <c:v>20.61</c:v>
                </c:pt>
                <c:pt idx="396">
                  <c:v>20.61</c:v>
                </c:pt>
                <c:pt idx="397">
                  <c:v>20.61</c:v>
                </c:pt>
                <c:pt idx="398">
                  <c:v>20.61</c:v>
                </c:pt>
                <c:pt idx="399">
                  <c:v>20.61</c:v>
                </c:pt>
                <c:pt idx="400">
                  <c:v>20.61</c:v>
                </c:pt>
                <c:pt idx="401">
                  <c:v>20.61</c:v>
                </c:pt>
                <c:pt idx="402">
                  <c:v>20.61</c:v>
                </c:pt>
                <c:pt idx="403">
                  <c:v>20.61</c:v>
                </c:pt>
                <c:pt idx="404">
                  <c:v>20.61</c:v>
                </c:pt>
                <c:pt idx="405">
                  <c:v>21.24</c:v>
                </c:pt>
                <c:pt idx="406">
                  <c:v>21.24</c:v>
                </c:pt>
                <c:pt idx="407">
                  <c:v>21.24</c:v>
                </c:pt>
                <c:pt idx="408">
                  <c:v>21.24</c:v>
                </c:pt>
                <c:pt idx="409">
                  <c:v>21.24</c:v>
                </c:pt>
                <c:pt idx="410">
                  <c:v>21.24</c:v>
                </c:pt>
                <c:pt idx="411">
                  <c:v>21.24</c:v>
                </c:pt>
                <c:pt idx="412">
                  <c:v>21.24</c:v>
                </c:pt>
                <c:pt idx="413">
                  <c:v>21.24</c:v>
                </c:pt>
                <c:pt idx="414">
                  <c:v>21.24</c:v>
                </c:pt>
                <c:pt idx="415">
                  <c:v>23.63</c:v>
                </c:pt>
                <c:pt idx="416">
                  <c:v>23.63</c:v>
                </c:pt>
                <c:pt idx="417">
                  <c:v>23.63</c:v>
                </c:pt>
                <c:pt idx="418">
                  <c:v>23.63</c:v>
                </c:pt>
                <c:pt idx="419">
                  <c:v>23.63</c:v>
                </c:pt>
                <c:pt idx="420">
                  <c:v>23.63</c:v>
                </c:pt>
                <c:pt idx="421">
                  <c:v>23.63</c:v>
                </c:pt>
                <c:pt idx="422">
                  <c:v>23.63</c:v>
                </c:pt>
                <c:pt idx="423">
                  <c:v>23.63</c:v>
                </c:pt>
                <c:pt idx="424">
                  <c:v>23.63</c:v>
                </c:pt>
                <c:pt idx="425">
                  <c:v>29.08</c:v>
                </c:pt>
                <c:pt idx="426">
                  <c:v>29.08</c:v>
                </c:pt>
                <c:pt idx="427">
                  <c:v>29.08</c:v>
                </c:pt>
                <c:pt idx="428">
                  <c:v>29.08</c:v>
                </c:pt>
                <c:pt idx="429">
                  <c:v>29.08</c:v>
                </c:pt>
                <c:pt idx="430">
                  <c:v>29.08</c:v>
                </c:pt>
                <c:pt idx="431">
                  <c:v>29.08</c:v>
                </c:pt>
                <c:pt idx="432">
                  <c:v>29.08</c:v>
                </c:pt>
                <c:pt idx="433">
                  <c:v>29.08</c:v>
                </c:pt>
                <c:pt idx="434">
                  <c:v>29.08</c:v>
                </c:pt>
                <c:pt idx="435">
                  <c:v>28.94</c:v>
                </c:pt>
                <c:pt idx="436">
                  <c:v>28.94</c:v>
                </c:pt>
                <c:pt idx="437">
                  <c:v>28.94</c:v>
                </c:pt>
                <c:pt idx="438">
                  <c:v>28.94</c:v>
                </c:pt>
                <c:pt idx="439">
                  <c:v>28.94</c:v>
                </c:pt>
                <c:pt idx="440">
                  <c:v>28.94</c:v>
                </c:pt>
                <c:pt idx="441">
                  <c:v>28.94</c:v>
                </c:pt>
                <c:pt idx="442">
                  <c:v>28.94</c:v>
                </c:pt>
                <c:pt idx="443">
                  <c:v>28.94</c:v>
                </c:pt>
                <c:pt idx="444">
                  <c:v>28.94</c:v>
                </c:pt>
                <c:pt idx="445">
                  <c:v>25.69</c:v>
                </c:pt>
                <c:pt idx="446">
                  <c:v>25.69</c:v>
                </c:pt>
                <c:pt idx="447">
                  <c:v>25.69</c:v>
                </c:pt>
                <c:pt idx="448">
                  <c:v>25.69</c:v>
                </c:pt>
                <c:pt idx="449">
                  <c:v>25.69</c:v>
                </c:pt>
                <c:pt idx="450">
                  <c:v>25.69</c:v>
                </c:pt>
                <c:pt idx="451">
                  <c:v>25.69</c:v>
                </c:pt>
                <c:pt idx="452">
                  <c:v>25.69</c:v>
                </c:pt>
                <c:pt idx="453">
                  <c:v>25.69</c:v>
                </c:pt>
                <c:pt idx="454">
                  <c:v>25.69</c:v>
                </c:pt>
                <c:pt idx="455">
                  <c:v>21.91</c:v>
                </c:pt>
                <c:pt idx="456">
                  <c:v>21.91</c:v>
                </c:pt>
                <c:pt idx="457">
                  <c:v>21.91</c:v>
                </c:pt>
                <c:pt idx="458">
                  <c:v>21.91</c:v>
                </c:pt>
                <c:pt idx="459">
                  <c:v>21.91</c:v>
                </c:pt>
                <c:pt idx="460">
                  <c:v>21.91</c:v>
                </c:pt>
                <c:pt idx="461">
                  <c:v>21.91</c:v>
                </c:pt>
                <c:pt idx="462">
                  <c:v>21.91</c:v>
                </c:pt>
                <c:pt idx="463">
                  <c:v>21.91</c:v>
                </c:pt>
                <c:pt idx="464">
                  <c:v>21.91</c:v>
                </c:pt>
                <c:pt idx="465">
                  <c:v>19.190000000000001</c:v>
                </c:pt>
                <c:pt idx="466">
                  <c:v>19.190000000000001</c:v>
                </c:pt>
                <c:pt idx="467">
                  <c:v>19.190000000000001</c:v>
                </c:pt>
                <c:pt idx="468">
                  <c:v>19.190000000000001</c:v>
                </c:pt>
                <c:pt idx="469">
                  <c:v>19.190000000000001</c:v>
                </c:pt>
                <c:pt idx="470">
                  <c:v>19.190000000000001</c:v>
                </c:pt>
                <c:pt idx="471">
                  <c:v>19.190000000000001</c:v>
                </c:pt>
                <c:pt idx="472">
                  <c:v>19.190000000000001</c:v>
                </c:pt>
                <c:pt idx="473">
                  <c:v>19.190000000000001</c:v>
                </c:pt>
                <c:pt idx="474">
                  <c:v>19.190000000000001</c:v>
                </c:pt>
                <c:pt idx="475">
                  <c:v>16.91</c:v>
                </c:pt>
                <c:pt idx="476">
                  <c:v>16.91</c:v>
                </c:pt>
                <c:pt idx="477">
                  <c:v>16.91</c:v>
                </c:pt>
                <c:pt idx="478">
                  <c:v>16.91</c:v>
                </c:pt>
                <c:pt idx="479">
                  <c:v>16.91</c:v>
                </c:pt>
                <c:pt idx="480">
                  <c:v>16.91</c:v>
                </c:pt>
                <c:pt idx="481">
                  <c:v>16.91</c:v>
                </c:pt>
                <c:pt idx="482">
                  <c:v>16.91</c:v>
                </c:pt>
                <c:pt idx="483">
                  <c:v>16.91</c:v>
                </c:pt>
                <c:pt idx="484">
                  <c:v>16.91</c:v>
                </c:pt>
                <c:pt idx="485">
                  <c:v>16.739999999999998</c:v>
                </c:pt>
                <c:pt idx="486">
                  <c:v>16.739999999999998</c:v>
                </c:pt>
                <c:pt idx="487">
                  <c:v>16.739999999999998</c:v>
                </c:pt>
                <c:pt idx="488">
                  <c:v>16.739999999999998</c:v>
                </c:pt>
                <c:pt idx="489">
                  <c:v>16.739999999999998</c:v>
                </c:pt>
                <c:pt idx="490">
                  <c:v>16.739999999999998</c:v>
                </c:pt>
                <c:pt idx="491">
                  <c:v>16.739999999999998</c:v>
                </c:pt>
                <c:pt idx="492">
                  <c:v>16.739999999999998</c:v>
                </c:pt>
                <c:pt idx="493">
                  <c:v>16.739999999999998</c:v>
                </c:pt>
                <c:pt idx="494">
                  <c:v>16.739999999999998</c:v>
                </c:pt>
                <c:pt idx="495">
                  <c:v>16.940000000000001</c:v>
                </c:pt>
                <c:pt idx="496">
                  <c:v>16.940000000000001</c:v>
                </c:pt>
                <c:pt idx="497">
                  <c:v>16.940000000000001</c:v>
                </c:pt>
                <c:pt idx="498">
                  <c:v>16.940000000000001</c:v>
                </c:pt>
                <c:pt idx="499">
                  <c:v>16.940000000000001</c:v>
                </c:pt>
                <c:pt idx="500">
                  <c:v>16.940000000000001</c:v>
                </c:pt>
                <c:pt idx="501">
                  <c:v>16.940000000000001</c:v>
                </c:pt>
                <c:pt idx="502">
                  <c:v>16.940000000000001</c:v>
                </c:pt>
                <c:pt idx="503">
                  <c:v>16.940000000000001</c:v>
                </c:pt>
                <c:pt idx="504">
                  <c:v>16.940000000000001</c:v>
                </c:pt>
                <c:pt idx="505">
                  <c:v>16.41</c:v>
                </c:pt>
                <c:pt idx="506">
                  <c:v>16.41</c:v>
                </c:pt>
                <c:pt idx="507">
                  <c:v>16.41</c:v>
                </c:pt>
                <c:pt idx="508">
                  <c:v>16.41</c:v>
                </c:pt>
                <c:pt idx="509">
                  <c:v>16.41</c:v>
                </c:pt>
                <c:pt idx="510">
                  <c:v>16.41</c:v>
                </c:pt>
                <c:pt idx="511">
                  <c:v>16.41</c:v>
                </c:pt>
                <c:pt idx="512">
                  <c:v>16.41</c:v>
                </c:pt>
                <c:pt idx="513">
                  <c:v>16.41</c:v>
                </c:pt>
                <c:pt idx="514">
                  <c:v>16.41</c:v>
                </c:pt>
                <c:pt idx="515">
                  <c:v>15.8</c:v>
                </c:pt>
                <c:pt idx="516">
                  <c:v>15.8</c:v>
                </c:pt>
                <c:pt idx="517">
                  <c:v>15.8</c:v>
                </c:pt>
                <c:pt idx="518">
                  <c:v>15.8</c:v>
                </c:pt>
                <c:pt idx="519">
                  <c:v>15.8</c:v>
                </c:pt>
                <c:pt idx="520">
                  <c:v>15.8</c:v>
                </c:pt>
                <c:pt idx="521">
                  <c:v>15.8</c:v>
                </c:pt>
                <c:pt idx="522">
                  <c:v>15.8</c:v>
                </c:pt>
                <c:pt idx="523">
                  <c:v>15.8</c:v>
                </c:pt>
                <c:pt idx="524">
                  <c:v>15.8</c:v>
                </c:pt>
                <c:pt idx="525">
                  <c:v>15.8</c:v>
                </c:pt>
                <c:pt idx="526">
                  <c:v>15.8</c:v>
                </c:pt>
                <c:pt idx="527">
                  <c:v>15.8</c:v>
                </c:pt>
                <c:pt idx="528">
                  <c:v>15.8</c:v>
                </c:pt>
                <c:pt idx="529">
                  <c:v>15.8</c:v>
                </c:pt>
                <c:pt idx="530">
                  <c:v>15.8</c:v>
                </c:pt>
                <c:pt idx="531">
                  <c:v>15.8</c:v>
                </c:pt>
                <c:pt idx="532">
                  <c:v>15.8</c:v>
                </c:pt>
                <c:pt idx="533">
                  <c:v>15.8</c:v>
                </c:pt>
                <c:pt idx="534">
                  <c:v>15.8</c:v>
                </c:pt>
                <c:pt idx="535">
                  <c:v>15.83</c:v>
                </c:pt>
                <c:pt idx="536">
                  <c:v>15.83</c:v>
                </c:pt>
                <c:pt idx="537">
                  <c:v>15.83</c:v>
                </c:pt>
                <c:pt idx="538">
                  <c:v>15.83</c:v>
                </c:pt>
                <c:pt idx="539">
                  <c:v>15.83</c:v>
                </c:pt>
                <c:pt idx="540">
                  <c:v>15.83</c:v>
                </c:pt>
                <c:pt idx="541">
                  <c:v>15.83</c:v>
                </c:pt>
                <c:pt idx="542">
                  <c:v>15.83</c:v>
                </c:pt>
                <c:pt idx="543">
                  <c:v>15.83</c:v>
                </c:pt>
                <c:pt idx="544">
                  <c:v>15.83</c:v>
                </c:pt>
                <c:pt idx="545">
                  <c:v>15.77</c:v>
                </c:pt>
                <c:pt idx="546">
                  <c:v>15.77</c:v>
                </c:pt>
                <c:pt idx="547">
                  <c:v>15.77</c:v>
                </c:pt>
                <c:pt idx="548">
                  <c:v>15.77</c:v>
                </c:pt>
                <c:pt idx="549">
                  <c:v>15.77</c:v>
                </c:pt>
                <c:pt idx="550">
                  <c:v>15.77</c:v>
                </c:pt>
                <c:pt idx="551">
                  <c:v>15.77</c:v>
                </c:pt>
                <c:pt idx="552">
                  <c:v>15.77</c:v>
                </c:pt>
                <c:pt idx="553">
                  <c:v>15.77</c:v>
                </c:pt>
                <c:pt idx="554">
                  <c:v>15.77</c:v>
                </c:pt>
                <c:pt idx="555">
                  <c:v>15.86</c:v>
                </c:pt>
                <c:pt idx="556">
                  <c:v>15.86</c:v>
                </c:pt>
                <c:pt idx="557">
                  <c:v>15.86</c:v>
                </c:pt>
                <c:pt idx="558">
                  <c:v>15.86</c:v>
                </c:pt>
                <c:pt idx="559">
                  <c:v>15.86</c:v>
                </c:pt>
                <c:pt idx="560">
                  <c:v>15.86</c:v>
                </c:pt>
                <c:pt idx="561">
                  <c:v>15.86</c:v>
                </c:pt>
                <c:pt idx="562">
                  <c:v>15.86</c:v>
                </c:pt>
                <c:pt idx="563">
                  <c:v>15.86</c:v>
                </c:pt>
                <c:pt idx="564">
                  <c:v>15.86</c:v>
                </c:pt>
                <c:pt idx="565">
                  <c:v>16.38</c:v>
                </c:pt>
                <c:pt idx="566">
                  <c:v>16.38</c:v>
                </c:pt>
                <c:pt idx="567">
                  <c:v>16.38</c:v>
                </c:pt>
                <c:pt idx="568">
                  <c:v>16.38</c:v>
                </c:pt>
                <c:pt idx="569">
                  <c:v>16.38</c:v>
                </c:pt>
                <c:pt idx="570">
                  <c:v>16.38</c:v>
                </c:pt>
                <c:pt idx="571">
                  <c:v>16.38</c:v>
                </c:pt>
                <c:pt idx="572">
                  <c:v>16.38</c:v>
                </c:pt>
                <c:pt idx="573">
                  <c:v>16.38</c:v>
                </c:pt>
                <c:pt idx="574">
                  <c:v>16.38</c:v>
                </c:pt>
                <c:pt idx="575">
                  <c:v>16.489999999999998</c:v>
                </c:pt>
                <c:pt idx="576">
                  <c:v>16.489999999999998</c:v>
                </c:pt>
                <c:pt idx="577">
                  <c:v>16.489999999999998</c:v>
                </c:pt>
                <c:pt idx="578">
                  <c:v>16.489999999999998</c:v>
                </c:pt>
                <c:pt idx="579">
                  <c:v>16.489999999999998</c:v>
                </c:pt>
                <c:pt idx="580">
                  <c:v>16.489999999999998</c:v>
                </c:pt>
                <c:pt idx="581">
                  <c:v>16.489999999999998</c:v>
                </c:pt>
                <c:pt idx="582">
                  <c:v>16.489999999999998</c:v>
                </c:pt>
                <c:pt idx="583">
                  <c:v>16.489999999999998</c:v>
                </c:pt>
                <c:pt idx="584">
                  <c:v>16.489999999999998</c:v>
                </c:pt>
                <c:pt idx="585">
                  <c:v>20.36</c:v>
                </c:pt>
                <c:pt idx="586">
                  <c:v>20.36</c:v>
                </c:pt>
                <c:pt idx="587">
                  <c:v>20.36</c:v>
                </c:pt>
                <c:pt idx="588">
                  <c:v>20.36</c:v>
                </c:pt>
                <c:pt idx="589">
                  <c:v>20.36</c:v>
                </c:pt>
                <c:pt idx="590">
                  <c:v>20.36</c:v>
                </c:pt>
                <c:pt idx="591">
                  <c:v>20.36</c:v>
                </c:pt>
                <c:pt idx="592">
                  <c:v>20.36</c:v>
                </c:pt>
                <c:pt idx="593">
                  <c:v>20.36</c:v>
                </c:pt>
                <c:pt idx="594">
                  <c:v>20.36</c:v>
                </c:pt>
                <c:pt idx="595">
                  <c:v>38.020000000000003</c:v>
                </c:pt>
                <c:pt idx="596">
                  <c:v>38.020000000000003</c:v>
                </c:pt>
                <c:pt idx="597">
                  <c:v>38.020000000000003</c:v>
                </c:pt>
                <c:pt idx="598">
                  <c:v>38.020000000000003</c:v>
                </c:pt>
                <c:pt idx="599">
                  <c:v>38.020000000000003</c:v>
                </c:pt>
                <c:pt idx="600">
                  <c:v>38.020000000000003</c:v>
                </c:pt>
                <c:pt idx="601">
                  <c:v>38.020000000000003</c:v>
                </c:pt>
                <c:pt idx="602">
                  <c:v>38.020000000000003</c:v>
                </c:pt>
                <c:pt idx="603">
                  <c:v>38.020000000000003</c:v>
                </c:pt>
                <c:pt idx="604">
                  <c:v>38.020000000000003</c:v>
                </c:pt>
                <c:pt idx="605">
                  <c:v>51.91</c:v>
                </c:pt>
                <c:pt idx="606">
                  <c:v>51.91</c:v>
                </c:pt>
                <c:pt idx="607">
                  <c:v>51.91</c:v>
                </c:pt>
                <c:pt idx="608">
                  <c:v>51.91</c:v>
                </c:pt>
                <c:pt idx="609">
                  <c:v>51.91</c:v>
                </c:pt>
                <c:pt idx="610">
                  <c:v>51.91</c:v>
                </c:pt>
                <c:pt idx="611">
                  <c:v>51.91</c:v>
                </c:pt>
                <c:pt idx="612">
                  <c:v>51.91</c:v>
                </c:pt>
                <c:pt idx="613">
                  <c:v>51.91</c:v>
                </c:pt>
                <c:pt idx="614">
                  <c:v>51.91</c:v>
                </c:pt>
                <c:pt idx="615">
                  <c:v>24.3</c:v>
                </c:pt>
                <c:pt idx="616">
                  <c:v>24.3</c:v>
                </c:pt>
                <c:pt idx="617">
                  <c:v>24.3</c:v>
                </c:pt>
                <c:pt idx="618">
                  <c:v>24.3</c:v>
                </c:pt>
                <c:pt idx="619">
                  <c:v>24.3</c:v>
                </c:pt>
                <c:pt idx="620">
                  <c:v>24.3</c:v>
                </c:pt>
                <c:pt idx="621">
                  <c:v>24.3</c:v>
                </c:pt>
                <c:pt idx="622">
                  <c:v>24.3</c:v>
                </c:pt>
                <c:pt idx="623">
                  <c:v>24.3</c:v>
                </c:pt>
                <c:pt idx="624">
                  <c:v>24.3</c:v>
                </c:pt>
                <c:pt idx="625">
                  <c:v>20.329999999999998</c:v>
                </c:pt>
                <c:pt idx="626">
                  <c:v>20.329999999999998</c:v>
                </c:pt>
                <c:pt idx="627">
                  <c:v>20.329999999999998</c:v>
                </c:pt>
                <c:pt idx="628">
                  <c:v>20.329999999999998</c:v>
                </c:pt>
                <c:pt idx="629">
                  <c:v>20.329999999999998</c:v>
                </c:pt>
                <c:pt idx="630">
                  <c:v>20.329999999999998</c:v>
                </c:pt>
                <c:pt idx="631">
                  <c:v>20.329999999999998</c:v>
                </c:pt>
                <c:pt idx="632">
                  <c:v>20.329999999999998</c:v>
                </c:pt>
                <c:pt idx="633">
                  <c:v>20.329999999999998</c:v>
                </c:pt>
                <c:pt idx="634">
                  <c:v>20.329999999999998</c:v>
                </c:pt>
                <c:pt idx="635">
                  <c:v>25.88</c:v>
                </c:pt>
                <c:pt idx="636">
                  <c:v>25.88</c:v>
                </c:pt>
                <c:pt idx="637">
                  <c:v>25.88</c:v>
                </c:pt>
                <c:pt idx="638">
                  <c:v>25.88</c:v>
                </c:pt>
                <c:pt idx="639">
                  <c:v>25.88</c:v>
                </c:pt>
                <c:pt idx="640">
                  <c:v>25.88</c:v>
                </c:pt>
                <c:pt idx="641">
                  <c:v>25.88</c:v>
                </c:pt>
                <c:pt idx="642">
                  <c:v>25.88</c:v>
                </c:pt>
                <c:pt idx="643">
                  <c:v>25.88</c:v>
                </c:pt>
                <c:pt idx="644">
                  <c:v>25.88</c:v>
                </c:pt>
                <c:pt idx="645">
                  <c:v>33.19</c:v>
                </c:pt>
                <c:pt idx="646">
                  <c:v>33.19</c:v>
                </c:pt>
                <c:pt idx="647">
                  <c:v>33.19</c:v>
                </c:pt>
                <c:pt idx="648">
                  <c:v>33.19</c:v>
                </c:pt>
                <c:pt idx="649">
                  <c:v>33.19</c:v>
                </c:pt>
                <c:pt idx="650">
                  <c:v>33.19</c:v>
                </c:pt>
                <c:pt idx="651">
                  <c:v>33.19</c:v>
                </c:pt>
                <c:pt idx="652">
                  <c:v>33.19</c:v>
                </c:pt>
                <c:pt idx="653">
                  <c:v>33.19</c:v>
                </c:pt>
                <c:pt idx="654">
                  <c:v>33.19</c:v>
                </c:pt>
                <c:pt idx="655">
                  <c:v>32.58</c:v>
                </c:pt>
                <c:pt idx="656">
                  <c:v>32.58</c:v>
                </c:pt>
                <c:pt idx="657">
                  <c:v>32.58</c:v>
                </c:pt>
                <c:pt idx="658">
                  <c:v>32.58</c:v>
                </c:pt>
                <c:pt idx="659">
                  <c:v>32.58</c:v>
                </c:pt>
                <c:pt idx="660">
                  <c:v>32.58</c:v>
                </c:pt>
                <c:pt idx="661">
                  <c:v>32.58</c:v>
                </c:pt>
                <c:pt idx="662">
                  <c:v>32.58</c:v>
                </c:pt>
                <c:pt idx="663">
                  <c:v>32.58</c:v>
                </c:pt>
                <c:pt idx="664">
                  <c:v>32.58</c:v>
                </c:pt>
                <c:pt idx="665">
                  <c:v>17.739999999999998</c:v>
                </c:pt>
                <c:pt idx="666">
                  <c:v>17.739999999999998</c:v>
                </c:pt>
                <c:pt idx="667">
                  <c:v>17.739999999999998</c:v>
                </c:pt>
                <c:pt idx="668">
                  <c:v>17.739999999999998</c:v>
                </c:pt>
                <c:pt idx="669">
                  <c:v>17.739999999999998</c:v>
                </c:pt>
                <c:pt idx="670">
                  <c:v>17.739999999999998</c:v>
                </c:pt>
                <c:pt idx="671">
                  <c:v>17.739999999999998</c:v>
                </c:pt>
                <c:pt idx="672">
                  <c:v>17.739999999999998</c:v>
                </c:pt>
                <c:pt idx="673">
                  <c:v>17.739999999999998</c:v>
                </c:pt>
                <c:pt idx="674">
                  <c:v>17.739999999999998</c:v>
                </c:pt>
                <c:pt idx="675">
                  <c:v>16.55</c:v>
                </c:pt>
                <c:pt idx="676">
                  <c:v>16.55</c:v>
                </c:pt>
                <c:pt idx="677">
                  <c:v>16.55</c:v>
                </c:pt>
                <c:pt idx="678">
                  <c:v>16.55</c:v>
                </c:pt>
                <c:pt idx="679">
                  <c:v>16.55</c:v>
                </c:pt>
                <c:pt idx="680">
                  <c:v>16.55</c:v>
                </c:pt>
                <c:pt idx="681">
                  <c:v>16.55</c:v>
                </c:pt>
                <c:pt idx="682">
                  <c:v>16.55</c:v>
                </c:pt>
                <c:pt idx="683">
                  <c:v>16.55</c:v>
                </c:pt>
                <c:pt idx="684">
                  <c:v>16.55</c:v>
                </c:pt>
                <c:pt idx="685">
                  <c:v>16.739999999999998</c:v>
                </c:pt>
                <c:pt idx="686">
                  <c:v>16.739999999999998</c:v>
                </c:pt>
                <c:pt idx="687">
                  <c:v>16.739999999999998</c:v>
                </c:pt>
                <c:pt idx="688">
                  <c:v>16.739999999999998</c:v>
                </c:pt>
                <c:pt idx="689">
                  <c:v>16.739999999999998</c:v>
                </c:pt>
                <c:pt idx="690">
                  <c:v>16.739999999999998</c:v>
                </c:pt>
                <c:pt idx="691">
                  <c:v>16.739999999999998</c:v>
                </c:pt>
                <c:pt idx="692">
                  <c:v>16.739999999999998</c:v>
                </c:pt>
                <c:pt idx="693">
                  <c:v>16.739999999999998</c:v>
                </c:pt>
                <c:pt idx="694">
                  <c:v>16.739999999999998</c:v>
                </c:pt>
                <c:pt idx="695">
                  <c:v>16.940000000000001</c:v>
                </c:pt>
                <c:pt idx="696">
                  <c:v>16.940000000000001</c:v>
                </c:pt>
                <c:pt idx="697">
                  <c:v>16.940000000000001</c:v>
                </c:pt>
                <c:pt idx="698">
                  <c:v>16.940000000000001</c:v>
                </c:pt>
                <c:pt idx="699">
                  <c:v>16.940000000000001</c:v>
                </c:pt>
                <c:pt idx="700">
                  <c:v>16.940000000000001</c:v>
                </c:pt>
                <c:pt idx="701">
                  <c:v>16.940000000000001</c:v>
                </c:pt>
                <c:pt idx="702">
                  <c:v>16.940000000000001</c:v>
                </c:pt>
                <c:pt idx="703">
                  <c:v>16.940000000000001</c:v>
                </c:pt>
                <c:pt idx="704">
                  <c:v>16.940000000000001</c:v>
                </c:pt>
                <c:pt idx="705">
                  <c:v>16.91</c:v>
                </c:pt>
                <c:pt idx="706">
                  <c:v>16.91</c:v>
                </c:pt>
                <c:pt idx="707">
                  <c:v>16.91</c:v>
                </c:pt>
                <c:pt idx="708">
                  <c:v>16.91</c:v>
                </c:pt>
                <c:pt idx="709">
                  <c:v>16.91</c:v>
                </c:pt>
                <c:pt idx="710">
                  <c:v>16.91</c:v>
                </c:pt>
                <c:pt idx="711">
                  <c:v>16.91</c:v>
                </c:pt>
                <c:pt idx="712">
                  <c:v>16.91</c:v>
                </c:pt>
                <c:pt idx="713">
                  <c:v>16.91</c:v>
                </c:pt>
                <c:pt idx="714">
                  <c:v>16.91</c:v>
                </c:pt>
                <c:pt idx="715">
                  <c:v>16.88</c:v>
                </c:pt>
                <c:pt idx="716">
                  <c:v>16.88</c:v>
                </c:pt>
                <c:pt idx="717">
                  <c:v>16.88</c:v>
                </c:pt>
                <c:pt idx="718">
                  <c:v>16.88</c:v>
                </c:pt>
                <c:pt idx="719">
                  <c:v>16.88</c:v>
                </c:pt>
                <c:pt idx="720">
                  <c:v>16.88</c:v>
                </c:pt>
                <c:pt idx="721">
                  <c:v>16.88</c:v>
                </c:pt>
                <c:pt idx="722">
                  <c:v>16.88</c:v>
                </c:pt>
                <c:pt idx="723">
                  <c:v>16.88</c:v>
                </c:pt>
                <c:pt idx="724">
                  <c:v>16.88</c:v>
                </c:pt>
                <c:pt idx="725">
                  <c:v>16.829999999999998</c:v>
                </c:pt>
                <c:pt idx="726">
                  <c:v>16.829999999999998</c:v>
                </c:pt>
                <c:pt idx="727">
                  <c:v>16.829999999999998</c:v>
                </c:pt>
                <c:pt idx="728">
                  <c:v>16.829999999999998</c:v>
                </c:pt>
                <c:pt idx="729">
                  <c:v>16.829999999999998</c:v>
                </c:pt>
                <c:pt idx="730">
                  <c:v>16.829999999999998</c:v>
                </c:pt>
                <c:pt idx="731">
                  <c:v>16.829999999999998</c:v>
                </c:pt>
                <c:pt idx="732">
                  <c:v>16.829999999999998</c:v>
                </c:pt>
                <c:pt idx="733">
                  <c:v>16.829999999999998</c:v>
                </c:pt>
                <c:pt idx="734">
                  <c:v>16.829999999999998</c:v>
                </c:pt>
                <c:pt idx="735">
                  <c:v>17.05</c:v>
                </c:pt>
                <c:pt idx="736">
                  <c:v>17.05</c:v>
                </c:pt>
                <c:pt idx="737">
                  <c:v>17.05</c:v>
                </c:pt>
                <c:pt idx="738">
                  <c:v>17.05</c:v>
                </c:pt>
                <c:pt idx="739">
                  <c:v>17.05</c:v>
                </c:pt>
                <c:pt idx="740">
                  <c:v>17.05</c:v>
                </c:pt>
                <c:pt idx="741">
                  <c:v>17.05</c:v>
                </c:pt>
                <c:pt idx="742">
                  <c:v>17.05</c:v>
                </c:pt>
                <c:pt idx="743">
                  <c:v>17.05</c:v>
                </c:pt>
                <c:pt idx="744">
                  <c:v>17.05</c:v>
                </c:pt>
                <c:pt idx="745">
                  <c:v>22.38</c:v>
                </c:pt>
                <c:pt idx="746">
                  <c:v>22.38</c:v>
                </c:pt>
                <c:pt idx="747">
                  <c:v>22.38</c:v>
                </c:pt>
                <c:pt idx="748">
                  <c:v>22.38</c:v>
                </c:pt>
                <c:pt idx="749">
                  <c:v>22.38</c:v>
                </c:pt>
                <c:pt idx="750">
                  <c:v>22.38</c:v>
                </c:pt>
                <c:pt idx="751">
                  <c:v>22.38</c:v>
                </c:pt>
                <c:pt idx="752">
                  <c:v>22.38</c:v>
                </c:pt>
                <c:pt idx="753">
                  <c:v>22.38</c:v>
                </c:pt>
                <c:pt idx="754">
                  <c:v>22.38</c:v>
                </c:pt>
                <c:pt idx="755">
                  <c:v>43.02</c:v>
                </c:pt>
                <c:pt idx="756">
                  <c:v>43.02</c:v>
                </c:pt>
                <c:pt idx="757">
                  <c:v>43.02</c:v>
                </c:pt>
                <c:pt idx="758">
                  <c:v>43.02</c:v>
                </c:pt>
                <c:pt idx="759">
                  <c:v>43.02</c:v>
                </c:pt>
                <c:pt idx="760">
                  <c:v>43.02</c:v>
                </c:pt>
                <c:pt idx="761">
                  <c:v>43.02</c:v>
                </c:pt>
                <c:pt idx="762">
                  <c:v>43.02</c:v>
                </c:pt>
                <c:pt idx="763">
                  <c:v>43.02</c:v>
                </c:pt>
                <c:pt idx="764">
                  <c:v>43.02</c:v>
                </c:pt>
                <c:pt idx="765">
                  <c:v>32.659999999999997</c:v>
                </c:pt>
                <c:pt idx="766">
                  <c:v>32.659999999999997</c:v>
                </c:pt>
                <c:pt idx="767">
                  <c:v>32.659999999999997</c:v>
                </c:pt>
                <c:pt idx="768">
                  <c:v>32.659999999999997</c:v>
                </c:pt>
                <c:pt idx="769">
                  <c:v>32.659999999999997</c:v>
                </c:pt>
                <c:pt idx="770">
                  <c:v>32.659999999999997</c:v>
                </c:pt>
                <c:pt idx="771">
                  <c:v>32.659999999999997</c:v>
                </c:pt>
                <c:pt idx="772">
                  <c:v>32.659999999999997</c:v>
                </c:pt>
                <c:pt idx="773">
                  <c:v>32.659999999999997</c:v>
                </c:pt>
                <c:pt idx="774">
                  <c:v>32.659999999999997</c:v>
                </c:pt>
                <c:pt idx="775">
                  <c:v>26.27</c:v>
                </c:pt>
                <c:pt idx="776">
                  <c:v>26.27</c:v>
                </c:pt>
                <c:pt idx="777">
                  <c:v>26.27</c:v>
                </c:pt>
                <c:pt idx="778">
                  <c:v>26.27</c:v>
                </c:pt>
                <c:pt idx="779">
                  <c:v>26.27</c:v>
                </c:pt>
                <c:pt idx="780">
                  <c:v>26.27</c:v>
                </c:pt>
                <c:pt idx="781">
                  <c:v>26.27</c:v>
                </c:pt>
                <c:pt idx="782">
                  <c:v>26.27</c:v>
                </c:pt>
                <c:pt idx="783">
                  <c:v>26.27</c:v>
                </c:pt>
                <c:pt idx="784">
                  <c:v>26.27</c:v>
                </c:pt>
                <c:pt idx="785">
                  <c:v>44.83</c:v>
                </c:pt>
                <c:pt idx="786">
                  <c:v>44.83</c:v>
                </c:pt>
                <c:pt idx="787">
                  <c:v>44.83</c:v>
                </c:pt>
                <c:pt idx="788">
                  <c:v>44.83</c:v>
                </c:pt>
                <c:pt idx="789">
                  <c:v>44.83</c:v>
                </c:pt>
                <c:pt idx="790">
                  <c:v>44.83</c:v>
                </c:pt>
                <c:pt idx="791">
                  <c:v>44.83</c:v>
                </c:pt>
                <c:pt idx="792">
                  <c:v>44.83</c:v>
                </c:pt>
                <c:pt idx="793">
                  <c:v>44.83</c:v>
                </c:pt>
                <c:pt idx="794">
                  <c:v>44.83</c:v>
                </c:pt>
                <c:pt idx="795">
                  <c:v>38.880000000000003</c:v>
                </c:pt>
                <c:pt idx="796">
                  <c:v>38.880000000000003</c:v>
                </c:pt>
                <c:pt idx="797">
                  <c:v>38.880000000000003</c:v>
                </c:pt>
                <c:pt idx="798">
                  <c:v>38.880000000000003</c:v>
                </c:pt>
                <c:pt idx="799">
                  <c:v>38.880000000000003</c:v>
                </c:pt>
                <c:pt idx="800">
                  <c:v>38.880000000000003</c:v>
                </c:pt>
                <c:pt idx="801">
                  <c:v>38.880000000000003</c:v>
                </c:pt>
                <c:pt idx="802">
                  <c:v>38.880000000000003</c:v>
                </c:pt>
                <c:pt idx="803">
                  <c:v>38.880000000000003</c:v>
                </c:pt>
                <c:pt idx="804">
                  <c:v>38.880000000000003</c:v>
                </c:pt>
                <c:pt idx="805">
                  <c:v>34.58</c:v>
                </c:pt>
                <c:pt idx="806">
                  <c:v>34.58</c:v>
                </c:pt>
                <c:pt idx="807">
                  <c:v>34.58</c:v>
                </c:pt>
                <c:pt idx="808">
                  <c:v>34.58</c:v>
                </c:pt>
                <c:pt idx="809">
                  <c:v>34.58</c:v>
                </c:pt>
                <c:pt idx="810">
                  <c:v>34.58</c:v>
                </c:pt>
                <c:pt idx="811">
                  <c:v>34.58</c:v>
                </c:pt>
                <c:pt idx="812">
                  <c:v>34.58</c:v>
                </c:pt>
                <c:pt idx="813">
                  <c:v>34.58</c:v>
                </c:pt>
                <c:pt idx="814">
                  <c:v>34.58</c:v>
                </c:pt>
                <c:pt idx="815">
                  <c:v>33.770000000000003</c:v>
                </c:pt>
                <c:pt idx="816">
                  <c:v>33.770000000000003</c:v>
                </c:pt>
                <c:pt idx="817">
                  <c:v>33.770000000000003</c:v>
                </c:pt>
                <c:pt idx="818">
                  <c:v>33.770000000000003</c:v>
                </c:pt>
                <c:pt idx="819">
                  <c:v>33.770000000000003</c:v>
                </c:pt>
                <c:pt idx="820">
                  <c:v>33.770000000000003</c:v>
                </c:pt>
                <c:pt idx="821">
                  <c:v>33.770000000000003</c:v>
                </c:pt>
                <c:pt idx="822">
                  <c:v>33.770000000000003</c:v>
                </c:pt>
                <c:pt idx="823">
                  <c:v>33.770000000000003</c:v>
                </c:pt>
                <c:pt idx="824">
                  <c:v>33.770000000000003</c:v>
                </c:pt>
                <c:pt idx="825">
                  <c:v>33.74</c:v>
                </c:pt>
                <c:pt idx="826">
                  <c:v>33.74</c:v>
                </c:pt>
                <c:pt idx="827">
                  <c:v>33.74</c:v>
                </c:pt>
                <c:pt idx="828">
                  <c:v>33.74</c:v>
                </c:pt>
                <c:pt idx="829">
                  <c:v>33.74</c:v>
                </c:pt>
                <c:pt idx="830">
                  <c:v>33.74</c:v>
                </c:pt>
                <c:pt idx="831">
                  <c:v>33.74</c:v>
                </c:pt>
                <c:pt idx="832">
                  <c:v>33.74</c:v>
                </c:pt>
                <c:pt idx="833">
                  <c:v>33.74</c:v>
                </c:pt>
                <c:pt idx="834">
                  <c:v>33.74</c:v>
                </c:pt>
                <c:pt idx="835">
                  <c:v>34.58</c:v>
                </c:pt>
                <c:pt idx="836">
                  <c:v>34.58</c:v>
                </c:pt>
                <c:pt idx="837">
                  <c:v>34.58</c:v>
                </c:pt>
                <c:pt idx="838">
                  <c:v>34.58</c:v>
                </c:pt>
                <c:pt idx="839">
                  <c:v>34.58</c:v>
                </c:pt>
                <c:pt idx="840">
                  <c:v>34.58</c:v>
                </c:pt>
                <c:pt idx="841">
                  <c:v>34.58</c:v>
                </c:pt>
                <c:pt idx="842">
                  <c:v>34.58</c:v>
                </c:pt>
                <c:pt idx="843">
                  <c:v>34.58</c:v>
                </c:pt>
                <c:pt idx="844">
                  <c:v>34.58</c:v>
                </c:pt>
                <c:pt idx="845">
                  <c:v>34.69</c:v>
                </c:pt>
                <c:pt idx="846">
                  <c:v>34.69</c:v>
                </c:pt>
                <c:pt idx="847">
                  <c:v>34.69</c:v>
                </c:pt>
                <c:pt idx="848">
                  <c:v>34.69</c:v>
                </c:pt>
                <c:pt idx="849">
                  <c:v>34.69</c:v>
                </c:pt>
                <c:pt idx="850">
                  <c:v>34.69</c:v>
                </c:pt>
                <c:pt idx="851">
                  <c:v>34.69</c:v>
                </c:pt>
                <c:pt idx="852">
                  <c:v>34.69</c:v>
                </c:pt>
                <c:pt idx="853">
                  <c:v>34.69</c:v>
                </c:pt>
                <c:pt idx="854">
                  <c:v>34.69</c:v>
                </c:pt>
                <c:pt idx="855">
                  <c:v>33.659999999999997</c:v>
                </c:pt>
                <c:pt idx="856">
                  <c:v>33.659999999999997</c:v>
                </c:pt>
                <c:pt idx="857">
                  <c:v>33.659999999999997</c:v>
                </c:pt>
                <c:pt idx="858">
                  <c:v>33.659999999999997</c:v>
                </c:pt>
                <c:pt idx="859">
                  <c:v>33.659999999999997</c:v>
                </c:pt>
                <c:pt idx="860">
                  <c:v>33.659999999999997</c:v>
                </c:pt>
                <c:pt idx="861">
                  <c:v>33.659999999999997</c:v>
                </c:pt>
                <c:pt idx="862">
                  <c:v>33.659999999999997</c:v>
                </c:pt>
                <c:pt idx="863">
                  <c:v>33.659999999999997</c:v>
                </c:pt>
                <c:pt idx="864">
                  <c:v>33.659999999999997</c:v>
                </c:pt>
                <c:pt idx="865">
                  <c:v>32.44</c:v>
                </c:pt>
                <c:pt idx="866">
                  <c:v>32.44</c:v>
                </c:pt>
                <c:pt idx="867">
                  <c:v>32.44</c:v>
                </c:pt>
                <c:pt idx="868">
                  <c:v>32.44</c:v>
                </c:pt>
                <c:pt idx="869">
                  <c:v>32.44</c:v>
                </c:pt>
                <c:pt idx="870">
                  <c:v>32.44</c:v>
                </c:pt>
                <c:pt idx="871">
                  <c:v>32.44</c:v>
                </c:pt>
                <c:pt idx="872">
                  <c:v>32.44</c:v>
                </c:pt>
                <c:pt idx="873">
                  <c:v>32.44</c:v>
                </c:pt>
                <c:pt idx="874">
                  <c:v>32.44</c:v>
                </c:pt>
                <c:pt idx="875">
                  <c:v>30.86</c:v>
                </c:pt>
                <c:pt idx="876">
                  <c:v>30.86</c:v>
                </c:pt>
                <c:pt idx="877">
                  <c:v>30.86</c:v>
                </c:pt>
                <c:pt idx="878">
                  <c:v>30.86</c:v>
                </c:pt>
                <c:pt idx="879">
                  <c:v>30.86</c:v>
                </c:pt>
                <c:pt idx="880">
                  <c:v>30.86</c:v>
                </c:pt>
                <c:pt idx="881">
                  <c:v>30.86</c:v>
                </c:pt>
                <c:pt idx="882">
                  <c:v>30.86</c:v>
                </c:pt>
                <c:pt idx="883">
                  <c:v>30.86</c:v>
                </c:pt>
                <c:pt idx="884">
                  <c:v>30.86</c:v>
                </c:pt>
                <c:pt idx="885">
                  <c:v>31.38</c:v>
                </c:pt>
                <c:pt idx="886">
                  <c:v>31.38</c:v>
                </c:pt>
                <c:pt idx="887">
                  <c:v>31.38</c:v>
                </c:pt>
                <c:pt idx="888">
                  <c:v>31.38</c:v>
                </c:pt>
                <c:pt idx="889">
                  <c:v>31.38</c:v>
                </c:pt>
                <c:pt idx="890">
                  <c:v>31.38</c:v>
                </c:pt>
                <c:pt idx="891">
                  <c:v>31.38</c:v>
                </c:pt>
                <c:pt idx="892">
                  <c:v>31.38</c:v>
                </c:pt>
                <c:pt idx="893">
                  <c:v>31.38</c:v>
                </c:pt>
                <c:pt idx="894">
                  <c:v>31.38</c:v>
                </c:pt>
                <c:pt idx="895">
                  <c:v>29.8</c:v>
                </c:pt>
                <c:pt idx="896">
                  <c:v>29.8</c:v>
                </c:pt>
                <c:pt idx="897">
                  <c:v>29.8</c:v>
                </c:pt>
                <c:pt idx="898">
                  <c:v>29.8</c:v>
                </c:pt>
                <c:pt idx="899">
                  <c:v>29.8</c:v>
                </c:pt>
                <c:pt idx="900">
                  <c:v>29.8</c:v>
                </c:pt>
                <c:pt idx="901">
                  <c:v>29.8</c:v>
                </c:pt>
                <c:pt idx="902">
                  <c:v>29.8</c:v>
                </c:pt>
                <c:pt idx="903">
                  <c:v>29.8</c:v>
                </c:pt>
                <c:pt idx="904">
                  <c:v>29.8</c:v>
                </c:pt>
                <c:pt idx="905">
                  <c:v>26.99</c:v>
                </c:pt>
                <c:pt idx="906">
                  <c:v>26.99</c:v>
                </c:pt>
                <c:pt idx="907">
                  <c:v>26.99</c:v>
                </c:pt>
                <c:pt idx="908">
                  <c:v>26.99</c:v>
                </c:pt>
                <c:pt idx="909">
                  <c:v>26.99</c:v>
                </c:pt>
                <c:pt idx="910">
                  <c:v>26.99</c:v>
                </c:pt>
                <c:pt idx="911">
                  <c:v>26.99</c:v>
                </c:pt>
                <c:pt idx="912">
                  <c:v>26.99</c:v>
                </c:pt>
                <c:pt idx="913">
                  <c:v>26.99</c:v>
                </c:pt>
                <c:pt idx="914">
                  <c:v>26.99</c:v>
                </c:pt>
                <c:pt idx="915">
                  <c:v>23.77</c:v>
                </c:pt>
                <c:pt idx="916">
                  <c:v>23.77</c:v>
                </c:pt>
                <c:pt idx="917">
                  <c:v>23.77</c:v>
                </c:pt>
                <c:pt idx="918">
                  <c:v>23.77</c:v>
                </c:pt>
                <c:pt idx="919">
                  <c:v>23.77</c:v>
                </c:pt>
                <c:pt idx="920">
                  <c:v>23.77</c:v>
                </c:pt>
                <c:pt idx="921">
                  <c:v>23.77</c:v>
                </c:pt>
                <c:pt idx="922">
                  <c:v>23.77</c:v>
                </c:pt>
                <c:pt idx="923">
                  <c:v>23.77</c:v>
                </c:pt>
                <c:pt idx="924">
                  <c:v>23.77</c:v>
                </c:pt>
                <c:pt idx="925">
                  <c:v>17.489999999999998</c:v>
                </c:pt>
                <c:pt idx="926">
                  <c:v>17.489999999999998</c:v>
                </c:pt>
                <c:pt idx="927">
                  <c:v>17.489999999999998</c:v>
                </c:pt>
                <c:pt idx="928">
                  <c:v>17.489999999999998</c:v>
                </c:pt>
                <c:pt idx="929">
                  <c:v>17.489999999999998</c:v>
                </c:pt>
                <c:pt idx="930">
                  <c:v>17.489999999999998</c:v>
                </c:pt>
                <c:pt idx="931">
                  <c:v>17.489999999999998</c:v>
                </c:pt>
                <c:pt idx="932">
                  <c:v>17.489999999999998</c:v>
                </c:pt>
                <c:pt idx="933">
                  <c:v>17.489999999999998</c:v>
                </c:pt>
                <c:pt idx="934">
                  <c:v>17.489999999999998</c:v>
                </c:pt>
                <c:pt idx="935">
                  <c:v>17.36</c:v>
                </c:pt>
                <c:pt idx="936">
                  <c:v>17.36</c:v>
                </c:pt>
                <c:pt idx="937">
                  <c:v>17.36</c:v>
                </c:pt>
                <c:pt idx="938">
                  <c:v>17.36</c:v>
                </c:pt>
                <c:pt idx="939">
                  <c:v>17.36</c:v>
                </c:pt>
                <c:pt idx="940">
                  <c:v>17.36</c:v>
                </c:pt>
                <c:pt idx="941">
                  <c:v>17.36</c:v>
                </c:pt>
                <c:pt idx="942">
                  <c:v>17.36</c:v>
                </c:pt>
                <c:pt idx="943">
                  <c:v>17.36</c:v>
                </c:pt>
                <c:pt idx="944">
                  <c:v>17.36</c:v>
                </c:pt>
                <c:pt idx="945">
                  <c:v>16.61</c:v>
                </c:pt>
                <c:pt idx="946">
                  <c:v>16.61</c:v>
                </c:pt>
                <c:pt idx="947">
                  <c:v>16.61</c:v>
                </c:pt>
                <c:pt idx="948">
                  <c:v>16.61</c:v>
                </c:pt>
                <c:pt idx="949">
                  <c:v>16.61</c:v>
                </c:pt>
                <c:pt idx="950">
                  <c:v>16.61</c:v>
                </c:pt>
                <c:pt idx="951">
                  <c:v>16.61</c:v>
                </c:pt>
                <c:pt idx="952">
                  <c:v>16.61</c:v>
                </c:pt>
                <c:pt idx="953">
                  <c:v>16.61</c:v>
                </c:pt>
                <c:pt idx="954">
                  <c:v>16.61</c:v>
                </c:pt>
                <c:pt idx="955">
                  <c:v>16.739999999999998</c:v>
                </c:pt>
                <c:pt idx="956">
                  <c:v>16.739999999999998</c:v>
                </c:pt>
                <c:pt idx="957">
                  <c:v>16.739999999999998</c:v>
                </c:pt>
                <c:pt idx="958">
                  <c:v>16.739999999999998</c:v>
                </c:pt>
                <c:pt idx="959">
                  <c:v>16.739999999999998</c:v>
                </c:pt>
                <c:pt idx="960">
                  <c:v>16.739999999999998</c:v>
                </c:pt>
                <c:pt idx="961">
                  <c:v>16.739999999999998</c:v>
                </c:pt>
                <c:pt idx="962">
                  <c:v>16.739999999999998</c:v>
                </c:pt>
                <c:pt idx="963">
                  <c:v>16.739999999999998</c:v>
                </c:pt>
                <c:pt idx="964">
                  <c:v>16.739999999999998</c:v>
                </c:pt>
                <c:pt idx="965">
                  <c:v>16.690000000000001</c:v>
                </c:pt>
                <c:pt idx="966">
                  <c:v>16.690000000000001</c:v>
                </c:pt>
                <c:pt idx="967">
                  <c:v>16.690000000000001</c:v>
                </c:pt>
                <c:pt idx="968">
                  <c:v>16.690000000000001</c:v>
                </c:pt>
                <c:pt idx="969">
                  <c:v>16.690000000000001</c:v>
                </c:pt>
                <c:pt idx="970">
                  <c:v>16.690000000000001</c:v>
                </c:pt>
                <c:pt idx="971">
                  <c:v>16.690000000000001</c:v>
                </c:pt>
                <c:pt idx="972">
                  <c:v>16.690000000000001</c:v>
                </c:pt>
                <c:pt idx="973">
                  <c:v>16.690000000000001</c:v>
                </c:pt>
                <c:pt idx="974">
                  <c:v>16.690000000000001</c:v>
                </c:pt>
                <c:pt idx="975">
                  <c:v>17.3</c:v>
                </c:pt>
                <c:pt idx="976">
                  <c:v>17.3</c:v>
                </c:pt>
                <c:pt idx="977">
                  <c:v>17.3</c:v>
                </c:pt>
                <c:pt idx="978">
                  <c:v>17.3</c:v>
                </c:pt>
                <c:pt idx="979">
                  <c:v>17.3</c:v>
                </c:pt>
                <c:pt idx="980">
                  <c:v>17.3</c:v>
                </c:pt>
                <c:pt idx="981">
                  <c:v>17.3</c:v>
                </c:pt>
                <c:pt idx="982">
                  <c:v>17.3</c:v>
                </c:pt>
                <c:pt idx="983">
                  <c:v>17.3</c:v>
                </c:pt>
                <c:pt idx="984">
                  <c:v>17.3</c:v>
                </c:pt>
                <c:pt idx="985">
                  <c:v>21.86</c:v>
                </c:pt>
                <c:pt idx="986">
                  <c:v>21.86</c:v>
                </c:pt>
                <c:pt idx="987">
                  <c:v>21.86</c:v>
                </c:pt>
                <c:pt idx="988">
                  <c:v>21.86</c:v>
                </c:pt>
                <c:pt idx="989">
                  <c:v>21.86</c:v>
                </c:pt>
                <c:pt idx="990">
                  <c:v>21.86</c:v>
                </c:pt>
                <c:pt idx="991">
                  <c:v>21.86</c:v>
                </c:pt>
                <c:pt idx="992">
                  <c:v>21.86</c:v>
                </c:pt>
                <c:pt idx="993">
                  <c:v>21.86</c:v>
                </c:pt>
                <c:pt idx="994">
                  <c:v>21.86</c:v>
                </c:pt>
                <c:pt idx="995">
                  <c:v>46.47</c:v>
                </c:pt>
                <c:pt idx="996">
                  <c:v>46.47</c:v>
                </c:pt>
                <c:pt idx="997">
                  <c:v>46.47</c:v>
                </c:pt>
                <c:pt idx="998">
                  <c:v>46.47</c:v>
                </c:pt>
                <c:pt idx="999">
                  <c:v>46.47</c:v>
                </c:pt>
                <c:pt idx="1000">
                  <c:v>46.47</c:v>
                </c:pt>
                <c:pt idx="1001">
                  <c:v>46.47</c:v>
                </c:pt>
                <c:pt idx="1002">
                  <c:v>46.47</c:v>
                </c:pt>
                <c:pt idx="1003">
                  <c:v>46.47</c:v>
                </c:pt>
                <c:pt idx="1004">
                  <c:v>46.47</c:v>
                </c:pt>
                <c:pt idx="1005">
                  <c:v>31.08</c:v>
                </c:pt>
                <c:pt idx="1006">
                  <c:v>31.08</c:v>
                </c:pt>
                <c:pt idx="1007">
                  <c:v>31.08</c:v>
                </c:pt>
                <c:pt idx="1008">
                  <c:v>31.08</c:v>
                </c:pt>
                <c:pt idx="1009">
                  <c:v>31.08</c:v>
                </c:pt>
                <c:pt idx="1010">
                  <c:v>31.08</c:v>
                </c:pt>
                <c:pt idx="1011">
                  <c:v>31.08</c:v>
                </c:pt>
                <c:pt idx="1012">
                  <c:v>31.08</c:v>
                </c:pt>
                <c:pt idx="1013">
                  <c:v>31.08</c:v>
                </c:pt>
                <c:pt idx="1014">
                  <c:v>31.08</c:v>
                </c:pt>
                <c:pt idx="1015">
                  <c:v>17.47</c:v>
                </c:pt>
                <c:pt idx="1016">
                  <c:v>17.47</c:v>
                </c:pt>
                <c:pt idx="1017">
                  <c:v>17.47</c:v>
                </c:pt>
                <c:pt idx="1018">
                  <c:v>17.47</c:v>
                </c:pt>
                <c:pt idx="1019">
                  <c:v>17.47</c:v>
                </c:pt>
                <c:pt idx="1020">
                  <c:v>17.47</c:v>
                </c:pt>
                <c:pt idx="1021">
                  <c:v>17.47</c:v>
                </c:pt>
                <c:pt idx="1022">
                  <c:v>17.47</c:v>
                </c:pt>
                <c:pt idx="1023">
                  <c:v>17.47</c:v>
                </c:pt>
                <c:pt idx="1024">
                  <c:v>17.47</c:v>
                </c:pt>
                <c:pt idx="1025">
                  <c:v>16.829999999999998</c:v>
                </c:pt>
                <c:pt idx="1026">
                  <c:v>16.829999999999998</c:v>
                </c:pt>
                <c:pt idx="1027">
                  <c:v>16.829999999999998</c:v>
                </c:pt>
                <c:pt idx="1028">
                  <c:v>16.829999999999998</c:v>
                </c:pt>
                <c:pt idx="1029">
                  <c:v>16.829999999999998</c:v>
                </c:pt>
                <c:pt idx="1030">
                  <c:v>16.829999999999998</c:v>
                </c:pt>
                <c:pt idx="1031">
                  <c:v>16.829999999999998</c:v>
                </c:pt>
                <c:pt idx="1032">
                  <c:v>16.829999999999998</c:v>
                </c:pt>
                <c:pt idx="1033">
                  <c:v>16.829999999999998</c:v>
                </c:pt>
                <c:pt idx="1034">
                  <c:v>16.829999999999998</c:v>
                </c:pt>
                <c:pt idx="1035">
                  <c:v>16.690000000000001</c:v>
                </c:pt>
                <c:pt idx="1036">
                  <c:v>16.690000000000001</c:v>
                </c:pt>
                <c:pt idx="1037">
                  <c:v>16.690000000000001</c:v>
                </c:pt>
                <c:pt idx="1038">
                  <c:v>16.690000000000001</c:v>
                </c:pt>
                <c:pt idx="1039">
                  <c:v>16.690000000000001</c:v>
                </c:pt>
                <c:pt idx="1040">
                  <c:v>16.690000000000001</c:v>
                </c:pt>
                <c:pt idx="1041">
                  <c:v>16.690000000000001</c:v>
                </c:pt>
                <c:pt idx="1042">
                  <c:v>16.690000000000001</c:v>
                </c:pt>
                <c:pt idx="1043">
                  <c:v>16.690000000000001</c:v>
                </c:pt>
                <c:pt idx="1044">
                  <c:v>16.690000000000001</c:v>
                </c:pt>
                <c:pt idx="1045">
                  <c:v>16.41</c:v>
                </c:pt>
                <c:pt idx="1046">
                  <c:v>16.41</c:v>
                </c:pt>
                <c:pt idx="1047">
                  <c:v>16.41</c:v>
                </c:pt>
                <c:pt idx="1048">
                  <c:v>16.41</c:v>
                </c:pt>
                <c:pt idx="1049">
                  <c:v>16.41</c:v>
                </c:pt>
                <c:pt idx="1050">
                  <c:v>16.41</c:v>
                </c:pt>
                <c:pt idx="1051">
                  <c:v>16.41</c:v>
                </c:pt>
                <c:pt idx="1052">
                  <c:v>16.41</c:v>
                </c:pt>
                <c:pt idx="1053">
                  <c:v>16.41</c:v>
                </c:pt>
                <c:pt idx="1054">
                  <c:v>16.41</c:v>
                </c:pt>
                <c:pt idx="1055">
                  <c:v>16.91</c:v>
                </c:pt>
                <c:pt idx="1056">
                  <c:v>16.91</c:v>
                </c:pt>
                <c:pt idx="1057">
                  <c:v>16.91</c:v>
                </c:pt>
                <c:pt idx="1058">
                  <c:v>16.91</c:v>
                </c:pt>
                <c:pt idx="1059">
                  <c:v>16.91</c:v>
                </c:pt>
                <c:pt idx="1060">
                  <c:v>16.91</c:v>
                </c:pt>
                <c:pt idx="1061">
                  <c:v>16.91</c:v>
                </c:pt>
                <c:pt idx="1062">
                  <c:v>16.91</c:v>
                </c:pt>
                <c:pt idx="1063">
                  <c:v>16.91</c:v>
                </c:pt>
                <c:pt idx="1064">
                  <c:v>16.91</c:v>
                </c:pt>
                <c:pt idx="1065">
                  <c:v>19.91</c:v>
                </c:pt>
                <c:pt idx="1066">
                  <c:v>19.91</c:v>
                </c:pt>
                <c:pt idx="1067">
                  <c:v>19.91</c:v>
                </c:pt>
                <c:pt idx="1068">
                  <c:v>19.91</c:v>
                </c:pt>
                <c:pt idx="1069">
                  <c:v>19.91</c:v>
                </c:pt>
                <c:pt idx="1070">
                  <c:v>19.91</c:v>
                </c:pt>
                <c:pt idx="1071">
                  <c:v>19.91</c:v>
                </c:pt>
                <c:pt idx="1072">
                  <c:v>19.91</c:v>
                </c:pt>
                <c:pt idx="1073">
                  <c:v>19.91</c:v>
                </c:pt>
                <c:pt idx="1074">
                  <c:v>19.91</c:v>
                </c:pt>
                <c:pt idx="1075">
                  <c:v>40.58</c:v>
                </c:pt>
                <c:pt idx="1076">
                  <c:v>40.58</c:v>
                </c:pt>
                <c:pt idx="1077">
                  <c:v>40.58</c:v>
                </c:pt>
                <c:pt idx="1078">
                  <c:v>40.58</c:v>
                </c:pt>
                <c:pt idx="1079">
                  <c:v>40.58</c:v>
                </c:pt>
                <c:pt idx="1080">
                  <c:v>40.58</c:v>
                </c:pt>
                <c:pt idx="1081">
                  <c:v>40.58</c:v>
                </c:pt>
                <c:pt idx="1082">
                  <c:v>40.58</c:v>
                </c:pt>
                <c:pt idx="1083">
                  <c:v>40.58</c:v>
                </c:pt>
                <c:pt idx="1084">
                  <c:v>40.58</c:v>
                </c:pt>
                <c:pt idx="1085">
                  <c:v>32.770000000000003</c:v>
                </c:pt>
                <c:pt idx="1086">
                  <c:v>32.770000000000003</c:v>
                </c:pt>
                <c:pt idx="1087">
                  <c:v>32.770000000000003</c:v>
                </c:pt>
                <c:pt idx="1088">
                  <c:v>32.770000000000003</c:v>
                </c:pt>
                <c:pt idx="1089">
                  <c:v>32.770000000000003</c:v>
                </c:pt>
                <c:pt idx="1090">
                  <c:v>32.770000000000003</c:v>
                </c:pt>
                <c:pt idx="1091">
                  <c:v>32.770000000000003</c:v>
                </c:pt>
                <c:pt idx="1092">
                  <c:v>32.770000000000003</c:v>
                </c:pt>
                <c:pt idx="1093">
                  <c:v>32.770000000000003</c:v>
                </c:pt>
                <c:pt idx="1094">
                  <c:v>32.770000000000003</c:v>
                </c:pt>
                <c:pt idx="1095">
                  <c:v>29.58</c:v>
                </c:pt>
                <c:pt idx="1096">
                  <c:v>29.58</c:v>
                </c:pt>
                <c:pt idx="1097">
                  <c:v>29.58</c:v>
                </c:pt>
                <c:pt idx="1098">
                  <c:v>29.58</c:v>
                </c:pt>
                <c:pt idx="1099">
                  <c:v>29.58</c:v>
                </c:pt>
                <c:pt idx="1100">
                  <c:v>29.58</c:v>
                </c:pt>
                <c:pt idx="1101">
                  <c:v>29.58</c:v>
                </c:pt>
                <c:pt idx="1102">
                  <c:v>29.58</c:v>
                </c:pt>
                <c:pt idx="1103">
                  <c:v>29.58</c:v>
                </c:pt>
                <c:pt idx="1104">
                  <c:v>29.58</c:v>
                </c:pt>
                <c:pt idx="1105">
                  <c:v>50.19</c:v>
                </c:pt>
                <c:pt idx="1106">
                  <c:v>50.19</c:v>
                </c:pt>
                <c:pt idx="1107">
                  <c:v>50.19</c:v>
                </c:pt>
                <c:pt idx="1108">
                  <c:v>50.19</c:v>
                </c:pt>
                <c:pt idx="1109">
                  <c:v>50.19</c:v>
                </c:pt>
                <c:pt idx="1110">
                  <c:v>50.19</c:v>
                </c:pt>
                <c:pt idx="1111">
                  <c:v>50.19</c:v>
                </c:pt>
                <c:pt idx="1112">
                  <c:v>50.19</c:v>
                </c:pt>
                <c:pt idx="1113">
                  <c:v>50.19</c:v>
                </c:pt>
                <c:pt idx="1114">
                  <c:v>50.19</c:v>
                </c:pt>
                <c:pt idx="1115">
                  <c:v>21.16</c:v>
                </c:pt>
                <c:pt idx="1116">
                  <c:v>21.16</c:v>
                </c:pt>
                <c:pt idx="1117">
                  <c:v>21.16</c:v>
                </c:pt>
                <c:pt idx="1118">
                  <c:v>21.16</c:v>
                </c:pt>
                <c:pt idx="1119">
                  <c:v>21.16</c:v>
                </c:pt>
                <c:pt idx="1120">
                  <c:v>21.16</c:v>
                </c:pt>
                <c:pt idx="1121">
                  <c:v>21.16</c:v>
                </c:pt>
                <c:pt idx="1122">
                  <c:v>21.16</c:v>
                </c:pt>
                <c:pt idx="1123">
                  <c:v>21.16</c:v>
                </c:pt>
                <c:pt idx="1124">
                  <c:v>21.16</c:v>
                </c:pt>
                <c:pt idx="1125">
                  <c:v>16.63</c:v>
                </c:pt>
                <c:pt idx="1126">
                  <c:v>16.63</c:v>
                </c:pt>
                <c:pt idx="1127">
                  <c:v>16.63</c:v>
                </c:pt>
                <c:pt idx="1128">
                  <c:v>16.63</c:v>
                </c:pt>
                <c:pt idx="1129">
                  <c:v>16.63</c:v>
                </c:pt>
                <c:pt idx="1130">
                  <c:v>16.63</c:v>
                </c:pt>
                <c:pt idx="1131">
                  <c:v>16.63</c:v>
                </c:pt>
                <c:pt idx="1132">
                  <c:v>16.63</c:v>
                </c:pt>
                <c:pt idx="1133">
                  <c:v>16.63</c:v>
                </c:pt>
                <c:pt idx="1134">
                  <c:v>16.63</c:v>
                </c:pt>
                <c:pt idx="1135">
                  <c:v>16.61</c:v>
                </c:pt>
                <c:pt idx="1136">
                  <c:v>16.61</c:v>
                </c:pt>
                <c:pt idx="1137">
                  <c:v>16.61</c:v>
                </c:pt>
                <c:pt idx="1138">
                  <c:v>16.61</c:v>
                </c:pt>
                <c:pt idx="1139">
                  <c:v>16.61</c:v>
                </c:pt>
                <c:pt idx="1140">
                  <c:v>16.61</c:v>
                </c:pt>
                <c:pt idx="1141">
                  <c:v>16.61</c:v>
                </c:pt>
                <c:pt idx="1142">
                  <c:v>16.61</c:v>
                </c:pt>
                <c:pt idx="1143">
                  <c:v>16.61</c:v>
                </c:pt>
                <c:pt idx="1144">
                  <c:v>16.61</c:v>
                </c:pt>
                <c:pt idx="1145">
                  <c:v>16.61</c:v>
                </c:pt>
                <c:pt idx="1146">
                  <c:v>16.61</c:v>
                </c:pt>
                <c:pt idx="1147">
                  <c:v>16.61</c:v>
                </c:pt>
                <c:pt idx="1148">
                  <c:v>16.61</c:v>
                </c:pt>
                <c:pt idx="1149">
                  <c:v>16.61</c:v>
                </c:pt>
                <c:pt idx="1150">
                  <c:v>16.61</c:v>
                </c:pt>
                <c:pt idx="1151">
                  <c:v>16.61</c:v>
                </c:pt>
                <c:pt idx="1152">
                  <c:v>16.61</c:v>
                </c:pt>
                <c:pt idx="1153">
                  <c:v>16.61</c:v>
                </c:pt>
                <c:pt idx="1154">
                  <c:v>16.61</c:v>
                </c:pt>
                <c:pt idx="1155">
                  <c:v>16.41</c:v>
                </c:pt>
                <c:pt idx="1156">
                  <c:v>16.41</c:v>
                </c:pt>
                <c:pt idx="1157">
                  <c:v>16.41</c:v>
                </c:pt>
                <c:pt idx="1158">
                  <c:v>16.41</c:v>
                </c:pt>
                <c:pt idx="1159">
                  <c:v>16.41</c:v>
                </c:pt>
                <c:pt idx="1160">
                  <c:v>16.41</c:v>
                </c:pt>
                <c:pt idx="1161">
                  <c:v>16.41</c:v>
                </c:pt>
                <c:pt idx="1162">
                  <c:v>16.41</c:v>
                </c:pt>
                <c:pt idx="1163">
                  <c:v>16.41</c:v>
                </c:pt>
                <c:pt idx="1164">
                  <c:v>16.41</c:v>
                </c:pt>
                <c:pt idx="1165">
                  <c:v>16.47</c:v>
                </c:pt>
                <c:pt idx="1166">
                  <c:v>16.47</c:v>
                </c:pt>
                <c:pt idx="1167">
                  <c:v>16.47</c:v>
                </c:pt>
                <c:pt idx="1168">
                  <c:v>16.47</c:v>
                </c:pt>
                <c:pt idx="1169">
                  <c:v>16.47</c:v>
                </c:pt>
                <c:pt idx="1170">
                  <c:v>16.47</c:v>
                </c:pt>
                <c:pt idx="1171">
                  <c:v>16.47</c:v>
                </c:pt>
                <c:pt idx="1172">
                  <c:v>16.47</c:v>
                </c:pt>
                <c:pt idx="1173">
                  <c:v>16.47</c:v>
                </c:pt>
                <c:pt idx="1174">
                  <c:v>16.47</c:v>
                </c:pt>
                <c:pt idx="1175">
                  <c:v>15.83</c:v>
                </c:pt>
                <c:pt idx="1176">
                  <c:v>15.83</c:v>
                </c:pt>
                <c:pt idx="1177">
                  <c:v>15.83</c:v>
                </c:pt>
                <c:pt idx="1178">
                  <c:v>15.83</c:v>
                </c:pt>
                <c:pt idx="1179">
                  <c:v>15.83</c:v>
                </c:pt>
                <c:pt idx="1180">
                  <c:v>15.83</c:v>
                </c:pt>
                <c:pt idx="1181">
                  <c:v>15.83</c:v>
                </c:pt>
                <c:pt idx="1182">
                  <c:v>15.83</c:v>
                </c:pt>
                <c:pt idx="1183">
                  <c:v>15.83</c:v>
                </c:pt>
                <c:pt idx="1184">
                  <c:v>15.83</c:v>
                </c:pt>
                <c:pt idx="1185">
                  <c:v>15.22</c:v>
                </c:pt>
                <c:pt idx="1186">
                  <c:v>15.22</c:v>
                </c:pt>
                <c:pt idx="1187">
                  <c:v>15.22</c:v>
                </c:pt>
                <c:pt idx="1188">
                  <c:v>15.22</c:v>
                </c:pt>
                <c:pt idx="1189">
                  <c:v>15.22</c:v>
                </c:pt>
                <c:pt idx="1190">
                  <c:v>15.22</c:v>
                </c:pt>
                <c:pt idx="1191">
                  <c:v>15.22</c:v>
                </c:pt>
                <c:pt idx="1192">
                  <c:v>15.22</c:v>
                </c:pt>
                <c:pt idx="1193">
                  <c:v>15.22</c:v>
                </c:pt>
                <c:pt idx="1194">
                  <c:v>15.22</c:v>
                </c:pt>
                <c:pt idx="1195">
                  <c:v>15.05</c:v>
                </c:pt>
                <c:pt idx="1196">
                  <c:v>15.05</c:v>
                </c:pt>
                <c:pt idx="1197">
                  <c:v>15.05</c:v>
                </c:pt>
                <c:pt idx="1198">
                  <c:v>15.05</c:v>
                </c:pt>
                <c:pt idx="1199">
                  <c:v>15.05</c:v>
                </c:pt>
                <c:pt idx="1200">
                  <c:v>15.05</c:v>
                </c:pt>
                <c:pt idx="1201">
                  <c:v>15.05</c:v>
                </c:pt>
                <c:pt idx="1202">
                  <c:v>15.05</c:v>
                </c:pt>
                <c:pt idx="1203">
                  <c:v>15.05</c:v>
                </c:pt>
                <c:pt idx="1204">
                  <c:v>15.05</c:v>
                </c:pt>
                <c:pt idx="1205">
                  <c:v>14.8</c:v>
                </c:pt>
                <c:pt idx="1206">
                  <c:v>14.8</c:v>
                </c:pt>
                <c:pt idx="1207">
                  <c:v>14.8</c:v>
                </c:pt>
                <c:pt idx="1208">
                  <c:v>14.8</c:v>
                </c:pt>
                <c:pt idx="1209">
                  <c:v>14.8</c:v>
                </c:pt>
                <c:pt idx="1210">
                  <c:v>14.8</c:v>
                </c:pt>
                <c:pt idx="1211">
                  <c:v>14.8</c:v>
                </c:pt>
                <c:pt idx="1212">
                  <c:v>14.8</c:v>
                </c:pt>
                <c:pt idx="1213">
                  <c:v>14.8</c:v>
                </c:pt>
                <c:pt idx="1214">
                  <c:v>14.8</c:v>
                </c:pt>
                <c:pt idx="1215">
                  <c:v>14.99</c:v>
                </c:pt>
                <c:pt idx="1216">
                  <c:v>14.99</c:v>
                </c:pt>
                <c:pt idx="1217">
                  <c:v>14.99</c:v>
                </c:pt>
                <c:pt idx="1218">
                  <c:v>14.99</c:v>
                </c:pt>
                <c:pt idx="1219">
                  <c:v>14.99</c:v>
                </c:pt>
                <c:pt idx="1220">
                  <c:v>14.99</c:v>
                </c:pt>
                <c:pt idx="1221">
                  <c:v>14.99</c:v>
                </c:pt>
                <c:pt idx="1222">
                  <c:v>14.99</c:v>
                </c:pt>
                <c:pt idx="1223">
                  <c:v>14.99</c:v>
                </c:pt>
                <c:pt idx="1224">
                  <c:v>14.99</c:v>
                </c:pt>
                <c:pt idx="1225">
                  <c:v>15.11</c:v>
                </c:pt>
                <c:pt idx="1226">
                  <c:v>15.11</c:v>
                </c:pt>
                <c:pt idx="1227">
                  <c:v>15.11</c:v>
                </c:pt>
                <c:pt idx="1228">
                  <c:v>15.11</c:v>
                </c:pt>
                <c:pt idx="1229">
                  <c:v>15.11</c:v>
                </c:pt>
                <c:pt idx="1230">
                  <c:v>15.11</c:v>
                </c:pt>
                <c:pt idx="1231">
                  <c:v>15.11</c:v>
                </c:pt>
                <c:pt idx="1232">
                  <c:v>15.11</c:v>
                </c:pt>
                <c:pt idx="1233">
                  <c:v>15.11</c:v>
                </c:pt>
                <c:pt idx="1234">
                  <c:v>15.11</c:v>
                </c:pt>
                <c:pt idx="1235">
                  <c:v>15.05</c:v>
                </c:pt>
                <c:pt idx="1236">
                  <c:v>15.05</c:v>
                </c:pt>
                <c:pt idx="1237">
                  <c:v>15.05</c:v>
                </c:pt>
                <c:pt idx="1238">
                  <c:v>15.05</c:v>
                </c:pt>
                <c:pt idx="1239">
                  <c:v>15.05</c:v>
                </c:pt>
                <c:pt idx="1240">
                  <c:v>15.05</c:v>
                </c:pt>
                <c:pt idx="1241">
                  <c:v>15.05</c:v>
                </c:pt>
                <c:pt idx="1242">
                  <c:v>15.05</c:v>
                </c:pt>
                <c:pt idx="1243">
                  <c:v>15.05</c:v>
                </c:pt>
                <c:pt idx="1244">
                  <c:v>15.05</c:v>
                </c:pt>
                <c:pt idx="1245">
                  <c:v>15.02</c:v>
                </c:pt>
                <c:pt idx="1246">
                  <c:v>15.02</c:v>
                </c:pt>
                <c:pt idx="1247">
                  <c:v>15.02</c:v>
                </c:pt>
                <c:pt idx="1248">
                  <c:v>15.02</c:v>
                </c:pt>
                <c:pt idx="1249">
                  <c:v>15.02</c:v>
                </c:pt>
                <c:pt idx="1250">
                  <c:v>15.02</c:v>
                </c:pt>
                <c:pt idx="1251">
                  <c:v>15.02</c:v>
                </c:pt>
                <c:pt idx="1252">
                  <c:v>15.02</c:v>
                </c:pt>
                <c:pt idx="1253">
                  <c:v>15.02</c:v>
                </c:pt>
                <c:pt idx="1254">
                  <c:v>15.02</c:v>
                </c:pt>
                <c:pt idx="1255">
                  <c:v>14.91</c:v>
                </c:pt>
                <c:pt idx="1256">
                  <c:v>14.91</c:v>
                </c:pt>
                <c:pt idx="1257">
                  <c:v>14.91</c:v>
                </c:pt>
                <c:pt idx="1258">
                  <c:v>14.91</c:v>
                </c:pt>
                <c:pt idx="1259">
                  <c:v>14.91</c:v>
                </c:pt>
                <c:pt idx="1260">
                  <c:v>14.91</c:v>
                </c:pt>
                <c:pt idx="1261">
                  <c:v>14.91</c:v>
                </c:pt>
                <c:pt idx="1262">
                  <c:v>14.91</c:v>
                </c:pt>
                <c:pt idx="1263">
                  <c:v>14.91</c:v>
                </c:pt>
                <c:pt idx="1264">
                  <c:v>14.91</c:v>
                </c:pt>
                <c:pt idx="1265">
                  <c:v>14.77</c:v>
                </c:pt>
                <c:pt idx="1266">
                  <c:v>14.77</c:v>
                </c:pt>
                <c:pt idx="1267">
                  <c:v>14.77</c:v>
                </c:pt>
                <c:pt idx="1268">
                  <c:v>14.77</c:v>
                </c:pt>
                <c:pt idx="1269">
                  <c:v>14.77</c:v>
                </c:pt>
                <c:pt idx="1270">
                  <c:v>14.77</c:v>
                </c:pt>
                <c:pt idx="1271">
                  <c:v>14.77</c:v>
                </c:pt>
                <c:pt idx="1272">
                  <c:v>14.77</c:v>
                </c:pt>
                <c:pt idx="1273">
                  <c:v>14.77</c:v>
                </c:pt>
                <c:pt idx="1274">
                  <c:v>14.77</c:v>
                </c:pt>
                <c:pt idx="1275">
                  <c:v>14.72</c:v>
                </c:pt>
                <c:pt idx="1276">
                  <c:v>14.72</c:v>
                </c:pt>
                <c:pt idx="1277">
                  <c:v>14.72</c:v>
                </c:pt>
                <c:pt idx="1278">
                  <c:v>14.72</c:v>
                </c:pt>
                <c:pt idx="1279">
                  <c:v>14.72</c:v>
                </c:pt>
                <c:pt idx="1280">
                  <c:v>14.72</c:v>
                </c:pt>
                <c:pt idx="1281">
                  <c:v>14.72</c:v>
                </c:pt>
                <c:pt idx="1282">
                  <c:v>14.72</c:v>
                </c:pt>
                <c:pt idx="1283">
                  <c:v>14.72</c:v>
                </c:pt>
                <c:pt idx="1284">
                  <c:v>14.72</c:v>
                </c:pt>
                <c:pt idx="1285">
                  <c:v>14.74</c:v>
                </c:pt>
                <c:pt idx="1286">
                  <c:v>14.74</c:v>
                </c:pt>
                <c:pt idx="1287">
                  <c:v>14.74</c:v>
                </c:pt>
                <c:pt idx="1288">
                  <c:v>14.74</c:v>
                </c:pt>
                <c:pt idx="1289">
                  <c:v>14.74</c:v>
                </c:pt>
                <c:pt idx="1290">
                  <c:v>14.74</c:v>
                </c:pt>
                <c:pt idx="1291">
                  <c:v>14.74</c:v>
                </c:pt>
                <c:pt idx="1292">
                  <c:v>14.74</c:v>
                </c:pt>
                <c:pt idx="1293">
                  <c:v>14.74</c:v>
                </c:pt>
                <c:pt idx="1294">
                  <c:v>14.74</c:v>
                </c:pt>
                <c:pt idx="1295">
                  <c:v>14.83</c:v>
                </c:pt>
                <c:pt idx="1296">
                  <c:v>14.83</c:v>
                </c:pt>
                <c:pt idx="1297">
                  <c:v>14.83</c:v>
                </c:pt>
                <c:pt idx="1298">
                  <c:v>14.83</c:v>
                </c:pt>
                <c:pt idx="1299">
                  <c:v>14.83</c:v>
                </c:pt>
                <c:pt idx="1300">
                  <c:v>14.83</c:v>
                </c:pt>
                <c:pt idx="1301">
                  <c:v>14.83</c:v>
                </c:pt>
                <c:pt idx="1302">
                  <c:v>14.83</c:v>
                </c:pt>
                <c:pt idx="1303">
                  <c:v>14.83</c:v>
                </c:pt>
                <c:pt idx="1304">
                  <c:v>14.83</c:v>
                </c:pt>
                <c:pt idx="1305">
                  <c:v>14.94</c:v>
                </c:pt>
                <c:pt idx="1306">
                  <c:v>14.94</c:v>
                </c:pt>
                <c:pt idx="1307">
                  <c:v>14.94</c:v>
                </c:pt>
                <c:pt idx="1308">
                  <c:v>14.94</c:v>
                </c:pt>
                <c:pt idx="1309">
                  <c:v>14.94</c:v>
                </c:pt>
                <c:pt idx="1310">
                  <c:v>14.94</c:v>
                </c:pt>
                <c:pt idx="1311">
                  <c:v>14.94</c:v>
                </c:pt>
                <c:pt idx="1312">
                  <c:v>14.94</c:v>
                </c:pt>
                <c:pt idx="1313">
                  <c:v>14.94</c:v>
                </c:pt>
                <c:pt idx="1314">
                  <c:v>14.94</c:v>
                </c:pt>
                <c:pt idx="1315">
                  <c:v>14.91</c:v>
                </c:pt>
                <c:pt idx="1316">
                  <c:v>14.91</c:v>
                </c:pt>
                <c:pt idx="1317">
                  <c:v>14.91</c:v>
                </c:pt>
                <c:pt idx="1318">
                  <c:v>14.91</c:v>
                </c:pt>
                <c:pt idx="1319">
                  <c:v>14.91</c:v>
                </c:pt>
                <c:pt idx="1320">
                  <c:v>14.91</c:v>
                </c:pt>
                <c:pt idx="1321">
                  <c:v>14.91</c:v>
                </c:pt>
                <c:pt idx="1322">
                  <c:v>14.91</c:v>
                </c:pt>
                <c:pt idx="1323">
                  <c:v>14.91</c:v>
                </c:pt>
                <c:pt idx="1324">
                  <c:v>14.91</c:v>
                </c:pt>
                <c:pt idx="1325">
                  <c:v>14.88</c:v>
                </c:pt>
                <c:pt idx="1326">
                  <c:v>14.88</c:v>
                </c:pt>
                <c:pt idx="1327">
                  <c:v>14.88</c:v>
                </c:pt>
                <c:pt idx="1328">
                  <c:v>14.88</c:v>
                </c:pt>
                <c:pt idx="1329">
                  <c:v>14.88</c:v>
                </c:pt>
                <c:pt idx="1330">
                  <c:v>14.88</c:v>
                </c:pt>
                <c:pt idx="1331">
                  <c:v>14.88</c:v>
                </c:pt>
                <c:pt idx="1332">
                  <c:v>14.88</c:v>
                </c:pt>
                <c:pt idx="1333">
                  <c:v>14.88</c:v>
                </c:pt>
                <c:pt idx="1334">
                  <c:v>14.88</c:v>
                </c:pt>
                <c:pt idx="1335">
                  <c:v>14.52</c:v>
                </c:pt>
                <c:pt idx="1336">
                  <c:v>14.52</c:v>
                </c:pt>
                <c:pt idx="1337">
                  <c:v>14.52</c:v>
                </c:pt>
                <c:pt idx="1338">
                  <c:v>14.52</c:v>
                </c:pt>
                <c:pt idx="1339">
                  <c:v>14.52</c:v>
                </c:pt>
                <c:pt idx="1340">
                  <c:v>14.52</c:v>
                </c:pt>
                <c:pt idx="1341">
                  <c:v>14.52</c:v>
                </c:pt>
                <c:pt idx="1342">
                  <c:v>14.52</c:v>
                </c:pt>
                <c:pt idx="1343">
                  <c:v>14.52</c:v>
                </c:pt>
                <c:pt idx="1344">
                  <c:v>14.52</c:v>
                </c:pt>
                <c:pt idx="1345">
                  <c:v>14.91</c:v>
                </c:pt>
                <c:pt idx="1346">
                  <c:v>14.91</c:v>
                </c:pt>
                <c:pt idx="1347">
                  <c:v>14.91</c:v>
                </c:pt>
                <c:pt idx="1348">
                  <c:v>14.91</c:v>
                </c:pt>
                <c:pt idx="1349">
                  <c:v>14.91</c:v>
                </c:pt>
                <c:pt idx="1350">
                  <c:v>14.91</c:v>
                </c:pt>
                <c:pt idx="1351">
                  <c:v>14.91</c:v>
                </c:pt>
                <c:pt idx="1352">
                  <c:v>14.91</c:v>
                </c:pt>
                <c:pt idx="1353">
                  <c:v>14.91</c:v>
                </c:pt>
                <c:pt idx="1354">
                  <c:v>14.91</c:v>
                </c:pt>
                <c:pt idx="1355">
                  <c:v>14.66</c:v>
                </c:pt>
                <c:pt idx="1356">
                  <c:v>14.66</c:v>
                </c:pt>
                <c:pt idx="1357">
                  <c:v>14.66</c:v>
                </c:pt>
                <c:pt idx="1358">
                  <c:v>14.66</c:v>
                </c:pt>
                <c:pt idx="1359">
                  <c:v>14.66</c:v>
                </c:pt>
                <c:pt idx="1360">
                  <c:v>14.66</c:v>
                </c:pt>
                <c:pt idx="1361">
                  <c:v>14.66</c:v>
                </c:pt>
                <c:pt idx="1362">
                  <c:v>14.66</c:v>
                </c:pt>
                <c:pt idx="1363">
                  <c:v>14.66</c:v>
                </c:pt>
                <c:pt idx="1364">
                  <c:v>14.66</c:v>
                </c:pt>
                <c:pt idx="1365">
                  <c:v>14.72</c:v>
                </c:pt>
                <c:pt idx="1366">
                  <c:v>14.72</c:v>
                </c:pt>
                <c:pt idx="1367">
                  <c:v>14.72</c:v>
                </c:pt>
                <c:pt idx="1368">
                  <c:v>14.72</c:v>
                </c:pt>
                <c:pt idx="1369">
                  <c:v>14.72</c:v>
                </c:pt>
                <c:pt idx="1370">
                  <c:v>14.72</c:v>
                </c:pt>
                <c:pt idx="1371">
                  <c:v>14.72</c:v>
                </c:pt>
                <c:pt idx="1372">
                  <c:v>14.72</c:v>
                </c:pt>
                <c:pt idx="1373">
                  <c:v>14.72</c:v>
                </c:pt>
                <c:pt idx="1374">
                  <c:v>14.72</c:v>
                </c:pt>
                <c:pt idx="1375">
                  <c:v>14.72</c:v>
                </c:pt>
                <c:pt idx="1376">
                  <c:v>14.72</c:v>
                </c:pt>
                <c:pt idx="1377">
                  <c:v>14.72</c:v>
                </c:pt>
                <c:pt idx="1378">
                  <c:v>14.72</c:v>
                </c:pt>
                <c:pt idx="1379">
                  <c:v>14.72</c:v>
                </c:pt>
                <c:pt idx="1380">
                  <c:v>14.72</c:v>
                </c:pt>
                <c:pt idx="1381">
                  <c:v>14.72</c:v>
                </c:pt>
                <c:pt idx="1382">
                  <c:v>14.72</c:v>
                </c:pt>
                <c:pt idx="1383">
                  <c:v>14.72</c:v>
                </c:pt>
                <c:pt idx="1384">
                  <c:v>14.72</c:v>
                </c:pt>
                <c:pt idx="1385">
                  <c:v>14.86</c:v>
                </c:pt>
                <c:pt idx="1386">
                  <c:v>14.86</c:v>
                </c:pt>
                <c:pt idx="1387">
                  <c:v>14.86</c:v>
                </c:pt>
                <c:pt idx="1388">
                  <c:v>14.86</c:v>
                </c:pt>
                <c:pt idx="1389">
                  <c:v>14.86</c:v>
                </c:pt>
                <c:pt idx="1390">
                  <c:v>14.86</c:v>
                </c:pt>
                <c:pt idx="1391">
                  <c:v>14.86</c:v>
                </c:pt>
                <c:pt idx="1392">
                  <c:v>14.86</c:v>
                </c:pt>
                <c:pt idx="1393">
                  <c:v>14.86</c:v>
                </c:pt>
                <c:pt idx="1394">
                  <c:v>14.86</c:v>
                </c:pt>
                <c:pt idx="1395">
                  <c:v>14.97</c:v>
                </c:pt>
                <c:pt idx="1396">
                  <c:v>14.97</c:v>
                </c:pt>
                <c:pt idx="1397">
                  <c:v>14.97</c:v>
                </c:pt>
                <c:pt idx="1398">
                  <c:v>14.97</c:v>
                </c:pt>
                <c:pt idx="1399">
                  <c:v>14.97</c:v>
                </c:pt>
                <c:pt idx="1400">
                  <c:v>14.97</c:v>
                </c:pt>
                <c:pt idx="1401">
                  <c:v>14.97</c:v>
                </c:pt>
                <c:pt idx="1402">
                  <c:v>14.97</c:v>
                </c:pt>
                <c:pt idx="1403">
                  <c:v>14.97</c:v>
                </c:pt>
                <c:pt idx="1404">
                  <c:v>14.97</c:v>
                </c:pt>
                <c:pt idx="1405">
                  <c:v>14.52</c:v>
                </c:pt>
                <c:pt idx="1406">
                  <c:v>14.52</c:v>
                </c:pt>
                <c:pt idx="1407">
                  <c:v>14.52</c:v>
                </c:pt>
                <c:pt idx="1408">
                  <c:v>14.52</c:v>
                </c:pt>
                <c:pt idx="1409">
                  <c:v>14.52</c:v>
                </c:pt>
                <c:pt idx="1410">
                  <c:v>14.52</c:v>
                </c:pt>
                <c:pt idx="1411">
                  <c:v>14.52</c:v>
                </c:pt>
                <c:pt idx="1412">
                  <c:v>14.52</c:v>
                </c:pt>
                <c:pt idx="1413">
                  <c:v>14.52</c:v>
                </c:pt>
                <c:pt idx="1414">
                  <c:v>14.52</c:v>
                </c:pt>
                <c:pt idx="1415">
                  <c:v>17.489999999999998</c:v>
                </c:pt>
                <c:pt idx="1416">
                  <c:v>17.489999999999998</c:v>
                </c:pt>
                <c:pt idx="1417">
                  <c:v>17.489999999999998</c:v>
                </c:pt>
                <c:pt idx="1418">
                  <c:v>17.489999999999998</c:v>
                </c:pt>
                <c:pt idx="1419">
                  <c:v>17.489999999999998</c:v>
                </c:pt>
                <c:pt idx="1420">
                  <c:v>17.489999999999998</c:v>
                </c:pt>
                <c:pt idx="1421">
                  <c:v>17.489999999999998</c:v>
                </c:pt>
                <c:pt idx="1422">
                  <c:v>17.489999999999998</c:v>
                </c:pt>
                <c:pt idx="1423">
                  <c:v>17.489999999999998</c:v>
                </c:pt>
                <c:pt idx="1424">
                  <c:v>17.489999999999998</c:v>
                </c:pt>
                <c:pt idx="1425">
                  <c:v>17.52</c:v>
                </c:pt>
                <c:pt idx="1426">
                  <c:v>17.52</c:v>
                </c:pt>
                <c:pt idx="1427">
                  <c:v>17.52</c:v>
                </c:pt>
                <c:pt idx="1428">
                  <c:v>17.52</c:v>
                </c:pt>
                <c:pt idx="1429">
                  <c:v>17.52</c:v>
                </c:pt>
                <c:pt idx="1430">
                  <c:v>17.52</c:v>
                </c:pt>
                <c:pt idx="1431">
                  <c:v>17.52</c:v>
                </c:pt>
                <c:pt idx="1432">
                  <c:v>17.52</c:v>
                </c:pt>
                <c:pt idx="1433">
                  <c:v>17.52</c:v>
                </c:pt>
                <c:pt idx="1434">
                  <c:v>17.52</c:v>
                </c:pt>
                <c:pt idx="1435">
                  <c:v>29.74</c:v>
                </c:pt>
                <c:pt idx="1436">
                  <c:v>29.74</c:v>
                </c:pt>
                <c:pt idx="1437">
                  <c:v>29.74</c:v>
                </c:pt>
                <c:pt idx="1438">
                  <c:v>29.74</c:v>
                </c:pt>
                <c:pt idx="1439">
                  <c:v>29.74</c:v>
                </c:pt>
                <c:pt idx="1440">
                  <c:v>29.74</c:v>
                </c:pt>
                <c:pt idx="1441">
                  <c:v>29.74</c:v>
                </c:pt>
                <c:pt idx="1442">
                  <c:v>29.74</c:v>
                </c:pt>
                <c:pt idx="1443">
                  <c:v>29.74</c:v>
                </c:pt>
                <c:pt idx="1444">
                  <c:v>29.74</c:v>
                </c:pt>
                <c:pt idx="1445">
                  <c:v>51.13</c:v>
                </c:pt>
                <c:pt idx="1446">
                  <c:v>51.13</c:v>
                </c:pt>
                <c:pt idx="1447">
                  <c:v>51.13</c:v>
                </c:pt>
                <c:pt idx="1448">
                  <c:v>51.13</c:v>
                </c:pt>
                <c:pt idx="1449">
                  <c:v>51.13</c:v>
                </c:pt>
                <c:pt idx="1450">
                  <c:v>51.13</c:v>
                </c:pt>
                <c:pt idx="1451">
                  <c:v>51.13</c:v>
                </c:pt>
                <c:pt idx="1452">
                  <c:v>51.13</c:v>
                </c:pt>
                <c:pt idx="1453">
                  <c:v>51.13</c:v>
                </c:pt>
                <c:pt idx="1454">
                  <c:v>51.13</c:v>
                </c:pt>
                <c:pt idx="1455">
                  <c:v>27.55</c:v>
                </c:pt>
                <c:pt idx="1456">
                  <c:v>27.55</c:v>
                </c:pt>
                <c:pt idx="1457">
                  <c:v>27.55</c:v>
                </c:pt>
                <c:pt idx="1458">
                  <c:v>27.55</c:v>
                </c:pt>
                <c:pt idx="1459">
                  <c:v>27.55</c:v>
                </c:pt>
                <c:pt idx="1460">
                  <c:v>27.55</c:v>
                </c:pt>
                <c:pt idx="1461">
                  <c:v>27.55</c:v>
                </c:pt>
                <c:pt idx="1462">
                  <c:v>27.55</c:v>
                </c:pt>
                <c:pt idx="1463">
                  <c:v>27.55</c:v>
                </c:pt>
                <c:pt idx="1464">
                  <c:v>27.55</c:v>
                </c:pt>
                <c:pt idx="1465">
                  <c:v>37.99</c:v>
                </c:pt>
                <c:pt idx="1466">
                  <c:v>37.99</c:v>
                </c:pt>
                <c:pt idx="1467">
                  <c:v>37.99</c:v>
                </c:pt>
                <c:pt idx="1468">
                  <c:v>37.99</c:v>
                </c:pt>
                <c:pt idx="1469">
                  <c:v>37.99</c:v>
                </c:pt>
                <c:pt idx="1470">
                  <c:v>37.99</c:v>
                </c:pt>
                <c:pt idx="1471">
                  <c:v>37.99</c:v>
                </c:pt>
                <c:pt idx="1472">
                  <c:v>37.99</c:v>
                </c:pt>
                <c:pt idx="1473">
                  <c:v>37.99</c:v>
                </c:pt>
                <c:pt idx="1474">
                  <c:v>37.99</c:v>
                </c:pt>
                <c:pt idx="1475">
                  <c:v>68.52</c:v>
                </c:pt>
                <c:pt idx="1476">
                  <c:v>68.52</c:v>
                </c:pt>
                <c:pt idx="1477">
                  <c:v>68.52</c:v>
                </c:pt>
                <c:pt idx="1478">
                  <c:v>68.52</c:v>
                </c:pt>
                <c:pt idx="1479">
                  <c:v>68.52</c:v>
                </c:pt>
                <c:pt idx="1480">
                  <c:v>68.52</c:v>
                </c:pt>
                <c:pt idx="1481">
                  <c:v>68.52</c:v>
                </c:pt>
                <c:pt idx="1482">
                  <c:v>68.52</c:v>
                </c:pt>
                <c:pt idx="1483">
                  <c:v>68.52</c:v>
                </c:pt>
                <c:pt idx="1484">
                  <c:v>68.52</c:v>
                </c:pt>
                <c:pt idx="1485">
                  <c:v>26.24</c:v>
                </c:pt>
                <c:pt idx="1486">
                  <c:v>26.24</c:v>
                </c:pt>
                <c:pt idx="1487">
                  <c:v>26.24</c:v>
                </c:pt>
                <c:pt idx="1488">
                  <c:v>26.24</c:v>
                </c:pt>
                <c:pt idx="1489">
                  <c:v>26.24</c:v>
                </c:pt>
                <c:pt idx="1490">
                  <c:v>26.24</c:v>
                </c:pt>
                <c:pt idx="1491">
                  <c:v>26.24</c:v>
                </c:pt>
                <c:pt idx="1492">
                  <c:v>26.24</c:v>
                </c:pt>
                <c:pt idx="1493">
                  <c:v>26.24</c:v>
                </c:pt>
                <c:pt idx="1494">
                  <c:v>26.24</c:v>
                </c:pt>
                <c:pt idx="1495">
                  <c:v>26.41</c:v>
                </c:pt>
                <c:pt idx="1496">
                  <c:v>26.41</c:v>
                </c:pt>
                <c:pt idx="1497">
                  <c:v>26.41</c:v>
                </c:pt>
                <c:pt idx="1498">
                  <c:v>26.41</c:v>
                </c:pt>
                <c:pt idx="1499">
                  <c:v>26.41</c:v>
                </c:pt>
                <c:pt idx="1500">
                  <c:v>26.41</c:v>
                </c:pt>
                <c:pt idx="1501">
                  <c:v>26.41</c:v>
                </c:pt>
                <c:pt idx="1502">
                  <c:v>26.41</c:v>
                </c:pt>
                <c:pt idx="1503">
                  <c:v>26.41</c:v>
                </c:pt>
                <c:pt idx="1504">
                  <c:v>26.41</c:v>
                </c:pt>
                <c:pt idx="1505">
                  <c:v>26.83</c:v>
                </c:pt>
                <c:pt idx="1506">
                  <c:v>26.83</c:v>
                </c:pt>
                <c:pt idx="1507">
                  <c:v>26.83</c:v>
                </c:pt>
                <c:pt idx="1508">
                  <c:v>26.83</c:v>
                </c:pt>
                <c:pt idx="1509">
                  <c:v>26.83</c:v>
                </c:pt>
                <c:pt idx="1510">
                  <c:v>26.83</c:v>
                </c:pt>
                <c:pt idx="1511">
                  <c:v>26.83</c:v>
                </c:pt>
                <c:pt idx="1512">
                  <c:v>26.83</c:v>
                </c:pt>
                <c:pt idx="1513">
                  <c:v>26.83</c:v>
                </c:pt>
                <c:pt idx="1514">
                  <c:v>26.83</c:v>
                </c:pt>
                <c:pt idx="1515">
                  <c:v>26.97</c:v>
                </c:pt>
                <c:pt idx="1516">
                  <c:v>26.97</c:v>
                </c:pt>
                <c:pt idx="1517">
                  <c:v>26.97</c:v>
                </c:pt>
                <c:pt idx="1518">
                  <c:v>26.97</c:v>
                </c:pt>
                <c:pt idx="1519">
                  <c:v>26.97</c:v>
                </c:pt>
                <c:pt idx="1520">
                  <c:v>26.97</c:v>
                </c:pt>
                <c:pt idx="1521">
                  <c:v>26.97</c:v>
                </c:pt>
                <c:pt idx="1522">
                  <c:v>26.97</c:v>
                </c:pt>
                <c:pt idx="1523">
                  <c:v>26.97</c:v>
                </c:pt>
                <c:pt idx="1524">
                  <c:v>26.97</c:v>
                </c:pt>
                <c:pt idx="1525">
                  <c:v>27.88</c:v>
                </c:pt>
                <c:pt idx="1526">
                  <c:v>27.88</c:v>
                </c:pt>
                <c:pt idx="1527">
                  <c:v>27.88</c:v>
                </c:pt>
                <c:pt idx="1528">
                  <c:v>27.88</c:v>
                </c:pt>
                <c:pt idx="1529">
                  <c:v>27.88</c:v>
                </c:pt>
                <c:pt idx="1530">
                  <c:v>27.88</c:v>
                </c:pt>
                <c:pt idx="1531">
                  <c:v>27.88</c:v>
                </c:pt>
                <c:pt idx="1532">
                  <c:v>27.88</c:v>
                </c:pt>
                <c:pt idx="1533">
                  <c:v>27.88</c:v>
                </c:pt>
                <c:pt idx="1534">
                  <c:v>27.88</c:v>
                </c:pt>
                <c:pt idx="1535">
                  <c:v>28.72</c:v>
                </c:pt>
                <c:pt idx="1536">
                  <c:v>28.72</c:v>
                </c:pt>
                <c:pt idx="1537">
                  <c:v>28.72</c:v>
                </c:pt>
                <c:pt idx="1538">
                  <c:v>28.72</c:v>
                </c:pt>
                <c:pt idx="1539">
                  <c:v>28.72</c:v>
                </c:pt>
                <c:pt idx="1540">
                  <c:v>28.72</c:v>
                </c:pt>
                <c:pt idx="1541">
                  <c:v>28.72</c:v>
                </c:pt>
                <c:pt idx="1542">
                  <c:v>28.72</c:v>
                </c:pt>
                <c:pt idx="1543">
                  <c:v>28.72</c:v>
                </c:pt>
                <c:pt idx="1544">
                  <c:v>28.72</c:v>
                </c:pt>
                <c:pt idx="1545">
                  <c:v>29.16</c:v>
                </c:pt>
                <c:pt idx="1546">
                  <c:v>29.16</c:v>
                </c:pt>
                <c:pt idx="1547">
                  <c:v>29.16</c:v>
                </c:pt>
                <c:pt idx="1548">
                  <c:v>29.16</c:v>
                </c:pt>
                <c:pt idx="1549">
                  <c:v>29.16</c:v>
                </c:pt>
                <c:pt idx="1550">
                  <c:v>29.16</c:v>
                </c:pt>
                <c:pt idx="1551">
                  <c:v>29.16</c:v>
                </c:pt>
                <c:pt idx="1552">
                  <c:v>29.16</c:v>
                </c:pt>
                <c:pt idx="1553">
                  <c:v>29.16</c:v>
                </c:pt>
                <c:pt idx="1554">
                  <c:v>29.16</c:v>
                </c:pt>
                <c:pt idx="1555">
                  <c:v>29.47</c:v>
                </c:pt>
                <c:pt idx="1556">
                  <c:v>29.47</c:v>
                </c:pt>
                <c:pt idx="1557">
                  <c:v>29.47</c:v>
                </c:pt>
                <c:pt idx="1558">
                  <c:v>29.47</c:v>
                </c:pt>
                <c:pt idx="1559">
                  <c:v>29.47</c:v>
                </c:pt>
                <c:pt idx="1560">
                  <c:v>29.47</c:v>
                </c:pt>
                <c:pt idx="1561">
                  <c:v>29.47</c:v>
                </c:pt>
                <c:pt idx="1562">
                  <c:v>29.47</c:v>
                </c:pt>
                <c:pt idx="1563">
                  <c:v>29.47</c:v>
                </c:pt>
                <c:pt idx="1564">
                  <c:v>29.47</c:v>
                </c:pt>
                <c:pt idx="1565">
                  <c:v>28.91</c:v>
                </c:pt>
                <c:pt idx="1566">
                  <c:v>28.91</c:v>
                </c:pt>
                <c:pt idx="1567">
                  <c:v>28.91</c:v>
                </c:pt>
                <c:pt idx="1568">
                  <c:v>28.91</c:v>
                </c:pt>
                <c:pt idx="1569">
                  <c:v>28.91</c:v>
                </c:pt>
                <c:pt idx="1570">
                  <c:v>28.91</c:v>
                </c:pt>
                <c:pt idx="1571">
                  <c:v>28.91</c:v>
                </c:pt>
                <c:pt idx="1572">
                  <c:v>28.91</c:v>
                </c:pt>
                <c:pt idx="1573">
                  <c:v>28.91</c:v>
                </c:pt>
                <c:pt idx="1574">
                  <c:v>28.91</c:v>
                </c:pt>
                <c:pt idx="1575">
                  <c:v>29.19</c:v>
                </c:pt>
                <c:pt idx="1576">
                  <c:v>29.19</c:v>
                </c:pt>
                <c:pt idx="1577">
                  <c:v>29.19</c:v>
                </c:pt>
                <c:pt idx="1578">
                  <c:v>29.19</c:v>
                </c:pt>
                <c:pt idx="1579">
                  <c:v>29.19</c:v>
                </c:pt>
                <c:pt idx="1580">
                  <c:v>29.19</c:v>
                </c:pt>
                <c:pt idx="1581">
                  <c:v>29.19</c:v>
                </c:pt>
                <c:pt idx="1582">
                  <c:v>29.19</c:v>
                </c:pt>
                <c:pt idx="1583">
                  <c:v>29.19</c:v>
                </c:pt>
                <c:pt idx="1584">
                  <c:v>29.19</c:v>
                </c:pt>
                <c:pt idx="1585">
                  <c:v>29.19</c:v>
                </c:pt>
                <c:pt idx="1586">
                  <c:v>29.19</c:v>
                </c:pt>
                <c:pt idx="1587">
                  <c:v>29.19</c:v>
                </c:pt>
                <c:pt idx="1588">
                  <c:v>29.19</c:v>
                </c:pt>
                <c:pt idx="1589">
                  <c:v>29.19</c:v>
                </c:pt>
                <c:pt idx="1590">
                  <c:v>29.19</c:v>
                </c:pt>
                <c:pt idx="1591">
                  <c:v>29.19</c:v>
                </c:pt>
                <c:pt idx="1592">
                  <c:v>29.19</c:v>
                </c:pt>
                <c:pt idx="1593">
                  <c:v>29.19</c:v>
                </c:pt>
                <c:pt idx="1594">
                  <c:v>29.19</c:v>
                </c:pt>
                <c:pt idx="1595">
                  <c:v>28.74</c:v>
                </c:pt>
                <c:pt idx="1596">
                  <c:v>28.74</c:v>
                </c:pt>
                <c:pt idx="1597">
                  <c:v>28.74</c:v>
                </c:pt>
                <c:pt idx="1598">
                  <c:v>28.74</c:v>
                </c:pt>
                <c:pt idx="1599">
                  <c:v>28.74</c:v>
                </c:pt>
                <c:pt idx="1600">
                  <c:v>28.74</c:v>
                </c:pt>
                <c:pt idx="1601">
                  <c:v>28.74</c:v>
                </c:pt>
                <c:pt idx="1602">
                  <c:v>28.74</c:v>
                </c:pt>
                <c:pt idx="1603">
                  <c:v>28.74</c:v>
                </c:pt>
                <c:pt idx="1604">
                  <c:v>28.74</c:v>
                </c:pt>
                <c:pt idx="1605">
                  <c:v>28.33</c:v>
                </c:pt>
                <c:pt idx="1606">
                  <c:v>28.33</c:v>
                </c:pt>
                <c:pt idx="1607">
                  <c:v>28.33</c:v>
                </c:pt>
                <c:pt idx="1608">
                  <c:v>28.33</c:v>
                </c:pt>
                <c:pt idx="1609">
                  <c:v>28.33</c:v>
                </c:pt>
                <c:pt idx="1610">
                  <c:v>28.33</c:v>
                </c:pt>
                <c:pt idx="1611">
                  <c:v>28.33</c:v>
                </c:pt>
                <c:pt idx="1612">
                  <c:v>28.33</c:v>
                </c:pt>
                <c:pt idx="1613">
                  <c:v>28.33</c:v>
                </c:pt>
                <c:pt idx="1614">
                  <c:v>28.33</c:v>
                </c:pt>
                <c:pt idx="1615">
                  <c:v>20.38</c:v>
                </c:pt>
                <c:pt idx="1616">
                  <c:v>20.38</c:v>
                </c:pt>
                <c:pt idx="1617">
                  <c:v>20.38</c:v>
                </c:pt>
                <c:pt idx="1618">
                  <c:v>20.38</c:v>
                </c:pt>
                <c:pt idx="1619">
                  <c:v>20.38</c:v>
                </c:pt>
                <c:pt idx="1620">
                  <c:v>20.38</c:v>
                </c:pt>
                <c:pt idx="1621">
                  <c:v>20.38</c:v>
                </c:pt>
                <c:pt idx="1622">
                  <c:v>20.38</c:v>
                </c:pt>
                <c:pt idx="1623">
                  <c:v>20.38</c:v>
                </c:pt>
                <c:pt idx="1624">
                  <c:v>20.38</c:v>
                </c:pt>
                <c:pt idx="1625">
                  <c:v>18.239999999999998</c:v>
                </c:pt>
                <c:pt idx="1626">
                  <c:v>18.239999999999998</c:v>
                </c:pt>
                <c:pt idx="1627">
                  <c:v>18.239999999999998</c:v>
                </c:pt>
                <c:pt idx="1628">
                  <c:v>18.239999999999998</c:v>
                </c:pt>
                <c:pt idx="1629">
                  <c:v>18.239999999999998</c:v>
                </c:pt>
                <c:pt idx="1630">
                  <c:v>18.239999999999998</c:v>
                </c:pt>
                <c:pt idx="1631">
                  <c:v>18.239999999999998</c:v>
                </c:pt>
                <c:pt idx="1632">
                  <c:v>18.239999999999998</c:v>
                </c:pt>
                <c:pt idx="1633">
                  <c:v>18.239999999999998</c:v>
                </c:pt>
                <c:pt idx="1634">
                  <c:v>18.239999999999998</c:v>
                </c:pt>
                <c:pt idx="1635">
                  <c:v>25.77</c:v>
                </c:pt>
                <c:pt idx="1636">
                  <c:v>25.77</c:v>
                </c:pt>
                <c:pt idx="1637">
                  <c:v>25.77</c:v>
                </c:pt>
                <c:pt idx="1638">
                  <c:v>25.77</c:v>
                </c:pt>
                <c:pt idx="1639">
                  <c:v>25.77</c:v>
                </c:pt>
                <c:pt idx="1640">
                  <c:v>25.77</c:v>
                </c:pt>
                <c:pt idx="1641">
                  <c:v>25.77</c:v>
                </c:pt>
                <c:pt idx="1642">
                  <c:v>25.77</c:v>
                </c:pt>
                <c:pt idx="1643">
                  <c:v>25.77</c:v>
                </c:pt>
                <c:pt idx="1644">
                  <c:v>25.77</c:v>
                </c:pt>
                <c:pt idx="1645">
                  <c:v>33.11</c:v>
                </c:pt>
                <c:pt idx="1646">
                  <c:v>33.11</c:v>
                </c:pt>
                <c:pt idx="1647">
                  <c:v>33.11</c:v>
                </c:pt>
                <c:pt idx="1648">
                  <c:v>33.11</c:v>
                </c:pt>
                <c:pt idx="1649">
                  <c:v>33.11</c:v>
                </c:pt>
                <c:pt idx="1650">
                  <c:v>33.11</c:v>
                </c:pt>
                <c:pt idx="1651">
                  <c:v>33.11</c:v>
                </c:pt>
                <c:pt idx="1652">
                  <c:v>33.11</c:v>
                </c:pt>
                <c:pt idx="1653">
                  <c:v>33.11</c:v>
                </c:pt>
                <c:pt idx="1654">
                  <c:v>33.11</c:v>
                </c:pt>
                <c:pt idx="1655">
                  <c:v>28.19</c:v>
                </c:pt>
                <c:pt idx="1656">
                  <c:v>28.19</c:v>
                </c:pt>
                <c:pt idx="1657">
                  <c:v>28.19</c:v>
                </c:pt>
                <c:pt idx="1658">
                  <c:v>28.19</c:v>
                </c:pt>
                <c:pt idx="1659">
                  <c:v>28.19</c:v>
                </c:pt>
                <c:pt idx="1660">
                  <c:v>28.19</c:v>
                </c:pt>
                <c:pt idx="1661">
                  <c:v>28.19</c:v>
                </c:pt>
                <c:pt idx="1662">
                  <c:v>28.19</c:v>
                </c:pt>
                <c:pt idx="1663">
                  <c:v>28.19</c:v>
                </c:pt>
                <c:pt idx="1664">
                  <c:v>28.19</c:v>
                </c:pt>
                <c:pt idx="1665">
                  <c:v>23.49</c:v>
                </c:pt>
                <c:pt idx="1666">
                  <c:v>23.49</c:v>
                </c:pt>
                <c:pt idx="1667">
                  <c:v>23.49</c:v>
                </c:pt>
                <c:pt idx="1668">
                  <c:v>23.49</c:v>
                </c:pt>
                <c:pt idx="1669">
                  <c:v>23.49</c:v>
                </c:pt>
                <c:pt idx="1670">
                  <c:v>23.49</c:v>
                </c:pt>
                <c:pt idx="1671">
                  <c:v>23.49</c:v>
                </c:pt>
                <c:pt idx="1672">
                  <c:v>23.49</c:v>
                </c:pt>
                <c:pt idx="1673">
                  <c:v>23.49</c:v>
                </c:pt>
                <c:pt idx="1674">
                  <c:v>23.49</c:v>
                </c:pt>
                <c:pt idx="1675">
                  <c:v>20.58</c:v>
                </c:pt>
                <c:pt idx="1676">
                  <c:v>20.58</c:v>
                </c:pt>
                <c:pt idx="1677">
                  <c:v>20.58</c:v>
                </c:pt>
                <c:pt idx="1678">
                  <c:v>20.58</c:v>
                </c:pt>
                <c:pt idx="1679">
                  <c:v>20.58</c:v>
                </c:pt>
                <c:pt idx="1680">
                  <c:v>20.58</c:v>
                </c:pt>
                <c:pt idx="1681">
                  <c:v>20.58</c:v>
                </c:pt>
                <c:pt idx="1682">
                  <c:v>20.58</c:v>
                </c:pt>
                <c:pt idx="1683">
                  <c:v>20.58</c:v>
                </c:pt>
                <c:pt idx="1684">
                  <c:v>20.58</c:v>
                </c:pt>
                <c:pt idx="1685">
                  <c:v>16.239999999999998</c:v>
                </c:pt>
                <c:pt idx="1686">
                  <c:v>16.239999999999998</c:v>
                </c:pt>
                <c:pt idx="1687">
                  <c:v>16.239999999999998</c:v>
                </c:pt>
                <c:pt idx="1688">
                  <c:v>16.239999999999998</c:v>
                </c:pt>
                <c:pt idx="1689">
                  <c:v>16.239999999999998</c:v>
                </c:pt>
                <c:pt idx="1690">
                  <c:v>16.239999999999998</c:v>
                </c:pt>
                <c:pt idx="1691">
                  <c:v>16.239999999999998</c:v>
                </c:pt>
                <c:pt idx="1692">
                  <c:v>16.239999999999998</c:v>
                </c:pt>
                <c:pt idx="1693">
                  <c:v>16.239999999999998</c:v>
                </c:pt>
                <c:pt idx="1694">
                  <c:v>16.239999999999998</c:v>
                </c:pt>
                <c:pt idx="1695">
                  <c:v>16.13</c:v>
                </c:pt>
                <c:pt idx="1696">
                  <c:v>16.13</c:v>
                </c:pt>
                <c:pt idx="1697">
                  <c:v>16.13</c:v>
                </c:pt>
                <c:pt idx="1698">
                  <c:v>16.13</c:v>
                </c:pt>
                <c:pt idx="1699">
                  <c:v>16.13</c:v>
                </c:pt>
                <c:pt idx="1700">
                  <c:v>16.13</c:v>
                </c:pt>
                <c:pt idx="1701">
                  <c:v>16.13</c:v>
                </c:pt>
                <c:pt idx="1702">
                  <c:v>16.13</c:v>
                </c:pt>
                <c:pt idx="1703">
                  <c:v>16.13</c:v>
                </c:pt>
                <c:pt idx="1704">
                  <c:v>16.13</c:v>
                </c:pt>
                <c:pt idx="1705">
                  <c:v>16.190000000000001</c:v>
                </c:pt>
                <c:pt idx="1706">
                  <c:v>16.190000000000001</c:v>
                </c:pt>
                <c:pt idx="1707">
                  <c:v>16.190000000000001</c:v>
                </c:pt>
                <c:pt idx="1708">
                  <c:v>16.190000000000001</c:v>
                </c:pt>
                <c:pt idx="1709">
                  <c:v>16.190000000000001</c:v>
                </c:pt>
                <c:pt idx="1710">
                  <c:v>16.190000000000001</c:v>
                </c:pt>
                <c:pt idx="1711">
                  <c:v>16.190000000000001</c:v>
                </c:pt>
                <c:pt idx="1712">
                  <c:v>16.190000000000001</c:v>
                </c:pt>
                <c:pt idx="1713">
                  <c:v>16.190000000000001</c:v>
                </c:pt>
                <c:pt idx="1714">
                  <c:v>16.190000000000001</c:v>
                </c:pt>
                <c:pt idx="1715">
                  <c:v>15.41</c:v>
                </c:pt>
                <c:pt idx="1716">
                  <c:v>15.41</c:v>
                </c:pt>
                <c:pt idx="1717">
                  <c:v>15.41</c:v>
                </c:pt>
                <c:pt idx="1718">
                  <c:v>15.41</c:v>
                </c:pt>
                <c:pt idx="1719">
                  <c:v>15.41</c:v>
                </c:pt>
                <c:pt idx="1720">
                  <c:v>15.41</c:v>
                </c:pt>
                <c:pt idx="1721">
                  <c:v>15.41</c:v>
                </c:pt>
                <c:pt idx="1722">
                  <c:v>15.41</c:v>
                </c:pt>
                <c:pt idx="1723">
                  <c:v>15.41</c:v>
                </c:pt>
                <c:pt idx="1724">
                  <c:v>15.41</c:v>
                </c:pt>
                <c:pt idx="1725">
                  <c:v>14.38</c:v>
                </c:pt>
                <c:pt idx="1726">
                  <c:v>14.38</c:v>
                </c:pt>
                <c:pt idx="1727">
                  <c:v>14.38</c:v>
                </c:pt>
                <c:pt idx="1728">
                  <c:v>14.38</c:v>
                </c:pt>
                <c:pt idx="1729">
                  <c:v>14.38</c:v>
                </c:pt>
                <c:pt idx="1730">
                  <c:v>14.38</c:v>
                </c:pt>
                <c:pt idx="1731">
                  <c:v>14.38</c:v>
                </c:pt>
                <c:pt idx="1732">
                  <c:v>14.38</c:v>
                </c:pt>
                <c:pt idx="1733">
                  <c:v>14.38</c:v>
                </c:pt>
                <c:pt idx="1734">
                  <c:v>14.38</c:v>
                </c:pt>
                <c:pt idx="1735">
                  <c:v>14.44</c:v>
                </c:pt>
                <c:pt idx="1736">
                  <c:v>14.44</c:v>
                </c:pt>
                <c:pt idx="1737">
                  <c:v>14.44</c:v>
                </c:pt>
                <c:pt idx="1738">
                  <c:v>14.44</c:v>
                </c:pt>
                <c:pt idx="1739">
                  <c:v>14.44</c:v>
                </c:pt>
                <c:pt idx="1740">
                  <c:v>14.44</c:v>
                </c:pt>
                <c:pt idx="1741">
                  <c:v>14.44</c:v>
                </c:pt>
                <c:pt idx="1742">
                  <c:v>14.44</c:v>
                </c:pt>
                <c:pt idx="1743">
                  <c:v>14.44</c:v>
                </c:pt>
                <c:pt idx="1744">
                  <c:v>14.44</c:v>
                </c:pt>
                <c:pt idx="1745">
                  <c:v>14.49</c:v>
                </c:pt>
                <c:pt idx="1746">
                  <c:v>14.49</c:v>
                </c:pt>
                <c:pt idx="1747">
                  <c:v>14.49</c:v>
                </c:pt>
                <c:pt idx="1748">
                  <c:v>14.49</c:v>
                </c:pt>
                <c:pt idx="1749">
                  <c:v>14.49</c:v>
                </c:pt>
                <c:pt idx="1750">
                  <c:v>14.49</c:v>
                </c:pt>
                <c:pt idx="1751">
                  <c:v>14.49</c:v>
                </c:pt>
                <c:pt idx="1752">
                  <c:v>14.49</c:v>
                </c:pt>
                <c:pt idx="1753">
                  <c:v>14.49</c:v>
                </c:pt>
                <c:pt idx="1754">
                  <c:v>14.49</c:v>
                </c:pt>
                <c:pt idx="1755">
                  <c:v>14.61</c:v>
                </c:pt>
                <c:pt idx="1756">
                  <c:v>14.61</c:v>
                </c:pt>
                <c:pt idx="1757">
                  <c:v>14.61</c:v>
                </c:pt>
                <c:pt idx="1758">
                  <c:v>14.61</c:v>
                </c:pt>
                <c:pt idx="1759">
                  <c:v>14.61</c:v>
                </c:pt>
                <c:pt idx="1760">
                  <c:v>14.61</c:v>
                </c:pt>
                <c:pt idx="1761">
                  <c:v>14.61</c:v>
                </c:pt>
                <c:pt idx="1762">
                  <c:v>14.61</c:v>
                </c:pt>
                <c:pt idx="1763">
                  <c:v>14.61</c:v>
                </c:pt>
                <c:pt idx="1764">
                  <c:v>14.61</c:v>
                </c:pt>
                <c:pt idx="1765">
                  <c:v>14.3</c:v>
                </c:pt>
                <c:pt idx="1766">
                  <c:v>14.3</c:v>
                </c:pt>
                <c:pt idx="1767">
                  <c:v>14.3</c:v>
                </c:pt>
                <c:pt idx="1768">
                  <c:v>14.3</c:v>
                </c:pt>
                <c:pt idx="1769">
                  <c:v>14.3</c:v>
                </c:pt>
                <c:pt idx="1770">
                  <c:v>14.3</c:v>
                </c:pt>
                <c:pt idx="1771">
                  <c:v>14.3</c:v>
                </c:pt>
                <c:pt idx="1772">
                  <c:v>14.3</c:v>
                </c:pt>
                <c:pt idx="1773">
                  <c:v>14.3</c:v>
                </c:pt>
                <c:pt idx="1774">
                  <c:v>14.3</c:v>
                </c:pt>
                <c:pt idx="1775">
                  <c:v>14.22</c:v>
                </c:pt>
                <c:pt idx="1776">
                  <c:v>14.22</c:v>
                </c:pt>
                <c:pt idx="1777">
                  <c:v>14.22</c:v>
                </c:pt>
                <c:pt idx="1778">
                  <c:v>14.22</c:v>
                </c:pt>
                <c:pt idx="1779">
                  <c:v>14.22</c:v>
                </c:pt>
                <c:pt idx="1780">
                  <c:v>14.22</c:v>
                </c:pt>
                <c:pt idx="1781">
                  <c:v>14.22</c:v>
                </c:pt>
                <c:pt idx="1782">
                  <c:v>14.22</c:v>
                </c:pt>
                <c:pt idx="1783">
                  <c:v>14.22</c:v>
                </c:pt>
                <c:pt idx="1784">
                  <c:v>14.22</c:v>
                </c:pt>
                <c:pt idx="1785">
                  <c:v>14.38</c:v>
                </c:pt>
                <c:pt idx="1786">
                  <c:v>14.38</c:v>
                </c:pt>
                <c:pt idx="1787">
                  <c:v>14.38</c:v>
                </c:pt>
                <c:pt idx="1788">
                  <c:v>14.38</c:v>
                </c:pt>
                <c:pt idx="1789">
                  <c:v>14.38</c:v>
                </c:pt>
                <c:pt idx="1790">
                  <c:v>14.38</c:v>
                </c:pt>
                <c:pt idx="1791">
                  <c:v>14.38</c:v>
                </c:pt>
                <c:pt idx="1792">
                  <c:v>14.38</c:v>
                </c:pt>
                <c:pt idx="1793">
                  <c:v>14.38</c:v>
                </c:pt>
                <c:pt idx="1794">
                  <c:v>14.38</c:v>
                </c:pt>
                <c:pt idx="1795">
                  <c:v>14.38</c:v>
                </c:pt>
                <c:pt idx="1796">
                  <c:v>14.38</c:v>
                </c:pt>
                <c:pt idx="1797">
                  <c:v>14.38</c:v>
                </c:pt>
                <c:pt idx="1798">
                  <c:v>14.38</c:v>
                </c:pt>
                <c:pt idx="1799">
                  <c:v>14.38</c:v>
                </c:pt>
                <c:pt idx="1800">
                  <c:v>14.38</c:v>
                </c:pt>
                <c:pt idx="1801">
                  <c:v>14.38</c:v>
                </c:pt>
                <c:pt idx="1802">
                  <c:v>14.38</c:v>
                </c:pt>
                <c:pt idx="1803">
                  <c:v>14.38</c:v>
                </c:pt>
                <c:pt idx="1804">
                  <c:v>14.38</c:v>
                </c:pt>
                <c:pt idx="1805">
                  <c:v>14.41</c:v>
                </c:pt>
                <c:pt idx="1806">
                  <c:v>14.41</c:v>
                </c:pt>
                <c:pt idx="1807">
                  <c:v>14.41</c:v>
                </c:pt>
                <c:pt idx="1808">
                  <c:v>14.41</c:v>
                </c:pt>
                <c:pt idx="1809">
                  <c:v>14.41</c:v>
                </c:pt>
                <c:pt idx="1810">
                  <c:v>14.41</c:v>
                </c:pt>
                <c:pt idx="1811">
                  <c:v>14.41</c:v>
                </c:pt>
                <c:pt idx="1812">
                  <c:v>14.41</c:v>
                </c:pt>
                <c:pt idx="1813">
                  <c:v>14.41</c:v>
                </c:pt>
                <c:pt idx="1814">
                  <c:v>14.41</c:v>
                </c:pt>
                <c:pt idx="1815">
                  <c:v>14.33</c:v>
                </c:pt>
                <c:pt idx="1816">
                  <c:v>14.33</c:v>
                </c:pt>
                <c:pt idx="1817">
                  <c:v>14.33</c:v>
                </c:pt>
                <c:pt idx="1818">
                  <c:v>14.33</c:v>
                </c:pt>
                <c:pt idx="1819">
                  <c:v>14.33</c:v>
                </c:pt>
                <c:pt idx="1820">
                  <c:v>14.33</c:v>
                </c:pt>
                <c:pt idx="1821">
                  <c:v>14.33</c:v>
                </c:pt>
                <c:pt idx="1822">
                  <c:v>14.33</c:v>
                </c:pt>
                <c:pt idx="1823">
                  <c:v>14.33</c:v>
                </c:pt>
                <c:pt idx="1824">
                  <c:v>14.33</c:v>
                </c:pt>
                <c:pt idx="1825">
                  <c:v>14.38</c:v>
                </c:pt>
                <c:pt idx="1826">
                  <c:v>14.38</c:v>
                </c:pt>
                <c:pt idx="1827">
                  <c:v>14.38</c:v>
                </c:pt>
                <c:pt idx="1828">
                  <c:v>14.38</c:v>
                </c:pt>
                <c:pt idx="1829">
                  <c:v>14.38</c:v>
                </c:pt>
                <c:pt idx="1830">
                  <c:v>14.38</c:v>
                </c:pt>
                <c:pt idx="1831">
                  <c:v>14.38</c:v>
                </c:pt>
                <c:pt idx="1832">
                  <c:v>14.38</c:v>
                </c:pt>
                <c:pt idx="1833">
                  <c:v>14.38</c:v>
                </c:pt>
                <c:pt idx="1834">
                  <c:v>14.38</c:v>
                </c:pt>
                <c:pt idx="1835">
                  <c:v>14.3</c:v>
                </c:pt>
                <c:pt idx="1836">
                  <c:v>14.3</c:v>
                </c:pt>
                <c:pt idx="1837">
                  <c:v>14.3</c:v>
                </c:pt>
                <c:pt idx="1838">
                  <c:v>14.3</c:v>
                </c:pt>
                <c:pt idx="1839">
                  <c:v>14.3</c:v>
                </c:pt>
                <c:pt idx="1840">
                  <c:v>14.3</c:v>
                </c:pt>
                <c:pt idx="1841">
                  <c:v>14.3</c:v>
                </c:pt>
                <c:pt idx="1842">
                  <c:v>14.3</c:v>
                </c:pt>
                <c:pt idx="1843">
                  <c:v>14.3</c:v>
                </c:pt>
                <c:pt idx="1844">
                  <c:v>14.3</c:v>
                </c:pt>
                <c:pt idx="1845">
                  <c:v>14.38</c:v>
                </c:pt>
                <c:pt idx="1846">
                  <c:v>14.38</c:v>
                </c:pt>
                <c:pt idx="1847">
                  <c:v>14.38</c:v>
                </c:pt>
                <c:pt idx="1848">
                  <c:v>14.38</c:v>
                </c:pt>
                <c:pt idx="1849">
                  <c:v>14.38</c:v>
                </c:pt>
                <c:pt idx="1850">
                  <c:v>14.38</c:v>
                </c:pt>
                <c:pt idx="1851">
                  <c:v>14.38</c:v>
                </c:pt>
                <c:pt idx="1852">
                  <c:v>14.38</c:v>
                </c:pt>
                <c:pt idx="1853">
                  <c:v>14.38</c:v>
                </c:pt>
                <c:pt idx="1854">
                  <c:v>14.38</c:v>
                </c:pt>
                <c:pt idx="1855">
                  <c:v>14.38</c:v>
                </c:pt>
                <c:pt idx="1856">
                  <c:v>14.38</c:v>
                </c:pt>
                <c:pt idx="1857">
                  <c:v>14.38</c:v>
                </c:pt>
                <c:pt idx="1858">
                  <c:v>14.38</c:v>
                </c:pt>
                <c:pt idx="1859">
                  <c:v>14.38</c:v>
                </c:pt>
                <c:pt idx="1860">
                  <c:v>14.38</c:v>
                </c:pt>
                <c:pt idx="1861">
                  <c:v>14.38</c:v>
                </c:pt>
                <c:pt idx="1862">
                  <c:v>14.38</c:v>
                </c:pt>
                <c:pt idx="1863">
                  <c:v>14.38</c:v>
                </c:pt>
                <c:pt idx="1864">
                  <c:v>14.38</c:v>
                </c:pt>
                <c:pt idx="1865">
                  <c:v>14.19</c:v>
                </c:pt>
                <c:pt idx="1866">
                  <c:v>14.19</c:v>
                </c:pt>
                <c:pt idx="1867">
                  <c:v>14.19</c:v>
                </c:pt>
                <c:pt idx="1868">
                  <c:v>14.19</c:v>
                </c:pt>
                <c:pt idx="1869">
                  <c:v>14.19</c:v>
                </c:pt>
                <c:pt idx="1870">
                  <c:v>14.19</c:v>
                </c:pt>
                <c:pt idx="1871">
                  <c:v>14.19</c:v>
                </c:pt>
                <c:pt idx="1872">
                  <c:v>14.19</c:v>
                </c:pt>
                <c:pt idx="1873">
                  <c:v>14.19</c:v>
                </c:pt>
                <c:pt idx="1874">
                  <c:v>14.19</c:v>
                </c:pt>
                <c:pt idx="1875">
                  <c:v>14.19</c:v>
                </c:pt>
                <c:pt idx="1876">
                  <c:v>14.19</c:v>
                </c:pt>
                <c:pt idx="1877">
                  <c:v>14.19</c:v>
                </c:pt>
                <c:pt idx="1878">
                  <c:v>14.19</c:v>
                </c:pt>
                <c:pt idx="1879">
                  <c:v>14.19</c:v>
                </c:pt>
                <c:pt idx="1880">
                  <c:v>14.19</c:v>
                </c:pt>
                <c:pt idx="1881">
                  <c:v>14.19</c:v>
                </c:pt>
                <c:pt idx="1882">
                  <c:v>14.19</c:v>
                </c:pt>
                <c:pt idx="1883">
                  <c:v>14.19</c:v>
                </c:pt>
                <c:pt idx="1884">
                  <c:v>14.19</c:v>
                </c:pt>
                <c:pt idx="1885">
                  <c:v>14.19</c:v>
                </c:pt>
                <c:pt idx="1886">
                  <c:v>14.19</c:v>
                </c:pt>
                <c:pt idx="1887">
                  <c:v>14.19</c:v>
                </c:pt>
                <c:pt idx="1888">
                  <c:v>14.19</c:v>
                </c:pt>
                <c:pt idx="1889">
                  <c:v>14.19</c:v>
                </c:pt>
                <c:pt idx="1890">
                  <c:v>14.19</c:v>
                </c:pt>
                <c:pt idx="1891">
                  <c:v>14.19</c:v>
                </c:pt>
                <c:pt idx="1892">
                  <c:v>14.19</c:v>
                </c:pt>
                <c:pt idx="1893">
                  <c:v>14.19</c:v>
                </c:pt>
                <c:pt idx="1894">
                  <c:v>14.19</c:v>
                </c:pt>
                <c:pt idx="1895">
                  <c:v>14.36</c:v>
                </c:pt>
                <c:pt idx="1896">
                  <c:v>14.36</c:v>
                </c:pt>
                <c:pt idx="1897">
                  <c:v>14.36</c:v>
                </c:pt>
                <c:pt idx="1898">
                  <c:v>14.36</c:v>
                </c:pt>
                <c:pt idx="1899">
                  <c:v>14.36</c:v>
                </c:pt>
                <c:pt idx="1900">
                  <c:v>14.36</c:v>
                </c:pt>
                <c:pt idx="1901">
                  <c:v>14.36</c:v>
                </c:pt>
                <c:pt idx="1902">
                  <c:v>14.36</c:v>
                </c:pt>
                <c:pt idx="1903">
                  <c:v>14.36</c:v>
                </c:pt>
                <c:pt idx="1904">
                  <c:v>14.36</c:v>
                </c:pt>
                <c:pt idx="1905">
                  <c:v>14.38</c:v>
                </c:pt>
                <c:pt idx="1906">
                  <c:v>14.38</c:v>
                </c:pt>
                <c:pt idx="1907">
                  <c:v>14.38</c:v>
                </c:pt>
                <c:pt idx="1908">
                  <c:v>14.38</c:v>
                </c:pt>
                <c:pt idx="1909">
                  <c:v>14.38</c:v>
                </c:pt>
                <c:pt idx="1910">
                  <c:v>14.38</c:v>
                </c:pt>
                <c:pt idx="1911">
                  <c:v>14.38</c:v>
                </c:pt>
                <c:pt idx="1912">
                  <c:v>14.38</c:v>
                </c:pt>
                <c:pt idx="1913">
                  <c:v>14.38</c:v>
                </c:pt>
                <c:pt idx="1914">
                  <c:v>14.38</c:v>
                </c:pt>
                <c:pt idx="1915">
                  <c:v>14.22</c:v>
                </c:pt>
                <c:pt idx="1916">
                  <c:v>14.22</c:v>
                </c:pt>
                <c:pt idx="1917">
                  <c:v>14.22</c:v>
                </c:pt>
                <c:pt idx="1918">
                  <c:v>14.22</c:v>
                </c:pt>
                <c:pt idx="1919">
                  <c:v>14.22</c:v>
                </c:pt>
                <c:pt idx="1920">
                  <c:v>14.22</c:v>
                </c:pt>
                <c:pt idx="1921">
                  <c:v>14.22</c:v>
                </c:pt>
                <c:pt idx="1922">
                  <c:v>14.22</c:v>
                </c:pt>
                <c:pt idx="1923">
                  <c:v>14.22</c:v>
                </c:pt>
                <c:pt idx="1924">
                  <c:v>14.22</c:v>
                </c:pt>
                <c:pt idx="1925">
                  <c:v>14.22</c:v>
                </c:pt>
                <c:pt idx="1926">
                  <c:v>14.22</c:v>
                </c:pt>
                <c:pt idx="1927">
                  <c:v>14.22</c:v>
                </c:pt>
                <c:pt idx="1928">
                  <c:v>14.22</c:v>
                </c:pt>
                <c:pt idx="1929">
                  <c:v>14.22</c:v>
                </c:pt>
                <c:pt idx="1930">
                  <c:v>14.22</c:v>
                </c:pt>
                <c:pt idx="1931">
                  <c:v>14.22</c:v>
                </c:pt>
                <c:pt idx="1932">
                  <c:v>14.22</c:v>
                </c:pt>
                <c:pt idx="1933">
                  <c:v>14.22</c:v>
                </c:pt>
                <c:pt idx="1934">
                  <c:v>14.22</c:v>
                </c:pt>
                <c:pt idx="1935">
                  <c:v>15.72</c:v>
                </c:pt>
                <c:pt idx="1936">
                  <c:v>15.72</c:v>
                </c:pt>
                <c:pt idx="1937">
                  <c:v>15.72</c:v>
                </c:pt>
                <c:pt idx="1938">
                  <c:v>15.72</c:v>
                </c:pt>
                <c:pt idx="1939">
                  <c:v>15.72</c:v>
                </c:pt>
                <c:pt idx="1940">
                  <c:v>15.72</c:v>
                </c:pt>
                <c:pt idx="1941">
                  <c:v>15.72</c:v>
                </c:pt>
                <c:pt idx="1942">
                  <c:v>15.72</c:v>
                </c:pt>
                <c:pt idx="1943">
                  <c:v>15.72</c:v>
                </c:pt>
                <c:pt idx="1944">
                  <c:v>15.72</c:v>
                </c:pt>
                <c:pt idx="1945">
                  <c:v>15.8</c:v>
                </c:pt>
                <c:pt idx="1946">
                  <c:v>15.8</c:v>
                </c:pt>
                <c:pt idx="1947">
                  <c:v>15.8</c:v>
                </c:pt>
                <c:pt idx="1948">
                  <c:v>15.8</c:v>
                </c:pt>
                <c:pt idx="1949">
                  <c:v>15.8</c:v>
                </c:pt>
                <c:pt idx="1950">
                  <c:v>15.8</c:v>
                </c:pt>
                <c:pt idx="1951">
                  <c:v>15.8</c:v>
                </c:pt>
                <c:pt idx="1952">
                  <c:v>15.8</c:v>
                </c:pt>
                <c:pt idx="1953">
                  <c:v>15.8</c:v>
                </c:pt>
                <c:pt idx="1954">
                  <c:v>15.8</c:v>
                </c:pt>
                <c:pt idx="1955">
                  <c:v>15.63</c:v>
                </c:pt>
                <c:pt idx="1956">
                  <c:v>15.63</c:v>
                </c:pt>
                <c:pt idx="1957">
                  <c:v>15.63</c:v>
                </c:pt>
                <c:pt idx="1958">
                  <c:v>15.63</c:v>
                </c:pt>
                <c:pt idx="1959">
                  <c:v>15.63</c:v>
                </c:pt>
                <c:pt idx="1960">
                  <c:v>15.63</c:v>
                </c:pt>
                <c:pt idx="1961">
                  <c:v>15.63</c:v>
                </c:pt>
                <c:pt idx="1962">
                  <c:v>15.63</c:v>
                </c:pt>
                <c:pt idx="1963">
                  <c:v>15.63</c:v>
                </c:pt>
                <c:pt idx="1964">
                  <c:v>15.63</c:v>
                </c:pt>
                <c:pt idx="1965">
                  <c:v>19.27</c:v>
                </c:pt>
                <c:pt idx="1966">
                  <c:v>19.27</c:v>
                </c:pt>
                <c:pt idx="1967">
                  <c:v>19.27</c:v>
                </c:pt>
                <c:pt idx="1968">
                  <c:v>19.27</c:v>
                </c:pt>
                <c:pt idx="1969">
                  <c:v>19.27</c:v>
                </c:pt>
                <c:pt idx="1970">
                  <c:v>19.27</c:v>
                </c:pt>
                <c:pt idx="1971">
                  <c:v>19.27</c:v>
                </c:pt>
                <c:pt idx="1972">
                  <c:v>19.27</c:v>
                </c:pt>
                <c:pt idx="1973">
                  <c:v>19.27</c:v>
                </c:pt>
                <c:pt idx="1974">
                  <c:v>19.27</c:v>
                </c:pt>
                <c:pt idx="1975">
                  <c:v>29.41</c:v>
                </c:pt>
                <c:pt idx="1976">
                  <c:v>29.41</c:v>
                </c:pt>
                <c:pt idx="1977">
                  <c:v>29.41</c:v>
                </c:pt>
                <c:pt idx="1978">
                  <c:v>29.41</c:v>
                </c:pt>
                <c:pt idx="1979">
                  <c:v>29.41</c:v>
                </c:pt>
                <c:pt idx="1980">
                  <c:v>29.41</c:v>
                </c:pt>
                <c:pt idx="1981">
                  <c:v>29.41</c:v>
                </c:pt>
                <c:pt idx="1982">
                  <c:v>29.41</c:v>
                </c:pt>
                <c:pt idx="1983">
                  <c:v>29.41</c:v>
                </c:pt>
                <c:pt idx="1984">
                  <c:v>29.41</c:v>
                </c:pt>
                <c:pt idx="1985">
                  <c:v>55.3</c:v>
                </c:pt>
                <c:pt idx="1986">
                  <c:v>55.3</c:v>
                </c:pt>
                <c:pt idx="1987">
                  <c:v>55.3</c:v>
                </c:pt>
                <c:pt idx="1988">
                  <c:v>55.3</c:v>
                </c:pt>
                <c:pt idx="1989">
                  <c:v>55.3</c:v>
                </c:pt>
                <c:pt idx="1990">
                  <c:v>55.3</c:v>
                </c:pt>
                <c:pt idx="1991">
                  <c:v>55.3</c:v>
                </c:pt>
                <c:pt idx="1992">
                  <c:v>55.3</c:v>
                </c:pt>
                <c:pt idx="1993">
                  <c:v>55.3</c:v>
                </c:pt>
                <c:pt idx="1994">
                  <c:v>55.3</c:v>
                </c:pt>
                <c:pt idx="1995">
                  <c:v>28.47</c:v>
                </c:pt>
                <c:pt idx="1996">
                  <c:v>28.47</c:v>
                </c:pt>
                <c:pt idx="1997">
                  <c:v>28.47</c:v>
                </c:pt>
                <c:pt idx="1998">
                  <c:v>28.47</c:v>
                </c:pt>
                <c:pt idx="1999">
                  <c:v>28.47</c:v>
                </c:pt>
                <c:pt idx="2000">
                  <c:v>28.47</c:v>
                </c:pt>
                <c:pt idx="2001">
                  <c:v>28.47</c:v>
                </c:pt>
                <c:pt idx="2002">
                  <c:v>28.47</c:v>
                </c:pt>
                <c:pt idx="2003">
                  <c:v>28.47</c:v>
                </c:pt>
                <c:pt idx="2004">
                  <c:v>28.47</c:v>
                </c:pt>
                <c:pt idx="2005">
                  <c:v>38.33</c:v>
                </c:pt>
                <c:pt idx="2006">
                  <c:v>38.33</c:v>
                </c:pt>
                <c:pt idx="2007">
                  <c:v>38.33</c:v>
                </c:pt>
                <c:pt idx="2008">
                  <c:v>38.33</c:v>
                </c:pt>
                <c:pt idx="2009">
                  <c:v>38.33</c:v>
                </c:pt>
                <c:pt idx="2010">
                  <c:v>38.33</c:v>
                </c:pt>
                <c:pt idx="2011">
                  <c:v>38.33</c:v>
                </c:pt>
                <c:pt idx="2012">
                  <c:v>38.33</c:v>
                </c:pt>
                <c:pt idx="2013">
                  <c:v>38.33</c:v>
                </c:pt>
                <c:pt idx="2014">
                  <c:v>38.33</c:v>
                </c:pt>
                <c:pt idx="2015">
                  <c:v>60.72</c:v>
                </c:pt>
                <c:pt idx="2016">
                  <c:v>60.72</c:v>
                </c:pt>
                <c:pt idx="2017">
                  <c:v>60.72</c:v>
                </c:pt>
                <c:pt idx="2018">
                  <c:v>60.72</c:v>
                </c:pt>
                <c:pt idx="2019">
                  <c:v>60.72</c:v>
                </c:pt>
                <c:pt idx="2020">
                  <c:v>60.72</c:v>
                </c:pt>
                <c:pt idx="2021">
                  <c:v>60.72</c:v>
                </c:pt>
                <c:pt idx="2022">
                  <c:v>60.72</c:v>
                </c:pt>
                <c:pt idx="2023">
                  <c:v>60.72</c:v>
                </c:pt>
                <c:pt idx="2024">
                  <c:v>60.72</c:v>
                </c:pt>
                <c:pt idx="2025">
                  <c:v>30.55</c:v>
                </c:pt>
                <c:pt idx="2026">
                  <c:v>30.55</c:v>
                </c:pt>
                <c:pt idx="2027">
                  <c:v>30.55</c:v>
                </c:pt>
                <c:pt idx="2028">
                  <c:v>30.55</c:v>
                </c:pt>
                <c:pt idx="2029">
                  <c:v>30.55</c:v>
                </c:pt>
                <c:pt idx="2030">
                  <c:v>30.55</c:v>
                </c:pt>
                <c:pt idx="2031">
                  <c:v>30.55</c:v>
                </c:pt>
                <c:pt idx="2032">
                  <c:v>30.55</c:v>
                </c:pt>
                <c:pt idx="2033">
                  <c:v>30.55</c:v>
                </c:pt>
                <c:pt idx="2034">
                  <c:v>30.55</c:v>
                </c:pt>
                <c:pt idx="2035">
                  <c:v>24.33</c:v>
                </c:pt>
                <c:pt idx="2036">
                  <c:v>24.33</c:v>
                </c:pt>
                <c:pt idx="2037">
                  <c:v>24.33</c:v>
                </c:pt>
                <c:pt idx="2038">
                  <c:v>24.33</c:v>
                </c:pt>
                <c:pt idx="2039">
                  <c:v>24.33</c:v>
                </c:pt>
                <c:pt idx="2040">
                  <c:v>24.33</c:v>
                </c:pt>
                <c:pt idx="2041">
                  <c:v>24.33</c:v>
                </c:pt>
                <c:pt idx="2042">
                  <c:v>24.33</c:v>
                </c:pt>
                <c:pt idx="2043">
                  <c:v>24.33</c:v>
                </c:pt>
                <c:pt idx="2044">
                  <c:v>24.33</c:v>
                </c:pt>
                <c:pt idx="2045">
                  <c:v>29.72</c:v>
                </c:pt>
                <c:pt idx="2046">
                  <c:v>29.72</c:v>
                </c:pt>
                <c:pt idx="2047">
                  <c:v>29.72</c:v>
                </c:pt>
                <c:pt idx="2048">
                  <c:v>29.72</c:v>
                </c:pt>
                <c:pt idx="2049">
                  <c:v>29.72</c:v>
                </c:pt>
                <c:pt idx="2050">
                  <c:v>29.72</c:v>
                </c:pt>
                <c:pt idx="2051">
                  <c:v>29.72</c:v>
                </c:pt>
                <c:pt idx="2052">
                  <c:v>29.72</c:v>
                </c:pt>
                <c:pt idx="2053">
                  <c:v>29.72</c:v>
                </c:pt>
                <c:pt idx="2054">
                  <c:v>29.72</c:v>
                </c:pt>
                <c:pt idx="2055">
                  <c:v>35.19</c:v>
                </c:pt>
                <c:pt idx="2056">
                  <c:v>35.19</c:v>
                </c:pt>
                <c:pt idx="2057">
                  <c:v>35.19</c:v>
                </c:pt>
                <c:pt idx="2058">
                  <c:v>35.19</c:v>
                </c:pt>
                <c:pt idx="2059">
                  <c:v>35.19</c:v>
                </c:pt>
                <c:pt idx="2060">
                  <c:v>35.19</c:v>
                </c:pt>
                <c:pt idx="2061">
                  <c:v>35.19</c:v>
                </c:pt>
                <c:pt idx="2062">
                  <c:v>35.19</c:v>
                </c:pt>
                <c:pt idx="2063">
                  <c:v>35.19</c:v>
                </c:pt>
                <c:pt idx="2064">
                  <c:v>35.19</c:v>
                </c:pt>
                <c:pt idx="2065">
                  <c:v>36.58</c:v>
                </c:pt>
                <c:pt idx="2066">
                  <c:v>36.58</c:v>
                </c:pt>
                <c:pt idx="2067">
                  <c:v>36.58</c:v>
                </c:pt>
                <c:pt idx="2068">
                  <c:v>36.58</c:v>
                </c:pt>
                <c:pt idx="2069">
                  <c:v>36.58</c:v>
                </c:pt>
                <c:pt idx="2070">
                  <c:v>36.58</c:v>
                </c:pt>
                <c:pt idx="2071">
                  <c:v>36.58</c:v>
                </c:pt>
                <c:pt idx="2072">
                  <c:v>36.58</c:v>
                </c:pt>
                <c:pt idx="2073">
                  <c:v>36.58</c:v>
                </c:pt>
                <c:pt idx="2074">
                  <c:v>36.58</c:v>
                </c:pt>
                <c:pt idx="2075">
                  <c:v>35.74</c:v>
                </c:pt>
                <c:pt idx="2076">
                  <c:v>35.74</c:v>
                </c:pt>
                <c:pt idx="2077">
                  <c:v>35.74</c:v>
                </c:pt>
                <c:pt idx="2078">
                  <c:v>35.74</c:v>
                </c:pt>
                <c:pt idx="2079">
                  <c:v>35.74</c:v>
                </c:pt>
                <c:pt idx="2080">
                  <c:v>35.74</c:v>
                </c:pt>
                <c:pt idx="2081">
                  <c:v>35.74</c:v>
                </c:pt>
                <c:pt idx="2082">
                  <c:v>35.74</c:v>
                </c:pt>
                <c:pt idx="2083">
                  <c:v>35.74</c:v>
                </c:pt>
                <c:pt idx="2084">
                  <c:v>35.74</c:v>
                </c:pt>
                <c:pt idx="2085">
                  <c:v>41.13</c:v>
                </c:pt>
                <c:pt idx="2086">
                  <c:v>41.13</c:v>
                </c:pt>
                <c:pt idx="2087">
                  <c:v>41.13</c:v>
                </c:pt>
                <c:pt idx="2088">
                  <c:v>41.13</c:v>
                </c:pt>
                <c:pt idx="2089">
                  <c:v>41.13</c:v>
                </c:pt>
                <c:pt idx="2090">
                  <c:v>41.13</c:v>
                </c:pt>
                <c:pt idx="2091">
                  <c:v>41.13</c:v>
                </c:pt>
                <c:pt idx="2092">
                  <c:v>41.13</c:v>
                </c:pt>
                <c:pt idx="2093">
                  <c:v>41.13</c:v>
                </c:pt>
                <c:pt idx="2094">
                  <c:v>41.13</c:v>
                </c:pt>
                <c:pt idx="2095">
                  <c:v>20.77</c:v>
                </c:pt>
                <c:pt idx="2096">
                  <c:v>20.77</c:v>
                </c:pt>
                <c:pt idx="2097">
                  <c:v>20.77</c:v>
                </c:pt>
                <c:pt idx="2098">
                  <c:v>20.77</c:v>
                </c:pt>
                <c:pt idx="2099">
                  <c:v>20.77</c:v>
                </c:pt>
                <c:pt idx="2100">
                  <c:v>20.77</c:v>
                </c:pt>
                <c:pt idx="2101">
                  <c:v>20.77</c:v>
                </c:pt>
                <c:pt idx="2102">
                  <c:v>20.77</c:v>
                </c:pt>
                <c:pt idx="2103">
                  <c:v>20.77</c:v>
                </c:pt>
                <c:pt idx="2104">
                  <c:v>20.77</c:v>
                </c:pt>
                <c:pt idx="2105">
                  <c:v>23.44</c:v>
                </c:pt>
                <c:pt idx="2106">
                  <c:v>23.44</c:v>
                </c:pt>
                <c:pt idx="2107">
                  <c:v>23.44</c:v>
                </c:pt>
                <c:pt idx="2108">
                  <c:v>23.44</c:v>
                </c:pt>
                <c:pt idx="2109">
                  <c:v>23.44</c:v>
                </c:pt>
                <c:pt idx="2110">
                  <c:v>23.44</c:v>
                </c:pt>
                <c:pt idx="2111">
                  <c:v>23.44</c:v>
                </c:pt>
                <c:pt idx="2112">
                  <c:v>23.44</c:v>
                </c:pt>
                <c:pt idx="2113">
                  <c:v>23.44</c:v>
                </c:pt>
                <c:pt idx="2114">
                  <c:v>23.44</c:v>
                </c:pt>
                <c:pt idx="2115">
                  <c:v>24.44</c:v>
                </c:pt>
                <c:pt idx="2116">
                  <c:v>24.44</c:v>
                </c:pt>
                <c:pt idx="2117">
                  <c:v>24.44</c:v>
                </c:pt>
                <c:pt idx="2118">
                  <c:v>24.44</c:v>
                </c:pt>
                <c:pt idx="2119">
                  <c:v>24.44</c:v>
                </c:pt>
                <c:pt idx="2120">
                  <c:v>24.44</c:v>
                </c:pt>
                <c:pt idx="2121">
                  <c:v>24.44</c:v>
                </c:pt>
                <c:pt idx="2122">
                  <c:v>24.44</c:v>
                </c:pt>
                <c:pt idx="2123">
                  <c:v>24.44</c:v>
                </c:pt>
                <c:pt idx="2124">
                  <c:v>24.44</c:v>
                </c:pt>
                <c:pt idx="2125">
                  <c:v>24.74</c:v>
                </c:pt>
                <c:pt idx="2126">
                  <c:v>24.74</c:v>
                </c:pt>
                <c:pt idx="2127">
                  <c:v>24.74</c:v>
                </c:pt>
                <c:pt idx="2128">
                  <c:v>24.74</c:v>
                </c:pt>
                <c:pt idx="2129">
                  <c:v>24.74</c:v>
                </c:pt>
                <c:pt idx="2130">
                  <c:v>24.74</c:v>
                </c:pt>
                <c:pt idx="2131">
                  <c:v>24.74</c:v>
                </c:pt>
                <c:pt idx="2132">
                  <c:v>24.74</c:v>
                </c:pt>
                <c:pt idx="2133">
                  <c:v>24.74</c:v>
                </c:pt>
                <c:pt idx="2134">
                  <c:v>24.74</c:v>
                </c:pt>
                <c:pt idx="2135">
                  <c:v>22.88</c:v>
                </c:pt>
                <c:pt idx="2136">
                  <c:v>22.88</c:v>
                </c:pt>
                <c:pt idx="2137">
                  <c:v>22.88</c:v>
                </c:pt>
                <c:pt idx="2138">
                  <c:v>22.88</c:v>
                </c:pt>
                <c:pt idx="2139">
                  <c:v>22.88</c:v>
                </c:pt>
                <c:pt idx="2140">
                  <c:v>22.88</c:v>
                </c:pt>
                <c:pt idx="2141">
                  <c:v>22.88</c:v>
                </c:pt>
                <c:pt idx="2142">
                  <c:v>22.88</c:v>
                </c:pt>
                <c:pt idx="2143">
                  <c:v>22.88</c:v>
                </c:pt>
                <c:pt idx="2144">
                  <c:v>22.88</c:v>
                </c:pt>
                <c:pt idx="2145">
                  <c:v>22.52</c:v>
                </c:pt>
                <c:pt idx="2146">
                  <c:v>22.52</c:v>
                </c:pt>
                <c:pt idx="2147">
                  <c:v>22.52</c:v>
                </c:pt>
                <c:pt idx="2148">
                  <c:v>22.52</c:v>
                </c:pt>
                <c:pt idx="2149">
                  <c:v>22.52</c:v>
                </c:pt>
                <c:pt idx="2150">
                  <c:v>22.52</c:v>
                </c:pt>
                <c:pt idx="2151">
                  <c:v>22.52</c:v>
                </c:pt>
                <c:pt idx="2152">
                  <c:v>22.52</c:v>
                </c:pt>
                <c:pt idx="2153">
                  <c:v>22.52</c:v>
                </c:pt>
                <c:pt idx="2154">
                  <c:v>22.52</c:v>
                </c:pt>
                <c:pt idx="2155">
                  <c:v>21.86</c:v>
                </c:pt>
                <c:pt idx="2156">
                  <c:v>21.86</c:v>
                </c:pt>
                <c:pt idx="2157">
                  <c:v>21.86</c:v>
                </c:pt>
                <c:pt idx="2158">
                  <c:v>21.86</c:v>
                </c:pt>
                <c:pt idx="2159">
                  <c:v>21.86</c:v>
                </c:pt>
                <c:pt idx="2160">
                  <c:v>21.86</c:v>
                </c:pt>
                <c:pt idx="2161">
                  <c:v>21.86</c:v>
                </c:pt>
                <c:pt idx="2162">
                  <c:v>21.86</c:v>
                </c:pt>
                <c:pt idx="2163">
                  <c:v>21.86</c:v>
                </c:pt>
                <c:pt idx="2164">
                  <c:v>21.86</c:v>
                </c:pt>
                <c:pt idx="2165">
                  <c:v>21.05</c:v>
                </c:pt>
                <c:pt idx="2166">
                  <c:v>21.05</c:v>
                </c:pt>
                <c:pt idx="2167">
                  <c:v>21.05</c:v>
                </c:pt>
                <c:pt idx="2168">
                  <c:v>21.05</c:v>
                </c:pt>
                <c:pt idx="2169">
                  <c:v>21.05</c:v>
                </c:pt>
                <c:pt idx="2170">
                  <c:v>21.05</c:v>
                </c:pt>
                <c:pt idx="2171">
                  <c:v>21.05</c:v>
                </c:pt>
                <c:pt idx="2172">
                  <c:v>21.05</c:v>
                </c:pt>
                <c:pt idx="2173">
                  <c:v>21.05</c:v>
                </c:pt>
                <c:pt idx="2174">
                  <c:v>21.05</c:v>
                </c:pt>
                <c:pt idx="2175">
                  <c:v>20.38</c:v>
                </c:pt>
                <c:pt idx="2176">
                  <c:v>20.38</c:v>
                </c:pt>
                <c:pt idx="2177">
                  <c:v>20.38</c:v>
                </c:pt>
                <c:pt idx="2178">
                  <c:v>20.38</c:v>
                </c:pt>
                <c:pt idx="2179">
                  <c:v>20.38</c:v>
                </c:pt>
                <c:pt idx="2180">
                  <c:v>20.38</c:v>
                </c:pt>
                <c:pt idx="2181">
                  <c:v>20.38</c:v>
                </c:pt>
                <c:pt idx="2182">
                  <c:v>20.38</c:v>
                </c:pt>
                <c:pt idx="2183">
                  <c:v>20.38</c:v>
                </c:pt>
                <c:pt idx="2184">
                  <c:v>20.38</c:v>
                </c:pt>
                <c:pt idx="2185">
                  <c:v>19.38</c:v>
                </c:pt>
                <c:pt idx="2186">
                  <c:v>19.38</c:v>
                </c:pt>
                <c:pt idx="2187">
                  <c:v>19.38</c:v>
                </c:pt>
                <c:pt idx="2188">
                  <c:v>19.38</c:v>
                </c:pt>
                <c:pt idx="2189">
                  <c:v>19.38</c:v>
                </c:pt>
                <c:pt idx="2190">
                  <c:v>19.38</c:v>
                </c:pt>
                <c:pt idx="2191">
                  <c:v>19.38</c:v>
                </c:pt>
                <c:pt idx="2192">
                  <c:v>19.38</c:v>
                </c:pt>
                <c:pt idx="2193">
                  <c:v>19.38</c:v>
                </c:pt>
                <c:pt idx="2194">
                  <c:v>19.38</c:v>
                </c:pt>
                <c:pt idx="2195">
                  <c:v>18.739999999999998</c:v>
                </c:pt>
                <c:pt idx="2196">
                  <c:v>18.739999999999998</c:v>
                </c:pt>
                <c:pt idx="2197">
                  <c:v>18.739999999999998</c:v>
                </c:pt>
                <c:pt idx="2198">
                  <c:v>18.739999999999998</c:v>
                </c:pt>
                <c:pt idx="2199">
                  <c:v>18.739999999999998</c:v>
                </c:pt>
                <c:pt idx="2200">
                  <c:v>18.739999999999998</c:v>
                </c:pt>
                <c:pt idx="2201">
                  <c:v>18.739999999999998</c:v>
                </c:pt>
                <c:pt idx="2202">
                  <c:v>18.739999999999998</c:v>
                </c:pt>
                <c:pt idx="2203">
                  <c:v>18.739999999999998</c:v>
                </c:pt>
                <c:pt idx="2204">
                  <c:v>18.739999999999998</c:v>
                </c:pt>
                <c:pt idx="2205">
                  <c:v>16.36</c:v>
                </c:pt>
                <c:pt idx="2206">
                  <c:v>16.36</c:v>
                </c:pt>
                <c:pt idx="2207">
                  <c:v>16.36</c:v>
                </c:pt>
                <c:pt idx="2208">
                  <c:v>16.36</c:v>
                </c:pt>
                <c:pt idx="2209">
                  <c:v>16.36</c:v>
                </c:pt>
                <c:pt idx="2210">
                  <c:v>16.36</c:v>
                </c:pt>
                <c:pt idx="2211">
                  <c:v>16.36</c:v>
                </c:pt>
                <c:pt idx="2212">
                  <c:v>16.36</c:v>
                </c:pt>
                <c:pt idx="2213">
                  <c:v>16.36</c:v>
                </c:pt>
                <c:pt idx="2214">
                  <c:v>16.36</c:v>
                </c:pt>
                <c:pt idx="2215">
                  <c:v>22.19</c:v>
                </c:pt>
                <c:pt idx="2216">
                  <c:v>22.19</c:v>
                </c:pt>
                <c:pt idx="2217">
                  <c:v>22.19</c:v>
                </c:pt>
                <c:pt idx="2218">
                  <c:v>22.19</c:v>
                </c:pt>
                <c:pt idx="2219">
                  <c:v>22.19</c:v>
                </c:pt>
                <c:pt idx="2220">
                  <c:v>22.19</c:v>
                </c:pt>
                <c:pt idx="2221">
                  <c:v>22.19</c:v>
                </c:pt>
                <c:pt idx="2222">
                  <c:v>22.19</c:v>
                </c:pt>
                <c:pt idx="2223">
                  <c:v>22.19</c:v>
                </c:pt>
                <c:pt idx="2224">
                  <c:v>22.19</c:v>
                </c:pt>
                <c:pt idx="2225">
                  <c:v>23.3</c:v>
                </c:pt>
                <c:pt idx="2226">
                  <c:v>23.3</c:v>
                </c:pt>
                <c:pt idx="2227">
                  <c:v>23.3</c:v>
                </c:pt>
                <c:pt idx="2228">
                  <c:v>23.3</c:v>
                </c:pt>
                <c:pt idx="2229">
                  <c:v>23.3</c:v>
                </c:pt>
                <c:pt idx="2230">
                  <c:v>23.3</c:v>
                </c:pt>
                <c:pt idx="2231">
                  <c:v>23.3</c:v>
                </c:pt>
                <c:pt idx="2232">
                  <c:v>23.3</c:v>
                </c:pt>
                <c:pt idx="2233">
                  <c:v>23.3</c:v>
                </c:pt>
                <c:pt idx="2234">
                  <c:v>23.3</c:v>
                </c:pt>
                <c:pt idx="2235">
                  <c:v>16.329999999999998</c:v>
                </c:pt>
                <c:pt idx="2236">
                  <c:v>16.329999999999998</c:v>
                </c:pt>
                <c:pt idx="2237">
                  <c:v>16.329999999999998</c:v>
                </c:pt>
                <c:pt idx="2238">
                  <c:v>16.329999999999998</c:v>
                </c:pt>
                <c:pt idx="2239">
                  <c:v>16.329999999999998</c:v>
                </c:pt>
                <c:pt idx="2240">
                  <c:v>16.329999999999998</c:v>
                </c:pt>
                <c:pt idx="2241">
                  <c:v>16.329999999999998</c:v>
                </c:pt>
                <c:pt idx="2242">
                  <c:v>16.329999999999998</c:v>
                </c:pt>
                <c:pt idx="2243">
                  <c:v>16.329999999999998</c:v>
                </c:pt>
                <c:pt idx="2244">
                  <c:v>16.329999999999998</c:v>
                </c:pt>
                <c:pt idx="2245">
                  <c:v>15.77</c:v>
                </c:pt>
                <c:pt idx="2246">
                  <c:v>15.77</c:v>
                </c:pt>
                <c:pt idx="2247">
                  <c:v>15.77</c:v>
                </c:pt>
                <c:pt idx="2248">
                  <c:v>15.77</c:v>
                </c:pt>
                <c:pt idx="2249">
                  <c:v>15.77</c:v>
                </c:pt>
                <c:pt idx="2250">
                  <c:v>15.77</c:v>
                </c:pt>
                <c:pt idx="2251">
                  <c:v>15.77</c:v>
                </c:pt>
                <c:pt idx="2252">
                  <c:v>15.77</c:v>
                </c:pt>
                <c:pt idx="2253">
                  <c:v>15.77</c:v>
                </c:pt>
                <c:pt idx="2254">
                  <c:v>15.77</c:v>
                </c:pt>
                <c:pt idx="2255">
                  <c:v>27.88</c:v>
                </c:pt>
                <c:pt idx="2256">
                  <c:v>27.88</c:v>
                </c:pt>
                <c:pt idx="2257">
                  <c:v>27.88</c:v>
                </c:pt>
                <c:pt idx="2258">
                  <c:v>27.88</c:v>
                </c:pt>
                <c:pt idx="2259">
                  <c:v>27.88</c:v>
                </c:pt>
                <c:pt idx="2260">
                  <c:v>27.88</c:v>
                </c:pt>
                <c:pt idx="2261">
                  <c:v>27.88</c:v>
                </c:pt>
                <c:pt idx="2262">
                  <c:v>27.88</c:v>
                </c:pt>
                <c:pt idx="2263">
                  <c:v>27.88</c:v>
                </c:pt>
                <c:pt idx="2264">
                  <c:v>27.88</c:v>
                </c:pt>
                <c:pt idx="2265">
                  <c:v>29.08</c:v>
                </c:pt>
                <c:pt idx="2266">
                  <c:v>29.08</c:v>
                </c:pt>
                <c:pt idx="2267">
                  <c:v>29.08</c:v>
                </c:pt>
                <c:pt idx="2268">
                  <c:v>29.08</c:v>
                </c:pt>
                <c:pt idx="2269">
                  <c:v>29.08</c:v>
                </c:pt>
                <c:pt idx="2270">
                  <c:v>29.08</c:v>
                </c:pt>
                <c:pt idx="2271">
                  <c:v>29.08</c:v>
                </c:pt>
                <c:pt idx="2272">
                  <c:v>29.08</c:v>
                </c:pt>
                <c:pt idx="2273">
                  <c:v>29.08</c:v>
                </c:pt>
                <c:pt idx="2274">
                  <c:v>29.08</c:v>
                </c:pt>
                <c:pt idx="2275">
                  <c:v>27.05</c:v>
                </c:pt>
                <c:pt idx="2276">
                  <c:v>27.05</c:v>
                </c:pt>
                <c:pt idx="2277">
                  <c:v>27.05</c:v>
                </c:pt>
                <c:pt idx="2278">
                  <c:v>27.05</c:v>
                </c:pt>
                <c:pt idx="2279">
                  <c:v>27.05</c:v>
                </c:pt>
                <c:pt idx="2280">
                  <c:v>27.05</c:v>
                </c:pt>
                <c:pt idx="2281">
                  <c:v>27.05</c:v>
                </c:pt>
                <c:pt idx="2282">
                  <c:v>27.05</c:v>
                </c:pt>
                <c:pt idx="2283">
                  <c:v>27.05</c:v>
                </c:pt>
                <c:pt idx="2284">
                  <c:v>27.05</c:v>
                </c:pt>
                <c:pt idx="2285">
                  <c:v>24.52</c:v>
                </c:pt>
                <c:pt idx="2286">
                  <c:v>24.52</c:v>
                </c:pt>
                <c:pt idx="2287">
                  <c:v>24.52</c:v>
                </c:pt>
                <c:pt idx="2288">
                  <c:v>24.52</c:v>
                </c:pt>
                <c:pt idx="2289">
                  <c:v>24.52</c:v>
                </c:pt>
                <c:pt idx="2290">
                  <c:v>24.52</c:v>
                </c:pt>
                <c:pt idx="2291">
                  <c:v>24.52</c:v>
                </c:pt>
                <c:pt idx="2292">
                  <c:v>24.52</c:v>
                </c:pt>
                <c:pt idx="2293">
                  <c:v>24.52</c:v>
                </c:pt>
                <c:pt idx="2294">
                  <c:v>24.52</c:v>
                </c:pt>
                <c:pt idx="2295">
                  <c:v>22.33</c:v>
                </c:pt>
                <c:pt idx="2296">
                  <c:v>22.33</c:v>
                </c:pt>
                <c:pt idx="2297">
                  <c:v>22.33</c:v>
                </c:pt>
                <c:pt idx="2298">
                  <c:v>22.33</c:v>
                </c:pt>
                <c:pt idx="2299">
                  <c:v>22.33</c:v>
                </c:pt>
                <c:pt idx="2300">
                  <c:v>22.33</c:v>
                </c:pt>
                <c:pt idx="2301">
                  <c:v>22.33</c:v>
                </c:pt>
                <c:pt idx="2302">
                  <c:v>22.33</c:v>
                </c:pt>
                <c:pt idx="2303">
                  <c:v>22.33</c:v>
                </c:pt>
                <c:pt idx="2304">
                  <c:v>22.33</c:v>
                </c:pt>
                <c:pt idx="2305">
                  <c:v>20.22</c:v>
                </c:pt>
                <c:pt idx="2306">
                  <c:v>20.22</c:v>
                </c:pt>
                <c:pt idx="2307">
                  <c:v>20.22</c:v>
                </c:pt>
                <c:pt idx="2308">
                  <c:v>20.22</c:v>
                </c:pt>
                <c:pt idx="2309">
                  <c:v>20.22</c:v>
                </c:pt>
                <c:pt idx="2310">
                  <c:v>20.22</c:v>
                </c:pt>
                <c:pt idx="2311">
                  <c:v>20.22</c:v>
                </c:pt>
                <c:pt idx="2312">
                  <c:v>20.22</c:v>
                </c:pt>
                <c:pt idx="2313">
                  <c:v>20.22</c:v>
                </c:pt>
                <c:pt idx="2314">
                  <c:v>20.22</c:v>
                </c:pt>
                <c:pt idx="2315">
                  <c:v>16.47</c:v>
                </c:pt>
                <c:pt idx="2316">
                  <c:v>16.47</c:v>
                </c:pt>
                <c:pt idx="2317">
                  <c:v>16.47</c:v>
                </c:pt>
                <c:pt idx="2318">
                  <c:v>16.47</c:v>
                </c:pt>
                <c:pt idx="2319">
                  <c:v>16.47</c:v>
                </c:pt>
                <c:pt idx="2320">
                  <c:v>16.47</c:v>
                </c:pt>
                <c:pt idx="2321">
                  <c:v>16.47</c:v>
                </c:pt>
                <c:pt idx="2322">
                  <c:v>16.47</c:v>
                </c:pt>
                <c:pt idx="2323">
                  <c:v>16.47</c:v>
                </c:pt>
                <c:pt idx="2324">
                  <c:v>16.47</c:v>
                </c:pt>
                <c:pt idx="2325">
                  <c:v>16.239999999999998</c:v>
                </c:pt>
                <c:pt idx="2326">
                  <c:v>16.239999999999998</c:v>
                </c:pt>
                <c:pt idx="2327">
                  <c:v>16.239999999999998</c:v>
                </c:pt>
                <c:pt idx="2328">
                  <c:v>16.239999999999998</c:v>
                </c:pt>
                <c:pt idx="2329">
                  <c:v>16.239999999999998</c:v>
                </c:pt>
                <c:pt idx="2330">
                  <c:v>16.239999999999998</c:v>
                </c:pt>
                <c:pt idx="2331">
                  <c:v>16.239999999999998</c:v>
                </c:pt>
                <c:pt idx="2332">
                  <c:v>16.239999999999998</c:v>
                </c:pt>
                <c:pt idx="2333">
                  <c:v>16.239999999999998</c:v>
                </c:pt>
                <c:pt idx="2334">
                  <c:v>16.239999999999998</c:v>
                </c:pt>
                <c:pt idx="2335">
                  <c:v>15.63</c:v>
                </c:pt>
                <c:pt idx="2336">
                  <c:v>15.63</c:v>
                </c:pt>
                <c:pt idx="2337">
                  <c:v>15.63</c:v>
                </c:pt>
                <c:pt idx="2338">
                  <c:v>15.63</c:v>
                </c:pt>
                <c:pt idx="2339">
                  <c:v>15.63</c:v>
                </c:pt>
                <c:pt idx="2340">
                  <c:v>15.63</c:v>
                </c:pt>
                <c:pt idx="2341">
                  <c:v>15.63</c:v>
                </c:pt>
                <c:pt idx="2342">
                  <c:v>15.63</c:v>
                </c:pt>
                <c:pt idx="2343">
                  <c:v>15.63</c:v>
                </c:pt>
                <c:pt idx="2344">
                  <c:v>15.63</c:v>
                </c:pt>
                <c:pt idx="2345">
                  <c:v>14.33</c:v>
                </c:pt>
                <c:pt idx="2346">
                  <c:v>14.33</c:v>
                </c:pt>
                <c:pt idx="2347">
                  <c:v>14.33</c:v>
                </c:pt>
                <c:pt idx="2348">
                  <c:v>14.33</c:v>
                </c:pt>
                <c:pt idx="2349">
                  <c:v>14.33</c:v>
                </c:pt>
                <c:pt idx="2350">
                  <c:v>14.33</c:v>
                </c:pt>
                <c:pt idx="2351">
                  <c:v>14.33</c:v>
                </c:pt>
                <c:pt idx="2352">
                  <c:v>14.33</c:v>
                </c:pt>
                <c:pt idx="2353">
                  <c:v>14.33</c:v>
                </c:pt>
                <c:pt idx="2354">
                  <c:v>14.33</c:v>
                </c:pt>
                <c:pt idx="2355">
                  <c:v>14.16</c:v>
                </c:pt>
                <c:pt idx="2356">
                  <c:v>14.16</c:v>
                </c:pt>
                <c:pt idx="2357">
                  <c:v>14.16</c:v>
                </c:pt>
                <c:pt idx="2358">
                  <c:v>14.16</c:v>
                </c:pt>
                <c:pt idx="2359">
                  <c:v>14.16</c:v>
                </c:pt>
                <c:pt idx="2360">
                  <c:v>14.16</c:v>
                </c:pt>
                <c:pt idx="2361">
                  <c:v>14.16</c:v>
                </c:pt>
                <c:pt idx="2362">
                  <c:v>14.16</c:v>
                </c:pt>
                <c:pt idx="2363">
                  <c:v>14.16</c:v>
                </c:pt>
                <c:pt idx="2364">
                  <c:v>14.16</c:v>
                </c:pt>
                <c:pt idx="2365">
                  <c:v>14.11</c:v>
                </c:pt>
                <c:pt idx="2366">
                  <c:v>14.11</c:v>
                </c:pt>
                <c:pt idx="2367">
                  <c:v>14.11</c:v>
                </c:pt>
                <c:pt idx="2368">
                  <c:v>14.11</c:v>
                </c:pt>
                <c:pt idx="2369">
                  <c:v>14.11</c:v>
                </c:pt>
                <c:pt idx="2370">
                  <c:v>14.11</c:v>
                </c:pt>
                <c:pt idx="2371">
                  <c:v>14.11</c:v>
                </c:pt>
                <c:pt idx="2372">
                  <c:v>14.11</c:v>
                </c:pt>
                <c:pt idx="2373">
                  <c:v>14.11</c:v>
                </c:pt>
                <c:pt idx="2374">
                  <c:v>14.11</c:v>
                </c:pt>
                <c:pt idx="2375">
                  <c:v>14.08</c:v>
                </c:pt>
                <c:pt idx="2376">
                  <c:v>14.08</c:v>
                </c:pt>
                <c:pt idx="2377">
                  <c:v>14.08</c:v>
                </c:pt>
                <c:pt idx="2378">
                  <c:v>14.08</c:v>
                </c:pt>
                <c:pt idx="2379">
                  <c:v>14.08</c:v>
                </c:pt>
                <c:pt idx="2380">
                  <c:v>14.08</c:v>
                </c:pt>
                <c:pt idx="2381">
                  <c:v>14.08</c:v>
                </c:pt>
                <c:pt idx="2382">
                  <c:v>14.08</c:v>
                </c:pt>
                <c:pt idx="2383">
                  <c:v>14.08</c:v>
                </c:pt>
                <c:pt idx="2384">
                  <c:v>14.08</c:v>
                </c:pt>
                <c:pt idx="2385">
                  <c:v>14.05</c:v>
                </c:pt>
                <c:pt idx="2386">
                  <c:v>14.05</c:v>
                </c:pt>
                <c:pt idx="2387">
                  <c:v>14.05</c:v>
                </c:pt>
                <c:pt idx="2388">
                  <c:v>14.05</c:v>
                </c:pt>
                <c:pt idx="2389">
                  <c:v>14.05</c:v>
                </c:pt>
                <c:pt idx="2390">
                  <c:v>14.05</c:v>
                </c:pt>
                <c:pt idx="2391">
                  <c:v>14.05</c:v>
                </c:pt>
                <c:pt idx="2392">
                  <c:v>14.05</c:v>
                </c:pt>
                <c:pt idx="2393">
                  <c:v>14.05</c:v>
                </c:pt>
                <c:pt idx="2394">
                  <c:v>14.05</c:v>
                </c:pt>
                <c:pt idx="2395">
                  <c:v>13.91</c:v>
                </c:pt>
                <c:pt idx="2396">
                  <c:v>13.91</c:v>
                </c:pt>
                <c:pt idx="2397">
                  <c:v>13.91</c:v>
                </c:pt>
                <c:pt idx="2398">
                  <c:v>13.91</c:v>
                </c:pt>
                <c:pt idx="2399">
                  <c:v>13.91</c:v>
                </c:pt>
                <c:pt idx="2400">
                  <c:v>13.91</c:v>
                </c:pt>
                <c:pt idx="2401">
                  <c:v>13.91</c:v>
                </c:pt>
                <c:pt idx="2402">
                  <c:v>13.91</c:v>
                </c:pt>
                <c:pt idx="2403">
                  <c:v>13.91</c:v>
                </c:pt>
                <c:pt idx="2404">
                  <c:v>13.91</c:v>
                </c:pt>
                <c:pt idx="2405">
                  <c:v>14.27</c:v>
                </c:pt>
                <c:pt idx="2406">
                  <c:v>14.27</c:v>
                </c:pt>
                <c:pt idx="2407">
                  <c:v>14.27</c:v>
                </c:pt>
                <c:pt idx="2408">
                  <c:v>14.27</c:v>
                </c:pt>
                <c:pt idx="2409">
                  <c:v>14.27</c:v>
                </c:pt>
                <c:pt idx="2410">
                  <c:v>14.27</c:v>
                </c:pt>
                <c:pt idx="2411">
                  <c:v>14.27</c:v>
                </c:pt>
                <c:pt idx="2412">
                  <c:v>14.27</c:v>
                </c:pt>
                <c:pt idx="2413">
                  <c:v>14.27</c:v>
                </c:pt>
                <c:pt idx="2414">
                  <c:v>14.27</c:v>
                </c:pt>
                <c:pt idx="2415">
                  <c:v>14.02</c:v>
                </c:pt>
                <c:pt idx="2416">
                  <c:v>14.02</c:v>
                </c:pt>
                <c:pt idx="2417">
                  <c:v>14.02</c:v>
                </c:pt>
                <c:pt idx="2418">
                  <c:v>14.02</c:v>
                </c:pt>
                <c:pt idx="2419">
                  <c:v>14.02</c:v>
                </c:pt>
                <c:pt idx="2420">
                  <c:v>14.02</c:v>
                </c:pt>
                <c:pt idx="2421">
                  <c:v>14.02</c:v>
                </c:pt>
                <c:pt idx="2422">
                  <c:v>14.02</c:v>
                </c:pt>
                <c:pt idx="2423">
                  <c:v>14.02</c:v>
                </c:pt>
                <c:pt idx="2424">
                  <c:v>14.02</c:v>
                </c:pt>
                <c:pt idx="2425">
                  <c:v>14.97</c:v>
                </c:pt>
                <c:pt idx="2426">
                  <c:v>14.97</c:v>
                </c:pt>
                <c:pt idx="2427">
                  <c:v>14.97</c:v>
                </c:pt>
                <c:pt idx="2428">
                  <c:v>14.97</c:v>
                </c:pt>
                <c:pt idx="2429">
                  <c:v>14.97</c:v>
                </c:pt>
                <c:pt idx="2430">
                  <c:v>14.97</c:v>
                </c:pt>
                <c:pt idx="2431">
                  <c:v>14.97</c:v>
                </c:pt>
                <c:pt idx="2432">
                  <c:v>14.97</c:v>
                </c:pt>
                <c:pt idx="2433">
                  <c:v>14.97</c:v>
                </c:pt>
                <c:pt idx="2434">
                  <c:v>14.97</c:v>
                </c:pt>
                <c:pt idx="2435">
                  <c:v>15.3</c:v>
                </c:pt>
                <c:pt idx="2436">
                  <c:v>15.3</c:v>
                </c:pt>
                <c:pt idx="2437">
                  <c:v>15.3</c:v>
                </c:pt>
                <c:pt idx="2438">
                  <c:v>15.3</c:v>
                </c:pt>
                <c:pt idx="2439">
                  <c:v>15.3</c:v>
                </c:pt>
                <c:pt idx="2440">
                  <c:v>15.3</c:v>
                </c:pt>
                <c:pt idx="2441">
                  <c:v>15.3</c:v>
                </c:pt>
                <c:pt idx="2442">
                  <c:v>15.3</c:v>
                </c:pt>
                <c:pt idx="2443">
                  <c:v>15.3</c:v>
                </c:pt>
                <c:pt idx="2444">
                  <c:v>15.3</c:v>
                </c:pt>
                <c:pt idx="2445">
                  <c:v>20.05</c:v>
                </c:pt>
                <c:pt idx="2446">
                  <c:v>20.05</c:v>
                </c:pt>
                <c:pt idx="2447">
                  <c:v>20.05</c:v>
                </c:pt>
                <c:pt idx="2448">
                  <c:v>20.05</c:v>
                </c:pt>
                <c:pt idx="2449">
                  <c:v>20.05</c:v>
                </c:pt>
                <c:pt idx="2450">
                  <c:v>20.05</c:v>
                </c:pt>
                <c:pt idx="2451">
                  <c:v>20.05</c:v>
                </c:pt>
                <c:pt idx="2452">
                  <c:v>20.05</c:v>
                </c:pt>
                <c:pt idx="2453">
                  <c:v>20.05</c:v>
                </c:pt>
                <c:pt idx="2454">
                  <c:v>20.05</c:v>
                </c:pt>
                <c:pt idx="2455">
                  <c:v>23.61</c:v>
                </c:pt>
                <c:pt idx="2456">
                  <c:v>23.61</c:v>
                </c:pt>
                <c:pt idx="2457">
                  <c:v>23.61</c:v>
                </c:pt>
                <c:pt idx="2458">
                  <c:v>23.61</c:v>
                </c:pt>
                <c:pt idx="2459">
                  <c:v>23.61</c:v>
                </c:pt>
                <c:pt idx="2460">
                  <c:v>23.61</c:v>
                </c:pt>
                <c:pt idx="2461">
                  <c:v>23.61</c:v>
                </c:pt>
                <c:pt idx="2462">
                  <c:v>23.61</c:v>
                </c:pt>
                <c:pt idx="2463">
                  <c:v>23.61</c:v>
                </c:pt>
                <c:pt idx="2464">
                  <c:v>23.61</c:v>
                </c:pt>
                <c:pt idx="2465">
                  <c:v>24.99</c:v>
                </c:pt>
                <c:pt idx="2466">
                  <c:v>24.99</c:v>
                </c:pt>
                <c:pt idx="2467">
                  <c:v>24.99</c:v>
                </c:pt>
                <c:pt idx="2468">
                  <c:v>24.99</c:v>
                </c:pt>
                <c:pt idx="2469">
                  <c:v>24.99</c:v>
                </c:pt>
                <c:pt idx="2470">
                  <c:v>24.99</c:v>
                </c:pt>
                <c:pt idx="2471">
                  <c:v>24.99</c:v>
                </c:pt>
                <c:pt idx="2472">
                  <c:v>24.99</c:v>
                </c:pt>
                <c:pt idx="2473">
                  <c:v>24.99</c:v>
                </c:pt>
                <c:pt idx="2474">
                  <c:v>24.99</c:v>
                </c:pt>
                <c:pt idx="2475">
                  <c:v>26.05</c:v>
                </c:pt>
                <c:pt idx="2476">
                  <c:v>26.05</c:v>
                </c:pt>
                <c:pt idx="2477">
                  <c:v>26.05</c:v>
                </c:pt>
                <c:pt idx="2478">
                  <c:v>26.05</c:v>
                </c:pt>
                <c:pt idx="2479">
                  <c:v>26.05</c:v>
                </c:pt>
                <c:pt idx="2480">
                  <c:v>26.05</c:v>
                </c:pt>
                <c:pt idx="2481">
                  <c:v>26.05</c:v>
                </c:pt>
                <c:pt idx="2482">
                  <c:v>26.05</c:v>
                </c:pt>
                <c:pt idx="2483">
                  <c:v>26.05</c:v>
                </c:pt>
                <c:pt idx="2484">
                  <c:v>26.05</c:v>
                </c:pt>
                <c:pt idx="2485">
                  <c:v>27.3</c:v>
                </c:pt>
                <c:pt idx="2486">
                  <c:v>27.3</c:v>
                </c:pt>
                <c:pt idx="2487">
                  <c:v>27.3</c:v>
                </c:pt>
                <c:pt idx="2488">
                  <c:v>27.3</c:v>
                </c:pt>
                <c:pt idx="2489">
                  <c:v>27.3</c:v>
                </c:pt>
                <c:pt idx="2490">
                  <c:v>27.3</c:v>
                </c:pt>
                <c:pt idx="2491">
                  <c:v>27.3</c:v>
                </c:pt>
                <c:pt idx="2492">
                  <c:v>27.3</c:v>
                </c:pt>
                <c:pt idx="2493">
                  <c:v>27.3</c:v>
                </c:pt>
                <c:pt idx="2494">
                  <c:v>27.3</c:v>
                </c:pt>
                <c:pt idx="2495">
                  <c:v>29.36</c:v>
                </c:pt>
                <c:pt idx="2496">
                  <c:v>29.36</c:v>
                </c:pt>
                <c:pt idx="2497">
                  <c:v>29.36</c:v>
                </c:pt>
                <c:pt idx="2498">
                  <c:v>29.36</c:v>
                </c:pt>
                <c:pt idx="2499">
                  <c:v>29.36</c:v>
                </c:pt>
                <c:pt idx="2500">
                  <c:v>29.36</c:v>
                </c:pt>
                <c:pt idx="2501">
                  <c:v>29.36</c:v>
                </c:pt>
                <c:pt idx="2502">
                  <c:v>29.36</c:v>
                </c:pt>
                <c:pt idx="2503">
                  <c:v>29.36</c:v>
                </c:pt>
                <c:pt idx="2504">
                  <c:v>29.36</c:v>
                </c:pt>
                <c:pt idx="2505">
                  <c:v>30.66</c:v>
                </c:pt>
                <c:pt idx="2506">
                  <c:v>30.66</c:v>
                </c:pt>
                <c:pt idx="2507">
                  <c:v>30.66</c:v>
                </c:pt>
                <c:pt idx="2508">
                  <c:v>30.66</c:v>
                </c:pt>
                <c:pt idx="2509">
                  <c:v>30.66</c:v>
                </c:pt>
                <c:pt idx="2510">
                  <c:v>30.66</c:v>
                </c:pt>
                <c:pt idx="2511">
                  <c:v>30.66</c:v>
                </c:pt>
                <c:pt idx="2512">
                  <c:v>30.66</c:v>
                </c:pt>
                <c:pt idx="2513">
                  <c:v>30.66</c:v>
                </c:pt>
                <c:pt idx="2514">
                  <c:v>30.66</c:v>
                </c:pt>
                <c:pt idx="2515">
                  <c:v>30.72</c:v>
                </c:pt>
                <c:pt idx="2516">
                  <c:v>30.72</c:v>
                </c:pt>
                <c:pt idx="2517">
                  <c:v>30.72</c:v>
                </c:pt>
                <c:pt idx="2518">
                  <c:v>30.72</c:v>
                </c:pt>
                <c:pt idx="2519">
                  <c:v>30.72</c:v>
                </c:pt>
                <c:pt idx="2520">
                  <c:v>30.72</c:v>
                </c:pt>
                <c:pt idx="2521">
                  <c:v>30.72</c:v>
                </c:pt>
                <c:pt idx="2522">
                  <c:v>30.72</c:v>
                </c:pt>
                <c:pt idx="2523">
                  <c:v>30.72</c:v>
                </c:pt>
                <c:pt idx="2524">
                  <c:v>30.72</c:v>
                </c:pt>
                <c:pt idx="2525">
                  <c:v>30.86</c:v>
                </c:pt>
                <c:pt idx="2526">
                  <c:v>30.86</c:v>
                </c:pt>
                <c:pt idx="2527">
                  <c:v>30.86</c:v>
                </c:pt>
                <c:pt idx="2528">
                  <c:v>30.86</c:v>
                </c:pt>
                <c:pt idx="2529">
                  <c:v>30.86</c:v>
                </c:pt>
                <c:pt idx="2530">
                  <c:v>30.86</c:v>
                </c:pt>
                <c:pt idx="2531">
                  <c:v>30.86</c:v>
                </c:pt>
                <c:pt idx="2532">
                  <c:v>30.86</c:v>
                </c:pt>
                <c:pt idx="2533">
                  <c:v>30.86</c:v>
                </c:pt>
                <c:pt idx="2534">
                  <c:v>30.86</c:v>
                </c:pt>
                <c:pt idx="2535">
                  <c:v>30.41</c:v>
                </c:pt>
                <c:pt idx="2536">
                  <c:v>30.41</c:v>
                </c:pt>
                <c:pt idx="2537">
                  <c:v>30.41</c:v>
                </c:pt>
                <c:pt idx="2538">
                  <c:v>30.41</c:v>
                </c:pt>
                <c:pt idx="2539">
                  <c:v>30.41</c:v>
                </c:pt>
                <c:pt idx="2540">
                  <c:v>30.41</c:v>
                </c:pt>
                <c:pt idx="2541">
                  <c:v>30.41</c:v>
                </c:pt>
                <c:pt idx="2542">
                  <c:v>30.41</c:v>
                </c:pt>
                <c:pt idx="2543">
                  <c:v>30.41</c:v>
                </c:pt>
                <c:pt idx="2544">
                  <c:v>30.41</c:v>
                </c:pt>
                <c:pt idx="2545">
                  <c:v>30.44</c:v>
                </c:pt>
                <c:pt idx="2546">
                  <c:v>30.44</c:v>
                </c:pt>
                <c:pt idx="2547">
                  <c:v>30.44</c:v>
                </c:pt>
                <c:pt idx="2548">
                  <c:v>30.44</c:v>
                </c:pt>
                <c:pt idx="2549">
                  <c:v>30.44</c:v>
                </c:pt>
                <c:pt idx="2550">
                  <c:v>30.44</c:v>
                </c:pt>
                <c:pt idx="2551">
                  <c:v>30.44</c:v>
                </c:pt>
                <c:pt idx="2552">
                  <c:v>30.44</c:v>
                </c:pt>
                <c:pt idx="2553">
                  <c:v>30.44</c:v>
                </c:pt>
                <c:pt idx="2554">
                  <c:v>30.44</c:v>
                </c:pt>
                <c:pt idx="2555">
                  <c:v>30.38</c:v>
                </c:pt>
                <c:pt idx="2556">
                  <c:v>30.38</c:v>
                </c:pt>
                <c:pt idx="2557">
                  <c:v>30.38</c:v>
                </c:pt>
                <c:pt idx="2558">
                  <c:v>30.38</c:v>
                </c:pt>
                <c:pt idx="2559">
                  <c:v>30.38</c:v>
                </c:pt>
                <c:pt idx="2560">
                  <c:v>30.38</c:v>
                </c:pt>
                <c:pt idx="2561">
                  <c:v>30.38</c:v>
                </c:pt>
                <c:pt idx="2562">
                  <c:v>30.38</c:v>
                </c:pt>
                <c:pt idx="2563">
                  <c:v>30.38</c:v>
                </c:pt>
                <c:pt idx="2564">
                  <c:v>30.38</c:v>
                </c:pt>
                <c:pt idx="2565">
                  <c:v>30.16</c:v>
                </c:pt>
                <c:pt idx="2566">
                  <c:v>30.16</c:v>
                </c:pt>
                <c:pt idx="2567">
                  <c:v>30.16</c:v>
                </c:pt>
                <c:pt idx="2568">
                  <c:v>30.16</c:v>
                </c:pt>
                <c:pt idx="2569">
                  <c:v>30.16</c:v>
                </c:pt>
                <c:pt idx="2570">
                  <c:v>30.16</c:v>
                </c:pt>
                <c:pt idx="2571">
                  <c:v>30.16</c:v>
                </c:pt>
                <c:pt idx="2572">
                  <c:v>30.16</c:v>
                </c:pt>
                <c:pt idx="2573">
                  <c:v>30.16</c:v>
                </c:pt>
                <c:pt idx="2574">
                  <c:v>30.16</c:v>
                </c:pt>
                <c:pt idx="2575">
                  <c:v>29.8</c:v>
                </c:pt>
                <c:pt idx="2576">
                  <c:v>29.8</c:v>
                </c:pt>
                <c:pt idx="2577">
                  <c:v>29.8</c:v>
                </c:pt>
                <c:pt idx="2578">
                  <c:v>29.8</c:v>
                </c:pt>
                <c:pt idx="2579">
                  <c:v>29.8</c:v>
                </c:pt>
                <c:pt idx="2580">
                  <c:v>29.8</c:v>
                </c:pt>
                <c:pt idx="2581">
                  <c:v>29.8</c:v>
                </c:pt>
                <c:pt idx="2582">
                  <c:v>29.8</c:v>
                </c:pt>
                <c:pt idx="2583">
                  <c:v>29.8</c:v>
                </c:pt>
                <c:pt idx="2584">
                  <c:v>29.8</c:v>
                </c:pt>
                <c:pt idx="2585">
                  <c:v>29.38</c:v>
                </c:pt>
                <c:pt idx="2586">
                  <c:v>29.38</c:v>
                </c:pt>
                <c:pt idx="2587">
                  <c:v>29.38</c:v>
                </c:pt>
                <c:pt idx="2588">
                  <c:v>29.38</c:v>
                </c:pt>
                <c:pt idx="2589">
                  <c:v>29.38</c:v>
                </c:pt>
                <c:pt idx="2590">
                  <c:v>29.38</c:v>
                </c:pt>
                <c:pt idx="2591">
                  <c:v>29.38</c:v>
                </c:pt>
                <c:pt idx="2592">
                  <c:v>29.38</c:v>
                </c:pt>
                <c:pt idx="2593">
                  <c:v>29.38</c:v>
                </c:pt>
                <c:pt idx="2594">
                  <c:v>29.38</c:v>
                </c:pt>
                <c:pt idx="2595">
                  <c:v>25.69</c:v>
                </c:pt>
                <c:pt idx="2596">
                  <c:v>25.69</c:v>
                </c:pt>
                <c:pt idx="2597">
                  <c:v>25.69</c:v>
                </c:pt>
                <c:pt idx="2598">
                  <c:v>25.69</c:v>
                </c:pt>
                <c:pt idx="2599">
                  <c:v>25.69</c:v>
                </c:pt>
                <c:pt idx="2600">
                  <c:v>25.69</c:v>
                </c:pt>
                <c:pt idx="2601">
                  <c:v>25.69</c:v>
                </c:pt>
                <c:pt idx="2602">
                  <c:v>25.69</c:v>
                </c:pt>
                <c:pt idx="2603">
                  <c:v>25.69</c:v>
                </c:pt>
                <c:pt idx="2604">
                  <c:v>25.69</c:v>
                </c:pt>
                <c:pt idx="2605">
                  <c:v>18.690000000000001</c:v>
                </c:pt>
                <c:pt idx="2606">
                  <c:v>18.690000000000001</c:v>
                </c:pt>
                <c:pt idx="2607">
                  <c:v>18.690000000000001</c:v>
                </c:pt>
                <c:pt idx="2608">
                  <c:v>18.690000000000001</c:v>
                </c:pt>
                <c:pt idx="2609">
                  <c:v>18.690000000000001</c:v>
                </c:pt>
                <c:pt idx="2610">
                  <c:v>18.690000000000001</c:v>
                </c:pt>
                <c:pt idx="2611">
                  <c:v>18.690000000000001</c:v>
                </c:pt>
                <c:pt idx="2612">
                  <c:v>18.690000000000001</c:v>
                </c:pt>
                <c:pt idx="2613">
                  <c:v>18.690000000000001</c:v>
                </c:pt>
                <c:pt idx="2614">
                  <c:v>18.690000000000001</c:v>
                </c:pt>
                <c:pt idx="2615">
                  <c:v>16.989999999999998</c:v>
                </c:pt>
                <c:pt idx="2616">
                  <c:v>16.989999999999998</c:v>
                </c:pt>
                <c:pt idx="2617">
                  <c:v>16.989999999999998</c:v>
                </c:pt>
                <c:pt idx="2618">
                  <c:v>16.989999999999998</c:v>
                </c:pt>
                <c:pt idx="2619">
                  <c:v>16.989999999999998</c:v>
                </c:pt>
                <c:pt idx="2620">
                  <c:v>16.989999999999998</c:v>
                </c:pt>
                <c:pt idx="2621">
                  <c:v>16.989999999999998</c:v>
                </c:pt>
                <c:pt idx="2622">
                  <c:v>16.989999999999998</c:v>
                </c:pt>
                <c:pt idx="2623">
                  <c:v>16.989999999999998</c:v>
                </c:pt>
                <c:pt idx="2624">
                  <c:v>16.989999999999998</c:v>
                </c:pt>
                <c:pt idx="2625">
                  <c:v>16.27</c:v>
                </c:pt>
                <c:pt idx="2626">
                  <c:v>16.27</c:v>
                </c:pt>
                <c:pt idx="2627">
                  <c:v>16.27</c:v>
                </c:pt>
                <c:pt idx="2628">
                  <c:v>16.27</c:v>
                </c:pt>
                <c:pt idx="2629">
                  <c:v>16.27</c:v>
                </c:pt>
                <c:pt idx="2630">
                  <c:v>16.27</c:v>
                </c:pt>
                <c:pt idx="2631">
                  <c:v>16.27</c:v>
                </c:pt>
                <c:pt idx="2632">
                  <c:v>16.27</c:v>
                </c:pt>
                <c:pt idx="2633">
                  <c:v>16.27</c:v>
                </c:pt>
                <c:pt idx="2634">
                  <c:v>16.27</c:v>
                </c:pt>
                <c:pt idx="2635">
                  <c:v>14.63</c:v>
                </c:pt>
                <c:pt idx="2636">
                  <c:v>14.63</c:v>
                </c:pt>
                <c:pt idx="2637">
                  <c:v>14.63</c:v>
                </c:pt>
                <c:pt idx="2638">
                  <c:v>14.63</c:v>
                </c:pt>
                <c:pt idx="2639">
                  <c:v>14.63</c:v>
                </c:pt>
                <c:pt idx="2640">
                  <c:v>14.63</c:v>
                </c:pt>
                <c:pt idx="2641">
                  <c:v>14.63</c:v>
                </c:pt>
                <c:pt idx="2642">
                  <c:v>14.63</c:v>
                </c:pt>
                <c:pt idx="2643">
                  <c:v>14.63</c:v>
                </c:pt>
                <c:pt idx="2644">
                  <c:v>14.63</c:v>
                </c:pt>
                <c:pt idx="2645">
                  <c:v>14.19</c:v>
                </c:pt>
                <c:pt idx="2646">
                  <c:v>14.19</c:v>
                </c:pt>
                <c:pt idx="2647">
                  <c:v>14.19</c:v>
                </c:pt>
                <c:pt idx="2648">
                  <c:v>14.19</c:v>
                </c:pt>
                <c:pt idx="2649">
                  <c:v>14.19</c:v>
                </c:pt>
                <c:pt idx="2650">
                  <c:v>14.19</c:v>
                </c:pt>
                <c:pt idx="2651">
                  <c:v>14.19</c:v>
                </c:pt>
                <c:pt idx="2652">
                  <c:v>14.19</c:v>
                </c:pt>
                <c:pt idx="2653">
                  <c:v>14.19</c:v>
                </c:pt>
                <c:pt idx="2654">
                  <c:v>14.19</c:v>
                </c:pt>
                <c:pt idx="2655">
                  <c:v>14.05</c:v>
                </c:pt>
                <c:pt idx="2656">
                  <c:v>14.05</c:v>
                </c:pt>
                <c:pt idx="2657">
                  <c:v>14.05</c:v>
                </c:pt>
                <c:pt idx="2658">
                  <c:v>14.05</c:v>
                </c:pt>
                <c:pt idx="2659">
                  <c:v>14.05</c:v>
                </c:pt>
                <c:pt idx="2660">
                  <c:v>14.05</c:v>
                </c:pt>
                <c:pt idx="2661">
                  <c:v>14.05</c:v>
                </c:pt>
                <c:pt idx="2662">
                  <c:v>14.05</c:v>
                </c:pt>
                <c:pt idx="2663">
                  <c:v>14.05</c:v>
                </c:pt>
                <c:pt idx="2664">
                  <c:v>14.05</c:v>
                </c:pt>
                <c:pt idx="2665">
                  <c:v>13.83</c:v>
                </c:pt>
                <c:pt idx="2666">
                  <c:v>13.83</c:v>
                </c:pt>
                <c:pt idx="2667">
                  <c:v>13.83</c:v>
                </c:pt>
                <c:pt idx="2668">
                  <c:v>13.83</c:v>
                </c:pt>
                <c:pt idx="2669">
                  <c:v>13.83</c:v>
                </c:pt>
                <c:pt idx="2670">
                  <c:v>13.83</c:v>
                </c:pt>
                <c:pt idx="2671">
                  <c:v>13.83</c:v>
                </c:pt>
                <c:pt idx="2672">
                  <c:v>13.83</c:v>
                </c:pt>
                <c:pt idx="2673">
                  <c:v>13.83</c:v>
                </c:pt>
                <c:pt idx="2674">
                  <c:v>13.83</c:v>
                </c:pt>
                <c:pt idx="2675">
                  <c:v>13.99</c:v>
                </c:pt>
                <c:pt idx="2676">
                  <c:v>13.99</c:v>
                </c:pt>
                <c:pt idx="2677">
                  <c:v>13.99</c:v>
                </c:pt>
                <c:pt idx="2678">
                  <c:v>13.99</c:v>
                </c:pt>
                <c:pt idx="2679">
                  <c:v>13.99</c:v>
                </c:pt>
                <c:pt idx="2680">
                  <c:v>13.99</c:v>
                </c:pt>
                <c:pt idx="2681">
                  <c:v>13.99</c:v>
                </c:pt>
                <c:pt idx="2682">
                  <c:v>13.99</c:v>
                </c:pt>
                <c:pt idx="2683">
                  <c:v>13.99</c:v>
                </c:pt>
                <c:pt idx="2684">
                  <c:v>13.99</c:v>
                </c:pt>
                <c:pt idx="2685">
                  <c:v>13.99</c:v>
                </c:pt>
                <c:pt idx="2686">
                  <c:v>13.99</c:v>
                </c:pt>
                <c:pt idx="2687">
                  <c:v>13.99</c:v>
                </c:pt>
                <c:pt idx="2688">
                  <c:v>13.99</c:v>
                </c:pt>
                <c:pt idx="2689">
                  <c:v>13.99</c:v>
                </c:pt>
                <c:pt idx="2690">
                  <c:v>13.99</c:v>
                </c:pt>
                <c:pt idx="2691">
                  <c:v>13.99</c:v>
                </c:pt>
                <c:pt idx="2692">
                  <c:v>13.99</c:v>
                </c:pt>
                <c:pt idx="2693">
                  <c:v>13.99</c:v>
                </c:pt>
                <c:pt idx="2694">
                  <c:v>13.99</c:v>
                </c:pt>
                <c:pt idx="2695">
                  <c:v>14.02</c:v>
                </c:pt>
                <c:pt idx="2696">
                  <c:v>14.02</c:v>
                </c:pt>
                <c:pt idx="2697">
                  <c:v>14.02</c:v>
                </c:pt>
                <c:pt idx="2698">
                  <c:v>14.02</c:v>
                </c:pt>
                <c:pt idx="2699">
                  <c:v>14.02</c:v>
                </c:pt>
                <c:pt idx="2700">
                  <c:v>14.02</c:v>
                </c:pt>
                <c:pt idx="2701">
                  <c:v>14.02</c:v>
                </c:pt>
                <c:pt idx="2702">
                  <c:v>14.02</c:v>
                </c:pt>
                <c:pt idx="2703">
                  <c:v>14.02</c:v>
                </c:pt>
                <c:pt idx="2704">
                  <c:v>14.02</c:v>
                </c:pt>
                <c:pt idx="2705">
                  <c:v>14.24</c:v>
                </c:pt>
                <c:pt idx="2706">
                  <c:v>14.24</c:v>
                </c:pt>
                <c:pt idx="2707">
                  <c:v>14.24</c:v>
                </c:pt>
                <c:pt idx="2708">
                  <c:v>14.24</c:v>
                </c:pt>
                <c:pt idx="2709">
                  <c:v>14.24</c:v>
                </c:pt>
                <c:pt idx="2710">
                  <c:v>14.24</c:v>
                </c:pt>
                <c:pt idx="2711">
                  <c:v>14.24</c:v>
                </c:pt>
                <c:pt idx="2712">
                  <c:v>14.24</c:v>
                </c:pt>
                <c:pt idx="2713">
                  <c:v>14.24</c:v>
                </c:pt>
                <c:pt idx="2714">
                  <c:v>14.24</c:v>
                </c:pt>
                <c:pt idx="2715">
                  <c:v>14.05</c:v>
                </c:pt>
                <c:pt idx="2716">
                  <c:v>14.05</c:v>
                </c:pt>
                <c:pt idx="2717">
                  <c:v>14.05</c:v>
                </c:pt>
                <c:pt idx="2718">
                  <c:v>14.05</c:v>
                </c:pt>
                <c:pt idx="2719">
                  <c:v>14.05</c:v>
                </c:pt>
                <c:pt idx="2720">
                  <c:v>14.05</c:v>
                </c:pt>
                <c:pt idx="2721">
                  <c:v>14.05</c:v>
                </c:pt>
                <c:pt idx="2722">
                  <c:v>14.05</c:v>
                </c:pt>
                <c:pt idx="2723">
                  <c:v>14.05</c:v>
                </c:pt>
                <c:pt idx="2724">
                  <c:v>14.05</c:v>
                </c:pt>
                <c:pt idx="2725">
                  <c:v>13.91</c:v>
                </c:pt>
                <c:pt idx="2726">
                  <c:v>13.91</c:v>
                </c:pt>
                <c:pt idx="2727">
                  <c:v>13.91</c:v>
                </c:pt>
                <c:pt idx="2728">
                  <c:v>13.91</c:v>
                </c:pt>
                <c:pt idx="2729">
                  <c:v>13.91</c:v>
                </c:pt>
                <c:pt idx="2730">
                  <c:v>13.91</c:v>
                </c:pt>
                <c:pt idx="2731">
                  <c:v>13.91</c:v>
                </c:pt>
                <c:pt idx="2732">
                  <c:v>13.91</c:v>
                </c:pt>
                <c:pt idx="2733">
                  <c:v>13.91</c:v>
                </c:pt>
                <c:pt idx="2734">
                  <c:v>13.91</c:v>
                </c:pt>
                <c:pt idx="2735">
                  <c:v>13.88</c:v>
                </c:pt>
                <c:pt idx="2736">
                  <c:v>13.88</c:v>
                </c:pt>
                <c:pt idx="2737">
                  <c:v>13.88</c:v>
                </c:pt>
                <c:pt idx="2738">
                  <c:v>13.88</c:v>
                </c:pt>
                <c:pt idx="2739">
                  <c:v>13.88</c:v>
                </c:pt>
                <c:pt idx="2740">
                  <c:v>13.88</c:v>
                </c:pt>
                <c:pt idx="2741">
                  <c:v>13.88</c:v>
                </c:pt>
                <c:pt idx="2742">
                  <c:v>13.88</c:v>
                </c:pt>
                <c:pt idx="2743">
                  <c:v>13.88</c:v>
                </c:pt>
                <c:pt idx="2744">
                  <c:v>13.88</c:v>
                </c:pt>
                <c:pt idx="2745">
                  <c:v>13.88</c:v>
                </c:pt>
                <c:pt idx="2746">
                  <c:v>13.88</c:v>
                </c:pt>
                <c:pt idx="2747">
                  <c:v>13.88</c:v>
                </c:pt>
                <c:pt idx="2748">
                  <c:v>13.88</c:v>
                </c:pt>
                <c:pt idx="2749">
                  <c:v>13.88</c:v>
                </c:pt>
                <c:pt idx="2750">
                  <c:v>13.88</c:v>
                </c:pt>
                <c:pt idx="2751">
                  <c:v>13.88</c:v>
                </c:pt>
                <c:pt idx="2752">
                  <c:v>13.88</c:v>
                </c:pt>
                <c:pt idx="2753">
                  <c:v>13.88</c:v>
                </c:pt>
                <c:pt idx="2754">
                  <c:v>13.88</c:v>
                </c:pt>
                <c:pt idx="2755">
                  <c:v>14.02</c:v>
                </c:pt>
                <c:pt idx="2756">
                  <c:v>14.02</c:v>
                </c:pt>
                <c:pt idx="2757">
                  <c:v>14.02</c:v>
                </c:pt>
                <c:pt idx="2758">
                  <c:v>14.02</c:v>
                </c:pt>
                <c:pt idx="2759">
                  <c:v>14.02</c:v>
                </c:pt>
                <c:pt idx="2760">
                  <c:v>14.02</c:v>
                </c:pt>
                <c:pt idx="2761">
                  <c:v>14.02</c:v>
                </c:pt>
                <c:pt idx="2762">
                  <c:v>14.02</c:v>
                </c:pt>
                <c:pt idx="2763">
                  <c:v>14.02</c:v>
                </c:pt>
                <c:pt idx="2764">
                  <c:v>14.02</c:v>
                </c:pt>
                <c:pt idx="2765">
                  <c:v>13.74</c:v>
                </c:pt>
                <c:pt idx="2766">
                  <c:v>13.74</c:v>
                </c:pt>
                <c:pt idx="2767">
                  <c:v>13.74</c:v>
                </c:pt>
                <c:pt idx="2768">
                  <c:v>13.74</c:v>
                </c:pt>
                <c:pt idx="2769">
                  <c:v>13.74</c:v>
                </c:pt>
                <c:pt idx="2770">
                  <c:v>13.74</c:v>
                </c:pt>
                <c:pt idx="2771">
                  <c:v>13.74</c:v>
                </c:pt>
                <c:pt idx="2772">
                  <c:v>13.74</c:v>
                </c:pt>
                <c:pt idx="2773">
                  <c:v>13.74</c:v>
                </c:pt>
                <c:pt idx="2774">
                  <c:v>13.74</c:v>
                </c:pt>
                <c:pt idx="2775">
                  <c:v>13.88</c:v>
                </c:pt>
                <c:pt idx="2776">
                  <c:v>13.88</c:v>
                </c:pt>
                <c:pt idx="2777">
                  <c:v>13.88</c:v>
                </c:pt>
                <c:pt idx="2778">
                  <c:v>13.88</c:v>
                </c:pt>
                <c:pt idx="2779">
                  <c:v>13.88</c:v>
                </c:pt>
                <c:pt idx="2780">
                  <c:v>13.88</c:v>
                </c:pt>
                <c:pt idx="2781">
                  <c:v>13.88</c:v>
                </c:pt>
                <c:pt idx="2782">
                  <c:v>13.88</c:v>
                </c:pt>
                <c:pt idx="2783">
                  <c:v>13.88</c:v>
                </c:pt>
                <c:pt idx="2784">
                  <c:v>13.88</c:v>
                </c:pt>
                <c:pt idx="2785">
                  <c:v>14.27</c:v>
                </c:pt>
                <c:pt idx="2786">
                  <c:v>14.27</c:v>
                </c:pt>
                <c:pt idx="2787">
                  <c:v>14.27</c:v>
                </c:pt>
                <c:pt idx="2788">
                  <c:v>14.27</c:v>
                </c:pt>
                <c:pt idx="2789">
                  <c:v>14.27</c:v>
                </c:pt>
                <c:pt idx="2790">
                  <c:v>14.27</c:v>
                </c:pt>
                <c:pt idx="2791">
                  <c:v>14.27</c:v>
                </c:pt>
                <c:pt idx="2792">
                  <c:v>14.27</c:v>
                </c:pt>
                <c:pt idx="2793">
                  <c:v>14.27</c:v>
                </c:pt>
                <c:pt idx="2794">
                  <c:v>14.27</c:v>
                </c:pt>
                <c:pt idx="2795">
                  <c:v>14.08</c:v>
                </c:pt>
                <c:pt idx="2796">
                  <c:v>14.08</c:v>
                </c:pt>
                <c:pt idx="2797">
                  <c:v>14.08</c:v>
                </c:pt>
                <c:pt idx="2798">
                  <c:v>14.08</c:v>
                </c:pt>
                <c:pt idx="2799">
                  <c:v>14.08</c:v>
                </c:pt>
                <c:pt idx="2800">
                  <c:v>14.08</c:v>
                </c:pt>
                <c:pt idx="2801">
                  <c:v>14.08</c:v>
                </c:pt>
                <c:pt idx="2802">
                  <c:v>14.08</c:v>
                </c:pt>
                <c:pt idx="2803">
                  <c:v>14.08</c:v>
                </c:pt>
                <c:pt idx="2804">
                  <c:v>14.08</c:v>
                </c:pt>
                <c:pt idx="2805">
                  <c:v>13.97</c:v>
                </c:pt>
                <c:pt idx="2806">
                  <c:v>13.97</c:v>
                </c:pt>
                <c:pt idx="2807">
                  <c:v>13.97</c:v>
                </c:pt>
                <c:pt idx="2808">
                  <c:v>13.97</c:v>
                </c:pt>
                <c:pt idx="2809">
                  <c:v>13.97</c:v>
                </c:pt>
                <c:pt idx="2810">
                  <c:v>13.97</c:v>
                </c:pt>
                <c:pt idx="2811">
                  <c:v>13.97</c:v>
                </c:pt>
                <c:pt idx="2812">
                  <c:v>13.97</c:v>
                </c:pt>
                <c:pt idx="2813">
                  <c:v>13.97</c:v>
                </c:pt>
                <c:pt idx="2814">
                  <c:v>13.97</c:v>
                </c:pt>
                <c:pt idx="2815">
                  <c:v>13.99</c:v>
                </c:pt>
                <c:pt idx="2816">
                  <c:v>13.99</c:v>
                </c:pt>
                <c:pt idx="2817">
                  <c:v>13.99</c:v>
                </c:pt>
                <c:pt idx="2818">
                  <c:v>13.99</c:v>
                </c:pt>
                <c:pt idx="2819">
                  <c:v>13.99</c:v>
                </c:pt>
                <c:pt idx="2820">
                  <c:v>13.99</c:v>
                </c:pt>
                <c:pt idx="2821">
                  <c:v>13.99</c:v>
                </c:pt>
                <c:pt idx="2822">
                  <c:v>13.99</c:v>
                </c:pt>
                <c:pt idx="2823">
                  <c:v>13.99</c:v>
                </c:pt>
                <c:pt idx="2824">
                  <c:v>13.99</c:v>
                </c:pt>
                <c:pt idx="2825">
                  <c:v>13.99</c:v>
                </c:pt>
                <c:pt idx="2826">
                  <c:v>13.99</c:v>
                </c:pt>
                <c:pt idx="2827">
                  <c:v>13.99</c:v>
                </c:pt>
                <c:pt idx="2828">
                  <c:v>13.99</c:v>
                </c:pt>
                <c:pt idx="2829">
                  <c:v>13.99</c:v>
                </c:pt>
                <c:pt idx="2830">
                  <c:v>13.99</c:v>
                </c:pt>
                <c:pt idx="2831">
                  <c:v>13.99</c:v>
                </c:pt>
                <c:pt idx="2832">
                  <c:v>13.99</c:v>
                </c:pt>
                <c:pt idx="2833">
                  <c:v>13.99</c:v>
                </c:pt>
                <c:pt idx="2834">
                  <c:v>13.99</c:v>
                </c:pt>
                <c:pt idx="2835">
                  <c:v>13.94</c:v>
                </c:pt>
                <c:pt idx="2836">
                  <c:v>13.94</c:v>
                </c:pt>
                <c:pt idx="2837">
                  <c:v>13.94</c:v>
                </c:pt>
                <c:pt idx="2838">
                  <c:v>13.94</c:v>
                </c:pt>
                <c:pt idx="2839">
                  <c:v>13.94</c:v>
                </c:pt>
                <c:pt idx="2840">
                  <c:v>13.94</c:v>
                </c:pt>
                <c:pt idx="2841">
                  <c:v>13.94</c:v>
                </c:pt>
                <c:pt idx="2842">
                  <c:v>13.94</c:v>
                </c:pt>
                <c:pt idx="2843">
                  <c:v>13.94</c:v>
                </c:pt>
                <c:pt idx="2844">
                  <c:v>13.94</c:v>
                </c:pt>
                <c:pt idx="2845">
                  <c:v>14.11</c:v>
                </c:pt>
                <c:pt idx="2846">
                  <c:v>14.11</c:v>
                </c:pt>
                <c:pt idx="2847">
                  <c:v>14.11</c:v>
                </c:pt>
                <c:pt idx="2848">
                  <c:v>14.11</c:v>
                </c:pt>
                <c:pt idx="2849">
                  <c:v>14.11</c:v>
                </c:pt>
                <c:pt idx="2850">
                  <c:v>14.11</c:v>
                </c:pt>
                <c:pt idx="2851">
                  <c:v>14.11</c:v>
                </c:pt>
                <c:pt idx="2852">
                  <c:v>14.11</c:v>
                </c:pt>
                <c:pt idx="2853">
                  <c:v>14.11</c:v>
                </c:pt>
                <c:pt idx="2854">
                  <c:v>14.11</c:v>
                </c:pt>
                <c:pt idx="2855">
                  <c:v>14.11</c:v>
                </c:pt>
                <c:pt idx="2856">
                  <c:v>14.11</c:v>
                </c:pt>
                <c:pt idx="2857">
                  <c:v>14.11</c:v>
                </c:pt>
                <c:pt idx="2858">
                  <c:v>14.11</c:v>
                </c:pt>
                <c:pt idx="2859">
                  <c:v>14.11</c:v>
                </c:pt>
                <c:pt idx="2860">
                  <c:v>14.11</c:v>
                </c:pt>
                <c:pt idx="2861">
                  <c:v>14.11</c:v>
                </c:pt>
                <c:pt idx="2862">
                  <c:v>14.11</c:v>
                </c:pt>
                <c:pt idx="2863">
                  <c:v>14.11</c:v>
                </c:pt>
                <c:pt idx="2864">
                  <c:v>14.11</c:v>
                </c:pt>
                <c:pt idx="2865">
                  <c:v>13.94</c:v>
                </c:pt>
                <c:pt idx="2866">
                  <c:v>13.94</c:v>
                </c:pt>
                <c:pt idx="2867">
                  <c:v>13.94</c:v>
                </c:pt>
                <c:pt idx="2868">
                  <c:v>13.94</c:v>
                </c:pt>
                <c:pt idx="2869">
                  <c:v>13.94</c:v>
                </c:pt>
                <c:pt idx="2870">
                  <c:v>13.94</c:v>
                </c:pt>
                <c:pt idx="2871">
                  <c:v>13.94</c:v>
                </c:pt>
                <c:pt idx="2872">
                  <c:v>13.94</c:v>
                </c:pt>
                <c:pt idx="2873">
                  <c:v>13.94</c:v>
                </c:pt>
                <c:pt idx="2874">
                  <c:v>13.94</c:v>
                </c:pt>
                <c:pt idx="2875">
                  <c:v>14.08</c:v>
                </c:pt>
                <c:pt idx="2876">
                  <c:v>14.08</c:v>
                </c:pt>
                <c:pt idx="2877">
                  <c:v>14.08</c:v>
                </c:pt>
                <c:pt idx="2878">
                  <c:v>14.08</c:v>
                </c:pt>
                <c:pt idx="2879">
                  <c:v>14.08</c:v>
                </c:pt>
                <c:pt idx="2880">
                  <c:v>14.08</c:v>
                </c:pt>
                <c:pt idx="2881">
                  <c:v>14.08</c:v>
                </c:pt>
                <c:pt idx="2882">
                  <c:v>14.08</c:v>
                </c:pt>
                <c:pt idx="2883">
                  <c:v>14.08</c:v>
                </c:pt>
                <c:pt idx="2884">
                  <c:v>14.08</c:v>
                </c:pt>
                <c:pt idx="2885">
                  <c:v>13.91</c:v>
                </c:pt>
                <c:pt idx="2886">
                  <c:v>13.91</c:v>
                </c:pt>
                <c:pt idx="2887">
                  <c:v>13.91</c:v>
                </c:pt>
                <c:pt idx="2888">
                  <c:v>13.91</c:v>
                </c:pt>
                <c:pt idx="2889">
                  <c:v>13.91</c:v>
                </c:pt>
                <c:pt idx="2890">
                  <c:v>13.91</c:v>
                </c:pt>
                <c:pt idx="2891">
                  <c:v>13.91</c:v>
                </c:pt>
                <c:pt idx="2892">
                  <c:v>13.91</c:v>
                </c:pt>
                <c:pt idx="2893">
                  <c:v>13.91</c:v>
                </c:pt>
                <c:pt idx="2894">
                  <c:v>13.91</c:v>
                </c:pt>
                <c:pt idx="2895">
                  <c:v>13.88</c:v>
                </c:pt>
                <c:pt idx="2896">
                  <c:v>13.88</c:v>
                </c:pt>
                <c:pt idx="2897">
                  <c:v>13.88</c:v>
                </c:pt>
                <c:pt idx="2898">
                  <c:v>13.88</c:v>
                </c:pt>
                <c:pt idx="2899">
                  <c:v>13.88</c:v>
                </c:pt>
                <c:pt idx="2900">
                  <c:v>13.88</c:v>
                </c:pt>
                <c:pt idx="2901">
                  <c:v>13.88</c:v>
                </c:pt>
                <c:pt idx="2902">
                  <c:v>13.88</c:v>
                </c:pt>
                <c:pt idx="2903">
                  <c:v>13.88</c:v>
                </c:pt>
                <c:pt idx="2904">
                  <c:v>13.88</c:v>
                </c:pt>
                <c:pt idx="2905">
                  <c:v>13.91</c:v>
                </c:pt>
                <c:pt idx="2906">
                  <c:v>13.91</c:v>
                </c:pt>
                <c:pt idx="2907">
                  <c:v>13.91</c:v>
                </c:pt>
                <c:pt idx="2908">
                  <c:v>13.91</c:v>
                </c:pt>
                <c:pt idx="2909">
                  <c:v>13.91</c:v>
                </c:pt>
                <c:pt idx="2910">
                  <c:v>13.91</c:v>
                </c:pt>
                <c:pt idx="2911">
                  <c:v>13.91</c:v>
                </c:pt>
                <c:pt idx="2912">
                  <c:v>13.91</c:v>
                </c:pt>
                <c:pt idx="2913">
                  <c:v>13.91</c:v>
                </c:pt>
                <c:pt idx="2914">
                  <c:v>13.91</c:v>
                </c:pt>
                <c:pt idx="2915">
                  <c:v>13.8</c:v>
                </c:pt>
                <c:pt idx="2916">
                  <c:v>13.8</c:v>
                </c:pt>
                <c:pt idx="2917">
                  <c:v>13.8</c:v>
                </c:pt>
                <c:pt idx="2918">
                  <c:v>13.8</c:v>
                </c:pt>
                <c:pt idx="2919">
                  <c:v>13.8</c:v>
                </c:pt>
                <c:pt idx="2920">
                  <c:v>13.8</c:v>
                </c:pt>
                <c:pt idx="2921">
                  <c:v>13.8</c:v>
                </c:pt>
                <c:pt idx="2922">
                  <c:v>13.8</c:v>
                </c:pt>
                <c:pt idx="2923">
                  <c:v>13.8</c:v>
                </c:pt>
                <c:pt idx="2924">
                  <c:v>13.8</c:v>
                </c:pt>
                <c:pt idx="2925">
                  <c:v>13.97</c:v>
                </c:pt>
                <c:pt idx="2926">
                  <c:v>13.97</c:v>
                </c:pt>
                <c:pt idx="2927">
                  <c:v>13.97</c:v>
                </c:pt>
                <c:pt idx="2928">
                  <c:v>13.97</c:v>
                </c:pt>
                <c:pt idx="2929">
                  <c:v>13.97</c:v>
                </c:pt>
                <c:pt idx="2930">
                  <c:v>13.97</c:v>
                </c:pt>
                <c:pt idx="2931">
                  <c:v>13.97</c:v>
                </c:pt>
                <c:pt idx="2932">
                  <c:v>13.97</c:v>
                </c:pt>
                <c:pt idx="2933">
                  <c:v>13.97</c:v>
                </c:pt>
                <c:pt idx="2934">
                  <c:v>13.97</c:v>
                </c:pt>
                <c:pt idx="2935">
                  <c:v>13.77</c:v>
                </c:pt>
                <c:pt idx="2936">
                  <c:v>13.77</c:v>
                </c:pt>
                <c:pt idx="2937">
                  <c:v>13.77</c:v>
                </c:pt>
                <c:pt idx="2938">
                  <c:v>13.77</c:v>
                </c:pt>
                <c:pt idx="2939">
                  <c:v>13.77</c:v>
                </c:pt>
                <c:pt idx="2940">
                  <c:v>13.77</c:v>
                </c:pt>
                <c:pt idx="2941">
                  <c:v>13.77</c:v>
                </c:pt>
                <c:pt idx="2942">
                  <c:v>13.77</c:v>
                </c:pt>
                <c:pt idx="2943">
                  <c:v>13.77</c:v>
                </c:pt>
                <c:pt idx="2944">
                  <c:v>13.77</c:v>
                </c:pt>
                <c:pt idx="2945">
                  <c:v>14.19</c:v>
                </c:pt>
                <c:pt idx="2946">
                  <c:v>14.19</c:v>
                </c:pt>
                <c:pt idx="2947">
                  <c:v>14.19</c:v>
                </c:pt>
                <c:pt idx="2948">
                  <c:v>14.19</c:v>
                </c:pt>
                <c:pt idx="2949">
                  <c:v>14.19</c:v>
                </c:pt>
                <c:pt idx="2950">
                  <c:v>14.19</c:v>
                </c:pt>
                <c:pt idx="2951">
                  <c:v>14.19</c:v>
                </c:pt>
                <c:pt idx="2952">
                  <c:v>14.19</c:v>
                </c:pt>
                <c:pt idx="2953">
                  <c:v>14.19</c:v>
                </c:pt>
                <c:pt idx="2954">
                  <c:v>14.19</c:v>
                </c:pt>
                <c:pt idx="2955">
                  <c:v>13.99</c:v>
                </c:pt>
                <c:pt idx="2956">
                  <c:v>13.99</c:v>
                </c:pt>
                <c:pt idx="2957">
                  <c:v>13.99</c:v>
                </c:pt>
                <c:pt idx="2958">
                  <c:v>13.99</c:v>
                </c:pt>
                <c:pt idx="2959">
                  <c:v>13.99</c:v>
                </c:pt>
                <c:pt idx="2960">
                  <c:v>13.99</c:v>
                </c:pt>
                <c:pt idx="2961">
                  <c:v>13.99</c:v>
                </c:pt>
                <c:pt idx="2962">
                  <c:v>13.99</c:v>
                </c:pt>
                <c:pt idx="2963">
                  <c:v>13.99</c:v>
                </c:pt>
                <c:pt idx="2964">
                  <c:v>13.99</c:v>
                </c:pt>
                <c:pt idx="2965">
                  <c:v>13.97</c:v>
                </c:pt>
                <c:pt idx="2966">
                  <c:v>13.97</c:v>
                </c:pt>
                <c:pt idx="2967">
                  <c:v>13.97</c:v>
                </c:pt>
                <c:pt idx="2968">
                  <c:v>13.97</c:v>
                </c:pt>
                <c:pt idx="2969">
                  <c:v>13.97</c:v>
                </c:pt>
                <c:pt idx="2970">
                  <c:v>13.97</c:v>
                </c:pt>
                <c:pt idx="2971">
                  <c:v>13.97</c:v>
                </c:pt>
                <c:pt idx="2972">
                  <c:v>13.97</c:v>
                </c:pt>
                <c:pt idx="2973">
                  <c:v>13.97</c:v>
                </c:pt>
                <c:pt idx="2974">
                  <c:v>13.97</c:v>
                </c:pt>
                <c:pt idx="2975">
                  <c:v>13.97</c:v>
                </c:pt>
                <c:pt idx="2976">
                  <c:v>13.97</c:v>
                </c:pt>
                <c:pt idx="2977">
                  <c:v>13.97</c:v>
                </c:pt>
                <c:pt idx="2978">
                  <c:v>13.97</c:v>
                </c:pt>
                <c:pt idx="2979">
                  <c:v>13.97</c:v>
                </c:pt>
                <c:pt idx="2980">
                  <c:v>13.97</c:v>
                </c:pt>
                <c:pt idx="2981">
                  <c:v>13.97</c:v>
                </c:pt>
                <c:pt idx="2982">
                  <c:v>13.97</c:v>
                </c:pt>
                <c:pt idx="2983">
                  <c:v>13.97</c:v>
                </c:pt>
                <c:pt idx="2984">
                  <c:v>13.97</c:v>
                </c:pt>
                <c:pt idx="2985">
                  <c:v>13.97</c:v>
                </c:pt>
                <c:pt idx="2986">
                  <c:v>13.97</c:v>
                </c:pt>
                <c:pt idx="2987">
                  <c:v>13.97</c:v>
                </c:pt>
                <c:pt idx="2988">
                  <c:v>13.97</c:v>
                </c:pt>
                <c:pt idx="2989">
                  <c:v>13.97</c:v>
                </c:pt>
                <c:pt idx="2990">
                  <c:v>13.97</c:v>
                </c:pt>
                <c:pt idx="2991">
                  <c:v>13.97</c:v>
                </c:pt>
                <c:pt idx="2992">
                  <c:v>13.97</c:v>
                </c:pt>
                <c:pt idx="2993">
                  <c:v>13.97</c:v>
                </c:pt>
                <c:pt idx="2994">
                  <c:v>13.97</c:v>
                </c:pt>
                <c:pt idx="2995">
                  <c:v>14.02</c:v>
                </c:pt>
                <c:pt idx="2996">
                  <c:v>14.02</c:v>
                </c:pt>
                <c:pt idx="2997">
                  <c:v>14.02</c:v>
                </c:pt>
                <c:pt idx="2998">
                  <c:v>14.02</c:v>
                </c:pt>
                <c:pt idx="2999">
                  <c:v>14.02</c:v>
                </c:pt>
                <c:pt idx="3000">
                  <c:v>14.02</c:v>
                </c:pt>
                <c:pt idx="3001">
                  <c:v>14.02</c:v>
                </c:pt>
                <c:pt idx="3002">
                  <c:v>14.02</c:v>
                </c:pt>
                <c:pt idx="3003">
                  <c:v>14.02</c:v>
                </c:pt>
                <c:pt idx="3004">
                  <c:v>14.02</c:v>
                </c:pt>
                <c:pt idx="3005">
                  <c:v>14.02</c:v>
                </c:pt>
                <c:pt idx="3006">
                  <c:v>14.02</c:v>
                </c:pt>
                <c:pt idx="3007">
                  <c:v>14.02</c:v>
                </c:pt>
                <c:pt idx="3008">
                  <c:v>14.02</c:v>
                </c:pt>
                <c:pt idx="3009">
                  <c:v>14.02</c:v>
                </c:pt>
                <c:pt idx="3010">
                  <c:v>14.02</c:v>
                </c:pt>
                <c:pt idx="3011">
                  <c:v>14.02</c:v>
                </c:pt>
                <c:pt idx="3012">
                  <c:v>14.02</c:v>
                </c:pt>
                <c:pt idx="3013">
                  <c:v>14.02</c:v>
                </c:pt>
                <c:pt idx="3014">
                  <c:v>14.02</c:v>
                </c:pt>
                <c:pt idx="3015">
                  <c:v>14.08</c:v>
                </c:pt>
                <c:pt idx="3016">
                  <c:v>14.08</c:v>
                </c:pt>
                <c:pt idx="3017">
                  <c:v>14.08</c:v>
                </c:pt>
                <c:pt idx="3018">
                  <c:v>14.08</c:v>
                </c:pt>
                <c:pt idx="3019">
                  <c:v>14.08</c:v>
                </c:pt>
                <c:pt idx="3020">
                  <c:v>14.08</c:v>
                </c:pt>
                <c:pt idx="3021">
                  <c:v>14.08</c:v>
                </c:pt>
                <c:pt idx="3022">
                  <c:v>14.08</c:v>
                </c:pt>
                <c:pt idx="3023">
                  <c:v>14.08</c:v>
                </c:pt>
                <c:pt idx="3024">
                  <c:v>14.08</c:v>
                </c:pt>
                <c:pt idx="3025">
                  <c:v>14.13</c:v>
                </c:pt>
                <c:pt idx="3026">
                  <c:v>14.13</c:v>
                </c:pt>
                <c:pt idx="3027">
                  <c:v>14.13</c:v>
                </c:pt>
                <c:pt idx="3028">
                  <c:v>14.13</c:v>
                </c:pt>
                <c:pt idx="3029">
                  <c:v>14.13</c:v>
                </c:pt>
                <c:pt idx="3030">
                  <c:v>14.13</c:v>
                </c:pt>
                <c:pt idx="3031">
                  <c:v>14.13</c:v>
                </c:pt>
                <c:pt idx="3032">
                  <c:v>14.13</c:v>
                </c:pt>
                <c:pt idx="3033">
                  <c:v>14.13</c:v>
                </c:pt>
                <c:pt idx="3034">
                  <c:v>14.13</c:v>
                </c:pt>
                <c:pt idx="3035">
                  <c:v>13.91</c:v>
                </c:pt>
                <c:pt idx="3036">
                  <c:v>13.91</c:v>
                </c:pt>
                <c:pt idx="3037">
                  <c:v>13.91</c:v>
                </c:pt>
                <c:pt idx="3038">
                  <c:v>13.91</c:v>
                </c:pt>
                <c:pt idx="3039">
                  <c:v>13.91</c:v>
                </c:pt>
                <c:pt idx="3040">
                  <c:v>13.91</c:v>
                </c:pt>
                <c:pt idx="3041">
                  <c:v>13.91</c:v>
                </c:pt>
                <c:pt idx="3042">
                  <c:v>13.91</c:v>
                </c:pt>
                <c:pt idx="3043">
                  <c:v>13.91</c:v>
                </c:pt>
                <c:pt idx="3044">
                  <c:v>13.91</c:v>
                </c:pt>
                <c:pt idx="3045">
                  <c:v>14.11</c:v>
                </c:pt>
                <c:pt idx="3046">
                  <c:v>14.11</c:v>
                </c:pt>
                <c:pt idx="3047">
                  <c:v>14.11</c:v>
                </c:pt>
                <c:pt idx="3048">
                  <c:v>14.11</c:v>
                </c:pt>
                <c:pt idx="3049">
                  <c:v>14.11</c:v>
                </c:pt>
                <c:pt idx="3050">
                  <c:v>14.11</c:v>
                </c:pt>
                <c:pt idx="3051">
                  <c:v>14.11</c:v>
                </c:pt>
                <c:pt idx="3052">
                  <c:v>14.11</c:v>
                </c:pt>
                <c:pt idx="3053">
                  <c:v>14.11</c:v>
                </c:pt>
                <c:pt idx="3054">
                  <c:v>14.11</c:v>
                </c:pt>
                <c:pt idx="3055">
                  <c:v>14.08</c:v>
                </c:pt>
                <c:pt idx="3056">
                  <c:v>14.08</c:v>
                </c:pt>
                <c:pt idx="3057">
                  <c:v>14.08</c:v>
                </c:pt>
                <c:pt idx="3058">
                  <c:v>14.08</c:v>
                </c:pt>
                <c:pt idx="3059">
                  <c:v>14.08</c:v>
                </c:pt>
                <c:pt idx="3060">
                  <c:v>14.08</c:v>
                </c:pt>
                <c:pt idx="3061">
                  <c:v>14.08</c:v>
                </c:pt>
                <c:pt idx="3062">
                  <c:v>14.08</c:v>
                </c:pt>
                <c:pt idx="3063">
                  <c:v>14.08</c:v>
                </c:pt>
                <c:pt idx="3064">
                  <c:v>14.08</c:v>
                </c:pt>
                <c:pt idx="3065">
                  <c:v>13.88</c:v>
                </c:pt>
                <c:pt idx="3066">
                  <c:v>13.88</c:v>
                </c:pt>
                <c:pt idx="3067">
                  <c:v>13.88</c:v>
                </c:pt>
                <c:pt idx="3068">
                  <c:v>13.88</c:v>
                </c:pt>
                <c:pt idx="3069">
                  <c:v>13.88</c:v>
                </c:pt>
                <c:pt idx="3070">
                  <c:v>13.88</c:v>
                </c:pt>
                <c:pt idx="3071">
                  <c:v>13.88</c:v>
                </c:pt>
                <c:pt idx="3072">
                  <c:v>13.88</c:v>
                </c:pt>
                <c:pt idx="3073">
                  <c:v>13.88</c:v>
                </c:pt>
                <c:pt idx="3074">
                  <c:v>13.88</c:v>
                </c:pt>
                <c:pt idx="3075">
                  <c:v>14.02</c:v>
                </c:pt>
                <c:pt idx="3076">
                  <c:v>14.02</c:v>
                </c:pt>
                <c:pt idx="3077">
                  <c:v>14.02</c:v>
                </c:pt>
                <c:pt idx="3078">
                  <c:v>14.02</c:v>
                </c:pt>
                <c:pt idx="3079">
                  <c:v>14.02</c:v>
                </c:pt>
                <c:pt idx="3080">
                  <c:v>14.02</c:v>
                </c:pt>
                <c:pt idx="3081">
                  <c:v>14.02</c:v>
                </c:pt>
                <c:pt idx="3082">
                  <c:v>14.02</c:v>
                </c:pt>
                <c:pt idx="3083">
                  <c:v>14.02</c:v>
                </c:pt>
                <c:pt idx="3084">
                  <c:v>14.02</c:v>
                </c:pt>
                <c:pt idx="3085">
                  <c:v>13.97</c:v>
                </c:pt>
                <c:pt idx="3086">
                  <c:v>13.97</c:v>
                </c:pt>
                <c:pt idx="3087">
                  <c:v>13.97</c:v>
                </c:pt>
                <c:pt idx="3088">
                  <c:v>13.97</c:v>
                </c:pt>
                <c:pt idx="3089">
                  <c:v>13.97</c:v>
                </c:pt>
                <c:pt idx="3090">
                  <c:v>13.97</c:v>
                </c:pt>
                <c:pt idx="3091">
                  <c:v>13.97</c:v>
                </c:pt>
                <c:pt idx="3092">
                  <c:v>13.97</c:v>
                </c:pt>
                <c:pt idx="3093">
                  <c:v>13.97</c:v>
                </c:pt>
                <c:pt idx="3094">
                  <c:v>13.97</c:v>
                </c:pt>
                <c:pt idx="3095">
                  <c:v>14.13</c:v>
                </c:pt>
                <c:pt idx="3096">
                  <c:v>14.13</c:v>
                </c:pt>
                <c:pt idx="3097">
                  <c:v>14.13</c:v>
                </c:pt>
                <c:pt idx="3098">
                  <c:v>14.13</c:v>
                </c:pt>
                <c:pt idx="3099">
                  <c:v>14.13</c:v>
                </c:pt>
                <c:pt idx="3100">
                  <c:v>14.13</c:v>
                </c:pt>
                <c:pt idx="3101">
                  <c:v>14.13</c:v>
                </c:pt>
                <c:pt idx="3102">
                  <c:v>14.13</c:v>
                </c:pt>
                <c:pt idx="3103">
                  <c:v>14.13</c:v>
                </c:pt>
                <c:pt idx="3104">
                  <c:v>14.13</c:v>
                </c:pt>
                <c:pt idx="3105">
                  <c:v>14.05</c:v>
                </c:pt>
                <c:pt idx="3106">
                  <c:v>14.05</c:v>
                </c:pt>
                <c:pt idx="3107">
                  <c:v>14.05</c:v>
                </c:pt>
                <c:pt idx="3108">
                  <c:v>14.05</c:v>
                </c:pt>
                <c:pt idx="3109">
                  <c:v>14.05</c:v>
                </c:pt>
                <c:pt idx="3110">
                  <c:v>14.05</c:v>
                </c:pt>
                <c:pt idx="3111">
                  <c:v>14.05</c:v>
                </c:pt>
                <c:pt idx="3112">
                  <c:v>14.05</c:v>
                </c:pt>
                <c:pt idx="3113">
                  <c:v>14.05</c:v>
                </c:pt>
                <c:pt idx="3114">
                  <c:v>14.05</c:v>
                </c:pt>
                <c:pt idx="3115">
                  <c:v>14.22</c:v>
                </c:pt>
                <c:pt idx="3116">
                  <c:v>14.22</c:v>
                </c:pt>
                <c:pt idx="3117">
                  <c:v>14.22</c:v>
                </c:pt>
                <c:pt idx="3118">
                  <c:v>14.22</c:v>
                </c:pt>
                <c:pt idx="3119">
                  <c:v>14.22</c:v>
                </c:pt>
                <c:pt idx="3120">
                  <c:v>14.22</c:v>
                </c:pt>
                <c:pt idx="3121">
                  <c:v>14.22</c:v>
                </c:pt>
                <c:pt idx="3122">
                  <c:v>14.22</c:v>
                </c:pt>
                <c:pt idx="3123">
                  <c:v>14.22</c:v>
                </c:pt>
                <c:pt idx="3124">
                  <c:v>14.22</c:v>
                </c:pt>
                <c:pt idx="3125">
                  <c:v>13.88</c:v>
                </c:pt>
                <c:pt idx="3126">
                  <c:v>13.88</c:v>
                </c:pt>
                <c:pt idx="3127">
                  <c:v>13.88</c:v>
                </c:pt>
                <c:pt idx="3128">
                  <c:v>13.88</c:v>
                </c:pt>
                <c:pt idx="3129">
                  <c:v>13.88</c:v>
                </c:pt>
                <c:pt idx="3130">
                  <c:v>13.88</c:v>
                </c:pt>
                <c:pt idx="3131">
                  <c:v>13.88</c:v>
                </c:pt>
                <c:pt idx="3132">
                  <c:v>13.88</c:v>
                </c:pt>
                <c:pt idx="3133">
                  <c:v>13.88</c:v>
                </c:pt>
                <c:pt idx="3134">
                  <c:v>13.88</c:v>
                </c:pt>
                <c:pt idx="3135">
                  <c:v>14.16</c:v>
                </c:pt>
                <c:pt idx="3136">
                  <c:v>14.16</c:v>
                </c:pt>
                <c:pt idx="3137">
                  <c:v>14.16</c:v>
                </c:pt>
                <c:pt idx="3138">
                  <c:v>14.16</c:v>
                </c:pt>
                <c:pt idx="3139">
                  <c:v>14.16</c:v>
                </c:pt>
                <c:pt idx="3140">
                  <c:v>14.16</c:v>
                </c:pt>
                <c:pt idx="3141">
                  <c:v>14.16</c:v>
                </c:pt>
                <c:pt idx="3142">
                  <c:v>14.16</c:v>
                </c:pt>
                <c:pt idx="3143">
                  <c:v>14.16</c:v>
                </c:pt>
                <c:pt idx="3144">
                  <c:v>14.16</c:v>
                </c:pt>
                <c:pt idx="3145">
                  <c:v>13.86</c:v>
                </c:pt>
                <c:pt idx="3146">
                  <c:v>13.86</c:v>
                </c:pt>
                <c:pt idx="3147">
                  <c:v>13.86</c:v>
                </c:pt>
                <c:pt idx="3148">
                  <c:v>13.86</c:v>
                </c:pt>
                <c:pt idx="3149">
                  <c:v>13.86</c:v>
                </c:pt>
                <c:pt idx="3150">
                  <c:v>13.86</c:v>
                </c:pt>
                <c:pt idx="3151">
                  <c:v>13.86</c:v>
                </c:pt>
                <c:pt idx="3152">
                  <c:v>13.86</c:v>
                </c:pt>
                <c:pt idx="3153">
                  <c:v>13.86</c:v>
                </c:pt>
                <c:pt idx="3154">
                  <c:v>13.86</c:v>
                </c:pt>
                <c:pt idx="3155">
                  <c:v>13.86</c:v>
                </c:pt>
                <c:pt idx="3156">
                  <c:v>13.86</c:v>
                </c:pt>
                <c:pt idx="3157">
                  <c:v>13.86</c:v>
                </c:pt>
                <c:pt idx="3158">
                  <c:v>13.86</c:v>
                </c:pt>
                <c:pt idx="3159">
                  <c:v>13.86</c:v>
                </c:pt>
                <c:pt idx="3160">
                  <c:v>13.86</c:v>
                </c:pt>
                <c:pt idx="3161">
                  <c:v>13.86</c:v>
                </c:pt>
                <c:pt idx="3162">
                  <c:v>13.86</c:v>
                </c:pt>
                <c:pt idx="3163">
                  <c:v>13.86</c:v>
                </c:pt>
                <c:pt idx="3164">
                  <c:v>13.86</c:v>
                </c:pt>
                <c:pt idx="3165">
                  <c:v>14.24</c:v>
                </c:pt>
                <c:pt idx="3166">
                  <c:v>14.24</c:v>
                </c:pt>
                <c:pt idx="3167">
                  <c:v>14.24</c:v>
                </c:pt>
                <c:pt idx="3168">
                  <c:v>14.24</c:v>
                </c:pt>
                <c:pt idx="3169">
                  <c:v>14.24</c:v>
                </c:pt>
                <c:pt idx="3170">
                  <c:v>14.24</c:v>
                </c:pt>
                <c:pt idx="3171">
                  <c:v>14.24</c:v>
                </c:pt>
                <c:pt idx="3172">
                  <c:v>14.24</c:v>
                </c:pt>
                <c:pt idx="3173">
                  <c:v>14.24</c:v>
                </c:pt>
                <c:pt idx="3174">
                  <c:v>14.24</c:v>
                </c:pt>
                <c:pt idx="3175">
                  <c:v>14.19</c:v>
                </c:pt>
                <c:pt idx="3176">
                  <c:v>14.19</c:v>
                </c:pt>
                <c:pt idx="3177">
                  <c:v>14.19</c:v>
                </c:pt>
                <c:pt idx="3178">
                  <c:v>14.19</c:v>
                </c:pt>
                <c:pt idx="3179">
                  <c:v>14.19</c:v>
                </c:pt>
                <c:pt idx="3180">
                  <c:v>14.19</c:v>
                </c:pt>
                <c:pt idx="3181">
                  <c:v>14.19</c:v>
                </c:pt>
                <c:pt idx="3182">
                  <c:v>14.19</c:v>
                </c:pt>
                <c:pt idx="3183">
                  <c:v>14.19</c:v>
                </c:pt>
                <c:pt idx="3184">
                  <c:v>14.19</c:v>
                </c:pt>
                <c:pt idx="3185">
                  <c:v>13.72</c:v>
                </c:pt>
                <c:pt idx="3186">
                  <c:v>13.72</c:v>
                </c:pt>
                <c:pt idx="3187">
                  <c:v>13.72</c:v>
                </c:pt>
                <c:pt idx="3188">
                  <c:v>13.72</c:v>
                </c:pt>
                <c:pt idx="3189">
                  <c:v>13.72</c:v>
                </c:pt>
                <c:pt idx="3190">
                  <c:v>13.72</c:v>
                </c:pt>
                <c:pt idx="3191">
                  <c:v>13.72</c:v>
                </c:pt>
                <c:pt idx="3192">
                  <c:v>13.72</c:v>
                </c:pt>
                <c:pt idx="3193">
                  <c:v>13.72</c:v>
                </c:pt>
                <c:pt idx="3194">
                  <c:v>13.72</c:v>
                </c:pt>
                <c:pt idx="3195">
                  <c:v>13.97</c:v>
                </c:pt>
                <c:pt idx="3196">
                  <c:v>13.97</c:v>
                </c:pt>
                <c:pt idx="3197">
                  <c:v>13.97</c:v>
                </c:pt>
                <c:pt idx="3198">
                  <c:v>13.97</c:v>
                </c:pt>
                <c:pt idx="3199">
                  <c:v>13.97</c:v>
                </c:pt>
                <c:pt idx="3200">
                  <c:v>13.97</c:v>
                </c:pt>
                <c:pt idx="3201">
                  <c:v>13.97</c:v>
                </c:pt>
                <c:pt idx="3202">
                  <c:v>13.97</c:v>
                </c:pt>
                <c:pt idx="3203">
                  <c:v>13.97</c:v>
                </c:pt>
                <c:pt idx="3204">
                  <c:v>13.97</c:v>
                </c:pt>
                <c:pt idx="3205">
                  <c:v>14.02</c:v>
                </c:pt>
                <c:pt idx="3206">
                  <c:v>14.02</c:v>
                </c:pt>
                <c:pt idx="3207">
                  <c:v>14.02</c:v>
                </c:pt>
                <c:pt idx="3208">
                  <c:v>14.02</c:v>
                </c:pt>
                <c:pt idx="3209">
                  <c:v>14.02</c:v>
                </c:pt>
                <c:pt idx="3210">
                  <c:v>14.02</c:v>
                </c:pt>
                <c:pt idx="3211">
                  <c:v>14.02</c:v>
                </c:pt>
                <c:pt idx="3212">
                  <c:v>14.02</c:v>
                </c:pt>
                <c:pt idx="3213">
                  <c:v>14.02</c:v>
                </c:pt>
                <c:pt idx="3214">
                  <c:v>14.02</c:v>
                </c:pt>
                <c:pt idx="3215">
                  <c:v>14.02</c:v>
                </c:pt>
                <c:pt idx="3216">
                  <c:v>14.02</c:v>
                </c:pt>
                <c:pt idx="3217">
                  <c:v>14.02</c:v>
                </c:pt>
                <c:pt idx="3218">
                  <c:v>14.02</c:v>
                </c:pt>
                <c:pt idx="3219">
                  <c:v>14.02</c:v>
                </c:pt>
                <c:pt idx="3220">
                  <c:v>14.02</c:v>
                </c:pt>
                <c:pt idx="3221">
                  <c:v>14.02</c:v>
                </c:pt>
                <c:pt idx="3222">
                  <c:v>14.02</c:v>
                </c:pt>
                <c:pt idx="3223">
                  <c:v>14.02</c:v>
                </c:pt>
                <c:pt idx="3224">
                  <c:v>14.02</c:v>
                </c:pt>
                <c:pt idx="3225">
                  <c:v>14.24</c:v>
                </c:pt>
                <c:pt idx="3226">
                  <c:v>14.24</c:v>
                </c:pt>
                <c:pt idx="3227">
                  <c:v>14.24</c:v>
                </c:pt>
                <c:pt idx="3228">
                  <c:v>14.24</c:v>
                </c:pt>
                <c:pt idx="3229">
                  <c:v>14.24</c:v>
                </c:pt>
                <c:pt idx="3230">
                  <c:v>14.24</c:v>
                </c:pt>
                <c:pt idx="3231">
                  <c:v>14.24</c:v>
                </c:pt>
                <c:pt idx="3232">
                  <c:v>14.24</c:v>
                </c:pt>
                <c:pt idx="3233">
                  <c:v>14.24</c:v>
                </c:pt>
                <c:pt idx="3234">
                  <c:v>14.24</c:v>
                </c:pt>
                <c:pt idx="3235">
                  <c:v>13.91</c:v>
                </c:pt>
                <c:pt idx="3236">
                  <c:v>13.91</c:v>
                </c:pt>
                <c:pt idx="3237">
                  <c:v>13.91</c:v>
                </c:pt>
                <c:pt idx="3238">
                  <c:v>13.91</c:v>
                </c:pt>
                <c:pt idx="3239">
                  <c:v>13.91</c:v>
                </c:pt>
                <c:pt idx="3240">
                  <c:v>13.91</c:v>
                </c:pt>
                <c:pt idx="3241">
                  <c:v>13.91</c:v>
                </c:pt>
                <c:pt idx="3242">
                  <c:v>13.91</c:v>
                </c:pt>
                <c:pt idx="3243">
                  <c:v>13.91</c:v>
                </c:pt>
                <c:pt idx="3244">
                  <c:v>13.91</c:v>
                </c:pt>
                <c:pt idx="3245">
                  <c:v>14.33</c:v>
                </c:pt>
                <c:pt idx="3246">
                  <c:v>14.33</c:v>
                </c:pt>
                <c:pt idx="3247">
                  <c:v>14.33</c:v>
                </c:pt>
                <c:pt idx="3248">
                  <c:v>14.33</c:v>
                </c:pt>
                <c:pt idx="3249">
                  <c:v>14.33</c:v>
                </c:pt>
                <c:pt idx="3250">
                  <c:v>14.33</c:v>
                </c:pt>
                <c:pt idx="3251">
                  <c:v>14.33</c:v>
                </c:pt>
                <c:pt idx="3252">
                  <c:v>14.33</c:v>
                </c:pt>
                <c:pt idx="3253">
                  <c:v>14.33</c:v>
                </c:pt>
                <c:pt idx="3254">
                  <c:v>14.33</c:v>
                </c:pt>
                <c:pt idx="3255">
                  <c:v>14.11</c:v>
                </c:pt>
                <c:pt idx="3256">
                  <c:v>14.11</c:v>
                </c:pt>
                <c:pt idx="3257">
                  <c:v>14.11</c:v>
                </c:pt>
                <c:pt idx="3258">
                  <c:v>14.11</c:v>
                </c:pt>
                <c:pt idx="3259">
                  <c:v>14.11</c:v>
                </c:pt>
                <c:pt idx="3260">
                  <c:v>14.11</c:v>
                </c:pt>
                <c:pt idx="3261">
                  <c:v>14.11</c:v>
                </c:pt>
                <c:pt idx="3262">
                  <c:v>14.11</c:v>
                </c:pt>
                <c:pt idx="3263">
                  <c:v>14.11</c:v>
                </c:pt>
                <c:pt idx="3264">
                  <c:v>14.11</c:v>
                </c:pt>
                <c:pt idx="3265">
                  <c:v>14.05</c:v>
                </c:pt>
                <c:pt idx="3266">
                  <c:v>14.05</c:v>
                </c:pt>
                <c:pt idx="3267">
                  <c:v>14.05</c:v>
                </c:pt>
                <c:pt idx="3268">
                  <c:v>14.05</c:v>
                </c:pt>
                <c:pt idx="3269">
                  <c:v>14.05</c:v>
                </c:pt>
                <c:pt idx="3270">
                  <c:v>14.05</c:v>
                </c:pt>
                <c:pt idx="3271">
                  <c:v>14.05</c:v>
                </c:pt>
                <c:pt idx="3272">
                  <c:v>14.05</c:v>
                </c:pt>
                <c:pt idx="3273">
                  <c:v>14.05</c:v>
                </c:pt>
                <c:pt idx="3274">
                  <c:v>14.05</c:v>
                </c:pt>
                <c:pt idx="3275">
                  <c:v>13.8</c:v>
                </c:pt>
                <c:pt idx="3276">
                  <c:v>13.8</c:v>
                </c:pt>
                <c:pt idx="3277">
                  <c:v>13.8</c:v>
                </c:pt>
                <c:pt idx="3278">
                  <c:v>13.8</c:v>
                </c:pt>
                <c:pt idx="3279">
                  <c:v>13.8</c:v>
                </c:pt>
                <c:pt idx="3280">
                  <c:v>13.8</c:v>
                </c:pt>
                <c:pt idx="3281">
                  <c:v>13.8</c:v>
                </c:pt>
                <c:pt idx="3282">
                  <c:v>13.8</c:v>
                </c:pt>
                <c:pt idx="3283">
                  <c:v>13.8</c:v>
                </c:pt>
                <c:pt idx="3284">
                  <c:v>13.8</c:v>
                </c:pt>
                <c:pt idx="3285">
                  <c:v>14.16</c:v>
                </c:pt>
                <c:pt idx="3286">
                  <c:v>14.16</c:v>
                </c:pt>
                <c:pt idx="3287">
                  <c:v>14.16</c:v>
                </c:pt>
                <c:pt idx="3288">
                  <c:v>14.16</c:v>
                </c:pt>
                <c:pt idx="3289">
                  <c:v>14.16</c:v>
                </c:pt>
                <c:pt idx="3290">
                  <c:v>14.16</c:v>
                </c:pt>
                <c:pt idx="3291">
                  <c:v>14.16</c:v>
                </c:pt>
                <c:pt idx="3292">
                  <c:v>14.16</c:v>
                </c:pt>
                <c:pt idx="3293">
                  <c:v>14.16</c:v>
                </c:pt>
                <c:pt idx="3294">
                  <c:v>14.16</c:v>
                </c:pt>
                <c:pt idx="3295">
                  <c:v>13.88</c:v>
                </c:pt>
                <c:pt idx="3296">
                  <c:v>13.88</c:v>
                </c:pt>
                <c:pt idx="3297">
                  <c:v>13.88</c:v>
                </c:pt>
                <c:pt idx="3298">
                  <c:v>13.88</c:v>
                </c:pt>
                <c:pt idx="3299">
                  <c:v>13.88</c:v>
                </c:pt>
                <c:pt idx="3300">
                  <c:v>13.88</c:v>
                </c:pt>
                <c:pt idx="3301">
                  <c:v>13.88</c:v>
                </c:pt>
                <c:pt idx="3302">
                  <c:v>13.88</c:v>
                </c:pt>
                <c:pt idx="3303">
                  <c:v>13.88</c:v>
                </c:pt>
                <c:pt idx="3304">
                  <c:v>13.88</c:v>
                </c:pt>
                <c:pt idx="3305">
                  <c:v>14.08</c:v>
                </c:pt>
                <c:pt idx="3306">
                  <c:v>14.08</c:v>
                </c:pt>
                <c:pt idx="3307">
                  <c:v>14.08</c:v>
                </c:pt>
                <c:pt idx="3308">
                  <c:v>14.08</c:v>
                </c:pt>
                <c:pt idx="3309">
                  <c:v>14.08</c:v>
                </c:pt>
                <c:pt idx="3310">
                  <c:v>14.08</c:v>
                </c:pt>
                <c:pt idx="3311">
                  <c:v>14.08</c:v>
                </c:pt>
                <c:pt idx="3312">
                  <c:v>14.08</c:v>
                </c:pt>
                <c:pt idx="3313">
                  <c:v>14.08</c:v>
                </c:pt>
                <c:pt idx="3314">
                  <c:v>14.08</c:v>
                </c:pt>
                <c:pt idx="3315">
                  <c:v>14.27</c:v>
                </c:pt>
                <c:pt idx="3316">
                  <c:v>14.27</c:v>
                </c:pt>
                <c:pt idx="3317">
                  <c:v>14.27</c:v>
                </c:pt>
                <c:pt idx="3318">
                  <c:v>14.27</c:v>
                </c:pt>
                <c:pt idx="3319">
                  <c:v>14.27</c:v>
                </c:pt>
                <c:pt idx="3320">
                  <c:v>14.27</c:v>
                </c:pt>
                <c:pt idx="3321">
                  <c:v>14.27</c:v>
                </c:pt>
                <c:pt idx="3322">
                  <c:v>14.27</c:v>
                </c:pt>
                <c:pt idx="3323">
                  <c:v>14.27</c:v>
                </c:pt>
                <c:pt idx="3324">
                  <c:v>14.27</c:v>
                </c:pt>
                <c:pt idx="3325">
                  <c:v>13.94</c:v>
                </c:pt>
                <c:pt idx="3326">
                  <c:v>13.94</c:v>
                </c:pt>
                <c:pt idx="3327">
                  <c:v>13.94</c:v>
                </c:pt>
                <c:pt idx="3328">
                  <c:v>13.94</c:v>
                </c:pt>
                <c:pt idx="3329">
                  <c:v>13.94</c:v>
                </c:pt>
                <c:pt idx="3330">
                  <c:v>13.94</c:v>
                </c:pt>
                <c:pt idx="3331">
                  <c:v>13.94</c:v>
                </c:pt>
                <c:pt idx="3332">
                  <c:v>13.94</c:v>
                </c:pt>
                <c:pt idx="3333">
                  <c:v>13.94</c:v>
                </c:pt>
                <c:pt idx="3334">
                  <c:v>13.94</c:v>
                </c:pt>
                <c:pt idx="3335">
                  <c:v>14.11</c:v>
                </c:pt>
                <c:pt idx="3336">
                  <c:v>14.11</c:v>
                </c:pt>
                <c:pt idx="3337">
                  <c:v>14.11</c:v>
                </c:pt>
                <c:pt idx="3338">
                  <c:v>14.11</c:v>
                </c:pt>
                <c:pt idx="3339">
                  <c:v>14.11</c:v>
                </c:pt>
                <c:pt idx="3340">
                  <c:v>14.11</c:v>
                </c:pt>
                <c:pt idx="3341">
                  <c:v>14.11</c:v>
                </c:pt>
                <c:pt idx="3342">
                  <c:v>14.11</c:v>
                </c:pt>
                <c:pt idx="3343">
                  <c:v>14.11</c:v>
                </c:pt>
                <c:pt idx="3344">
                  <c:v>14.11</c:v>
                </c:pt>
                <c:pt idx="3345">
                  <c:v>13.94</c:v>
                </c:pt>
                <c:pt idx="3346">
                  <c:v>13.94</c:v>
                </c:pt>
                <c:pt idx="3347">
                  <c:v>13.94</c:v>
                </c:pt>
                <c:pt idx="3348">
                  <c:v>13.94</c:v>
                </c:pt>
                <c:pt idx="3349">
                  <c:v>13.94</c:v>
                </c:pt>
                <c:pt idx="3350">
                  <c:v>13.94</c:v>
                </c:pt>
                <c:pt idx="3351">
                  <c:v>13.94</c:v>
                </c:pt>
                <c:pt idx="3352">
                  <c:v>13.94</c:v>
                </c:pt>
                <c:pt idx="3353">
                  <c:v>13.94</c:v>
                </c:pt>
                <c:pt idx="3354">
                  <c:v>13.94</c:v>
                </c:pt>
                <c:pt idx="3355">
                  <c:v>13.86</c:v>
                </c:pt>
                <c:pt idx="3356">
                  <c:v>13.86</c:v>
                </c:pt>
                <c:pt idx="3357">
                  <c:v>13.86</c:v>
                </c:pt>
                <c:pt idx="3358">
                  <c:v>13.86</c:v>
                </c:pt>
                <c:pt idx="3359">
                  <c:v>13.86</c:v>
                </c:pt>
                <c:pt idx="3360">
                  <c:v>13.86</c:v>
                </c:pt>
                <c:pt idx="3361">
                  <c:v>13.86</c:v>
                </c:pt>
                <c:pt idx="3362">
                  <c:v>13.86</c:v>
                </c:pt>
                <c:pt idx="3363">
                  <c:v>13.86</c:v>
                </c:pt>
                <c:pt idx="3364">
                  <c:v>13.86</c:v>
                </c:pt>
                <c:pt idx="3365">
                  <c:v>13.94</c:v>
                </c:pt>
                <c:pt idx="3366">
                  <c:v>13.94</c:v>
                </c:pt>
                <c:pt idx="3367">
                  <c:v>13.94</c:v>
                </c:pt>
                <c:pt idx="3368">
                  <c:v>13.94</c:v>
                </c:pt>
                <c:pt idx="3369">
                  <c:v>13.94</c:v>
                </c:pt>
                <c:pt idx="3370">
                  <c:v>13.94</c:v>
                </c:pt>
                <c:pt idx="3371">
                  <c:v>13.94</c:v>
                </c:pt>
                <c:pt idx="3372">
                  <c:v>13.94</c:v>
                </c:pt>
                <c:pt idx="3373">
                  <c:v>13.94</c:v>
                </c:pt>
                <c:pt idx="3374">
                  <c:v>13.94</c:v>
                </c:pt>
                <c:pt idx="3375">
                  <c:v>14.11</c:v>
                </c:pt>
                <c:pt idx="3376">
                  <c:v>14.11</c:v>
                </c:pt>
                <c:pt idx="3377">
                  <c:v>14.11</c:v>
                </c:pt>
                <c:pt idx="3378">
                  <c:v>14.11</c:v>
                </c:pt>
                <c:pt idx="3379">
                  <c:v>14.11</c:v>
                </c:pt>
                <c:pt idx="3380">
                  <c:v>14.11</c:v>
                </c:pt>
                <c:pt idx="3381">
                  <c:v>14.11</c:v>
                </c:pt>
                <c:pt idx="3382">
                  <c:v>14.11</c:v>
                </c:pt>
                <c:pt idx="3383">
                  <c:v>14.11</c:v>
                </c:pt>
                <c:pt idx="3384">
                  <c:v>14.11</c:v>
                </c:pt>
                <c:pt idx="3385">
                  <c:v>13.99</c:v>
                </c:pt>
                <c:pt idx="3386">
                  <c:v>13.99</c:v>
                </c:pt>
                <c:pt idx="3387">
                  <c:v>13.99</c:v>
                </c:pt>
                <c:pt idx="3388">
                  <c:v>13.99</c:v>
                </c:pt>
                <c:pt idx="3389">
                  <c:v>13.99</c:v>
                </c:pt>
                <c:pt idx="3390">
                  <c:v>13.99</c:v>
                </c:pt>
                <c:pt idx="3391">
                  <c:v>13.99</c:v>
                </c:pt>
                <c:pt idx="3392">
                  <c:v>13.99</c:v>
                </c:pt>
                <c:pt idx="3393">
                  <c:v>13.99</c:v>
                </c:pt>
                <c:pt idx="3394">
                  <c:v>13.99</c:v>
                </c:pt>
                <c:pt idx="3395">
                  <c:v>14.05</c:v>
                </c:pt>
                <c:pt idx="3396">
                  <c:v>14.05</c:v>
                </c:pt>
                <c:pt idx="3397">
                  <c:v>14.05</c:v>
                </c:pt>
                <c:pt idx="3398">
                  <c:v>14.05</c:v>
                </c:pt>
                <c:pt idx="3399">
                  <c:v>14.05</c:v>
                </c:pt>
                <c:pt idx="3400">
                  <c:v>14.05</c:v>
                </c:pt>
                <c:pt idx="3401">
                  <c:v>14.05</c:v>
                </c:pt>
                <c:pt idx="3402">
                  <c:v>14.05</c:v>
                </c:pt>
                <c:pt idx="3403">
                  <c:v>14.05</c:v>
                </c:pt>
                <c:pt idx="3404">
                  <c:v>14.05</c:v>
                </c:pt>
                <c:pt idx="3405">
                  <c:v>13.86</c:v>
                </c:pt>
                <c:pt idx="3406">
                  <c:v>13.86</c:v>
                </c:pt>
                <c:pt idx="3407">
                  <c:v>13.86</c:v>
                </c:pt>
                <c:pt idx="3408">
                  <c:v>13.86</c:v>
                </c:pt>
                <c:pt idx="3409">
                  <c:v>13.86</c:v>
                </c:pt>
                <c:pt idx="3410">
                  <c:v>13.86</c:v>
                </c:pt>
                <c:pt idx="3411">
                  <c:v>13.86</c:v>
                </c:pt>
                <c:pt idx="3412">
                  <c:v>13.86</c:v>
                </c:pt>
                <c:pt idx="3413">
                  <c:v>13.86</c:v>
                </c:pt>
                <c:pt idx="3414">
                  <c:v>13.86</c:v>
                </c:pt>
                <c:pt idx="3415">
                  <c:v>14.97</c:v>
                </c:pt>
                <c:pt idx="3416">
                  <c:v>14.97</c:v>
                </c:pt>
                <c:pt idx="3417">
                  <c:v>14.97</c:v>
                </c:pt>
                <c:pt idx="3418">
                  <c:v>14.97</c:v>
                </c:pt>
                <c:pt idx="3419">
                  <c:v>14.97</c:v>
                </c:pt>
                <c:pt idx="3420">
                  <c:v>14.97</c:v>
                </c:pt>
                <c:pt idx="3421">
                  <c:v>14.97</c:v>
                </c:pt>
                <c:pt idx="3422">
                  <c:v>14.97</c:v>
                </c:pt>
                <c:pt idx="3423">
                  <c:v>14.97</c:v>
                </c:pt>
                <c:pt idx="3424">
                  <c:v>14.97</c:v>
                </c:pt>
                <c:pt idx="3425">
                  <c:v>14.99</c:v>
                </c:pt>
                <c:pt idx="3426">
                  <c:v>14.99</c:v>
                </c:pt>
                <c:pt idx="3427">
                  <c:v>14.99</c:v>
                </c:pt>
                <c:pt idx="3428">
                  <c:v>14.99</c:v>
                </c:pt>
                <c:pt idx="3429">
                  <c:v>14.99</c:v>
                </c:pt>
                <c:pt idx="3430">
                  <c:v>14.99</c:v>
                </c:pt>
                <c:pt idx="3431">
                  <c:v>14.99</c:v>
                </c:pt>
                <c:pt idx="3432">
                  <c:v>14.99</c:v>
                </c:pt>
                <c:pt idx="3433">
                  <c:v>14.99</c:v>
                </c:pt>
                <c:pt idx="3434">
                  <c:v>14.99</c:v>
                </c:pt>
                <c:pt idx="3435">
                  <c:v>24.33</c:v>
                </c:pt>
                <c:pt idx="3436">
                  <c:v>24.33</c:v>
                </c:pt>
                <c:pt idx="3437">
                  <c:v>24.33</c:v>
                </c:pt>
                <c:pt idx="3438">
                  <c:v>24.33</c:v>
                </c:pt>
                <c:pt idx="3439">
                  <c:v>24.33</c:v>
                </c:pt>
                <c:pt idx="3440">
                  <c:v>24.33</c:v>
                </c:pt>
                <c:pt idx="3441">
                  <c:v>24.33</c:v>
                </c:pt>
                <c:pt idx="3442">
                  <c:v>24.33</c:v>
                </c:pt>
                <c:pt idx="3443">
                  <c:v>24.33</c:v>
                </c:pt>
                <c:pt idx="3444">
                  <c:v>24.33</c:v>
                </c:pt>
                <c:pt idx="3445">
                  <c:v>40.24</c:v>
                </c:pt>
                <c:pt idx="3446">
                  <c:v>40.24</c:v>
                </c:pt>
                <c:pt idx="3447">
                  <c:v>40.24</c:v>
                </c:pt>
                <c:pt idx="3448">
                  <c:v>40.24</c:v>
                </c:pt>
                <c:pt idx="3449">
                  <c:v>40.24</c:v>
                </c:pt>
                <c:pt idx="3450">
                  <c:v>40.24</c:v>
                </c:pt>
                <c:pt idx="3451">
                  <c:v>40.24</c:v>
                </c:pt>
                <c:pt idx="3452">
                  <c:v>40.24</c:v>
                </c:pt>
                <c:pt idx="3453">
                  <c:v>40.24</c:v>
                </c:pt>
                <c:pt idx="3454">
                  <c:v>40.24</c:v>
                </c:pt>
                <c:pt idx="3455">
                  <c:v>26.3</c:v>
                </c:pt>
                <c:pt idx="3456">
                  <c:v>26.3</c:v>
                </c:pt>
                <c:pt idx="3457">
                  <c:v>26.3</c:v>
                </c:pt>
                <c:pt idx="3458">
                  <c:v>26.3</c:v>
                </c:pt>
                <c:pt idx="3459">
                  <c:v>26.3</c:v>
                </c:pt>
                <c:pt idx="3460">
                  <c:v>26.3</c:v>
                </c:pt>
                <c:pt idx="3461">
                  <c:v>26.3</c:v>
                </c:pt>
                <c:pt idx="3462">
                  <c:v>26.3</c:v>
                </c:pt>
                <c:pt idx="3463">
                  <c:v>26.3</c:v>
                </c:pt>
                <c:pt idx="3464">
                  <c:v>26.3</c:v>
                </c:pt>
                <c:pt idx="3465">
                  <c:v>23.97</c:v>
                </c:pt>
                <c:pt idx="3466">
                  <c:v>23.97</c:v>
                </c:pt>
                <c:pt idx="3467">
                  <c:v>23.97</c:v>
                </c:pt>
                <c:pt idx="3468">
                  <c:v>23.97</c:v>
                </c:pt>
                <c:pt idx="3469">
                  <c:v>23.97</c:v>
                </c:pt>
                <c:pt idx="3470">
                  <c:v>23.97</c:v>
                </c:pt>
                <c:pt idx="3471">
                  <c:v>23.97</c:v>
                </c:pt>
                <c:pt idx="3472">
                  <c:v>23.97</c:v>
                </c:pt>
                <c:pt idx="3473">
                  <c:v>23.97</c:v>
                </c:pt>
                <c:pt idx="3474">
                  <c:v>23.97</c:v>
                </c:pt>
                <c:pt idx="3475">
                  <c:v>28.22</c:v>
                </c:pt>
                <c:pt idx="3476">
                  <c:v>28.22</c:v>
                </c:pt>
                <c:pt idx="3477">
                  <c:v>28.22</c:v>
                </c:pt>
                <c:pt idx="3478">
                  <c:v>28.22</c:v>
                </c:pt>
                <c:pt idx="3479">
                  <c:v>28.22</c:v>
                </c:pt>
                <c:pt idx="3480">
                  <c:v>28.22</c:v>
                </c:pt>
                <c:pt idx="3481">
                  <c:v>28.22</c:v>
                </c:pt>
                <c:pt idx="3482">
                  <c:v>28.22</c:v>
                </c:pt>
                <c:pt idx="3483">
                  <c:v>28.22</c:v>
                </c:pt>
                <c:pt idx="3484">
                  <c:v>28.22</c:v>
                </c:pt>
                <c:pt idx="3485">
                  <c:v>18.41</c:v>
                </c:pt>
                <c:pt idx="3486">
                  <c:v>18.41</c:v>
                </c:pt>
                <c:pt idx="3487">
                  <c:v>18.41</c:v>
                </c:pt>
                <c:pt idx="3488">
                  <c:v>18.41</c:v>
                </c:pt>
                <c:pt idx="3489">
                  <c:v>18.41</c:v>
                </c:pt>
                <c:pt idx="3490">
                  <c:v>18.41</c:v>
                </c:pt>
                <c:pt idx="3491">
                  <c:v>18.41</c:v>
                </c:pt>
                <c:pt idx="3492">
                  <c:v>18.41</c:v>
                </c:pt>
                <c:pt idx="3493">
                  <c:v>18.41</c:v>
                </c:pt>
                <c:pt idx="3494">
                  <c:v>18.41</c:v>
                </c:pt>
                <c:pt idx="3495">
                  <c:v>16.97</c:v>
                </c:pt>
                <c:pt idx="3496">
                  <c:v>16.97</c:v>
                </c:pt>
                <c:pt idx="3497">
                  <c:v>16.97</c:v>
                </c:pt>
                <c:pt idx="3498">
                  <c:v>16.97</c:v>
                </c:pt>
                <c:pt idx="3499">
                  <c:v>16.97</c:v>
                </c:pt>
                <c:pt idx="3500">
                  <c:v>16.97</c:v>
                </c:pt>
                <c:pt idx="3501">
                  <c:v>16.97</c:v>
                </c:pt>
                <c:pt idx="3502">
                  <c:v>16.97</c:v>
                </c:pt>
                <c:pt idx="3503">
                  <c:v>16.97</c:v>
                </c:pt>
                <c:pt idx="3504">
                  <c:v>16.97</c:v>
                </c:pt>
                <c:pt idx="3505">
                  <c:v>16.489999999999998</c:v>
                </c:pt>
                <c:pt idx="3506">
                  <c:v>16.489999999999998</c:v>
                </c:pt>
                <c:pt idx="3507">
                  <c:v>16.489999999999998</c:v>
                </c:pt>
                <c:pt idx="3508">
                  <c:v>16.489999999999998</c:v>
                </c:pt>
                <c:pt idx="3509">
                  <c:v>16.489999999999998</c:v>
                </c:pt>
                <c:pt idx="3510">
                  <c:v>16.489999999999998</c:v>
                </c:pt>
                <c:pt idx="3511">
                  <c:v>16.489999999999998</c:v>
                </c:pt>
                <c:pt idx="3512">
                  <c:v>16.489999999999998</c:v>
                </c:pt>
                <c:pt idx="3513">
                  <c:v>16.489999999999998</c:v>
                </c:pt>
                <c:pt idx="3514">
                  <c:v>16.489999999999998</c:v>
                </c:pt>
                <c:pt idx="3515">
                  <c:v>16.38</c:v>
                </c:pt>
                <c:pt idx="3516">
                  <c:v>16.38</c:v>
                </c:pt>
                <c:pt idx="3517">
                  <c:v>16.38</c:v>
                </c:pt>
                <c:pt idx="3518">
                  <c:v>16.38</c:v>
                </c:pt>
                <c:pt idx="3519">
                  <c:v>16.38</c:v>
                </c:pt>
                <c:pt idx="3520">
                  <c:v>16.38</c:v>
                </c:pt>
                <c:pt idx="3521">
                  <c:v>16.38</c:v>
                </c:pt>
                <c:pt idx="3522">
                  <c:v>16.38</c:v>
                </c:pt>
                <c:pt idx="3523">
                  <c:v>16.38</c:v>
                </c:pt>
                <c:pt idx="3524">
                  <c:v>16.38</c:v>
                </c:pt>
                <c:pt idx="3525">
                  <c:v>16.27</c:v>
                </c:pt>
                <c:pt idx="3526">
                  <c:v>16.27</c:v>
                </c:pt>
                <c:pt idx="3527">
                  <c:v>16.27</c:v>
                </c:pt>
                <c:pt idx="3528">
                  <c:v>16.27</c:v>
                </c:pt>
                <c:pt idx="3529">
                  <c:v>16.27</c:v>
                </c:pt>
                <c:pt idx="3530">
                  <c:v>16.27</c:v>
                </c:pt>
                <c:pt idx="3531">
                  <c:v>16.27</c:v>
                </c:pt>
                <c:pt idx="3532">
                  <c:v>16.27</c:v>
                </c:pt>
                <c:pt idx="3533">
                  <c:v>16.27</c:v>
                </c:pt>
                <c:pt idx="3534">
                  <c:v>16.27</c:v>
                </c:pt>
                <c:pt idx="3535">
                  <c:v>16.02</c:v>
                </c:pt>
                <c:pt idx="3536">
                  <c:v>16.02</c:v>
                </c:pt>
                <c:pt idx="3537">
                  <c:v>16.02</c:v>
                </c:pt>
                <c:pt idx="3538">
                  <c:v>16.02</c:v>
                </c:pt>
                <c:pt idx="3539">
                  <c:v>16.02</c:v>
                </c:pt>
                <c:pt idx="3540">
                  <c:v>16.02</c:v>
                </c:pt>
                <c:pt idx="3541">
                  <c:v>16.02</c:v>
                </c:pt>
                <c:pt idx="3542">
                  <c:v>16.02</c:v>
                </c:pt>
                <c:pt idx="3543">
                  <c:v>16.02</c:v>
                </c:pt>
                <c:pt idx="3544">
                  <c:v>16.02</c:v>
                </c:pt>
                <c:pt idx="3545">
                  <c:v>15.08</c:v>
                </c:pt>
                <c:pt idx="3546">
                  <c:v>15.08</c:v>
                </c:pt>
                <c:pt idx="3547">
                  <c:v>15.08</c:v>
                </c:pt>
                <c:pt idx="3548">
                  <c:v>15.08</c:v>
                </c:pt>
                <c:pt idx="3549">
                  <c:v>15.08</c:v>
                </c:pt>
                <c:pt idx="3550">
                  <c:v>15.08</c:v>
                </c:pt>
                <c:pt idx="3551">
                  <c:v>15.08</c:v>
                </c:pt>
                <c:pt idx="3552">
                  <c:v>15.08</c:v>
                </c:pt>
                <c:pt idx="3553">
                  <c:v>15.08</c:v>
                </c:pt>
                <c:pt idx="3554">
                  <c:v>15.08</c:v>
                </c:pt>
                <c:pt idx="3555">
                  <c:v>14.19</c:v>
                </c:pt>
                <c:pt idx="3556">
                  <c:v>14.19</c:v>
                </c:pt>
                <c:pt idx="3557">
                  <c:v>14.19</c:v>
                </c:pt>
                <c:pt idx="3558">
                  <c:v>14.19</c:v>
                </c:pt>
                <c:pt idx="3559">
                  <c:v>14.19</c:v>
                </c:pt>
                <c:pt idx="3560">
                  <c:v>14.19</c:v>
                </c:pt>
                <c:pt idx="3561">
                  <c:v>14.19</c:v>
                </c:pt>
                <c:pt idx="3562">
                  <c:v>14.19</c:v>
                </c:pt>
                <c:pt idx="3563">
                  <c:v>14.19</c:v>
                </c:pt>
                <c:pt idx="3564">
                  <c:v>14.19</c:v>
                </c:pt>
                <c:pt idx="3565">
                  <c:v>13.97</c:v>
                </c:pt>
                <c:pt idx="3566">
                  <c:v>13.97</c:v>
                </c:pt>
                <c:pt idx="3567">
                  <c:v>13.97</c:v>
                </c:pt>
                <c:pt idx="3568">
                  <c:v>13.97</c:v>
                </c:pt>
                <c:pt idx="3569">
                  <c:v>13.97</c:v>
                </c:pt>
                <c:pt idx="3570">
                  <c:v>13.97</c:v>
                </c:pt>
                <c:pt idx="3571">
                  <c:v>13.97</c:v>
                </c:pt>
                <c:pt idx="3572">
                  <c:v>13.97</c:v>
                </c:pt>
                <c:pt idx="3573">
                  <c:v>13.97</c:v>
                </c:pt>
                <c:pt idx="3574">
                  <c:v>13.97</c:v>
                </c:pt>
                <c:pt idx="3575">
                  <c:v>14.27</c:v>
                </c:pt>
                <c:pt idx="3576">
                  <c:v>14.27</c:v>
                </c:pt>
                <c:pt idx="3577">
                  <c:v>14.27</c:v>
                </c:pt>
                <c:pt idx="3578">
                  <c:v>14.27</c:v>
                </c:pt>
                <c:pt idx="3579">
                  <c:v>14.27</c:v>
                </c:pt>
                <c:pt idx="3580">
                  <c:v>14.27</c:v>
                </c:pt>
                <c:pt idx="3581">
                  <c:v>14.27</c:v>
                </c:pt>
                <c:pt idx="3582">
                  <c:v>14.27</c:v>
                </c:pt>
                <c:pt idx="3583">
                  <c:v>14.27</c:v>
                </c:pt>
                <c:pt idx="3584">
                  <c:v>14.27</c:v>
                </c:pt>
                <c:pt idx="3585">
                  <c:v>13.88</c:v>
                </c:pt>
                <c:pt idx="3586">
                  <c:v>13.88</c:v>
                </c:pt>
                <c:pt idx="3587">
                  <c:v>13.88</c:v>
                </c:pt>
                <c:pt idx="3588">
                  <c:v>13.88</c:v>
                </c:pt>
                <c:pt idx="3589">
                  <c:v>13.88</c:v>
                </c:pt>
                <c:pt idx="3590">
                  <c:v>13.88</c:v>
                </c:pt>
                <c:pt idx="3591">
                  <c:v>13.88</c:v>
                </c:pt>
                <c:pt idx="3592">
                  <c:v>13.88</c:v>
                </c:pt>
                <c:pt idx="3593">
                  <c:v>13.88</c:v>
                </c:pt>
                <c:pt idx="3594">
                  <c:v>13.88</c:v>
                </c:pt>
                <c:pt idx="3595">
                  <c:v>13.86</c:v>
                </c:pt>
                <c:pt idx="3596">
                  <c:v>13.86</c:v>
                </c:pt>
                <c:pt idx="3597">
                  <c:v>13.86</c:v>
                </c:pt>
                <c:pt idx="3598">
                  <c:v>13.86</c:v>
                </c:pt>
                <c:pt idx="3599">
                  <c:v>13.86</c:v>
                </c:pt>
                <c:pt idx="3600">
                  <c:v>13.86</c:v>
                </c:pt>
                <c:pt idx="3601">
                  <c:v>13.86</c:v>
                </c:pt>
                <c:pt idx="3602">
                  <c:v>13.86</c:v>
                </c:pt>
                <c:pt idx="3603">
                  <c:v>13.86</c:v>
                </c:pt>
                <c:pt idx="3604">
                  <c:v>13.86</c:v>
                </c:pt>
                <c:pt idx="3605">
                  <c:v>14.13</c:v>
                </c:pt>
                <c:pt idx="3606">
                  <c:v>14.13</c:v>
                </c:pt>
                <c:pt idx="3607">
                  <c:v>14.13</c:v>
                </c:pt>
                <c:pt idx="3608">
                  <c:v>14.13</c:v>
                </c:pt>
                <c:pt idx="3609">
                  <c:v>14.13</c:v>
                </c:pt>
                <c:pt idx="3610">
                  <c:v>14.13</c:v>
                </c:pt>
                <c:pt idx="3611">
                  <c:v>14.13</c:v>
                </c:pt>
                <c:pt idx="3612">
                  <c:v>14.13</c:v>
                </c:pt>
                <c:pt idx="3613">
                  <c:v>14.13</c:v>
                </c:pt>
                <c:pt idx="3614">
                  <c:v>14.13</c:v>
                </c:pt>
                <c:pt idx="3615">
                  <c:v>13.94</c:v>
                </c:pt>
                <c:pt idx="3616">
                  <c:v>13.94</c:v>
                </c:pt>
                <c:pt idx="3617">
                  <c:v>13.94</c:v>
                </c:pt>
                <c:pt idx="3618">
                  <c:v>13.94</c:v>
                </c:pt>
                <c:pt idx="3619">
                  <c:v>13.94</c:v>
                </c:pt>
                <c:pt idx="3620">
                  <c:v>13.94</c:v>
                </c:pt>
                <c:pt idx="3621">
                  <c:v>13.94</c:v>
                </c:pt>
                <c:pt idx="3622">
                  <c:v>13.94</c:v>
                </c:pt>
                <c:pt idx="3623">
                  <c:v>13.94</c:v>
                </c:pt>
                <c:pt idx="3624">
                  <c:v>13.94</c:v>
                </c:pt>
                <c:pt idx="3625">
                  <c:v>14.02</c:v>
                </c:pt>
                <c:pt idx="3626">
                  <c:v>14.02</c:v>
                </c:pt>
                <c:pt idx="3627">
                  <c:v>14.02</c:v>
                </c:pt>
                <c:pt idx="3628">
                  <c:v>14.02</c:v>
                </c:pt>
                <c:pt idx="3629">
                  <c:v>14.02</c:v>
                </c:pt>
                <c:pt idx="3630">
                  <c:v>14.02</c:v>
                </c:pt>
                <c:pt idx="3631">
                  <c:v>14.02</c:v>
                </c:pt>
                <c:pt idx="3632">
                  <c:v>14.02</c:v>
                </c:pt>
                <c:pt idx="3633">
                  <c:v>14.02</c:v>
                </c:pt>
                <c:pt idx="3634">
                  <c:v>14.02</c:v>
                </c:pt>
                <c:pt idx="3635">
                  <c:v>14.05</c:v>
                </c:pt>
                <c:pt idx="3636">
                  <c:v>14.05</c:v>
                </c:pt>
                <c:pt idx="3637">
                  <c:v>14.05</c:v>
                </c:pt>
                <c:pt idx="3638">
                  <c:v>14.05</c:v>
                </c:pt>
                <c:pt idx="3639">
                  <c:v>14.05</c:v>
                </c:pt>
                <c:pt idx="3640">
                  <c:v>14.05</c:v>
                </c:pt>
                <c:pt idx="3641">
                  <c:v>14.05</c:v>
                </c:pt>
                <c:pt idx="3642">
                  <c:v>14.05</c:v>
                </c:pt>
                <c:pt idx="3643">
                  <c:v>14.05</c:v>
                </c:pt>
                <c:pt idx="3644">
                  <c:v>14.05</c:v>
                </c:pt>
                <c:pt idx="3645">
                  <c:v>14.16</c:v>
                </c:pt>
                <c:pt idx="3646">
                  <c:v>14.16</c:v>
                </c:pt>
                <c:pt idx="3647">
                  <c:v>14.16</c:v>
                </c:pt>
                <c:pt idx="3648">
                  <c:v>14.16</c:v>
                </c:pt>
                <c:pt idx="3649">
                  <c:v>14.16</c:v>
                </c:pt>
                <c:pt idx="3650">
                  <c:v>14.16</c:v>
                </c:pt>
                <c:pt idx="3651">
                  <c:v>14.16</c:v>
                </c:pt>
                <c:pt idx="3652">
                  <c:v>14.16</c:v>
                </c:pt>
                <c:pt idx="3653">
                  <c:v>14.16</c:v>
                </c:pt>
                <c:pt idx="3654">
                  <c:v>14.16</c:v>
                </c:pt>
                <c:pt idx="3655">
                  <c:v>14.08</c:v>
                </c:pt>
                <c:pt idx="3656">
                  <c:v>14.08</c:v>
                </c:pt>
                <c:pt idx="3657">
                  <c:v>14.08</c:v>
                </c:pt>
                <c:pt idx="3658">
                  <c:v>14.08</c:v>
                </c:pt>
                <c:pt idx="3659">
                  <c:v>14.08</c:v>
                </c:pt>
                <c:pt idx="3660">
                  <c:v>14.08</c:v>
                </c:pt>
                <c:pt idx="3661">
                  <c:v>14.08</c:v>
                </c:pt>
                <c:pt idx="3662">
                  <c:v>14.08</c:v>
                </c:pt>
                <c:pt idx="3663">
                  <c:v>14.08</c:v>
                </c:pt>
                <c:pt idx="3664">
                  <c:v>14.08</c:v>
                </c:pt>
                <c:pt idx="3665">
                  <c:v>13.97</c:v>
                </c:pt>
                <c:pt idx="3666">
                  <c:v>13.97</c:v>
                </c:pt>
                <c:pt idx="3667">
                  <c:v>13.97</c:v>
                </c:pt>
                <c:pt idx="3668">
                  <c:v>13.97</c:v>
                </c:pt>
                <c:pt idx="3669">
                  <c:v>13.97</c:v>
                </c:pt>
                <c:pt idx="3670">
                  <c:v>13.97</c:v>
                </c:pt>
                <c:pt idx="3671">
                  <c:v>13.97</c:v>
                </c:pt>
                <c:pt idx="3672">
                  <c:v>13.97</c:v>
                </c:pt>
                <c:pt idx="3673">
                  <c:v>13.97</c:v>
                </c:pt>
                <c:pt idx="3674">
                  <c:v>13.97</c:v>
                </c:pt>
                <c:pt idx="3675">
                  <c:v>13.97</c:v>
                </c:pt>
                <c:pt idx="3676">
                  <c:v>13.97</c:v>
                </c:pt>
                <c:pt idx="3677">
                  <c:v>13.97</c:v>
                </c:pt>
                <c:pt idx="3678">
                  <c:v>13.97</c:v>
                </c:pt>
                <c:pt idx="3679">
                  <c:v>13.97</c:v>
                </c:pt>
                <c:pt idx="3680">
                  <c:v>13.97</c:v>
                </c:pt>
                <c:pt idx="3681">
                  <c:v>13.97</c:v>
                </c:pt>
                <c:pt idx="3682">
                  <c:v>13.97</c:v>
                </c:pt>
                <c:pt idx="3683">
                  <c:v>13.97</c:v>
                </c:pt>
                <c:pt idx="3684">
                  <c:v>13.97</c:v>
                </c:pt>
                <c:pt idx="3685">
                  <c:v>13.83</c:v>
                </c:pt>
                <c:pt idx="3686">
                  <c:v>13.83</c:v>
                </c:pt>
                <c:pt idx="3687">
                  <c:v>13.83</c:v>
                </c:pt>
                <c:pt idx="3688">
                  <c:v>13.83</c:v>
                </c:pt>
                <c:pt idx="3689">
                  <c:v>13.83</c:v>
                </c:pt>
                <c:pt idx="3690">
                  <c:v>13.83</c:v>
                </c:pt>
                <c:pt idx="3691">
                  <c:v>13.83</c:v>
                </c:pt>
                <c:pt idx="3692">
                  <c:v>13.83</c:v>
                </c:pt>
                <c:pt idx="3693">
                  <c:v>13.83</c:v>
                </c:pt>
                <c:pt idx="3694">
                  <c:v>13.83</c:v>
                </c:pt>
                <c:pt idx="3695">
                  <c:v>14.11</c:v>
                </c:pt>
                <c:pt idx="3696">
                  <c:v>14.11</c:v>
                </c:pt>
                <c:pt idx="3697">
                  <c:v>14.11</c:v>
                </c:pt>
                <c:pt idx="3698">
                  <c:v>14.11</c:v>
                </c:pt>
                <c:pt idx="3699">
                  <c:v>14.11</c:v>
                </c:pt>
                <c:pt idx="3700">
                  <c:v>14.11</c:v>
                </c:pt>
                <c:pt idx="3701">
                  <c:v>14.11</c:v>
                </c:pt>
                <c:pt idx="3702">
                  <c:v>14.11</c:v>
                </c:pt>
                <c:pt idx="3703">
                  <c:v>14.11</c:v>
                </c:pt>
                <c:pt idx="3704">
                  <c:v>14.11</c:v>
                </c:pt>
                <c:pt idx="3705">
                  <c:v>14.02</c:v>
                </c:pt>
                <c:pt idx="3706">
                  <c:v>14.02</c:v>
                </c:pt>
                <c:pt idx="3707">
                  <c:v>14.02</c:v>
                </c:pt>
                <c:pt idx="3708">
                  <c:v>14.02</c:v>
                </c:pt>
                <c:pt idx="3709">
                  <c:v>14.02</c:v>
                </c:pt>
                <c:pt idx="3710">
                  <c:v>14.02</c:v>
                </c:pt>
                <c:pt idx="3711">
                  <c:v>14.02</c:v>
                </c:pt>
                <c:pt idx="3712">
                  <c:v>14.02</c:v>
                </c:pt>
                <c:pt idx="3713">
                  <c:v>14.02</c:v>
                </c:pt>
                <c:pt idx="3714">
                  <c:v>14.02</c:v>
                </c:pt>
                <c:pt idx="3715">
                  <c:v>14.16</c:v>
                </c:pt>
                <c:pt idx="3716">
                  <c:v>14.16</c:v>
                </c:pt>
                <c:pt idx="3717">
                  <c:v>14.16</c:v>
                </c:pt>
                <c:pt idx="3718">
                  <c:v>14.16</c:v>
                </c:pt>
                <c:pt idx="3719">
                  <c:v>14.16</c:v>
                </c:pt>
                <c:pt idx="3720">
                  <c:v>14.16</c:v>
                </c:pt>
                <c:pt idx="3721">
                  <c:v>14.16</c:v>
                </c:pt>
                <c:pt idx="3722">
                  <c:v>14.16</c:v>
                </c:pt>
                <c:pt idx="3723">
                  <c:v>14.16</c:v>
                </c:pt>
                <c:pt idx="3724">
                  <c:v>14.16</c:v>
                </c:pt>
                <c:pt idx="3725">
                  <c:v>13.99</c:v>
                </c:pt>
                <c:pt idx="3726">
                  <c:v>13.99</c:v>
                </c:pt>
                <c:pt idx="3727">
                  <c:v>13.99</c:v>
                </c:pt>
                <c:pt idx="3728">
                  <c:v>13.99</c:v>
                </c:pt>
                <c:pt idx="3729">
                  <c:v>13.99</c:v>
                </c:pt>
                <c:pt idx="3730">
                  <c:v>13.99</c:v>
                </c:pt>
                <c:pt idx="3731">
                  <c:v>13.99</c:v>
                </c:pt>
                <c:pt idx="3732">
                  <c:v>13.99</c:v>
                </c:pt>
                <c:pt idx="3733">
                  <c:v>13.99</c:v>
                </c:pt>
                <c:pt idx="3734">
                  <c:v>13.99</c:v>
                </c:pt>
                <c:pt idx="3735">
                  <c:v>14.13</c:v>
                </c:pt>
                <c:pt idx="3736">
                  <c:v>14.13</c:v>
                </c:pt>
                <c:pt idx="3737">
                  <c:v>14.13</c:v>
                </c:pt>
                <c:pt idx="3738">
                  <c:v>14.13</c:v>
                </c:pt>
                <c:pt idx="3739">
                  <c:v>14.13</c:v>
                </c:pt>
                <c:pt idx="3740">
                  <c:v>14.13</c:v>
                </c:pt>
                <c:pt idx="3741">
                  <c:v>14.13</c:v>
                </c:pt>
                <c:pt idx="3742">
                  <c:v>14.13</c:v>
                </c:pt>
                <c:pt idx="3743">
                  <c:v>14.13</c:v>
                </c:pt>
                <c:pt idx="3744">
                  <c:v>14.13</c:v>
                </c:pt>
                <c:pt idx="3745">
                  <c:v>14.22</c:v>
                </c:pt>
                <c:pt idx="3746">
                  <c:v>14.22</c:v>
                </c:pt>
                <c:pt idx="3747">
                  <c:v>14.22</c:v>
                </c:pt>
                <c:pt idx="3748">
                  <c:v>14.22</c:v>
                </c:pt>
                <c:pt idx="3749">
                  <c:v>14.22</c:v>
                </c:pt>
                <c:pt idx="3750">
                  <c:v>14.22</c:v>
                </c:pt>
                <c:pt idx="3751">
                  <c:v>14.22</c:v>
                </c:pt>
                <c:pt idx="3752">
                  <c:v>14.22</c:v>
                </c:pt>
                <c:pt idx="3753">
                  <c:v>14.22</c:v>
                </c:pt>
                <c:pt idx="3754">
                  <c:v>14.22</c:v>
                </c:pt>
                <c:pt idx="3755">
                  <c:v>14.02</c:v>
                </c:pt>
                <c:pt idx="3756">
                  <c:v>14.02</c:v>
                </c:pt>
                <c:pt idx="3757">
                  <c:v>14.02</c:v>
                </c:pt>
                <c:pt idx="3758">
                  <c:v>14.02</c:v>
                </c:pt>
                <c:pt idx="3759">
                  <c:v>14.02</c:v>
                </c:pt>
                <c:pt idx="3760">
                  <c:v>14.02</c:v>
                </c:pt>
                <c:pt idx="3761">
                  <c:v>14.02</c:v>
                </c:pt>
                <c:pt idx="3762">
                  <c:v>14.02</c:v>
                </c:pt>
                <c:pt idx="3763">
                  <c:v>14.02</c:v>
                </c:pt>
                <c:pt idx="3764">
                  <c:v>14.02</c:v>
                </c:pt>
                <c:pt idx="3765">
                  <c:v>13.91</c:v>
                </c:pt>
                <c:pt idx="3766">
                  <c:v>13.91</c:v>
                </c:pt>
                <c:pt idx="3767">
                  <c:v>13.91</c:v>
                </c:pt>
                <c:pt idx="3768">
                  <c:v>13.91</c:v>
                </c:pt>
                <c:pt idx="3769">
                  <c:v>13.91</c:v>
                </c:pt>
                <c:pt idx="3770">
                  <c:v>13.91</c:v>
                </c:pt>
                <c:pt idx="3771">
                  <c:v>13.91</c:v>
                </c:pt>
                <c:pt idx="3772">
                  <c:v>13.91</c:v>
                </c:pt>
                <c:pt idx="3773">
                  <c:v>13.91</c:v>
                </c:pt>
                <c:pt idx="3774">
                  <c:v>13.91</c:v>
                </c:pt>
                <c:pt idx="3775">
                  <c:v>13.8</c:v>
                </c:pt>
                <c:pt idx="3776">
                  <c:v>13.8</c:v>
                </c:pt>
                <c:pt idx="3777">
                  <c:v>13.8</c:v>
                </c:pt>
                <c:pt idx="3778">
                  <c:v>13.8</c:v>
                </c:pt>
                <c:pt idx="3779">
                  <c:v>13.8</c:v>
                </c:pt>
                <c:pt idx="3780">
                  <c:v>13.8</c:v>
                </c:pt>
                <c:pt idx="3781">
                  <c:v>13.8</c:v>
                </c:pt>
                <c:pt idx="3782">
                  <c:v>13.8</c:v>
                </c:pt>
                <c:pt idx="3783">
                  <c:v>13.8</c:v>
                </c:pt>
                <c:pt idx="3784">
                  <c:v>13.8</c:v>
                </c:pt>
                <c:pt idx="3785">
                  <c:v>13.69</c:v>
                </c:pt>
                <c:pt idx="3786">
                  <c:v>13.69</c:v>
                </c:pt>
                <c:pt idx="3787">
                  <c:v>13.69</c:v>
                </c:pt>
                <c:pt idx="3788">
                  <c:v>13.69</c:v>
                </c:pt>
                <c:pt idx="3789">
                  <c:v>13.69</c:v>
                </c:pt>
                <c:pt idx="3790">
                  <c:v>13.69</c:v>
                </c:pt>
                <c:pt idx="3791">
                  <c:v>13.69</c:v>
                </c:pt>
                <c:pt idx="3792">
                  <c:v>13.69</c:v>
                </c:pt>
                <c:pt idx="3793">
                  <c:v>13.69</c:v>
                </c:pt>
                <c:pt idx="3794">
                  <c:v>13.69</c:v>
                </c:pt>
                <c:pt idx="3795">
                  <c:v>13.97</c:v>
                </c:pt>
                <c:pt idx="3796">
                  <c:v>13.97</c:v>
                </c:pt>
                <c:pt idx="3797">
                  <c:v>13.97</c:v>
                </c:pt>
                <c:pt idx="3798">
                  <c:v>13.97</c:v>
                </c:pt>
                <c:pt idx="3799">
                  <c:v>13.97</c:v>
                </c:pt>
                <c:pt idx="3800">
                  <c:v>13.97</c:v>
                </c:pt>
                <c:pt idx="3801">
                  <c:v>13.97</c:v>
                </c:pt>
                <c:pt idx="3802">
                  <c:v>13.97</c:v>
                </c:pt>
                <c:pt idx="3803">
                  <c:v>13.97</c:v>
                </c:pt>
                <c:pt idx="3804">
                  <c:v>13.97</c:v>
                </c:pt>
                <c:pt idx="3805">
                  <c:v>13.91</c:v>
                </c:pt>
                <c:pt idx="3806">
                  <c:v>13.91</c:v>
                </c:pt>
                <c:pt idx="3807">
                  <c:v>13.91</c:v>
                </c:pt>
                <c:pt idx="3808">
                  <c:v>13.91</c:v>
                </c:pt>
                <c:pt idx="3809">
                  <c:v>13.91</c:v>
                </c:pt>
                <c:pt idx="3810">
                  <c:v>13.91</c:v>
                </c:pt>
                <c:pt idx="3811">
                  <c:v>13.91</c:v>
                </c:pt>
                <c:pt idx="3812">
                  <c:v>13.91</c:v>
                </c:pt>
                <c:pt idx="3813">
                  <c:v>13.91</c:v>
                </c:pt>
                <c:pt idx="3814">
                  <c:v>13.91</c:v>
                </c:pt>
                <c:pt idx="3815">
                  <c:v>13.97</c:v>
                </c:pt>
                <c:pt idx="3816">
                  <c:v>13.97</c:v>
                </c:pt>
                <c:pt idx="3817">
                  <c:v>13.97</c:v>
                </c:pt>
                <c:pt idx="3818">
                  <c:v>13.97</c:v>
                </c:pt>
                <c:pt idx="3819">
                  <c:v>13.97</c:v>
                </c:pt>
                <c:pt idx="3820">
                  <c:v>13.97</c:v>
                </c:pt>
                <c:pt idx="3821">
                  <c:v>13.97</c:v>
                </c:pt>
                <c:pt idx="3822">
                  <c:v>13.97</c:v>
                </c:pt>
                <c:pt idx="3823">
                  <c:v>13.97</c:v>
                </c:pt>
                <c:pt idx="3824">
                  <c:v>13.97</c:v>
                </c:pt>
                <c:pt idx="3825">
                  <c:v>13.77</c:v>
                </c:pt>
                <c:pt idx="3826">
                  <c:v>13.77</c:v>
                </c:pt>
                <c:pt idx="3827">
                  <c:v>13.77</c:v>
                </c:pt>
                <c:pt idx="3828">
                  <c:v>13.77</c:v>
                </c:pt>
                <c:pt idx="3829">
                  <c:v>13.77</c:v>
                </c:pt>
                <c:pt idx="3830">
                  <c:v>13.77</c:v>
                </c:pt>
                <c:pt idx="3831">
                  <c:v>13.77</c:v>
                </c:pt>
                <c:pt idx="3832">
                  <c:v>13.77</c:v>
                </c:pt>
                <c:pt idx="3833">
                  <c:v>13.77</c:v>
                </c:pt>
                <c:pt idx="3834">
                  <c:v>13.77</c:v>
                </c:pt>
                <c:pt idx="3835">
                  <c:v>13.83</c:v>
                </c:pt>
                <c:pt idx="3836">
                  <c:v>13.83</c:v>
                </c:pt>
                <c:pt idx="3837">
                  <c:v>13.83</c:v>
                </c:pt>
                <c:pt idx="3838">
                  <c:v>13.83</c:v>
                </c:pt>
                <c:pt idx="3839">
                  <c:v>13.83</c:v>
                </c:pt>
                <c:pt idx="3840">
                  <c:v>13.83</c:v>
                </c:pt>
                <c:pt idx="3841">
                  <c:v>13.83</c:v>
                </c:pt>
                <c:pt idx="3842">
                  <c:v>13.83</c:v>
                </c:pt>
                <c:pt idx="3843">
                  <c:v>13.83</c:v>
                </c:pt>
                <c:pt idx="3844">
                  <c:v>13.83</c:v>
                </c:pt>
                <c:pt idx="3845">
                  <c:v>14.16</c:v>
                </c:pt>
                <c:pt idx="3846">
                  <c:v>14.16</c:v>
                </c:pt>
                <c:pt idx="3847">
                  <c:v>14.16</c:v>
                </c:pt>
                <c:pt idx="3848">
                  <c:v>14.16</c:v>
                </c:pt>
                <c:pt idx="3849">
                  <c:v>14.16</c:v>
                </c:pt>
                <c:pt idx="3850">
                  <c:v>14.16</c:v>
                </c:pt>
                <c:pt idx="3851">
                  <c:v>14.16</c:v>
                </c:pt>
                <c:pt idx="3852">
                  <c:v>14.16</c:v>
                </c:pt>
                <c:pt idx="3853">
                  <c:v>14.16</c:v>
                </c:pt>
                <c:pt idx="3854">
                  <c:v>14.16</c:v>
                </c:pt>
                <c:pt idx="3855">
                  <c:v>13.88</c:v>
                </c:pt>
                <c:pt idx="3856">
                  <c:v>13.88</c:v>
                </c:pt>
                <c:pt idx="3857">
                  <c:v>13.88</c:v>
                </c:pt>
                <c:pt idx="3858">
                  <c:v>13.88</c:v>
                </c:pt>
                <c:pt idx="3859">
                  <c:v>13.88</c:v>
                </c:pt>
                <c:pt idx="3860">
                  <c:v>13.88</c:v>
                </c:pt>
                <c:pt idx="3861">
                  <c:v>13.88</c:v>
                </c:pt>
                <c:pt idx="3862">
                  <c:v>13.88</c:v>
                </c:pt>
                <c:pt idx="3863">
                  <c:v>13.88</c:v>
                </c:pt>
                <c:pt idx="3864">
                  <c:v>13.88</c:v>
                </c:pt>
                <c:pt idx="3865">
                  <c:v>13.91</c:v>
                </c:pt>
                <c:pt idx="3866">
                  <c:v>13.91</c:v>
                </c:pt>
                <c:pt idx="3867">
                  <c:v>13.91</c:v>
                </c:pt>
                <c:pt idx="3868">
                  <c:v>13.91</c:v>
                </c:pt>
                <c:pt idx="3869">
                  <c:v>13.91</c:v>
                </c:pt>
                <c:pt idx="3870">
                  <c:v>13.91</c:v>
                </c:pt>
                <c:pt idx="3871">
                  <c:v>13.91</c:v>
                </c:pt>
                <c:pt idx="3872">
                  <c:v>13.91</c:v>
                </c:pt>
                <c:pt idx="3873">
                  <c:v>13.91</c:v>
                </c:pt>
                <c:pt idx="3874">
                  <c:v>13.91</c:v>
                </c:pt>
                <c:pt idx="3875">
                  <c:v>13.88</c:v>
                </c:pt>
                <c:pt idx="3876">
                  <c:v>13.88</c:v>
                </c:pt>
                <c:pt idx="3877">
                  <c:v>13.88</c:v>
                </c:pt>
                <c:pt idx="3878">
                  <c:v>13.88</c:v>
                </c:pt>
                <c:pt idx="3879">
                  <c:v>13.88</c:v>
                </c:pt>
                <c:pt idx="3880">
                  <c:v>13.88</c:v>
                </c:pt>
                <c:pt idx="3881">
                  <c:v>13.88</c:v>
                </c:pt>
                <c:pt idx="3882">
                  <c:v>13.88</c:v>
                </c:pt>
                <c:pt idx="3883">
                  <c:v>13.88</c:v>
                </c:pt>
                <c:pt idx="3884">
                  <c:v>13.88</c:v>
                </c:pt>
                <c:pt idx="3885">
                  <c:v>13.91</c:v>
                </c:pt>
                <c:pt idx="3886">
                  <c:v>13.91</c:v>
                </c:pt>
                <c:pt idx="3887">
                  <c:v>13.91</c:v>
                </c:pt>
                <c:pt idx="3888">
                  <c:v>13.91</c:v>
                </c:pt>
                <c:pt idx="3889">
                  <c:v>13.91</c:v>
                </c:pt>
                <c:pt idx="3890">
                  <c:v>13.91</c:v>
                </c:pt>
                <c:pt idx="3891">
                  <c:v>13.91</c:v>
                </c:pt>
                <c:pt idx="3892">
                  <c:v>13.91</c:v>
                </c:pt>
                <c:pt idx="3893">
                  <c:v>13.91</c:v>
                </c:pt>
                <c:pt idx="3894">
                  <c:v>13.91</c:v>
                </c:pt>
                <c:pt idx="3895">
                  <c:v>13.94</c:v>
                </c:pt>
                <c:pt idx="3896">
                  <c:v>13.94</c:v>
                </c:pt>
                <c:pt idx="3897">
                  <c:v>13.94</c:v>
                </c:pt>
                <c:pt idx="3898">
                  <c:v>13.94</c:v>
                </c:pt>
                <c:pt idx="3899">
                  <c:v>13.94</c:v>
                </c:pt>
                <c:pt idx="3900">
                  <c:v>13.94</c:v>
                </c:pt>
                <c:pt idx="3901">
                  <c:v>13.94</c:v>
                </c:pt>
                <c:pt idx="3902">
                  <c:v>13.94</c:v>
                </c:pt>
                <c:pt idx="3903">
                  <c:v>13.94</c:v>
                </c:pt>
                <c:pt idx="3904">
                  <c:v>13.94</c:v>
                </c:pt>
                <c:pt idx="3905">
                  <c:v>13.91</c:v>
                </c:pt>
                <c:pt idx="3906">
                  <c:v>13.91</c:v>
                </c:pt>
                <c:pt idx="3907">
                  <c:v>13.91</c:v>
                </c:pt>
                <c:pt idx="3908">
                  <c:v>13.91</c:v>
                </c:pt>
                <c:pt idx="3909">
                  <c:v>13.91</c:v>
                </c:pt>
                <c:pt idx="3910">
                  <c:v>13.91</c:v>
                </c:pt>
                <c:pt idx="3911">
                  <c:v>13.91</c:v>
                </c:pt>
                <c:pt idx="3912">
                  <c:v>13.91</c:v>
                </c:pt>
                <c:pt idx="3913">
                  <c:v>13.91</c:v>
                </c:pt>
                <c:pt idx="3914">
                  <c:v>13.91</c:v>
                </c:pt>
                <c:pt idx="3915">
                  <c:v>14.02</c:v>
                </c:pt>
                <c:pt idx="3916">
                  <c:v>14.02</c:v>
                </c:pt>
                <c:pt idx="3917">
                  <c:v>14.02</c:v>
                </c:pt>
                <c:pt idx="3918">
                  <c:v>14.02</c:v>
                </c:pt>
                <c:pt idx="3919">
                  <c:v>14.02</c:v>
                </c:pt>
                <c:pt idx="3920">
                  <c:v>14.02</c:v>
                </c:pt>
                <c:pt idx="3921">
                  <c:v>14.02</c:v>
                </c:pt>
                <c:pt idx="3922">
                  <c:v>14.02</c:v>
                </c:pt>
                <c:pt idx="3923">
                  <c:v>14.02</c:v>
                </c:pt>
                <c:pt idx="3924">
                  <c:v>14.02</c:v>
                </c:pt>
                <c:pt idx="3925">
                  <c:v>13.86</c:v>
                </c:pt>
                <c:pt idx="3926">
                  <c:v>13.86</c:v>
                </c:pt>
                <c:pt idx="3927">
                  <c:v>13.86</c:v>
                </c:pt>
                <c:pt idx="3928">
                  <c:v>13.86</c:v>
                </c:pt>
                <c:pt idx="3929">
                  <c:v>13.86</c:v>
                </c:pt>
                <c:pt idx="3930">
                  <c:v>13.86</c:v>
                </c:pt>
                <c:pt idx="3931">
                  <c:v>13.86</c:v>
                </c:pt>
                <c:pt idx="3932">
                  <c:v>13.86</c:v>
                </c:pt>
                <c:pt idx="3933">
                  <c:v>13.86</c:v>
                </c:pt>
                <c:pt idx="3934">
                  <c:v>13.86</c:v>
                </c:pt>
                <c:pt idx="3935">
                  <c:v>13.74</c:v>
                </c:pt>
                <c:pt idx="3936">
                  <c:v>13.74</c:v>
                </c:pt>
                <c:pt idx="3937">
                  <c:v>13.74</c:v>
                </c:pt>
                <c:pt idx="3938">
                  <c:v>13.74</c:v>
                </c:pt>
                <c:pt idx="3939">
                  <c:v>13.74</c:v>
                </c:pt>
                <c:pt idx="3940">
                  <c:v>13.74</c:v>
                </c:pt>
                <c:pt idx="3941">
                  <c:v>13.74</c:v>
                </c:pt>
                <c:pt idx="3942">
                  <c:v>13.74</c:v>
                </c:pt>
                <c:pt idx="3943">
                  <c:v>13.74</c:v>
                </c:pt>
                <c:pt idx="3944">
                  <c:v>13.74</c:v>
                </c:pt>
                <c:pt idx="3945">
                  <c:v>13.94</c:v>
                </c:pt>
                <c:pt idx="3946">
                  <c:v>13.94</c:v>
                </c:pt>
                <c:pt idx="3947">
                  <c:v>13.94</c:v>
                </c:pt>
                <c:pt idx="3948">
                  <c:v>13.94</c:v>
                </c:pt>
                <c:pt idx="3949">
                  <c:v>13.94</c:v>
                </c:pt>
                <c:pt idx="3950">
                  <c:v>13.94</c:v>
                </c:pt>
                <c:pt idx="3951">
                  <c:v>13.94</c:v>
                </c:pt>
                <c:pt idx="3952">
                  <c:v>13.94</c:v>
                </c:pt>
                <c:pt idx="3953">
                  <c:v>13.94</c:v>
                </c:pt>
                <c:pt idx="3954">
                  <c:v>13.94</c:v>
                </c:pt>
                <c:pt idx="3955">
                  <c:v>13.86</c:v>
                </c:pt>
                <c:pt idx="3956">
                  <c:v>13.86</c:v>
                </c:pt>
                <c:pt idx="3957">
                  <c:v>13.86</c:v>
                </c:pt>
                <c:pt idx="3958">
                  <c:v>13.86</c:v>
                </c:pt>
                <c:pt idx="3959">
                  <c:v>13.86</c:v>
                </c:pt>
                <c:pt idx="3960">
                  <c:v>13.86</c:v>
                </c:pt>
                <c:pt idx="3961">
                  <c:v>13.86</c:v>
                </c:pt>
                <c:pt idx="3962">
                  <c:v>13.86</c:v>
                </c:pt>
                <c:pt idx="3963">
                  <c:v>13.86</c:v>
                </c:pt>
                <c:pt idx="3964">
                  <c:v>13.86</c:v>
                </c:pt>
                <c:pt idx="3965">
                  <c:v>14.05</c:v>
                </c:pt>
                <c:pt idx="3966">
                  <c:v>14.05</c:v>
                </c:pt>
                <c:pt idx="3967">
                  <c:v>14.05</c:v>
                </c:pt>
                <c:pt idx="3968">
                  <c:v>14.05</c:v>
                </c:pt>
                <c:pt idx="3969">
                  <c:v>14.05</c:v>
                </c:pt>
                <c:pt idx="3970">
                  <c:v>14.05</c:v>
                </c:pt>
                <c:pt idx="3971">
                  <c:v>14.05</c:v>
                </c:pt>
                <c:pt idx="3972">
                  <c:v>14.05</c:v>
                </c:pt>
                <c:pt idx="3973">
                  <c:v>14.05</c:v>
                </c:pt>
                <c:pt idx="3974">
                  <c:v>14.05</c:v>
                </c:pt>
                <c:pt idx="3975">
                  <c:v>14.05</c:v>
                </c:pt>
                <c:pt idx="3976">
                  <c:v>14.05</c:v>
                </c:pt>
                <c:pt idx="3977">
                  <c:v>14.05</c:v>
                </c:pt>
                <c:pt idx="3978">
                  <c:v>14.05</c:v>
                </c:pt>
                <c:pt idx="3979">
                  <c:v>14.05</c:v>
                </c:pt>
                <c:pt idx="3980">
                  <c:v>14.05</c:v>
                </c:pt>
                <c:pt idx="3981">
                  <c:v>14.05</c:v>
                </c:pt>
                <c:pt idx="3982">
                  <c:v>14.05</c:v>
                </c:pt>
                <c:pt idx="3983">
                  <c:v>14.05</c:v>
                </c:pt>
                <c:pt idx="3984">
                  <c:v>14.05</c:v>
                </c:pt>
                <c:pt idx="3985">
                  <c:v>13.86</c:v>
                </c:pt>
                <c:pt idx="3986">
                  <c:v>13.86</c:v>
                </c:pt>
                <c:pt idx="3987">
                  <c:v>13.86</c:v>
                </c:pt>
                <c:pt idx="3988">
                  <c:v>13.86</c:v>
                </c:pt>
                <c:pt idx="3989">
                  <c:v>13.86</c:v>
                </c:pt>
                <c:pt idx="3990">
                  <c:v>13.86</c:v>
                </c:pt>
                <c:pt idx="3991">
                  <c:v>13.86</c:v>
                </c:pt>
                <c:pt idx="3992">
                  <c:v>13.86</c:v>
                </c:pt>
                <c:pt idx="3993">
                  <c:v>13.86</c:v>
                </c:pt>
                <c:pt idx="3994">
                  <c:v>13.86</c:v>
                </c:pt>
                <c:pt idx="3995">
                  <c:v>13.86</c:v>
                </c:pt>
                <c:pt idx="3996">
                  <c:v>13.86</c:v>
                </c:pt>
                <c:pt idx="3997">
                  <c:v>13.86</c:v>
                </c:pt>
                <c:pt idx="3998">
                  <c:v>13.86</c:v>
                </c:pt>
                <c:pt idx="3999">
                  <c:v>13.86</c:v>
                </c:pt>
                <c:pt idx="4000">
                  <c:v>13.86</c:v>
                </c:pt>
                <c:pt idx="4001">
                  <c:v>13.86</c:v>
                </c:pt>
                <c:pt idx="4002">
                  <c:v>13.86</c:v>
                </c:pt>
                <c:pt idx="4003">
                  <c:v>13.86</c:v>
                </c:pt>
                <c:pt idx="4004">
                  <c:v>13.86</c:v>
                </c:pt>
                <c:pt idx="4005">
                  <c:v>14.11</c:v>
                </c:pt>
                <c:pt idx="4006">
                  <c:v>14.11</c:v>
                </c:pt>
                <c:pt idx="4007">
                  <c:v>14.11</c:v>
                </c:pt>
                <c:pt idx="4008">
                  <c:v>14.11</c:v>
                </c:pt>
                <c:pt idx="4009">
                  <c:v>14.11</c:v>
                </c:pt>
                <c:pt idx="4010">
                  <c:v>14.11</c:v>
                </c:pt>
                <c:pt idx="4011">
                  <c:v>14.11</c:v>
                </c:pt>
                <c:pt idx="4012">
                  <c:v>14.11</c:v>
                </c:pt>
                <c:pt idx="4013">
                  <c:v>14.11</c:v>
                </c:pt>
                <c:pt idx="4014">
                  <c:v>14.11</c:v>
                </c:pt>
                <c:pt idx="4015">
                  <c:v>14.02</c:v>
                </c:pt>
                <c:pt idx="4016">
                  <c:v>14.02</c:v>
                </c:pt>
                <c:pt idx="4017">
                  <c:v>14.02</c:v>
                </c:pt>
                <c:pt idx="4018">
                  <c:v>14.02</c:v>
                </c:pt>
                <c:pt idx="4019">
                  <c:v>14.02</c:v>
                </c:pt>
                <c:pt idx="4020">
                  <c:v>14.02</c:v>
                </c:pt>
                <c:pt idx="4021">
                  <c:v>14.02</c:v>
                </c:pt>
                <c:pt idx="4022">
                  <c:v>14.02</c:v>
                </c:pt>
                <c:pt idx="4023">
                  <c:v>14.02</c:v>
                </c:pt>
                <c:pt idx="4024">
                  <c:v>14.02</c:v>
                </c:pt>
                <c:pt idx="4025">
                  <c:v>13.94</c:v>
                </c:pt>
                <c:pt idx="4026">
                  <c:v>13.94</c:v>
                </c:pt>
                <c:pt idx="4027">
                  <c:v>13.94</c:v>
                </c:pt>
                <c:pt idx="4028">
                  <c:v>13.94</c:v>
                </c:pt>
                <c:pt idx="4029">
                  <c:v>13.94</c:v>
                </c:pt>
                <c:pt idx="4030">
                  <c:v>13.94</c:v>
                </c:pt>
                <c:pt idx="4031">
                  <c:v>13.94</c:v>
                </c:pt>
                <c:pt idx="4032">
                  <c:v>13.94</c:v>
                </c:pt>
                <c:pt idx="4033">
                  <c:v>13.94</c:v>
                </c:pt>
                <c:pt idx="4034">
                  <c:v>13.94</c:v>
                </c:pt>
                <c:pt idx="4035">
                  <c:v>14.05</c:v>
                </c:pt>
                <c:pt idx="4036">
                  <c:v>14.05</c:v>
                </c:pt>
                <c:pt idx="4037">
                  <c:v>14.05</c:v>
                </c:pt>
                <c:pt idx="4038">
                  <c:v>14.05</c:v>
                </c:pt>
                <c:pt idx="4039">
                  <c:v>14.05</c:v>
                </c:pt>
                <c:pt idx="4040">
                  <c:v>14.05</c:v>
                </c:pt>
                <c:pt idx="4041">
                  <c:v>14.05</c:v>
                </c:pt>
                <c:pt idx="4042">
                  <c:v>14.05</c:v>
                </c:pt>
                <c:pt idx="4043">
                  <c:v>14.05</c:v>
                </c:pt>
                <c:pt idx="4044">
                  <c:v>14.05</c:v>
                </c:pt>
                <c:pt idx="4045">
                  <c:v>14.19</c:v>
                </c:pt>
                <c:pt idx="4046">
                  <c:v>14.19</c:v>
                </c:pt>
                <c:pt idx="4047">
                  <c:v>14.19</c:v>
                </c:pt>
                <c:pt idx="4048">
                  <c:v>14.19</c:v>
                </c:pt>
                <c:pt idx="4049">
                  <c:v>14.19</c:v>
                </c:pt>
                <c:pt idx="4050">
                  <c:v>14.19</c:v>
                </c:pt>
                <c:pt idx="4051">
                  <c:v>14.19</c:v>
                </c:pt>
                <c:pt idx="4052">
                  <c:v>14.19</c:v>
                </c:pt>
                <c:pt idx="4053">
                  <c:v>14.19</c:v>
                </c:pt>
                <c:pt idx="4054">
                  <c:v>14.19</c:v>
                </c:pt>
                <c:pt idx="4055">
                  <c:v>13.99</c:v>
                </c:pt>
                <c:pt idx="4056">
                  <c:v>13.99</c:v>
                </c:pt>
                <c:pt idx="4057">
                  <c:v>13.99</c:v>
                </c:pt>
                <c:pt idx="4058">
                  <c:v>13.99</c:v>
                </c:pt>
                <c:pt idx="4059">
                  <c:v>13.99</c:v>
                </c:pt>
                <c:pt idx="4060">
                  <c:v>13.99</c:v>
                </c:pt>
                <c:pt idx="4061">
                  <c:v>13.99</c:v>
                </c:pt>
                <c:pt idx="4062">
                  <c:v>13.99</c:v>
                </c:pt>
                <c:pt idx="4063">
                  <c:v>13.99</c:v>
                </c:pt>
                <c:pt idx="4064">
                  <c:v>13.99</c:v>
                </c:pt>
                <c:pt idx="4065">
                  <c:v>13.94</c:v>
                </c:pt>
                <c:pt idx="4066">
                  <c:v>13.94</c:v>
                </c:pt>
                <c:pt idx="4067">
                  <c:v>13.94</c:v>
                </c:pt>
                <c:pt idx="4068">
                  <c:v>13.94</c:v>
                </c:pt>
                <c:pt idx="4069">
                  <c:v>13.94</c:v>
                </c:pt>
                <c:pt idx="4070">
                  <c:v>13.94</c:v>
                </c:pt>
                <c:pt idx="4071">
                  <c:v>13.94</c:v>
                </c:pt>
                <c:pt idx="4072">
                  <c:v>13.94</c:v>
                </c:pt>
                <c:pt idx="4073">
                  <c:v>13.94</c:v>
                </c:pt>
                <c:pt idx="4074">
                  <c:v>13.94</c:v>
                </c:pt>
                <c:pt idx="4075">
                  <c:v>13.86</c:v>
                </c:pt>
                <c:pt idx="4076">
                  <c:v>13.86</c:v>
                </c:pt>
                <c:pt idx="4077">
                  <c:v>13.86</c:v>
                </c:pt>
                <c:pt idx="4078">
                  <c:v>13.86</c:v>
                </c:pt>
                <c:pt idx="4079">
                  <c:v>13.86</c:v>
                </c:pt>
                <c:pt idx="4080">
                  <c:v>13.86</c:v>
                </c:pt>
                <c:pt idx="4081">
                  <c:v>13.86</c:v>
                </c:pt>
                <c:pt idx="4082">
                  <c:v>13.86</c:v>
                </c:pt>
                <c:pt idx="4083">
                  <c:v>13.86</c:v>
                </c:pt>
                <c:pt idx="4084">
                  <c:v>13.86</c:v>
                </c:pt>
                <c:pt idx="4085">
                  <c:v>14.11</c:v>
                </c:pt>
                <c:pt idx="4086">
                  <c:v>14.11</c:v>
                </c:pt>
                <c:pt idx="4087">
                  <c:v>14.11</c:v>
                </c:pt>
                <c:pt idx="4088">
                  <c:v>14.11</c:v>
                </c:pt>
                <c:pt idx="4089">
                  <c:v>14.11</c:v>
                </c:pt>
                <c:pt idx="4090">
                  <c:v>14.11</c:v>
                </c:pt>
                <c:pt idx="4091">
                  <c:v>14.11</c:v>
                </c:pt>
                <c:pt idx="4092">
                  <c:v>14.11</c:v>
                </c:pt>
                <c:pt idx="4093">
                  <c:v>14.11</c:v>
                </c:pt>
                <c:pt idx="4094">
                  <c:v>14.11</c:v>
                </c:pt>
                <c:pt idx="4095">
                  <c:v>13.99</c:v>
                </c:pt>
                <c:pt idx="4096">
                  <c:v>13.99</c:v>
                </c:pt>
                <c:pt idx="4097">
                  <c:v>13.99</c:v>
                </c:pt>
                <c:pt idx="4098">
                  <c:v>13.99</c:v>
                </c:pt>
                <c:pt idx="4099">
                  <c:v>13.99</c:v>
                </c:pt>
                <c:pt idx="4100">
                  <c:v>13.99</c:v>
                </c:pt>
                <c:pt idx="4101">
                  <c:v>13.99</c:v>
                </c:pt>
                <c:pt idx="4102">
                  <c:v>13.99</c:v>
                </c:pt>
                <c:pt idx="4103">
                  <c:v>13.99</c:v>
                </c:pt>
                <c:pt idx="4104">
                  <c:v>13.99</c:v>
                </c:pt>
                <c:pt idx="4105">
                  <c:v>13.88</c:v>
                </c:pt>
                <c:pt idx="4106">
                  <c:v>13.88</c:v>
                </c:pt>
                <c:pt idx="4107">
                  <c:v>13.88</c:v>
                </c:pt>
                <c:pt idx="4108">
                  <c:v>13.88</c:v>
                </c:pt>
                <c:pt idx="4109">
                  <c:v>13.88</c:v>
                </c:pt>
                <c:pt idx="4110">
                  <c:v>13.88</c:v>
                </c:pt>
                <c:pt idx="4111">
                  <c:v>13.88</c:v>
                </c:pt>
                <c:pt idx="4112">
                  <c:v>13.88</c:v>
                </c:pt>
                <c:pt idx="4113">
                  <c:v>13.88</c:v>
                </c:pt>
                <c:pt idx="4114">
                  <c:v>13.88</c:v>
                </c:pt>
                <c:pt idx="4115">
                  <c:v>13.83</c:v>
                </c:pt>
                <c:pt idx="4116">
                  <c:v>13.83</c:v>
                </c:pt>
                <c:pt idx="4117">
                  <c:v>13.83</c:v>
                </c:pt>
                <c:pt idx="4118">
                  <c:v>13.83</c:v>
                </c:pt>
                <c:pt idx="4119">
                  <c:v>13.83</c:v>
                </c:pt>
                <c:pt idx="4120">
                  <c:v>13.83</c:v>
                </c:pt>
                <c:pt idx="4121">
                  <c:v>13.83</c:v>
                </c:pt>
                <c:pt idx="4122">
                  <c:v>13.83</c:v>
                </c:pt>
                <c:pt idx="4123">
                  <c:v>13.83</c:v>
                </c:pt>
                <c:pt idx="4124">
                  <c:v>13.83</c:v>
                </c:pt>
                <c:pt idx="4125">
                  <c:v>13.94</c:v>
                </c:pt>
                <c:pt idx="4126">
                  <c:v>13.94</c:v>
                </c:pt>
                <c:pt idx="4127">
                  <c:v>13.94</c:v>
                </c:pt>
                <c:pt idx="4128">
                  <c:v>13.94</c:v>
                </c:pt>
                <c:pt idx="4129">
                  <c:v>13.94</c:v>
                </c:pt>
                <c:pt idx="4130">
                  <c:v>13.94</c:v>
                </c:pt>
                <c:pt idx="4131">
                  <c:v>13.94</c:v>
                </c:pt>
                <c:pt idx="4132">
                  <c:v>13.94</c:v>
                </c:pt>
                <c:pt idx="4133">
                  <c:v>13.94</c:v>
                </c:pt>
                <c:pt idx="4134">
                  <c:v>13.94</c:v>
                </c:pt>
                <c:pt idx="4135">
                  <c:v>13.91</c:v>
                </c:pt>
                <c:pt idx="4136">
                  <c:v>13.91</c:v>
                </c:pt>
                <c:pt idx="4137">
                  <c:v>13.91</c:v>
                </c:pt>
                <c:pt idx="4138">
                  <c:v>13.91</c:v>
                </c:pt>
                <c:pt idx="4139">
                  <c:v>13.91</c:v>
                </c:pt>
                <c:pt idx="4140">
                  <c:v>13.91</c:v>
                </c:pt>
                <c:pt idx="4141">
                  <c:v>13.91</c:v>
                </c:pt>
                <c:pt idx="4142">
                  <c:v>13.91</c:v>
                </c:pt>
                <c:pt idx="4143">
                  <c:v>13.91</c:v>
                </c:pt>
                <c:pt idx="4144">
                  <c:v>13.91</c:v>
                </c:pt>
                <c:pt idx="4145">
                  <c:v>14.05</c:v>
                </c:pt>
                <c:pt idx="4146">
                  <c:v>14.05</c:v>
                </c:pt>
                <c:pt idx="4147">
                  <c:v>14.05</c:v>
                </c:pt>
                <c:pt idx="4148">
                  <c:v>14.05</c:v>
                </c:pt>
                <c:pt idx="4149">
                  <c:v>14.05</c:v>
                </c:pt>
                <c:pt idx="4150">
                  <c:v>14.05</c:v>
                </c:pt>
                <c:pt idx="4151">
                  <c:v>14.05</c:v>
                </c:pt>
                <c:pt idx="4152">
                  <c:v>14.05</c:v>
                </c:pt>
                <c:pt idx="4153">
                  <c:v>14.05</c:v>
                </c:pt>
                <c:pt idx="4154">
                  <c:v>14.05</c:v>
                </c:pt>
                <c:pt idx="4155">
                  <c:v>14.08</c:v>
                </c:pt>
                <c:pt idx="4156">
                  <c:v>14.08</c:v>
                </c:pt>
                <c:pt idx="4157">
                  <c:v>14.08</c:v>
                </c:pt>
                <c:pt idx="4158">
                  <c:v>14.08</c:v>
                </c:pt>
                <c:pt idx="4159">
                  <c:v>14.08</c:v>
                </c:pt>
                <c:pt idx="4160">
                  <c:v>14.08</c:v>
                </c:pt>
                <c:pt idx="4161">
                  <c:v>14.08</c:v>
                </c:pt>
                <c:pt idx="4162">
                  <c:v>14.08</c:v>
                </c:pt>
                <c:pt idx="4163">
                  <c:v>14.08</c:v>
                </c:pt>
                <c:pt idx="4164">
                  <c:v>14.08</c:v>
                </c:pt>
                <c:pt idx="4165">
                  <c:v>14.13</c:v>
                </c:pt>
                <c:pt idx="4166">
                  <c:v>14.13</c:v>
                </c:pt>
                <c:pt idx="4167">
                  <c:v>14.13</c:v>
                </c:pt>
                <c:pt idx="4168">
                  <c:v>14.13</c:v>
                </c:pt>
                <c:pt idx="4169">
                  <c:v>14.13</c:v>
                </c:pt>
                <c:pt idx="4170">
                  <c:v>14.13</c:v>
                </c:pt>
                <c:pt idx="4171">
                  <c:v>14.13</c:v>
                </c:pt>
                <c:pt idx="4172">
                  <c:v>14.13</c:v>
                </c:pt>
                <c:pt idx="4173">
                  <c:v>14.13</c:v>
                </c:pt>
                <c:pt idx="4174">
                  <c:v>14.13</c:v>
                </c:pt>
                <c:pt idx="4175">
                  <c:v>14.11</c:v>
                </c:pt>
                <c:pt idx="4176">
                  <c:v>14.11</c:v>
                </c:pt>
                <c:pt idx="4177">
                  <c:v>14.11</c:v>
                </c:pt>
                <c:pt idx="4178">
                  <c:v>14.11</c:v>
                </c:pt>
                <c:pt idx="4179">
                  <c:v>14.11</c:v>
                </c:pt>
                <c:pt idx="4180">
                  <c:v>14.11</c:v>
                </c:pt>
                <c:pt idx="4181">
                  <c:v>14.11</c:v>
                </c:pt>
                <c:pt idx="4182">
                  <c:v>14.11</c:v>
                </c:pt>
                <c:pt idx="4183">
                  <c:v>14.11</c:v>
                </c:pt>
                <c:pt idx="4184">
                  <c:v>14.11</c:v>
                </c:pt>
                <c:pt idx="4185">
                  <c:v>13.97</c:v>
                </c:pt>
                <c:pt idx="4186">
                  <c:v>13.97</c:v>
                </c:pt>
                <c:pt idx="4187">
                  <c:v>13.97</c:v>
                </c:pt>
                <c:pt idx="4188">
                  <c:v>13.97</c:v>
                </c:pt>
                <c:pt idx="4189">
                  <c:v>13.97</c:v>
                </c:pt>
                <c:pt idx="4190">
                  <c:v>13.97</c:v>
                </c:pt>
                <c:pt idx="4191">
                  <c:v>13.97</c:v>
                </c:pt>
                <c:pt idx="4192">
                  <c:v>13.97</c:v>
                </c:pt>
                <c:pt idx="4193">
                  <c:v>13.97</c:v>
                </c:pt>
                <c:pt idx="4194">
                  <c:v>13.97</c:v>
                </c:pt>
                <c:pt idx="4195">
                  <c:v>13.99</c:v>
                </c:pt>
                <c:pt idx="4196">
                  <c:v>13.99</c:v>
                </c:pt>
                <c:pt idx="4197">
                  <c:v>13.99</c:v>
                </c:pt>
                <c:pt idx="4198">
                  <c:v>13.99</c:v>
                </c:pt>
                <c:pt idx="4199">
                  <c:v>13.99</c:v>
                </c:pt>
                <c:pt idx="4200">
                  <c:v>13.99</c:v>
                </c:pt>
                <c:pt idx="4201">
                  <c:v>13.99</c:v>
                </c:pt>
                <c:pt idx="4202">
                  <c:v>13.99</c:v>
                </c:pt>
                <c:pt idx="4203">
                  <c:v>13.99</c:v>
                </c:pt>
                <c:pt idx="4204">
                  <c:v>13.99</c:v>
                </c:pt>
                <c:pt idx="4205">
                  <c:v>13.86</c:v>
                </c:pt>
                <c:pt idx="4206">
                  <c:v>13.86</c:v>
                </c:pt>
                <c:pt idx="4207">
                  <c:v>13.86</c:v>
                </c:pt>
                <c:pt idx="4208">
                  <c:v>13.86</c:v>
                </c:pt>
                <c:pt idx="4209">
                  <c:v>13.86</c:v>
                </c:pt>
                <c:pt idx="4210">
                  <c:v>13.86</c:v>
                </c:pt>
                <c:pt idx="4211">
                  <c:v>13.86</c:v>
                </c:pt>
                <c:pt idx="4212">
                  <c:v>13.86</c:v>
                </c:pt>
                <c:pt idx="4213">
                  <c:v>13.86</c:v>
                </c:pt>
                <c:pt idx="4214">
                  <c:v>13.86</c:v>
                </c:pt>
                <c:pt idx="4215">
                  <c:v>14.05</c:v>
                </c:pt>
                <c:pt idx="4216">
                  <c:v>14.05</c:v>
                </c:pt>
                <c:pt idx="4217">
                  <c:v>14.05</c:v>
                </c:pt>
                <c:pt idx="4218">
                  <c:v>14.05</c:v>
                </c:pt>
                <c:pt idx="4219">
                  <c:v>14.05</c:v>
                </c:pt>
                <c:pt idx="4220">
                  <c:v>14.05</c:v>
                </c:pt>
                <c:pt idx="4221">
                  <c:v>14.05</c:v>
                </c:pt>
                <c:pt idx="4222">
                  <c:v>14.05</c:v>
                </c:pt>
                <c:pt idx="4223">
                  <c:v>14.05</c:v>
                </c:pt>
                <c:pt idx="4224">
                  <c:v>14.05</c:v>
                </c:pt>
                <c:pt idx="4225">
                  <c:v>14.08</c:v>
                </c:pt>
                <c:pt idx="4226">
                  <c:v>14.08</c:v>
                </c:pt>
                <c:pt idx="4227">
                  <c:v>14.08</c:v>
                </c:pt>
                <c:pt idx="4228">
                  <c:v>14.08</c:v>
                </c:pt>
                <c:pt idx="4229">
                  <c:v>14.08</c:v>
                </c:pt>
                <c:pt idx="4230">
                  <c:v>14.08</c:v>
                </c:pt>
                <c:pt idx="4231">
                  <c:v>14.08</c:v>
                </c:pt>
                <c:pt idx="4232">
                  <c:v>14.08</c:v>
                </c:pt>
                <c:pt idx="4233">
                  <c:v>14.08</c:v>
                </c:pt>
                <c:pt idx="4234">
                  <c:v>14.08</c:v>
                </c:pt>
                <c:pt idx="4235">
                  <c:v>13.94</c:v>
                </c:pt>
                <c:pt idx="4236">
                  <c:v>13.94</c:v>
                </c:pt>
                <c:pt idx="4237">
                  <c:v>13.94</c:v>
                </c:pt>
                <c:pt idx="4238">
                  <c:v>13.94</c:v>
                </c:pt>
                <c:pt idx="4239">
                  <c:v>13.94</c:v>
                </c:pt>
                <c:pt idx="4240">
                  <c:v>13.94</c:v>
                </c:pt>
                <c:pt idx="4241">
                  <c:v>13.94</c:v>
                </c:pt>
                <c:pt idx="4242">
                  <c:v>13.94</c:v>
                </c:pt>
                <c:pt idx="4243">
                  <c:v>13.94</c:v>
                </c:pt>
                <c:pt idx="4244">
                  <c:v>13.94</c:v>
                </c:pt>
                <c:pt idx="4245">
                  <c:v>14.11</c:v>
                </c:pt>
                <c:pt idx="4246">
                  <c:v>14.11</c:v>
                </c:pt>
                <c:pt idx="4247">
                  <c:v>14.11</c:v>
                </c:pt>
                <c:pt idx="4248">
                  <c:v>14.11</c:v>
                </c:pt>
                <c:pt idx="4249">
                  <c:v>14.11</c:v>
                </c:pt>
                <c:pt idx="4250">
                  <c:v>14.11</c:v>
                </c:pt>
                <c:pt idx="4251">
                  <c:v>14.11</c:v>
                </c:pt>
                <c:pt idx="4252">
                  <c:v>14.11</c:v>
                </c:pt>
                <c:pt idx="4253">
                  <c:v>14.11</c:v>
                </c:pt>
                <c:pt idx="4254">
                  <c:v>14.11</c:v>
                </c:pt>
                <c:pt idx="4255">
                  <c:v>13.94</c:v>
                </c:pt>
                <c:pt idx="4256">
                  <c:v>13.94</c:v>
                </c:pt>
                <c:pt idx="4257">
                  <c:v>13.94</c:v>
                </c:pt>
                <c:pt idx="4258">
                  <c:v>13.94</c:v>
                </c:pt>
                <c:pt idx="4259">
                  <c:v>13.94</c:v>
                </c:pt>
                <c:pt idx="4260">
                  <c:v>13.94</c:v>
                </c:pt>
                <c:pt idx="4261">
                  <c:v>13.94</c:v>
                </c:pt>
                <c:pt idx="4262">
                  <c:v>13.94</c:v>
                </c:pt>
                <c:pt idx="4263">
                  <c:v>13.94</c:v>
                </c:pt>
                <c:pt idx="4264">
                  <c:v>13.94</c:v>
                </c:pt>
                <c:pt idx="4265">
                  <c:v>13.88</c:v>
                </c:pt>
                <c:pt idx="4266">
                  <c:v>13.88</c:v>
                </c:pt>
                <c:pt idx="4267">
                  <c:v>13.88</c:v>
                </c:pt>
                <c:pt idx="4268">
                  <c:v>13.88</c:v>
                </c:pt>
                <c:pt idx="4269">
                  <c:v>13.88</c:v>
                </c:pt>
                <c:pt idx="4270">
                  <c:v>13.88</c:v>
                </c:pt>
                <c:pt idx="4271">
                  <c:v>13.88</c:v>
                </c:pt>
                <c:pt idx="4272">
                  <c:v>13.88</c:v>
                </c:pt>
                <c:pt idx="4273">
                  <c:v>13.88</c:v>
                </c:pt>
                <c:pt idx="4274">
                  <c:v>13.88</c:v>
                </c:pt>
                <c:pt idx="4275">
                  <c:v>14.13</c:v>
                </c:pt>
                <c:pt idx="4276">
                  <c:v>14.13</c:v>
                </c:pt>
                <c:pt idx="4277">
                  <c:v>14.13</c:v>
                </c:pt>
                <c:pt idx="4278">
                  <c:v>14.13</c:v>
                </c:pt>
                <c:pt idx="4279">
                  <c:v>14.13</c:v>
                </c:pt>
                <c:pt idx="4280">
                  <c:v>14.13</c:v>
                </c:pt>
                <c:pt idx="4281">
                  <c:v>14.13</c:v>
                </c:pt>
                <c:pt idx="4282">
                  <c:v>14.13</c:v>
                </c:pt>
                <c:pt idx="4283">
                  <c:v>14.13</c:v>
                </c:pt>
                <c:pt idx="4284">
                  <c:v>14.13</c:v>
                </c:pt>
                <c:pt idx="4285">
                  <c:v>13.91</c:v>
                </c:pt>
                <c:pt idx="4286">
                  <c:v>13.91</c:v>
                </c:pt>
                <c:pt idx="4287">
                  <c:v>13.91</c:v>
                </c:pt>
                <c:pt idx="4288">
                  <c:v>13.91</c:v>
                </c:pt>
                <c:pt idx="4289">
                  <c:v>13.91</c:v>
                </c:pt>
                <c:pt idx="4290">
                  <c:v>13.91</c:v>
                </c:pt>
                <c:pt idx="4291">
                  <c:v>13.91</c:v>
                </c:pt>
                <c:pt idx="4292">
                  <c:v>13.91</c:v>
                </c:pt>
                <c:pt idx="4293">
                  <c:v>13.91</c:v>
                </c:pt>
                <c:pt idx="4294">
                  <c:v>13.91</c:v>
                </c:pt>
                <c:pt idx="4295">
                  <c:v>14.19</c:v>
                </c:pt>
                <c:pt idx="4296">
                  <c:v>14.19</c:v>
                </c:pt>
                <c:pt idx="4297">
                  <c:v>14.19</c:v>
                </c:pt>
                <c:pt idx="4298">
                  <c:v>14.19</c:v>
                </c:pt>
                <c:pt idx="4299">
                  <c:v>14.19</c:v>
                </c:pt>
                <c:pt idx="4300">
                  <c:v>14.19</c:v>
                </c:pt>
                <c:pt idx="4301">
                  <c:v>14.19</c:v>
                </c:pt>
                <c:pt idx="4302">
                  <c:v>14.19</c:v>
                </c:pt>
                <c:pt idx="4303">
                  <c:v>14.19</c:v>
                </c:pt>
                <c:pt idx="4304">
                  <c:v>14.19</c:v>
                </c:pt>
                <c:pt idx="4305">
                  <c:v>14.16</c:v>
                </c:pt>
                <c:pt idx="4306">
                  <c:v>14.16</c:v>
                </c:pt>
                <c:pt idx="4307">
                  <c:v>14.16</c:v>
                </c:pt>
                <c:pt idx="4308">
                  <c:v>14.16</c:v>
                </c:pt>
                <c:pt idx="4309">
                  <c:v>14.16</c:v>
                </c:pt>
                <c:pt idx="4310">
                  <c:v>14.16</c:v>
                </c:pt>
                <c:pt idx="4311">
                  <c:v>14.16</c:v>
                </c:pt>
                <c:pt idx="4312">
                  <c:v>14.16</c:v>
                </c:pt>
                <c:pt idx="4313">
                  <c:v>14.16</c:v>
                </c:pt>
                <c:pt idx="4314">
                  <c:v>14.16</c:v>
                </c:pt>
                <c:pt idx="4315">
                  <c:v>13.94</c:v>
                </c:pt>
                <c:pt idx="4316">
                  <c:v>13.94</c:v>
                </c:pt>
                <c:pt idx="4317">
                  <c:v>13.94</c:v>
                </c:pt>
                <c:pt idx="4318">
                  <c:v>13.94</c:v>
                </c:pt>
                <c:pt idx="4319">
                  <c:v>13.94</c:v>
                </c:pt>
                <c:pt idx="4320">
                  <c:v>13.94</c:v>
                </c:pt>
                <c:pt idx="4321">
                  <c:v>13.94</c:v>
                </c:pt>
                <c:pt idx="4322">
                  <c:v>13.94</c:v>
                </c:pt>
                <c:pt idx="4323">
                  <c:v>13.94</c:v>
                </c:pt>
                <c:pt idx="4324">
                  <c:v>13.94</c:v>
                </c:pt>
                <c:pt idx="4325">
                  <c:v>14.16</c:v>
                </c:pt>
                <c:pt idx="4326">
                  <c:v>14.16</c:v>
                </c:pt>
                <c:pt idx="4327">
                  <c:v>14.16</c:v>
                </c:pt>
                <c:pt idx="4328">
                  <c:v>14.16</c:v>
                </c:pt>
                <c:pt idx="4329">
                  <c:v>14.16</c:v>
                </c:pt>
                <c:pt idx="4330">
                  <c:v>14.16</c:v>
                </c:pt>
                <c:pt idx="4331">
                  <c:v>14.16</c:v>
                </c:pt>
                <c:pt idx="4332">
                  <c:v>14.16</c:v>
                </c:pt>
                <c:pt idx="4333">
                  <c:v>14.16</c:v>
                </c:pt>
                <c:pt idx="4334">
                  <c:v>14.16</c:v>
                </c:pt>
                <c:pt idx="4335">
                  <c:v>14.22</c:v>
                </c:pt>
                <c:pt idx="4336">
                  <c:v>14.22</c:v>
                </c:pt>
                <c:pt idx="4337">
                  <c:v>14.22</c:v>
                </c:pt>
                <c:pt idx="4338">
                  <c:v>14.22</c:v>
                </c:pt>
                <c:pt idx="4339">
                  <c:v>14.22</c:v>
                </c:pt>
                <c:pt idx="4340">
                  <c:v>14.22</c:v>
                </c:pt>
                <c:pt idx="4341">
                  <c:v>14.22</c:v>
                </c:pt>
                <c:pt idx="4342">
                  <c:v>14.22</c:v>
                </c:pt>
                <c:pt idx="4343">
                  <c:v>14.22</c:v>
                </c:pt>
                <c:pt idx="4344">
                  <c:v>14.22</c:v>
                </c:pt>
                <c:pt idx="4345">
                  <c:v>13.86</c:v>
                </c:pt>
                <c:pt idx="4346">
                  <c:v>13.86</c:v>
                </c:pt>
                <c:pt idx="4347">
                  <c:v>13.86</c:v>
                </c:pt>
                <c:pt idx="4348">
                  <c:v>13.86</c:v>
                </c:pt>
                <c:pt idx="4349">
                  <c:v>13.86</c:v>
                </c:pt>
                <c:pt idx="4350">
                  <c:v>13.86</c:v>
                </c:pt>
                <c:pt idx="4351">
                  <c:v>13.86</c:v>
                </c:pt>
                <c:pt idx="4352">
                  <c:v>13.86</c:v>
                </c:pt>
                <c:pt idx="4353">
                  <c:v>13.86</c:v>
                </c:pt>
                <c:pt idx="4354">
                  <c:v>13.86</c:v>
                </c:pt>
                <c:pt idx="4355">
                  <c:v>14.16</c:v>
                </c:pt>
                <c:pt idx="4356">
                  <c:v>14.16</c:v>
                </c:pt>
                <c:pt idx="4357">
                  <c:v>14.16</c:v>
                </c:pt>
                <c:pt idx="4358">
                  <c:v>14.16</c:v>
                </c:pt>
                <c:pt idx="4359">
                  <c:v>14.16</c:v>
                </c:pt>
                <c:pt idx="4360">
                  <c:v>14.16</c:v>
                </c:pt>
                <c:pt idx="4361">
                  <c:v>14.16</c:v>
                </c:pt>
                <c:pt idx="4362">
                  <c:v>14.16</c:v>
                </c:pt>
                <c:pt idx="4363">
                  <c:v>14.16</c:v>
                </c:pt>
                <c:pt idx="4364">
                  <c:v>14.16</c:v>
                </c:pt>
                <c:pt idx="4365">
                  <c:v>14.08</c:v>
                </c:pt>
                <c:pt idx="4366">
                  <c:v>14.08</c:v>
                </c:pt>
                <c:pt idx="4367">
                  <c:v>14.08</c:v>
                </c:pt>
                <c:pt idx="4368">
                  <c:v>14.08</c:v>
                </c:pt>
                <c:pt idx="4369">
                  <c:v>14.08</c:v>
                </c:pt>
                <c:pt idx="4370">
                  <c:v>14.08</c:v>
                </c:pt>
                <c:pt idx="4371">
                  <c:v>14.08</c:v>
                </c:pt>
                <c:pt idx="4372">
                  <c:v>14.08</c:v>
                </c:pt>
                <c:pt idx="4373">
                  <c:v>14.08</c:v>
                </c:pt>
                <c:pt idx="4374">
                  <c:v>14.08</c:v>
                </c:pt>
                <c:pt idx="4375">
                  <c:v>13.99</c:v>
                </c:pt>
                <c:pt idx="4376">
                  <c:v>13.99</c:v>
                </c:pt>
                <c:pt idx="4377">
                  <c:v>13.99</c:v>
                </c:pt>
                <c:pt idx="4378">
                  <c:v>13.99</c:v>
                </c:pt>
                <c:pt idx="4379">
                  <c:v>13.99</c:v>
                </c:pt>
                <c:pt idx="4380">
                  <c:v>13.99</c:v>
                </c:pt>
                <c:pt idx="4381">
                  <c:v>13.99</c:v>
                </c:pt>
                <c:pt idx="4382">
                  <c:v>13.99</c:v>
                </c:pt>
                <c:pt idx="4383">
                  <c:v>13.99</c:v>
                </c:pt>
                <c:pt idx="4384">
                  <c:v>13.99</c:v>
                </c:pt>
                <c:pt idx="4385">
                  <c:v>13.99</c:v>
                </c:pt>
                <c:pt idx="4386">
                  <c:v>13.99</c:v>
                </c:pt>
                <c:pt idx="4387">
                  <c:v>13.99</c:v>
                </c:pt>
                <c:pt idx="4388">
                  <c:v>13.99</c:v>
                </c:pt>
                <c:pt idx="4389">
                  <c:v>13.99</c:v>
                </c:pt>
                <c:pt idx="4390">
                  <c:v>13.99</c:v>
                </c:pt>
                <c:pt idx="4391">
                  <c:v>13.99</c:v>
                </c:pt>
                <c:pt idx="4392">
                  <c:v>13.99</c:v>
                </c:pt>
                <c:pt idx="4393">
                  <c:v>13.99</c:v>
                </c:pt>
                <c:pt idx="4394">
                  <c:v>13.99</c:v>
                </c:pt>
                <c:pt idx="4395">
                  <c:v>13.91</c:v>
                </c:pt>
                <c:pt idx="4396">
                  <c:v>13.91</c:v>
                </c:pt>
                <c:pt idx="4397">
                  <c:v>13.91</c:v>
                </c:pt>
                <c:pt idx="4398">
                  <c:v>13.91</c:v>
                </c:pt>
                <c:pt idx="4399">
                  <c:v>13.91</c:v>
                </c:pt>
                <c:pt idx="4400">
                  <c:v>13.91</c:v>
                </c:pt>
                <c:pt idx="4401">
                  <c:v>13.91</c:v>
                </c:pt>
                <c:pt idx="4402">
                  <c:v>13.91</c:v>
                </c:pt>
                <c:pt idx="4403">
                  <c:v>13.91</c:v>
                </c:pt>
                <c:pt idx="4404">
                  <c:v>13.91</c:v>
                </c:pt>
                <c:pt idx="4405">
                  <c:v>13.97</c:v>
                </c:pt>
                <c:pt idx="4406">
                  <c:v>13.97</c:v>
                </c:pt>
                <c:pt idx="4407">
                  <c:v>13.97</c:v>
                </c:pt>
                <c:pt idx="4408">
                  <c:v>13.97</c:v>
                </c:pt>
                <c:pt idx="4409">
                  <c:v>13.97</c:v>
                </c:pt>
                <c:pt idx="4410">
                  <c:v>13.97</c:v>
                </c:pt>
                <c:pt idx="4411">
                  <c:v>13.97</c:v>
                </c:pt>
                <c:pt idx="4412">
                  <c:v>13.97</c:v>
                </c:pt>
                <c:pt idx="4413">
                  <c:v>13.97</c:v>
                </c:pt>
                <c:pt idx="4414">
                  <c:v>13.97</c:v>
                </c:pt>
                <c:pt idx="4415">
                  <c:v>13.97</c:v>
                </c:pt>
                <c:pt idx="4416">
                  <c:v>13.97</c:v>
                </c:pt>
                <c:pt idx="4417">
                  <c:v>13.97</c:v>
                </c:pt>
                <c:pt idx="4418">
                  <c:v>13.97</c:v>
                </c:pt>
                <c:pt idx="4419">
                  <c:v>13.97</c:v>
                </c:pt>
                <c:pt idx="4420">
                  <c:v>13.97</c:v>
                </c:pt>
                <c:pt idx="4421">
                  <c:v>13.97</c:v>
                </c:pt>
                <c:pt idx="4422">
                  <c:v>13.97</c:v>
                </c:pt>
                <c:pt idx="4423">
                  <c:v>13.97</c:v>
                </c:pt>
                <c:pt idx="4424">
                  <c:v>13.97</c:v>
                </c:pt>
                <c:pt idx="4425">
                  <c:v>13.86</c:v>
                </c:pt>
                <c:pt idx="4426">
                  <c:v>13.86</c:v>
                </c:pt>
                <c:pt idx="4427">
                  <c:v>13.86</c:v>
                </c:pt>
                <c:pt idx="4428">
                  <c:v>13.86</c:v>
                </c:pt>
                <c:pt idx="4429">
                  <c:v>13.86</c:v>
                </c:pt>
                <c:pt idx="4430">
                  <c:v>13.86</c:v>
                </c:pt>
                <c:pt idx="4431">
                  <c:v>13.86</c:v>
                </c:pt>
                <c:pt idx="4432">
                  <c:v>13.86</c:v>
                </c:pt>
                <c:pt idx="4433">
                  <c:v>13.86</c:v>
                </c:pt>
                <c:pt idx="4434">
                  <c:v>13.86</c:v>
                </c:pt>
                <c:pt idx="4435">
                  <c:v>13.91</c:v>
                </c:pt>
                <c:pt idx="4436">
                  <c:v>13.91</c:v>
                </c:pt>
                <c:pt idx="4437">
                  <c:v>13.91</c:v>
                </c:pt>
                <c:pt idx="4438">
                  <c:v>13.91</c:v>
                </c:pt>
                <c:pt idx="4439">
                  <c:v>13.91</c:v>
                </c:pt>
                <c:pt idx="4440">
                  <c:v>13.91</c:v>
                </c:pt>
                <c:pt idx="4441">
                  <c:v>13.91</c:v>
                </c:pt>
                <c:pt idx="4442">
                  <c:v>13.91</c:v>
                </c:pt>
                <c:pt idx="4443">
                  <c:v>13.91</c:v>
                </c:pt>
                <c:pt idx="4444">
                  <c:v>13.91</c:v>
                </c:pt>
                <c:pt idx="4445">
                  <c:v>14.05</c:v>
                </c:pt>
                <c:pt idx="4446">
                  <c:v>14.05</c:v>
                </c:pt>
                <c:pt idx="4447">
                  <c:v>14.05</c:v>
                </c:pt>
                <c:pt idx="4448">
                  <c:v>14.05</c:v>
                </c:pt>
                <c:pt idx="4449">
                  <c:v>14.05</c:v>
                </c:pt>
                <c:pt idx="4450">
                  <c:v>14.05</c:v>
                </c:pt>
                <c:pt idx="4451">
                  <c:v>14.05</c:v>
                </c:pt>
                <c:pt idx="4452">
                  <c:v>14.05</c:v>
                </c:pt>
                <c:pt idx="4453">
                  <c:v>14.05</c:v>
                </c:pt>
                <c:pt idx="4454">
                  <c:v>14.05</c:v>
                </c:pt>
                <c:pt idx="4455">
                  <c:v>13.94</c:v>
                </c:pt>
                <c:pt idx="4456">
                  <c:v>13.94</c:v>
                </c:pt>
                <c:pt idx="4457">
                  <c:v>13.94</c:v>
                </c:pt>
                <c:pt idx="4458">
                  <c:v>13.94</c:v>
                </c:pt>
                <c:pt idx="4459">
                  <c:v>13.94</c:v>
                </c:pt>
                <c:pt idx="4460">
                  <c:v>13.94</c:v>
                </c:pt>
                <c:pt idx="4461">
                  <c:v>13.94</c:v>
                </c:pt>
                <c:pt idx="4462">
                  <c:v>13.94</c:v>
                </c:pt>
                <c:pt idx="4463">
                  <c:v>13.94</c:v>
                </c:pt>
                <c:pt idx="4464">
                  <c:v>13.94</c:v>
                </c:pt>
                <c:pt idx="4465">
                  <c:v>13.94</c:v>
                </c:pt>
                <c:pt idx="4466">
                  <c:v>13.94</c:v>
                </c:pt>
                <c:pt idx="4467">
                  <c:v>13.94</c:v>
                </c:pt>
                <c:pt idx="4468">
                  <c:v>13.94</c:v>
                </c:pt>
                <c:pt idx="4469">
                  <c:v>13.94</c:v>
                </c:pt>
                <c:pt idx="4470">
                  <c:v>13.94</c:v>
                </c:pt>
                <c:pt idx="4471">
                  <c:v>13.94</c:v>
                </c:pt>
                <c:pt idx="4472">
                  <c:v>13.94</c:v>
                </c:pt>
                <c:pt idx="4473">
                  <c:v>13.94</c:v>
                </c:pt>
                <c:pt idx="4474">
                  <c:v>13.94</c:v>
                </c:pt>
                <c:pt idx="4475">
                  <c:v>14.22</c:v>
                </c:pt>
                <c:pt idx="4476">
                  <c:v>14.22</c:v>
                </c:pt>
                <c:pt idx="4477">
                  <c:v>14.22</c:v>
                </c:pt>
                <c:pt idx="4478">
                  <c:v>14.22</c:v>
                </c:pt>
                <c:pt idx="4479">
                  <c:v>14.22</c:v>
                </c:pt>
                <c:pt idx="4480">
                  <c:v>14.22</c:v>
                </c:pt>
                <c:pt idx="4481">
                  <c:v>14.22</c:v>
                </c:pt>
                <c:pt idx="4482">
                  <c:v>14.22</c:v>
                </c:pt>
                <c:pt idx="4483">
                  <c:v>14.22</c:v>
                </c:pt>
                <c:pt idx="4484">
                  <c:v>14.22</c:v>
                </c:pt>
                <c:pt idx="4485">
                  <c:v>13.97</c:v>
                </c:pt>
                <c:pt idx="4486">
                  <c:v>13.97</c:v>
                </c:pt>
                <c:pt idx="4487">
                  <c:v>13.97</c:v>
                </c:pt>
                <c:pt idx="4488">
                  <c:v>13.97</c:v>
                </c:pt>
                <c:pt idx="4489">
                  <c:v>13.97</c:v>
                </c:pt>
                <c:pt idx="4490">
                  <c:v>13.97</c:v>
                </c:pt>
                <c:pt idx="4491">
                  <c:v>13.97</c:v>
                </c:pt>
                <c:pt idx="4492">
                  <c:v>13.97</c:v>
                </c:pt>
                <c:pt idx="4493">
                  <c:v>13.97</c:v>
                </c:pt>
                <c:pt idx="4494">
                  <c:v>13.97</c:v>
                </c:pt>
                <c:pt idx="4495">
                  <c:v>14.11</c:v>
                </c:pt>
                <c:pt idx="4496">
                  <c:v>14.11</c:v>
                </c:pt>
                <c:pt idx="4497">
                  <c:v>14.11</c:v>
                </c:pt>
                <c:pt idx="4498">
                  <c:v>14.11</c:v>
                </c:pt>
                <c:pt idx="4499">
                  <c:v>14.11</c:v>
                </c:pt>
                <c:pt idx="4500">
                  <c:v>14.11</c:v>
                </c:pt>
                <c:pt idx="4501">
                  <c:v>14.11</c:v>
                </c:pt>
                <c:pt idx="4502">
                  <c:v>14.11</c:v>
                </c:pt>
                <c:pt idx="4503">
                  <c:v>14.11</c:v>
                </c:pt>
                <c:pt idx="4504">
                  <c:v>14.11</c:v>
                </c:pt>
                <c:pt idx="4505">
                  <c:v>14.02</c:v>
                </c:pt>
                <c:pt idx="4506">
                  <c:v>14.02</c:v>
                </c:pt>
                <c:pt idx="4507">
                  <c:v>14.02</c:v>
                </c:pt>
                <c:pt idx="4508">
                  <c:v>14.02</c:v>
                </c:pt>
                <c:pt idx="4509">
                  <c:v>14.02</c:v>
                </c:pt>
                <c:pt idx="4510">
                  <c:v>14.02</c:v>
                </c:pt>
                <c:pt idx="4511">
                  <c:v>14.02</c:v>
                </c:pt>
                <c:pt idx="4512">
                  <c:v>14.02</c:v>
                </c:pt>
                <c:pt idx="4513">
                  <c:v>14.02</c:v>
                </c:pt>
                <c:pt idx="4514">
                  <c:v>14.02</c:v>
                </c:pt>
                <c:pt idx="4515">
                  <c:v>13.94</c:v>
                </c:pt>
                <c:pt idx="4516">
                  <c:v>13.94</c:v>
                </c:pt>
                <c:pt idx="4517">
                  <c:v>13.94</c:v>
                </c:pt>
                <c:pt idx="4518">
                  <c:v>13.94</c:v>
                </c:pt>
                <c:pt idx="4519">
                  <c:v>13.94</c:v>
                </c:pt>
                <c:pt idx="4520">
                  <c:v>13.94</c:v>
                </c:pt>
                <c:pt idx="4521">
                  <c:v>13.94</c:v>
                </c:pt>
                <c:pt idx="4522">
                  <c:v>13.94</c:v>
                </c:pt>
                <c:pt idx="4523">
                  <c:v>13.94</c:v>
                </c:pt>
                <c:pt idx="4524">
                  <c:v>13.94</c:v>
                </c:pt>
                <c:pt idx="4525">
                  <c:v>14.13</c:v>
                </c:pt>
                <c:pt idx="4526">
                  <c:v>14.13</c:v>
                </c:pt>
                <c:pt idx="4527">
                  <c:v>14.13</c:v>
                </c:pt>
                <c:pt idx="4528">
                  <c:v>14.13</c:v>
                </c:pt>
                <c:pt idx="4529">
                  <c:v>14.13</c:v>
                </c:pt>
                <c:pt idx="4530">
                  <c:v>14.13</c:v>
                </c:pt>
                <c:pt idx="4531">
                  <c:v>14.13</c:v>
                </c:pt>
                <c:pt idx="4532">
                  <c:v>14.13</c:v>
                </c:pt>
                <c:pt idx="4533">
                  <c:v>14.13</c:v>
                </c:pt>
                <c:pt idx="4534">
                  <c:v>14.13</c:v>
                </c:pt>
                <c:pt idx="4535">
                  <c:v>13.91</c:v>
                </c:pt>
                <c:pt idx="4536">
                  <c:v>13.91</c:v>
                </c:pt>
                <c:pt idx="4537">
                  <c:v>13.91</c:v>
                </c:pt>
                <c:pt idx="4538">
                  <c:v>13.91</c:v>
                </c:pt>
                <c:pt idx="4539">
                  <c:v>13.91</c:v>
                </c:pt>
                <c:pt idx="4540">
                  <c:v>13.91</c:v>
                </c:pt>
                <c:pt idx="4541">
                  <c:v>13.91</c:v>
                </c:pt>
                <c:pt idx="4542">
                  <c:v>13.91</c:v>
                </c:pt>
                <c:pt idx="4543">
                  <c:v>13.91</c:v>
                </c:pt>
                <c:pt idx="4544">
                  <c:v>13.91</c:v>
                </c:pt>
                <c:pt idx="4545">
                  <c:v>14.83</c:v>
                </c:pt>
                <c:pt idx="4546">
                  <c:v>14.83</c:v>
                </c:pt>
                <c:pt idx="4547">
                  <c:v>14.83</c:v>
                </c:pt>
                <c:pt idx="4548">
                  <c:v>14.83</c:v>
                </c:pt>
                <c:pt idx="4549">
                  <c:v>14.83</c:v>
                </c:pt>
                <c:pt idx="4550">
                  <c:v>14.83</c:v>
                </c:pt>
                <c:pt idx="4551">
                  <c:v>14.83</c:v>
                </c:pt>
                <c:pt idx="4552">
                  <c:v>14.83</c:v>
                </c:pt>
                <c:pt idx="4553">
                  <c:v>14.83</c:v>
                </c:pt>
                <c:pt idx="4554">
                  <c:v>14.83</c:v>
                </c:pt>
                <c:pt idx="4555">
                  <c:v>19.989999999999998</c:v>
                </c:pt>
                <c:pt idx="4556">
                  <c:v>19.989999999999998</c:v>
                </c:pt>
                <c:pt idx="4557">
                  <c:v>19.989999999999998</c:v>
                </c:pt>
                <c:pt idx="4558">
                  <c:v>19.989999999999998</c:v>
                </c:pt>
                <c:pt idx="4559">
                  <c:v>19.989999999999998</c:v>
                </c:pt>
                <c:pt idx="4560">
                  <c:v>19.989999999999998</c:v>
                </c:pt>
                <c:pt idx="4561">
                  <c:v>19.989999999999998</c:v>
                </c:pt>
                <c:pt idx="4562">
                  <c:v>19.989999999999998</c:v>
                </c:pt>
                <c:pt idx="4563">
                  <c:v>19.989999999999998</c:v>
                </c:pt>
                <c:pt idx="4564">
                  <c:v>19.989999999999998</c:v>
                </c:pt>
                <c:pt idx="4565">
                  <c:v>40.159999999999997</c:v>
                </c:pt>
                <c:pt idx="4566">
                  <c:v>40.159999999999997</c:v>
                </c:pt>
                <c:pt idx="4567">
                  <c:v>40.159999999999997</c:v>
                </c:pt>
                <c:pt idx="4568">
                  <c:v>40.159999999999997</c:v>
                </c:pt>
                <c:pt idx="4569">
                  <c:v>40.159999999999997</c:v>
                </c:pt>
                <c:pt idx="4570">
                  <c:v>40.159999999999997</c:v>
                </c:pt>
                <c:pt idx="4571">
                  <c:v>40.159999999999997</c:v>
                </c:pt>
                <c:pt idx="4572">
                  <c:v>40.159999999999997</c:v>
                </c:pt>
                <c:pt idx="4573">
                  <c:v>40.159999999999997</c:v>
                </c:pt>
                <c:pt idx="4574">
                  <c:v>40.159999999999997</c:v>
                </c:pt>
                <c:pt idx="4575">
                  <c:v>39.99</c:v>
                </c:pt>
                <c:pt idx="4576">
                  <c:v>39.99</c:v>
                </c:pt>
                <c:pt idx="4577">
                  <c:v>39.99</c:v>
                </c:pt>
                <c:pt idx="4578">
                  <c:v>39.99</c:v>
                </c:pt>
                <c:pt idx="4579">
                  <c:v>39.99</c:v>
                </c:pt>
                <c:pt idx="4580">
                  <c:v>39.99</c:v>
                </c:pt>
                <c:pt idx="4581">
                  <c:v>39.99</c:v>
                </c:pt>
                <c:pt idx="4582">
                  <c:v>39.99</c:v>
                </c:pt>
                <c:pt idx="4583">
                  <c:v>39.99</c:v>
                </c:pt>
                <c:pt idx="4584">
                  <c:v>39.99</c:v>
                </c:pt>
                <c:pt idx="4585">
                  <c:v>30.52</c:v>
                </c:pt>
                <c:pt idx="4586">
                  <c:v>30.52</c:v>
                </c:pt>
                <c:pt idx="4587">
                  <c:v>30.52</c:v>
                </c:pt>
                <c:pt idx="4588">
                  <c:v>30.52</c:v>
                </c:pt>
                <c:pt idx="4589">
                  <c:v>30.52</c:v>
                </c:pt>
                <c:pt idx="4590">
                  <c:v>30.52</c:v>
                </c:pt>
                <c:pt idx="4591">
                  <c:v>30.52</c:v>
                </c:pt>
                <c:pt idx="4592">
                  <c:v>30.52</c:v>
                </c:pt>
                <c:pt idx="4593">
                  <c:v>30.52</c:v>
                </c:pt>
                <c:pt idx="4594">
                  <c:v>30.52</c:v>
                </c:pt>
                <c:pt idx="4595">
                  <c:v>28.83</c:v>
                </c:pt>
                <c:pt idx="4596">
                  <c:v>28.83</c:v>
                </c:pt>
                <c:pt idx="4597">
                  <c:v>28.83</c:v>
                </c:pt>
                <c:pt idx="4598">
                  <c:v>28.83</c:v>
                </c:pt>
                <c:pt idx="4599">
                  <c:v>28.83</c:v>
                </c:pt>
                <c:pt idx="4600">
                  <c:v>28.83</c:v>
                </c:pt>
                <c:pt idx="4601">
                  <c:v>28.83</c:v>
                </c:pt>
                <c:pt idx="4602">
                  <c:v>28.83</c:v>
                </c:pt>
                <c:pt idx="4603">
                  <c:v>28.83</c:v>
                </c:pt>
                <c:pt idx="4604">
                  <c:v>28.83</c:v>
                </c:pt>
                <c:pt idx="4605">
                  <c:v>29.88</c:v>
                </c:pt>
                <c:pt idx="4606">
                  <c:v>29.88</c:v>
                </c:pt>
                <c:pt idx="4607">
                  <c:v>29.88</c:v>
                </c:pt>
                <c:pt idx="4608">
                  <c:v>29.88</c:v>
                </c:pt>
                <c:pt idx="4609">
                  <c:v>29.88</c:v>
                </c:pt>
                <c:pt idx="4610">
                  <c:v>29.88</c:v>
                </c:pt>
                <c:pt idx="4611">
                  <c:v>29.88</c:v>
                </c:pt>
                <c:pt idx="4612">
                  <c:v>29.88</c:v>
                </c:pt>
                <c:pt idx="4613">
                  <c:v>29.88</c:v>
                </c:pt>
                <c:pt idx="4614">
                  <c:v>29.88</c:v>
                </c:pt>
                <c:pt idx="4615">
                  <c:v>28.94</c:v>
                </c:pt>
                <c:pt idx="4616">
                  <c:v>28.94</c:v>
                </c:pt>
                <c:pt idx="4617">
                  <c:v>28.94</c:v>
                </c:pt>
                <c:pt idx="4618">
                  <c:v>28.94</c:v>
                </c:pt>
                <c:pt idx="4619">
                  <c:v>28.94</c:v>
                </c:pt>
                <c:pt idx="4620">
                  <c:v>28.94</c:v>
                </c:pt>
                <c:pt idx="4621">
                  <c:v>28.94</c:v>
                </c:pt>
                <c:pt idx="4622">
                  <c:v>28.94</c:v>
                </c:pt>
                <c:pt idx="4623">
                  <c:v>28.94</c:v>
                </c:pt>
                <c:pt idx="4624">
                  <c:v>28.94</c:v>
                </c:pt>
                <c:pt idx="4625">
                  <c:v>28.36</c:v>
                </c:pt>
                <c:pt idx="4626">
                  <c:v>28.36</c:v>
                </c:pt>
                <c:pt idx="4627">
                  <c:v>28.36</c:v>
                </c:pt>
                <c:pt idx="4628">
                  <c:v>28.36</c:v>
                </c:pt>
                <c:pt idx="4629">
                  <c:v>28.36</c:v>
                </c:pt>
                <c:pt idx="4630">
                  <c:v>28.36</c:v>
                </c:pt>
                <c:pt idx="4631">
                  <c:v>28.36</c:v>
                </c:pt>
                <c:pt idx="4632">
                  <c:v>28.36</c:v>
                </c:pt>
                <c:pt idx="4633">
                  <c:v>28.36</c:v>
                </c:pt>
                <c:pt idx="4634">
                  <c:v>28.36</c:v>
                </c:pt>
                <c:pt idx="4635">
                  <c:v>27.27</c:v>
                </c:pt>
                <c:pt idx="4636">
                  <c:v>27.27</c:v>
                </c:pt>
                <c:pt idx="4637">
                  <c:v>27.27</c:v>
                </c:pt>
                <c:pt idx="4638">
                  <c:v>27.27</c:v>
                </c:pt>
                <c:pt idx="4639">
                  <c:v>27.27</c:v>
                </c:pt>
                <c:pt idx="4640">
                  <c:v>27.27</c:v>
                </c:pt>
                <c:pt idx="4641">
                  <c:v>27.27</c:v>
                </c:pt>
                <c:pt idx="4642">
                  <c:v>27.27</c:v>
                </c:pt>
                <c:pt idx="4643">
                  <c:v>27.27</c:v>
                </c:pt>
                <c:pt idx="4644">
                  <c:v>27.27</c:v>
                </c:pt>
                <c:pt idx="4645">
                  <c:v>28.08</c:v>
                </c:pt>
                <c:pt idx="4646">
                  <c:v>28.08</c:v>
                </c:pt>
                <c:pt idx="4647">
                  <c:v>28.08</c:v>
                </c:pt>
                <c:pt idx="4648">
                  <c:v>28.08</c:v>
                </c:pt>
                <c:pt idx="4649">
                  <c:v>28.08</c:v>
                </c:pt>
                <c:pt idx="4650">
                  <c:v>28.08</c:v>
                </c:pt>
                <c:pt idx="4651">
                  <c:v>28.08</c:v>
                </c:pt>
                <c:pt idx="4652">
                  <c:v>28.08</c:v>
                </c:pt>
                <c:pt idx="4653">
                  <c:v>28.08</c:v>
                </c:pt>
                <c:pt idx="4654">
                  <c:v>28.08</c:v>
                </c:pt>
                <c:pt idx="4655">
                  <c:v>44.88</c:v>
                </c:pt>
                <c:pt idx="4656">
                  <c:v>44.88</c:v>
                </c:pt>
                <c:pt idx="4657">
                  <c:v>44.88</c:v>
                </c:pt>
                <c:pt idx="4658">
                  <c:v>44.88</c:v>
                </c:pt>
                <c:pt idx="4659">
                  <c:v>44.88</c:v>
                </c:pt>
                <c:pt idx="4660">
                  <c:v>44.88</c:v>
                </c:pt>
                <c:pt idx="4661">
                  <c:v>44.88</c:v>
                </c:pt>
                <c:pt idx="4662">
                  <c:v>44.88</c:v>
                </c:pt>
                <c:pt idx="4663">
                  <c:v>44.88</c:v>
                </c:pt>
                <c:pt idx="4664">
                  <c:v>44.88</c:v>
                </c:pt>
                <c:pt idx="4665">
                  <c:v>72.69</c:v>
                </c:pt>
                <c:pt idx="4666">
                  <c:v>72.69</c:v>
                </c:pt>
                <c:pt idx="4667">
                  <c:v>72.69</c:v>
                </c:pt>
                <c:pt idx="4668">
                  <c:v>72.69</c:v>
                </c:pt>
                <c:pt idx="4669">
                  <c:v>72.69</c:v>
                </c:pt>
                <c:pt idx="4670">
                  <c:v>72.69</c:v>
                </c:pt>
                <c:pt idx="4671">
                  <c:v>72.69</c:v>
                </c:pt>
                <c:pt idx="4672">
                  <c:v>72.69</c:v>
                </c:pt>
                <c:pt idx="4673">
                  <c:v>72.69</c:v>
                </c:pt>
                <c:pt idx="4674">
                  <c:v>72.69</c:v>
                </c:pt>
                <c:pt idx="4675">
                  <c:v>35.86</c:v>
                </c:pt>
                <c:pt idx="4676">
                  <c:v>35.86</c:v>
                </c:pt>
                <c:pt idx="4677">
                  <c:v>35.86</c:v>
                </c:pt>
                <c:pt idx="4678">
                  <c:v>35.86</c:v>
                </c:pt>
                <c:pt idx="4679">
                  <c:v>35.86</c:v>
                </c:pt>
                <c:pt idx="4680">
                  <c:v>35.86</c:v>
                </c:pt>
                <c:pt idx="4681">
                  <c:v>35.86</c:v>
                </c:pt>
                <c:pt idx="4682">
                  <c:v>35.86</c:v>
                </c:pt>
                <c:pt idx="4683">
                  <c:v>35.86</c:v>
                </c:pt>
                <c:pt idx="4684">
                  <c:v>35.86</c:v>
                </c:pt>
                <c:pt idx="4685">
                  <c:v>29.58</c:v>
                </c:pt>
                <c:pt idx="4686">
                  <c:v>29.58</c:v>
                </c:pt>
                <c:pt idx="4687">
                  <c:v>29.58</c:v>
                </c:pt>
                <c:pt idx="4688">
                  <c:v>29.58</c:v>
                </c:pt>
                <c:pt idx="4689">
                  <c:v>29.58</c:v>
                </c:pt>
                <c:pt idx="4690">
                  <c:v>29.58</c:v>
                </c:pt>
                <c:pt idx="4691">
                  <c:v>29.58</c:v>
                </c:pt>
                <c:pt idx="4692">
                  <c:v>29.58</c:v>
                </c:pt>
                <c:pt idx="4693">
                  <c:v>29.58</c:v>
                </c:pt>
                <c:pt idx="4694">
                  <c:v>29.58</c:v>
                </c:pt>
                <c:pt idx="4695">
                  <c:v>28.58</c:v>
                </c:pt>
                <c:pt idx="4696">
                  <c:v>28.58</c:v>
                </c:pt>
                <c:pt idx="4697">
                  <c:v>28.58</c:v>
                </c:pt>
                <c:pt idx="4698">
                  <c:v>28.58</c:v>
                </c:pt>
                <c:pt idx="4699">
                  <c:v>28.58</c:v>
                </c:pt>
                <c:pt idx="4700">
                  <c:v>28.58</c:v>
                </c:pt>
                <c:pt idx="4701">
                  <c:v>28.58</c:v>
                </c:pt>
                <c:pt idx="4702">
                  <c:v>28.58</c:v>
                </c:pt>
                <c:pt idx="4703">
                  <c:v>28.58</c:v>
                </c:pt>
                <c:pt idx="4704">
                  <c:v>28.58</c:v>
                </c:pt>
                <c:pt idx="4705">
                  <c:v>29.41</c:v>
                </c:pt>
                <c:pt idx="4706">
                  <c:v>29.41</c:v>
                </c:pt>
                <c:pt idx="4707">
                  <c:v>29.41</c:v>
                </c:pt>
                <c:pt idx="4708">
                  <c:v>29.41</c:v>
                </c:pt>
                <c:pt idx="4709">
                  <c:v>29.41</c:v>
                </c:pt>
                <c:pt idx="4710">
                  <c:v>29.41</c:v>
                </c:pt>
                <c:pt idx="4711">
                  <c:v>29.41</c:v>
                </c:pt>
                <c:pt idx="4712">
                  <c:v>29.41</c:v>
                </c:pt>
                <c:pt idx="4713">
                  <c:v>29.41</c:v>
                </c:pt>
                <c:pt idx="4714">
                  <c:v>29.41</c:v>
                </c:pt>
                <c:pt idx="4715">
                  <c:v>27.8</c:v>
                </c:pt>
                <c:pt idx="4716">
                  <c:v>27.8</c:v>
                </c:pt>
                <c:pt idx="4717">
                  <c:v>27.8</c:v>
                </c:pt>
                <c:pt idx="4718">
                  <c:v>27.8</c:v>
                </c:pt>
                <c:pt idx="4719">
                  <c:v>27.8</c:v>
                </c:pt>
                <c:pt idx="4720">
                  <c:v>27.8</c:v>
                </c:pt>
                <c:pt idx="4721">
                  <c:v>27.8</c:v>
                </c:pt>
                <c:pt idx="4722">
                  <c:v>27.8</c:v>
                </c:pt>
                <c:pt idx="4723">
                  <c:v>27.8</c:v>
                </c:pt>
                <c:pt idx="4724">
                  <c:v>27.8</c:v>
                </c:pt>
                <c:pt idx="4725">
                  <c:v>37.130000000000003</c:v>
                </c:pt>
                <c:pt idx="4726">
                  <c:v>37.130000000000003</c:v>
                </c:pt>
                <c:pt idx="4727">
                  <c:v>37.130000000000003</c:v>
                </c:pt>
                <c:pt idx="4728">
                  <c:v>37.130000000000003</c:v>
                </c:pt>
                <c:pt idx="4729">
                  <c:v>37.130000000000003</c:v>
                </c:pt>
                <c:pt idx="4730">
                  <c:v>37.130000000000003</c:v>
                </c:pt>
                <c:pt idx="4731">
                  <c:v>37.130000000000003</c:v>
                </c:pt>
                <c:pt idx="4732">
                  <c:v>37.130000000000003</c:v>
                </c:pt>
                <c:pt idx="4733">
                  <c:v>37.130000000000003</c:v>
                </c:pt>
                <c:pt idx="4734">
                  <c:v>37.130000000000003</c:v>
                </c:pt>
                <c:pt idx="4735">
                  <c:v>63.36</c:v>
                </c:pt>
                <c:pt idx="4736">
                  <c:v>63.36</c:v>
                </c:pt>
                <c:pt idx="4737">
                  <c:v>63.36</c:v>
                </c:pt>
                <c:pt idx="4738">
                  <c:v>63.36</c:v>
                </c:pt>
                <c:pt idx="4739">
                  <c:v>63.36</c:v>
                </c:pt>
                <c:pt idx="4740">
                  <c:v>63.36</c:v>
                </c:pt>
                <c:pt idx="4741">
                  <c:v>63.36</c:v>
                </c:pt>
                <c:pt idx="4742">
                  <c:v>63.36</c:v>
                </c:pt>
                <c:pt idx="4743">
                  <c:v>63.36</c:v>
                </c:pt>
                <c:pt idx="4744">
                  <c:v>63.36</c:v>
                </c:pt>
                <c:pt idx="4745">
                  <c:v>73.47</c:v>
                </c:pt>
                <c:pt idx="4746">
                  <c:v>73.47</c:v>
                </c:pt>
                <c:pt idx="4747">
                  <c:v>73.47</c:v>
                </c:pt>
                <c:pt idx="4748">
                  <c:v>73.47</c:v>
                </c:pt>
                <c:pt idx="4749">
                  <c:v>73.47</c:v>
                </c:pt>
                <c:pt idx="4750">
                  <c:v>73.47</c:v>
                </c:pt>
                <c:pt idx="4751">
                  <c:v>73.47</c:v>
                </c:pt>
                <c:pt idx="4752">
                  <c:v>73.47</c:v>
                </c:pt>
                <c:pt idx="4753">
                  <c:v>73.47</c:v>
                </c:pt>
                <c:pt idx="4754">
                  <c:v>73.47</c:v>
                </c:pt>
                <c:pt idx="4755">
                  <c:v>29.24</c:v>
                </c:pt>
                <c:pt idx="4756">
                  <c:v>29.24</c:v>
                </c:pt>
                <c:pt idx="4757">
                  <c:v>29.24</c:v>
                </c:pt>
                <c:pt idx="4758">
                  <c:v>29.24</c:v>
                </c:pt>
                <c:pt idx="4759">
                  <c:v>29.24</c:v>
                </c:pt>
                <c:pt idx="4760">
                  <c:v>29.24</c:v>
                </c:pt>
                <c:pt idx="4761">
                  <c:v>29.24</c:v>
                </c:pt>
                <c:pt idx="4762">
                  <c:v>29.24</c:v>
                </c:pt>
                <c:pt idx="4763">
                  <c:v>29.24</c:v>
                </c:pt>
                <c:pt idx="4764">
                  <c:v>29.24</c:v>
                </c:pt>
                <c:pt idx="4765">
                  <c:v>26.49</c:v>
                </c:pt>
                <c:pt idx="4766">
                  <c:v>26.49</c:v>
                </c:pt>
                <c:pt idx="4767">
                  <c:v>26.49</c:v>
                </c:pt>
                <c:pt idx="4768">
                  <c:v>26.49</c:v>
                </c:pt>
                <c:pt idx="4769">
                  <c:v>26.49</c:v>
                </c:pt>
                <c:pt idx="4770">
                  <c:v>26.49</c:v>
                </c:pt>
                <c:pt idx="4771">
                  <c:v>26.49</c:v>
                </c:pt>
                <c:pt idx="4772">
                  <c:v>26.49</c:v>
                </c:pt>
                <c:pt idx="4773">
                  <c:v>26.49</c:v>
                </c:pt>
                <c:pt idx="4774">
                  <c:v>26.49</c:v>
                </c:pt>
                <c:pt idx="4775">
                  <c:v>27.86</c:v>
                </c:pt>
                <c:pt idx="4776">
                  <c:v>27.86</c:v>
                </c:pt>
                <c:pt idx="4777">
                  <c:v>27.86</c:v>
                </c:pt>
                <c:pt idx="4778">
                  <c:v>27.86</c:v>
                </c:pt>
                <c:pt idx="4779">
                  <c:v>27.86</c:v>
                </c:pt>
                <c:pt idx="4780">
                  <c:v>27.86</c:v>
                </c:pt>
                <c:pt idx="4781">
                  <c:v>27.86</c:v>
                </c:pt>
                <c:pt idx="4782">
                  <c:v>27.86</c:v>
                </c:pt>
                <c:pt idx="4783">
                  <c:v>27.86</c:v>
                </c:pt>
                <c:pt idx="4784">
                  <c:v>27.86</c:v>
                </c:pt>
                <c:pt idx="4785">
                  <c:v>24.69</c:v>
                </c:pt>
                <c:pt idx="4786">
                  <c:v>24.69</c:v>
                </c:pt>
                <c:pt idx="4787">
                  <c:v>24.69</c:v>
                </c:pt>
                <c:pt idx="4788">
                  <c:v>24.69</c:v>
                </c:pt>
                <c:pt idx="4789">
                  <c:v>24.69</c:v>
                </c:pt>
                <c:pt idx="4790">
                  <c:v>24.69</c:v>
                </c:pt>
                <c:pt idx="4791">
                  <c:v>24.69</c:v>
                </c:pt>
                <c:pt idx="4792">
                  <c:v>24.69</c:v>
                </c:pt>
                <c:pt idx="4793">
                  <c:v>24.69</c:v>
                </c:pt>
                <c:pt idx="4794">
                  <c:v>24.69</c:v>
                </c:pt>
                <c:pt idx="4795">
                  <c:v>23.44</c:v>
                </c:pt>
                <c:pt idx="4796">
                  <c:v>23.44</c:v>
                </c:pt>
                <c:pt idx="4797">
                  <c:v>23.44</c:v>
                </c:pt>
                <c:pt idx="4798">
                  <c:v>23.44</c:v>
                </c:pt>
                <c:pt idx="4799">
                  <c:v>23.44</c:v>
                </c:pt>
                <c:pt idx="4800">
                  <c:v>23.44</c:v>
                </c:pt>
                <c:pt idx="4801">
                  <c:v>23.44</c:v>
                </c:pt>
                <c:pt idx="4802">
                  <c:v>23.44</c:v>
                </c:pt>
                <c:pt idx="4803">
                  <c:v>23.44</c:v>
                </c:pt>
                <c:pt idx="4804">
                  <c:v>23.44</c:v>
                </c:pt>
                <c:pt idx="4805">
                  <c:v>23.36</c:v>
                </c:pt>
                <c:pt idx="4806">
                  <c:v>23.36</c:v>
                </c:pt>
                <c:pt idx="4807">
                  <c:v>23.36</c:v>
                </c:pt>
                <c:pt idx="4808">
                  <c:v>23.36</c:v>
                </c:pt>
                <c:pt idx="4809">
                  <c:v>23.36</c:v>
                </c:pt>
                <c:pt idx="4810">
                  <c:v>23.36</c:v>
                </c:pt>
                <c:pt idx="4811">
                  <c:v>23.36</c:v>
                </c:pt>
                <c:pt idx="4812">
                  <c:v>23.36</c:v>
                </c:pt>
                <c:pt idx="4813">
                  <c:v>23.36</c:v>
                </c:pt>
                <c:pt idx="4814">
                  <c:v>23.36</c:v>
                </c:pt>
                <c:pt idx="4815">
                  <c:v>23.3</c:v>
                </c:pt>
                <c:pt idx="4816">
                  <c:v>23.3</c:v>
                </c:pt>
                <c:pt idx="4817">
                  <c:v>23.3</c:v>
                </c:pt>
                <c:pt idx="4818">
                  <c:v>23.3</c:v>
                </c:pt>
                <c:pt idx="4819">
                  <c:v>23.3</c:v>
                </c:pt>
                <c:pt idx="4820">
                  <c:v>23.3</c:v>
                </c:pt>
                <c:pt idx="4821">
                  <c:v>23.3</c:v>
                </c:pt>
                <c:pt idx="4822">
                  <c:v>23.3</c:v>
                </c:pt>
                <c:pt idx="4823">
                  <c:v>23.3</c:v>
                </c:pt>
                <c:pt idx="4824">
                  <c:v>23.3</c:v>
                </c:pt>
                <c:pt idx="4825">
                  <c:v>23.02</c:v>
                </c:pt>
                <c:pt idx="4826">
                  <c:v>23.02</c:v>
                </c:pt>
                <c:pt idx="4827">
                  <c:v>23.02</c:v>
                </c:pt>
                <c:pt idx="4828">
                  <c:v>23.02</c:v>
                </c:pt>
                <c:pt idx="4829">
                  <c:v>23.02</c:v>
                </c:pt>
                <c:pt idx="4830">
                  <c:v>23.02</c:v>
                </c:pt>
                <c:pt idx="4831">
                  <c:v>23.02</c:v>
                </c:pt>
                <c:pt idx="4832">
                  <c:v>23.02</c:v>
                </c:pt>
                <c:pt idx="4833">
                  <c:v>23.02</c:v>
                </c:pt>
                <c:pt idx="4834">
                  <c:v>23.02</c:v>
                </c:pt>
                <c:pt idx="4835">
                  <c:v>22.86</c:v>
                </c:pt>
                <c:pt idx="4836">
                  <c:v>22.86</c:v>
                </c:pt>
                <c:pt idx="4837">
                  <c:v>22.86</c:v>
                </c:pt>
                <c:pt idx="4838">
                  <c:v>22.86</c:v>
                </c:pt>
                <c:pt idx="4839">
                  <c:v>22.86</c:v>
                </c:pt>
                <c:pt idx="4840">
                  <c:v>22.86</c:v>
                </c:pt>
                <c:pt idx="4841">
                  <c:v>22.86</c:v>
                </c:pt>
                <c:pt idx="4842">
                  <c:v>22.86</c:v>
                </c:pt>
                <c:pt idx="4843">
                  <c:v>22.86</c:v>
                </c:pt>
                <c:pt idx="4844">
                  <c:v>22.86</c:v>
                </c:pt>
                <c:pt idx="4845">
                  <c:v>23.05</c:v>
                </c:pt>
                <c:pt idx="4846">
                  <c:v>23.05</c:v>
                </c:pt>
                <c:pt idx="4847">
                  <c:v>23.05</c:v>
                </c:pt>
                <c:pt idx="4848">
                  <c:v>23.05</c:v>
                </c:pt>
                <c:pt idx="4849">
                  <c:v>23.05</c:v>
                </c:pt>
                <c:pt idx="4850">
                  <c:v>23.05</c:v>
                </c:pt>
                <c:pt idx="4851">
                  <c:v>23.05</c:v>
                </c:pt>
                <c:pt idx="4852">
                  <c:v>23.05</c:v>
                </c:pt>
                <c:pt idx="4853">
                  <c:v>23.05</c:v>
                </c:pt>
                <c:pt idx="4854">
                  <c:v>23.05</c:v>
                </c:pt>
                <c:pt idx="4855">
                  <c:v>23.41</c:v>
                </c:pt>
                <c:pt idx="4856">
                  <c:v>23.41</c:v>
                </c:pt>
                <c:pt idx="4857">
                  <c:v>23.41</c:v>
                </c:pt>
                <c:pt idx="4858">
                  <c:v>23.41</c:v>
                </c:pt>
                <c:pt idx="4859">
                  <c:v>23.41</c:v>
                </c:pt>
                <c:pt idx="4860">
                  <c:v>23.41</c:v>
                </c:pt>
                <c:pt idx="4861">
                  <c:v>23.41</c:v>
                </c:pt>
                <c:pt idx="4862">
                  <c:v>23.41</c:v>
                </c:pt>
                <c:pt idx="4863">
                  <c:v>23.41</c:v>
                </c:pt>
                <c:pt idx="4864">
                  <c:v>23.41</c:v>
                </c:pt>
                <c:pt idx="4865">
                  <c:v>22.8</c:v>
                </c:pt>
                <c:pt idx="4866">
                  <c:v>22.8</c:v>
                </c:pt>
                <c:pt idx="4867">
                  <c:v>22.8</c:v>
                </c:pt>
                <c:pt idx="4868">
                  <c:v>22.8</c:v>
                </c:pt>
                <c:pt idx="4869">
                  <c:v>22.8</c:v>
                </c:pt>
                <c:pt idx="4870">
                  <c:v>22.8</c:v>
                </c:pt>
                <c:pt idx="4871">
                  <c:v>22.8</c:v>
                </c:pt>
                <c:pt idx="4872">
                  <c:v>22.8</c:v>
                </c:pt>
                <c:pt idx="4873">
                  <c:v>22.8</c:v>
                </c:pt>
                <c:pt idx="4874">
                  <c:v>22.8</c:v>
                </c:pt>
                <c:pt idx="4875">
                  <c:v>22.36</c:v>
                </c:pt>
                <c:pt idx="4876">
                  <c:v>22.36</c:v>
                </c:pt>
                <c:pt idx="4877">
                  <c:v>22.36</c:v>
                </c:pt>
                <c:pt idx="4878">
                  <c:v>22.36</c:v>
                </c:pt>
                <c:pt idx="4879">
                  <c:v>22.36</c:v>
                </c:pt>
                <c:pt idx="4880">
                  <c:v>22.36</c:v>
                </c:pt>
                <c:pt idx="4881">
                  <c:v>22.36</c:v>
                </c:pt>
                <c:pt idx="4882">
                  <c:v>22.36</c:v>
                </c:pt>
                <c:pt idx="4883">
                  <c:v>22.36</c:v>
                </c:pt>
                <c:pt idx="4884">
                  <c:v>22.36</c:v>
                </c:pt>
                <c:pt idx="4885">
                  <c:v>21.91</c:v>
                </c:pt>
                <c:pt idx="4886">
                  <c:v>21.91</c:v>
                </c:pt>
                <c:pt idx="4887">
                  <c:v>21.91</c:v>
                </c:pt>
                <c:pt idx="4888">
                  <c:v>21.91</c:v>
                </c:pt>
                <c:pt idx="4889">
                  <c:v>21.91</c:v>
                </c:pt>
                <c:pt idx="4890">
                  <c:v>21.91</c:v>
                </c:pt>
                <c:pt idx="4891">
                  <c:v>21.91</c:v>
                </c:pt>
                <c:pt idx="4892">
                  <c:v>21.91</c:v>
                </c:pt>
                <c:pt idx="4893">
                  <c:v>21.91</c:v>
                </c:pt>
                <c:pt idx="4894">
                  <c:v>21.91</c:v>
                </c:pt>
                <c:pt idx="4895">
                  <c:v>21.41</c:v>
                </c:pt>
                <c:pt idx="4896">
                  <c:v>21.41</c:v>
                </c:pt>
                <c:pt idx="4897">
                  <c:v>21.41</c:v>
                </c:pt>
                <c:pt idx="4898">
                  <c:v>21.41</c:v>
                </c:pt>
                <c:pt idx="4899">
                  <c:v>21.41</c:v>
                </c:pt>
                <c:pt idx="4900">
                  <c:v>21.41</c:v>
                </c:pt>
                <c:pt idx="4901">
                  <c:v>21.41</c:v>
                </c:pt>
                <c:pt idx="4902">
                  <c:v>21.41</c:v>
                </c:pt>
                <c:pt idx="4903">
                  <c:v>21.41</c:v>
                </c:pt>
                <c:pt idx="4904">
                  <c:v>21.41</c:v>
                </c:pt>
                <c:pt idx="4905">
                  <c:v>20.27</c:v>
                </c:pt>
                <c:pt idx="4906">
                  <c:v>20.27</c:v>
                </c:pt>
                <c:pt idx="4907">
                  <c:v>20.27</c:v>
                </c:pt>
                <c:pt idx="4908">
                  <c:v>20.27</c:v>
                </c:pt>
                <c:pt idx="4909">
                  <c:v>20.27</c:v>
                </c:pt>
                <c:pt idx="4910">
                  <c:v>20.27</c:v>
                </c:pt>
                <c:pt idx="4911">
                  <c:v>20.27</c:v>
                </c:pt>
                <c:pt idx="4912">
                  <c:v>20.27</c:v>
                </c:pt>
                <c:pt idx="4913">
                  <c:v>20.27</c:v>
                </c:pt>
                <c:pt idx="4914">
                  <c:v>20.27</c:v>
                </c:pt>
                <c:pt idx="4915">
                  <c:v>19.579999999999998</c:v>
                </c:pt>
                <c:pt idx="4916">
                  <c:v>19.579999999999998</c:v>
                </c:pt>
                <c:pt idx="4917">
                  <c:v>19.579999999999998</c:v>
                </c:pt>
                <c:pt idx="4918">
                  <c:v>19.579999999999998</c:v>
                </c:pt>
                <c:pt idx="4919">
                  <c:v>19.579999999999998</c:v>
                </c:pt>
                <c:pt idx="4920">
                  <c:v>19.579999999999998</c:v>
                </c:pt>
                <c:pt idx="4921">
                  <c:v>19.579999999999998</c:v>
                </c:pt>
                <c:pt idx="4922">
                  <c:v>19.579999999999998</c:v>
                </c:pt>
                <c:pt idx="4923">
                  <c:v>19.579999999999998</c:v>
                </c:pt>
                <c:pt idx="4924">
                  <c:v>19.579999999999998</c:v>
                </c:pt>
                <c:pt idx="4925">
                  <c:v>18.8</c:v>
                </c:pt>
                <c:pt idx="4926">
                  <c:v>18.8</c:v>
                </c:pt>
                <c:pt idx="4927">
                  <c:v>18.8</c:v>
                </c:pt>
                <c:pt idx="4928">
                  <c:v>18.8</c:v>
                </c:pt>
                <c:pt idx="4929">
                  <c:v>18.8</c:v>
                </c:pt>
                <c:pt idx="4930">
                  <c:v>18.8</c:v>
                </c:pt>
                <c:pt idx="4931">
                  <c:v>18.8</c:v>
                </c:pt>
                <c:pt idx="4932">
                  <c:v>18.8</c:v>
                </c:pt>
                <c:pt idx="4933">
                  <c:v>18.8</c:v>
                </c:pt>
                <c:pt idx="4934">
                  <c:v>18.8</c:v>
                </c:pt>
                <c:pt idx="4935">
                  <c:v>17.66</c:v>
                </c:pt>
                <c:pt idx="4936">
                  <c:v>17.66</c:v>
                </c:pt>
                <c:pt idx="4937">
                  <c:v>17.66</c:v>
                </c:pt>
                <c:pt idx="4938">
                  <c:v>17.66</c:v>
                </c:pt>
                <c:pt idx="4939">
                  <c:v>17.66</c:v>
                </c:pt>
                <c:pt idx="4940">
                  <c:v>17.66</c:v>
                </c:pt>
                <c:pt idx="4941">
                  <c:v>17.66</c:v>
                </c:pt>
                <c:pt idx="4942">
                  <c:v>17.66</c:v>
                </c:pt>
                <c:pt idx="4943">
                  <c:v>17.66</c:v>
                </c:pt>
                <c:pt idx="4944">
                  <c:v>17.66</c:v>
                </c:pt>
                <c:pt idx="4945">
                  <c:v>15.44</c:v>
                </c:pt>
                <c:pt idx="4946">
                  <c:v>15.44</c:v>
                </c:pt>
                <c:pt idx="4947">
                  <c:v>15.44</c:v>
                </c:pt>
                <c:pt idx="4948">
                  <c:v>15.44</c:v>
                </c:pt>
                <c:pt idx="4949">
                  <c:v>15.44</c:v>
                </c:pt>
                <c:pt idx="4950">
                  <c:v>15.44</c:v>
                </c:pt>
                <c:pt idx="4951">
                  <c:v>15.44</c:v>
                </c:pt>
                <c:pt idx="4952">
                  <c:v>15.44</c:v>
                </c:pt>
                <c:pt idx="4953">
                  <c:v>15.44</c:v>
                </c:pt>
                <c:pt idx="4954">
                  <c:v>15.44</c:v>
                </c:pt>
                <c:pt idx="4955">
                  <c:v>17.13</c:v>
                </c:pt>
                <c:pt idx="4956">
                  <c:v>17.13</c:v>
                </c:pt>
                <c:pt idx="4957">
                  <c:v>17.13</c:v>
                </c:pt>
                <c:pt idx="4958">
                  <c:v>17.13</c:v>
                </c:pt>
                <c:pt idx="4959">
                  <c:v>17.13</c:v>
                </c:pt>
                <c:pt idx="4960">
                  <c:v>17.13</c:v>
                </c:pt>
                <c:pt idx="4961">
                  <c:v>17.13</c:v>
                </c:pt>
                <c:pt idx="4962">
                  <c:v>17.13</c:v>
                </c:pt>
                <c:pt idx="4963">
                  <c:v>17.13</c:v>
                </c:pt>
                <c:pt idx="4964">
                  <c:v>17.13</c:v>
                </c:pt>
                <c:pt idx="4965">
                  <c:v>20.83</c:v>
                </c:pt>
                <c:pt idx="4966">
                  <c:v>20.83</c:v>
                </c:pt>
                <c:pt idx="4967">
                  <c:v>20.83</c:v>
                </c:pt>
                <c:pt idx="4968">
                  <c:v>20.83</c:v>
                </c:pt>
                <c:pt idx="4969">
                  <c:v>20.83</c:v>
                </c:pt>
                <c:pt idx="4970">
                  <c:v>20.83</c:v>
                </c:pt>
                <c:pt idx="4971">
                  <c:v>20.83</c:v>
                </c:pt>
                <c:pt idx="4972">
                  <c:v>20.83</c:v>
                </c:pt>
                <c:pt idx="4973">
                  <c:v>20.83</c:v>
                </c:pt>
                <c:pt idx="4974">
                  <c:v>20.83</c:v>
                </c:pt>
                <c:pt idx="4975">
                  <c:v>16.190000000000001</c:v>
                </c:pt>
                <c:pt idx="4976">
                  <c:v>16.190000000000001</c:v>
                </c:pt>
                <c:pt idx="4977">
                  <c:v>16.190000000000001</c:v>
                </c:pt>
                <c:pt idx="4978">
                  <c:v>16.190000000000001</c:v>
                </c:pt>
                <c:pt idx="4979">
                  <c:v>16.190000000000001</c:v>
                </c:pt>
                <c:pt idx="4980">
                  <c:v>16.190000000000001</c:v>
                </c:pt>
                <c:pt idx="4981">
                  <c:v>16.190000000000001</c:v>
                </c:pt>
                <c:pt idx="4982">
                  <c:v>16.190000000000001</c:v>
                </c:pt>
                <c:pt idx="4983">
                  <c:v>16.190000000000001</c:v>
                </c:pt>
                <c:pt idx="4984">
                  <c:v>16.190000000000001</c:v>
                </c:pt>
                <c:pt idx="4985">
                  <c:v>16.05</c:v>
                </c:pt>
                <c:pt idx="4986">
                  <c:v>16.05</c:v>
                </c:pt>
                <c:pt idx="4987">
                  <c:v>16.05</c:v>
                </c:pt>
                <c:pt idx="4988">
                  <c:v>16.05</c:v>
                </c:pt>
                <c:pt idx="4989">
                  <c:v>16.05</c:v>
                </c:pt>
                <c:pt idx="4990">
                  <c:v>16.05</c:v>
                </c:pt>
                <c:pt idx="4991">
                  <c:v>16.05</c:v>
                </c:pt>
                <c:pt idx="4992">
                  <c:v>16.05</c:v>
                </c:pt>
                <c:pt idx="4993">
                  <c:v>16.05</c:v>
                </c:pt>
                <c:pt idx="4994">
                  <c:v>16.05</c:v>
                </c:pt>
                <c:pt idx="4995">
                  <c:v>15.94</c:v>
                </c:pt>
                <c:pt idx="4996">
                  <c:v>15.94</c:v>
                </c:pt>
                <c:pt idx="4997">
                  <c:v>15.94</c:v>
                </c:pt>
                <c:pt idx="4998">
                  <c:v>15.94</c:v>
                </c:pt>
                <c:pt idx="4999">
                  <c:v>15.94</c:v>
                </c:pt>
                <c:pt idx="5000">
                  <c:v>15.94</c:v>
                </c:pt>
                <c:pt idx="5001">
                  <c:v>15.94</c:v>
                </c:pt>
                <c:pt idx="5002">
                  <c:v>15.94</c:v>
                </c:pt>
                <c:pt idx="5003">
                  <c:v>15.94</c:v>
                </c:pt>
                <c:pt idx="5004">
                  <c:v>15.94</c:v>
                </c:pt>
                <c:pt idx="5005">
                  <c:v>18.489999999999998</c:v>
                </c:pt>
                <c:pt idx="5006">
                  <c:v>18.489999999999998</c:v>
                </c:pt>
                <c:pt idx="5007">
                  <c:v>18.489999999999998</c:v>
                </c:pt>
                <c:pt idx="5008">
                  <c:v>18.489999999999998</c:v>
                </c:pt>
                <c:pt idx="5009">
                  <c:v>18.489999999999998</c:v>
                </c:pt>
                <c:pt idx="5010">
                  <c:v>18.489999999999998</c:v>
                </c:pt>
                <c:pt idx="5011">
                  <c:v>18.489999999999998</c:v>
                </c:pt>
                <c:pt idx="5012">
                  <c:v>18.489999999999998</c:v>
                </c:pt>
                <c:pt idx="5013">
                  <c:v>18.489999999999998</c:v>
                </c:pt>
                <c:pt idx="5014">
                  <c:v>18.489999999999998</c:v>
                </c:pt>
                <c:pt idx="5015">
                  <c:v>19.3</c:v>
                </c:pt>
                <c:pt idx="5016">
                  <c:v>19.3</c:v>
                </c:pt>
                <c:pt idx="5017">
                  <c:v>19.3</c:v>
                </c:pt>
                <c:pt idx="5018">
                  <c:v>19.3</c:v>
                </c:pt>
                <c:pt idx="5019">
                  <c:v>19.3</c:v>
                </c:pt>
                <c:pt idx="5020">
                  <c:v>19.3</c:v>
                </c:pt>
                <c:pt idx="5021">
                  <c:v>19.3</c:v>
                </c:pt>
                <c:pt idx="5022">
                  <c:v>19.3</c:v>
                </c:pt>
                <c:pt idx="5023">
                  <c:v>19.3</c:v>
                </c:pt>
                <c:pt idx="5024">
                  <c:v>19.3</c:v>
                </c:pt>
                <c:pt idx="5025">
                  <c:v>19.13</c:v>
                </c:pt>
                <c:pt idx="5026">
                  <c:v>19.13</c:v>
                </c:pt>
                <c:pt idx="5027">
                  <c:v>19.13</c:v>
                </c:pt>
                <c:pt idx="5028">
                  <c:v>19.13</c:v>
                </c:pt>
                <c:pt idx="5029">
                  <c:v>19.13</c:v>
                </c:pt>
                <c:pt idx="5030">
                  <c:v>19.13</c:v>
                </c:pt>
                <c:pt idx="5031">
                  <c:v>19.13</c:v>
                </c:pt>
                <c:pt idx="5032">
                  <c:v>19.13</c:v>
                </c:pt>
                <c:pt idx="5033">
                  <c:v>19.13</c:v>
                </c:pt>
                <c:pt idx="5034">
                  <c:v>19.13</c:v>
                </c:pt>
                <c:pt idx="5035">
                  <c:v>21.8</c:v>
                </c:pt>
                <c:pt idx="5036">
                  <c:v>21.8</c:v>
                </c:pt>
                <c:pt idx="5037">
                  <c:v>21.8</c:v>
                </c:pt>
                <c:pt idx="5038">
                  <c:v>21.8</c:v>
                </c:pt>
                <c:pt idx="5039">
                  <c:v>21.8</c:v>
                </c:pt>
                <c:pt idx="5040">
                  <c:v>21.8</c:v>
                </c:pt>
                <c:pt idx="5041">
                  <c:v>21.8</c:v>
                </c:pt>
                <c:pt idx="5042">
                  <c:v>21.8</c:v>
                </c:pt>
                <c:pt idx="5043">
                  <c:v>21.8</c:v>
                </c:pt>
                <c:pt idx="5044">
                  <c:v>21.8</c:v>
                </c:pt>
                <c:pt idx="5045">
                  <c:v>27.47</c:v>
                </c:pt>
                <c:pt idx="5046">
                  <c:v>27.47</c:v>
                </c:pt>
                <c:pt idx="5047">
                  <c:v>27.47</c:v>
                </c:pt>
                <c:pt idx="5048">
                  <c:v>27.47</c:v>
                </c:pt>
                <c:pt idx="5049">
                  <c:v>27.47</c:v>
                </c:pt>
                <c:pt idx="5050">
                  <c:v>27.47</c:v>
                </c:pt>
                <c:pt idx="5051">
                  <c:v>27.47</c:v>
                </c:pt>
                <c:pt idx="5052">
                  <c:v>27.47</c:v>
                </c:pt>
                <c:pt idx="5053">
                  <c:v>27.47</c:v>
                </c:pt>
                <c:pt idx="5054">
                  <c:v>27.47</c:v>
                </c:pt>
                <c:pt idx="5055">
                  <c:v>37.24</c:v>
                </c:pt>
                <c:pt idx="5056">
                  <c:v>37.24</c:v>
                </c:pt>
                <c:pt idx="5057">
                  <c:v>37.24</c:v>
                </c:pt>
                <c:pt idx="5058">
                  <c:v>37.24</c:v>
                </c:pt>
                <c:pt idx="5059">
                  <c:v>37.24</c:v>
                </c:pt>
                <c:pt idx="5060">
                  <c:v>37.24</c:v>
                </c:pt>
                <c:pt idx="5061">
                  <c:v>37.24</c:v>
                </c:pt>
                <c:pt idx="5062">
                  <c:v>37.24</c:v>
                </c:pt>
                <c:pt idx="5063">
                  <c:v>37.24</c:v>
                </c:pt>
                <c:pt idx="5064">
                  <c:v>37.24</c:v>
                </c:pt>
                <c:pt idx="5065">
                  <c:v>46.49</c:v>
                </c:pt>
                <c:pt idx="5066">
                  <c:v>46.49</c:v>
                </c:pt>
                <c:pt idx="5067">
                  <c:v>46.49</c:v>
                </c:pt>
                <c:pt idx="5068">
                  <c:v>46.49</c:v>
                </c:pt>
                <c:pt idx="5069">
                  <c:v>46.49</c:v>
                </c:pt>
                <c:pt idx="5070">
                  <c:v>46.49</c:v>
                </c:pt>
                <c:pt idx="5071">
                  <c:v>46.49</c:v>
                </c:pt>
                <c:pt idx="5072">
                  <c:v>46.49</c:v>
                </c:pt>
                <c:pt idx="5073">
                  <c:v>46.49</c:v>
                </c:pt>
                <c:pt idx="5074">
                  <c:v>46.49</c:v>
                </c:pt>
                <c:pt idx="5075">
                  <c:v>36.86</c:v>
                </c:pt>
                <c:pt idx="5076">
                  <c:v>36.86</c:v>
                </c:pt>
                <c:pt idx="5077">
                  <c:v>36.86</c:v>
                </c:pt>
                <c:pt idx="5078">
                  <c:v>36.86</c:v>
                </c:pt>
                <c:pt idx="5079">
                  <c:v>36.86</c:v>
                </c:pt>
                <c:pt idx="5080">
                  <c:v>36.86</c:v>
                </c:pt>
                <c:pt idx="5081">
                  <c:v>36.86</c:v>
                </c:pt>
                <c:pt idx="5082">
                  <c:v>36.86</c:v>
                </c:pt>
                <c:pt idx="5083">
                  <c:v>36.86</c:v>
                </c:pt>
                <c:pt idx="5084">
                  <c:v>36.86</c:v>
                </c:pt>
                <c:pt idx="5085">
                  <c:v>37.049999999999997</c:v>
                </c:pt>
                <c:pt idx="5086">
                  <c:v>37.049999999999997</c:v>
                </c:pt>
                <c:pt idx="5087">
                  <c:v>37.049999999999997</c:v>
                </c:pt>
                <c:pt idx="5088">
                  <c:v>37.049999999999997</c:v>
                </c:pt>
                <c:pt idx="5089">
                  <c:v>37.049999999999997</c:v>
                </c:pt>
                <c:pt idx="5090">
                  <c:v>37.049999999999997</c:v>
                </c:pt>
                <c:pt idx="5091">
                  <c:v>37.049999999999997</c:v>
                </c:pt>
                <c:pt idx="5092">
                  <c:v>37.049999999999997</c:v>
                </c:pt>
                <c:pt idx="5093">
                  <c:v>37.049999999999997</c:v>
                </c:pt>
                <c:pt idx="5094">
                  <c:v>37.049999999999997</c:v>
                </c:pt>
                <c:pt idx="5095">
                  <c:v>45.41</c:v>
                </c:pt>
                <c:pt idx="5096">
                  <c:v>45.41</c:v>
                </c:pt>
                <c:pt idx="5097">
                  <c:v>45.41</c:v>
                </c:pt>
                <c:pt idx="5098">
                  <c:v>45.41</c:v>
                </c:pt>
                <c:pt idx="5099">
                  <c:v>45.41</c:v>
                </c:pt>
                <c:pt idx="5100">
                  <c:v>45.41</c:v>
                </c:pt>
                <c:pt idx="5101">
                  <c:v>45.41</c:v>
                </c:pt>
                <c:pt idx="5102">
                  <c:v>45.41</c:v>
                </c:pt>
                <c:pt idx="5103">
                  <c:v>45.41</c:v>
                </c:pt>
                <c:pt idx="5104">
                  <c:v>45.41</c:v>
                </c:pt>
                <c:pt idx="5105">
                  <c:v>45.05</c:v>
                </c:pt>
                <c:pt idx="5106">
                  <c:v>45.05</c:v>
                </c:pt>
                <c:pt idx="5107">
                  <c:v>45.05</c:v>
                </c:pt>
                <c:pt idx="5108">
                  <c:v>45.05</c:v>
                </c:pt>
                <c:pt idx="5109">
                  <c:v>45.05</c:v>
                </c:pt>
                <c:pt idx="5110">
                  <c:v>45.05</c:v>
                </c:pt>
                <c:pt idx="5111">
                  <c:v>45.05</c:v>
                </c:pt>
                <c:pt idx="5112">
                  <c:v>45.05</c:v>
                </c:pt>
                <c:pt idx="5113">
                  <c:v>45.05</c:v>
                </c:pt>
                <c:pt idx="5114">
                  <c:v>45.05</c:v>
                </c:pt>
                <c:pt idx="5115">
                  <c:v>22.86</c:v>
                </c:pt>
                <c:pt idx="5116">
                  <c:v>22.86</c:v>
                </c:pt>
                <c:pt idx="5117">
                  <c:v>22.86</c:v>
                </c:pt>
                <c:pt idx="5118">
                  <c:v>22.86</c:v>
                </c:pt>
                <c:pt idx="5119">
                  <c:v>22.86</c:v>
                </c:pt>
                <c:pt idx="5120">
                  <c:v>22.86</c:v>
                </c:pt>
                <c:pt idx="5121">
                  <c:v>22.86</c:v>
                </c:pt>
                <c:pt idx="5122">
                  <c:v>22.86</c:v>
                </c:pt>
                <c:pt idx="5123">
                  <c:v>22.86</c:v>
                </c:pt>
                <c:pt idx="5124">
                  <c:v>22.86</c:v>
                </c:pt>
                <c:pt idx="5125">
                  <c:v>28.08</c:v>
                </c:pt>
                <c:pt idx="5126">
                  <c:v>28.08</c:v>
                </c:pt>
                <c:pt idx="5127">
                  <c:v>28.08</c:v>
                </c:pt>
                <c:pt idx="5128">
                  <c:v>28.08</c:v>
                </c:pt>
                <c:pt idx="5129">
                  <c:v>28.08</c:v>
                </c:pt>
                <c:pt idx="5130">
                  <c:v>28.08</c:v>
                </c:pt>
                <c:pt idx="5131">
                  <c:v>28.08</c:v>
                </c:pt>
                <c:pt idx="5132">
                  <c:v>28.08</c:v>
                </c:pt>
                <c:pt idx="5133">
                  <c:v>28.08</c:v>
                </c:pt>
                <c:pt idx="5134">
                  <c:v>28.08</c:v>
                </c:pt>
                <c:pt idx="5135">
                  <c:v>32.380000000000003</c:v>
                </c:pt>
                <c:pt idx="5136">
                  <c:v>32.380000000000003</c:v>
                </c:pt>
                <c:pt idx="5137">
                  <c:v>32.380000000000003</c:v>
                </c:pt>
                <c:pt idx="5138">
                  <c:v>32.380000000000003</c:v>
                </c:pt>
                <c:pt idx="5139">
                  <c:v>32.380000000000003</c:v>
                </c:pt>
                <c:pt idx="5140">
                  <c:v>32.380000000000003</c:v>
                </c:pt>
                <c:pt idx="5141">
                  <c:v>32.380000000000003</c:v>
                </c:pt>
                <c:pt idx="5142">
                  <c:v>32.380000000000003</c:v>
                </c:pt>
                <c:pt idx="5143">
                  <c:v>32.380000000000003</c:v>
                </c:pt>
                <c:pt idx="5144">
                  <c:v>32.380000000000003</c:v>
                </c:pt>
                <c:pt idx="5145">
                  <c:v>34.049999999999997</c:v>
                </c:pt>
                <c:pt idx="5146">
                  <c:v>34.049999999999997</c:v>
                </c:pt>
                <c:pt idx="5147">
                  <c:v>34.049999999999997</c:v>
                </c:pt>
                <c:pt idx="5148">
                  <c:v>34.049999999999997</c:v>
                </c:pt>
                <c:pt idx="5149">
                  <c:v>34.049999999999997</c:v>
                </c:pt>
                <c:pt idx="5150">
                  <c:v>34.049999999999997</c:v>
                </c:pt>
                <c:pt idx="5151">
                  <c:v>34.049999999999997</c:v>
                </c:pt>
                <c:pt idx="5152">
                  <c:v>34.049999999999997</c:v>
                </c:pt>
                <c:pt idx="5153">
                  <c:v>34.049999999999997</c:v>
                </c:pt>
                <c:pt idx="5154">
                  <c:v>34.049999999999997</c:v>
                </c:pt>
                <c:pt idx="5155">
                  <c:v>31.99</c:v>
                </c:pt>
                <c:pt idx="5156">
                  <c:v>31.99</c:v>
                </c:pt>
                <c:pt idx="5157">
                  <c:v>31.99</c:v>
                </c:pt>
                <c:pt idx="5158">
                  <c:v>31.99</c:v>
                </c:pt>
                <c:pt idx="5159">
                  <c:v>31.99</c:v>
                </c:pt>
                <c:pt idx="5160">
                  <c:v>31.99</c:v>
                </c:pt>
                <c:pt idx="5161">
                  <c:v>31.99</c:v>
                </c:pt>
                <c:pt idx="5162">
                  <c:v>31.99</c:v>
                </c:pt>
                <c:pt idx="5163">
                  <c:v>31.99</c:v>
                </c:pt>
                <c:pt idx="5164">
                  <c:v>31.99</c:v>
                </c:pt>
                <c:pt idx="5165">
                  <c:v>30.61</c:v>
                </c:pt>
                <c:pt idx="5166">
                  <c:v>30.61</c:v>
                </c:pt>
                <c:pt idx="5167">
                  <c:v>30.61</c:v>
                </c:pt>
                <c:pt idx="5168">
                  <c:v>30.61</c:v>
                </c:pt>
                <c:pt idx="5169">
                  <c:v>30.61</c:v>
                </c:pt>
                <c:pt idx="5170">
                  <c:v>30.61</c:v>
                </c:pt>
                <c:pt idx="5171">
                  <c:v>30.61</c:v>
                </c:pt>
                <c:pt idx="5172">
                  <c:v>30.61</c:v>
                </c:pt>
                <c:pt idx="5173">
                  <c:v>30.61</c:v>
                </c:pt>
                <c:pt idx="5174">
                  <c:v>30.61</c:v>
                </c:pt>
                <c:pt idx="5175">
                  <c:v>31.22</c:v>
                </c:pt>
                <c:pt idx="5176">
                  <c:v>31.22</c:v>
                </c:pt>
                <c:pt idx="5177">
                  <c:v>31.22</c:v>
                </c:pt>
                <c:pt idx="5178">
                  <c:v>31.22</c:v>
                </c:pt>
                <c:pt idx="5179">
                  <c:v>31.22</c:v>
                </c:pt>
                <c:pt idx="5180">
                  <c:v>31.22</c:v>
                </c:pt>
                <c:pt idx="5181">
                  <c:v>31.22</c:v>
                </c:pt>
                <c:pt idx="5182">
                  <c:v>31.22</c:v>
                </c:pt>
                <c:pt idx="5183">
                  <c:v>31.22</c:v>
                </c:pt>
                <c:pt idx="5184">
                  <c:v>31.22</c:v>
                </c:pt>
                <c:pt idx="5185">
                  <c:v>32.049999999999997</c:v>
                </c:pt>
                <c:pt idx="5186">
                  <c:v>32.049999999999997</c:v>
                </c:pt>
                <c:pt idx="5187">
                  <c:v>32.049999999999997</c:v>
                </c:pt>
                <c:pt idx="5188">
                  <c:v>32.049999999999997</c:v>
                </c:pt>
                <c:pt idx="5189">
                  <c:v>32.049999999999997</c:v>
                </c:pt>
                <c:pt idx="5190">
                  <c:v>32.049999999999997</c:v>
                </c:pt>
                <c:pt idx="5191">
                  <c:v>32.049999999999997</c:v>
                </c:pt>
                <c:pt idx="5192">
                  <c:v>32.049999999999997</c:v>
                </c:pt>
                <c:pt idx="5193">
                  <c:v>32.049999999999997</c:v>
                </c:pt>
                <c:pt idx="5194">
                  <c:v>32.049999999999997</c:v>
                </c:pt>
                <c:pt idx="5195">
                  <c:v>38.880000000000003</c:v>
                </c:pt>
                <c:pt idx="5196">
                  <c:v>38.880000000000003</c:v>
                </c:pt>
                <c:pt idx="5197">
                  <c:v>38.880000000000003</c:v>
                </c:pt>
                <c:pt idx="5198">
                  <c:v>38.880000000000003</c:v>
                </c:pt>
                <c:pt idx="5199">
                  <c:v>38.880000000000003</c:v>
                </c:pt>
                <c:pt idx="5200">
                  <c:v>38.880000000000003</c:v>
                </c:pt>
                <c:pt idx="5201">
                  <c:v>38.880000000000003</c:v>
                </c:pt>
                <c:pt idx="5202">
                  <c:v>38.880000000000003</c:v>
                </c:pt>
                <c:pt idx="5203">
                  <c:v>38.880000000000003</c:v>
                </c:pt>
                <c:pt idx="5204">
                  <c:v>38.880000000000003</c:v>
                </c:pt>
                <c:pt idx="5205">
                  <c:v>41.83</c:v>
                </c:pt>
                <c:pt idx="5206">
                  <c:v>41.83</c:v>
                </c:pt>
                <c:pt idx="5207">
                  <c:v>41.83</c:v>
                </c:pt>
                <c:pt idx="5208">
                  <c:v>41.83</c:v>
                </c:pt>
                <c:pt idx="5209">
                  <c:v>41.83</c:v>
                </c:pt>
                <c:pt idx="5210">
                  <c:v>41.83</c:v>
                </c:pt>
                <c:pt idx="5211">
                  <c:v>41.83</c:v>
                </c:pt>
                <c:pt idx="5212">
                  <c:v>41.83</c:v>
                </c:pt>
                <c:pt idx="5213">
                  <c:v>41.83</c:v>
                </c:pt>
                <c:pt idx="5214">
                  <c:v>41.83</c:v>
                </c:pt>
                <c:pt idx="5215">
                  <c:v>22.66</c:v>
                </c:pt>
                <c:pt idx="5216">
                  <c:v>22.66</c:v>
                </c:pt>
                <c:pt idx="5217">
                  <c:v>22.66</c:v>
                </c:pt>
                <c:pt idx="5218">
                  <c:v>22.66</c:v>
                </c:pt>
                <c:pt idx="5219">
                  <c:v>22.66</c:v>
                </c:pt>
                <c:pt idx="5220">
                  <c:v>22.66</c:v>
                </c:pt>
                <c:pt idx="5221">
                  <c:v>22.66</c:v>
                </c:pt>
                <c:pt idx="5222">
                  <c:v>22.66</c:v>
                </c:pt>
                <c:pt idx="5223">
                  <c:v>22.66</c:v>
                </c:pt>
                <c:pt idx="5224">
                  <c:v>22.66</c:v>
                </c:pt>
                <c:pt idx="5225">
                  <c:v>23.8</c:v>
                </c:pt>
                <c:pt idx="5226">
                  <c:v>23.8</c:v>
                </c:pt>
                <c:pt idx="5227">
                  <c:v>23.8</c:v>
                </c:pt>
                <c:pt idx="5228">
                  <c:v>23.8</c:v>
                </c:pt>
                <c:pt idx="5229">
                  <c:v>23.8</c:v>
                </c:pt>
                <c:pt idx="5230">
                  <c:v>23.8</c:v>
                </c:pt>
                <c:pt idx="5231">
                  <c:v>23.8</c:v>
                </c:pt>
                <c:pt idx="5232">
                  <c:v>23.8</c:v>
                </c:pt>
                <c:pt idx="5233">
                  <c:v>23.8</c:v>
                </c:pt>
                <c:pt idx="5234">
                  <c:v>23.8</c:v>
                </c:pt>
                <c:pt idx="5235">
                  <c:v>25.69</c:v>
                </c:pt>
                <c:pt idx="5236">
                  <c:v>25.69</c:v>
                </c:pt>
                <c:pt idx="5237">
                  <c:v>25.69</c:v>
                </c:pt>
                <c:pt idx="5238">
                  <c:v>25.69</c:v>
                </c:pt>
                <c:pt idx="5239">
                  <c:v>25.69</c:v>
                </c:pt>
                <c:pt idx="5240">
                  <c:v>25.69</c:v>
                </c:pt>
                <c:pt idx="5241">
                  <c:v>25.69</c:v>
                </c:pt>
                <c:pt idx="5242">
                  <c:v>25.69</c:v>
                </c:pt>
                <c:pt idx="5243">
                  <c:v>25.69</c:v>
                </c:pt>
                <c:pt idx="5244">
                  <c:v>25.69</c:v>
                </c:pt>
                <c:pt idx="5245">
                  <c:v>22.91</c:v>
                </c:pt>
                <c:pt idx="5246">
                  <c:v>22.91</c:v>
                </c:pt>
                <c:pt idx="5247">
                  <c:v>22.91</c:v>
                </c:pt>
                <c:pt idx="5248">
                  <c:v>22.91</c:v>
                </c:pt>
                <c:pt idx="5249">
                  <c:v>22.91</c:v>
                </c:pt>
                <c:pt idx="5250">
                  <c:v>22.91</c:v>
                </c:pt>
                <c:pt idx="5251">
                  <c:v>22.91</c:v>
                </c:pt>
                <c:pt idx="5252">
                  <c:v>22.91</c:v>
                </c:pt>
                <c:pt idx="5253">
                  <c:v>22.91</c:v>
                </c:pt>
                <c:pt idx="5254">
                  <c:v>22.91</c:v>
                </c:pt>
                <c:pt idx="5255">
                  <c:v>22.27</c:v>
                </c:pt>
                <c:pt idx="5256">
                  <c:v>22.27</c:v>
                </c:pt>
                <c:pt idx="5257">
                  <c:v>22.27</c:v>
                </c:pt>
                <c:pt idx="5258">
                  <c:v>22.27</c:v>
                </c:pt>
                <c:pt idx="5259">
                  <c:v>22.27</c:v>
                </c:pt>
                <c:pt idx="5260">
                  <c:v>22.27</c:v>
                </c:pt>
                <c:pt idx="5261">
                  <c:v>22.27</c:v>
                </c:pt>
                <c:pt idx="5262">
                  <c:v>22.27</c:v>
                </c:pt>
                <c:pt idx="5263">
                  <c:v>22.27</c:v>
                </c:pt>
                <c:pt idx="5264">
                  <c:v>22.27</c:v>
                </c:pt>
                <c:pt idx="5265">
                  <c:v>21.83</c:v>
                </c:pt>
                <c:pt idx="5266">
                  <c:v>21.83</c:v>
                </c:pt>
                <c:pt idx="5267">
                  <c:v>21.83</c:v>
                </c:pt>
                <c:pt idx="5268">
                  <c:v>21.83</c:v>
                </c:pt>
                <c:pt idx="5269">
                  <c:v>21.83</c:v>
                </c:pt>
                <c:pt idx="5270">
                  <c:v>21.83</c:v>
                </c:pt>
                <c:pt idx="5271">
                  <c:v>21.83</c:v>
                </c:pt>
                <c:pt idx="5272">
                  <c:v>21.83</c:v>
                </c:pt>
                <c:pt idx="5273">
                  <c:v>21.83</c:v>
                </c:pt>
                <c:pt idx="5274">
                  <c:v>21.83</c:v>
                </c:pt>
                <c:pt idx="5275">
                  <c:v>22.05</c:v>
                </c:pt>
                <c:pt idx="5276">
                  <c:v>22.05</c:v>
                </c:pt>
                <c:pt idx="5277">
                  <c:v>22.05</c:v>
                </c:pt>
                <c:pt idx="5278">
                  <c:v>22.05</c:v>
                </c:pt>
                <c:pt idx="5279">
                  <c:v>22.05</c:v>
                </c:pt>
                <c:pt idx="5280">
                  <c:v>22.05</c:v>
                </c:pt>
                <c:pt idx="5281">
                  <c:v>22.05</c:v>
                </c:pt>
                <c:pt idx="5282">
                  <c:v>22.05</c:v>
                </c:pt>
                <c:pt idx="5283">
                  <c:v>22.05</c:v>
                </c:pt>
                <c:pt idx="5284">
                  <c:v>22.05</c:v>
                </c:pt>
                <c:pt idx="5285">
                  <c:v>21.74</c:v>
                </c:pt>
                <c:pt idx="5286">
                  <c:v>21.74</c:v>
                </c:pt>
                <c:pt idx="5287">
                  <c:v>21.74</c:v>
                </c:pt>
                <c:pt idx="5288">
                  <c:v>21.74</c:v>
                </c:pt>
                <c:pt idx="5289">
                  <c:v>21.74</c:v>
                </c:pt>
                <c:pt idx="5290">
                  <c:v>21.74</c:v>
                </c:pt>
                <c:pt idx="5291">
                  <c:v>21.74</c:v>
                </c:pt>
                <c:pt idx="5292">
                  <c:v>21.74</c:v>
                </c:pt>
                <c:pt idx="5293">
                  <c:v>21.74</c:v>
                </c:pt>
                <c:pt idx="5294">
                  <c:v>21.74</c:v>
                </c:pt>
                <c:pt idx="5295">
                  <c:v>20.13</c:v>
                </c:pt>
                <c:pt idx="5296">
                  <c:v>20.13</c:v>
                </c:pt>
                <c:pt idx="5297">
                  <c:v>20.13</c:v>
                </c:pt>
                <c:pt idx="5298">
                  <c:v>20.13</c:v>
                </c:pt>
                <c:pt idx="5299">
                  <c:v>20.13</c:v>
                </c:pt>
                <c:pt idx="5300">
                  <c:v>20.13</c:v>
                </c:pt>
                <c:pt idx="5301">
                  <c:v>20.13</c:v>
                </c:pt>
                <c:pt idx="5302">
                  <c:v>20.13</c:v>
                </c:pt>
                <c:pt idx="5303">
                  <c:v>20.13</c:v>
                </c:pt>
                <c:pt idx="5304">
                  <c:v>20.13</c:v>
                </c:pt>
                <c:pt idx="5305">
                  <c:v>19.440000000000001</c:v>
                </c:pt>
                <c:pt idx="5306">
                  <c:v>19.440000000000001</c:v>
                </c:pt>
                <c:pt idx="5307">
                  <c:v>19.440000000000001</c:v>
                </c:pt>
                <c:pt idx="5308">
                  <c:v>19.440000000000001</c:v>
                </c:pt>
                <c:pt idx="5309">
                  <c:v>19.440000000000001</c:v>
                </c:pt>
                <c:pt idx="5310">
                  <c:v>19.440000000000001</c:v>
                </c:pt>
                <c:pt idx="5311">
                  <c:v>19.440000000000001</c:v>
                </c:pt>
                <c:pt idx="5312">
                  <c:v>19.440000000000001</c:v>
                </c:pt>
                <c:pt idx="5313">
                  <c:v>19.440000000000001</c:v>
                </c:pt>
                <c:pt idx="5314">
                  <c:v>19.440000000000001</c:v>
                </c:pt>
                <c:pt idx="5315">
                  <c:v>19.829999999999998</c:v>
                </c:pt>
                <c:pt idx="5316">
                  <c:v>19.829999999999998</c:v>
                </c:pt>
                <c:pt idx="5317">
                  <c:v>19.829999999999998</c:v>
                </c:pt>
                <c:pt idx="5318">
                  <c:v>19.829999999999998</c:v>
                </c:pt>
                <c:pt idx="5319">
                  <c:v>19.829999999999998</c:v>
                </c:pt>
                <c:pt idx="5320">
                  <c:v>19.829999999999998</c:v>
                </c:pt>
                <c:pt idx="5321">
                  <c:v>19.829999999999998</c:v>
                </c:pt>
                <c:pt idx="5322">
                  <c:v>19.829999999999998</c:v>
                </c:pt>
                <c:pt idx="5323">
                  <c:v>19.829999999999998</c:v>
                </c:pt>
                <c:pt idx="5324">
                  <c:v>19.829999999999998</c:v>
                </c:pt>
                <c:pt idx="5325">
                  <c:v>20.079999999999998</c:v>
                </c:pt>
                <c:pt idx="5326">
                  <c:v>20.079999999999998</c:v>
                </c:pt>
                <c:pt idx="5327">
                  <c:v>20.079999999999998</c:v>
                </c:pt>
                <c:pt idx="5328">
                  <c:v>20.079999999999998</c:v>
                </c:pt>
                <c:pt idx="5329">
                  <c:v>20.079999999999998</c:v>
                </c:pt>
                <c:pt idx="5330">
                  <c:v>20.079999999999998</c:v>
                </c:pt>
                <c:pt idx="5331">
                  <c:v>20.079999999999998</c:v>
                </c:pt>
                <c:pt idx="5332">
                  <c:v>20.079999999999998</c:v>
                </c:pt>
                <c:pt idx="5333">
                  <c:v>20.079999999999998</c:v>
                </c:pt>
                <c:pt idx="5334">
                  <c:v>20.079999999999998</c:v>
                </c:pt>
                <c:pt idx="5335">
                  <c:v>20.02</c:v>
                </c:pt>
                <c:pt idx="5336">
                  <c:v>20.02</c:v>
                </c:pt>
                <c:pt idx="5337">
                  <c:v>20.02</c:v>
                </c:pt>
                <c:pt idx="5338">
                  <c:v>20.02</c:v>
                </c:pt>
                <c:pt idx="5339">
                  <c:v>20.02</c:v>
                </c:pt>
                <c:pt idx="5340">
                  <c:v>20.02</c:v>
                </c:pt>
                <c:pt idx="5341">
                  <c:v>20.02</c:v>
                </c:pt>
                <c:pt idx="5342">
                  <c:v>20.02</c:v>
                </c:pt>
                <c:pt idx="5343">
                  <c:v>20.02</c:v>
                </c:pt>
                <c:pt idx="5344">
                  <c:v>20.02</c:v>
                </c:pt>
                <c:pt idx="5345">
                  <c:v>20.47</c:v>
                </c:pt>
                <c:pt idx="5346">
                  <c:v>20.47</c:v>
                </c:pt>
                <c:pt idx="5347">
                  <c:v>20.47</c:v>
                </c:pt>
                <c:pt idx="5348">
                  <c:v>20.47</c:v>
                </c:pt>
                <c:pt idx="5349">
                  <c:v>20.47</c:v>
                </c:pt>
                <c:pt idx="5350">
                  <c:v>20.47</c:v>
                </c:pt>
                <c:pt idx="5351">
                  <c:v>20.47</c:v>
                </c:pt>
                <c:pt idx="5352">
                  <c:v>20.47</c:v>
                </c:pt>
                <c:pt idx="5353">
                  <c:v>20.47</c:v>
                </c:pt>
                <c:pt idx="5354">
                  <c:v>20.47</c:v>
                </c:pt>
                <c:pt idx="5355">
                  <c:v>20.69</c:v>
                </c:pt>
                <c:pt idx="5356">
                  <c:v>20.69</c:v>
                </c:pt>
                <c:pt idx="5357">
                  <c:v>20.69</c:v>
                </c:pt>
                <c:pt idx="5358">
                  <c:v>20.69</c:v>
                </c:pt>
                <c:pt idx="5359">
                  <c:v>20.69</c:v>
                </c:pt>
                <c:pt idx="5360">
                  <c:v>20.69</c:v>
                </c:pt>
                <c:pt idx="5361">
                  <c:v>20.69</c:v>
                </c:pt>
                <c:pt idx="5362">
                  <c:v>20.69</c:v>
                </c:pt>
                <c:pt idx="5363">
                  <c:v>20.69</c:v>
                </c:pt>
                <c:pt idx="5364">
                  <c:v>20.69</c:v>
                </c:pt>
                <c:pt idx="5365">
                  <c:v>20.72</c:v>
                </c:pt>
                <c:pt idx="5366">
                  <c:v>20.72</c:v>
                </c:pt>
                <c:pt idx="5367">
                  <c:v>20.72</c:v>
                </c:pt>
                <c:pt idx="5368">
                  <c:v>20.72</c:v>
                </c:pt>
                <c:pt idx="5369">
                  <c:v>20.72</c:v>
                </c:pt>
                <c:pt idx="5370">
                  <c:v>20.72</c:v>
                </c:pt>
                <c:pt idx="5371">
                  <c:v>20.72</c:v>
                </c:pt>
                <c:pt idx="5372">
                  <c:v>20.72</c:v>
                </c:pt>
                <c:pt idx="5373">
                  <c:v>20.72</c:v>
                </c:pt>
                <c:pt idx="5374">
                  <c:v>20.72</c:v>
                </c:pt>
                <c:pt idx="5375">
                  <c:v>20.99</c:v>
                </c:pt>
                <c:pt idx="5376">
                  <c:v>20.99</c:v>
                </c:pt>
                <c:pt idx="5377">
                  <c:v>20.99</c:v>
                </c:pt>
                <c:pt idx="5378">
                  <c:v>20.99</c:v>
                </c:pt>
                <c:pt idx="5379">
                  <c:v>20.99</c:v>
                </c:pt>
                <c:pt idx="5380">
                  <c:v>20.99</c:v>
                </c:pt>
                <c:pt idx="5381">
                  <c:v>20.99</c:v>
                </c:pt>
                <c:pt idx="5382">
                  <c:v>20.99</c:v>
                </c:pt>
                <c:pt idx="5383">
                  <c:v>20.99</c:v>
                </c:pt>
                <c:pt idx="5384">
                  <c:v>20.99</c:v>
                </c:pt>
                <c:pt idx="5385">
                  <c:v>21.19</c:v>
                </c:pt>
                <c:pt idx="5386">
                  <c:v>21.19</c:v>
                </c:pt>
                <c:pt idx="5387">
                  <c:v>21.19</c:v>
                </c:pt>
                <c:pt idx="5388">
                  <c:v>21.19</c:v>
                </c:pt>
                <c:pt idx="5389">
                  <c:v>21.19</c:v>
                </c:pt>
                <c:pt idx="5390">
                  <c:v>21.19</c:v>
                </c:pt>
                <c:pt idx="5391">
                  <c:v>21.19</c:v>
                </c:pt>
                <c:pt idx="5392">
                  <c:v>21.19</c:v>
                </c:pt>
                <c:pt idx="5393">
                  <c:v>21.19</c:v>
                </c:pt>
                <c:pt idx="5394">
                  <c:v>21.19</c:v>
                </c:pt>
                <c:pt idx="5395">
                  <c:v>21.36</c:v>
                </c:pt>
                <c:pt idx="5396">
                  <c:v>21.36</c:v>
                </c:pt>
                <c:pt idx="5397">
                  <c:v>21.36</c:v>
                </c:pt>
                <c:pt idx="5398">
                  <c:v>21.36</c:v>
                </c:pt>
                <c:pt idx="5399">
                  <c:v>21.36</c:v>
                </c:pt>
                <c:pt idx="5400">
                  <c:v>21.36</c:v>
                </c:pt>
                <c:pt idx="5401">
                  <c:v>21.36</c:v>
                </c:pt>
                <c:pt idx="5402">
                  <c:v>21.36</c:v>
                </c:pt>
                <c:pt idx="5403">
                  <c:v>21.36</c:v>
                </c:pt>
                <c:pt idx="5404">
                  <c:v>21.36</c:v>
                </c:pt>
                <c:pt idx="5405">
                  <c:v>21.33</c:v>
                </c:pt>
                <c:pt idx="5406">
                  <c:v>21.33</c:v>
                </c:pt>
                <c:pt idx="5407">
                  <c:v>21.33</c:v>
                </c:pt>
                <c:pt idx="5408">
                  <c:v>21.33</c:v>
                </c:pt>
                <c:pt idx="5409">
                  <c:v>21.33</c:v>
                </c:pt>
                <c:pt idx="5410">
                  <c:v>21.33</c:v>
                </c:pt>
                <c:pt idx="5411">
                  <c:v>21.33</c:v>
                </c:pt>
                <c:pt idx="5412">
                  <c:v>21.33</c:v>
                </c:pt>
                <c:pt idx="5413">
                  <c:v>21.33</c:v>
                </c:pt>
                <c:pt idx="5414">
                  <c:v>21.33</c:v>
                </c:pt>
                <c:pt idx="5415">
                  <c:v>21.27</c:v>
                </c:pt>
                <c:pt idx="5416">
                  <c:v>21.27</c:v>
                </c:pt>
                <c:pt idx="5417">
                  <c:v>21.27</c:v>
                </c:pt>
                <c:pt idx="5418">
                  <c:v>21.27</c:v>
                </c:pt>
                <c:pt idx="5419">
                  <c:v>21.27</c:v>
                </c:pt>
                <c:pt idx="5420">
                  <c:v>21.27</c:v>
                </c:pt>
                <c:pt idx="5421">
                  <c:v>21.27</c:v>
                </c:pt>
                <c:pt idx="5422">
                  <c:v>21.27</c:v>
                </c:pt>
                <c:pt idx="5423">
                  <c:v>21.27</c:v>
                </c:pt>
                <c:pt idx="5424">
                  <c:v>21.27</c:v>
                </c:pt>
                <c:pt idx="5425">
                  <c:v>21.27</c:v>
                </c:pt>
                <c:pt idx="5426">
                  <c:v>21.27</c:v>
                </c:pt>
                <c:pt idx="5427">
                  <c:v>21.27</c:v>
                </c:pt>
                <c:pt idx="5428">
                  <c:v>21.27</c:v>
                </c:pt>
                <c:pt idx="5429">
                  <c:v>21.27</c:v>
                </c:pt>
                <c:pt idx="5430">
                  <c:v>21.27</c:v>
                </c:pt>
                <c:pt idx="5431">
                  <c:v>21.27</c:v>
                </c:pt>
                <c:pt idx="5432">
                  <c:v>21.27</c:v>
                </c:pt>
                <c:pt idx="5433">
                  <c:v>21.27</c:v>
                </c:pt>
                <c:pt idx="5434">
                  <c:v>21.27</c:v>
                </c:pt>
                <c:pt idx="5435">
                  <c:v>21.47</c:v>
                </c:pt>
                <c:pt idx="5436">
                  <c:v>21.47</c:v>
                </c:pt>
                <c:pt idx="5437">
                  <c:v>21.47</c:v>
                </c:pt>
                <c:pt idx="5438">
                  <c:v>21.47</c:v>
                </c:pt>
                <c:pt idx="5439">
                  <c:v>21.47</c:v>
                </c:pt>
                <c:pt idx="5440">
                  <c:v>21.47</c:v>
                </c:pt>
                <c:pt idx="5441">
                  <c:v>21.47</c:v>
                </c:pt>
                <c:pt idx="5442">
                  <c:v>21.47</c:v>
                </c:pt>
                <c:pt idx="5443">
                  <c:v>21.47</c:v>
                </c:pt>
                <c:pt idx="5444">
                  <c:v>21.47</c:v>
                </c:pt>
                <c:pt idx="5445">
                  <c:v>22.13</c:v>
                </c:pt>
                <c:pt idx="5446">
                  <c:v>22.13</c:v>
                </c:pt>
                <c:pt idx="5447">
                  <c:v>22.13</c:v>
                </c:pt>
                <c:pt idx="5448">
                  <c:v>22.13</c:v>
                </c:pt>
                <c:pt idx="5449">
                  <c:v>22.13</c:v>
                </c:pt>
                <c:pt idx="5450">
                  <c:v>22.13</c:v>
                </c:pt>
                <c:pt idx="5451">
                  <c:v>22.13</c:v>
                </c:pt>
                <c:pt idx="5452">
                  <c:v>22.13</c:v>
                </c:pt>
                <c:pt idx="5453">
                  <c:v>22.13</c:v>
                </c:pt>
                <c:pt idx="5454">
                  <c:v>22.13</c:v>
                </c:pt>
                <c:pt idx="5455">
                  <c:v>20.91</c:v>
                </c:pt>
                <c:pt idx="5456">
                  <c:v>20.91</c:v>
                </c:pt>
                <c:pt idx="5457">
                  <c:v>20.91</c:v>
                </c:pt>
                <c:pt idx="5458">
                  <c:v>20.91</c:v>
                </c:pt>
                <c:pt idx="5459">
                  <c:v>20.91</c:v>
                </c:pt>
                <c:pt idx="5460">
                  <c:v>20.91</c:v>
                </c:pt>
                <c:pt idx="5461">
                  <c:v>20.91</c:v>
                </c:pt>
                <c:pt idx="5462">
                  <c:v>20.91</c:v>
                </c:pt>
                <c:pt idx="5463">
                  <c:v>20.91</c:v>
                </c:pt>
                <c:pt idx="5464">
                  <c:v>20.91</c:v>
                </c:pt>
                <c:pt idx="5465">
                  <c:v>20.440000000000001</c:v>
                </c:pt>
                <c:pt idx="5466">
                  <c:v>20.440000000000001</c:v>
                </c:pt>
                <c:pt idx="5467">
                  <c:v>20.440000000000001</c:v>
                </c:pt>
                <c:pt idx="5468">
                  <c:v>20.440000000000001</c:v>
                </c:pt>
                <c:pt idx="5469">
                  <c:v>20.440000000000001</c:v>
                </c:pt>
                <c:pt idx="5470">
                  <c:v>20.440000000000001</c:v>
                </c:pt>
                <c:pt idx="5471">
                  <c:v>20.440000000000001</c:v>
                </c:pt>
                <c:pt idx="5472">
                  <c:v>20.440000000000001</c:v>
                </c:pt>
                <c:pt idx="5473">
                  <c:v>20.440000000000001</c:v>
                </c:pt>
                <c:pt idx="5474">
                  <c:v>20.440000000000001</c:v>
                </c:pt>
                <c:pt idx="5475">
                  <c:v>20.079999999999998</c:v>
                </c:pt>
                <c:pt idx="5476">
                  <c:v>20.079999999999998</c:v>
                </c:pt>
                <c:pt idx="5477">
                  <c:v>20.079999999999998</c:v>
                </c:pt>
                <c:pt idx="5478">
                  <c:v>20.079999999999998</c:v>
                </c:pt>
                <c:pt idx="5479">
                  <c:v>20.079999999999998</c:v>
                </c:pt>
                <c:pt idx="5480">
                  <c:v>20.079999999999998</c:v>
                </c:pt>
                <c:pt idx="5481">
                  <c:v>20.079999999999998</c:v>
                </c:pt>
                <c:pt idx="5482">
                  <c:v>20.079999999999998</c:v>
                </c:pt>
                <c:pt idx="5483">
                  <c:v>20.079999999999998</c:v>
                </c:pt>
                <c:pt idx="5484">
                  <c:v>20.079999999999998</c:v>
                </c:pt>
                <c:pt idx="5485">
                  <c:v>20.16</c:v>
                </c:pt>
                <c:pt idx="5486">
                  <c:v>20.16</c:v>
                </c:pt>
                <c:pt idx="5487">
                  <c:v>20.16</c:v>
                </c:pt>
                <c:pt idx="5488">
                  <c:v>20.16</c:v>
                </c:pt>
                <c:pt idx="5489">
                  <c:v>20.16</c:v>
                </c:pt>
                <c:pt idx="5490">
                  <c:v>20.16</c:v>
                </c:pt>
                <c:pt idx="5491">
                  <c:v>20.16</c:v>
                </c:pt>
                <c:pt idx="5492">
                  <c:v>20.16</c:v>
                </c:pt>
                <c:pt idx="5493">
                  <c:v>20.16</c:v>
                </c:pt>
                <c:pt idx="5494">
                  <c:v>20.16</c:v>
                </c:pt>
                <c:pt idx="5495">
                  <c:v>20.16</c:v>
                </c:pt>
                <c:pt idx="5496">
                  <c:v>20.16</c:v>
                </c:pt>
                <c:pt idx="5497">
                  <c:v>20.16</c:v>
                </c:pt>
                <c:pt idx="5498">
                  <c:v>20.16</c:v>
                </c:pt>
                <c:pt idx="5499">
                  <c:v>20.16</c:v>
                </c:pt>
                <c:pt idx="5500">
                  <c:v>20.16</c:v>
                </c:pt>
                <c:pt idx="5501">
                  <c:v>20.16</c:v>
                </c:pt>
                <c:pt idx="5502">
                  <c:v>20.16</c:v>
                </c:pt>
                <c:pt idx="5503">
                  <c:v>20.16</c:v>
                </c:pt>
                <c:pt idx="5504">
                  <c:v>20.16</c:v>
                </c:pt>
                <c:pt idx="5505">
                  <c:v>19.829999999999998</c:v>
                </c:pt>
                <c:pt idx="5506">
                  <c:v>19.829999999999998</c:v>
                </c:pt>
                <c:pt idx="5507">
                  <c:v>19.829999999999998</c:v>
                </c:pt>
                <c:pt idx="5508">
                  <c:v>19.829999999999998</c:v>
                </c:pt>
                <c:pt idx="5509">
                  <c:v>19.829999999999998</c:v>
                </c:pt>
                <c:pt idx="5510">
                  <c:v>19.829999999999998</c:v>
                </c:pt>
                <c:pt idx="5511">
                  <c:v>19.829999999999998</c:v>
                </c:pt>
                <c:pt idx="5512">
                  <c:v>19.829999999999998</c:v>
                </c:pt>
                <c:pt idx="5513">
                  <c:v>19.829999999999998</c:v>
                </c:pt>
                <c:pt idx="5514">
                  <c:v>19.829999999999998</c:v>
                </c:pt>
                <c:pt idx="5515">
                  <c:v>19.91</c:v>
                </c:pt>
                <c:pt idx="5516">
                  <c:v>19.91</c:v>
                </c:pt>
                <c:pt idx="5517">
                  <c:v>19.91</c:v>
                </c:pt>
                <c:pt idx="5518">
                  <c:v>19.91</c:v>
                </c:pt>
                <c:pt idx="5519">
                  <c:v>19.91</c:v>
                </c:pt>
                <c:pt idx="5520">
                  <c:v>19.91</c:v>
                </c:pt>
                <c:pt idx="5521">
                  <c:v>19.91</c:v>
                </c:pt>
                <c:pt idx="5522">
                  <c:v>19.91</c:v>
                </c:pt>
                <c:pt idx="5523">
                  <c:v>19.91</c:v>
                </c:pt>
                <c:pt idx="5524">
                  <c:v>19.91</c:v>
                </c:pt>
                <c:pt idx="5525">
                  <c:v>19.8</c:v>
                </c:pt>
                <c:pt idx="5526">
                  <c:v>19.8</c:v>
                </c:pt>
                <c:pt idx="5527">
                  <c:v>19.8</c:v>
                </c:pt>
                <c:pt idx="5528">
                  <c:v>19.8</c:v>
                </c:pt>
                <c:pt idx="5529">
                  <c:v>19.8</c:v>
                </c:pt>
                <c:pt idx="5530">
                  <c:v>19.8</c:v>
                </c:pt>
                <c:pt idx="5531">
                  <c:v>19.8</c:v>
                </c:pt>
                <c:pt idx="5532">
                  <c:v>19.8</c:v>
                </c:pt>
                <c:pt idx="5533">
                  <c:v>19.8</c:v>
                </c:pt>
                <c:pt idx="5534">
                  <c:v>19.8</c:v>
                </c:pt>
                <c:pt idx="5535">
                  <c:v>19.72</c:v>
                </c:pt>
                <c:pt idx="5536">
                  <c:v>19.72</c:v>
                </c:pt>
                <c:pt idx="5537">
                  <c:v>19.72</c:v>
                </c:pt>
                <c:pt idx="5538">
                  <c:v>19.72</c:v>
                </c:pt>
                <c:pt idx="5539">
                  <c:v>19.72</c:v>
                </c:pt>
                <c:pt idx="5540">
                  <c:v>19.72</c:v>
                </c:pt>
                <c:pt idx="5541">
                  <c:v>19.72</c:v>
                </c:pt>
                <c:pt idx="5542">
                  <c:v>19.72</c:v>
                </c:pt>
                <c:pt idx="5543">
                  <c:v>19.72</c:v>
                </c:pt>
                <c:pt idx="5544">
                  <c:v>19.72</c:v>
                </c:pt>
                <c:pt idx="5545">
                  <c:v>19.989999999999998</c:v>
                </c:pt>
                <c:pt idx="5546">
                  <c:v>19.989999999999998</c:v>
                </c:pt>
                <c:pt idx="5547">
                  <c:v>19.989999999999998</c:v>
                </c:pt>
                <c:pt idx="5548">
                  <c:v>19.989999999999998</c:v>
                </c:pt>
                <c:pt idx="5549">
                  <c:v>19.989999999999998</c:v>
                </c:pt>
                <c:pt idx="5550">
                  <c:v>19.989999999999998</c:v>
                </c:pt>
                <c:pt idx="5551">
                  <c:v>19.989999999999998</c:v>
                </c:pt>
                <c:pt idx="5552">
                  <c:v>19.989999999999998</c:v>
                </c:pt>
                <c:pt idx="5553">
                  <c:v>19.989999999999998</c:v>
                </c:pt>
                <c:pt idx="5554">
                  <c:v>19.989999999999998</c:v>
                </c:pt>
                <c:pt idx="5555">
                  <c:v>20.49</c:v>
                </c:pt>
                <c:pt idx="5556">
                  <c:v>20.49</c:v>
                </c:pt>
                <c:pt idx="5557">
                  <c:v>20.49</c:v>
                </c:pt>
                <c:pt idx="5558">
                  <c:v>20.49</c:v>
                </c:pt>
                <c:pt idx="5559">
                  <c:v>20.49</c:v>
                </c:pt>
                <c:pt idx="5560">
                  <c:v>20.49</c:v>
                </c:pt>
                <c:pt idx="5561">
                  <c:v>20.49</c:v>
                </c:pt>
                <c:pt idx="5562">
                  <c:v>20.49</c:v>
                </c:pt>
                <c:pt idx="5563">
                  <c:v>20.49</c:v>
                </c:pt>
                <c:pt idx="5564">
                  <c:v>20.49</c:v>
                </c:pt>
                <c:pt idx="5565">
                  <c:v>20.36</c:v>
                </c:pt>
                <c:pt idx="5566">
                  <c:v>20.36</c:v>
                </c:pt>
                <c:pt idx="5567">
                  <c:v>20.36</c:v>
                </c:pt>
                <c:pt idx="5568">
                  <c:v>20.36</c:v>
                </c:pt>
                <c:pt idx="5569">
                  <c:v>20.36</c:v>
                </c:pt>
                <c:pt idx="5570">
                  <c:v>20.36</c:v>
                </c:pt>
                <c:pt idx="5571">
                  <c:v>20.36</c:v>
                </c:pt>
                <c:pt idx="5572">
                  <c:v>20.36</c:v>
                </c:pt>
                <c:pt idx="5573">
                  <c:v>20.36</c:v>
                </c:pt>
                <c:pt idx="5574">
                  <c:v>20.36</c:v>
                </c:pt>
                <c:pt idx="5575">
                  <c:v>20.3</c:v>
                </c:pt>
                <c:pt idx="5576">
                  <c:v>20.3</c:v>
                </c:pt>
                <c:pt idx="5577">
                  <c:v>20.3</c:v>
                </c:pt>
                <c:pt idx="5578">
                  <c:v>20.3</c:v>
                </c:pt>
                <c:pt idx="5579">
                  <c:v>20.3</c:v>
                </c:pt>
                <c:pt idx="5580">
                  <c:v>20.3</c:v>
                </c:pt>
                <c:pt idx="5581">
                  <c:v>20.3</c:v>
                </c:pt>
                <c:pt idx="5582">
                  <c:v>20.3</c:v>
                </c:pt>
                <c:pt idx="5583">
                  <c:v>20.3</c:v>
                </c:pt>
                <c:pt idx="5584">
                  <c:v>20.3</c:v>
                </c:pt>
                <c:pt idx="5585">
                  <c:v>18.41</c:v>
                </c:pt>
                <c:pt idx="5586">
                  <c:v>18.41</c:v>
                </c:pt>
                <c:pt idx="5587">
                  <c:v>18.41</c:v>
                </c:pt>
                <c:pt idx="5588">
                  <c:v>18.41</c:v>
                </c:pt>
                <c:pt idx="5589">
                  <c:v>18.41</c:v>
                </c:pt>
                <c:pt idx="5590">
                  <c:v>18.41</c:v>
                </c:pt>
                <c:pt idx="5591">
                  <c:v>18.41</c:v>
                </c:pt>
                <c:pt idx="5592">
                  <c:v>18.41</c:v>
                </c:pt>
                <c:pt idx="5593">
                  <c:v>18.41</c:v>
                </c:pt>
                <c:pt idx="5594">
                  <c:v>18.41</c:v>
                </c:pt>
                <c:pt idx="5595">
                  <c:v>19.190000000000001</c:v>
                </c:pt>
                <c:pt idx="5596">
                  <c:v>19.190000000000001</c:v>
                </c:pt>
                <c:pt idx="5597">
                  <c:v>19.190000000000001</c:v>
                </c:pt>
                <c:pt idx="5598">
                  <c:v>19.190000000000001</c:v>
                </c:pt>
                <c:pt idx="5599">
                  <c:v>19.190000000000001</c:v>
                </c:pt>
                <c:pt idx="5600">
                  <c:v>19.190000000000001</c:v>
                </c:pt>
                <c:pt idx="5601">
                  <c:v>19.190000000000001</c:v>
                </c:pt>
                <c:pt idx="5602">
                  <c:v>19.190000000000001</c:v>
                </c:pt>
                <c:pt idx="5603">
                  <c:v>19.190000000000001</c:v>
                </c:pt>
                <c:pt idx="5604">
                  <c:v>19.190000000000001</c:v>
                </c:pt>
                <c:pt idx="5605">
                  <c:v>26.49</c:v>
                </c:pt>
                <c:pt idx="5606">
                  <c:v>26.49</c:v>
                </c:pt>
                <c:pt idx="5607">
                  <c:v>26.49</c:v>
                </c:pt>
                <c:pt idx="5608">
                  <c:v>26.49</c:v>
                </c:pt>
                <c:pt idx="5609">
                  <c:v>26.49</c:v>
                </c:pt>
                <c:pt idx="5610">
                  <c:v>26.49</c:v>
                </c:pt>
                <c:pt idx="5611">
                  <c:v>26.49</c:v>
                </c:pt>
                <c:pt idx="5612">
                  <c:v>26.49</c:v>
                </c:pt>
                <c:pt idx="5613">
                  <c:v>26.49</c:v>
                </c:pt>
                <c:pt idx="5614">
                  <c:v>26.49</c:v>
                </c:pt>
                <c:pt idx="5615">
                  <c:v>26.97</c:v>
                </c:pt>
                <c:pt idx="5616">
                  <c:v>26.97</c:v>
                </c:pt>
                <c:pt idx="5617">
                  <c:v>26.97</c:v>
                </c:pt>
                <c:pt idx="5618">
                  <c:v>26.97</c:v>
                </c:pt>
                <c:pt idx="5619">
                  <c:v>26.97</c:v>
                </c:pt>
                <c:pt idx="5620">
                  <c:v>26.97</c:v>
                </c:pt>
                <c:pt idx="5621">
                  <c:v>26.97</c:v>
                </c:pt>
                <c:pt idx="5622">
                  <c:v>26.97</c:v>
                </c:pt>
                <c:pt idx="5623">
                  <c:v>26.97</c:v>
                </c:pt>
                <c:pt idx="5624">
                  <c:v>26.97</c:v>
                </c:pt>
                <c:pt idx="5625">
                  <c:v>25.86</c:v>
                </c:pt>
                <c:pt idx="5626">
                  <c:v>25.86</c:v>
                </c:pt>
                <c:pt idx="5627">
                  <c:v>25.86</c:v>
                </c:pt>
                <c:pt idx="5628">
                  <c:v>25.86</c:v>
                </c:pt>
                <c:pt idx="5629">
                  <c:v>25.86</c:v>
                </c:pt>
                <c:pt idx="5630">
                  <c:v>25.86</c:v>
                </c:pt>
                <c:pt idx="5631">
                  <c:v>25.86</c:v>
                </c:pt>
                <c:pt idx="5632">
                  <c:v>25.86</c:v>
                </c:pt>
                <c:pt idx="5633">
                  <c:v>25.86</c:v>
                </c:pt>
                <c:pt idx="5634">
                  <c:v>25.86</c:v>
                </c:pt>
                <c:pt idx="5635">
                  <c:v>24.47</c:v>
                </c:pt>
                <c:pt idx="5636">
                  <c:v>24.47</c:v>
                </c:pt>
                <c:pt idx="5637">
                  <c:v>24.47</c:v>
                </c:pt>
                <c:pt idx="5638">
                  <c:v>24.47</c:v>
                </c:pt>
                <c:pt idx="5639">
                  <c:v>24.47</c:v>
                </c:pt>
                <c:pt idx="5640">
                  <c:v>24.47</c:v>
                </c:pt>
                <c:pt idx="5641">
                  <c:v>24.47</c:v>
                </c:pt>
                <c:pt idx="5642">
                  <c:v>24.47</c:v>
                </c:pt>
                <c:pt idx="5643">
                  <c:v>24.47</c:v>
                </c:pt>
                <c:pt idx="5644">
                  <c:v>24.47</c:v>
                </c:pt>
                <c:pt idx="5645">
                  <c:v>22.55</c:v>
                </c:pt>
                <c:pt idx="5646">
                  <c:v>22.55</c:v>
                </c:pt>
                <c:pt idx="5647">
                  <c:v>22.55</c:v>
                </c:pt>
                <c:pt idx="5648">
                  <c:v>22.55</c:v>
                </c:pt>
                <c:pt idx="5649">
                  <c:v>22.55</c:v>
                </c:pt>
                <c:pt idx="5650">
                  <c:v>22.55</c:v>
                </c:pt>
                <c:pt idx="5651">
                  <c:v>22.55</c:v>
                </c:pt>
                <c:pt idx="5652">
                  <c:v>22.55</c:v>
                </c:pt>
                <c:pt idx="5653">
                  <c:v>22.55</c:v>
                </c:pt>
                <c:pt idx="5654">
                  <c:v>22.55</c:v>
                </c:pt>
                <c:pt idx="5655">
                  <c:v>22.72</c:v>
                </c:pt>
                <c:pt idx="5656">
                  <c:v>22.72</c:v>
                </c:pt>
                <c:pt idx="5657">
                  <c:v>22.72</c:v>
                </c:pt>
                <c:pt idx="5658">
                  <c:v>22.72</c:v>
                </c:pt>
                <c:pt idx="5659">
                  <c:v>22.72</c:v>
                </c:pt>
                <c:pt idx="5660">
                  <c:v>22.72</c:v>
                </c:pt>
                <c:pt idx="5661">
                  <c:v>22.72</c:v>
                </c:pt>
                <c:pt idx="5662">
                  <c:v>22.72</c:v>
                </c:pt>
                <c:pt idx="5663">
                  <c:v>22.72</c:v>
                </c:pt>
                <c:pt idx="5664">
                  <c:v>22.72</c:v>
                </c:pt>
                <c:pt idx="5665">
                  <c:v>27.86</c:v>
                </c:pt>
                <c:pt idx="5666">
                  <c:v>27.86</c:v>
                </c:pt>
                <c:pt idx="5667">
                  <c:v>27.86</c:v>
                </c:pt>
                <c:pt idx="5668">
                  <c:v>27.86</c:v>
                </c:pt>
                <c:pt idx="5669">
                  <c:v>27.86</c:v>
                </c:pt>
                <c:pt idx="5670">
                  <c:v>27.86</c:v>
                </c:pt>
                <c:pt idx="5671">
                  <c:v>27.86</c:v>
                </c:pt>
                <c:pt idx="5672">
                  <c:v>27.86</c:v>
                </c:pt>
                <c:pt idx="5673">
                  <c:v>27.86</c:v>
                </c:pt>
                <c:pt idx="5674">
                  <c:v>27.86</c:v>
                </c:pt>
                <c:pt idx="5675">
                  <c:v>31.27</c:v>
                </c:pt>
                <c:pt idx="5676">
                  <c:v>31.27</c:v>
                </c:pt>
                <c:pt idx="5677">
                  <c:v>31.27</c:v>
                </c:pt>
                <c:pt idx="5678">
                  <c:v>31.27</c:v>
                </c:pt>
                <c:pt idx="5679">
                  <c:v>31.27</c:v>
                </c:pt>
                <c:pt idx="5680">
                  <c:v>31.27</c:v>
                </c:pt>
                <c:pt idx="5681">
                  <c:v>31.27</c:v>
                </c:pt>
                <c:pt idx="5682">
                  <c:v>31.27</c:v>
                </c:pt>
                <c:pt idx="5683">
                  <c:v>31.27</c:v>
                </c:pt>
                <c:pt idx="5684">
                  <c:v>31.27</c:v>
                </c:pt>
                <c:pt idx="5685">
                  <c:v>18.239999999999998</c:v>
                </c:pt>
                <c:pt idx="5686">
                  <c:v>18.239999999999998</c:v>
                </c:pt>
                <c:pt idx="5687">
                  <c:v>18.239999999999998</c:v>
                </c:pt>
                <c:pt idx="5688">
                  <c:v>18.239999999999998</c:v>
                </c:pt>
                <c:pt idx="5689">
                  <c:v>18.239999999999998</c:v>
                </c:pt>
                <c:pt idx="5690">
                  <c:v>18.239999999999998</c:v>
                </c:pt>
                <c:pt idx="5691">
                  <c:v>18.239999999999998</c:v>
                </c:pt>
                <c:pt idx="5692">
                  <c:v>18.239999999999998</c:v>
                </c:pt>
                <c:pt idx="5693">
                  <c:v>18.239999999999998</c:v>
                </c:pt>
                <c:pt idx="5694">
                  <c:v>18.239999999999998</c:v>
                </c:pt>
                <c:pt idx="5695">
                  <c:v>21.74</c:v>
                </c:pt>
                <c:pt idx="5696">
                  <c:v>21.74</c:v>
                </c:pt>
                <c:pt idx="5697">
                  <c:v>21.74</c:v>
                </c:pt>
                <c:pt idx="5698">
                  <c:v>21.74</c:v>
                </c:pt>
                <c:pt idx="5699">
                  <c:v>21.74</c:v>
                </c:pt>
                <c:pt idx="5700">
                  <c:v>21.74</c:v>
                </c:pt>
                <c:pt idx="5701">
                  <c:v>21.74</c:v>
                </c:pt>
                <c:pt idx="5702">
                  <c:v>21.74</c:v>
                </c:pt>
                <c:pt idx="5703">
                  <c:v>21.74</c:v>
                </c:pt>
                <c:pt idx="5704">
                  <c:v>21.74</c:v>
                </c:pt>
                <c:pt idx="5705">
                  <c:v>23.58</c:v>
                </c:pt>
                <c:pt idx="5706">
                  <c:v>23.58</c:v>
                </c:pt>
                <c:pt idx="5707">
                  <c:v>23.58</c:v>
                </c:pt>
                <c:pt idx="5708">
                  <c:v>23.58</c:v>
                </c:pt>
                <c:pt idx="5709">
                  <c:v>23.58</c:v>
                </c:pt>
                <c:pt idx="5710">
                  <c:v>23.58</c:v>
                </c:pt>
                <c:pt idx="5711">
                  <c:v>23.58</c:v>
                </c:pt>
                <c:pt idx="5712">
                  <c:v>23.58</c:v>
                </c:pt>
                <c:pt idx="5713">
                  <c:v>23.58</c:v>
                </c:pt>
                <c:pt idx="5714">
                  <c:v>23.58</c:v>
                </c:pt>
                <c:pt idx="5715">
                  <c:v>24.8</c:v>
                </c:pt>
                <c:pt idx="5716">
                  <c:v>24.8</c:v>
                </c:pt>
                <c:pt idx="5717">
                  <c:v>24.8</c:v>
                </c:pt>
                <c:pt idx="5718">
                  <c:v>24.8</c:v>
                </c:pt>
                <c:pt idx="5719">
                  <c:v>24.8</c:v>
                </c:pt>
                <c:pt idx="5720">
                  <c:v>24.8</c:v>
                </c:pt>
                <c:pt idx="5721">
                  <c:v>24.8</c:v>
                </c:pt>
                <c:pt idx="5722">
                  <c:v>24.8</c:v>
                </c:pt>
                <c:pt idx="5723">
                  <c:v>24.8</c:v>
                </c:pt>
                <c:pt idx="5724">
                  <c:v>24.8</c:v>
                </c:pt>
                <c:pt idx="5725">
                  <c:v>57.49</c:v>
                </c:pt>
                <c:pt idx="5726">
                  <c:v>57.49</c:v>
                </c:pt>
                <c:pt idx="5727">
                  <c:v>57.49</c:v>
                </c:pt>
                <c:pt idx="5728">
                  <c:v>57.49</c:v>
                </c:pt>
                <c:pt idx="5729">
                  <c:v>57.49</c:v>
                </c:pt>
                <c:pt idx="5730">
                  <c:v>57.49</c:v>
                </c:pt>
                <c:pt idx="5731">
                  <c:v>57.49</c:v>
                </c:pt>
                <c:pt idx="5732">
                  <c:v>57.49</c:v>
                </c:pt>
                <c:pt idx="5733">
                  <c:v>57.49</c:v>
                </c:pt>
                <c:pt idx="5734">
                  <c:v>57.49</c:v>
                </c:pt>
                <c:pt idx="5735">
                  <c:v>71.63</c:v>
                </c:pt>
                <c:pt idx="5736">
                  <c:v>71.63</c:v>
                </c:pt>
                <c:pt idx="5737">
                  <c:v>71.63</c:v>
                </c:pt>
                <c:pt idx="5738">
                  <c:v>71.63</c:v>
                </c:pt>
                <c:pt idx="5739">
                  <c:v>71.63</c:v>
                </c:pt>
                <c:pt idx="5740">
                  <c:v>71.63</c:v>
                </c:pt>
                <c:pt idx="5741">
                  <c:v>71.63</c:v>
                </c:pt>
                <c:pt idx="5742">
                  <c:v>71.63</c:v>
                </c:pt>
                <c:pt idx="5743">
                  <c:v>71.63</c:v>
                </c:pt>
                <c:pt idx="5744">
                  <c:v>71.63</c:v>
                </c:pt>
                <c:pt idx="5745">
                  <c:v>27.41</c:v>
                </c:pt>
                <c:pt idx="5746">
                  <c:v>27.41</c:v>
                </c:pt>
                <c:pt idx="5747">
                  <c:v>27.41</c:v>
                </c:pt>
                <c:pt idx="5748">
                  <c:v>27.41</c:v>
                </c:pt>
                <c:pt idx="5749">
                  <c:v>27.41</c:v>
                </c:pt>
                <c:pt idx="5750">
                  <c:v>27.41</c:v>
                </c:pt>
                <c:pt idx="5751">
                  <c:v>27.41</c:v>
                </c:pt>
                <c:pt idx="5752">
                  <c:v>27.41</c:v>
                </c:pt>
                <c:pt idx="5753">
                  <c:v>27.41</c:v>
                </c:pt>
                <c:pt idx="5754">
                  <c:v>27.41</c:v>
                </c:pt>
                <c:pt idx="5755">
                  <c:v>13.24</c:v>
                </c:pt>
                <c:pt idx="5756">
                  <c:v>13.24</c:v>
                </c:pt>
                <c:pt idx="5757">
                  <c:v>13.24</c:v>
                </c:pt>
                <c:pt idx="5758">
                  <c:v>13.24</c:v>
                </c:pt>
                <c:pt idx="5759">
                  <c:v>13.24</c:v>
                </c:pt>
                <c:pt idx="5760">
                  <c:v>13.24</c:v>
                </c:pt>
                <c:pt idx="5761">
                  <c:v>13.24</c:v>
                </c:pt>
                <c:pt idx="5762">
                  <c:v>13.24</c:v>
                </c:pt>
                <c:pt idx="5763">
                  <c:v>13.24</c:v>
                </c:pt>
                <c:pt idx="5764">
                  <c:v>13.24</c:v>
                </c:pt>
                <c:pt idx="5765">
                  <c:v>14.88</c:v>
                </c:pt>
                <c:pt idx="5766">
                  <c:v>14.88</c:v>
                </c:pt>
                <c:pt idx="5767">
                  <c:v>14.88</c:v>
                </c:pt>
                <c:pt idx="5768">
                  <c:v>14.88</c:v>
                </c:pt>
                <c:pt idx="5769">
                  <c:v>14.88</c:v>
                </c:pt>
                <c:pt idx="5770">
                  <c:v>14.88</c:v>
                </c:pt>
                <c:pt idx="5771">
                  <c:v>14.88</c:v>
                </c:pt>
                <c:pt idx="5772">
                  <c:v>14.88</c:v>
                </c:pt>
                <c:pt idx="5773">
                  <c:v>14.88</c:v>
                </c:pt>
                <c:pt idx="5774">
                  <c:v>14.88</c:v>
                </c:pt>
                <c:pt idx="5775">
                  <c:v>14.41</c:v>
                </c:pt>
                <c:pt idx="5776">
                  <c:v>14.41</c:v>
                </c:pt>
                <c:pt idx="5777">
                  <c:v>14.41</c:v>
                </c:pt>
                <c:pt idx="5778">
                  <c:v>14.41</c:v>
                </c:pt>
                <c:pt idx="5779">
                  <c:v>14.41</c:v>
                </c:pt>
                <c:pt idx="5780">
                  <c:v>14.41</c:v>
                </c:pt>
                <c:pt idx="5781">
                  <c:v>14.41</c:v>
                </c:pt>
                <c:pt idx="5782">
                  <c:v>14.41</c:v>
                </c:pt>
                <c:pt idx="5783">
                  <c:v>14.41</c:v>
                </c:pt>
                <c:pt idx="5784">
                  <c:v>14.41</c:v>
                </c:pt>
                <c:pt idx="5785">
                  <c:v>14.16</c:v>
                </c:pt>
                <c:pt idx="5786">
                  <c:v>14.16</c:v>
                </c:pt>
                <c:pt idx="5787">
                  <c:v>14.16</c:v>
                </c:pt>
                <c:pt idx="5788">
                  <c:v>14.16</c:v>
                </c:pt>
                <c:pt idx="5789">
                  <c:v>14.16</c:v>
                </c:pt>
                <c:pt idx="5790">
                  <c:v>14.16</c:v>
                </c:pt>
                <c:pt idx="5791">
                  <c:v>14.16</c:v>
                </c:pt>
                <c:pt idx="5792">
                  <c:v>14.16</c:v>
                </c:pt>
                <c:pt idx="5793">
                  <c:v>14.16</c:v>
                </c:pt>
                <c:pt idx="5794">
                  <c:v>14.16</c:v>
                </c:pt>
                <c:pt idx="5795">
                  <c:v>13.97</c:v>
                </c:pt>
                <c:pt idx="5796">
                  <c:v>13.97</c:v>
                </c:pt>
                <c:pt idx="5797">
                  <c:v>13.97</c:v>
                </c:pt>
                <c:pt idx="5798">
                  <c:v>13.97</c:v>
                </c:pt>
                <c:pt idx="5799">
                  <c:v>13.97</c:v>
                </c:pt>
                <c:pt idx="5800">
                  <c:v>13.97</c:v>
                </c:pt>
                <c:pt idx="5801">
                  <c:v>13.97</c:v>
                </c:pt>
                <c:pt idx="5802">
                  <c:v>13.97</c:v>
                </c:pt>
                <c:pt idx="5803">
                  <c:v>13.97</c:v>
                </c:pt>
                <c:pt idx="5804">
                  <c:v>13.97</c:v>
                </c:pt>
                <c:pt idx="5805">
                  <c:v>14.05</c:v>
                </c:pt>
                <c:pt idx="5806">
                  <c:v>14.05</c:v>
                </c:pt>
                <c:pt idx="5807">
                  <c:v>14.05</c:v>
                </c:pt>
                <c:pt idx="5808">
                  <c:v>14.05</c:v>
                </c:pt>
                <c:pt idx="5809">
                  <c:v>14.05</c:v>
                </c:pt>
                <c:pt idx="5810">
                  <c:v>14.05</c:v>
                </c:pt>
                <c:pt idx="5811">
                  <c:v>14.05</c:v>
                </c:pt>
                <c:pt idx="5812">
                  <c:v>14.05</c:v>
                </c:pt>
                <c:pt idx="5813">
                  <c:v>14.05</c:v>
                </c:pt>
                <c:pt idx="5814">
                  <c:v>14.05</c:v>
                </c:pt>
                <c:pt idx="5815">
                  <c:v>13.19</c:v>
                </c:pt>
                <c:pt idx="5816">
                  <c:v>13.19</c:v>
                </c:pt>
                <c:pt idx="5817">
                  <c:v>13.19</c:v>
                </c:pt>
                <c:pt idx="5818">
                  <c:v>13.19</c:v>
                </c:pt>
                <c:pt idx="5819">
                  <c:v>13.19</c:v>
                </c:pt>
                <c:pt idx="5820">
                  <c:v>13.19</c:v>
                </c:pt>
                <c:pt idx="5821">
                  <c:v>13.19</c:v>
                </c:pt>
                <c:pt idx="5822">
                  <c:v>13.19</c:v>
                </c:pt>
                <c:pt idx="5823">
                  <c:v>13.19</c:v>
                </c:pt>
                <c:pt idx="5824">
                  <c:v>13.19</c:v>
                </c:pt>
                <c:pt idx="5825">
                  <c:v>13.3</c:v>
                </c:pt>
                <c:pt idx="5826">
                  <c:v>13.3</c:v>
                </c:pt>
                <c:pt idx="5827">
                  <c:v>13.3</c:v>
                </c:pt>
                <c:pt idx="5828">
                  <c:v>13.3</c:v>
                </c:pt>
                <c:pt idx="5829">
                  <c:v>13.3</c:v>
                </c:pt>
                <c:pt idx="5830">
                  <c:v>13.3</c:v>
                </c:pt>
                <c:pt idx="5831">
                  <c:v>13.3</c:v>
                </c:pt>
                <c:pt idx="5832">
                  <c:v>13.3</c:v>
                </c:pt>
                <c:pt idx="5833">
                  <c:v>13.3</c:v>
                </c:pt>
                <c:pt idx="5834">
                  <c:v>13.3</c:v>
                </c:pt>
                <c:pt idx="5835">
                  <c:v>12.88</c:v>
                </c:pt>
                <c:pt idx="5836">
                  <c:v>12.88</c:v>
                </c:pt>
                <c:pt idx="5837">
                  <c:v>12.88</c:v>
                </c:pt>
                <c:pt idx="5838">
                  <c:v>12.88</c:v>
                </c:pt>
                <c:pt idx="5839">
                  <c:v>12.88</c:v>
                </c:pt>
                <c:pt idx="5840">
                  <c:v>12.88</c:v>
                </c:pt>
                <c:pt idx="5841">
                  <c:v>12.88</c:v>
                </c:pt>
                <c:pt idx="5842">
                  <c:v>12.88</c:v>
                </c:pt>
                <c:pt idx="5843">
                  <c:v>12.88</c:v>
                </c:pt>
                <c:pt idx="5844">
                  <c:v>12.88</c:v>
                </c:pt>
                <c:pt idx="5845">
                  <c:v>12.24</c:v>
                </c:pt>
                <c:pt idx="5846">
                  <c:v>12.24</c:v>
                </c:pt>
                <c:pt idx="5847">
                  <c:v>12.24</c:v>
                </c:pt>
                <c:pt idx="5848">
                  <c:v>12.24</c:v>
                </c:pt>
                <c:pt idx="5849">
                  <c:v>12.24</c:v>
                </c:pt>
                <c:pt idx="5850">
                  <c:v>12.24</c:v>
                </c:pt>
                <c:pt idx="5851">
                  <c:v>12.24</c:v>
                </c:pt>
                <c:pt idx="5852">
                  <c:v>12.24</c:v>
                </c:pt>
                <c:pt idx="5853">
                  <c:v>12.24</c:v>
                </c:pt>
                <c:pt idx="5854">
                  <c:v>12.24</c:v>
                </c:pt>
                <c:pt idx="5855">
                  <c:v>11.91</c:v>
                </c:pt>
                <c:pt idx="5856">
                  <c:v>11.91</c:v>
                </c:pt>
                <c:pt idx="5857">
                  <c:v>11.91</c:v>
                </c:pt>
                <c:pt idx="5858">
                  <c:v>11.91</c:v>
                </c:pt>
                <c:pt idx="5859">
                  <c:v>11.91</c:v>
                </c:pt>
                <c:pt idx="5860">
                  <c:v>11.91</c:v>
                </c:pt>
                <c:pt idx="5861">
                  <c:v>11.91</c:v>
                </c:pt>
                <c:pt idx="5862">
                  <c:v>11.91</c:v>
                </c:pt>
                <c:pt idx="5863">
                  <c:v>11.91</c:v>
                </c:pt>
                <c:pt idx="5864">
                  <c:v>11.91</c:v>
                </c:pt>
                <c:pt idx="5865">
                  <c:v>9.66</c:v>
                </c:pt>
                <c:pt idx="5866">
                  <c:v>9.66</c:v>
                </c:pt>
                <c:pt idx="5867">
                  <c:v>9.66</c:v>
                </c:pt>
                <c:pt idx="5868">
                  <c:v>9.66</c:v>
                </c:pt>
                <c:pt idx="5869">
                  <c:v>9.66</c:v>
                </c:pt>
                <c:pt idx="5870">
                  <c:v>9.66</c:v>
                </c:pt>
                <c:pt idx="5871">
                  <c:v>9.66</c:v>
                </c:pt>
                <c:pt idx="5872">
                  <c:v>9.66</c:v>
                </c:pt>
                <c:pt idx="5873">
                  <c:v>9.66</c:v>
                </c:pt>
                <c:pt idx="5874">
                  <c:v>9.66</c:v>
                </c:pt>
                <c:pt idx="5875">
                  <c:v>12.38</c:v>
                </c:pt>
                <c:pt idx="5876">
                  <c:v>12.38</c:v>
                </c:pt>
                <c:pt idx="5877">
                  <c:v>12.38</c:v>
                </c:pt>
                <c:pt idx="5878">
                  <c:v>12.38</c:v>
                </c:pt>
                <c:pt idx="5879">
                  <c:v>12.38</c:v>
                </c:pt>
                <c:pt idx="5880">
                  <c:v>12.38</c:v>
                </c:pt>
                <c:pt idx="5881">
                  <c:v>12.38</c:v>
                </c:pt>
                <c:pt idx="5882">
                  <c:v>12.38</c:v>
                </c:pt>
                <c:pt idx="5883">
                  <c:v>12.38</c:v>
                </c:pt>
                <c:pt idx="5884">
                  <c:v>12.38</c:v>
                </c:pt>
                <c:pt idx="5885">
                  <c:v>14.97</c:v>
                </c:pt>
                <c:pt idx="5886">
                  <c:v>14.97</c:v>
                </c:pt>
                <c:pt idx="5887">
                  <c:v>14.97</c:v>
                </c:pt>
                <c:pt idx="5888">
                  <c:v>14.97</c:v>
                </c:pt>
                <c:pt idx="5889">
                  <c:v>14.97</c:v>
                </c:pt>
                <c:pt idx="5890">
                  <c:v>14.97</c:v>
                </c:pt>
                <c:pt idx="5891">
                  <c:v>14.97</c:v>
                </c:pt>
                <c:pt idx="5892">
                  <c:v>14.97</c:v>
                </c:pt>
                <c:pt idx="5893">
                  <c:v>14.97</c:v>
                </c:pt>
                <c:pt idx="5894">
                  <c:v>14.97</c:v>
                </c:pt>
                <c:pt idx="5895">
                  <c:v>9.41</c:v>
                </c:pt>
                <c:pt idx="5896">
                  <c:v>9.41</c:v>
                </c:pt>
                <c:pt idx="5897">
                  <c:v>9.41</c:v>
                </c:pt>
                <c:pt idx="5898">
                  <c:v>9.41</c:v>
                </c:pt>
                <c:pt idx="5899">
                  <c:v>9.41</c:v>
                </c:pt>
                <c:pt idx="5900">
                  <c:v>9.41</c:v>
                </c:pt>
                <c:pt idx="5901">
                  <c:v>9.41</c:v>
                </c:pt>
                <c:pt idx="5902">
                  <c:v>9.41</c:v>
                </c:pt>
                <c:pt idx="5903">
                  <c:v>9.41</c:v>
                </c:pt>
                <c:pt idx="5904">
                  <c:v>9.41</c:v>
                </c:pt>
                <c:pt idx="5905">
                  <c:v>14.49</c:v>
                </c:pt>
                <c:pt idx="5906">
                  <c:v>14.49</c:v>
                </c:pt>
                <c:pt idx="5907">
                  <c:v>14.49</c:v>
                </c:pt>
                <c:pt idx="5908">
                  <c:v>14.49</c:v>
                </c:pt>
                <c:pt idx="5909">
                  <c:v>14.49</c:v>
                </c:pt>
                <c:pt idx="5910">
                  <c:v>14.49</c:v>
                </c:pt>
                <c:pt idx="5911">
                  <c:v>14.49</c:v>
                </c:pt>
                <c:pt idx="5912">
                  <c:v>14.49</c:v>
                </c:pt>
                <c:pt idx="5913">
                  <c:v>14.49</c:v>
                </c:pt>
                <c:pt idx="5914">
                  <c:v>14.49</c:v>
                </c:pt>
                <c:pt idx="5915">
                  <c:v>22.74</c:v>
                </c:pt>
                <c:pt idx="5916">
                  <c:v>22.74</c:v>
                </c:pt>
                <c:pt idx="5917">
                  <c:v>22.74</c:v>
                </c:pt>
                <c:pt idx="5918">
                  <c:v>22.74</c:v>
                </c:pt>
                <c:pt idx="5919">
                  <c:v>22.74</c:v>
                </c:pt>
                <c:pt idx="5920">
                  <c:v>22.74</c:v>
                </c:pt>
                <c:pt idx="5921">
                  <c:v>22.74</c:v>
                </c:pt>
                <c:pt idx="5922">
                  <c:v>22.74</c:v>
                </c:pt>
                <c:pt idx="5923">
                  <c:v>22.74</c:v>
                </c:pt>
                <c:pt idx="5924">
                  <c:v>22.74</c:v>
                </c:pt>
                <c:pt idx="5925">
                  <c:v>20.13</c:v>
                </c:pt>
                <c:pt idx="5926">
                  <c:v>20.13</c:v>
                </c:pt>
                <c:pt idx="5927">
                  <c:v>20.13</c:v>
                </c:pt>
                <c:pt idx="5928">
                  <c:v>20.13</c:v>
                </c:pt>
                <c:pt idx="5929">
                  <c:v>20.13</c:v>
                </c:pt>
                <c:pt idx="5930">
                  <c:v>20.13</c:v>
                </c:pt>
                <c:pt idx="5931">
                  <c:v>20.13</c:v>
                </c:pt>
                <c:pt idx="5932">
                  <c:v>20.13</c:v>
                </c:pt>
                <c:pt idx="5933">
                  <c:v>20.13</c:v>
                </c:pt>
                <c:pt idx="5934">
                  <c:v>20.13</c:v>
                </c:pt>
                <c:pt idx="5935">
                  <c:v>17.739999999999998</c:v>
                </c:pt>
                <c:pt idx="5936">
                  <c:v>17.739999999999998</c:v>
                </c:pt>
                <c:pt idx="5937">
                  <c:v>17.739999999999998</c:v>
                </c:pt>
                <c:pt idx="5938">
                  <c:v>17.739999999999998</c:v>
                </c:pt>
                <c:pt idx="5939">
                  <c:v>17.739999999999998</c:v>
                </c:pt>
                <c:pt idx="5940">
                  <c:v>17.739999999999998</c:v>
                </c:pt>
                <c:pt idx="5941">
                  <c:v>17.739999999999998</c:v>
                </c:pt>
                <c:pt idx="5942">
                  <c:v>17.739999999999998</c:v>
                </c:pt>
                <c:pt idx="5943">
                  <c:v>17.739999999999998</c:v>
                </c:pt>
                <c:pt idx="5944">
                  <c:v>17.739999999999998</c:v>
                </c:pt>
                <c:pt idx="5945">
                  <c:v>10.41</c:v>
                </c:pt>
                <c:pt idx="5946">
                  <c:v>10.41</c:v>
                </c:pt>
                <c:pt idx="5947">
                  <c:v>10.41</c:v>
                </c:pt>
                <c:pt idx="5948">
                  <c:v>10.41</c:v>
                </c:pt>
                <c:pt idx="5949">
                  <c:v>10.41</c:v>
                </c:pt>
                <c:pt idx="5950">
                  <c:v>10.41</c:v>
                </c:pt>
                <c:pt idx="5951">
                  <c:v>10.41</c:v>
                </c:pt>
                <c:pt idx="5952">
                  <c:v>10.41</c:v>
                </c:pt>
                <c:pt idx="5953">
                  <c:v>10.41</c:v>
                </c:pt>
                <c:pt idx="5954">
                  <c:v>10.41</c:v>
                </c:pt>
                <c:pt idx="5955">
                  <c:v>11.36</c:v>
                </c:pt>
                <c:pt idx="5956">
                  <c:v>11.36</c:v>
                </c:pt>
                <c:pt idx="5957">
                  <c:v>11.36</c:v>
                </c:pt>
                <c:pt idx="5958">
                  <c:v>11.36</c:v>
                </c:pt>
                <c:pt idx="5959">
                  <c:v>11.36</c:v>
                </c:pt>
                <c:pt idx="5960">
                  <c:v>11.36</c:v>
                </c:pt>
                <c:pt idx="5961">
                  <c:v>11.36</c:v>
                </c:pt>
                <c:pt idx="5962">
                  <c:v>11.36</c:v>
                </c:pt>
                <c:pt idx="5963">
                  <c:v>11.36</c:v>
                </c:pt>
                <c:pt idx="5964">
                  <c:v>11.36</c:v>
                </c:pt>
                <c:pt idx="5965">
                  <c:v>11.08</c:v>
                </c:pt>
                <c:pt idx="5966">
                  <c:v>11.08</c:v>
                </c:pt>
                <c:pt idx="5967">
                  <c:v>11.08</c:v>
                </c:pt>
                <c:pt idx="5968">
                  <c:v>11.08</c:v>
                </c:pt>
                <c:pt idx="5969">
                  <c:v>11.08</c:v>
                </c:pt>
                <c:pt idx="5970">
                  <c:v>11.08</c:v>
                </c:pt>
                <c:pt idx="5971">
                  <c:v>11.08</c:v>
                </c:pt>
                <c:pt idx="5972">
                  <c:v>11.08</c:v>
                </c:pt>
                <c:pt idx="5973">
                  <c:v>11.08</c:v>
                </c:pt>
                <c:pt idx="5974">
                  <c:v>11.08</c:v>
                </c:pt>
                <c:pt idx="5975">
                  <c:v>10.72</c:v>
                </c:pt>
                <c:pt idx="5976">
                  <c:v>10.72</c:v>
                </c:pt>
                <c:pt idx="5977">
                  <c:v>10.72</c:v>
                </c:pt>
                <c:pt idx="5978">
                  <c:v>10.72</c:v>
                </c:pt>
                <c:pt idx="5979">
                  <c:v>10.72</c:v>
                </c:pt>
                <c:pt idx="5980">
                  <c:v>10.72</c:v>
                </c:pt>
                <c:pt idx="5981">
                  <c:v>10.72</c:v>
                </c:pt>
                <c:pt idx="5982">
                  <c:v>10.72</c:v>
                </c:pt>
                <c:pt idx="5983">
                  <c:v>10.72</c:v>
                </c:pt>
                <c:pt idx="5984">
                  <c:v>10.72</c:v>
                </c:pt>
                <c:pt idx="5985">
                  <c:v>11.02</c:v>
                </c:pt>
                <c:pt idx="5986">
                  <c:v>11.02</c:v>
                </c:pt>
                <c:pt idx="5987">
                  <c:v>11.02</c:v>
                </c:pt>
                <c:pt idx="5988">
                  <c:v>11.02</c:v>
                </c:pt>
                <c:pt idx="5989">
                  <c:v>11.02</c:v>
                </c:pt>
                <c:pt idx="5990">
                  <c:v>11.02</c:v>
                </c:pt>
                <c:pt idx="5991">
                  <c:v>11.02</c:v>
                </c:pt>
                <c:pt idx="5992">
                  <c:v>11.02</c:v>
                </c:pt>
                <c:pt idx="5993">
                  <c:v>11.02</c:v>
                </c:pt>
                <c:pt idx="5994">
                  <c:v>11.02</c:v>
                </c:pt>
                <c:pt idx="5995">
                  <c:v>11.08</c:v>
                </c:pt>
                <c:pt idx="5996">
                  <c:v>11.08</c:v>
                </c:pt>
                <c:pt idx="5997">
                  <c:v>11.08</c:v>
                </c:pt>
                <c:pt idx="5998">
                  <c:v>11.08</c:v>
                </c:pt>
                <c:pt idx="5999">
                  <c:v>11.08</c:v>
                </c:pt>
                <c:pt idx="6000">
                  <c:v>11.08</c:v>
                </c:pt>
                <c:pt idx="6001">
                  <c:v>11.08</c:v>
                </c:pt>
                <c:pt idx="6002">
                  <c:v>11.08</c:v>
                </c:pt>
                <c:pt idx="6003">
                  <c:v>11.08</c:v>
                </c:pt>
                <c:pt idx="6004">
                  <c:v>11.08</c:v>
                </c:pt>
                <c:pt idx="6005">
                  <c:v>10.94</c:v>
                </c:pt>
                <c:pt idx="6006">
                  <c:v>10.94</c:v>
                </c:pt>
                <c:pt idx="6007">
                  <c:v>10.94</c:v>
                </c:pt>
                <c:pt idx="6008">
                  <c:v>10.94</c:v>
                </c:pt>
                <c:pt idx="6009">
                  <c:v>10.94</c:v>
                </c:pt>
                <c:pt idx="6010">
                  <c:v>10.94</c:v>
                </c:pt>
                <c:pt idx="6011">
                  <c:v>10.94</c:v>
                </c:pt>
                <c:pt idx="6012">
                  <c:v>10.94</c:v>
                </c:pt>
                <c:pt idx="6013">
                  <c:v>10.94</c:v>
                </c:pt>
                <c:pt idx="6014">
                  <c:v>10.94</c:v>
                </c:pt>
                <c:pt idx="6015">
                  <c:v>10.72</c:v>
                </c:pt>
                <c:pt idx="6016">
                  <c:v>10.72</c:v>
                </c:pt>
                <c:pt idx="6017">
                  <c:v>10.72</c:v>
                </c:pt>
                <c:pt idx="6018">
                  <c:v>10.72</c:v>
                </c:pt>
                <c:pt idx="6019">
                  <c:v>10.72</c:v>
                </c:pt>
                <c:pt idx="6020">
                  <c:v>10.72</c:v>
                </c:pt>
                <c:pt idx="6021">
                  <c:v>10.72</c:v>
                </c:pt>
                <c:pt idx="6022">
                  <c:v>10.72</c:v>
                </c:pt>
                <c:pt idx="6023">
                  <c:v>10.72</c:v>
                </c:pt>
                <c:pt idx="6024">
                  <c:v>10.72</c:v>
                </c:pt>
                <c:pt idx="6025">
                  <c:v>10.72</c:v>
                </c:pt>
                <c:pt idx="6026">
                  <c:v>10.72</c:v>
                </c:pt>
                <c:pt idx="6027">
                  <c:v>10.72</c:v>
                </c:pt>
                <c:pt idx="6028">
                  <c:v>10.72</c:v>
                </c:pt>
                <c:pt idx="6029">
                  <c:v>10.72</c:v>
                </c:pt>
                <c:pt idx="6030">
                  <c:v>10.72</c:v>
                </c:pt>
                <c:pt idx="6031">
                  <c:v>10.72</c:v>
                </c:pt>
                <c:pt idx="6032">
                  <c:v>10.72</c:v>
                </c:pt>
                <c:pt idx="6033">
                  <c:v>10.72</c:v>
                </c:pt>
                <c:pt idx="6034">
                  <c:v>10.72</c:v>
                </c:pt>
                <c:pt idx="6035">
                  <c:v>11.02</c:v>
                </c:pt>
                <c:pt idx="6036">
                  <c:v>11.02</c:v>
                </c:pt>
                <c:pt idx="6037">
                  <c:v>11.02</c:v>
                </c:pt>
                <c:pt idx="6038">
                  <c:v>11.02</c:v>
                </c:pt>
                <c:pt idx="6039">
                  <c:v>11.02</c:v>
                </c:pt>
                <c:pt idx="6040">
                  <c:v>11.02</c:v>
                </c:pt>
                <c:pt idx="6041">
                  <c:v>11.02</c:v>
                </c:pt>
                <c:pt idx="6042">
                  <c:v>11.02</c:v>
                </c:pt>
                <c:pt idx="6043">
                  <c:v>11.02</c:v>
                </c:pt>
                <c:pt idx="6044">
                  <c:v>11.02</c:v>
                </c:pt>
                <c:pt idx="6045">
                  <c:v>10.44</c:v>
                </c:pt>
                <c:pt idx="6046">
                  <c:v>10.44</c:v>
                </c:pt>
                <c:pt idx="6047">
                  <c:v>10.44</c:v>
                </c:pt>
                <c:pt idx="6048">
                  <c:v>10.44</c:v>
                </c:pt>
                <c:pt idx="6049">
                  <c:v>10.44</c:v>
                </c:pt>
                <c:pt idx="6050">
                  <c:v>10.44</c:v>
                </c:pt>
                <c:pt idx="6051">
                  <c:v>10.44</c:v>
                </c:pt>
                <c:pt idx="6052">
                  <c:v>10.44</c:v>
                </c:pt>
                <c:pt idx="6053">
                  <c:v>10.44</c:v>
                </c:pt>
                <c:pt idx="6054">
                  <c:v>10.44</c:v>
                </c:pt>
                <c:pt idx="6055">
                  <c:v>12.3</c:v>
                </c:pt>
                <c:pt idx="6056">
                  <c:v>12.3</c:v>
                </c:pt>
                <c:pt idx="6057">
                  <c:v>12.3</c:v>
                </c:pt>
                <c:pt idx="6058">
                  <c:v>12.3</c:v>
                </c:pt>
                <c:pt idx="6059">
                  <c:v>12.3</c:v>
                </c:pt>
                <c:pt idx="6060">
                  <c:v>12.3</c:v>
                </c:pt>
                <c:pt idx="6061">
                  <c:v>12.3</c:v>
                </c:pt>
                <c:pt idx="6062">
                  <c:v>12.3</c:v>
                </c:pt>
                <c:pt idx="6063">
                  <c:v>12.3</c:v>
                </c:pt>
                <c:pt idx="6064">
                  <c:v>12.3</c:v>
                </c:pt>
                <c:pt idx="6065">
                  <c:v>20.61</c:v>
                </c:pt>
                <c:pt idx="6066">
                  <c:v>20.61</c:v>
                </c:pt>
                <c:pt idx="6067">
                  <c:v>20.61</c:v>
                </c:pt>
                <c:pt idx="6068">
                  <c:v>20.61</c:v>
                </c:pt>
                <c:pt idx="6069">
                  <c:v>20.61</c:v>
                </c:pt>
                <c:pt idx="6070">
                  <c:v>20.61</c:v>
                </c:pt>
                <c:pt idx="6071">
                  <c:v>20.61</c:v>
                </c:pt>
                <c:pt idx="6072">
                  <c:v>20.61</c:v>
                </c:pt>
                <c:pt idx="6073">
                  <c:v>20.61</c:v>
                </c:pt>
                <c:pt idx="6074">
                  <c:v>20.61</c:v>
                </c:pt>
                <c:pt idx="6075">
                  <c:v>38.159999999999997</c:v>
                </c:pt>
                <c:pt idx="6076">
                  <c:v>38.159999999999997</c:v>
                </c:pt>
                <c:pt idx="6077">
                  <c:v>38.159999999999997</c:v>
                </c:pt>
                <c:pt idx="6078">
                  <c:v>38.159999999999997</c:v>
                </c:pt>
                <c:pt idx="6079">
                  <c:v>38.159999999999997</c:v>
                </c:pt>
                <c:pt idx="6080">
                  <c:v>38.159999999999997</c:v>
                </c:pt>
                <c:pt idx="6081">
                  <c:v>38.159999999999997</c:v>
                </c:pt>
                <c:pt idx="6082">
                  <c:v>38.159999999999997</c:v>
                </c:pt>
                <c:pt idx="6083">
                  <c:v>38.159999999999997</c:v>
                </c:pt>
                <c:pt idx="6084">
                  <c:v>38.159999999999997</c:v>
                </c:pt>
                <c:pt idx="6085">
                  <c:v>32.47</c:v>
                </c:pt>
                <c:pt idx="6086">
                  <c:v>32.47</c:v>
                </c:pt>
                <c:pt idx="6087">
                  <c:v>32.47</c:v>
                </c:pt>
                <c:pt idx="6088">
                  <c:v>32.47</c:v>
                </c:pt>
                <c:pt idx="6089">
                  <c:v>32.47</c:v>
                </c:pt>
                <c:pt idx="6090">
                  <c:v>32.47</c:v>
                </c:pt>
                <c:pt idx="6091">
                  <c:v>32.47</c:v>
                </c:pt>
                <c:pt idx="6092">
                  <c:v>32.47</c:v>
                </c:pt>
                <c:pt idx="6093">
                  <c:v>32.47</c:v>
                </c:pt>
                <c:pt idx="6094">
                  <c:v>32.47</c:v>
                </c:pt>
                <c:pt idx="6095">
                  <c:v>26.38</c:v>
                </c:pt>
                <c:pt idx="6096">
                  <c:v>26.38</c:v>
                </c:pt>
                <c:pt idx="6097">
                  <c:v>26.38</c:v>
                </c:pt>
                <c:pt idx="6098">
                  <c:v>26.38</c:v>
                </c:pt>
                <c:pt idx="6099">
                  <c:v>26.38</c:v>
                </c:pt>
                <c:pt idx="6100">
                  <c:v>26.38</c:v>
                </c:pt>
                <c:pt idx="6101">
                  <c:v>26.38</c:v>
                </c:pt>
                <c:pt idx="6102">
                  <c:v>26.38</c:v>
                </c:pt>
                <c:pt idx="6103">
                  <c:v>26.38</c:v>
                </c:pt>
                <c:pt idx="6104">
                  <c:v>26.38</c:v>
                </c:pt>
                <c:pt idx="6105">
                  <c:v>48.58</c:v>
                </c:pt>
                <c:pt idx="6106">
                  <c:v>48.58</c:v>
                </c:pt>
                <c:pt idx="6107">
                  <c:v>48.58</c:v>
                </c:pt>
                <c:pt idx="6108">
                  <c:v>48.58</c:v>
                </c:pt>
                <c:pt idx="6109">
                  <c:v>48.58</c:v>
                </c:pt>
                <c:pt idx="6110">
                  <c:v>48.58</c:v>
                </c:pt>
                <c:pt idx="6111">
                  <c:v>48.58</c:v>
                </c:pt>
                <c:pt idx="6112">
                  <c:v>48.58</c:v>
                </c:pt>
                <c:pt idx="6113">
                  <c:v>48.58</c:v>
                </c:pt>
                <c:pt idx="6114">
                  <c:v>48.58</c:v>
                </c:pt>
                <c:pt idx="6115">
                  <c:v>84.86</c:v>
                </c:pt>
                <c:pt idx="6116">
                  <c:v>84.86</c:v>
                </c:pt>
                <c:pt idx="6117">
                  <c:v>84.86</c:v>
                </c:pt>
                <c:pt idx="6118">
                  <c:v>84.86</c:v>
                </c:pt>
                <c:pt idx="6119">
                  <c:v>84.86</c:v>
                </c:pt>
                <c:pt idx="6120">
                  <c:v>84.86</c:v>
                </c:pt>
                <c:pt idx="6121">
                  <c:v>84.86</c:v>
                </c:pt>
                <c:pt idx="6122">
                  <c:v>84.86</c:v>
                </c:pt>
                <c:pt idx="6123">
                  <c:v>84.86</c:v>
                </c:pt>
                <c:pt idx="6124">
                  <c:v>84.86</c:v>
                </c:pt>
                <c:pt idx="6125">
                  <c:v>46.33</c:v>
                </c:pt>
                <c:pt idx="6126">
                  <c:v>46.33</c:v>
                </c:pt>
                <c:pt idx="6127">
                  <c:v>46.33</c:v>
                </c:pt>
                <c:pt idx="6128">
                  <c:v>46.33</c:v>
                </c:pt>
                <c:pt idx="6129">
                  <c:v>46.33</c:v>
                </c:pt>
                <c:pt idx="6130">
                  <c:v>46.33</c:v>
                </c:pt>
                <c:pt idx="6131">
                  <c:v>46.33</c:v>
                </c:pt>
                <c:pt idx="6132">
                  <c:v>46.33</c:v>
                </c:pt>
                <c:pt idx="6133">
                  <c:v>46.33</c:v>
                </c:pt>
                <c:pt idx="6134">
                  <c:v>46.33</c:v>
                </c:pt>
                <c:pt idx="6135">
                  <c:v>34.020000000000003</c:v>
                </c:pt>
                <c:pt idx="6136">
                  <c:v>34.020000000000003</c:v>
                </c:pt>
                <c:pt idx="6137">
                  <c:v>34.020000000000003</c:v>
                </c:pt>
                <c:pt idx="6138">
                  <c:v>34.020000000000003</c:v>
                </c:pt>
                <c:pt idx="6139">
                  <c:v>34.020000000000003</c:v>
                </c:pt>
                <c:pt idx="6140">
                  <c:v>34.020000000000003</c:v>
                </c:pt>
                <c:pt idx="6141">
                  <c:v>34.020000000000003</c:v>
                </c:pt>
                <c:pt idx="6142">
                  <c:v>34.020000000000003</c:v>
                </c:pt>
                <c:pt idx="6143">
                  <c:v>34.020000000000003</c:v>
                </c:pt>
                <c:pt idx="6144">
                  <c:v>34.020000000000003</c:v>
                </c:pt>
                <c:pt idx="6145">
                  <c:v>67.3</c:v>
                </c:pt>
                <c:pt idx="6146">
                  <c:v>67.3</c:v>
                </c:pt>
                <c:pt idx="6147">
                  <c:v>67.3</c:v>
                </c:pt>
                <c:pt idx="6148">
                  <c:v>67.3</c:v>
                </c:pt>
                <c:pt idx="6149">
                  <c:v>67.3</c:v>
                </c:pt>
                <c:pt idx="6150">
                  <c:v>67.3</c:v>
                </c:pt>
                <c:pt idx="6151">
                  <c:v>67.3</c:v>
                </c:pt>
                <c:pt idx="6152">
                  <c:v>67.3</c:v>
                </c:pt>
                <c:pt idx="6153">
                  <c:v>67.3</c:v>
                </c:pt>
                <c:pt idx="6154">
                  <c:v>67.3</c:v>
                </c:pt>
                <c:pt idx="6155">
                  <c:v>82.16</c:v>
                </c:pt>
                <c:pt idx="6156">
                  <c:v>82.16</c:v>
                </c:pt>
                <c:pt idx="6157">
                  <c:v>82.16</c:v>
                </c:pt>
                <c:pt idx="6158">
                  <c:v>82.16</c:v>
                </c:pt>
                <c:pt idx="6159">
                  <c:v>82.16</c:v>
                </c:pt>
                <c:pt idx="6160">
                  <c:v>82.16</c:v>
                </c:pt>
                <c:pt idx="6161">
                  <c:v>82.16</c:v>
                </c:pt>
                <c:pt idx="6162">
                  <c:v>82.16</c:v>
                </c:pt>
                <c:pt idx="6163">
                  <c:v>82.16</c:v>
                </c:pt>
                <c:pt idx="6164">
                  <c:v>82.16</c:v>
                </c:pt>
                <c:pt idx="6165">
                  <c:v>65.41</c:v>
                </c:pt>
                <c:pt idx="6166">
                  <c:v>65.41</c:v>
                </c:pt>
                <c:pt idx="6167">
                  <c:v>65.41</c:v>
                </c:pt>
                <c:pt idx="6168">
                  <c:v>65.41</c:v>
                </c:pt>
                <c:pt idx="6169">
                  <c:v>65.41</c:v>
                </c:pt>
                <c:pt idx="6170">
                  <c:v>65.41</c:v>
                </c:pt>
                <c:pt idx="6171">
                  <c:v>65.41</c:v>
                </c:pt>
                <c:pt idx="6172">
                  <c:v>65.41</c:v>
                </c:pt>
                <c:pt idx="6173">
                  <c:v>65.41</c:v>
                </c:pt>
                <c:pt idx="6174">
                  <c:v>65.41</c:v>
                </c:pt>
                <c:pt idx="6175">
                  <c:v>27.19</c:v>
                </c:pt>
                <c:pt idx="6176">
                  <c:v>27.19</c:v>
                </c:pt>
                <c:pt idx="6177">
                  <c:v>27.19</c:v>
                </c:pt>
                <c:pt idx="6178">
                  <c:v>27.19</c:v>
                </c:pt>
                <c:pt idx="6179">
                  <c:v>27.19</c:v>
                </c:pt>
                <c:pt idx="6180">
                  <c:v>27.19</c:v>
                </c:pt>
                <c:pt idx="6181">
                  <c:v>27.19</c:v>
                </c:pt>
                <c:pt idx="6182">
                  <c:v>27.19</c:v>
                </c:pt>
                <c:pt idx="6183">
                  <c:v>27.19</c:v>
                </c:pt>
                <c:pt idx="6184">
                  <c:v>27.19</c:v>
                </c:pt>
                <c:pt idx="6185">
                  <c:v>17.239999999999998</c:v>
                </c:pt>
                <c:pt idx="6186">
                  <c:v>17.239999999999998</c:v>
                </c:pt>
                <c:pt idx="6187">
                  <c:v>17.239999999999998</c:v>
                </c:pt>
                <c:pt idx="6188">
                  <c:v>17.239999999999998</c:v>
                </c:pt>
                <c:pt idx="6189">
                  <c:v>17.239999999999998</c:v>
                </c:pt>
                <c:pt idx="6190">
                  <c:v>17.239999999999998</c:v>
                </c:pt>
                <c:pt idx="6191">
                  <c:v>17.239999999999998</c:v>
                </c:pt>
                <c:pt idx="6192">
                  <c:v>17.239999999999998</c:v>
                </c:pt>
                <c:pt idx="6193">
                  <c:v>17.239999999999998</c:v>
                </c:pt>
                <c:pt idx="6194">
                  <c:v>17.239999999999998</c:v>
                </c:pt>
                <c:pt idx="6195">
                  <c:v>19.239999999999998</c:v>
                </c:pt>
                <c:pt idx="6196">
                  <c:v>19.239999999999998</c:v>
                </c:pt>
                <c:pt idx="6197">
                  <c:v>19.239999999999998</c:v>
                </c:pt>
                <c:pt idx="6198">
                  <c:v>19.239999999999998</c:v>
                </c:pt>
                <c:pt idx="6199">
                  <c:v>19.239999999999998</c:v>
                </c:pt>
                <c:pt idx="6200">
                  <c:v>19.239999999999998</c:v>
                </c:pt>
                <c:pt idx="6201">
                  <c:v>19.239999999999998</c:v>
                </c:pt>
                <c:pt idx="6202">
                  <c:v>19.239999999999998</c:v>
                </c:pt>
                <c:pt idx="6203">
                  <c:v>19.239999999999998</c:v>
                </c:pt>
                <c:pt idx="6204">
                  <c:v>19.239999999999998</c:v>
                </c:pt>
                <c:pt idx="6205">
                  <c:v>19.13</c:v>
                </c:pt>
                <c:pt idx="6206">
                  <c:v>19.13</c:v>
                </c:pt>
                <c:pt idx="6207">
                  <c:v>19.13</c:v>
                </c:pt>
                <c:pt idx="6208">
                  <c:v>19.13</c:v>
                </c:pt>
                <c:pt idx="6209">
                  <c:v>19.13</c:v>
                </c:pt>
                <c:pt idx="6210">
                  <c:v>19.13</c:v>
                </c:pt>
                <c:pt idx="6211">
                  <c:v>19.13</c:v>
                </c:pt>
                <c:pt idx="6212">
                  <c:v>19.13</c:v>
                </c:pt>
                <c:pt idx="6213">
                  <c:v>19.13</c:v>
                </c:pt>
                <c:pt idx="6214">
                  <c:v>19.13</c:v>
                </c:pt>
                <c:pt idx="6215">
                  <c:v>19.86</c:v>
                </c:pt>
                <c:pt idx="6216">
                  <c:v>19.86</c:v>
                </c:pt>
                <c:pt idx="6217">
                  <c:v>19.86</c:v>
                </c:pt>
                <c:pt idx="6218">
                  <c:v>19.86</c:v>
                </c:pt>
                <c:pt idx="6219">
                  <c:v>19.86</c:v>
                </c:pt>
                <c:pt idx="6220">
                  <c:v>19.86</c:v>
                </c:pt>
                <c:pt idx="6221">
                  <c:v>19.86</c:v>
                </c:pt>
                <c:pt idx="6222">
                  <c:v>19.86</c:v>
                </c:pt>
                <c:pt idx="6223">
                  <c:v>19.86</c:v>
                </c:pt>
                <c:pt idx="6224">
                  <c:v>19.86</c:v>
                </c:pt>
                <c:pt idx="6225">
                  <c:v>22.13</c:v>
                </c:pt>
                <c:pt idx="6226">
                  <c:v>22.13</c:v>
                </c:pt>
                <c:pt idx="6227">
                  <c:v>22.13</c:v>
                </c:pt>
                <c:pt idx="6228">
                  <c:v>22.13</c:v>
                </c:pt>
                <c:pt idx="6229">
                  <c:v>22.13</c:v>
                </c:pt>
                <c:pt idx="6230">
                  <c:v>22.13</c:v>
                </c:pt>
                <c:pt idx="6231">
                  <c:v>22.13</c:v>
                </c:pt>
                <c:pt idx="6232">
                  <c:v>22.13</c:v>
                </c:pt>
                <c:pt idx="6233">
                  <c:v>22.13</c:v>
                </c:pt>
                <c:pt idx="6234">
                  <c:v>22.13</c:v>
                </c:pt>
                <c:pt idx="6235">
                  <c:v>21.72</c:v>
                </c:pt>
                <c:pt idx="6236">
                  <c:v>21.72</c:v>
                </c:pt>
                <c:pt idx="6237">
                  <c:v>21.72</c:v>
                </c:pt>
                <c:pt idx="6238">
                  <c:v>21.72</c:v>
                </c:pt>
                <c:pt idx="6239">
                  <c:v>21.72</c:v>
                </c:pt>
                <c:pt idx="6240">
                  <c:v>21.72</c:v>
                </c:pt>
                <c:pt idx="6241">
                  <c:v>21.72</c:v>
                </c:pt>
                <c:pt idx="6242">
                  <c:v>21.72</c:v>
                </c:pt>
                <c:pt idx="6243">
                  <c:v>21.72</c:v>
                </c:pt>
                <c:pt idx="6244">
                  <c:v>21.72</c:v>
                </c:pt>
                <c:pt idx="6245">
                  <c:v>22.02</c:v>
                </c:pt>
                <c:pt idx="6246">
                  <c:v>22.02</c:v>
                </c:pt>
                <c:pt idx="6247">
                  <c:v>22.02</c:v>
                </c:pt>
                <c:pt idx="6248">
                  <c:v>22.02</c:v>
                </c:pt>
                <c:pt idx="6249">
                  <c:v>22.02</c:v>
                </c:pt>
                <c:pt idx="6250">
                  <c:v>22.02</c:v>
                </c:pt>
                <c:pt idx="6251">
                  <c:v>22.02</c:v>
                </c:pt>
                <c:pt idx="6252">
                  <c:v>22.02</c:v>
                </c:pt>
                <c:pt idx="6253">
                  <c:v>22.02</c:v>
                </c:pt>
                <c:pt idx="6254">
                  <c:v>22.02</c:v>
                </c:pt>
                <c:pt idx="6255">
                  <c:v>27.94</c:v>
                </c:pt>
                <c:pt idx="6256">
                  <c:v>27.94</c:v>
                </c:pt>
                <c:pt idx="6257">
                  <c:v>27.94</c:v>
                </c:pt>
                <c:pt idx="6258">
                  <c:v>27.94</c:v>
                </c:pt>
                <c:pt idx="6259">
                  <c:v>27.94</c:v>
                </c:pt>
                <c:pt idx="6260">
                  <c:v>27.94</c:v>
                </c:pt>
                <c:pt idx="6261">
                  <c:v>27.94</c:v>
                </c:pt>
                <c:pt idx="6262">
                  <c:v>27.94</c:v>
                </c:pt>
                <c:pt idx="6263">
                  <c:v>27.94</c:v>
                </c:pt>
                <c:pt idx="6264">
                  <c:v>27.94</c:v>
                </c:pt>
                <c:pt idx="6265">
                  <c:v>29.8</c:v>
                </c:pt>
                <c:pt idx="6266">
                  <c:v>29.8</c:v>
                </c:pt>
                <c:pt idx="6267">
                  <c:v>29.8</c:v>
                </c:pt>
                <c:pt idx="6268">
                  <c:v>29.8</c:v>
                </c:pt>
                <c:pt idx="6269">
                  <c:v>29.8</c:v>
                </c:pt>
                <c:pt idx="6270">
                  <c:v>29.8</c:v>
                </c:pt>
                <c:pt idx="6271">
                  <c:v>29.8</c:v>
                </c:pt>
                <c:pt idx="6272">
                  <c:v>29.8</c:v>
                </c:pt>
                <c:pt idx="6273">
                  <c:v>29.8</c:v>
                </c:pt>
                <c:pt idx="6274">
                  <c:v>29.8</c:v>
                </c:pt>
                <c:pt idx="6275">
                  <c:v>26.44</c:v>
                </c:pt>
                <c:pt idx="6276">
                  <c:v>26.44</c:v>
                </c:pt>
                <c:pt idx="6277">
                  <c:v>26.44</c:v>
                </c:pt>
                <c:pt idx="6278">
                  <c:v>26.44</c:v>
                </c:pt>
                <c:pt idx="6279">
                  <c:v>26.44</c:v>
                </c:pt>
                <c:pt idx="6280">
                  <c:v>26.44</c:v>
                </c:pt>
                <c:pt idx="6281">
                  <c:v>26.44</c:v>
                </c:pt>
                <c:pt idx="6282">
                  <c:v>26.44</c:v>
                </c:pt>
                <c:pt idx="6283">
                  <c:v>26.44</c:v>
                </c:pt>
                <c:pt idx="6284">
                  <c:v>26.44</c:v>
                </c:pt>
                <c:pt idx="6285">
                  <c:v>16.940000000000001</c:v>
                </c:pt>
                <c:pt idx="6286">
                  <c:v>16.940000000000001</c:v>
                </c:pt>
                <c:pt idx="6287">
                  <c:v>16.940000000000001</c:v>
                </c:pt>
                <c:pt idx="6288">
                  <c:v>16.940000000000001</c:v>
                </c:pt>
                <c:pt idx="6289">
                  <c:v>16.940000000000001</c:v>
                </c:pt>
                <c:pt idx="6290">
                  <c:v>16.940000000000001</c:v>
                </c:pt>
                <c:pt idx="6291">
                  <c:v>16.940000000000001</c:v>
                </c:pt>
                <c:pt idx="6292">
                  <c:v>16.940000000000001</c:v>
                </c:pt>
                <c:pt idx="6293">
                  <c:v>16.940000000000001</c:v>
                </c:pt>
                <c:pt idx="6294">
                  <c:v>16.940000000000001</c:v>
                </c:pt>
                <c:pt idx="6295">
                  <c:v>16.02</c:v>
                </c:pt>
                <c:pt idx="6296">
                  <c:v>16.02</c:v>
                </c:pt>
                <c:pt idx="6297">
                  <c:v>16.02</c:v>
                </c:pt>
                <c:pt idx="6298">
                  <c:v>16.02</c:v>
                </c:pt>
                <c:pt idx="6299">
                  <c:v>16.02</c:v>
                </c:pt>
                <c:pt idx="6300">
                  <c:v>16.02</c:v>
                </c:pt>
                <c:pt idx="6301">
                  <c:v>16.02</c:v>
                </c:pt>
                <c:pt idx="6302">
                  <c:v>16.02</c:v>
                </c:pt>
                <c:pt idx="6303">
                  <c:v>16.02</c:v>
                </c:pt>
                <c:pt idx="6304">
                  <c:v>16.02</c:v>
                </c:pt>
                <c:pt idx="6305">
                  <c:v>15.55</c:v>
                </c:pt>
                <c:pt idx="6306">
                  <c:v>15.55</c:v>
                </c:pt>
                <c:pt idx="6307">
                  <c:v>15.55</c:v>
                </c:pt>
                <c:pt idx="6308">
                  <c:v>15.55</c:v>
                </c:pt>
                <c:pt idx="6309">
                  <c:v>15.55</c:v>
                </c:pt>
                <c:pt idx="6310">
                  <c:v>15.55</c:v>
                </c:pt>
                <c:pt idx="6311">
                  <c:v>15.55</c:v>
                </c:pt>
                <c:pt idx="6312">
                  <c:v>15.55</c:v>
                </c:pt>
                <c:pt idx="6313">
                  <c:v>15.55</c:v>
                </c:pt>
                <c:pt idx="6314">
                  <c:v>15.55</c:v>
                </c:pt>
                <c:pt idx="6315">
                  <c:v>15.8</c:v>
                </c:pt>
                <c:pt idx="6316">
                  <c:v>15.8</c:v>
                </c:pt>
                <c:pt idx="6317">
                  <c:v>15.8</c:v>
                </c:pt>
                <c:pt idx="6318">
                  <c:v>15.8</c:v>
                </c:pt>
                <c:pt idx="6319">
                  <c:v>15.8</c:v>
                </c:pt>
                <c:pt idx="6320">
                  <c:v>15.8</c:v>
                </c:pt>
                <c:pt idx="6321">
                  <c:v>15.8</c:v>
                </c:pt>
                <c:pt idx="6322">
                  <c:v>15.8</c:v>
                </c:pt>
                <c:pt idx="6323">
                  <c:v>15.8</c:v>
                </c:pt>
                <c:pt idx="6324">
                  <c:v>15.8</c:v>
                </c:pt>
                <c:pt idx="6325">
                  <c:v>16.66</c:v>
                </c:pt>
                <c:pt idx="6326">
                  <c:v>16.66</c:v>
                </c:pt>
                <c:pt idx="6327">
                  <c:v>16.66</c:v>
                </c:pt>
                <c:pt idx="6328">
                  <c:v>16.66</c:v>
                </c:pt>
                <c:pt idx="6329">
                  <c:v>16.66</c:v>
                </c:pt>
                <c:pt idx="6330">
                  <c:v>16.66</c:v>
                </c:pt>
                <c:pt idx="6331">
                  <c:v>16.66</c:v>
                </c:pt>
                <c:pt idx="6332">
                  <c:v>16.66</c:v>
                </c:pt>
                <c:pt idx="6333">
                  <c:v>16.66</c:v>
                </c:pt>
                <c:pt idx="6334">
                  <c:v>16.66</c:v>
                </c:pt>
                <c:pt idx="6335">
                  <c:v>16.72</c:v>
                </c:pt>
                <c:pt idx="6336">
                  <c:v>16.72</c:v>
                </c:pt>
                <c:pt idx="6337">
                  <c:v>16.72</c:v>
                </c:pt>
                <c:pt idx="6338">
                  <c:v>16.72</c:v>
                </c:pt>
                <c:pt idx="6339">
                  <c:v>16.72</c:v>
                </c:pt>
                <c:pt idx="6340">
                  <c:v>16.72</c:v>
                </c:pt>
                <c:pt idx="6341">
                  <c:v>16.72</c:v>
                </c:pt>
                <c:pt idx="6342">
                  <c:v>16.72</c:v>
                </c:pt>
                <c:pt idx="6343">
                  <c:v>16.72</c:v>
                </c:pt>
                <c:pt idx="6344">
                  <c:v>16.72</c:v>
                </c:pt>
                <c:pt idx="6345">
                  <c:v>14.97</c:v>
                </c:pt>
                <c:pt idx="6346">
                  <c:v>14.97</c:v>
                </c:pt>
                <c:pt idx="6347">
                  <c:v>14.97</c:v>
                </c:pt>
                <c:pt idx="6348">
                  <c:v>14.97</c:v>
                </c:pt>
                <c:pt idx="6349">
                  <c:v>14.97</c:v>
                </c:pt>
                <c:pt idx="6350">
                  <c:v>14.97</c:v>
                </c:pt>
                <c:pt idx="6351">
                  <c:v>14.97</c:v>
                </c:pt>
                <c:pt idx="6352">
                  <c:v>14.97</c:v>
                </c:pt>
                <c:pt idx="6353">
                  <c:v>14.97</c:v>
                </c:pt>
                <c:pt idx="6354">
                  <c:v>14.97</c:v>
                </c:pt>
                <c:pt idx="6355">
                  <c:v>12.05</c:v>
                </c:pt>
                <c:pt idx="6356">
                  <c:v>12.05</c:v>
                </c:pt>
                <c:pt idx="6357">
                  <c:v>12.05</c:v>
                </c:pt>
                <c:pt idx="6358">
                  <c:v>12.05</c:v>
                </c:pt>
                <c:pt idx="6359">
                  <c:v>12.05</c:v>
                </c:pt>
                <c:pt idx="6360">
                  <c:v>12.05</c:v>
                </c:pt>
                <c:pt idx="6361">
                  <c:v>12.05</c:v>
                </c:pt>
                <c:pt idx="6362">
                  <c:v>12.05</c:v>
                </c:pt>
                <c:pt idx="6363">
                  <c:v>12.05</c:v>
                </c:pt>
                <c:pt idx="6364">
                  <c:v>12.05</c:v>
                </c:pt>
                <c:pt idx="6365">
                  <c:v>15.61</c:v>
                </c:pt>
                <c:pt idx="6366">
                  <c:v>15.61</c:v>
                </c:pt>
                <c:pt idx="6367">
                  <c:v>15.61</c:v>
                </c:pt>
                <c:pt idx="6368">
                  <c:v>15.61</c:v>
                </c:pt>
                <c:pt idx="6369">
                  <c:v>15.61</c:v>
                </c:pt>
                <c:pt idx="6370">
                  <c:v>15.61</c:v>
                </c:pt>
                <c:pt idx="6371">
                  <c:v>15.61</c:v>
                </c:pt>
                <c:pt idx="6372">
                  <c:v>15.61</c:v>
                </c:pt>
                <c:pt idx="6373">
                  <c:v>15.61</c:v>
                </c:pt>
                <c:pt idx="6374">
                  <c:v>15.61</c:v>
                </c:pt>
                <c:pt idx="6375">
                  <c:v>21.74</c:v>
                </c:pt>
                <c:pt idx="6376">
                  <c:v>21.74</c:v>
                </c:pt>
                <c:pt idx="6377">
                  <c:v>21.74</c:v>
                </c:pt>
                <c:pt idx="6378">
                  <c:v>21.74</c:v>
                </c:pt>
                <c:pt idx="6379">
                  <c:v>21.74</c:v>
                </c:pt>
                <c:pt idx="6380">
                  <c:v>21.74</c:v>
                </c:pt>
                <c:pt idx="6381">
                  <c:v>21.74</c:v>
                </c:pt>
                <c:pt idx="6382">
                  <c:v>21.74</c:v>
                </c:pt>
                <c:pt idx="6383">
                  <c:v>21.74</c:v>
                </c:pt>
                <c:pt idx="6384">
                  <c:v>21.74</c:v>
                </c:pt>
                <c:pt idx="6385">
                  <c:v>19.440000000000001</c:v>
                </c:pt>
                <c:pt idx="6386">
                  <c:v>19.440000000000001</c:v>
                </c:pt>
                <c:pt idx="6387">
                  <c:v>19.440000000000001</c:v>
                </c:pt>
                <c:pt idx="6388">
                  <c:v>19.440000000000001</c:v>
                </c:pt>
                <c:pt idx="6389">
                  <c:v>19.440000000000001</c:v>
                </c:pt>
                <c:pt idx="6390">
                  <c:v>19.440000000000001</c:v>
                </c:pt>
                <c:pt idx="6391">
                  <c:v>19.440000000000001</c:v>
                </c:pt>
                <c:pt idx="6392">
                  <c:v>19.440000000000001</c:v>
                </c:pt>
                <c:pt idx="6393">
                  <c:v>19.440000000000001</c:v>
                </c:pt>
                <c:pt idx="6394">
                  <c:v>19.440000000000001</c:v>
                </c:pt>
                <c:pt idx="6395">
                  <c:v>18.41</c:v>
                </c:pt>
                <c:pt idx="6396">
                  <c:v>18.41</c:v>
                </c:pt>
                <c:pt idx="6397">
                  <c:v>18.41</c:v>
                </c:pt>
                <c:pt idx="6398">
                  <c:v>18.41</c:v>
                </c:pt>
                <c:pt idx="6399">
                  <c:v>18.41</c:v>
                </c:pt>
                <c:pt idx="6400">
                  <c:v>18.41</c:v>
                </c:pt>
                <c:pt idx="6401">
                  <c:v>18.41</c:v>
                </c:pt>
                <c:pt idx="6402">
                  <c:v>18.41</c:v>
                </c:pt>
                <c:pt idx="6403">
                  <c:v>18.41</c:v>
                </c:pt>
                <c:pt idx="6404">
                  <c:v>18.41</c:v>
                </c:pt>
                <c:pt idx="6405">
                  <c:v>18.739999999999998</c:v>
                </c:pt>
                <c:pt idx="6406">
                  <c:v>18.739999999999998</c:v>
                </c:pt>
                <c:pt idx="6407">
                  <c:v>18.739999999999998</c:v>
                </c:pt>
                <c:pt idx="6408">
                  <c:v>18.739999999999998</c:v>
                </c:pt>
                <c:pt idx="6409">
                  <c:v>18.739999999999998</c:v>
                </c:pt>
                <c:pt idx="6410">
                  <c:v>18.739999999999998</c:v>
                </c:pt>
                <c:pt idx="6411">
                  <c:v>18.739999999999998</c:v>
                </c:pt>
                <c:pt idx="6412">
                  <c:v>18.739999999999998</c:v>
                </c:pt>
                <c:pt idx="6413">
                  <c:v>18.739999999999998</c:v>
                </c:pt>
                <c:pt idx="6414">
                  <c:v>18.739999999999998</c:v>
                </c:pt>
                <c:pt idx="6415">
                  <c:v>15.83</c:v>
                </c:pt>
                <c:pt idx="6416">
                  <c:v>15.83</c:v>
                </c:pt>
                <c:pt idx="6417">
                  <c:v>15.83</c:v>
                </c:pt>
                <c:pt idx="6418">
                  <c:v>15.83</c:v>
                </c:pt>
                <c:pt idx="6419">
                  <c:v>15.83</c:v>
                </c:pt>
                <c:pt idx="6420">
                  <c:v>15.83</c:v>
                </c:pt>
                <c:pt idx="6421">
                  <c:v>15.83</c:v>
                </c:pt>
                <c:pt idx="6422">
                  <c:v>15.83</c:v>
                </c:pt>
                <c:pt idx="6423">
                  <c:v>15.83</c:v>
                </c:pt>
                <c:pt idx="6424">
                  <c:v>15.83</c:v>
                </c:pt>
                <c:pt idx="6425">
                  <c:v>15.55</c:v>
                </c:pt>
                <c:pt idx="6426">
                  <c:v>15.55</c:v>
                </c:pt>
                <c:pt idx="6427">
                  <c:v>15.55</c:v>
                </c:pt>
                <c:pt idx="6428">
                  <c:v>15.55</c:v>
                </c:pt>
                <c:pt idx="6429">
                  <c:v>15.55</c:v>
                </c:pt>
                <c:pt idx="6430">
                  <c:v>15.55</c:v>
                </c:pt>
                <c:pt idx="6431">
                  <c:v>15.55</c:v>
                </c:pt>
                <c:pt idx="6432">
                  <c:v>15.55</c:v>
                </c:pt>
                <c:pt idx="6433">
                  <c:v>15.55</c:v>
                </c:pt>
                <c:pt idx="6434">
                  <c:v>15.55</c:v>
                </c:pt>
                <c:pt idx="6435">
                  <c:v>14.33</c:v>
                </c:pt>
                <c:pt idx="6436">
                  <c:v>14.33</c:v>
                </c:pt>
                <c:pt idx="6437">
                  <c:v>14.33</c:v>
                </c:pt>
                <c:pt idx="6438">
                  <c:v>14.33</c:v>
                </c:pt>
                <c:pt idx="6439">
                  <c:v>14.33</c:v>
                </c:pt>
                <c:pt idx="6440">
                  <c:v>14.33</c:v>
                </c:pt>
                <c:pt idx="6441">
                  <c:v>14.33</c:v>
                </c:pt>
                <c:pt idx="6442">
                  <c:v>14.33</c:v>
                </c:pt>
                <c:pt idx="6443">
                  <c:v>14.33</c:v>
                </c:pt>
                <c:pt idx="6444">
                  <c:v>14.33</c:v>
                </c:pt>
                <c:pt idx="6445">
                  <c:v>14.55</c:v>
                </c:pt>
                <c:pt idx="6446">
                  <c:v>14.55</c:v>
                </c:pt>
                <c:pt idx="6447">
                  <c:v>14.55</c:v>
                </c:pt>
                <c:pt idx="6448">
                  <c:v>14.55</c:v>
                </c:pt>
                <c:pt idx="6449">
                  <c:v>14.55</c:v>
                </c:pt>
                <c:pt idx="6450">
                  <c:v>14.55</c:v>
                </c:pt>
                <c:pt idx="6451">
                  <c:v>14.55</c:v>
                </c:pt>
                <c:pt idx="6452">
                  <c:v>14.55</c:v>
                </c:pt>
                <c:pt idx="6453">
                  <c:v>14.55</c:v>
                </c:pt>
                <c:pt idx="6454">
                  <c:v>14.55</c:v>
                </c:pt>
                <c:pt idx="6455">
                  <c:v>14.83</c:v>
                </c:pt>
                <c:pt idx="6456">
                  <c:v>14.83</c:v>
                </c:pt>
                <c:pt idx="6457">
                  <c:v>14.83</c:v>
                </c:pt>
                <c:pt idx="6458">
                  <c:v>14.83</c:v>
                </c:pt>
                <c:pt idx="6459">
                  <c:v>14.83</c:v>
                </c:pt>
                <c:pt idx="6460">
                  <c:v>14.83</c:v>
                </c:pt>
                <c:pt idx="6461">
                  <c:v>14.83</c:v>
                </c:pt>
                <c:pt idx="6462">
                  <c:v>14.83</c:v>
                </c:pt>
                <c:pt idx="6463">
                  <c:v>14.83</c:v>
                </c:pt>
                <c:pt idx="6464">
                  <c:v>14.83</c:v>
                </c:pt>
                <c:pt idx="6465">
                  <c:v>20.49</c:v>
                </c:pt>
                <c:pt idx="6466">
                  <c:v>20.49</c:v>
                </c:pt>
                <c:pt idx="6467">
                  <c:v>20.49</c:v>
                </c:pt>
                <c:pt idx="6468">
                  <c:v>20.49</c:v>
                </c:pt>
                <c:pt idx="6469">
                  <c:v>20.49</c:v>
                </c:pt>
                <c:pt idx="6470">
                  <c:v>20.49</c:v>
                </c:pt>
                <c:pt idx="6471">
                  <c:v>20.49</c:v>
                </c:pt>
                <c:pt idx="6472">
                  <c:v>20.49</c:v>
                </c:pt>
                <c:pt idx="6473">
                  <c:v>20.49</c:v>
                </c:pt>
                <c:pt idx="6474">
                  <c:v>20.49</c:v>
                </c:pt>
                <c:pt idx="6475">
                  <c:v>19.27</c:v>
                </c:pt>
                <c:pt idx="6476">
                  <c:v>19.27</c:v>
                </c:pt>
                <c:pt idx="6477">
                  <c:v>19.27</c:v>
                </c:pt>
                <c:pt idx="6478">
                  <c:v>19.27</c:v>
                </c:pt>
                <c:pt idx="6479">
                  <c:v>19.27</c:v>
                </c:pt>
                <c:pt idx="6480">
                  <c:v>19.27</c:v>
                </c:pt>
                <c:pt idx="6481">
                  <c:v>19.27</c:v>
                </c:pt>
                <c:pt idx="6482">
                  <c:v>19.27</c:v>
                </c:pt>
                <c:pt idx="6483">
                  <c:v>19.27</c:v>
                </c:pt>
                <c:pt idx="6484">
                  <c:v>19.27</c:v>
                </c:pt>
                <c:pt idx="6485">
                  <c:v>17.97</c:v>
                </c:pt>
                <c:pt idx="6486">
                  <c:v>17.97</c:v>
                </c:pt>
                <c:pt idx="6487">
                  <c:v>17.97</c:v>
                </c:pt>
                <c:pt idx="6488">
                  <c:v>17.97</c:v>
                </c:pt>
                <c:pt idx="6489">
                  <c:v>17.97</c:v>
                </c:pt>
                <c:pt idx="6490">
                  <c:v>17.97</c:v>
                </c:pt>
                <c:pt idx="6491">
                  <c:v>17.97</c:v>
                </c:pt>
                <c:pt idx="6492">
                  <c:v>17.97</c:v>
                </c:pt>
                <c:pt idx="6493">
                  <c:v>17.97</c:v>
                </c:pt>
                <c:pt idx="6494">
                  <c:v>17.97</c:v>
                </c:pt>
                <c:pt idx="6495">
                  <c:v>17.55</c:v>
                </c:pt>
                <c:pt idx="6496">
                  <c:v>17.55</c:v>
                </c:pt>
                <c:pt idx="6497">
                  <c:v>17.55</c:v>
                </c:pt>
                <c:pt idx="6498">
                  <c:v>17.55</c:v>
                </c:pt>
                <c:pt idx="6499">
                  <c:v>17.55</c:v>
                </c:pt>
                <c:pt idx="6500">
                  <c:v>17.55</c:v>
                </c:pt>
                <c:pt idx="6501">
                  <c:v>17.55</c:v>
                </c:pt>
                <c:pt idx="6502">
                  <c:v>17.55</c:v>
                </c:pt>
                <c:pt idx="6503">
                  <c:v>17.55</c:v>
                </c:pt>
                <c:pt idx="6504">
                  <c:v>17.55</c:v>
                </c:pt>
                <c:pt idx="6505">
                  <c:v>18.13</c:v>
                </c:pt>
                <c:pt idx="6506">
                  <c:v>18.13</c:v>
                </c:pt>
                <c:pt idx="6507">
                  <c:v>18.13</c:v>
                </c:pt>
                <c:pt idx="6508">
                  <c:v>18.13</c:v>
                </c:pt>
                <c:pt idx="6509">
                  <c:v>18.13</c:v>
                </c:pt>
                <c:pt idx="6510">
                  <c:v>18.13</c:v>
                </c:pt>
                <c:pt idx="6511">
                  <c:v>18.13</c:v>
                </c:pt>
                <c:pt idx="6512">
                  <c:v>18.13</c:v>
                </c:pt>
                <c:pt idx="6513">
                  <c:v>18.13</c:v>
                </c:pt>
                <c:pt idx="6514">
                  <c:v>18.13</c:v>
                </c:pt>
                <c:pt idx="6515">
                  <c:v>16.47</c:v>
                </c:pt>
                <c:pt idx="6516">
                  <c:v>16.47</c:v>
                </c:pt>
                <c:pt idx="6517">
                  <c:v>16.47</c:v>
                </c:pt>
                <c:pt idx="6518">
                  <c:v>16.47</c:v>
                </c:pt>
                <c:pt idx="6519">
                  <c:v>16.47</c:v>
                </c:pt>
                <c:pt idx="6520">
                  <c:v>16.47</c:v>
                </c:pt>
                <c:pt idx="6521">
                  <c:v>16.47</c:v>
                </c:pt>
                <c:pt idx="6522">
                  <c:v>16.47</c:v>
                </c:pt>
                <c:pt idx="6523">
                  <c:v>16.47</c:v>
                </c:pt>
                <c:pt idx="6524">
                  <c:v>16.47</c:v>
                </c:pt>
                <c:pt idx="6525">
                  <c:v>17.190000000000001</c:v>
                </c:pt>
                <c:pt idx="6526">
                  <c:v>17.190000000000001</c:v>
                </c:pt>
                <c:pt idx="6527">
                  <c:v>17.190000000000001</c:v>
                </c:pt>
                <c:pt idx="6528">
                  <c:v>17.190000000000001</c:v>
                </c:pt>
                <c:pt idx="6529">
                  <c:v>17.190000000000001</c:v>
                </c:pt>
                <c:pt idx="6530">
                  <c:v>17.190000000000001</c:v>
                </c:pt>
                <c:pt idx="6531">
                  <c:v>17.190000000000001</c:v>
                </c:pt>
                <c:pt idx="6532">
                  <c:v>17.190000000000001</c:v>
                </c:pt>
                <c:pt idx="6533">
                  <c:v>17.190000000000001</c:v>
                </c:pt>
                <c:pt idx="6534">
                  <c:v>17.190000000000001</c:v>
                </c:pt>
                <c:pt idx="6535">
                  <c:v>16.489999999999998</c:v>
                </c:pt>
                <c:pt idx="6536">
                  <c:v>16.489999999999998</c:v>
                </c:pt>
                <c:pt idx="6537">
                  <c:v>16.489999999999998</c:v>
                </c:pt>
                <c:pt idx="6538">
                  <c:v>16.489999999999998</c:v>
                </c:pt>
                <c:pt idx="6539">
                  <c:v>16.489999999999998</c:v>
                </c:pt>
                <c:pt idx="6540">
                  <c:v>16.489999999999998</c:v>
                </c:pt>
                <c:pt idx="6541">
                  <c:v>16.489999999999998</c:v>
                </c:pt>
                <c:pt idx="6542">
                  <c:v>16.489999999999998</c:v>
                </c:pt>
                <c:pt idx="6543">
                  <c:v>16.489999999999998</c:v>
                </c:pt>
                <c:pt idx="6544">
                  <c:v>16.489999999999998</c:v>
                </c:pt>
                <c:pt idx="6545">
                  <c:v>16.8</c:v>
                </c:pt>
                <c:pt idx="6546">
                  <c:v>16.8</c:v>
                </c:pt>
                <c:pt idx="6547">
                  <c:v>16.8</c:v>
                </c:pt>
                <c:pt idx="6548">
                  <c:v>16.8</c:v>
                </c:pt>
                <c:pt idx="6549">
                  <c:v>16.8</c:v>
                </c:pt>
                <c:pt idx="6550">
                  <c:v>16.8</c:v>
                </c:pt>
                <c:pt idx="6551">
                  <c:v>16.8</c:v>
                </c:pt>
                <c:pt idx="6552">
                  <c:v>16.8</c:v>
                </c:pt>
                <c:pt idx="6553">
                  <c:v>16.8</c:v>
                </c:pt>
                <c:pt idx="6554">
                  <c:v>16.8</c:v>
                </c:pt>
                <c:pt idx="6555">
                  <c:v>19.88</c:v>
                </c:pt>
                <c:pt idx="6556">
                  <c:v>19.88</c:v>
                </c:pt>
                <c:pt idx="6557">
                  <c:v>19.88</c:v>
                </c:pt>
                <c:pt idx="6558">
                  <c:v>19.88</c:v>
                </c:pt>
                <c:pt idx="6559">
                  <c:v>19.88</c:v>
                </c:pt>
                <c:pt idx="6560">
                  <c:v>19.88</c:v>
                </c:pt>
                <c:pt idx="6561">
                  <c:v>19.88</c:v>
                </c:pt>
                <c:pt idx="6562">
                  <c:v>19.88</c:v>
                </c:pt>
                <c:pt idx="6563">
                  <c:v>19.88</c:v>
                </c:pt>
                <c:pt idx="6564">
                  <c:v>19.88</c:v>
                </c:pt>
                <c:pt idx="6565">
                  <c:v>25.27</c:v>
                </c:pt>
                <c:pt idx="6566">
                  <c:v>25.27</c:v>
                </c:pt>
                <c:pt idx="6567">
                  <c:v>25.27</c:v>
                </c:pt>
                <c:pt idx="6568">
                  <c:v>25.27</c:v>
                </c:pt>
                <c:pt idx="6569">
                  <c:v>25.27</c:v>
                </c:pt>
                <c:pt idx="6570">
                  <c:v>25.27</c:v>
                </c:pt>
                <c:pt idx="6571">
                  <c:v>25.27</c:v>
                </c:pt>
                <c:pt idx="6572">
                  <c:v>25.27</c:v>
                </c:pt>
                <c:pt idx="6573">
                  <c:v>25.27</c:v>
                </c:pt>
                <c:pt idx="6574">
                  <c:v>25.27</c:v>
                </c:pt>
                <c:pt idx="6575">
                  <c:v>26.36</c:v>
                </c:pt>
                <c:pt idx="6576">
                  <c:v>26.36</c:v>
                </c:pt>
                <c:pt idx="6577">
                  <c:v>26.36</c:v>
                </c:pt>
                <c:pt idx="6578">
                  <c:v>26.36</c:v>
                </c:pt>
                <c:pt idx="6579">
                  <c:v>26.36</c:v>
                </c:pt>
                <c:pt idx="6580">
                  <c:v>26.36</c:v>
                </c:pt>
                <c:pt idx="6581">
                  <c:v>26.36</c:v>
                </c:pt>
                <c:pt idx="6582">
                  <c:v>26.36</c:v>
                </c:pt>
                <c:pt idx="6583">
                  <c:v>26.36</c:v>
                </c:pt>
                <c:pt idx="6584">
                  <c:v>26.36</c:v>
                </c:pt>
                <c:pt idx="6585">
                  <c:v>32.33</c:v>
                </c:pt>
                <c:pt idx="6586">
                  <c:v>32.33</c:v>
                </c:pt>
                <c:pt idx="6587">
                  <c:v>32.33</c:v>
                </c:pt>
                <c:pt idx="6588">
                  <c:v>32.33</c:v>
                </c:pt>
                <c:pt idx="6589">
                  <c:v>32.33</c:v>
                </c:pt>
                <c:pt idx="6590">
                  <c:v>32.33</c:v>
                </c:pt>
                <c:pt idx="6591">
                  <c:v>32.33</c:v>
                </c:pt>
                <c:pt idx="6592">
                  <c:v>32.33</c:v>
                </c:pt>
                <c:pt idx="6593">
                  <c:v>32.33</c:v>
                </c:pt>
                <c:pt idx="6594">
                  <c:v>32.33</c:v>
                </c:pt>
                <c:pt idx="6595">
                  <c:v>22.41</c:v>
                </c:pt>
                <c:pt idx="6596">
                  <c:v>22.41</c:v>
                </c:pt>
                <c:pt idx="6597">
                  <c:v>22.41</c:v>
                </c:pt>
                <c:pt idx="6598">
                  <c:v>22.41</c:v>
                </c:pt>
                <c:pt idx="6599">
                  <c:v>22.41</c:v>
                </c:pt>
                <c:pt idx="6600">
                  <c:v>22.41</c:v>
                </c:pt>
                <c:pt idx="6601">
                  <c:v>22.41</c:v>
                </c:pt>
                <c:pt idx="6602">
                  <c:v>22.41</c:v>
                </c:pt>
                <c:pt idx="6603">
                  <c:v>22.41</c:v>
                </c:pt>
                <c:pt idx="6604">
                  <c:v>22.41</c:v>
                </c:pt>
                <c:pt idx="6605">
                  <c:v>31.33</c:v>
                </c:pt>
                <c:pt idx="6606">
                  <c:v>31.33</c:v>
                </c:pt>
                <c:pt idx="6607">
                  <c:v>31.33</c:v>
                </c:pt>
                <c:pt idx="6608">
                  <c:v>31.33</c:v>
                </c:pt>
                <c:pt idx="6609">
                  <c:v>31.33</c:v>
                </c:pt>
                <c:pt idx="6610">
                  <c:v>31.33</c:v>
                </c:pt>
                <c:pt idx="6611">
                  <c:v>31.33</c:v>
                </c:pt>
                <c:pt idx="6612">
                  <c:v>31.33</c:v>
                </c:pt>
                <c:pt idx="6613">
                  <c:v>31.33</c:v>
                </c:pt>
                <c:pt idx="6614">
                  <c:v>31.33</c:v>
                </c:pt>
                <c:pt idx="6615">
                  <c:v>46.55</c:v>
                </c:pt>
                <c:pt idx="6616">
                  <c:v>46.55</c:v>
                </c:pt>
                <c:pt idx="6617">
                  <c:v>46.55</c:v>
                </c:pt>
                <c:pt idx="6618">
                  <c:v>46.55</c:v>
                </c:pt>
                <c:pt idx="6619">
                  <c:v>46.55</c:v>
                </c:pt>
                <c:pt idx="6620">
                  <c:v>46.55</c:v>
                </c:pt>
                <c:pt idx="6621">
                  <c:v>46.55</c:v>
                </c:pt>
                <c:pt idx="6622">
                  <c:v>46.55</c:v>
                </c:pt>
                <c:pt idx="6623">
                  <c:v>46.55</c:v>
                </c:pt>
                <c:pt idx="6624">
                  <c:v>46.55</c:v>
                </c:pt>
                <c:pt idx="6625">
                  <c:v>27.69</c:v>
                </c:pt>
                <c:pt idx="6626">
                  <c:v>27.69</c:v>
                </c:pt>
                <c:pt idx="6627">
                  <c:v>27.69</c:v>
                </c:pt>
                <c:pt idx="6628">
                  <c:v>27.69</c:v>
                </c:pt>
                <c:pt idx="6629">
                  <c:v>27.69</c:v>
                </c:pt>
                <c:pt idx="6630">
                  <c:v>27.69</c:v>
                </c:pt>
                <c:pt idx="6631">
                  <c:v>27.69</c:v>
                </c:pt>
                <c:pt idx="6632">
                  <c:v>27.69</c:v>
                </c:pt>
                <c:pt idx="6633">
                  <c:v>27.69</c:v>
                </c:pt>
                <c:pt idx="6634">
                  <c:v>27.69</c:v>
                </c:pt>
                <c:pt idx="6635">
                  <c:v>20.91</c:v>
                </c:pt>
                <c:pt idx="6636">
                  <c:v>20.91</c:v>
                </c:pt>
                <c:pt idx="6637">
                  <c:v>20.91</c:v>
                </c:pt>
                <c:pt idx="6638">
                  <c:v>20.91</c:v>
                </c:pt>
                <c:pt idx="6639">
                  <c:v>20.91</c:v>
                </c:pt>
                <c:pt idx="6640">
                  <c:v>20.91</c:v>
                </c:pt>
                <c:pt idx="6641">
                  <c:v>20.91</c:v>
                </c:pt>
                <c:pt idx="6642">
                  <c:v>20.91</c:v>
                </c:pt>
                <c:pt idx="6643">
                  <c:v>20.91</c:v>
                </c:pt>
                <c:pt idx="6644">
                  <c:v>20.91</c:v>
                </c:pt>
                <c:pt idx="6645">
                  <c:v>21.86</c:v>
                </c:pt>
                <c:pt idx="6646">
                  <c:v>21.86</c:v>
                </c:pt>
                <c:pt idx="6647">
                  <c:v>21.86</c:v>
                </c:pt>
                <c:pt idx="6648">
                  <c:v>21.86</c:v>
                </c:pt>
                <c:pt idx="6649">
                  <c:v>21.86</c:v>
                </c:pt>
                <c:pt idx="6650">
                  <c:v>21.86</c:v>
                </c:pt>
                <c:pt idx="6651">
                  <c:v>21.86</c:v>
                </c:pt>
                <c:pt idx="6652">
                  <c:v>21.86</c:v>
                </c:pt>
                <c:pt idx="6653">
                  <c:v>21.86</c:v>
                </c:pt>
                <c:pt idx="6654">
                  <c:v>21.86</c:v>
                </c:pt>
                <c:pt idx="6655">
                  <c:v>21.13</c:v>
                </c:pt>
                <c:pt idx="6656">
                  <c:v>21.13</c:v>
                </c:pt>
                <c:pt idx="6657">
                  <c:v>21.13</c:v>
                </c:pt>
                <c:pt idx="6658">
                  <c:v>21.13</c:v>
                </c:pt>
                <c:pt idx="6659">
                  <c:v>21.13</c:v>
                </c:pt>
                <c:pt idx="6660">
                  <c:v>21.13</c:v>
                </c:pt>
                <c:pt idx="6661">
                  <c:v>21.13</c:v>
                </c:pt>
                <c:pt idx="6662">
                  <c:v>21.13</c:v>
                </c:pt>
                <c:pt idx="6663">
                  <c:v>21.13</c:v>
                </c:pt>
                <c:pt idx="6664">
                  <c:v>21.13</c:v>
                </c:pt>
                <c:pt idx="6665">
                  <c:v>18.440000000000001</c:v>
                </c:pt>
                <c:pt idx="6666">
                  <c:v>18.440000000000001</c:v>
                </c:pt>
                <c:pt idx="6667">
                  <c:v>18.440000000000001</c:v>
                </c:pt>
                <c:pt idx="6668">
                  <c:v>18.440000000000001</c:v>
                </c:pt>
                <c:pt idx="6669">
                  <c:v>18.440000000000001</c:v>
                </c:pt>
                <c:pt idx="6670">
                  <c:v>18.440000000000001</c:v>
                </c:pt>
                <c:pt idx="6671">
                  <c:v>18.440000000000001</c:v>
                </c:pt>
                <c:pt idx="6672">
                  <c:v>18.440000000000001</c:v>
                </c:pt>
                <c:pt idx="6673">
                  <c:v>18.440000000000001</c:v>
                </c:pt>
                <c:pt idx="6674">
                  <c:v>18.440000000000001</c:v>
                </c:pt>
                <c:pt idx="6675">
                  <c:v>18.16</c:v>
                </c:pt>
                <c:pt idx="6676">
                  <c:v>18.16</c:v>
                </c:pt>
                <c:pt idx="6677">
                  <c:v>18.16</c:v>
                </c:pt>
                <c:pt idx="6678">
                  <c:v>18.16</c:v>
                </c:pt>
                <c:pt idx="6679">
                  <c:v>18.16</c:v>
                </c:pt>
                <c:pt idx="6680">
                  <c:v>18.16</c:v>
                </c:pt>
                <c:pt idx="6681">
                  <c:v>18.16</c:v>
                </c:pt>
                <c:pt idx="6682">
                  <c:v>18.16</c:v>
                </c:pt>
                <c:pt idx="6683">
                  <c:v>18.16</c:v>
                </c:pt>
                <c:pt idx="6684">
                  <c:v>18.16</c:v>
                </c:pt>
                <c:pt idx="6685">
                  <c:v>29.08</c:v>
                </c:pt>
                <c:pt idx="6686">
                  <c:v>29.08</c:v>
                </c:pt>
                <c:pt idx="6687">
                  <c:v>29.08</c:v>
                </c:pt>
                <c:pt idx="6688">
                  <c:v>29.08</c:v>
                </c:pt>
                <c:pt idx="6689">
                  <c:v>29.08</c:v>
                </c:pt>
                <c:pt idx="6690">
                  <c:v>29.08</c:v>
                </c:pt>
                <c:pt idx="6691">
                  <c:v>29.08</c:v>
                </c:pt>
                <c:pt idx="6692">
                  <c:v>29.08</c:v>
                </c:pt>
                <c:pt idx="6693">
                  <c:v>29.08</c:v>
                </c:pt>
                <c:pt idx="6694">
                  <c:v>29.08</c:v>
                </c:pt>
                <c:pt idx="6695">
                  <c:v>39.86</c:v>
                </c:pt>
                <c:pt idx="6696">
                  <c:v>39.86</c:v>
                </c:pt>
                <c:pt idx="6697">
                  <c:v>39.86</c:v>
                </c:pt>
                <c:pt idx="6698">
                  <c:v>39.86</c:v>
                </c:pt>
                <c:pt idx="6699">
                  <c:v>39.86</c:v>
                </c:pt>
                <c:pt idx="6700">
                  <c:v>39.86</c:v>
                </c:pt>
                <c:pt idx="6701">
                  <c:v>39.86</c:v>
                </c:pt>
                <c:pt idx="6702">
                  <c:v>39.86</c:v>
                </c:pt>
                <c:pt idx="6703">
                  <c:v>39.86</c:v>
                </c:pt>
                <c:pt idx="6704">
                  <c:v>39.86</c:v>
                </c:pt>
                <c:pt idx="6705">
                  <c:v>40.409999999999997</c:v>
                </c:pt>
                <c:pt idx="6706">
                  <c:v>40.409999999999997</c:v>
                </c:pt>
                <c:pt idx="6707">
                  <c:v>40.409999999999997</c:v>
                </c:pt>
                <c:pt idx="6708">
                  <c:v>40.409999999999997</c:v>
                </c:pt>
                <c:pt idx="6709">
                  <c:v>40.409999999999997</c:v>
                </c:pt>
                <c:pt idx="6710">
                  <c:v>40.409999999999997</c:v>
                </c:pt>
                <c:pt idx="6711">
                  <c:v>40.409999999999997</c:v>
                </c:pt>
                <c:pt idx="6712">
                  <c:v>40.409999999999997</c:v>
                </c:pt>
                <c:pt idx="6713">
                  <c:v>40.409999999999997</c:v>
                </c:pt>
                <c:pt idx="6714">
                  <c:v>40.409999999999997</c:v>
                </c:pt>
                <c:pt idx="6715">
                  <c:v>22.19</c:v>
                </c:pt>
                <c:pt idx="6716">
                  <c:v>22.19</c:v>
                </c:pt>
                <c:pt idx="6717">
                  <c:v>22.19</c:v>
                </c:pt>
                <c:pt idx="6718">
                  <c:v>22.19</c:v>
                </c:pt>
                <c:pt idx="6719">
                  <c:v>22.19</c:v>
                </c:pt>
                <c:pt idx="6720">
                  <c:v>22.19</c:v>
                </c:pt>
                <c:pt idx="6721">
                  <c:v>22.19</c:v>
                </c:pt>
                <c:pt idx="6722">
                  <c:v>22.19</c:v>
                </c:pt>
                <c:pt idx="6723">
                  <c:v>22.19</c:v>
                </c:pt>
                <c:pt idx="6724">
                  <c:v>22.19</c:v>
                </c:pt>
                <c:pt idx="6725">
                  <c:v>18.88</c:v>
                </c:pt>
                <c:pt idx="6726">
                  <c:v>18.88</c:v>
                </c:pt>
                <c:pt idx="6727">
                  <c:v>18.88</c:v>
                </c:pt>
                <c:pt idx="6728">
                  <c:v>18.88</c:v>
                </c:pt>
                <c:pt idx="6729">
                  <c:v>18.88</c:v>
                </c:pt>
                <c:pt idx="6730">
                  <c:v>18.88</c:v>
                </c:pt>
                <c:pt idx="6731">
                  <c:v>18.88</c:v>
                </c:pt>
                <c:pt idx="6732">
                  <c:v>18.88</c:v>
                </c:pt>
                <c:pt idx="6733">
                  <c:v>18.88</c:v>
                </c:pt>
                <c:pt idx="6734">
                  <c:v>18.88</c:v>
                </c:pt>
                <c:pt idx="6735">
                  <c:v>18.329999999999998</c:v>
                </c:pt>
                <c:pt idx="6736">
                  <c:v>18.329999999999998</c:v>
                </c:pt>
                <c:pt idx="6737">
                  <c:v>18.329999999999998</c:v>
                </c:pt>
                <c:pt idx="6738">
                  <c:v>18.329999999999998</c:v>
                </c:pt>
                <c:pt idx="6739">
                  <c:v>18.329999999999998</c:v>
                </c:pt>
                <c:pt idx="6740">
                  <c:v>18.329999999999998</c:v>
                </c:pt>
                <c:pt idx="6741">
                  <c:v>18.329999999999998</c:v>
                </c:pt>
                <c:pt idx="6742">
                  <c:v>18.329999999999998</c:v>
                </c:pt>
                <c:pt idx="6743">
                  <c:v>18.329999999999998</c:v>
                </c:pt>
                <c:pt idx="6744">
                  <c:v>18.329999999999998</c:v>
                </c:pt>
                <c:pt idx="6745">
                  <c:v>17.97</c:v>
                </c:pt>
                <c:pt idx="6746">
                  <c:v>17.97</c:v>
                </c:pt>
                <c:pt idx="6747">
                  <c:v>17.97</c:v>
                </c:pt>
                <c:pt idx="6748">
                  <c:v>17.97</c:v>
                </c:pt>
                <c:pt idx="6749">
                  <c:v>17.97</c:v>
                </c:pt>
                <c:pt idx="6750">
                  <c:v>17.97</c:v>
                </c:pt>
                <c:pt idx="6751">
                  <c:v>17.97</c:v>
                </c:pt>
                <c:pt idx="6752">
                  <c:v>17.97</c:v>
                </c:pt>
                <c:pt idx="6753">
                  <c:v>17.97</c:v>
                </c:pt>
                <c:pt idx="6754">
                  <c:v>17.97</c:v>
                </c:pt>
                <c:pt idx="6755">
                  <c:v>14.49</c:v>
                </c:pt>
                <c:pt idx="6756">
                  <c:v>14.49</c:v>
                </c:pt>
                <c:pt idx="6757">
                  <c:v>14.49</c:v>
                </c:pt>
                <c:pt idx="6758">
                  <c:v>14.49</c:v>
                </c:pt>
                <c:pt idx="6759">
                  <c:v>14.49</c:v>
                </c:pt>
                <c:pt idx="6760">
                  <c:v>14.49</c:v>
                </c:pt>
                <c:pt idx="6761">
                  <c:v>14.49</c:v>
                </c:pt>
                <c:pt idx="6762">
                  <c:v>14.49</c:v>
                </c:pt>
                <c:pt idx="6763">
                  <c:v>14.49</c:v>
                </c:pt>
                <c:pt idx="6764">
                  <c:v>14.49</c:v>
                </c:pt>
                <c:pt idx="6765">
                  <c:v>14.41</c:v>
                </c:pt>
                <c:pt idx="6766">
                  <c:v>14.41</c:v>
                </c:pt>
                <c:pt idx="6767">
                  <c:v>14.41</c:v>
                </c:pt>
                <c:pt idx="6768">
                  <c:v>14.41</c:v>
                </c:pt>
                <c:pt idx="6769">
                  <c:v>14.41</c:v>
                </c:pt>
                <c:pt idx="6770">
                  <c:v>14.41</c:v>
                </c:pt>
                <c:pt idx="6771">
                  <c:v>14.41</c:v>
                </c:pt>
                <c:pt idx="6772">
                  <c:v>14.41</c:v>
                </c:pt>
                <c:pt idx="6773">
                  <c:v>14.41</c:v>
                </c:pt>
                <c:pt idx="6774">
                  <c:v>14.41</c:v>
                </c:pt>
                <c:pt idx="6775">
                  <c:v>13.77</c:v>
                </c:pt>
                <c:pt idx="6776">
                  <c:v>13.77</c:v>
                </c:pt>
                <c:pt idx="6777">
                  <c:v>13.77</c:v>
                </c:pt>
                <c:pt idx="6778">
                  <c:v>13.77</c:v>
                </c:pt>
                <c:pt idx="6779">
                  <c:v>13.77</c:v>
                </c:pt>
                <c:pt idx="6780">
                  <c:v>13.77</c:v>
                </c:pt>
                <c:pt idx="6781">
                  <c:v>13.77</c:v>
                </c:pt>
                <c:pt idx="6782">
                  <c:v>13.77</c:v>
                </c:pt>
                <c:pt idx="6783">
                  <c:v>13.77</c:v>
                </c:pt>
                <c:pt idx="6784">
                  <c:v>13.77</c:v>
                </c:pt>
                <c:pt idx="6785">
                  <c:v>13.24</c:v>
                </c:pt>
                <c:pt idx="6786">
                  <c:v>13.24</c:v>
                </c:pt>
                <c:pt idx="6787">
                  <c:v>13.24</c:v>
                </c:pt>
                <c:pt idx="6788">
                  <c:v>13.24</c:v>
                </c:pt>
                <c:pt idx="6789">
                  <c:v>13.24</c:v>
                </c:pt>
                <c:pt idx="6790">
                  <c:v>13.24</c:v>
                </c:pt>
                <c:pt idx="6791">
                  <c:v>13.24</c:v>
                </c:pt>
                <c:pt idx="6792">
                  <c:v>13.24</c:v>
                </c:pt>
                <c:pt idx="6793">
                  <c:v>13.24</c:v>
                </c:pt>
                <c:pt idx="6794">
                  <c:v>13.24</c:v>
                </c:pt>
                <c:pt idx="6795">
                  <c:v>10.47</c:v>
                </c:pt>
                <c:pt idx="6796">
                  <c:v>10.47</c:v>
                </c:pt>
                <c:pt idx="6797">
                  <c:v>10.47</c:v>
                </c:pt>
                <c:pt idx="6798">
                  <c:v>10.47</c:v>
                </c:pt>
                <c:pt idx="6799">
                  <c:v>10.47</c:v>
                </c:pt>
                <c:pt idx="6800">
                  <c:v>10.47</c:v>
                </c:pt>
                <c:pt idx="6801">
                  <c:v>10.47</c:v>
                </c:pt>
                <c:pt idx="6802">
                  <c:v>10.47</c:v>
                </c:pt>
                <c:pt idx="6803">
                  <c:v>10.47</c:v>
                </c:pt>
                <c:pt idx="6804">
                  <c:v>10.47</c:v>
                </c:pt>
                <c:pt idx="6805">
                  <c:v>19.489999999999998</c:v>
                </c:pt>
                <c:pt idx="6806">
                  <c:v>19.489999999999998</c:v>
                </c:pt>
                <c:pt idx="6807">
                  <c:v>19.489999999999998</c:v>
                </c:pt>
                <c:pt idx="6808">
                  <c:v>19.489999999999998</c:v>
                </c:pt>
                <c:pt idx="6809">
                  <c:v>19.489999999999998</c:v>
                </c:pt>
                <c:pt idx="6810">
                  <c:v>19.489999999999998</c:v>
                </c:pt>
                <c:pt idx="6811">
                  <c:v>19.489999999999998</c:v>
                </c:pt>
                <c:pt idx="6812">
                  <c:v>19.489999999999998</c:v>
                </c:pt>
                <c:pt idx="6813">
                  <c:v>19.489999999999998</c:v>
                </c:pt>
                <c:pt idx="6814">
                  <c:v>19.489999999999998</c:v>
                </c:pt>
                <c:pt idx="6815">
                  <c:v>16.440000000000001</c:v>
                </c:pt>
                <c:pt idx="6816">
                  <c:v>16.440000000000001</c:v>
                </c:pt>
                <c:pt idx="6817">
                  <c:v>16.440000000000001</c:v>
                </c:pt>
                <c:pt idx="6818">
                  <c:v>16.440000000000001</c:v>
                </c:pt>
                <c:pt idx="6819">
                  <c:v>16.440000000000001</c:v>
                </c:pt>
                <c:pt idx="6820">
                  <c:v>16.440000000000001</c:v>
                </c:pt>
                <c:pt idx="6821">
                  <c:v>16.440000000000001</c:v>
                </c:pt>
                <c:pt idx="6822">
                  <c:v>16.440000000000001</c:v>
                </c:pt>
                <c:pt idx="6823">
                  <c:v>16.440000000000001</c:v>
                </c:pt>
                <c:pt idx="6824">
                  <c:v>16.440000000000001</c:v>
                </c:pt>
                <c:pt idx="6825">
                  <c:v>16.55</c:v>
                </c:pt>
                <c:pt idx="6826">
                  <c:v>16.55</c:v>
                </c:pt>
                <c:pt idx="6827">
                  <c:v>16.55</c:v>
                </c:pt>
                <c:pt idx="6828">
                  <c:v>16.55</c:v>
                </c:pt>
                <c:pt idx="6829">
                  <c:v>16.55</c:v>
                </c:pt>
                <c:pt idx="6830">
                  <c:v>16.55</c:v>
                </c:pt>
                <c:pt idx="6831">
                  <c:v>16.55</c:v>
                </c:pt>
                <c:pt idx="6832">
                  <c:v>16.55</c:v>
                </c:pt>
                <c:pt idx="6833">
                  <c:v>16.55</c:v>
                </c:pt>
                <c:pt idx="6834">
                  <c:v>16.55</c:v>
                </c:pt>
                <c:pt idx="6835">
                  <c:v>19.63</c:v>
                </c:pt>
                <c:pt idx="6836">
                  <c:v>19.63</c:v>
                </c:pt>
                <c:pt idx="6837">
                  <c:v>19.63</c:v>
                </c:pt>
                <c:pt idx="6838">
                  <c:v>19.63</c:v>
                </c:pt>
                <c:pt idx="6839">
                  <c:v>19.63</c:v>
                </c:pt>
                <c:pt idx="6840">
                  <c:v>19.63</c:v>
                </c:pt>
                <c:pt idx="6841">
                  <c:v>19.63</c:v>
                </c:pt>
                <c:pt idx="6842">
                  <c:v>19.63</c:v>
                </c:pt>
                <c:pt idx="6843">
                  <c:v>19.63</c:v>
                </c:pt>
                <c:pt idx="6844">
                  <c:v>19.63</c:v>
                </c:pt>
                <c:pt idx="6845">
                  <c:v>16.61</c:v>
                </c:pt>
                <c:pt idx="6846">
                  <c:v>16.61</c:v>
                </c:pt>
                <c:pt idx="6847">
                  <c:v>16.61</c:v>
                </c:pt>
                <c:pt idx="6848">
                  <c:v>16.61</c:v>
                </c:pt>
                <c:pt idx="6849">
                  <c:v>16.61</c:v>
                </c:pt>
                <c:pt idx="6850">
                  <c:v>16.61</c:v>
                </c:pt>
                <c:pt idx="6851">
                  <c:v>16.61</c:v>
                </c:pt>
                <c:pt idx="6852">
                  <c:v>16.61</c:v>
                </c:pt>
                <c:pt idx="6853">
                  <c:v>16.61</c:v>
                </c:pt>
                <c:pt idx="6854">
                  <c:v>16.61</c:v>
                </c:pt>
                <c:pt idx="6855">
                  <c:v>16.88</c:v>
                </c:pt>
                <c:pt idx="6856">
                  <c:v>16.88</c:v>
                </c:pt>
                <c:pt idx="6857">
                  <c:v>16.88</c:v>
                </c:pt>
                <c:pt idx="6858">
                  <c:v>16.88</c:v>
                </c:pt>
                <c:pt idx="6859">
                  <c:v>16.88</c:v>
                </c:pt>
                <c:pt idx="6860">
                  <c:v>16.88</c:v>
                </c:pt>
                <c:pt idx="6861">
                  <c:v>16.88</c:v>
                </c:pt>
                <c:pt idx="6862">
                  <c:v>16.88</c:v>
                </c:pt>
                <c:pt idx="6863">
                  <c:v>16.88</c:v>
                </c:pt>
                <c:pt idx="6864">
                  <c:v>16.88</c:v>
                </c:pt>
                <c:pt idx="6865">
                  <c:v>16.13</c:v>
                </c:pt>
                <c:pt idx="6866">
                  <c:v>16.13</c:v>
                </c:pt>
                <c:pt idx="6867">
                  <c:v>16.13</c:v>
                </c:pt>
                <c:pt idx="6868">
                  <c:v>16.13</c:v>
                </c:pt>
                <c:pt idx="6869">
                  <c:v>16.13</c:v>
                </c:pt>
                <c:pt idx="6870">
                  <c:v>16.13</c:v>
                </c:pt>
                <c:pt idx="6871">
                  <c:v>16.13</c:v>
                </c:pt>
                <c:pt idx="6872">
                  <c:v>16.13</c:v>
                </c:pt>
                <c:pt idx="6873">
                  <c:v>16.13</c:v>
                </c:pt>
                <c:pt idx="6874">
                  <c:v>16.13</c:v>
                </c:pt>
                <c:pt idx="6875">
                  <c:v>15.19</c:v>
                </c:pt>
                <c:pt idx="6876">
                  <c:v>15.19</c:v>
                </c:pt>
                <c:pt idx="6877">
                  <c:v>15.19</c:v>
                </c:pt>
                <c:pt idx="6878">
                  <c:v>15.19</c:v>
                </c:pt>
                <c:pt idx="6879">
                  <c:v>15.19</c:v>
                </c:pt>
                <c:pt idx="6880">
                  <c:v>15.19</c:v>
                </c:pt>
                <c:pt idx="6881">
                  <c:v>15.19</c:v>
                </c:pt>
                <c:pt idx="6882">
                  <c:v>15.19</c:v>
                </c:pt>
                <c:pt idx="6883">
                  <c:v>15.19</c:v>
                </c:pt>
                <c:pt idx="6884">
                  <c:v>15.19</c:v>
                </c:pt>
                <c:pt idx="6885">
                  <c:v>15.49</c:v>
                </c:pt>
                <c:pt idx="6886">
                  <c:v>15.49</c:v>
                </c:pt>
                <c:pt idx="6887">
                  <c:v>15.49</c:v>
                </c:pt>
                <c:pt idx="6888">
                  <c:v>15.49</c:v>
                </c:pt>
                <c:pt idx="6889">
                  <c:v>15.49</c:v>
                </c:pt>
                <c:pt idx="6890">
                  <c:v>15.49</c:v>
                </c:pt>
                <c:pt idx="6891">
                  <c:v>15.49</c:v>
                </c:pt>
                <c:pt idx="6892">
                  <c:v>15.49</c:v>
                </c:pt>
                <c:pt idx="6893">
                  <c:v>15.49</c:v>
                </c:pt>
                <c:pt idx="6894">
                  <c:v>15.49</c:v>
                </c:pt>
                <c:pt idx="6895">
                  <c:v>16.440000000000001</c:v>
                </c:pt>
                <c:pt idx="6896">
                  <c:v>16.440000000000001</c:v>
                </c:pt>
                <c:pt idx="6897">
                  <c:v>16.440000000000001</c:v>
                </c:pt>
                <c:pt idx="6898">
                  <c:v>16.440000000000001</c:v>
                </c:pt>
                <c:pt idx="6899">
                  <c:v>16.440000000000001</c:v>
                </c:pt>
                <c:pt idx="6900">
                  <c:v>16.440000000000001</c:v>
                </c:pt>
                <c:pt idx="6901">
                  <c:v>16.440000000000001</c:v>
                </c:pt>
                <c:pt idx="6902">
                  <c:v>16.440000000000001</c:v>
                </c:pt>
                <c:pt idx="6903">
                  <c:v>16.440000000000001</c:v>
                </c:pt>
                <c:pt idx="6904">
                  <c:v>16.440000000000001</c:v>
                </c:pt>
                <c:pt idx="6905">
                  <c:v>16.47</c:v>
                </c:pt>
                <c:pt idx="6906">
                  <c:v>16.47</c:v>
                </c:pt>
                <c:pt idx="6907">
                  <c:v>16.47</c:v>
                </c:pt>
                <c:pt idx="6908">
                  <c:v>16.47</c:v>
                </c:pt>
                <c:pt idx="6909">
                  <c:v>16.47</c:v>
                </c:pt>
                <c:pt idx="6910">
                  <c:v>16.47</c:v>
                </c:pt>
                <c:pt idx="6911">
                  <c:v>16.47</c:v>
                </c:pt>
                <c:pt idx="6912">
                  <c:v>16.47</c:v>
                </c:pt>
                <c:pt idx="6913">
                  <c:v>16.47</c:v>
                </c:pt>
                <c:pt idx="6914">
                  <c:v>16.47</c:v>
                </c:pt>
                <c:pt idx="6915">
                  <c:v>16.8</c:v>
                </c:pt>
                <c:pt idx="6916">
                  <c:v>16.8</c:v>
                </c:pt>
                <c:pt idx="6917">
                  <c:v>16.8</c:v>
                </c:pt>
                <c:pt idx="6918">
                  <c:v>16.8</c:v>
                </c:pt>
                <c:pt idx="6919">
                  <c:v>16.8</c:v>
                </c:pt>
                <c:pt idx="6920">
                  <c:v>16.8</c:v>
                </c:pt>
                <c:pt idx="6921">
                  <c:v>16.8</c:v>
                </c:pt>
                <c:pt idx="6922">
                  <c:v>16.8</c:v>
                </c:pt>
                <c:pt idx="6923">
                  <c:v>16.8</c:v>
                </c:pt>
                <c:pt idx="6924">
                  <c:v>16.8</c:v>
                </c:pt>
                <c:pt idx="6925">
                  <c:v>16.829999999999998</c:v>
                </c:pt>
                <c:pt idx="6926">
                  <c:v>16.829999999999998</c:v>
                </c:pt>
                <c:pt idx="6927">
                  <c:v>16.829999999999998</c:v>
                </c:pt>
                <c:pt idx="6928">
                  <c:v>16.829999999999998</c:v>
                </c:pt>
                <c:pt idx="6929">
                  <c:v>16.829999999999998</c:v>
                </c:pt>
                <c:pt idx="6930">
                  <c:v>16.829999999999998</c:v>
                </c:pt>
                <c:pt idx="6931">
                  <c:v>16.829999999999998</c:v>
                </c:pt>
                <c:pt idx="6932">
                  <c:v>16.829999999999998</c:v>
                </c:pt>
                <c:pt idx="6933">
                  <c:v>16.829999999999998</c:v>
                </c:pt>
                <c:pt idx="6934">
                  <c:v>16.829999999999998</c:v>
                </c:pt>
                <c:pt idx="6935">
                  <c:v>16.739999999999998</c:v>
                </c:pt>
                <c:pt idx="6936">
                  <c:v>16.739999999999998</c:v>
                </c:pt>
                <c:pt idx="6937">
                  <c:v>16.739999999999998</c:v>
                </c:pt>
                <c:pt idx="6938">
                  <c:v>16.739999999999998</c:v>
                </c:pt>
                <c:pt idx="6939">
                  <c:v>16.739999999999998</c:v>
                </c:pt>
                <c:pt idx="6940">
                  <c:v>16.739999999999998</c:v>
                </c:pt>
                <c:pt idx="6941">
                  <c:v>16.739999999999998</c:v>
                </c:pt>
                <c:pt idx="6942">
                  <c:v>16.739999999999998</c:v>
                </c:pt>
                <c:pt idx="6943">
                  <c:v>16.739999999999998</c:v>
                </c:pt>
                <c:pt idx="6944">
                  <c:v>16.739999999999998</c:v>
                </c:pt>
                <c:pt idx="6945">
                  <c:v>16.63</c:v>
                </c:pt>
                <c:pt idx="6946">
                  <c:v>16.63</c:v>
                </c:pt>
                <c:pt idx="6947">
                  <c:v>16.63</c:v>
                </c:pt>
                <c:pt idx="6948">
                  <c:v>16.63</c:v>
                </c:pt>
                <c:pt idx="6949">
                  <c:v>16.63</c:v>
                </c:pt>
                <c:pt idx="6950">
                  <c:v>16.63</c:v>
                </c:pt>
                <c:pt idx="6951">
                  <c:v>16.63</c:v>
                </c:pt>
                <c:pt idx="6952">
                  <c:v>16.63</c:v>
                </c:pt>
                <c:pt idx="6953">
                  <c:v>16.63</c:v>
                </c:pt>
                <c:pt idx="6954">
                  <c:v>16.63</c:v>
                </c:pt>
                <c:pt idx="6955">
                  <c:v>16.86</c:v>
                </c:pt>
                <c:pt idx="6956">
                  <c:v>16.86</c:v>
                </c:pt>
                <c:pt idx="6957">
                  <c:v>16.86</c:v>
                </c:pt>
                <c:pt idx="6958">
                  <c:v>16.86</c:v>
                </c:pt>
                <c:pt idx="6959">
                  <c:v>16.86</c:v>
                </c:pt>
                <c:pt idx="6960">
                  <c:v>16.86</c:v>
                </c:pt>
                <c:pt idx="6961">
                  <c:v>16.86</c:v>
                </c:pt>
                <c:pt idx="6962">
                  <c:v>16.86</c:v>
                </c:pt>
                <c:pt idx="6963">
                  <c:v>16.86</c:v>
                </c:pt>
                <c:pt idx="6964">
                  <c:v>16.86</c:v>
                </c:pt>
                <c:pt idx="6965">
                  <c:v>16.77</c:v>
                </c:pt>
                <c:pt idx="6966">
                  <c:v>16.77</c:v>
                </c:pt>
                <c:pt idx="6967">
                  <c:v>16.77</c:v>
                </c:pt>
                <c:pt idx="6968">
                  <c:v>16.77</c:v>
                </c:pt>
                <c:pt idx="6969">
                  <c:v>16.77</c:v>
                </c:pt>
                <c:pt idx="6970">
                  <c:v>16.77</c:v>
                </c:pt>
                <c:pt idx="6971">
                  <c:v>16.77</c:v>
                </c:pt>
                <c:pt idx="6972">
                  <c:v>16.77</c:v>
                </c:pt>
                <c:pt idx="6973">
                  <c:v>16.77</c:v>
                </c:pt>
                <c:pt idx="6974">
                  <c:v>16.77</c:v>
                </c:pt>
                <c:pt idx="6975">
                  <c:v>16.690000000000001</c:v>
                </c:pt>
                <c:pt idx="6976">
                  <c:v>16.690000000000001</c:v>
                </c:pt>
                <c:pt idx="6977">
                  <c:v>16.690000000000001</c:v>
                </c:pt>
                <c:pt idx="6978">
                  <c:v>16.690000000000001</c:v>
                </c:pt>
                <c:pt idx="6979">
                  <c:v>16.690000000000001</c:v>
                </c:pt>
                <c:pt idx="6980">
                  <c:v>16.690000000000001</c:v>
                </c:pt>
                <c:pt idx="6981">
                  <c:v>16.690000000000001</c:v>
                </c:pt>
                <c:pt idx="6982">
                  <c:v>16.690000000000001</c:v>
                </c:pt>
                <c:pt idx="6983">
                  <c:v>16.690000000000001</c:v>
                </c:pt>
                <c:pt idx="6984">
                  <c:v>16.690000000000001</c:v>
                </c:pt>
                <c:pt idx="6985">
                  <c:v>17.02</c:v>
                </c:pt>
                <c:pt idx="6986">
                  <c:v>17.02</c:v>
                </c:pt>
                <c:pt idx="6987">
                  <c:v>17.02</c:v>
                </c:pt>
                <c:pt idx="6988">
                  <c:v>17.02</c:v>
                </c:pt>
                <c:pt idx="6989">
                  <c:v>17.02</c:v>
                </c:pt>
                <c:pt idx="6990">
                  <c:v>17.02</c:v>
                </c:pt>
                <c:pt idx="6991">
                  <c:v>17.02</c:v>
                </c:pt>
                <c:pt idx="6992">
                  <c:v>17.02</c:v>
                </c:pt>
                <c:pt idx="6993">
                  <c:v>17.02</c:v>
                </c:pt>
                <c:pt idx="6994">
                  <c:v>17.02</c:v>
                </c:pt>
                <c:pt idx="6995">
                  <c:v>17.329999999999998</c:v>
                </c:pt>
                <c:pt idx="6996">
                  <c:v>17.329999999999998</c:v>
                </c:pt>
                <c:pt idx="6997">
                  <c:v>17.329999999999998</c:v>
                </c:pt>
                <c:pt idx="6998">
                  <c:v>17.329999999999998</c:v>
                </c:pt>
                <c:pt idx="6999">
                  <c:v>17.329999999999998</c:v>
                </c:pt>
                <c:pt idx="7000">
                  <c:v>17.329999999999998</c:v>
                </c:pt>
                <c:pt idx="7001">
                  <c:v>17.329999999999998</c:v>
                </c:pt>
                <c:pt idx="7002">
                  <c:v>17.329999999999998</c:v>
                </c:pt>
                <c:pt idx="7003">
                  <c:v>17.329999999999998</c:v>
                </c:pt>
                <c:pt idx="7004">
                  <c:v>17.329999999999998</c:v>
                </c:pt>
                <c:pt idx="7005">
                  <c:v>19.61</c:v>
                </c:pt>
                <c:pt idx="7006">
                  <c:v>19.61</c:v>
                </c:pt>
                <c:pt idx="7007">
                  <c:v>19.61</c:v>
                </c:pt>
                <c:pt idx="7008">
                  <c:v>19.61</c:v>
                </c:pt>
                <c:pt idx="7009">
                  <c:v>19.61</c:v>
                </c:pt>
                <c:pt idx="7010">
                  <c:v>19.61</c:v>
                </c:pt>
                <c:pt idx="7011">
                  <c:v>19.61</c:v>
                </c:pt>
                <c:pt idx="7012">
                  <c:v>19.61</c:v>
                </c:pt>
                <c:pt idx="7013">
                  <c:v>19.61</c:v>
                </c:pt>
                <c:pt idx="7014">
                  <c:v>19.61</c:v>
                </c:pt>
                <c:pt idx="7015">
                  <c:v>18.440000000000001</c:v>
                </c:pt>
                <c:pt idx="7016">
                  <c:v>18.440000000000001</c:v>
                </c:pt>
                <c:pt idx="7017">
                  <c:v>18.440000000000001</c:v>
                </c:pt>
                <c:pt idx="7018">
                  <c:v>18.440000000000001</c:v>
                </c:pt>
                <c:pt idx="7019">
                  <c:v>18.440000000000001</c:v>
                </c:pt>
                <c:pt idx="7020">
                  <c:v>18.440000000000001</c:v>
                </c:pt>
                <c:pt idx="7021">
                  <c:v>18.440000000000001</c:v>
                </c:pt>
                <c:pt idx="7022">
                  <c:v>18.440000000000001</c:v>
                </c:pt>
                <c:pt idx="7023">
                  <c:v>18.440000000000001</c:v>
                </c:pt>
                <c:pt idx="7024">
                  <c:v>18.440000000000001</c:v>
                </c:pt>
                <c:pt idx="7025">
                  <c:v>18.579999999999998</c:v>
                </c:pt>
                <c:pt idx="7026">
                  <c:v>18.579999999999998</c:v>
                </c:pt>
                <c:pt idx="7027">
                  <c:v>18.579999999999998</c:v>
                </c:pt>
                <c:pt idx="7028">
                  <c:v>18.579999999999998</c:v>
                </c:pt>
                <c:pt idx="7029">
                  <c:v>18.579999999999998</c:v>
                </c:pt>
                <c:pt idx="7030">
                  <c:v>18.579999999999998</c:v>
                </c:pt>
                <c:pt idx="7031">
                  <c:v>18.579999999999998</c:v>
                </c:pt>
                <c:pt idx="7032">
                  <c:v>18.579999999999998</c:v>
                </c:pt>
                <c:pt idx="7033">
                  <c:v>18.579999999999998</c:v>
                </c:pt>
                <c:pt idx="7034">
                  <c:v>18.579999999999998</c:v>
                </c:pt>
                <c:pt idx="7035">
                  <c:v>16.52</c:v>
                </c:pt>
                <c:pt idx="7036">
                  <c:v>16.52</c:v>
                </c:pt>
                <c:pt idx="7037">
                  <c:v>16.52</c:v>
                </c:pt>
                <c:pt idx="7038">
                  <c:v>16.52</c:v>
                </c:pt>
                <c:pt idx="7039">
                  <c:v>16.52</c:v>
                </c:pt>
                <c:pt idx="7040">
                  <c:v>16.52</c:v>
                </c:pt>
                <c:pt idx="7041">
                  <c:v>16.52</c:v>
                </c:pt>
                <c:pt idx="7042">
                  <c:v>16.52</c:v>
                </c:pt>
                <c:pt idx="7043">
                  <c:v>16.52</c:v>
                </c:pt>
                <c:pt idx="7044">
                  <c:v>16.52</c:v>
                </c:pt>
                <c:pt idx="7045">
                  <c:v>16.22</c:v>
                </c:pt>
                <c:pt idx="7046">
                  <c:v>16.22</c:v>
                </c:pt>
                <c:pt idx="7047">
                  <c:v>16.22</c:v>
                </c:pt>
                <c:pt idx="7048">
                  <c:v>16.22</c:v>
                </c:pt>
                <c:pt idx="7049">
                  <c:v>16.22</c:v>
                </c:pt>
                <c:pt idx="7050">
                  <c:v>16.22</c:v>
                </c:pt>
                <c:pt idx="7051">
                  <c:v>16.22</c:v>
                </c:pt>
                <c:pt idx="7052">
                  <c:v>16.22</c:v>
                </c:pt>
                <c:pt idx="7053">
                  <c:v>16.22</c:v>
                </c:pt>
                <c:pt idx="7054">
                  <c:v>16.22</c:v>
                </c:pt>
                <c:pt idx="7055">
                  <c:v>15.86</c:v>
                </c:pt>
                <c:pt idx="7056">
                  <c:v>15.86</c:v>
                </c:pt>
                <c:pt idx="7057">
                  <c:v>15.86</c:v>
                </c:pt>
                <c:pt idx="7058">
                  <c:v>15.86</c:v>
                </c:pt>
                <c:pt idx="7059">
                  <c:v>15.86</c:v>
                </c:pt>
                <c:pt idx="7060">
                  <c:v>15.86</c:v>
                </c:pt>
                <c:pt idx="7061">
                  <c:v>15.86</c:v>
                </c:pt>
                <c:pt idx="7062">
                  <c:v>15.86</c:v>
                </c:pt>
                <c:pt idx="7063">
                  <c:v>15.86</c:v>
                </c:pt>
                <c:pt idx="7064">
                  <c:v>15.86</c:v>
                </c:pt>
                <c:pt idx="7065">
                  <c:v>14.49</c:v>
                </c:pt>
                <c:pt idx="7066">
                  <c:v>14.49</c:v>
                </c:pt>
                <c:pt idx="7067">
                  <c:v>14.49</c:v>
                </c:pt>
                <c:pt idx="7068">
                  <c:v>14.49</c:v>
                </c:pt>
                <c:pt idx="7069">
                  <c:v>14.49</c:v>
                </c:pt>
                <c:pt idx="7070">
                  <c:v>14.49</c:v>
                </c:pt>
                <c:pt idx="7071">
                  <c:v>14.49</c:v>
                </c:pt>
                <c:pt idx="7072">
                  <c:v>14.49</c:v>
                </c:pt>
                <c:pt idx="7073">
                  <c:v>14.49</c:v>
                </c:pt>
                <c:pt idx="7074">
                  <c:v>14.49</c:v>
                </c:pt>
                <c:pt idx="7075">
                  <c:v>13.44</c:v>
                </c:pt>
                <c:pt idx="7076">
                  <c:v>13.44</c:v>
                </c:pt>
                <c:pt idx="7077">
                  <c:v>13.44</c:v>
                </c:pt>
                <c:pt idx="7078">
                  <c:v>13.44</c:v>
                </c:pt>
                <c:pt idx="7079">
                  <c:v>13.44</c:v>
                </c:pt>
                <c:pt idx="7080">
                  <c:v>13.44</c:v>
                </c:pt>
                <c:pt idx="7081">
                  <c:v>13.44</c:v>
                </c:pt>
                <c:pt idx="7082">
                  <c:v>13.44</c:v>
                </c:pt>
                <c:pt idx="7083">
                  <c:v>13.44</c:v>
                </c:pt>
                <c:pt idx="7084">
                  <c:v>13.44</c:v>
                </c:pt>
                <c:pt idx="7085">
                  <c:v>14.13</c:v>
                </c:pt>
                <c:pt idx="7086">
                  <c:v>14.13</c:v>
                </c:pt>
                <c:pt idx="7087">
                  <c:v>14.13</c:v>
                </c:pt>
                <c:pt idx="7088">
                  <c:v>14.13</c:v>
                </c:pt>
                <c:pt idx="7089">
                  <c:v>14.13</c:v>
                </c:pt>
                <c:pt idx="7090">
                  <c:v>14.13</c:v>
                </c:pt>
                <c:pt idx="7091">
                  <c:v>14.13</c:v>
                </c:pt>
                <c:pt idx="7092">
                  <c:v>14.13</c:v>
                </c:pt>
                <c:pt idx="7093">
                  <c:v>14.13</c:v>
                </c:pt>
                <c:pt idx="7094">
                  <c:v>14.13</c:v>
                </c:pt>
                <c:pt idx="7095">
                  <c:v>11.8</c:v>
                </c:pt>
                <c:pt idx="7096">
                  <c:v>11.8</c:v>
                </c:pt>
                <c:pt idx="7097">
                  <c:v>11.8</c:v>
                </c:pt>
                <c:pt idx="7098">
                  <c:v>11.8</c:v>
                </c:pt>
                <c:pt idx="7099">
                  <c:v>11.8</c:v>
                </c:pt>
                <c:pt idx="7100">
                  <c:v>11.8</c:v>
                </c:pt>
                <c:pt idx="7101">
                  <c:v>11.8</c:v>
                </c:pt>
                <c:pt idx="7102">
                  <c:v>11.8</c:v>
                </c:pt>
                <c:pt idx="7103">
                  <c:v>11.8</c:v>
                </c:pt>
                <c:pt idx="7104">
                  <c:v>11.8</c:v>
                </c:pt>
                <c:pt idx="7105">
                  <c:v>10.58</c:v>
                </c:pt>
                <c:pt idx="7106">
                  <c:v>10.58</c:v>
                </c:pt>
                <c:pt idx="7107">
                  <c:v>10.58</c:v>
                </c:pt>
                <c:pt idx="7108">
                  <c:v>10.58</c:v>
                </c:pt>
                <c:pt idx="7109">
                  <c:v>10.58</c:v>
                </c:pt>
                <c:pt idx="7110">
                  <c:v>10.58</c:v>
                </c:pt>
                <c:pt idx="7111">
                  <c:v>10.58</c:v>
                </c:pt>
                <c:pt idx="7112">
                  <c:v>10.58</c:v>
                </c:pt>
                <c:pt idx="7113">
                  <c:v>10.58</c:v>
                </c:pt>
                <c:pt idx="7114">
                  <c:v>10.58</c:v>
                </c:pt>
                <c:pt idx="7115">
                  <c:v>21.16</c:v>
                </c:pt>
                <c:pt idx="7116">
                  <c:v>21.16</c:v>
                </c:pt>
                <c:pt idx="7117">
                  <c:v>21.16</c:v>
                </c:pt>
                <c:pt idx="7118">
                  <c:v>21.16</c:v>
                </c:pt>
                <c:pt idx="7119">
                  <c:v>21.16</c:v>
                </c:pt>
                <c:pt idx="7120">
                  <c:v>21.16</c:v>
                </c:pt>
                <c:pt idx="7121">
                  <c:v>21.16</c:v>
                </c:pt>
                <c:pt idx="7122">
                  <c:v>21.16</c:v>
                </c:pt>
                <c:pt idx="7123">
                  <c:v>21.16</c:v>
                </c:pt>
                <c:pt idx="7124">
                  <c:v>21.16</c:v>
                </c:pt>
                <c:pt idx="7125">
                  <c:v>16.829999999999998</c:v>
                </c:pt>
                <c:pt idx="7126">
                  <c:v>16.829999999999998</c:v>
                </c:pt>
                <c:pt idx="7127">
                  <c:v>16.829999999999998</c:v>
                </c:pt>
                <c:pt idx="7128">
                  <c:v>16.829999999999998</c:v>
                </c:pt>
                <c:pt idx="7129">
                  <c:v>16.829999999999998</c:v>
                </c:pt>
                <c:pt idx="7130">
                  <c:v>16.829999999999998</c:v>
                </c:pt>
                <c:pt idx="7131">
                  <c:v>16.829999999999998</c:v>
                </c:pt>
                <c:pt idx="7132">
                  <c:v>16.829999999999998</c:v>
                </c:pt>
                <c:pt idx="7133">
                  <c:v>16.829999999999998</c:v>
                </c:pt>
                <c:pt idx="7134">
                  <c:v>16.829999999999998</c:v>
                </c:pt>
                <c:pt idx="7135">
                  <c:v>17.440000000000001</c:v>
                </c:pt>
                <c:pt idx="7136">
                  <c:v>17.440000000000001</c:v>
                </c:pt>
                <c:pt idx="7137">
                  <c:v>17.440000000000001</c:v>
                </c:pt>
                <c:pt idx="7138">
                  <c:v>17.440000000000001</c:v>
                </c:pt>
                <c:pt idx="7139">
                  <c:v>17.440000000000001</c:v>
                </c:pt>
                <c:pt idx="7140">
                  <c:v>17.440000000000001</c:v>
                </c:pt>
                <c:pt idx="7141">
                  <c:v>17.440000000000001</c:v>
                </c:pt>
                <c:pt idx="7142">
                  <c:v>17.440000000000001</c:v>
                </c:pt>
                <c:pt idx="7143">
                  <c:v>17.440000000000001</c:v>
                </c:pt>
                <c:pt idx="7144">
                  <c:v>17.440000000000001</c:v>
                </c:pt>
                <c:pt idx="7145">
                  <c:v>16.05</c:v>
                </c:pt>
                <c:pt idx="7146">
                  <c:v>16.05</c:v>
                </c:pt>
                <c:pt idx="7147">
                  <c:v>16.05</c:v>
                </c:pt>
                <c:pt idx="7148">
                  <c:v>16.05</c:v>
                </c:pt>
                <c:pt idx="7149">
                  <c:v>16.05</c:v>
                </c:pt>
                <c:pt idx="7150">
                  <c:v>16.05</c:v>
                </c:pt>
                <c:pt idx="7151">
                  <c:v>16.05</c:v>
                </c:pt>
                <c:pt idx="7152">
                  <c:v>16.05</c:v>
                </c:pt>
                <c:pt idx="7153">
                  <c:v>16.05</c:v>
                </c:pt>
                <c:pt idx="7154">
                  <c:v>16.05</c:v>
                </c:pt>
                <c:pt idx="7155">
                  <c:v>15.99</c:v>
                </c:pt>
                <c:pt idx="7156">
                  <c:v>15.99</c:v>
                </c:pt>
                <c:pt idx="7157">
                  <c:v>15.99</c:v>
                </c:pt>
                <c:pt idx="7158">
                  <c:v>15.99</c:v>
                </c:pt>
                <c:pt idx="7159">
                  <c:v>15.99</c:v>
                </c:pt>
                <c:pt idx="7160">
                  <c:v>15.99</c:v>
                </c:pt>
                <c:pt idx="7161">
                  <c:v>15.99</c:v>
                </c:pt>
                <c:pt idx="7162">
                  <c:v>15.99</c:v>
                </c:pt>
                <c:pt idx="7163">
                  <c:v>15.99</c:v>
                </c:pt>
                <c:pt idx="7164">
                  <c:v>15.99</c:v>
                </c:pt>
                <c:pt idx="7165">
                  <c:v>15.66</c:v>
                </c:pt>
                <c:pt idx="7166">
                  <c:v>15.66</c:v>
                </c:pt>
                <c:pt idx="7167">
                  <c:v>15.66</c:v>
                </c:pt>
                <c:pt idx="7168">
                  <c:v>15.66</c:v>
                </c:pt>
                <c:pt idx="7169">
                  <c:v>15.66</c:v>
                </c:pt>
                <c:pt idx="7170">
                  <c:v>15.66</c:v>
                </c:pt>
                <c:pt idx="7171">
                  <c:v>15.66</c:v>
                </c:pt>
                <c:pt idx="7172">
                  <c:v>15.66</c:v>
                </c:pt>
                <c:pt idx="7173">
                  <c:v>15.66</c:v>
                </c:pt>
                <c:pt idx="7174">
                  <c:v>15.66</c:v>
                </c:pt>
                <c:pt idx="7175">
                  <c:v>18.690000000000001</c:v>
                </c:pt>
                <c:pt idx="7176">
                  <c:v>18.690000000000001</c:v>
                </c:pt>
                <c:pt idx="7177">
                  <c:v>18.690000000000001</c:v>
                </c:pt>
                <c:pt idx="7178">
                  <c:v>18.690000000000001</c:v>
                </c:pt>
                <c:pt idx="7179">
                  <c:v>18.690000000000001</c:v>
                </c:pt>
                <c:pt idx="7180">
                  <c:v>18.690000000000001</c:v>
                </c:pt>
                <c:pt idx="7181">
                  <c:v>18.690000000000001</c:v>
                </c:pt>
                <c:pt idx="7182">
                  <c:v>18.690000000000001</c:v>
                </c:pt>
                <c:pt idx="7183">
                  <c:v>18.690000000000001</c:v>
                </c:pt>
                <c:pt idx="7184">
                  <c:v>18.690000000000001</c:v>
                </c:pt>
                <c:pt idx="7185">
                  <c:v>19.829999999999998</c:v>
                </c:pt>
                <c:pt idx="7186">
                  <c:v>19.829999999999998</c:v>
                </c:pt>
                <c:pt idx="7187">
                  <c:v>19.829999999999998</c:v>
                </c:pt>
                <c:pt idx="7188">
                  <c:v>19.829999999999998</c:v>
                </c:pt>
                <c:pt idx="7189">
                  <c:v>19.829999999999998</c:v>
                </c:pt>
                <c:pt idx="7190">
                  <c:v>19.829999999999998</c:v>
                </c:pt>
                <c:pt idx="7191">
                  <c:v>19.829999999999998</c:v>
                </c:pt>
                <c:pt idx="7192">
                  <c:v>19.829999999999998</c:v>
                </c:pt>
                <c:pt idx="7193">
                  <c:v>19.829999999999998</c:v>
                </c:pt>
                <c:pt idx="7194">
                  <c:v>19.829999999999998</c:v>
                </c:pt>
                <c:pt idx="7195">
                  <c:v>17.91</c:v>
                </c:pt>
                <c:pt idx="7196">
                  <c:v>17.91</c:v>
                </c:pt>
                <c:pt idx="7197">
                  <c:v>17.91</c:v>
                </c:pt>
                <c:pt idx="7198">
                  <c:v>17.91</c:v>
                </c:pt>
                <c:pt idx="7199">
                  <c:v>17.91</c:v>
                </c:pt>
                <c:pt idx="7200">
                  <c:v>17.91</c:v>
                </c:pt>
                <c:pt idx="7201">
                  <c:v>17.91</c:v>
                </c:pt>
                <c:pt idx="7202">
                  <c:v>17.91</c:v>
                </c:pt>
                <c:pt idx="7203">
                  <c:v>17.91</c:v>
                </c:pt>
                <c:pt idx="7204">
                  <c:v>17.91</c:v>
                </c:pt>
                <c:pt idx="7205">
                  <c:v>15.72</c:v>
                </c:pt>
                <c:pt idx="7206">
                  <c:v>15.72</c:v>
                </c:pt>
                <c:pt idx="7207">
                  <c:v>15.72</c:v>
                </c:pt>
                <c:pt idx="7208">
                  <c:v>15.72</c:v>
                </c:pt>
                <c:pt idx="7209">
                  <c:v>15.72</c:v>
                </c:pt>
                <c:pt idx="7210">
                  <c:v>15.72</c:v>
                </c:pt>
                <c:pt idx="7211">
                  <c:v>15.72</c:v>
                </c:pt>
                <c:pt idx="7212">
                  <c:v>15.72</c:v>
                </c:pt>
                <c:pt idx="7213">
                  <c:v>15.72</c:v>
                </c:pt>
                <c:pt idx="7214">
                  <c:v>15.72</c:v>
                </c:pt>
                <c:pt idx="7215">
                  <c:v>15.69</c:v>
                </c:pt>
                <c:pt idx="7216">
                  <c:v>15.69</c:v>
                </c:pt>
                <c:pt idx="7217">
                  <c:v>15.69</c:v>
                </c:pt>
                <c:pt idx="7218">
                  <c:v>15.69</c:v>
                </c:pt>
                <c:pt idx="7219">
                  <c:v>15.69</c:v>
                </c:pt>
                <c:pt idx="7220">
                  <c:v>15.69</c:v>
                </c:pt>
                <c:pt idx="7221">
                  <c:v>15.69</c:v>
                </c:pt>
                <c:pt idx="7222">
                  <c:v>15.69</c:v>
                </c:pt>
                <c:pt idx="7223">
                  <c:v>15.69</c:v>
                </c:pt>
                <c:pt idx="7224">
                  <c:v>15.69</c:v>
                </c:pt>
                <c:pt idx="7225">
                  <c:v>15.69</c:v>
                </c:pt>
                <c:pt idx="7226">
                  <c:v>15.69</c:v>
                </c:pt>
                <c:pt idx="7227">
                  <c:v>15.69</c:v>
                </c:pt>
                <c:pt idx="7228">
                  <c:v>15.69</c:v>
                </c:pt>
                <c:pt idx="7229">
                  <c:v>15.69</c:v>
                </c:pt>
                <c:pt idx="7230">
                  <c:v>15.69</c:v>
                </c:pt>
                <c:pt idx="7231">
                  <c:v>15.69</c:v>
                </c:pt>
                <c:pt idx="7232">
                  <c:v>15.69</c:v>
                </c:pt>
                <c:pt idx="7233">
                  <c:v>15.69</c:v>
                </c:pt>
                <c:pt idx="7234">
                  <c:v>15.69</c:v>
                </c:pt>
                <c:pt idx="7235">
                  <c:v>17.079999999999998</c:v>
                </c:pt>
                <c:pt idx="7236">
                  <c:v>17.079999999999998</c:v>
                </c:pt>
                <c:pt idx="7237">
                  <c:v>17.079999999999998</c:v>
                </c:pt>
                <c:pt idx="7238">
                  <c:v>17.079999999999998</c:v>
                </c:pt>
                <c:pt idx="7239">
                  <c:v>17.079999999999998</c:v>
                </c:pt>
                <c:pt idx="7240">
                  <c:v>17.079999999999998</c:v>
                </c:pt>
                <c:pt idx="7241">
                  <c:v>17.079999999999998</c:v>
                </c:pt>
                <c:pt idx="7242">
                  <c:v>17.079999999999998</c:v>
                </c:pt>
                <c:pt idx="7243">
                  <c:v>17.079999999999998</c:v>
                </c:pt>
                <c:pt idx="7244">
                  <c:v>17.079999999999998</c:v>
                </c:pt>
                <c:pt idx="7245">
                  <c:v>19.989999999999998</c:v>
                </c:pt>
                <c:pt idx="7246">
                  <c:v>19.989999999999998</c:v>
                </c:pt>
                <c:pt idx="7247">
                  <c:v>19.989999999999998</c:v>
                </c:pt>
                <c:pt idx="7248">
                  <c:v>19.989999999999998</c:v>
                </c:pt>
                <c:pt idx="7249">
                  <c:v>19.989999999999998</c:v>
                </c:pt>
                <c:pt idx="7250">
                  <c:v>19.989999999999998</c:v>
                </c:pt>
                <c:pt idx="7251">
                  <c:v>19.989999999999998</c:v>
                </c:pt>
                <c:pt idx="7252">
                  <c:v>19.989999999999998</c:v>
                </c:pt>
                <c:pt idx="7253">
                  <c:v>19.989999999999998</c:v>
                </c:pt>
                <c:pt idx="7254">
                  <c:v>19.989999999999998</c:v>
                </c:pt>
                <c:pt idx="7255">
                  <c:v>20.83</c:v>
                </c:pt>
                <c:pt idx="7256">
                  <c:v>20.83</c:v>
                </c:pt>
                <c:pt idx="7257">
                  <c:v>20.83</c:v>
                </c:pt>
                <c:pt idx="7258">
                  <c:v>20.83</c:v>
                </c:pt>
                <c:pt idx="7259">
                  <c:v>20.83</c:v>
                </c:pt>
                <c:pt idx="7260">
                  <c:v>20.83</c:v>
                </c:pt>
                <c:pt idx="7261">
                  <c:v>20.83</c:v>
                </c:pt>
                <c:pt idx="7262">
                  <c:v>20.83</c:v>
                </c:pt>
                <c:pt idx="7263">
                  <c:v>20.83</c:v>
                </c:pt>
                <c:pt idx="7264">
                  <c:v>20.83</c:v>
                </c:pt>
                <c:pt idx="7265">
                  <c:v>21.27</c:v>
                </c:pt>
                <c:pt idx="7266">
                  <c:v>21.27</c:v>
                </c:pt>
                <c:pt idx="7267">
                  <c:v>21.27</c:v>
                </c:pt>
                <c:pt idx="7268">
                  <c:v>21.27</c:v>
                </c:pt>
                <c:pt idx="7269">
                  <c:v>21.27</c:v>
                </c:pt>
                <c:pt idx="7270">
                  <c:v>21.27</c:v>
                </c:pt>
                <c:pt idx="7271">
                  <c:v>21.27</c:v>
                </c:pt>
                <c:pt idx="7272">
                  <c:v>21.27</c:v>
                </c:pt>
                <c:pt idx="7273">
                  <c:v>21.27</c:v>
                </c:pt>
                <c:pt idx="7274">
                  <c:v>21.27</c:v>
                </c:pt>
                <c:pt idx="7275">
                  <c:v>21.55</c:v>
                </c:pt>
                <c:pt idx="7276">
                  <c:v>21.55</c:v>
                </c:pt>
                <c:pt idx="7277">
                  <c:v>21.55</c:v>
                </c:pt>
                <c:pt idx="7278">
                  <c:v>21.55</c:v>
                </c:pt>
                <c:pt idx="7279">
                  <c:v>21.55</c:v>
                </c:pt>
                <c:pt idx="7280">
                  <c:v>21.55</c:v>
                </c:pt>
                <c:pt idx="7281">
                  <c:v>21.55</c:v>
                </c:pt>
                <c:pt idx="7282">
                  <c:v>21.55</c:v>
                </c:pt>
                <c:pt idx="7283">
                  <c:v>21.55</c:v>
                </c:pt>
                <c:pt idx="7284">
                  <c:v>21.55</c:v>
                </c:pt>
                <c:pt idx="7285">
                  <c:v>21.66</c:v>
                </c:pt>
                <c:pt idx="7286">
                  <c:v>21.66</c:v>
                </c:pt>
                <c:pt idx="7287">
                  <c:v>21.66</c:v>
                </c:pt>
                <c:pt idx="7288">
                  <c:v>21.66</c:v>
                </c:pt>
                <c:pt idx="7289">
                  <c:v>21.66</c:v>
                </c:pt>
                <c:pt idx="7290">
                  <c:v>21.66</c:v>
                </c:pt>
                <c:pt idx="7291">
                  <c:v>21.66</c:v>
                </c:pt>
                <c:pt idx="7292">
                  <c:v>21.66</c:v>
                </c:pt>
                <c:pt idx="7293">
                  <c:v>21.66</c:v>
                </c:pt>
                <c:pt idx="7294">
                  <c:v>21.66</c:v>
                </c:pt>
                <c:pt idx="7295">
                  <c:v>21.47</c:v>
                </c:pt>
                <c:pt idx="7296">
                  <c:v>21.47</c:v>
                </c:pt>
                <c:pt idx="7297">
                  <c:v>21.47</c:v>
                </c:pt>
                <c:pt idx="7298">
                  <c:v>21.47</c:v>
                </c:pt>
                <c:pt idx="7299">
                  <c:v>21.47</c:v>
                </c:pt>
                <c:pt idx="7300">
                  <c:v>21.47</c:v>
                </c:pt>
                <c:pt idx="7301">
                  <c:v>21.47</c:v>
                </c:pt>
                <c:pt idx="7302">
                  <c:v>21.47</c:v>
                </c:pt>
                <c:pt idx="7303">
                  <c:v>21.47</c:v>
                </c:pt>
                <c:pt idx="7304">
                  <c:v>21.47</c:v>
                </c:pt>
                <c:pt idx="7305">
                  <c:v>18.05</c:v>
                </c:pt>
                <c:pt idx="7306">
                  <c:v>18.05</c:v>
                </c:pt>
                <c:pt idx="7307">
                  <c:v>18.05</c:v>
                </c:pt>
                <c:pt idx="7308">
                  <c:v>18.05</c:v>
                </c:pt>
                <c:pt idx="7309">
                  <c:v>18.05</c:v>
                </c:pt>
                <c:pt idx="7310">
                  <c:v>18.05</c:v>
                </c:pt>
                <c:pt idx="7311">
                  <c:v>18.05</c:v>
                </c:pt>
                <c:pt idx="7312">
                  <c:v>18.05</c:v>
                </c:pt>
                <c:pt idx="7313">
                  <c:v>18.05</c:v>
                </c:pt>
                <c:pt idx="7314">
                  <c:v>18.05</c:v>
                </c:pt>
                <c:pt idx="7315">
                  <c:v>17.55</c:v>
                </c:pt>
                <c:pt idx="7316">
                  <c:v>17.55</c:v>
                </c:pt>
                <c:pt idx="7317">
                  <c:v>17.55</c:v>
                </c:pt>
                <c:pt idx="7318">
                  <c:v>17.55</c:v>
                </c:pt>
                <c:pt idx="7319">
                  <c:v>17.55</c:v>
                </c:pt>
                <c:pt idx="7320">
                  <c:v>17.55</c:v>
                </c:pt>
                <c:pt idx="7321">
                  <c:v>17.55</c:v>
                </c:pt>
                <c:pt idx="7322">
                  <c:v>17.55</c:v>
                </c:pt>
                <c:pt idx="7323">
                  <c:v>17.55</c:v>
                </c:pt>
                <c:pt idx="7324">
                  <c:v>17.55</c:v>
                </c:pt>
                <c:pt idx="7325">
                  <c:v>17.440000000000001</c:v>
                </c:pt>
                <c:pt idx="7326">
                  <c:v>17.440000000000001</c:v>
                </c:pt>
                <c:pt idx="7327">
                  <c:v>17.440000000000001</c:v>
                </c:pt>
                <c:pt idx="7328">
                  <c:v>17.440000000000001</c:v>
                </c:pt>
                <c:pt idx="7329">
                  <c:v>17.440000000000001</c:v>
                </c:pt>
                <c:pt idx="7330">
                  <c:v>17.440000000000001</c:v>
                </c:pt>
                <c:pt idx="7331">
                  <c:v>17.440000000000001</c:v>
                </c:pt>
                <c:pt idx="7332">
                  <c:v>17.440000000000001</c:v>
                </c:pt>
                <c:pt idx="7333">
                  <c:v>17.440000000000001</c:v>
                </c:pt>
                <c:pt idx="7334">
                  <c:v>17.440000000000001</c:v>
                </c:pt>
                <c:pt idx="7335">
                  <c:v>17.079999999999998</c:v>
                </c:pt>
                <c:pt idx="7336">
                  <c:v>17.079999999999998</c:v>
                </c:pt>
                <c:pt idx="7337">
                  <c:v>17.079999999999998</c:v>
                </c:pt>
                <c:pt idx="7338">
                  <c:v>17.079999999999998</c:v>
                </c:pt>
                <c:pt idx="7339">
                  <c:v>17.079999999999998</c:v>
                </c:pt>
                <c:pt idx="7340">
                  <c:v>17.079999999999998</c:v>
                </c:pt>
                <c:pt idx="7341">
                  <c:v>17.079999999999998</c:v>
                </c:pt>
                <c:pt idx="7342">
                  <c:v>17.079999999999998</c:v>
                </c:pt>
                <c:pt idx="7343">
                  <c:v>17.079999999999998</c:v>
                </c:pt>
                <c:pt idx="7344">
                  <c:v>17.079999999999998</c:v>
                </c:pt>
                <c:pt idx="7345">
                  <c:v>17.829999999999998</c:v>
                </c:pt>
                <c:pt idx="7346">
                  <c:v>17.829999999999998</c:v>
                </c:pt>
                <c:pt idx="7347">
                  <c:v>17.829999999999998</c:v>
                </c:pt>
                <c:pt idx="7348">
                  <c:v>17.829999999999998</c:v>
                </c:pt>
                <c:pt idx="7349">
                  <c:v>17.829999999999998</c:v>
                </c:pt>
                <c:pt idx="7350">
                  <c:v>17.829999999999998</c:v>
                </c:pt>
                <c:pt idx="7351">
                  <c:v>17.829999999999998</c:v>
                </c:pt>
                <c:pt idx="7352">
                  <c:v>17.829999999999998</c:v>
                </c:pt>
                <c:pt idx="7353">
                  <c:v>17.829999999999998</c:v>
                </c:pt>
                <c:pt idx="7354">
                  <c:v>17.829999999999998</c:v>
                </c:pt>
                <c:pt idx="7355">
                  <c:v>18.329999999999998</c:v>
                </c:pt>
                <c:pt idx="7356">
                  <c:v>18.329999999999998</c:v>
                </c:pt>
                <c:pt idx="7357">
                  <c:v>18.329999999999998</c:v>
                </c:pt>
                <c:pt idx="7358">
                  <c:v>18.329999999999998</c:v>
                </c:pt>
                <c:pt idx="7359">
                  <c:v>18.329999999999998</c:v>
                </c:pt>
                <c:pt idx="7360">
                  <c:v>18.329999999999998</c:v>
                </c:pt>
                <c:pt idx="7361">
                  <c:v>18.329999999999998</c:v>
                </c:pt>
                <c:pt idx="7362">
                  <c:v>18.329999999999998</c:v>
                </c:pt>
                <c:pt idx="7363">
                  <c:v>18.329999999999998</c:v>
                </c:pt>
                <c:pt idx="7364">
                  <c:v>18.329999999999998</c:v>
                </c:pt>
                <c:pt idx="7365">
                  <c:v>19.52</c:v>
                </c:pt>
                <c:pt idx="7366">
                  <c:v>19.52</c:v>
                </c:pt>
                <c:pt idx="7367">
                  <c:v>19.52</c:v>
                </c:pt>
                <c:pt idx="7368">
                  <c:v>19.52</c:v>
                </c:pt>
                <c:pt idx="7369">
                  <c:v>19.52</c:v>
                </c:pt>
                <c:pt idx="7370">
                  <c:v>19.52</c:v>
                </c:pt>
                <c:pt idx="7371">
                  <c:v>19.52</c:v>
                </c:pt>
                <c:pt idx="7372">
                  <c:v>19.52</c:v>
                </c:pt>
                <c:pt idx="7373">
                  <c:v>19.52</c:v>
                </c:pt>
                <c:pt idx="7374">
                  <c:v>19.52</c:v>
                </c:pt>
                <c:pt idx="7375">
                  <c:v>20.27</c:v>
                </c:pt>
                <c:pt idx="7376">
                  <c:v>20.27</c:v>
                </c:pt>
                <c:pt idx="7377">
                  <c:v>20.27</c:v>
                </c:pt>
                <c:pt idx="7378">
                  <c:v>20.27</c:v>
                </c:pt>
                <c:pt idx="7379">
                  <c:v>20.27</c:v>
                </c:pt>
                <c:pt idx="7380">
                  <c:v>20.27</c:v>
                </c:pt>
                <c:pt idx="7381">
                  <c:v>20.27</c:v>
                </c:pt>
                <c:pt idx="7382">
                  <c:v>20.27</c:v>
                </c:pt>
                <c:pt idx="7383">
                  <c:v>20.27</c:v>
                </c:pt>
                <c:pt idx="7384">
                  <c:v>20.27</c:v>
                </c:pt>
                <c:pt idx="7385">
                  <c:v>36.22</c:v>
                </c:pt>
                <c:pt idx="7386">
                  <c:v>36.22</c:v>
                </c:pt>
                <c:pt idx="7387">
                  <c:v>36.22</c:v>
                </c:pt>
                <c:pt idx="7388">
                  <c:v>36.22</c:v>
                </c:pt>
                <c:pt idx="7389">
                  <c:v>36.22</c:v>
                </c:pt>
                <c:pt idx="7390">
                  <c:v>36.22</c:v>
                </c:pt>
                <c:pt idx="7391">
                  <c:v>36.22</c:v>
                </c:pt>
                <c:pt idx="7392">
                  <c:v>36.22</c:v>
                </c:pt>
                <c:pt idx="7393">
                  <c:v>36.22</c:v>
                </c:pt>
                <c:pt idx="7394">
                  <c:v>36.22</c:v>
                </c:pt>
                <c:pt idx="7395">
                  <c:v>65.44</c:v>
                </c:pt>
                <c:pt idx="7396">
                  <c:v>65.44</c:v>
                </c:pt>
                <c:pt idx="7397">
                  <c:v>65.44</c:v>
                </c:pt>
                <c:pt idx="7398">
                  <c:v>65.44</c:v>
                </c:pt>
                <c:pt idx="7399">
                  <c:v>65.44</c:v>
                </c:pt>
                <c:pt idx="7400">
                  <c:v>65.44</c:v>
                </c:pt>
                <c:pt idx="7401">
                  <c:v>65.44</c:v>
                </c:pt>
                <c:pt idx="7402">
                  <c:v>65.44</c:v>
                </c:pt>
                <c:pt idx="7403">
                  <c:v>65.44</c:v>
                </c:pt>
                <c:pt idx="7404">
                  <c:v>65.44</c:v>
                </c:pt>
                <c:pt idx="7405">
                  <c:v>79.58</c:v>
                </c:pt>
                <c:pt idx="7406">
                  <c:v>79.58</c:v>
                </c:pt>
                <c:pt idx="7407">
                  <c:v>79.58</c:v>
                </c:pt>
                <c:pt idx="7408">
                  <c:v>79.58</c:v>
                </c:pt>
                <c:pt idx="7409">
                  <c:v>79.58</c:v>
                </c:pt>
                <c:pt idx="7410">
                  <c:v>79.58</c:v>
                </c:pt>
                <c:pt idx="7411">
                  <c:v>79.58</c:v>
                </c:pt>
                <c:pt idx="7412">
                  <c:v>79.58</c:v>
                </c:pt>
                <c:pt idx="7413">
                  <c:v>79.58</c:v>
                </c:pt>
                <c:pt idx="7414">
                  <c:v>79.58</c:v>
                </c:pt>
                <c:pt idx="7415">
                  <c:v>84.52</c:v>
                </c:pt>
                <c:pt idx="7416">
                  <c:v>84.52</c:v>
                </c:pt>
                <c:pt idx="7417">
                  <c:v>84.52</c:v>
                </c:pt>
                <c:pt idx="7418">
                  <c:v>84.52</c:v>
                </c:pt>
                <c:pt idx="7419">
                  <c:v>84.52</c:v>
                </c:pt>
                <c:pt idx="7420">
                  <c:v>84.52</c:v>
                </c:pt>
                <c:pt idx="7421">
                  <c:v>84.52</c:v>
                </c:pt>
                <c:pt idx="7422">
                  <c:v>84.52</c:v>
                </c:pt>
                <c:pt idx="7423">
                  <c:v>84.52</c:v>
                </c:pt>
                <c:pt idx="7424">
                  <c:v>84.52</c:v>
                </c:pt>
                <c:pt idx="7425">
                  <c:v>28.11</c:v>
                </c:pt>
                <c:pt idx="7426">
                  <c:v>28.11</c:v>
                </c:pt>
                <c:pt idx="7427">
                  <c:v>28.11</c:v>
                </c:pt>
                <c:pt idx="7428">
                  <c:v>28.11</c:v>
                </c:pt>
                <c:pt idx="7429">
                  <c:v>28.11</c:v>
                </c:pt>
                <c:pt idx="7430">
                  <c:v>28.11</c:v>
                </c:pt>
                <c:pt idx="7431">
                  <c:v>28.11</c:v>
                </c:pt>
                <c:pt idx="7432">
                  <c:v>28.11</c:v>
                </c:pt>
                <c:pt idx="7433">
                  <c:v>28.11</c:v>
                </c:pt>
                <c:pt idx="7434">
                  <c:v>28.11</c:v>
                </c:pt>
                <c:pt idx="7435">
                  <c:v>13.58</c:v>
                </c:pt>
                <c:pt idx="7436">
                  <c:v>13.58</c:v>
                </c:pt>
                <c:pt idx="7437">
                  <c:v>13.58</c:v>
                </c:pt>
                <c:pt idx="7438">
                  <c:v>13.58</c:v>
                </c:pt>
                <c:pt idx="7439">
                  <c:v>13.58</c:v>
                </c:pt>
                <c:pt idx="7440">
                  <c:v>13.58</c:v>
                </c:pt>
                <c:pt idx="7441">
                  <c:v>13.58</c:v>
                </c:pt>
                <c:pt idx="7442">
                  <c:v>13.58</c:v>
                </c:pt>
                <c:pt idx="7443">
                  <c:v>13.58</c:v>
                </c:pt>
                <c:pt idx="7444">
                  <c:v>13.58</c:v>
                </c:pt>
                <c:pt idx="7445">
                  <c:v>14.05</c:v>
                </c:pt>
                <c:pt idx="7446">
                  <c:v>14.05</c:v>
                </c:pt>
                <c:pt idx="7447">
                  <c:v>14.05</c:v>
                </c:pt>
                <c:pt idx="7448">
                  <c:v>14.05</c:v>
                </c:pt>
                <c:pt idx="7449">
                  <c:v>14.05</c:v>
                </c:pt>
                <c:pt idx="7450">
                  <c:v>14.05</c:v>
                </c:pt>
                <c:pt idx="7451">
                  <c:v>14.05</c:v>
                </c:pt>
                <c:pt idx="7452">
                  <c:v>14.05</c:v>
                </c:pt>
                <c:pt idx="7453">
                  <c:v>14.05</c:v>
                </c:pt>
                <c:pt idx="7454">
                  <c:v>14.05</c:v>
                </c:pt>
                <c:pt idx="7455">
                  <c:v>14.16</c:v>
                </c:pt>
                <c:pt idx="7456">
                  <c:v>14.16</c:v>
                </c:pt>
                <c:pt idx="7457">
                  <c:v>14.16</c:v>
                </c:pt>
                <c:pt idx="7458">
                  <c:v>14.16</c:v>
                </c:pt>
                <c:pt idx="7459">
                  <c:v>14.16</c:v>
                </c:pt>
                <c:pt idx="7460">
                  <c:v>14.16</c:v>
                </c:pt>
                <c:pt idx="7461">
                  <c:v>14.16</c:v>
                </c:pt>
                <c:pt idx="7462">
                  <c:v>14.16</c:v>
                </c:pt>
                <c:pt idx="7463">
                  <c:v>14.16</c:v>
                </c:pt>
                <c:pt idx="7464">
                  <c:v>14.16</c:v>
                </c:pt>
                <c:pt idx="7465">
                  <c:v>12.83</c:v>
                </c:pt>
                <c:pt idx="7466">
                  <c:v>12.83</c:v>
                </c:pt>
                <c:pt idx="7467">
                  <c:v>12.83</c:v>
                </c:pt>
                <c:pt idx="7468">
                  <c:v>12.83</c:v>
                </c:pt>
                <c:pt idx="7469">
                  <c:v>12.83</c:v>
                </c:pt>
                <c:pt idx="7470">
                  <c:v>12.83</c:v>
                </c:pt>
                <c:pt idx="7471">
                  <c:v>12.83</c:v>
                </c:pt>
                <c:pt idx="7472">
                  <c:v>12.83</c:v>
                </c:pt>
                <c:pt idx="7473">
                  <c:v>12.83</c:v>
                </c:pt>
                <c:pt idx="7474">
                  <c:v>12.83</c:v>
                </c:pt>
                <c:pt idx="7475">
                  <c:v>13.38</c:v>
                </c:pt>
                <c:pt idx="7476">
                  <c:v>13.38</c:v>
                </c:pt>
                <c:pt idx="7477">
                  <c:v>13.38</c:v>
                </c:pt>
                <c:pt idx="7478">
                  <c:v>13.38</c:v>
                </c:pt>
                <c:pt idx="7479">
                  <c:v>13.38</c:v>
                </c:pt>
                <c:pt idx="7480">
                  <c:v>13.38</c:v>
                </c:pt>
                <c:pt idx="7481">
                  <c:v>13.38</c:v>
                </c:pt>
                <c:pt idx="7482">
                  <c:v>13.38</c:v>
                </c:pt>
                <c:pt idx="7483">
                  <c:v>13.38</c:v>
                </c:pt>
                <c:pt idx="7484">
                  <c:v>13.38</c:v>
                </c:pt>
                <c:pt idx="7485">
                  <c:v>13.33</c:v>
                </c:pt>
                <c:pt idx="7486">
                  <c:v>13.33</c:v>
                </c:pt>
                <c:pt idx="7487">
                  <c:v>13.33</c:v>
                </c:pt>
                <c:pt idx="7488">
                  <c:v>13.33</c:v>
                </c:pt>
                <c:pt idx="7489">
                  <c:v>13.33</c:v>
                </c:pt>
                <c:pt idx="7490">
                  <c:v>13.33</c:v>
                </c:pt>
                <c:pt idx="7491">
                  <c:v>13.33</c:v>
                </c:pt>
                <c:pt idx="7492">
                  <c:v>13.33</c:v>
                </c:pt>
                <c:pt idx="7493">
                  <c:v>13.33</c:v>
                </c:pt>
                <c:pt idx="7494">
                  <c:v>13.33</c:v>
                </c:pt>
                <c:pt idx="7495">
                  <c:v>12.61</c:v>
                </c:pt>
                <c:pt idx="7496">
                  <c:v>12.61</c:v>
                </c:pt>
                <c:pt idx="7497">
                  <c:v>12.61</c:v>
                </c:pt>
                <c:pt idx="7498">
                  <c:v>12.61</c:v>
                </c:pt>
                <c:pt idx="7499">
                  <c:v>12.61</c:v>
                </c:pt>
                <c:pt idx="7500">
                  <c:v>12.61</c:v>
                </c:pt>
                <c:pt idx="7501">
                  <c:v>12.61</c:v>
                </c:pt>
                <c:pt idx="7502">
                  <c:v>12.61</c:v>
                </c:pt>
                <c:pt idx="7503">
                  <c:v>12.61</c:v>
                </c:pt>
                <c:pt idx="7504">
                  <c:v>12.61</c:v>
                </c:pt>
                <c:pt idx="7505">
                  <c:v>11.63</c:v>
                </c:pt>
                <c:pt idx="7506">
                  <c:v>11.63</c:v>
                </c:pt>
                <c:pt idx="7507">
                  <c:v>11.63</c:v>
                </c:pt>
                <c:pt idx="7508">
                  <c:v>11.63</c:v>
                </c:pt>
                <c:pt idx="7509">
                  <c:v>11.63</c:v>
                </c:pt>
                <c:pt idx="7510">
                  <c:v>11.63</c:v>
                </c:pt>
                <c:pt idx="7511">
                  <c:v>11.63</c:v>
                </c:pt>
                <c:pt idx="7512">
                  <c:v>11.63</c:v>
                </c:pt>
                <c:pt idx="7513">
                  <c:v>11.63</c:v>
                </c:pt>
                <c:pt idx="7514">
                  <c:v>11.63</c:v>
                </c:pt>
                <c:pt idx="7515">
                  <c:v>11.05</c:v>
                </c:pt>
                <c:pt idx="7516">
                  <c:v>11.05</c:v>
                </c:pt>
                <c:pt idx="7517">
                  <c:v>11.05</c:v>
                </c:pt>
                <c:pt idx="7518">
                  <c:v>11.05</c:v>
                </c:pt>
                <c:pt idx="7519">
                  <c:v>11.05</c:v>
                </c:pt>
                <c:pt idx="7520">
                  <c:v>11.05</c:v>
                </c:pt>
                <c:pt idx="7521">
                  <c:v>11.05</c:v>
                </c:pt>
                <c:pt idx="7522">
                  <c:v>11.05</c:v>
                </c:pt>
                <c:pt idx="7523">
                  <c:v>11.05</c:v>
                </c:pt>
                <c:pt idx="7524">
                  <c:v>11.05</c:v>
                </c:pt>
                <c:pt idx="7525">
                  <c:v>9.0500000000000007</c:v>
                </c:pt>
                <c:pt idx="7526">
                  <c:v>9.0500000000000007</c:v>
                </c:pt>
                <c:pt idx="7527">
                  <c:v>9.0500000000000007</c:v>
                </c:pt>
                <c:pt idx="7528">
                  <c:v>9.0500000000000007</c:v>
                </c:pt>
                <c:pt idx="7529">
                  <c:v>9.0500000000000007</c:v>
                </c:pt>
                <c:pt idx="7530">
                  <c:v>9.0500000000000007</c:v>
                </c:pt>
                <c:pt idx="7531">
                  <c:v>9.0500000000000007</c:v>
                </c:pt>
                <c:pt idx="7532">
                  <c:v>9.0500000000000007</c:v>
                </c:pt>
                <c:pt idx="7533">
                  <c:v>9.0500000000000007</c:v>
                </c:pt>
                <c:pt idx="7534">
                  <c:v>9.0500000000000007</c:v>
                </c:pt>
                <c:pt idx="7535">
                  <c:v>9.61</c:v>
                </c:pt>
                <c:pt idx="7536">
                  <c:v>9.61</c:v>
                </c:pt>
                <c:pt idx="7537">
                  <c:v>9.61</c:v>
                </c:pt>
                <c:pt idx="7538">
                  <c:v>9.61</c:v>
                </c:pt>
                <c:pt idx="7539">
                  <c:v>9.61</c:v>
                </c:pt>
                <c:pt idx="7540">
                  <c:v>9.61</c:v>
                </c:pt>
                <c:pt idx="7541">
                  <c:v>9.61</c:v>
                </c:pt>
                <c:pt idx="7542">
                  <c:v>9.61</c:v>
                </c:pt>
                <c:pt idx="7543">
                  <c:v>9.61</c:v>
                </c:pt>
                <c:pt idx="7544">
                  <c:v>9.61</c:v>
                </c:pt>
                <c:pt idx="7545">
                  <c:v>9.41</c:v>
                </c:pt>
                <c:pt idx="7546">
                  <c:v>9.41</c:v>
                </c:pt>
                <c:pt idx="7547">
                  <c:v>9.41</c:v>
                </c:pt>
                <c:pt idx="7548">
                  <c:v>9.41</c:v>
                </c:pt>
                <c:pt idx="7549">
                  <c:v>9.41</c:v>
                </c:pt>
                <c:pt idx="7550">
                  <c:v>9.41</c:v>
                </c:pt>
                <c:pt idx="7551">
                  <c:v>9.41</c:v>
                </c:pt>
                <c:pt idx="7552">
                  <c:v>9.41</c:v>
                </c:pt>
                <c:pt idx="7553">
                  <c:v>9.41</c:v>
                </c:pt>
                <c:pt idx="7554">
                  <c:v>9.41</c:v>
                </c:pt>
                <c:pt idx="7555">
                  <c:v>10.77</c:v>
                </c:pt>
                <c:pt idx="7556">
                  <c:v>10.77</c:v>
                </c:pt>
                <c:pt idx="7557">
                  <c:v>10.77</c:v>
                </c:pt>
                <c:pt idx="7558">
                  <c:v>10.77</c:v>
                </c:pt>
                <c:pt idx="7559">
                  <c:v>10.77</c:v>
                </c:pt>
                <c:pt idx="7560">
                  <c:v>10.77</c:v>
                </c:pt>
                <c:pt idx="7561">
                  <c:v>10.77</c:v>
                </c:pt>
                <c:pt idx="7562">
                  <c:v>10.77</c:v>
                </c:pt>
                <c:pt idx="7563">
                  <c:v>10.77</c:v>
                </c:pt>
                <c:pt idx="7564">
                  <c:v>10.77</c:v>
                </c:pt>
                <c:pt idx="7565">
                  <c:v>14.38</c:v>
                </c:pt>
                <c:pt idx="7566">
                  <c:v>14.38</c:v>
                </c:pt>
                <c:pt idx="7567">
                  <c:v>14.38</c:v>
                </c:pt>
                <c:pt idx="7568">
                  <c:v>14.38</c:v>
                </c:pt>
                <c:pt idx="7569">
                  <c:v>14.38</c:v>
                </c:pt>
                <c:pt idx="7570">
                  <c:v>14.38</c:v>
                </c:pt>
                <c:pt idx="7571">
                  <c:v>14.38</c:v>
                </c:pt>
                <c:pt idx="7572">
                  <c:v>14.38</c:v>
                </c:pt>
                <c:pt idx="7573">
                  <c:v>14.38</c:v>
                </c:pt>
                <c:pt idx="7574">
                  <c:v>14.38</c:v>
                </c:pt>
                <c:pt idx="7575">
                  <c:v>13.16</c:v>
                </c:pt>
                <c:pt idx="7576">
                  <c:v>13.16</c:v>
                </c:pt>
                <c:pt idx="7577">
                  <c:v>13.16</c:v>
                </c:pt>
                <c:pt idx="7578">
                  <c:v>13.16</c:v>
                </c:pt>
                <c:pt idx="7579">
                  <c:v>13.16</c:v>
                </c:pt>
                <c:pt idx="7580">
                  <c:v>13.16</c:v>
                </c:pt>
                <c:pt idx="7581">
                  <c:v>13.16</c:v>
                </c:pt>
                <c:pt idx="7582">
                  <c:v>13.16</c:v>
                </c:pt>
                <c:pt idx="7583">
                  <c:v>13.16</c:v>
                </c:pt>
                <c:pt idx="7584">
                  <c:v>13.16</c:v>
                </c:pt>
                <c:pt idx="7585">
                  <c:v>13.94</c:v>
                </c:pt>
                <c:pt idx="7586">
                  <c:v>13.94</c:v>
                </c:pt>
                <c:pt idx="7587">
                  <c:v>13.94</c:v>
                </c:pt>
                <c:pt idx="7588">
                  <c:v>13.94</c:v>
                </c:pt>
                <c:pt idx="7589">
                  <c:v>13.94</c:v>
                </c:pt>
                <c:pt idx="7590">
                  <c:v>13.94</c:v>
                </c:pt>
                <c:pt idx="7591">
                  <c:v>13.94</c:v>
                </c:pt>
                <c:pt idx="7592">
                  <c:v>13.94</c:v>
                </c:pt>
                <c:pt idx="7593">
                  <c:v>13.94</c:v>
                </c:pt>
                <c:pt idx="7594">
                  <c:v>13.94</c:v>
                </c:pt>
                <c:pt idx="7595">
                  <c:v>15.36</c:v>
                </c:pt>
                <c:pt idx="7596">
                  <c:v>15.36</c:v>
                </c:pt>
                <c:pt idx="7597">
                  <c:v>15.36</c:v>
                </c:pt>
                <c:pt idx="7598">
                  <c:v>15.36</c:v>
                </c:pt>
                <c:pt idx="7599">
                  <c:v>15.36</c:v>
                </c:pt>
                <c:pt idx="7600">
                  <c:v>15.36</c:v>
                </c:pt>
                <c:pt idx="7601">
                  <c:v>15.36</c:v>
                </c:pt>
                <c:pt idx="7602">
                  <c:v>15.36</c:v>
                </c:pt>
                <c:pt idx="7603">
                  <c:v>15.36</c:v>
                </c:pt>
                <c:pt idx="7604">
                  <c:v>15.36</c:v>
                </c:pt>
                <c:pt idx="7605">
                  <c:v>19.88</c:v>
                </c:pt>
                <c:pt idx="7606">
                  <c:v>19.88</c:v>
                </c:pt>
                <c:pt idx="7607">
                  <c:v>19.88</c:v>
                </c:pt>
                <c:pt idx="7608">
                  <c:v>19.88</c:v>
                </c:pt>
                <c:pt idx="7609">
                  <c:v>19.88</c:v>
                </c:pt>
                <c:pt idx="7610">
                  <c:v>19.88</c:v>
                </c:pt>
                <c:pt idx="7611">
                  <c:v>19.88</c:v>
                </c:pt>
                <c:pt idx="7612">
                  <c:v>19.88</c:v>
                </c:pt>
                <c:pt idx="7613">
                  <c:v>19.88</c:v>
                </c:pt>
                <c:pt idx="7614">
                  <c:v>19.88</c:v>
                </c:pt>
                <c:pt idx="7615">
                  <c:v>22.38</c:v>
                </c:pt>
                <c:pt idx="7616">
                  <c:v>22.38</c:v>
                </c:pt>
                <c:pt idx="7617">
                  <c:v>22.38</c:v>
                </c:pt>
                <c:pt idx="7618">
                  <c:v>22.38</c:v>
                </c:pt>
                <c:pt idx="7619">
                  <c:v>22.38</c:v>
                </c:pt>
                <c:pt idx="7620">
                  <c:v>22.38</c:v>
                </c:pt>
                <c:pt idx="7621">
                  <c:v>22.38</c:v>
                </c:pt>
                <c:pt idx="7622">
                  <c:v>22.38</c:v>
                </c:pt>
                <c:pt idx="7623">
                  <c:v>22.38</c:v>
                </c:pt>
                <c:pt idx="7624">
                  <c:v>22.38</c:v>
                </c:pt>
                <c:pt idx="7625">
                  <c:v>23.16</c:v>
                </c:pt>
                <c:pt idx="7626">
                  <c:v>23.16</c:v>
                </c:pt>
                <c:pt idx="7627">
                  <c:v>23.16</c:v>
                </c:pt>
                <c:pt idx="7628">
                  <c:v>23.16</c:v>
                </c:pt>
                <c:pt idx="7629">
                  <c:v>23.16</c:v>
                </c:pt>
                <c:pt idx="7630">
                  <c:v>23.16</c:v>
                </c:pt>
                <c:pt idx="7631">
                  <c:v>23.16</c:v>
                </c:pt>
                <c:pt idx="7632">
                  <c:v>23.16</c:v>
                </c:pt>
                <c:pt idx="7633">
                  <c:v>23.16</c:v>
                </c:pt>
                <c:pt idx="7634">
                  <c:v>23.16</c:v>
                </c:pt>
                <c:pt idx="7635">
                  <c:v>24.16</c:v>
                </c:pt>
                <c:pt idx="7636">
                  <c:v>24.16</c:v>
                </c:pt>
                <c:pt idx="7637">
                  <c:v>24.16</c:v>
                </c:pt>
                <c:pt idx="7638">
                  <c:v>24.16</c:v>
                </c:pt>
                <c:pt idx="7639">
                  <c:v>24.16</c:v>
                </c:pt>
                <c:pt idx="7640">
                  <c:v>24.16</c:v>
                </c:pt>
                <c:pt idx="7641">
                  <c:v>24.16</c:v>
                </c:pt>
                <c:pt idx="7642">
                  <c:v>24.16</c:v>
                </c:pt>
                <c:pt idx="7643">
                  <c:v>24.16</c:v>
                </c:pt>
                <c:pt idx="7644">
                  <c:v>24.16</c:v>
                </c:pt>
                <c:pt idx="7645">
                  <c:v>29.83</c:v>
                </c:pt>
                <c:pt idx="7646">
                  <c:v>29.83</c:v>
                </c:pt>
                <c:pt idx="7647">
                  <c:v>29.83</c:v>
                </c:pt>
                <c:pt idx="7648">
                  <c:v>29.83</c:v>
                </c:pt>
                <c:pt idx="7649">
                  <c:v>29.83</c:v>
                </c:pt>
                <c:pt idx="7650">
                  <c:v>29.83</c:v>
                </c:pt>
                <c:pt idx="7651">
                  <c:v>29.83</c:v>
                </c:pt>
                <c:pt idx="7652">
                  <c:v>29.83</c:v>
                </c:pt>
                <c:pt idx="7653">
                  <c:v>29.83</c:v>
                </c:pt>
                <c:pt idx="7654">
                  <c:v>29.83</c:v>
                </c:pt>
                <c:pt idx="7655">
                  <c:v>34.72</c:v>
                </c:pt>
                <c:pt idx="7656">
                  <c:v>34.72</c:v>
                </c:pt>
                <c:pt idx="7657">
                  <c:v>34.72</c:v>
                </c:pt>
                <c:pt idx="7658">
                  <c:v>34.72</c:v>
                </c:pt>
                <c:pt idx="7659">
                  <c:v>34.72</c:v>
                </c:pt>
                <c:pt idx="7660">
                  <c:v>34.72</c:v>
                </c:pt>
                <c:pt idx="7661">
                  <c:v>34.72</c:v>
                </c:pt>
                <c:pt idx="7662">
                  <c:v>34.72</c:v>
                </c:pt>
                <c:pt idx="7663">
                  <c:v>34.72</c:v>
                </c:pt>
                <c:pt idx="7664">
                  <c:v>34.72</c:v>
                </c:pt>
                <c:pt idx="7665">
                  <c:v>45.3</c:v>
                </c:pt>
                <c:pt idx="7666">
                  <c:v>45.3</c:v>
                </c:pt>
                <c:pt idx="7667">
                  <c:v>45.3</c:v>
                </c:pt>
                <c:pt idx="7668">
                  <c:v>45.3</c:v>
                </c:pt>
                <c:pt idx="7669">
                  <c:v>45.3</c:v>
                </c:pt>
                <c:pt idx="7670">
                  <c:v>45.3</c:v>
                </c:pt>
                <c:pt idx="7671">
                  <c:v>45.3</c:v>
                </c:pt>
                <c:pt idx="7672">
                  <c:v>45.3</c:v>
                </c:pt>
                <c:pt idx="7673">
                  <c:v>45.3</c:v>
                </c:pt>
                <c:pt idx="7674">
                  <c:v>45.3</c:v>
                </c:pt>
                <c:pt idx="7675">
                  <c:v>32.33</c:v>
                </c:pt>
                <c:pt idx="7676">
                  <c:v>32.33</c:v>
                </c:pt>
                <c:pt idx="7677">
                  <c:v>32.33</c:v>
                </c:pt>
                <c:pt idx="7678">
                  <c:v>32.33</c:v>
                </c:pt>
                <c:pt idx="7679">
                  <c:v>32.33</c:v>
                </c:pt>
                <c:pt idx="7680">
                  <c:v>32.33</c:v>
                </c:pt>
                <c:pt idx="7681">
                  <c:v>32.33</c:v>
                </c:pt>
                <c:pt idx="7682">
                  <c:v>32.33</c:v>
                </c:pt>
                <c:pt idx="7683">
                  <c:v>32.33</c:v>
                </c:pt>
                <c:pt idx="7684">
                  <c:v>32.33</c:v>
                </c:pt>
                <c:pt idx="7685">
                  <c:v>23.61</c:v>
                </c:pt>
                <c:pt idx="7686">
                  <c:v>23.61</c:v>
                </c:pt>
                <c:pt idx="7687">
                  <c:v>23.61</c:v>
                </c:pt>
                <c:pt idx="7688">
                  <c:v>23.61</c:v>
                </c:pt>
                <c:pt idx="7689">
                  <c:v>23.61</c:v>
                </c:pt>
                <c:pt idx="7690">
                  <c:v>23.61</c:v>
                </c:pt>
                <c:pt idx="7691">
                  <c:v>23.61</c:v>
                </c:pt>
                <c:pt idx="7692">
                  <c:v>23.61</c:v>
                </c:pt>
                <c:pt idx="7693">
                  <c:v>23.61</c:v>
                </c:pt>
                <c:pt idx="7694">
                  <c:v>23.61</c:v>
                </c:pt>
                <c:pt idx="7695">
                  <c:v>37.159999999999997</c:v>
                </c:pt>
                <c:pt idx="7696">
                  <c:v>37.159999999999997</c:v>
                </c:pt>
                <c:pt idx="7697">
                  <c:v>37.159999999999997</c:v>
                </c:pt>
                <c:pt idx="7698">
                  <c:v>37.159999999999997</c:v>
                </c:pt>
                <c:pt idx="7699">
                  <c:v>37.159999999999997</c:v>
                </c:pt>
                <c:pt idx="7700">
                  <c:v>37.159999999999997</c:v>
                </c:pt>
                <c:pt idx="7701">
                  <c:v>37.159999999999997</c:v>
                </c:pt>
                <c:pt idx="7702">
                  <c:v>37.159999999999997</c:v>
                </c:pt>
                <c:pt idx="7703">
                  <c:v>37.159999999999997</c:v>
                </c:pt>
                <c:pt idx="7704">
                  <c:v>37.159999999999997</c:v>
                </c:pt>
                <c:pt idx="7705">
                  <c:v>50.08</c:v>
                </c:pt>
                <c:pt idx="7706">
                  <c:v>50.08</c:v>
                </c:pt>
                <c:pt idx="7707">
                  <c:v>50.08</c:v>
                </c:pt>
                <c:pt idx="7708">
                  <c:v>50.08</c:v>
                </c:pt>
                <c:pt idx="7709">
                  <c:v>50.08</c:v>
                </c:pt>
                <c:pt idx="7710">
                  <c:v>50.08</c:v>
                </c:pt>
                <c:pt idx="7711">
                  <c:v>50.08</c:v>
                </c:pt>
                <c:pt idx="7712">
                  <c:v>50.08</c:v>
                </c:pt>
                <c:pt idx="7713">
                  <c:v>50.08</c:v>
                </c:pt>
                <c:pt idx="7714">
                  <c:v>50.08</c:v>
                </c:pt>
                <c:pt idx="7715">
                  <c:v>53.97</c:v>
                </c:pt>
                <c:pt idx="7716">
                  <c:v>53.97</c:v>
                </c:pt>
                <c:pt idx="7717">
                  <c:v>53.97</c:v>
                </c:pt>
                <c:pt idx="7718">
                  <c:v>53.97</c:v>
                </c:pt>
                <c:pt idx="7719">
                  <c:v>53.97</c:v>
                </c:pt>
                <c:pt idx="7720">
                  <c:v>53.97</c:v>
                </c:pt>
                <c:pt idx="7721">
                  <c:v>53.97</c:v>
                </c:pt>
                <c:pt idx="7722">
                  <c:v>53.97</c:v>
                </c:pt>
                <c:pt idx="7723">
                  <c:v>53.97</c:v>
                </c:pt>
                <c:pt idx="7724">
                  <c:v>53.97</c:v>
                </c:pt>
                <c:pt idx="7725">
                  <c:v>55.58</c:v>
                </c:pt>
                <c:pt idx="7726">
                  <c:v>55.58</c:v>
                </c:pt>
                <c:pt idx="7727">
                  <c:v>55.58</c:v>
                </c:pt>
                <c:pt idx="7728">
                  <c:v>55.58</c:v>
                </c:pt>
                <c:pt idx="7729">
                  <c:v>55.58</c:v>
                </c:pt>
                <c:pt idx="7730">
                  <c:v>55.58</c:v>
                </c:pt>
                <c:pt idx="7731">
                  <c:v>55.58</c:v>
                </c:pt>
                <c:pt idx="7732">
                  <c:v>55.58</c:v>
                </c:pt>
                <c:pt idx="7733">
                  <c:v>55.58</c:v>
                </c:pt>
                <c:pt idx="7734">
                  <c:v>55.58</c:v>
                </c:pt>
                <c:pt idx="7735">
                  <c:v>59.41</c:v>
                </c:pt>
                <c:pt idx="7736">
                  <c:v>59.41</c:v>
                </c:pt>
                <c:pt idx="7737">
                  <c:v>59.41</c:v>
                </c:pt>
                <c:pt idx="7738">
                  <c:v>59.41</c:v>
                </c:pt>
                <c:pt idx="7739">
                  <c:v>59.41</c:v>
                </c:pt>
                <c:pt idx="7740">
                  <c:v>59.41</c:v>
                </c:pt>
                <c:pt idx="7741">
                  <c:v>59.41</c:v>
                </c:pt>
                <c:pt idx="7742">
                  <c:v>59.41</c:v>
                </c:pt>
                <c:pt idx="7743">
                  <c:v>59.41</c:v>
                </c:pt>
                <c:pt idx="7744">
                  <c:v>59.41</c:v>
                </c:pt>
                <c:pt idx="7745">
                  <c:v>35.159999999999997</c:v>
                </c:pt>
                <c:pt idx="7746">
                  <c:v>35.159999999999997</c:v>
                </c:pt>
                <c:pt idx="7747">
                  <c:v>35.159999999999997</c:v>
                </c:pt>
                <c:pt idx="7748">
                  <c:v>35.159999999999997</c:v>
                </c:pt>
                <c:pt idx="7749">
                  <c:v>35.159999999999997</c:v>
                </c:pt>
                <c:pt idx="7750">
                  <c:v>35.159999999999997</c:v>
                </c:pt>
                <c:pt idx="7751">
                  <c:v>35.159999999999997</c:v>
                </c:pt>
                <c:pt idx="7752">
                  <c:v>35.159999999999997</c:v>
                </c:pt>
                <c:pt idx="7753">
                  <c:v>35.159999999999997</c:v>
                </c:pt>
                <c:pt idx="7754">
                  <c:v>35.159999999999997</c:v>
                </c:pt>
                <c:pt idx="7755">
                  <c:v>30.02</c:v>
                </c:pt>
                <c:pt idx="7756">
                  <c:v>30.02</c:v>
                </c:pt>
                <c:pt idx="7757">
                  <c:v>30.02</c:v>
                </c:pt>
                <c:pt idx="7758">
                  <c:v>30.02</c:v>
                </c:pt>
                <c:pt idx="7759">
                  <c:v>30.02</c:v>
                </c:pt>
                <c:pt idx="7760">
                  <c:v>30.02</c:v>
                </c:pt>
                <c:pt idx="7761">
                  <c:v>30.02</c:v>
                </c:pt>
                <c:pt idx="7762">
                  <c:v>30.02</c:v>
                </c:pt>
                <c:pt idx="7763">
                  <c:v>30.02</c:v>
                </c:pt>
                <c:pt idx="7764">
                  <c:v>30.02</c:v>
                </c:pt>
                <c:pt idx="7765">
                  <c:v>25.99</c:v>
                </c:pt>
                <c:pt idx="7766">
                  <c:v>25.99</c:v>
                </c:pt>
                <c:pt idx="7767">
                  <c:v>25.99</c:v>
                </c:pt>
                <c:pt idx="7768">
                  <c:v>25.99</c:v>
                </c:pt>
                <c:pt idx="7769">
                  <c:v>25.99</c:v>
                </c:pt>
                <c:pt idx="7770">
                  <c:v>25.99</c:v>
                </c:pt>
                <c:pt idx="7771">
                  <c:v>25.99</c:v>
                </c:pt>
                <c:pt idx="7772">
                  <c:v>25.99</c:v>
                </c:pt>
                <c:pt idx="7773">
                  <c:v>25.99</c:v>
                </c:pt>
                <c:pt idx="7774">
                  <c:v>25.99</c:v>
                </c:pt>
                <c:pt idx="7775">
                  <c:v>27.11</c:v>
                </c:pt>
                <c:pt idx="7776">
                  <c:v>27.11</c:v>
                </c:pt>
                <c:pt idx="7777">
                  <c:v>27.11</c:v>
                </c:pt>
                <c:pt idx="7778">
                  <c:v>27.11</c:v>
                </c:pt>
                <c:pt idx="7779">
                  <c:v>27.11</c:v>
                </c:pt>
                <c:pt idx="7780">
                  <c:v>27.11</c:v>
                </c:pt>
                <c:pt idx="7781">
                  <c:v>27.11</c:v>
                </c:pt>
                <c:pt idx="7782">
                  <c:v>27.11</c:v>
                </c:pt>
                <c:pt idx="7783">
                  <c:v>27.11</c:v>
                </c:pt>
                <c:pt idx="7784">
                  <c:v>27.11</c:v>
                </c:pt>
                <c:pt idx="7785">
                  <c:v>26.8</c:v>
                </c:pt>
                <c:pt idx="7786">
                  <c:v>26.8</c:v>
                </c:pt>
                <c:pt idx="7787">
                  <c:v>26.8</c:v>
                </c:pt>
                <c:pt idx="7788">
                  <c:v>26.8</c:v>
                </c:pt>
                <c:pt idx="7789">
                  <c:v>26.8</c:v>
                </c:pt>
                <c:pt idx="7790">
                  <c:v>26.8</c:v>
                </c:pt>
                <c:pt idx="7791">
                  <c:v>26.8</c:v>
                </c:pt>
                <c:pt idx="7792">
                  <c:v>26.8</c:v>
                </c:pt>
                <c:pt idx="7793">
                  <c:v>26.8</c:v>
                </c:pt>
                <c:pt idx="7794">
                  <c:v>26.8</c:v>
                </c:pt>
                <c:pt idx="7795">
                  <c:v>27.27</c:v>
                </c:pt>
                <c:pt idx="7796">
                  <c:v>27.27</c:v>
                </c:pt>
                <c:pt idx="7797">
                  <c:v>27.27</c:v>
                </c:pt>
                <c:pt idx="7798">
                  <c:v>27.27</c:v>
                </c:pt>
                <c:pt idx="7799">
                  <c:v>27.27</c:v>
                </c:pt>
                <c:pt idx="7800">
                  <c:v>27.27</c:v>
                </c:pt>
                <c:pt idx="7801">
                  <c:v>27.27</c:v>
                </c:pt>
                <c:pt idx="7802">
                  <c:v>27.27</c:v>
                </c:pt>
                <c:pt idx="7803">
                  <c:v>27.27</c:v>
                </c:pt>
                <c:pt idx="7804">
                  <c:v>27.27</c:v>
                </c:pt>
                <c:pt idx="7805">
                  <c:v>20.3</c:v>
                </c:pt>
                <c:pt idx="7806">
                  <c:v>20.3</c:v>
                </c:pt>
                <c:pt idx="7807">
                  <c:v>20.3</c:v>
                </c:pt>
                <c:pt idx="7808">
                  <c:v>20.3</c:v>
                </c:pt>
                <c:pt idx="7809">
                  <c:v>20.3</c:v>
                </c:pt>
                <c:pt idx="7810">
                  <c:v>20.3</c:v>
                </c:pt>
                <c:pt idx="7811">
                  <c:v>20.3</c:v>
                </c:pt>
                <c:pt idx="7812">
                  <c:v>20.3</c:v>
                </c:pt>
                <c:pt idx="7813">
                  <c:v>20.3</c:v>
                </c:pt>
                <c:pt idx="7814">
                  <c:v>20.3</c:v>
                </c:pt>
                <c:pt idx="7815">
                  <c:v>21.49</c:v>
                </c:pt>
                <c:pt idx="7816">
                  <c:v>21.49</c:v>
                </c:pt>
                <c:pt idx="7817">
                  <c:v>21.49</c:v>
                </c:pt>
                <c:pt idx="7818">
                  <c:v>21.49</c:v>
                </c:pt>
                <c:pt idx="7819">
                  <c:v>21.49</c:v>
                </c:pt>
                <c:pt idx="7820">
                  <c:v>21.49</c:v>
                </c:pt>
                <c:pt idx="7821">
                  <c:v>21.49</c:v>
                </c:pt>
                <c:pt idx="7822">
                  <c:v>21.49</c:v>
                </c:pt>
                <c:pt idx="7823">
                  <c:v>21.49</c:v>
                </c:pt>
                <c:pt idx="7824">
                  <c:v>21.49</c:v>
                </c:pt>
                <c:pt idx="7825">
                  <c:v>22.22</c:v>
                </c:pt>
                <c:pt idx="7826">
                  <c:v>22.22</c:v>
                </c:pt>
                <c:pt idx="7827">
                  <c:v>22.22</c:v>
                </c:pt>
                <c:pt idx="7828">
                  <c:v>22.22</c:v>
                </c:pt>
                <c:pt idx="7829">
                  <c:v>22.22</c:v>
                </c:pt>
                <c:pt idx="7830">
                  <c:v>22.22</c:v>
                </c:pt>
                <c:pt idx="7831">
                  <c:v>22.22</c:v>
                </c:pt>
                <c:pt idx="7832">
                  <c:v>22.22</c:v>
                </c:pt>
                <c:pt idx="7833">
                  <c:v>22.22</c:v>
                </c:pt>
                <c:pt idx="7834">
                  <c:v>22.22</c:v>
                </c:pt>
                <c:pt idx="7835">
                  <c:v>20.16</c:v>
                </c:pt>
                <c:pt idx="7836">
                  <c:v>20.16</c:v>
                </c:pt>
                <c:pt idx="7837">
                  <c:v>20.16</c:v>
                </c:pt>
                <c:pt idx="7838">
                  <c:v>20.16</c:v>
                </c:pt>
                <c:pt idx="7839">
                  <c:v>20.16</c:v>
                </c:pt>
                <c:pt idx="7840">
                  <c:v>20.16</c:v>
                </c:pt>
                <c:pt idx="7841">
                  <c:v>20.16</c:v>
                </c:pt>
                <c:pt idx="7842">
                  <c:v>20.16</c:v>
                </c:pt>
                <c:pt idx="7843">
                  <c:v>20.16</c:v>
                </c:pt>
                <c:pt idx="7844">
                  <c:v>20.16</c:v>
                </c:pt>
                <c:pt idx="7845">
                  <c:v>20.329999999999998</c:v>
                </c:pt>
                <c:pt idx="7846">
                  <c:v>20.329999999999998</c:v>
                </c:pt>
                <c:pt idx="7847">
                  <c:v>20.329999999999998</c:v>
                </c:pt>
                <c:pt idx="7848">
                  <c:v>20.329999999999998</c:v>
                </c:pt>
                <c:pt idx="7849">
                  <c:v>20.329999999999998</c:v>
                </c:pt>
                <c:pt idx="7850">
                  <c:v>20.329999999999998</c:v>
                </c:pt>
                <c:pt idx="7851">
                  <c:v>20.329999999999998</c:v>
                </c:pt>
                <c:pt idx="7852">
                  <c:v>20.329999999999998</c:v>
                </c:pt>
                <c:pt idx="7853">
                  <c:v>20.329999999999998</c:v>
                </c:pt>
                <c:pt idx="7854">
                  <c:v>20.329999999999998</c:v>
                </c:pt>
                <c:pt idx="7855">
                  <c:v>19.88</c:v>
                </c:pt>
                <c:pt idx="7856">
                  <c:v>19.88</c:v>
                </c:pt>
                <c:pt idx="7857">
                  <c:v>19.88</c:v>
                </c:pt>
                <c:pt idx="7858">
                  <c:v>19.88</c:v>
                </c:pt>
                <c:pt idx="7859">
                  <c:v>19.88</c:v>
                </c:pt>
                <c:pt idx="7860">
                  <c:v>19.88</c:v>
                </c:pt>
                <c:pt idx="7861">
                  <c:v>19.88</c:v>
                </c:pt>
                <c:pt idx="7862">
                  <c:v>19.88</c:v>
                </c:pt>
                <c:pt idx="7863">
                  <c:v>19.88</c:v>
                </c:pt>
                <c:pt idx="7864">
                  <c:v>19.88</c:v>
                </c:pt>
                <c:pt idx="7865">
                  <c:v>21.86</c:v>
                </c:pt>
                <c:pt idx="7866">
                  <c:v>21.86</c:v>
                </c:pt>
                <c:pt idx="7867">
                  <c:v>21.86</c:v>
                </c:pt>
                <c:pt idx="7868">
                  <c:v>21.86</c:v>
                </c:pt>
                <c:pt idx="7869">
                  <c:v>21.86</c:v>
                </c:pt>
                <c:pt idx="7870">
                  <c:v>21.86</c:v>
                </c:pt>
                <c:pt idx="7871">
                  <c:v>21.86</c:v>
                </c:pt>
                <c:pt idx="7872">
                  <c:v>21.86</c:v>
                </c:pt>
                <c:pt idx="7873">
                  <c:v>21.86</c:v>
                </c:pt>
                <c:pt idx="7874">
                  <c:v>21.86</c:v>
                </c:pt>
                <c:pt idx="7875">
                  <c:v>22.72</c:v>
                </c:pt>
                <c:pt idx="7876">
                  <c:v>22.72</c:v>
                </c:pt>
                <c:pt idx="7877">
                  <c:v>22.72</c:v>
                </c:pt>
                <c:pt idx="7878">
                  <c:v>22.72</c:v>
                </c:pt>
                <c:pt idx="7879">
                  <c:v>22.72</c:v>
                </c:pt>
                <c:pt idx="7880">
                  <c:v>22.72</c:v>
                </c:pt>
                <c:pt idx="7881">
                  <c:v>22.72</c:v>
                </c:pt>
                <c:pt idx="7882">
                  <c:v>22.72</c:v>
                </c:pt>
                <c:pt idx="7883">
                  <c:v>22.72</c:v>
                </c:pt>
                <c:pt idx="7884">
                  <c:v>22.72</c:v>
                </c:pt>
                <c:pt idx="7885">
                  <c:v>22.88</c:v>
                </c:pt>
                <c:pt idx="7886">
                  <c:v>22.88</c:v>
                </c:pt>
                <c:pt idx="7887">
                  <c:v>22.88</c:v>
                </c:pt>
                <c:pt idx="7888">
                  <c:v>22.88</c:v>
                </c:pt>
                <c:pt idx="7889">
                  <c:v>22.88</c:v>
                </c:pt>
                <c:pt idx="7890">
                  <c:v>22.88</c:v>
                </c:pt>
                <c:pt idx="7891">
                  <c:v>22.88</c:v>
                </c:pt>
                <c:pt idx="7892">
                  <c:v>22.88</c:v>
                </c:pt>
                <c:pt idx="7893">
                  <c:v>22.88</c:v>
                </c:pt>
                <c:pt idx="7894">
                  <c:v>22.88</c:v>
                </c:pt>
                <c:pt idx="7895">
                  <c:v>23.61</c:v>
                </c:pt>
                <c:pt idx="7896">
                  <c:v>23.61</c:v>
                </c:pt>
                <c:pt idx="7897">
                  <c:v>23.61</c:v>
                </c:pt>
                <c:pt idx="7898">
                  <c:v>23.61</c:v>
                </c:pt>
                <c:pt idx="7899">
                  <c:v>23.61</c:v>
                </c:pt>
                <c:pt idx="7900">
                  <c:v>23.61</c:v>
                </c:pt>
                <c:pt idx="7901">
                  <c:v>23.61</c:v>
                </c:pt>
                <c:pt idx="7902">
                  <c:v>23.61</c:v>
                </c:pt>
                <c:pt idx="7903">
                  <c:v>23.61</c:v>
                </c:pt>
                <c:pt idx="7904">
                  <c:v>23.61</c:v>
                </c:pt>
                <c:pt idx="7905">
                  <c:v>24.05</c:v>
                </c:pt>
                <c:pt idx="7906">
                  <c:v>24.05</c:v>
                </c:pt>
                <c:pt idx="7907">
                  <c:v>24.05</c:v>
                </c:pt>
                <c:pt idx="7908">
                  <c:v>24.05</c:v>
                </c:pt>
                <c:pt idx="7909">
                  <c:v>24.05</c:v>
                </c:pt>
                <c:pt idx="7910">
                  <c:v>24.05</c:v>
                </c:pt>
                <c:pt idx="7911">
                  <c:v>24.05</c:v>
                </c:pt>
                <c:pt idx="7912">
                  <c:v>24.05</c:v>
                </c:pt>
                <c:pt idx="7913">
                  <c:v>24.05</c:v>
                </c:pt>
                <c:pt idx="7914">
                  <c:v>24.05</c:v>
                </c:pt>
                <c:pt idx="7915">
                  <c:v>23.88</c:v>
                </c:pt>
                <c:pt idx="7916">
                  <c:v>23.88</c:v>
                </c:pt>
                <c:pt idx="7917">
                  <c:v>23.88</c:v>
                </c:pt>
                <c:pt idx="7918">
                  <c:v>23.88</c:v>
                </c:pt>
                <c:pt idx="7919">
                  <c:v>23.88</c:v>
                </c:pt>
                <c:pt idx="7920">
                  <c:v>23.88</c:v>
                </c:pt>
                <c:pt idx="7921">
                  <c:v>23.88</c:v>
                </c:pt>
                <c:pt idx="7922">
                  <c:v>23.88</c:v>
                </c:pt>
                <c:pt idx="7923">
                  <c:v>23.88</c:v>
                </c:pt>
                <c:pt idx="7924">
                  <c:v>23.88</c:v>
                </c:pt>
                <c:pt idx="7925">
                  <c:v>35.24</c:v>
                </c:pt>
                <c:pt idx="7926">
                  <c:v>35.24</c:v>
                </c:pt>
                <c:pt idx="7927">
                  <c:v>35.24</c:v>
                </c:pt>
                <c:pt idx="7928">
                  <c:v>35.24</c:v>
                </c:pt>
                <c:pt idx="7929">
                  <c:v>35.24</c:v>
                </c:pt>
                <c:pt idx="7930">
                  <c:v>35.24</c:v>
                </c:pt>
                <c:pt idx="7931">
                  <c:v>35.24</c:v>
                </c:pt>
                <c:pt idx="7932">
                  <c:v>35.24</c:v>
                </c:pt>
                <c:pt idx="7933">
                  <c:v>35.24</c:v>
                </c:pt>
                <c:pt idx="7934">
                  <c:v>35.24</c:v>
                </c:pt>
                <c:pt idx="7935">
                  <c:v>35.22</c:v>
                </c:pt>
                <c:pt idx="7936">
                  <c:v>35.22</c:v>
                </c:pt>
                <c:pt idx="7937">
                  <c:v>35.22</c:v>
                </c:pt>
                <c:pt idx="7938">
                  <c:v>35.22</c:v>
                </c:pt>
                <c:pt idx="7939">
                  <c:v>35.22</c:v>
                </c:pt>
                <c:pt idx="7940">
                  <c:v>35.22</c:v>
                </c:pt>
                <c:pt idx="7941">
                  <c:v>35.22</c:v>
                </c:pt>
                <c:pt idx="7942">
                  <c:v>35.22</c:v>
                </c:pt>
                <c:pt idx="7943">
                  <c:v>35.22</c:v>
                </c:pt>
                <c:pt idx="7944">
                  <c:v>35.22</c:v>
                </c:pt>
                <c:pt idx="7945">
                  <c:v>36.520000000000003</c:v>
                </c:pt>
                <c:pt idx="7946">
                  <c:v>36.520000000000003</c:v>
                </c:pt>
                <c:pt idx="7947">
                  <c:v>36.520000000000003</c:v>
                </c:pt>
                <c:pt idx="7948">
                  <c:v>36.520000000000003</c:v>
                </c:pt>
                <c:pt idx="7949">
                  <c:v>36.520000000000003</c:v>
                </c:pt>
                <c:pt idx="7950">
                  <c:v>36.520000000000003</c:v>
                </c:pt>
                <c:pt idx="7951">
                  <c:v>36.520000000000003</c:v>
                </c:pt>
                <c:pt idx="7952">
                  <c:v>36.520000000000003</c:v>
                </c:pt>
                <c:pt idx="7953">
                  <c:v>36.520000000000003</c:v>
                </c:pt>
                <c:pt idx="7954">
                  <c:v>36.520000000000003</c:v>
                </c:pt>
                <c:pt idx="7955">
                  <c:v>37.24</c:v>
                </c:pt>
                <c:pt idx="7956">
                  <c:v>37.24</c:v>
                </c:pt>
                <c:pt idx="7957">
                  <c:v>37.24</c:v>
                </c:pt>
                <c:pt idx="7958">
                  <c:v>37.24</c:v>
                </c:pt>
                <c:pt idx="7959">
                  <c:v>37.24</c:v>
                </c:pt>
                <c:pt idx="7960">
                  <c:v>37.24</c:v>
                </c:pt>
                <c:pt idx="7961">
                  <c:v>37.24</c:v>
                </c:pt>
                <c:pt idx="7962">
                  <c:v>37.24</c:v>
                </c:pt>
                <c:pt idx="7963">
                  <c:v>37.24</c:v>
                </c:pt>
                <c:pt idx="7964">
                  <c:v>37.24</c:v>
                </c:pt>
                <c:pt idx="7965">
                  <c:v>38.159999999999997</c:v>
                </c:pt>
                <c:pt idx="7966">
                  <c:v>38.159999999999997</c:v>
                </c:pt>
                <c:pt idx="7967">
                  <c:v>38.159999999999997</c:v>
                </c:pt>
                <c:pt idx="7968">
                  <c:v>38.159999999999997</c:v>
                </c:pt>
                <c:pt idx="7969">
                  <c:v>38.159999999999997</c:v>
                </c:pt>
                <c:pt idx="7970">
                  <c:v>38.159999999999997</c:v>
                </c:pt>
                <c:pt idx="7971">
                  <c:v>38.159999999999997</c:v>
                </c:pt>
                <c:pt idx="7972">
                  <c:v>38.159999999999997</c:v>
                </c:pt>
                <c:pt idx="7973">
                  <c:v>38.159999999999997</c:v>
                </c:pt>
                <c:pt idx="7974">
                  <c:v>38.159999999999997</c:v>
                </c:pt>
                <c:pt idx="7975">
                  <c:v>21.94</c:v>
                </c:pt>
                <c:pt idx="7976">
                  <c:v>21.94</c:v>
                </c:pt>
                <c:pt idx="7977">
                  <c:v>21.94</c:v>
                </c:pt>
                <c:pt idx="7978">
                  <c:v>21.94</c:v>
                </c:pt>
                <c:pt idx="7979">
                  <c:v>21.94</c:v>
                </c:pt>
                <c:pt idx="7980">
                  <c:v>21.94</c:v>
                </c:pt>
                <c:pt idx="7981">
                  <c:v>21.94</c:v>
                </c:pt>
                <c:pt idx="7982">
                  <c:v>21.94</c:v>
                </c:pt>
                <c:pt idx="7983">
                  <c:v>21.94</c:v>
                </c:pt>
                <c:pt idx="7984">
                  <c:v>21.94</c:v>
                </c:pt>
                <c:pt idx="7985">
                  <c:v>19.27</c:v>
                </c:pt>
                <c:pt idx="7986">
                  <c:v>19.27</c:v>
                </c:pt>
                <c:pt idx="7987">
                  <c:v>19.27</c:v>
                </c:pt>
                <c:pt idx="7988">
                  <c:v>19.27</c:v>
                </c:pt>
                <c:pt idx="7989">
                  <c:v>19.27</c:v>
                </c:pt>
                <c:pt idx="7990">
                  <c:v>19.27</c:v>
                </c:pt>
                <c:pt idx="7991">
                  <c:v>19.27</c:v>
                </c:pt>
                <c:pt idx="7992">
                  <c:v>19.27</c:v>
                </c:pt>
                <c:pt idx="7993">
                  <c:v>19.27</c:v>
                </c:pt>
                <c:pt idx="7994">
                  <c:v>19.27</c:v>
                </c:pt>
                <c:pt idx="7995">
                  <c:v>16.16</c:v>
                </c:pt>
                <c:pt idx="7996">
                  <c:v>16.16</c:v>
                </c:pt>
                <c:pt idx="7997">
                  <c:v>16.16</c:v>
                </c:pt>
                <c:pt idx="7998">
                  <c:v>16.16</c:v>
                </c:pt>
                <c:pt idx="7999">
                  <c:v>16.16</c:v>
                </c:pt>
                <c:pt idx="8000">
                  <c:v>16.16</c:v>
                </c:pt>
                <c:pt idx="8001">
                  <c:v>16.16</c:v>
                </c:pt>
                <c:pt idx="8002">
                  <c:v>16.16</c:v>
                </c:pt>
                <c:pt idx="8003">
                  <c:v>16.16</c:v>
                </c:pt>
                <c:pt idx="8004">
                  <c:v>16.16</c:v>
                </c:pt>
                <c:pt idx="8005">
                  <c:v>15.36</c:v>
                </c:pt>
                <c:pt idx="8006">
                  <c:v>15.36</c:v>
                </c:pt>
                <c:pt idx="8007">
                  <c:v>15.36</c:v>
                </c:pt>
                <c:pt idx="8008">
                  <c:v>15.36</c:v>
                </c:pt>
                <c:pt idx="8009">
                  <c:v>15.36</c:v>
                </c:pt>
                <c:pt idx="8010">
                  <c:v>15.36</c:v>
                </c:pt>
                <c:pt idx="8011">
                  <c:v>15.36</c:v>
                </c:pt>
                <c:pt idx="8012">
                  <c:v>15.36</c:v>
                </c:pt>
                <c:pt idx="8013">
                  <c:v>15.36</c:v>
                </c:pt>
                <c:pt idx="8014">
                  <c:v>15.36</c:v>
                </c:pt>
                <c:pt idx="8015">
                  <c:v>13.11</c:v>
                </c:pt>
                <c:pt idx="8016">
                  <c:v>13.11</c:v>
                </c:pt>
                <c:pt idx="8017">
                  <c:v>13.11</c:v>
                </c:pt>
                <c:pt idx="8018">
                  <c:v>13.11</c:v>
                </c:pt>
                <c:pt idx="8019">
                  <c:v>13.11</c:v>
                </c:pt>
                <c:pt idx="8020">
                  <c:v>13.11</c:v>
                </c:pt>
                <c:pt idx="8021">
                  <c:v>13.11</c:v>
                </c:pt>
                <c:pt idx="8022">
                  <c:v>13.11</c:v>
                </c:pt>
                <c:pt idx="8023">
                  <c:v>13.11</c:v>
                </c:pt>
                <c:pt idx="8024">
                  <c:v>13.11</c:v>
                </c:pt>
                <c:pt idx="8025">
                  <c:v>17.440000000000001</c:v>
                </c:pt>
                <c:pt idx="8026">
                  <c:v>17.440000000000001</c:v>
                </c:pt>
                <c:pt idx="8027">
                  <c:v>17.440000000000001</c:v>
                </c:pt>
                <c:pt idx="8028">
                  <c:v>17.440000000000001</c:v>
                </c:pt>
                <c:pt idx="8029">
                  <c:v>17.440000000000001</c:v>
                </c:pt>
                <c:pt idx="8030">
                  <c:v>17.440000000000001</c:v>
                </c:pt>
                <c:pt idx="8031">
                  <c:v>17.440000000000001</c:v>
                </c:pt>
                <c:pt idx="8032">
                  <c:v>17.440000000000001</c:v>
                </c:pt>
                <c:pt idx="8033">
                  <c:v>17.440000000000001</c:v>
                </c:pt>
                <c:pt idx="8034">
                  <c:v>17.440000000000001</c:v>
                </c:pt>
                <c:pt idx="8035">
                  <c:v>9.16</c:v>
                </c:pt>
                <c:pt idx="8036">
                  <c:v>9.16</c:v>
                </c:pt>
                <c:pt idx="8037">
                  <c:v>9.16</c:v>
                </c:pt>
                <c:pt idx="8038">
                  <c:v>9.16</c:v>
                </c:pt>
                <c:pt idx="8039">
                  <c:v>9.16</c:v>
                </c:pt>
                <c:pt idx="8040">
                  <c:v>9.16</c:v>
                </c:pt>
                <c:pt idx="8041">
                  <c:v>9.16</c:v>
                </c:pt>
                <c:pt idx="8042">
                  <c:v>9.16</c:v>
                </c:pt>
                <c:pt idx="8043">
                  <c:v>9.16</c:v>
                </c:pt>
                <c:pt idx="8044">
                  <c:v>9.16</c:v>
                </c:pt>
                <c:pt idx="8045">
                  <c:v>9.58</c:v>
                </c:pt>
                <c:pt idx="8046">
                  <c:v>9.58</c:v>
                </c:pt>
                <c:pt idx="8047">
                  <c:v>9.58</c:v>
                </c:pt>
                <c:pt idx="8048">
                  <c:v>9.58</c:v>
                </c:pt>
                <c:pt idx="8049">
                  <c:v>9.58</c:v>
                </c:pt>
                <c:pt idx="8050">
                  <c:v>9.58</c:v>
                </c:pt>
                <c:pt idx="8051">
                  <c:v>9.58</c:v>
                </c:pt>
                <c:pt idx="8052">
                  <c:v>9.58</c:v>
                </c:pt>
                <c:pt idx="8053">
                  <c:v>9.58</c:v>
                </c:pt>
                <c:pt idx="8054">
                  <c:v>9.58</c:v>
                </c:pt>
                <c:pt idx="8055">
                  <c:v>9.44</c:v>
                </c:pt>
                <c:pt idx="8056">
                  <c:v>9.44</c:v>
                </c:pt>
                <c:pt idx="8057">
                  <c:v>9.44</c:v>
                </c:pt>
                <c:pt idx="8058">
                  <c:v>9.44</c:v>
                </c:pt>
                <c:pt idx="8059">
                  <c:v>9.44</c:v>
                </c:pt>
                <c:pt idx="8060">
                  <c:v>9.44</c:v>
                </c:pt>
                <c:pt idx="8061">
                  <c:v>9.44</c:v>
                </c:pt>
                <c:pt idx="8062">
                  <c:v>9.44</c:v>
                </c:pt>
                <c:pt idx="8063">
                  <c:v>9.44</c:v>
                </c:pt>
                <c:pt idx="8064">
                  <c:v>9.44</c:v>
                </c:pt>
                <c:pt idx="8065">
                  <c:v>9.36</c:v>
                </c:pt>
                <c:pt idx="8066">
                  <c:v>9.36</c:v>
                </c:pt>
                <c:pt idx="8067">
                  <c:v>9.36</c:v>
                </c:pt>
                <c:pt idx="8068">
                  <c:v>9.36</c:v>
                </c:pt>
                <c:pt idx="8069">
                  <c:v>9.36</c:v>
                </c:pt>
                <c:pt idx="8070">
                  <c:v>9.36</c:v>
                </c:pt>
                <c:pt idx="8071">
                  <c:v>9.36</c:v>
                </c:pt>
                <c:pt idx="8072">
                  <c:v>9.36</c:v>
                </c:pt>
                <c:pt idx="8073">
                  <c:v>9.36</c:v>
                </c:pt>
                <c:pt idx="8074">
                  <c:v>9.36</c:v>
                </c:pt>
                <c:pt idx="8075">
                  <c:v>9.33</c:v>
                </c:pt>
                <c:pt idx="8076">
                  <c:v>9.33</c:v>
                </c:pt>
                <c:pt idx="8077">
                  <c:v>9.33</c:v>
                </c:pt>
                <c:pt idx="8078">
                  <c:v>9.33</c:v>
                </c:pt>
                <c:pt idx="8079">
                  <c:v>9.33</c:v>
                </c:pt>
                <c:pt idx="8080">
                  <c:v>9.33</c:v>
                </c:pt>
                <c:pt idx="8081">
                  <c:v>9.33</c:v>
                </c:pt>
                <c:pt idx="8082">
                  <c:v>9.33</c:v>
                </c:pt>
                <c:pt idx="8083">
                  <c:v>9.33</c:v>
                </c:pt>
                <c:pt idx="8084">
                  <c:v>9.33</c:v>
                </c:pt>
                <c:pt idx="8085">
                  <c:v>9.33</c:v>
                </c:pt>
                <c:pt idx="8086">
                  <c:v>9.33</c:v>
                </c:pt>
                <c:pt idx="8087">
                  <c:v>9.33</c:v>
                </c:pt>
                <c:pt idx="8088">
                  <c:v>9.33</c:v>
                </c:pt>
                <c:pt idx="8089">
                  <c:v>9.33</c:v>
                </c:pt>
                <c:pt idx="8090">
                  <c:v>9.33</c:v>
                </c:pt>
                <c:pt idx="8091">
                  <c:v>9.33</c:v>
                </c:pt>
                <c:pt idx="8092">
                  <c:v>9.33</c:v>
                </c:pt>
                <c:pt idx="8093">
                  <c:v>9.33</c:v>
                </c:pt>
                <c:pt idx="8094">
                  <c:v>9.33</c:v>
                </c:pt>
                <c:pt idx="8095">
                  <c:v>9.36</c:v>
                </c:pt>
                <c:pt idx="8096">
                  <c:v>9.36</c:v>
                </c:pt>
                <c:pt idx="8097">
                  <c:v>9.36</c:v>
                </c:pt>
                <c:pt idx="8098">
                  <c:v>9.36</c:v>
                </c:pt>
                <c:pt idx="8099">
                  <c:v>9.36</c:v>
                </c:pt>
                <c:pt idx="8100">
                  <c:v>9.36</c:v>
                </c:pt>
                <c:pt idx="8101">
                  <c:v>9.36</c:v>
                </c:pt>
                <c:pt idx="8102">
                  <c:v>9.36</c:v>
                </c:pt>
                <c:pt idx="8103">
                  <c:v>9.36</c:v>
                </c:pt>
                <c:pt idx="8104">
                  <c:v>9.36</c:v>
                </c:pt>
                <c:pt idx="8105">
                  <c:v>9.36</c:v>
                </c:pt>
                <c:pt idx="8106">
                  <c:v>9.36</c:v>
                </c:pt>
                <c:pt idx="8107">
                  <c:v>9.36</c:v>
                </c:pt>
                <c:pt idx="8108">
                  <c:v>9.36</c:v>
                </c:pt>
                <c:pt idx="8109">
                  <c:v>9.36</c:v>
                </c:pt>
                <c:pt idx="8110">
                  <c:v>9.36</c:v>
                </c:pt>
                <c:pt idx="8111">
                  <c:v>9.36</c:v>
                </c:pt>
                <c:pt idx="8112">
                  <c:v>9.36</c:v>
                </c:pt>
                <c:pt idx="8113">
                  <c:v>9.36</c:v>
                </c:pt>
                <c:pt idx="8114">
                  <c:v>9.36</c:v>
                </c:pt>
                <c:pt idx="8115">
                  <c:v>9.4700000000000006</c:v>
                </c:pt>
                <c:pt idx="8116">
                  <c:v>9.4700000000000006</c:v>
                </c:pt>
                <c:pt idx="8117">
                  <c:v>9.4700000000000006</c:v>
                </c:pt>
                <c:pt idx="8118">
                  <c:v>9.4700000000000006</c:v>
                </c:pt>
                <c:pt idx="8119">
                  <c:v>9.4700000000000006</c:v>
                </c:pt>
                <c:pt idx="8120">
                  <c:v>9.4700000000000006</c:v>
                </c:pt>
                <c:pt idx="8121">
                  <c:v>9.4700000000000006</c:v>
                </c:pt>
                <c:pt idx="8122">
                  <c:v>9.4700000000000006</c:v>
                </c:pt>
                <c:pt idx="8123">
                  <c:v>9.4700000000000006</c:v>
                </c:pt>
                <c:pt idx="8124">
                  <c:v>9.4700000000000006</c:v>
                </c:pt>
                <c:pt idx="8125">
                  <c:v>9.6300000000000008</c:v>
                </c:pt>
                <c:pt idx="8126">
                  <c:v>9.6300000000000008</c:v>
                </c:pt>
                <c:pt idx="8127">
                  <c:v>9.6300000000000008</c:v>
                </c:pt>
                <c:pt idx="8128">
                  <c:v>9.6300000000000008</c:v>
                </c:pt>
                <c:pt idx="8129">
                  <c:v>9.6300000000000008</c:v>
                </c:pt>
                <c:pt idx="8130">
                  <c:v>9.6300000000000008</c:v>
                </c:pt>
                <c:pt idx="8131">
                  <c:v>9.6300000000000008</c:v>
                </c:pt>
                <c:pt idx="8132">
                  <c:v>9.6300000000000008</c:v>
                </c:pt>
                <c:pt idx="8133">
                  <c:v>9.6300000000000008</c:v>
                </c:pt>
                <c:pt idx="8134">
                  <c:v>9.6300000000000008</c:v>
                </c:pt>
                <c:pt idx="8135">
                  <c:v>9.4700000000000006</c:v>
                </c:pt>
                <c:pt idx="8136">
                  <c:v>9.4700000000000006</c:v>
                </c:pt>
                <c:pt idx="8137">
                  <c:v>9.4700000000000006</c:v>
                </c:pt>
                <c:pt idx="8138">
                  <c:v>9.4700000000000006</c:v>
                </c:pt>
                <c:pt idx="8139">
                  <c:v>9.4700000000000006</c:v>
                </c:pt>
                <c:pt idx="8140">
                  <c:v>9.4700000000000006</c:v>
                </c:pt>
                <c:pt idx="8141">
                  <c:v>9.4700000000000006</c:v>
                </c:pt>
                <c:pt idx="8142">
                  <c:v>9.4700000000000006</c:v>
                </c:pt>
                <c:pt idx="8143">
                  <c:v>9.4700000000000006</c:v>
                </c:pt>
                <c:pt idx="8144">
                  <c:v>9.4700000000000006</c:v>
                </c:pt>
                <c:pt idx="8145">
                  <c:v>9.44</c:v>
                </c:pt>
                <c:pt idx="8146">
                  <c:v>9.44</c:v>
                </c:pt>
                <c:pt idx="8147">
                  <c:v>9.44</c:v>
                </c:pt>
                <c:pt idx="8148">
                  <c:v>9.44</c:v>
                </c:pt>
                <c:pt idx="8149">
                  <c:v>9.44</c:v>
                </c:pt>
                <c:pt idx="8150">
                  <c:v>9.44</c:v>
                </c:pt>
                <c:pt idx="8151">
                  <c:v>9.44</c:v>
                </c:pt>
                <c:pt idx="8152">
                  <c:v>9.44</c:v>
                </c:pt>
                <c:pt idx="8153">
                  <c:v>9.44</c:v>
                </c:pt>
                <c:pt idx="8154">
                  <c:v>9.44</c:v>
                </c:pt>
                <c:pt idx="8155">
                  <c:v>9.41</c:v>
                </c:pt>
                <c:pt idx="8156">
                  <c:v>9.41</c:v>
                </c:pt>
                <c:pt idx="8157">
                  <c:v>9.41</c:v>
                </c:pt>
                <c:pt idx="8158">
                  <c:v>9.41</c:v>
                </c:pt>
                <c:pt idx="8159">
                  <c:v>9.41</c:v>
                </c:pt>
                <c:pt idx="8160">
                  <c:v>9.41</c:v>
                </c:pt>
                <c:pt idx="8161">
                  <c:v>9.41</c:v>
                </c:pt>
                <c:pt idx="8162">
                  <c:v>9.41</c:v>
                </c:pt>
                <c:pt idx="8163">
                  <c:v>9.41</c:v>
                </c:pt>
                <c:pt idx="8164">
                  <c:v>9.41</c:v>
                </c:pt>
                <c:pt idx="8165">
                  <c:v>8.99</c:v>
                </c:pt>
                <c:pt idx="8166">
                  <c:v>8.99</c:v>
                </c:pt>
                <c:pt idx="8167">
                  <c:v>8.99</c:v>
                </c:pt>
                <c:pt idx="8168">
                  <c:v>8.99</c:v>
                </c:pt>
                <c:pt idx="8169">
                  <c:v>8.99</c:v>
                </c:pt>
                <c:pt idx="8170">
                  <c:v>8.99</c:v>
                </c:pt>
                <c:pt idx="8171">
                  <c:v>8.99</c:v>
                </c:pt>
                <c:pt idx="8172">
                  <c:v>8.99</c:v>
                </c:pt>
                <c:pt idx="8173">
                  <c:v>8.99</c:v>
                </c:pt>
                <c:pt idx="8174">
                  <c:v>8.99</c:v>
                </c:pt>
                <c:pt idx="8175">
                  <c:v>10.130000000000001</c:v>
                </c:pt>
                <c:pt idx="8176">
                  <c:v>10.130000000000001</c:v>
                </c:pt>
                <c:pt idx="8177">
                  <c:v>10.130000000000001</c:v>
                </c:pt>
                <c:pt idx="8178">
                  <c:v>10.130000000000001</c:v>
                </c:pt>
                <c:pt idx="8179">
                  <c:v>10.130000000000001</c:v>
                </c:pt>
                <c:pt idx="8180">
                  <c:v>10.130000000000001</c:v>
                </c:pt>
                <c:pt idx="8181">
                  <c:v>10.130000000000001</c:v>
                </c:pt>
                <c:pt idx="8182">
                  <c:v>10.130000000000001</c:v>
                </c:pt>
                <c:pt idx="8183">
                  <c:v>10.130000000000001</c:v>
                </c:pt>
                <c:pt idx="8184">
                  <c:v>10.130000000000001</c:v>
                </c:pt>
                <c:pt idx="8185">
                  <c:v>9.77</c:v>
                </c:pt>
                <c:pt idx="8186">
                  <c:v>9.77</c:v>
                </c:pt>
                <c:pt idx="8187">
                  <c:v>9.77</c:v>
                </c:pt>
                <c:pt idx="8188">
                  <c:v>9.77</c:v>
                </c:pt>
                <c:pt idx="8189">
                  <c:v>9.77</c:v>
                </c:pt>
                <c:pt idx="8190">
                  <c:v>9.77</c:v>
                </c:pt>
                <c:pt idx="8191">
                  <c:v>9.77</c:v>
                </c:pt>
                <c:pt idx="8192">
                  <c:v>9.77</c:v>
                </c:pt>
                <c:pt idx="8193">
                  <c:v>9.77</c:v>
                </c:pt>
                <c:pt idx="8194">
                  <c:v>9.77</c:v>
                </c:pt>
                <c:pt idx="8195">
                  <c:v>10.47</c:v>
                </c:pt>
                <c:pt idx="8196">
                  <c:v>10.47</c:v>
                </c:pt>
                <c:pt idx="8197">
                  <c:v>10.47</c:v>
                </c:pt>
                <c:pt idx="8198">
                  <c:v>10.47</c:v>
                </c:pt>
                <c:pt idx="8199">
                  <c:v>10.47</c:v>
                </c:pt>
                <c:pt idx="8200">
                  <c:v>10.47</c:v>
                </c:pt>
                <c:pt idx="8201">
                  <c:v>10.47</c:v>
                </c:pt>
                <c:pt idx="8202">
                  <c:v>10.47</c:v>
                </c:pt>
                <c:pt idx="8203">
                  <c:v>10.47</c:v>
                </c:pt>
                <c:pt idx="8204">
                  <c:v>10.47</c:v>
                </c:pt>
                <c:pt idx="8205">
                  <c:v>11.33</c:v>
                </c:pt>
                <c:pt idx="8206">
                  <c:v>11.33</c:v>
                </c:pt>
                <c:pt idx="8207">
                  <c:v>11.33</c:v>
                </c:pt>
                <c:pt idx="8208">
                  <c:v>11.33</c:v>
                </c:pt>
                <c:pt idx="8209">
                  <c:v>11.33</c:v>
                </c:pt>
                <c:pt idx="8210">
                  <c:v>11.33</c:v>
                </c:pt>
                <c:pt idx="8211">
                  <c:v>11.33</c:v>
                </c:pt>
                <c:pt idx="8212">
                  <c:v>11.33</c:v>
                </c:pt>
                <c:pt idx="8213">
                  <c:v>11.33</c:v>
                </c:pt>
                <c:pt idx="8214">
                  <c:v>11.33</c:v>
                </c:pt>
                <c:pt idx="8215">
                  <c:v>10.38</c:v>
                </c:pt>
                <c:pt idx="8216">
                  <c:v>10.38</c:v>
                </c:pt>
                <c:pt idx="8217">
                  <c:v>10.38</c:v>
                </c:pt>
                <c:pt idx="8218">
                  <c:v>10.38</c:v>
                </c:pt>
                <c:pt idx="8219">
                  <c:v>10.38</c:v>
                </c:pt>
                <c:pt idx="8220">
                  <c:v>10.38</c:v>
                </c:pt>
                <c:pt idx="8221">
                  <c:v>10.38</c:v>
                </c:pt>
                <c:pt idx="8222">
                  <c:v>10.38</c:v>
                </c:pt>
                <c:pt idx="8223">
                  <c:v>10.38</c:v>
                </c:pt>
                <c:pt idx="8224">
                  <c:v>10.38</c:v>
                </c:pt>
                <c:pt idx="8225">
                  <c:v>9.16</c:v>
                </c:pt>
                <c:pt idx="8226">
                  <c:v>9.16</c:v>
                </c:pt>
                <c:pt idx="8227">
                  <c:v>9.16</c:v>
                </c:pt>
                <c:pt idx="8228">
                  <c:v>9.16</c:v>
                </c:pt>
                <c:pt idx="8229">
                  <c:v>9.16</c:v>
                </c:pt>
                <c:pt idx="8230">
                  <c:v>9.16</c:v>
                </c:pt>
                <c:pt idx="8231">
                  <c:v>9.16</c:v>
                </c:pt>
                <c:pt idx="8232">
                  <c:v>9.16</c:v>
                </c:pt>
                <c:pt idx="8233">
                  <c:v>9.16</c:v>
                </c:pt>
                <c:pt idx="8234">
                  <c:v>9.16</c:v>
                </c:pt>
                <c:pt idx="8235">
                  <c:v>9.1300000000000008</c:v>
                </c:pt>
                <c:pt idx="8236">
                  <c:v>9.1300000000000008</c:v>
                </c:pt>
                <c:pt idx="8237">
                  <c:v>9.1300000000000008</c:v>
                </c:pt>
                <c:pt idx="8238">
                  <c:v>9.1300000000000008</c:v>
                </c:pt>
                <c:pt idx="8239">
                  <c:v>9.1300000000000008</c:v>
                </c:pt>
                <c:pt idx="8240">
                  <c:v>9.1300000000000008</c:v>
                </c:pt>
                <c:pt idx="8241">
                  <c:v>9.1300000000000008</c:v>
                </c:pt>
                <c:pt idx="8242">
                  <c:v>9.1300000000000008</c:v>
                </c:pt>
                <c:pt idx="8243">
                  <c:v>9.1300000000000008</c:v>
                </c:pt>
                <c:pt idx="8244">
                  <c:v>9.1300000000000008</c:v>
                </c:pt>
                <c:pt idx="8245">
                  <c:v>9.27</c:v>
                </c:pt>
                <c:pt idx="8246">
                  <c:v>9.27</c:v>
                </c:pt>
                <c:pt idx="8247">
                  <c:v>9.27</c:v>
                </c:pt>
                <c:pt idx="8248">
                  <c:v>9.27</c:v>
                </c:pt>
                <c:pt idx="8249">
                  <c:v>9.27</c:v>
                </c:pt>
                <c:pt idx="8250">
                  <c:v>9.27</c:v>
                </c:pt>
                <c:pt idx="8251">
                  <c:v>9.27</c:v>
                </c:pt>
                <c:pt idx="8252">
                  <c:v>9.27</c:v>
                </c:pt>
                <c:pt idx="8253">
                  <c:v>9.27</c:v>
                </c:pt>
                <c:pt idx="8254">
                  <c:v>9.27</c:v>
                </c:pt>
                <c:pt idx="8255">
                  <c:v>9.61</c:v>
                </c:pt>
                <c:pt idx="8256">
                  <c:v>9.61</c:v>
                </c:pt>
                <c:pt idx="8257">
                  <c:v>9.61</c:v>
                </c:pt>
                <c:pt idx="8258">
                  <c:v>9.61</c:v>
                </c:pt>
                <c:pt idx="8259">
                  <c:v>9.61</c:v>
                </c:pt>
                <c:pt idx="8260">
                  <c:v>9.61</c:v>
                </c:pt>
                <c:pt idx="8261">
                  <c:v>9.61</c:v>
                </c:pt>
                <c:pt idx="8262">
                  <c:v>9.61</c:v>
                </c:pt>
                <c:pt idx="8263">
                  <c:v>9.61</c:v>
                </c:pt>
                <c:pt idx="8264">
                  <c:v>9.61</c:v>
                </c:pt>
                <c:pt idx="8265">
                  <c:v>9.4700000000000006</c:v>
                </c:pt>
                <c:pt idx="8266">
                  <c:v>9.4700000000000006</c:v>
                </c:pt>
                <c:pt idx="8267">
                  <c:v>9.4700000000000006</c:v>
                </c:pt>
                <c:pt idx="8268">
                  <c:v>9.4700000000000006</c:v>
                </c:pt>
                <c:pt idx="8269">
                  <c:v>9.4700000000000006</c:v>
                </c:pt>
                <c:pt idx="8270">
                  <c:v>9.4700000000000006</c:v>
                </c:pt>
                <c:pt idx="8271">
                  <c:v>9.4700000000000006</c:v>
                </c:pt>
                <c:pt idx="8272">
                  <c:v>9.4700000000000006</c:v>
                </c:pt>
                <c:pt idx="8273">
                  <c:v>9.4700000000000006</c:v>
                </c:pt>
                <c:pt idx="8274">
                  <c:v>9.4700000000000006</c:v>
                </c:pt>
                <c:pt idx="8275">
                  <c:v>9.41</c:v>
                </c:pt>
                <c:pt idx="8276">
                  <c:v>9.41</c:v>
                </c:pt>
                <c:pt idx="8277">
                  <c:v>9.41</c:v>
                </c:pt>
                <c:pt idx="8278">
                  <c:v>9.41</c:v>
                </c:pt>
                <c:pt idx="8279">
                  <c:v>9.41</c:v>
                </c:pt>
                <c:pt idx="8280">
                  <c:v>9.41</c:v>
                </c:pt>
                <c:pt idx="8281">
                  <c:v>9.41</c:v>
                </c:pt>
                <c:pt idx="8282">
                  <c:v>9.41</c:v>
                </c:pt>
                <c:pt idx="8283">
                  <c:v>9.41</c:v>
                </c:pt>
                <c:pt idx="8284">
                  <c:v>9.41</c:v>
                </c:pt>
                <c:pt idx="8285">
                  <c:v>9.41</c:v>
                </c:pt>
                <c:pt idx="8286">
                  <c:v>9.41</c:v>
                </c:pt>
                <c:pt idx="8287">
                  <c:v>9.41</c:v>
                </c:pt>
                <c:pt idx="8288">
                  <c:v>9.41</c:v>
                </c:pt>
                <c:pt idx="8289">
                  <c:v>9.41</c:v>
                </c:pt>
                <c:pt idx="8290">
                  <c:v>9.41</c:v>
                </c:pt>
                <c:pt idx="8291">
                  <c:v>9.41</c:v>
                </c:pt>
                <c:pt idx="8292">
                  <c:v>9.41</c:v>
                </c:pt>
                <c:pt idx="8293">
                  <c:v>9.41</c:v>
                </c:pt>
                <c:pt idx="8294">
                  <c:v>9.41</c:v>
                </c:pt>
                <c:pt idx="8295">
                  <c:v>9.44</c:v>
                </c:pt>
                <c:pt idx="8296">
                  <c:v>9.44</c:v>
                </c:pt>
                <c:pt idx="8297">
                  <c:v>9.44</c:v>
                </c:pt>
                <c:pt idx="8298">
                  <c:v>9.44</c:v>
                </c:pt>
                <c:pt idx="8299">
                  <c:v>9.44</c:v>
                </c:pt>
                <c:pt idx="8300">
                  <c:v>9.44</c:v>
                </c:pt>
                <c:pt idx="8301">
                  <c:v>9.44</c:v>
                </c:pt>
                <c:pt idx="8302">
                  <c:v>9.44</c:v>
                </c:pt>
                <c:pt idx="8303">
                  <c:v>9.44</c:v>
                </c:pt>
                <c:pt idx="8304">
                  <c:v>9.44</c:v>
                </c:pt>
                <c:pt idx="8305">
                  <c:v>9.5500000000000007</c:v>
                </c:pt>
                <c:pt idx="8306">
                  <c:v>9.5500000000000007</c:v>
                </c:pt>
                <c:pt idx="8307">
                  <c:v>9.5500000000000007</c:v>
                </c:pt>
                <c:pt idx="8308">
                  <c:v>9.5500000000000007</c:v>
                </c:pt>
                <c:pt idx="8309">
                  <c:v>9.5500000000000007</c:v>
                </c:pt>
                <c:pt idx="8310">
                  <c:v>9.5500000000000007</c:v>
                </c:pt>
                <c:pt idx="8311">
                  <c:v>9.5500000000000007</c:v>
                </c:pt>
                <c:pt idx="8312">
                  <c:v>9.5500000000000007</c:v>
                </c:pt>
                <c:pt idx="8313">
                  <c:v>9.5500000000000007</c:v>
                </c:pt>
                <c:pt idx="8314">
                  <c:v>9.5500000000000007</c:v>
                </c:pt>
                <c:pt idx="8315">
                  <c:v>9.24</c:v>
                </c:pt>
                <c:pt idx="8316">
                  <c:v>9.24</c:v>
                </c:pt>
                <c:pt idx="8317">
                  <c:v>9.24</c:v>
                </c:pt>
                <c:pt idx="8318">
                  <c:v>9.24</c:v>
                </c:pt>
                <c:pt idx="8319">
                  <c:v>9.24</c:v>
                </c:pt>
                <c:pt idx="8320">
                  <c:v>9.24</c:v>
                </c:pt>
                <c:pt idx="8321">
                  <c:v>9.24</c:v>
                </c:pt>
                <c:pt idx="8322">
                  <c:v>9.24</c:v>
                </c:pt>
                <c:pt idx="8323">
                  <c:v>9.24</c:v>
                </c:pt>
                <c:pt idx="8324">
                  <c:v>9.24</c:v>
                </c:pt>
                <c:pt idx="8325">
                  <c:v>9.86</c:v>
                </c:pt>
                <c:pt idx="8326">
                  <c:v>9.86</c:v>
                </c:pt>
                <c:pt idx="8327">
                  <c:v>9.86</c:v>
                </c:pt>
                <c:pt idx="8328">
                  <c:v>9.86</c:v>
                </c:pt>
                <c:pt idx="8329">
                  <c:v>9.86</c:v>
                </c:pt>
                <c:pt idx="8330">
                  <c:v>9.86</c:v>
                </c:pt>
                <c:pt idx="8331">
                  <c:v>9.86</c:v>
                </c:pt>
                <c:pt idx="8332">
                  <c:v>9.86</c:v>
                </c:pt>
                <c:pt idx="8333">
                  <c:v>9.86</c:v>
                </c:pt>
                <c:pt idx="8334">
                  <c:v>9.86</c:v>
                </c:pt>
                <c:pt idx="8335">
                  <c:v>9.36</c:v>
                </c:pt>
                <c:pt idx="8336">
                  <c:v>9.36</c:v>
                </c:pt>
                <c:pt idx="8337">
                  <c:v>9.36</c:v>
                </c:pt>
                <c:pt idx="8338">
                  <c:v>9.36</c:v>
                </c:pt>
                <c:pt idx="8339">
                  <c:v>9.36</c:v>
                </c:pt>
                <c:pt idx="8340">
                  <c:v>9.36</c:v>
                </c:pt>
                <c:pt idx="8341">
                  <c:v>9.36</c:v>
                </c:pt>
                <c:pt idx="8342">
                  <c:v>9.36</c:v>
                </c:pt>
                <c:pt idx="8343">
                  <c:v>9.36</c:v>
                </c:pt>
                <c:pt idx="8344">
                  <c:v>9.36</c:v>
                </c:pt>
                <c:pt idx="8345">
                  <c:v>9.4700000000000006</c:v>
                </c:pt>
                <c:pt idx="8346">
                  <c:v>9.4700000000000006</c:v>
                </c:pt>
                <c:pt idx="8347">
                  <c:v>9.4700000000000006</c:v>
                </c:pt>
                <c:pt idx="8348">
                  <c:v>9.4700000000000006</c:v>
                </c:pt>
                <c:pt idx="8349">
                  <c:v>9.4700000000000006</c:v>
                </c:pt>
                <c:pt idx="8350">
                  <c:v>9.4700000000000006</c:v>
                </c:pt>
                <c:pt idx="8351">
                  <c:v>9.4700000000000006</c:v>
                </c:pt>
                <c:pt idx="8352">
                  <c:v>9.4700000000000006</c:v>
                </c:pt>
                <c:pt idx="8353">
                  <c:v>9.4700000000000006</c:v>
                </c:pt>
                <c:pt idx="8354">
                  <c:v>9.4700000000000006</c:v>
                </c:pt>
                <c:pt idx="8355">
                  <c:v>9.27</c:v>
                </c:pt>
                <c:pt idx="8356">
                  <c:v>9.27</c:v>
                </c:pt>
                <c:pt idx="8357">
                  <c:v>9.27</c:v>
                </c:pt>
                <c:pt idx="8358">
                  <c:v>9.27</c:v>
                </c:pt>
                <c:pt idx="8359">
                  <c:v>9.27</c:v>
                </c:pt>
                <c:pt idx="8360">
                  <c:v>9.27</c:v>
                </c:pt>
                <c:pt idx="8361">
                  <c:v>9.27</c:v>
                </c:pt>
                <c:pt idx="8362">
                  <c:v>9.27</c:v>
                </c:pt>
                <c:pt idx="8363">
                  <c:v>9.27</c:v>
                </c:pt>
                <c:pt idx="8364">
                  <c:v>9.27</c:v>
                </c:pt>
                <c:pt idx="8365">
                  <c:v>9.49</c:v>
                </c:pt>
                <c:pt idx="8366">
                  <c:v>9.49</c:v>
                </c:pt>
                <c:pt idx="8367">
                  <c:v>9.49</c:v>
                </c:pt>
                <c:pt idx="8368">
                  <c:v>9.49</c:v>
                </c:pt>
                <c:pt idx="8369">
                  <c:v>9.49</c:v>
                </c:pt>
                <c:pt idx="8370">
                  <c:v>9.49</c:v>
                </c:pt>
                <c:pt idx="8371">
                  <c:v>9.49</c:v>
                </c:pt>
                <c:pt idx="8372">
                  <c:v>9.49</c:v>
                </c:pt>
                <c:pt idx="8373">
                  <c:v>9.49</c:v>
                </c:pt>
                <c:pt idx="8374">
                  <c:v>9.49</c:v>
                </c:pt>
                <c:pt idx="8375">
                  <c:v>9.27</c:v>
                </c:pt>
                <c:pt idx="8376">
                  <c:v>9.27</c:v>
                </c:pt>
                <c:pt idx="8377">
                  <c:v>9.27</c:v>
                </c:pt>
                <c:pt idx="8378">
                  <c:v>9.27</c:v>
                </c:pt>
                <c:pt idx="8379">
                  <c:v>9.27</c:v>
                </c:pt>
                <c:pt idx="8380">
                  <c:v>9.27</c:v>
                </c:pt>
                <c:pt idx="8381">
                  <c:v>9.27</c:v>
                </c:pt>
                <c:pt idx="8382">
                  <c:v>9.27</c:v>
                </c:pt>
                <c:pt idx="8383">
                  <c:v>9.27</c:v>
                </c:pt>
                <c:pt idx="8384">
                  <c:v>9.27</c:v>
                </c:pt>
                <c:pt idx="8385">
                  <c:v>9.5500000000000007</c:v>
                </c:pt>
                <c:pt idx="8386">
                  <c:v>9.5500000000000007</c:v>
                </c:pt>
                <c:pt idx="8387">
                  <c:v>9.5500000000000007</c:v>
                </c:pt>
                <c:pt idx="8388">
                  <c:v>9.5500000000000007</c:v>
                </c:pt>
                <c:pt idx="8389">
                  <c:v>9.5500000000000007</c:v>
                </c:pt>
                <c:pt idx="8390">
                  <c:v>9.5500000000000007</c:v>
                </c:pt>
                <c:pt idx="8391">
                  <c:v>9.5500000000000007</c:v>
                </c:pt>
                <c:pt idx="8392">
                  <c:v>9.5500000000000007</c:v>
                </c:pt>
                <c:pt idx="8393">
                  <c:v>9.5500000000000007</c:v>
                </c:pt>
                <c:pt idx="8394">
                  <c:v>9.5500000000000007</c:v>
                </c:pt>
                <c:pt idx="8395">
                  <c:v>8.49</c:v>
                </c:pt>
                <c:pt idx="8396">
                  <c:v>8.49</c:v>
                </c:pt>
                <c:pt idx="8397">
                  <c:v>8.49</c:v>
                </c:pt>
                <c:pt idx="8398">
                  <c:v>8.49</c:v>
                </c:pt>
                <c:pt idx="8399">
                  <c:v>8.49</c:v>
                </c:pt>
                <c:pt idx="8400">
                  <c:v>8.49</c:v>
                </c:pt>
                <c:pt idx="8401">
                  <c:v>8.49</c:v>
                </c:pt>
                <c:pt idx="8402">
                  <c:v>8.49</c:v>
                </c:pt>
                <c:pt idx="8403">
                  <c:v>8.49</c:v>
                </c:pt>
                <c:pt idx="8404">
                  <c:v>8.49</c:v>
                </c:pt>
                <c:pt idx="8405">
                  <c:v>9.86</c:v>
                </c:pt>
                <c:pt idx="8406">
                  <c:v>9.86</c:v>
                </c:pt>
                <c:pt idx="8407">
                  <c:v>9.86</c:v>
                </c:pt>
                <c:pt idx="8408">
                  <c:v>9.86</c:v>
                </c:pt>
                <c:pt idx="8409">
                  <c:v>9.86</c:v>
                </c:pt>
                <c:pt idx="8410">
                  <c:v>9.86</c:v>
                </c:pt>
                <c:pt idx="8411">
                  <c:v>9.86</c:v>
                </c:pt>
                <c:pt idx="8412">
                  <c:v>9.86</c:v>
                </c:pt>
                <c:pt idx="8413">
                  <c:v>9.86</c:v>
                </c:pt>
                <c:pt idx="8414">
                  <c:v>9.86</c:v>
                </c:pt>
                <c:pt idx="8415">
                  <c:v>9.19</c:v>
                </c:pt>
                <c:pt idx="8416">
                  <c:v>9.19</c:v>
                </c:pt>
                <c:pt idx="8417">
                  <c:v>9.19</c:v>
                </c:pt>
                <c:pt idx="8418">
                  <c:v>9.19</c:v>
                </c:pt>
                <c:pt idx="8419">
                  <c:v>9.19</c:v>
                </c:pt>
                <c:pt idx="8420">
                  <c:v>9.19</c:v>
                </c:pt>
                <c:pt idx="8421">
                  <c:v>9.19</c:v>
                </c:pt>
                <c:pt idx="8422">
                  <c:v>9.19</c:v>
                </c:pt>
                <c:pt idx="8423">
                  <c:v>9.19</c:v>
                </c:pt>
                <c:pt idx="8424">
                  <c:v>9.19</c:v>
                </c:pt>
                <c:pt idx="8425">
                  <c:v>9.1300000000000008</c:v>
                </c:pt>
                <c:pt idx="8426">
                  <c:v>9.1300000000000008</c:v>
                </c:pt>
                <c:pt idx="8427">
                  <c:v>9.1300000000000008</c:v>
                </c:pt>
                <c:pt idx="8428">
                  <c:v>9.1300000000000008</c:v>
                </c:pt>
                <c:pt idx="8429">
                  <c:v>9.1300000000000008</c:v>
                </c:pt>
                <c:pt idx="8430">
                  <c:v>9.1300000000000008</c:v>
                </c:pt>
                <c:pt idx="8431">
                  <c:v>9.1300000000000008</c:v>
                </c:pt>
                <c:pt idx="8432">
                  <c:v>9.1300000000000008</c:v>
                </c:pt>
                <c:pt idx="8433">
                  <c:v>9.1300000000000008</c:v>
                </c:pt>
                <c:pt idx="8434">
                  <c:v>9.1300000000000008</c:v>
                </c:pt>
                <c:pt idx="8435">
                  <c:v>8.83</c:v>
                </c:pt>
                <c:pt idx="8436">
                  <c:v>8.83</c:v>
                </c:pt>
                <c:pt idx="8437">
                  <c:v>8.83</c:v>
                </c:pt>
                <c:pt idx="8438">
                  <c:v>8.83</c:v>
                </c:pt>
                <c:pt idx="8439">
                  <c:v>8.83</c:v>
                </c:pt>
                <c:pt idx="8440">
                  <c:v>8.83</c:v>
                </c:pt>
                <c:pt idx="8441">
                  <c:v>8.83</c:v>
                </c:pt>
                <c:pt idx="8442">
                  <c:v>8.83</c:v>
                </c:pt>
                <c:pt idx="8443">
                  <c:v>8.83</c:v>
                </c:pt>
                <c:pt idx="8444">
                  <c:v>8.83</c:v>
                </c:pt>
                <c:pt idx="8445">
                  <c:v>8.94</c:v>
                </c:pt>
                <c:pt idx="8446">
                  <c:v>8.94</c:v>
                </c:pt>
                <c:pt idx="8447">
                  <c:v>8.94</c:v>
                </c:pt>
                <c:pt idx="8448">
                  <c:v>8.94</c:v>
                </c:pt>
                <c:pt idx="8449">
                  <c:v>8.94</c:v>
                </c:pt>
                <c:pt idx="8450">
                  <c:v>8.94</c:v>
                </c:pt>
                <c:pt idx="8451">
                  <c:v>8.94</c:v>
                </c:pt>
                <c:pt idx="8452">
                  <c:v>8.94</c:v>
                </c:pt>
                <c:pt idx="8453">
                  <c:v>8.94</c:v>
                </c:pt>
                <c:pt idx="8454">
                  <c:v>8.94</c:v>
                </c:pt>
                <c:pt idx="8455">
                  <c:v>9.3000000000000007</c:v>
                </c:pt>
                <c:pt idx="8456">
                  <c:v>9.3000000000000007</c:v>
                </c:pt>
                <c:pt idx="8457">
                  <c:v>9.3000000000000007</c:v>
                </c:pt>
                <c:pt idx="8458">
                  <c:v>9.3000000000000007</c:v>
                </c:pt>
                <c:pt idx="8459">
                  <c:v>9.3000000000000007</c:v>
                </c:pt>
                <c:pt idx="8460">
                  <c:v>9.3000000000000007</c:v>
                </c:pt>
                <c:pt idx="8461">
                  <c:v>9.3000000000000007</c:v>
                </c:pt>
                <c:pt idx="8462">
                  <c:v>9.3000000000000007</c:v>
                </c:pt>
                <c:pt idx="8463">
                  <c:v>9.3000000000000007</c:v>
                </c:pt>
                <c:pt idx="8464">
                  <c:v>9.3000000000000007</c:v>
                </c:pt>
                <c:pt idx="8465">
                  <c:v>9.24</c:v>
                </c:pt>
                <c:pt idx="8466">
                  <c:v>9.24</c:v>
                </c:pt>
                <c:pt idx="8467">
                  <c:v>9.24</c:v>
                </c:pt>
                <c:pt idx="8468">
                  <c:v>9.24</c:v>
                </c:pt>
                <c:pt idx="8469">
                  <c:v>9.24</c:v>
                </c:pt>
                <c:pt idx="8470">
                  <c:v>9.24</c:v>
                </c:pt>
                <c:pt idx="8471">
                  <c:v>9.24</c:v>
                </c:pt>
                <c:pt idx="8472">
                  <c:v>9.24</c:v>
                </c:pt>
                <c:pt idx="8473">
                  <c:v>9.24</c:v>
                </c:pt>
                <c:pt idx="8474">
                  <c:v>9.24</c:v>
                </c:pt>
                <c:pt idx="8475">
                  <c:v>10.49</c:v>
                </c:pt>
                <c:pt idx="8476">
                  <c:v>10.49</c:v>
                </c:pt>
                <c:pt idx="8477">
                  <c:v>10.49</c:v>
                </c:pt>
                <c:pt idx="8478">
                  <c:v>10.49</c:v>
                </c:pt>
                <c:pt idx="8479">
                  <c:v>10.49</c:v>
                </c:pt>
                <c:pt idx="8480">
                  <c:v>10.49</c:v>
                </c:pt>
                <c:pt idx="8481">
                  <c:v>10.49</c:v>
                </c:pt>
                <c:pt idx="8482">
                  <c:v>10.49</c:v>
                </c:pt>
                <c:pt idx="8483">
                  <c:v>10.49</c:v>
                </c:pt>
                <c:pt idx="8484">
                  <c:v>10.49</c:v>
                </c:pt>
                <c:pt idx="8485">
                  <c:v>10.41</c:v>
                </c:pt>
                <c:pt idx="8486">
                  <c:v>10.41</c:v>
                </c:pt>
                <c:pt idx="8487">
                  <c:v>10.41</c:v>
                </c:pt>
                <c:pt idx="8488">
                  <c:v>10.41</c:v>
                </c:pt>
                <c:pt idx="8489">
                  <c:v>10.41</c:v>
                </c:pt>
                <c:pt idx="8490">
                  <c:v>10.41</c:v>
                </c:pt>
                <c:pt idx="8491">
                  <c:v>10.41</c:v>
                </c:pt>
                <c:pt idx="8492">
                  <c:v>10.41</c:v>
                </c:pt>
                <c:pt idx="8493">
                  <c:v>10.41</c:v>
                </c:pt>
                <c:pt idx="8494">
                  <c:v>10.41</c:v>
                </c:pt>
                <c:pt idx="8495">
                  <c:v>10.47</c:v>
                </c:pt>
                <c:pt idx="8496">
                  <c:v>10.47</c:v>
                </c:pt>
                <c:pt idx="8497">
                  <c:v>10.47</c:v>
                </c:pt>
                <c:pt idx="8498">
                  <c:v>10.47</c:v>
                </c:pt>
                <c:pt idx="8499">
                  <c:v>10.47</c:v>
                </c:pt>
                <c:pt idx="8500">
                  <c:v>10.47</c:v>
                </c:pt>
                <c:pt idx="8501">
                  <c:v>10.47</c:v>
                </c:pt>
                <c:pt idx="8502">
                  <c:v>10.47</c:v>
                </c:pt>
                <c:pt idx="8503">
                  <c:v>10.47</c:v>
                </c:pt>
                <c:pt idx="8504">
                  <c:v>10.47</c:v>
                </c:pt>
                <c:pt idx="8505">
                  <c:v>10.61</c:v>
                </c:pt>
                <c:pt idx="8506">
                  <c:v>10.61</c:v>
                </c:pt>
                <c:pt idx="8507">
                  <c:v>10.61</c:v>
                </c:pt>
                <c:pt idx="8508">
                  <c:v>10.61</c:v>
                </c:pt>
                <c:pt idx="8509">
                  <c:v>10.61</c:v>
                </c:pt>
                <c:pt idx="8510">
                  <c:v>10.61</c:v>
                </c:pt>
                <c:pt idx="8511">
                  <c:v>10.61</c:v>
                </c:pt>
                <c:pt idx="8512">
                  <c:v>10.61</c:v>
                </c:pt>
                <c:pt idx="8513">
                  <c:v>10.61</c:v>
                </c:pt>
                <c:pt idx="8514">
                  <c:v>10.61</c:v>
                </c:pt>
                <c:pt idx="8515">
                  <c:v>10.44</c:v>
                </c:pt>
                <c:pt idx="8516">
                  <c:v>10.44</c:v>
                </c:pt>
                <c:pt idx="8517">
                  <c:v>10.44</c:v>
                </c:pt>
                <c:pt idx="8518">
                  <c:v>10.44</c:v>
                </c:pt>
                <c:pt idx="8519">
                  <c:v>10.44</c:v>
                </c:pt>
                <c:pt idx="8520">
                  <c:v>10.44</c:v>
                </c:pt>
                <c:pt idx="8521">
                  <c:v>10.44</c:v>
                </c:pt>
                <c:pt idx="8522">
                  <c:v>10.44</c:v>
                </c:pt>
                <c:pt idx="8523">
                  <c:v>10.44</c:v>
                </c:pt>
                <c:pt idx="8524">
                  <c:v>10.44</c:v>
                </c:pt>
                <c:pt idx="8525">
                  <c:v>10.61</c:v>
                </c:pt>
                <c:pt idx="8526">
                  <c:v>10.61</c:v>
                </c:pt>
                <c:pt idx="8527">
                  <c:v>10.61</c:v>
                </c:pt>
                <c:pt idx="8528">
                  <c:v>10.61</c:v>
                </c:pt>
                <c:pt idx="8529">
                  <c:v>10.61</c:v>
                </c:pt>
                <c:pt idx="8530">
                  <c:v>10.61</c:v>
                </c:pt>
                <c:pt idx="8531">
                  <c:v>10.61</c:v>
                </c:pt>
                <c:pt idx="8532">
                  <c:v>10.61</c:v>
                </c:pt>
                <c:pt idx="8533">
                  <c:v>10.61</c:v>
                </c:pt>
                <c:pt idx="8534">
                  <c:v>10.61</c:v>
                </c:pt>
                <c:pt idx="8535">
                  <c:v>11.8</c:v>
                </c:pt>
                <c:pt idx="8536">
                  <c:v>11.8</c:v>
                </c:pt>
                <c:pt idx="8537">
                  <c:v>11.8</c:v>
                </c:pt>
                <c:pt idx="8538">
                  <c:v>11.8</c:v>
                </c:pt>
                <c:pt idx="8539">
                  <c:v>11.8</c:v>
                </c:pt>
                <c:pt idx="8540">
                  <c:v>11.8</c:v>
                </c:pt>
                <c:pt idx="8541">
                  <c:v>11.8</c:v>
                </c:pt>
                <c:pt idx="8542">
                  <c:v>11.8</c:v>
                </c:pt>
                <c:pt idx="8543">
                  <c:v>11.8</c:v>
                </c:pt>
                <c:pt idx="8544">
                  <c:v>11.8</c:v>
                </c:pt>
                <c:pt idx="8545">
                  <c:v>12.13</c:v>
                </c:pt>
                <c:pt idx="8546">
                  <c:v>12.13</c:v>
                </c:pt>
                <c:pt idx="8547">
                  <c:v>12.13</c:v>
                </c:pt>
                <c:pt idx="8548">
                  <c:v>12.13</c:v>
                </c:pt>
                <c:pt idx="8549">
                  <c:v>12.13</c:v>
                </c:pt>
                <c:pt idx="8550">
                  <c:v>12.13</c:v>
                </c:pt>
                <c:pt idx="8551">
                  <c:v>12.13</c:v>
                </c:pt>
                <c:pt idx="8552">
                  <c:v>12.13</c:v>
                </c:pt>
                <c:pt idx="8553">
                  <c:v>12.13</c:v>
                </c:pt>
                <c:pt idx="8554">
                  <c:v>12.13</c:v>
                </c:pt>
                <c:pt idx="8555">
                  <c:v>14.74</c:v>
                </c:pt>
                <c:pt idx="8556">
                  <c:v>14.74</c:v>
                </c:pt>
                <c:pt idx="8557">
                  <c:v>14.74</c:v>
                </c:pt>
                <c:pt idx="8558">
                  <c:v>14.74</c:v>
                </c:pt>
                <c:pt idx="8559">
                  <c:v>14.74</c:v>
                </c:pt>
                <c:pt idx="8560">
                  <c:v>14.74</c:v>
                </c:pt>
                <c:pt idx="8561">
                  <c:v>14.74</c:v>
                </c:pt>
                <c:pt idx="8562">
                  <c:v>14.74</c:v>
                </c:pt>
                <c:pt idx="8563">
                  <c:v>14.74</c:v>
                </c:pt>
                <c:pt idx="8564">
                  <c:v>14.74</c:v>
                </c:pt>
                <c:pt idx="8565">
                  <c:v>18.239999999999998</c:v>
                </c:pt>
                <c:pt idx="8566">
                  <c:v>18.239999999999998</c:v>
                </c:pt>
                <c:pt idx="8567">
                  <c:v>18.239999999999998</c:v>
                </c:pt>
                <c:pt idx="8568">
                  <c:v>18.239999999999998</c:v>
                </c:pt>
                <c:pt idx="8569">
                  <c:v>18.239999999999998</c:v>
                </c:pt>
                <c:pt idx="8570">
                  <c:v>18.239999999999998</c:v>
                </c:pt>
                <c:pt idx="8571">
                  <c:v>18.239999999999998</c:v>
                </c:pt>
                <c:pt idx="8572">
                  <c:v>18.239999999999998</c:v>
                </c:pt>
                <c:pt idx="8573">
                  <c:v>18.239999999999998</c:v>
                </c:pt>
                <c:pt idx="8574">
                  <c:v>18.239999999999998</c:v>
                </c:pt>
                <c:pt idx="8575">
                  <c:v>9.77</c:v>
                </c:pt>
                <c:pt idx="8576">
                  <c:v>9.77</c:v>
                </c:pt>
                <c:pt idx="8577">
                  <c:v>9.77</c:v>
                </c:pt>
                <c:pt idx="8578">
                  <c:v>9.77</c:v>
                </c:pt>
                <c:pt idx="8579">
                  <c:v>9.77</c:v>
                </c:pt>
                <c:pt idx="8580">
                  <c:v>9.77</c:v>
                </c:pt>
                <c:pt idx="8581">
                  <c:v>9.77</c:v>
                </c:pt>
                <c:pt idx="8582">
                  <c:v>9.77</c:v>
                </c:pt>
                <c:pt idx="8583">
                  <c:v>9.77</c:v>
                </c:pt>
                <c:pt idx="8584">
                  <c:v>9.77</c:v>
                </c:pt>
                <c:pt idx="8585">
                  <c:v>15.3</c:v>
                </c:pt>
                <c:pt idx="8586">
                  <c:v>15.3</c:v>
                </c:pt>
                <c:pt idx="8587">
                  <c:v>15.3</c:v>
                </c:pt>
                <c:pt idx="8588">
                  <c:v>15.3</c:v>
                </c:pt>
                <c:pt idx="8589">
                  <c:v>15.3</c:v>
                </c:pt>
                <c:pt idx="8590">
                  <c:v>15.3</c:v>
                </c:pt>
                <c:pt idx="8591">
                  <c:v>15.3</c:v>
                </c:pt>
                <c:pt idx="8592">
                  <c:v>15.3</c:v>
                </c:pt>
                <c:pt idx="8593">
                  <c:v>15.3</c:v>
                </c:pt>
                <c:pt idx="8594">
                  <c:v>15.3</c:v>
                </c:pt>
                <c:pt idx="8595">
                  <c:v>16.36</c:v>
                </c:pt>
                <c:pt idx="8596">
                  <c:v>16.36</c:v>
                </c:pt>
                <c:pt idx="8597">
                  <c:v>16.36</c:v>
                </c:pt>
                <c:pt idx="8598">
                  <c:v>16.36</c:v>
                </c:pt>
                <c:pt idx="8599">
                  <c:v>16.36</c:v>
                </c:pt>
                <c:pt idx="8600">
                  <c:v>16.36</c:v>
                </c:pt>
                <c:pt idx="8601">
                  <c:v>16.36</c:v>
                </c:pt>
                <c:pt idx="8602">
                  <c:v>16.36</c:v>
                </c:pt>
                <c:pt idx="8603">
                  <c:v>16.36</c:v>
                </c:pt>
                <c:pt idx="8604">
                  <c:v>16.36</c:v>
                </c:pt>
                <c:pt idx="8605">
                  <c:v>14.08</c:v>
                </c:pt>
                <c:pt idx="8606">
                  <c:v>14.08</c:v>
                </c:pt>
                <c:pt idx="8607">
                  <c:v>14.08</c:v>
                </c:pt>
                <c:pt idx="8608">
                  <c:v>14.08</c:v>
                </c:pt>
                <c:pt idx="8609">
                  <c:v>14.08</c:v>
                </c:pt>
                <c:pt idx="8610">
                  <c:v>14.08</c:v>
                </c:pt>
                <c:pt idx="8611">
                  <c:v>14.08</c:v>
                </c:pt>
                <c:pt idx="8612">
                  <c:v>14.08</c:v>
                </c:pt>
                <c:pt idx="8613">
                  <c:v>14.08</c:v>
                </c:pt>
                <c:pt idx="8614">
                  <c:v>14.08</c:v>
                </c:pt>
                <c:pt idx="8615">
                  <c:v>12.83</c:v>
                </c:pt>
                <c:pt idx="8616">
                  <c:v>12.83</c:v>
                </c:pt>
                <c:pt idx="8617">
                  <c:v>12.83</c:v>
                </c:pt>
                <c:pt idx="8618">
                  <c:v>12.83</c:v>
                </c:pt>
                <c:pt idx="8619">
                  <c:v>12.83</c:v>
                </c:pt>
                <c:pt idx="8620">
                  <c:v>12.83</c:v>
                </c:pt>
                <c:pt idx="8621">
                  <c:v>12.83</c:v>
                </c:pt>
                <c:pt idx="8622">
                  <c:v>12.83</c:v>
                </c:pt>
                <c:pt idx="8623">
                  <c:v>12.83</c:v>
                </c:pt>
                <c:pt idx="8624">
                  <c:v>12.83</c:v>
                </c:pt>
                <c:pt idx="8625">
                  <c:v>12.86</c:v>
                </c:pt>
                <c:pt idx="8626">
                  <c:v>12.86</c:v>
                </c:pt>
                <c:pt idx="8627">
                  <c:v>12.86</c:v>
                </c:pt>
                <c:pt idx="8628">
                  <c:v>12.86</c:v>
                </c:pt>
                <c:pt idx="8629">
                  <c:v>12.86</c:v>
                </c:pt>
                <c:pt idx="8630">
                  <c:v>12.86</c:v>
                </c:pt>
                <c:pt idx="8631">
                  <c:v>12.86</c:v>
                </c:pt>
                <c:pt idx="8632">
                  <c:v>12.86</c:v>
                </c:pt>
                <c:pt idx="8633">
                  <c:v>12.86</c:v>
                </c:pt>
                <c:pt idx="8634">
                  <c:v>12.86</c:v>
                </c:pt>
                <c:pt idx="8635">
                  <c:v>12.24</c:v>
                </c:pt>
                <c:pt idx="8636">
                  <c:v>12.24</c:v>
                </c:pt>
                <c:pt idx="8637">
                  <c:v>12.24</c:v>
                </c:pt>
                <c:pt idx="8638">
                  <c:v>12.24</c:v>
                </c:pt>
                <c:pt idx="8639">
                  <c:v>12.24</c:v>
                </c:pt>
                <c:pt idx="8640">
                  <c:v>12.24</c:v>
                </c:pt>
                <c:pt idx="8641">
                  <c:v>12.24</c:v>
                </c:pt>
                <c:pt idx="8642">
                  <c:v>12.24</c:v>
                </c:pt>
                <c:pt idx="8643">
                  <c:v>12.24</c:v>
                </c:pt>
                <c:pt idx="8644">
                  <c:v>12.24</c:v>
                </c:pt>
                <c:pt idx="8645">
                  <c:v>11.94</c:v>
                </c:pt>
                <c:pt idx="8646">
                  <c:v>11.94</c:v>
                </c:pt>
                <c:pt idx="8647">
                  <c:v>11.94</c:v>
                </c:pt>
                <c:pt idx="8648">
                  <c:v>11.94</c:v>
                </c:pt>
                <c:pt idx="8649">
                  <c:v>11.94</c:v>
                </c:pt>
                <c:pt idx="8650">
                  <c:v>11.94</c:v>
                </c:pt>
                <c:pt idx="8651">
                  <c:v>11.94</c:v>
                </c:pt>
                <c:pt idx="8652">
                  <c:v>11.94</c:v>
                </c:pt>
                <c:pt idx="8653">
                  <c:v>11.94</c:v>
                </c:pt>
                <c:pt idx="8654">
                  <c:v>11.94</c:v>
                </c:pt>
                <c:pt idx="8655">
                  <c:v>11.77</c:v>
                </c:pt>
                <c:pt idx="8656">
                  <c:v>11.77</c:v>
                </c:pt>
                <c:pt idx="8657">
                  <c:v>11.77</c:v>
                </c:pt>
                <c:pt idx="8658">
                  <c:v>11.77</c:v>
                </c:pt>
                <c:pt idx="8659">
                  <c:v>11.77</c:v>
                </c:pt>
                <c:pt idx="8660">
                  <c:v>11.77</c:v>
                </c:pt>
                <c:pt idx="8661">
                  <c:v>11.77</c:v>
                </c:pt>
                <c:pt idx="8662">
                  <c:v>11.77</c:v>
                </c:pt>
                <c:pt idx="8663">
                  <c:v>11.77</c:v>
                </c:pt>
                <c:pt idx="8664">
                  <c:v>11.77</c:v>
                </c:pt>
                <c:pt idx="8665">
                  <c:v>10.38</c:v>
                </c:pt>
                <c:pt idx="8666">
                  <c:v>10.38</c:v>
                </c:pt>
                <c:pt idx="8667">
                  <c:v>10.38</c:v>
                </c:pt>
                <c:pt idx="8668">
                  <c:v>10.38</c:v>
                </c:pt>
                <c:pt idx="8669">
                  <c:v>10.38</c:v>
                </c:pt>
                <c:pt idx="8670">
                  <c:v>10.38</c:v>
                </c:pt>
                <c:pt idx="8671">
                  <c:v>10.38</c:v>
                </c:pt>
                <c:pt idx="8672">
                  <c:v>10.38</c:v>
                </c:pt>
                <c:pt idx="8673">
                  <c:v>10.38</c:v>
                </c:pt>
                <c:pt idx="8674">
                  <c:v>10.38</c:v>
                </c:pt>
                <c:pt idx="8675">
                  <c:v>11.36</c:v>
                </c:pt>
                <c:pt idx="8676">
                  <c:v>11.36</c:v>
                </c:pt>
                <c:pt idx="8677">
                  <c:v>11.36</c:v>
                </c:pt>
                <c:pt idx="8678">
                  <c:v>11.36</c:v>
                </c:pt>
                <c:pt idx="8679">
                  <c:v>11.36</c:v>
                </c:pt>
                <c:pt idx="8680">
                  <c:v>11.36</c:v>
                </c:pt>
                <c:pt idx="8681">
                  <c:v>11.36</c:v>
                </c:pt>
                <c:pt idx="8682">
                  <c:v>11.36</c:v>
                </c:pt>
                <c:pt idx="8683">
                  <c:v>11.36</c:v>
                </c:pt>
                <c:pt idx="8684">
                  <c:v>11.36</c:v>
                </c:pt>
                <c:pt idx="8685">
                  <c:v>11.27</c:v>
                </c:pt>
                <c:pt idx="8686">
                  <c:v>11.27</c:v>
                </c:pt>
                <c:pt idx="8687">
                  <c:v>11.27</c:v>
                </c:pt>
                <c:pt idx="8688">
                  <c:v>11.27</c:v>
                </c:pt>
                <c:pt idx="8689">
                  <c:v>11.27</c:v>
                </c:pt>
                <c:pt idx="8690">
                  <c:v>11.27</c:v>
                </c:pt>
                <c:pt idx="8691">
                  <c:v>11.27</c:v>
                </c:pt>
                <c:pt idx="8692">
                  <c:v>11.27</c:v>
                </c:pt>
                <c:pt idx="8693">
                  <c:v>11.27</c:v>
                </c:pt>
                <c:pt idx="8694">
                  <c:v>11.27</c:v>
                </c:pt>
                <c:pt idx="8695">
                  <c:v>11.02</c:v>
                </c:pt>
                <c:pt idx="8696">
                  <c:v>11.02</c:v>
                </c:pt>
                <c:pt idx="8697">
                  <c:v>11.02</c:v>
                </c:pt>
                <c:pt idx="8698">
                  <c:v>11.02</c:v>
                </c:pt>
                <c:pt idx="8699">
                  <c:v>11.02</c:v>
                </c:pt>
                <c:pt idx="8700">
                  <c:v>11.02</c:v>
                </c:pt>
                <c:pt idx="8701">
                  <c:v>11.02</c:v>
                </c:pt>
                <c:pt idx="8702">
                  <c:v>11.02</c:v>
                </c:pt>
                <c:pt idx="8703">
                  <c:v>11.02</c:v>
                </c:pt>
                <c:pt idx="8704">
                  <c:v>11.02</c:v>
                </c:pt>
                <c:pt idx="8705">
                  <c:v>11.16</c:v>
                </c:pt>
                <c:pt idx="8706">
                  <c:v>11.16</c:v>
                </c:pt>
                <c:pt idx="8707">
                  <c:v>11.16</c:v>
                </c:pt>
                <c:pt idx="8708">
                  <c:v>11.16</c:v>
                </c:pt>
                <c:pt idx="8709">
                  <c:v>11.16</c:v>
                </c:pt>
                <c:pt idx="8710">
                  <c:v>11.16</c:v>
                </c:pt>
                <c:pt idx="8711">
                  <c:v>11.16</c:v>
                </c:pt>
                <c:pt idx="8712">
                  <c:v>11.16</c:v>
                </c:pt>
                <c:pt idx="8713">
                  <c:v>11.16</c:v>
                </c:pt>
                <c:pt idx="8714">
                  <c:v>11.16</c:v>
                </c:pt>
                <c:pt idx="8715">
                  <c:v>10.69</c:v>
                </c:pt>
                <c:pt idx="8716">
                  <c:v>10.69</c:v>
                </c:pt>
                <c:pt idx="8717">
                  <c:v>10.69</c:v>
                </c:pt>
                <c:pt idx="8718">
                  <c:v>10.69</c:v>
                </c:pt>
                <c:pt idx="8719">
                  <c:v>10.69</c:v>
                </c:pt>
                <c:pt idx="8720">
                  <c:v>10.69</c:v>
                </c:pt>
                <c:pt idx="8721">
                  <c:v>10.69</c:v>
                </c:pt>
                <c:pt idx="8722">
                  <c:v>10.69</c:v>
                </c:pt>
                <c:pt idx="8723">
                  <c:v>10.69</c:v>
                </c:pt>
                <c:pt idx="8724">
                  <c:v>10.69</c:v>
                </c:pt>
                <c:pt idx="8725">
                  <c:v>10.69</c:v>
                </c:pt>
                <c:pt idx="8726">
                  <c:v>10.69</c:v>
                </c:pt>
                <c:pt idx="8727">
                  <c:v>10.69</c:v>
                </c:pt>
                <c:pt idx="8728">
                  <c:v>10.69</c:v>
                </c:pt>
                <c:pt idx="8729">
                  <c:v>10.69</c:v>
                </c:pt>
                <c:pt idx="8730">
                  <c:v>10.69</c:v>
                </c:pt>
                <c:pt idx="8731">
                  <c:v>10.69</c:v>
                </c:pt>
                <c:pt idx="8732">
                  <c:v>10.69</c:v>
                </c:pt>
                <c:pt idx="8733">
                  <c:v>10.69</c:v>
                </c:pt>
                <c:pt idx="8734">
                  <c:v>10.69</c:v>
                </c:pt>
                <c:pt idx="8735">
                  <c:v>10.36</c:v>
                </c:pt>
                <c:pt idx="8736">
                  <c:v>10.36</c:v>
                </c:pt>
                <c:pt idx="8737">
                  <c:v>10.36</c:v>
                </c:pt>
                <c:pt idx="8738">
                  <c:v>10.36</c:v>
                </c:pt>
                <c:pt idx="8739">
                  <c:v>10.36</c:v>
                </c:pt>
                <c:pt idx="8740">
                  <c:v>10.36</c:v>
                </c:pt>
                <c:pt idx="8741">
                  <c:v>10.36</c:v>
                </c:pt>
                <c:pt idx="8742">
                  <c:v>10.36</c:v>
                </c:pt>
                <c:pt idx="8743">
                  <c:v>10.36</c:v>
                </c:pt>
                <c:pt idx="8744">
                  <c:v>10.36</c:v>
                </c:pt>
                <c:pt idx="8745">
                  <c:v>10.74</c:v>
                </c:pt>
                <c:pt idx="8746">
                  <c:v>10.74</c:v>
                </c:pt>
                <c:pt idx="8747">
                  <c:v>10.74</c:v>
                </c:pt>
                <c:pt idx="8748">
                  <c:v>10.74</c:v>
                </c:pt>
                <c:pt idx="8749">
                  <c:v>10.74</c:v>
                </c:pt>
                <c:pt idx="8750">
                  <c:v>10.74</c:v>
                </c:pt>
                <c:pt idx="8751">
                  <c:v>10.74</c:v>
                </c:pt>
                <c:pt idx="8752">
                  <c:v>10.74</c:v>
                </c:pt>
                <c:pt idx="8753">
                  <c:v>10.74</c:v>
                </c:pt>
                <c:pt idx="8754">
                  <c:v>10.74</c:v>
                </c:pt>
                <c:pt idx="8755">
                  <c:v>11.41</c:v>
                </c:pt>
                <c:pt idx="8756">
                  <c:v>11.41</c:v>
                </c:pt>
                <c:pt idx="8757">
                  <c:v>11.41</c:v>
                </c:pt>
                <c:pt idx="8758">
                  <c:v>11.41</c:v>
                </c:pt>
                <c:pt idx="8759">
                  <c:v>11.41</c:v>
                </c:pt>
                <c:pt idx="8760">
                  <c:v>11.41</c:v>
                </c:pt>
                <c:pt idx="8761">
                  <c:v>11.41</c:v>
                </c:pt>
                <c:pt idx="8762">
                  <c:v>11.41</c:v>
                </c:pt>
                <c:pt idx="8763">
                  <c:v>11.41</c:v>
                </c:pt>
                <c:pt idx="8764">
                  <c:v>11.41</c:v>
                </c:pt>
                <c:pt idx="8765">
                  <c:v>11.38</c:v>
                </c:pt>
                <c:pt idx="8766">
                  <c:v>11.38</c:v>
                </c:pt>
                <c:pt idx="8767">
                  <c:v>11.38</c:v>
                </c:pt>
                <c:pt idx="8768">
                  <c:v>11.38</c:v>
                </c:pt>
                <c:pt idx="8769">
                  <c:v>11.38</c:v>
                </c:pt>
                <c:pt idx="8770">
                  <c:v>11.38</c:v>
                </c:pt>
                <c:pt idx="8771">
                  <c:v>11.38</c:v>
                </c:pt>
                <c:pt idx="8772">
                  <c:v>11.38</c:v>
                </c:pt>
                <c:pt idx="8773">
                  <c:v>11.38</c:v>
                </c:pt>
                <c:pt idx="8774">
                  <c:v>11.38</c:v>
                </c:pt>
                <c:pt idx="8775">
                  <c:v>12.02</c:v>
                </c:pt>
                <c:pt idx="8776">
                  <c:v>12.02</c:v>
                </c:pt>
                <c:pt idx="8777">
                  <c:v>12.02</c:v>
                </c:pt>
                <c:pt idx="8778">
                  <c:v>12.02</c:v>
                </c:pt>
                <c:pt idx="8779">
                  <c:v>12.02</c:v>
                </c:pt>
                <c:pt idx="8780">
                  <c:v>12.02</c:v>
                </c:pt>
                <c:pt idx="8781">
                  <c:v>12.02</c:v>
                </c:pt>
                <c:pt idx="8782">
                  <c:v>12.02</c:v>
                </c:pt>
                <c:pt idx="8783">
                  <c:v>12.02</c:v>
                </c:pt>
                <c:pt idx="8784">
                  <c:v>12.02</c:v>
                </c:pt>
                <c:pt idx="8785">
                  <c:v>12.08</c:v>
                </c:pt>
                <c:pt idx="8786">
                  <c:v>12.08</c:v>
                </c:pt>
                <c:pt idx="8787">
                  <c:v>12.08</c:v>
                </c:pt>
                <c:pt idx="8788">
                  <c:v>12.08</c:v>
                </c:pt>
                <c:pt idx="8789">
                  <c:v>12.08</c:v>
                </c:pt>
                <c:pt idx="8790">
                  <c:v>12.08</c:v>
                </c:pt>
                <c:pt idx="8791">
                  <c:v>12.08</c:v>
                </c:pt>
                <c:pt idx="8792">
                  <c:v>12.08</c:v>
                </c:pt>
                <c:pt idx="8793">
                  <c:v>12.08</c:v>
                </c:pt>
                <c:pt idx="8794">
                  <c:v>12.08</c:v>
                </c:pt>
                <c:pt idx="8795">
                  <c:v>12.55</c:v>
                </c:pt>
                <c:pt idx="8796">
                  <c:v>12.55</c:v>
                </c:pt>
                <c:pt idx="8797">
                  <c:v>12.55</c:v>
                </c:pt>
                <c:pt idx="8798">
                  <c:v>12.55</c:v>
                </c:pt>
                <c:pt idx="8799">
                  <c:v>12.55</c:v>
                </c:pt>
                <c:pt idx="8800">
                  <c:v>12.55</c:v>
                </c:pt>
                <c:pt idx="8801">
                  <c:v>12.55</c:v>
                </c:pt>
                <c:pt idx="8802">
                  <c:v>12.55</c:v>
                </c:pt>
                <c:pt idx="8803">
                  <c:v>12.55</c:v>
                </c:pt>
                <c:pt idx="8804">
                  <c:v>12.55</c:v>
                </c:pt>
                <c:pt idx="8805">
                  <c:v>12.22</c:v>
                </c:pt>
                <c:pt idx="8806">
                  <c:v>12.22</c:v>
                </c:pt>
                <c:pt idx="8807">
                  <c:v>12.22</c:v>
                </c:pt>
                <c:pt idx="8808">
                  <c:v>12.22</c:v>
                </c:pt>
                <c:pt idx="8809">
                  <c:v>12.22</c:v>
                </c:pt>
                <c:pt idx="8810">
                  <c:v>12.22</c:v>
                </c:pt>
                <c:pt idx="8811">
                  <c:v>12.22</c:v>
                </c:pt>
                <c:pt idx="8812">
                  <c:v>12.22</c:v>
                </c:pt>
                <c:pt idx="8813">
                  <c:v>12.22</c:v>
                </c:pt>
                <c:pt idx="8814">
                  <c:v>12.22</c:v>
                </c:pt>
                <c:pt idx="8815">
                  <c:v>12.63</c:v>
                </c:pt>
                <c:pt idx="8816">
                  <c:v>12.63</c:v>
                </c:pt>
                <c:pt idx="8817">
                  <c:v>12.63</c:v>
                </c:pt>
                <c:pt idx="8818">
                  <c:v>12.63</c:v>
                </c:pt>
                <c:pt idx="8819">
                  <c:v>12.63</c:v>
                </c:pt>
                <c:pt idx="8820">
                  <c:v>12.63</c:v>
                </c:pt>
                <c:pt idx="8821">
                  <c:v>12.63</c:v>
                </c:pt>
                <c:pt idx="8822">
                  <c:v>12.63</c:v>
                </c:pt>
                <c:pt idx="8823">
                  <c:v>12.63</c:v>
                </c:pt>
                <c:pt idx="8824">
                  <c:v>12.63</c:v>
                </c:pt>
                <c:pt idx="8825">
                  <c:v>12.52</c:v>
                </c:pt>
                <c:pt idx="8826">
                  <c:v>12.52</c:v>
                </c:pt>
                <c:pt idx="8827">
                  <c:v>12.52</c:v>
                </c:pt>
                <c:pt idx="8828">
                  <c:v>12.52</c:v>
                </c:pt>
                <c:pt idx="8829">
                  <c:v>12.52</c:v>
                </c:pt>
                <c:pt idx="8830">
                  <c:v>12.52</c:v>
                </c:pt>
                <c:pt idx="8831">
                  <c:v>12.52</c:v>
                </c:pt>
                <c:pt idx="8832">
                  <c:v>12.52</c:v>
                </c:pt>
                <c:pt idx="8833">
                  <c:v>12.52</c:v>
                </c:pt>
                <c:pt idx="8834">
                  <c:v>12.52</c:v>
                </c:pt>
                <c:pt idx="8835">
                  <c:v>12.49</c:v>
                </c:pt>
                <c:pt idx="8836">
                  <c:v>12.49</c:v>
                </c:pt>
                <c:pt idx="8837">
                  <c:v>12.49</c:v>
                </c:pt>
                <c:pt idx="8838">
                  <c:v>12.49</c:v>
                </c:pt>
                <c:pt idx="8839">
                  <c:v>12.49</c:v>
                </c:pt>
                <c:pt idx="8840">
                  <c:v>12.49</c:v>
                </c:pt>
                <c:pt idx="8841">
                  <c:v>12.49</c:v>
                </c:pt>
                <c:pt idx="8842">
                  <c:v>12.49</c:v>
                </c:pt>
                <c:pt idx="8843">
                  <c:v>12.49</c:v>
                </c:pt>
                <c:pt idx="8844">
                  <c:v>12.49</c:v>
                </c:pt>
                <c:pt idx="8845">
                  <c:v>12.8</c:v>
                </c:pt>
                <c:pt idx="8846">
                  <c:v>12.8</c:v>
                </c:pt>
                <c:pt idx="8847">
                  <c:v>12.8</c:v>
                </c:pt>
                <c:pt idx="8848">
                  <c:v>12.8</c:v>
                </c:pt>
                <c:pt idx="8849">
                  <c:v>12.8</c:v>
                </c:pt>
                <c:pt idx="8850">
                  <c:v>12.8</c:v>
                </c:pt>
                <c:pt idx="8851">
                  <c:v>12.8</c:v>
                </c:pt>
                <c:pt idx="8852">
                  <c:v>12.8</c:v>
                </c:pt>
                <c:pt idx="8853">
                  <c:v>12.8</c:v>
                </c:pt>
                <c:pt idx="8854">
                  <c:v>12.8</c:v>
                </c:pt>
                <c:pt idx="8855">
                  <c:v>12.22</c:v>
                </c:pt>
                <c:pt idx="8856">
                  <c:v>12.22</c:v>
                </c:pt>
                <c:pt idx="8857">
                  <c:v>12.22</c:v>
                </c:pt>
                <c:pt idx="8858">
                  <c:v>12.22</c:v>
                </c:pt>
                <c:pt idx="8859">
                  <c:v>12.22</c:v>
                </c:pt>
                <c:pt idx="8860">
                  <c:v>12.22</c:v>
                </c:pt>
                <c:pt idx="8861">
                  <c:v>12.22</c:v>
                </c:pt>
                <c:pt idx="8862">
                  <c:v>12.22</c:v>
                </c:pt>
                <c:pt idx="8863">
                  <c:v>12.22</c:v>
                </c:pt>
                <c:pt idx="8864">
                  <c:v>12.22</c:v>
                </c:pt>
                <c:pt idx="8865">
                  <c:v>12.19</c:v>
                </c:pt>
                <c:pt idx="8866">
                  <c:v>12.19</c:v>
                </c:pt>
                <c:pt idx="8867">
                  <c:v>12.19</c:v>
                </c:pt>
                <c:pt idx="8868">
                  <c:v>12.19</c:v>
                </c:pt>
                <c:pt idx="8869">
                  <c:v>12.19</c:v>
                </c:pt>
                <c:pt idx="8870">
                  <c:v>12.19</c:v>
                </c:pt>
                <c:pt idx="8871">
                  <c:v>12.19</c:v>
                </c:pt>
                <c:pt idx="8872">
                  <c:v>12.19</c:v>
                </c:pt>
                <c:pt idx="8873">
                  <c:v>12.19</c:v>
                </c:pt>
                <c:pt idx="8874">
                  <c:v>12.19</c:v>
                </c:pt>
                <c:pt idx="8875">
                  <c:v>11.77</c:v>
                </c:pt>
                <c:pt idx="8876">
                  <c:v>11.77</c:v>
                </c:pt>
                <c:pt idx="8877">
                  <c:v>11.77</c:v>
                </c:pt>
                <c:pt idx="8878">
                  <c:v>11.77</c:v>
                </c:pt>
                <c:pt idx="8879">
                  <c:v>11.77</c:v>
                </c:pt>
                <c:pt idx="8880">
                  <c:v>11.77</c:v>
                </c:pt>
                <c:pt idx="8881">
                  <c:v>11.77</c:v>
                </c:pt>
                <c:pt idx="8882">
                  <c:v>11.77</c:v>
                </c:pt>
                <c:pt idx="8883">
                  <c:v>11.77</c:v>
                </c:pt>
                <c:pt idx="8884">
                  <c:v>11.77</c:v>
                </c:pt>
                <c:pt idx="8885">
                  <c:v>11.63</c:v>
                </c:pt>
                <c:pt idx="8886">
                  <c:v>11.63</c:v>
                </c:pt>
                <c:pt idx="8887">
                  <c:v>11.63</c:v>
                </c:pt>
                <c:pt idx="8888">
                  <c:v>11.63</c:v>
                </c:pt>
                <c:pt idx="8889">
                  <c:v>11.63</c:v>
                </c:pt>
                <c:pt idx="8890">
                  <c:v>11.63</c:v>
                </c:pt>
                <c:pt idx="8891">
                  <c:v>11.63</c:v>
                </c:pt>
                <c:pt idx="8892">
                  <c:v>11.63</c:v>
                </c:pt>
                <c:pt idx="8893">
                  <c:v>11.63</c:v>
                </c:pt>
                <c:pt idx="8894">
                  <c:v>11.63</c:v>
                </c:pt>
                <c:pt idx="8895">
                  <c:v>11.83</c:v>
                </c:pt>
                <c:pt idx="8896">
                  <c:v>11.83</c:v>
                </c:pt>
                <c:pt idx="8897">
                  <c:v>11.83</c:v>
                </c:pt>
                <c:pt idx="8898">
                  <c:v>11.83</c:v>
                </c:pt>
                <c:pt idx="8899">
                  <c:v>11.83</c:v>
                </c:pt>
                <c:pt idx="8900">
                  <c:v>11.83</c:v>
                </c:pt>
                <c:pt idx="8901">
                  <c:v>11.83</c:v>
                </c:pt>
                <c:pt idx="8902">
                  <c:v>11.83</c:v>
                </c:pt>
                <c:pt idx="8903">
                  <c:v>11.83</c:v>
                </c:pt>
                <c:pt idx="8904">
                  <c:v>11.83</c:v>
                </c:pt>
                <c:pt idx="8905">
                  <c:v>12.55</c:v>
                </c:pt>
                <c:pt idx="8906">
                  <c:v>12.55</c:v>
                </c:pt>
                <c:pt idx="8907">
                  <c:v>12.55</c:v>
                </c:pt>
                <c:pt idx="8908">
                  <c:v>12.55</c:v>
                </c:pt>
                <c:pt idx="8909">
                  <c:v>12.55</c:v>
                </c:pt>
                <c:pt idx="8910">
                  <c:v>12.55</c:v>
                </c:pt>
                <c:pt idx="8911">
                  <c:v>12.55</c:v>
                </c:pt>
                <c:pt idx="8912">
                  <c:v>12.55</c:v>
                </c:pt>
                <c:pt idx="8913">
                  <c:v>12.55</c:v>
                </c:pt>
                <c:pt idx="8914">
                  <c:v>12.55</c:v>
                </c:pt>
                <c:pt idx="8915">
                  <c:v>12.22</c:v>
                </c:pt>
                <c:pt idx="8916">
                  <c:v>12.22</c:v>
                </c:pt>
                <c:pt idx="8917">
                  <c:v>12.22</c:v>
                </c:pt>
                <c:pt idx="8918">
                  <c:v>12.22</c:v>
                </c:pt>
                <c:pt idx="8919">
                  <c:v>12.22</c:v>
                </c:pt>
                <c:pt idx="8920">
                  <c:v>12.22</c:v>
                </c:pt>
                <c:pt idx="8921">
                  <c:v>12.22</c:v>
                </c:pt>
                <c:pt idx="8922">
                  <c:v>12.22</c:v>
                </c:pt>
                <c:pt idx="8923">
                  <c:v>12.22</c:v>
                </c:pt>
                <c:pt idx="8924">
                  <c:v>12.22</c:v>
                </c:pt>
                <c:pt idx="8925">
                  <c:v>12.72</c:v>
                </c:pt>
                <c:pt idx="8926">
                  <c:v>12.72</c:v>
                </c:pt>
                <c:pt idx="8927">
                  <c:v>12.72</c:v>
                </c:pt>
                <c:pt idx="8928">
                  <c:v>12.72</c:v>
                </c:pt>
                <c:pt idx="8929">
                  <c:v>12.72</c:v>
                </c:pt>
                <c:pt idx="8930">
                  <c:v>12.72</c:v>
                </c:pt>
                <c:pt idx="8931">
                  <c:v>12.72</c:v>
                </c:pt>
                <c:pt idx="8932">
                  <c:v>12.72</c:v>
                </c:pt>
                <c:pt idx="8933">
                  <c:v>12.72</c:v>
                </c:pt>
                <c:pt idx="8934">
                  <c:v>12.72</c:v>
                </c:pt>
                <c:pt idx="8935">
                  <c:v>11.83</c:v>
                </c:pt>
                <c:pt idx="8936">
                  <c:v>11.83</c:v>
                </c:pt>
                <c:pt idx="8937">
                  <c:v>11.83</c:v>
                </c:pt>
                <c:pt idx="8938">
                  <c:v>11.83</c:v>
                </c:pt>
                <c:pt idx="8939">
                  <c:v>11.83</c:v>
                </c:pt>
                <c:pt idx="8940">
                  <c:v>11.83</c:v>
                </c:pt>
                <c:pt idx="8941">
                  <c:v>11.83</c:v>
                </c:pt>
                <c:pt idx="8942">
                  <c:v>11.83</c:v>
                </c:pt>
                <c:pt idx="8943">
                  <c:v>11.83</c:v>
                </c:pt>
                <c:pt idx="8944">
                  <c:v>11.83</c:v>
                </c:pt>
                <c:pt idx="8945">
                  <c:v>12.02</c:v>
                </c:pt>
                <c:pt idx="8946">
                  <c:v>12.02</c:v>
                </c:pt>
                <c:pt idx="8947">
                  <c:v>12.02</c:v>
                </c:pt>
                <c:pt idx="8948">
                  <c:v>12.02</c:v>
                </c:pt>
                <c:pt idx="8949">
                  <c:v>12.02</c:v>
                </c:pt>
                <c:pt idx="8950">
                  <c:v>12.02</c:v>
                </c:pt>
                <c:pt idx="8951">
                  <c:v>12.02</c:v>
                </c:pt>
                <c:pt idx="8952">
                  <c:v>12.02</c:v>
                </c:pt>
                <c:pt idx="8953">
                  <c:v>12.02</c:v>
                </c:pt>
                <c:pt idx="8954">
                  <c:v>12.02</c:v>
                </c:pt>
                <c:pt idx="8955">
                  <c:v>12.3</c:v>
                </c:pt>
                <c:pt idx="8956">
                  <c:v>12.3</c:v>
                </c:pt>
                <c:pt idx="8957">
                  <c:v>12.3</c:v>
                </c:pt>
                <c:pt idx="8958">
                  <c:v>12.3</c:v>
                </c:pt>
                <c:pt idx="8959">
                  <c:v>12.3</c:v>
                </c:pt>
                <c:pt idx="8960">
                  <c:v>12.3</c:v>
                </c:pt>
                <c:pt idx="8961">
                  <c:v>12.3</c:v>
                </c:pt>
                <c:pt idx="8962">
                  <c:v>12.3</c:v>
                </c:pt>
                <c:pt idx="8963">
                  <c:v>12.3</c:v>
                </c:pt>
                <c:pt idx="8964">
                  <c:v>12.3</c:v>
                </c:pt>
                <c:pt idx="8965">
                  <c:v>12.08</c:v>
                </c:pt>
                <c:pt idx="8966">
                  <c:v>12.08</c:v>
                </c:pt>
                <c:pt idx="8967">
                  <c:v>12.08</c:v>
                </c:pt>
                <c:pt idx="8968">
                  <c:v>12.08</c:v>
                </c:pt>
                <c:pt idx="8969">
                  <c:v>12.08</c:v>
                </c:pt>
                <c:pt idx="8970">
                  <c:v>12.08</c:v>
                </c:pt>
                <c:pt idx="8971">
                  <c:v>12.08</c:v>
                </c:pt>
                <c:pt idx="8972">
                  <c:v>12.08</c:v>
                </c:pt>
                <c:pt idx="8973">
                  <c:v>12.08</c:v>
                </c:pt>
                <c:pt idx="8974">
                  <c:v>12.08</c:v>
                </c:pt>
                <c:pt idx="8975">
                  <c:v>12.44</c:v>
                </c:pt>
                <c:pt idx="8976">
                  <c:v>12.44</c:v>
                </c:pt>
                <c:pt idx="8977">
                  <c:v>12.44</c:v>
                </c:pt>
                <c:pt idx="8978">
                  <c:v>12.44</c:v>
                </c:pt>
                <c:pt idx="8979">
                  <c:v>12.44</c:v>
                </c:pt>
                <c:pt idx="8980">
                  <c:v>12.44</c:v>
                </c:pt>
                <c:pt idx="8981">
                  <c:v>12.44</c:v>
                </c:pt>
                <c:pt idx="8982">
                  <c:v>12.44</c:v>
                </c:pt>
                <c:pt idx="8983">
                  <c:v>12.44</c:v>
                </c:pt>
                <c:pt idx="8984">
                  <c:v>12.44</c:v>
                </c:pt>
                <c:pt idx="8985">
                  <c:v>11.91</c:v>
                </c:pt>
                <c:pt idx="8986">
                  <c:v>11.91</c:v>
                </c:pt>
                <c:pt idx="8987">
                  <c:v>11.91</c:v>
                </c:pt>
                <c:pt idx="8988">
                  <c:v>11.91</c:v>
                </c:pt>
                <c:pt idx="8989">
                  <c:v>11.91</c:v>
                </c:pt>
                <c:pt idx="8990">
                  <c:v>11.91</c:v>
                </c:pt>
                <c:pt idx="8991">
                  <c:v>11.91</c:v>
                </c:pt>
                <c:pt idx="8992">
                  <c:v>11.91</c:v>
                </c:pt>
                <c:pt idx="8993">
                  <c:v>11.91</c:v>
                </c:pt>
                <c:pt idx="8994">
                  <c:v>11.91</c:v>
                </c:pt>
                <c:pt idx="8995">
                  <c:v>12.38</c:v>
                </c:pt>
                <c:pt idx="8996">
                  <c:v>12.38</c:v>
                </c:pt>
                <c:pt idx="8997">
                  <c:v>12.38</c:v>
                </c:pt>
                <c:pt idx="8998">
                  <c:v>12.38</c:v>
                </c:pt>
                <c:pt idx="8999">
                  <c:v>12.38</c:v>
                </c:pt>
                <c:pt idx="9000">
                  <c:v>12.38</c:v>
                </c:pt>
                <c:pt idx="9001">
                  <c:v>12.38</c:v>
                </c:pt>
                <c:pt idx="9002">
                  <c:v>12.38</c:v>
                </c:pt>
                <c:pt idx="9003">
                  <c:v>12.38</c:v>
                </c:pt>
                <c:pt idx="9004">
                  <c:v>12.38</c:v>
                </c:pt>
                <c:pt idx="9005">
                  <c:v>12.16</c:v>
                </c:pt>
                <c:pt idx="9006">
                  <c:v>12.16</c:v>
                </c:pt>
                <c:pt idx="9007">
                  <c:v>12.16</c:v>
                </c:pt>
                <c:pt idx="9008">
                  <c:v>12.16</c:v>
                </c:pt>
                <c:pt idx="9009">
                  <c:v>12.16</c:v>
                </c:pt>
                <c:pt idx="9010">
                  <c:v>12.16</c:v>
                </c:pt>
                <c:pt idx="9011">
                  <c:v>12.16</c:v>
                </c:pt>
                <c:pt idx="9012">
                  <c:v>12.16</c:v>
                </c:pt>
                <c:pt idx="9013">
                  <c:v>12.16</c:v>
                </c:pt>
                <c:pt idx="9014">
                  <c:v>12.16</c:v>
                </c:pt>
                <c:pt idx="9015">
                  <c:v>12.36</c:v>
                </c:pt>
                <c:pt idx="9016">
                  <c:v>12.36</c:v>
                </c:pt>
                <c:pt idx="9017">
                  <c:v>12.36</c:v>
                </c:pt>
                <c:pt idx="9018">
                  <c:v>12.36</c:v>
                </c:pt>
                <c:pt idx="9019">
                  <c:v>12.36</c:v>
                </c:pt>
                <c:pt idx="9020">
                  <c:v>12.36</c:v>
                </c:pt>
                <c:pt idx="9021">
                  <c:v>12.36</c:v>
                </c:pt>
                <c:pt idx="9022">
                  <c:v>12.36</c:v>
                </c:pt>
                <c:pt idx="9023">
                  <c:v>12.36</c:v>
                </c:pt>
                <c:pt idx="9024">
                  <c:v>12.36</c:v>
                </c:pt>
                <c:pt idx="9025">
                  <c:v>11.74</c:v>
                </c:pt>
                <c:pt idx="9026">
                  <c:v>11.74</c:v>
                </c:pt>
                <c:pt idx="9027">
                  <c:v>11.74</c:v>
                </c:pt>
                <c:pt idx="9028">
                  <c:v>11.74</c:v>
                </c:pt>
                <c:pt idx="9029">
                  <c:v>11.74</c:v>
                </c:pt>
                <c:pt idx="9030">
                  <c:v>11.74</c:v>
                </c:pt>
                <c:pt idx="9031">
                  <c:v>11.74</c:v>
                </c:pt>
                <c:pt idx="9032">
                  <c:v>11.74</c:v>
                </c:pt>
                <c:pt idx="9033">
                  <c:v>11.74</c:v>
                </c:pt>
                <c:pt idx="9034">
                  <c:v>11.74</c:v>
                </c:pt>
                <c:pt idx="9035">
                  <c:v>11.02</c:v>
                </c:pt>
                <c:pt idx="9036">
                  <c:v>11.02</c:v>
                </c:pt>
                <c:pt idx="9037">
                  <c:v>11.02</c:v>
                </c:pt>
                <c:pt idx="9038">
                  <c:v>11.02</c:v>
                </c:pt>
                <c:pt idx="9039">
                  <c:v>11.02</c:v>
                </c:pt>
                <c:pt idx="9040">
                  <c:v>11.02</c:v>
                </c:pt>
                <c:pt idx="9041">
                  <c:v>11.02</c:v>
                </c:pt>
                <c:pt idx="9042">
                  <c:v>11.02</c:v>
                </c:pt>
                <c:pt idx="9043">
                  <c:v>11.02</c:v>
                </c:pt>
                <c:pt idx="9044">
                  <c:v>11.02</c:v>
                </c:pt>
                <c:pt idx="9045">
                  <c:v>10.19</c:v>
                </c:pt>
                <c:pt idx="9046">
                  <c:v>10.19</c:v>
                </c:pt>
                <c:pt idx="9047">
                  <c:v>10.19</c:v>
                </c:pt>
                <c:pt idx="9048">
                  <c:v>10.19</c:v>
                </c:pt>
                <c:pt idx="9049">
                  <c:v>10.19</c:v>
                </c:pt>
                <c:pt idx="9050">
                  <c:v>10.19</c:v>
                </c:pt>
                <c:pt idx="9051">
                  <c:v>10.19</c:v>
                </c:pt>
                <c:pt idx="9052">
                  <c:v>10.19</c:v>
                </c:pt>
                <c:pt idx="9053">
                  <c:v>10.19</c:v>
                </c:pt>
                <c:pt idx="9054">
                  <c:v>10.19</c:v>
                </c:pt>
                <c:pt idx="9055">
                  <c:v>9.36</c:v>
                </c:pt>
                <c:pt idx="9056">
                  <c:v>9.36</c:v>
                </c:pt>
                <c:pt idx="9057">
                  <c:v>9.36</c:v>
                </c:pt>
                <c:pt idx="9058">
                  <c:v>9.36</c:v>
                </c:pt>
                <c:pt idx="9059">
                  <c:v>9.36</c:v>
                </c:pt>
                <c:pt idx="9060">
                  <c:v>9.36</c:v>
                </c:pt>
                <c:pt idx="9061">
                  <c:v>9.36</c:v>
                </c:pt>
                <c:pt idx="9062">
                  <c:v>9.36</c:v>
                </c:pt>
                <c:pt idx="9063">
                  <c:v>9.36</c:v>
                </c:pt>
                <c:pt idx="9064">
                  <c:v>9.36</c:v>
                </c:pt>
                <c:pt idx="9065">
                  <c:v>8.77</c:v>
                </c:pt>
                <c:pt idx="9066">
                  <c:v>8.77</c:v>
                </c:pt>
                <c:pt idx="9067">
                  <c:v>8.77</c:v>
                </c:pt>
                <c:pt idx="9068">
                  <c:v>8.77</c:v>
                </c:pt>
                <c:pt idx="9069">
                  <c:v>8.77</c:v>
                </c:pt>
                <c:pt idx="9070">
                  <c:v>8.77</c:v>
                </c:pt>
                <c:pt idx="9071">
                  <c:v>8.77</c:v>
                </c:pt>
                <c:pt idx="9072">
                  <c:v>8.77</c:v>
                </c:pt>
                <c:pt idx="9073">
                  <c:v>8.77</c:v>
                </c:pt>
                <c:pt idx="9074">
                  <c:v>8.77</c:v>
                </c:pt>
                <c:pt idx="9075">
                  <c:v>8.77</c:v>
                </c:pt>
                <c:pt idx="9076">
                  <c:v>8.77</c:v>
                </c:pt>
                <c:pt idx="9077">
                  <c:v>8.77</c:v>
                </c:pt>
                <c:pt idx="9078">
                  <c:v>8.77</c:v>
                </c:pt>
                <c:pt idx="9079">
                  <c:v>8.77</c:v>
                </c:pt>
                <c:pt idx="9080">
                  <c:v>8.77</c:v>
                </c:pt>
                <c:pt idx="9081">
                  <c:v>8.77</c:v>
                </c:pt>
                <c:pt idx="9082">
                  <c:v>8.77</c:v>
                </c:pt>
                <c:pt idx="9083">
                  <c:v>8.77</c:v>
                </c:pt>
                <c:pt idx="9084">
                  <c:v>8.77</c:v>
                </c:pt>
                <c:pt idx="9085">
                  <c:v>8.49</c:v>
                </c:pt>
                <c:pt idx="9086">
                  <c:v>8.49</c:v>
                </c:pt>
                <c:pt idx="9087">
                  <c:v>8.49</c:v>
                </c:pt>
                <c:pt idx="9088">
                  <c:v>8.49</c:v>
                </c:pt>
                <c:pt idx="9089">
                  <c:v>8.49</c:v>
                </c:pt>
                <c:pt idx="9090">
                  <c:v>8.49</c:v>
                </c:pt>
                <c:pt idx="9091">
                  <c:v>8.49</c:v>
                </c:pt>
                <c:pt idx="9092">
                  <c:v>8.49</c:v>
                </c:pt>
                <c:pt idx="9093">
                  <c:v>8.49</c:v>
                </c:pt>
                <c:pt idx="9094">
                  <c:v>8.49</c:v>
                </c:pt>
                <c:pt idx="9095">
                  <c:v>9.3000000000000007</c:v>
                </c:pt>
                <c:pt idx="9096">
                  <c:v>9.3000000000000007</c:v>
                </c:pt>
                <c:pt idx="9097">
                  <c:v>9.3000000000000007</c:v>
                </c:pt>
                <c:pt idx="9098">
                  <c:v>9.3000000000000007</c:v>
                </c:pt>
                <c:pt idx="9099">
                  <c:v>9.3000000000000007</c:v>
                </c:pt>
                <c:pt idx="9100">
                  <c:v>9.3000000000000007</c:v>
                </c:pt>
                <c:pt idx="9101">
                  <c:v>9.3000000000000007</c:v>
                </c:pt>
                <c:pt idx="9102">
                  <c:v>9.3000000000000007</c:v>
                </c:pt>
                <c:pt idx="9103">
                  <c:v>9.3000000000000007</c:v>
                </c:pt>
                <c:pt idx="9104">
                  <c:v>9.3000000000000007</c:v>
                </c:pt>
                <c:pt idx="9105">
                  <c:v>9.33</c:v>
                </c:pt>
                <c:pt idx="9106">
                  <c:v>9.33</c:v>
                </c:pt>
                <c:pt idx="9107">
                  <c:v>9.33</c:v>
                </c:pt>
                <c:pt idx="9108">
                  <c:v>9.33</c:v>
                </c:pt>
                <c:pt idx="9109">
                  <c:v>9.33</c:v>
                </c:pt>
                <c:pt idx="9110">
                  <c:v>9.33</c:v>
                </c:pt>
                <c:pt idx="9111">
                  <c:v>9.33</c:v>
                </c:pt>
                <c:pt idx="9112">
                  <c:v>9.33</c:v>
                </c:pt>
                <c:pt idx="9113">
                  <c:v>9.33</c:v>
                </c:pt>
                <c:pt idx="9114">
                  <c:v>9.33</c:v>
                </c:pt>
                <c:pt idx="9115">
                  <c:v>9.02</c:v>
                </c:pt>
                <c:pt idx="9116">
                  <c:v>9.02</c:v>
                </c:pt>
                <c:pt idx="9117">
                  <c:v>9.02</c:v>
                </c:pt>
                <c:pt idx="9118">
                  <c:v>9.02</c:v>
                </c:pt>
                <c:pt idx="9119">
                  <c:v>9.02</c:v>
                </c:pt>
                <c:pt idx="9120">
                  <c:v>9.02</c:v>
                </c:pt>
                <c:pt idx="9121">
                  <c:v>9.02</c:v>
                </c:pt>
                <c:pt idx="9122">
                  <c:v>9.02</c:v>
                </c:pt>
                <c:pt idx="9123">
                  <c:v>9.02</c:v>
                </c:pt>
                <c:pt idx="9124">
                  <c:v>9.02</c:v>
                </c:pt>
                <c:pt idx="9125">
                  <c:v>8.94</c:v>
                </c:pt>
                <c:pt idx="9126">
                  <c:v>8.94</c:v>
                </c:pt>
                <c:pt idx="9127">
                  <c:v>8.94</c:v>
                </c:pt>
                <c:pt idx="9128">
                  <c:v>8.94</c:v>
                </c:pt>
                <c:pt idx="9129">
                  <c:v>8.94</c:v>
                </c:pt>
                <c:pt idx="9130">
                  <c:v>8.94</c:v>
                </c:pt>
                <c:pt idx="9131">
                  <c:v>8.94</c:v>
                </c:pt>
                <c:pt idx="9132">
                  <c:v>8.94</c:v>
                </c:pt>
                <c:pt idx="9133">
                  <c:v>8.94</c:v>
                </c:pt>
                <c:pt idx="9134">
                  <c:v>8.94</c:v>
                </c:pt>
                <c:pt idx="9135">
                  <c:v>9.02</c:v>
                </c:pt>
                <c:pt idx="9136">
                  <c:v>9.02</c:v>
                </c:pt>
                <c:pt idx="9137">
                  <c:v>9.02</c:v>
                </c:pt>
                <c:pt idx="9138">
                  <c:v>9.02</c:v>
                </c:pt>
                <c:pt idx="9139">
                  <c:v>9.02</c:v>
                </c:pt>
                <c:pt idx="9140">
                  <c:v>9.02</c:v>
                </c:pt>
                <c:pt idx="9141">
                  <c:v>9.02</c:v>
                </c:pt>
                <c:pt idx="9142">
                  <c:v>9.02</c:v>
                </c:pt>
                <c:pt idx="9143">
                  <c:v>9.02</c:v>
                </c:pt>
                <c:pt idx="9144">
                  <c:v>9.02</c:v>
                </c:pt>
                <c:pt idx="9145">
                  <c:v>9.08</c:v>
                </c:pt>
                <c:pt idx="9146">
                  <c:v>9.08</c:v>
                </c:pt>
                <c:pt idx="9147">
                  <c:v>9.08</c:v>
                </c:pt>
                <c:pt idx="9148">
                  <c:v>9.08</c:v>
                </c:pt>
                <c:pt idx="9149">
                  <c:v>9.08</c:v>
                </c:pt>
                <c:pt idx="9150">
                  <c:v>9.08</c:v>
                </c:pt>
                <c:pt idx="9151">
                  <c:v>9.08</c:v>
                </c:pt>
                <c:pt idx="9152">
                  <c:v>9.08</c:v>
                </c:pt>
                <c:pt idx="9153">
                  <c:v>9.08</c:v>
                </c:pt>
                <c:pt idx="9154">
                  <c:v>9.08</c:v>
                </c:pt>
                <c:pt idx="9155">
                  <c:v>9.16</c:v>
                </c:pt>
                <c:pt idx="9156">
                  <c:v>9.16</c:v>
                </c:pt>
                <c:pt idx="9157">
                  <c:v>9.16</c:v>
                </c:pt>
                <c:pt idx="9158">
                  <c:v>9.16</c:v>
                </c:pt>
                <c:pt idx="9159">
                  <c:v>9.16</c:v>
                </c:pt>
                <c:pt idx="9160">
                  <c:v>9.16</c:v>
                </c:pt>
                <c:pt idx="9161">
                  <c:v>9.16</c:v>
                </c:pt>
                <c:pt idx="9162">
                  <c:v>9.16</c:v>
                </c:pt>
                <c:pt idx="9163">
                  <c:v>9.16</c:v>
                </c:pt>
                <c:pt idx="9164">
                  <c:v>9.16</c:v>
                </c:pt>
                <c:pt idx="9165">
                  <c:v>9.02</c:v>
                </c:pt>
                <c:pt idx="9166">
                  <c:v>9.02</c:v>
                </c:pt>
                <c:pt idx="9167">
                  <c:v>9.02</c:v>
                </c:pt>
                <c:pt idx="9168">
                  <c:v>9.02</c:v>
                </c:pt>
                <c:pt idx="9169">
                  <c:v>9.02</c:v>
                </c:pt>
                <c:pt idx="9170">
                  <c:v>9.02</c:v>
                </c:pt>
                <c:pt idx="9171">
                  <c:v>9.02</c:v>
                </c:pt>
                <c:pt idx="9172">
                  <c:v>9.02</c:v>
                </c:pt>
                <c:pt idx="9173">
                  <c:v>9.02</c:v>
                </c:pt>
                <c:pt idx="9174">
                  <c:v>9.02</c:v>
                </c:pt>
                <c:pt idx="9175">
                  <c:v>9.1300000000000008</c:v>
                </c:pt>
                <c:pt idx="9176">
                  <c:v>9.1300000000000008</c:v>
                </c:pt>
                <c:pt idx="9177">
                  <c:v>9.1300000000000008</c:v>
                </c:pt>
                <c:pt idx="9178">
                  <c:v>9.1300000000000008</c:v>
                </c:pt>
                <c:pt idx="9179">
                  <c:v>9.1300000000000008</c:v>
                </c:pt>
                <c:pt idx="9180">
                  <c:v>9.1300000000000008</c:v>
                </c:pt>
                <c:pt idx="9181">
                  <c:v>9.1300000000000008</c:v>
                </c:pt>
                <c:pt idx="9182">
                  <c:v>9.1300000000000008</c:v>
                </c:pt>
                <c:pt idx="9183">
                  <c:v>9.1300000000000008</c:v>
                </c:pt>
                <c:pt idx="9184">
                  <c:v>9.1300000000000008</c:v>
                </c:pt>
                <c:pt idx="9185">
                  <c:v>9.11</c:v>
                </c:pt>
                <c:pt idx="9186">
                  <c:v>9.11</c:v>
                </c:pt>
                <c:pt idx="9187">
                  <c:v>9.11</c:v>
                </c:pt>
                <c:pt idx="9188">
                  <c:v>9.11</c:v>
                </c:pt>
                <c:pt idx="9189">
                  <c:v>9.11</c:v>
                </c:pt>
                <c:pt idx="9190">
                  <c:v>9.11</c:v>
                </c:pt>
                <c:pt idx="9191">
                  <c:v>9.11</c:v>
                </c:pt>
                <c:pt idx="9192">
                  <c:v>9.11</c:v>
                </c:pt>
                <c:pt idx="9193">
                  <c:v>9.11</c:v>
                </c:pt>
                <c:pt idx="9194">
                  <c:v>9.11</c:v>
                </c:pt>
                <c:pt idx="9195">
                  <c:v>9.08</c:v>
                </c:pt>
                <c:pt idx="9196">
                  <c:v>9.08</c:v>
                </c:pt>
                <c:pt idx="9197">
                  <c:v>9.08</c:v>
                </c:pt>
                <c:pt idx="9198">
                  <c:v>9.08</c:v>
                </c:pt>
                <c:pt idx="9199">
                  <c:v>9.08</c:v>
                </c:pt>
                <c:pt idx="9200">
                  <c:v>9.08</c:v>
                </c:pt>
                <c:pt idx="9201">
                  <c:v>9.08</c:v>
                </c:pt>
                <c:pt idx="9202">
                  <c:v>9.08</c:v>
                </c:pt>
                <c:pt idx="9203">
                  <c:v>9.08</c:v>
                </c:pt>
                <c:pt idx="9204">
                  <c:v>9.08</c:v>
                </c:pt>
                <c:pt idx="9205">
                  <c:v>9.1300000000000008</c:v>
                </c:pt>
                <c:pt idx="9206">
                  <c:v>9.1300000000000008</c:v>
                </c:pt>
                <c:pt idx="9207">
                  <c:v>9.1300000000000008</c:v>
                </c:pt>
                <c:pt idx="9208">
                  <c:v>9.1300000000000008</c:v>
                </c:pt>
                <c:pt idx="9209">
                  <c:v>9.1300000000000008</c:v>
                </c:pt>
                <c:pt idx="9210">
                  <c:v>9.1300000000000008</c:v>
                </c:pt>
                <c:pt idx="9211">
                  <c:v>9.1300000000000008</c:v>
                </c:pt>
                <c:pt idx="9212">
                  <c:v>9.1300000000000008</c:v>
                </c:pt>
                <c:pt idx="9213">
                  <c:v>9.1300000000000008</c:v>
                </c:pt>
                <c:pt idx="9214">
                  <c:v>9.1300000000000008</c:v>
                </c:pt>
                <c:pt idx="9215">
                  <c:v>9.52</c:v>
                </c:pt>
                <c:pt idx="9216">
                  <c:v>9.52</c:v>
                </c:pt>
                <c:pt idx="9217">
                  <c:v>9.52</c:v>
                </c:pt>
                <c:pt idx="9218">
                  <c:v>9.52</c:v>
                </c:pt>
                <c:pt idx="9219">
                  <c:v>9.52</c:v>
                </c:pt>
                <c:pt idx="9220">
                  <c:v>9.52</c:v>
                </c:pt>
                <c:pt idx="9221">
                  <c:v>9.52</c:v>
                </c:pt>
                <c:pt idx="9222">
                  <c:v>9.52</c:v>
                </c:pt>
                <c:pt idx="9223">
                  <c:v>9.52</c:v>
                </c:pt>
                <c:pt idx="9224">
                  <c:v>9.52</c:v>
                </c:pt>
                <c:pt idx="9225">
                  <c:v>9.4700000000000006</c:v>
                </c:pt>
                <c:pt idx="9226">
                  <c:v>9.4700000000000006</c:v>
                </c:pt>
                <c:pt idx="9227">
                  <c:v>9.4700000000000006</c:v>
                </c:pt>
                <c:pt idx="9228">
                  <c:v>9.4700000000000006</c:v>
                </c:pt>
                <c:pt idx="9229">
                  <c:v>9.4700000000000006</c:v>
                </c:pt>
                <c:pt idx="9230">
                  <c:v>9.4700000000000006</c:v>
                </c:pt>
                <c:pt idx="9231">
                  <c:v>9.4700000000000006</c:v>
                </c:pt>
                <c:pt idx="9232">
                  <c:v>9.4700000000000006</c:v>
                </c:pt>
                <c:pt idx="9233">
                  <c:v>9.4700000000000006</c:v>
                </c:pt>
                <c:pt idx="9234">
                  <c:v>9.4700000000000006</c:v>
                </c:pt>
                <c:pt idx="9235">
                  <c:v>8.66</c:v>
                </c:pt>
                <c:pt idx="9236">
                  <c:v>8.66</c:v>
                </c:pt>
                <c:pt idx="9237">
                  <c:v>8.66</c:v>
                </c:pt>
                <c:pt idx="9238">
                  <c:v>8.66</c:v>
                </c:pt>
                <c:pt idx="9239">
                  <c:v>8.66</c:v>
                </c:pt>
                <c:pt idx="9240">
                  <c:v>8.66</c:v>
                </c:pt>
                <c:pt idx="9241">
                  <c:v>8.66</c:v>
                </c:pt>
                <c:pt idx="9242">
                  <c:v>8.66</c:v>
                </c:pt>
                <c:pt idx="9243">
                  <c:v>8.66</c:v>
                </c:pt>
                <c:pt idx="9244">
                  <c:v>8.66</c:v>
                </c:pt>
                <c:pt idx="9245">
                  <c:v>8.3800000000000008</c:v>
                </c:pt>
                <c:pt idx="9246">
                  <c:v>8.3800000000000008</c:v>
                </c:pt>
                <c:pt idx="9247">
                  <c:v>8.3800000000000008</c:v>
                </c:pt>
                <c:pt idx="9248">
                  <c:v>8.3800000000000008</c:v>
                </c:pt>
                <c:pt idx="9249">
                  <c:v>8.3800000000000008</c:v>
                </c:pt>
                <c:pt idx="9250">
                  <c:v>8.3800000000000008</c:v>
                </c:pt>
                <c:pt idx="9251">
                  <c:v>8.3800000000000008</c:v>
                </c:pt>
                <c:pt idx="9252">
                  <c:v>8.3800000000000008</c:v>
                </c:pt>
                <c:pt idx="9253">
                  <c:v>8.3800000000000008</c:v>
                </c:pt>
                <c:pt idx="9254">
                  <c:v>8.3800000000000008</c:v>
                </c:pt>
                <c:pt idx="9255">
                  <c:v>9.1300000000000008</c:v>
                </c:pt>
                <c:pt idx="9256">
                  <c:v>9.1300000000000008</c:v>
                </c:pt>
                <c:pt idx="9257">
                  <c:v>9.1300000000000008</c:v>
                </c:pt>
                <c:pt idx="9258">
                  <c:v>9.1300000000000008</c:v>
                </c:pt>
                <c:pt idx="9259">
                  <c:v>9.1300000000000008</c:v>
                </c:pt>
                <c:pt idx="9260">
                  <c:v>9.1300000000000008</c:v>
                </c:pt>
                <c:pt idx="9261">
                  <c:v>9.1300000000000008</c:v>
                </c:pt>
                <c:pt idx="9262">
                  <c:v>9.1300000000000008</c:v>
                </c:pt>
                <c:pt idx="9263">
                  <c:v>9.1300000000000008</c:v>
                </c:pt>
                <c:pt idx="9264">
                  <c:v>9.1300000000000008</c:v>
                </c:pt>
                <c:pt idx="9265">
                  <c:v>9.4700000000000006</c:v>
                </c:pt>
                <c:pt idx="9266">
                  <c:v>9.4700000000000006</c:v>
                </c:pt>
                <c:pt idx="9267">
                  <c:v>9.4700000000000006</c:v>
                </c:pt>
                <c:pt idx="9268">
                  <c:v>9.4700000000000006</c:v>
                </c:pt>
                <c:pt idx="9269">
                  <c:v>9.4700000000000006</c:v>
                </c:pt>
                <c:pt idx="9270">
                  <c:v>9.4700000000000006</c:v>
                </c:pt>
                <c:pt idx="9271">
                  <c:v>9.4700000000000006</c:v>
                </c:pt>
                <c:pt idx="9272">
                  <c:v>9.4700000000000006</c:v>
                </c:pt>
                <c:pt idx="9273">
                  <c:v>9.4700000000000006</c:v>
                </c:pt>
                <c:pt idx="9274">
                  <c:v>9.4700000000000006</c:v>
                </c:pt>
                <c:pt idx="9275">
                  <c:v>9.44</c:v>
                </c:pt>
                <c:pt idx="9276">
                  <c:v>9.44</c:v>
                </c:pt>
                <c:pt idx="9277">
                  <c:v>9.44</c:v>
                </c:pt>
                <c:pt idx="9278">
                  <c:v>9.44</c:v>
                </c:pt>
                <c:pt idx="9279">
                  <c:v>9.44</c:v>
                </c:pt>
                <c:pt idx="9280">
                  <c:v>9.44</c:v>
                </c:pt>
                <c:pt idx="9281">
                  <c:v>9.44</c:v>
                </c:pt>
                <c:pt idx="9282">
                  <c:v>9.44</c:v>
                </c:pt>
                <c:pt idx="9283">
                  <c:v>9.44</c:v>
                </c:pt>
                <c:pt idx="9284">
                  <c:v>9.44</c:v>
                </c:pt>
                <c:pt idx="9285">
                  <c:v>9.16</c:v>
                </c:pt>
                <c:pt idx="9286">
                  <c:v>9.16</c:v>
                </c:pt>
                <c:pt idx="9287">
                  <c:v>9.16</c:v>
                </c:pt>
                <c:pt idx="9288">
                  <c:v>9.16</c:v>
                </c:pt>
                <c:pt idx="9289">
                  <c:v>9.16</c:v>
                </c:pt>
                <c:pt idx="9290">
                  <c:v>9.16</c:v>
                </c:pt>
                <c:pt idx="9291">
                  <c:v>9.16</c:v>
                </c:pt>
                <c:pt idx="9292">
                  <c:v>9.16</c:v>
                </c:pt>
                <c:pt idx="9293">
                  <c:v>9.16</c:v>
                </c:pt>
                <c:pt idx="9294">
                  <c:v>9.16</c:v>
                </c:pt>
                <c:pt idx="9295">
                  <c:v>9.08</c:v>
                </c:pt>
                <c:pt idx="9296">
                  <c:v>9.08</c:v>
                </c:pt>
                <c:pt idx="9297">
                  <c:v>9.08</c:v>
                </c:pt>
                <c:pt idx="9298">
                  <c:v>9.08</c:v>
                </c:pt>
                <c:pt idx="9299">
                  <c:v>9.08</c:v>
                </c:pt>
                <c:pt idx="9300">
                  <c:v>9.08</c:v>
                </c:pt>
                <c:pt idx="9301">
                  <c:v>9.08</c:v>
                </c:pt>
                <c:pt idx="9302">
                  <c:v>9.08</c:v>
                </c:pt>
                <c:pt idx="9303">
                  <c:v>9.08</c:v>
                </c:pt>
                <c:pt idx="9304">
                  <c:v>9.08</c:v>
                </c:pt>
                <c:pt idx="9305">
                  <c:v>9.16</c:v>
                </c:pt>
                <c:pt idx="9306">
                  <c:v>9.16</c:v>
                </c:pt>
                <c:pt idx="9307">
                  <c:v>9.16</c:v>
                </c:pt>
                <c:pt idx="9308">
                  <c:v>9.16</c:v>
                </c:pt>
                <c:pt idx="9309">
                  <c:v>9.16</c:v>
                </c:pt>
                <c:pt idx="9310">
                  <c:v>9.16</c:v>
                </c:pt>
                <c:pt idx="9311">
                  <c:v>9.16</c:v>
                </c:pt>
                <c:pt idx="9312">
                  <c:v>9.16</c:v>
                </c:pt>
                <c:pt idx="9313">
                  <c:v>9.16</c:v>
                </c:pt>
                <c:pt idx="9314">
                  <c:v>9.16</c:v>
                </c:pt>
                <c:pt idx="9315">
                  <c:v>9.16</c:v>
                </c:pt>
                <c:pt idx="9316">
                  <c:v>9.16</c:v>
                </c:pt>
                <c:pt idx="9317">
                  <c:v>9.16</c:v>
                </c:pt>
                <c:pt idx="9318">
                  <c:v>9.16</c:v>
                </c:pt>
                <c:pt idx="9319">
                  <c:v>9.16</c:v>
                </c:pt>
                <c:pt idx="9320">
                  <c:v>9.16</c:v>
                </c:pt>
                <c:pt idx="9321">
                  <c:v>9.16</c:v>
                </c:pt>
                <c:pt idx="9322">
                  <c:v>9.16</c:v>
                </c:pt>
                <c:pt idx="9323">
                  <c:v>9.16</c:v>
                </c:pt>
                <c:pt idx="9324">
                  <c:v>9.16</c:v>
                </c:pt>
                <c:pt idx="9325">
                  <c:v>9.08</c:v>
                </c:pt>
                <c:pt idx="9326">
                  <c:v>9.08</c:v>
                </c:pt>
                <c:pt idx="9327">
                  <c:v>9.08</c:v>
                </c:pt>
                <c:pt idx="9328">
                  <c:v>9.08</c:v>
                </c:pt>
                <c:pt idx="9329">
                  <c:v>9.08</c:v>
                </c:pt>
                <c:pt idx="9330">
                  <c:v>9.08</c:v>
                </c:pt>
                <c:pt idx="9331">
                  <c:v>9.08</c:v>
                </c:pt>
                <c:pt idx="9332">
                  <c:v>9.08</c:v>
                </c:pt>
                <c:pt idx="9333">
                  <c:v>9.08</c:v>
                </c:pt>
                <c:pt idx="9334">
                  <c:v>9.08</c:v>
                </c:pt>
                <c:pt idx="9335">
                  <c:v>9.02</c:v>
                </c:pt>
                <c:pt idx="9336">
                  <c:v>9.02</c:v>
                </c:pt>
                <c:pt idx="9337">
                  <c:v>9.02</c:v>
                </c:pt>
                <c:pt idx="9338">
                  <c:v>9.02</c:v>
                </c:pt>
                <c:pt idx="9339">
                  <c:v>9.02</c:v>
                </c:pt>
                <c:pt idx="9340">
                  <c:v>9.02</c:v>
                </c:pt>
                <c:pt idx="9341">
                  <c:v>9.02</c:v>
                </c:pt>
                <c:pt idx="9342">
                  <c:v>9.02</c:v>
                </c:pt>
                <c:pt idx="9343">
                  <c:v>9.02</c:v>
                </c:pt>
                <c:pt idx="9344">
                  <c:v>9.02</c:v>
                </c:pt>
                <c:pt idx="9345">
                  <c:v>9.2200000000000006</c:v>
                </c:pt>
                <c:pt idx="9346">
                  <c:v>9.2200000000000006</c:v>
                </c:pt>
                <c:pt idx="9347">
                  <c:v>9.2200000000000006</c:v>
                </c:pt>
                <c:pt idx="9348">
                  <c:v>9.2200000000000006</c:v>
                </c:pt>
                <c:pt idx="9349">
                  <c:v>9.2200000000000006</c:v>
                </c:pt>
                <c:pt idx="9350">
                  <c:v>9.2200000000000006</c:v>
                </c:pt>
                <c:pt idx="9351">
                  <c:v>9.2200000000000006</c:v>
                </c:pt>
                <c:pt idx="9352">
                  <c:v>9.2200000000000006</c:v>
                </c:pt>
                <c:pt idx="9353">
                  <c:v>9.2200000000000006</c:v>
                </c:pt>
                <c:pt idx="9354">
                  <c:v>9.2200000000000006</c:v>
                </c:pt>
                <c:pt idx="9355">
                  <c:v>10.49</c:v>
                </c:pt>
                <c:pt idx="9356">
                  <c:v>10.49</c:v>
                </c:pt>
                <c:pt idx="9357">
                  <c:v>10.49</c:v>
                </c:pt>
                <c:pt idx="9358">
                  <c:v>10.49</c:v>
                </c:pt>
                <c:pt idx="9359">
                  <c:v>10.49</c:v>
                </c:pt>
                <c:pt idx="9360">
                  <c:v>10.49</c:v>
                </c:pt>
                <c:pt idx="9361">
                  <c:v>10.49</c:v>
                </c:pt>
                <c:pt idx="9362">
                  <c:v>10.49</c:v>
                </c:pt>
                <c:pt idx="9363">
                  <c:v>10.49</c:v>
                </c:pt>
                <c:pt idx="9364">
                  <c:v>10.49</c:v>
                </c:pt>
                <c:pt idx="9365">
                  <c:v>9.11</c:v>
                </c:pt>
                <c:pt idx="9366">
                  <c:v>9.11</c:v>
                </c:pt>
                <c:pt idx="9367">
                  <c:v>9.11</c:v>
                </c:pt>
                <c:pt idx="9368">
                  <c:v>9.11</c:v>
                </c:pt>
                <c:pt idx="9369">
                  <c:v>9.11</c:v>
                </c:pt>
                <c:pt idx="9370">
                  <c:v>9.11</c:v>
                </c:pt>
                <c:pt idx="9371">
                  <c:v>9.11</c:v>
                </c:pt>
                <c:pt idx="9372">
                  <c:v>9.11</c:v>
                </c:pt>
                <c:pt idx="9373">
                  <c:v>9.11</c:v>
                </c:pt>
                <c:pt idx="9374">
                  <c:v>9.11</c:v>
                </c:pt>
                <c:pt idx="9375">
                  <c:v>8.94</c:v>
                </c:pt>
                <c:pt idx="9376">
                  <c:v>8.94</c:v>
                </c:pt>
                <c:pt idx="9377">
                  <c:v>8.94</c:v>
                </c:pt>
                <c:pt idx="9378">
                  <c:v>8.94</c:v>
                </c:pt>
                <c:pt idx="9379">
                  <c:v>8.94</c:v>
                </c:pt>
                <c:pt idx="9380">
                  <c:v>8.94</c:v>
                </c:pt>
                <c:pt idx="9381">
                  <c:v>8.94</c:v>
                </c:pt>
                <c:pt idx="9382">
                  <c:v>8.94</c:v>
                </c:pt>
                <c:pt idx="9383">
                  <c:v>8.94</c:v>
                </c:pt>
                <c:pt idx="9384">
                  <c:v>8.94</c:v>
                </c:pt>
                <c:pt idx="9385">
                  <c:v>8.94</c:v>
                </c:pt>
                <c:pt idx="9386">
                  <c:v>8.94</c:v>
                </c:pt>
                <c:pt idx="9387">
                  <c:v>8.94</c:v>
                </c:pt>
                <c:pt idx="9388">
                  <c:v>8.94</c:v>
                </c:pt>
                <c:pt idx="9389">
                  <c:v>8.94</c:v>
                </c:pt>
                <c:pt idx="9390">
                  <c:v>8.94</c:v>
                </c:pt>
                <c:pt idx="9391">
                  <c:v>8.94</c:v>
                </c:pt>
                <c:pt idx="9392">
                  <c:v>8.94</c:v>
                </c:pt>
                <c:pt idx="9393">
                  <c:v>8.94</c:v>
                </c:pt>
                <c:pt idx="9394">
                  <c:v>8.94</c:v>
                </c:pt>
                <c:pt idx="9395">
                  <c:v>9.33</c:v>
                </c:pt>
                <c:pt idx="9396">
                  <c:v>9.33</c:v>
                </c:pt>
                <c:pt idx="9397">
                  <c:v>9.33</c:v>
                </c:pt>
                <c:pt idx="9398">
                  <c:v>9.33</c:v>
                </c:pt>
                <c:pt idx="9399">
                  <c:v>9.33</c:v>
                </c:pt>
                <c:pt idx="9400">
                  <c:v>9.33</c:v>
                </c:pt>
                <c:pt idx="9401">
                  <c:v>9.33</c:v>
                </c:pt>
                <c:pt idx="9402">
                  <c:v>9.33</c:v>
                </c:pt>
                <c:pt idx="9403">
                  <c:v>9.33</c:v>
                </c:pt>
                <c:pt idx="9404">
                  <c:v>9.33</c:v>
                </c:pt>
                <c:pt idx="9405">
                  <c:v>10.050000000000001</c:v>
                </c:pt>
                <c:pt idx="9406">
                  <c:v>10.050000000000001</c:v>
                </c:pt>
                <c:pt idx="9407">
                  <c:v>10.050000000000001</c:v>
                </c:pt>
                <c:pt idx="9408">
                  <c:v>10.050000000000001</c:v>
                </c:pt>
                <c:pt idx="9409">
                  <c:v>10.050000000000001</c:v>
                </c:pt>
                <c:pt idx="9410">
                  <c:v>10.050000000000001</c:v>
                </c:pt>
                <c:pt idx="9411">
                  <c:v>10.050000000000001</c:v>
                </c:pt>
                <c:pt idx="9412">
                  <c:v>10.050000000000001</c:v>
                </c:pt>
                <c:pt idx="9413">
                  <c:v>10.050000000000001</c:v>
                </c:pt>
                <c:pt idx="9414">
                  <c:v>10.050000000000001</c:v>
                </c:pt>
                <c:pt idx="9415">
                  <c:v>9.5500000000000007</c:v>
                </c:pt>
                <c:pt idx="9416">
                  <c:v>9.5500000000000007</c:v>
                </c:pt>
                <c:pt idx="9417">
                  <c:v>9.5500000000000007</c:v>
                </c:pt>
                <c:pt idx="9418">
                  <c:v>9.5500000000000007</c:v>
                </c:pt>
                <c:pt idx="9419">
                  <c:v>9.5500000000000007</c:v>
                </c:pt>
                <c:pt idx="9420">
                  <c:v>9.5500000000000007</c:v>
                </c:pt>
                <c:pt idx="9421">
                  <c:v>9.5500000000000007</c:v>
                </c:pt>
                <c:pt idx="9422">
                  <c:v>9.5500000000000007</c:v>
                </c:pt>
                <c:pt idx="9423">
                  <c:v>9.5500000000000007</c:v>
                </c:pt>
                <c:pt idx="9424">
                  <c:v>9.5500000000000007</c:v>
                </c:pt>
                <c:pt idx="9425">
                  <c:v>9.27</c:v>
                </c:pt>
                <c:pt idx="9426">
                  <c:v>9.27</c:v>
                </c:pt>
                <c:pt idx="9427">
                  <c:v>9.27</c:v>
                </c:pt>
                <c:pt idx="9428">
                  <c:v>9.27</c:v>
                </c:pt>
                <c:pt idx="9429">
                  <c:v>9.27</c:v>
                </c:pt>
                <c:pt idx="9430">
                  <c:v>9.27</c:v>
                </c:pt>
                <c:pt idx="9431">
                  <c:v>9.27</c:v>
                </c:pt>
                <c:pt idx="9432">
                  <c:v>9.27</c:v>
                </c:pt>
                <c:pt idx="9433">
                  <c:v>9.27</c:v>
                </c:pt>
                <c:pt idx="9434">
                  <c:v>9.27</c:v>
                </c:pt>
                <c:pt idx="9435">
                  <c:v>8.94</c:v>
                </c:pt>
                <c:pt idx="9436">
                  <c:v>8.94</c:v>
                </c:pt>
                <c:pt idx="9437">
                  <c:v>8.94</c:v>
                </c:pt>
                <c:pt idx="9438">
                  <c:v>8.94</c:v>
                </c:pt>
                <c:pt idx="9439">
                  <c:v>8.94</c:v>
                </c:pt>
                <c:pt idx="9440">
                  <c:v>8.94</c:v>
                </c:pt>
                <c:pt idx="9441">
                  <c:v>8.94</c:v>
                </c:pt>
                <c:pt idx="9442">
                  <c:v>8.94</c:v>
                </c:pt>
                <c:pt idx="9443">
                  <c:v>8.94</c:v>
                </c:pt>
                <c:pt idx="9444">
                  <c:v>8.94</c:v>
                </c:pt>
                <c:pt idx="9445">
                  <c:v>8.83</c:v>
                </c:pt>
                <c:pt idx="9446">
                  <c:v>8.83</c:v>
                </c:pt>
                <c:pt idx="9447">
                  <c:v>8.83</c:v>
                </c:pt>
                <c:pt idx="9448">
                  <c:v>8.83</c:v>
                </c:pt>
                <c:pt idx="9449">
                  <c:v>8.83</c:v>
                </c:pt>
                <c:pt idx="9450">
                  <c:v>8.83</c:v>
                </c:pt>
                <c:pt idx="9451">
                  <c:v>8.83</c:v>
                </c:pt>
                <c:pt idx="9452">
                  <c:v>8.83</c:v>
                </c:pt>
                <c:pt idx="9453">
                  <c:v>8.83</c:v>
                </c:pt>
                <c:pt idx="9454">
                  <c:v>8.83</c:v>
                </c:pt>
                <c:pt idx="9455">
                  <c:v>9.08</c:v>
                </c:pt>
                <c:pt idx="9456">
                  <c:v>9.08</c:v>
                </c:pt>
                <c:pt idx="9457">
                  <c:v>9.08</c:v>
                </c:pt>
                <c:pt idx="9458">
                  <c:v>9.08</c:v>
                </c:pt>
                <c:pt idx="9459">
                  <c:v>9.08</c:v>
                </c:pt>
                <c:pt idx="9460">
                  <c:v>9.08</c:v>
                </c:pt>
                <c:pt idx="9461">
                  <c:v>9.08</c:v>
                </c:pt>
                <c:pt idx="9462">
                  <c:v>9.08</c:v>
                </c:pt>
                <c:pt idx="9463">
                  <c:v>9.08</c:v>
                </c:pt>
                <c:pt idx="9464">
                  <c:v>9.08</c:v>
                </c:pt>
                <c:pt idx="9465">
                  <c:v>9.11</c:v>
                </c:pt>
                <c:pt idx="9466">
                  <c:v>9.11</c:v>
                </c:pt>
                <c:pt idx="9467">
                  <c:v>9.11</c:v>
                </c:pt>
                <c:pt idx="9468">
                  <c:v>9.11</c:v>
                </c:pt>
                <c:pt idx="9469">
                  <c:v>9.11</c:v>
                </c:pt>
                <c:pt idx="9470">
                  <c:v>9.11</c:v>
                </c:pt>
                <c:pt idx="9471">
                  <c:v>9.11</c:v>
                </c:pt>
                <c:pt idx="9472">
                  <c:v>9.11</c:v>
                </c:pt>
                <c:pt idx="9473">
                  <c:v>9.11</c:v>
                </c:pt>
                <c:pt idx="9474">
                  <c:v>9.11</c:v>
                </c:pt>
                <c:pt idx="9475">
                  <c:v>9.16</c:v>
                </c:pt>
                <c:pt idx="9476">
                  <c:v>9.16</c:v>
                </c:pt>
                <c:pt idx="9477">
                  <c:v>9.16</c:v>
                </c:pt>
                <c:pt idx="9478">
                  <c:v>9.16</c:v>
                </c:pt>
                <c:pt idx="9479">
                  <c:v>9.16</c:v>
                </c:pt>
                <c:pt idx="9480">
                  <c:v>9.16</c:v>
                </c:pt>
                <c:pt idx="9481">
                  <c:v>9.16</c:v>
                </c:pt>
                <c:pt idx="9482">
                  <c:v>9.16</c:v>
                </c:pt>
                <c:pt idx="9483">
                  <c:v>9.16</c:v>
                </c:pt>
                <c:pt idx="9484">
                  <c:v>9.16</c:v>
                </c:pt>
                <c:pt idx="9485">
                  <c:v>9.24</c:v>
                </c:pt>
                <c:pt idx="9486">
                  <c:v>9.24</c:v>
                </c:pt>
                <c:pt idx="9487">
                  <c:v>9.24</c:v>
                </c:pt>
                <c:pt idx="9488">
                  <c:v>9.24</c:v>
                </c:pt>
                <c:pt idx="9489">
                  <c:v>9.24</c:v>
                </c:pt>
                <c:pt idx="9490">
                  <c:v>9.24</c:v>
                </c:pt>
                <c:pt idx="9491">
                  <c:v>9.24</c:v>
                </c:pt>
                <c:pt idx="9492">
                  <c:v>9.24</c:v>
                </c:pt>
                <c:pt idx="9493">
                  <c:v>9.24</c:v>
                </c:pt>
                <c:pt idx="9494">
                  <c:v>9.24</c:v>
                </c:pt>
                <c:pt idx="9495">
                  <c:v>9.08</c:v>
                </c:pt>
                <c:pt idx="9496">
                  <c:v>9.08</c:v>
                </c:pt>
                <c:pt idx="9497">
                  <c:v>9.08</c:v>
                </c:pt>
                <c:pt idx="9498">
                  <c:v>9.08</c:v>
                </c:pt>
                <c:pt idx="9499">
                  <c:v>9.08</c:v>
                </c:pt>
                <c:pt idx="9500">
                  <c:v>9.08</c:v>
                </c:pt>
                <c:pt idx="9501">
                  <c:v>9.08</c:v>
                </c:pt>
                <c:pt idx="9502">
                  <c:v>9.08</c:v>
                </c:pt>
                <c:pt idx="9503">
                  <c:v>9.08</c:v>
                </c:pt>
                <c:pt idx="9504">
                  <c:v>9.08</c:v>
                </c:pt>
                <c:pt idx="9505">
                  <c:v>9.16</c:v>
                </c:pt>
                <c:pt idx="9506">
                  <c:v>9.16</c:v>
                </c:pt>
                <c:pt idx="9507">
                  <c:v>9.16</c:v>
                </c:pt>
                <c:pt idx="9508">
                  <c:v>9.16</c:v>
                </c:pt>
                <c:pt idx="9509">
                  <c:v>9.16</c:v>
                </c:pt>
                <c:pt idx="9510">
                  <c:v>9.16</c:v>
                </c:pt>
                <c:pt idx="9511">
                  <c:v>9.16</c:v>
                </c:pt>
                <c:pt idx="9512">
                  <c:v>9.16</c:v>
                </c:pt>
                <c:pt idx="9513">
                  <c:v>9.16</c:v>
                </c:pt>
                <c:pt idx="9514">
                  <c:v>9.16</c:v>
                </c:pt>
                <c:pt idx="9515">
                  <c:v>9.33</c:v>
                </c:pt>
                <c:pt idx="9516">
                  <c:v>9.33</c:v>
                </c:pt>
                <c:pt idx="9517">
                  <c:v>9.33</c:v>
                </c:pt>
                <c:pt idx="9518">
                  <c:v>9.33</c:v>
                </c:pt>
                <c:pt idx="9519">
                  <c:v>9.33</c:v>
                </c:pt>
                <c:pt idx="9520">
                  <c:v>9.33</c:v>
                </c:pt>
                <c:pt idx="9521">
                  <c:v>9.33</c:v>
                </c:pt>
                <c:pt idx="9522">
                  <c:v>9.33</c:v>
                </c:pt>
                <c:pt idx="9523">
                  <c:v>9.33</c:v>
                </c:pt>
                <c:pt idx="9524">
                  <c:v>9.33</c:v>
                </c:pt>
                <c:pt idx="9525">
                  <c:v>9.24</c:v>
                </c:pt>
                <c:pt idx="9526">
                  <c:v>9.24</c:v>
                </c:pt>
                <c:pt idx="9527">
                  <c:v>9.24</c:v>
                </c:pt>
                <c:pt idx="9528">
                  <c:v>9.24</c:v>
                </c:pt>
                <c:pt idx="9529">
                  <c:v>9.24</c:v>
                </c:pt>
                <c:pt idx="9530">
                  <c:v>9.24</c:v>
                </c:pt>
                <c:pt idx="9531">
                  <c:v>9.24</c:v>
                </c:pt>
                <c:pt idx="9532">
                  <c:v>9.24</c:v>
                </c:pt>
                <c:pt idx="9533">
                  <c:v>9.24</c:v>
                </c:pt>
                <c:pt idx="9534">
                  <c:v>9.24</c:v>
                </c:pt>
                <c:pt idx="9535">
                  <c:v>9.2200000000000006</c:v>
                </c:pt>
                <c:pt idx="9536">
                  <c:v>9.2200000000000006</c:v>
                </c:pt>
                <c:pt idx="9537">
                  <c:v>9.2200000000000006</c:v>
                </c:pt>
                <c:pt idx="9538">
                  <c:v>9.2200000000000006</c:v>
                </c:pt>
                <c:pt idx="9539">
                  <c:v>9.2200000000000006</c:v>
                </c:pt>
                <c:pt idx="9540">
                  <c:v>9.2200000000000006</c:v>
                </c:pt>
                <c:pt idx="9541">
                  <c:v>9.2200000000000006</c:v>
                </c:pt>
                <c:pt idx="9542">
                  <c:v>9.2200000000000006</c:v>
                </c:pt>
                <c:pt idx="9543">
                  <c:v>9.2200000000000006</c:v>
                </c:pt>
                <c:pt idx="9544">
                  <c:v>9.2200000000000006</c:v>
                </c:pt>
                <c:pt idx="9545">
                  <c:v>8.77</c:v>
                </c:pt>
                <c:pt idx="9546">
                  <c:v>8.77</c:v>
                </c:pt>
                <c:pt idx="9547">
                  <c:v>8.77</c:v>
                </c:pt>
                <c:pt idx="9548">
                  <c:v>8.77</c:v>
                </c:pt>
                <c:pt idx="9549">
                  <c:v>8.77</c:v>
                </c:pt>
                <c:pt idx="9550">
                  <c:v>8.77</c:v>
                </c:pt>
                <c:pt idx="9551">
                  <c:v>8.77</c:v>
                </c:pt>
                <c:pt idx="9552">
                  <c:v>8.77</c:v>
                </c:pt>
                <c:pt idx="9553">
                  <c:v>8.77</c:v>
                </c:pt>
                <c:pt idx="9554">
                  <c:v>8.77</c:v>
                </c:pt>
                <c:pt idx="9555">
                  <c:v>9.49</c:v>
                </c:pt>
                <c:pt idx="9556">
                  <c:v>9.49</c:v>
                </c:pt>
                <c:pt idx="9557">
                  <c:v>9.49</c:v>
                </c:pt>
                <c:pt idx="9558">
                  <c:v>9.49</c:v>
                </c:pt>
                <c:pt idx="9559">
                  <c:v>9.49</c:v>
                </c:pt>
                <c:pt idx="9560">
                  <c:v>9.49</c:v>
                </c:pt>
                <c:pt idx="9561">
                  <c:v>9.49</c:v>
                </c:pt>
                <c:pt idx="9562">
                  <c:v>9.49</c:v>
                </c:pt>
                <c:pt idx="9563">
                  <c:v>9.49</c:v>
                </c:pt>
                <c:pt idx="9564">
                  <c:v>9.49</c:v>
                </c:pt>
                <c:pt idx="9565">
                  <c:v>9.2200000000000006</c:v>
                </c:pt>
                <c:pt idx="9566">
                  <c:v>9.2200000000000006</c:v>
                </c:pt>
                <c:pt idx="9567">
                  <c:v>9.2200000000000006</c:v>
                </c:pt>
                <c:pt idx="9568">
                  <c:v>9.2200000000000006</c:v>
                </c:pt>
                <c:pt idx="9569">
                  <c:v>9.2200000000000006</c:v>
                </c:pt>
                <c:pt idx="9570">
                  <c:v>9.2200000000000006</c:v>
                </c:pt>
                <c:pt idx="9571">
                  <c:v>9.2200000000000006</c:v>
                </c:pt>
                <c:pt idx="9572">
                  <c:v>9.2200000000000006</c:v>
                </c:pt>
                <c:pt idx="9573">
                  <c:v>9.2200000000000006</c:v>
                </c:pt>
                <c:pt idx="9574">
                  <c:v>9.2200000000000006</c:v>
                </c:pt>
                <c:pt idx="9575">
                  <c:v>9.3000000000000007</c:v>
                </c:pt>
                <c:pt idx="9576">
                  <c:v>9.3000000000000007</c:v>
                </c:pt>
                <c:pt idx="9577">
                  <c:v>9.3000000000000007</c:v>
                </c:pt>
                <c:pt idx="9578">
                  <c:v>9.3000000000000007</c:v>
                </c:pt>
                <c:pt idx="9579">
                  <c:v>9.3000000000000007</c:v>
                </c:pt>
                <c:pt idx="9580">
                  <c:v>9.3000000000000007</c:v>
                </c:pt>
                <c:pt idx="9581">
                  <c:v>9.3000000000000007</c:v>
                </c:pt>
                <c:pt idx="9582">
                  <c:v>9.3000000000000007</c:v>
                </c:pt>
                <c:pt idx="9583">
                  <c:v>9.3000000000000007</c:v>
                </c:pt>
                <c:pt idx="9584">
                  <c:v>9.3000000000000007</c:v>
                </c:pt>
                <c:pt idx="9585">
                  <c:v>9.16</c:v>
                </c:pt>
                <c:pt idx="9586">
                  <c:v>9.16</c:v>
                </c:pt>
                <c:pt idx="9587">
                  <c:v>9.16</c:v>
                </c:pt>
                <c:pt idx="9588">
                  <c:v>9.16</c:v>
                </c:pt>
                <c:pt idx="9589">
                  <c:v>9.16</c:v>
                </c:pt>
                <c:pt idx="9590">
                  <c:v>9.16</c:v>
                </c:pt>
                <c:pt idx="9591">
                  <c:v>9.16</c:v>
                </c:pt>
                <c:pt idx="9592">
                  <c:v>9.16</c:v>
                </c:pt>
                <c:pt idx="9593">
                  <c:v>9.16</c:v>
                </c:pt>
                <c:pt idx="9594">
                  <c:v>9.16</c:v>
                </c:pt>
                <c:pt idx="9595">
                  <c:v>9.19</c:v>
                </c:pt>
                <c:pt idx="9596">
                  <c:v>9.19</c:v>
                </c:pt>
                <c:pt idx="9597">
                  <c:v>9.19</c:v>
                </c:pt>
                <c:pt idx="9598">
                  <c:v>9.19</c:v>
                </c:pt>
                <c:pt idx="9599">
                  <c:v>9.19</c:v>
                </c:pt>
                <c:pt idx="9600">
                  <c:v>9.19</c:v>
                </c:pt>
                <c:pt idx="9601">
                  <c:v>9.19</c:v>
                </c:pt>
                <c:pt idx="9602">
                  <c:v>9.19</c:v>
                </c:pt>
                <c:pt idx="9603">
                  <c:v>9.19</c:v>
                </c:pt>
                <c:pt idx="9604">
                  <c:v>9.19</c:v>
                </c:pt>
                <c:pt idx="9605">
                  <c:v>9.1300000000000008</c:v>
                </c:pt>
                <c:pt idx="9606">
                  <c:v>9.1300000000000008</c:v>
                </c:pt>
                <c:pt idx="9607">
                  <c:v>9.1300000000000008</c:v>
                </c:pt>
                <c:pt idx="9608">
                  <c:v>9.1300000000000008</c:v>
                </c:pt>
                <c:pt idx="9609">
                  <c:v>9.1300000000000008</c:v>
                </c:pt>
                <c:pt idx="9610">
                  <c:v>9.1300000000000008</c:v>
                </c:pt>
                <c:pt idx="9611">
                  <c:v>9.1300000000000008</c:v>
                </c:pt>
                <c:pt idx="9612">
                  <c:v>9.1300000000000008</c:v>
                </c:pt>
                <c:pt idx="9613">
                  <c:v>9.1300000000000008</c:v>
                </c:pt>
                <c:pt idx="9614">
                  <c:v>9.1300000000000008</c:v>
                </c:pt>
                <c:pt idx="9615">
                  <c:v>9.27</c:v>
                </c:pt>
                <c:pt idx="9616">
                  <c:v>9.27</c:v>
                </c:pt>
                <c:pt idx="9617">
                  <c:v>9.27</c:v>
                </c:pt>
                <c:pt idx="9618">
                  <c:v>9.27</c:v>
                </c:pt>
                <c:pt idx="9619">
                  <c:v>9.27</c:v>
                </c:pt>
                <c:pt idx="9620">
                  <c:v>9.27</c:v>
                </c:pt>
                <c:pt idx="9621">
                  <c:v>9.27</c:v>
                </c:pt>
                <c:pt idx="9622">
                  <c:v>9.27</c:v>
                </c:pt>
                <c:pt idx="9623">
                  <c:v>9.27</c:v>
                </c:pt>
                <c:pt idx="9624">
                  <c:v>9.27</c:v>
                </c:pt>
                <c:pt idx="9625">
                  <c:v>9.1300000000000008</c:v>
                </c:pt>
                <c:pt idx="9626">
                  <c:v>9.1300000000000008</c:v>
                </c:pt>
                <c:pt idx="9627">
                  <c:v>9.1300000000000008</c:v>
                </c:pt>
                <c:pt idx="9628">
                  <c:v>9.1300000000000008</c:v>
                </c:pt>
                <c:pt idx="9629">
                  <c:v>9.1300000000000008</c:v>
                </c:pt>
                <c:pt idx="9630">
                  <c:v>9.1300000000000008</c:v>
                </c:pt>
                <c:pt idx="9631">
                  <c:v>9.1300000000000008</c:v>
                </c:pt>
                <c:pt idx="9632">
                  <c:v>9.1300000000000008</c:v>
                </c:pt>
                <c:pt idx="9633">
                  <c:v>9.1300000000000008</c:v>
                </c:pt>
                <c:pt idx="9634">
                  <c:v>9.1300000000000008</c:v>
                </c:pt>
                <c:pt idx="9635">
                  <c:v>9.02</c:v>
                </c:pt>
                <c:pt idx="9636">
                  <c:v>9.02</c:v>
                </c:pt>
                <c:pt idx="9637">
                  <c:v>9.02</c:v>
                </c:pt>
                <c:pt idx="9638">
                  <c:v>9.02</c:v>
                </c:pt>
                <c:pt idx="9639">
                  <c:v>9.02</c:v>
                </c:pt>
                <c:pt idx="9640">
                  <c:v>9.02</c:v>
                </c:pt>
                <c:pt idx="9641">
                  <c:v>9.02</c:v>
                </c:pt>
                <c:pt idx="9642">
                  <c:v>9.02</c:v>
                </c:pt>
                <c:pt idx="9643">
                  <c:v>9.02</c:v>
                </c:pt>
                <c:pt idx="9644">
                  <c:v>9.02</c:v>
                </c:pt>
                <c:pt idx="9645">
                  <c:v>9.2200000000000006</c:v>
                </c:pt>
                <c:pt idx="9646">
                  <c:v>9.2200000000000006</c:v>
                </c:pt>
                <c:pt idx="9647">
                  <c:v>9.2200000000000006</c:v>
                </c:pt>
                <c:pt idx="9648">
                  <c:v>9.2200000000000006</c:v>
                </c:pt>
                <c:pt idx="9649">
                  <c:v>9.2200000000000006</c:v>
                </c:pt>
                <c:pt idx="9650">
                  <c:v>9.2200000000000006</c:v>
                </c:pt>
                <c:pt idx="9651">
                  <c:v>9.2200000000000006</c:v>
                </c:pt>
                <c:pt idx="9652">
                  <c:v>9.2200000000000006</c:v>
                </c:pt>
                <c:pt idx="9653">
                  <c:v>9.2200000000000006</c:v>
                </c:pt>
                <c:pt idx="9654">
                  <c:v>9.2200000000000006</c:v>
                </c:pt>
                <c:pt idx="9655">
                  <c:v>8.99</c:v>
                </c:pt>
                <c:pt idx="9656">
                  <c:v>8.99</c:v>
                </c:pt>
                <c:pt idx="9657">
                  <c:v>8.99</c:v>
                </c:pt>
                <c:pt idx="9658">
                  <c:v>8.99</c:v>
                </c:pt>
                <c:pt idx="9659">
                  <c:v>8.99</c:v>
                </c:pt>
                <c:pt idx="9660">
                  <c:v>8.99</c:v>
                </c:pt>
                <c:pt idx="9661">
                  <c:v>8.99</c:v>
                </c:pt>
                <c:pt idx="9662">
                  <c:v>8.99</c:v>
                </c:pt>
                <c:pt idx="9663">
                  <c:v>8.99</c:v>
                </c:pt>
                <c:pt idx="9664">
                  <c:v>8.99</c:v>
                </c:pt>
                <c:pt idx="9665">
                  <c:v>9.11</c:v>
                </c:pt>
                <c:pt idx="9666">
                  <c:v>9.11</c:v>
                </c:pt>
                <c:pt idx="9667">
                  <c:v>9.11</c:v>
                </c:pt>
                <c:pt idx="9668">
                  <c:v>9.11</c:v>
                </c:pt>
                <c:pt idx="9669">
                  <c:v>9.11</c:v>
                </c:pt>
                <c:pt idx="9670">
                  <c:v>9.11</c:v>
                </c:pt>
                <c:pt idx="9671">
                  <c:v>9.11</c:v>
                </c:pt>
                <c:pt idx="9672">
                  <c:v>9.11</c:v>
                </c:pt>
                <c:pt idx="9673">
                  <c:v>9.11</c:v>
                </c:pt>
                <c:pt idx="9674">
                  <c:v>9.11</c:v>
                </c:pt>
                <c:pt idx="9675">
                  <c:v>9.02</c:v>
                </c:pt>
                <c:pt idx="9676">
                  <c:v>9.02</c:v>
                </c:pt>
                <c:pt idx="9677">
                  <c:v>9.02</c:v>
                </c:pt>
                <c:pt idx="9678">
                  <c:v>9.02</c:v>
                </c:pt>
                <c:pt idx="9679">
                  <c:v>9.02</c:v>
                </c:pt>
                <c:pt idx="9680">
                  <c:v>9.02</c:v>
                </c:pt>
                <c:pt idx="9681">
                  <c:v>9.02</c:v>
                </c:pt>
                <c:pt idx="9682">
                  <c:v>9.02</c:v>
                </c:pt>
                <c:pt idx="9683">
                  <c:v>9.02</c:v>
                </c:pt>
                <c:pt idx="9684">
                  <c:v>9.02</c:v>
                </c:pt>
                <c:pt idx="9685">
                  <c:v>9.61</c:v>
                </c:pt>
                <c:pt idx="9686">
                  <c:v>9.61</c:v>
                </c:pt>
                <c:pt idx="9687">
                  <c:v>9.61</c:v>
                </c:pt>
                <c:pt idx="9688">
                  <c:v>9.61</c:v>
                </c:pt>
                <c:pt idx="9689">
                  <c:v>9.61</c:v>
                </c:pt>
                <c:pt idx="9690">
                  <c:v>9.61</c:v>
                </c:pt>
                <c:pt idx="9691">
                  <c:v>9.61</c:v>
                </c:pt>
                <c:pt idx="9692">
                  <c:v>9.61</c:v>
                </c:pt>
                <c:pt idx="9693">
                  <c:v>9.61</c:v>
                </c:pt>
                <c:pt idx="9694">
                  <c:v>9.61</c:v>
                </c:pt>
                <c:pt idx="9695">
                  <c:v>8.4700000000000006</c:v>
                </c:pt>
                <c:pt idx="9696">
                  <c:v>8.4700000000000006</c:v>
                </c:pt>
                <c:pt idx="9697">
                  <c:v>8.4700000000000006</c:v>
                </c:pt>
                <c:pt idx="9698">
                  <c:v>8.4700000000000006</c:v>
                </c:pt>
                <c:pt idx="9699">
                  <c:v>8.4700000000000006</c:v>
                </c:pt>
                <c:pt idx="9700">
                  <c:v>8.4700000000000006</c:v>
                </c:pt>
                <c:pt idx="9701">
                  <c:v>8.4700000000000006</c:v>
                </c:pt>
                <c:pt idx="9702">
                  <c:v>8.4700000000000006</c:v>
                </c:pt>
                <c:pt idx="9703">
                  <c:v>8.4700000000000006</c:v>
                </c:pt>
                <c:pt idx="9704">
                  <c:v>8.4700000000000006</c:v>
                </c:pt>
                <c:pt idx="9705">
                  <c:v>9.41</c:v>
                </c:pt>
                <c:pt idx="9706">
                  <c:v>9.41</c:v>
                </c:pt>
                <c:pt idx="9707">
                  <c:v>9.41</c:v>
                </c:pt>
                <c:pt idx="9708">
                  <c:v>9.41</c:v>
                </c:pt>
                <c:pt idx="9709">
                  <c:v>9.41</c:v>
                </c:pt>
                <c:pt idx="9710">
                  <c:v>9.41</c:v>
                </c:pt>
                <c:pt idx="9711">
                  <c:v>9.41</c:v>
                </c:pt>
                <c:pt idx="9712">
                  <c:v>9.41</c:v>
                </c:pt>
                <c:pt idx="9713">
                  <c:v>9.41</c:v>
                </c:pt>
                <c:pt idx="9714">
                  <c:v>9.41</c:v>
                </c:pt>
                <c:pt idx="9715">
                  <c:v>8.77</c:v>
                </c:pt>
                <c:pt idx="9716">
                  <c:v>8.77</c:v>
                </c:pt>
                <c:pt idx="9717">
                  <c:v>8.77</c:v>
                </c:pt>
                <c:pt idx="9718">
                  <c:v>8.77</c:v>
                </c:pt>
                <c:pt idx="9719">
                  <c:v>8.77</c:v>
                </c:pt>
                <c:pt idx="9720">
                  <c:v>8.77</c:v>
                </c:pt>
                <c:pt idx="9721">
                  <c:v>8.77</c:v>
                </c:pt>
                <c:pt idx="9722">
                  <c:v>8.77</c:v>
                </c:pt>
                <c:pt idx="9723">
                  <c:v>8.77</c:v>
                </c:pt>
                <c:pt idx="9724">
                  <c:v>8.77</c:v>
                </c:pt>
                <c:pt idx="9725">
                  <c:v>9.08</c:v>
                </c:pt>
                <c:pt idx="9726">
                  <c:v>9.08</c:v>
                </c:pt>
                <c:pt idx="9727">
                  <c:v>9.08</c:v>
                </c:pt>
                <c:pt idx="9728">
                  <c:v>9.08</c:v>
                </c:pt>
                <c:pt idx="9729">
                  <c:v>9.08</c:v>
                </c:pt>
                <c:pt idx="9730">
                  <c:v>9.08</c:v>
                </c:pt>
                <c:pt idx="9731">
                  <c:v>9.08</c:v>
                </c:pt>
                <c:pt idx="9732">
                  <c:v>9.08</c:v>
                </c:pt>
                <c:pt idx="9733">
                  <c:v>9.08</c:v>
                </c:pt>
                <c:pt idx="9734">
                  <c:v>9.08</c:v>
                </c:pt>
                <c:pt idx="9735">
                  <c:v>9.1300000000000008</c:v>
                </c:pt>
                <c:pt idx="9736">
                  <c:v>9.1300000000000008</c:v>
                </c:pt>
                <c:pt idx="9737">
                  <c:v>9.1300000000000008</c:v>
                </c:pt>
                <c:pt idx="9738">
                  <c:v>9.1300000000000008</c:v>
                </c:pt>
                <c:pt idx="9739">
                  <c:v>9.1300000000000008</c:v>
                </c:pt>
                <c:pt idx="9740">
                  <c:v>9.1300000000000008</c:v>
                </c:pt>
                <c:pt idx="9741">
                  <c:v>9.1300000000000008</c:v>
                </c:pt>
                <c:pt idx="9742">
                  <c:v>9.1300000000000008</c:v>
                </c:pt>
                <c:pt idx="9743">
                  <c:v>9.1300000000000008</c:v>
                </c:pt>
                <c:pt idx="9744">
                  <c:v>9.1300000000000008</c:v>
                </c:pt>
                <c:pt idx="9745">
                  <c:v>9.27</c:v>
                </c:pt>
                <c:pt idx="9746">
                  <c:v>9.27</c:v>
                </c:pt>
                <c:pt idx="9747">
                  <c:v>9.27</c:v>
                </c:pt>
                <c:pt idx="9748">
                  <c:v>9.27</c:v>
                </c:pt>
                <c:pt idx="9749">
                  <c:v>9.27</c:v>
                </c:pt>
                <c:pt idx="9750">
                  <c:v>9.27</c:v>
                </c:pt>
                <c:pt idx="9751">
                  <c:v>9.27</c:v>
                </c:pt>
                <c:pt idx="9752">
                  <c:v>9.27</c:v>
                </c:pt>
                <c:pt idx="9753">
                  <c:v>9.27</c:v>
                </c:pt>
                <c:pt idx="9754">
                  <c:v>9.27</c:v>
                </c:pt>
                <c:pt idx="9755">
                  <c:v>9.27</c:v>
                </c:pt>
                <c:pt idx="9756">
                  <c:v>9.27</c:v>
                </c:pt>
                <c:pt idx="9757">
                  <c:v>9.27</c:v>
                </c:pt>
                <c:pt idx="9758">
                  <c:v>9.27</c:v>
                </c:pt>
                <c:pt idx="9759">
                  <c:v>9.27</c:v>
                </c:pt>
                <c:pt idx="9760">
                  <c:v>9.27</c:v>
                </c:pt>
                <c:pt idx="9761">
                  <c:v>9.27</c:v>
                </c:pt>
                <c:pt idx="9762">
                  <c:v>9.27</c:v>
                </c:pt>
                <c:pt idx="9763">
                  <c:v>9.27</c:v>
                </c:pt>
                <c:pt idx="9764">
                  <c:v>9.27</c:v>
                </c:pt>
                <c:pt idx="9765">
                  <c:v>9.08</c:v>
                </c:pt>
                <c:pt idx="9766">
                  <c:v>9.08</c:v>
                </c:pt>
                <c:pt idx="9767">
                  <c:v>9.08</c:v>
                </c:pt>
                <c:pt idx="9768">
                  <c:v>9.08</c:v>
                </c:pt>
                <c:pt idx="9769">
                  <c:v>9.08</c:v>
                </c:pt>
                <c:pt idx="9770">
                  <c:v>9.08</c:v>
                </c:pt>
                <c:pt idx="9771">
                  <c:v>9.08</c:v>
                </c:pt>
                <c:pt idx="9772">
                  <c:v>9.08</c:v>
                </c:pt>
                <c:pt idx="9773">
                  <c:v>9.08</c:v>
                </c:pt>
                <c:pt idx="9774">
                  <c:v>9.08</c:v>
                </c:pt>
                <c:pt idx="9775">
                  <c:v>10.11</c:v>
                </c:pt>
                <c:pt idx="9776">
                  <c:v>10.11</c:v>
                </c:pt>
                <c:pt idx="9777">
                  <c:v>10.11</c:v>
                </c:pt>
                <c:pt idx="9778">
                  <c:v>10.11</c:v>
                </c:pt>
                <c:pt idx="9779">
                  <c:v>10.11</c:v>
                </c:pt>
                <c:pt idx="9780">
                  <c:v>10.11</c:v>
                </c:pt>
                <c:pt idx="9781">
                  <c:v>10.11</c:v>
                </c:pt>
                <c:pt idx="9782">
                  <c:v>10.11</c:v>
                </c:pt>
                <c:pt idx="9783">
                  <c:v>10.11</c:v>
                </c:pt>
                <c:pt idx="9784">
                  <c:v>10.11</c:v>
                </c:pt>
                <c:pt idx="9785">
                  <c:v>12.99</c:v>
                </c:pt>
                <c:pt idx="9786">
                  <c:v>12.99</c:v>
                </c:pt>
                <c:pt idx="9787">
                  <c:v>12.99</c:v>
                </c:pt>
                <c:pt idx="9788">
                  <c:v>12.99</c:v>
                </c:pt>
                <c:pt idx="9789">
                  <c:v>12.99</c:v>
                </c:pt>
                <c:pt idx="9790">
                  <c:v>12.99</c:v>
                </c:pt>
                <c:pt idx="9791">
                  <c:v>12.99</c:v>
                </c:pt>
                <c:pt idx="9792">
                  <c:v>12.99</c:v>
                </c:pt>
                <c:pt idx="9793">
                  <c:v>12.99</c:v>
                </c:pt>
                <c:pt idx="9794">
                  <c:v>12.99</c:v>
                </c:pt>
                <c:pt idx="9795">
                  <c:v>14.94</c:v>
                </c:pt>
                <c:pt idx="9796">
                  <c:v>14.94</c:v>
                </c:pt>
                <c:pt idx="9797">
                  <c:v>14.94</c:v>
                </c:pt>
                <c:pt idx="9798">
                  <c:v>14.94</c:v>
                </c:pt>
                <c:pt idx="9799">
                  <c:v>14.94</c:v>
                </c:pt>
                <c:pt idx="9800">
                  <c:v>14.94</c:v>
                </c:pt>
                <c:pt idx="9801">
                  <c:v>14.94</c:v>
                </c:pt>
                <c:pt idx="9802">
                  <c:v>14.94</c:v>
                </c:pt>
                <c:pt idx="9803">
                  <c:v>14.94</c:v>
                </c:pt>
                <c:pt idx="9804">
                  <c:v>14.94</c:v>
                </c:pt>
                <c:pt idx="9805">
                  <c:v>17.36</c:v>
                </c:pt>
                <c:pt idx="9806">
                  <c:v>17.36</c:v>
                </c:pt>
                <c:pt idx="9807">
                  <c:v>17.36</c:v>
                </c:pt>
                <c:pt idx="9808">
                  <c:v>17.36</c:v>
                </c:pt>
                <c:pt idx="9809">
                  <c:v>17.36</c:v>
                </c:pt>
                <c:pt idx="9810">
                  <c:v>17.36</c:v>
                </c:pt>
                <c:pt idx="9811">
                  <c:v>17.36</c:v>
                </c:pt>
                <c:pt idx="9812">
                  <c:v>17.36</c:v>
                </c:pt>
                <c:pt idx="9813">
                  <c:v>17.36</c:v>
                </c:pt>
                <c:pt idx="9814">
                  <c:v>17.36</c:v>
                </c:pt>
                <c:pt idx="9815">
                  <c:v>19.41</c:v>
                </c:pt>
                <c:pt idx="9816">
                  <c:v>19.41</c:v>
                </c:pt>
                <c:pt idx="9817">
                  <c:v>19.41</c:v>
                </c:pt>
                <c:pt idx="9818">
                  <c:v>19.41</c:v>
                </c:pt>
                <c:pt idx="9819">
                  <c:v>19.41</c:v>
                </c:pt>
                <c:pt idx="9820">
                  <c:v>19.41</c:v>
                </c:pt>
                <c:pt idx="9821">
                  <c:v>19.41</c:v>
                </c:pt>
                <c:pt idx="9822">
                  <c:v>19.41</c:v>
                </c:pt>
                <c:pt idx="9823">
                  <c:v>19.41</c:v>
                </c:pt>
                <c:pt idx="9824">
                  <c:v>19.41</c:v>
                </c:pt>
                <c:pt idx="9825">
                  <c:v>23.83</c:v>
                </c:pt>
                <c:pt idx="9826">
                  <c:v>23.83</c:v>
                </c:pt>
                <c:pt idx="9827">
                  <c:v>23.83</c:v>
                </c:pt>
                <c:pt idx="9828">
                  <c:v>23.83</c:v>
                </c:pt>
                <c:pt idx="9829">
                  <c:v>23.83</c:v>
                </c:pt>
                <c:pt idx="9830">
                  <c:v>23.83</c:v>
                </c:pt>
                <c:pt idx="9831">
                  <c:v>23.83</c:v>
                </c:pt>
                <c:pt idx="9832">
                  <c:v>23.83</c:v>
                </c:pt>
                <c:pt idx="9833">
                  <c:v>23.83</c:v>
                </c:pt>
                <c:pt idx="9834">
                  <c:v>23.83</c:v>
                </c:pt>
                <c:pt idx="9835">
                  <c:v>23.94</c:v>
                </c:pt>
                <c:pt idx="9836">
                  <c:v>23.94</c:v>
                </c:pt>
                <c:pt idx="9837">
                  <c:v>23.94</c:v>
                </c:pt>
                <c:pt idx="9838">
                  <c:v>23.94</c:v>
                </c:pt>
                <c:pt idx="9839">
                  <c:v>23.94</c:v>
                </c:pt>
                <c:pt idx="9840">
                  <c:v>23.94</c:v>
                </c:pt>
                <c:pt idx="9841">
                  <c:v>23.94</c:v>
                </c:pt>
                <c:pt idx="9842">
                  <c:v>23.94</c:v>
                </c:pt>
                <c:pt idx="9843">
                  <c:v>23.94</c:v>
                </c:pt>
                <c:pt idx="9844">
                  <c:v>23.94</c:v>
                </c:pt>
                <c:pt idx="9845">
                  <c:v>9.2200000000000006</c:v>
                </c:pt>
                <c:pt idx="9846">
                  <c:v>9.2200000000000006</c:v>
                </c:pt>
                <c:pt idx="9847">
                  <c:v>9.2200000000000006</c:v>
                </c:pt>
                <c:pt idx="9848">
                  <c:v>9.2200000000000006</c:v>
                </c:pt>
                <c:pt idx="9849">
                  <c:v>9.2200000000000006</c:v>
                </c:pt>
                <c:pt idx="9850">
                  <c:v>9.2200000000000006</c:v>
                </c:pt>
                <c:pt idx="9851">
                  <c:v>9.2200000000000006</c:v>
                </c:pt>
                <c:pt idx="9852">
                  <c:v>9.2200000000000006</c:v>
                </c:pt>
                <c:pt idx="9853">
                  <c:v>9.2200000000000006</c:v>
                </c:pt>
                <c:pt idx="9854">
                  <c:v>9.2200000000000006</c:v>
                </c:pt>
                <c:pt idx="9855">
                  <c:v>10.52</c:v>
                </c:pt>
                <c:pt idx="9856">
                  <c:v>10.52</c:v>
                </c:pt>
                <c:pt idx="9857">
                  <c:v>10.52</c:v>
                </c:pt>
                <c:pt idx="9858">
                  <c:v>10.52</c:v>
                </c:pt>
                <c:pt idx="9859">
                  <c:v>10.52</c:v>
                </c:pt>
                <c:pt idx="9860">
                  <c:v>10.52</c:v>
                </c:pt>
                <c:pt idx="9861">
                  <c:v>10.52</c:v>
                </c:pt>
                <c:pt idx="9862">
                  <c:v>10.52</c:v>
                </c:pt>
                <c:pt idx="9863">
                  <c:v>10.52</c:v>
                </c:pt>
                <c:pt idx="9864">
                  <c:v>10.52</c:v>
                </c:pt>
                <c:pt idx="9865">
                  <c:v>14.16</c:v>
                </c:pt>
                <c:pt idx="9866">
                  <c:v>14.16</c:v>
                </c:pt>
                <c:pt idx="9867">
                  <c:v>14.16</c:v>
                </c:pt>
                <c:pt idx="9868">
                  <c:v>14.16</c:v>
                </c:pt>
                <c:pt idx="9869">
                  <c:v>14.16</c:v>
                </c:pt>
                <c:pt idx="9870">
                  <c:v>14.16</c:v>
                </c:pt>
                <c:pt idx="9871">
                  <c:v>14.16</c:v>
                </c:pt>
                <c:pt idx="9872">
                  <c:v>14.16</c:v>
                </c:pt>
                <c:pt idx="9873">
                  <c:v>14.16</c:v>
                </c:pt>
                <c:pt idx="9874">
                  <c:v>14.16</c:v>
                </c:pt>
                <c:pt idx="9875">
                  <c:v>15.77</c:v>
                </c:pt>
                <c:pt idx="9876">
                  <c:v>15.77</c:v>
                </c:pt>
                <c:pt idx="9877">
                  <c:v>15.77</c:v>
                </c:pt>
                <c:pt idx="9878">
                  <c:v>15.77</c:v>
                </c:pt>
                <c:pt idx="9879">
                  <c:v>15.77</c:v>
                </c:pt>
                <c:pt idx="9880">
                  <c:v>15.77</c:v>
                </c:pt>
                <c:pt idx="9881">
                  <c:v>15.77</c:v>
                </c:pt>
                <c:pt idx="9882">
                  <c:v>15.77</c:v>
                </c:pt>
                <c:pt idx="9883">
                  <c:v>15.77</c:v>
                </c:pt>
                <c:pt idx="9884">
                  <c:v>15.77</c:v>
                </c:pt>
                <c:pt idx="9885">
                  <c:v>16.13</c:v>
                </c:pt>
                <c:pt idx="9886">
                  <c:v>16.13</c:v>
                </c:pt>
                <c:pt idx="9887">
                  <c:v>16.13</c:v>
                </c:pt>
                <c:pt idx="9888">
                  <c:v>16.13</c:v>
                </c:pt>
                <c:pt idx="9889">
                  <c:v>16.13</c:v>
                </c:pt>
                <c:pt idx="9890">
                  <c:v>16.13</c:v>
                </c:pt>
                <c:pt idx="9891">
                  <c:v>16.13</c:v>
                </c:pt>
                <c:pt idx="9892">
                  <c:v>16.13</c:v>
                </c:pt>
                <c:pt idx="9893">
                  <c:v>16.13</c:v>
                </c:pt>
                <c:pt idx="9894">
                  <c:v>16.13</c:v>
                </c:pt>
                <c:pt idx="9895">
                  <c:v>16.52</c:v>
                </c:pt>
                <c:pt idx="9896">
                  <c:v>16.52</c:v>
                </c:pt>
                <c:pt idx="9897">
                  <c:v>16.52</c:v>
                </c:pt>
                <c:pt idx="9898">
                  <c:v>16.52</c:v>
                </c:pt>
                <c:pt idx="9899">
                  <c:v>16.52</c:v>
                </c:pt>
                <c:pt idx="9900">
                  <c:v>16.52</c:v>
                </c:pt>
                <c:pt idx="9901">
                  <c:v>16.52</c:v>
                </c:pt>
                <c:pt idx="9902">
                  <c:v>16.52</c:v>
                </c:pt>
                <c:pt idx="9903">
                  <c:v>16.52</c:v>
                </c:pt>
                <c:pt idx="9904">
                  <c:v>16.52</c:v>
                </c:pt>
                <c:pt idx="9905">
                  <c:v>13.88</c:v>
                </c:pt>
                <c:pt idx="9906">
                  <c:v>13.88</c:v>
                </c:pt>
                <c:pt idx="9907">
                  <c:v>13.88</c:v>
                </c:pt>
                <c:pt idx="9908">
                  <c:v>13.88</c:v>
                </c:pt>
                <c:pt idx="9909">
                  <c:v>13.88</c:v>
                </c:pt>
                <c:pt idx="9910">
                  <c:v>13.88</c:v>
                </c:pt>
                <c:pt idx="9911">
                  <c:v>13.88</c:v>
                </c:pt>
                <c:pt idx="9912">
                  <c:v>13.88</c:v>
                </c:pt>
                <c:pt idx="9913">
                  <c:v>13.88</c:v>
                </c:pt>
                <c:pt idx="9914">
                  <c:v>13.88</c:v>
                </c:pt>
                <c:pt idx="9915">
                  <c:v>14.08</c:v>
                </c:pt>
                <c:pt idx="9916">
                  <c:v>14.08</c:v>
                </c:pt>
                <c:pt idx="9917">
                  <c:v>14.08</c:v>
                </c:pt>
                <c:pt idx="9918">
                  <c:v>14.08</c:v>
                </c:pt>
                <c:pt idx="9919">
                  <c:v>14.08</c:v>
                </c:pt>
                <c:pt idx="9920">
                  <c:v>14.08</c:v>
                </c:pt>
                <c:pt idx="9921">
                  <c:v>14.08</c:v>
                </c:pt>
                <c:pt idx="9922">
                  <c:v>14.08</c:v>
                </c:pt>
                <c:pt idx="9923">
                  <c:v>14.08</c:v>
                </c:pt>
                <c:pt idx="9924">
                  <c:v>14.08</c:v>
                </c:pt>
                <c:pt idx="9925">
                  <c:v>14.83</c:v>
                </c:pt>
                <c:pt idx="9926">
                  <c:v>14.83</c:v>
                </c:pt>
                <c:pt idx="9927">
                  <c:v>14.83</c:v>
                </c:pt>
                <c:pt idx="9928">
                  <c:v>14.83</c:v>
                </c:pt>
                <c:pt idx="9929">
                  <c:v>14.83</c:v>
                </c:pt>
                <c:pt idx="9930">
                  <c:v>14.83</c:v>
                </c:pt>
                <c:pt idx="9931">
                  <c:v>14.83</c:v>
                </c:pt>
                <c:pt idx="9932">
                  <c:v>14.83</c:v>
                </c:pt>
                <c:pt idx="9933">
                  <c:v>14.83</c:v>
                </c:pt>
                <c:pt idx="9934">
                  <c:v>14.83</c:v>
                </c:pt>
                <c:pt idx="9935">
                  <c:v>14.91</c:v>
                </c:pt>
                <c:pt idx="9936">
                  <c:v>14.91</c:v>
                </c:pt>
                <c:pt idx="9937">
                  <c:v>14.91</c:v>
                </c:pt>
                <c:pt idx="9938">
                  <c:v>14.91</c:v>
                </c:pt>
                <c:pt idx="9939">
                  <c:v>14.91</c:v>
                </c:pt>
                <c:pt idx="9940">
                  <c:v>14.91</c:v>
                </c:pt>
                <c:pt idx="9941">
                  <c:v>14.91</c:v>
                </c:pt>
                <c:pt idx="9942">
                  <c:v>14.91</c:v>
                </c:pt>
                <c:pt idx="9943">
                  <c:v>14.91</c:v>
                </c:pt>
                <c:pt idx="9944">
                  <c:v>14.91</c:v>
                </c:pt>
                <c:pt idx="9945">
                  <c:v>16.22</c:v>
                </c:pt>
                <c:pt idx="9946">
                  <c:v>16.22</c:v>
                </c:pt>
                <c:pt idx="9947">
                  <c:v>16.22</c:v>
                </c:pt>
                <c:pt idx="9948">
                  <c:v>16.22</c:v>
                </c:pt>
                <c:pt idx="9949">
                  <c:v>16.22</c:v>
                </c:pt>
                <c:pt idx="9950">
                  <c:v>16.22</c:v>
                </c:pt>
                <c:pt idx="9951">
                  <c:v>16.22</c:v>
                </c:pt>
                <c:pt idx="9952">
                  <c:v>16.22</c:v>
                </c:pt>
                <c:pt idx="9953">
                  <c:v>16.22</c:v>
                </c:pt>
                <c:pt idx="9954">
                  <c:v>16.22</c:v>
                </c:pt>
                <c:pt idx="9955">
                  <c:v>16.27</c:v>
                </c:pt>
                <c:pt idx="9956">
                  <c:v>16.27</c:v>
                </c:pt>
                <c:pt idx="9957">
                  <c:v>16.27</c:v>
                </c:pt>
                <c:pt idx="9958">
                  <c:v>16.27</c:v>
                </c:pt>
                <c:pt idx="9959">
                  <c:v>16.27</c:v>
                </c:pt>
                <c:pt idx="9960">
                  <c:v>16.27</c:v>
                </c:pt>
                <c:pt idx="9961">
                  <c:v>16.27</c:v>
                </c:pt>
                <c:pt idx="9962">
                  <c:v>16.27</c:v>
                </c:pt>
                <c:pt idx="9963">
                  <c:v>16.27</c:v>
                </c:pt>
                <c:pt idx="9964">
                  <c:v>16.27</c:v>
                </c:pt>
                <c:pt idx="9965">
                  <c:v>15.36</c:v>
                </c:pt>
                <c:pt idx="9966">
                  <c:v>15.36</c:v>
                </c:pt>
                <c:pt idx="9967">
                  <c:v>15.36</c:v>
                </c:pt>
                <c:pt idx="9968">
                  <c:v>15.36</c:v>
                </c:pt>
                <c:pt idx="9969">
                  <c:v>15.36</c:v>
                </c:pt>
                <c:pt idx="9970">
                  <c:v>15.36</c:v>
                </c:pt>
                <c:pt idx="9971">
                  <c:v>15.36</c:v>
                </c:pt>
                <c:pt idx="9972">
                  <c:v>15.36</c:v>
                </c:pt>
                <c:pt idx="9973">
                  <c:v>15.36</c:v>
                </c:pt>
                <c:pt idx="9974">
                  <c:v>15.36</c:v>
                </c:pt>
                <c:pt idx="9975">
                  <c:v>14.47</c:v>
                </c:pt>
                <c:pt idx="9976">
                  <c:v>14.47</c:v>
                </c:pt>
                <c:pt idx="9977">
                  <c:v>14.47</c:v>
                </c:pt>
                <c:pt idx="9978">
                  <c:v>14.47</c:v>
                </c:pt>
                <c:pt idx="9979">
                  <c:v>14.47</c:v>
                </c:pt>
                <c:pt idx="9980">
                  <c:v>14.47</c:v>
                </c:pt>
                <c:pt idx="9981">
                  <c:v>14.47</c:v>
                </c:pt>
                <c:pt idx="9982">
                  <c:v>14.47</c:v>
                </c:pt>
                <c:pt idx="9983">
                  <c:v>14.47</c:v>
                </c:pt>
                <c:pt idx="9984">
                  <c:v>14.47</c:v>
                </c:pt>
                <c:pt idx="9985">
                  <c:v>12.86</c:v>
                </c:pt>
                <c:pt idx="9986">
                  <c:v>12.86</c:v>
                </c:pt>
                <c:pt idx="9987">
                  <c:v>12.86</c:v>
                </c:pt>
                <c:pt idx="9988">
                  <c:v>12.86</c:v>
                </c:pt>
                <c:pt idx="9989">
                  <c:v>12.86</c:v>
                </c:pt>
                <c:pt idx="9990">
                  <c:v>12.86</c:v>
                </c:pt>
                <c:pt idx="9991">
                  <c:v>12.86</c:v>
                </c:pt>
                <c:pt idx="9992">
                  <c:v>12.86</c:v>
                </c:pt>
                <c:pt idx="9993">
                  <c:v>12.86</c:v>
                </c:pt>
                <c:pt idx="9994">
                  <c:v>12.86</c:v>
                </c:pt>
                <c:pt idx="9995">
                  <c:v>11.63</c:v>
                </c:pt>
                <c:pt idx="9996">
                  <c:v>11.63</c:v>
                </c:pt>
                <c:pt idx="9997">
                  <c:v>11.63</c:v>
                </c:pt>
                <c:pt idx="9998">
                  <c:v>11.63</c:v>
                </c:pt>
                <c:pt idx="9999">
                  <c:v>11.63</c:v>
                </c:pt>
                <c:pt idx="10000">
                  <c:v>11.63</c:v>
                </c:pt>
                <c:pt idx="10001">
                  <c:v>11.63</c:v>
                </c:pt>
                <c:pt idx="10002">
                  <c:v>11.63</c:v>
                </c:pt>
                <c:pt idx="10003">
                  <c:v>11.63</c:v>
                </c:pt>
                <c:pt idx="10004">
                  <c:v>11.63</c:v>
                </c:pt>
                <c:pt idx="10005">
                  <c:v>10.11</c:v>
                </c:pt>
                <c:pt idx="10006">
                  <c:v>10.11</c:v>
                </c:pt>
                <c:pt idx="10007">
                  <c:v>10.11</c:v>
                </c:pt>
                <c:pt idx="10008">
                  <c:v>10.11</c:v>
                </c:pt>
                <c:pt idx="10009">
                  <c:v>10.11</c:v>
                </c:pt>
                <c:pt idx="10010">
                  <c:v>10.11</c:v>
                </c:pt>
                <c:pt idx="10011">
                  <c:v>10.11</c:v>
                </c:pt>
                <c:pt idx="10012">
                  <c:v>10.11</c:v>
                </c:pt>
                <c:pt idx="10013">
                  <c:v>10.11</c:v>
                </c:pt>
                <c:pt idx="10014">
                  <c:v>10.11</c:v>
                </c:pt>
                <c:pt idx="10015">
                  <c:v>9.86</c:v>
                </c:pt>
                <c:pt idx="10016">
                  <c:v>9.86</c:v>
                </c:pt>
                <c:pt idx="10017">
                  <c:v>9.86</c:v>
                </c:pt>
                <c:pt idx="10018">
                  <c:v>9.86</c:v>
                </c:pt>
                <c:pt idx="10019">
                  <c:v>9.86</c:v>
                </c:pt>
                <c:pt idx="10020">
                  <c:v>9.86</c:v>
                </c:pt>
                <c:pt idx="10021">
                  <c:v>9.86</c:v>
                </c:pt>
                <c:pt idx="10022">
                  <c:v>9.86</c:v>
                </c:pt>
                <c:pt idx="10023">
                  <c:v>9.86</c:v>
                </c:pt>
                <c:pt idx="10024">
                  <c:v>9.86</c:v>
                </c:pt>
                <c:pt idx="10025">
                  <c:v>9.6300000000000008</c:v>
                </c:pt>
                <c:pt idx="10026">
                  <c:v>9.6300000000000008</c:v>
                </c:pt>
                <c:pt idx="10027">
                  <c:v>9.6300000000000008</c:v>
                </c:pt>
                <c:pt idx="10028">
                  <c:v>9.6300000000000008</c:v>
                </c:pt>
                <c:pt idx="10029">
                  <c:v>9.6300000000000008</c:v>
                </c:pt>
                <c:pt idx="10030">
                  <c:v>9.6300000000000008</c:v>
                </c:pt>
                <c:pt idx="10031">
                  <c:v>9.6300000000000008</c:v>
                </c:pt>
                <c:pt idx="10032">
                  <c:v>9.6300000000000008</c:v>
                </c:pt>
                <c:pt idx="10033">
                  <c:v>9.6300000000000008</c:v>
                </c:pt>
                <c:pt idx="10034">
                  <c:v>9.6300000000000008</c:v>
                </c:pt>
                <c:pt idx="10035">
                  <c:v>9.27</c:v>
                </c:pt>
                <c:pt idx="10036">
                  <c:v>9.27</c:v>
                </c:pt>
                <c:pt idx="10037">
                  <c:v>9.27</c:v>
                </c:pt>
                <c:pt idx="10038">
                  <c:v>9.27</c:v>
                </c:pt>
                <c:pt idx="10039">
                  <c:v>9.27</c:v>
                </c:pt>
                <c:pt idx="10040">
                  <c:v>9.27</c:v>
                </c:pt>
                <c:pt idx="10041">
                  <c:v>9.27</c:v>
                </c:pt>
                <c:pt idx="10042">
                  <c:v>9.27</c:v>
                </c:pt>
                <c:pt idx="10043">
                  <c:v>9.27</c:v>
                </c:pt>
                <c:pt idx="10044">
                  <c:v>9.27</c:v>
                </c:pt>
                <c:pt idx="10045">
                  <c:v>9.44</c:v>
                </c:pt>
                <c:pt idx="10046">
                  <c:v>9.44</c:v>
                </c:pt>
                <c:pt idx="10047">
                  <c:v>9.44</c:v>
                </c:pt>
                <c:pt idx="10048">
                  <c:v>9.44</c:v>
                </c:pt>
                <c:pt idx="10049">
                  <c:v>9.44</c:v>
                </c:pt>
                <c:pt idx="10050">
                  <c:v>9.44</c:v>
                </c:pt>
                <c:pt idx="10051">
                  <c:v>9.44</c:v>
                </c:pt>
                <c:pt idx="10052">
                  <c:v>9.44</c:v>
                </c:pt>
                <c:pt idx="10053">
                  <c:v>9.44</c:v>
                </c:pt>
                <c:pt idx="10054">
                  <c:v>9.44</c:v>
                </c:pt>
                <c:pt idx="10055">
                  <c:v>9.3800000000000008</c:v>
                </c:pt>
                <c:pt idx="10056">
                  <c:v>9.3800000000000008</c:v>
                </c:pt>
                <c:pt idx="10057">
                  <c:v>9.3800000000000008</c:v>
                </c:pt>
                <c:pt idx="10058">
                  <c:v>9.3800000000000008</c:v>
                </c:pt>
                <c:pt idx="10059">
                  <c:v>9.3800000000000008</c:v>
                </c:pt>
                <c:pt idx="10060">
                  <c:v>9.3800000000000008</c:v>
                </c:pt>
                <c:pt idx="10061">
                  <c:v>9.3800000000000008</c:v>
                </c:pt>
                <c:pt idx="10062">
                  <c:v>9.3800000000000008</c:v>
                </c:pt>
                <c:pt idx="10063">
                  <c:v>9.3800000000000008</c:v>
                </c:pt>
                <c:pt idx="10064">
                  <c:v>9.3800000000000008</c:v>
                </c:pt>
                <c:pt idx="10065">
                  <c:v>9.3800000000000008</c:v>
                </c:pt>
                <c:pt idx="10066">
                  <c:v>9.3800000000000008</c:v>
                </c:pt>
                <c:pt idx="10067">
                  <c:v>9.3800000000000008</c:v>
                </c:pt>
                <c:pt idx="10068">
                  <c:v>9.3800000000000008</c:v>
                </c:pt>
                <c:pt idx="10069">
                  <c:v>9.3800000000000008</c:v>
                </c:pt>
                <c:pt idx="10070">
                  <c:v>9.3800000000000008</c:v>
                </c:pt>
                <c:pt idx="10071">
                  <c:v>9.3800000000000008</c:v>
                </c:pt>
                <c:pt idx="10072">
                  <c:v>9.3800000000000008</c:v>
                </c:pt>
                <c:pt idx="10073">
                  <c:v>9.3800000000000008</c:v>
                </c:pt>
                <c:pt idx="10074">
                  <c:v>9.3800000000000008</c:v>
                </c:pt>
                <c:pt idx="10075">
                  <c:v>9.36</c:v>
                </c:pt>
                <c:pt idx="10076">
                  <c:v>9.36</c:v>
                </c:pt>
                <c:pt idx="10077">
                  <c:v>9.36</c:v>
                </c:pt>
                <c:pt idx="10078">
                  <c:v>9.36</c:v>
                </c:pt>
                <c:pt idx="10079">
                  <c:v>9.36</c:v>
                </c:pt>
                <c:pt idx="10080">
                  <c:v>9.36</c:v>
                </c:pt>
                <c:pt idx="10081">
                  <c:v>9.36</c:v>
                </c:pt>
                <c:pt idx="10082">
                  <c:v>9.36</c:v>
                </c:pt>
                <c:pt idx="10083">
                  <c:v>9.36</c:v>
                </c:pt>
                <c:pt idx="10084">
                  <c:v>9.36</c:v>
                </c:pt>
                <c:pt idx="10085">
                  <c:v>9.3000000000000007</c:v>
                </c:pt>
                <c:pt idx="10086">
                  <c:v>9.3000000000000007</c:v>
                </c:pt>
                <c:pt idx="10087">
                  <c:v>9.3000000000000007</c:v>
                </c:pt>
                <c:pt idx="10088">
                  <c:v>9.3000000000000007</c:v>
                </c:pt>
                <c:pt idx="10089">
                  <c:v>9.3000000000000007</c:v>
                </c:pt>
                <c:pt idx="10090">
                  <c:v>9.3000000000000007</c:v>
                </c:pt>
                <c:pt idx="10091">
                  <c:v>9.3000000000000007</c:v>
                </c:pt>
                <c:pt idx="10092">
                  <c:v>9.3000000000000007</c:v>
                </c:pt>
                <c:pt idx="10093">
                  <c:v>9.3000000000000007</c:v>
                </c:pt>
                <c:pt idx="10094">
                  <c:v>9.3000000000000007</c:v>
                </c:pt>
                <c:pt idx="10095">
                  <c:v>9.3000000000000007</c:v>
                </c:pt>
                <c:pt idx="10096">
                  <c:v>9.3000000000000007</c:v>
                </c:pt>
                <c:pt idx="10097">
                  <c:v>9.3000000000000007</c:v>
                </c:pt>
                <c:pt idx="10098">
                  <c:v>9.3000000000000007</c:v>
                </c:pt>
                <c:pt idx="10099">
                  <c:v>9.3000000000000007</c:v>
                </c:pt>
                <c:pt idx="10100">
                  <c:v>9.3000000000000007</c:v>
                </c:pt>
                <c:pt idx="10101">
                  <c:v>9.3000000000000007</c:v>
                </c:pt>
                <c:pt idx="10102">
                  <c:v>9.3000000000000007</c:v>
                </c:pt>
                <c:pt idx="10103">
                  <c:v>9.3000000000000007</c:v>
                </c:pt>
                <c:pt idx="10104">
                  <c:v>9.3000000000000007</c:v>
                </c:pt>
                <c:pt idx="10105">
                  <c:v>9.1300000000000008</c:v>
                </c:pt>
                <c:pt idx="10106">
                  <c:v>9.1300000000000008</c:v>
                </c:pt>
                <c:pt idx="10107">
                  <c:v>9.1300000000000008</c:v>
                </c:pt>
                <c:pt idx="10108">
                  <c:v>9.1300000000000008</c:v>
                </c:pt>
                <c:pt idx="10109">
                  <c:v>9.1300000000000008</c:v>
                </c:pt>
                <c:pt idx="10110">
                  <c:v>9.1300000000000008</c:v>
                </c:pt>
                <c:pt idx="10111">
                  <c:v>9.1300000000000008</c:v>
                </c:pt>
                <c:pt idx="10112">
                  <c:v>9.1300000000000008</c:v>
                </c:pt>
                <c:pt idx="10113">
                  <c:v>9.1300000000000008</c:v>
                </c:pt>
                <c:pt idx="10114">
                  <c:v>9.1300000000000008</c:v>
                </c:pt>
                <c:pt idx="10115">
                  <c:v>9.6300000000000008</c:v>
                </c:pt>
                <c:pt idx="10116">
                  <c:v>9.6300000000000008</c:v>
                </c:pt>
                <c:pt idx="10117">
                  <c:v>9.6300000000000008</c:v>
                </c:pt>
                <c:pt idx="10118">
                  <c:v>9.6300000000000008</c:v>
                </c:pt>
                <c:pt idx="10119">
                  <c:v>9.6300000000000008</c:v>
                </c:pt>
                <c:pt idx="10120">
                  <c:v>9.6300000000000008</c:v>
                </c:pt>
                <c:pt idx="10121">
                  <c:v>9.6300000000000008</c:v>
                </c:pt>
                <c:pt idx="10122">
                  <c:v>9.6300000000000008</c:v>
                </c:pt>
                <c:pt idx="10123">
                  <c:v>9.6300000000000008</c:v>
                </c:pt>
                <c:pt idx="10124">
                  <c:v>9.6300000000000008</c:v>
                </c:pt>
                <c:pt idx="10125">
                  <c:v>9.0500000000000007</c:v>
                </c:pt>
                <c:pt idx="10126">
                  <c:v>9.0500000000000007</c:v>
                </c:pt>
                <c:pt idx="10127">
                  <c:v>9.0500000000000007</c:v>
                </c:pt>
                <c:pt idx="10128">
                  <c:v>9.0500000000000007</c:v>
                </c:pt>
                <c:pt idx="10129">
                  <c:v>9.0500000000000007</c:v>
                </c:pt>
                <c:pt idx="10130">
                  <c:v>9.0500000000000007</c:v>
                </c:pt>
                <c:pt idx="10131">
                  <c:v>9.0500000000000007</c:v>
                </c:pt>
                <c:pt idx="10132">
                  <c:v>9.0500000000000007</c:v>
                </c:pt>
                <c:pt idx="10133">
                  <c:v>9.0500000000000007</c:v>
                </c:pt>
                <c:pt idx="10134">
                  <c:v>9.0500000000000007</c:v>
                </c:pt>
                <c:pt idx="10135">
                  <c:v>8.9700000000000006</c:v>
                </c:pt>
                <c:pt idx="10136">
                  <c:v>8.9700000000000006</c:v>
                </c:pt>
                <c:pt idx="10137">
                  <c:v>8.9700000000000006</c:v>
                </c:pt>
                <c:pt idx="10138">
                  <c:v>8.9700000000000006</c:v>
                </c:pt>
                <c:pt idx="10139">
                  <c:v>8.9700000000000006</c:v>
                </c:pt>
                <c:pt idx="10140">
                  <c:v>8.9700000000000006</c:v>
                </c:pt>
                <c:pt idx="10141">
                  <c:v>8.9700000000000006</c:v>
                </c:pt>
                <c:pt idx="10142">
                  <c:v>8.9700000000000006</c:v>
                </c:pt>
                <c:pt idx="10143">
                  <c:v>8.9700000000000006</c:v>
                </c:pt>
                <c:pt idx="10144">
                  <c:v>8.9700000000000006</c:v>
                </c:pt>
                <c:pt idx="10145">
                  <c:v>8.24</c:v>
                </c:pt>
                <c:pt idx="10146">
                  <c:v>8.24</c:v>
                </c:pt>
                <c:pt idx="10147">
                  <c:v>8.24</c:v>
                </c:pt>
                <c:pt idx="10148">
                  <c:v>8.24</c:v>
                </c:pt>
                <c:pt idx="10149">
                  <c:v>8.24</c:v>
                </c:pt>
                <c:pt idx="10150">
                  <c:v>8.24</c:v>
                </c:pt>
                <c:pt idx="10151">
                  <c:v>8.24</c:v>
                </c:pt>
                <c:pt idx="10152">
                  <c:v>8.24</c:v>
                </c:pt>
                <c:pt idx="10153">
                  <c:v>8.24</c:v>
                </c:pt>
                <c:pt idx="10154">
                  <c:v>8.24</c:v>
                </c:pt>
                <c:pt idx="10155">
                  <c:v>8.19</c:v>
                </c:pt>
                <c:pt idx="10156">
                  <c:v>8.19</c:v>
                </c:pt>
                <c:pt idx="10157">
                  <c:v>8.19</c:v>
                </c:pt>
                <c:pt idx="10158">
                  <c:v>8.19</c:v>
                </c:pt>
                <c:pt idx="10159">
                  <c:v>8.19</c:v>
                </c:pt>
                <c:pt idx="10160">
                  <c:v>8.19</c:v>
                </c:pt>
                <c:pt idx="10161">
                  <c:v>8.19</c:v>
                </c:pt>
                <c:pt idx="10162">
                  <c:v>8.19</c:v>
                </c:pt>
                <c:pt idx="10163">
                  <c:v>8.19</c:v>
                </c:pt>
                <c:pt idx="10164">
                  <c:v>8.19</c:v>
                </c:pt>
                <c:pt idx="10165">
                  <c:v>8.41</c:v>
                </c:pt>
                <c:pt idx="10166">
                  <c:v>8.41</c:v>
                </c:pt>
                <c:pt idx="10167">
                  <c:v>8.41</c:v>
                </c:pt>
                <c:pt idx="10168">
                  <c:v>8.41</c:v>
                </c:pt>
                <c:pt idx="10169">
                  <c:v>8.41</c:v>
                </c:pt>
                <c:pt idx="10170">
                  <c:v>8.41</c:v>
                </c:pt>
                <c:pt idx="10171">
                  <c:v>8.41</c:v>
                </c:pt>
                <c:pt idx="10172">
                  <c:v>8.41</c:v>
                </c:pt>
                <c:pt idx="10173">
                  <c:v>8.41</c:v>
                </c:pt>
                <c:pt idx="10174">
                  <c:v>8.41</c:v>
                </c:pt>
                <c:pt idx="10175">
                  <c:v>8.6300000000000008</c:v>
                </c:pt>
                <c:pt idx="10176">
                  <c:v>8.6300000000000008</c:v>
                </c:pt>
                <c:pt idx="10177">
                  <c:v>8.6300000000000008</c:v>
                </c:pt>
                <c:pt idx="10178">
                  <c:v>8.6300000000000008</c:v>
                </c:pt>
                <c:pt idx="10179">
                  <c:v>8.6300000000000008</c:v>
                </c:pt>
                <c:pt idx="10180">
                  <c:v>8.6300000000000008</c:v>
                </c:pt>
                <c:pt idx="10181">
                  <c:v>8.6300000000000008</c:v>
                </c:pt>
                <c:pt idx="10182">
                  <c:v>8.6300000000000008</c:v>
                </c:pt>
                <c:pt idx="10183">
                  <c:v>8.6300000000000008</c:v>
                </c:pt>
                <c:pt idx="10184">
                  <c:v>8.6300000000000008</c:v>
                </c:pt>
                <c:pt idx="10185">
                  <c:v>8.66</c:v>
                </c:pt>
                <c:pt idx="10186">
                  <c:v>8.66</c:v>
                </c:pt>
                <c:pt idx="10187">
                  <c:v>8.66</c:v>
                </c:pt>
                <c:pt idx="10188">
                  <c:v>8.66</c:v>
                </c:pt>
                <c:pt idx="10189">
                  <c:v>8.66</c:v>
                </c:pt>
                <c:pt idx="10190">
                  <c:v>8.66</c:v>
                </c:pt>
                <c:pt idx="10191">
                  <c:v>8.66</c:v>
                </c:pt>
                <c:pt idx="10192">
                  <c:v>8.66</c:v>
                </c:pt>
                <c:pt idx="10193">
                  <c:v>8.66</c:v>
                </c:pt>
                <c:pt idx="10194">
                  <c:v>8.66</c:v>
                </c:pt>
                <c:pt idx="10195">
                  <c:v>8.91</c:v>
                </c:pt>
                <c:pt idx="10196">
                  <c:v>8.91</c:v>
                </c:pt>
                <c:pt idx="10197">
                  <c:v>8.91</c:v>
                </c:pt>
                <c:pt idx="10198">
                  <c:v>8.91</c:v>
                </c:pt>
                <c:pt idx="10199">
                  <c:v>8.91</c:v>
                </c:pt>
                <c:pt idx="10200">
                  <c:v>8.91</c:v>
                </c:pt>
                <c:pt idx="10201">
                  <c:v>8.91</c:v>
                </c:pt>
                <c:pt idx="10202">
                  <c:v>8.91</c:v>
                </c:pt>
                <c:pt idx="10203">
                  <c:v>8.91</c:v>
                </c:pt>
                <c:pt idx="10204">
                  <c:v>8.91</c:v>
                </c:pt>
                <c:pt idx="10205">
                  <c:v>9.19</c:v>
                </c:pt>
                <c:pt idx="10206">
                  <c:v>9.19</c:v>
                </c:pt>
                <c:pt idx="10207">
                  <c:v>9.19</c:v>
                </c:pt>
                <c:pt idx="10208">
                  <c:v>9.19</c:v>
                </c:pt>
                <c:pt idx="10209">
                  <c:v>9.19</c:v>
                </c:pt>
                <c:pt idx="10210">
                  <c:v>9.19</c:v>
                </c:pt>
                <c:pt idx="10211">
                  <c:v>9.19</c:v>
                </c:pt>
                <c:pt idx="10212">
                  <c:v>9.19</c:v>
                </c:pt>
                <c:pt idx="10213">
                  <c:v>9.19</c:v>
                </c:pt>
                <c:pt idx="10214">
                  <c:v>9.19</c:v>
                </c:pt>
                <c:pt idx="10215">
                  <c:v>9.2200000000000006</c:v>
                </c:pt>
                <c:pt idx="10216">
                  <c:v>9.2200000000000006</c:v>
                </c:pt>
                <c:pt idx="10217">
                  <c:v>9.2200000000000006</c:v>
                </c:pt>
                <c:pt idx="10218">
                  <c:v>9.2200000000000006</c:v>
                </c:pt>
                <c:pt idx="10219">
                  <c:v>9.2200000000000006</c:v>
                </c:pt>
                <c:pt idx="10220">
                  <c:v>9.2200000000000006</c:v>
                </c:pt>
                <c:pt idx="10221">
                  <c:v>9.2200000000000006</c:v>
                </c:pt>
                <c:pt idx="10222">
                  <c:v>9.2200000000000006</c:v>
                </c:pt>
                <c:pt idx="10223">
                  <c:v>9.2200000000000006</c:v>
                </c:pt>
                <c:pt idx="10224">
                  <c:v>9.2200000000000006</c:v>
                </c:pt>
                <c:pt idx="10225">
                  <c:v>8.91</c:v>
                </c:pt>
                <c:pt idx="10226">
                  <c:v>8.91</c:v>
                </c:pt>
                <c:pt idx="10227">
                  <c:v>8.91</c:v>
                </c:pt>
                <c:pt idx="10228">
                  <c:v>8.91</c:v>
                </c:pt>
                <c:pt idx="10229">
                  <c:v>8.91</c:v>
                </c:pt>
                <c:pt idx="10230">
                  <c:v>8.91</c:v>
                </c:pt>
                <c:pt idx="10231">
                  <c:v>8.91</c:v>
                </c:pt>
                <c:pt idx="10232">
                  <c:v>8.91</c:v>
                </c:pt>
                <c:pt idx="10233">
                  <c:v>8.91</c:v>
                </c:pt>
                <c:pt idx="10234">
                  <c:v>8.91</c:v>
                </c:pt>
                <c:pt idx="10235">
                  <c:v>9.08</c:v>
                </c:pt>
                <c:pt idx="10236">
                  <c:v>9.08</c:v>
                </c:pt>
                <c:pt idx="10237">
                  <c:v>9.08</c:v>
                </c:pt>
                <c:pt idx="10238">
                  <c:v>9.08</c:v>
                </c:pt>
                <c:pt idx="10239">
                  <c:v>9.08</c:v>
                </c:pt>
                <c:pt idx="10240">
                  <c:v>9.08</c:v>
                </c:pt>
                <c:pt idx="10241">
                  <c:v>9.08</c:v>
                </c:pt>
                <c:pt idx="10242">
                  <c:v>9.08</c:v>
                </c:pt>
                <c:pt idx="10243">
                  <c:v>9.08</c:v>
                </c:pt>
                <c:pt idx="10244">
                  <c:v>9.08</c:v>
                </c:pt>
                <c:pt idx="10245">
                  <c:v>9.1300000000000008</c:v>
                </c:pt>
                <c:pt idx="10246">
                  <c:v>9.1300000000000008</c:v>
                </c:pt>
                <c:pt idx="10247">
                  <c:v>9.1300000000000008</c:v>
                </c:pt>
                <c:pt idx="10248">
                  <c:v>9.1300000000000008</c:v>
                </c:pt>
                <c:pt idx="10249">
                  <c:v>9.1300000000000008</c:v>
                </c:pt>
                <c:pt idx="10250">
                  <c:v>9.1300000000000008</c:v>
                </c:pt>
                <c:pt idx="10251">
                  <c:v>9.1300000000000008</c:v>
                </c:pt>
                <c:pt idx="10252">
                  <c:v>9.1300000000000008</c:v>
                </c:pt>
                <c:pt idx="10253">
                  <c:v>9.1300000000000008</c:v>
                </c:pt>
                <c:pt idx="10254">
                  <c:v>9.1300000000000008</c:v>
                </c:pt>
                <c:pt idx="10255">
                  <c:v>9.1300000000000008</c:v>
                </c:pt>
                <c:pt idx="10256">
                  <c:v>9.1300000000000008</c:v>
                </c:pt>
                <c:pt idx="10257">
                  <c:v>9.1300000000000008</c:v>
                </c:pt>
                <c:pt idx="10258">
                  <c:v>9.1300000000000008</c:v>
                </c:pt>
                <c:pt idx="10259">
                  <c:v>9.1300000000000008</c:v>
                </c:pt>
                <c:pt idx="10260">
                  <c:v>9.1300000000000008</c:v>
                </c:pt>
                <c:pt idx="10261">
                  <c:v>9.1300000000000008</c:v>
                </c:pt>
                <c:pt idx="10262">
                  <c:v>9.1300000000000008</c:v>
                </c:pt>
                <c:pt idx="10263">
                  <c:v>9.1300000000000008</c:v>
                </c:pt>
                <c:pt idx="10264">
                  <c:v>9.1300000000000008</c:v>
                </c:pt>
                <c:pt idx="10265">
                  <c:v>9.3800000000000008</c:v>
                </c:pt>
                <c:pt idx="10266">
                  <c:v>9.3800000000000008</c:v>
                </c:pt>
                <c:pt idx="10267">
                  <c:v>9.3800000000000008</c:v>
                </c:pt>
                <c:pt idx="10268">
                  <c:v>9.3800000000000008</c:v>
                </c:pt>
                <c:pt idx="10269">
                  <c:v>9.3800000000000008</c:v>
                </c:pt>
                <c:pt idx="10270">
                  <c:v>9.3800000000000008</c:v>
                </c:pt>
                <c:pt idx="10271">
                  <c:v>9.3800000000000008</c:v>
                </c:pt>
                <c:pt idx="10272">
                  <c:v>9.3800000000000008</c:v>
                </c:pt>
                <c:pt idx="10273">
                  <c:v>9.3800000000000008</c:v>
                </c:pt>
                <c:pt idx="10274">
                  <c:v>9.3800000000000008</c:v>
                </c:pt>
                <c:pt idx="10275">
                  <c:v>8.94</c:v>
                </c:pt>
                <c:pt idx="10276">
                  <c:v>8.94</c:v>
                </c:pt>
                <c:pt idx="10277">
                  <c:v>8.94</c:v>
                </c:pt>
                <c:pt idx="10278">
                  <c:v>8.94</c:v>
                </c:pt>
                <c:pt idx="10279">
                  <c:v>8.94</c:v>
                </c:pt>
                <c:pt idx="10280">
                  <c:v>8.94</c:v>
                </c:pt>
                <c:pt idx="10281">
                  <c:v>8.94</c:v>
                </c:pt>
                <c:pt idx="10282">
                  <c:v>8.94</c:v>
                </c:pt>
                <c:pt idx="10283">
                  <c:v>8.94</c:v>
                </c:pt>
                <c:pt idx="10284">
                  <c:v>8.94</c:v>
                </c:pt>
                <c:pt idx="10285">
                  <c:v>8.99</c:v>
                </c:pt>
                <c:pt idx="10286">
                  <c:v>8.99</c:v>
                </c:pt>
                <c:pt idx="10287">
                  <c:v>8.99</c:v>
                </c:pt>
                <c:pt idx="10288">
                  <c:v>8.99</c:v>
                </c:pt>
                <c:pt idx="10289">
                  <c:v>8.99</c:v>
                </c:pt>
                <c:pt idx="10290">
                  <c:v>8.99</c:v>
                </c:pt>
                <c:pt idx="10291">
                  <c:v>8.99</c:v>
                </c:pt>
                <c:pt idx="10292">
                  <c:v>8.99</c:v>
                </c:pt>
                <c:pt idx="10293">
                  <c:v>8.99</c:v>
                </c:pt>
                <c:pt idx="10294">
                  <c:v>8.99</c:v>
                </c:pt>
                <c:pt idx="10295">
                  <c:v>8.7200000000000006</c:v>
                </c:pt>
                <c:pt idx="10296">
                  <c:v>8.7200000000000006</c:v>
                </c:pt>
                <c:pt idx="10297">
                  <c:v>8.7200000000000006</c:v>
                </c:pt>
                <c:pt idx="10298">
                  <c:v>8.7200000000000006</c:v>
                </c:pt>
                <c:pt idx="10299">
                  <c:v>8.7200000000000006</c:v>
                </c:pt>
                <c:pt idx="10300">
                  <c:v>8.7200000000000006</c:v>
                </c:pt>
                <c:pt idx="10301">
                  <c:v>8.7200000000000006</c:v>
                </c:pt>
                <c:pt idx="10302">
                  <c:v>8.7200000000000006</c:v>
                </c:pt>
                <c:pt idx="10303">
                  <c:v>8.7200000000000006</c:v>
                </c:pt>
                <c:pt idx="10304">
                  <c:v>8.7200000000000006</c:v>
                </c:pt>
                <c:pt idx="10305">
                  <c:v>8.36</c:v>
                </c:pt>
                <c:pt idx="10306">
                  <c:v>8.36</c:v>
                </c:pt>
                <c:pt idx="10307">
                  <c:v>8.36</c:v>
                </c:pt>
                <c:pt idx="10308">
                  <c:v>8.36</c:v>
                </c:pt>
                <c:pt idx="10309">
                  <c:v>8.36</c:v>
                </c:pt>
                <c:pt idx="10310">
                  <c:v>8.36</c:v>
                </c:pt>
                <c:pt idx="10311">
                  <c:v>8.36</c:v>
                </c:pt>
                <c:pt idx="10312">
                  <c:v>8.36</c:v>
                </c:pt>
                <c:pt idx="10313">
                  <c:v>8.36</c:v>
                </c:pt>
                <c:pt idx="10314">
                  <c:v>8.36</c:v>
                </c:pt>
                <c:pt idx="10315">
                  <c:v>8.58</c:v>
                </c:pt>
                <c:pt idx="10316">
                  <c:v>8.58</c:v>
                </c:pt>
                <c:pt idx="10317">
                  <c:v>8.58</c:v>
                </c:pt>
                <c:pt idx="10318">
                  <c:v>8.58</c:v>
                </c:pt>
                <c:pt idx="10319">
                  <c:v>8.58</c:v>
                </c:pt>
                <c:pt idx="10320">
                  <c:v>8.58</c:v>
                </c:pt>
                <c:pt idx="10321">
                  <c:v>8.58</c:v>
                </c:pt>
                <c:pt idx="10322">
                  <c:v>8.58</c:v>
                </c:pt>
                <c:pt idx="10323">
                  <c:v>8.58</c:v>
                </c:pt>
                <c:pt idx="10324">
                  <c:v>8.58</c:v>
                </c:pt>
                <c:pt idx="10325">
                  <c:v>8.58</c:v>
                </c:pt>
                <c:pt idx="10326">
                  <c:v>8.58</c:v>
                </c:pt>
                <c:pt idx="10327">
                  <c:v>8.58</c:v>
                </c:pt>
                <c:pt idx="10328">
                  <c:v>8.58</c:v>
                </c:pt>
                <c:pt idx="10329">
                  <c:v>8.58</c:v>
                </c:pt>
                <c:pt idx="10330">
                  <c:v>8.58</c:v>
                </c:pt>
                <c:pt idx="10331">
                  <c:v>8.58</c:v>
                </c:pt>
                <c:pt idx="10332">
                  <c:v>8.58</c:v>
                </c:pt>
                <c:pt idx="10333">
                  <c:v>8.58</c:v>
                </c:pt>
                <c:pt idx="10334">
                  <c:v>8.58</c:v>
                </c:pt>
                <c:pt idx="10335">
                  <c:v>8.8800000000000008</c:v>
                </c:pt>
                <c:pt idx="10336">
                  <c:v>8.8800000000000008</c:v>
                </c:pt>
                <c:pt idx="10337">
                  <c:v>8.8800000000000008</c:v>
                </c:pt>
                <c:pt idx="10338">
                  <c:v>8.8800000000000008</c:v>
                </c:pt>
                <c:pt idx="10339">
                  <c:v>8.8800000000000008</c:v>
                </c:pt>
                <c:pt idx="10340">
                  <c:v>8.8800000000000008</c:v>
                </c:pt>
                <c:pt idx="10341">
                  <c:v>8.8800000000000008</c:v>
                </c:pt>
                <c:pt idx="10342">
                  <c:v>8.8800000000000008</c:v>
                </c:pt>
                <c:pt idx="10343">
                  <c:v>8.8800000000000008</c:v>
                </c:pt>
                <c:pt idx="10344">
                  <c:v>8.8800000000000008</c:v>
                </c:pt>
                <c:pt idx="10345">
                  <c:v>9.1300000000000008</c:v>
                </c:pt>
                <c:pt idx="10346">
                  <c:v>9.1300000000000008</c:v>
                </c:pt>
                <c:pt idx="10347">
                  <c:v>9.1300000000000008</c:v>
                </c:pt>
                <c:pt idx="10348">
                  <c:v>9.1300000000000008</c:v>
                </c:pt>
                <c:pt idx="10349">
                  <c:v>9.1300000000000008</c:v>
                </c:pt>
                <c:pt idx="10350">
                  <c:v>9.1300000000000008</c:v>
                </c:pt>
                <c:pt idx="10351">
                  <c:v>9.1300000000000008</c:v>
                </c:pt>
                <c:pt idx="10352">
                  <c:v>9.1300000000000008</c:v>
                </c:pt>
                <c:pt idx="10353">
                  <c:v>9.1300000000000008</c:v>
                </c:pt>
                <c:pt idx="10354">
                  <c:v>9.1300000000000008</c:v>
                </c:pt>
                <c:pt idx="10355">
                  <c:v>9.08</c:v>
                </c:pt>
                <c:pt idx="10356">
                  <c:v>9.08</c:v>
                </c:pt>
                <c:pt idx="10357">
                  <c:v>9.08</c:v>
                </c:pt>
                <c:pt idx="10358">
                  <c:v>9.08</c:v>
                </c:pt>
                <c:pt idx="10359">
                  <c:v>9.08</c:v>
                </c:pt>
                <c:pt idx="10360">
                  <c:v>9.08</c:v>
                </c:pt>
                <c:pt idx="10361">
                  <c:v>9.08</c:v>
                </c:pt>
                <c:pt idx="10362">
                  <c:v>9.08</c:v>
                </c:pt>
                <c:pt idx="10363">
                  <c:v>9.08</c:v>
                </c:pt>
                <c:pt idx="10364">
                  <c:v>9.08</c:v>
                </c:pt>
                <c:pt idx="10365">
                  <c:v>9.0500000000000007</c:v>
                </c:pt>
                <c:pt idx="10366">
                  <c:v>9.0500000000000007</c:v>
                </c:pt>
                <c:pt idx="10367">
                  <c:v>9.0500000000000007</c:v>
                </c:pt>
                <c:pt idx="10368">
                  <c:v>9.0500000000000007</c:v>
                </c:pt>
                <c:pt idx="10369">
                  <c:v>9.0500000000000007</c:v>
                </c:pt>
                <c:pt idx="10370">
                  <c:v>9.0500000000000007</c:v>
                </c:pt>
                <c:pt idx="10371">
                  <c:v>9.0500000000000007</c:v>
                </c:pt>
                <c:pt idx="10372">
                  <c:v>9.0500000000000007</c:v>
                </c:pt>
                <c:pt idx="10373">
                  <c:v>9.0500000000000007</c:v>
                </c:pt>
                <c:pt idx="10374">
                  <c:v>9.0500000000000007</c:v>
                </c:pt>
                <c:pt idx="10375">
                  <c:v>9.02</c:v>
                </c:pt>
                <c:pt idx="10376">
                  <c:v>9.02</c:v>
                </c:pt>
                <c:pt idx="10377">
                  <c:v>9.02</c:v>
                </c:pt>
                <c:pt idx="10378">
                  <c:v>9.02</c:v>
                </c:pt>
                <c:pt idx="10379">
                  <c:v>9.02</c:v>
                </c:pt>
                <c:pt idx="10380">
                  <c:v>9.02</c:v>
                </c:pt>
                <c:pt idx="10381">
                  <c:v>9.02</c:v>
                </c:pt>
                <c:pt idx="10382">
                  <c:v>9.02</c:v>
                </c:pt>
                <c:pt idx="10383">
                  <c:v>9.02</c:v>
                </c:pt>
                <c:pt idx="10384">
                  <c:v>9.02</c:v>
                </c:pt>
                <c:pt idx="10385">
                  <c:v>8.99</c:v>
                </c:pt>
                <c:pt idx="10386">
                  <c:v>8.99</c:v>
                </c:pt>
                <c:pt idx="10387">
                  <c:v>8.99</c:v>
                </c:pt>
                <c:pt idx="10388">
                  <c:v>8.99</c:v>
                </c:pt>
                <c:pt idx="10389">
                  <c:v>8.99</c:v>
                </c:pt>
                <c:pt idx="10390">
                  <c:v>8.99</c:v>
                </c:pt>
                <c:pt idx="10391">
                  <c:v>8.99</c:v>
                </c:pt>
                <c:pt idx="10392">
                  <c:v>8.99</c:v>
                </c:pt>
                <c:pt idx="10393">
                  <c:v>8.99</c:v>
                </c:pt>
                <c:pt idx="10394">
                  <c:v>8.99</c:v>
                </c:pt>
                <c:pt idx="10395">
                  <c:v>8.8800000000000008</c:v>
                </c:pt>
                <c:pt idx="10396">
                  <c:v>8.8800000000000008</c:v>
                </c:pt>
                <c:pt idx="10397">
                  <c:v>8.8800000000000008</c:v>
                </c:pt>
                <c:pt idx="10398">
                  <c:v>8.8800000000000008</c:v>
                </c:pt>
                <c:pt idx="10399">
                  <c:v>8.8800000000000008</c:v>
                </c:pt>
                <c:pt idx="10400">
                  <c:v>8.8800000000000008</c:v>
                </c:pt>
                <c:pt idx="10401">
                  <c:v>8.8800000000000008</c:v>
                </c:pt>
                <c:pt idx="10402">
                  <c:v>8.8800000000000008</c:v>
                </c:pt>
                <c:pt idx="10403">
                  <c:v>8.8800000000000008</c:v>
                </c:pt>
                <c:pt idx="10404">
                  <c:v>8.8800000000000008</c:v>
                </c:pt>
                <c:pt idx="10405">
                  <c:v>9.16</c:v>
                </c:pt>
                <c:pt idx="10406">
                  <c:v>9.16</c:v>
                </c:pt>
                <c:pt idx="10407">
                  <c:v>9.16</c:v>
                </c:pt>
                <c:pt idx="10408">
                  <c:v>9.16</c:v>
                </c:pt>
                <c:pt idx="10409">
                  <c:v>9.16</c:v>
                </c:pt>
                <c:pt idx="10410">
                  <c:v>9.16</c:v>
                </c:pt>
                <c:pt idx="10411">
                  <c:v>9.16</c:v>
                </c:pt>
                <c:pt idx="10412">
                  <c:v>9.16</c:v>
                </c:pt>
                <c:pt idx="10413">
                  <c:v>9.16</c:v>
                </c:pt>
                <c:pt idx="10414">
                  <c:v>9.16</c:v>
                </c:pt>
                <c:pt idx="10415">
                  <c:v>9.0500000000000007</c:v>
                </c:pt>
                <c:pt idx="10416">
                  <c:v>9.0500000000000007</c:v>
                </c:pt>
                <c:pt idx="10417">
                  <c:v>9.0500000000000007</c:v>
                </c:pt>
                <c:pt idx="10418">
                  <c:v>9.0500000000000007</c:v>
                </c:pt>
                <c:pt idx="10419">
                  <c:v>9.0500000000000007</c:v>
                </c:pt>
                <c:pt idx="10420">
                  <c:v>9.0500000000000007</c:v>
                </c:pt>
                <c:pt idx="10421">
                  <c:v>9.0500000000000007</c:v>
                </c:pt>
                <c:pt idx="10422">
                  <c:v>9.0500000000000007</c:v>
                </c:pt>
                <c:pt idx="10423">
                  <c:v>9.0500000000000007</c:v>
                </c:pt>
                <c:pt idx="10424">
                  <c:v>9.0500000000000007</c:v>
                </c:pt>
                <c:pt idx="10425">
                  <c:v>8.91</c:v>
                </c:pt>
                <c:pt idx="10426">
                  <c:v>8.91</c:v>
                </c:pt>
                <c:pt idx="10427">
                  <c:v>8.91</c:v>
                </c:pt>
                <c:pt idx="10428">
                  <c:v>8.91</c:v>
                </c:pt>
                <c:pt idx="10429">
                  <c:v>8.91</c:v>
                </c:pt>
                <c:pt idx="10430">
                  <c:v>8.91</c:v>
                </c:pt>
                <c:pt idx="10431">
                  <c:v>8.91</c:v>
                </c:pt>
                <c:pt idx="10432">
                  <c:v>8.91</c:v>
                </c:pt>
                <c:pt idx="10433">
                  <c:v>8.91</c:v>
                </c:pt>
                <c:pt idx="10434">
                  <c:v>8.91</c:v>
                </c:pt>
                <c:pt idx="10435">
                  <c:v>9.08</c:v>
                </c:pt>
                <c:pt idx="10436">
                  <c:v>9.08</c:v>
                </c:pt>
                <c:pt idx="10437">
                  <c:v>9.08</c:v>
                </c:pt>
                <c:pt idx="10438">
                  <c:v>9.08</c:v>
                </c:pt>
                <c:pt idx="10439">
                  <c:v>9.08</c:v>
                </c:pt>
                <c:pt idx="10440">
                  <c:v>9.08</c:v>
                </c:pt>
                <c:pt idx="10441">
                  <c:v>9.08</c:v>
                </c:pt>
                <c:pt idx="10442">
                  <c:v>9.08</c:v>
                </c:pt>
                <c:pt idx="10443">
                  <c:v>9.08</c:v>
                </c:pt>
                <c:pt idx="10444">
                  <c:v>9.08</c:v>
                </c:pt>
                <c:pt idx="10445">
                  <c:v>8.94</c:v>
                </c:pt>
                <c:pt idx="10446">
                  <c:v>8.94</c:v>
                </c:pt>
                <c:pt idx="10447">
                  <c:v>8.94</c:v>
                </c:pt>
                <c:pt idx="10448">
                  <c:v>8.94</c:v>
                </c:pt>
                <c:pt idx="10449">
                  <c:v>8.94</c:v>
                </c:pt>
                <c:pt idx="10450">
                  <c:v>8.94</c:v>
                </c:pt>
                <c:pt idx="10451">
                  <c:v>8.94</c:v>
                </c:pt>
                <c:pt idx="10452">
                  <c:v>8.94</c:v>
                </c:pt>
                <c:pt idx="10453">
                  <c:v>8.94</c:v>
                </c:pt>
                <c:pt idx="10454">
                  <c:v>8.94</c:v>
                </c:pt>
                <c:pt idx="10455">
                  <c:v>9.08</c:v>
                </c:pt>
                <c:pt idx="10456">
                  <c:v>9.08</c:v>
                </c:pt>
                <c:pt idx="10457">
                  <c:v>9.08</c:v>
                </c:pt>
                <c:pt idx="10458">
                  <c:v>9.08</c:v>
                </c:pt>
                <c:pt idx="10459">
                  <c:v>9.08</c:v>
                </c:pt>
                <c:pt idx="10460">
                  <c:v>9.08</c:v>
                </c:pt>
                <c:pt idx="10461">
                  <c:v>9.08</c:v>
                </c:pt>
                <c:pt idx="10462">
                  <c:v>9.08</c:v>
                </c:pt>
                <c:pt idx="10463">
                  <c:v>9.08</c:v>
                </c:pt>
                <c:pt idx="10464">
                  <c:v>9.08</c:v>
                </c:pt>
                <c:pt idx="10465">
                  <c:v>8.94</c:v>
                </c:pt>
                <c:pt idx="10466">
                  <c:v>8.94</c:v>
                </c:pt>
                <c:pt idx="10467">
                  <c:v>8.94</c:v>
                </c:pt>
                <c:pt idx="10468">
                  <c:v>8.94</c:v>
                </c:pt>
                <c:pt idx="10469">
                  <c:v>8.94</c:v>
                </c:pt>
                <c:pt idx="10470">
                  <c:v>8.94</c:v>
                </c:pt>
                <c:pt idx="10471">
                  <c:v>8.94</c:v>
                </c:pt>
                <c:pt idx="10472">
                  <c:v>8.94</c:v>
                </c:pt>
                <c:pt idx="10473">
                  <c:v>8.94</c:v>
                </c:pt>
                <c:pt idx="10474">
                  <c:v>8.94</c:v>
                </c:pt>
                <c:pt idx="10475">
                  <c:v>9.08</c:v>
                </c:pt>
                <c:pt idx="10476">
                  <c:v>9.08</c:v>
                </c:pt>
                <c:pt idx="10477">
                  <c:v>9.08</c:v>
                </c:pt>
                <c:pt idx="10478">
                  <c:v>9.08</c:v>
                </c:pt>
                <c:pt idx="10479">
                  <c:v>9.08</c:v>
                </c:pt>
                <c:pt idx="10480">
                  <c:v>9.08</c:v>
                </c:pt>
                <c:pt idx="10481">
                  <c:v>9.08</c:v>
                </c:pt>
                <c:pt idx="10482">
                  <c:v>9.08</c:v>
                </c:pt>
                <c:pt idx="10483">
                  <c:v>9.08</c:v>
                </c:pt>
                <c:pt idx="10484">
                  <c:v>9.08</c:v>
                </c:pt>
                <c:pt idx="10485">
                  <c:v>9.1300000000000008</c:v>
                </c:pt>
                <c:pt idx="10486">
                  <c:v>9.1300000000000008</c:v>
                </c:pt>
                <c:pt idx="10487">
                  <c:v>9.1300000000000008</c:v>
                </c:pt>
                <c:pt idx="10488">
                  <c:v>9.1300000000000008</c:v>
                </c:pt>
                <c:pt idx="10489">
                  <c:v>9.1300000000000008</c:v>
                </c:pt>
                <c:pt idx="10490">
                  <c:v>9.1300000000000008</c:v>
                </c:pt>
                <c:pt idx="10491">
                  <c:v>9.1300000000000008</c:v>
                </c:pt>
                <c:pt idx="10492">
                  <c:v>9.1300000000000008</c:v>
                </c:pt>
                <c:pt idx="10493">
                  <c:v>9.1300000000000008</c:v>
                </c:pt>
                <c:pt idx="10494">
                  <c:v>9.1300000000000008</c:v>
                </c:pt>
                <c:pt idx="10495">
                  <c:v>9.0500000000000007</c:v>
                </c:pt>
                <c:pt idx="10496">
                  <c:v>9.0500000000000007</c:v>
                </c:pt>
                <c:pt idx="10497">
                  <c:v>9.0500000000000007</c:v>
                </c:pt>
                <c:pt idx="10498">
                  <c:v>9.0500000000000007</c:v>
                </c:pt>
                <c:pt idx="10499">
                  <c:v>9.0500000000000007</c:v>
                </c:pt>
                <c:pt idx="10500">
                  <c:v>9.0500000000000007</c:v>
                </c:pt>
                <c:pt idx="10501">
                  <c:v>9.0500000000000007</c:v>
                </c:pt>
                <c:pt idx="10502">
                  <c:v>9.0500000000000007</c:v>
                </c:pt>
                <c:pt idx="10503">
                  <c:v>9.0500000000000007</c:v>
                </c:pt>
                <c:pt idx="10504">
                  <c:v>9.0500000000000007</c:v>
                </c:pt>
                <c:pt idx="10505">
                  <c:v>9.36</c:v>
                </c:pt>
                <c:pt idx="10506">
                  <c:v>9.36</c:v>
                </c:pt>
                <c:pt idx="10507">
                  <c:v>9.36</c:v>
                </c:pt>
                <c:pt idx="10508">
                  <c:v>9.36</c:v>
                </c:pt>
                <c:pt idx="10509">
                  <c:v>9.36</c:v>
                </c:pt>
                <c:pt idx="10510">
                  <c:v>9.36</c:v>
                </c:pt>
                <c:pt idx="10511">
                  <c:v>9.36</c:v>
                </c:pt>
                <c:pt idx="10512">
                  <c:v>9.36</c:v>
                </c:pt>
                <c:pt idx="10513">
                  <c:v>9.36</c:v>
                </c:pt>
                <c:pt idx="10514">
                  <c:v>9.36</c:v>
                </c:pt>
                <c:pt idx="10515">
                  <c:v>9.3000000000000007</c:v>
                </c:pt>
                <c:pt idx="10516">
                  <c:v>9.3000000000000007</c:v>
                </c:pt>
                <c:pt idx="10517">
                  <c:v>9.3000000000000007</c:v>
                </c:pt>
                <c:pt idx="10518">
                  <c:v>9.3000000000000007</c:v>
                </c:pt>
                <c:pt idx="10519">
                  <c:v>9.3000000000000007</c:v>
                </c:pt>
                <c:pt idx="10520">
                  <c:v>9.3000000000000007</c:v>
                </c:pt>
                <c:pt idx="10521">
                  <c:v>9.3000000000000007</c:v>
                </c:pt>
                <c:pt idx="10522">
                  <c:v>9.3000000000000007</c:v>
                </c:pt>
                <c:pt idx="10523">
                  <c:v>9.3000000000000007</c:v>
                </c:pt>
                <c:pt idx="10524">
                  <c:v>9.3000000000000007</c:v>
                </c:pt>
                <c:pt idx="10525">
                  <c:v>9.69</c:v>
                </c:pt>
                <c:pt idx="10526">
                  <c:v>9.69</c:v>
                </c:pt>
                <c:pt idx="10527">
                  <c:v>9.69</c:v>
                </c:pt>
                <c:pt idx="10528">
                  <c:v>9.69</c:v>
                </c:pt>
                <c:pt idx="10529">
                  <c:v>9.69</c:v>
                </c:pt>
                <c:pt idx="10530">
                  <c:v>9.69</c:v>
                </c:pt>
                <c:pt idx="10531">
                  <c:v>9.69</c:v>
                </c:pt>
                <c:pt idx="10532">
                  <c:v>9.69</c:v>
                </c:pt>
                <c:pt idx="10533">
                  <c:v>9.69</c:v>
                </c:pt>
                <c:pt idx="10534">
                  <c:v>9.69</c:v>
                </c:pt>
                <c:pt idx="10535">
                  <c:v>9.6300000000000008</c:v>
                </c:pt>
                <c:pt idx="10536">
                  <c:v>9.6300000000000008</c:v>
                </c:pt>
                <c:pt idx="10537">
                  <c:v>9.6300000000000008</c:v>
                </c:pt>
                <c:pt idx="10538">
                  <c:v>9.6300000000000008</c:v>
                </c:pt>
                <c:pt idx="10539">
                  <c:v>9.6300000000000008</c:v>
                </c:pt>
                <c:pt idx="10540">
                  <c:v>9.6300000000000008</c:v>
                </c:pt>
                <c:pt idx="10541">
                  <c:v>9.6300000000000008</c:v>
                </c:pt>
                <c:pt idx="10542">
                  <c:v>9.6300000000000008</c:v>
                </c:pt>
                <c:pt idx="10543">
                  <c:v>9.6300000000000008</c:v>
                </c:pt>
                <c:pt idx="10544">
                  <c:v>9.6300000000000008</c:v>
                </c:pt>
                <c:pt idx="10545">
                  <c:v>9.44</c:v>
                </c:pt>
                <c:pt idx="10546">
                  <c:v>9.44</c:v>
                </c:pt>
                <c:pt idx="10547">
                  <c:v>9.44</c:v>
                </c:pt>
                <c:pt idx="10548">
                  <c:v>9.44</c:v>
                </c:pt>
                <c:pt idx="10549">
                  <c:v>9.44</c:v>
                </c:pt>
                <c:pt idx="10550">
                  <c:v>9.44</c:v>
                </c:pt>
                <c:pt idx="10551">
                  <c:v>9.44</c:v>
                </c:pt>
                <c:pt idx="10552">
                  <c:v>9.44</c:v>
                </c:pt>
                <c:pt idx="10553">
                  <c:v>9.44</c:v>
                </c:pt>
                <c:pt idx="10554">
                  <c:v>9.44</c:v>
                </c:pt>
                <c:pt idx="10555">
                  <c:v>10.24</c:v>
                </c:pt>
                <c:pt idx="10556">
                  <c:v>10.24</c:v>
                </c:pt>
                <c:pt idx="10557">
                  <c:v>10.24</c:v>
                </c:pt>
                <c:pt idx="10558">
                  <c:v>10.24</c:v>
                </c:pt>
                <c:pt idx="10559">
                  <c:v>10.24</c:v>
                </c:pt>
                <c:pt idx="10560">
                  <c:v>10.24</c:v>
                </c:pt>
                <c:pt idx="10561">
                  <c:v>10.24</c:v>
                </c:pt>
                <c:pt idx="10562">
                  <c:v>10.24</c:v>
                </c:pt>
                <c:pt idx="10563">
                  <c:v>10.24</c:v>
                </c:pt>
                <c:pt idx="10564">
                  <c:v>10.24</c:v>
                </c:pt>
                <c:pt idx="10565">
                  <c:v>8.11</c:v>
                </c:pt>
                <c:pt idx="10566">
                  <c:v>8.11</c:v>
                </c:pt>
                <c:pt idx="10567">
                  <c:v>8.11</c:v>
                </c:pt>
                <c:pt idx="10568">
                  <c:v>8.11</c:v>
                </c:pt>
                <c:pt idx="10569">
                  <c:v>8.11</c:v>
                </c:pt>
                <c:pt idx="10570">
                  <c:v>8.11</c:v>
                </c:pt>
                <c:pt idx="10571">
                  <c:v>8.11</c:v>
                </c:pt>
                <c:pt idx="10572">
                  <c:v>8.11</c:v>
                </c:pt>
                <c:pt idx="10573">
                  <c:v>8.11</c:v>
                </c:pt>
                <c:pt idx="10574">
                  <c:v>8.11</c:v>
                </c:pt>
                <c:pt idx="10575">
                  <c:v>8.9700000000000006</c:v>
                </c:pt>
                <c:pt idx="10576">
                  <c:v>8.9700000000000006</c:v>
                </c:pt>
                <c:pt idx="10577">
                  <c:v>8.9700000000000006</c:v>
                </c:pt>
                <c:pt idx="10578">
                  <c:v>8.9700000000000006</c:v>
                </c:pt>
                <c:pt idx="10579">
                  <c:v>8.9700000000000006</c:v>
                </c:pt>
                <c:pt idx="10580">
                  <c:v>8.9700000000000006</c:v>
                </c:pt>
                <c:pt idx="10581">
                  <c:v>8.9700000000000006</c:v>
                </c:pt>
                <c:pt idx="10582">
                  <c:v>8.9700000000000006</c:v>
                </c:pt>
                <c:pt idx="10583">
                  <c:v>8.9700000000000006</c:v>
                </c:pt>
                <c:pt idx="10584">
                  <c:v>8.9700000000000006</c:v>
                </c:pt>
                <c:pt idx="10585">
                  <c:v>8.94</c:v>
                </c:pt>
                <c:pt idx="10586">
                  <c:v>8.94</c:v>
                </c:pt>
                <c:pt idx="10587">
                  <c:v>8.94</c:v>
                </c:pt>
                <c:pt idx="10588">
                  <c:v>8.94</c:v>
                </c:pt>
                <c:pt idx="10589">
                  <c:v>8.94</c:v>
                </c:pt>
                <c:pt idx="10590">
                  <c:v>8.94</c:v>
                </c:pt>
                <c:pt idx="10591">
                  <c:v>8.94</c:v>
                </c:pt>
                <c:pt idx="10592">
                  <c:v>8.94</c:v>
                </c:pt>
                <c:pt idx="10593">
                  <c:v>8.94</c:v>
                </c:pt>
                <c:pt idx="10594">
                  <c:v>8.94</c:v>
                </c:pt>
                <c:pt idx="10595">
                  <c:v>10.55</c:v>
                </c:pt>
                <c:pt idx="10596">
                  <c:v>10.55</c:v>
                </c:pt>
                <c:pt idx="10597">
                  <c:v>10.55</c:v>
                </c:pt>
                <c:pt idx="10598">
                  <c:v>10.55</c:v>
                </c:pt>
                <c:pt idx="10599">
                  <c:v>10.55</c:v>
                </c:pt>
                <c:pt idx="10600">
                  <c:v>10.55</c:v>
                </c:pt>
                <c:pt idx="10601">
                  <c:v>10.55</c:v>
                </c:pt>
                <c:pt idx="10602">
                  <c:v>10.55</c:v>
                </c:pt>
                <c:pt idx="10603">
                  <c:v>10.55</c:v>
                </c:pt>
                <c:pt idx="10604">
                  <c:v>10.55</c:v>
                </c:pt>
                <c:pt idx="10605">
                  <c:v>10.050000000000001</c:v>
                </c:pt>
                <c:pt idx="10606">
                  <c:v>10.050000000000001</c:v>
                </c:pt>
                <c:pt idx="10607">
                  <c:v>10.050000000000001</c:v>
                </c:pt>
                <c:pt idx="10608">
                  <c:v>10.050000000000001</c:v>
                </c:pt>
                <c:pt idx="10609">
                  <c:v>10.050000000000001</c:v>
                </c:pt>
                <c:pt idx="10610">
                  <c:v>10.050000000000001</c:v>
                </c:pt>
                <c:pt idx="10611">
                  <c:v>10.050000000000001</c:v>
                </c:pt>
                <c:pt idx="10612">
                  <c:v>10.050000000000001</c:v>
                </c:pt>
                <c:pt idx="10613">
                  <c:v>10.050000000000001</c:v>
                </c:pt>
                <c:pt idx="10614">
                  <c:v>10.050000000000001</c:v>
                </c:pt>
                <c:pt idx="10615">
                  <c:v>10.88</c:v>
                </c:pt>
                <c:pt idx="10616">
                  <c:v>10.88</c:v>
                </c:pt>
                <c:pt idx="10617">
                  <c:v>10.88</c:v>
                </c:pt>
                <c:pt idx="10618">
                  <c:v>10.88</c:v>
                </c:pt>
                <c:pt idx="10619">
                  <c:v>10.88</c:v>
                </c:pt>
                <c:pt idx="10620">
                  <c:v>10.88</c:v>
                </c:pt>
                <c:pt idx="10621">
                  <c:v>10.88</c:v>
                </c:pt>
                <c:pt idx="10622">
                  <c:v>10.88</c:v>
                </c:pt>
                <c:pt idx="10623">
                  <c:v>10.88</c:v>
                </c:pt>
                <c:pt idx="10624">
                  <c:v>10.88</c:v>
                </c:pt>
                <c:pt idx="10625">
                  <c:v>9.08</c:v>
                </c:pt>
                <c:pt idx="10626">
                  <c:v>9.08</c:v>
                </c:pt>
                <c:pt idx="10627">
                  <c:v>9.08</c:v>
                </c:pt>
                <c:pt idx="10628">
                  <c:v>9.08</c:v>
                </c:pt>
                <c:pt idx="10629">
                  <c:v>9.08</c:v>
                </c:pt>
                <c:pt idx="10630">
                  <c:v>9.08</c:v>
                </c:pt>
                <c:pt idx="10631">
                  <c:v>9.08</c:v>
                </c:pt>
                <c:pt idx="10632">
                  <c:v>9.08</c:v>
                </c:pt>
                <c:pt idx="10633">
                  <c:v>9.08</c:v>
                </c:pt>
                <c:pt idx="10634">
                  <c:v>9.08</c:v>
                </c:pt>
                <c:pt idx="10635">
                  <c:v>9.33</c:v>
                </c:pt>
                <c:pt idx="10636">
                  <c:v>9.33</c:v>
                </c:pt>
                <c:pt idx="10637">
                  <c:v>9.33</c:v>
                </c:pt>
                <c:pt idx="10638">
                  <c:v>9.33</c:v>
                </c:pt>
                <c:pt idx="10639">
                  <c:v>9.33</c:v>
                </c:pt>
                <c:pt idx="10640">
                  <c:v>9.33</c:v>
                </c:pt>
                <c:pt idx="10641">
                  <c:v>9.33</c:v>
                </c:pt>
                <c:pt idx="10642">
                  <c:v>9.33</c:v>
                </c:pt>
                <c:pt idx="10643">
                  <c:v>9.33</c:v>
                </c:pt>
                <c:pt idx="10644">
                  <c:v>9.33</c:v>
                </c:pt>
                <c:pt idx="10645">
                  <c:v>9.3000000000000007</c:v>
                </c:pt>
                <c:pt idx="10646">
                  <c:v>9.3000000000000007</c:v>
                </c:pt>
                <c:pt idx="10647">
                  <c:v>9.3000000000000007</c:v>
                </c:pt>
                <c:pt idx="10648">
                  <c:v>9.3000000000000007</c:v>
                </c:pt>
                <c:pt idx="10649">
                  <c:v>9.3000000000000007</c:v>
                </c:pt>
                <c:pt idx="10650">
                  <c:v>9.3000000000000007</c:v>
                </c:pt>
                <c:pt idx="10651">
                  <c:v>9.3000000000000007</c:v>
                </c:pt>
                <c:pt idx="10652">
                  <c:v>9.3000000000000007</c:v>
                </c:pt>
                <c:pt idx="10653">
                  <c:v>9.3000000000000007</c:v>
                </c:pt>
                <c:pt idx="10654">
                  <c:v>9.3000000000000007</c:v>
                </c:pt>
                <c:pt idx="10655">
                  <c:v>8.91</c:v>
                </c:pt>
                <c:pt idx="10656">
                  <c:v>8.91</c:v>
                </c:pt>
                <c:pt idx="10657">
                  <c:v>8.91</c:v>
                </c:pt>
                <c:pt idx="10658">
                  <c:v>8.91</c:v>
                </c:pt>
                <c:pt idx="10659">
                  <c:v>8.91</c:v>
                </c:pt>
                <c:pt idx="10660">
                  <c:v>8.91</c:v>
                </c:pt>
                <c:pt idx="10661">
                  <c:v>8.91</c:v>
                </c:pt>
                <c:pt idx="10662">
                  <c:v>8.91</c:v>
                </c:pt>
                <c:pt idx="10663">
                  <c:v>8.91</c:v>
                </c:pt>
                <c:pt idx="10664">
                  <c:v>8.91</c:v>
                </c:pt>
                <c:pt idx="10665">
                  <c:v>9.0500000000000007</c:v>
                </c:pt>
                <c:pt idx="10666">
                  <c:v>9.0500000000000007</c:v>
                </c:pt>
                <c:pt idx="10667">
                  <c:v>9.0500000000000007</c:v>
                </c:pt>
                <c:pt idx="10668">
                  <c:v>9.0500000000000007</c:v>
                </c:pt>
                <c:pt idx="10669">
                  <c:v>9.0500000000000007</c:v>
                </c:pt>
                <c:pt idx="10670">
                  <c:v>9.0500000000000007</c:v>
                </c:pt>
                <c:pt idx="10671">
                  <c:v>9.0500000000000007</c:v>
                </c:pt>
                <c:pt idx="10672">
                  <c:v>9.0500000000000007</c:v>
                </c:pt>
                <c:pt idx="10673">
                  <c:v>9.0500000000000007</c:v>
                </c:pt>
                <c:pt idx="10674">
                  <c:v>9.0500000000000007</c:v>
                </c:pt>
                <c:pt idx="10675">
                  <c:v>9.27</c:v>
                </c:pt>
                <c:pt idx="10676">
                  <c:v>9.27</c:v>
                </c:pt>
                <c:pt idx="10677">
                  <c:v>9.27</c:v>
                </c:pt>
                <c:pt idx="10678">
                  <c:v>9.27</c:v>
                </c:pt>
                <c:pt idx="10679">
                  <c:v>9.27</c:v>
                </c:pt>
                <c:pt idx="10680">
                  <c:v>9.27</c:v>
                </c:pt>
                <c:pt idx="10681">
                  <c:v>9.27</c:v>
                </c:pt>
                <c:pt idx="10682">
                  <c:v>9.27</c:v>
                </c:pt>
                <c:pt idx="10683">
                  <c:v>9.27</c:v>
                </c:pt>
                <c:pt idx="10684">
                  <c:v>9.27</c:v>
                </c:pt>
                <c:pt idx="10685">
                  <c:v>9.44</c:v>
                </c:pt>
                <c:pt idx="10686">
                  <c:v>9.44</c:v>
                </c:pt>
                <c:pt idx="10687">
                  <c:v>9.44</c:v>
                </c:pt>
                <c:pt idx="10688">
                  <c:v>9.44</c:v>
                </c:pt>
                <c:pt idx="10689">
                  <c:v>9.44</c:v>
                </c:pt>
                <c:pt idx="10690">
                  <c:v>9.44</c:v>
                </c:pt>
                <c:pt idx="10691">
                  <c:v>9.44</c:v>
                </c:pt>
                <c:pt idx="10692">
                  <c:v>9.44</c:v>
                </c:pt>
                <c:pt idx="10693">
                  <c:v>9.44</c:v>
                </c:pt>
                <c:pt idx="10694">
                  <c:v>9.44</c:v>
                </c:pt>
                <c:pt idx="10695">
                  <c:v>8.94</c:v>
                </c:pt>
                <c:pt idx="10696">
                  <c:v>8.94</c:v>
                </c:pt>
                <c:pt idx="10697">
                  <c:v>8.94</c:v>
                </c:pt>
                <c:pt idx="10698">
                  <c:v>8.94</c:v>
                </c:pt>
                <c:pt idx="10699">
                  <c:v>8.94</c:v>
                </c:pt>
                <c:pt idx="10700">
                  <c:v>8.94</c:v>
                </c:pt>
                <c:pt idx="10701">
                  <c:v>8.94</c:v>
                </c:pt>
                <c:pt idx="10702">
                  <c:v>8.94</c:v>
                </c:pt>
                <c:pt idx="10703">
                  <c:v>8.94</c:v>
                </c:pt>
                <c:pt idx="10704">
                  <c:v>8.94</c:v>
                </c:pt>
                <c:pt idx="10705">
                  <c:v>9.16</c:v>
                </c:pt>
                <c:pt idx="10706">
                  <c:v>9.16</c:v>
                </c:pt>
                <c:pt idx="10707">
                  <c:v>9.16</c:v>
                </c:pt>
                <c:pt idx="10708">
                  <c:v>9.16</c:v>
                </c:pt>
                <c:pt idx="10709">
                  <c:v>9.16</c:v>
                </c:pt>
                <c:pt idx="10710">
                  <c:v>9.16</c:v>
                </c:pt>
                <c:pt idx="10711">
                  <c:v>9.16</c:v>
                </c:pt>
                <c:pt idx="10712">
                  <c:v>9.16</c:v>
                </c:pt>
                <c:pt idx="10713">
                  <c:v>9.16</c:v>
                </c:pt>
                <c:pt idx="10714">
                  <c:v>9.16</c:v>
                </c:pt>
                <c:pt idx="10715">
                  <c:v>8.74</c:v>
                </c:pt>
                <c:pt idx="10716">
                  <c:v>8.74</c:v>
                </c:pt>
                <c:pt idx="10717">
                  <c:v>8.74</c:v>
                </c:pt>
                <c:pt idx="10718">
                  <c:v>8.74</c:v>
                </c:pt>
                <c:pt idx="10719">
                  <c:v>8.74</c:v>
                </c:pt>
                <c:pt idx="10720">
                  <c:v>8.74</c:v>
                </c:pt>
                <c:pt idx="10721">
                  <c:v>8.74</c:v>
                </c:pt>
                <c:pt idx="10722">
                  <c:v>8.74</c:v>
                </c:pt>
                <c:pt idx="10723">
                  <c:v>8.74</c:v>
                </c:pt>
                <c:pt idx="10724">
                  <c:v>8.74</c:v>
                </c:pt>
                <c:pt idx="10725">
                  <c:v>8.74</c:v>
                </c:pt>
                <c:pt idx="10726">
                  <c:v>8.74</c:v>
                </c:pt>
                <c:pt idx="10727">
                  <c:v>8.74</c:v>
                </c:pt>
                <c:pt idx="10728">
                  <c:v>8.74</c:v>
                </c:pt>
                <c:pt idx="10729">
                  <c:v>8.74</c:v>
                </c:pt>
                <c:pt idx="10730">
                  <c:v>8.74</c:v>
                </c:pt>
                <c:pt idx="10731">
                  <c:v>8.74</c:v>
                </c:pt>
                <c:pt idx="10732">
                  <c:v>8.74</c:v>
                </c:pt>
                <c:pt idx="10733">
                  <c:v>8.74</c:v>
                </c:pt>
                <c:pt idx="10734">
                  <c:v>8.74</c:v>
                </c:pt>
                <c:pt idx="10735">
                  <c:v>8.86</c:v>
                </c:pt>
                <c:pt idx="10736">
                  <c:v>8.86</c:v>
                </c:pt>
                <c:pt idx="10737">
                  <c:v>8.86</c:v>
                </c:pt>
                <c:pt idx="10738">
                  <c:v>8.86</c:v>
                </c:pt>
                <c:pt idx="10739">
                  <c:v>8.86</c:v>
                </c:pt>
                <c:pt idx="10740">
                  <c:v>8.86</c:v>
                </c:pt>
                <c:pt idx="10741">
                  <c:v>8.86</c:v>
                </c:pt>
                <c:pt idx="10742">
                  <c:v>8.86</c:v>
                </c:pt>
                <c:pt idx="10743">
                  <c:v>8.86</c:v>
                </c:pt>
                <c:pt idx="10744">
                  <c:v>8.86</c:v>
                </c:pt>
                <c:pt idx="10745">
                  <c:v>9.2200000000000006</c:v>
                </c:pt>
                <c:pt idx="10746">
                  <c:v>9.2200000000000006</c:v>
                </c:pt>
                <c:pt idx="10747">
                  <c:v>9.2200000000000006</c:v>
                </c:pt>
                <c:pt idx="10748">
                  <c:v>9.2200000000000006</c:v>
                </c:pt>
                <c:pt idx="10749">
                  <c:v>9.2200000000000006</c:v>
                </c:pt>
                <c:pt idx="10750">
                  <c:v>9.2200000000000006</c:v>
                </c:pt>
                <c:pt idx="10751">
                  <c:v>9.2200000000000006</c:v>
                </c:pt>
                <c:pt idx="10752">
                  <c:v>9.2200000000000006</c:v>
                </c:pt>
                <c:pt idx="10753">
                  <c:v>9.2200000000000006</c:v>
                </c:pt>
                <c:pt idx="10754">
                  <c:v>9.2200000000000006</c:v>
                </c:pt>
                <c:pt idx="10755">
                  <c:v>9.27</c:v>
                </c:pt>
                <c:pt idx="10756">
                  <c:v>9.27</c:v>
                </c:pt>
                <c:pt idx="10757">
                  <c:v>9.27</c:v>
                </c:pt>
                <c:pt idx="10758">
                  <c:v>9.27</c:v>
                </c:pt>
                <c:pt idx="10759">
                  <c:v>9.27</c:v>
                </c:pt>
                <c:pt idx="10760">
                  <c:v>9.27</c:v>
                </c:pt>
                <c:pt idx="10761">
                  <c:v>9.27</c:v>
                </c:pt>
                <c:pt idx="10762">
                  <c:v>9.27</c:v>
                </c:pt>
                <c:pt idx="10763">
                  <c:v>9.27</c:v>
                </c:pt>
                <c:pt idx="10764">
                  <c:v>9.27</c:v>
                </c:pt>
                <c:pt idx="10765">
                  <c:v>9.4700000000000006</c:v>
                </c:pt>
                <c:pt idx="10766">
                  <c:v>9.4700000000000006</c:v>
                </c:pt>
                <c:pt idx="10767">
                  <c:v>9.4700000000000006</c:v>
                </c:pt>
                <c:pt idx="10768">
                  <c:v>9.4700000000000006</c:v>
                </c:pt>
                <c:pt idx="10769">
                  <c:v>9.4700000000000006</c:v>
                </c:pt>
                <c:pt idx="10770">
                  <c:v>9.4700000000000006</c:v>
                </c:pt>
                <c:pt idx="10771">
                  <c:v>9.4700000000000006</c:v>
                </c:pt>
                <c:pt idx="10772">
                  <c:v>9.4700000000000006</c:v>
                </c:pt>
                <c:pt idx="10773">
                  <c:v>9.4700000000000006</c:v>
                </c:pt>
                <c:pt idx="10774">
                  <c:v>9.4700000000000006</c:v>
                </c:pt>
                <c:pt idx="10775">
                  <c:v>9.49</c:v>
                </c:pt>
                <c:pt idx="10776">
                  <c:v>9.49</c:v>
                </c:pt>
                <c:pt idx="10777">
                  <c:v>9.49</c:v>
                </c:pt>
                <c:pt idx="10778">
                  <c:v>9.49</c:v>
                </c:pt>
                <c:pt idx="10779">
                  <c:v>9.49</c:v>
                </c:pt>
                <c:pt idx="10780">
                  <c:v>9.49</c:v>
                </c:pt>
                <c:pt idx="10781">
                  <c:v>9.49</c:v>
                </c:pt>
                <c:pt idx="10782">
                  <c:v>9.49</c:v>
                </c:pt>
                <c:pt idx="10783">
                  <c:v>9.49</c:v>
                </c:pt>
                <c:pt idx="10784">
                  <c:v>9.49</c:v>
                </c:pt>
                <c:pt idx="10785">
                  <c:v>9.41</c:v>
                </c:pt>
                <c:pt idx="10786">
                  <c:v>9.41</c:v>
                </c:pt>
                <c:pt idx="10787">
                  <c:v>9.41</c:v>
                </c:pt>
                <c:pt idx="10788">
                  <c:v>9.41</c:v>
                </c:pt>
                <c:pt idx="10789">
                  <c:v>9.41</c:v>
                </c:pt>
                <c:pt idx="10790">
                  <c:v>9.41</c:v>
                </c:pt>
                <c:pt idx="10791">
                  <c:v>9.41</c:v>
                </c:pt>
                <c:pt idx="10792">
                  <c:v>9.41</c:v>
                </c:pt>
                <c:pt idx="10793">
                  <c:v>9.41</c:v>
                </c:pt>
                <c:pt idx="10794">
                  <c:v>9.41</c:v>
                </c:pt>
                <c:pt idx="10795">
                  <c:v>10.74</c:v>
                </c:pt>
                <c:pt idx="10796">
                  <c:v>10.74</c:v>
                </c:pt>
                <c:pt idx="10797">
                  <c:v>10.74</c:v>
                </c:pt>
                <c:pt idx="10798">
                  <c:v>10.74</c:v>
                </c:pt>
                <c:pt idx="10799">
                  <c:v>10.74</c:v>
                </c:pt>
                <c:pt idx="10800">
                  <c:v>10.74</c:v>
                </c:pt>
                <c:pt idx="10801">
                  <c:v>10.74</c:v>
                </c:pt>
                <c:pt idx="10802">
                  <c:v>10.74</c:v>
                </c:pt>
                <c:pt idx="10803">
                  <c:v>10.74</c:v>
                </c:pt>
                <c:pt idx="10804">
                  <c:v>10.74</c:v>
                </c:pt>
                <c:pt idx="10805">
                  <c:v>9.08</c:v>
                </c:pt>
                <c:pt idx="10806">
                  <c:v>9.08</c:v>
                </c:pt>
                <c:pt idx="10807">
                  <c:v>9.08</c:v>
                </c:pt>
                <c:pt idx="10808">
                  <c:v>9.08</c:v>
                </c:pt>
                <c:pt idx="10809">
                  <c:v>9.08</c:v>
                </c:pt>
                <c:pt idx="10810">
                  <c:v>9.08</c:v>
                </c:pt>
                <c:pt idx="10811">
                  <c:v>9.08</c:v>
                </c:pt>
                <c:pt idx="10812">
                  <c:v>9.08</c:v>
                </c:pt>
                <c:pt idx="10813">
                  <c:v>9.08</c:v>
                </c:pt>
                <c:pt idx="10814">
                  <c:v>9.08</c:v>
                </c:pt>
                <c:pt idx="10815">
                  <c:v>9.33</c:v>
                </c:pt>
                <c:pt idx="10816">
                  <c:v>9.33</c:v>
                </c:pt>
                <c:pt idx="10817">
                  <c:v>9.33</c:v>
                </c:pt>
                <c:pt idx="10818">
                  <c:v>9.33</c:v>
                </c:pt>
                <c:pt idx="10819">
                  <c:v>9.33</c:v>
                </c:pt>
                <c:pt idx="10820">
                  <c:v>9.33</c:v>
                </c:pt>
                <c:pt idx="10821">
                  <c:v>9.33</c:v>
                </c:pt>
                <c:pt idx="10822">
                  <c:v>9.33</c:v>
                </c:pt>
                <c:pt idx="10823">
                  <c:v>9.33</c:v>
                </c:pt>
                <c:pt idx="10824">
                  <c:v>9.33</c:v>
                </c:pt>
                <c:pt idx="10825">
                  <c:v>9.3000000000000007</c:v>
                </c:pt>
                <c:pt idx="10826">
                  <c:v>9.3000000000000007</c:v>
                </c:pt>
                <c:pt idx="10827">
                  <c:v>9.3000000000000007</c:v>
                </c:pt>
                <c:pt idx="10828">
                  <c:v>9.3000000000000007</c:v>
                </c:pt>
                <c:pt idx="10829">
                  <c:v>9.3000000000000007</c:v>
                </c:pt>
                <c:pt idx="10830">
                  <c:v>9.3000000000000007</c:v>
                </c:pt>
                <c:pt idx="10831">
                  <c:v>9.3000000000000007</c:v>
                </c:pt>
                <c:pt idx="10832">
                  <c:v>9.3000000000000007</c:v>
                </c:pt>
                <c:pt idx="10833">
                  <c:v>9.3000000000000007</c:v>
                </c:pt>
                <c:pt idx="10834">
                  <c:v>9.3000000000000007</c:v>
                </c:pt>
                <c:pt idx="10835">
                  <c:v>10.97</c:v>
                </c:pt>
                <c:pt idx="10836">
                  <c:v>10.97</c:v>
                </c:pt>
                <c:pt idx="10837">
                  <c:v>10.97</c:v>
                </c:pt>
                <c:pt idx="10838">
                  <c:v>10.97</c:v>
                </c:pt>
                <c:pt idx="10839">
                  <c:v>10.97</c:v>
                </c:pt>
                <c:pt idx="10840">
                  <c:v>10.97</c:v>
                </c:pt>
                <c:pt idx="10841">
                  <c:v>10.97</c:v>
                </c:pt>
                <c:pt idx="10842">
                  <c:v>10.97</c:v>
                </c:pt>
                <c:pt idx="10843">
                  <c:v>10.97</c:v>
                </c:pt>
                <c:pt idx="10844">
                  <c:v>10.97</c:v>
                </c:pt>
                <c:pt idx="10845">
                  <c:v>10.02</c:v>
                </c:pt>
                <c:pt idx="10846">
                  <c:v>10.02</c:v>
                </c:pt>
                <c:pt idx="10847">
                  <c:v>10.02</c:v>
                </c:pt>
                <c:pt idx="10848">
                  <c:v>10.02</c:v>
                </c:pt>
                <c:pt idx="10849">
                  <c:v>10.02</c:v>
                </c:pt>
                <c:pt idx="10850">
                  <c:v>10.02</c:v>
                </c:pt>
                <c:pt idx="10851">
                  <c:v>10.02</c:v>
                </c:pt>
                <c:pt idx="10852">
                  <c:v>10.02</c:v>
                </c:pt>
                <c:pt idx="10853">
                  <c:v>10.02</c:v>
                </c:pt>
                <c:pt idx="10854">
                  <c:v>10.02</c:v>
                </c:pt>
                <c:pt idx="10855">
                  <c:v>9.2200000000000006</c:v>
                </c:pt>
                <c:pt idx="10856">
                  <c:v>9.2200000000000006</c:v>
                </c:pt>
                <c:pt idx="10857">
                  <c:v>9.2200000000000006</c:v>
                </c:pt>
                <c:pt idx="10858">
                  <c:v>9.2200000000000006</c:v>
                </c:pt>
                <c:pt idx="10859">
                  <c:v>9.2200000000000006</c:v>
                </c:pt>
                <c:pt idx="10860">
                  <c:v>9.2200000000000006</c:v>
                </c:pt>
                <c:pt idx="10861">
                  <c:v>9.2200000000000006</c:v>
                </c:pt>
                <c:pt idx="10862">
                  <c:v>9.2200000000000006</c:v>
                </c:pt>
                <c:pt idx="10863">
                  <c:v>9.2200000000000006</c:v>
                </c:pt>
                <c:pt idx="10864">
                  <c:v>9.2200000000000006</c:v>
                </c:pt>
                <c:pt idx="10865">
                  <c:v>9.44</c:v>
                </c:pt>
                <c:pt idx="10866">
                  <c:v>9.44</c:v>
                </c:pt>
                <c:pt idx="10867">
                  <c:v>9.44</c:v>
                </c:pt>
                <c:pt idx="10868">
                  <c:v>9.44</c:v>
                </c:pt>
                <c:pt idx="10869">
                  <c:v>9.44</c:v>
                </c:pt>
                <c:pt idx="10870">
                  <c:v>9.44</c:v>
                </c:pt>
                <c:pt idx="10871">
                  <c:v>9.44</c:v>
                </c:pt>
                <c:pt idx="10872">
                  <c:v>9.44</c:v>
                </c:pt>
                <c:pt idx="10873">
                  <c:v>9.44</c:v>
                </c:pt>
                <c:pt idx="10874">
                  <c:v>9.44</c:v>
                </c:pt>
                <c:pt idx="10875">
                  <c:v>9.4700000000000006</c:v>
                </c:pt>
                <c:pt idx="10876">
                  <c:v>9.4700000000000006</c:v>
                </c:pt>
                <c:pt idx="10877">
                  <c:v>9.4700000000000006</c:v>
                </c:pt>
                <c:pt idx="10878">
                  <c:v>9.4700000000000006</c:v>
                </c:pt>
                <c:pt idx="10879">
                  <c:v>9.4700000000000006</c:v>
                </c:pt>
                <c:pt idx="10880">
                  <c:v>9.4700000000000006</c:v>
                </c:pt>
                <c:pt idx="10881">
                  <c:v>9.4700000000000006</c:v>
                </c:pt>
                <c:pt idx="10882">
                  <c:v>9.4700000000000006</c:v>
                </c:pt>
                <c:pt idx="10883">
                  <c:v>9.4700000000000006</c:v>
                </c:pt>
                <c:pt idx="10884">
                  <c:v>9.4700000000000006</c:v>
                </c:pt>
                <c:pt idx="10885">
                  <c:v>9.52</c:v>
                </c:pt>
                <c:pt idx="10886">
                  <c:v>9.52</c:v>
                </c:pt>
                <c:pt idx="10887">
                  <c:v>9.52</c:v>
                </c:pt>
                <c:pt idx="10888">
                  <c:v>9.52</c:v>
                </c:pt>
                <c:pt idx="10889">
                  <c:v>9.52</c:v>
                </c:pt>
                <c:pt idx="10890">
                  <c:v>9.52</c:v>
                </c:pt>
                <c:pt idx="10891">
                  <c:v>9.52</c:v>
                </c:pt>
                <c:pt idx="10892">
                  <c:v>9.52</c:v>
                </c:pt>
                <c:pt idx="10893">
                  <c:v>9.52</c:v>
                </c:pt>
                <c:pt idx="10894">
                  <c:v>9.52</c:v>
                </c:pt>
                <c:pt idx="10895">
                  <c:v>9.27</c:v>
                </c:pt>
                <c:pt idx="10896">
                  <c:v>9.27</c:v>
                </c:pt>
                <c:pt idx="10897">
                  <c:v>9.27</c:v>
                </c:pt>
                <c:pt idx="10898">
                  <c:v>9.27</c:v>
                </c:pt>
                <c:pt idx="10899">
                  <c:v>9.27</c:v>
                </c:pt>
                <c:pt idx="10900">
                  <c:v>9.27</c:v>
                </c:pt>
                <c:pt idx="10901">
                  <c:v>9.27</c:v>
                </c:pt>
                <c:pt idx="10902">
                  <c:v>9.27</c:v>
                </c:pt>
                <c:pt idx="10903">
                  <c:v>9.27</c:v>
                </c:pt>
                <c:pt idx="10904">
                  <c:v>9.27</c:v>
                </c:pt>
                <c:pt idx="10905">
                  <c:v>9.99</c:v>
                </c:pt>
                <c:pt idx="10906">
                  <c:v>9.99</c:v>
                </c:pt>
                <c:pt idx="10907">
                  <c:v>9.99</c:v>
                </c:pt>
                <c:pt idx="10908">
                  <c:v>9.99</c:v>
                </c:pt>
                <c:pt idx="10909">
                  <c:v>9.99</c:v>
                </c:pt>
                <c:pt idx="10910">
                  <c:v>9.99</c:v>
                </c:pt>
                <c:pt idx="10911">
                  <c:v>9.99</c:v>
                </c:pt>
                <c:pt idx="10912">
                  <c:v>9.99</c:v>
                </c:pt>
                <c:pt idx="10913">
                  <c:v>9.99</c:v>
                </c:pt>
                <c:pt idx="10914">
                  <c:v>9.99</c:v>
                </c:pt>
                <c:pt idx="10915">
                  <c:v>9.36</c:v>
                </c:pt>
                <c:pt idx="10916">
                  <c:v>9.36</c:v>
                </c:pt>
                <c:pt idx="10917">
                  <c:v>9.36</c:v>
                </c:pt>
                <c:pt idx="10918">
                  <c:v>9.36</c:v>
                </c:pt>
                <c:pt idx="10919">
                  <c:v>9.36</c:v>
                </c:pt>
                <c:pt idx="10920">
                  <c:v>9.36</c:v>
                </c:pt>
                <c:pt idx="10921">
                  <c:v>9.36</c:v>
                </c:pt>
                <c:pt idx="10922">
                  <c:v>9.36</c:v>
                </c:pt>
                <c:pt idx="10923">
                  <c:v>9.36</c:v>
                </c:pt>
                <c:pt idx="10924">
                  <c:v>9.36</c:v>
                </c:pt>
                <c:pt idx="10925">
                  <c:v>9.44</c:v>
                </c:pt>
                <c:pt idx="10926">
                  <c:v>9.44</c:v>
                </c:pt>
                <c:pt idx="10927">
                  <c:v>9.44</c:v>
                </c:pt>
                <c:pt idx="10928">
                  <c:v>9.44</c:v>
                </c:pt>
                <c:pt idx="10929">
                  <c:v>9.44</c:v>
                </c:pt>
                <c:pt idx="10930">
                  <c:v>9.44</c:v>
                </c:pt>
                <c:pt idx="10931">
                  <c:v>9.44</c:v>
                </c:pt>
                <c:pt idx="10932">
                  <c:v>9.44</c:v>
                </c:pt>
                <c:pt idx="10933">
                  <c:v>9.44</c:v>
                </c:pt>
                <c:pt idx="10934">
                  <c:v>9.44</c:v>
                </c:pt>
                <c:pt idx="10935">
                  <c:v>9.3800000000000008</c:v>
                </c:pt>
                <c:pt idx="10936">
                  <c:v>9.3800000000000008</c:v>
                </c:pt>
                <c:pt idx="10937">
                  <c:v>9.3800000000000008</c:v>
                </c:pt>
                <c:pt idx="10938">
                  <c:v>9.3800000000000008</c:v>
                </c:pt>
                <c:pt idx="10939">
                  <c:v>9.3800000000000008</c:v>
                </c:pt>
                <c:pt idx="10940">
                  <c:v>9.3800000000000008</c:v>
                </c:pt>
                <c:pt idx="10941">
                  <c:v>9.3800000000000008</c:v>
                </c:pt>
                <c:pt idx="10942">
                  <c:v>9.3800000000000008</c:v>
                </c:pt>
                <c:pt idx="10943">
                  <c:v>9.3800000000000008</c:v>
                </c:pt>
                <c:pt idx="10944">
                  <c:v>9.3800000000000008</c:v>
                </c:pt>
                <c:pt idx="10945">
                  <c:v>9.41</c:v>
                </c:pt>
                <c:pt idx="10946">
                  <c:v>9.41</c:v>
                </c:pt>
                <c:pt idx="10947">
                  <c:v>9.41</c:v>
                </c:pt>
                <c:pt idx="10948">
                  <c:v>9.41</c:v>
                </c:pt>
                <c:pt idx="10949">
                  <c:v>9.41</c:v>
                </c:pt>
                <c:pt idx="10950">
                  <c:v>9.41</c:v>
                </c:pt>
                <c:pt idx="10951">
                  <c:v>9.41</c:v>
                </c:pt>
                <c:pt idx="10952">
                  <c:v>9.41</c:v>
                </c:pt>
                <c:pt idx="10953">
                  <c:v>9.41</c:v>
                </c:pt>
                <c:pt idx="10954">
                  <c:v>9.41</c:v>
                </c:pt>
                <c:pt idx="10955">
                  <c:v>9.3800000000000008</c:v>
                </c:pt>
                <c:pt idx="10956">
                  <c:v>9.3800000000000008</c:v>
                </c:pt>
                <c:pt idx="10957">
                  <c:v>9.3800000000000008</c:v>
                </c:pt>
                <c:pt idx="10958">
                  <c:v>9.3800000000000008</c:v>
                </c:pt>
                <c:pt idx="10959">
                  <c:v>9.3800000000000008</c:v>
                </c:pt>
                <c:pt idx="10960">
                  <c:v>9.3800000000000008</c:v>
                </c:pt>
                <c:pt idx="10961">
                  <c:v>9.3800000000000008</c:v>
                </c:pt>
                <c:pt idx="10962">
                  <c:v>9.3800000000000008</c:v>
                </c:pt>
                <c:pt idx="10963">
                  <c:v>9.3800000000000008</c:v>
                </c:pt>
                <c:pt idx="10964">
                  <c:v>9.3800000000000008</c:v>
                </c:pt>
                <c:pt idx="10965">
                  <c:v>9.24</c:v>
                </c:pt>
                <c:pt idx="10966">
                  <c:v>9.24</c:v>
                </c:pt>
                <c:pt idx="10967">
                  <c:v>9.24</c:v>
                </c:pt>
                <c:pt idx="10968">
                  <c:v>9.24</c:v>
                </c:pt>
                <c:pt idx="10969">
                  <c:v>9.24</c:v>
                </c:pt>
                <c:pt idx="10970">
                  <c:v>9.24</c:v>
                </c:pt>
                <c:pt idx="10971">
                  <c:v>9.24</c:v>
                </c:pt>
                <c:pt idx="10972">
                  <c:v>9.24</c:v>
                </c:pt>
                <c:pt idx="10973">
                  <c:v>9.24</c:v>
                </c:pt>
                <c:pt idx="10974">
                  <c:v>9.24</c:v>
                </c:pt>
                <c:pt idx="10975">
                  <c:v>9.44</c:v>
                </c:pt>
                <c:pt idx="10976">
                  <c:v>9.44</c:v>
                </c:pt>
                <c:pt idx="10977">
                  <c:v>9.44</c:v>
                </c:pt>
                <c:pt idx="10978">
                  <c:v>9.44</c:v>
                </c:pt>
                <c:pt idx="10979">
                  <c:v>9.44</c:v>
                </c:pt>
                <c:pt idx="10980">
                  <c:v>9.44</c:v>
                </c:pt>
                <c:pt idx="10981">
                  <c:v>9.44</c:v>
                </c:pt>
                <c:pt idx="10982">
                  <c:v>9.44</c:v>
                </c:pt>
                <c:pt idx="10983">
                  <c:v>9.44</c:v>
                </c:pt>
                <c:pt idx="10984">
                  <c:v>9.44</c:v>
                </c:pt>
                <c:pt idx="10985">
                  <c:v>9.36</c:v>
                </c:pt>
                <c:pt idx="10986">
                  <c:v>9.36</c:v>
                </c:pt>
                <c:pt idx="10987">
                  <c:v>9.36</c:v>
                </c:pt>
                <c:pt idx="10988">
                  <c:v>9.36</c:v>
                </c:pt>
                <c:pt idx="10989">
                  <c:v>9.36</c:v>
                </c:pt>
                <c:pt idx="10990">
                  <c:v>9.36</c:v>
                </c:pt>
                <c:pt idx="10991">
                  <c:v>9.36</c:v>
                </c:pt>
                <c:pt idx="10992">
                  <c:v>9.36</c:v>
                </c:pt>
                <c:pt idx="10993">
                  <c:v>9.36</c:v>
                </c:pt>
                <c:pt idx="10994">
                  <c:v>9.36</c:v>
                </c:pt>
                <c:pt idx="10995">
                  <c:v>9.41</c:v>
                </c:pt>
                <c:pt idx="10996">
                  <c:v>9.41</c:v>
                </c:pt>
                <c:pt idx="10997">
                  <c:v>9.41</c:v>
                </c:pt>
                <c:pt idx="10998">
                  <c:v>9.41</c:v>
                </c:pt>
                <c:pt idx="10999">
                  <c:v>9.41</c:v>
                </c:pt>
                <c:pt idx="11000">
                  <c:v>9.41</c:v>
                </c:pt>
                <c:pt idx="11001">
                  <c:v>9.41</c:v>
                </c:pt>
                <c:pt idx="11002">
                  <c:v>9.41</c:v>
                </c:pt>
                <c:pt idx="11003">
                  <c:v>9.41</c:v>
                </c:pt>
                <c:pt idx="11004">
                  <c:v>9.41</c:v>
                </c:pt>
                <c:pt idx="11005">
                  <c:v>9.49</c:v>
                </c:pt>
                <c:pt idx="11006">
                  <c:v>9.49</c:v>
                </c:pt>
                <c:pt idx="11007">
                  <c:v>9.49</c:v>
                </c:pt>
                <c:pt idx="11008">
                  <c:v>9.49</c:v>
                </c:pt>
                <c:pt idx="11009">
                  <c:v>9.49</c:v>
                </c:pt>
                <c:pt idx="11010">
                  <c:v>9.49</c:v>
                </c:pt>
                <c:pt idx="11011">
                  <c:v>9.49</c:v>
                </c:pt>
                <c:pt idx="11012">
                  <c:v>9.49</c:v>
                </c:pt>
                <c:pt idx="11013">
                  <c:v>9.49</c:v>
                </c:pt>
                <c:pt idx="11014">
                  <c:v>9.49</c:v>
                </c:pt>
                <c:pt idx="11015">
                  <c:v>9.3000000000000007</c:v>
                </c:pt>
                <c:pt idx="11016">
                  <c:v>9.3000000000000007</c:v>
                </c:pt>
                <c:pt idx="11017">
                  <c:v>9.3000000000000007</c:v>
                </c:pt>
                <c:pt idx="11018">
                  <c:v>9.3000000000000007</c:v>
                </c:pt>
                <c:pt idx="11019">
                  <c:v>9.3000000000000007</c:v>
                </c:pt>
                <c:pt idx="11020">
                  <c:v>9.3000000000000007</c:v>
                </c:pt>
                <c:pt idx="11021">
                  <c:v>9.3000000000000007</c:v>
                </c:pt>
                <c:pt idx="11022">
                  <c:v>9.3000000000000007</c:v>
                </c:pt>
                <c:pt idx="11023">
                  <c:v>9.3000000000000007</c:v>
                </c:pt>
                <c:pt idx="11024">
                  <c:v>9.3000000000000007</c:v>
                </c:pt>
                <c:pt idx="11025">
                  <c:v>9.6300000000000008</c:v>
                </c:pt>
                <c:pt idx="11026">
                  <c:v>9.6300000000000008</c:v>
                </c:pt>
                <c:pt idx="11027">
                  <c:v>9.6300000000000008</c:v>
                </c:pt>
                <c:pt idx="11028">
                  <c:v>9.6300000000000008</c:v>
                </c:pt>
                <c:pt idx="11029">
                  <c:v>9.6300000000000008</c:v>
                </c:pt>
                <c:pt idx="11030">
                  <c:v>9.6300000000000008</c:v>
                </c:pt>
                <c:pt idx="11031">
                  <c:v>9.6300000000000008</c:v>
                </c:pt>
                <c:pt idx="11032">
                  <c:v>9.6300000000000008</c:v>
                </c:pt>
                <c:pt idx="11033">
                  <c:v>9.6300000000000008</c:v>
                </c:pt>
                <c:pt idx="11034">
                  <c:v>9.6300000000000008</c:v>
                </c:pt>
                <c:pt idx="11035">
                  <c:v>10.16</c:v>
                </c:pt>
                <c:pt idx="11036">
                  <c:v>10.16</c:v>
                </c:pt>
                <c:pt idx="11037">
                  <c:v>10.16</c:v>
                </c:pt>
                <c:pt idx="11038">
                  <c:v>10.16</c:v>
                </c:pt>
                <c:pt idx="11039">
                  <c:v>10.16</c:v>
                </c:pt>
                <c:pt idx="11040">
                  <c:v>10.16</c:v>
                </c:pt>
                <c:pt idx="11041">
                  <c:v>10.16</c:v>
                </c:pt>
                <c:pt idx="11042">
                  <c:v>10.16</c:v>
                </c:pt>
                <c:pt idx="11043">
                  <c:v>10.16</c:v>
                </c:pt>
                <c:pt idx="11044">
                  <c:v>10.16</c:v>
                </c:pt>
                <c:pt idx="11045">
                  <c:v>9.27</c:v>
                </c:pt>
                <c:pt idx="11046">
                  <c:v>9.27</c:v>
                </c:pt>
                <c:pt idx="11047">
                  <c:v>9.27</c:v>
                </c:pt>
                <c:pt idx="11048">
                  <c:v>9.27</c:v>
                </c:pt>
                <c:pt idx="11049">
                  <c:v>9.27</c:v>
                </c:pt>
                <c:pt idx="11050">
                  <c:v>9.27</c:v>
                </c:pt>
                <c:pt idx="11051">
                  <c:v>9.27</c:v>
                </c:pt>
                <c:pt idx="11052">
                  <c:v>9.27</c:v>
                </c:pt>
                <c:pt idx="11053">
                  <c:v>9.27</c:v>
                </c:pt>
                <c:pt idx="11054">
                  <c:v>9.27</c:v>
                </c:pt>
                <c:pt idx="11055">
                  <c:v>9.19</c:v>
                </c:pt>
                <c:pt idx="11056">
                  <c:v>9.19</c:v>
                </c:pt>
                <c:pt idx="11057">
                  <c:v>9.19</c:v>
                </c:pt>
                <c:pt idx="11058">
                  <c:v>9.19</c:v>
                </c:pt>
                <c:pt idx="11059">
                  <c:v>9.19</c:v>
                </c:pt>
                <c:pt idx="11060">
                  <c:v>9.19</c:v>
                </c:pt>
                <c:pt idx="11061">
                  <c:v>9.19</c:v>
                </c:pt>
                <c:pt idx="11062">
                  <c:v>9.19</c:v>
                </c:pt>
                <c:pt idx="11063">
                  <c:v>9.19</c:v>
                </c:pt>
                <c:pt idx="11064">
                  <c:v>9.19</c:v>
                </c:pt>
                <c:pt idx="11065">
                  <c:v>9.02</c:v>
                </c:pt>
                <c:pt idx="11066">
                  <c:v>9.02</c:v>
                </c:pt>
                <c:pt idx="11067">
                  <c:v>9.02</c:v>
                </c:pt>
                <c:pt idx="11068">
                  <c:v>9.02</c:v>
                </c:pt>
                <c:pt idx="11069">
                  <c:v>9.02</c:v>
                </c:pt>
                <c:pt idx="11070">
                  <c:v>9.02</c:v>
                </c:pt>
                <c:pt idx="11071">
                  <c:v>9.02</c:v>
                </c:pt>
                <c:pt idx="11072">
                  <c:v>9.02</c:v>
                </c:pt>
                <c:pt idx="11073">
                  <c:v>9.02</c:v>
                </c:pt>
                <c:pt idx="11074">
                  <c:v>9.02</c:v>
                </c:pt>
                <c:pt idx="11075">
                  <c:v>9.11</c:v>
                </c:pt>
                <c:pt idx="11076">
                  <c:v>9.11</c:v>
                </c:pt>
                <c:pt idx="11077">
                  <c:v>9.11</c:v>
                </c:pt>
                <c:pt idx="11078">
                  <c:v>9.11</c:v>
                </c:pt>
                <c:pt idx="11079">
                  <c:v>9.11</c:v>
                </c:pt>
                <c:pt idx="11080">
                  <c:v>9.11</c:v>
                </c:pt>
                <c:pt idx="11081">
                  <c:v>9.11</c:v>
                </c:pt>
                <c:pt idx="11082">
                  <c:v>9.11</c:v>
                </c:pt>
                <c:pt idx="11083">
                  <c:v>9.11</c:v>
                </c:pt>
                <c:pt idx="11084">
                  <c:v>9.11</c:v>
                </c:pt>
                <c:pt idx="11085">
                  <c:v>9.33</c:v>
                </c:pt>
                <c:pt idx="11086">
                  <c:v>9.33</c:v>
                </c:pt>
                <c:pt idx="11087">
                  <c:v>9.33</c:v>
                </c:pt>
                <c:pt idx="11088">
                  <c:v>9.33</c:v>
                </c:pt>
                <c:pt idx="11089">
                  <c:v>9.33</c:v>
                </c:pt>
                <c:pt idx="11090">
                  <c:v>9.33</c:v>
                </c:pt>
                <c:pt idx="11091">
                  <c:v>9.33</c:v>
                </c:pt>
                <c:pt idx="11092">
                  <c:v>9.33</c:v>
                </c:pt>
                <c:pt idx="11093">
                  <c:v>9.33</c:v>
                </c:pt>
                <c:pt idx="11094">
                  <c:v>9.33</c:v>
                </c:pt>
                <c:pt idx="11095">
                  <c:v>9.4700000000000006</c:v>
                </c:pt>
                <c:pt idx="11096">
                  <c:v>9.4700000000000006</c:v>
                </c:pt>
                <c:pt idx="11097">
                  <c:v>9.4700000000000006</c:v>
                </c:pt>
                <c:pt idx="11098">
                  <c:v>9.4700000000000006</c:v>
                </c:pt>
                <c:pt idx="11099">
                  <c:v>9.4700000000000006</c:v>
                </c:pt>
                <c:pt idx="11100">
                  <c:v>9.4700000000000006</c:v>
                </c:pt>
                <c:pt idx="11101">
                  <c:v>9.4700000000000006</c:v>
                </c:pt>
                <c:pt idx="11102">
                  <c:v>9.4700000000000006</c:v>
                </c:pt>
                <c:pt idx="11103">
                  <c:v>9.4700000000000006</c:v>
                </c:pt>
                <c:pt idx="11104">
                  <c:v>9.4700000000000006</c:v>
                </c:pt>
                <c:pt idx="11105">
                  <c:v>9.58</c:v>
                </c:pt>
                <c:pt idx="11106">
                  <c:v>9.58</c:v>
                </c:pt>
                <c:pt idx="11107">
                  <c:v>9.58</c:v>
                </c:pt>
                <c:pt idx="11108">
                  <c:v>9.58</c:v>
                </c:pt>
                <c:pt idx="11109">
                  <c:v>9.58</c:v>
                </c:pt>
                <c:pt idx="11110">
                  <c:v>9.58</c:v>
                </c:pt>
                <c:pt idx="11111">
                  <c:v>9.58</c:v>
                </c:pt>
                <c:pt idx="11112">
                  <c:v>9.58</c:v>
                </c:pt>
                <c:pt idx="11113">
                  <c:v>9.58</c:v>
                </c:pt>
                <c:pt idx="11114">
                  <c:v>9.58</c:v>
                </c:pt>
                <c:pt idx="11115">
                  <c:v>9.44</c:v>
                </c:pt>
                <c:pt idx="11116">
                  <c:v>9.44</c:v>
                </c:pt>
                <c:pt idx="11117">
                  <c:v>9.44</c:v>
                </c:pt>
                <c:pt idx="11118">
                  <c:v>9.44</c:v>
                </c:pt>
                <c:pt idx="11119">
                  <c:v>9.44</c:v>
                </c:pt>
                <c:pt idx="11120">
                  <c:v>9.44</c:v>
                </c:pt>
                <c:pt idx="11121">
                  <c:v>9.44</c:v>
                </c:pt>
                <c:pt idx="11122">
                  <c:v>9.44</c:v>
                </c:pt>
                <c:pt idx="11123">
                  <c:v>9.44</c:v>
                </c:pt>
                <c:pt idx="11124">
                  <c:v>9.44</c:v>
                </c:pt>
                <c:pt idx="11125">
                  <c:v>9.41</c:v>
                </c:pt>
                <c:pt idx="11126">
                  <c:v>9.41</c:v>
                </c:pt>
                <c:pt idx="11127">
                  <c:v>9.41</c:v>
                </c:pt>
                <c:pt idx="11128">
                  <c:v>9.41</c:v>
                </c:pt>
                <c:pt idx="11129">
                  <c:v>9.41</c:v>
                </c:pt>
                <c:pt idx="11130">
                  <c:v>9.41</c:v>
                </c:pt>
                <c:pt idx="11131">
                  <c:v>9.41</c:v>
                </c:pt>
                <c:pt idx="11132">
                  <c:v>9.41</c:v>
                </c:pt>
                <c:pt idx="11133">
                  <c:v>9.41</c:v>
                </c:pt>
                <c:pt idx="11134">
                  <c:v>9.41</c:v>
                </c:pt>
                <c:pt idx="11135">
                  <c:v>9.4700000000000006</c:v>
                </c:pt>
                <c:pt idx="11136">
                  <c:v>9.4700000000000006</c:v>
                </c:pt>
                <c:pt idx="11137">
                  <c:v>9.4700000000000006</c:v>
                </c:pt>
                <c:pt idx="11138">
                  <c:v>9.4700000000000006</c:v>
                </c:pt>
                <c:pt idx="11139">
                  <c:v>9.4700000000000006</c:v>
                </c:pt>
                <c:pt idx="11140">
                  <c:v>9.4700000000000006</c:v>
                </c:pt>
                <c:pt idx="11141">
                  <c:v>9.4700000000000006</c:v>
                </c:pt>
                <c:pt idx="11142">
                  <c:v>9.4700000000000006</c:v>
                </c:pt>
                <c:pt idx="11143">
                  <c:v>9.4700000000000006</c:v>
                </c:pt>
                <c:pt idx="11144">
                  <c:v>9.4700000000000006</c:v>
                </c:pt>
                <c:pt idx="11145">
                  <c:v>9.49</c:v>
                </c:pt>
                <c:pt idx="11146">
                  <c:v>9.49</c:v>
                </c:pt>
                <c:pt idx="11147">
                  <c:v>9.49</c:v>
                </c:pt>
                <c:pt idx="11148">
                  <c:v>9.49</c:v>
                </c:pt>
                <c:pt idx="11149">
                  <c:v>9.49</c:v>
                </c:pt>
                <c:pt idx="11150">
                  <c:v>9.49</c:v>
                </c:pt>
                <c:pt idx="11151">
                  <c:v>9.49</c:v>
                </c:pt>
                <c:pt idx="11152">
                  <c:v>9.49</c:v>
                </c:pt>
                <c:pt idx="11153">
                  <c:v>9.49</c:v>
                </c:pt>
                <c:pt idx="11154">
                  <c:v>9.49</c:v>
                </c:pt>
                <c:pt idx="11155">
                  <c:v>9.61</c:v>
                </c:pt>
                <c:pt idx="11156">
                  <c:v>9.61</c:v>
                </c:pt>
                <c:pt idx="11157">
                  <c:v>9.61</c:v>
                </c:pt>
                <c:pt idx="11158">
                  <c:v>9.61</c:v>
                </c:pt>
                <c:pt idx="11159">
                  <c:v>9.61</c:v>
                </c:pt>
                <c:pt idx="11160">
                  <c:v>9.61</c:v>
                </c:pt>
                <c:pt idx="11161">
                  <c:v>9.61</c:v>
                </c:pt>
                <c:pt idx="11162">
                  <c:v>9.61</c:v>
                </c:pt>
                <c:pt idx="11163">
                  <c:v>9.61</c:v>
                </c:pt>
                <c:pt idx="11164">
                  <c:v>9.61</c:v>
                </c:pt>
                <c:pt idx="11165">
                  <c:v>9.3800000000000008</c:v>
                </c:pt>
                <c:pt idx="11166">
                  <c:v>9.3800000000000008</c:v>
                </c:pt>
                <c:pt idx="11167">
                  <c:v>9.3800000000000008</c:v>
                </c:pt>
                <c:pt idx="11168">
                  <c:v>9.3800000000000008</c:v>
                </c:pt>
                <c:pt idx="11169">
                  <c:v>9.3800000000000008</c:v>
                </c:pt>
                <c:pt idx="11170">
                  <c:v>9.3800000000000008</c:v>
                </c:pt>
                <c:pt idx="11171">
                  <c:v>9.3800000000000008</c:v>
                </c:pt>
                <c:pt idx="11172">
                  <c:v>9.3800000000000008</c:v>
                </c:pt>
                <c:pt idx="11173">
                  <c:v>9.3800000000000008</c:v>
                </c:pt>
                <c:pt idx="11174">
                  <c:v>9.3800000000000008</c:v>
                </c:pt>
                <c:pt idx="11175">
                  <c:v>9.2200000000000006</c:v>
                </c:pt>
                <c:pt idx="11176">
                  <c:v>9.2200000000000006</c:v>
                </c:pt>
                <c:pt idx="11177">
                  <c:v>9.2200000000000006</c:v>
                </c:pt>
                <c:pt idx="11178">
                  <c:v>9.2200000000000006</c:v>
                </c:pt>
                <c:pt idx="11179">
                  <c:v>9.2200000000000006</c:v>
                </c:pt>
                <c:pt idx="11180">
                  <c:v>9.2200000000000006</c:v>
                </c:pt>
                <c:pt idx="11181">
                  <c:v>9.2200000000000006</c:v>
                </c:pt>
                <c:pt idx="11182">
                  <c:v>9.2200000000000006</c:v>
                </c:pt>
                <c:pt idx="11183">
                  <c:v>9.2200000000000006</c:v>
                </c:pt>
                <c:pt idx="11184">
                  <c:v>9.2200000000000006</c:v>
                </c:pt>
                <c:pt idx="11185">
                  <c:v>9.3800000000000008</c:v>
                </c:pt>
                <c:pt idx="11186">
                  <c:v>9.3800000000000008</c:v>
                </c:pt>
                <c:pt idx="11187">
                  <c:v>9.3800000000000008</c:v>
                </c:pt>
                <c:pt idx="11188">
                  <c:v>9.3800000000000008</c:v>
                </c:pt>
                <c:pt idx="11189">
                  <c:v>9.3800000000000008</c:v>
                </c:pt>
                <c:pt idx="11190">
                  <c:v>9.3800000000000008</c:v>
                </c:pt>
                <c:pt idx="11191">
                  <c:v>9.3800000000000008</c:v>
                </c:pt>
                <c:pt idx="11192">
                  <c:v>9.3800000000000008</c:v>
                </c:pt>
                <c:pt idx="11193">
                  <c:v>9.3800000000000008</c:v>
                </c:pt>
                <c:pt idx="11194">
                  <c:v>9.3800000000000008</c:v>
                </c:pt>
                <c:pt idx="11195">
                  <c:v>9.33</c:v>
                </c:pt>
                <c:pt idx="11196">
                  <c:v>9.33</c:v>
                </c:pt>
                <c:pt idx="11197">
                  <c:v>9.33</c:v>
                </c:pt>
                <c:pt idx="11198">
                  <c:v>9.33</c:v>
                </c:pt>
                <c:pt idx="11199">
                  <c:v>9.33</c:v>
                </c:pt>
                <c:pt idx="11200">
                  <c:v>9.33</c:v>
                </c:pt>
                <c:pt idx="11201">
                  <c:v>9.33</c:v>
                </c:pt>
                <c:pt idx="11202">
                  <c:v>9.33</c:v>
                </c:pt>
                <c:pt idx="11203">
                  <c:v>9.33</c:v>
                </c:pt>
                <c:pt idx="11204">
                  <c:v>9.33</c:v>
                </c:pt>
                <c:pt idx="11205">
                  <c:v>9.52</c:v>
                </c:pt>
                <c:pt idx="11206">
                  <c:v>9.52</c:v>
                </c:pt>
                <c:pt idx="11207">
                  <c:v>9.52</c:v>
                </c:pt>
                <c:pt idx="11208">
                  <c:v>9.52</c:v>
                </c:pt>
                <c:pt idx="11209">
                  <c:v>9.52</c:v>
                </c:pt>
                <c:pt idx="11210">
                  <c:v>9.52</c:v>
                </c:pt>
                <c:pt idx="11211">
                  <c:v>9.52</c:v>
                </c:pt>
                <c:pt idx="11212">
                  <c:v>9.52</c:v>
                </c:pt>
                <c:pt idx="11213">
                  <c:v>9.52</c:v>
                </c:pt>
                <c:pt idx="11214">
                  <c:v>9.52</c:v>
                </c:pt>
                <c:pt idx="11215">
                  <c:v>9.3000000000000007</c:v>
                </c:pt>
                <c:pt idx="11216">
                  <c:v>9.3000000000000007</c:v>
                </c:pt>
                <c:pt idx="11217">
                  <c:v>9.3000000000000007</c:v>
                </c:pt>
                <c:pt idx="11218">
                  <c:v>9.3000000000000007</c:v>
                </c:pt>
                <c:pt idx="11219">
                  <c:v>9.3000000000000007</c:v>
                </c:pt>
                <c:pt idx="11220">
                  <c:v>9.3000000000000007</c:v>
                </c:pt>
                <c:pt idx="11221">
                  <c:v>9.3000000000000007</c:v>
                </c:pt>
                <c:pt idx="11222">
                  <c:v>9.3000000000000007</c:v>
                </c:pt>
                <c:pt idx="11223">
                  <c:v>9.3000000000000007</c:v>
                </c:pt>
                <c:pt idx="11224">
                  <c:v>9.3000000000000007</c:v>
                </c:pt>
                <c:pt idx="11225">
                  <c:v>9.5500000000000007</c:v>
                </c:pt>
                <c:pt idx="11226">
                  <c:v>9.5500000000000007</c:v>
                </c:pt>
                <c:pt idx="11227">
                  <c:v>9.5500000000000007</c:v>
                </c:pt>
                <c:pt idx="11228">
                  <c:v>9.5500000000000007</c:v>
                </c:pt>
                <c:pt idx="11229">
                  <c:v>9.5500000000000007</c:v>
                </c:pt>
                <c:pt idx="11230">
                  <c:v>9.5500000000000007</c:v>
                </c:pt>
                <c:pt idx="11231">
                  <c:v>9.5500000000000007</c:v>
                </c:pt>
                <c:pt idx="11232">
                  <c:v>9.5500000000000007</c:v>
                </c:pt>
                <c:pt idx="11233">
                  <c:v>9.5500000000000007</c:v>
                </c:pt>
                <c:pt idx="11234">
                  <c:v>9.5500000000000007</c:v>
                </c:pt>
                <c:pt idx="11235">
                  <c:v>9.4700000000000006</c:v>
                </c:pt>
                <c:pt idx="11236">
                  <c:v>9.4700000000000006</c:v>
                </c:pt>
                <c:pt idx="11237">
                  <c:v>9.4700000000000006</c:v>
                </c:pt>
                <c:pt idx="11238">
                  <c:v>9.4700000000000006</c:v>
                </c:pt>
                <c:pt idx="11239">
                  <c:v>9.4700000000000006</c:v>
                </c:pt>
                <c:pt idx="11240">
                  <c:v>9.4700000000000006</c:v>
                </c:pt>
                <c:pt idx="11241">
                  <c:v>9.4700000000000006</c:v>
                </c:pt>
                <c:pt idx="11242">
                  <c:v>9.4700000000000006</c:v>
                </c:pt>
                <c:pt idx="11243">
                  <c:v>9.4700000000000006</c:v>
                </c:pt>
                <c:pt idx="11244">
                  <c:v>9.4700000000000006</c:v>
                </c:pt>
                <c:pt idx="11245">
                  <c:v>9.41</c:v>
                </c:pt>
                <c:pt idx="11246">
                  <c:v>9.41</c:v>
                </c:pt>
                <c:pt idx="11247">
                  <c:v>9.41</c:v>
                </c:pt>
                <c:pt idx="11248">
                  <c:v>9.41</c:v>
                </c:pt>
                <c:pt idx="11249">
                  <c:v>9.41</c:v>
                </c:pt>
                <c:pt idx="11250">
                  <c:v>9.41</c:v>
                </c:pt>
                <c:pt idx="11251">
                  <c:v>9.41</c:v>
                </c:pt>
                <c:pt idx="11252">
                  <c:v>9.41</c:v>
                </c:pt>
                <c:pt idx="11253">
                  <c:v>9.41</c:v>
                </c:pt>
                <c:pt idx="11254">
                  <c:v>9.41</c:v>
                </c:pt>
                <c:pt idx="11255">
                  <c:v>9.24</c:v>
                </c:pt>
                <c:pt idx="11256">
                  <c:v>9.24</c:v>
                </c:pt>
                <c:pt idx="11257">
                  <c:v>9.24</c:v>
                </c:pt>
                <c:pt idx="11258">
                  <c:v>9.24</c:v>
                </c:pt>
                <c:pt idx="11259">
                  <c:v>9.24</c:v>
                </c:pt>
                <c:pt idx="11260">
                  <c:v>9.24</c:v>
                </c:pt>
                <c:pt idx="11261">
                  <c:v>9.24</c:v>
                </c:pt>
                <c:pt idx="11262">
                  <c:v>9.24</c:v>
                </c:pt>
                <c:pt idx="11263">
                  <c:v>9.24</c:v>
                </c:pt>
                <c:pt idx="11264">
                  <c:v>9.24</c:v>
                </c:pt>
                <c:pt idx="11265">
                  <c:v>9.41</c:v>
                </c:pt>
                <c:pt idx="11266">
                  <c:v>9.41</c:v>
                </c:pt>
                <c:pt idx="11267">
                  <c:v>9.41</c:v>
                </c:pt>
                <c:pt idx="11268">
                  <c:v>9.41</c:v>
                </c:pt>
                <c:pt idx="11269">
                  <c:v>9.41</c:v>
                </c:pt>
                <c:pt idx="11270">
                  <c:v>9.41</c:v>
                </c:pt>
                <c:pt idx="11271">
                  <c:v>9.41</c:v>
                </c:pt>
                <c:pt idx="11272">
                  <c:v>9.41</c:v>
                </c:pt>
                <c:pt idx="11273">
                  <c:v>9.41</c:v>
                </c:pt>
                <c:pt idx="11274">
                  <c:v>9.41</c:v>
                </c:pt>
                <c:pt idx="11275">
                  <c:v>8.99</c:v>
                </c:pt>
                <c:pt idx="11276">
                  <c:v>8.99</c:v>
                </c:pt>
                <c:pt idx="11277">
                  <c:v>8.99</c:v>
                </c:pt>
                <c:pt idx="11278">
                  <c:v>8.99</c:v>
                </c:pt>
                <c:pt idx="11279">
                  <c:v>8.99</c:v>
                </c:pt>
                <c:pt idx="11280">
                  <c:v>8.99</c:v>
                </c:pt>
                <c:pt idx="11281">
                  <c:v>8.99</c:v>
                </c:pt>
                <c:pt idx="11282">
                  <c:v>8.99</c:v>
                </c:pt>
                <c:pt idx="11283">
                  <c:v>8.99</c:v>
                </c:pt>
                <c:pt idx="11284">
                  <c:v>8.99</c:v>
                </c:pt>
                <c:pt idx="11285">
                  <c:v>10.88</c:v>
                </c:pt>
                <c:pt idx="11286">
                  <c:v>10.88</c:v>
                </c:pt>
                <c:pt idx="11287">
                  <c:v>10.88</c:v>
                </c:pt>
                <c:pt idx="11288">
                  <c:v>10.88</c:v>
                </c:pt>
                <c:pt idx="11289">
                  <c:v>10.88</c:v>
                </c:pt>
                <c:pt idx="11290">
                  <c:v>10.88</c:v>
                </c:pt>
                <c:pt idx="11291">
                  <c:v>10.88</c:v>
                </c:pt>
                <c:pt idx="11292">
                  <c:v>10.88</c:v>
                </c:pt>
                <c:pt idx="11293">
                  <c:v>10.88</c:v>
                </c:pt>
                <c:pt idx="11294">
                  <c:v>10.88</c:v>
                </c:pt>
                <c:pt idx="11295">
                  <c:v>9.7200000000000006</c:v>
                </c:pt>
                <c:pt idx="11296">
                  <c:v>9.7200000000000006</c:v>
                </c:pt>
                <c:pt idx="11297">
                  <c:v>9.7200000000000006</c:v>
                </c:pt>
                <c:pt idx="11298">
                  <c:v>9.7200000000000006</c:v>
                </c:pt>
                <c:pt idx="11299">
                  <c:v>9.7200000000000006</c:v>
                </c:pt>
                <c:pt idx="11300">
                  <c:v>9.7200000000000006</c:v>
                </c:pt>
                <c:pt idx="11301">
                  <c:v>9.7200000000000006</c:v>
                </c:pt>
                <c:pt idx="11302">
                  <c:v>9.7200000000000006</c:v>
                </c:pt>
                <c:pt idx="11303">
                  <c:v>9.7200000000000006</c:v>
                </c:pt>
                <c:pt idx="11304">
                  <c:v>9.7200000000000006</c:v>
                </c:pt>
                <c:pt idx="11305">
                  <c:v>10.41</c:v>
                </c:pt>
                <c:pt idx="11306">
                  <c:v>10.41</c:v>
                </c:pt>
                <c:pt idx="11307">
                  <c:v>10.41</c:v>
                </c:pt>
                <c:pt idx="11308">
                  <c:v>10.41</c:v>
                </c:pt>
                <c:pt idx="11309">
                  <c:v>10.41</c:v>
                </c:pt>
                <c:pt idx="11310">
                  <c:v>10.41</c:v>
                </c:pt>
                <c:pt idx="11311">
                  <c:v>10.41</c:v>
                </c:pt>
                <c:pt idx="11312">
                  <c:v>10.41</c:v>
                </c:pt>
                <c:pt idx="11313">
                  <c:v>10.41</c:v>
                </c:pt>
                <c:pt idx="11314">
                  <c:v>10.41</c:v>
                </c:pt>
                <c:pt idx="11315">
                  <c:v>11.33</c:v>
                </c:pt>
                <c:pt idx="11316">
                  <c:v>11.33</c:v>
                </c:pt>
                <c:pt idx="11317">
                  <c:v>11.33</c:v>
                </c:pt>
                <c:pt idx="11318">
                  <c:v>11.33</c:v>
                </c:pt>
                <c:pt idx="11319">
                  <c:v>11.33</c:v>
                </c:pt>
                <c:pt idx="11320">
                  <c:v>11.33</c:v>
                </c:pt>
                <c:pt idx="11321">
                  <c:v>11.33</c:v>
                </c:pt>
                <c:pt idx="11322">
                  <c:v>11.33</c:v>
                </c:pt>
                <c:pt idx="11323">
                  <c:v>11.33</c:v>
                </c:pt>
                <c:pt idx="11324">
                  <c:v>11.33</c:v>
                </c:pt>
                <c:pt idx="11325">
                  <c:v>11.11</c:v>
                </c:pt>
                <c:pt idx="11326">
                  <c:v>11.11</c:v>
                </c:pt>
                <c:pt idx="11327">
                  <c:v>11.11</c:v>
                </c:pt>
                <c:pt idx="11328">
                  <c:v>11.11</c:v>
                </c:pt>
                <c:pt idx="11329">
                  <c:v>11.11</c:v>
                </c:pt>
                <c:pt idx="11330">
                  <c:v>11.11</c:v>
                </c:pt>
                <c:pt idx="11331">
                  <c:v>11.11</c:v>
                </c:pt>
                <c:pt idx="11332">
                  <c:v>11.11</c:v>
                </c:pt>
                <c:pt idx="11333">
                  <c:v>11.11</c:v>
                </c:pt>
                <c:pt idx="11334">
                  <c:v>11.11</c:v>
                </c:pt>
                <c:pt idx="11335">
                  <c:v>12.13</c:v>
                </c:pt>
                <c:pt idx="11336">
                  <c:v>12.13</c:v>
                </c:pt>
                <c:pt idx="11337">
                  <c:v>12.13</c:v>
                </c:pt>
                <c:pt idx="11338">
                  <c:v>12.13</c:v>
                </c:pt>
                <c:pt idx="11339">
                  <c:v>12.13</c:v>
                </c:pt>
                <c:pt idx="11340">
                  <c:v>12.13</c:v>
                </c:pt>
                <c:pt idx="11341">
                  <c:v>12.13</c:v>
                </c:pt>
                <c:pt idx="11342">
                  <c:v>12.13</c:v>
                </c:pt>
                <c:pt idx="11343">
                  <c:v>12.13</c:v>
                </c:pt>
                <c:pt idx="11344">
                  <c:v>12.13</c:v>
                </c:pt>
                <c:pt idx="11345">
                  <c:v>13.08</c:v>
                </c:pt>
                <c:pt idx="11346">
                  <c:v>13.08</c:v>
                </c:pt>
                <c:pt idx="11347">
                  <c:v>13.08</c:v>
                </c:pt>
                <c:pt idx="11348">
                  <c:v>13.08</c:v>
                </c:pt>
                <c:pt idx="11349">
                  <c:v>13.08</c:v>
                </c:pt>
                <c:pt idx="11350">
                  <c:v>13.08</c:v>
                </c:pt>
                <c:pt idx="11351">
                  <c:v>13.08</c:v>
                </c:pt>
                <c:pt idx="11352">
                  <c:v>13.08</c:v>
                </c:pt>
                <c:pt idx="11353">
                  <c:v>13.08</c:v>
                </c:pt>
                <c:pt idx="11354">
                  <c:v>13.08</c:v>
                </c:pt>
                <c:pt idx="11355">
                  <c:v>14.3</c:v>
                </c:pt>
                <c:pt idx="11356">
                  <c:v>14.3</c:v>
                </c:pt>
                <c:pt idx="11357">
                  <c:v>14.3</c:v>
                </c:pt>
                <c:pt idx="11358">
                  <c:v>14.3</c:v>
                </c:pt>
                <c:pt idx="11359">
                  <c:v>14.3</c:v>
                </c:pt>
                <c:pt idx="11360">
                  <c:v>14.3</c:v>
                </c:pt>
                <c:pt idx="11361">
                  <c:v>14.3</c:v>
                </c:pt>
                <c:pt idx="11362">
                  <c:v>14.3</c:v>
                </c:pt>
                <c:pt idx="11363">
                  <c:v>14.3</c:v>
                </c:pt>
                <c:pt idx="11364">
                  <c:v>14.3</c:v>
                </c:pt>
                <c:pt idx="11365">
                  <c:v>14.66</c:v>
                </c:pt>
                <c:pt idx="11366">
                  <c:v>14.66</c:v>
                </c:pt>
                <c:pt idx="11367">
                  <c:v>14.66</c:v>
                </c:pt>
                <c:pt idx="11368">
                  <c:v>14.66</c:v>
                </c:pt>
                <c:pt idx="11369">
                  <c:v>14.66</c:v>
                </c:pt>
                <c:pt idx="11370">
                  <c:v>14.66</c:v>
                </c:pt>
                <c:pt idx="11371">
                  <c:v>14.66</c:v>
                </c:pt>
                <c:pt idx="11372">
                  <c:v>14.66</c:v>
                </c:pt>
                <c:pt idx="11373">
                  <c:v>14.66</c:v>
                </c:pt>
                <c:pt idx="11374">
                  <c:v>14.66</c:v>
                </c:pt>
                <c:pt idx="11375">
                  <c:v>13.83</c:v>
                </c:pt>
                <c:pt idx="11376">
                  <c:v>13.83</c:v>
                </c:pt>
                <c:pt idx="11377">
                  <c:v>13.83</c:v>
                </c:pt>
                <c:pt idx="11378">
                  <c:v>13.83</c:v>
                </c:pt>
                <c:pt idx="11379">
                  <c:v>13.83</c:v>
                </c:pt>
                <c:pt idx="11380">
                  <c:v>13.83</c:v>
                </c:pt>
                <c:pt idx="11381">
                  <c:v>13.83</c:v>
                </c:pt>
                <c:pt idx="11382">
                  <c:v>13.83</c:v>
                </c:pt>
                <c:pt idx="11383">
                  <c:v>13.83</c:v>
                </c:pt>
                <c:pt idx="11384">
                  <c:v>13.83</c:v>
                </c:pt>
                <c:pt idx="11385">
                  <c:v>12.94</c:v>
                </c:pt>
                <c:pt idx="11386">
                  <c:v>12.94</c:v>
                </c:pt>
                <c:pt idx="11387">
                  <c:v>12.94</c:v>
                </c:pt>
                <c:pt idx="11388">
                  <c:v>12.94</c:v>
                </c:pt>
                <c:pt idx="11389">
                  <c:v>12.94</c:v>
                </c:pt>
                <c:pt idx="11390">
                  <c:v>12.94</c:v>
                </c:pt>
                <c:pt idx="11391">
                  <c:v>12.94</c:v>
                </c:pt>
                <c:pt idx="11392">
                  <c:v>12.94</c:v>
                </c:pt>
                <c:pt idx="11393">
                  <c:v>12.94</c:v>
                </c:pt>
                <c:pt idx="11394">
                  <c:v>12.94</c:v>
                </c:pt>
                <c:pt idx="11395">
                  <c:v>9.8800000000000008</c:v>
                </c:pt>
                <c:pt idx="11396">
                  <c:v>9.8800000000000008</c:v>
                </c:pt>
                <c:pt idx="11397">
                  <c:v>9.8800000000000008</c:v>
                </c:pt>
                <c:pt idx="11398">
                  <c:v>9.8800000000000008</c:v>
                </c:pt>
                <c:pt idx="11399">
                  <c:v>9.8800000000000008</c:v>
                </c:pt>
                <c:pt idx="11400">
                  <c:v>9.8800000000000008</c:v>
                </c:pt>
                <c:pt idx="11401">
                  <c:v>9.8800000000000008</c:v>
                </c:pt>
                <c:pt idx="11402">
                  <c:v>9.8800000000000008</c:v>
                </c:pt>
                <c:pt idx="11403">
                  <c:v>9.8800000000000008</c:v>
                </c:pt>
                <c:pt idx="11404">
                  <c:v>9.8800000000000008</c:v>
                </c:pt>
                <c:pt idx="11405">
                  <c:v>8.8800000000000008</c:v>
                </c:pt>
                <c:pt idx="11406">
                  <c:v>8.8800000000000008</c:v>
                </c:pt>
                <c:pt idx="11407">
                  <c:v>8.8800000000000008</c:v>
                </c:pt>
                <c:pt idx="11408">
                  <c:v>8.8800000000000008</c:v>
                </c:pt>
                <c:pt idx="11409">
                  <c:v>8.8800000000000008</c:v>
                </c:pt>
                <c:pt idx="11410">
                  <c:v>8.8800000000000008</c:v>
                </c:pt>
                <c:pt idx="11411">
                  <c:v>8.8800000000000008</c:v>
                </c:pt>
                <c:pt idx="11412">
                  <c:v>8.8800000000000008</c:v>
                </c:pt>
                <c:pt idx="11413">
                  <c:v>8.8800000000000008</c:v>
                </c:pt>
                <c:pt idx="11414">
                  <c:v>8.8800000000000008</c:v>
                </c:pt>
                <c:pt idx="11415">
                  <c:v>8.44</c:v>
                </c:pt>
                <c:pt idx="11416">
                  <c:v>8.44</c:v>
                </c:pt>
                <c:pt idx="11417">
                  <c:v>8.44</c:v>
                </c:pt>
                <c:pt idx="11418">
                  <c:v>8.44</c:v>
                </c:pt>
                <c:pt idx="11419">
                  <c:v>8.44</c:v>
                </c:pt>
                <c:pt idx="11420">
                  <c:v>8.44</c:v>
                </c:pt>
                <c:pt idx="11421">
                  <c:v>8.44</c:v>
                </c:pt>
                <c:pt idx="11422">
                  <c:v>8.44</c:v>
                </c:pt>
                <c:pt idx="11423">
                  <c:v>8.44</c:v>
                </c:pt>
                <c:pt idx="11424">
                  <c:v>8.44</c:v>
                </c:pt>
                <c:pt idx="11425">
                  <c:v>7.52</c:v>
                </c:pt>
                <c:pt idx="11426">
                  <c:v>7.52</c:v>
                </c:pt>
                <c:pt idx="11427">
                  <c:v>7.52</c:v>
                </c:pt>
                <c:pt idx="11428">
                  <c:v>7.52</c:v>
                </c:pt>
                <c:pt idx="11429">
                  <c:v>7.52</c:v>
                </c:pt>
                <c:pt idx="11430">
                  <c:v>7.52</c:v>
                </c:pt>
                <c:pt idx="11431">
                  <c:v>7.52</c:v>
                </c:pt>
                <c:pt idx="11432">
                  <c:v>7.52</c:v>
                </c:pt>
                <c:pt idx="11433">
                  <c:v>7.52</c:v>
                </c:pt>
                <c:pt idx="11434">
                  <c:v>7.52</c:v>
                </c:pt>
                <c:pt idx="11435">
                  <c:v>7.36</c:v>
                </c:pt>
                <c:pt idx="11436">
                  <c:v>7.36</c:v>
                </c:pt>
                <c:pt idx="11437">
                  <c:v>7.36</c:v>
                </c:pt>
                <c:pt idx="11438">
                  <c:v>7.36</c:v>
                </c:pt>
                <c:pt idx="11439">
                  <c:v>7.36</c:v>
                </c:pt>
                <c:pt idx="11440">
                  <c:v>7.36</c:v>
                </c:pt>
                <c:pt idx="11441">
                  <c:v>7.36</c:v>
                </c:pt>
                <c:pt idx="11442">
                  <c:v>7.36</c:v>
                </c:pt>
                <c:pt idx="11443">
                  <c:v>7.36</c:v>
                </c:pt>
                <c:pt idx="11444">
                  <c:v>7.36</c:v>
                </c:pt>
                <c:pt idx="11445">
                  <c:v>8.52</c:v>
                </c:pt>
                <c:pt idx="11446">
                  <c:v>8.52</c:v>
                </c:pt>
                <c:pt idx="11447">
                  <c:v>8.52</c:v>
                </c:pt>
                <c:pt idx="11448">
                  <c:v>8.52</c:v>
                </c:pt>
                <c:pt idx="11449">
                  <c:v>8.52</c:v>
                </c:pt>
                <c:pt idx="11450">
                  <c:v>8.52</c:v>
                </c:pt>
                <c:pt idx="11451">
                  <c:v>8.52</c:v>
                </c:pt>
                <c:pt idx="11452">
                  <c:v>8.52</c:v>
                </c:pt>
                <c:pt idx="11453">
                  <c:v>8.52</c:v>
                </c:pt>
                <c:pt idx="11454">
                  <c:v>8.52</c:v>
                </c:pt>
                <c:pt idx="11455">
                  <c:v>9.66</c:v>
                </c:pt>
                <c:pt idx="11456">
                  <c:v>9.66</c:v>
                </c:pt>
                <c:pt idx="11457">
                  <c:v>9.66</c:v>
                </c:pt>
                <c:pt idx="11458">
                  <c:v>9.66</c:v>
                </c:pt>
                <c:pt idx="11459">
                  <c:v>9.66</c:v>
                </c:pt>
                <c:pt idx="11460">
                  <c:v>9.66</c:v>
                </c:pt>
                <c:pt idx="11461">
                  <c:v>9.66</c:v>
                </c:pt>
                <c:pt idx="11462">
                  <c:v>9.66</c:v>
                </c:pt>
                <c:pt idx="11463">
                  <c:v>9.66</c:v>
                </c:pt>
                <c:pt idx="11464">
                  <c:v>9.66</c:v>
                </c:pt>
                <c:pt idx="11465">
                  <c:v>11.05</c:v>
                </c:pt>
                <c:pt idx="11466">
                  <c:v>11.05</c:v>
                </c:pt>
                <c:pt idx="11467">
                  <c:v>11.05</c:v>
                </c:pt>
                <c:pt idx="11468">
                  <c:v>11.05</c:v>
                </c:pt>
                <c:pt idx="11469">
                  <c:v>11.05</c:v>
                </c:pt>
                <c:pt idx="11470">
                  <c:v>11.05</c:v>
                </c:pt>
                <c:pt idx="11471">
                  <c:v>11.05</c:v>
                </c:pt>
                <c:pt idx="11472">
                  <c:v>11.05</c:v>
                </c:pt>
                <c:pt idx="11473">
                  <c:v>11.05</c:v>
                </c:pt>
                <c:pt idx="11474">
                  <c:v>11.05</c:v>
                </c:pt>
                <c:pt idx="11475">
                  <c:v>8.58</c:v>
                </c:pt>
                <c:pt idx="11476">
                  <c:v>8.58</c:v>
                </c:pt>
                <c:pt idx="11477">
                  <c:v>8.58</c:v>
                </c:pt>
                <c:pt idx="11478">
                  <c:v>8.58</c:v>
                </c:pt>
                <c:pt idx="11479">
                  <c:v>8.58</c:v>
                </c:pt>
                <c:pt idx="11480">
                  <c:v>8.58</c:v>
                </c:pt>
                <c:pt idx="11481">
                  <c:v>8.58</c:v>
                </c:pt>
                <c:pt idx="11482">
                  <c:v>8.58</c:v>
                </c:pt>
                <c:pt idx="11483">
                  <c:v>8.58</c:v>
                </c:pt>
                <c:pt idx="11484">
                  <c:v>8.58</c:v>
                </c:pt>
                <c:pt idx="11485">
                  <c:v>8.16</c:v>
                </c:pt>
                <c:pt idx="11486">
                  <c:v>8.16</c:v>
                </c:pt>
                <c:pt idx="11487">
                  <c:v>8.16</c:v>
                </c:pt>
                <c:pt idx="11488">
                  <c:v>8.16</c:v>
                </c:pt>
                <c:pt idx="11489">
                  <c:v>8.16</c:v>
                </c:pt>
                <c:pt idx="11490">
                  <c:v>8.16</c:v>
                </c:pt>
                <c:pt idx="11491">
                  <c:v>8.16</c:v>
                </c:pt>
                <c:pt idx="11492">
                  <c:v>8.16</c:v>
                </c:pt>
                <c:pt idx="11493">
                  <c:v>8.16</c:v>
                </c:pt>
                <c:pt idx="11494">
                  <c:v>8.16</c:v>
                </c:pt>
                <c:pt idx="11495">
                  <c:v>8.2200000000000006</c:v>
                </c:pt>
                <c:pt idx="11496">
                  <c:v>8.2200000000000006</c:v>
                </c:pt>
                <c:pt idx="11497">
                  <c:v>8.2200000000000006</c:v>
                </c:pt>
                <c:pt idx="11498">
                  <c:v>8.2200000000000006</c:v>
                </c:pt>
                <c:pt idx="11499">
                  <c:v>8.2200000000000006</c:v>
                </c:pt>
                <c:pt idx="11500">
                  <c:v>8.2200000000000006</c:v>
                </c:pt>
                <c:pt idx="11501">
                  <c:v>8.2200000000000006</c:v>
                </c:pt>
                <c:pt idx="11502">
                  <c:v>8.2200000000000006</c:v>
                </c:pt>
                <c:pt idx="11503">
                  <c:v>8.2200000000000006</c:v>
                </c:pt>
                <c:pt idx="11504">
                  <c:v>8.2200000000000006</c:v>
                </c:pt>
                <c:pt idx="11505">
                  <c:v>8.24</c:v>
                </c:pt>
                <c:pt idx="11506">
                  <c:v>8.24</c:v>
                </c:pt>
                <c:pt idx="11507">
                  <c:v>8.24</c:v>
                </c:pt>
                <c:pt idx="11508">
                  <c:v>8.24</c:v>
                </c:pt>
                <c:pt idx="11509">
                  <c:v>8.24</c:v>
                </c:pt>
                <c:pt idx="11510">
                  <c:v>8.24</c:v>
                </c:pt>
                <c:pt idx="11511">
                  <c:v>8.24</c:v>
                </c:pt>
                <c:pt idx="11512">
                  <c:v>8.24</c:v>
                </c:pt>
                <c:pt idx="11513">
                  <c:v>8.24</c:v>
                </c:pt>
                <c:pt idx="11514">
                  <c:v>8.24</c:v>
                </c:pt>
                <c:pt idx="11515">
                  <c:v>8.7200000000000006</c:v>
                </c:pt>
                <c:pt idx="11516">
                  <c:v>8.7200000000000006</c:v>
                </c:pt>
                <c:pt idx="11517">
                  <c:v>8.7200000000000006</c:v>
                </c:pt>
                <c:pt idx="11518">
                  <c:v>8.7200000000000006</c:v>
                </c:pt>
                <c:pt idx="11519">
                  <c:v>8.7200000000000006</c:v>
                </c:pt>
                <c:pt idx="11520">
                  <c:v>8.7200000000000006</c:v>
                </c:pt>
                <c:pt idx="11521">
                  <c:v>8.7200000000000006</c:v>
                </c:pt>
                <c:pt idx="11522">
                  <c:v>8.7200000000000006</c:v>
                </c:pt>
                <c:pt idx="11523">
                  <c:v>8.7200000000000006</c:v>
                </c:pt>
                <c:pt idx="11524">
                  <c:v>8.7200000000000006</c:v>
                </c:pt>
                <c:pt idx="11525">
                  <c:v>8.58</c:v>
                </c:pt>
                <c:pt idx="11526">
                  <c:v>8.58</c:v>
                </c:pt>
                <c:pt idx="11527">
                  <c:v>8.58</c:v>
                </c:pt>
                <c:pt idx="11528">
                  <c:v>8.58</c:v>
                </c:pt>
                <c:pt idx="11529">
                  <c:v>8.58</c:v>
                </c:pt>
                <c:pt idx="11530">
                  <c:v>8.58</c:v>
                </c:pt>
                <c:pt idx="11531">
                  <c:v>8.58</c:v>
                </c:pt>
                <c:pt idx="11532">
                  <c:v>8.58</c:v>
                </c:pt>
                <c:pt idx="11533">
                  <c:v>8.58</c:v>
                </c:pt>
                <c:pt idx="11534">
                  <c:v>8.58</c:v>
                </c:pt>
                <c:pt idx="11535">
                  <c:v>8.3800000000000008</c:v>
                </c:pt>
                <c:pt idx="11536">
                  <c:v>8.3800000000000008</c:v>
                </c:pt>
                <c:pt idx="11537">
                  <c:v>8.3800000000000008</c:v>
                </c:pt>
                <c:pt idx="11538">
                  <c:v>8.3800000000000008</c:v>
                </c:pt>
                <c:pt idx="11539">
                  <c:v>8.3800000000000008</c:v>
                </c:pt>
                <c:pt idx="11540">
                  <c:v>8.3800000000000008</c:v>
                </c:pt>
                <c:pt idx="11541">
                  <c:v>8.3800000000000008</c:v>
                </c:pt>
                <c:pt idx="11542">
                  <c:v>8.3800000000000008</c:v>
                </c:pt>
                <c:pt idx="11543">
                  <c:v>8.3800000000000008</c:v>
                </c:pt>
                <c:pt idx="11544">
                  <c:v>8.3800000000000008</c:v>
                </c:pt>
                <c:pt idx="11545">
                  <c:v>9.9700000000000006</c:v>
                </c:pt>
                <c:pt idx="11546">
                  <c:v>9.9700000000000006</c:v>
                </c:pt>
                <c:pt idx="11547">
                  <c:v>9.9700000000000006</c:v>
                </c:pt>
                <c:pt idx="11548">
                  <c:v>9.9700000000000006</c:v>
                </c:pt>
                <c:pt idx="11549">
                  <c:v>9.9700000000000006</c:v>
                </c:pt>
                <c:pt idx="11550">
                  <c:v>9.9700000000000006</c:v>
                </c:pt>
                <c:pt idx="11551">
                  <c:v>9.9700000000000006</c:v>
                </c:pt>
                <c:pt idx="11552">
                  <c:v>9.9700000000000006</c:v>
                </c:pt>
                <c:pt idx="11553">
                  <c:v>9.9700000000000006</c:v>
                </c:pt>
                <c:pt idx="11554">
                  <c:v>9.9700000000000006</c:v>
                </c:pt>
                <c:pt idx="11555">
                  <c:v>9.6300000000000008</c:v>
                </c:pt>
                <c:pt idx="11556">
                  <c:v>9.6300000000000008</c:v>
                </c:pt>
                <c:pt idx="11557">
                  <c:v>9.6300000000000008</c:v>
                </c:pt>
                <c:pt idx="11558">
                  <c:v>9.6300000000000008</c:v>
                </c:pt>
                <c:pt idx="11559">
                  <c:v>9.6300000000000008</c:v>
                </c:pt>
                <c:pt idx="11560">
                  <c:v>9.6300000000000008</c:v>
                </c:pt>
                <c:pt idx="11561">
                  <c:v>9.6300000000000008</c:v>
                </c:pt>
                <c:pt idx="11562">
                  <c:v>9.6300000000000008</c:v>
                </c:pt>
                <c:pt idx="11563">
                  <c:v>9.6300000000000008</c:v>
                </c:pt>
                <c:pt idx="11564">
                  <c:v>9.6300000000000008</c:v>
                </c:pt>
                <c:pt idx="11565">
                  <c:v>9.24</c:v>
                </c:pt>
                <c:pt idx="11566">
                  <c:v>9.24</c:v>
                </c:pt>
                <c:pt idx="11567">
                  <c:v>9.24</c:v>
                </c:pt>
                <c:pt idx="11568">
                  <c:v>9.24</c:v>
                </c:pt>
                <c:pt idx="11569">
                  <c:v>9.24</c:v>
                </c:pt>
                <c:pt idx="11570">
                  <c:v>9.24</c:v>
                </c:pt>
                <c:pt idx="11571">
                  <c:v>9.24</c:v>
                </c:pt>
                <c:pt idx="11572">
                  <c:v>9.24</c:v>
                </c:pt>
                <c:pt idx="11573">
                  <c:v>9.24</c:v>
                </c:pt>
                <c:pt idx="11574">
                  <c:v>9.24</c:v>
                </c:pt>
                <c:pt idx="11575">
                  <c:v>9.83</c:v>
                </c:pt>
                <c:pt idx="11576">
                  <c:v>9.83</c:v>
                </c:pt>
                <c:pt idx="11577">
                  <c:v>9.83</c:v>
                </c:pt>
                <c:pt idx="11578">
                  <c:v>9.83</c:v>
                </c:pt>
                <c:pt idx="11579">
                  <c:v>9.83</c:v>
                </c:pt>
                <c:pt idx="11580">
                  <c:v>9.83</c:v>
                </c:pt>
                <c:pt idx="11581">
                  <c:v>9.83</c:v>
                </c:pt>
                <c:pt idx="11582">
                  <c:v>9.83</c:v>
                </c:pt>
                <c:pt idx="11583">
                  <c:v>9.83</c:v>
                </c:pt>
                <c:pt idx="11584">
                  <c:v>9.83</c:v>
                </c:pt>
                <c:pt idx="11585">
                  <c:v>8.36</c:v>
                </c:pt>
                <c:pt idx="11586">
                  <c:v>8.36</c:v>
                </c:pt>
                <c:pt idx="11587">
                  <c:v>8.36</c:v>
                </c:pt>
                <c:pt idx="11588">
                  <c:v>8.36</c:v>
                </c:pt>
                <c:pt idx="11589">
                  <c:v>8.36</c:v>
                </c:pt>
                <c:pt idx="11590">
                  <c:v>8.36</c:v>
                </c:pt>
                <c:pt idx="11591">
                  <c:v>8.36</c:v>
                </c:pt>
                <c:pt idx="11592">
                  <c:v>8.36</c:v>
                </c:pt>
                <c:pt idx="11593">
                  <c:v>8.36</c:v>
                </c:pt>
                <c:pt idx="11594">
                  <c:v>8.36</c:v>
                </c:pt>
                <c:pt idx="11595">
                  <c:v>8.3000000000000007</c:v>
                </c:pt>
                <c:pt idx="11596">
                  <c:v>8.3000000000000007</c:v>
                </c:pt>
                <c:pt idx="11597">
                  <c:v>8.3000000000000007</c:v>
                </c:pt>
                <c:pt idx="11598">
                  <c:v>8.3000000000000007</c:v>
                </c:pt>
                <c:pt idx="11599">
                  <c:v>8.3000000000000007</c:v>
                </c:pt>
                <c:pt idx="11600">
                  <c:v>8.3000000000000007</c:v>
                </c:pt>
                <c:pt idx="11601">
                  <c:v>8.3000000000000007</c:v>
                </c:pt>
                <c:pt idx="11602">
                  <c:v>8.3000000000000007</c:v>
                </c:pt>
                <c:pt idx="11603">
                  <c:v>8.3000000000000007</c:v>
                </c:pt>
                <c:pt idx="11604">
                  <c:v>8.3000000000000007</c:v>
                </c:pt>
                <c:pt idx="11605">
                  <c:v>8.3000000000000007</c:v>
                </c:pt>
                <c:pt idx="11606">
                  <c:v>8.3000000000000007</c:v>
                </c:pt>
                <c:pt idx="11607">
                  <c:v>8.3000000000000007</c:v>
                </c:pt>
                <c:pt idx="11608">
                  <c:v>8.3000000000000007</c:v>
                </c:pt>
                <c:pt idx="11609">
                  <c:v>8.3000000000000007</c:v>
                </c:pt>
                <c:pt idx="11610">
                  <c:v>8.3000000000000007</c:v>
                </c:pt>
                <c:pt idx="11611">
                  <c:v>8.3000000000000007</c:v>
                </c:pt>
                <c:pt idx="11612">
                  <c:v>8.3000000000000007</c:v>
                </c:pt>
                <c:pt idx="11613">
                  <c:v>8.3000000000000007</c:v>
                </c:pt>
                <c:pt idx="11614">
                  <c:v>8.3000000000000007</c:v>
                </c:pt>
                <c:pt idx="11615">
                  <c:v>8.33</c:v>
                </c:pt>
                <c:pt idx="11616">
                  <c:v>8.33</c:v>
                </c:pt>
                <c:pt idx="11617">
                  <c:v>8.33</c:v>
                </c:pt>
                <c:pt idx="11618">
                  <c:v>8.33</c:v>
                </c:pt>
                <c:pt idx="11619">
                  <c:v>8.33</c:v>
                </c:pt>
                <c:pt idx="11620">
                  <c:v>8.33</c:v>
                </c:pt>
                <c:pt idx="11621">
                  <c:v>8.33</c:v>
                </c:pt>
                <c:pt idx="11622">
                  <c:v>8.33</c:v>
                </c:pt>
                <c:pt idx="11623">
                  <c:v>8.33</c:v>
                </c:pt>
                <c:pt idx="11624">
                  <c:v>8.33</c:v>
                </c:pt>
                <c:pt idx="11625">
                  <c:v>9.5500000000000007</c:v>
                </c:pt>
                <c:pt idx="11626">
                  <c:v>9.5500000000000007</c:v>
                </c:pt>
                <c:pt idx="11627">
                  <c:v>9.5500000000000007</c:v>
                </c:pt>
                <c:pt idx="11628">
                  <c:v>9.5500000000000007</c:v>
                </c:pt>
                <c:pt idx="11629">
                  <c:v>9.5500000000000007</c:v>
                </c:pt>
                <c:pt idx="11630">
                  <c:v>9.5500000000000007</c:v>
                </c:pt>
                <c:pt idx="11631">
                  <c:v>9.5500000000000007</c:v>
                </c:pt>
                <c:pt idx="11632">
                  <c:v>9.5500000000000007</c:v>
                </c:pt>
                <c:pt idx="11633">
                  <c:v>9.5500000000000007</c:v>
                </c:pt>
                <c:pt idx="11634">
                  <c:v>9.5500000000000007</c:v>
                </c:pt>
                <c:pt idx="11635">
                  <c:v>8.8800000000000008</c:v>
                </c:pt>
                <c:pt idx="11636">
                  <c:v>8.8800000000000008</c:v>
                </c:pt>
                <c:pt idx="11637">
                  <c:v>8.8800000000000008</c:v>
                </c:pt>
                <c:pt idx="11638">
                  <c:v>8.8800000000000008</c:v>
                </c:pt>
                <c:pt idx="11639">
                  <c:v>8.8800000000000008</c:v>
                </c:pt>
                <c:pt idx="11640">
                  <c:v>8.8800000000000008</c:v>
                </c:pt>
                <c:pt idx="11641">
                  <c:v>8.8800000000000008</c:v>
                </c:pt>
                <c:pt idx="11642">
                  <c:v>8.8800000000000008</c:v>
                </c:pt>
                <c:pt idx="11643">
                  <c:v>8.8800000000000008</c:v>
                </c:pt>
                <c:pt idx="11644">
                  <c:v>8.8800000000000008</c:v>
                </c:pt>
                <c:pt idx="11645">
                  <c:v>10.97</c:v>
                </c:pt>
                <c:pt idx="11646">
                  <c:v>10.97</c:v>
                </c:pt>
                <c:pt idx="11647">
                  <c:v>10.97</c:v>
                </c:pt>
                <c:pt idx="11648">
                  <c:v>10.97</c:v>
                </c:pt>
                <c:pt idx="11649">
                  <c:v>10.97</c:v>
                </c:pt>
                <c:pt idx="11650">
                  <c:v>10.97</c:v>
                </c:pt>
                <c:pt idx="11651">
                  <c:v>10.97</c:v>
                </c:pt>
                <c:pt idx="11652">
                  <c:v>10.97</c:v>
                </c:pt>
                <c:pt idx="11653">
                  <c:v>10.97</c:v>
                </c:pt>
                <c:pt idx="11654">
                  <c:v>10.97</c:v>
                </c:pt>
                <c:pt idx="11655">
                  <c:v>12.33</c:v>
                </c:pt>
                <c:pt idx="11656">
                  <c:v>12.33</c:v>
                </c:pt>
                <c:pt idx="11657">
                  <c:v>12.33</c:v>
                </c:pt>
                <c:pt idx="11658">
                  <c:v>12.33</c:v>
                </c:pt>
                <c:pt idx="11659">
                  <c:v>12.33</c:v>
                </c:pt>
                <c:pt idx="11660">
                  <c:v>12.33</c:v>
                </c:pt>
                <c:pt idx="11661">
                  <c:v>12.33</c:v>
                </c:pt>
                <c:pt idx="11662">
                  <c:v>12.33</c:v>
                </c:pt>
                <c:pt idx="11663">
                  <c:v>12.33</c:v>
                </c:pt>
                <c:pt idx="11664">
                  <c:v>12.33</c:v>
                </c:pt>
                <c:pt idx="11665">
                  <c:v>13.83</c:v>
                </c:pt>
                <c:pt idx="11666">
                  <c:v>13.83</c:v>
                </c:pt>
                <c:pt idx="11667">
                  <c:v>13.83</c:v>
                </c:pt>
                <c:pt idx="11668">
                  <c:v>13.83</c:v>
                </c:pt>
                <c:pt idx="11669">
                  <c:v>13.83</c:v>
                </c:pt>
                <c:pt idx="11670">
                  <c:v>13.83</c:v>
                </c:pt>
                <c:pt idx="11671">
                  <c:v>13.83</c:v>
                </c:pt>
                <c:pt idx="11672">
                  <c:v>13.83</c:v>
                </c:pt>
                <c:pt idx="11673">
                  <c:v>13.83</c:v>
                </c:pt>
                <c:pt idx="11674">
                  <c:v>13.83</c:v>
                </c:pt>
                <c:pt idx="11675">
                  <c:v>14.77</c:v>
                </c:pt>
                <c:pt idx="11676">
                  <c:v>14.77</c:v>
                </c:pt>
                <c:pt idx="11677">
                  <c:v>14.77</c:v>
                </c:pt>
                <c:pt idx="11678">
                  <c:v>14.77</c:v>
                </c:pt>
                <c:pt idx="11679">
                  <c:v>14.77</c:v>
                </c:pt>
                <c:pt idx="11680">
                  <c:v>14.77</c:v>
                </c:pt>
                <c:pt idx="11681">
                  <c:v>14.77</c:v>
                </c:pt>
                <c:pt idx="11682">
                  <c:v>14.77</c:v>
                </c:pt>
                <c:pt idx="11683">
                  <c:v>14.77</c:v>
                </c:pt>
                <c:pt idx="11684">
                  <c:v>14.77</c:v>
                </c:pt>
                <c:pt idx="11685">
                  <c:v>12.02</c:v>
                </c:pt>
                <c:pt idx="11686">
                  <c:v>12.02</c:v>
                </c:pt>
                <c:pt idx="11687">
                  <c:v>12.02</c:v>
                </c:pt>
                <c:pt idx="11688">
                  <c:v>12.02</c:v>
                </c:pt>
                <c:pt idx="11689">
                  <c:v>12.02</c:v>
                </c:pt>
                <c:pt idx="11690">
                  <c:v>12.02</c:v>
                </c:pt>
                <c:pt idx="11691">
                  <c:v>12.02</c:v>
                </c:pt>
                <c:pt idx="11692">
                  <c:v>12.02</c:v>
                </c:pt>
                <c:pt idx="11693">
                  <c:v>12.02</c:v>
                </c:pt>
                <c:pt idx="11694">
                  <c:v>12.02</c:v>
                </c:pt>
                <c:pt idx="11695">
                  <c:v>10.63</c:v>
                </c:pt>
                <c:pt idx="11696">
                  <c:v>10.63</c:v>
                </c:pt>
                <c:pt idx="11697">
                  <c:v>10.63</c:v>
                </c:pt>
                <c:pt idx="11698">
                  <c:v>10.63</c:v>
                </c:pt>
                <c:pt idx="11699">
                  <c:v>10.63</c:v>
                </c:pt>
                <c:pt idx="11700">
                  <c:v>10.63</c:v>
                </c:pt>
                <c:pt idx="11701">
                  <c:v>10.63</c:v>
                </c:pt>
                <c:pt idx="11702">
                  <c:v>10.63</c:v>
                </c:pt>
                <c:pt idx="11703">
                  <c:v>10.63</c:v>
                </c:pt>
                <c:pt idx="11704">
                  <c:v>10.63</c:v>
                </c:pt>
                <c:pt idx="11705">
                  <c:v>9.91</c:v>
                </c:pt>
                <c:pt idx="11706">
                  <c:v>9.91</c:v>
                </c:pt>
                <c:pt idx="11707">
                  <c:v>9.91</c:v>
                </c:pt>
                <c:pt idx="11708">
                  <c:v>9.91</c:v>
                </c:pt>
                <c:pt idx="11709">
                  <c:v>9.91</c:v>
                </c:pt>
                <c:pt idx="11710">
                  <c:v>9.91</c:v>
                </c:pt>
                <c:pt idx="11711">
                  <c:v>9.91</c:v>
                </c:pt>
                <c:pt idx="11712">
                  <c:v>9.91</c:v>
                </c:pt>
                <c:pt idx="11713">
                  <c:v>9.91</c:v>
                </c:pt>
                <c:pt idx="11714">
                  <c:v>9.91</c:v>
                </c:pt>
                <c:pt idx="11715">
                  <c:v>8.83</c:v>
                </c:pt>
                <c:pt idx="11716">
                  <c:v>8.83</c:v>
                </c:pt>
                <c:pt idx="11717">
                  <c:v>8.83</c:v>
                </c:pt>
                <c:pt idx="11718">
                  <c:v>8.83</c:v>
                </c:pt>
                <c:pt idx="11719">
                  <c:v>8.83</c:v>
                </c:pt>
                <c:pt idx="11720">
                  <c:v>8.83</c:v>
                </c:pt>
                <c:pt idx="11721">
                  <c:v>8.83</c:v>
                </c:pt>
                <c:pt idx="11722">
                  <c:v>8.83</c:v>
                </c:pt>
                <c:pt idx="11723">
                  <c:v>8.83</c:v>
                </c:pt>
                <c:pt idx="11724">
                  <c:v>8.83</c:v>
                </c:pt>
                <c:pt idx="11725">
                  <c:v>8.3800000000000008</c:v>
                </c:pt>
                <c:pt idx="11726">
                  <c:v>8.3800000000000008</c:v>
                </c:pt>
                <c:pt idx="11727">
                  <c:v>8.3800000000000008</c:v>
                </c:pt>
                <c:pt idx="11728">
                  <c:v>8.3800000000000008</c:v>
                </c:pt>
                <c:pt idx="11729">
                  <c:v>8.3800000000000008</c:v>
                </c:pt>
                <c:pt idx="11730">
                  <c:v>8.3800000000000008</c:v>
                </c:pt>
                <c:pt idx="11731">
                  <c:v>8.3800000000000008</c:v>
                </c:pt>
                <c:pt idx="11732">
                  <c:v>8.3800000000000008</c:v>
                </c:pt>
                <c:pt idx="11733">
                  <c:v>8.3800000000000008</c:v>
                </c:pt>
                <c:pt idx="11734">
                  <c:v>8.3800000000000008</c:v>
                </c:pt>
                <c:pt idx="11735">
                  <c:v>8.3000000000000007</c:v>
                </c:pt>
                <c:pt idx="11736">
                  <c:v>8.3000000000000007</c:v>
                </c:pt>
                <c:pt idx="11737">
                  <c:v>8.3000000000000007</c:v>
                </c:pt>
                <c:pt idx="11738">
                  <c:v>8.3000000000000007</c:v>
                </c:pt>
                <c:pt idx="11739">
                  <c:v>8.3000000000000007</c:v>
                </c:pt>
                <c:pt idx="11740">
                  <c:v>8.3000000000000007</c:v>
                </c:pt>
                <c:pt idx="11741">
                  <c:v>8.3000000000000007</c:v>
                </c:pt>
                <c:pt idx="11742">
                  <c:v>8.3000000000000007</c:v>
                </c:pt>
                <c:pt idx="11743">
                  <c:v>8.3000000000000007</c:v>
                </c:pt>
                <c:pt idx="11744">
                  <c:v>8.3000000000000007</c:v>
                </c:pt>
                <c:pt idx="11745">
                  <c:v>8.41</c:v>
                </c:pt>
                <c:pt idx="11746">
                  <c:v>8.41</c:v>
                </c:pt>
                <c:pt idx="11747">
                  <c:v>8.41</c:v>
                </c:pt>
                <c:pt idx="11748">
                  <c:v>8.41</c:v>
                </c:pt>
                <c:pt idx="11749">
                  <c:v>8.41</c:v>
                </c:pt>
                <c:pt idx="11750">
                  <c:v>8.41</c:v>
                </c:pt>
                <c:pt idx="11751">
                  <c:v>8.41</c:v>
                </c:pt>
                <c:pt idx="11752">
                  <c:v>8.41</c:v>
                </c:pt>
                <c:pt idx="11753">
                  <c:v>8.41</c:v>
                </c:pt>
                <c:pt idx="11754">
                  <c:v>8.41</c:v>
                </c:pt>
                <c:pt idx="11755">
                  <c:v>8.0500000000000007</c:v>
                </c:pt>
                <c:pt idx="11756">
                  <c:v>8.0500000000000007</c:v>
                </c:pt>
                <c:pt idx="11757">
                  <c:v>8.0500000000000007</c:v>
                </c:pt>
                <c:pt idx="11758">
                  <c:v>8.0500000000000007</c:v>
                </c:pt>
                <c:pt idx="11759">
                  <c:v>8.0500000000000007</c:v>
                </c:pt>
                <c:pt idx="11760">
                  <c:v>8.0500000000000007</c:v>
                </c:pt>
                <c:pt idx="11761">
                  <c:v>8.0500000000000007</c:v>
                </c:pt>
                <c:pt idx="11762">
                  <c:v>8.0500000000000007</c:v>
                </c:pt>
                <c:pt idx="11763">
                  <c:v>8.0500000000000007</c:v>
                </c:pt>
                <c:pt idx="11764">
                  <c:v>8.0500000000000007</c:v>
                </c:pt>
                <c:pt idx="11765">
                  <c:v>10.050000000000001</c:v>
                </c:pt>
                <c:pt idx="11766">
                  <c:v>10.050000000000001</c:v>
                </c:pt>
                <c:pt idx="11767">
                  <c:v>10.050000000000001</c:v>
                </c:pt>
                <c:pt idx="11768">
                  <c:v>10.050000000000001</c:v>
                </c:pt>
                <c:pt idx="11769">
                  <c:v>10.050000000000001</c:v>
                </c:pt>
                <c:pt idx="11770">
                  <c:v>10.050000000000001</c:v>
                </c:pt>
                <c:pt idx="11771">
                  <c:v>10.050000000000001</c:v>
                </c:pt>
                <c:pt idx="11772">
                  <c:v>10.050000000000001</c:v>
                </c:pt>
                <c:pt idx="11773">
                  <c:v>10.050000000000001</c:v>
                </c:pt>
                <c:pt idx="11774">
                  <c:v>10.050000000000001</c:v>
                </c:pt>
                <c:pt idx="11775">
                  <c:v>9.24</c:v>
                </c:pt>
                <c:pt idx="11776">
                  <c:v>9.24</c:v>
                </c:pt>
                <c:pt idx="11777">
                  <c:v>9.24</c:v>
                </c:pt>
                <c:pt idx="11778">
                  <c:v>9.24</c:v>
                </c:pt>
                <c:pt idx="11779">
                  <c:v>9.24</c:v>
                </c:pt>
                <c:pt idx="11780">
                  <c:v>9.24</c:v>
                </c:pt>
                <c:pt idx="11781">
                  <c:v>9.24</c:v>
                </c:pt>
                <c:pt idx="11782">
                  <c:v>9.24</c:v>
                </c:pt>
                <c:pt idx="11783">
                  <c:v>9.24</c:v>
                </c:pt>
                <c:pt idx="11784">
                  <c:v>9.24</c:v>
                </c:pt>
                <c:pt idx="11785">
                  <c:v>8.4700000000000006</c:v>
                </c:pt>
                <c:pt idx="11786">
                  <c:v>8.4700000000000006</c:v>
                </c:pt>
                <c:pt idx="11787">
                  <c:v>8.4700000000000006</c:v>
                </c:pt>
                <c:pt idx="11788">
                  <c:v>8.4700000000000006</c:v>
                </c:pt>
                <c:pt idx="11789">
                  <c:v>8.4700000000000006</c:v>
                </c:pt>
                <c:pt idx="11790">
                  <c:v>8.4700000000000006</c:v>
                </c:pt>
                <c:pt idx="11791">
                  <c:v>8.4700000000000006</c:v>
                </c:pt>
                <c:pt idx="11792">
                  <c:v>8.4700000000000006</c:v>
                </c:pt>
                <c:pt idx="11793">
                  <c:v>8.4700000000000006</c:v>
                </c:pt>
                <c:pt idx="11794">
                  <c:v>8.4700000000000006</c:v>
                </c:pt>
                <c:pt idx="11795">
                  <c:v>9.7200000000000006</c:v>
                </c:pt>
                <c:pt idx="11796">
                  <c:v>9.7200000000000006</c:v>
                </c:pt>
                <c:pt idx="11797">
                  <c:v>9.7200000000000006</c:v>
                </c:pt>
                <c:pt idx="11798">
                  <c:v>9.7200000000000006</c:v>
                </c:pt>
                <c:pt idx="11799">
                  <c:v>9.7200000000000006</c:v>
                </c:pt>
                <c:pt idx="11800">
                  <c:v>9.7200000000000006</c:v>
                </c:pt>
                <c:pt idx="11801">
                  <c:v>9.7200000000000006</c:v>
                </c:pt>
                <c:pt idx="11802">
                  <c:v>9.7200000000000006</c:v>
                </c:pt>
                <c:pt idx="11803">
                  <c:v>9.7200000000000006</c:v>
                </c:pt>
                <c:pt idx="11804">
                  <c:v>9.7200000000000006</c:v>
                </c:pt>
                <c:pt idx="11805">
                  <c:v>9.3800000000000008</c:v>
                </c:pt>
                <c:pt idx="11806">
                  <c:v>9.3800000000000008</c:v>
                </c:pt>
                <c:pt idx="11807">
                  <c:v>9.3800000000000008</c:v>
                </c:pt>
                <c:pt idx="11808">
                  <c:v>9.3800000000000008</c:v>
                </c:pt>
                <c:pt idx="11809">
                  <c:v>9.3800000000000008</c:v>
                </c:pt>
                <c:pt idx="11810">
                  <c:v>9.3800000000000008</c:v>
                </c:pt>
                <c:pt idx="11811">
                  <c:v>9.3800000000000008</c:v>
                </c:pt>
                <c:pt idx="11812">
                  <c:v>9.3800000000000008</c:v>
                </c:pt>
                <c:pt idx="11813">
                  <c:v>9.3800000000000008</c:v>
                </c:pt>
                <c:pt idx="11814">
                  <c:v>9.3800000000000008</c:v>
                </c:pt>
                <c:pt idx="11815">
                  <c:v>8.27</c:v>
                </c:pt>
                <c:pt idx="11816">
                  <c:v>8.27</c:v>
                </c:pt>
                <c:pt idx="11817">
                  <c:v>8.27</c:v>
                </c:pt>
                <c:pt idx="11818">
                  <c:v>8.27</c:v>
                </c:pt>
                <c:pt idx="11819">
                  <c:v>8.27</c:v>
                </c:pt>
                <c:pt idx="11820">
                  <c:v>8.27</c:v>
                </c:pt>
                <c:pt idx="11821">
                  <c:v>8.27</c:v>
                </c:pt>
                <c:pt idx="11822">
                  <c:v>8.27</c:v>
                </c:pt>
                <c:pt idx="11823">
                  <c:v>8.27</c:v>
                </c:pt>
                <c:pt idx="11824">
                  <c:v>8.27</c:v>
                </c:pt>
                <c:pt idx="11825">
                  <c:v>8.11</c:v>
                </c:pt>
                <c:pt idx="11826">
                  <c:v>8.11</c:v>
                </c:pt>
                <c:pt idx="11827">
                  <c:v>8.11</c:v>
                </c:pt>
                <c:pt idx="11828">
                  <c:v>8.11</c:v>
                </c:pt>
                <c:pt idx="11829">
                  <c:v>8.11</c:v>
                </c:pt>
                <c:pt idx="11830">
                  <c:v>8.11</c:v>
                </c:pt>
                <c:pt idx="11831">
                  <c:v>8.11</c:v>
                </c:pt>
                <c:pt idx="11832">
                  <c:v>8.11</c:v>
                </c:pt>
                <c:pt idx="11833">
                  <c:v>8.11</c:v>
                </c:pt>
                <c:pt idx="11834">
                  <c:v>8.11</c:v>
                </c:pt>
                <c:pt idx="11835">
                  <c:v>8.16</c:v>
                </c:pt>
                <c:pt idx="11836">
                  <c:v>8.16</c:v>
                </c:pt>
                <c:pt idx="11837">
                  <c:v>8.16</c:v>
                </c:pt>
                <c:pt idx="11838">
                  <c:v>8.16</c:v>
                </c:pt>
                <c:pt idx="11839">
                  <c:v>8.16</c:v>
                </c:pt>
                <c:pt idx="11840">
                  <c:v>8.16</c:v>
                </c:pt>
                <c:pt idx="11841">
                  <c:v>8.16</c:v>
                </c:pt>
                <c:pt idx="11842">
                  <c:v>8.16</c:v>
                </c:pt>
                <c:pt idx="11843">
                  <c:v>8.16</c:v>
                </c:pt>
                <c:pt idx="11844">
                  <c:v>8.16</c:v>
                </c:pt>
                <c:pt idx="11845">
                  <c:v>8.41</c:v>
                </c:pt>
                <c:pt idx="11846">
                  <c:v>8.41</c:v>
                </c:pt>
                <c:pt idx="11847">
                  <c:v>8.41</c:v>
                </c:pt>
                <c:pt idx="11848">
                  <c:v>8.41</c:v>
                </c:pt>
                <c:pt idx="11849">
                  <c:v>8.41</c:v>
                </c:pt>
                <c:pt idx="11850">
                  <c:v>8.41</c:v>
                </c:pt>
                <c:pt idx="11851">
                  <c:v>8.41</c:v>
                </c:pt>
                <c:pt idx="11852">
                  <c:v>8.41</c:v>
                </c:pt>
                <c:pt idx="11853">
                  <c:v>8.41</c:v>
                </c:pt>
                <c:pt idx="11854">
                  <c:v>8.41</c:v>
                </c:pt>
                <c:pt idx="11855">
                  <c:v>8.11</c:v>
                </c:pt>
                <c:pt idx="11856">
                  <c:v>8.11</c:v>
                </c:pt>
                <c:pt idx="11857">
                  <c:v>8.11</c:v>
                </c:pt>
                <c:pt idx="11858">
                  <c:v>8.11</c:v>
                </c:pt>
                <c:pt idx="11859">
                  <c:v>8.11</c:v>
                </c:pt>
                <c:pt idx="11860">
                  <c:v>8.11</c:v>
                </c:pt>
                <c:pt idx="11861">
                  <c:v>8.11</c:v>
                </c:pt>
                <c:pt idx="11862">
                  <c:v>8.11</c:v>
                </c:pt>
                <c:pt idx="11863">
                  <c:v>8.11</c:v>
                </c:pt>
                <c:pt idx="11864">
                  <c:v>8.11</c:v>
                </c:pt>
                <c:pt idx="11865">
                  <c:v>8.24</c:v>
                </c:pt>
                <c:pt idx="11866">
                  <c:v>8.24</c:v>
                </c:pt>
                <c:pt idx="11867">
                  <c:v>8.24</c:v>
                </c:pt>
                <c:pt idx="11868">
                  <c:v>8.24</c:v>
                </c:pt>
                <c:pt idx="11869">
                  <c:v>8.24</c:v>
                </c:pt>
                <c:pt idx="11870">
                  <c:v>8.24</c:v>
                </c:pt>
                <c:pt idx="11871">
                  <c:v>8.24</c:v>
                </c:pt>
                <c:pt idx="11872">
                  <c:v>8.24</c:v>
                </c:pt>
                <c:pt idx="11873">
                  <c:v>8.24</c:v>
                </c:pt>
                <c:pt idx="11874">
                  <c:v>8.24</c:v>
                </c:pt>
                <c:pt idx="11875">
                  <c:v>8.16</c:v>
                </c:pt>
                <c:pt idx="11876">
                  <c:v>8.16</c:v>
                </c:pt>
                <c:pt idx="11877">
                  <c:v>8.16</c:v>
                </c:pt>
                <c:pt idx="11878">
                  <c:v>8.16</c:v>
                </c:pt>
                <c:pt idx="11879">
                  <c:v>8.16</c:v>
                </c:pt>
                <c:pt idx="11880">
                  <c:v>8.16</c:v>
                </c:pt>
                <c:pt idx="11881">
                  <c:v>8.16</c:v>
                </c:pt>
                <c:pt idx="11882">
                  <c:v>8.16</c:v>
                </c:pt>
                <c:pt idx="11883">
                  <c:v>8.16</c:v>
                </c:pt>
                <c:pt idx="11884">
                  <c:v>8.16</c:v>
                </c:pt>
                <c:pt idx="11885">
                  <c:v>8.24</c:v>
                </c:pt>
                <c:pt idx="11886">
                  <c:v>8.24</c:v>
                </c:pt>
                <c:pt idx="11887">
                  <c:v>8.24</c:v>
                </c:pt>
                <c:pt idx="11888">
                  <c:v>8.24</c:v>
                </c:pt>
                <c:pt idx="11889">
                  <c:v>8.24</c:v>
                </c:pt>
                <c:pt idx="11890">
                  <c:v>8.24</c:v>
                </c:pt>
                <c:pt idx="11891">
                  <c:v>8.24</c:v>
                </c:pt>
                <c:pt idx="11892">
                  <c:v>8.24</c:v>
                </c:pt>
                <c:pt idx="11893">
                  <c:v>8.24</c:v>
                </c:pt>
                <c:pt idx="11894">
                  <c:v>8.24</c:v>
                </c:pt>
                <c:pt idx="11895">
                  <c:v>8.2200000000000006</c:v>
                </c:pt>
                <c:pt idx="11896">
                  <c:v>8.2200000000000006</c:v>
                </c:pt>
                <c:pt idx="11897">
                  <c:v>8.2200000000000006</c:v>
                </c:pt>
                <c:pt idx="11898">
                  <c:v>8.2200000000000006</c:v>
                </c:pt>
                <c:pt idx="11899">
                  <c:v>8.2200000000000006</c:v>
                </c:pt>
                <c:pt idx="11900">
                  <c:v>8.2200000000000006</c:v>
                </c:pt>
                <c:pt idx="11901">
                  <c:v>8.2200000000000006</c:v>
                </c:pt>
                <c:pt idx="11902">
                  <c:v>8.2200000000000006</c:v>
                </c:pt>
                <c:pt idx="11903">
                  <c:v>8.2200000000000006</c:v>
                </c:pt>
                <c:pt idx="11904">
                  <c:v>8.2200000000000006</c:v>
                </c:pt>
                <c:pt idx="11905">
                  <c:v>8.77</c:v>
                </c:pt>
                <c:pt idx="11906">
                  <c:v>8.77</c:v>
                </c:pt>
                <c:pt idx="11907">
                  <c:v>8.77</c:v>
                </c:pt>
                <c:pt idx="11908">
                  <c:v>8.77</c:v>
                </c:pt>
                <c:pt idx="11909">
                  <c:v>8.77</c:v>
                </c:pt>
                <c:pt idx="11910">
                  <c:v>8.77</c:v>
                </c:pt>
                <c:pt idx="11911">
                  <c:v>8.77</c:v>
                </c:pt>
                <c:pt idx="11912">
                  <c:v>8.77</c:v>
                </c:pt>
                <c:pt idx="11913">
                  <c:v>8.77</c:v>
                </c:pt>
                <c:pt idx="11914">
                  <c:v>8.77</c:v>
                </c:pt>
                <c:pt idx="11915">
                  <c:v>9.27</c:v>
                </c:pt>
                <c:pt idx="11916">
                  <c:v>9.27</c:v>
                </c:pt>
                <c:pt idx="11917">
                  <c:v>9.27</c:v>
                </c:pt>
                <c:pt idx="11918">
                  <c:v>9.27</c:v>
                </c:pt>
                <c:pt idx="11919">
                  <c:v>9.27</c:v>
                </c:pt>
                <c:pt idx="11920">
                  <c:v>9.27</c:v>
                </c:pt>
                <c:pt idx="11921">
                  <c:v>9.27</c:v>
                </c:pt>
                <c:pt idx="11922">
                  <c:v>9.27</c:v>
                </c:pt>
                <c:pt idx="11923">
                  <c:v>9.27</c:v>
                </c:pt>
                <c:pt idx="11924">
                  <c:v>9.27</c:v>
                </c:pt>
                <c:pt idx="11925">
                  <c:v>8.2200000000000006</c:v>
                </c:pt>
                <c:pt idx="11926">
                  <c:v>8.2200000000000006</c:v>
                </c:pt>
                <c:pt idx="11927">
                  <c:v>8.2200000000000006</c:v>
                </c:pt>
                <c:pt idx="11928">
                  <c:v>8.2200000000000006</c:v>
                </c:pt>
                <c:pt idx="11929">
                  <c:v>8.2200000000000006</c:v>
                </c:pt>
                <c:pt idx="11930">
                  <c:v>8.2200000000000006</c:v>
                </c:pt>
                <c:pt idx="11931">
                  <c:v>8.2200000000000006</c:v>
                </c:pt>
                <c:pt idx="11932">
                  <c:v>8.2200000000000006</c:v>
                </c:pt>
                <c:pt idx="11933">
                  <c:v>8.2200000000000006</c:v>
                </c:pt>
                <c:pt idx="11934">
                  <c:v>8.2200000000000006</c:v>
                </c:pt>
                <c:pt idx="11935">
                  <c:v>8.44</c:v>
                </c:pt>
                <c:pt idx="11936">
                  <c:v>8.44</c:v>
                </c:pt>
                <c:pt idx="11937">
                  <c:v>8.44</c:v>
                </c:pt>
                <c:pt idx="11938">
                  <c:v>8.44</c:v>
                </c:pt>
                <c:pt idx="11939">
                  <c:v>8.44</c:v>
                </c:pt>
                <c:pt idx="11940">
                  <c:v>8.44</c:v>
                </c:pt>
                <c:pt idx="11941">
                  <c:v>8.44</c:v>
                </c:pt>
                <c:pt idx="11942">
                  <c:v>8.44</c:v>
                </c:pt>
                <c:pt idx="11943">
                  <c:v>8.44</c:v>
                </c:pt>
                <c:pt idx="11944">
                  <c:v>8.44</c:v>
                </c:pt>
                <c:pt idx="11945">
                  <c:v>9.49</c:v>
                </c:pt>
                <c:pt idx="11946">
                  <c:v>9.49</c:v>
                </c:pt>
                <c:pt idx="11947">
                  <c:v>9.49</c:v>
                </c:pt>
                <c:pt idx="11948">
                  <c:v>9.49</c:v>
                </c:pt>
                <c:pt idx="11949">
                  <c:v>9.49</c:v>
                </c:pt>
                <c:pt idx="11950">
                  <c:v>9.49</c:v>
                </c:pt>
                <c:pt idx="11951">
                  <c:v>9.49</c:v>
                </c:pt>
                <c:pt idx="11952">
                  <c:v>9.49</c:v>
                </c:pt>
                <c:pt idx="11953">
                  <c:v>9.49</c:v>
                </c:pt>
                <c:pt idx="11954">
                  <c:v>9.49</c:v>
                </c:pt>
                <c:pt idx="11955">
                  <c:v>8.5500000000000007</c:v>
                </c:pt>
                <c:pt idx="11956">
                  <c:v>8.5500000000000007</c:v>
                </c:pt>
                <c:pt idx="11957">
                  <c:v>8.5500000000000007</c:v>
                </c:pt>
                <c:pt idx="11958">
                  <c:v>8.5500000000000007</c:v>
                </c:pt>
                <c:pt idx="11959">
                  <c:v>8.5500000000000007</c:v>
                </c:pt>
                <c:pt idx="11960">
                  <c:v>8.5500000000000007</c:v>
                </c:pt>
                <c:pt idx="11961">
                  <c:v>8.5500000000000007</c:v>
                </c:pt>
                <c:pt idx="11962">
                  <c:v>8.5500000000000007</c:v>
                </c:pt>
                <c:pt idx="11963">
                  <c:v>8.5500000000000007</c:v>
                </c:pt>
                <c:pt idx="11964">
                  <c:v>8.5500000000000007</c:v>
                </c:pt>
                <c:pt idx="11965">
                  <c:v>10.8</c:v>
                </c:pt>
                <c:pt idx="11966">
                  <c:v>10.8</c:v>
                </c:pt>
                <c:pt idx="11967">
                  <c:v>10.8</c:v>
                </c:pt>
                <c:pt idx="11968">
                  <c:v>10.8</c:v>
                </c:pt>
                <c:pt idx="11969">
                  <c:v>10.8</c:v>
                </c:pt>
                <c:pt idx="11970">
                  <c:v>10.8</c:v>
                </c:pt>
                <c:pt idx="11971">
                  <c:v>10.8</c:v>
                </c:pt>
                <c:pt idx="11972">
                  <c:v>10.8</c:v>
                </c:pt>
                <c:pt idx="11973">
                  <c:v>10.8</c:v>
                </c:pt>
                <c:pt idx="11974">
                  <c:v>10.8</c:v>
                </c:pt>
                <c:pt idx="11975">
                  <c:v>13.44</c:v>
                </c:pt>
                <c:pt idx="11976">
                  <c:v>13.44</c:v>
                </c:pt>
                <c:pt idx="11977">
                  <c:v>13.44</c:v>
                </c:pt>
                <c:pt idx="11978">
                  <c:v>13.44</c:v>
                </c:pt>
                <c:pt idx="11979">
                  <c:v>13.44</c:v>
                </c:pt>
                <c:pt idx="11980">
                  <c:v>13.44</c:v>
                </c:pt>
                <c:pt idx="11981">
                  <c:v>13.44</c:v>
                </c:pt>
                <c:pt idx="11982">
                  <c:v>13.44</c:v>
                </c:pt>
                <c:pt idx="11983">
                  <c:v>13.44</c:v>
                </c:pt>
                <c:pt idx="11984">
                  <c:v>13.44</c:v>
                </c:pt>
                <c:pt idx="11985">
                  <c:v>16.38</c:v>
                </c:pt>
                <c:pt idx="11986">
                  <c:v>16.38</c:v>
                </c:pt>
                <c:pt idx="11987">
                  <c:v>16.38</c:v>
                </c:pt>
                <c:pt idx="11988">
                  <c:v>16.38</c:v>
                </c:pt>
                <c:pt idx="11989">
                  <c:v>16.38</c:v>
                </c:pt>
                <c:pt idx="11990">
                  <c:v>16.38</c:v>
                </c:pt>
                <c:pt idx="11991">
                  <c:v>16.38</c:v>
                </c:pt>
                <c:pt idx="11992">
                  <c:v>16.38</c:v>
                </c:pt>
                <c:pt idx="11993">
                  <c:v>16.38</c:v>
                </c:pt>
                <c:pt idx="11994">
                  <c:v>16.38</c:v>
                </c:pt>
                <c:pt idx="11995">
                  <c:v>18.63</c:v>
                </c:pt>
                <c:pt idx="11996">
                  <c:v>18.63</c:v>
                </c:pt>
                <c:pt idx="11997">
                  <c:v>18.63</c:v>
                </c:pt>
                <c:pt idx="11998">
                  <c:v>18.63</c:v>
                </c:pt>
                <c:pt idx="11999">
                  <c:v>18.63</c:v>
                </c:pt>
                <c:pt idx="12000">
                  <c:v>18.63</c:v>
                </c:pt>
                <c:pt idx="12001">
                  <c:v>18.63</c:v>
                </c:pt>
                <c:pt idx="12002">
                  <c:v>18.63</c:v>
                </c:pt>
                <c:pt idx="12003">
                  <c:v>18.63</c:v>
                </c:pt>
                <c:pt idx="12004">
                  <c:v>18.63</c:v>
                </c:pt>
                <c:pt idx="12005">
                  <c:v>20.13</c:v>
                </c:pt>
                <c:pt idx="12006">
                  <c:v>20.13</c:v>
                </c:pt>
                <c:pt idx="12007">
                  <c:v>20.13</c:v>
                </c:pt>
                <c:pt idx="12008">
                  <c:v>20.13</c:v>
                </c:pt>
                <c:pt idx="12009">
                  <c:v>20.13</c:v>
                </c:pt>
                <c:pt idx="12010">
                  <c:v>20.13</c:v>
                </c:pt>
                <c:pt idx="12011">
                  <c:v>20.13</c:v>
                </c:pt>
                <c:pt idx="12012">
                  <c:v>20.13</c:v>
                </c:pt>
                <c:pt idx="12013">
                  <c:v>20.13</c:v>
                </c:pt>
                <c:pt idx="12014">
                  <c:v>20.13</c:v>
                </c:pt>
                <c:pt idx="12015">
                  <c:v>18.91</c:v>
                </c:pt>
                <c:pt idx="12016">
                  <c:v>18.91</c:v>
                </c:pt>
                <c:pt idx="12017">
                  <c:v>18.91</c:v>
                </c:pt>
                <c:pt idx="12018">
                  <c:v>18.91</c:v>
                </c:pt>
                <c:pt idx="12019">
                  <c:v>18.91</c:v>
                </c:pt>
                <c:pt idx="12020">
                  <c:v>18.91</c:v>
                </c:pt>
                <c:pt idx="12021">
                  <c:v>18.91</c:v>
                </c:pt>
                <c:pt idx="12022">
                  <c:v>18.91</c:v>
                </c:pt>
                <c:pt idx="12023">
                  <c:v>18.91</c:v>
                </c:pt>
                <c:pt idx="12024">
                  <c:v>18.91</c:v>
                </c:pt>
                <c:pt idx="12025">
                  <c:v>18.77</c:v>
                </c:pt>
                <c:pt idx="12026">
                  <c:v>18.77</c:v>
                </c:pt>
                <c:pt idx="12027">
                  <c:v>18.77</c:v>
                </c:pt>
                <c:pt idx="12028">
                  <c:v>18.77</c:v>
                </c:pt>
                <c:pt idx="12029">
                  <c:v>18.77</c:v>
                </c:pt>
                <c:pt idx="12030">
                  <c:v>18.77</c:v>
                </c:pt>
                <c:pt idx="12031">
                  <c:v>18.77</c:v>
                </c:pt>
                <c:pt idx="12032">
                  <c:v>18.77</c:v>
                </c:pt>
                <c:pt idx="12033">
                  <c:v>18.77</c:v>
                </c:pt>
                <c:pt idx="12034">
                  <c:v>18.77</c:v>
                </c:pt>
                <c:pt idx="12035">
                  <c:v>18.829999999999998</c:v>
                </c:pt>
                <c:pt idx="12036">
                  <c:v>18.829999999999998</c:v>
                </c:pt>
                <c:pt idx="12037">
                  <c:v>18.829999999999998</c:v>
                </c:pt>
                <c:pt idx="12038">
                  <c:v>18.829999999999998</c:v>
                </c:pt>
                <c:pt idx="12039">
                  <c:v>18.829999999999998</c:v>
                </c:pt>
                <c:pt idx="12040">
                  <c:v>18.829999999999998</c:v>
                </c:pt>
                <c:pt idx="12041">
                  <c:v>18.829999999999998</c:v>
                </c:pt>
                <c:pt idx="12042">
                  <c:v>18.829999999999998</c:v>
                </c:pt>
                <c:pt idx="12043">
                  <c:v>18.829999999999998</c:v>
                </c:pt>
                <c:pt idx="12044">
                  <c:v>18.829999999999998</c:v>
                </c:pt>
                <c:pt idx="12045">
                  <c:v>26.08</c:v>
                </c:pt>
                <c:pt idx="12046">
                  <c:v>26.08</c:v>
                </c:pt>
                <c:pt idx="12047">
                  <c:v>26.08</c:v>
                </c:pt>
                <c:pt idx="12048">
                  <c:v>26.08</c:v>
                </c:pt>
                <c:pt idx="12049">
                  <c:v>26.08</c:v>
                </c:pt>
                <c:pt idx="12050">
                  <c:v>26.08</c:v>
                </c:pt>
                <c:pt idx="12051">
                  <c:v>26.08</c:v>
                </c:pt>
                <c:pt idx="12052">
                  <c:v>26.08</c:v>
                </c:pt>
                <c:pt idx="12053">
                  <c:v>26.08</c:v>
                </c:pt>
                <c:pt idx="12054">
                  <c:v>26.08</c:v>
                </c:pt>
                <c:pt idx="12055">
                  <c:v>14.77</c:v>
                </c:pt>
                <c:pt idx="12056">
                  <c:v>14.77</c:v>
                </c:pt>
                <c:pt idx="12057">
                  <c:v>14.77</c:v>
                </c:pt>
                <c:pt idx="12058">
                  <c:v>14.77</c:v>
                </c:pt>
                <c:pt idx="12059">
                  <c:v>14.77</c:v>
                </c:pt>
                <c:pt idx="12060">
                  <c:v>14.77</c:v>
                </c:pt>
                <c:pt idx="12061">
                  <c:v>14.77</c:v>
                </c:pt>
                <c:pt idx="12062">
                  <c:v>14.77</c:v>
                </c:pt>
                <c:pt idx="12063">
                  <c:v>14.77</c:v>
                </c:pt>
                <c:pt idx="12064">
                  <c:v>14.77</c:v>
                </c:pt>
                <c:pt idx="12065">
                  <c:v>9.99</c:v>
                </c:pt>
                <c:pt idx="12066">
                  <c:v>9.99</c:v>
                </c:pt>
                <c:pt idx="12067">
                  <c:v>9.99</c:v>
                </c:pt>
                <c:pt idx="12068">
                  <c:v>9.99</c:v>
                </c:pt>
                <c:pt idx="12069">
                  <c:v>9.99</c:v>
                </c:pt>
                <c:pt idx="12070">
                  <c:v>9.99</c:v>
                </c:pt>
                <c:pt idx="12071">
                  <c:v>9.99</c:v>
                </c:pt>
                <c:pt idx="12072">
                  <c:v>9.99</c:v>
                </c:pt>
                <c:pt idx="12073">
                  <c:v>9.99</c:v>
                </c:pt>
                <c:pt idx="12074">
                  <c:v>9.99</c:v>
                </c:pt>
                <c:pt idx="12075">
                  <c:v>10.08</c:v>
                </c:pt>
                <c:pt idx="12076">
                  <c:v>10.08</c:v>
                </c:pt>
                <c:pt idx="12077">
                  <c:v>10.08</c:v>
                </c:pt>
                <c:pt idx="12078">
                  <c:v>10.08</c:v>
                </c:pt>
                <c:pt idx="12079">
                  <c:v>10.08</c:v>
                </c:pt>
                <c:pt idx="12080">
                  <c:v>10.08</c:v>
                </c:pt>
                <c:pt idx="12081">
                  <c:v>10.08</c:v>
                </c:pt>
                <c:pt idx="12082">
                  <c:v>10.08</c:v>
                </c:pt>
                <c:pt idx="12083">
                  <c:v>10.08</c:v>
                </c:pt>
                <c:pt idx="12084">
                  <c:v>10.08</c:v>
                </c:pt>
                <c:pt idx="12085">
                  <c:v>9.58</c:v>
                </c:pt>
                <c:pt idx="12086">
                  <c:v>9.58</c:v>
                </c:pt>
                <c:pt idx="12087">
                  <c:v>9.58</c:v>
                </c:pt>
                <c:pt idx="12088">
                  <c:v>9.58</c:v>
                </c:pt>
                <c:pt idx="12089">
                  <c:v>9.58</c:v>
                </c:pt>
                <c:pt idx="12090">
                  <c:v>9.58</c:v>
                </c:pt>
                <c:pt idx="12091">
                  <c:v>9.58</c:v>
                </c:pt>
                <c:pt idx="12092">
                  <c:v>9.58</c:v>
                </c:pt>
                <c:pt idx="12093">
                  <c:v>9.58</c:v>
                </c:pt>
                <c:pt idx="12094">
                  <c:v>9.58</c:v>
                </c:pt>
                <c:pt idx="12095">
                  <c:v>10.33</c:v>
                </c:pt>
                <c:pt idx="12096">
                  <c:v>10.33</c:v>
                </c:pt>
                <c:pt idx="12097">
                  <c:v>10.33</c:v>
                </c:pt>
                <c:pt idx="12098">
                  <c:v>10.33</c:v>
                </c:pt>
                <c:pt idx="12099">
                  <c:v>10.33</c:v>
                </c:pt>
                <c:pt idx="12100">
                  <c:v>10.33</c:v>
                </c:pt>
                <c:pt idx="12101">
                  <c:v>10.33</c:v>
                </c:pt>
                <c:pt idx="12102">
                  <c:v>10.33</c:v>
                </c:pt>
                <c:pt idx="12103">
                  <c:v>10.33</c:v>
                </c:pt>
                <c:pt idx="12104">
                  <c:v>10.33</c:v>
                </c:pt>
                <c:pt idx="12105">
                  <c:v>10.63</c:v>
                </c:pt>
                <c:pt idx="12106">
                  <c:v>10.63</c:v>
                </c:pt>
                <c:pt idx="12107">
                  <c:v>10.63</c:v>
                </c:pt>
                <c:pt idx="12108">
                  <c:v>10.63</c:v>
                </c:pt>
                <c:pt idx="12109">
                  <c:v>10.63</c:v>
                </c:pt>
                <c:pt idx="12110">
                  <c:v>10.63</c:v>
                </c:pt>
                <c:pt idx="12111">
                  <c:v>10.63</c:v>
                </c:pt>
                <c:pt idx="12112">
                  <c:v>10.63</c:v>
                </c:pt>
                <c:pt idx="12113">
                  <c:v>10.63</c:v>
                </c:pt>
                <c:pt idx="12114">
                  <c:v>10.63</c:v>
                </c:pt>
                <c:pt idx="12115">
                  <c:v>11.05</c:v>
                </c:pt>
                <c:pt idx="12116">
                  <c:v>11.05</c:v>
                </c:pt>
                <c:pt idx="12117">
                  <c:v>11.05</c:v>
                </c:pt>
                <c:pt idx="12118">
                  <c:v>11.05</c:v>
                </c:pt>
                <c:pt idx="12119">
                  <c:v>11.05</c:v>
                </c:pt>
                <c:pt idx="12120">
                  <c:v>11.05</c:v>
                </c:pt>
                <c:pt idx="12121">
                  <c:v>11.05</c:v>
                </c:pt>
                <c:pt idx="12122">
                  <c:v>11.05</c:v>
                </c:pt>
                <c:pt idx="12123">
                  <c:v>11.05</c:v>
                </c:pt>
                <c:pt idx="12124">
                  <c:v>11.05</c:v>
                </c:pt>
                <c:pt idx="12125">
                  <c:v>11.33</c:v>
                </c:pt>
                <c:pt idx="12126">
                  <c:v>11.33</c:v>
                </c:pt>
                <c:pt idx="12127">
                  <c:v>11.33</c:v>
                </c:pt>
                <c:pt idx="12128">
                  <c:v>11.33</c:v>
                </c:pt>
                <c:pt idx="12129">
                  <c:v>11.33</c:v>
                </c:pt>
                <c:pt idx="12130">
                  <c:v>11.33</c:v>
                </c:pt>
                <c:pt idx="12131">
                  <c:v>11.33</c:v>
                </c:pt>
                <c:pt idx="12132">
                  <c:v>11.33</c:v>
                </c:pt>
                <c:pt idx="12133">
                  <c:v>11.33</c:v>
                </c:pt>
                <c:pt idx="12134">
                  <c:v>11.33</c:v>
                </c:pt>
                <c:pt idx="12135">
                  <c:v>11.47</c:v>
                </c:pt>
                <c:pt idx="12136">
                  <c:v>11.47</c:v>
                </c:pt>
                <c:pt idx="12137">
                  <c:v>11.47</c:v>
                </c:pt>
                <c:pt idx="12138">
                  <c:v>11.47</c:v>
                </c:pt>
                <c:pt idx="12139">
                  <c:v>11.47</c:v>
                </c:pt>
                <c:pt idx="12140">
                  <c:v>11.47</c:v>
                </c:pt>
                <c:pt idx="12141">
                  <c:v>11.47</c:v>
                </c:pt>
                <c:pt idx="12142">
                  <c:v>11.47</c:v>
                </c:pt>
                <c:pt idx="12143">
                  <c:v>11.47</c:v>
                </c:pt>
                <c:pt idx="12144">
                  <c:v>11.47</c:v>
                </c:pt>
                <c:pt idx="12145">
                  <c:v>11.86</c:v>
                </c:pt>
                <c:pt idx="12146">
                  <c:v>11.86</c:v>
                </c:pt>
                <c:pt idx="12147">
                  <c:v>11.86</c:v>
                </c:pt>
                <c:pt idx="12148">
                  <c:v>11.86</c:v>
                </c:pt>
                <c:pt idx="12149">
                  <c:v>11.86</c:v>
                </c:pt>
                <c:pt idx="12150">
                  <c:v>11.86</c:v>
                </c:pt>
                <c:pt idx="12151">
                  <c:v>11.86</c:v>
                </c:pt>
                <c:pt idx="12152">
                  <c:v>11.86</c:v>
                </c:pt>
                <c:pt idx="12153">
                  <c:v>11.86</c:v>
                </c:pt>
                <c:pt idx="12154">
                  <c:v>11.86</c:v>
                </c:pt>
                <c:pt idx="12155">
                  <c:v>11.94</c:v>
                </c:pt>
                <c:pt idx="12156">
                  <c:v>11.94</c:v>
                </c:pt>
                <c:pt idx="12157">
                  <c:v>11.94</c:v>
                </c:pt>
                <c:pt idx="12158">
                  <c:v>11.94</c:v>
                </c:pt>
                <c:pt idx="12159">
                  <c:v>11.94</c:v>
                </c:pt>
                <c:pt idx="12160">
                  <c:v>11.94</c:v>
                </c:pt>
                <c:pt idx="12161">
                  <c:v>11.94</c:v>
                </c:pt>
                <c:pt idx="12162">
                  <c:v>11.94</c:v>
                </c:pt>
                <c:pt idx="12163">
                  <c:v>11.94</c:v>
                </c:pt>
                <c:pt idx="12164">
                  <c:v>11.94</c:v>
                </c:pt>
                <c:pt idx="12165">
                  <c:v>12.13</c:v>
                </c:pt>
                <c:pt idx="12166">
                  <c:v>12.13</c:v>
                </c:pt>
                <c:pt idx="12167">
                  <c:v>12.13</c:v>
                </c:pt>
                <c:pt idx="12168">
                  <c:v>12.13</c:v>
                </c:pt>
                <c:pt idx="12169">
                  <c:v>12.13</c:v>
                </c:pt>
                <c:pt idx="12170">
                  <c:v>12.13</c:v>
                </c:pt>
                <c:pt idx="12171">
                  <c:v>12.13</c:v>
                </c:pt>
                <c:pt idx="12172">
                  <c:v>12.13</c:v>
                </c:pt>
                <c:pt idx="12173">
                  <c:v>12.13</c:v>
                </c:pt>
                <c:pt idx="12174">
                  <c:v>12.13</c:v>
                </c:pt>
                <c:pt idx="12175">
                  <c:v>12.38</c:v>
                </c:pt>
                <c:pt idx="12176">
                  <c:v>12.38</c:v>
                </c:pt>
                <c:pt idx="12177">
                  <c:v>12.38</c:v>
                </c:pt>
                <c:pt idx="12178">
                  <c:v>12.38</c:v>
                </c:pt>
                <c:pt idx="12179">
                  <c:v>12.38</c:v>
                </c:pt>
                <c:pt idx="12180">
                  <c:v>12.38</c:v>
                </c:pt>
                <c:pt idx="12181">
                  <c:v>12.38</c:v>
                </c:pt>
                <c:pt idx="12182">
                  <c:v>12.38</c:v>
                </c:pt>
                <c:pt idx="12183">
                  <c:v>12.38</c:v>
                </c:pt>
                <c:pt idx="12184">
                  <c:v>12.38</c:v>
                </c:pt>
                <c:pt idx="12185">
                  <c:v>12.41</c:v>
                </c:pt>
                <c:pt idx="12186">
                  <c:v>12.41</c:v>
                </c:pt>
                <c:pt idx="12187">
                  <c:v>12.41</c:v>
                </c:pt>
                <c:pt idx="12188">
                  <c:v>12.41</c:v>
                </c:pt>
                <c:pt idx="12189">
                  <c:v>12.41</c:v>
                </c:pt>
                <c:pt idx="12190">
                  <c:v>12.41</c:v>
                </c:pt>
                <c:pt idx="12191">
                  <c:v>12.41</c:v>
                </c:pt>
                <c:pt idx="12192">
                  <c:v>12.41</c:v>
                </c:pt>
                <c:pt idx="12193">
                  <c:v>12.41</c:v>
                </c:pt>
                <c:pt idx="12194">
                  <c:v>12.41</c:v>
                </c:pt>
                <c:pt idx="12195">
                  <c:v>12.41</c:v>
                </c:pt>
                <c:pt idx="12196">
                  <c:v>12.41</c:v>
                </c:pt>
                <c:pt idx="12197">
                  <c:v>12.41</c:v>
                </c:pt>
                <c:pt idx="12198">
                  <c:v>12.41</c:v>
                </c:pt>
                <c:pt idx="12199">
                  <c:v>12.41</c:v>
                </c:pt>
                <c:pt idx="12200">
                  <c:v>12.41</c:v>
                </c:pt>
                <c:pt idx="12201">
                  <c:v>12.41</c:v>
                </c:pt>
                <c:pt idx="12202">
                  <c:v>12.41</c:v>
                </c:pt>
                <c:pt idx="12203">
                  <c:v>12.41</c:v>
                </c:pt>
                <c:pt idx="12204">
                  <c:v>12.41</c:v>
                </c:pt>
                <c:pt idx="12205">
                  <c:v>12.69</c:v>
                </c:pt>
                <c:pt idx="12206">
                  <c:v>12.69</c:v>
                </c:pt>
                <c:pt idx="12207">
                  <c:v>12.69</c:v>
                </c:pt>
                <c:pt idx="12208">
                  <c:v>12.69</c:v>
                </c:pt>
                <c:pt idx="12209">
                  <c:v>12.69</c:v>
                </c:pt>
                <c:pt idx="12210">
                  <c:v>12.69</c:v>
                </c:pt>
                <c:pt idx="12211">
                  <c:v>12.69</c:v>
                </c:pt>
                <c:pt idx="12212">
                  <c:v>12.69</c:v>
                </c:pt>
                <c:pt idx="12213">
                  <c:v>12.69</c:v>
                </c:pt>
                <c:pt idx="12214">
                  <c:v>12.69</c:v>
                </c:pt>
                <c:pt idx="12215">
                  <c:v>12.63</c:v>
                </c:pt>
                <c:pt idx="12216">
                  <c:v>12.63</c:v>
                </c:pt>
                <c:pt idx="12217">
                  <c:v>12.63</c:v>
                </c:pt>
                <c:pt idx="12218">
                  <c:v>12.63</c:v>
                </c:pt>
                <c:pt idx="12219">
                  <c:v>12.63</c:v>
                </c:pt>
                <c:pt idx="12220">
                  <c:v>12.63</c:v>
                </c:pt>
                <c:pt idx="12221">
                  <c:v>12.63</c:v>
                </c:pt>
                <c:pt idx="12222">
                  <c:v>12.63</c:v>
                </c:pt>
                <c:pt idx="12223">
                  <c:v>12.63</c:v>
                </c:pt>
                <c:pt idx="12224">
                  <c:v>12.63</c:v>
                </c:pt>
                <c:pt idx="12225">
                  <c:v>12.55</c:v>
                </c:pt>
                <c:pt idx="12226">
                  <c:v>12.55</c:v>
                </c:pt>
                <c:pt idx="12227">
                  <c:v>12.55</c:v>
                </c:pt>
                <c:pt idx="12228">
                  <c:v>12.55</c:v>
                </c:pt>
                <c:pt idx="12229">
                  <c:v>12.55</c:v>
                </c:pt>
                <c:pt idx="12230">
                  <c:v>12.55</c:v>
                </c:pt>
                <c:pt idx="12231">
                  <c:v>12.55</c:v>
                </c:pt>
                <c:pt idx="12232">
                  <c:v>12.55</c:v>
                </c:pt>
                <c:pt idx="12233">
                  <c:v>12.55</c:v>
                </c:pt>
                <c:pt idx="12234">
                  <c:v>12.55</c:v>
                </c:pt>
                <c:pt idx="12235">
                  <c:v>12.58</c:v>
                </c:pt>
                <c:pt idx="12236">
                  <c:v>12.58</c:v>
                </c:pt>
                <c:pt idx="12237">
                  <c:v>12.58</c:v>
                </c:pt>
                <c:pt idx="12238">
                  <c:v>12.58</c:v>
                </c:pt>
                <c:pt idx="12239">
                  <c:v>12.58</c:v>
                </c:pt>
                <c:pt idx="12240">
                  <c:v>12.58</c:v>
                </c:pt>
                <c:pt idx="12241">
                  <c:v>12.58</c:v>
                </c:pt>
                <c:pt idx="12242">
                  <c:v>12.58</c:v>
                </c:pt>
                <c:pt idx="12243">
                  <c:v>12.58</c:v>
                </c:pt>
                <c:pt idx="12244">
                  <c:v>12.58</c:v>
                </c:pt>
                <c:pt idx="12245">
                  <c:v>12.38</c:v>
                </c:pt>
                <c:pt idx="12246">
                  <c:v>12.38</c:v>
                </c:pt>
                <c:pt idx="12247">
                  <c:v>12.38</c:v>
                </c:pt>
                <c:pt idx="12248">
                  <c:v>12.38</c:v>
                </c:pt>
                <c:pt idx="12249">
                  <c:v>12.38</c:v>
                </c:pt>
                <c:pt idx="12250">
                  <c:v>12.38</c:v>
                </c:pt>
                <c:pt idx="12251">
                  <c:v>12.38</c:v>
                </c:pt>
                <c:pt idx="12252">
                  <c:v>12.38</c:v>
                </c:pt>
                <c:pt idx="12253">
                  <c:v>12.38</c:v>
                </c:pt>
                <c:pt idx="12254">
                  <c:v>12.38</c:v>
                </c:pt>
                <c:pt idx="12255">
                  <c:v>11.41</c:v>
                </c:pt>
                <c:pt idx="12256">
                  <c:v>11.41</c:v>
                </c:pt>
                <c:pt idx="12257">
                  <c:v>11.41</c:v>
                </c:pt>
                <c:pt idx="12258">
                  <c:v>11.41</c:v>
                </c:pt>
                <c:pt idx="12259">
                  <c:v>11.41</c:v>
                </c:pt>
                <c:pt idx="12260">
                  <c:v>11.41</c:v>
                </c:pt>
                <c:pt idx="12261">
                  <c:v>11.41</c:v>
                </c:pt>
                <c:pt idx="12262">
                  <c:v>11.41</c:v>
                </c:pt>
                <c:pt idx="12263">
                  <c:v>11.41</c:v>
                </c:pt>
                <c:pt idx="12264">
                  <c:v>11.41</c:v>
                </c:pt>
                <c:pt idx="12265">
                  <c:v>10.44</c:v>
                </c:pt>
                <c:pt idx="12266">
                  <c:v>10.44</c:v>
                </c:pt>
                <c:pt idx="12267">
                  <c:v>10.44</c:v>
                </c:pt>
                <c:pt idx="12268">
                  <c:v>10.44</c:v>
                </c:pt>
                <c:pt idx="12269">
                  <c:v>10.44</c:v>
                </c:pt>
                <c:pt idx="12270">
                  <c:v>10.44</c:v>
                </c:pt>
                <c:pt idx="12271">
                  <c:v>10.44</c:v>
                </c:pt>
                <c:pt idx="12272">
                  <c:v>10.44</c:v>
                </c:pt>
                <c:pt idx="12273">
                  <c:v>10.44</c:v>
                </c:pt>
                <c:pt idx="12274">
                  <c:v>10.44</c:v>
                </c:pt>
                <c:pt idx="12275">
                  <c:v>9.6300000000000008</c:v>
                </c:pt>
                <c:pt idx="12276">
                  <c:v>9.6300000000000008</c:v>
                </c:pt>
                <c:pt idx="12277">
                  <c:v>9.6300000000000008</c:v>
                </c:pt>
                <c:pt idx="12278">
                  <c:v>9.6300000000000008</c:v>
                </c:pt>
                <c:pt idx="12279">
                  <c:v>9.6300000000000008</c:v>
                </c:pt>
                <c:pt idx="12280">
                  <c:v>9.6300000000000008</c:v>
                </c:pt>
                <c:pt idx="12281">
                  <c:v>9.6300000000000008</c:v>
                </c:pt>
                <c:pt idx="12282">
                  <c:v>9.6300000000000008</c:v>
                </c:pt>
                <c:pt idx="12283">
                  <c:v>9.6300000000000008</c:v>
                </c:pt>
                <c:pt idx="12284">
                  <c:v>9.6300000000000008</c:v>
                </c:pt>
                <c:pt idx="12285">
                  <c:v>8.91</c:v>
                </c:pt>
                <c:pt idx="12286">
                  <c:v>8.91</c:v>
                </c:pt>
                <c:pt idx="12287">
                  <c:v>8.91</c:v>
                </c:pt>
                <c:pt idx="12288">
                  <c:v>8.91</c:v>
                </c:pt>
                <c:pt idx="12289">
                  <c:v>8.91</c:v>
                </c:pt>
                <c:pt idx="12290">
                  <c:v>8.91</c:v>
                </c:pt>
                <c:pt idx="12291">
                  <c:v>8.91</c:v>
                </c:pt>
                <c:pt idx="12292">
                  <c:v>8.91</c:v>
                </c:pt>
                <c:pt idx="12293">
                  <c:v>8.91</c:v>
                </c:pt>
                <c:pt idx="12294">
                  <c:v>8.91</c:v>
                </c:pt>
                <c:pt idx="12295">
                  <c:v>8.27</c:v>
                </c:pt>
                <c:pt idx="12296">
                  <c:v>8.27</c:v>
                </c:pt>
                <c:pt idx="12297">
                  <c:v>8.27</c:v>
                </c:pt>
                <c:pt idx="12298">
                  <c:v>8.27</c:v>
                </c:pt>
                <c:pt idx="12299">
                  <c:v>8.27</c:v>
                </c:pt>
                <c:pt idx="12300">
                  <c:v>8.27</c:v>
                </c:pt>
                <c:pt idx="12301">
                  <c:v>8.27</c:v>
                </c:pt>
                <c:pt idx="12302">
                  <c:v>8.27</c:v>
                </c:pt>
                <c:pt idx="12303">
                  <c:v>8.27</c:v>
                </c:pt>
                <c:pt idx="12304">
                  <c:v>8.27</c:v>
                </c:pt>
                <c:pt idx="12305">
                  <c:v>8.11</c:v>
                </c:pt>
                <c:pt idx="12306">
                  <c:v>8.11</c:v>
                </c:pt>
                <c:pt idx="12307">
                  <c:v>8.11</c:v>
                </c:pt>
                <c:pt idx="12308">
                  <c:v>8.11</c:v>
                </c:pt>
                <c:pt idx="12309">
                  <c:v>8.11</c:v>
                </c:pt>
                <c:pt idx="12310">
                  <c:v>8.11</c:v>
                </c:pt>
                <c:pt idx="12311">
                  <c:v>8.11</c:v>
                </c:pt>
                <c:pt idx="12312">
                  <c:v>8.11</c:v>
                </c:pt>
                <c:pt idx="12313">
                  <c:v>8.11</c:v>
                </c:pt>
                <c:pt idx="12314">
                  <c:v>8.11</c:v>
                </c:pt>
                <c:pt idx="12315">
                  <c:v>8.1300000000000008</c:v>
                </c:pt>
                <c:pt idx="12316">
                  <c:v>8.1300000000000008</c:v>
                </c:pt>
                <c:pt idx="12317">
                  <c:v>8.1300000000000008</c:v>
                </c:pt>
                <c:pt idx="12318">
                  <c:v>8.1300000000000008</c:v>
                </c:pt>
                <c:pt idx="12319">
                  <c:v>8.1300000000000008</c:v>
                </c:pt>
                <c:pt idx="12320">
                  <c:v>8.1300000000000008</c:v>
                </c:pt>
                <c:pt idx="12321">
                  <c:v>8.1300000000000008</c:v>
                </c:pt>
                <c:pt idx="12322">
                  <c:v>8.1300000000000008</c:v>
                </c:pt>
                <c:pt idx="12323">
                  <c:v>8.1300000000000008</c:v>
                </c:pt>
                <c:pt idx="12324">
                  <c:v>8.1300000000000008</c:v>
                </c:pt>
                <c:pt idx="12325">
                  <c:v>8.44</c:v>
                </c:pt>
                <c:pt idx="12326">
                  <c:v>8.44</c:v>
                </c:pt>
                <c:pt idx="12327">
                  <c:v>8.44</c:v>
                </c:pt>
                <c:pt idx="12328">
                  <c:v>8.44</c:v>
                </c:pt>
                <c:pt idx="12329">
                  <c:v>8.44</c:v>
                </c:pt>
                <c:pt idx="12330">
                  <c:v>8.44</c:v>
                </c:pt>
                <c:pt idx="12331">
                  <c:v>8.44</c:v>
                </c:pt>
                <c:pt idx="12332">
                  <c:v>8.44</c:v>
                </c:pt>
                <c:pt idx="12333">
                  <c:v>8.44</c:v>
                </c:pt>
                <c:pt idx="12334">
                  <c:v>8.44</c:v>
                </c:pt>
                <c:pt idx="12335">
                  <c:v>8.2200000000000006</c:v>
                </c:pt>
                <c:pt idx="12336">
                  <c:v>8.2200000000000006</c:v>
                </c:pt>
                <c:pt idx="12337">
                  <c:v>8.2200000000000006</c:v>
                </c:pt>
                <c:pt idx="12338">
                  <c:v>8.2200000000000006</c:v>
                </c:pt>
                <c:pt idx="12339">
                  <c:v>8.2200000000000006</c:v>
                </c:pt>
                <c:pt idx="12340">
                  <c:v>8.2200000000000006</c:v>
                </c:pt>
                <c:pt idx="12341">
                  <c:v>8.2200000000000006</c:v>
                </c:pt>
                <c:pt idx="12342">
                  <c:v>8.2200000000000006</c:v>
                </c:pt>
                <c:pt idx="12343">
                  <c:v>8.2200000000000006</c:v>
                </c:pt>
                <c:pt idx="12344">
                  <c:v>8.2200000000000006</c:v>
                </c:pt>
                <c:pt idx="12345">
                  <c:v>8.3800000000000008</c:v>
                </c:pt>
                <c:pt idx="12346">
                  <c:v>8.3800000000000008</c:v>
                </c:pt>
                <c:pt idx="12347">
                  <c:v>8.3800000000000008</c:v>
                </c:pt>
                <c:pt idx="12348">
                  <c:v>8.3800000000000008</c:v>
                </c:pt>
                <c:pt idx="12349">
                  <c:v>8.3800000000000008</c:v>
                </c:pt>
                <c:pt idx="12350">
                  <c:v>8.3800000000000008</c:v>
                </c:pt>
                <c:pt idx="12351">
                  <c:v>8.3800000000000008</c:v>
                </c:pt>
                <c:pt idx="12352">
                  <c:v>8.3800000000000008</c:v>
                </c:pt>
                <c:pt idx="12353">
                  <c:v>8.3800000000000008</c:v>
                </c:pt>
                <c:pt idx="12354">
                  <c:v>8.3800000000000008</c:v>
                </c:pt>
                <c:pt idx="12355">
                  <c:v>8.44</c:v>
                </c:pt>
                <c:pt idx="12356">
                  <c:v>8.44</c:v>
                </c:pt>
                <c:pt idx="12357">
                  <c:v>8.44</c:v>
                </c:pt>
                <c:pt idx="12358">
                  <c:v>8.44</c:v>
                </c:pt>
                <c:pt idx="12359">
                  <c:v>8.44</c:v>
                </c:pt>
                <c:pt idx="12360">
                  <c:v>8.44</c:v>
                </c:pt>
                <c:pt idx="12361">
                  <c:v>8.44</c:v>
                </c:pt>
                <c:pt idx="12362">
                  <c:v>8.44</c:v>
                </c:pt>
                <c:pt idx="12363">
                  <c:v>8.44</c:v>
                </c:pt>
                <c:pt idx="12364">
                  <c:v>8.44</c:v>
                </c:pt>
                <c:pt idx="12365">
                  <c:v>8.3800000000000008</c:v>
                </c:pt>
                <c:pt idx="12366">
                  <c:v>8.3800000000000008</c:v>
                </c:pt>
                <c:pt idx="12367">
                  <c:v>8.3800000000000008</c:v>
                </c:pt>
                <c:pt idx="12368">
                  <c:v>8.3800000000000008</c:v>
                </c:pt>
                <c:pt idx="12369">
                  <c:v>8.3800000000000008</c:v>
                </c:pt>
                <c:pt idx="12370">
                  <c:v>8.3800000000000008</c:v>
                </c:pt>
                <c:pt idx="12371">
                  <c:v>8.3800000000000008</c:v>
                </c:pt>
                <c:pt idx="12372">
                  <c:v>8.3800000000000008</c:v>
                </c:pt>
                <c:pt idx="12373">
                  <c:v>8.3800000000000008</c:v>
                </c:pt>
                <c:pt idx="12374">
                  <c:v>8.3800000000000008</c:v>
                </c:pt>
                <c:pt idx="12375">
                  <c:v>8.1300000000000008</c:v>
                </c:pt>
                <c:pt idx="12376">
                  <c:v>8.1300000000000008</c:v>
                </c:pt>
                <c:pt idx="12377">
                  <c:v>8.1300000000000008</c:v>
                </c:pt>
                <c:pt idx="12378">
                  <c:v>8.1300000000000008</c:v>
                </c:pt>
                <c:pt idx="12379">
                  <c:v>8.1300000000000008</c:v>
                </c:pt>
                <c:pt idx="12380">
                  <c:v>8.1300000000000008</c:v>
                </c:pt>
                <c:pt idx="12381">
                  <c:v>8.1300000000000008</c:v>
                </c:pt>
                <c:pt idx="12382">
                  <c:v>8.1300000000000008</c:v>
                </c:pt>
                <c:pt idx="12383">
                  <c:v>8.1300000000000008</c:v>
                </c:pt>
                <c:pt idx="12384">
                  <c:v>8.1300000000000008</c:v>
                </c:pt>
                <c:pt idx="12385">
                  <c:v>8.36</c:v>
                </c:pt>
                <c:pt idx="12386">
                  <c:v>8.36</c:v>
                </c:pt>
                <c:pt idx="12387">
                  <c:v>8.36</c:v>
                </c:pt>
                <c:pt idx="12388">
                  <c:v>8.36</c:v>
                </c:pt>
                <c:pt idx="12389">
                  <c:v>8.36</c:v>
                </c:pt>
                <c:pt idx="12390">
                  <c:v>8.36</c:v>
                </c:pt>
                <c:pt idx="12391">
                  <c:v>8.36</c:v>
                </c:pt>
                <c:pt idx="12392">
                  <c:v>8.36</c:v>
                </c:pt>
                <c:pt idx="12393">
                  <c:v>8.36</c:v>
                </c:pt>
                <c:pt idx="12394">
                  <c:v>8.36</c:v>
                </c:pt>
                <c:pt idx="12395">
                  <c:v>8.3800000000000008</c:v>
                </c:pt>
                <c:pt idx="12396">
                  <c:v>8.3800000000000008</c:v>
                </c:pt>
                <c:pt idx="12397">
                  <c:v>8.3800000000000008</c:v>
                </c:pt>
                <c:pt idx="12398">
                  <c:v>8.3800000000000008</c:v>
                </c:pt>
                <c:pt idx="12399">
                  <c:v>8.3800000000000008</c:v>
                </c:pt>
                <c:pt idx="12400">
                  <c:v>8.3800000000000008</c:v>
                </c:pt>
                <c:pt idx="12401">
                  <c:v>8.3800000000000008</c:v>
                </c:pt>
                <c:pt idx="12402">
                  <c:v>8.3800000000000008</c:v>
                </c:pt>
                <c:pt idx="12403">
                  <c:v>8.3800000000000008</c:v>
                </c:pt>
                <c:pt idx="12404">
                  <c:v>8.3800000000000008</c:v>
                </c:pt>
                <c:pt idx="12405">
                  <c:v>8.4700000000000006</c:v>
                </c:pt>
                <c:pt idx="12406">
                  <c:v>8.4700000000000006</c:v>
                </c:pt>
                <c:pt idx="12407">
                  <c:v>8.4700000000000006</c:v>
                </c:pt>
                <c:pt idx="12408">
                  <c:v>8.4700000000000006</c:v>
                </c:pt>
                <c:pt idx="12409">
                  <c:v>8.4700000000000006</c:v>
                </c:pt>
                <c:pt idx="12410">
                  <c:v>8.4700000000000006</c:v>
                </c:pt>
                <c:pt idx="12411">
                  <c:v>8.4700000000000006</c:v>
                </c:pt>
                <c:pt idx="12412">
                  <c:v>8.4700000000000006</c:v>
                </c:pt>
                <c:pt idx="12413">
                  <c:v>8.4700000000000006</c:v>
                </c:pt>
                <c:pt idx="12414">
                  <c:v>8.4700000000000006</c:v>
                </c:pt>
                <c:pt idx="12415">
                  <c:v>8.24</c:v>
                </c:pt>
                <c:pt idx="12416">
                  <c:v>8.24</c:v>
                </c:pt>
                <c:pt idx="12417">
                  <c:v>8.24</c:v>
                </c:pt>
                <c:pt idx="12418">
                  <c:v>8.24</c:v>
                </c:pt>
                <c:pt idx="12419">
                  <c:v>8.24</c:v>
                </c:pt>
                <c:pt idx="12420">
                  <c:v>8.24</c:v>
                </c:pt>
                <c:pt idx="12421">
                  <c:v>8.24</c:v>
                </c:pt>
                <c:pt idx="12422">
                  <c:v>8.24</c:v>
                </c:pt>
                <c:pt idx="12423">
                  <c:v>8.24</c:v>
                </c:pt>
                <c:pt idx="12424">
                  <c:v>8.24</c:v>
                </c:pt>
                <c:pt idx="12425">
                  <c:v>8.58</c:v>
                </c:pt>
                <c:pt idx="12426">
                  <c:v>8.58</c:v>
                </c:pt>
                <c:pt idx="12427">
                  <c:v>8.58</c:v>
                </c:pt>
                <c:pt idx="12428">
                  <c:v>8.58</c:v>
                </c:pt>
                <c:pt idx="12429">
                  <c:v>8.58</c:v>
                </c:pt>
                <c:pt idx="12430">
                  <c:v>8.58</c:v>
                </c:pt>
                <c:pt idx="12431">
                  <c:v>8.58</c:v>
                </c:pt>
                <c:pt idx="12432">
                  <c:v>8.58</c:v>
                </c:pt>
                <c:pt idx="12433">
                  <c:v>8.58</c:v>
                </c:pt>
                <c:pt idx="12434">
                  <c:v>8.58</c:v>
                </c:pt>
                <c:pt idx="12435">
                  <c:v>8.27</c:v>
                </c:pt>
                <c:pt idx="12436">
                  <c:v>8.27</c:v>
                </c:pt>
                <c:pt idx="12437">
                  <c:v>8.27</c:v>
                </c:pt>
                <c:pt idx="12438">
                  <c:v>8.27</c:v>
                </c:pt>
                <c:pt idx="12439">
                  <c:v>8.27</c:v>
                </c:pt>
                <c:pt idx="12440">
                  <c:v>8.27</c:v>
                </c:pt>
                <c:pt idx="12441">
                  <c:v>8.27</c:v>
                </c:pt>
                <c:pt idx="12442">
                  <c:v>8.27</c:v>
                </c:pt>
                <c:pt idx="12443">
                  <c:v>8.27</c:v>
                </c:pt>
                <c:pt idx="12444">
                  <c:v>8.27</c:v>
                </c:pt>
                <c:pt idx="12445">
                  <c:v>8.16</c:v>
                </c:pt>
                <c:pt idx="12446">
                  <c:v>8.16</c:v>
                </c:pt>
                <c:pt idx="12447">
                  <c:v>8.16</c:v>
                </c:pt>
                <c:pt idx="12448">
                  <c:v>8.16</c:v>
                </c:pt>
                <c:pt idx="12449">
                  <c:v>8.16</c:v>
                </c:pt>
                <c:pt idx="12450">
                  <c:v>8.16</c:v>
                </c:pt>
                <c:pt idx="12451">
                  <c:v>8.16</c:v>
                </c:pt>
                <c:pt idx="12452">
                  <c:v>8.16</c:v>
                </c:pt>
                <c:pt idx="12453">
                  <c:v>8.16</c:v>
                </c:pt>
                <c:pt idx="12454">
                  <c:v>8.16</c:v>
                </c:pt>
                <c:pt idx="12455">
                  <c:v>8.27</c:v>
                </c:pt>
                <c:pt idx="12456">
                  <c:v>8.27</c:v>
                </c:pt>
                <c:pt idx="12457">
                  <c:v>8.27</c:v>
                </c:pt>
                <c:pt idx="12458">
                  <c:v>8.27</c:v>
                </c:pt>
                <c:pt idx="12459">
                  <c:v>8.27</c:v>
                </c:pt>
                <c:pt idx="12460">
                  <c:v>8.27</c:v>
                </c:pt>
                <c:pt idx="12461">
                  <c:v>8.27</c:v>
                </c:pt>
                <c:pt idx="12462">
                  <c:v>8.27</c:v>
                </c:pt>
                <c:pt idx="12463">
                  <c:v>8.27</c:v>
                </c:pt>
                <c:pt idx="12464">
                  <c:v>8.27</c:v>
                </c:pt>
                <c:pt idx="12465">
                  <c:v>7.97</c:v>
                </c:pt>
                <c:pt idx="12466">
                  <c:v>7.97</c:v>
                </c:pt>
                <c:pt idx="12467">
                  <c:v>7.97</c:v>
                </c:pt>
                <c:pt idx="12468">
                  <c:v>7.97</c:v>
                </c:pt>
                <c:pt idx="12469">
                  <c:v>7.97</c:v>
                </c:pt>
                <c:pt idx="12470">
                  <c:v>7.97</c:v>
                </c:pt>
                <c:pt idx="12471">
                  <c:v>7.97</c:v>
                </c:pt>
                <c:pt idx="12472">
                  <c:v>7.97</c:v>
                </c:pt>
                <c:pt idx="12473">
                  <c:v>7.97</c:v>
                </c:pt>
                <c:pt idx="12474">
                  <c:v>7.97</c:v>
                </c:pt>
                <c:pt idx="12475">
                  <c:v>6.94</c:v>
                </c:pt>
                <c:pt idx="12476">
                  <c:v>6.94</c:v>
                </c:pt>
                <c:pt idx="12477">
                  <c:v>6.94</c:v>
                </c:pt>
                <c:pt idx="12478">
                  <c:v>6.94</c:v>
                </c:pt>
                <c:pt idx="12479">
                  <c:v>6.94</c:v>
                </c:pt>
                <c:pt idx="12480">
                  <c:v>6.94</c:v>
                </c:pt>
                <c:pt idx="12481">
                  <c:v>6.94</c:v>
                </c:pt>
                <c:pt idx="12482">
                  <c:v>6.94</c:v>
                </c:pt>
                <c:pt idx="12483">
                  <c:v>6.94</c:v>
                </c:pt>
                <c:pt idx="12484">
                  <c:v>6.94</c:v>
                </c:pt>
                <c:pt idx="12485">
                  <c:v>7.16</c:v>
                </c:pt>
                <c:pt idx="12486">
                  <c:v>7.16</c:v>
                </c:pt>
                <c:pt idx="12487">
                  <c:v>7.16</c:v>
                </c:pt>
                <c:pt idx="12488">
                  <c:v>7.16</c:v>
                </c:pt>
                <c:pt idx="12489">
                  <c:v>7.16</c:v>
                </c:pt>
                <c:pt idx="12490">
                  <c:v>7.16</c:v>
                </c:pt>
                <c:pt idx="12491">
                  <c:v>7.16</c:v>
                </c:pt>
                <c:pt idx="12492">
                  <c:v>7.16</c:v>
                </c:pt>
                <c:pt idx="12493">
                  <c:v>7.16</c:v>
                </c:pt>
                <c:pt idx="12494">
                  <c:v>7.16</c:v>
                </c:pt>
                <c:pt idx="12495">
                  <c:v>7.38</c:v>
                </c:pt>
                <c:pt idx="12496">
                  <c:v>7.38</c:v>
                </c:pt>
                <c:pt idx="12497">
                  <c:v>7.38</c:v>
                </c:pt>
                <c:pt idx="12498">
                  <c:v>7.38</c:v>
                </c:pt>
                <c:pt idx="12499">
                  <c:v>7.38</c:v>
                </c:pt>
                <c:pt idx="12500">
                  <c:v>7.38</c:v>
                </c:pt>
                <c:pt idx="12501">
                  <c:v>7.38</c:v>
                </c:pt>
                <c:pt idx="12502">
                  <c:v>7.38</c:v>
                </c:pt>
                <c:pt idx="12503">
                  <c:v>7.38</c:v>
                </c:pt>
                <c:pt idx="12504">
                  <c:v>7.38</c:v>
                </c:pt>
                <c:pt idx="12505">
                  <c:v>6.91</c:v>
                </c:pt>
                <c:pt idx="12506">
                  <c:v>6.91</c:v>
                </c:pt>
                <c:pt idx="12507">
                  <c:v>6.91</c:v>
                </c:pt>
                <c:pt idx="12508">
                  <c:v>6.91</c:v>
                </c:pt>
                <c:pt idx="12509">
                  <c:v>6.91</c:v>
                </c:pt>
                <c:pt idx="12510">
                  <c:v>6.91</c:v>
                </c:pt>
                <c:pt idx="12511">
                  <c:v>6.91</c:v>
                </c:pt>
                <c:pt idx="12512">
                  <c:v>6.91</c:v>
                </c:pt>
                <c:pt idx="12513">
                  <c:v>6.91</c:v>
                </c:pt>
                <c:pt idx="12514">
                  <c:v>6.91</c:v>
                </c:pt>
                <c:pt idx="12515">
                  <c:v>8.52</c:v>
                </c:pt>
                <c:pt idx="12516">
                  <c:v>8.52</c:v>
                </c:pt>
                <c:pt idx="12517">
                  <c:v>8.52</c:v>
                </c:pt>
                <c:pt idx="12518">
                  <c:v>8.52</c:v>
                </c:pt>
                <c:pt idx="12519">
                  <c:v>8.52</c:v>
                </c:pt>
                <c:pt idx="12520">
                  <c:v>8.52</c:v>
                </c:pt>
                <c:pt idx="12521">
                  <c:v>8.52</c:v>
                </c:pt>
                <c:pt idx="12522">
                  <c:v>8.52</c:v>
                </c:pt>
                <c:pt idx="12523">
                  <c:v>8.52</c:v>
                </c:pt>
                <c:pt idx="12524">
                  <c:v>8.52</c:v>
                </c:pt>
                <c:pt idx="12525">
                  <c:v>9.27</c:v>
                </c:pt>
                <c:pt idx="12526">
                  <c:v>9.27</c:v>
                </c:pt>
                <c:pt idx="12527">
                  <c:v>9.27</c:v>
                </c:pt>
                <c:pt idx="12528">
                  <c:v>9.27</c:v>
                </c:pt>
                <c:pt idx="12529">
                  <c:v>9.27</c:v>
                </c:pt>
                <c:pt idx="12530">
                  <c:v>9.27</c:v>
                </c:pt>
                <c:pt idx="12531">
                  <c:v>9.27</c:v>
                </c:pt>
                <c:pt idx="12532">
                  <c:v>9.27</c:v>
                </c:pt>
                <c:pt idx="12533">
                  <c:v>9.27</c:v>
                </c:pt>
                <c:pt idx="12534">
                  <c:v>9.27</c:v>
                </c:pt>
                <c:pt idx="12535">
                  <c:v>10.050000000000001</c:v>
                </c:pt>
                <c:pt idx="12536">
                  <c:v>10.050000000000001</c:v>
                </c:pt>
                <c:pt idx="12537">
                  <c:v>10.050000000000001</c:v>
                </c:pt>
                <c:pt idx="12538">
                  <c:v>10.050000000000001</c:v>
                </c:pt>
                <c:pt idx="12539">
                  <c:v>10.050000000000001</c:v>
                </c:pt>
                <c:pt idx="12540">
                  <c:v>10.050000000000001</c:v>
                </c:pt>
                <c:pt idx="12541">
                  <c:v>10.050000000000001</c:v>
                </c:pt>
                <c:pt idx="12542">
                  <c:v>10.050000000000001</c:v>
                </c:pt>
                <c:pt idx="12543">
                  <c:v>10.050000000000001</c:v>
                </c:pt>
                <c:pt idx="12544">
                  <c:v>10.050000000000001</c:v>
                </c:pt>
                <c:pt idx="12545">
                  <c:v>11.38</c:v>
                </c:pt>
                <c:pt idx="12546">
                  <c:v>11.38</c:v>
                </c:pt>
                <c:pt idx="12547">
                  <c:v>11.38</c:v>
                </c:pt>
                <c:pt idx="12548">
                  <c:v>11.38</c:v>
                </c:pt>
                <c:pt idx="12549">
                  <c:v>11.38</c:v>
                </c:pt>
                <c:pt idx="12550">
                  <c:v>11.38</c:v>
                </c:pt>
                <c:pt idx="12551">
                  <c:v>11.38</c:v>
                </c:pt>
                <c:pt idx="12552">
                  <c:v>11.38</c:v>
                </c:pt>
                <c:pt idx="12553">
                  <c:v>11.38</c:v>
                </c:pt>
                <c:pt idx="12554">
                  <c:v>11.38</c:v>
                </c:pt>
                <c:pt idx="12555">
                  <c:v>17.41</c:v>
                </c:pt>
                <c:pt idx="12556">
                  <c:v>17.41</c:v>
                </c:pt>
                <c:pt idx="12557">
                  <c:v>17.41</c:v>
                </c:pt>
                <c:pt idx="12558">
                  <c:v>17.41</c:v>
                </c:pt>
                <c:pt idx="12559">
                  <c:v>17.41</c:v>
                </c:pt>
                <c:pt idx="12560">
                  <c:v>17.41</c:v>
                </c:pt>
                <c:pt idx="12561">
                  <c:v>17.41</c:v>
                </c:pt>
                <c:pt idx="12562">
                  <c:v>17.41</c:v>
                </c:pt>
                <c:pt idx="12563">
                  <c:v>17.41</c:v>
                </c:pt>
                <c:pt idx="12564">
                  <c:v>17.41</c:v>
                </c:pt>
                <c:pt idx="12565">
                  <c:v>19.239999999999998</c:v>
                </c:pt>
                <c:pt idx="12566">
                  <c:v>19.239999999999998</c:v>
                </c:pt>
                <c:pt idx="12567">
                  <c:v>19.239999999999998</c:v>
                </c:pt>
                <c:pt idx="12568">
                  <c:v>19.239999999999998</c:v>
                </c:pt>
                <c:pt idx="12569">
                  <c:v>19.239999999999998</c:v>
                </c:pt>
                <c:pt idx="12570">
                  <c:v>19.239999999999998</c:v>
                </c:pt>
                <c:pt idx="12571">
                  <c:v>19.239999999999998</c:v>
                </c:pt>
                <c:pt idx="12572">
                  <c:v>19.239999999999998</c:v>
                </c:pt>
                <c:pt idx="12573">
                  <c:v>19.239999999999998</c:v>
                </c:pt>
                <c:pt idx="12574">
                  <c:v>19.239999999999998</c:v>
                </c:pt>
                <c:pt idx="12575">
                  <c:v>12.02</c:v>
                </c:pt>
                <c:pt idx="12576">
                  <c:v>12.02</c:v>
                </c:pt>
                <c:pt idx="12577">
                  <c:v>12.02</c:v>
                </c:pt>
                <c:pt idx="12578">
                  <c:v>12.02</c:v>
                </c:pt>
                <c:pt idx="12579">
                  <c:v>12.02</c:v>
                </c:pt>
                <c:pt idx="12580">
                  <c:v>12.02</c:v>
                </c:pt>
                <c:pt idx="12581">
                  <c:v>12.02</c:v>
                </c:pt>
                <c:pt idx="12582">
                  <c:v>12.02</c:v>
                </c:pt>
                <c:pt idx="12583">
                  <c:v>12.02</c:v>
                </c:pt>
                <c:pt idx="12584">
                  <c:v>12.02</c:v>
                </c:pt>
                <c:pt idx="12585">
                  <c:v>9.8000000000000007</c:v>
                </c:pt>
                <c:pt idx="12586">
                  <c:v>9.8000000000000007</c:v>
                </c:pt>
                <c:pt idx="12587">
                  <c:v>9.8000000000000007</c:v>
                </c:pt>
                <c:pt idx="12588">
                  <c:v>9.8000000000000007</c:v>
                </c:pt>
                <c:pt idx="12589">
                  <c:v>9.8000000000000007</c:v>
                </c:pt>
                <c:pt idx="12590">
                  <c:v>9.8000000000000007</c:v>
                </c:pt>
                <c:pt idx="12591">
                  <c:v>9.8000000000000007</c:v>
                </c:pt>
                <c:pt idx="12592">
                  <c:v>9.8000000000000007</c:v>
                </c:pt>
                <c:pt idx="12593">
                  <c:v>9.8000000000000007</c:v>
                </c:pt>
                <c:pt idx="12594">
                  <c:v>9.8000000000000007</c:v>
                </c:pt>
                <c:pt idx="12595">
                  <c:v>13.38</c:v>
                </c:pt>
                <c:pt idx="12596">
                  <c:v>13.38</c:v>
                </c:pt>
                <c:pt idx="12597">
                  <c:v>13.38</c:v>
                </c:pt>
                <c:pt idx="12598">
                  <c:v>13.38</c:v>
                </c:pt>
                <c:pt idx="12599">
                  <c:v>13.38</c:v>
                </c:pt>
                <c:pt idx="12600">
                  <c:v>13.38</c:v>
                </c:pt>
                <c:pt idx="12601">
                  <c:v>13.38</c:v>
                </c:pt>
                <c:pt idx="12602">
                  <c:v>13.38</c:v>
                </c:pt>
                <c:pt idx="12603">
                  <c:v>13.38</c:v>
                </c:pt>
                <c:pt idx="12604">
                  <c:v>13.38</c:v>
                </c:pt>
                <c:pt idx="12605">
                  <c:v>16.739999999999998</c:v>
                </c:pt>
                <c:pt idx="12606">
                  <c:v>16.739999999999998</c:v>
                </c:pt>
                <c:pt idx="12607">
                  <c:v>16.739999999999998</c:v>
                </c:pt>
                <c:pt idx="12608">
                  <c:v>16.739999999999998</c:v>
                </c:pt>
                <c:pt idx="12609">
                  <c:v>16.739999999999998</c:v>
                </c:pt>
                <c:pt idx="12610">
                  <c:v>16.739999999999998</c:v>
                </c:pt>
                <c:pt idx="12611">
                  <c:v>16.739999999999998</c:v>
                </c:pt>
                <c:pt idx="12612">
                  <c:v>16.739999999999998</c:v>
                </c:pt>
                <c:pt idx="12613">
                  <c:v>16.739999999999998</c:v>
                </c:pt>
                <c:pt idx="12614">
                  <c:v>16.739999999999998</c:v>
                </c:pt>
                <c:pt idx="12615">
                  <c:v>15.91</c:v>
                </c:pt>
                <c:pt idx="12616">
                  <c:v>15.91</c:v>
                </c:pt>
                <c:pt idx="12617">
                  <c:v>15.91</c:v>
                </c:pt>
                <c:pt idx="12618">
                  <c:v>15.91</c:v>
                </c:pt>
                <c:pt idx="12619">
                  <c:v>15.91</c:v>
                </c:pt>
                <c:pt idx="12620">
                  <c:v>15.91</c:v>
                </c:pt>
                <c:pt idx="12621">
                  <c:v>15.91</c:v>
                </c:pt>
                <c:pt idx="12622">
                  <c:v>15.91</c:v>
                </c:pt>
                <c:pt idx="12623">
                  <c:v>15.91</c:v>
                </c:pt>
                <c:pt idx="12624">
                  <c:v>15.91</c:v>
                </c:pt>
                <c:pt idx="12625">
                  <c:v>17.440000000000001</c:v>
                </c:pt>
                <c:pt idx="12626">
                  <c:v>17.440000000000001</c:v>
                </c:pt>
                <c:pt idx="12627">
                  <c:v>17.440000000000001</c:v>
                </c:pt>
                <c:pt idx="12628">
                  <c:v>17.440000000000001</c:v>
                </c:pt>
                <c:pt idx="12629">
                  <c:v>17.440000000000001</c:v>
                </c:pt>
                <c:pt idx="12630">
                  <c:v>17.440000000000001</c:v>
                </c:pt>
                <c:pt idx="12631">
                  <c:v>17.440000000000001</c:v>
                </c:pt>
                <c:pt idx="12632">
                  <c:v>17.440000000000001</c:v>
                </c:pt>
                <c:pt idx="12633">
                  <c:v>17.440000000000001</c:v>
                </c:pt>
                <c:pt idx="12634">
                  <c:v>17.440000000000001</c:v>
                </c:pt>
                <c:pt idx="12635">
                  <c:v>17.91</c:v>
                </c:pt>
                <c:pt idx="12636">
                  <c:v>17.91</c:v>
                </c:pt>
                <c:pt idx="12637">
                  <c:v>17.91</c:v>
                </c:pt>
                <c:pt idx="12638">
                  <c:v>17.91</c:v>
                </c:pt>
                <c:pt idx="12639">
                  <c:v>17.91</c:v>
                </c:pt>
                <c:pt idx="12640">
                  <c:v>17.91</c:v>
                </c:pt>
                <c:pt idx="12641">
                  <c:v>17.91</c:v>
                </c:pt>
                <c:pt idx="12642">
                  <c:v>17.91</c:v>
                </c:pt>
                <c:pt idx="12643">
                  <c:v>17.91</c:v>
                </c:pt>
                <c:pt idx="12644">
                  <c:v>17.91</c:v>
                </c:pt>
                <c:pt idx="12645">
                  <c:v>17.739999999999998</c:v>
                </c:pt>
                <c:pt idx="12646">
                  <c:v>17.739999999999998</c:v>
                </c:pt>
                <c:pt idx="12647">
                  <c:v>17.739999999999998</c:v>
                </c:pt>
                <c:pt idx="12648">
                  <c:v>17.739999999999998</c:v>
                </c:pt>
                <c:pt idx="12649">
                  <c:v>17.739999999999998</c:v>
                </c:pt>
                <c:pt idx="12650">
                  <c:v>17.739999999999998</c:v>
                </c:pt>
                <c:pt idx="12651">
                  <c:v>17.739999999999998</c:v>
                </c:pt>
                <c:pt idx="12652">
                  <c:v>17.739999999999998</c:v>
                </c:pt>
                <c:pt idx="12653">
                  <c:v>17.739999999999998</c:v>
                </c:pt>
                <c:pt idx="12654">
                  <c:v>17.739999999999998</c:v>
                </c:pt>
                <c:pt idx="12655">
                  <c:v>16.22</c:v>
                </c:pt>
                <c:pt idx="12656">
                  <c:v>16.22</c:v>
                </c:pt>
                <c:pt idx="12657">
                  <c:v>16.22</c:v>
                </c:pt>
                <c:pt idx="12658">
                  <c:v>16.22</c:v>
                </c:pt>
                <c:pt idx="12659">
                  <c:v>16.22</c:v>
                </c:pt>
                <c:pt idx="12660">
                  <c:v>16.22</c:v>
                </c:pt>
                <c:pt idx="12661">
                  <c:v>16.22</c:v>
                </c:pt>
                <c:pt idx="12662">
                  <c:v>16.22</c:v>
                </c:pt>
                <c:pt idx="12663">
                  <c:v>16.22</c:v>
                </c:pt>
                <c:pt idx="12664">
                  <c:v>16.22</c:v>
                </c:pt>
                <c:pt idx="12665">
                  <c:v>16.079999999999998</c:v>
                </c:pt>
                <c:pt idx="12666">
                  <c:v>16.079999999999998</c:v>
                </c:pt>
                <c:pt idx="12667">
                  <c:v>16.079999999999998</c:v>
                </c:pt>
                <c:pt idx="12668">
                  <c:v>16.079999999999998</c:v>
                </c:pt>
                <c:pt idx="12669">
                  <c:v>16.079999999999998</c:v>
                </c:pt>
                <c:pt idx="12670">
                  <c:v>16.079999999999998</c:v>
                </c:pt>
                <c:pt idx="12671">
                  <c:v>16.079999999999998</c:v>
                </c:pt>
                <c:pt idx="12672">
                  <c:v>16.079999999999998</c:v>
                </c:pt>
                <c:pt idx="12673">
                  <c:v>16.079999999999998</c:v>
                </c:pt>
                <c:pt idx="12674">
                  <c:v>16.079999999999998</c:v>
                </c:pt>
                <c:pt idx="12675">
                  <c:v>15.94</c:v>
                </c:pt>
                <c:pt idx="12676">
                  <c:v>15.94</c:v>
                </c:pt>
                <c:pt idx="12677">
                  <c:v>15.94</c:v>
                </c:pt>
                <c:pt idx="12678">
                  <c:v>15.94</c:v>
                </c:pt>
                <c:pt idx="12679">
                  <c:v>15.94</c:v>
                </c:pt>
                <c:pt idx="12680">
                  <c:v>15.94</c:v>
                </c:pt>
                <c:pt idx="12681">
                  <c:v>15.94</c:v>
                </c:pt>
                <c:pt idx="12682">
                  <c:v>15.94</c:v>
                </c:pt>
                <c:pt idx="12683">
                  <c:v>15.94</c:v>
                </c:pt>
                <c:pt idx="12684">
                  <c:v>15.94</c:v>
                </c:pt>
                <c:pt idx="12685">
                  <c:v>14.99</c:v>
                </c:pt>
                <c:pt idx="12686">
                  <c:v>14.99</c:v>
                </c:pt>
                <c:pt idx="12687">
                  <c:v>14.99</c:v>
                </c:pt>
                <c:pt idx="12688">
                  <c:v>14.99</c:v>
                </c:pt>
                <c:pt idx="12689">
                  <c:v>14.99</c:v>
                </c:pt>
                <c:pt idx="12690">
                  <c:v>14.99</c:v>
                </c:pt>
                <c:pt idx="12691">
                  <c:v>14.99</c:v>
                </c:pt>
                <c:pt idx="12692">
                  <c:v>14.99</c:v>
                </c:pt>
                <c:pt idx="12693">
                  <c:v>14.99</c:v>
                </c:pt>
                <c:pt idx="12694">
                  <c:v>14.99</c:v>
                </c:pt>
                <c:pt idx="12695">
                  <c:v>14.91</c:v>
                </c:pt>
                <c:pt idx="12696">
                  <c:v>14.91</c:v>
                </c:pt>
                <c:pt idx="12697">
                  <c:v>14.91</c:v>
                </c:pt>
                <c:pt idx="12698">
                  <c:v>14.91</c:v>
                </c:pt>
                <c:pt idx="12699">
                  <c:v>14.91</c:v>
                </c:pt>
                <c:pt idx="12700">
                  <c:v>14.91</c:v>
                </c:pt>
                <c:pt idx="12701">
                  <c:v>14.91</c:v>
                </c:pt>
                <c:pt idx="12702">
                  <c:v>14.91</c:v>
                </c:pt>
                <c:pt idx="12703">
                  <c:v>14.91</c:v>
                </c:pt>
                <c:pt idx="12704">
                  <c:v>14.91</c:v>
                </c:pt>
                <c:pt idx="12705">
                  <c:v>14.52</c:v>
                </c:pt>
                <c:pt idx="12706">
                  <c:v>14.52</c:v>
                </c:pt>
                <c:pt idx="12707">
                  <c:v>14.52</c:v>
                </c:pt>
                <c:pt idx="12708">
                  <c:v>14.52</c:v>
                </c:pt>
                <c:pt idx="12709">
                  <c:v>14.52</c:v>
                </c:pt>
                <c:pt idx="12710">
                  <c:v>14.52</c:v>
                </c:pt>
                <c:pt idx="12711">
                  <c:v>14.52</c:v>
                </c:pt>
                <c:pt idx="12712">
                  <c:v>14.52</c:v>
                </c:pt>
                <c:pt idx="12713">
                  <c:v>14.52</c:v>
                </c:pt>
                <c:pt idx="12714">
                  <c:v>14.52</c:v>
                </c:pt>
                <c:pt idx="12715">
                  <c:v>13.94</c:v>
                </c:pt>
                <c:pt idx="12716">
                  <c:v>13.94</c:v>
                </c:pt>
                <c:pt idx="12717">
                  <c:v>13.94</c:v>
                </c:pt>
                <c:pt idx="12718">
                  <c:v>13.94</c:v>
                </c:pt>
                <c:pt idx="12719">
                  <c:v>13.94</c:v>
                </c:pt>
                <c:pt idx="12720">
                  <c:v>13.94</c:v>
                </c:pt>
                <c:pt idx="12721">
                  <c:v>13.94</c:v>
                </c:pt>
                <c:pt idx="12722">
                  <c:v>13.94</c:v>
                </c:pt>
                <c:pt idx="12723">
                  <c:v>13.94</c:v>
                </c:pt>
                <c:pt idx="12724">
                  <c:v>13.94</c:v>
                </c:pt>
                <c:pt idx="12725">
                  <c:v>14.13</c:v>
                </c:pt>
                <c:pt idx="12726">
                  <c:v>14.13</c:v>
                </c:pt>
                <c:pt idx="12727">
                  <c:v>14.13</c:v>
                </c:pt>
                <c:pt idx="12728">
                  <c:v>14.13</c:v>
                </c:pt>
                <c:pt idx="12729">
                  <c:v>14.13</c:v>
                </c:pt>
                <c:pt idx="12730">
                  <c:v>14.13</c:v>
                </c:pt>
                <c:pt idx="12731">
                  <c:v>14.13</c:v>
                </c:pt>
                <c:pt idx="12732">
                  <c:v>14.13</c:v>
                </c:pt>
                <c:pt idx="12733">
                  <c:v>14.13</c:v>
                </c:pt>
                <c:pt idx="12734">
                  <c:v>14.13</c:v>
                </c:pt>
                <c:pt idx="12735">
                  <c:v>15.3</c:v>
                </c:pt>
                <c:pt idx="12736">
                  <c:v>15.3</c:v>
                </c:pt>
                <c:pt idx="12737">
                  <c:v>15.3</c:v>
                </c:pt>
                <c:pt idx="12738">
                  <c:v>15.3</c:v>
                </c:pt>
                <c:pt idx="12739">
                  <c:v>15.3</c:v>
                </c:pt>
                <c:pt idx="12740">
                  <c:v>15.3</c:v>
                </c:pt>
                <c:pt idx="12741">
                  <c:v>15.3</c:v>
                </c:pt>
                <c:pt idx="12742">
                  <c:v>15.3</c:v>
                </c:pt>
                <c:pt idx="12743">
                  <c:v>15.3</c:v>
                </c:pt>
                <c:pt idx="12744">
                  <c:v>15.3</c:v>
                </c:pt>
                <c:pt idx="12745">
                  <c:v>22.16</c:v>
                </c:pt>
                <c:pt idx="12746">
                  <c:v>22.16</c:v>
                </c:pt>
                <c:pt idx="12747">
                  <c:v>22.16</c:v>
                </c:pt>
                <c:pt idx="12748">
                  <c:v>22.16</c:v>
                </c:pt>
                <c:pt idx="12749">
                  <c:v>22.16</c:v>
                </c:pt>
                <c:pt idx="12750">
                  <c:v>22.16</c:v>
                </c:pt>
                <c:pt idx="12751">
                  <c:v>22.16</c:v>
                </c:pt>
                <c:pt idx="12752">
                  <c:v>22.16</c:v>
                </c:pt>
                <c:pt idx="12753">
                  <c:v>22.16</c:v>
                </c:pt>
                <c:pt idx="12754">
                  <c:v>22.16</c:v>
                </c:pt>
                <c:pt idx="12755">
                  <c:v>23.77</c:v>
                </c:pt>
                <c:pt idx="12756">
                  <c:v>23.77</c:v>
                </c:pt>
                <c:pt idx="12757">
                  <c:v>23.77</c:v>
                </c:pt>
                <c:pt idx="12758">
                  <c:v>23.77</c:v>
                </c:pt>
                <c:pt idx="12759">
                  <c:v>23.77</c:v>
                </c:pt>
                <c:pt idx="12760">
                  <c:v>23.77</c:v>
                </c:pt>
                <c:pt idx="12761">
                  <c:v>23.77</c:v>
                </c:pt>
                <c:pt idx="12762">
                  <c:v>23.77</c:v>
                </c:pt>
                <c:pt idx="12763">
                  <c:v>23.77</c:v>
                </c:pt>
                <c:pt idx="12764">
                  <c:v>23.77</c:v>
                </c:pt>
                <c:pt idx="12765">
                  <c:v>28.24</c:v>
                </c:pt>
                <c:pt idx="12766">
                  <c:v>28.24</c:v>
                </c:pt>
                <c:pt idx="12767">
                  <c:v>28.24</c:v>
                </c:pt>
                <c:pt idx="12768">
                  <c:v>28.24</c:v>
                </c:pt>
                <c:pt idx="12769">
                  <c:v>28.24</c:v>
                </c:pt>
                <c:pt idx="12770">
                  <c:v>28.24</c:v>
                </c:pt>
                <c:pt idx="12771">
                  <c:v>28.24</c:v>
                </c:pt>
                <c:pt idx="12772">
                  <c:v>28.24</c:v>
                </c:pt>
                <c:pt idx="12773">
                  <c:v>28.24</c:v>
                </c:pt>
                <c:pt idx="12774">
                  <c:v>28.24</c:v>
                </c:pt>
                <c:pt idx="12775">
                  <c:v>12.02</c:v>
                </c:pt>
                <c:pt idx="12776">
                  <c:v>12.02</c:v>
                </c:pt>
                <c:pt idx="12777">
                  <c:v>12.02</c:v>
                </c:pt>
                <c:pt idx="12778">
                  <c:v>12.02</c:v>
                </c:pt>
                <c:pt idx="12779">
                  <c:v>12.02</c:v>
                </c:pt>
                <c:pt idx="12780">
                  <c:v>12.02</c:v>
                </c:pt>
                <c:pt idx="12781">
                  <c:v>12.02</c:v>
                </c:pt>
                <c:pt idx="12782">
                  <c:v>12.02</c:v>
                </c:pt>
                <c:pt idx="12783">
                  <c:v>12.02</c:v>
                </c:pt>
                <c:pt idx="12784">
                  <c:v>12.02</c:v>
                </c:pt>
                <c:pt idx="12785">
                  <c:v>16.61</c:v>
                </c:pt>
                <c:pt idx="12786">
                  <c:v>16.61</c:v>
                </c:pt>
                <c:pt idx="12787">
                  <c:v>16.61</c:v>
                </c:pt>
                <c:pt idx="12788">
                  <c:v>16.61</c:v>
                </c:pt>
                <c:pt idx="12789">
                  <c:v>16.61</c:v>
                </c:pt>
                <c:pt idx="12790">
                  <c:v>16.61</c:v>
                </c:pt>
                <c:pt idx="12791">
                  <c:v>16.61</c:v>
                </c:pt>
                <c:pt idx="12792">
                  <c:v>16.61</c:v>
                </c:pt>
                <c:pt idx="12793">
                  <c:v>16.61</c:v>
                </c:pt>
                <c:pt idx="12794">
                  <c:v>16.61</c:v>
                </c:pt>
                <c:pt idx="12795">
                  <c:v>11.77</c:v>
                </c:pt>
                <c:pt idx="12796">
                  <c:v>11.77</c:v>
                </c:pt>
                <c:pt idx="12797">
                  <c:v>11.77</c:v>
                </c:pt>
                <c:pt idx="12798">
                  <c:v>11.77</c:v>
                </c:pt>
                <c:pt idx="12799">
                  <c:v>11.77</c:v>
                </c:pt>
                <c:pt idx="12800">
                  <c:v>11.77</c:v>
                </c:pt>
                <c:pt idx="12801">
                  <c:v>11.77</c:v>
                </c:pt>
                <c:pt idx="12802">
                  <c:v>11.77</c:v>
                </c:pt>
                <c:pt idx="12803">
                  <c:v>11.77</c:v>
                </c:pt>
                <c:pt idx="12804">
                  <c:v>11.77</c:v>
                </c:pt>
                <c:pt idx="12805">
                  <c:v>10.99</c:v>
                </c:pt>
                <c:pt idx="12806">
                  <c:v>10.99</c:v>
                </c:pt>
                <c:pt idx="12807">
                  <c:v>10.99</c:v>
                </c:pt>
                <c:pt idx="12808">
                  <c:v>10.99</c:v>
                </c:pt>
                <c:pt idx="12809">
                  <c:v>10.99</c:v>
                </c:pt>
                <c:pt idx="12810">
                  <c:v>10.99</c:v>
                </c:pt>
                <c:pt idx="12811">
                  <c:v>10.99</c:v>
                </c:pt>
                <c:pt idx="12812">
                  <c:v>10.99</c:v>
                </c:pt>
                <c:pt idx="12813">
                  <c:v>10.99</c:v>
                </c:pt>
                <c:pt idx="12814">
                  <c:v>10.99</c:v>
                </c:pt>
                <c:pt idx="12815">
                  <c:v>11.08</c:v>
                </c:pt>
                <c:pt idx="12816">
                  <c:v>11.08</c:v>
                </c:pt>
                <c:pt idx="12817">
                  <c:v>11.08</c:v>
                </c:pt>
                <c:pt idx="12818">
                  <c:v>11.08</c:v>
                </c:pt>
                <c:pt idx="12819">
                  <c:v>11.08</c:v>
                </c:pt>
                <c:pt idx="12820">
                  <c:v>11.08</c:v>
                </c:pt>
                <c:pt idx="12821">
                  <c:v>11.08</c:v>
                </c:pt>
                <c:pt idx="12822">
                  <c:v>11.08</c:v>
                </c:pt>
                <c:pt idx="12823">
                  <c:v>11.08</c:v>
                </c:pt>
                <c:pt idx="12824">
                  <c:v>11.08</c:v>
                </c:pt>
                <c:pt idx="12825">
                  <c:v>10.58</c:v>
                </c:pt>
                <c:pt idx="12826">
                  <c:v>10.58</c:v>
                </c:pt>
                <c:pt idx="12827">
                  <c:v>10.58</c:v>
                </c:pt>
                <c:pt idx="12828">
                  <c:v>10.58</c:v>
                </c:pt>
                <c:pt idx="12829">
                  <c:v>10.58</c:v>
                </c:pt>
                <c:pt idx="12830">
                  <c:v>10.58</c:v>
                </c:pt>
                <c:pt idx="12831">
                  <c:v>10.58</c:v>
                </c:pt>
                <c:pt idx="12832">
                  <c:v>10.58</c:v>
                </c:pt>
                <c:pt idx="12833">
                  <c:v>10.58</c:v>
                </c:pt>
                <c:pt idx="12834">
                  <c:v>10.58</c:v>
                </c:pt>
                <c:pt idx="12835">
                  <c:v>10.19</c:v>
                </c:pt>
                <c:pt idx="12836">
                  <c:v>10.19</c:v>
                </c:pt>
                <c:pt idx="12837">
                  <c:v>10.19</c:v>
                </c:pt>
                <c:pt idx="12838">
                  <c:v>10.19</c:v>
                </c:pt>
                <c:pt idx="12839">
                  <c:v>10.19</c:v>
                </c:pt>
                <c:pt idx="12840">
                  <c:v>10.19</c:v>
                </c:pt>
                <c:pt idx="12841">
                  <c:v>10.19</c:v>
                </c:pt>
                <c:pt idx="12842">
                  <c:v>10.19</c:v>
                </c:pt>
                <c:pt idx="12843">
                  <c:v>10.19</c:v>
                </c:pt>
                <c:pt idx="12844">
                  <c:v>10.19</c:v>
                </c:pt>
                <c:pt idx="12845">
                  <c:v>10.3</c:v>
                </c:pt>
                <c:pt idx="12846">
                  <c:v>10.3</c:v>
                </c:pt>
                <c:pt idx="12847">
                  <c:v>10.3</c:v>
                </c:pt>
                <c:pt idx="12848">
                  <c:v>10.3</c:v>
                </c:pt>
                <c:pt idx="12849">
                  <c:v>10.3</c:v>
                </c:pt>
                <c:pt idx="12850">
                  <c:v>10.3</c:v>
                </c:pt>
                <c:pt idx="12851">
                  <c:v>10.3</c:v>
                </c:pt>
                <c:pt idx="12852">
                  <c:v>10.3</c:v>
                </c:pt>
                <c:pt idx="12853">
                  <c:v>10.3</c:v>
                </c:pt>
                <c:pt idx="12854">
                  <c:v>10.3</c:v>
                </c:pt>
                <c:pt idx="12855">
                  <c:v>9.36</c:v>
                </c:pt>
                <c:pt idx="12856">
                  <c:v>9.36</c:v>
                </c:pt>
                <c:pt idx="12857">
                  <c:v>9.36</c:v>
                </c:pt>
                <c:pt idx="12858">
                  <c:v>9.36</c:v>
                </c:pt>
                <c:pt idx="12859">
                  <c:v>9.36</c:v>
                </c:pt>
                <c:pt idx="12860">
                  <c:v>9.36</c:v>
                </c:pt>
                <c:pt idx="12861">
                  <c:v>9.36</c:v>
                </c:pt>
                <c:pt idx="12862">
                  <c:v>9.36</c:v>
                </c:pt>
                <c:pt idx="12863">
                  <c:v>9.36</c:v>
                </c:pt>
                <c:pt idx="12864">
                  <c:v>9.36</c:v>
                </c:pt>
                <c:pt idx="12865">
                  <c:v>9.8000000000000007</c:v>
                </c:pt>
                <c:pt idx="12866">
                  <c:v>9.8000000000000007</c:v>
                </c:pt>
                <c:pt idx="12867">
                  <c:v>9.8000000000000007</c:v>
                </c:pt>
                <c:pt idx="12868">
                  <c:v>9.8000000000000007</c:v>
                </c:pt>
                <c:pt idx="12869">
                  <c:v>9.8000000000000007</c:v>
                </c:pt>
                <c:pt idx="12870">
                  <c:v>9.8000000000000007</c:v>
                </c:pt>
                <c:pt idx="12871">
                  <c:v>9.8000000000000007</c:v>
                </c:pt>
                <c:pt idx="12872">
                  <c:v>9.8000000000000007</c:v>
                </c:pt>
                <c:pt idx="12873">
                  <c:v>9.8000000000000007</c:v>
                </c:pt>
                <c:pt idx="12874">
                  <c:v>9.8000000000000007</c:v>
                </c:pt>
                <c:pt idx="12875">
                  <c:v>8.94</c:v>
                </c:pt>
                <c:pt idx="12876">
                  <c:v>8.94</c:v>
                </c:pt>
                <c:pt idx="12877">
                  <c:v>8.94</c:v>
                </c:pt>
                <c:pt idx="12878">
                  <c:v>8.94</c:v>
                </c:pt>
                <c:pt idx="12879">
                  <c:v>8.94</c:v>
                </c:pt>
                <c:pt idx="12880">
                  <c:v>8.94</c:v>
                </c:pt>
                <c:pt idx="12881">
                  <c:v>8.94</c:v>
                </c:pt>
                <c:pt idx="12882">
                  <c:v>8.94</c:v>
                </c:pt>
                <c:pt idx="12883">
                  <c:v>8.94</c:v>
                </c:pt>
                <c:pt idx="12884">
                  <c:v>8.94</c:v>
                </c:pt>
                <c:pt idx="12885">
                  <c:v>8.91</c:v>
                </c:pt>
                <c:pt idx="12886">
                  <c:v>8.91</c:v>
                </c:pt>
                <c:pt idx="12887">
                  <c:v>8.91</c:v>
                </c:pt>
                <c:pt idx="12888">
                  <c:v>8.91</c:v>
                </c:pt>
                <c:pt idx="12889">
                  <c:v>8.91</c:v>
                </c:pt>
                <c:pt idx="12890">
                  <c:v>8.91</c:v>
                </c:pt>
                <c:pt idx="12891">
                  <c:v>8.91</c:v>
                </c:pt>
                <c:pt idx="12892">
                  <c:v>8.91</c:v>
                </c:pt>
                <c:pt idx="12893">
                  <c:v>8.91</c:v>
                </c:pt>
                <c:pt idx="12894">
                  <c:v>8.91</c:v>
                </c:pt>
                <c:pt idx="12895">
                  <c:v>8.8000000000000007</c:v>
                </c:pt>
                <c:pt idx="12896">
                  <c:v>8.8000000000000007</c:v>
                </c:pt>
                <c:pt idx="12897">
                  <c:v>8.8000000000000007</c:v>
                </c:pt>
                <c:pt idx="12898">
                  <c:v>8.8000000000000007</c:v>
                </c:pt>
                <c:pt idx="12899">
                  <c:v>8.8000000000000007</c:v>
                </c:pt>
                <c:pt idx="12900">
                  <c:v>8.8000000000000007</c:v>
                </c:pt>
                <c:pt idx="12901">
                  <c:v>8.8000000000000007</c:v>
                </c:pt>
                <c:pt idx="12902">
                  <c:v>8.8000000000000007</c:v>
                </c:pt>
                <c:pt idx="12903">
                  <c:v>8.8000000000000007</c:v>
                </c:pt>
                <c:pt idx="12904">
                  <c:v>8.8000000000000007</c:v>
                </c:pt>
                <c:pt idx="12905">
                  <c:v>9.33</c:v>
                </c:pt>
                <c:pt idx="12906">
                  <c:v>9.33</c:v>
                </c:pt>
                <c:pt idx="12907">
                  <c:v>9.33</c:v>
                </c:pt>
                <c:pt idx="12908">
                  <c:v>9.33</c:v>
                </c:pt>
                <c:pt idx="12909">
                  <c:v>9.33</c:v>
                </c:pt>
                <c:pt idx="12910">
                  <c:v>9.33</c:v>
                </c:pt>
                <c:pt idx="12911">
                  <c:v>9.33</c:v>
                </c:pt>
                <c:pt idx="12912">
                  <c:v>9.33</c:v>
                </c:pt>
                <c:pt idx="12913">
                  <c:v>9.33</c:v>
                </c:pt>
                <c:pt idx="12914">
                  <c:v>9.33</c:v>
                </c:pt>
                <c:pt idx="12915">
                  <c:v>10.99</c:v>
                </c:pt>
                <c:pt idx="12916">
                  <c:v>10.99</c:v>
                </c:pt>
                <c:pt idx="12917">
                  <c:v>10.99</c:v>
                </c:pt>
                <c:pt idx="12918">
                  <c:v>10.99</c:v>
                </c:pt>
                <c:pt idx="12919">
                  <c:v>10.99</c:v>
                </c:pt>
                <c:pt idx="12920">
                  <c:v>10.99</c:v>
                </c:pt>
                <c:pt idx="12921">
                  <c:v>10.99</c:v>
                </c:pt>
                <c:pt idx="12922">
                  <c:v>10.99</c:v>
                </c:pt>
                <c:pt idx="12923">
                  <c:v>10.99</c:v>
                </c:pt>
                <c:pt idx="12924">
                  <c:v>10.99</c:v>
                </c:pt>
                <c:pt idx="12925">
                  <c:v>11.8</c:v>
                </c:pt>
                <c:pt idx="12926">
                  <c:v>11.8</c:v>
                </c:pt>
                <c:pt idx="12927">
                  <c:v>11.8</c:v>
                </c:pt>
                <c:pt idx="12928">
                  <c:v>11.8</c:v>
                </c:pt>
                <c:pt idx="12929">
                  <c:v>11.8</c:v>
                </c:pt>
                <c:pt idx="12930">
                  <c:v>11.8</c:v>
                </c:pt>
                <c:pt idx="12931">
                  <c:v>11.8</c:v>
                </c:pt>
                <c:pt idx="12932">
                  <c:v>11.8</c:v>
                </c:pt>
                <c:pt idx="12933">
                  <c:v>11.8</c:v>
                </c:pt>
                <c:pt idx="12934">
                  <c:v>11.8</c:v>
                </c:pt>
                <c:pt idx="12935">
                  <c:v>13.44</c:v>
                </c:pt>
                <c:pt idx="12936">
                  <c:v>13.44</c:v>
                </c:pt>
                <c:pt idx="12937">
                  <c:v>13.44</c:v>
                </c:pt>
                <c:pt idx="12938">
                  <c:v>13.44</c:v>
                </c:pt>
                <c:pt idx="12939">
                  <c:v>13.44</c:v>
                </c:pt>
                <c:pt idx="12940">
                  <c:v>13.44</c:v>
                </c:pt>
                <c:pt idx="12941">
                  <c:v>13.44</c:v>
                </c:pt>
                <c:pt idx="12942">
                  <c:v>13.44</c:v>
                </c:pt>
                <c:pt idx="12943">
                  <c:v>13.44</c:v>
                </c:pt>
                <c:pt idx="12944">
                  <c:v>13.44</c:v>
                </c:pt>
                <c:pt idx="12945">
                  <c:v>13.97</c:v>
                </c:pt>
                <c:pt idx="12946">
                  <c:v>13.97</c:v>
                </c:pt>
                <c:pt idx="12947">
                  <c:v>13.97</c:v>
                </c:pt>
                <c:pt idx="12948">
                  <c:v>13.97</c:v>
                </c:pt>
                <c:pt idx="12949">
                  <c:v>13.97</c:v>
                </c:pt>
                <c:pt idx="12950">
                  <c:v>13.97</c:v>
                </c:pt>
                <c:pt idx="12951">
                  <c:v>13.97</c:v>
                </c:pt>
                <c:pt idx="12952">
                  <c:v>13.97</c:v>
                </c:pt>
                <c:pt idx="12953">
                  <c:v>13.97</c:v>
                </c:pt>
                <c:pt idx="12954">
                  <c:v>13.97</c:v>
                </c:pt>
                <c:pt idx="12955">
                  <c:v>14.55</c:v>
                </c:pt>
                <c:pt idx="12956">
                  <c:v>14.55</c:v>
                </c:pt>
                <c:pt idx="12957">
                  <c:v>14.55</c:v>
                </c:pt>
                <c:pt idx="12958">
                  <c:v>14.55</c:v>
                </c:pt>
                <c:pt idx="12959">
                  <c:v>14.55</c:v>
                </c:pt>
                <c:pt idx="12960">
                  <c:v>14.55</c:v>
                </c:pt>
                <c:pt idx="12961">
                  <c:v>14.55</c:v>
                </c:pt>
                <c:pt idx="12962">
                  <c:v>14.55</c:v>
                </c:pt>
                <c:pt idx="12963">
                  <c:v>14.55</c:v>
                </c:pt>
                <c:pt idx="12964">
                  <c:v>14.55</c:v>
                </c:pt>
                <c:pt idx="12965">
                  <c:v>14.55</c:v>
                </c:pt>
                <c:pt idx="12966">
                  <c:v>14.55</c:v>
                </c:pt>
                <c:pt idx="12967">
                  <c:v>14.55</c:v>
                </c:pt>
                <c:pt idx="12968">
                  <c:v>14.55</c:v>
                </c:pt>
                <c:pt idx="12969">
                  <c:v>14.55</c:v>
                </c:pt>
                <c:pt idx="12970">
                  <c:v>14.55</c:v>
                </c:pt>
                <c:pt idx="12971">
                  <c:v>14.55</c:v>
                </c:pt>
                <c:pt idx="12972">
                  <c:v>14.55</c:v>
                </c:pt>
                <c:pt idx="12973">
                  <c:v>14.55</c:v>
                </c:pt>
                <c:pt idx="12974">
                  <c:v>14.55</c:v>
                </c:pt>
                <c:pt idx="12975">
                  <c:v>14.77</c:v>
                </c:pt>
                <c:pt idx="12976">
                  <c:v>14.77</c:v>
                </c:pt>
                <c:pt idx="12977">
                  <c:v>14.77</c:v>
                </c:pt>
                <c:pt idx="12978">
                  <c:v>14.77</c:v>
                </c:pt>
                <c:pt idx="12979">
                  <c:v>14.77</c:v>
                </c:pt>
                <c:pt idx="12980">
                  <c:v>14.77</c:v>
                </c:pt>
                <c:pt idx="12981">
                  <c:v>14.77</c:v>
                </c:pt>
                <c:pt idx="12982">
                  <c:v>14.77</c:v>
                </c:pt>
                <c:pt idx="12983">
                  <c:v>14.77</c:v>
                </c:pt>
                <c:pt idx="12984">
                  <c:v>14.77</c:v>
                </c:pt>
                <c:pt idx="12985">
                  <c:v>13.83</c:v>
                </c:pt>
                <c:pt idx="12986">
                  <c:v>13.83</c:v>
                </c:pt>
                <c:pt idx="12987">
                  <c:v>13.83</c:v>
                </c:pt>
                <c:pt idx="12988">
                  <c:v>13.83</c:v>
                </c:pt>
                <c:pt idx="12989">
                  <c:v>13.83</c:v>
                </c:pt>
                <c:pt idx="12990">
                  <c:v>13.83</c:v>
                </c:pt>
                <c:pt idx="12991">
                  <c:v>13.83</c:v>
                </c:pt>
                <c:pt idx="12992">
                  <c:v>13.83</c:v>
                </c:pt>
                <c:pt idx="12993">
                  <c:v>13.83</c:v>
                </c:pt>
                <c:pt idx="12994">
                  <c:v>13.83</c:v>
                </c:pt>
                <c:pt idx="12995">
                  <c:v>12.38</c:v>
                </c:pt>
                <c:pt idx="12996">
                  <c:v>12.38</c:v>
                </c:pt>
                <c:pt idx="12997">
                  <c:v>12.38</c:v>
                </c:pt>
                <c:pt idx="12998">
                  <c:v>12.38</c:v>
                </c:pt>
                <c:pt idx="12999">
                  <c:v>12.38</c:v>
                </c:pt>
                <c:pt idx="13000">
                  <c:v>12.38</c:v>
                </c:pt>
                <c:pt idx="13001">
                  <c:v>12.38</c:v>
                </c:pt>
                <c:pt idx="13002">
                  <c:v>12.38</c:v>
                </c:pt>
                <c:pt idx="13003">
                  <c:v>12.38</c:v>
                </c:pt>
                <c:pt idx="13004">
                  <c:v>12.38</c:v>
                </c:pt>
                <c:pt idx="13005">
                  <c:v>11.97</c:v>
                </c:pt>
                <c:pt idx="13006">
                  <c:v>11.97</c:v>
                </c:pt>
                <c:pt idx="13007">
                  <c:v>11.97</c:v>
                </c:pt>
                <c:pt idx="13008">
                  <c:v>11.97</c:v>
                </c:pt>
                <c:pt idx="13009">
                  <c:v>11.97</c:v>
                </c:pt>
                <c:pt idx="13010">
                  <c:v>11.97</c:v>
                </c:pt>
                <c:pt idx="13011">
                  <c:v>11.97</c:v>
                </c:pt>
                <c:pt idx="13012">
                  <c:v>11.97</c:v>
                </c:pt>
                <c:pt idx="13013">
                  <c:v>11.97</c:v>
                </c:pt>
                <c:pt idx="13014">
                  <c:v>11.97</c:v>
                </c:pt>
                <c:pt idx="13015">
                  <c:v>14.08</c:v>
                </c:pt>
                <c:pt idx="13016">
                  <c:v>14.08</c:v>
                </c:pt>
                <c:pt idx="13017">
                  <c:v>14.08</c:v>
                </c:pt>
                <c:pt idx="13018">
                  <c:v>14.08</c:v>
                </c:pt>
                <c:pt idx="13019">
                  <c:v>14.08</c:v>
                </c:pt>
                <c:pt idx="13020">
                  <c:v>14.08</c:v>
                </c:pt>
                <c:pt idx="13021">
                  <c:v>14.08</c:v>
                </c:pt>
                <c:pt idx="13022">
                  <c:v>14.08</c:v>
                </c:pt>
                <c:pt idx="13023">
                  <c:v>14.08</c:v>
                </c:pt>
                <c:pt idx="13024">
                  <c:v>14.08</c:v>
                </c:pt>
                <c:pt idx="13025">
                  <c:v>13.74</c:v>
                </c:pt>
                <c:pt idx="13026">
                  <c:v>13.74</c:v>
                </c:pt>
                <c:pt idx="13027">
                  <c:v>13.74</c:v>
                </c:pt>
                <c:pt idx="13028">
                  <c:v>13.74</c:v>
                </c:pt>
                <c:pt idx="13029">
                  <c:v>13.74</c:v>
                </c:pt>
                <c:pt idx="13030">
                  <c:v>13.74</c:v>
                </c:pt>
                <c:pt idx="13031">
                  <c:v>13.74</c:v>
                </c:pt>
                <c:pt idx="13032">
                  <c:v>13.74</c:v>
                </c:pt>
                <c:pt idx="13033">
                  <c:v>13.74</c:v>
                </c:pt>
                <c:pt idx="13034">
                  <c:v>13.74</c:v>
                </c:pt>
                <c:pt idx="13035">
                  <c:v>11.77</c:v>
                </c:pt>
                <c:pt idx="13036">
                  <c:v>11.77</c:v>
                </c:pt>
                <c:pt idx="13037">
                  <c:v>11.77</c:v>
                </c:pt>
                <c:pt idx="13038">
                  <c:v>11.77</c:v>
                </c:pt>
                <c:pt idx="13039">
                  <c:v>11.77</c:v>
                </c:pt>
                <c:pt idx="13040">
                  <c:v>11.77</c:v>
                </c:pt>
                <c:pt idx="13041">
                  <c:v>11.77</c:v>
                </c:pt>
                <c:pt idx="13042">
                  <c:v>11.77</c:v>
                </c:pt>
                <c:pt idx="13043">
                  <c:v>11.77</c:v>
                </c:pt>
                <c:pt idx="13044">
                  <c:v>11.77</c:v>
                </c:pt>
                <c:pt idx="13045">
                  <c:v>10.24</c:v>
                </c:pt>
                <c:pt idx="13046">
                  <c:v>10.24</c:v>
                </c:pt>
                <c:pt idx="13047">
                  <c:v>10.24</c:v>
                </c:pt>
                <c:pt idx="13048">
                  <c:v>10.24</c:v>
                </c:pt>
                <c:pt idx="13049">
                  <c:v>10.24</c:v>
                </c:pt>
                <c:pt idx="13050">
                  <c:v>10.24</c:v>
                </c:pt>
                <c:pt idx="13051">
                  <c:v>10.24</c:v>
                </c:pt>
                <c:pt idx="13052">
                  <c:v>10.24</c:v>
                </c:pt>
                <c:pt idx="13053">
                  <c:v>10.24</c:v>
                </c:pt>
                <c:pt idx="13054">
                  <c:v>10.24</c:v>
                </c:pt>
                <c:pt idx="13055">
                  <c:v>7.61</c:v>
                </c:pt>
                <c:pt idx="13056">
                  <c:v>7.61</c:v>
                </c:pt>
                <c:pt idx="13057">
                  <c:v>7.61</c:v>
                </c:pt>
                <c:pt idx="13058">
                  <c:v>7.61</c:v>
                </c:pt>
                <c:pt idx="13059">
                  <c:v>7.61</c:v>
                </c:pt>
                <c:pt idx="13060">
                  <c:v>7.61</c:v>
                </c:pt>
                <c:pt idx="13061">
                  <c:v>7.61</c:v>
                </c:pt>
                <c:pt idx="13062">
                  <c:v>7.61</c:v>
                </c:pt>
                <c:pt idx="13063">
                  <c:v>7.61</c:v>
                </c:pt>
                <c:pt idx="13064">
                  <c:v>7.61</c:v>
                </c:pt>
                <c:pt idx="13065">
                  <c:v>8.5500000000000007</c:v>
                </c:pt>
                <c:pt idx="13066">
                  <c:v>8.5500000000000007</c:v>
                </c:pt>
                <c:pt idx="13067">
                  <c:v>8.5500000000000007</c:v>
                </c:pt>
                <c:pt idx="13068">
                  <c:v>8.5500000000000007</c:v>
                </c:pt>
                <c:pt idx="13069">
                  <c:v>8.5500000000000007</c:v>
                </c:pt>
                <c:pt idx="13070">
                  <c:v>8.5500000000000007</c:v>
                </c:pt>
                <c:pt idx="13071">
                  <c:v>8.5500000000000007</c:v>
                </c:pt>
                <c:pt idx="13072">
                  <c:v>8.5500000000000007</c:v>
                </c:pt>
                <c:pt idx="13073">
                  <c:v>8.5500000000000007</c:v>
                </c:pt>
                <c:pt idx="13074">
                  <c:v>8.5500000000000007</c:v>
                </c:pt>
                <c:pt idx="13075">
                  <c:v>9.69</c:v>
                </c:pt>
                <c:pt idx="13076">
                  <c:v>9.69</c:v>
                </c:pt>
                <c:pt idx="13077">
                  <c:v>9.69</c:v>
                </c:pt>
                <c:pt idx="13078">
                  <c:v>9.69</c:v>
                </c:pt>
                <c:pt idx="13079">
                  <c:v>9.69</c:v>
                </c:pt>
                <c:pt idx="13080">
                  <c:v>9.69</c:v>
                </c:pt>
                <c:pt idx="13081">
                  <c:v>9.69</c:v>
                </c:pt>
                <c:pt idx="13082">
                  <c:v>9.69</c:v>
                </c:pt>
                <c:pt idx="13083">
                  <c:v>9.69</c:v>
                </c:pt>
                <c:pt idx="13084">
                  <c:v>9.69</c:v>
                </c:pt>
                <c:pt idx="13085">
                  <c:v>11.58</c:v>
                </c:pt>
                <c:pt idx="13086">
                  <c:v>11.58</c:v>
                </c:pt>
                <c:pt idx="13087">
                  <c:v>11.58</c:v>
                </c:pt>
                <c:pt idx="13088">
                  <c:v>11.58</c:v>
                </c:pt>
                <c:pt idx="13089">
                  <c:v>11.58</c:v>
                </c:pt>
                <c:pt idx="13090">
                  <c:v>11.58</c:v>
                </c:pt>
                <c:pt idx="13091">
                  <c:v>11.58</c:v>
                </c:pt>
                <c:pt idx="13092">
                  <c:v>11.58</c:v>
                </c:pt>
                <c:pt idx="13093">
                  <c:v>11.58</c:v>
                </c:pt>
                <c:pt idx="13094">
                  <c:v>11.58</c:v>
                </c:pt>
                <c:pt idx="13095">
                  <c:v>10.66</c:v>
                </c:pt>
                <c:pt idx="13096">
                  <c:v>10.66</c:v>
                </c:pt>
                <c:pt idx="13097">
                  <c:v>10.66</c:v>
                </c:pt>
                <c:pt idx="13098">
                  <c:v>10.66</c:v>
                </c:pt>
                <c:pt idx="13099">
                  <c:v>10.66</c:v>
                </c:pt>
                <c:pt idx="13100">
                  <c:v>10.66</c:v>
                </c:pt>
                <c:pt idx="13101">
                  <c:v>10.66</c:v>
                </c:pt>
                <c:pt idx="13102">
                  <c:v>10.66</c:v>
                </c:pt>
                <c:pt idx="13103">
                  <c:v>10.66</c:v>
                </c:pt>
                <c:pt idx="13104">
                  <c:v>10.66</c:v>
                </c:pt>
                <c:pt idx="13105">
                  <c:v>12.77</c:v>
                </c:pt>
                <c:pt idx="13106">
                  <c:v>12.77</c:v>
                </c:pt>
                <c:pt idx="13107">
                  <c:v>12.77</c:v>
                </c:pt>
                <c:pt idx="13108">
                  <c:v>12.77</c:v>
                </c:pt>
                <c:pt idx="13109">
                  <c:v>12.77</c:v>
                </c:pt>
                <c:pt idx="13110">
                  <c:v>12.77</c:v>
                </c:pt>
                <c:pt idx="13111">
                  <c:v>12.77</c:v>
                </c:pt>
                <c:pt idx="13112">
                  <c:v>12.77</c:v>
                </c:pt>
                <c:pt idx="13113">
                  <c:v>12.77</c:v>
                </c:pt>
                <c:pt idx="13114">
                  <c:v>12.77</c:v>
                </c:pt>
                <c:pt idx="13115">
                  <c:v>16.579999999999998</c:v>
                </c:pt>
                <c:pt idx="13116">
                  <c:v>16.579999999999998</c:v>
                </c:pt>
                <c:pt idx="13117">
                  <c:v>16.579999999999998</c:v>
                </c:pt>
                <c:pt idx="13118">
                  <c:v>16.579999999999998</c:v>
                </c:pt>
                <c:pt idx="13119">
                  <c:v>16.579999999999998</c:v>
                </c:pt>
                <c:pt idx="13120">
                  <c:v>16.579999999999998</c:v>
                </c:pt>
                <c:pt idx="13121">
                  <c:v>16.579999999999998</c:v>
                </c:pt>
                <c:pt idx="13122">
                  <c:v>16.579999999999998</c:v>
                </c:pt>
                <c:pt idx="13123">
                  <c:v>16.579999999999998</c:v>
                </c:pt>
                <c:pt idx="13124">
                  <c:v>16.579999999999998</c:v>
                </c:pt>
                <c:pt idx="13125">
                  <c:v>19.739999999999998</c:v>
                </c:pt>
                <c:pt idx="13126">
                  <c:v>19.739999999999998</c:v>
                </c:pt>
                <c:pt idx="13127">
                  <c:v>19.739999999999998</c:v>
                </c:pt>
                <c:pt idx="13128">
                  <c:v>19.739999999999998</c:v>
                </c:pt>
                <c:pt idx="13129">
                  <c:v>19.739999999999998</c:v>
                </c:pt>
                <c:pt idx="13130">
                  <c:v>19.739999999999998</c:v>
                </c:pt>
                <c:pt idx="13131">
                  <c:v>19.739999999999998</c:v>
                </c:pt>
                <c:pt idx="13132">
                  <c:v>19.739999999999998</c:v>
                </c:pt>
                <c:pt idx="13133">
                  <c:v>19.739999999999998</c:v>
                </c:pt>
                <c:pt idx="13134">
                  <c:v>19.739999999999998</c:v>
                </c:pt>
                <c:pt idx="13135">
                  <c:v>21.36</c:v>
                </c:pt>
                <c:pt idx="13136">
                  <c:v>21.36</c:v>
                </c:pt>
                <c:pt idx="13137">
                  <c:v>21.36</c:v>
                </c:pt>
                <c:pt idx="13138">
                  <c:v>21.36</c:v>
                </c:pt>
                <c:pt idx="13139">
                  <c:v>21.36</c:v>
                </c:pt>
                <c:pt idx="13140">
                  <c:v>21.36</c:v>
                </c:pt>
                <c:pt idx="13141">
                  <c:v>21.36</c:v>
                </c:pt>
                <c:pt idx="13142">
                  <c:v>21.36</c:v>
                </c:pt>
                <c:pt idx="13143">
                  <c:v>21.36</c:v>
                </c:pt>
                <c:pt idx="13144">
                  <c:v>21.36</c:v>
                </c:pt>
                <c:pt idx="13145">
                  <c:v>27.13</c:v>
                </c:pt>
                <c:pt idx="13146">
                  <c:v>27.13</c:v>
                </c:pt>
                <c:pt idx="13147">
                  <c:v>27.13</c:v>
                </c:pt>
                <c:pt idx="13148">
                  <c:v>27.13</c:v>
                </c:pt>
                <c:pt idx="13149">
                  <c:v>27.13</c:v>
                </c:pt>
                <c:pt idx="13150">
                  <c:v>27.13</c:v>
                </c:pt>
                <c:pt idx="13151">
                  <c:v>27.13</c:v>
                </c:pt>
                <c:pt idx="13152">
                  <c:v>27.13</c:v>
                </c:pt>
                <c:pt idx="13153">
                  <c:v>27.13</c:v>
                </c:pt>
                <c:pt idx="13154">
                  <c:v>27.13</c:v>
                </c:pt>
                <c:pt idx="13155">
                  <c:v>28.41</c:v>
                </c:pt>
                <c:pt idx="13156">
                  <c:v>28.41</c:v>
                </c:pt>
                <c:pt idx="13157">
                  <c:v>28.41</c:v>
                </c:pt>
                <c:pt idx="13158">
                  <c:v>28.41</c:v>
                </c:pt>
                <c:pt idx="13159">
                  <c:v>28.41</c:v>
                </c:pt>
                <c:pt idx="13160">
                  <c:v>28.41</c:v>
                </c:pt>
                <c:pt idx="13161">
                  <c:v>28.41</c:v>
                </c:pt>
                <c:pt idx="13162">
                  <c:v>28.41</c:v>
                </c:pt>
                <c:pt idx="13163">
                  <c:v>28.41</c:v>
                </c:pt>
                <c:pt idx="13164">
                  <c:v>28.41</c:v>
                </c:pt>
                <c:pt idx="13165">
                  <c:v>32.19</c:v>
                </c:pt>
                <c:pt idx="13166">
                  <c:v>32.19</c:v>
                </c:pt>
                <c:pt idx="13167">
                  <c:v>32.19</c:v>
                </c:pt>
                <c:pt idx="13168">
                  <c:v>32.19</c:v>
                </c:pt>
                <c:pt idx="13169">
                  <c:v>32.19</c:v>
                </c:pt>
                <c:pt idx="13170">
                  <c:v>32.19</c:v>
                </c:pt>
                <c:pt idx="13171">
                  <c:v>32.19</c:v>
                </c:pt>
                <c:pt idx="13172">
                  <c:v>32.19</c:v>
                </c:pt>
                <c:pt idx="13173">
                  <c:v>32.19</c:v>
                </c:pt>
                <c:pt idx="13174">
                  <c:v>32.19</c:v>
                </c:pt>
                <c:pt idx="13175">
                  <c:v>25.66</c:v>
                </c:pt>
                <c:pt idx="13176">
                  <c:v>25.66</c:v>
                </c:pt>
                <c:pt idx="13177">
                  <c:v>25.66</c:v>
                </c:pt>
                <c:pt idx="13178">
                  <c:v>25.66</c:v>
                </c:pt>
                <c:pt idx="13179">
                  <c:v>25.66</c:v>
                </c:pt>
                <c:pt idx="13180">
                  <c:v>25.66</c:v>
                </c:pt>
                <c:pt idx="13181">
                  <c:v>25.66</c:v>
                </c:pt>
                <c:pt idx="13182">
                  <c:v>25.66</c:v>
                </c:pt>
                <c:pt idx="13183">
                  <c:v>25.66</c:v>
                </c:pt>
                <c:pt idx="13184">
                  <c:v>25.66</c:v>
                </c:pt>
                <c:pt idx="13185">
                  <c:v>22.02</c:v>
                </c:pt>
                <c:pt idx="13186">
                  <c:v>22.02</c:v>
                </c:pt>
                <c:pt idx="13187">
                  <c:v>22.02</c:v>
                </c:pt>
                <c:pt idx="13188">
                  <c:v>22.02</c:v>
                </c:pt>
                <c:pt idx="13189">
                  <c:v>22.02</c:v>
                </c:pt>
                <c:pt idx="13190">
                  <c:v>22.02</c:v>
                </c:pt>
                <c:pt idx="13191">
                  <c:v>22.02</c:v>
                </c:pt>
                <c:pt idx="13192">
                  <c:v>22.02</c:v>
                </c:pt>
                <c:pt idx="13193">
                  <c:v>22.02</c:v>
                </c:pt>
                <c:pt idx="13194">
                  <c:v>22.02</c:v>
                </c:pt>
                <c:pt idx="13195">
                  <c:v>17.16</c:v>
                </c:pt>
                <c:pt idx="13196">
                  <c:v>17.16</c:v>
                </c:pt>
                <c:pt idx="13197">
                  <c:v>17.16</c:v>
                </c:pt>
                <c:pt idx="13198">
                  <c:v>17.16</c:v>
                </c:pt>
                <c:pt idx="13199">
                  <c:v>17.16</c:v>
                </c:pt>
                <c:pt idx="13200">
                  <c:v>17.16</c:v>
                </c:pt>
                <c:pt idx="13201">
                  <c:v>17.16</c:v>
                </c:pt>
                <c:pt idx="13202">
                  <c:v>17.16</c:v>
                </c:pt>
                <c:pt idx="13203">
                  <c:v>17.16</c:v>
                </c:pt>
                <c:pt idx="13204">
                  <c:v>17.16</c:v>
                </c:pt>
                <c:pt idx="13205">
                  <c:v>15.11</c:v>
                </c:pt>
                <c:pt idx="13206">
                  <c:v>15.11</c:v>
                </c:pt>
                <c:pt idx="13207">
                  <c:v>15.11</c:v>
                </c:pt>
                <c:pt idx="13208">
                  <c:v>15.11</c:v>
                </c:pt>
                <c:pt idx="13209">
                  <c:v>15.11</c:v>
                </c:pt>
                <c:pt idx="13210">
                  <c:v>15.11</c:v>
                </c:pt>
                <c:pt idx="13211">
                  <c:v>15.11</c:v>
                </c:pt>
                <c:pt idx="13212">
                  <c:v>15.11</c:v>
                </c:pt>
                <c:pt idx="13213">
                  <c:v>15.11</c:v>
                </c:pt>
                <c:pt idx="13214">
                  <c:v>15.11</c:v>
                </c:pt>
                <c:pt idx="13215">
                  <c:v>11.61</c:v>
                </c:pt>
                <c:pt idx="13216">
                  <c:v>11.61</c:v>
                </c:pt>
                <c:pt idx="13217">
                  <c:v>11.61</c:v>
                </c:pt>
                <c:pt idx="13218">
                  <c:v>11.61</c:v>
                </c:pt>
                <c:pt idx="13219">
                  <c:v>11.61</c:v>
                </c:pt>
                <c:pt idx="13220">
                  <c:v>11.61</c:v>
                </c:pt>
                <c:pt idx="13221">
                  <c:v>11.61</c:v>
                </c:pt>
                <c:pt idx="13222">
                  <c:v>11.61</c:v>
                </c:pt>
                <c:pt idx="13223">
                  <c:v>11.61</c:v>
                </c:pt>
                <c:pt idx="13224">
                  <c:v>11.61</c:v>
                </c:pt>
                <c:pt idx="13225">
                  <c:v>10.47</c:v>
                </c:pt>
                <c:pt idx="13226">
                  <c:v>10.47</c:v>
                </c:pt>
                <c:pt idx="13227">
                  <c:v>10.47</c:v>
                </c:pt>
                <c:pt idx="13228">
                  <c:v>10.47</c:v>
                </c:pt>
                <c:pt idx="13229">
                  <c:v>10.47</c:v>
                </c:pt>
                <c:pt idx="13230">
                  <c:v>10.47</c:v>
                </c:pt>
                <c:pt idx="13231">
                  <c:v>10.47</c:v>
                </c:pt>
                <c:pt idx="13232">
                  <c:v>10.47</c:v>
                </c:pt>
                <c:pt idx="13233">
                  <c:v>10.47</c:v>
                </c:pt>
                <c:pt idx="13234">
                  <c:v>10.47</c:v>
                </c:pt>
                <c:pt idx="13235">
                  <c:v>9.8000000000000007</c:v>
                </c:pt>
                <c:pt idx="13236">
                  <c:v>9.8000000000000007</c:v>
                </c:pt>
                <c:pt idx="13237">
                  <c:v>9.8000000000000007</c:v>
                </c:pt>
                <c:pt idx="13238">
                  <c:v>9.8000000000000007</c:v>
                </c:pt>
                <c:pt idx="13239">
                  <c:v>9.8000000000000007</c:v>
                </c:pt>
                <c:pt idx="13240">
                  <c:v>9.8000000000000007</c:v>
                </c:pt>
                <c:pt idx="13241">
                  <c:v>9.8000000000000007</c:v>
                </c:pt>
                <c:pt idx="13242">
                  <c:v>9.8000000000000007</c:v>
                </c:pt>
                <c:pt idx="13243">
                  <c:v>9.8000000000000007</c:v>
                </c:pt>
                <c:pt idx="13244">
                  <c:v>9.8000000000000007</c:v>
                </c:pt>
                <c:pt idx="13245">
                  <c:v>8.7200000000000006</c:v>
                </c:pt>
                <c:pt idx="13246">
                  <c:v>8.7200000000000006</c:v>
                </c:pt>
                <c:pt idx="13247">
                  <c:v>8.7200000000000006</c:v>
                </c:pt>
                <c:pt idx="13248">
                  <c:v>8.7200000000000006</c:v>
                </c:pt>
                <c:pt idx="13249">
                  <c:v>8.7200000000000006</c:v>
                </c:pt>
                <c:pt idx="13250">
                  <c:v>8.7200000000000006</c:v>
                </c:pt>
                <c:pt idx="13251">
                  <c:v>8.7200000000000006</c:v>
                </c:pt>
                <c:pt idx="13252">
                  <c:v>8.7200000000000006</c:v>
                </c:pt>
                <c:pt idx="13253">
                  <c:v>8.7200000000000006</c:v>
                </c:pt>
                <c:pt idx="13254">
                  <c:v>8.7200000000000006</c:v>
                </c:pt>
                <c:pt idx="13255">
                  <c:v>10.91</c:v>
                </c:pt>
                <c:pt idx="13256">
                  <c:v>10.91</c:v>
                </c:pt>
                <c:pt idx="13257">
                  <c:v>10.91</c:v>
                </c:pt>
                <c:pt idx="13258">
                  <c:v>10.91</c:v>
                </c:pt>
                <c:pt idx="13259">
                  <c:v>10.91</c:v>
                </c:pt>
                <c:pt idx="13260">
                  <c:v>10.91</c:v>
                </c:pt>
                <c:pt idx="13261">
                  <c:v>10.91</c:v>
                </c:pt>
                <c:pt idx="13262">
                  <c:v>10.91</c:v>
                </c:pt>
                <c:pt idx="13263">
                  <c:v>10.91</c:v>
                </c:pt>
                <c:pt idx="13264">
                  <c:v>10.91</c:v>
                </c:pt>
                <c:pt idx="13265">
                  <c:v>11.08</c:v>
                </c:pt>
                <c:pt idx="13266">
                  <c:v>11.08</c:v>
                </c:pt>
                <c:pt idx="13267">
                  <c:v>11.08</c:v>
                </c:pt>
                <c:pt idx="13268">
                  <c:v>11.08</c:v>
                </c:pt>
                <c:pt idx="13269">
                  <c:v>11.08</c:v>
                </c:pt>
                <c:pt idx="13270">
                  <c:v>11.08</c:v>
                </c:pt>
                <c:pt idx="13271">
                  <c:v>11.08</c:v>
                </c:pt>
                <c:pt idx="13272">
                  <c:v>11.08</c:v>
                </c:pt>
                <c:pt idx="13273">
                  <c:v>11.08</c:v>
                </c:pt>
                <c:pt idx="13274">
                  <c:v>11.08</c:v>
                </c:pt>
                <c:pt idx="13275">
                  <c:v>11.13</c:v>
                </c:pt>
                <c:pt idx="13276">
                  <c:v>11.13</c:v>
                </c:pt>
                <c:pt idx="13277">
                  <c:v>11.13</c:v>
                </c:pt>
                <c:pt idx="13278">
                  <c:v>11.13</c:v>
                </c:pt>
                <c:pt idx="13279">
                  <c:v>11.13</c:v>
                </c:pt>
                <c:pt idx="13280">
                  <c:v>11.13</c:v>
                </c:pt>
                <c:pt idx="13281">
                  <c:v>11.13</c:v>
                </c:pt>
                <c:pt idx="13282">
                  <c:v>11.13</c:v>
                </c:pt>
                <c:pt idx="13283">
                  <c:v>11.13</c:v>
                </c:pt>
                <c:pt idx="13284">
                  <c:v>11.13</c:v>
                </c:pt>
                <c:pt idx="13285">
                  <c:v>12.44</c:v>
                </c:pt>
                <c:pt idx="13286">
                  <c:v>12.44</c:v>
                </c:pt>
                <c:pt idx="13287">
                  <c:v>12.44</c:v>
                </c:pt>
                <c:pt idx="13288">
                  <c:v>12.44</c:v>
                </c:pt>
                <c:pt idx="13289">
                  <c:v>12.44</c:v>
                </c:pt>
                <c:pt idx="13290">
                  <c:v>12.44</c:v>
                </c:pt>
                <c:pt idx="13291">
                  <c:v>12.44</c:v>
                </c:pt>
                <c:pt idx="13292">
                  <c:v>12.44</c:v>
                </c:pt>
                <c:pt idx="13293">
                  <c:v>12.44</c:v>
                </c:pt>
                <c:pt idx="13294">
                  <c:v>12.44</c:v>
                </c:pt>
                <c:pt idx="13295">
                  <c:v>14.22</c:v>
                </c:pt>
                <c:pt idx="13296">
                  <c:v>14.22</c:v>
                </c:pt>
                <c:pt idx="13297">
                  <c:v>14.22</c:v>
                </c:pt>
                <c:pt idx="13298">
                  <c:v>14.22</c:v>
                </c:pt>
                <c:pt idx="13299">
                  <c:v>14.22</c:v>
                </c:pt>
                <c:pt idx="13300">
                  <c:v>14.22</c:v>
                </c:pt>
                <c:pt idx="13301">
                  <c:v>14.22</c:v>
                </c:pt>
                <c:pt idx="13302">
                  <c:v>14.22</c:v>
                </c:pt>
                <c:pt idx="13303">
                  <c:v>14.22</c:v>
                </c:pt>
                <c:pt idx="13304">
                  <c:v>14.22</c:v>
                </c:pt>
                <c:pt idx="13305">
                  <c:v>16.440000000000001</c:v>
                </c:pt>
                <c:pt idx="13306">
                  <c:v>16.440000000000001</c:v>
                </c:pt>
                <c:pt idx="13307">
                  <c:v>16.440000000000001</c:v>
                </c:pt>
                <c:pt idx="13308">
                  <c:v>16.440000000000001</c:v>
                </c:pt>
                <c:pt idx="13309">
                  <c:v>16.440000000000001</c:v>
                </c:pt>
                <c:pt idx="13310">
                  <c:v>16.440000000000001</c:v>
                </c:pt>
                <c:pt idx="13311">
                  <c:v>16.440000000000001</c:v>
                </c:pt>
                <c:pt idx="13312">
                  <c:v>16.440000000000001</c:v>
                </c:pt>
                <c:pt idx="13313">
                  <c:v>16.440000000000001</c:v>
                </c:pt>
                <c:pt idx="13314">
                  <c:v>16.440000000000001</c:v>
                </c:pt>
                <c:pt idx="13315">
                  <c:v>16.47</c:v>
                </c:pt>
                <c:pt idx="13316">
                  <c:v>16.47</c:v>
                </c:pt>
                <c:pt idx="13317">
                  <c:v>16.47</c:v>
                </c:pt>
                <c:pt idx="13318">
                  <c:v>16.47</c:v>
                </c:pt>
                <c:pt idx="13319">
                  <c:v>16.47</c:v>
                </c:pt>
                <c:pt idx="13320">
                  <c:v>16.47</c:v>
                </c:pt>
                <c:pt idx="13321">
                  <c:v>16.47</c:v>
                </c:pt>
                <c:pt idx="13322">
                  <c:v>16.47</c:v>
                </c:pt>
                <c:pt idx="13323">
                  <c:v>16.47</c:v>
                </c:pt>
                <c:pt idx="13324">
                  <c:v>16.47</c:v>
                </c:pt>
                <c:pt idx="13325">
                  <c:v>18.97</c:v>
                </c:pt>
                <c:pt idx="13326">
                  <c:v>18.97</c:v>
                </c:pt>
                <c:pt idx="13327">
                  <c:v>18.97</c:v>
                </c:pt>
                <c:pt idx="13328">
                  <c:v>18.97</c:v>
                </c:pt>
                <c:pt idx="13329">
                  <c:v>18.97</c:v>
                </c:pt>
                <c:pt idx="13330">
                  <c:v>18.97</c:v>
                </c:pt>
                <c:pt idx="13331">
                  <c:v>18.97</c:v>
                </c:pt>
                <c:pt idx="13332">
                  <c:v>18.97</c:v>
                </c:pt>
                <c:pt idx="13333">
                  <c:v>18.97</c:v>
                </c:pt>
                <c:pt idx="13334">
                  <c:v>18.97</c:v>
                </c:pt>
                <c:pt idx="13335">
                  <c:v>21.97</c:v>
                </c:pt>
                <c:pt idx="13336">
                  <c:v>21.97</c:v>
                </c:pt>
                <c:pt idx="13337">
                  <c:v>21.97</c:v>
                </c:pt>
                <c:pt idx="13338">
                  <c:v>21.97</c:v>
                </c:pt>
                <c:pt idx="13339">
                  <c:v>21.97</c:v>
                </c:pt>
                <c:pt idx="13340">
                  <c:v>21.97</c:v>
                </c:pt>
                <c:pt idx="13341">
                  <c:v>21.97</c:v>
                </c:pt>
                <c:pt idx="13342">
                  <c:v>21.97</c:v>
                </c:pt>
                <c:pt idx="13343">
                  <c:v>21.97</c:v>
                </c:pt>
                <c:pt idx="13344">
                  <c:v>21.97</c:v>
                </c:pt>
                <c:pt idx="13345">
                  <c:v>28.33</c:v>
                </c:pt>
                <c:pt idx="13346">
                  <c:v>28.33</c:v>
                </c:pt>
                <c:pt idx="13347">
                  <c:v>28.33</c:v>
                </c:pt>
                <c:pt idx="13348">
                  <c:v>28.33</c:v>
                </c:pt>
                <c:pt idx="13349">
                  <c:v>28.33</c:v>
                </c:pt>
                <c:pt idx="13350">
                  <c:v>28.33</c:v>
                </c:pt>
                <c:pt idx="13351">
                  <c:v>28.33</c:v>
                </c:pt>
                <c:pt idx="13352">
                  <c:v>28.33</c:v>
                </c:pt>
                <c:pt idx="13353">
                  <c:v>28.33</c:v>
                </c:pt>
                <c:pt idx="13354">
                  <c:v>28.33</c:v>
                </c:pt>
                <c:pt idx="13355">
                  <c:v>31.74</c:v>
                </c:pt>
                <c:pt idx="13356">
                  <c:v>31.74</c:v>
                </c:pt>
                <c:pt idx="13357">
                  <c:v>31.74</c:v>
                </c:pt>
                <c:pt idx="13358">
                  <c:v>31.74</c:v>
                </c:pt>
                <c:pt idx="13359">
                  <c:v>31.74</c:v>
                </c:pt>
                <c:pt idx="13360">
                  <c:v>31.74</c:v>
                </c:pt>
                <c:pt idx="13361">
                  <c:v>31.74</c:v>
                </c:pt>
                <c:pt idx="13362">
                  <c:v>31.74</c:v>
                </c:pt>
                <c:pt idx="13363">
                  <c:v>31.74</c:v>
                </c:pt>
                <c:pt idx="13364">
                  <c:v>31.74</c:v>
                </c:pt>
                <c:pt idx="13365">
                  <c:v>35.299999999999997</c:v>
                </c:pt>
                <c:pt idx="13366">
                  <c:v>35.299999999999997</c:v>
                </c:pt>
                <c:pt idx="13367">
                  <c:v>35.299999999999997</c:v>
                </c:pt>
                <c:pt idx="13368">
                  <c:v>35.299999999999997</c:v>
                </c:pt>
                <c:pt idx="13369">
                  <c:v>35.299999999999997</c:v>
                </c:pt>
                <c:pt idx="13370">
                  <c:v>35.299999999999997</c:v>
                </c:pt>
                <c:pt idx="13371">
                  <c:v>35.299999999999997</c:v>
                </c:pt>
                <c:pt idx="13372">
                  <c:v>35.299999999999997</c:v>
                </c:pt>
                <c:pt idx="13373">
                  <c:v>35.299999999999997</c:v>
                </c:pt>
                <c:pt idx="13374">
                  <c:v>35.299999999999997</c:v>
                </c:pt>
                <c:pt idx="13375">
                  <c:v>35.61</c:v>
                </c:pt>
                <c:pt idx="13376">
                  <c:v>35.61</c:v>
                </c:pt>
                <c:pt idx="13377">
                  <c:v>35.61</c:v>
                </c:pt>
                <c:pt idx="13378">
                  <c:v>35.61</c:v>
                </c:pt>
                <c:pt idx="13379">
                  <c:v>35.61</c:v>
                </c:pt>
                <c:pt idx="13380">
                  <c:v>35.61</c:v>
                </c:pt>
                <c:pt idx="13381">
                  <c:v>35.61</c:v>
                </c:pt>
                <c:pt idx="13382">
                  <c:v>35.61</c:v>
                </c:pt>
                <c:pt idx="13383">
                  <c:v>35.61</c:v>
                </c:pt>
                <c:pt idx="13384">
                  <c:v>35.61</c:v>
                </c:pt>
                <c:pt idx="13385">
                  <c:v>33.770000000000003</c:v>
                </c:pt>
                <c:pt idx="13386">
                  <c:v>33.770000000000003</c:v>
                </c:pt>
                <c:pt idx="13387">
                  <c:v>33.770000000000003</c:v>
                </c:pt>
                <c:pt idx="13388">
                  <c:v>33.770000000000003</c:v>
                </c:pt>
                <c:pt idx="13389">
                  <c:v>33.770000000000003</c:v>
                </c:pt>
                <c:pt idx="13390">
                  <c:v>33.770000000000003</c:v>
                </c:pt>
                <c:pt idx="13391">
                  <c:v>33.770000000000003</c:v>
                </c:pt>
                <c:pt idx="13392">
                  <c:v>33.770000000000003</c:v>
                </c:pt>
                <c:pt idx="13393">
                  <c:v>33.770000000000003</c:v>
                </c:pt>
                <c:pt idx="13394">
                  <c:v>33.770000000000003</c:v>
                </c:pt>
                <c:pt idx="13395">
                  <c:v>27.83</c:v>
                </c:pt>
                <c:pt idx="13396">
                  <c:v>27.83</c:v>
                </c:pt>
                <c:pt idx="13397">
                  <c:v>27.83</c:v>
                </c:pt>
                <c:pt idx="13398">
                  <c:v>27.83</c:v>
                </c:pt>
                <c:pt idx="13399">
                  <c:v>27.83</c:v>
                </c:pt>
                <c:pt idx="13400">
                  <c:v>27.83</c:v>
                </c:pt>
                <c:pt idx="13401">
                  <c:v>27.83</c:v>
                </c:pt>
                <c:pt idx="13402">
                  <c:v>27.83</c:v>
                </c:pt>
                <c:pt idx="13403">
                  <c:v>27.83</c:v>
                </c:pt>
                <c:pt idx="13404">
                  <c:v>27.83</c:v>
                </c:pt>
                <c:pt idx="13405">
                  <c:v>23.8</c:v>
                </c:pt>
                <c:pt idx="13406">
                  <c:v>23.8</c:v>
                </c:pt>
                <c:pt idx="13407">
                  <c:v>23.8</c:v>
                </c:pt>
                <c:pt idx="13408">
                  <c:v>23.8</c:v>
                </c:pt>
                <c:pt idx="13409">
                  <c:v>23.8</c:v>
                </c:pt>
                <c:pt idx="13410">
                  <c:v>23.8</c:v>
                </c:pt>
                <c:pt idx="13411">
                  <c:v>23.8</c:v>
                </c:pt>
                <c:pt idx="13412">
                  <c:v>23.8</c:v>
                </c:pt>
                <c:pt idx="13413">
                  <c:v>23.8</c:v>
                </c:pt>
                <c:pt idx="13414">
                  <c:v>23.8</c:v>
                </c:pt>
                <c:pt idx="13415">
                  <c:v>20.66</c:v>
                </c:pt>
                <c:pt idx="13416">
                  <c:v>20.66</c:v>
                </c:pt>
                <c:pt idx="13417">
                  <c:v>20.66</c:v>
                </c:pt>
                <c:pt idx="13418">
                  <c:v>20.66</c:v>
                </c:pt>
                <c:pt idx="13419">
                  <c:v>20.66</c:v>
                </c:pt>
                <c:pt idx="13420">
                  <c:v>20.66</c:v>
                </c:pt>
                <c:pt idx="13421">
                  <c:v>20.66</c:v>
                </c:pt>
                <c:pt idx="13422">
                  <c:v>20.66</c:v>
                </c:pt>
                <c:pt idx="13423">
                  <c:v>20.66</c:v>
                </c:pt>
                <c:pt idx="13424">
                  <c:v>20.66</c:v>
                </c:pt>
                <c:pt idx="13425">
                  <c:v>19.739999999999998</c:v>
                </c:pt>
                <c:pt idx="13426">
                  <c:v>19.739999999999998</c:v>
                </c:pt>
                <c:pt idx="13427">
                  <c:v>19.739999999999998</c:v>
                </c:pt>
                <c:pt idx="13428">
                  <c:v>19.739999999999998</c:v>
                </c:pt>
                <c:pt idx="13429">
                  <c:v>19.739999999999998</c:v>
                </c:pt>
                <c:pt idx="13430">
                  <c:v>19.739999999999998</c:v>
                </c:pt>
                <c:pt idx="13431">
                  <c:v>19.739999999999998</c:v>
                </c:pt>
                <c:pt idx="13432">
                  <c:v>19.739999999999998</c:v>
                </c:pt>
                <c:pt idx="13433">
                  <c:v>19.739999999999998</c:v>
                </c:pt>
                <c:pt idx="13434">
                  <c:v>19.739999999999998</c:v>
                </c:pt>
                <c:pt idx="13435">
                  <c:v>33.549999999999997</c:v>
                </c:pt>
                <c:pt idx="13436">
                  <c:v>33.549999999999997</c:v>
                </c:pt>
                <c:pt idx="13437">
                  <c:v>33.549999999999997</c:v>
                </c:pt>
                <c:pt idx="13438">
                  <c:v>33.549999999999997</c:v>
                </c:pt>
                <c:pt idx="13439">
                  <c:v>33.549999999999997</c:v>
                </c:pt>
                <c:pt idx="13440">
                  <c:v>33.549999999999997</c:v>
                </c:pt>
                <c:pt idx="13441">
                  <c:v>33.549999999999997</c:v>
                </c:pt>
                <c:pt idx="13442">
                  <c:v>33.549999999999997</c:v>
                </c:pt>
                <c:pt idx="13443">
                  <c:v>33.549999999999997</c:v>
                </c:pt>
                <c:pt idx="13444">
                  <c:v>33.549999999999997</c:v>
                </c:pt>
                <c:pt idx="13445">
                  <c:v>22.02</c:v>
                </c:pt>
                <c:pt idx="13446">
                  <c:v>22.02</c:v>
                </c:pt>
                <c:pt idx="13447">
                  <c:v>22.02</c:v>
                </c:pt>
                <c:pt idx="13448">
                  <c:v>22.02</c:v>
                </c:pt>
                <c:pt idx="13449">
                  <c:v>22.02</c:v>
                </c:pt>
                <c:pt idx="13450">
                  <c:v>22.02</c:v>
                </c:pt>
                <c:pt idx="13451">
                  <c:v>22.02</c:v>
                </c:pt>
                <c:pt idx="13452">
                  <c:v>22.02</c:v>
                </c:pt>
                <c:pt idx="13453">
                  <c:v>22.02</c:v>
                </c:pt>
                <c:pt idx="13454">
                  <c:v>22.02</c:v>
                </c:pt>
                <c:pt idx="13455">
                  <c:v>17.22</c:v>
                </c:pt>
                <c:pt idx="13456">
                  <c:v>17.22</c:v>
                </c:pt>
                <c:pt idx="13457">
                  <c:v>17.22</c:v>
                </c:pt>
                <c:pt idx="13458">
                  <c:v>17.22</c:v>
                </c:pt>
                <c:pt idx="13459">
                  <c:v>17.22</c:v>
                </c:pt>
                <c:pt idx="13460">
                  <c:v>17.22</c:v>
                </c:pt>
                <c:pt idx="13461">
                  <c:v>17.22</c:v>
                </c:pt>
                <c:pt idx="13462">
                  <c:v>17.22</c:v>
                </c:pt>
                <c:pt idx="13463">
                  <c:v>17.22</c:v>
                </c:pt>
                <c:pt idx="13464">
                  <c:v>17.22</c:v>
                </c:pt>
                <c:pt idx="13465">
                  <c:v>15.44</c:v>
                </c:pt>
                <c:pt idx="13466">
                  <c:v>15.44</c:v>
                </c:pt>
                <c:pt idx="13467">
                  <c:v>15.44</c:v>
                </c:pt>
                <c:pt idx="13468">
                  <c:v>15.44</c:v>
                </c:pt>
                <c:pt idx="13469">
                  <c:v>15.44</c:v>
                </c:pt>
                <c:pt idx="13470">
                  <c:v>15.44</c:v>
                </c:pt>
                <c:pt idx="13471">
                  <c:v>15.44</c:v>
                </c:pt>
                <c:pt idx="13472">
                  <c:v>15.44</c:v>
                </c:pt>
                <c:pt idx="13473">
                  <c:v>15.44</c:v>
                </c:pt>
                <c:pt idx="13474">
                  <c:v>15.44</c:v>
                </c:pt>
                <c:pt idx="13475">
                  <c:v>15.27</c:v>
                </c:pt>
                <c:pt idx="13476">
                  <c:v>15.27</c:v>
                </c:pt>
                <c:pt idx="13477">
                  <c:v>15.27</c:v>
                </c:pt>
                <c:pt idx="13478">
                  <c:v>15.27</c:v>
                </c:pt>
                <c:pt idx="13479">
                  <c:v>15.27</c:v>
                </c:pt>
                <c:pt idx="13480">
                  <c:v>15.27</c:v>
                </c:pt>
                <c:pt idx="13481">
                  <c:v>15.27</c:v>
                </c:pt>
                <c:pt idx="13482">
                  <c:v>15.27</c:v>
                </c:pt>
                <c:pt idx="13483">
                  <c:v>15.27</c:v>
                </c:pt>
                <c:pt idx="13484">
                  <c:v>15.27</c:v>
                </c:pt>
                <c:pt idx="13485">
                  <c:v>21.69</c:v>
                </c:pt>
                <c:pt idx="13486">
                  <c:v>21.69</c:v>
                </c:pt>
                <c:pt idx="13487">
                  <c:v>21.69</c:v>
                </c:pt>
                <c:pt idx="13488">
                  <c:v>21.69</c:v>
                </c:pt>
                <c:pt idx="13489">
                  <c:v>21.69</c:v>
                </c:pt>
                <c:pt idx="13490">
                  <c:v>21.69</c:v>
                </c:pt>
                <c:pt idx="13491">
                  <c:v>21.69</c:v>
                </c:pt>
                <c:pt idx="13492">
                  <c:v>21.69</c:v>
                </c:pt>
                <c:pt idx="13493">
                  <c:v>21.69</c:v>
                </c:pt>
                <c:pt idx="13494">
                  <c:v>21.69</c:v>
                </c:pt>
                <c:pt idx="13495">
                  <c:v>33.380000000000003</c:v>
                </c:pt>
                <c:pt idx="13496">
                  <c:v>33.380000000000003</c:v>
                </c:pt>
                <c:pt idx="13497">
                  <c:v>33.380000000000003</c:v>
                </c:pt>
                <c:pt idx="13498">
                  <c:v>33.380000000000003</c:v>
                </c:pt>
                <c:pt idx="13499">
                  <c:v>33.380000000000003</c:v>
                </c:pt>
                <c:pt idx="13500">
                  <c:v>33.380000000000003</c:v>
                </c:pt>
                <c:pt idx="13501">
                  <c:v>33.380000000000003</c:v>
                </c:pt>
                <c:pt idx="13502">
                  <c:v>33.380000000000003</c:v>
                </c:pt>
                <c:pt idx="13503">
                  <c:v>33.380000000000003</c:v>
                </c:pt>
                <c:pt idx="13504">
                  <c:v>33.380000000000003</c:v>
                </c:pt>
                <c:pt idx="13505">
                  <c:v>33.659999999999997</c:v>
                </c:pt>
                <c:pt idx="13506">
                  <c:v>33.659999999999997</c:v>
                </c:pt>
                <c:pt idx="13507">
                  <c:v>33.659999999999997</c:v>
                </c:pt>
                <c:pt idx="13508">
                  <c:v>33.659999999999997</c:v>
                </c:pt>
                <c:pt idx="13509">
                  <c:v>33.659999999999997</c:v>
                </c:pt>
                <c:pt idx="13510">
                  <c:v>33.659999999999997</c:v>
                </c:pt>
                <c:pt idx="13511">
                  <c:v>33.659999999999997</c:v>
                </c:pt>
                <c:pt idx="13512">
                  <c:v>33.659999999999997</c:v>
                </c:pt>
                <c:pt idx="13513">
                  <c:v>33.659999999999997</c:v>
                </c:pt>
                <c:pt idx="13514">
                  <c:v>33.659999999999997</c:v>
                </c:pt>
                <c:pt idx="13515">
                  <c:v>21.36</c:v>
                </c:pt>
                <c:pt idx="13516">
                  <c:v>21.36</c:v>
                </c:pt>
                <c:pt idx="13517">
                  <c:v>21.36</c:v>
                </c:pt>
                <c:pt idx="13518">
                  <c:v>21.36</c:v>
                </c:pt>
                <c:pt idx="13519">
                  <c:v>21.36</c:v>
                </c:pt>
                <c:pt idx="13520">
                  <c:v>21.36</c:v>
                </c:pt>
                <c:pt idx="13521">
                  <c:v>21.36</c:v>
                </c:pt>
                <c:pt idx="13522">
                  <c:v>21.36</c:v>
                </c:pt>
                <c:pt idx="13523">
                  <c:v>21.36</c:v>
                </c:pt>
                <c:pt idx="13524">
                  <c:v>21.36</c:v>
                </c:pt>
                <c:pt idx="13525">
                  <c:v>19.61</c:v>
                </c:pt>
                <c:pt idx="13526">
                  <c:v>19.61</c:v>
                </c:pt>
                <c:pt idx="13527">
                  <c:v>19.61</c:v>
                </c:pt>
                <c:pt idx="13528">
                  <c:v>19.61</c:v>
                </c:pt>
                <c:pt idx="13529">
                  <c:v>19.61</c:v>
                </c:pt>
                <c:pt idx="13530">
                  <c:v>19.61</c:v>
                </c:pt>
                <c:pt idx="13531">
                  <c:v>19.61</c:v>
                </c:pt>
                <c:pt idx="13532">
                  <c:v>19.61</c:v>
                </c:pt>
                <c:pt idx="13533">
                  <c:v>19.61</c:v>
                </c:pt>
                <c:pt idx="13534">
                  <c:v>19.61</c:v>
                </c:pt>
                <c:pt idx="13535">
                  <c:v>19.13</c:v>
                </c:pt>
                <c:pt idx="13536">
                  <c:v>19.13</c:v>
                </c:pt>
                <c:pt idx="13537">
                  <c:v>19.13</c:v>
                </c:pt>
                <c:pt idx="13538">
                  <c:v>19.13</c:v>
                </c:pt>
                <c:pt idx="13539">
                  <c:v>19.13</c:v>
                </c:pt>
                <c:pt idx="13540">
                  <c:v>19.13</c:v>
                </c:pt>
                <c:pt idx="13541">
                  <c:v>19.13</c:v>
                </c:pt>
                <c:pt idx="13542">
                  <c:v>19.13</c:v>
                </c:pt>
                <c:pt idx="13543">
                  <c:v>19.13</c:v>
                </c:pt>
                <c:pt idx="13544">
                  <c:v>19.13</c:v>
                </c:pt>
                <c:pt idx="13545">
                  <c:v>17.829999999999998</c:v>
                </c:pt>
                <c:pt idx="13546">
                  <c:v>17.829999999999998</c:v>
                </c:pt>
                <c:pt idx="13547">
                  <c:v>17.829999999999998</c:v>
                </c:pt>
                <c:pt idx="13548">
                  <c:v>17.829999999999998</c:v>
                </c:pt>
                <c:pt idx="13549">
                  <c:v>17.829999999999998</c:v>
                </c:pt>
                <c:pt idx="13550">
                  <c:v>17.829999999999998</c:v>
                </c:pt>
                <c:pt idx="13551">
                  <c:v>17.829999999999998</c:v>
                </c:pt>
                <c:pt idx="13552">
                  <c:v>17.829999999999998</c:v>
                </c:pt>
                <c:pt idx="13553">
                  <c:v>17.829999999999998</c:v>
                </c:pt>
                <c:pt idx="13554">
                  <c:v>17.829999999999998</c:v>
                </c:pt>
                <c:pt idx="13555">
                  <c:v>15.88</c:v>
                </c:pt>
                <c:pt idx="13556">
                  <c:v>15.88</c:v>
                </c:pt>
                <c:pt idx="13557">
                  <c:v>15.88</c:v>
                </c:pt>
                <c:pt idx="13558">
                  <c:v>15.88</c:v>
                </c:pt>
                <c:pt idx="13559">
                  <c:v>15.88</c:v>
                </c:pt>
                <c:pt idx="13560">
                  <c:v>15.88</c:v>
                </c:pt>
                <c:pt idx="13561">
                  <c:v>15.88</c:v>
                </c:pt>
                <c:pt idx="13562">
                  <c:v>15.88</c:v>
                </c:pt>
                <c:pt idx="13563">
                  <c:v>15.88</c:v>
                </c:pt>
                <c:pt idx="13564">
                  <c:v>15.88</c:v>
                </c:pt>
                <c:pt idx="13565">
                  <c:v>15.47</c:v>
                </c:pt>
                <c:pt idx="13566">
                  <c:v>15.47</c:v>
                </c:pt>
                <c:pt idx="13567">
                  <c:v>15.47</c:v>
                </c:pt>
                <c:pt idx="13568">
                  <c:v>15.47</c:v>
                </c:pt>
                <c:pt idx="13569">
                  <c:v>15.47</c:v>
                </c:pt>
                <c:pt idx="13570">
                  <c:v>15.47</c:v>
                </c:pt>
                <c:pt idx="13571">
                  <c:v>15.47</c:v>
                </c:pt>
                <c:pt idx="13572">
                  <c:v>15.47</c:v>
                </c:pt>
                <c:pt idx="13573">
                  <c:v>15.47</c:v>
                </c:pt>
                <c:pt idx="13574">
                  <c:v>15.47</c:v>
                </c:pt>
                <c:pt idx="13575">
                  <c:v>14.22</c:v>
                </c:pt>
                <c:pt idx="13576">
                  <c:v>14.22</c:v>
                </c:pt>
                <c:pt idx="13577">
                  <c:v>14.22</c:v>
                </c:pt>
                <c:pt idx="13578">
                  <c:v>14.22</c:v>
                </c:pt>
                <c:pt idx="13579">
                  <c:v>14.22</c:v>
                </c:pt>
                <c:pt idx="13580">
                  <c:v>14.22</c:v>
                </c:pt>
                <c:pt idx="13581">
                  <c:v>14.22</c:v>
                </c:pt>
                <c:pt idx="13582">
                  <c:v>14.22</c:v>
                </c:pt>
                <c:pt idx="13583">
                  <c:v>14.22</c:v>
                </c:pt>
                <c:pt idx="13584">
                  <c:v>14.22</c:v>
                </c:pt>
                <c:pt idx="13585">
                  <c:v>13.02</c:v>
                </c:pt>
                <c:pt idx="13586">
                  <c:v>13.02</c:v>
                </c:pt>
                <c:pt idx="13587">
                  <c:v>13.02</c:v>
                </c:pt>
                <c:pt idx="13588">
                  <c:v>13.02</c:v>
                </c:pt>
                <c:pt idx="13589">
                  <c:v>13.02</c:v>
                </c:pt>
                <c:pt idx="13590">
                  <c:v>13.02</c:v>
                </c:pt>
                <c:pt idx="13591">
                  <c:v>13.02</c:v>
                </c:pt>
                <c:pt idx="13592">
                  <c:v>13.02</c:v>
                </c:pt>
                <c:pt idx="13593">
                  <c:v>13.02</c:v>
                </c:pt>
                <c:pt idx="13594">
                  <c:v>13.02</c:v>
                </c:pt>
                <c:pt idx="13595">
                  <c:v>12.05</c:v>
                </c:pt>
                <c:pt idx="13596">
                  <c:v>12.05</c:v>
                </c:pt>
                <c:pt idx="13597">
                  <c:v>12.05</c:v>
                </c:pt>
                <c:pt idx="13598">
                  <c:v>12.05</c:v>
                </c:pt>
                <c:pt idx="13599">
                  <c:v>12.05</c:v>
                </c:pt>
                <c:pt idx="13600">
                  <c:v>12.05</c:v>
                </c:pt>
                <c:pt idx="13601">
                  <c:v>12.05</c:v>
                </c:pt>
                <c:pt idx="13602">
                  <c:v>12.05</c:v>
                </c:pt>
                <c:pt idx="13603">
                  <c:v>12.05</c:v>
                </c:pt>
                <c:pt idx="13604">
                  <c:v>12.05</c:v>
                </c:pt>
                <c:pt idx="13605">
                  <c:v>10.66</c:v>
                </c:pt>
                <c:pt idx="13606">
                  <c:v>10.66</c:v>
                </c:pt>
                <c:pt idx="13607">
                  <c:v>10.66</c:v>
                </c:pt>
                <c:pt idx="13608">
                  <c:v>10.66</c:v>
                </c:pt>
                <c:pt idx="13609">
                  <c:v>10.66</c:v>
                </c:pt>
                <c:pt idx="13610">
                  <c:v>10.66</c:v>
                </c:pt>
                <c:pt idx="13611">
                  <c:v>10.66</c:v>
                </c:pt>
                <c:pt idx="13612">
                  <c:v>10.66</c:v>
                </c:pt>
                <c:pt idx="13613">
                  <c:v>10.66</c:v>
                </c:pt>
                <c:pt idx="13614">
                  <c:v>10.66</c:v>
                </c:pt>
                <c:pt idx="13615">
                  <c:v>9.74</c:v>
                </c:pt>
                <c:pt idx="13616">
                  <c:v>9.74</c:v>
                </c:pt>
                <c:pt idx="13617">
                  <c:v>9.74</c:v>
                </c:pt>
                <c:pt idx="13618">
                  <c:v>9.74</c:v>
                </c:pt>
                <c:pt idx="13619">
                  <c:v>9.74</c:v>
                </c:pt>
                <c:pt idx="13620">
                  <c:v>9.74</c:v>
                </c:pt>
                <c:pt idx="13621">
                  <c:v>9.74</c:v>
                </c:pt>
                <c:pt idx="13622">
                  <c:v>9.74</c:v>
                </c:pt>
                <c:pt idx="13623">
                  <c:v>9.74</c:v>
                </c:pt>
                <c:pt idx="13624">
                  <c:v>9.74</c:v>
                </c:pt>
                <c:pt idx="13625">
                  <c:v>12.05</c:v>
                </c:pt>
                <c:pt idx="13626">
                  <c:v>12.05</c:v>
                </c:pt>
                <c:pt idx="13627">
                  <c:v>12.05</c:v>
                </c:pt>
                <c:pt idx="13628">
                  <c:v>12.05</c:v>
                </c:pt>
                <c:pt idx="13629">
                  <c:v>12.05</c:v>
                </c:pt>
                <c:pt idx="13630">
                  <c:v>12.05</c:v>
                </c:pt>
                <c:pt idx="13631">
                  <c:v>12.05</c:v>
                </c:pt>
                <c:pt idx="13632">
                  <c:v>12.05</c:v>
                </c:pt>
                <c:pt idx="13633">
                  <c:v>12.05</c:v>
                </c:pt>
                <c:pt idx="13634">
                  <c:v>12.05</c:v>
                </c:pt>
                <c:pt idx="13635">
                  <c:v>9.41</c:v>
                </c:pt>
                <c:pt idx="13636">
                  <c:v>9.41</c:v>
                </c:pt>
                <c:pt idx="13637">
                  <c:v>9.41</c:v>
                </c:pt>
                <c:pt idx="13638">
                  <c:v>9.41</c:v>
                </c:pt>
                <c:pt idx="13639">
                  <c:v>9.41</c:v>
                </c:pt>
                <c:pt idx="13640">
                  <c:v>9.41</c:v>
                </c:pt>
                <c:pt idx="13641">
                  <c:v>9.41</c:v>
                </c:pt>
                <c:pt idx="13642">
                  <c:v>9.41</c:v>
                </c:pt>
                <c:pt idx="13643">
                  <c:v>9.41</c:v>
                </c:pt>
                <c:pt idx="13644">
                  <c:v>9.41</c:v>
                </c:pt>
                <c:pt idx="13645">
                  <c:v>10.69</c:v>
                </c:pt>
                <c:pt idx="13646">
                  <c:v>10.69</c:v>
                </c:pt>
                <c:pt idx="13647">
                  <c:v>10.69</c:v>
                </c:pt>
                <c:pt idx="13648">
                  <c:v>10.69</c:v>
                </c:pt>
                <c:pt idx="13649">
                  <c:v>10.69</c:v>
                </c:pt>
                <c:pt idx="13650">
                  <c:v>10.69</c:v>
                </c:pt>
                <c:pt idx="13651">
                  <c:v>10.69</c:v>
                </c:pt>
                <c:pt idx="13652">
                  <c:v>10.69</c:v>
                </c:pt>
                <c:pt idx="13653">
                  <c:v>10.69</c:v>
                </c:pt>
                <c:pt idx="13654">
                  <c:v>10.69</c:v>
                </c:pt>
                <c:pt idx="13655">
                  <c:v>11.49</c:v>
                </c:pt>
                <c:pt idx="13656">
                  <c:v>11.49</c:v>
                </c:pt>
                <c:pt idx="13657">
                  <c:v>11.49</c:v>
                </c:pt>
                <c:pt idx="13658">
                  <c:v>11.49</c:v>
                </c:pt>
                <c:pt idx="13659">
                  <c:v>11.49</c:v>
                </c:pt>
                <c:pt idx="13660">
                  <c:v>11.49</c:v>
                </c:pt>
                <c:pt idx="13661">
                  <c:v>11.49</c:v>
                </c:pt>
                <c:pt idx="13662">
                  <c:v>11.49</c:v>
                </c:pt>
                <c:pt idx="13663">
                  <c:v>11.49</c:v>
                </c:pt>
                <c:pt idx="13664">
                  <c:v>11.49</c:v>
                </c:pt>
                <c:pt idx="13665">
                  <c:v>15.61</c:v>
                </c:pt>
                <c:pt idx="13666">
                  <c:v>15.61</c:v>
                </c:pt>
                <c:pt idx="13667">
                  <c:v>15.61</c:v>
                </c:pt>
                <c:pt idx="13668">
                  <c:v>15.61</c:v>
                </c:pt>
                <c:pt idx="13669">
                  <c:v>15.61</c:v>
                </c:pt>
                <c:pt idx="13670">
                  <c:v>15.61</c:v>
                </c:pt>
                <c:pt idx="13671">
                  <c:v>15.61</c:v>
                </c:pt>
                <c:pt idx="13672">
                  <c:v>15.61</c:v>
                </c:pt>
                <c:pt idx="13673">
                  <c:v>15.61</c:v>
                </c:pt>
                <c:pt idx="13674">
                  <c:v>15.61</c:v>
                </c:pt>
                <c:pt idx="13675">
                  <c:v>11.97</c:v>
                </c:pt>
                <c:pt idx="13676">
                  <c:v>11.97</c:v>
                </c:pt>
                <c:pt idx="13677">
                  <c:v>11.97</c:v>
                </c:pt>
                <c:pt idx="13678">
                  <c:v>11.97</c:v>
                </c:pt>
                <c:pt idx="13679">
                  <c:v>11.97</c:v>
                </c:pt>
                <c:pt idx="13680">
                  <c:v>11.97</c:v>
                </c:pt>
                <c:pt idx="13681">
                  <c:v>11.97</c:v>
                </c:pt>
                <c:pt idx="13682">
                  <c:v>11.97</c:v>
                </c:pt>
                <c:pt idx="13683">
                  <c:v>11.97</c:v>
                </c:pt>
                <c:pt idx="13684">
                  <c:v>11.97</c:v>
                </c:pt>
                <c:pt idx="13685">
                  <c:v>9.77</c:v>
                </c:pt>
                <c:pt idx="13686">
                  <c:v>9.77</c:v>
                </c:pt>
                <c:pt idx="13687">
                  <c:v>9.77</c:v>
                </c:pt>
                <c:pt idx="13688">
                  <c:v>9.77</c:v>
                </c:pt>
                <c:pt idx="13689">
                  <c:v>9.77</c:v>
                </c:pt>
                <c:pt idx="13690">
                  <c:v>9.77</c:v>
                </c:pt>
                <c:pt idx="13691">
                  <c:v>9.77</c:v>
                </c:pt>
                <c:pt idx="13692">
                  <c:v>9.77</c:v>
                </c:pt>
                <c:pt idx="13693">
                  <c:v>9.77</c:v>
                </c:pt>
                <c:pt idx="13694">
                  <c:v>9.77</c:v>
                </c:pt>
                <c:pt idx="13695">
                  <c:v>12.16</c:v>
                </c:pt>
                <c:pt idx="13696">
                  <c:v>12.16</c:v>
                </c:pt>
                <c:pt idx="13697">
                  <c:v>12.16</c:v>
                </c:pt>
                <c:pt idx="13698">
                  <c:v>12.16</c:v>
                </c:pt>
                <c:pt idx="13699">
                  <c:v>12.16</c:v>
                </c:pt>
                <c:pt idx="13700">
                  <c:v>12.16</c:v>
                </c:pt>
                <c:pt idx="13701">
                  <c:v>12.16</c:v>
                </c:pt>
                <c:pt idx="13702">
                  <c:v>12.16</c:v>
                </c:pt>
                <c:pt idx="13703">
                  <c:v>12.16</c:v>
                </c:pt>
                <c:pt idx="13704">
                  <c:v>12.16</c:v>
                </c:pt>
                <c:pt idx="13705">
                  <c:v>14.47</c:v>
                </c:pt>
                <c:pt idx="13706">
                  <c:v>14.47</c:v>
                </c:pt>
                <c:pt idx="13707">
                  <c:v>14.47</c:v>
                </c:pt>
                <c:pt idx="13708">
                  <c:v>14.47</c:v>
                </c:pt>
                <c:pt idx="13709">
                  <c:v>14.47</c:v>
                </c:pt>
                <c:pt idx="13710">
                  <c:v>14.47</c:v>
                </c:pt>
                <c:pt idx="13711">
                  <c:v>14.47</c:v>
                </c:pt>
                <c:pt idx="13712">
                  <c:v>14.47</c:v>
                </c:pt>
                <c:pt idx="13713">
                  <c:v>14.47</c:v>
                </c:pt>
                <c:pt idx="13714">
                  <c:v>14.47</c:v>
                </c:pt>
                <c:pt idx="13715">
                  <c:v>17.489999999999998</c:v>
                </c:pt>
                <c:pt idx="13716">
                  <c:v>17.489999999999998</c:v>
                </c:pt>
                <c:pt idx="13717">
                  <c:v>17.489999999999998</c:v>
                </c:pt>
                <c:pt idx="13718">
                  <c:v>17.489999999999998</c:v>
                </c:pt>
                <c:pt idx="13719">
                  <c:v>17.489999999999998</c:v>
                </c:pt>
                <c:pt idx="13720">
                  <c:v>17.489999999999998</c:v>
                </c:pt>
                <c:pt idx="13721">
                  <c:v>17.489999999999998</c:v>
                </c:pt>
                <c:pt idx="13722">
                  <c:v>17.489999999999998</c:v>
                </c:pt>
                <c:pt idx="13723">
                  <c:v>17.489999999999998</c:v>
                </c:pt>
                <c:pt idx="13724">
                  <c:v>17.489999999999998</c:v>
                </c:pt>
                <c:pt idx="13725">
                  <c:v>18.77</c:v>
                </c:pt>
                <c:pt idx="13726">
                  <c:v>18.77</c:v>
                </c:pt>
                <c:pt idx="13727">
                  <c:v>18.77</c:v>
                </c:pt>
                <c:pt idx="13728">
                  <c:v>18.77</c:v>
                </c:pt>
                <c:pt idx="13729">
                  <c:v>18.77</c:v>
                </c:pt>
                <c:pt idx="13730">
                  <c:v>18.77</c:v>
                </c:pt>
                <c:pt idx="13731">
                  <c:v>18.77</c:v>
                </c:pt>
                <c:pt idx="13732">
                  <c:v>18.77</c:v>
                </c:pt>
                <c:pt idx="13733">
                  <c:v>18.77</c:v>
                </c:pt>
                <c:pt idx="13734">
                  <c:v>18.77</c:v>
                </c:pt>
                <c:pt idx="13735">
                  <c:v>18.489999999999998</c:v>
                </c:pt>
                <c:pt idx="13736">
                  <c:v>18.489999999999998</c:v>
                </c:pt>
                <c:pt idx="13737">
                  <c:v>18.489999999999998</c:v>
                </c:pt>
                <c:pt idx="13738">
                  <c:v>18.489999999999998</c:v>
                </c:pt>
                <c:pt idx="13739">
                  <c:v>18.489999999999998</c:v>
                </c:pt>
                <c:pt idx="13740">
                  <c:v>18.489999999999998</c:v>
                </c:pt>
                <c:pt idx="13741">
                  <c:v>18.489999999999998</c:v>
                </c:pt>
                <c:pt idx="13742">
                  <c:v>18.489999999999998</c:v>
                </c:pt>
                <c:pt idx="13743">
                  <c:v>18.489999999999998</c:v>
                </c:pt>
                <c:pt idx="13744">
                  <c:v>18.489999999999998</c:v>
                </c:pt>
                <c:pt idx="13745">
                  <c:v>19.440000000000001</c:v>
                </c:pt>
                <c:pt idx="13746">
                  <c:v>19.440000000000001</c:v>
                </c:pt>
                <c:pt idx="13747">
                  <c:v>19.440000000000001</c:v>
                </c:pt>
                <c:pt idx="13748">
                  <c:v>19.440000000000001</c:v>
                </c:pt>
                <c:pt idx="13749">
                  <c:v>19.440000000000001</c:v>
                </c:pt>
                <c:pt idx="13750">
                  <c:v>19.440000000000001</c:v>
                </c:pt>
                <c:pt idx="13751">
                  <c:v>19.440000000000001</c:v>
                </c:pt>
                <c:pt idx="13752">
                  <c:v>19.440000000000001</c:v>
                </c:pt>
                <c:pt idx="13753">
                  <c:v>19.440000000000001</c:v>
                </c:pt>
                <c:pt idx="13754">
                  <c:v>19.440000000000001</c:v>
                </c:pt>
                <c:pt idx="13755">
                  <c:v>19.579999999999998</c:v>
                </c:pt>
                <c:pt idx="13756">
                  <c:v>19.579999999999998</c:v>
                </c:pt>
                <c:pt idx="13757">
                  <c:v>19.579999999999998</c:v>
                </c:pt>
                <c:pt idx="13758">
                  <c:v>19.579999999999998</c:v>
                </c:pt>
                <c:pt idx="13759">
                  <c:v>19.579999999999998</c:v>
                </c:pt>
                <c:pt idx="13760">
                  <c:v>19.579999999999998</c:v>
                </c:pt>
                <c:pt idx="13761">
                  <c:v>19.579999999999998</c:v>
                </c:pt>
                <c:pt idx="13762">
                  <c:v>19.579999999999998</c:v>
                </c:pt>
                <c:pt idx="13763">
                  <c:v>19.579999999999998</c:v>
                </c:pt>
                <c:pt idx="13764">
                  <c:v>19.579999999999998</c:v>
                </c:pt>
                <c:pt idx="13765">
                  <c:v>15.8</c:v>
                </c:pt>
                <c:pt idx="13766">
                  <c:v>15.8</c:v>
                </c:pt>
                <c:pt idx="13767">
                  <c:v>15.8</c:v>
                </c:pt>
                <c:pt idx="13768">
                  <c:v>15.8</c:v>
                </c:pt>
                <c:pt idx="13769">
                  <c:v>15.8</c:v>
                </c:pt>
                <c:pt idx="13770">
                  <c:v>15.8</c:v>
                </c:pt>
                <c:pt idx="13771">
                  <c:v>15.8</c:v>
                </c:pt>
                <c:pt idx="13772">
                  <c:v>15.8</c:v>
                </c:pt>
                <c:pt idx="13773">
                  <c:v>15.8</c:v>
                </c:pt>
                <c:pt idx="13774">
                  <c:v>15.8</c:v>
                </c:pt>
                <c:pt idx="13775">
                  <c:v>13.77</c:v>
                </c:pt>
                <c:pt idx="13776">
                  <c:v>13.77</c:v>
                </c:pt>
                <c:pt idx="13777">
                  <c:v>13.77</c:v>
                </c:pt>
                <c:pt idx="13778">
                  <c:v>13.77</c:v>
                </c:pt>
                <c:pt idx="13779">
                  <c:v>13.77</c:v>
                </c:pt>
                <c:pt idx="13780">
                  <c:v>13.77</c:v>
                </c:pt>
                <c:pt idx="13781">
                  <c:v>13.77</c:v>
                </c:pt>
                <c:pt idx="13782">
                  <c:v>13.77</c:v>
                </c:pt>
                <c:pt idx="13783">
                  <c:v>13.77</c:v>
                </c:pt>
                <c:pt idx="13784">
                  <c:v>13.77</c:v>
                </c:pt>
                <c:pt idx="13785">
                  <c:v>11.13</c:v>
                </c:pt>
                <c:pt idx="13786">
                  <c:v>11.13</c:v>
                </c:pt>
                <c:pt idx="13787">
                  <c:v>11.13</c:v>
                </c:pt>
                <c:pt idx="13788">
                  <c:v>11.13</c:v>
                </c:pt>
                <c:pt idx="13789">
                  <c:v>11.13</c:v>
                </c:pt>
                <c:pt idx="13790">
                  <c:v>11.13</c:v>
                </c:pt>
                <c:pt idx="13791">
                  <c:v>11.13</c:v>
                </c:pt>
                <c:pt idx="13792">
                  <c:v>11.13</c:v>
                </c:pt>
                <c:pt idx="13793">
                  <c:v>11.13</c:v>
                </c:pt>
                <c:pt idx="13794">
                  <c:v>11.13</c:v>
                </c:pt>
                <c:pt idx="13795">
                  <c:v>10.72</c:v>
                </c:pt>
                <c:pt idx="13796">
                  <c:v>10.72</c:v>
                </c:pt>
                <c:pt idx="13797">
                  <c:v>10.72</c:v>
                </c:pt>
                <c:pt idx="13798">
                  <c:v>10.72</c:v>
                </c:pt>
                <c:pt idx="13799">
                  <c:v>10.72</c:v>
                </c:pt>
                <c:pt idx="13800">
                  <c:v>10.72</c:v>
                </c:pt>
                <c:pt idx="13801">
                  <c:v>10.72</c:v>
                </c:pt>
                <c:pt idx="13802">
                  <c:v>10.72</c:v>
                </c:pt>
                <c:pt idx="13803">
                  <c:v>10.72</c:v>
                </c:pt>
                <c:pt idx="13804">
                  <c:v>10.72</c:v>
                </c:pt>
                <c:pt idx="13805">
                  <c:v>11.47</c:v>
                </c:pt>
                <c:pt idx="13806">
                  <c:v>11.47</c:v>
                </c:pt>
                <c:pt idx="13807">
                  <c:v>11.47</c:v>
                </c:pt>
                <c:pt idx="13808">
                  <c:v>11.47</c:v>
                </c:pt>
                <c:pt idx="13809">
                  <c:v>11.47</c:v>
                </c:pt>
                <c:pt idx="13810">
                  <c:v>11.47</c:v>
                </c:pt>
                <c:pt idx="13811">
                  <c:v>11.47</c:v>
                </c:pt>
                <c:pt idx="13812">
                  <c:v>11.47</c:v>
                </c:pt>
                <c:pt idx="13813">
                  <c:v>11.47</c:v>
                </c:pt>
                <c:pt idx="13814">
                  <c:v>11.47</c:v>
                </c:pt>
                <c:pt idx="13815">
                  <c:v>10.16</c:v>
                </c:pt>
                <c:pt idx="13816">
                  <c:v>10.16</c:v>
                </c:pt>
                <c:pt idx="13817">
                  <c:v>10.16</c:v>
                </c:pt>
                <c:pt idx="13818">
                  <c:v>10.16</c:v>
                </c:pt>
                <c:pt idx="13819">
                  <c:v>10.16</c:v>
                </c:pt>
                <c:pt idx="13820">
                  <c:v>10.16</c:v>
                </c:pt>
                <c:pt idx="13821">
                  <c:v>10.16</c:v>
                </c:pt>
                <c:pt idx="13822">
                  <c:v>10.16</c:v>
                </c:pt>
                <c:pt idx="13823">
                  <c:v>10.16</c:v>
                </c:pt>
                <c:pt idx="13824">
                  <c:v>10.16</c:v>
                </c:pt>
                <c:pt idx="13825">
                  <c:v>10.130000000000001</c:v>
                </c:pt>
                <c:pt idx="13826">
                  <c:v>10.130000000000001</c:v>
                </c:pt>
                <c:pt idx="13827">
                  <c:v>10.130000000000001</c:v>
                </c:pt>
                <c:pt idx="13828">
                  <c:v>10.130000000000001</c:v>
                </c:pt>
                <c:pt idx="13829">
                  <c:v>10.130000000000001</c:v>
                </c:pt>
                <c:pt idx="13830">
                  <c:v>10.130000000000001</c:v>
                </c:pt>
                <c:pt idx="13831">
                  <c:v>10.130000000000001</c:v>
                </c:pt>
                <c:pt idx="13832">
                  <c:v>10.130000000000001</c:v>
                </c:pt>
                <c:pt idx="13833">
                  <c:v>10.130000000000001</c:v>
                </c:pt>
                <c:pt idx="13834">
                  <c:v>10.130000000000001</c:v>
                </c:pt>
                <c:pt idx="13835">
                  <c:v>10.19</c:v>
                </c:pt>
                <c:pt idx="13836">
                  <c:v>10.19</c:v>
                </c:pt>
                <c:pt idx="13837">
                  <c:v>10.19</c:v>
                </c:pt>
                <c:pt idx="13838">
                  <c:v>10.19</c:v>
                </c:pt>
                <c:pt idx="13839">
                  <c:v>10.19</c:v>
                </c:pt>
                <c:pt idx="13840">
                  <c:v>10.19</c:v>
                </c:pt>
                <c:pt idx="13841">
                  <c:v>10.19</c:v>
                </c:pt>
                <c:pt idx="13842">
                  <c:v>10.19</c:v>
                </c:pt>
                <c:pt idx="13843">
                  <c:v>10.19</c:v>
                </c:pt>
                <c:pt idx="13844">
                  <c:v>10.19</c:v>
                </c:pt>
                <c:pt idx="13845">
                  <c:v>9.6300000000000008</c:v>
                </c:pt>
                <c:pt idx="13846">
                  <c:v>9.6300000000000008</c:v>
                </c:pt>
                <c:pt idx="13847">
                  <c:v>9.6300000000000008</c:v>
                </c:pt>
                <c:pt idx="13848">
                  <c:v>9.6300000000000008</c:v>
                </c:pt>
                <c:pt idx="13849">
                  <c:v>9.6300000000000008</c:v>
                </c:pt>
                <c:pt idx="13850">
                  <c:v>9.6300000000000008</c:v>
                </c:pt>
                <c:pt idx="13851">
                  <c:v>9.6300000000000008</c:v>
                </c:pt>
                <c:pt idx="13852">
                  <c:v>9.6300000000000008</c:v>
                </c:pt>
                <c:pt idx="13853">
                  <c:v>9.6300000000000008</c:v>
                </c:pt>
                <c:pt idx="13854">
                  <c:v>9.6300000000000008</c:v>
                </c:pt>
                <c:pt idx="13855">
                  <c:v>8.49</c:v>
                </c:pt>
                <c:pt idx="13856">
                  <c:v>8.49</c:v>
                </c:pt>
                <c:pt idx="13857">
                  <c:v>8.49</c:v>
                </c:pt>
                <c:pt idx="13858">
                  <c:v>8.49</c:v>
                </c:pt>
                <c:pt idx="13859">
                  <c:v>8.49</c:v>
                </c:pt>
                <c:pt idx="13860">
                  <c:v>8.49</c:v>
                </c:pt>
                <c:pt idx="13861">
                  <c:v>8.49</c:v>
                </c:pt>
                <c:pt idx="13862">
                  <c:v>8.49</c:v>
                </c:pt>
                <c:pt idx="13863">
                  <c:v>8.49</c:v>
                </c:pt>
                <c:pt idx="13864">
                  <c:v>8.49</c:v>
                </c:pt>
                <c:pt idx="13865">
                  <c:v>8.27</c:v>
                </c:pt>
                <c:pt idx="13866">
                  <c:v>8.27</c:v>
                </c:pt>
                <c:pt idx="13867">
                  <c:v>8.27</c:v>
                </c:pt>
                <c:pt idx="13868">
                  <c:v>8.27</c:v>
                </c:pt>
                <c:pt idx="13869">
                  <c:v>8.27</c:v>
                </c:pt>
                <c:pt idx="13870">
                  <c:v>8.27</c:v>
                </c:pt>
                <c:pt idx="13871">
                  <c:v>8.27</c:v>
                </c:pt>
                <c:pt idx="13872">
                  <c:v>8.27</c:v>
                </c:pt>
                <c:pt idx="13873">
                  <c:v>8.27</c:v>
                </c:pt>
                <c:pt idx="13874">
                  <c:v>8.27</c:v>
                </c:pt>
                <c:pt idx="13875">
                  <c:v>8.19</c:v>
                </c:pt>
                <c:pt idx="13876">
                  <c:v>8.19</c:v>
                </c:pt>
                <c:pt idx="13877">
                  <c:v>8.19</c:v>
                </c:pt>
                <c:pt idx="13878">
                  <c:v>8.19</c:v>
                </c:pt>
                <c:pt idx="13879">
                  <c:v>8.19</c:v>
                </c:pt>
                <c:pt idx="13880">
                  <c:v>8.19</c:v>
                </c:pt>
                <c:pt idx="13881">
                  <c:v>8.19</c:v>
                </c:pt>
                <c:pt idx="13882">
                  <c:v>8.19</c:v>
                </c:pt>
                <c:pt idx="13883">
                  <c:v>8.19</c:v>
                </c:pt>
                <c:pt idx="13884">
                  <c:v>8.19</c:v>
                </c:pt>
                <c:pt idx="13885">
                  <c:v>8.3000000000000007</c:v>
                </c:pt>
                <c:pt idx="13886">
                  <c:v>8.3000000000000007</c:v>
                </c:pt>
                <c:pt idx="13887">
                  <c:v>8.3000000000000007</c:v>
                </c:pt>
                <c:pt idx="13888">
                  <c:v>8.3000000000000007</c:v>
                </c:pt>
                <c:pt idx="13889">
                  <c:v>8.3000000000000007</c:v>
                </c:pt>
                <c:pt idx="13890">
                  <c:v>8.3000000000000007</c:v>
                </c:pt>
                <c:pt idx="13891">
                  <c:v>8.3000000000000007</c:v>
                </c:pt>
                <c:pt idx="13892">
                  <c:v>8.3000000000000007</c:v>
                </c:pt>
                <c:pt idx="13893">
                  <c:v>8.3000000000000007</c:v>
                </c:pt>
                <c:pt idx="13894">
                  <c:v>8.3000000000000007</c:v>
                </c:pt>
                <c:pt idx="13895">
                  <c:v>9.91</c:v>
                </c:pt>
                <c:pt idx="13896">
                  <c:v>9.91</c:v>
                </c:pt>
                <c:pt idx="13897">
                  <c:v>9.91</c:v>
                </c:pt>
                <c:pt idx="13898">
                  <c:v>9.91</c:v>
                </c:pt>
                <c:pt idx="13899">
                  <c:v>9.91</c:v>
                </c:pt>
                <c:pt idx="13900">
                  <c:v>9.91</c:v>
                </c:pt>
                <c:pt idx="13901">
                  <c:v>9.91</c:v>
                </c:pt>
                <c:pt idx="13902">
                  <c:v>9.91</c:v>
                </c:pt>
                <c:pt idx="13903">
                  <c:v>9.91</c:v>
                </c:pt>
                <c:pt idx="13904">
                  <c:v>9.91</c:v>
                </c:pt>
                <c:pt idx="13905">
                  <c:v>13.72</c:v>
                </c:pt>
                <c:pt idx="13906">
                  <c:v>13.72</c:v>
                </c:pt>
                <c:pt idx="13907">
                  <c:v>13.72</c:v>
                </c:pt>
                <c:pt idx="13908">
                  <c:v>13.72</c:v>
                </c:pt>
                <c:pt idx="13909">
                  <c:v>13.72</c:v>
                </c:pt>
                <c:pt idx="13910">
                  <c:v>13.72</c:v>
                </c:pt>
                <c:pt idx="13911">
                  <c:v>13.72</c:v>
                </c:pt>
                <c:pt idx="13912">
                  <c:v>13.72</c:v>
                </c:pt>
                <c:pt idx="13913">
                  <c:v>13.72</c:v>
                </c:pt>
                <c:pt idx="13914">
                  <c:v>13.72</c:v>
                </c:pt>
                <c:pt idx="13915">
                  <c:v>14.83</c:v>
                </c:pt>
                <c:pt idx="13916">
                  <c:v>14.83</c:v>
                </c:pt>
                <c:pt idx="13917">
                  <c:v>14.83</c:v>
                </c:pt>
                <c:pt idx="13918">
                  <c:v>14.83</c:v>
                </c:pt>
                <c:pt idx="13919">
                  <c:v>14.83</c:v>
                </c:pt>
                <c:pt idx="13920">
                  <c:v>14.83</c:v>
                </c:pt>
                <c:pt idx="13921">
                  <c:v>14.83</c:v>
                </c:pt>
                <c:pt idx="13922">
                  <c:v>14.83</c:v>
                </c:pt>
                <c:pt idx="13923">
                  <c:v>14.83</c:v>
                </c:pt>
                <c:pt idx="13924">
                  <c:v>14.83</c:v>
                </c:pt>
                <c:pt idx="13925">
                  <c:v>14.99</c:v>
                </c:pt>
                <c:pt idx="13926">
                  <c:v>14.99</c:v>
                </c:pt>
                <c:pt idx="13927">
                  <c:v>14.99</c:v>
                </c:pt>
                <c:pt idx="13928">
                  <c:v>14.99</c:v>
                </c:pt>
                <c:pt idx="13929">
                  <c:v>14.99</c:v>
                </c:pt>
                <c:pt idx="13930">
                  <c:v>14.99</c:v>
                </c:pt>
                <c:pt idx="13931">
                  <c:v>14.99</c:v>
                </c:pt>
                <c:pt idx="13932">
                  <c:v>14.99</c:v>
                </c:pt>
                <c:pt idx="13933">
                  <c:v>14.99</c:v>
                </c:pt>
                <c:pt idx="13934">
                  <c:v>14.99</c:v>
                </c:pt>
                <c:pt idx="13935">
                  <c:v>14.19</c:v>
                </c:pt>
                <c:pt idx="13936">
                  <c:v>14.19</c:v>
                </c:pt>
                <c:pt idx="13937">
                  <c:v>14.19</c:v>
                </c:pt>
                <c:pt idx="13938">
                  <c:v>14.19</c:v>
                </c:pt>
                <c:pt idx="13939">
                  <c:v>14.19</c:v>
                </c:pt>
                <c:pt idx="13940">
                  <c:v>14.19</c:v>
                </c:pt>
                <c:pt idx="13941">
                  <c:v>14.19</c:v>
                </c:pt>
                <c:pt idx="13942">
                  <c:v>14.19</c:v>
                </c:pt>
                <c:pt idx="13943">
                  <c:v>14.19</c:v>
                </c:pt>
                <c:pt idx="13944">
                  <c:v>14.19</c:v>
                </c:pt>
                <c:pt idx="13945">
                  <c:v>13.52</c:v>
                </c:pt>
                <c:pt idx="13946">
                  <c:v>13.52</c:v>
                </c:pt>
                <c:pt idx="13947">
                  <c:v>13.52</c:v>
                </c:pt>
                <c:pt idx="13948">
                  <c:v>13.52</c:v>
                </c:pt>
                <c:pt idx="13949">
                  <c:v>13.52</c:v>
                </c:pt>
                <c:pt idx="13950">
                  <c:v>13.52</c:v>
                </c:pt>
                <c:pt idx="13951">
                  <c:v>13.52</c:v>
                </c:pt>
                <c:pt idx="13952">
                  <c:v>13.52</c:v>
                </c:pt>
                <c:pt idx="13953">
                  <c:v>13.52</c:v>
                </c:pt>
                <c:pt idx="13954">
                  <c:v>13.52</c:v>
                </c:pt>
                <c:pt idx="13955">
                  <c:v>13.11</c:v>
                </c:pt>
                <c:pt idx="13956">
                  <c:v>13.11</c:v>
                </c:pt>
                <c:pt idx="13957">
                  <c:v>13.11</c:v>
                </c:pt>
                <c:pt idx="13958">
                  <c:v>13.11</c:v>
                </c:pt>
                <c:pt idx="13959">
                  <c:v>13.11</c:v>
                </c:pt>
                <c:pt idx="13960">
                  <c:v>13.11</c:v>
                </c:pt>
                <c:pt idx="13961">
                  <c:v>13.11</c:v>
                </c:pt>
                <c:pt idx="13962">
                  <c:v>13.11</c:v>
                </c:pt>
                <c:pt idx="13963">
                  <c:v>13.11</c:v>
                </c:pt>
                <c:pt idx="13964">
                  <c:v>13.11</c:v>
                </c:pt>
                <c:pt idx="13965">
                  <c:v>13.33</c:v>
                </c:pt>
                <c:pt idx="13966">
                  <c:v>13.33</c:v>
                </c:pt>
                <c:pt idx="13967">
                  <c:v>13.33</c:v>
                </c:pt>
                <c:pt idx="13968">
                  <c:v>13.33</c:v>
                </c:pt>
                <c:pt idx="13969">
                  <c:v>13.33</c:v>
                </c:pt>
                <c:pt idx="13970">
                  <c:v>13.33</c:v>
                </c:pt>
                <c:pt idx="13971">
                  <c:v>13.33</c:v>
                </c:pt>
                <c:pt idx="13972">
                  <c:v>13.33</c:v>
                </c:pt>
                <c:pt idx="13973">
                  <c:v>13.33</c:v>
                </c:pt>
                <c:pt idx="13974">
                  <c:v>13.33</c:v>
                </c:pt>
                <c:pt idx="13975">
                  <c:v>14.47</c:v>
                </c:pt>
                <c:pt idx="13976">
                  <c:v>14.47</c:v>
                </c:pt>
                <c:pt idx="13977">
                  <c:v>14.47</c:v>
                </c:pt>
                <c:pt idx="13978">
                  <c:v>14.47</c:v>
                </c:pt>
                <c:pt idx="13979">
                  <c:v>14.47</c:v>
                </c:pt>
                <c:pt idx="13980">
                  <c:v>14.47</c:v>
                </c:pt>
                <c:pt idx="13981">
                  <c:v>14.47</c:v>
                </c:pt>
                <c:pt idx="13982">
                  <c:v>14.47</c:v>
                </c:pt>
                <c:pt idx="13983">
                  <c:v>14.47</c:v>
                </c:pt>
                <c:pt idx="13984">
                  <c:v>14.47</c:v>
                </c:pt>
                <c:pt idx="13985">
                  <c:v>12.97</c:v>
                </c:pt>
                <c:pt idx="13986">
                  <c:v>12.97</c:v>
                </c:pt>
                <c:pt idx="13987">
                  <c:v>12.97</c:v>
                </c:pt>
                <c:pt idx="13988">
                  <c:v>12.97</c:v>
                </c:pt>
                <c:pt idx="13989">
                  <c:v>12.97</c:v>
                </c:pt>
                <c:pt idx="13990">
                  <c:v>12.97</c:v>
                </c:pt>
                <c:pt idx="13991">
                  <c:v>12.97</c:v>
                </c:pt>
                <c:pt idx="13992">
                  <c:v>12.97</c:v>
                </c:pt>
                <c:pt idx="13993">
                  <c:v>12.97</c:v>
                </c:pt>
                <c:pt idx="13994">
                  <c:v>12.97</c:v>
                </c:pt>
                <c:pt idx="13995">
                  <c:v>10.91</c:v>
                </c:pt>
                <c:pt idx="13996">
                  <c:v>10.91</c:v>
                </c:pt>
                <c:pt idx="13997">
                  <c:v>10.91</c:v>
                </c:pt>
                <c:pt idx="13998">
                  <c:v>10.91</c:v>
                </c:pt>
                <c:pt idx="13999">
                  <c:v>10.91</c:v>
                </c:pt>
                <c:pt idx="14000">
                  <c:v>10.91</c:v>
                </c:pt>
                <c:pt idx="14001">
                  <c:v>10.91</c:v>
                </c:pt>
                <c:pt idx="14002">
                  <c:v>10.91</c:v>
                </c:pt>
                <c:pt idx="14003">
                  <c:v>10.91</c:v>
                </c:pt>
                <c:pt idx="14004">
                  <c:v>10.91</c:v>
                </c:pt>
                <c:pt idx="14005">
                  <c:v>9.1300000000000008</c:v>
                </c:pt>
                <c:pt idx="14006">
                  <c:v>9.1300000000000008</c:v>
                </c:pt>
                <c:pt idx="14007">
                  <c:v>9.1300000000000008</c:v>
                </c:pt>
                <c:pt idx="14008">
                  <c:v>9.1300000000000008</c:v>
                </c:pt>
                <c:pt idx="14009">
                  <c:v>9.1300000000000008</c:v>
                </c:pt>
                <c:pt idx="14010">
                  <c:v>9.1300000000000008</c:v>
                </c:pt>
                <c:pt idx="14011">
                  <c:v>9.1300000000000008</c:v>
                </c:pt>
                <c:pt idx="14012">
                  <c:v>9.1300000000000008</c:v>
                </c:pt>
                <c:pt idx="14013">
                  <c:v>9.1300000000000008</c:v>
                </c:pt>
                <c:pt idx="14014">
                  <c:v>9.1300000000000008</c:v>
                </c:pt>
                <c:pt idx="14015">
                  <c:v>9.19</c:v>
                </c:pt>
                <c:pt idx="14016">
                  <c:v>9.19</c:v>
                </c:pt>
                <c:pt idx="14017">
                  <c:v>9.19</c:v>
                </c:pt>
                <c:pt idx="14018">
                  <c:v>9.19</c:v>
                </c:pt>
                <c:pt idx="14019">
                  <c:v>9.19</c:v>
                </c:pt>
                <c:pt idx="14020">
                  <c:v>9.19</c:v>
                </c:pt>
                <c:pt idx="14021">
                  <c:v>9.19</c:v>
                </c:pt>
                <c:pt idx="14022">
                  <c:v>9.19</c:v>
                </c:pt>
                <c:pt idx="14023">
                  <c:v>9.19</c:v>
                </c:pt>
                <c:pt idx="14024">
                  <c:v>9.19</c:v>
                </c:pt>
                <c:pt idx="14025">
                  <c:v>9.91</c:v>
                </c:pt>
                <c:pt idx="14026">
                  <c:v>9.91</c:v>
                </c:pt>
                <c:pt idx="14027">
                  <c:v>9.91</c:v>
                </c:pt>
                <c:pt idx="14028">
                  <c:v>9.91</c:v>
                </c:pt>
                <c:pt idx="14029">
                  <c:v>9.91</c:v>
                </c:pt>
                <c:pt idx="14030">
                  <c:v>9.91</c:v>
                </c:pt>
                <c:pt idx="14031">
                  <c:v>9.91</c:v>
                </c:pt>
                <c:pt idx="14032">
                  <c:v>9.91</c:v>
                </c:pt>
                <c:pt idx="14033">
                  <c:v>9.91</c:v>
                </c:pt>
                <c:pt idx="14034">
                  <c:v>9.91</c:v>
                </c:pt>
                <c:pt idx="14035">
                  <c:v>8.5500000000000007</c:v>
                </c:pt>
                <c:pt idx="14036">
                  <c:v>8.5500000000000007</c:v>
                </c:pt>
                <c:pt idx="14037">
                  <c:v>8.5500000000000007</c:v>
                </c:pt>
                <c:pt idx="14038">
                  <c:v>8.5500000000000007</c:v>
                </c:pt>
                <c:pt idx="14039">
                  <c:v>8.5500000000000007</c:v>
                </c:pt>
                <c:pt idx="14040">
                  <c:v>8.5500000000000007</c:v>
                </c:pt>
                <c:pt idx="14041">
                  <c:v>8.5500000000000007</c:v>
                </c:pt>
                <c:pt idx="14042">
                  <c:v>8.5500000000000007</c:v>
                </c:pt>
                <c:pt idx="14043">
                  <c:v>8.5500000000000007</c:v>
                </c:pt>
                <c:pt idx="14044">
                  <c:v>8.5500000000000007</c:v>
                </c:pt>
                <c:pt idx="14045">
                  <c:v>8.02</c:v>
                </c:pt>
                <c:pt idx="14046">
                  <c:v>8.02</c:v>
                </c:pt>
                <c:pt idx="14047">
                  <c:v>8.02</c:v>
                </c:pt>
                <c:pt idx="14048">
                  <c:v>8.02</c:v>
                </c:pt>
                <c:pt idx="14049">
                  <c:v>8.02</c:v>
                </c:pt>
                <c:pt idx="14050">
                  <c:v>8.02</c:v>
                </c:pt>
                <c:pt idx="14051">
                  <c:v>8.02</c:v>
                </c:pt>
                <c:pt idx="14052">
                  <c:v>8.02</c:v>
                </c:pt>
                <c:pt idx="14053">
                  <c:v>8.02</c:v>
                </c:pt>
                <c:pt idx="14054">
                  <c:v>8.02</c:v>
                </c:pt>
                <c:pt idx="14055">
                  <c:v>8.69</c:v>
                </c:pt>
                <c:pt idx="14056">
                  <c:v>8.69</c:v>
                </c:pt>
                <c:pt idx="14057">
                  <c:v>8.69</c:v>
                </c:pt>
                <c:pt idx="14058">
                  <c:v>8.69</c:v>
                </c:pt>
                <c:pt idx="14059">
                  <c:v>8.69</c:v>
                </c:pt>
                <c:pt idx="14060">
                  <c:v>8.69</c:v>
                </c:pt>
                <c:pt idx="14061">
                  <c:v>8.69</c:v>
                </c:pt>
                <c:pt idx="14062">
                  <c:v>8.69</c:v>
                </c:pt>
                <c:pt idx="14063">
                  <c:v>8.69</c:v>
                </c:pt>
                <c:pt idx="14064">
                  <c:v>8.69</c:v>
                </c:pt>
                <c:pt idx="14065">
                  <c:v>9.49</c:v>
                </c:pt>
                <c:pt idx="14066">
                  <c:v>9.49</c:v>
                </c:pt>
                <c:pt idx="14067">
                  <c:v>9.49</c:v>
                </c:pt>
                <c:pt idx="14068">
                  <c:v>9.49</c:v>
                </c:pt>
                <c:pt idx="14069">
                  <c:v>9.49</c:v>
                </c:pt>
                <c:pt idx="14070">
                  <c:v>9.49</c:v>
                </c:pt>
                <c:pt idx="14071">
                  <c:v>9.49</c:v>
                </c:pt>
                <c:pt idx="14072">
                  <c:v>9.49</c:v>
                </c:pt>
                <c:pt idx="14073">
                  <c:v>9.49</c:v>
                </c:pt>
                <c:pt idx="14074">
                  <c:v>9.49</c:v>
                </c:pt>
                <c:pt idx="14075">
                  <c:v>8.66</c:v>
                </c:pt>
                <c:pt idx="14076">
                  <c:v>8.66</c:v>
                </c:pt>
                <c:pt idx="14077">
                  <c:v>8.66</c:v>
                </c:pt>
                <c:pt idx="14078">
                  <c:v>8.66</c:v>
                </c:pt>
                <c:pt idx="14079">
                  <c:v>8.66</c:v>
                </c:pt>
                <c:pt idx="14080">
                  <c:v>8.66</c:v>
                </c:pt>
                <c:pt idx="14081">
                  <c:v>8.66</c:v>
                </c:pt>
                <c:pt idx="14082">
                  <c:v>8.66</c:v>
                </c:pt>
                <c:pt idx="14083">
                  <c:v>8.66</c:v>
                </c:pt>
                <c:pt idx="14084">
                  <c:v>8.66</c:v>
                </c:pt>
                <c:pt idx="14085">
                  <c:v>8.41</c:v>
                </c:pt>
                <c:pt idx="14086">
                  <c:v>8.41</c:v>
                </c:pt>
                <c:pt idx="14087">
                  <c:v>8.41</c:v>
                </c:pt>
                <c:pt idx="14088">
                  <c:v>8.41</c:v>
                </c:pt>
                <c:pt idx="14089">
                  <c:v>8.41</c:v>
                </c:pt>
                <c:pt idx="14090">
                  <c:v>8.41</c:v>
                </c:pt>
                <c:pt idx="14091">
                  <c:v>8.41</c:v>
                </c:pt>
                <c:pt idx="14092">
                  <c:v>8.41</c:v>
                </c:pt>
                <c:pt idx="14093">
                  <c:v>8.41</c:v>
                </c:pt>
                <c:pt idx="14094">
                  <c:v>8.41</c:v>
                </c:pt>
                <c:pt idx="14095">
                  <c:v>8.3800000000000008</c:v>
                </c:pt>
                <c:pt idx="14096">
                  <c:v>8.3800000000000008</c:v>
                </c:pt>
                <c:pt idx="14097">
                  <c:v>8.3800000000000008</c:v>
                </c:pt>
                <c:pt idx="14098">
                  <c:v>8.3800000000000008</c:v>
                </c:pt>
                <c:pt idx="14099">
                  <c:v>8.3800000000000008</c:v>
                </c:pt>
                <c:pt idx="14100">
                  <c:v>8.3800000000000008</c:v>
                </c:pt>
                <c:pt idx="14101">
                  <c:v>8.3800000000000008</c:v>
                </c:pt>
                <c:pt idx="14102">
                  <c:v>8.3800000000000008</c:v>
                </c:pt>
                <c:pt idx="14103">
                  <c:v>8.3800000000000008</c:v>
                </c:pt>
                <c:pt idx="14104">
                  <c:v>8.3800000000000008</c:v>
                </c:pt>
                <c:pt idx="14105">
                  <c:v>9.49</c:v>
                </c:pt>
                <c:pt idx="14106">
                  <c:v>9.49</c:v>
                </c:pt>
                <c:pt idx="14107">
                  <c:v>9.49</c:v>
                </c:pt>
                <c:pt idx="14108">
                  <c:v>9.49</c:v>
                </c:pt>
                <c:pt idx="14109">
                  <c:v>9.49</c:v>
                </c:pt>
                <c:pt idx="14110">
                  <c:v>9.49</c:v>
                </c:pt>
                <c:pt idx="14111">
                  <c:v>9.49</c:v>
                </c:pt>
                <c:pt idx="14112">
                  <c:v>9.49</c:v>
                </c:pt>
                <c:pt idx="14113">
                  <c:v>9.49</c:v>
                </c:pt>
                <c:pt idx="14114">
                  <c:v>9.49</c:v>
                </c:pt>
                <c:pt idx="14115">
                  <c:v>10.33</c:v>
                </c:pt>
                <c:pt idx="14116">
                  <c:v>10.33</c:v>
                </c:pt>
                <c:pt idx="14117">
                  <c:v>10.33</c:v>
                </c:pt>
                <c:pt idx="14118">
                  <c:v>10.33</c:v>
                </c:pt>
                <c:pt idx="14119">
                  <c:v>10.33</c:v>
                </c:pt>
                <c:pt idx="14120">
                  <c:v>10.33</c:v>
                </c:pt>
                <c:pt idx="14121">
                  <c:v>10.33</c:v>
                </c:pt>
                <c:pt idx="14122">
                  <c:v>10.33</c:v>
                </c:pt>
                <c:pt idx="14123">
                  <c:v>10.33</c:v>
                </c:pt>
                <c:pt idx="14124">
                  <c:v>10.33</c:v>
                </c:pt>
                <c:pt idx="14125">
                  <c:v>14.33</c:v>
                </c:pt>
                <c:pt idx="14126">
                  <c:v>14.33</c:v>
                </c:pt>
                <c:pt idx="14127">
                  <c:v>14.33</c:v>
                </c:pt>
                <c:pt idx="14128">
                  <c:v>14.33</c:v>
                </c:pt>
                <c:pt idx="14129">
                  <c:v>14.33</c:v>
                </c:pt>
                <c:pt idx="14130">
                  <c:v>14.33</c:v>
                </c:pt>
                <c:pt idx="14131">
                  <c:v>14.33</c:v>
                </c:pt>
                <c:pt idx="14132">
                  <c:v>14.33</c:v>
                </c:pt>
                <c:pt idx="14133">
                  <c:v>14.33</c:v>
                </c:pt>
                <c:pt idx="14134">
                  <c:v>14.33</c:v>
                </c:pt>
                <c:pt idx="14135">
                  <c:v>26.77</c:v>
                </c:pt>
                <c:pt idx="14136">
                  <c:v>26.77</c:v>
                </c:pt>
                <c:pt idx="14137">
                  <c:v>26.77</c:v>
                </c:pt>
                <c:pt idx="14138">
                  <c:v>26.77</c:v>
                </c:pt>
                <c:pt idx="14139">
                  <c:v>26.77</c:v>
                </c:pt>
                <c:pt idx="14140">
                  <c:v>26.77</c:v>
                </c:pt>
                <c:pt idx="14141">
                  <c:v>26.77</c:v>
                </c:pt>
                <c:pt idx="14142">
                  <c:v>26.77</c:v>
                </c:pt>
                <c:pt idx="14143">
                  <c:v>26.77</c:v>
                </c:pt>
                <c:pt idx="14144">
                  <c:v>26.77</c:v>
                </c:pt>
                <c:pt idx="14145">
                  <c:v>26.69</c:v>
                </c:pt>
                <c:pt idx="14146">
                  <c:v>26.69</c:v>
                </c:pt>
                <c:pt idx="14147">
                  <c:v>26.69</c:v>
                </c:pt>
                <c:pt idx="14148">
                  <c:v>26.69</c:v>
                </c:pt>
                <c:pt idx="14149">
                  <c:v>26.69</c:v>
                </c:pt>
                <c:pt idx="14150">
                  <c:v>26.69</c:v>
                </c:pt>
                <c:pt idx="14151">
                  <c:v>26.69</c:v>
                </c:pt>
                <c:pt idx="14152">
                  <c:v>26.69</c:v>
                </c:pt>
                <c:pt idx="14153">
                  <c:v>26.69</c:v>
                </c:pt>
                <c:pt idx="14154">
                  <c:v>26.69</c:v>
                </c:pt>
                <c:pt idx="14155">
                  <c:v>23.36</c:v>
                </c:pt>
                <c:pt idx="14156">
                  <c:v>23.36</c:v>
                </c:pt>
                <c:pt idx="14157">
                  <c:v>23.36</c:v>
                </c:pt>
                <c:pt idx="14158">
                  <c:v>23.36</c:v>
                </c:pt>
                <c:pt idx="14159">
                  <c:v>23.36</c:v>
                </c:pt>
                <c:pt idx="14160">
                  <c:v>23.36</c:v>
                </c:pt>
                <c:pt idx="14161">
                  <c:v>23.36</c:v>
                </c:pt>
                <c:pt idx="14162">
                  <c:v>23.36</c:v>
                </c:pt>
                <c:pt idx="14163">
                  <c:v>23.36</c:v>
                </c:pt>
                <c:pt idx="14164">
                  <c:v>23.36</c:v>
                </c:pt>
                <c:pt idx="14165">
                  <c:v>20.36</c:v>
                </c:pt>
                <c:pt idx="14166">
                  <c:v>20.36</c:v>
                </c:pt>
                <c:pt idx="14167">
                  <c:v>20.36</c:v>
                </c:pt>
                <c:pt idx="14168">
                  <c:v>20.36</c:v>
                </c:pt>
                <c:pt idx="14169">
                  <c:v>20.36</c:v>
                </c:pt>
                <c:pt idx="14170">
                  <c:v>20.36</c:v>
                </c:pt>
                <c:pt idx="14171">
                  <c:v>20.36</c:v>
                </c:pt>
                <c:pt idx="14172">
                  <c:v>20.36</c:v>
                </c:pt>
                <c:pt idx="14173">
                  <c:v>20.36</c:v>
                </c:pt>
                <c:pt idx="14174">
                  <c:v>20.36</c:v>
                </c:pt>
                <c:pt idx="14175">
                  <c:v>21.74</c:v>
                </c:pt>
                <c:pt idx="14176">
                  <c:v>21.74</c:v>
                </c:pt>
                <c:pt idx="14177">
                  <c:v>21.74</c:v>
                </c:pt>
                <c:pt idx="14178">
                  <c:v>21.74</c:v>
                </c:pt>
                <c:pt idx="14179">
                  <c:v>21.74</c:v>
                </c:pt>
                <c:pt idx="14180">
                  <c:v>21.74</c:v>
                </c:pt>
                <c:pt idx="14181">
                  <c:v>21.74</c:v>
                </c:pt>
                <c:pt idx="14182">
                  <c:v>21.74</c:v>
                </c:pt>
                <c:pt idx="14183">
                  <c:v>21.74</c:v>
                </c:pt>
                <c:pt idx="14184">
                  <c:v>21.74</c:v>
                </c:pt>
                <c:pt idx="14185">
                  <c:v>27.02</c:v>
                </c:pt>
                <c:pt idx="14186">
                  <c:v>27.02</c:v>
                </c:pt>
                <c:pt idx="14187">
                  <c:v>27.02</c:v>
                </c:pt>
                <c:pt idx="14188">
                  <c:v>27.02</c:v>
                </c:pt>
                <c:pt idx="14189">
                  <c:v>27.02</c:v>
                </c:pt>
                <c:pt idx="14190">
                  <c:v>27.02</c:v>
                </c:pt>
                <c:pt idx="14191">
                  <c:v>27.02</c:v>
                </c:pt>
                <c:pt idx="14192">
                  <c:v>27.02</c:v>
                </c:pt>
                <c:pt idx="14193">
                  <c:v>27.02</c:v>
                </c:pt>
                <c:pt idx="14194">
                  <c:v>27.02</c:v>
                </c:pt>
                <c:pt idx="14195">
                  <c:v>34.520000000000003</c:v>
                </c:pt>
                <c:pt idx="14196">
                  <c:v>34.520000000000003</c:v>
                </c:pt>
                <c:pt idx="14197">
                  <c:v>34.520000000000003</c:v>
                </c:pt>
                <c:pt idx="14198">
                  <c:v>34.520000000000003</c:v>
                </c:pt>
                <c:pt idx="14199">
                  <c:v>34.520000000000003</c:v>
                </c:pt>
                <c:pt idx="14200">
                  <c:v>34.520000000000003</c:v>
                </c:pt>
                <c:pt idx="14201">
                  <c:v>34.520000000000003</c:v>
                </c:pt>
                <c:pt idx="14202">
                  <c:v>34.520000000000003</c:v>
                </c:pt>
                <c:pt idx="14203">
                  <c:v>34.520000000000003</c:v>
                </c:pt>
                <c:pt idx="14204">
                  <c:v>34.520000000000003</c:v>
                </c:pt>
                <c:pt idx="14205">
                  <c:v>41.66</c:v>
                </c:pt>
                <c:pt idx="14206">
                  <c:v>41.66</c:v>
                </c:pt>
                <c:pt idx="14207">
                  <c:v>41.66</c:v>
                </c:pt>
                <c:pt idx="14208">
                  <c:v>41.66</c:v>
                </c:pt>
                <c:pt idx="14209">
                  <c:v>41.66</c:v>
                </c:pt>
                <c:pt idx="14210">
                  <c:v>41.66</c:v>
                </c:pt>
                <c:pt idx="14211">
                  <c:v>41.66</c:v>
                </c:pt>
                <c:pt idx="14212">
                  <c:v>41.66</c:v>
                </c:pt>
                <c:pt idx="14213">
                  <c:v>41.66</c:v>
                </c:pt>
                <c:pt idx="14214">
                  <c:v>41.66</c:v>
                </c:pt>
                <c:pt idx="14215">
                  <c:v>86.47</c:v>
                </c:pt>
                <c:pt idx="14216">
                  <c:v>86.47</c:v>
                </c:pt>
                <c:pt idx="14217">
                  <c:v>86.47</c:v>
                </c:pt>
                <c:pt idx="14218">
                  <c:v>86.47</c:v>
                </c:pt>
                <c:pt idx="14219">
                  <c:v>86.47</c:v>
                </c:pt>
                <c:pt idx="14220">
                  <c:v>86.47</c:v>
                </c:pt>
                <c:pt idx="14221">
                  <c:v>86.47</c:v>
                </c:pt>
                <c:pt idx="14222">
                  <c:v>86.47</c:v>
                </c:pt>
                <c:pt idx="14223">
                  <c:v>86.47</c:v>
                </c:pt>
                <c:pt idx="14224">
                  <c:v>86.47</c:v>
                </c:pt>
                <c:pt idx="14225">
                  <c:v>33.630000000000003</c:v>
                </c:pt>
                <c:pt idx="14226">
                  <c:v>33.630000000000003</c:v>
                </c:pt>
                <c:pt idx="14227">
                  <c:v>33.630000000000003</c:v>
                </c:pt>
                <c:pt idx="14228">
                  <c:v>33.630000000000003</c:v>
                </c:pt>
                <c:pt idx="14229">
                  <c:v>33.630000000000003</c:v>
                </c:pt>
                <c:pt idx="14230">
                  <c:v>33.630000000000003</c:v>
                </c:pt>
                <c:pt idx="14231">
                  <c:v>33.630000000000003</c:v>
                </c:pt>
                <c:pt idx="14232">
                  <c:v>33.630000000000003</c:v>
                </c:pt>
                <c:pt idx="14233">
                  <c:v>33.630000000000003</c:v>
                </c:pt>
                <c:pt idx="14234">
                  <c:v>33.630000000000003</c:v>
                </c:pt>
                <c:pt idx="14235">
                  <c:v>34.630000000000003</c:v>
                </c:pt>
                <c:pt idx="14236">
                  <c:v>34.630000000000003</c:v>
                </c:pt>
                <c:pt idx="14237">
                  <c:v>34.630000000000003</c:v>
                </c:pt>
                <c:pt idx="14238">
                  <c:v>34.630000000000003</c:v>
                </c:pt>
                <c:pt idx="14239">
                  <c:v>34.630000000000003</c:v>
                </c:pt>
                <c:pt idx="14240">
                  <c:v>34.630000000000003</c:v>
                </c:pt>
                <c:pt idx="14241">
                  <c:v>34.630000000000003</c:v>
                </c:pt>
                <c:pt idx="14242">
                  <c:v>34.630000000000003</c:v>
                </c:pt>
                <c:pt idx="14243">
                  <c:v>34.630000000000003</c:v>
                </c:pt>
                <c:pt idx="14244">
                  <c:v>34.630000000000003</c:v>
                </c:pt>
                <c:pt idx="14245">
                  <c:v>33.44</c:v>
                </c:pt>
                <c:pt idx="14246">
                  <c:v>33.44</c:v>
                </c:pt>
                <c:pt idx="14247">
                  <c:v>33.44</c:v>
                </c:pt>
                <c:pt idx="14248">
                  <c:v>33.44</c:v>
                </c:pt>
                <c:pt idx="14249">
                  <c:v>33.44</c:v>
                </c:pt>
                <c:pt idx="14250">
                  <c:v>33.44</c:v>
                </c:pt>
                <c:pt idx="14251">
                  <c:v>33.44</c:v>
                </c:pt>
                <c:pt idx="14252">
                  <c:v>33.44</c:v>
                </c:pt>
                <c:pt idx="14253">
                  <c:v>33.44</c:v>
                </c:pt>
                <c:pt idx="14254">
                  <c:v>33.44</c:v>
                </c:pt>
                <c:pt idx="14255">
                  <c:v>28.41</c:v>
                </c:pt>
                <c:pt idx="14256">
                  <c:v>28.41</c:v>
                </c:pt>
                <c:pt idx="14257">
                  <c:v>28.41</c:v>
                </c:pt>
                <c:pt idx="14258">
                  <c:v>28.41</c:v>
                </c:pt>
                <c:pt idx="14259">
                  <c:v>28.41</c:v>
                </c:pt>
                <c:pt idx="14260">
                  <c:v>28.41</c:v>
                </c:pt>
                <c:pt idx="14261">
                  <c:v>28.41</c:v>
                </c:pt>
                <c:pt idx="14262">
                  <c:v>28.41</c:v>
                </c:pt>
                <c:pt idx="14263">
                  <c:v>28.41</c:v>
                </c:pt>
                <c:pt idx="14264">
                  <c:v>28.41</c:v>
                </c:pt>
                <c:pt idx="14265">
                  <c:v>26.88</c:v>
                </c:pt>
                <c:pt idx="14266">
                  <c:v>26.88</c:v>
                </c:pt>
                <c:pt idx="14267">
                  <c:v>26.88</c:v>
                </c:pt>
                <c:pt idx="14268">
                  <c:v>26.88</c:v>
                </c:pt>
                <c:pt idx="14269">
                  <c:v>26.88</c:v>
                </c:pt>
                <c:pt idx="14270">
                  <c:v>26.88</c:v>
                </c:pt>
                <c:pt idx="14271">
                  <c:v>26.88</c:v>
                </c:pt>
                <c:pt idx="14272">
                  <c:v>26.88</c:v>
                </c:pt>
                <c:pt idx="14273">
                  <c:v>26.88</c:v>
                </c:pt>
                <c:pt idx="14274">
                  <c:v>26.88</c:v>
                </c:pt>
                <c:pt idx="14275">
                  <c:v>28.49</c:v>
                </c:pt>
                <c:pt idx="14276">
                  <c:v>28.49</c:v>
                </c:pt>
                <c:pt idx="14277">
                  <c:v>28.49</c:v>
                </c:pt>
                <c:pt idx="14278">
                  <c:v>28.49</c:v>
                </c:pt>
                <c:pt idx="14279">
                  <c:v>28.49</c:v>
                </c:pt>
                <c:pt idx="14280">
                  <c:v>28.49</c:v>
                </c:pt>
                <c:pt idx="14281">
                  <c:v>28.49</c:v>
                </c:pt>
                <c:pt idx="14282">
                  <c:v>28.49</c:v>
                </c:pt>
                <c:pt idx="14283">
                  <c:v>28.49</c:v>
                </c:pt>
                <c:pt idx="14284">
                  <c:v>28.49</c:v>
                </c:pt>
                <c:pt idx="14285">
                  <c:v>15.86</c:v>
                </c:pt>
                <c:pt idx="14286">
                  <c:v>15.86</c:v>
                </c:pt>
                <c:pt idx="14287">
                  <c:v>15.86</c:v>
                </c:pt>
                <c:pt idx="14288">
                  <c:v>15.86</c:v>
                </c:pt>
                <c:pt idx="14289">
                  <c:v>15.86</c:v>
                </c:pt>
                <c:pt idx="14290">
                  <c:v>15.86</c:v>
                </c:pt>
                <c:pt idx="14291">
                  <c:v>15.86</c:v>
                </c:pt>
                <c:pt idx="14292">
                  <c:v>15.86</c:v>
                </c:pt>
                <c:pt idx="14293">
                  <c:v>15.86</c:v>
                </c:pt>
                <c:pt idx="14294">
                  <c:v>15.86</c:v>
                </c:pt>
                <c:pt idx="14295">
                  <c:v>15.22</c:v>
                </c:pt>
                <c:pt idx="14296">
                  <c:v>15.22</c:v>
                </c:pt>
                <c:pt idx="14297">
                  <c:v>15.22</c:v>
                </c:pt>
                <c:pt idx="14298">
                  <c:v>15.22</c:v>
                </c:pt>
                <c:pt idx="14299">
                  <c:v>15.22</c:v>
                </c:pt>
                <c:pt idx="14300">
                  <c:v>15.22</c:v>
                </c:pt>
                <c:pt idx="14301">
                  <c:v>15.22</c:v>
                </c:pt>
                <c:pt idx="14302">
                  <c:v>15.22</c:v>
                </c:pt>
                <c:pt idx="14303">
                  <c:v>15.22</c:v>
                </c:pt>
                <c:pt idx="14304">
                  <c:v>15.22</c:v>
                </c:pt>
                <c:pt idx="14305">
                  <c:v>13.61</c:v>
                </c:pt>
                <c:pt idx="14306">
                  <c:v>13.61</c:v>
                </c:pt>
                <c:pt idx="14307">
                  <c:v>13.61</c:v>
                </c:pt>
                <c:pt idx="14308">
                  <c:v>13.61</c:v>
                </c:pt>
                <c:pt idx="14309">
                  <c:v>13.61</c:v>
                </c:pt>
                <c:pt idx="14310">
                  <c:v>13.61</c:v>
                </c:pt>
                <c:pt idx="14311">
                  <c:v>13.61</c:v>
                </c:pt>
                <c:pt idx="14312">
                  <c:v>13.61</c:v>
                </c:pt>
                <c:pt idx="14313">
                  <c:v>13.61</c:v>
                </c:pt>
                <c:pt idx="14314">
                  <c:v>13.61</c:v>
                </c:pt>
                <c:pt idx="14315">
                  <c:v>12.08</c:v>
                </c:pt>
                <c:pt idx="14316">
                  <c:v>12.08</c:v>
                </c:pt>
                <c:pt idx="14317">
                  <c:v>12.08</c:v>
                </c:pt>
                <c:pt idx="14318">
                  <c:v>12.08</c:v>
                </c:pt>
                <c:pt idx="14319">
                  <c:v>12.08</c:v>
                </c:pt>
                <c:pt idx="14320">
                  <c:v>12.08</c:v>
                </c:pt>
                <c:pt idx="14321">
                  <c:v>12.08</c:v>
                </c:pt>
                <c:pt idx="14322">
                  <c:v>12.08</c:v>
                </c:pt>
                <c:pt idx="14323">
                  <c:v>12.08</c:v>
                </c:pt>
                <c:pt idx="14324">
                  <c:v>12.08</c:v>
                </c:pt>
                <c:pt idx="14325">
                  <c:v>10.99</c:v>
                </c:pt>
                <c:pt idx="14326">
                  <c:v>10.99</c:v>
                </c:pt>
                <c:pt idx="14327">
                  <c:v>10.99</c:v>
                </c:pt>
                <c:pt idx="14328">
                  <c:v>10.99</c:v>
                </c:pt>
                <c:pt idx="14329">
                  <c:v>10.99</c:v>
                </c:pt>
                <c:pt idx="14330">
                  <c:v>10.99</c:v>
                </c:pt>
                <c:pt idx="14331">
                  <c:v>10.99</c:v>
                </c:pt>
                <c:pt idx="14332">
                  <c:v>10.99</c:v>
                </c:pt>
                <c:pt idx="14333">
                  <c:v>10.99</c:v>
                </c:pt>
                <c:pt idx="14334">
                  <c:v>10.99</c:v>
                </c:pt>
                <c:pt idx="14335">
                  <c:v>9.7200000000000006</c:v>
                </c:pt>
                <c:pt idx="14336">
                  <c:v>9.7200000000000006</c:v>
                </c:pt>
                <c:pt idx="14337">
                  <c:v>9.7200000000000006</c:v>
                </c:pt>
                <c:pt idx="14338">
                  <c:v>9.7200000000000006</c:v>
                </c:pt>
                <c:pt idx="14339">
                  <c:v>9.7200000000000006</c:v>
                </c:pt>
                <c:pt idx="14340">
                  <c:v>9.7200000000000006</c:v>
                </c:pt>
                <c:pt idx="14341">
                  <c:v>9.7200000000000006</c:v>
                </c:pt>
                <c:pt idx="14342">
                  <c:v>9.7200000000000006</c:v>
                </c:pt>
                <c:pt idx="14343">
                  <c:v>9.7200000000000006</c:v>
                </c:pt>
                <c:pt idx="14344">
                  <c:v>9.7200000000000006</c:v>
                </c:pt>
                <c:pt idx="14345">
                  <c:v>8.4700000000000006</c:v>
                </c:pt>
                <c:pt idx="14346">
                  <c:v>8.4700000000000006</c:v>
                </c:pt>
                <c:pt idx="14347">
                  <c:v>8.4700000000000006</c:v>
                </c:pt>
                <c:pt idx="14348">
                  <c:v>8.4700000000000006</c:v>
                </c:pt>
                <c:pt idx="14349">
                  <c:v>8.4700000000000006</c:v>
                </c:pt>
                <c:pt idx="14350">
                  <c:v>8.4700000000000006</c:v>
                </c:pt>
                <c:pt idx="14351">
                  <c:v>8.4700000000000006</c:v>
                </c:pt>
                <c:pt idx="14352">
                  <c:v>8.4700000000000006</c:v>
                </c:pt>
                <c:pt idx="14353">
                  <c:v>8.4700000000000006</c:v>
                </c:pt>
                <c:pt idx="14354">
                  <c:v>8.4700000000000006</c:v>
                </c:pt>
                <c:pt idx="14355">
                  <c:v>8.41</c:v>
                </c:pt>
                <c:pt idx="14356">
                  <c:v>8.41</c:v>
                </c:pt>
                <c:pt idx="14357">
                  <c:v>8.41</c:v>
                </c:pt>
                <c:pt idx="14358">
                  <c:v>8.41</c:v>
                </c:pt>
                <c:pt idx="14359">
                  <c:v>8.41</c:v>
                </c:pt>
                <c:pt idx="14360">
                  <c:v>8.41</c:v>
                </c:pt>
                <c:pt idx="14361">
                  <c:v>8.41</c:v>
                </c:pt>
                <c:pt idx="14362">
                  <c:v>8.41</c:v>
                </c:pt>
                <c:pt idx="14363">
                  <c:v>8.41</c:v>
                </c:pt>
                <c:pt idx="14364">
                  <c:v>8.41</c:v>
                </c:pt>
                <c:pt idx="14365">
                  <c:v>8.19</c:v>
                </c:pt>
                <c:pt idx="14366">
                  <c:v>8.19</c:v>
                </c:pt>
                <c:pt idx="14367">
                  <c:v>8.19</c:v>
                </c:pt>
                <c:pt idx="14368">
                  <c:v>8.19</c:v>
                </c:pt>
                <c:pt idx="14369">
                  <c:v>8.19</c:v>
                </c:pt>
                <c:pt idx="14370">
                  <c:v>8.19</c:v>
                </c:pt>
                <c:pt idx="14371">
                  <c:v>8.19</c:v>
                </c:pt>
                <c:pt idx="14372">
                  <c:v>8.19</c:v>
                </c:pt>
                <c:pt idx="14373">
                  <c:v>8.19</c:v>
                </c:pt>
                <c:pt idx="14374">
                  <c:v>8.19</c:v>
                </c:pt>
                <c:pt idx="14375">
                  <c:v>8.19</c:v>
                </c:pt>
                <c:pt idx="14376">
                  <c:v>8.19</c:v>
                </c:pt>
                <c:pt idx="14377">
                  <c:v>8.19</c:v>
                </c:pt>
                <c:pt idx="14378">
                  <c:v>8.19</c:v>
                </c:pt>
                <c:pt idx="14379">
                  <c:v>8.19</c:v>
                </c:pt>
                <c:pt idx="14380">
                  <c:v>8.19</c:v>
                </c:pt>
                <c:pt idx="14381">
                  <c:v>8.19</c:v>
                </c:pt>
                <c:pt idx="14382">
                  <c:v>8.19</c:v>
                </c:pt>
                <c:pt idx="14383">
                  <c:v>8.19</c:v>
                </c:pt>
                <c:pt idx="14384">
                  <c:v>8.19</c:v>
                </c:pt>
                <c:pt idx="14385">
                  <c:v>9.27</c:v>
                </c:pt>
                <c:pt idx="14386">
                  <c:v>9.27</c:v>
                </c:pt>
                <c:pt idx="14387">
                  <c:v>9.27</c:v>
                </c:pt>
                <c:pt idx="14388">
                  <c:v>9.27</c:v>
                </c:pt>
                <c:pt idx="14389">
                  <c:v>9.27</c:v>
                </c:pt>
                <c:pt idx="14390">
                  <c:v>9.27</c:v>
                </c:pt>
                <c:pt idx="14391">
                  <c:v>9.27</c:v>
                </c:pt>
                <c:pt idx="14392">
                  <c:v>9.27</c:v>
                </c:pt>
                <c:pt idx="14393">
                  <c:v>9.27</c:v>
                </c:pt>
                <c:pt idx="14394">
                  <c:v>9.27</c:v>
                </c:pt>
                <c:pt idx="14395">
                  <c:v>12.22</c:v>
                </c:pt>
                <c:pt idx="14396">
                  <c:v>12.22</c:v>
                </c:pt>
                <c:pt idx="14397">
                  <c:v>12.22</c:v>
                </c:pt>
                <c:pt idx="14398">
                  <c:v>12.22</c:v>
                </c:pt>
                <c:pt idx="14399">
                  <c:v>12.22</c:v>
                </c:pt>
                <c:pt idx="14400">
                  <c:v>12.22</c:v>
                </c:pt>
                <c:pt idx="14401">
                  <c:v>12.22</c:v>
                </c:pt>
                <c:pt idx="14402">
                  <c:v>12.22</c:v>
                </c:pt>
                <c:pt idx="14403">
                  <c:v>12.22</c:v>
                </c:pt>
                <c:pt idx="14404">
                  <c:v>12.22</c:v>
                </c:pt>
                <c:pt idx="14405">
                  <c:v>13.63</c:v>
                </c:pt>
                <c:pt idx="14406">
                  <c:v>13.63</c:v>
                </c:pt>
                <c:pt idx="14407">
                  <c:v>13.63</c:v>
                </c:pt>
                <c:pt idx="14408">
                  <c:v>13.63</c:v>
                </c:pt>
                <c:pt idx="14409">
                  <c:v>13.63</c:v>
                </c:pt>
                <c:pt idx="14410">
                  <c:v>13.63</c:v>
                </c:pt>
                <c:pt idx="14411">
                  <c:v>13.63</c:v>
                </c:pt>
                <c:pt idx="14412">
                  <c:v>13.63</c:v>
                </c:pt>
                <c:pt idx="14413">
                  <c:v>13.63</c:v>
                </c:pt>
                <c:pt idx="14414">
                  <c:v>13.63</c:v>
                </c:pt>
                <c:pt idx="14415">
                  <c:v>19.36</c:v>
                </c:pt>
                <c:pt idx="14416">
                  <c:v>19.36</c:v>
                </c:pt>
                <c:pt idx="14417">
                  <c:v>19.36</c:v>
                </c:pt>
                <c:pt idx="14418">
                  <c:v>19.36</c:v>
                </c:pt>
                <c:pt idx="14419">
                  <c:v>19.36</c:v>
                </c:pt>
                <c:pt idx="14420">
                  <c:v>19.36</c:v>
                </c:pt>
                <c:pt idx="14421">
                  <c:v>19.36</c:v>
                </c:pt>
                <c:pt idx="14422">
                  <c:v>19.36</c:v>
                </c:pt>
                <c:pt idx="14423">
                  <c:v>19.36</c:v>
                </c:pt>
                <c:pt idx="14424">
                  <c:v>19.36</c:v>
                </c:pt>
                <c:pt idx="14425">
                  <c:v>23.11</c:v>
                </c:pt>
                <c:pt idx="14426">
                  <c:v>23.11</c:v>
                </c:pt>
                <c:pt idx="14427">
                  <c:v>23.11</c:v>
                </c:pt>
                <c:pt idx="14428">
                  <c:v>23.11</c:v>
                </c:pt>
                <c:pt idx="14429">
                  <c:v>23.11</c:v>
                </c:pt>
                <c:pt idx="14430">
                  <c:v>23.11</c:v>
                </c:pt>
                <c:pt idx="14431">
                  <c:v>23.11</c:v>
                </c:pt>
                <c:pt idx="14432">
                  <c:v>23.11</c:v>
                </c:pt>
                <c:pt idx="14433">
                  <c:v>23.11</c:v>
                </c:pt>
                <c:pt idx="14434">
                  <c:v>23.11</c:v>
                </c:pt>
                <c:pt idx="14435">
                  <c:v>26.3</c:v>
                </c:pt>
                <c:pt idx="14436">
                  <c:v>26.3</c:v>
                </c:pt>
                <c:pt idx="14437">
                  <c:v>26.3</c:v>
                </c:pt>
                <c:pt idx="14438">
                  <c:v>26.3</c:v>
                </c:pt>
                <c:pt idx="14439">
                  <c:v>26.3</c:v>
                </c:pt>
                <c:pt idx="14440">
                  <c:v>26.3</c:v>
                </c:pt>
                <c:pt idx="14441">
                  <c:v>26.3</c:v>
                </c:pt>
                <c:pt idx="14442">
                  <c:v>26.3</c:v>
                </c:pt>
                <c:pt idx="14443">
                  <c:v>26.3</c:v>
                </c:pt>
                <c:pt idx="14444">
                  <c:v>26.3</c:v>
                </c:pt>
                <c:pt idx="14445">
                  <c:v>29.83</c:v>
                </c:pt>
                <c:pt idx="14446">
                  <c:v>29.83</c:v>
                </c:pt>
                <c:pt idx="14447">
                  <c:v>29.83</c:v>
                </c:pt>
                <c:pt idx="14448">
                  <c:v>29.83</c:v>
                </c:pt>
                <c:pt idx="14449">
                  <c:v>29.83</c:v>
                </c:pt>
                <c:pt idx="14450">
                  <c:v>29.83</c:v>
                </c:pt>
                <c:pt idx="14451">
                  <c:v>29.83</c:v>
                </c:pt>
                <c:pt idx="14452">
                  <c:v>29.83</c:v>
                </c:pt>
                <c:pt idx="14453">
                  <c:v>29.83</c:v>
                </c:pt>
                <c:pt idx="14454">
                  <c:v>29.83</c:v>
                </c:pt>
                <c:pt idx="14455">
                  <c:v>32.36</c:v>
                </c:pt>
                <c:pt idx="14456">
                  <c:v>32.36</c:v>
                </c:pt>
                <c:pt idx="14457">
                  <c:v>32.36</c:v>
                </c:pt>
                <c:pt idx="14458">
                  <c:v>32.36</c:v>
                </c:pt>
                <c:pt idx="14459">
                  <c:v>32.36</c:v>
                </c:pt>
                <c:pt idx="14460">
                  <c:v>32.36</c:v>
                </c:pt>
                <c:pt idx="14461">
                  <c:v>32.36</c:v>
                </c:pt>
                <c:pt idx="14462">
                  <c:v>32.36</c:v>
                </c:pt>
                <c:pt idx="14463">
                  <c:v>32.36</c:v>
                </c:pt>
                <c:pt idx="14464">
                  <c:v>32.36</c:v>
                </c:pt>
                <c:pt idx="14465">
                  <c:v>34.130000000000003</c:v>
                </c:pt>
                <c:pt idx="14466">
                  <c:v>34.130000000000003</c:v>
                </c:pt>
                <c:pt idx="14467">
                  <c:v>34.130000000000003</c:v>
                </c:pt>
                <c:pt idx="14468">
                  <c:v>34.130000000000003</c:v>
                </c:pt>
                <c:pt idx="14469">
                  <c:v>34.130000000000003</c:v>
                </c:pt>
                <c:pt idx="14470">
                  <c:v>34.130000000000003</c:v>
                </c:pt>
                <c:pt idx="14471">
                  <c:v>34.130000000000003</c:v>
                </c:pt>
                <c:pt idx="14472">
                  <c:v>34.130000000000003</c:v>
                </c:pt>
                <c:pt idx="14473">
                  <c:v>34.130000000000003</c:v>
                </c:pt>
                <c:pt idx="14474">
                  <c:v>34.130000000000003</c:v>
                </c:pt>
                <c:pt idx="14475">
                  <c:v>31.33</c:v>
                </c:pt>
                <c:pt idx="14476">
                  <c:v>31.33</c:v>
                </c:pt>
                <c:pt idx="14477">
                  <c:v>31.33</c:v>
                </c:pt>
                <c:pt idx="14478">
                  <c:v>31.33</c:v>
                </c:pt>
                <c:pt idx="14479">
                  <c:v>31.33</c:v>
                </c:pt>
                <c:pt idx="14480">
                  <c:v>31.33</c:v>
                </c:pt>
                <c:pt idx="14481">
                  <c:v>31.33</c:v>
                </c:pt>
                <c:pt idx="14482">
                  <c:v>31.33</c:v>
                </c:pt>
                <c:pt idx="14483">
                  <c:v>31.33</c:v>
                </c:pt>
                <c:pt idx="14484">
                  <c:v>31.33</c:v>
                </c:pt>
                <c:pt idx="14485">
                  <c:v>23.19</c:v>
                </c:pt>
                <c:pt idx="14486">
                  <c:v>23.19</c:v>
                </c:pt>
                <c:pt idx="14487">
                  <c:v>23.19</c:v>
                </c:pt>
                <c:pt idx="14488">
                  <c:v>23.19</c:v>
                </c:pt>
                <c:pt idx="14489">
                  <c:v>23.19</c:v>
                </c:pt>
                <c:pt idx="14490">
                  <c:v>23.19</c:v>
                </c:pt>
                <c:pt idx="14491">
                  <c:v>23.19</c:v>
                </c:pt>
                <c:pt idx="14492">
                  <c:v>23.19</c:v>
                </c:pt>
                <c:pt idx="14493">
                  <c:v>23.19</c:v>
                </c:pt>
                <c:pt idx="14494">
                  <c:v>23.19</c:v>
                </c:pt>
                <c:pt idx="14495">
                  <c:v>18.66</c:v>
                </c:pt>
                <c:pt idx="14496">
                  <c:v>18.66</c:v>
                </c:pt>
                <c:pt idx="14497">
                  <c:v>18.66</c:v>
                </c:pt>
                <c:pt idx="14498">
                  <c:v>18.66</c:v>
                </c:pt>
                <c:pt idx="14499">
                  <c:v>18.66</c:v>
                </c:pt>
                <c:pt idx="14500">
                  <c:v>18.66</c:v>
                </c:pt>
                <c:pt idx="14501">
                  <c:v>18.66</c:v>
                </c:pt>
                <c:pt idx="14502">
                  <c:v>18.66</c:v>
                </c:pt>
                <c:pt idx="14503">
                  <c:v>18.66</c:v>
                </c:pt>
                <c:pt idx="14504">
                  <c:v>18.66</c:v>
                </c:pt>
                <c:pt idx="14505">
                  <c:v>18.61</c:v>
                </c:pt>
                <c:pt idx="14506">
                  <c:v>18.61</c:v>
                </c:pt>
                <c:pt idx="14507">
                  <c:v>18.61</c:v>
                </c:pt>
                <c:pt idx="14508">
                  <c:v>18.61</c:v>
                </c:pt>
                <c:pt idx="14509">
                  <c:v>18.61</c:v>
                </c:pt>
                <c:pt idx="14510">
                  <c:v>18.61</c:v>
                </c:pt>
                <c:pt idx="14511">
                  <c:v>18.61</c:v>
                </c:pt>
                <c:pt idx="14512">
                  <c:v>18.61</c:v>
                </c:pt>
                <c:pt idx="14513">
                  <c:v>18.61</c:v>
                </c:pt>
                <c:pt idx="14514">
                  <c:v>18.61</c:v>
                </c:pt>
                <c:pt idx="14515">
                  <c:v>17.940000000000001</c:v>
                </c:pt>
                <c:pt idx="14516">
                  <c:v>17.940000000000001</c:v>
                </c:pt>
                <c:pt idx="14517">
                  <c:v>17.940000000000001</c:v>
                </c:pt>
                <c:pt idx="14518">
                  <c:v>17.940000000000001</c:v>
                </c:pt>
                <c:pt idx="14519">
                  <c:v>17.940000000000001</c:v>
                </c:pt>
                <c:pt idx="14520">
                  <c:v>17.940000000000001</c:v>
                </c:pt>
                <c:pt idx="14521">
                  <c:v>17.940000000000001</c:v>
                </c:pt>
                <c:pt idx="14522">
                  <c:v>17.940000000000001</c:v>
                </c:pt>
                <c:pt idx="14523">
                  <c:v>17.940000000000001</c:v>
                </c:pt>
                <c:pt idx="14524">
                  <c:v>17.940000000000001</c:v>
                </c:pt>
                <c:pt idx="14525">
                  <c:v>21.61</c:v>
                </c:pt>
                <c:pt idx="14526">
                  <c:v>21.61</c:v>
                </c:pt>
                <c:pt idx="14527">
                  <c:v>21.61</c:v>
                </c:pt>
                <c:pt idx="14528">
                  <c:v>21.61</c:v>
                </c:pt>
                <c:pt idx="14529">
                  <c:v>21.61</c:v>
                </c:pt>
                <c:pt idx="14530">
                  <c:v>21.61</c:v>
                </c:pt>
                <c:pt idx="14531">
                  <c:v>21.61</c:v>
                </c:pt>
                <c:pt idx="14532">
                  <c:v>21.61</c:v>
                </c:pt>
                <c:pt idx="14533">
                  <c:v>21.61</c:v>
                </c:pt>
                <c:pt idx="14534">
                  <c:v>21.61</c:v>
                </c:pt>
                <c:pt idx="14535">
                  <c:v>20.27</c:v>
                </c:pt>
                <c:pt idx="14536">
                  <c:v>20.27</c:v>
                </c:pt>
                <c:pt idx="14537">
                  <c:v>20.27</c:v>
                </c:pt>
                <c:pt idx="14538">
                  <c:v>20.27</c:v>
                </c:pt>
                <c:pt idx="14539">
                  <c:v>20.27</c:v>
                </c:pt>
                <c:pt idx="14540">
                  <c:v>20.27</c:v>
                </c:pt>
                <c:pt idx="14541">
                  <c:v>20.27</c:v>
                </c:pt>
                <c:pt idx="14542">
                  <c:v>20.27</c:v>
                </c:pt>
                <c:pt idx="14543">
                  <c:v>20.27</c:v>
                </c:pt>
                <c:pt idx="14544">
                  <c:v>20.27</c:v>
                </c:pt>
                <c:pt idx="14545">
                  <c:v>11.63</c:v>
                </c:pt>
                <c:pt idx="14546">
                  <c:v>11.63</c:v>
                </c:pt>
                <c:pt idx="14547">
                  <c:v>11.63</c:v>
                </c:pt>
                <c:pt idx="14548">
                  <c:v>11.63</c:v>
                </c:pt>
                <c:pt idx="14549">
                  <c:v>11.63</c:v>
                </c:pt>
                <c:pt idx="14550">
                  <c:v>11.63</c:v>
                </c:pt>
                <c:pt idx="14551">
                  <c:v>11.63</c:v>
                </c:pt>
                <c:pt idx="14552">
                  <c:v>11.63</c:v>
                </c:pt>
                <c:pt idx="14553">
                  <c:v>11.63</c:v>
                </c:pt>
                <c:pt idx="14554">
                  <c:v>11.63</c:v>
                </c:pt>
                <c:pt idx="14555">
                  <c:v>10.41</c:v>
                </c:pt>
                <c:pt idx="14556">
                  <c:v>10.41</c:v>
                </c:pt>
                <c:pt idx="14557">
                  <c:v>10.41</c:v>
                </c:pt>
                <c:pt idx="14558">
                  <c:v>10.41</c:v>
                </c:pt>
                <c:pt idx="14559">
                  <c:v>10.41</c:v>
                </c:pt>
                <c:pt idx="14560">
                  <c:v>10.41</c:v>
                </c:pt>
                <c:pt idx="14561">
                  <c:v>10.41</c:v>
                </c:pt>
                <c:pt idx="14562">
                  <c:v>10.41</c:v>
                </c:pt>
                <c:pt idx="14563">
                  <c:v>10.41</c:v>
                </c:pt>
                <c:pt idx="14564">
                  <c:v>10.41</c:v>
                </c:pt>
                <c:pt idx="14565">
                  <c:v>16.52</c:v>
                </c:pt>
                <c:pt idx="14566">
                  <c:v>16.52</c:v>
                </c:pt>
                <c:pt idx="14567">
                  <c:v>16.52</c:v>
                </c:pt>
                <c:pt idx="14568">
                  <c:v>16.52</c:v>
                </c:pt>
                <c:pt idx="14569">
                  <c:v>16.52</c:v>
                </c:pt>
                <c:pt idx="14570">
                  <c:v>16.52</c:v>
                </c:pt>
                <c:pt idx="14571">
                  <c:v>16.52</c:v>
                </c:pt>
                <c:pt idx="14572">
                  <c:v>16.52</c:v>
                </c:pt>
                <c:pt idx="14573">
                  <c:v>16.52</c:v>
                </c:pt>
                <c:pt idx="14574">
                  <c:v>16.52</c:v>
                </c:pt>
                <c:pt idx="14575">
                  <c:v>8.3800000000000008</c:v>
                </c:pt>
                <c:pt idx="14576">
                  <c:v>8.3800000000000008</c:v>
                </c:pt>
                <c:pt idx="14577">
                  <c:v>8.3800000000000008</c:v>
                </c:pt>
                <c:pt idx="14578">
                  <c:v>8.3800000000000008</c:v>
                </c:pt>
                <c:pt idx="14579">
                  <c:v>8.3800000000000008</c:v>
                </c:pt>
                <c:pt idx="14580">
                  <c:v>8.3800000000000008</c:v>
                </c:pt>
                <c:pt idx="14581">
                  <c:v>8.3800000000000008</c:v>
                </c:pt>
                <c:pt idx="14582">
                  <c:v>8.3800000000000008</c:v>
                </c:pt>
                <c:pt idx="14583">
                  <c:v>8.3800000000000008</c:v>
                </c:pt>
                <c:pt idx="14584">
                  <c:v>8.3800000000000008</c:v>
                </c:pt>
                <c:pt idx="14585">
                  <c:v>8.41</c:v>
                </c:pt>
                <c:pt idx="14586">
                  <c:v>8.41</c:v>
                </c:pt>
                <c:pt idx="14587">
                  <c:v>8.41</c:v>
                </c:pt>
                <c:pt idx="14588">
                  <c:v>8.41</c:v>
                </c:pt>
                <c:pt idx="14589">
                  <c:v>8.41</c:v>
                </c:pt>
                <c:pt idx="14590">
                  <c:v>8.41</c:v>
                </c:pt>
                <c:pt idx="14591">
                  <c:v>8.41</c:v>
                </c:pt>
                <c:pt idx="14592">
                  <c:v>8.41</c:v>
                </c:pt>
                <c:pt idx="14593">
                  <c:v>8.41</c:v>
                </c:pt>
                <c:pt idx="14594">
                  <c:v>8.41</c:v>
                </c:pt>
                <c:pt idx="14595">
                  <c:v>8.24</c:v>
                </c:pt>
                <c:pt idx="14596">
                  <c:v>8.24</c:v>
                </c:pt>
                <c:pt idx="14597">
                  <c:v>8.24</c:v>
                </c:pt>
                <c:pt idx="14598">
                  <c:v>8.24</c:v>
                </c:pt>
                <c:pt idx="14599">
                  <c:v>8.24</c:v>
                </c:pt>
                <c:pt idx="14600">
                  <c:v>8.24</c:v>
                </c:pt>
                <c:pt idx="14601">
                  <c:v>8.24</c:v>
                </c:pt>
                <c:pt idx="14602">
                  <c:v>8.24</c:v>
                </c:pt>
                <c:pt idx="14603">
                  <c:v>8.24</c:v>
                </c:pt>
                <c:pt idx="14604">
                  <c:v>8.24</c:v>
                </c:pt>
                <c:pt idx="14605">
                  <c:v>8.41</c:v>
                </c:pt>
                <c:pt idx="14606">
                  <c:v>8.41</c:v>
                </c:pt>
                <c:pt idx="14607">
                  <c:v>8.41</c:v>
                </c:pt>
                <c:pt idx="14608">
                  <c:v>8.41</c:v>
                </c:pt>
                <c:pt idx="14609">
                  <c:v>8.41</c:v>
                </c:pt>
                <c:pt idx="14610">
                  <c:v>8.41</c:v>
                </c:pt>
                <c:pt idx="14611">
                  <c:v>8.41</c:v>
                </c:pt>
                <c:pt idx="14612">
                  <c:v>8.41</c:v>
                </c:pt>
                <c:pt idx="14613">
                  <c:v>8.41</c:v>
                </c:pt>
                <c:pt idx="14614">
                  <c:v>8.41</c:v>
                </c:pt>
                <c:pt idx="14615">
                  <c:v>8.1300000000000008</c:v>
                </c:pt>
                <c:pt idx="14616">
                  <c:v>8.1300000000000008</c:v>
                </c:pt>
                <c:pt idx="14617">
                  <c:v>8.1300000000000008</c:v>
                </c:pt>
                <c:pt idx="14618">
                  <c:v>8.1300000000000008</c:v>
                </c:pt>
                <c:pt idx="14619">
                  <c:v>8.1300000000000008</c:v>
                </c:pt>
                <c:pt idx="14620">
                  <c:v>8.1300000000000008</c:v>
                </c:pt>
                <c:pt idx="14621">
                  <c:v>8.1300000000000008</c:v>
                </c:pt>
                <c:pt idx="14622">
                  <c:v>8.1300000000000008</c:v>
                </c:pt>
                <c:pt idx="14623">
                  <c:v>8.1300000000000008</c:v>
                </c:pt>
                <c:pt idx="14624">
                  <c:v>8.1300000000000008</c:v>
                </c:pt>
                <c:pt idx="14625">
                  <c:v>8.99</c:v>
                </c:pt>
                <c:pt idx="14626">
                  <c:v>8.99</c:v>
                </c:pt>
                <c:pt idx="14627">
                  <c:v>8.99</c:v>
                </c:pt>
                <c:pt idx="14628">
                  <c:v>8.99</c:v>
                </c:pt>
                <c:pt idx="14629">
                  <c:v>8.99</c:v>
                </c:pt>
                <c:pt idx="14630">
                  <c:v>8.99</c:v>
                </c:pt>
                <c:pt idx="14631">
                  <c:v>8.99</c:v>
                </c:pt>
                <c:pt idx="14632">
                  <c:v>8.99</c:v>
                </c:pt>
                <c:pt idx="14633">
                  <c:v>8.99</c:v>
                </c:pt>
                <c:pt idx="14634">
                  <c:v>8.99</c:v>
                </c:pt>
                <c:pt idx="14635">
                  <c:v>9.4700000000000006</c:v>
                </c:pt>
                <c:pt idx="14636">
                  <c:v>9.4700000000000006</c:v>
                </c:pt>
                <c:pt idx="14637">
                  <c:v>9.4700000000000006</c:v>
                </c:pt>
                <c:pt idx="14638">
                  <c:v>9.4700000000000006</c:v>
                </c:pt>
                <c:pt idx="14639">
                  <c:v>9.4700000000000006</c:v>
                </c:pt>
                <c:pt idx="14640">
                  <c:v>9.4700000000000006</c:v>
                </c:pt>
                <c:pt idx="14641">
                  <c:v>9.4700000000000006</c:v>
                </c:pt>
                <c:pt idx="14642">
                  <c:v>9.4700000000000006</c:v>
                </c:pt>
                <c:pt idx="14643">
                  <c:v>9.4700000000000006</c:v>
                </c:pt>
                <c:pt idx="14644">
                  <c:v>9.4700000000000006</c:v>
                </c:pt>
                <c:pt idx="14645">
                  <c:v>8.44</c:v>
                </c:pt>
                <c:pt idx="14646">
                  <c:v>8.44</c:v>
                </c:pt>
                <c:pt idx="14647">
                  <c:v>8.44</c:v>
                </c:pt>
                <c:pt idx="14648">
                  <c:v>8.44</c:v>
                </c:pt>
                <c:pt idx="14649">
                  <c:v>8.44</c:v>
                </c:pt>
                <c:pt idx="14650">
                  <c:v>8.44</c:v>
                </c:pt>
                <c:pt idx="14651">
                  <c:v>8.44</c:v>
                </c:pt>
                <c:pt idx="14652">
                  <c:v>8.44</c:v>
                </c:pt>
                <c:pt idx="14653">
                  <c:v>8.44</c:v>
                </c:pt>
                <c:pt idx="14654">
                  <c:v>8.44</c:v>
                </c:pt>
                <c:pt idx="14655">
                  <c:v>8.4700000000000006</c:v>
                </c:pt>
                <c:pt idx="14656">
                  <c:v>8.4700000000000006</c:v>
                </c:pt>
                <c:pt idx="14657">
                  <c:v>8.4700000000000006</c:v>
                </c:pt>
                <c:pt idx="14658">
                  <c:v>8.4700000000000006</c:v>
                </c:pt>
                <c:pt idx="14659">
                  <c:v>8.4700000000000006</c:v>
                </c:pt>
                <c:pt idx="14660">
                  <c:v>8.4700000000000006</c:v>
                </c:pt>
                <c:pt idx="14661">
                  <c:v>8.4700000000000006</c:v>
                </c:pt>
                <c:pt idx="14662">
                  <c:v>8.4700000000000006</c:v>
                </c:pt>
                <c:pt idx="14663">
                  <c:v>8.4700000000000006</c:v>
                </c:pt>
                <c:pt idx="14664">
                  <c:v>8.4700000000000006</c:v>
                </c:pt>
                <c:pt idx="14665">
                  <c:v>8.02</c:v>
                </c:pt>
                <c:pt idx="14666">
                  <c:v>8.02</c:v>
                </c:pt>
                <c:pt idx="14667">
                  <c:v>8.02</c:v>
                </c:pt>
                <c:pt idx="14668">
                  <c:v>8.02</c:v>
                </c:pt>
                <c:pt idx="14669">
                  <c:v>8.02</c:v>
                </c:pt>
                <c:pt idx="14670">
                  <c:v>8.02</c:v>
                </c:pt>
                <c:pt idx="14671">
                  <c:v>8.02</c:v>
                </c:pt>
                <c:pt idx="14672">
                  <c:v>8.02</c:v>
                </c:pt>
                <c:pt idx="14673">
                  <c:v>8.02</c:v>
                </c:pt>
                <c:pt idx="14674">
                  <c:v>8.02</c:v>
                </c:pt>
                <c:pt idx="14675">
                  <c:v>7.41</c:v>
                </c:pt>
                <c:pt idx="14676">
                  <c:v>7.41</c:v>
                </c:pt>
                <c:pt idx="14677">
                  <c:v>7.41</c:v>
                </c:pt>
                <c:pt idx="14678">
                  <c:v>7.41</c:v>
                </c:pt>
                <c:pt idx="14679">
                  <c:v>7.41</c:v>
                </c:pt>
                <c:pt idx="14680">
                  <c:v>7.41</c:v>
                </c:pt>
                <c:pt idx="14681">
                  <c:v>7.41</c:v>
                </c:pt>
                <c:pt idx="14682">
                  <c:v>7.41</c:v>
                </c:pt>
                <c:pt idx="14683">
                  <c:v>7.41</c:v>
                </c:pt>
                <c:pt idx="14684">
                  <c:v>7.41</c:v>
                </c:pt>
                <c:pt idx="14685">
                  <c:v>7.27</c:v>
                </c:pt>
                <c:pt idx="14686">
                  <c:v>7.27</c:v>
                </c:pt>
                <c:pt idx="14687">
                  <c:v>7.27</c:v>
                </c:pt>
                <c:pt idx="14688">
                  <c:v>7.27</c:v>
                </c:pt>
                <c:pt idx="14689">
                  <c:v>7.27</c:v>
                </c:pt>
                <c:pt idx="14690">
                  <c:v>7.27</c:v>
                </c:pt>
                <c:pt idx="14691">
                  <c:v>7.27</c:v>
                </c:pt>
                <c:pt idx="14692">
                  <c:v>7.27</c:v>
                </c:pt>
                <c:pt idx="14693">
                  <c:v>7.27</c:v>
                </c:pt>
                <c:pt idx="14694">
                  <c:v>7.27</c:v>
                </c:pt>
                <c:pt idx="14695">
                  <c:v>6.91</c:v>
                </c:pt>
                <c:pt idx="14696">
                  <c:v>6.91</c:v>
                </c:pt>
                <c:pt idx="14697">
                  <c:v>6.91</c:v>
                </c:pt>
                <c:pt idx="14698">
                  <c:v>6.91</c:v>
                </c:pt>
                <c:pt idx="14699">
                  <c:v>6.91</c:v>
                </c:pt>
                <c:pt idx="14700">
                  <c:v>6.91</c:v>
                </c:pt>
                <c:pt idx="14701">
                  <c:v>6.91</c:v>
                </c:pt>
                <c:pt idx="14702">
                  <c:v>6.91</c:v>
                </c:pt>
                <c:pt idx="14703">
                  <c:v>6.91</c:v>
                </c:pt>
                <c:pt idx="14704">
                  <c:v>6.91</c:v>
                </c:pt>
                <c:pt idx="14705">
                  <c:v>7.05</c:v>
                </c:pt>
                <c:pt idx="14706">
                  <c:v>7.05</c:v>
                </c:pt>
                <c:pt idx="14707">
                  <c:v>7.05</c:v>
                </c:pt>
                <c:pt idx="14708">
                  <c:v>7.05</c:v>
                </c:pt>
                <c:pt idx="14709">
                  <c:v>7.05</c:v>
                </c:pt>
                <c:pt idx="14710">
                  <c:v>7.05</c:v>
                </c:pt>
                <c:pt idx="14711">
                  <c:v>7.05</c:v>
                </c:pt>
                <c:pt idx="14712">
                  <c:v>7.05</c:v>
                </c:pt>
                <c:pt idx="14713">
                  <c:v>7.05</c:v>
                </c:pt>
                <c:pt idx="14714">
                  <c:v>7.05</c:v>
                </c:pt>
                <c:pt idx="14715">
                  <c:v>6.97</c:v>
                </c:pt>
                <c:pt idx="14716">
                  <c:v>6.97</c:v>
                </c:pt>
                <c:pt idx="14717">
                  <c:v>6.97</c:v>
                </c:pt>
                <c:pt idx="14718">
                  <c:v>6.97</c:v>
                </c:pt>
                <c:pt idx="14719">
                  <c:v>6.97</c:v>
                </c:pt>
                <c:pt idx="14720">
                  <c:v>6.97</c:v>
                </c:pt>
                <c:pt idx="14721">
                  <c:v>6.97</c:v>
                </c:pt>
                <c:pt idx="14722">
                  <c:v>6.97</c:v>
                </c:pt>
                <c:pt idx="14723">
                  <c:v>6.97</c:v>
                </c:pt>
                <c:pt idx="14724">
                  <c:v>6.97</c:v>
                </c:pt>
                <c:pt idx="14725">
                  <c:v>6.86</c:v>
                </c:pt>
                <c:pt idx="14726">
                  <c:v>6.86</c:v>
                </c:pt>
                <c:pt idx="14727">
                  <c:v>6.86</c:v>
                </c:pt>
                <c:pt idx="14728">
                  <c:v>6.86</c:v>
                </c:pt>
                <c:pt idx="14729">
                  <c:v>6.86</c:v>
                </c:pt>
                <c:pt idx="14730">
                  <c:v>6.86</c:v>
                </c:pt>
                <c:pt idx="14731">
                  <c:v>6.86</c:v>
                </c:pt>
                <c:pt idx="14732">
                  <c:v>6.86</c:v>
                </c:pt>
                <c:pt idx="14733">
                  <c:v>6.86</c:v>
                </c:pt>
                <c:pt idx="14734">
                  <c:v>6.86</c:v>
                </c:pt>
                <c:pt idx="14735">
                  <c:v>6.99</c:v>
                </c:pt>
                <c:pt idx="14736">
                  <c:v>6.99</c:v>
                </c:pt>
                <c:pt idx="14737">
                  <c:v>6.99</c:v>
                </c:pt>
                <c:pt idx="14738">
                  <c:v>6.99</c:v>
                </c:pt>
                <c:pt idx="14739">
                  <c:v>6.99</c:v>
                </c:pt>
                <c:pt idx="14740">
                  <c:v>6.99</c:v>
                </c:pt>
                <c:pt idx="14741">
                  <c:v>6.99</c:v>
                </c:pt>
                <c:pt idx="14742">
                  <c:v>6.99</c:v>
                </c:pt>
                <c:pt idx="14743">
                  <c:v>6.99</c:v>
                </c:pt>
                <c:pt idx="14744">
                  <c:v>6.99</c:v>
                </c:pt>
                <c:pt idx="14745">
                  <c:v>13.8</c:v>
                </c:pt>
                <c:pt idx="14746">
                  <c:v>13.8</c:v>
                </c:pt>
                <c:pt idx="14747">
                  <c:v>13.8</c:v>
                </c:pt>
                <c:pt idx="14748">
                  <c:v>13.8</c:v>
                </c:pt>
                <c:pt idx="14749">
                  <c:v>13.8</c:v>
                </c:pt>
                <c:pt idx="14750">
                  <c:v>13.8</c:v>
                </c:pt>
                <c:pt idx="14751">
                  <c:v>13.8</c:v>
                </c:pt>
                <c:pt idx="14752">
                  <c:v>13.8</c:v>
                </c:pt>
                <c:pt idx="14753">
                  <c:v>13.8</c:v>
                </c:pt>
                <c:pt idx="14754">
                  <c:v>13.8</c:v>
                </c:pt>
                <c:pt idx="14755">
                  <c:v>11.19</c:v>
                </c:pt>
                <c:pt idx="14756">
                  <c:v>11.19</c:v>
                </c:pt>
                <c:pt idx="14757">
                  <c:v>11.19</c:v>
                </c:pt>
                <c:pt idx="14758">
                  <c:v>11.19</c:v>
                </c:pt>
                <c:pt idx="14759">
                  <c:v>11.19</c:v>
                </c:pt>
                <c:pt idx="14760">
                  <c:v>11.19</c:v>
                </c:pt>
                <c:pt idx="14761">
                  <c:v>11.19</c:v>
                </c:pt>
                <c:pt idx="14762">
                  <c:v>11.19</c:v>
                </c:pt>
                <c:pt idx="14763">
                  <c:v>11.19</c:v>
                </c:pt>
                <c:pt idx="14764">
                  <c:v>11.19</c:v>
                </c:pt>
                <c:pt idx="14765">
                  <c:v>11.08</c:v>
                </c:pt>
                <c:pt idx="14766">
                  <c:v>11.08</c:v>
                </c:pt>
                <c:pt idx="14767">
                  <c:v>11.08</c:v>
                </c:pt>
                <c:pt idx="14768">
                  <c:v>11.08</c:v>
                </c:pt>
                <c:pt idx="14769">
                  <c:v>11.08</c:v>
                </c:pt>
                <c:pt idx="14770">
                  <c:v>11.08</c:v>
                </c:pt>
                <c:pt idx="14771">
                  <c:v>11.08</c:v>
                </c:pt>
                <c:pt idx="14772">
                  <c:v>11.08</c:v>
                </c:pt>
                <c:pt idx="14773">
                  <c:v>11.08</c:v>
                </c:pt>
                <c:pt idx="14774">
                  <c:v>11.08</c:v>
                </c:pt>
                <c:pt idx="14775">
                  <c:v>11.44</c:v>
                </c:pt>
                <c:pt idx="14776">
                  <c:v>11.44</c:v>
                </c:pt>
                <c:pt idx="14777">
                  <c:v>11.44</c:v>
                </c:pt>
                <c:pt idx="14778">
                  <c:v>11.44</c:v>
                </c:pt>
                <c:pt idx="14779">
                  <c:v>11.44</c:v>
                </c:pt>
                <c:pt idx="14780">
                  <c:v>11.44</c:v>
                </c:pt>
                <c:pt idx="14781">
                  <c:v>11.44</c:v>
                </c:pt>
                <c:pt idx="14782">
                  <c:v>11.44</c:v>
                </c:pt>
                <c:pt idx="14783">
                  <c:v>11.44</c:v>
                </c:pt>
                <c:pt idx="14784">
                  <c:v>11.44</c:v>
                </c:pt>
                <c:pt idx="14785">
                  <c:v>8.99</c:v>
                </c:pt>
                <c:pt idx="14786">
                  <c:v>8.99</c:v>
                </c:pt>
                <c:pt idx="14787">
                  <c:v>8.99</c:v>
                </c:pt>
                <c:pt idx="14788">
                  <c:v>8.99</c:v>
                </c:pt>
                <c:pt idx="14789">
                  <c:v>8.99</c:v>
                </c:pt>
                <c:pt idx="14790">
                  <c:v>8.99</c:v>
                </c:pt>
                <c:pt idx="14791">
                  <c:v>8.99</c:v>
                </c:pt>
                <c:pt idx="14792">
                  <c:v>8.99</c:v>
                </c:pt>
                <c:pt idx="14793">
                  <c:v>8.99</c:v>
                </c:pt>
                <c:pt idx="14794">
                  <c:v>8.99</c:v>
                </c:pt>
                <c:pt idx="14795">
                  <c:v>9.8800000000000008</c:v>
                </c:pt>
                <c:pt idx="14796">
                  <c:v>9.8800000000000008</c:v>
                </c:pt>
                <c:pt idx="14797">
                  <c:v>9.8800000000000008</c:v>
                </c:pt>
                <c:pt idx="14798">
                  <c:v>9.8800000000000008</c:v>
                </c:pt>
                <c:pt idx="14799">
                  <c:v>9.8800000000000008</c:v>
                </c:pt>
                <c:pt idx="14800">
                  <c:v>9.8800000000000008</c:v>
                </c:pt>
                <c:pt idx="14801">
                  <c:v>9.8800000000000008</c:v>
                </c:pt>
                <c:pt idx="14802">
                  <c:v>9.8800000000000008</c:v>
                </c:pt>
                <c:pt idx="14803">
                  <c:v>9.8800000000000008</c:v>
                </c:pt>
                <c:pt idx="14804">
                  <c:v>9.8800000000000008</c:v>
                </c:pt>
                <c:pt idx="14805">
                  <c:v>10.02</c:v>
                </c:pt>
                <c:pt idx="14806">
                  <c:v>10.02</c:v>
                </c:pt>
                <c:pt idx="14807">
                  <c:v>10.02</c:v>
                </c:pt>
                <c:pt idx="14808">
                  <c:v>10.02</c:v>
                </c:pt>
                <c:pt idx="14809">
                  <c:v>10.02</c:v>
                </c:pt>
                <c:pt idx="14810">
                  <c:v>10.02</c:v>
                </c:pt>
                <c:pt idx="14811">
                  <c:v>10.02</c:v>
                </c:pt>
                <c:pt idx="14812">
                  <c:v>10.02</c:v>
                </c:pt>
                <c:pt idx="14813">
                  <c:v>10.02</c:v>
                </c:pt>
                <c:pt idx="14814">
                  <c:v>10.02</c:v>
                </c:pt>
                <c:pt idx="14815">
                  <c:v>9.66</c:v>
                </c:pt>
                <c:pt idx="14816">
                  <c:v>9.66</c:v>
                </c:pt>
                <c:pt idx="14817">
                  <c:v>9.66</c:v>
                </c:pt>
                <c:pt idx="14818">
                  <c:v>9.66</c:v>
                </c:pt>
                <c:pt idx="14819">
                  <c:v>9.66</c:v>
                </c:pt>
                <c:pt idx="14820">
                  <c:v>9.66</c:v>
                </c:pt>
                <c:pt idx="14821">
                  <c:v>9.66</c:v>
                </c:pt>
                <c:pt idx="14822">
                  <c:v>9.66</c:v>
                </c:pt>
                <c:pt idx="14823">
                  <c:v>9.66</c:v>
                </c:pt>
                <c:pt idx="14824">
                  <c:v>9.66</c:v>
                </c:pt>
                <c:pt idx="14825">
                  <c:v>9.08</c:v>
                </c:pt>
                <c:pt idx="14826">
                  <c:v>9.08</c:v>
                </c:pt>
                <c:pt idx="14827">
                  <c:v>9.08</c:v>
                </c:pt>
                <c:pt idx="14828">
                  <c:v>9.08</c:v>
                </c:pt>
                <c:pt idx="14829">
                  <c:v>9.08</c:v>
                </c:pt>
                <c:pt idx="14830">
                  <c:v>9.08</c:v>
                </c:pt>
                <c:pt idx="14831">
                  <c:v>9.08</c:v>
                </c:pt>
                <c:pt idx="14832">
                  <c:v>9.08</c:v>
                </c:pt>
                <c:pt idx="14833">
                  <c:v>9.08</c:v>
                </c:pt>
                <c:pt idx="14834">
                  <c:v>9.08</c:v>
                </c:pt>
                <c:pt idx="14835">
                  <c:v>12.47</c:v>
                </c:pt>
                <c:pt idx="14836">
                  <c:v>12.47</c:v>
                </c:pt>
                <c:pt idx="14837">
                  <c:v>12.47</c:v>
                </c:pt>
                <c:pt idx="14838">
                  <c:v>12.47</c:v>
                </c:pt>
                <c:pt idx="14839">
                  <c:v>12.47</c:v>
                </c:pt>
                <c:pt idx="14840">
                  <c:v>12.47</c:v>
                </c:pt>
                <c:pt idx="14841">
                  <c:v>12.47</c:v>
                </c:pt>
                <c:pt idx="14842">
                  <c:v>12.47</c:v>
                </c:pt>
                <c:pt idx="14843">
                  <c:v>12.47</c:v>
                </c:pt>
                <c:pt idx="14844">
                  <c:v>12.47</c:v>
                </c:pt>
                <c:pt idx="14845">
                  <c:v>14.58</c:v>
                </c:pt>
                <c:pt idx="14846">
                  <c:v>14.58</c:v>
                </c:pt>
                <c:pt idx="14847">
                  <c:v>14.58</c:v>
                </c:pt>
                <c:pt idx="14848">
                  <c:v>14.58</c:v>
                </c:pt>
                <c:pt idx="14849">
                  <c:v>14.58</c:v>
                </c:pt>
                <c:pt idx="14850">
                  <c:v>14.58</c:v>
                </c:pt>
                <c:pt idx="14851">
                  <c:v>14.58</c:v>
                </c:pt>
                <c:pt idx="14852">
                  <c:v>14.58</c:v>
                </c:pt>
                <c:pt idx="14853">
                  <c:v>14.58</c:v>
                </c:pt>
                <c:pt idx="14854">
                  <c:v>14.58</c:v>
                </c:pt>
                <c:pt idx="14855">
                  <c:v>14.74</c:v>
                </c:pt>
                <c:pt idx="14856">
                  <c:v>14.74</c:v>
                </c:pt>
                <c:pt idx="14857">
                  <c:v>14.74</c:v>
                </c:pt>
                <c:pt idx="14858">
                  <c:v>14.74</c:v>
                </c:pt>
                <c:pt idx="14859">
                  <c:v>14.74</c:v>
                </c:pt>
                <c:pt idx="14860">
                  <c:v>14.74</c:v>
                </c:pt>
                <c:pt idx="14861">
                  <c:v>14.74</c:v>
                </c:pt>
                <c:pt idx="14862">
                  <c:v>14.74</c:v>
                </c:pt>
                <c:pt idx="14863">
                  <c:v>14.74</c:v>
                </c:pt>
                <c:pt idx="14864">
                  <c:v>14.74</c:v>
                </c:pt>
                <c:pt idx="14865">
                  <c:v>15.22</c:v>
                </c:pt>
                <c:pt idx="14866">
                  <c:v>15.22</c:v>
                </c:pt>
                <c:pt idx="14867">
                  <c:v>15.22</c:v>
                </c:pt>
                <c:pt idx="14868">
                  <c:v>15.22</c:v>
                </c:pt>
                <c:pt idx="14869">
                  <c:v>15.22</c:v>
                </c:pt>
                <c:pt idx="14870">
                  <c:v>15.22</c:v>
                </c:pt>
                <c:pt idx="14871">
                  <c:v>15.22</c:v>
                </c:pt>
                <c:pt idx="14872">
                  <c:v>15.22</c:v>
                </c:pt>
                <c:pt idx="14873">
                  <c:v>15.22</c:v>
                </c:pt>
                <c:pt idx="14874">
                  <c:v>15.22</c:v>
                </c:pt>
                <c:pt idx="14875">
                  <c:v>13.8</c:v>
                </c:pt>
                <c:pt idx="14876">
                  <c:v>13.8</c:v>
                </c:pt>
                <c:pt idx="14877">
                  <c:v>13.8</c:v>
                </c:pt>
                <c:pt idx="14878">
                  <c:v>13.8</c:v>
                </c:pt>
                <c:pt idx="14879">
                  <c:v>13.8</c:v>
                </c:pt>
                <c:pt idx="14880">
                  <c:v>13.8</c:v>
                </c:pt>
                <c:pt idx="14881">
                  <c:v>13.8</c:v>
                </c:pt>
                <c:pt idx="14882">
                  <c:v>13.8</c:v>
                </c:pt>
                <c:pt idx="14883">
                  <c:v>13.8</c:v>
                </c:pt>
                <c:pt idx="14884">
                  <c:v>13.8</c:v>
                </c:pt>
                <c:pt idx="14885">
                  <c:v>11.63</c:v>
                </c:pt>
                <c:pt idx="14886">
                  <c:v>11.63</c:v>
                </c:pt>
                <c:pt idx="14887">
                  <c:v>11.63</c:v>
                </c:pt>
                <c:pt idx="14888">
                  <c:v>11.63</c:v>
                </c:pt>
                <c:pt idx="14889">
                  <c:v>11.63</c:v>
                </c:pt>
                <c:pt idx="14890">
                  <c:v>11.63</c:v>
                </c:pt>
                <c:pt idx="14891">
                  <c:v>11.63</c:v>
                </c:pt>
                <c:pt idx="14892">
                  <c:v>11.63</c:v>
                </c:pt>
                <c:pt idx="14893">
                  <c:v>11.63</c:v>
                </c:pt>
                <c:pt idx="14894">
                  <c:v>11.63</c:v>
                </c:pt>
                <c:pt idx="14895">
                  <c:v>9.94</c:v>
                </c:pt>
                <c:pt idx="14896">
                  <c:v>9.94</c:v>
                </c:pt>
                <c:pt idx="14897">
                  <c:v>9.94</c:v>
                </c:pt>
                <c:pt idx="14898">
                  <c:v>9.94</c:v>
                </c:pt>
                <c:pt idx="14899">
                  <c:v>9.94</c:v>
                </c:pt>
                <c:pt idx="14900">
                  <c:v>9.94</c:v>
                </c:pt>
                <c:pt idx="14901">
                  <c:v>9.94</c:v>
                </c:pt>
                <c:pt idx="14902">
                  <c:v>9.94</c:v>
                </c:pt>
                <c:pt idx="14903">
                  <c:v>9.94</c:v>
                </c:pt>
                <c:pt idx="14904">
                  <c:v>9.94</c:v>
                </c:pt>
                <c:pt idx="14905">
                  <c:v>9.24</c:v>
                </c:pt>
                <c:pt idx="14906">
                  <c:v>9.24</c:v>
                </c:pt>
                <c:pt idx="14907">
                  <c:v>9.24</c:v>
                </c:pt>
                <c:pt idx="14908">
                  <c:v>9.24</c:v>
                </c:pt>
                <c:pt idx="14909">
                  <c:v>9.24</c:v>
                </c:pt>
                <c:pt idx="14910">
                  <c:v>9.24</c:v>
                </c:pt>
                <c:pt idx="14911">
                  <c:v>9.24</c:v>
                </c:pt>
                <c:pt idx="14912">
                  <c:v>9.24</c:v>
                </c:pt>
                <c:pt idx="14913">
                  <c:v>9.24</c:v>
                </c:pt>
                <c:pt idx="14914">
                  <c:v>9.24</c:v>
                </c:pt>
                <c:pt idx="14915">
                  <c:v>8.36</c:v>
                </c:pt>
                <c:pt idx="14916">
                  <c:v>8.36</c:v>
                </c:pt>
                <c:pt idx="14917">
                  <c:v>8.36</c:v>
                </c:pt>
                <c:pt idx="14918">
                  <c:v>8.36</c:v>
                </c:pt>
                <c:pt idx="14919">
                  <c:v>8.36</c:v>
                </c:pt>
                <c:pt idx="14920">
                  <c:v>8.36</c:v>
                </c:pt>
                <c:pt idx="14921">
                  <c:v>8.36</c:v>
                </c:pt>
                <c:pt idx="14922">
                  <c:v>8.36</c:v>
                </c:pt>
                <c:pt idx="14923">
                  <c:v>8.36</c:v>
                </c:pt>
                <c:pt idx="14924">
                  <c:v>8.36</c:v>
                </c:pt>
                <c:pt idx="14925">
                  <c:v>8.61</c:v>
                </c:pt>
                <c:pt idx="14926">
                  <c:v>8.61</c:v>
                </c:pt>
                <c:pt idx="14927">
                  <c:v>8.61</c:v>
                </c:pt>
                <c:pt idx="14928">
                  <c:v>8.61</c:v>
                </c:pt>
                <c:pt idx="14929">
                  <c:v>8.61</c:v>
                </c:pt>
                <c:pt idx="14930">
                  <c:v>8.61</c:v>
                </c:pt>
                <c:pt idx="14931">
                  <c:v>8.61</c:v>
                </c:pt>
                <c:pt idx="14932">
                  <c:v>8.61</c:v>
                </c:pt>
                <c:pt idx="14933">
                  <c:v>8.61</c:v>
                </c:pt>
                <c:pt idx="14934">
                  <c:v>8.61</c:v>
                </c:pt>
                <c:pt idx="14935">
                  <c:v>8.69</c:v>
                </c:pt>
                <c:pt idx="14936">
                  <c:v>8.69</c:v>
                </c:pt>
                <c:pt idx="14937">
                  <c:v>8.69</c:v>
                </c:pt>
                <c:pt idx="14938">
                  <c:v>8.69</c:v>
                </c:pt>
                <c:pt idx="14939">
                  <c:v>8.69</c:v>
                </c:pt>
                <c:pt idx="14940">
                  <c:v>8.69</c:v>
                </c:pt>
                <c:pt idx="14941">
                  <c:v>8.69</c:v>
                </c:pt>
                <c:pt idx="14942">
                  <c:v>8.69</c:v>
                </c:pt>
                <c:pt idx="14943">
                  <c:v>8.69</c:v>
                </c:pt>
                <c:pt idx="14944">
                  <c:v>8.69</c:v>
                </c:pt>
                <c:pt idx="14945">
                  <c:v>11.86</c:v>
                </c:pt>
                <c:pt idx="14946">
                  <c:v>11.86</c:v>
                </c:pt>
                <c:pt idx="14947">
                  <c:v>11.86</c:v>
                </c:pt>
                <c:pt idx="14948">
                  <c:v>11.86</c:v>
                </c:pt>
                <c:pt idx="14949">
                  <c:v>11.86</c:v>
                </c:pt>
                <c:pt idx="14950">
                  <c:v>11.86</c:v>
                </c:pt>
                <c:pt idx="14951">
                  <c:v>11.86</c:v>
                </c:pt>
                <c:pt idx="14952">
                  <c:v>11.86</c:v>
                </c:pt>
                <c:pt idx="14953">
                  <c:v>11.86</c:v>
                </c:pt>
                <c:pt idx="14954">
                  <c:v>11.86</c:v>
                </c:pt>
                <c:pt idx="14955">
                  <c:v>15.55</c:v>
                </c:pt>
                <c:pt idx="14956">
                  <c:v>15.55</c:v>
                </c:pt>
                <c:pt idx="14957">
                  <c:v>15.55</c:v>
                </c:pt>
                <c:pt idx="14958">
                  <c:v>15.55</c:v>
                </c:pt>
                <c:pt idx="14959">
                  <c:v>15.55</c:v>
                </c:pt>
                <c:pt idx="14960">
                  <c:v>15.55</c:v>
                </c:pt>
                <c:pt idx="14961">
                  <c:v>15.55</c:v>
                </c:pt>
                <c:pt idx="14962">
                  <c:v>15.55</c:v>
                </c:pt>
                <c:pt idx="14963">
                  <c:v>15.55</c:v>
                </c:pt>
                <c:pt idx="14964">
                  <c:v>15.55</c:v>
                </c:pt>
                <c:pt idx="14965">
                  <c:v>17.41</c:v>
                </c:pt>
                <c:pt idx="14966">
                  <c:v>17.41</c:v>
                </c:pt>
                <c:pt idx="14967">
                  <c:v>17.41</c:v>
                </c:pt>
                <c:pt idx="14968">
                  <c:v>17.41</c:v>
                </c:pt>
                <c:pt idx="14969">
                  <c:v>17.41</c:v>
                </c:pt>
                <c:pt idx="14970">
                  <c:v>17.41</c:v>
                </c:pt>
                <c:pt idx="14971">
                  <c:v>17.41</c:v>
                </c:pt>
                <c:pt idx="14972">
                  <c:v>17.41</c:v>
                </c:pt>
                <c:pt idx="14973">
                  <c:v>17.41</c:v>
                </c:pt>
                <c:pt idx="14974">
                  <c:v>17.41</c:v>
                </c:pt>
                <c:pt idx="14975">
                  <c:v>19.63</c:v>
                </c:pt>
                <c:pt idx="14976">
                  <c:v>19.63</c:v>
                </c:pt>
                <c:pt idx="14977">
                  <c:v>19.63</c:v>
                </c:pt>
                <c:pt idx="14978">
                  <c:v>19.63</c:v>
                </c:pt>
                <c:pt idx="14979">
                  <c:v>19.63</c:v>
                </c:pt>
                <c:pt idx="14980">
                  <c:v>19.63</c:v>
                </c:pt>
                <c:pt idx="14981">
                  <c:v>19.63</c:v>
                </c:pt>
                <c:pt idx="14982">
                  <c:v>19.63</c:v>
                </c:pt>
                <c:pt idx="14983">
                  <c:v>19.63</c:v>
                </c:pt>
                <c:pt idx="14984">
                  <c:v>19.63</c:v>
                </c:pt>
                <c:pt idx="14985">
                  <c:v>20.69</c:v>
                </c:pt>
                <c:pt idx="14986">
                  <c:v>20.69</c:v>
                </c:pt>
                <c:pt idx="14987">
                  <c:v>20.69</c:v>
                </c:pt>
                <c:pt idx="14988">
                  <c:v>20.69</c:v>
                </c:pt>
                <c:pt idx="14989">
                  <c:v>20.69</c:v>
                </c:pt>
                <c:pt idx="14990">
                  <c:v>20.69</c:v>
                </c:pt>
                <c:pt idx="14991">
                  <c:v>20.69</c:v>
                </c:pt>
                <c:pt idx="14992">
                  <c:v>20.69</c:v>
                </c:pt>
                <c:pt idx="14993">
                  <c:v>20.69</c:v>
                </c:pt>
                <c:pt idx="14994">
                  <c:v>20.69</c:v>
                </c:pt>
                <c:pt idx="14995">
                  <c:v>22.8</c:v>
                </c:pt>
                <c:pt idx="14996">
                  <c:v>22.8</c:v>
                </c:pt>
                <c:pt idx="14997">
                  <c:v>22.8</c:v>
                </c:pt>
                <c:pt idx="14998">
                  <c:v>22.8</c:v>
                </c:pt>
                <c:pt idx="14999">
                  <c:v>22.8</c:v>
                </c:pt>
                <c:pt idx="15000">
                  <c:v>22.8</c:v>
                </c:pt>
                <c:pt idx="15001">
                  <c:v>22.8</c:v>
                </c:pt>
                <c:pt idx="15002">
                  <c:v>22.8</c:v>
                </c:pt>
                <c:pt idx="15003">
                  <c:v>22.8</c:v>
                </c:pt>
                <c:pt idx="15004">
                  <c:v>22.8</c:v>
                </c:pt>
                <c:pt idx="15005">
                  <c:v>29.58</c:v>
                </c:pt>
                <c:pt idx="15006">
                  <c:v>29.58</c:v>
                </c:pt>
                <c:pt idx="15007">
                  <c:v>29.58</c:v>
                </c:pt>
                <c:pt idx="15008">
                  <c:v>29.58</c:v>
                </c:pt>
                <c:pt idx="15009">
                  <c:v>29.58</c:v>
                </c:pt>
                <c:pt idx="15010">
                  <c:v>29.58</c:v>
                </c:pt>
                <c:pt idx="15011">
                  <c:v>29.58</c:v>
                </c:pt>
                <c:pt idx="15012">
                  <c:v>29.58</c:v>
                </c:pt>
                <c:pt idx="15013">
                  <c:v>29.58</c:v>
                </c:pt>
                <c:pt idx="15014">
                  <c:v>29.58</c:v>
                </c:pt>
                <c:pt idx="15015">
                  <c:v>11.49</c:v>
                </c:pt>
                <c:pt idx="15016">
                  <c:v>11.49</c:v>
                </c:pt>
                <c:pt idx="15017">
                  <c:v>11.49</c:v>
                </c:pt>
                <c:pt idx="15018">
                  <c:v>11.49</c:v>
                </c:pt>
                <c:pt idx="15019">
                  <c:v>11.49</c:v>
                </c:pt>
                <c:pt idx="15020">
                  <c:v>11.49</c:v>
                </c:pt>
                <c:pt idx="15021">
                  <c:v>11.49</c:v>
                </c:pt>
                <c:pt idx="15022">
                  <c:v>11.49</c:v>
                </c:pt>
                <c:pt idx="15023">
                  <c:v>11.49</c:v>
                </c:pt>
                <c:pt idx="15024">
                  <c:v>11.49</c:v>
                </c:pt>
                <c:pt idx="15025">
                  <c:v>19.36</c:v>
                </c:pt>
                <c:pt idx="15026">
                  <c:v>19.36</c:v>
                </c:pt>
                <c:pt idx="15027">
                  <c:v>19.36</c:v>
                </c:pt>
                <c:pt idx="15028">
                  <c:v>19.36</c:v>
                </c:pt>
                <c:pt idx="15029">
                  <c:v>19.36</c:v>
                </c:pt>
                <c:pt idx="15030">
                  <c:v>19.36</c:v>
                </c:pt>
                <c:pt idx="15031">
                  <c:v>19.36</c:v>
                </c:pt>
                <c:pt idx="15032">
                  <c:v>19.36</c:v>
                </c:pt>
                <c:pt idx="15033">
                  <c:v>19.36</c:v>
                </c:pt>
                <c:pt idx="15034">
                  <c:v>19.36</c:v>
                </c:pt>
                <c:pt idx="15035">
                  <c:v>18.55</c:v>
                </c:pt>
                <c:pt idx="15036">
                  <c:v>18.55</c:v>
                </c:pt>
                <c:pt idx="15037">
                  <c:v>18.55</c:v>
                </c:pt>
                <c:pt idx="15038">
                  <c:v>18.55</c:v>
                </c:pt>
                <c:pt idx="15039">
                  <c:v>18.55</c:v>
                </c:pt>
                <c:pt idx="15040">
                  <c:v>18.55</c:v>
                </c:pt>
                <c:pt idx="15041">
                  <c:v>18.55</c:v>
                </c:pt>
                <c:pt idx="15042">
                  <c:v>18.55</c:v>
                </c:pt>
                <c:pt idx="15043">
                  <c:v>18.55</c:v>
                </c:pt>
                <c:pt idx="15044">
                  <c:v>18.55</c:v>
                </c:pt>
                <c:pt idx="15045">
                  <c:v>13.55</c:v>
                </c:pt>
                <c:pt idx="15046">
                  <c:v>13.55</c:v>
                </c:pt>
                <c:pt idx="15047">
                  <c:v>13.55</c:v>
                </c:pt>
                <c:pt idx="15048">
                  <c:v>13.55</c:v>
                </c:pt>
                <c:pt idx="15049">
                  <c:v>13.55</c:v>
                </c:pt>
                <c:pt idx="15050">
                  <c:v>13.55</c:v>
                </c:pt>
                <c:pt idx="15051">
                  <c:v>13.55</c:v>
                </c:pt>
                <c:pt idx="15052">
                  <c:v>13.55</c:v>
                </c:pt>
                <c:pt idx="15053">
                  <c:v>13.55</c:v>
                </c:pt>
                <c:pt idx="15054">
                  <c:v>13.55</c:v>
                </c:pt>
                <c:pt idx="15055">
                  <c:v>13.49</c:v>
                </c:pt>
                <c:pt idx="15056">
                  <c:v>13.49</c:v>
                </c:pt>
                <c:pt idx="15057">
                  <c:v>13.49</c:v>
                </c:pt>
                <c:pt idx="15058">
                  <c:v>13.49</c:v>
                </c:pt>
                <c:pt idx="15059">
                  <c:v>13.49</c:v>
                </c:pt>
                <c:pt idx="15060">
                  <c:v>13.49</c:v>
                </c:pt>
                <c:pt idx="15061">
                  <c:v>13.49</c:v>
                </c:pt>
                <c:pt idx="15062">
                  <c:v>13.49</c:v>
                </c:pt>
                <c:pt idx="15063">
                  <c:v>13.49</c:v>
                </c:pt>
                <c:pt idx="15064">
                  <c:v>13.49</c:v>
                </c:pt>
                <c:pt idx="15065">
                  <c:v>16.91</c:v>
                </c:pt>
                <c:pt idx="15066">
                  <c:v>16.91</c:v>
                </c:pt>
                <c:pt idx="15067">
                  <c:v>16.91</c:v>
                </c:pt>
                <c:pt idx="15068">
                  <c:v>16.91</c:v>
                </c:pt>
                <c:pt idx="15069">
                  <c:v>16.91</c:v>
                </c:pt>
                <c:pt idx="15070">
                  <c:v>16.91</c:v>
                </c:pt>
                <c:pt idx="15071">
                  <c:v>16.91</c:v>
                </c:pt>
                <c:pt idx="15072">
                  <c:v>16.91</c:v>
                </c:pt>
                <c:pt idx="15073">
                  <c:v>16.91</c:v>
                </c:pt>
                <c:pt idx="15074">
                  <c:v>16.91</c:v>
                </c:pt>
                <c:pt idx="15075">
                  <c:v>13.11</c:v>
                </c:pt>
                <c:pt idx="15076">
                  <c:v>13.11</c:v>
                </c:pt>
                <c:pt idx="15077">
                  <c:v>13.11</c:v>
                </c:pt>
                <c:pt idx="15078">
                  <c:v>13.11</c:v>
                </c:pt>
                <c:pt idx="15079">
                  <c:v>13.11</c:v>
                </c:pt>
                <c:pt idx="15080">
                  <c:v>13.11</c:v>
                </c:pt>
                <c:pt idx="15081">
                  <c:v>13.11</c:v>
                </c:pt>
                <c:pt idx="15082">
                  <c:v>13.11</c:v>
                </c:pt>
                <c:pt idx="15083">
                  <c:v>13.11</c:v>
                </c:pt>
                <c:pt idx="15084">
                  <c:v>13.11</c:v>
                </c:pt>
                <c:pt idx="15085">
                  <c:v>12.69</c:v>
                </c:pt>
                <c:pt idx="15086">
                  <c:v>12.69</c:v>
                </c:pt>
                <c:pt idx="15087">
                  <c:v>12.69</c:v>
                </c:pt>
                <c:pt idx="15088">
                  <c:v>12.69</c:v>
                </c:pt>
                <c:pt idx="15089">
                  <c:v>12.69</c:v>
                </c:pt>
                <c:pt idx="15090">
                  <c:v>12.69</c:v>
                </c:pt>
                <c:pt idx="15091">
                  <c:v>12.69</c:v>
                </c:pt>
                <c:pt idx="15092">
                  <c:v>12.69</c:v>
                </c:pt>
                <c:pt idx="15093">
                  <c:v>12.69</c:v>
                </c:pt>
                <c:pt idx="15094">
                  <c:v>12.69</c:v>
                </c:pt>
                <c:pt idx="15095">
                  <c:v>11.08</c:v>
                </c:pt>
                <c:pt idx="15096">
                  <c:v>11.08</c:v>
                </c:pt>
                <c:pt idx="15097">
                  <c:v>11.08</c:v>
                </c:pt>
                <c:pt idx="15098">
                  <c:v>11.08</c:v>
                </c:pt>
                <c:pt idx="15099">
                  <c:v>11.08</c:v>
                </c:pt>
                <c:pt idx="15100">
                  <c:v>11.08</c:v>
                </c:pt>
                <c:pt idx="15101">
                  <c:v>11.08</c:v>
                </c:pt>
                <c:pt idx="15102">
                  <c:v>11.08</c:v>
                </c:pt>
                <c:pt idx="15103">
                  <c:v>11.08</c:v>
                </c:pt>
                <c:pt idx="15104">
                  <c:v>11.08</c:v>
                </c:pt>
                <c:pt idx="15105">
                  <c:v>8.7200000000000006</c:v>
                </c:pt>
                <c:pt idx="15106">
                  <c:v>8.7200000000000006</c:v>
                </c:pt>
                <c:pt idx="15107">
                  <c:v>8.7200000000000006</c:v>
                </c:pt>
                <c:pt idx="15108">
                  <c:v>8.7200000000000006</c:v>
                </c:pt>
                <c:pt idx="15109">
                  <c:v>8.7200000000000006</c:v>
                </c:pt>
                <c:pt idx="15110">
                  <c:v>8.7200000000000006</c:v>
                </c:pt>
                <c:pt idx="15111">
                  <c:v>8.7200000000000006</c:v>
                </c:pt>
                <c:pt idx="15112">
                  <c:v>8.7200000000000006</c:v>
                </c:pt>
                <c:pt idx="15113">
                  <c:v>8.7200000000000006</c:v>
                </c:pt>
                <c:pt idx="15114">
                  <c:v>8.7200000000000006</c:v>
                </c:pt>
                <c:pt idx="15115">
                  <c:v>9.9700000000000006</c:v>
                </c:pt>
                <c:pt idx="15116">
                  <c:v>9.9700000000000006</c:v>
                </c:pt>
                <c:pt idx="15117">
                  <c:v>9.9700000000000006</c:v>
                </c:pt>
                <c:pt idx="15118">
                  <c:v>9.9700000000000006</c:v>
                </c:pt>
                <c:pt idx="15119">
                  <c:v>9.9700000000000006</c:v>
                </c:pt>
                <c:pt idx="15120">
                  <c:v>9.9700000000000006</c:v>
                </c:pt>
                <c:pt idx="15121">
                  <c:v>9.9700000000000006</c:v>
                </c:pt>
                <c:pt idx="15122">
                  <c:v>9.9700000000000006</c:v>
                </c:pt>
                <c:pt idx="15123">
                  <c:v>9.9700000000000006</c:v>
                </c:pt>
                <c:pt idx="15124">
                  <c:v>9.9700000000000006</c:v>
                </c:pt>
                <c:pt idx="15125">
                  <c:v>9.8000000000000007</c:v>
                </c:pt>
                <c:pt idx="15126">
                  <c:v>9.8000000000000007</c:v>
                </c:pt>
                <c:pt idx="15127">
                  <c:v>9.8000000000000007</c:v>
                </c:pt>
                <c:pt idx="15128">
                  <c:v>9.8000000000000007</c:v>
                </c:pt>
                <c:pt idx="15129">
                  <c:v>9.8000000000000007</c:v>
                </c:pt>
                <c:pt idx="15130">
                  <c:v>9.8000000000000007</c:v>
                </c:pt>
                <c:pt idx="15131">
                  <c:v>9.8000000000000007</c:v>
                </c:pt>
                <c:pt idx="15132">
                  <c:v>9.8000000000000007</c:v>
                </c:pt>
                <c:pt idx="15133">
                  <c:v>9.8000000000000007</c:v>
                </c:pt>
                <c:pt idx="15134">
                  <c:v>9.8000000000000007</c:v>
                </c:pt>
                <c:pt idx="15135">
                  <c:v>9.0500000000000007</c:v>
                </c:pt>
                <c:pt idx="15136">
                  <c:v>9.0500000000000007</c:v>
                </c:pt>
                <c:pt idx="15137">
                  <c:v>9.0500000000000007</c:v>
                </c:pt>
                <c:pt idx="15138">
                  <c:v>9.0500000000000007</c:v>
                </c:pt>
                <c:pt idx="15139">
                  <c:v>9.0500000000000007</c:v>
                </c:pt>
                <c:pt idx="15140">
                  <c:v>9.0500000000000007</c:v>
                </c:pt>
                <c:pt idx="15141">
                  <c:v>9.0500000000000007</c:v>
                </c:pt>
                <c:pt idx="15142">
                  <c:v>9.0500000000000007</c:v>
                </c:pt>
                <c:pt idx="15143">
                  <c:v>9.0500000000000007</c:v>
                </c:pt>
                <c:pt idx="15144">
                  <c:v>9.0500000000000007</c:v>
                </c:pt>
                <c:pt idx="15145">
                  <c:v>10.44</c:v>
                </c:pt>
                <c:pt idx="15146">
                  <c:v>10.44</c:v>
                </c:pt>
                <c:pt idx="15147">
                  <c:v>10.44</c:v>
                </c:pt>
                <c:pt idx="15148">
                  <c:v>10.44</c:v>
                </c:pt>
                <c:pt idx="15149">
                  <c:v>10.44</c:v>
                </c:pt>
                <c:pt idx="15150">
                  <c:v>10.44</c:v>
                </c:pt>
                <c:pt idx="15151">
                  <c:v>10.44</c:v>
                </c:pt>
                <c:pt idx="15152">
                  <c:v>10.44</c:v>
                </c:pt>
                <c:pt idx="15153">
                  <c:v>10.44</c:v>
                </c:pt>
                <c:pt idx="15154">
                  <c:v>10.44</c:v>
                </c:pt>
                <c:pt idx="15155">
                  <c:v>10.99</c:v>
                </c:pt>
                <c:pt idx="15156">
                  <c:v>10.99</c:v>
                </c:pt>
                <c:pt idx="15157">
                  <c:v>10.99</c:v>
                </c:pt>
                <c:pt idx="15158">
                  <c:v>10.99</c:v>
                </c:pt>
                <c:pt idx="15159">
                  <c:v>10.99</c:v>
                </c:pt>
                <c:pt idx="15160">
                  <c:v>10.99</c:v>
                </c:pt>
                <c:pt idx="15161">
                  <c:v>10.99</c:v>
                </c:pt>
                <c:pt idx="15162">
                  <c:v>10.99</c:v>
                </c:pt>
                <c:pt idx="15163">
                  <c:v>10.99</c:v>
                </c:pt>
                <c:pt idx="15164">
                  <c:v>10.99</c:v>
                </c:pt>
                <c:pt idx="15165">
                  <c:v>14.49</c:v>
                </c:pt>
                <c:pt idx="15166">
                  <c:v>14.49</c:v>
                </c:pt>
                <c:pt idx="15167">
                  <c:v>14.49</c:v>
                </c:pt>
                <c:pt idx="15168">
                  <c:v>14.49</c:v>
                </c:pt>
                <c:pt idx="15169">
                  <c:v>14.49</c:v>
                </c:pt>
                <c:pt idx="15170">
                  <c:v>14.49</c:v>
                </c:pt>
                <c:pt idx="15171">
                  <c:v>14.49</c:v>
                </c:pt>
                <c:pt idx="15172">
                  <c:v>14.49</c:v>
                </c:pt>
                <c:pt idx="15173">
                  <c:v>14.49</c:v>
                </c:pt>
                <c:pt idx="15174">
                  <c:v>14.49</c:v>
                </c:pt>
                <c:pt idx="15175">
                  <c:v>14.24</c:v>
                </c:pt>
                <c:pt idx="15176">
                  <c:v>14.24</c:v>
                </c:pt>
                <c:pt idx="15177">
                  <c:v>14.24</c:v>
                </c:pt>
                <c:pt idx="15178">
                  <c:v>14.24</c:v>
                </c:pt>
                <c:pt idx="15179">
                  <c:v>14.24</c:v>
                </c:pt>
                <c:pt idx="15180">
                  <c:v>14.24</c:v>
                </c:pt>
                <c:pt idx="15181">
                  <c:v>14.24</c:v>
                </c:pt>
                <c:pt idx="15182">
                  <c:v>14.24</c:v>
                </c:pt>
                <c:pt idx="15183">
                  <c:v>14.24</c:v>
                </c:pt>
                <c:pt idx="15184">
                  <c:v>14.24</c:v>
                </c:pt>
                <c:pt idx="15185">
                  <c:v>9.11</c:v>
                </c:pt>
                <c:pt idx="15186">
                  <c:v>9.11</c:v>
                </c:pt>
                <c:pt idx="15187">
                  <c:v>9.11</c:v>
                </c:pt>
                <c:pt idx="15188">
                  <c:v>9.11</c:v>
                </c:pt>
                <c:pt idx="15189">
                  <c:v>9.11</c:v>
                </c:pt>
                <c:pt idx="15190">
                  <c:v>9.11</c:v>
                </c:pt>
                <c:pt idx="15191">
                  <c:v>9.11</c:v>
                </c:pt>
                <c:pt idx="15192">
                  <c:v>9.11</c:v>
                </c:pt>
                <c:pt idx="15193">
                  <c:v>9.11</c:v>
                </c:pt>
                <c:pt idx="15194">
                  <c:v>9.11</c:v>
                </c:pt>
                <c:pt idx="15195">
                  <c:v>8.94</c:v>
                </c:pt>
                <c:pt idx="15196">
                  <c:v>8.94</c:v>
                </c:pt>
                <c:pt idx="15197">
                  <c:v>8.94</c:v>
                </c:pt>
                <c:pt idx="15198">
                  <c:v>8.94</c:v>
                </c:pt>
                <c:pt idx="15199">
                  <c:v>8.94</c:v>
                </c:pt>
                <c:pt idx="15200">
                  <c:v>8.94</c:v>
                </c:pt>
                <c:pt idx="15201">
                  <c:v>8.94</c:v>
                </c:pt>
                <c:pt idx="15202">
                  <c:v>8.94</c:v>
                </c:pt>
                <c:pt idx="15203">
                  <c:v>8.94</c:v>
                </c:pt>
                <c:pt idx="15204">
                  <c:v>8.94</c:v>
                </c:pt>
                <c:pt idx="15205">
                  <c:v>8.69</c:v>
                </c:pt>
                <c:pt idx="15206">
                  <c:v>8.69</c:v>
                </c:pt>
                <c:pt idx="15207">
                  <c:v>8.69</c:v>
                </c:pt>
                <c:pt idx="15208">
                  <c:v>8.69</c:v>
                </c:pt>
                <c:pt idx="15209">
                  <c:v>8.69</c:v>
                </c:pt>
                <c:pt idx="15210">
                  <c:v>8.69</c:v>
                </c:pt>
                <c:pt idx="15211">
                  <c:v>8.69</c:v>
                </c:pt>
                <c:pt idx="15212">
                  <c:v>8.69</c:v>
                </c:pt>
                <c:pt idx="15213">
                  <c:v>8.69</c:v>
                </c:pt>
                <c:pt idx="15214">
                  <c:v>8.69</c:v>
                </c:pt>
                <c:pt idx="15215">
                  <c:v>9.7200000000000006</c:v>
                </c:pt>
                <c:pt idx="15216">
                  <c:v>9.7200000000000006</c:v>
                </c:pt>
                <c:pt idx="15217">
                  <c:v>9.7200000000000006</c:v>
                </c:pt>
                <c:pt idx="15218">
                  <c:v>9.7200000000000006</c:v>
                </c:pt>
                <c:pt idx="15219">
                  <c:v>9.7200000000000006</c:v>
                </c:pt>
                <c:pt idx="15220">
                  <c:v>9.7200000000000006</c:v>
                </c:pt>
                <c:pt idx="15221">
                  <c:v>9.7200000000000006</c:v>
                </c:pt>
                <c:pt idx="15222">
                  <c:v>9.7200000000000006</c:v>
                </c:pt>
                <c:pt idx="15223">
                  <c:v>9.7200000000000006</c:v>
                </c:pt>
                <c:pt idx="15224">
                  <c:v>9.7200000000000006</c:v>
                </c:pt>
                <c:pt idx="15225">
                  <c:v>14.19</c:v>
                </c:pt>
                <c:pt idx="15226">
                  <c:v>14.19</c:v>
                </c:pt>
                <c:pt idx="15227">
                  <c:v>14.19</c:v>
                </c:pt>
                <c:pt idx="15228">
                  <c:v>14.19</c:v>
                </c:pt>
                <c:pt idx="15229">
                  <c:v>14.19</c:v>
                </c:pt>
                <c:pt idx="15230">
                  <c:v>14.19</c:v>
                </c:pt>
                <c:pt idx="15231">
                  <c:v>14.19</c:v>
                </c:pt>
                <c:pt idx="15232">
                  <c:v>14.19</c:v>
                </c:pt>
                <c:pt idx="15233">
                  <c:v>14.19</c:v>
                </c:pt>
                <c:pt idx="15234">
                  <c:v>14.19</c:v>
                </c:pt>
                <c:pt idx="15235">
                  <c:v>16.05</c:v>
                </c:pt>
                <c:pt idx="15236">
                  <c:v>16.05</c:v>
                </c:pt>
                <c:pt idx="15237">
                  <c:v>16.05</c:v>
                </c:pt>
                <c:pt idx="15238">
                  <c:v>16.05</c:v>
                </c:pt>
                <c:pt idx="15239">
                  <c:v>16.05</c:v>
                </c:pt>
                <c:pt idx="15240">
                  <c:v>16.05</c:v>
                </c:pt>
                <c:pt idx="15241">
                  <c:v>16.05</c:v>
                </c:pt>
                <c:pt idx="15242">
                  <c:v>16.05</c:v>
                </c:pt>
                <c:pt idx="15243">
                  <c:v>16.05</c:v>
                </c:pt>
                <c:pt idx="15244">
                  <c:v>16.05</c:v>
                </c:pt>
                <c:pt idx="15245">
                  <c:v>15.41</c:v>
                </c:pt>
                <c:pt idx="15246">
                  <c:v>15.41</c:v>
                </c:pt>
                <c:pt idx="15247">
                  <c:v>15.41</c:v>
                </c:pt>
                <c:pt idx="15248">
                  <c:v>15.41</c:v>
                </c:pt>
                <c:pt idx="15249">
                  <c:v>15.41</c:v>
                </c:pt>
                <c:pt idx="15250">
                  <c:v>15.41</c:v>
                </c:pt>
                <c:pt idx="15251">
                  <c:v>15.41</c:v>
                </c:pt>
                <c:pt idx="15252">
                  <c:v>15.41</c:v>
                </c:pt>
                <c:pt idx="15253">
                  <c:v>15.41</c:v>
                </c:pt>
                <c:pt idx="15254">
                  <c:v>15.41</c:v>
                </c:pt>
                <c:pt idx="15255">
                  <c:v>19.239999999999998</c:v>
                </c:pt>
                <c:pt idx="15256">
                  <c:v>19.239999999999998</c:v>
                </c:pt>
                <c:pt idx="15257">
                  <c:v>19.239999999999998</c:v>
                </c:pt>
                <c:pt idx="15258">
                  <c:v>19.239999999999998</c:v>
                </c:pt>
                <c:pt idx="15259">
                  <c:v>19.239999999999998</c:v>
                </c:pt>
                <c:pt idx="15260">
                  <c:v>19.239999999999998</c:v>
                </c:pt>
                <c:pt idx="15261">
                  <c:v>19.239999999999998</c:v>
                </c:pt>
                <c:pt idx="15262">
                  <c:v>19.239999999999998</c:v>
                </c:pt>
                <c:pt idx="15263">
                  <c:v>19.239999999999998</c:v>
                </c:pt>
                <c:pt idx="15264">
                  <c:v>19.239999999999998</c:v>
                </c:pt>
                <c:pt idx="15265">
                  <c:v>19.36</c:v>
                </c:pt>
                <c:pt idx="15266">
                  <c:v>19.36</c:v>
                </c:pt>
                <c:pt idx="15267">
                  <c:v>19.36</c:v>
                </c:pt>
                <c:pt idx="15268">
                  <c:v>19.36</c:v>
                </c:pt>
                <c:pt idx="15269">
                  <c:v>19.36</c:v>
                </c:pt>
                <c:pt idx="15270">
                  <c:v>19.36</c:v>
                </c:pt>
                <c:pt idx="15271">
                  <c:v>19.36</c:v>
                </c:pt>
                <c:pt idx="15272">
                  <c:v>19.36</c:v>
                </c:pt>
                <c:pt idx="15273">
                  <c:v>19.36</c:v>
                </c:pt>
                <c:pt idx="15274">
                  <c:v>19.36</c:v>
                </c:pt>
                <c:pt idx="15275">
                  <c:v>19.13</c:v>
                </c:pt>
                <c:pt idx="15276">
                  <c:v>19.13</c:v>
                </c:pt>
                <c:pt idx="15277">
                  <c:v>19.13</c:v>
                </c:pt>
                <c:pt idx="15278">
                  <c:v>19.13</c:v>
                </c:pt>
                <c:pt idx="15279">
                  <c:v>19.13</c:v>
                </c:pt>
                <c:pt idx="15280">
                  <c:v>19.13</c:v>
                </c:pt>
                <c:pt idx="15281">
                  <c:v>19.13</c:v>
                </c:pt>
                <c:pt idx="15282">
                  <c:v>19.13</c:v>
                </c:pt>
                <c:pt idx="15283">
                  <c:v>19.13</c:v>
                </c:pt>
                <c:pt idx="15284">
                  <c:v>19.13</c:v>
                </c:pt>
                <c:pt idx="15285">
                  <c:v>20.079999999999998</c:v>
                </c:pt>
                <c:pt idx="15286">
                  <c:v>20.079999999999998</c:v>
                </c:pt>
                <c:pt idx="15287">
                  <c:v>20.079999999999998</c:v>
                </c:pt>
                <c:pt idx="15288">
                  <c:v>20.079999999999998</c:v>
                </c:pt>
                <c:pt idx="15289">
                  <c:v>20.079999999999998</c:v>
                </c:pt>
                <c:pt idx="15290">
                  <c:v>20.079999999999998</c:v>
                </c:pt>
                <c:pt idx="15291">
                  <c:v>20.079999999999998</c:v>
                </c:pt>
                <c:pt idx="15292">
                  <c:v>20.079999999999998</c:v>
                </c:pt>
                <c:pt idx="15293">
                  <c:v>20.079999999999998</c:v>
                </c:pt>
                <c:pt idx="15294">
                  <c:v>20.079999999999998</c:v>
                </c:pt>
                <c:pt idx="15295">
                  <c:v>31.94</c:v>
                </c:pt>
                <c:pt idx="15296">
                  <c:v>31.94</c:v>
                </c:pt>
                <c:pt idx="15297">
                  <c:v>31.94</c:v>
                </c:pt>
                <c:pt idx="15298">
                  <c:v>31.94</c:v>
                </c:pt>
                <c:pt idx="15299">
                  <c:v>31.94</c:v>
                </c:pt>
                <c:pt idx="15300">
                  <c:v>31.94</c:v>
                </c:pt>
                <c:pt idx="15301">
                  <c:v>31.94</c:v>
                </c:pt>
                <c:pt idx="15302">
                  <c:v>31.94</c:v>
                </c:pt>
                <c:pt idx="15303">
                  <c:v>31.94</c:v>
                </c:pt>
                <c:pt idx="15304">
                  <c:v>31.94</c:v>
                </c:pt>
                <c:pt idx="15305">
                  <c:v>40.659999999999997</c:v>
                </c:pt>
                <c:pt idx="15306">
                  <c:v>40.659999999999997</c:v>
                </c:pt>
                <c:pt idx="15307">
                  <c:v>40.659999999999997</c:v>
                </c:pt>
                <c:pt idx="15308">
                  <c:v>40.659999999999997</c:v>
                </c:pt>
                <c:pt idx="15309">
                  <c:v>40.659999999999997</c:v>
                </c:pt>
                <c:pt idx="15310">
                  <c:v>40.659999999999997</c:v>
                </c:pt>
                <c:pt idx="15311">
                  <c:v>40.659999999999997</c:v>
                </c:pt>
                <c:pt idx="15312">
                  <c:v>40.659999999999997</c:v>
                </c:pt>
                <c:pt idx="15313">
                  <c:v>40.659999999999997</c:v>
                </c:pt>
                <c:pt idx="15314">
                  <c:v>40.659999999999997</c:v>
                </c:pt>
                <c:pt idx="15315">
                  <c:v>43.11</c:v>
                </c:pt>
                <c:pt idx="15316">
                  <c:v>43.11</c:v>
                </c:pt>
                <c:pt idx="15317">
                  <c:v>43.11</c:v>
                </c:pt>
                <c:pt idx="15318">
                  <c:v>43.11</c:v>
                </c:pt>
                <c:pt idx="15319">
                  <c:v>43.11</c:v>
                </c:pt>
                <c:pt idx="15320">
                  <c:v>43.11</c:v>
                </c:pt>
                <c:pt idx="15321">
                  <c:v>43.11</c:v>
                </c:pt>
                <c:pt idx="15322">
                  <c:v>43.11</c:v>
                </c:pt>
                <c:pt idx="15323">
                  <c:v>43.11</c:v>
                </c:pt>
                <c:pt idx="15324">
                  <c:v>43.11</c:v>
                </c:pt>
                <c:pt idx="15325">
                  <c:v>26.33</c:v>
                </c:pt>
                <c:pt idx="15326">
                  <c:v>26.33</c:v>
                </c:pt>
                <c:pt idx="15327">
                  <c:v>26.33</c:v>
                </c:pt>
                <c:pt idx="15328">
                  <c:v>26.33</c:v>
                </c:pt>
                <c:pt idx="15329">
                  <c:v>26.33</c:v>
                </c:pt>
                <c:pt idx="15330">
                  <c:v>26.33</c:v>
                </c:pt>
                <c:pt idx="15331">
                  <c:v>26.33</c:v>
                </c:pt>
                <c:pt idx="15332">
                  <c:v>26.33</c:v>
                </c:pt>
                <c:pt idx="15333">
                  <c:v>26.33</c:v>
                </c:pt>
                <c:pt idx="15334">
                  <c:v>26.33</c:v>
                </c:pt>
                <c:pt idx="15335">
                  <c:v>26.49</c:v>
                </c:pt>
                <c:pt idx="15336">
                  <c:v>26.49</c:v>
                </c:pt>
                <c:pt idx="15337">
                  <c:v>26.49</c:v>
                </c:pt>
                <c:pt idx="15338">
                  <c:v>26.49</c:v>
                </c:pt>
                <c:pt idx="15339">
                  <c:v>26.49</c:v>
                </c:pt>
                <c:pt idx="15340">
                  <c:v>26.49</c:v>
                </c:pt>
                <c:pt idx="15341">
                  <c:v>26.49</c:v>
                </c:pt>
                <c:pt idx="15342">
                  <c:v>26.49</c:v>
                </c:pt>
                <c:pt idx="15343">
                  <c:v>26.49</c:v>
                </c:pt>
                <c:pt idx="15344">
                  <c:v>26.49</c:v>
                </c:pt>
                <c:pt idx="15345">
                  <c:v>36.880000000000003</c:v>
                </c:pt>
                <c:pt idx="15346">
                  <c:v>36.880000000000003</c:v>
                </c:pt>
                <c:pt idx="15347">
                  <c:v>36.880000000000003</c:v>
                </c:pt>
                <c:pt idx="15348">
                  <c:v>36.880000000000003</c:v>
                </c:pt>
                <c:pt idx="15349">
                  <c:v>36.880000000000003</c:v>
                </c:pt>
                <c:pt idx="15350">
                  <c:v>36.880000000000003</c:v>
                </c:pt>
                <c:pt idx="15351">
                  <c:v>36.880000000000003</c:v>
                </c:pt>
                <c:pt idx="15352">
                  <c:v>36.880000000000003</c:v>
                </c:pt>
                <c:pt idx="15353">
                  <c:v>36.880000000000003</c:v>
                </c:pt>
                <c:pt idx="15354">
                  <c:v>36.880000000000003</c:v>
                </c:pt>
                <c:pt idx="15355">
                  <c:v>15.99</c:v>
                </c:pt>
                <c:pt idx="15356">
                  <c:v>15.99</c:v>
                </c:pt>
                <c:pt idx="15357">
                  <c:v>15.99</c:v>
                </c:pt>
                <c:pt idx="15358">
                  <c:v>15.99</c:v>
                </c:pt>
                <c:pt idx="15359">
                  <c:v>15.99</c:v>
                </c:pt>
                <c:pt idx="15360">
                  <c:v>15.99</c:v>
                </c:pt>
                <c:pt idx="15361">
                  <c:v>15.99</c:v>
                </c:pt>
                <c:pt idx="15362">
                  <c:v>15.99</c:v>
                </c:pt>
                <c:pt idx="15363">
                  <c:v>15.99</c:v>
                </c:pt>
                <c:pt idx="15364">
                  <c:v>15.99</c:v>
                </c:pt>
                <c:pt idx="15365">
                  <c:v>15.86</c:v>
                </c:pt>
                <c:pt idx="15366">
                  <c:v>15.86</c:v>
                </c:pt>
                <c:pt idx="15367">
                  <c:v>15.86</c:v>
                </c:pt>
                <c:pt idx="15368">
                  <c:v>15.86</c:v>
                </c:pt>
                <c:pt idx="15369">
                  <c:v>15.86</c:v>
                </c:pt>
                <c:pt idx="15370">
                  <c:v>15.86</c:v>
                </c:pt>
                <c:pt idx="15371">
                  <c:v>15.86</c:v>
                </c:pt>
                <c:pt idx="15372">
                  <c:v>15.86</c:v>
                </c:pt>
                <c:pt idx="15373">
                  <c:v>15.86</c:v>
                </c:pt>
                <c:pt idx="15374">
                  <c:v>15.86</c:v>
                </c:pt>
                <c:pt idx="15375">
                  <c:v>22.47</c:v>
                </c:pt>
                <c:pt idx="15376">
                  <c:v>22.47</c:v>
                </c:pt>
                <c:pt idx="15377">
                  <c:v>22.47</c:v>
                </c:pt>
                <c:pt idx="15378">
                  <c:v>22.47</c:v>
                </c:pt>
                <c:pt idx="15379">
                  <c:v>22.47</c:v>
                </c:pt>
                <c:pt idx="15380">
                  <c:v>22.47</c:v>
                </c:pt>
                <c:pt idx="15381">
                  <c:v>22.47</c:v>
                </c:pt>
                <c:pt idx="15382">
                  <c:v>22.47</c:v>
                </c:pt>
                <c:pt idx="15383">
                  <c:v>22.47</c:v>
                </c:pt>
                <c:pt idx="15384">
                  <c:v>22.47</c:v>
                </c:pt>
                <c:pt idx="15385">
                  <c:v>15.55</c:v>
                </c:pt>
                <c:pt idx="15386">
                  <c:v>15.55</c:v>
                </c:pt>
                <c:pt idx="15387">
                  <c:v>15.55</c:v>
                </c:pt>
                <c:pt idx="15388">
                  <c:v>15.55</c:v>
                </c:pt>
                <c:pt idx="15389">
                  <c:v>15.55</c:v>
                </c:pt>
                <c:pt idx="15390">
                  <c:v>15.55</c:v>
                </c:pt>
                <c:pt idx="15391">
                  <c:v>15.55</c:v>
                </c:pt>
                <c:pt idx="15392">
                  <c:v>15.55</c:v>
                </c:pt>
                <c:pt idx="15393">
                  <c:v>15.55</c:v>
                </c:pt>
                <c:pt idx="15394">
                  <c:v>15.55</c:v>
                </c:pt>
                <c:pt idx="15395">
                  <c:v>16.190000000000001</c:v>
                </c:pt>
                <c:pt idx="15396">
                  <c:v>16.190000000000001</c:v>
                </c:pt>
                <c:pt idx="15397">
                  <c:v>16.190000000000001</c:v>
                </c:pt>
                <c:pt idx="15398">
                  <c:v>16.190000000000001</c:v>
                </c:pt>
                <c:pt idx="15399">
                  <c:v>16.190000000000001</c:v>
                </c:pt>
                <c:pt idx="15400">
                  <c:v>16.190000000000001</c:v>
                </c:pt>
                <c:pt idx="15401">
                  <c:v>16.190000000000001</c:v>
                </c:pt>
                <c:pt idx="15402">
                  <c:v>16.190000000000001</c:v>
                </c:pt>
                <c:pt idx="15403">
                  <c:v>16.190000000000001</c:v>
                </c:pt>
                <c:pt idx="15404">
                  <c:v>16.190000000000001</c:v>
                </c:pt>
                <c:pt idx="15405">
                  <c:v>15.77</c:v>
                </c:pt>
                <c:pt idx="15406">
                  <c:v>15.77</c:v>
                </c:pt>
                <c:pt idx="15407">
                  <c:v>15.77</c:v>
                </c:pt>
                <c:pt idx="15408">
                  <c:v>15.77</c:v>
                </c:pt>
                <c:pt idx="15409">
                  <c:v>15.77</c:v>
                </c:pt>
                <c:pt idx="15410">
                  <c:v>15.77</c:v>
                </c:pt>
                <c:pt idx="15411">
                  <c:v>15.77</c:v>
                </c:pt>
                <c:pt idx="15412">
                  <c:v>15.77</c:v>
                </c:pt>
                <c:pt idx="15413">
                  <c:v>15.77</c:v>
                </c:pt>
                <c:pt idx="15414">
                  <c:v>15.77</c:v>
                </c:pt>
                <c:pt idx="15415">
                  <c:v>23.24</c:v>
                </c:pt>
                <c:pt idx="15416">
                  <c:v>23.24</c:v>
                </c:pt>
                <c:pt idx="15417">
                  <c:v>23.24</c:v>
                </c:pt>
                <c:pt idx="15418">
                  <c:v>23.24</c:v>
                </c:pt>
                <c:pt idx="15419">
                  <c:v>23.24</c:v>
                </c:pt>
                <c:pt idx="15420">
                  <c:v>23.24</c:v>
                </c:pt>
                <c:pt idx="15421">
                  <c:v>23.24</c:v>
                </c:pt>
                <c:pt idx="15422">
                  <c:v>23.24</c:v>
                </c:pt>
                <c:pt idx="15423">
                  <c:v>23.24</c:v>
                </c:pt>
                <c:pt idx="15424">
                  <c:v>23.24</c:v>
                </c:pt>
                <c:pt idx="15425">
                  <c:v>30.19</c:v>
                </c:pt>
                <c:pt idx="15426">
                  <c:v>30.19</c:v>
                </c:pt>
                <c:pt idx="15427">
                  <c:v>30.19</c:v>
                </c:pt>
                <c:pt idx="15428">
                  <c:v>30.19</c:v>
                </c:pt>
                <c:pt idx="15429">
                  <c:v>30.19</c:v>
                </c:pt>
                <c:pt idx="15430">
                  <c:v>30.19</c:v>
                </c:pt>
                <c:pt idx="15431">
                  <c:v>30.19</c:v>
                </c:pt>
                <c:pt idx="15432">
                  <c:v>30.19</c:v>
                </c:pt>
                <c:pt idx="15433">
                  <c:v>30.19</c:v>
                </c:pt>
                <c:pt idx="15434">
                  <c:v>30.19</c:v>
                </c:pt>
                <c:pt idx="15435">
                  <c:v>35.270000000000003</c:v>
                </c:pt>
                <c:pt idx="15436">
                  <c:v>35.270000000000003</c:v>
                </c:pt>
                <c:pt idx="15437">
                  <c:v>35.270000000000003</c:v>
                </c:pt>
                <c:pt idx="15438">
                  <c:v>35.270000000000003</c:v>
                </c:pt>
                <c:pt idx="15439">
                  <c:v>35.270000000000003</c:v>
                </c:pt>
                <c:pt idx="15440">
                  <c:v>35.270000000000003</c:v>
                </c:pt>
                <c:pt idx="15441">
                  <c:v>35.270000000000003</c:v>
                </c:pt>
                <c:pt idx="15442">
                  <c:v>35.270000000000003</c:v>
                </c:pt>
                <c:pt idx="15443">
                  <c:v>35.270000000000003</c:v>
                </c:pt>
                <c:pt idx="15444">
                  <c:v>35.270000000000003</c:v>
                </c:pt>
                <c:pt idx="15445">
                  <c:v>18.86</c:v>
                </c:pt>
                <c:pt idx="15446">
                  <c:v>18.86</c:v>
                </c:pt>
                <c:pt idx="15447">
                  <c:v>18.86</c:v>
                </c:pt>
                <c:pt idx="15448">
                  <c:v>18.86</c:v>
                </c:pt>
                <c:pt idx="15449">
                  <c:v>18.86</c:v>
                </c:pt>
                <c:pt idx="15450">
                  <c:v>18.86</c:v>
                </c:pt>
                <c:pt idx="15451">
                  <c:v>18.86</c:v>
                </c:pt>
                <c:pt idx="15452">
                  <c:v>18.86</c:v>
                </c:pt>
                <c:pt idx="15453">
                  <c:v>18.86</c:v>
                </c:pt>
                <c:pt idx="15454">
                  <c:v>18.86</c:v>
                </c:pt>
                <c:pt idx="15455">
                  <c:v>16.02</c:v>
                </c:pt>
                <c:pt idx="15456">
                  <c:v>16.02</c:v>
                </c:pt>
                <c:pt idx="15457">
                  <c:v>16.02</c:v>
                </c:pt>
                <c:pt idx="15458">
                  <c:v>16.02</c:v>
                </c:pt>
                <c:pt idx="15459">
                  <c:v>16.02</c:v>
                </c:pt>
                <c:pt idx="15460">
                  <c:v>16.02</c:v>
                </c:pt>
                <c:pt idx="15461">
                  <c:v>16.02</c:v>
                </c:pt>
                <c:pt idx="15462">
                  <c:v>16.02</c:v>
                </c:pt>
                <c:pt idx="15463">
                  <c:v>16.02</c:v>
                </c:pt>
                <c:pt idx="15464">
                  <c:v>16.02</c:v>
                </c:pt>
                <c:pt idx="15465">
                  <c:v>12.83</c:v>
                </c:pt>
                <c:pt idx="15466">
                  <c:v>12.83</c:v>
                </c:pt>
                <c:pt idx="15467">
                  <c:v>12.83</c:v>
                </c:pt>
                <c:pt idx="15468">
                  <c:v>12.83</c:v>
                </c:pt>
                <c:pt idx="15469">
                  <c:v>12.83</c:v>
                </c:pt>
                <c:pt idx="15470">
                  <c:v>12.83</c:v>
                </c:pt>
                <c:pt idx="15471">
                  <c:v>12.83</c:v>
                </c:pt>
                <c:pt idx="15472">
                  <c:v>12.83</c:v>
                </c:pt>
                <c:pt idx="15473">
                  <c:v>12.83</c:v>
                </c:pt>
                <c:pt idx="15474">
                  <c:v>12.83</c:v>
                </c:pt>
                <c:pt idx="15475">
                  <c:v>11.8</c:v>
                </c:pt>
                <c:pt idx="15476">
                  <c:v>11.8</c:v>
                </c:pt>
                <c:pt idx="15477">
                  <c:v>11.8</c:v>
                </c:pt>
                <c:pt idx="15478">
                  <c:v>11.8</c:v>
                </c:pt>
                <c:pt idx="15479">
                  <c:v>11.8</c:v>
                </c:pt>
                <c:pt idx="15480">
                  <c:v>11.8</c:v>
                </c:pt>
                <c:pt idx="15481">
                  <c:v>11.8</c:v>
                </c:pt>
                <c:pt idx="15482">
                  <c:v>11.8</c:v>
                </c:pt>
                <c:pt idx="15483">
                  <c:v>11.8</c:v>
                </c:pt>
                <c:pt idx="15484">
                  <c:v>11.8</c:v>
                </c:pt>
                <c:pt idx="15485">
                  <c:v>13.05</c:v>
                </c:pt>
                <c:pt idx="15486">
                  <c:v>13.05</c:v>
                </c:pt>
                <c:pt idx="15487">
                  <c:v>13.05</c:v>
                </c:pt>
                <c:pt idx="15488">
                  <c:v>13.05</c:v>
                </c:pt>
                <c:pt idx="15489">
                  <c:v>13.05</c:v>
                </c:pt>
                <c:pt idx="15490">
                  <c:v>13.05</c:v>
                </c:pt>
                <c:pt idx="15491">
                  <c:v>13.05</c:v>
                </c:pt>
                <c:pt idx="15492">
                  <c:v>13.05</c:v>
                </c:pt>
                <c:pt idx="15493">
                  <c:v>13.05</c:v>
                </c:pt>
                <c:pt idx="15494">
                  <c:v>13.05</c:v>
                </c:pt>
                <c:pt idx="15495">
                  <c:v>18.52</c:v>
                </c:pt>
                <c:pt idx="15496">
                  <c:v>18.52</c:v>
                </c:pt>
                <c:pt idx="15497">
                  <c:v>18.52</c:v>
                </c:pt>
                <c:pt idx="15498">
                  <c:v>18.52</c:v>
                </c:pt>
                <c:pt idx="15499">
                  <c:v>18.52</c:v>
                </c:pt>
                <c:pt idx="15500">
                  <c:v>18.52</c:v>
                </c:pt>
                <c:pt idx="15501">
                  <c:v>18.52</c:v>
                </c:pt>
                <c:pt idx="15502">
                  <c:v>18.52</c:v>
                </c:pt>
                <c:pt idx="15503">
                  <c:v>18.52</c:v>
                </c:pt>
                <c:pt idx="15504">
                  <c:v>18.52</c:v>
                </c:pt>
                <c:pt idx="15505">
                  <c:v>14.8</c:v>
                </c:pt>
                <c:pt idx="15506">
                  <c:v>14.8</c:v>
                </c:pt>
                <c:pt idx="15507">
                  <c:v>14.8</c:v>
                </c:pt>
                <c:pt idx="15508">
                  <c:v>14.8</c:v>
                </c:pt>
                <c:pt idx="15509">
                  <c:v>14.8</c:v>
                </c:pt>
                <c:pt idx="15510">
                  <c:v>14.8</c:v>
                </c:pt>
                <c:pt idx="15511">
                  <c:v>14.8</c:v>
                </c:pt>
                <c:pt idx="15512">
                  <c:v>14.8</c:v>
                </c:pt>
                <c:pt idx="15513">
                  <c:v>14.8</c:v>
                </c:pt>
                <c:pt idx="15514">
                  <c:v>14.8</c:v>
                </c:pt>
                <c:pt idx="15515">
                  <c:v>13.33</c:v>
                </c:pt>
                <c:pt idx="15516">
                  <c:v>13.33</c:v>
                </c:pt>
                <c:pt idx="15517">
                  <c:v>13.33</c:v>
                </c:pt>
                <c:pt idx="15518">
                  <c:v>13.33</c:v>
                </c:pt>
                <c:pt idx="15519">
                  <c:v>13.33</c:v>
                </c:pt>
                <c:pt idx="15520">
                  <c:v>13.33</c:v>
                </c:pt>
                <c:pt idx="15521">
                  <c:v>13.33</c:v>
                </c:pt>
                <c:pt idx="15522">
                  <c:v>13.33</c:v>
                </c:pt>
                <c:pt idx="15523">
                  <c:v>13.33</c:v>
                </c:pt>
                <c:pt idx="15524">
                  <c:v>13.33</c:v>
                </c:pt>
                <c:pt idx="15525">
                  <c:v>10.41</c:v>
                </c:pt>
                <c:pt idx="15526">
                  <c:v>10.41</c:v>
                </c:pt>
                <c:pt idx="15527">
                  <c:v>10.41</c:v>
                </c:pt>
                <c:pt idx="15528">
                  <c:v>10.41</c:v>
                </c:pt>
                <c:pt idx="15529">
                  <c:v>10.41</c:v>
                </c:pt>
                <c:pt idx="15530">
                  <c:v>10.41</c:v>
                </c:pt>
                <c:pt idx="15531">
                  <c:v>10.41</c:v>
                </c:pt>
                <c:pt idx="15532">
                  <c:v>10.41</c:v>
                </c:pt>
                <c:pt idx="15533">
                  <c:v>10.41</c:v>
                </c:pt>
                <c:pt idx="15534">
                  <c:v>10.41</c:v>
                </c:pt>
                <c:pt idx="15535">
                  <c:v>16.47</c:v>
                </c:pt>
                <c:pt idx="15536">
                  <c:v>16.47</c:v>
                </c:pt>
                <c:pt idx="15537">
                  <c:v>16.47</c:v>
                </c:pt>
                <c:pt idx="15538">
                  <c:v>16.47</c:v>
                </c:pt>
                <c:pt idx="15539">
                  <c:v>16.47</c:v>
                </c:pt>
                <c:pt idx="15540">
                  <c:v>16.47</c:v>
                </c:pt>
                <c:pt idx="15541">
                  <c:v>16.47</c:v>
                </c:pt>
                <c:pt idx="15542">
                  <c:v>16.47</c:v>
                </c:pt>
                <c:pt idx="15543">
                  <c:v>16.47</c:v>
                </c:pt>
                <c:pt idx="15544">
                  <c:v>16.47</c:v>
                </c:pt>
                <c:pt idx="15545">
                  <c:v>8.7200000000000006</c:v>
                </c:pt>
                <c:pt idx="15546">
                  <c:v>8.7200000000000006</c:v>
                </c:pt>
                <c:pt idx="15547">
                  <c:v>8.7200000000000006</c:v>
                </c:pt>
                <c:pt idx="15548">
                  <c:v>8.7200000000000006</c:v>
                </c:pt>
                <c:pt idx="15549">
                  <c:v>8.7200000000000006</c:v>
                </c:pt>
                <c:pt idx="15550">
                  <c:v>8.7200000000000006</c:v>
                </c:pt>
                <c:pt idx="15551">
                  <c:v>8.7200000000000006</c:v>
                </c:pt>
                <c:pt idx="15552">
                  <c:v>8.7200000000000006</c:v>
                </c:pt>
                <c:pt idx="15553">
                  <c:v>8.7200000000000006</c:v>
                </c:pt>
                <c:pt idx="15554">
                  <c:v>8.7200000000000006</c:v>
                </c:pt>
                <c:pt idx="15555">
                  <c:v>11.97</c:v>
                </c:pt>
                <c:pt idx="15556">
                  <c:v>11.97</c:v>
                </c:pt>
                <c:pt idx="15557">
                  <c:v>11.97</c:v>
                </c:pt>
                <c:pt idx="15558">
                  <c:v>11.97</c:v>
                </c:pt>
                <c:pt idx="15559">
                  <c:v>11.97</c:v>
                </c:pt>
                <c:pt idx="15560">
                  <c:v>11.97</c:v>
                </c:pt>
                <c:pt idx="15561">
                  <c:v>11.97</c:v>
                </c:pt>
                <c:pt idx="15562">
                  <c:v>11.97</c:v>
                </c:pt>
                <c:pt idx="15563">
                  <c:v>11.97</c:v>
                </c:pt>
                <c:pt idx="15564">
                  <c:v>11.97</c:v>
                </c:pt>
                <c:pt idx="15565">
                  <c:v>13.38</c:v>
                </c:pt>
                <c:pt idx="15566">
                  <c:v>13.38</c:v>
                </c:pt>
                <c:pt idx="15567">
                  <c:v>13.38</c:v>
                </c:pt>
                <c:pt idx="15568">
                  <c:v>13.38</c:v>
                </c:pt>
                <c:pt idx="15569">
                  <c:v>13.38</c:v>
                </c:pt>
                <c:pt idx="15570">
                  <c:v>13.38</c:v>
                </c:pt>
                <c:pt idx="15571">
                  <c:v>13.38</c:v>
                </c:pt>
                <c:pt idx="15572">
                  <c:v>13.38</c:v>
                </c:pt>
                <c:pt idx="15573">
                  <c:v>13.38</c:v>
                </c:pt>
                <c:pt idx="15574">
                  <c:v>13.38</c:v>
                </c:pt>
                <c:pt idx="15575">
                  <c:v>17.72</c:v>
                </c:pt>
                <c:pt idx="15576">
                  <c:v>17.72</c:v>
                </c:pt>
                <c:pt idx="15577">
                  <c:v>17.72</c:v>
                </c:pt>
                <c:pt idx="15578">
                  <c:v>17.72</c:v>
                </c:pt>
                <c:pt idx="15579">
                  <c:v>17.72</c:v>
                </c:pt>
                <c:pt idx="15580">
                  <c:v>17.72</c:v>
                </c:pt>
                <c:pt idx="15581">
                  <c:v>17.72</c:v>
                </c:pt>
                <c:pt idx="15582">
                  <c:v>17.72</c:v>
                </c:pt>
                <c:pt idx="15583">
                  <c:v>17.72</c:v>
                </c:pt>
                <c:pt idx="15584">
                  <c:v>17.72</c:v>
                </c:pt>
                <c:pt idx="15585">
                  <c:v>19.38</c:v>
                </c:pt>
                <c:pt idx="15586">
                  <c:v>19.38</c:v>
                </c:pt>
                <c:pt idx="15587">
                  <c:v>19.38</c:v>
                </c:pt>
                <c:pt idx="15588">
                  <c:v>19.38</c:v>
                </c:pt>
                <c:pt idx="15589">
                  <c:v>19.38</c:v>
                </c:pt>
                <c:pt idx="15590">
                  <c:v>19.38</c:v>
                </c:pt>
                <c:pt idx="15591">
                  <c:v>19.38</c:v>
                </c:pt>
                <c:pt idx="15592">
                  <c:v>19.38</c:v>
                </c:pt>
                <c:pt idx="15593">
                  <c:v>19.38</c:v>
                </c:pt>
                <c:pt idx="15594">
                  <c:v>19.38</c:v>
                </c:pt>
                <c:pt idx="15595">
                  <c:v>15.19</c:v>
                </c:pt>
                <c:pt idx="15596">
                  <c:v>15.19</c:v>
                </c:pt>
                <c:pt idx="15597">
                  <c:v>15.19</c:v>
                </c:pt>
                <c:pt idx="15598">
                  <c:v>15.19</c:v>
                </c:pt>
                <c:pt idx="15599">
                  <c:v>15.19</c:v>
                </c:pt>
                <c:pt idx="15600">
                  <c:v>15.19</c:v>
                </c:pt>
                <c:pt idx="15601">
                  <c:v>15.19</c:v>
                </c:pt>
                <c:pt idx="15602">
                  <c:v>15.19</c:v>
                </c:pt>
                <c:pt idx="15603">
                  <c:v>15.19</c:v>
                </c:pt>
                <c:pt idx="15604">
                  <c:v>15.19</c:v>
                </c:pt>
                <c:pt idx="15605">
                  <c:v>15.86</c:v>
                </c:pt>
                <c:pt idx="15606">
                  <c:v>15.86</c:v>
                </c:pt>
                <c:pt idx="15607">
                  <c:v>15.86</c:v>
                </c:pt>
                <c:pt idx="15608">
                  <c:v>15.86</c:v>
                </c:pt>
                <c:pt idx="15609">
                  <c:v>15.86</c:v>
                </c:pt>
                <c:pt idx="15610">
                  <c:v>15.86</c:v>
                </c:pt>
                <c:pt idx="15611">
                  <c:v>15.86</c:v>
                </c:pt>
                <c:pt idx="15612">
                  <c:v>15.86</c:v>
                </c:pt>
                <c:pt idx="15613">
                  <c:v>15.86</c:v>
                </c:pt>
                <c:pt idx="15614">
                  <c:v>15.86</c:v>
                </c:pt>
                <c:pt idx="15615">
                  <c:v>15.72</c:v>
                </c:pt>
                <c:pt idx="15616">
                  <c:v>15.72</c:v>
                </c:pt>
                <c:pt idx="15617">
                  <c:v>15.72</c:v>
                </c:pt>
                <c:pt idx="15618">
                  <c:v>15.72</c:v>
                </c:pt>
                <c:pt idx="15619">
                  <c:v>15.72</c:v>
                </c:pt>
                <c:pt idx="15620">
                  <c:v>15.72</c:v>
                </c:pt>
                <c:pt idx="15621">
                  <c:v>15.72</c:v>
                </c:pt>
                <c:pt idx="15622">
                  <c:v>15.72</c:v>
                </c:pt>
                <c:pt idx="15623">
                  <c:v>15.72</c:v>
                </c:pt>
                <c:pt idx="15624">
                  <c:v>15.72</c:v>
                </c:pt>
                <c:pt idx="15625">
                  <c:v>15.63</c:v>
                </c:pt>
                <c:pt idx="15626">
                  <c:v>15.63</c:v>
                </c:pt>
                <c:pt idx="15627">
                  <c:v>15.63</c:v>
                </c:pt>
                <c:pt idx="15628">
                  <c:v>15.63</c:v>
                </c:pt>
                <c:pt idx="15629">
                  <c:v>15.63</c:v>
                </c:pt>
                <c:pt idx="15630">
                  <c:v>15.63</c:v>
                </c:pt>
                <c:pt idx="15631">
                  <c:v>15.63</c:v>
                </c:pt>
                <c:pt idx="15632">
                  <c:v>15.63</c:v>
                </c:pt>
                <c:pt idx="15633">
                  <c:v>15.63</c:v>
                </c:pt>
                <c:pt idx="15634">
                  <c:v>15.63</c:v>
                </c:pt>
                <c:pt idx="15635">
                  <c:v>17.02</c:v>
                </c:pt>
                <c:pt idx="15636">
                  <c:v>17.02</c:v>
                </c:pt>
                <c:pt idx="15637">
                  <c:v>17.02</c:v>
                </c:pt>
                <c:pt idx="15638">
                  <c:v>17.02</c:v>
                </c:pt>
                <c:pt idx="15639">
                  <c:v>17.02</c:v>
                </c:pt>
                <c:pt idx="15640">
                  <c:v>17.02</c:v>
                </c:pt>
                <c:pt idx="15641">
                  <c:v>17.02</c:v>
                </c:pt>
                <c:pt idx="15642">
                  <c:v>17.02</c:v>
                </c:pt>
                <c:pt idx="15643">
                  <c:v>17.02</c:v>
                </c:pt>
                <c:pt idx="15644">
                  <c:v>17.02</c:v>
                </c:pt>
                <c:pt idx="15645">
                  <c:v>20.49</c:v>
                </c:pt>
                <c:pt idx="15646">
                  <c:v>20.49</c:v>
                </c:pt>
                <c:pt idx="15647">
                  <c:v>20.49</c:v>
                </c:pt>
                <c:pt idx="15648">
                  <c:v>20.49</c:v>
                </c:pt>
                <c:pt idx="15649">
                  <c:v>20.49</c:v>
                </c:pt>
                <c:pt idx="15650">
                  <c:v>20.49</c:v>
                </c:pt>
                <c:pt idx="15651">
                  <c:v>20.49</c:v>
                </c:pt>
                <c:pt idx="15652">
                  <c:v>20.49</c:v>
                </c:pt>
                <c:pt idx="15653">
                  <c:v>20.49</c:v>
                </c:pt>
                <c:pt idx="15654">
                  <c:v>20.49</c:v>
                </c:pt>
                <c:pt idx="15655">
                  <c:v>21.83</c:v>
                </c:pt>
                <c:pt idx="15656">
                  <c:v>21.83</c:v>
                </c:pt>
                <c:pt idx="15657">
                  <c:v>21.83</c:v>
                </c:pt>
                <c:pt idx="15658">
                  <c:v>21.83</c:v>
                </c:pt>
                <c:pt idx="15659">
                  <c:v>21.83</c:v>
                </c:pt>
                <c:pt idx="15660">
                  <c:v>21.83</c:v>
                </c:pt>
                <c:pt idx="15661">
                  <c:v>21.83</c:v>
                </c:pt>
                <c:pt idx="15662">
                  <c:v>21.83</c:v>
                </c:pt>
                <c:pt idx="15663">
                  <c:v>21.83</c:v>
                </c:pt>
                <c:pt idx="15664">
                  <c:v>21.83</c:v>
                </c:pt>
                <c:pt idx="15665">
                  <c:v>31.13</c:v>
                </c:pt>
                <c:pt idx="15666">
                  <c:v>31.13</c:v>
                </c:pt>
                <c:pt idx="15667">
                  <c:v>31.13</c:v>
                </c:pt>
                <c:pt idx="15668">
                  <c:v>31.13</c:v>
                </c:pt>
                <c:pt idx="15669">
                  <c:v>31.13</c:v>
                </c:pt>
                <c:pt idx="15670">
                  <c:v>31.13</c:v>
                </c:pt>
                <c:pt idx="15671">
                  <c:v>31.13</c:v>
                </c:pt>
                <c:pt idx="15672">
                  <c:v>31.13</c:v>
                </c:pt>
                <c:pt idx="15673">
                  <c:v>31.13</c:v>
                </c:pt>
                <c:pt idx="15674">
                  <c:v>31.13</c:v>
                </c:pt>
                <c:pt idx="15675">
                  <c:v>25.58</c:v>
                </c:pt>
                <c:pt idx="15676">
                  <c:v>25.58</c:v>
                </c:pt>
                <c:pt idx="15677">
                  <c:v>25.58</c:v>
                </c:pt>
                <c:pt idx="15678">
                  <c:v>25.58</c:v>
                </c:pt>
                <c:pt idx="15679">
                  <c:v>25.58</c:v>
                </c:pt>
                <c:pt idx="15680">
                  <c:v>25.58</c:v>
                </c:pt>
                <c:pt idx="15681">
                  <c:v>25.58</c:v>
                </c:pt>
                <c:pt idx="15682">
                  <c:v>25.58</c:v>
                </c:pt>
                <c:pt idx="15683">
                  <c:v>25.58</c:v>
                </c:pt>
                <c:pt idx="15684">
                  <c:v>25.58</c:v>
                </c:pt>
                <c:pt idx="15685">
                  <c:v>18.55</c:v>
                </c:pt>
                <c:pt idx="15686">
                  <c:v>18.55</c:v>
                </c:pt>
                <c:pt idx="15687">
                  <c:v>18.55</c:v>
                </c:pt>
                <c:pt idx="15688">
                  <c:v>18.55</c:v>
                </c:pt>
                <c:pt idx="15689">
                  <c:v>18.55</c:v>
                </c:pt>
                <c:pt idx="15690">
                  <c:v>18.55</c:v>
                </c:pt>
                <c:pt idx="15691">
                  <c:v>18.55</c:v>
                </c:pt>
                <c:pt idx="15692">
                  <c:v>18.55</c:v>
                </c:pt>
                <c:pt idx="15693">
                  <c:v>18.55</c:v>
                </c:pt>
                <c:pt idx="15694">
                  <c:v>18.55</c:v>
                </c:pt>
                <c:pt idx="15695">
                  <c:v>16.440000000000001</c:v>
                </c:pt>
                <c:pt idx="15696">
                  <c:v>16.440000000000001</c:v>
                </c:pt>
                <c:pt idx="15697">
                  <c:v>16.440000000000001</c:v>
                </c:pt>
                <c:pt idx="15698">
                  <c:v>16.440000000000001</c:v>
                </c:pt>
                <c:pt idx="15699">
                  <c:v>16.440000000000001</c:v>
                </c:pt>
                <c:pt idx="15700">
                  <c:v>16.440000000000001</c:v>
                </c:pt>
                <c:pt idx="15701">
                  <c:v>16.440000000000001</c:v>
                </c:pt>
                <c:pt idx="15702">
                  <c:v>16.440000000000001</c:v>
                </c:pt>
                <c:pt idx="15703">
                  <c:v>16.440000000000001</c:v>
                </c:pt>
                <c:pt idx="15704">
                  <c:v>16.440000000000001</c:v>
                </c:pt>
                <c:pt idx="15705">
                  <c:v>15.08</c:v>
                </c:pt>
                <c:pt idx="15706">
                  <c:v>15.08</c:v>
                </c:pt>
                <c:pt idx="15707">
                  <c:v>15.08</c:v>
                </c:pt>
                <c:pt idx="15708">
                  <c:v>15.08</c:v>
                </c:pt>
                <c:pt idx="15709">
                  <c:v>15.08</c:v>
                </c:pt>
                <c:pt idx="15710">
                  <c:v>15.08</c:v>
                </c:pt>
                <c:pt idx="15711">
                  <c:v>15.08</c:v>
                </c:pt>
                <c:pt idx="15712">
                  <c:v>15.08</c:v>
                </c:pt>
                <c:pt idx="15713">
                  <c:v>15.08</c:v>
                </c:pt>
                <c:pt idx="15714">
                  <c:v>15.08</c:v>
                </c:pt>
                <c:pt idx="15715">
                  <c:v>7.74</c:v>
                </c:pt>
                <c:pt idx="15716">
                  <c:v>7.74</c:v>
                </c:pt>
                <c:pt idx="15717">
                  <c:v>7.74</c:v>
                </c:pt>
                <c:pt idx="15718">
                  <c:v>7.74</c:v>
                </c:pt>
                <c:pt idx="15719">
                  <c:v>7.74</c:v>
                </c:pt>
                <c:pt idx="15720">
                  <c:v>7.74</c:v>
                </c:pt>
                <c:pt idx="15721">
                  <c:v>7.74</c:v>
                </c:pt>
                <c:pt idx="15722">
                  <c:v>7.74</c:v>
                </c:pt>
                <c:pt idx="15723">
                  <c:v>7.74</c:v>
                </c:pt>
                <c:pt idx="15724">
                  <c:v>7.74</c:v>
                </c:pt>
                <c:pt idx="15725">
                  <c:v>11.05</c:v>
                </c:pt>
                <c:pt idx="15726">
                  <c:v>11.05</c:v>
                </c:pt>
                <c:pt idx="15727">
                  <c:v>11.05</c:v>
                </c:pt>
                <c:pt idx="15728">
                  <c:v>11.05</c:v>
                </c:pt>
                <c:pt idx="15729">
                  <c:v>11.05</c:v>
                </c:pt>
                <c:pt idx="15730">
                  <c:v>11.05</c:v>
                </c:pt>
                <c:pt idx="15731">
                  <c:v>11.05</c:v>
                </c:pt>
                <c:pt idx="15732">
                  <c:v>11.05</c:v>
                </c:pt>
                <c:pt idx="15733">
                  <c:v>11.05</c:v>
                </c:pt>
                <c:pt idx="15734">
                  <c:v>11.05</c:v>
                </c:pt>
                <c:pt idx="15735">
                  <c:v>17.739999999999998</c:v>
                </c:pt>
                <c:pt idx="15736">
                  <c:v>17.739999999999998</c:v>
                </c:pt>
                <c:pt idx="15737">
                  <c:v>17.739999999999998</c:v>
                </c:pt>
                <c:pt idx="15738">
                  <c:v>17.739999999999998</c:v>
                </c:pt>
                <c:pt idx="15739">
                  <c:v>17.739999999999998</c:v>
                </c:pt>
                <c:pt idx="15740">
                  <c:v>17.739999999999998</c:v>
                </c:pt>
                <c:pt idx="15741">
                  <c:v>17.739999999999998</c:v>
                </c:pt>
                <c:pt idx="15742">
                  <c:v>17.739999999999998</c:v>
                </c:pt>
                <c:pt idx="15743">
                  <c:v>17.739999999999998</c:v>
                </c:pt>
                <c:pt idx="15744">
                  <c:v>17.739999999999998</c:v>
                </c:pt>
                <c:pt idx="15745">
                  <c:v>11.74</c:v>
                </c:pt>
                <c:pt idx="15746">
                  <c:v>11.74</c:v>
                </c:pt>
                <c:pt idx="15747">
                  <c:v>11.74</c:v>
                </c:pt>
                <c:pt idx="15748">
                  <c:v>11.74</c:v>
                </c:pt>
                <c:pt idx="15749">
                  <c:v>11.74</c:v>
                </c:pt>
                <c:pt idx="15750">
                  <c:v>11.74</c:v>
                </c:pt>
                <c:pt idx="15751">
                  <c:v>11.74</c:v>
                </c:pt>
                <c:pt idx="15752">
                  <c:v>11.74</c:v>
                </c:pt>
                <c:pt idx="15753">
                  <c:v>11.74</c:v>
                </c:pt>
                <c:pt idx="15754">
                  <c:v>11.74</c:v>
                </c:pt>
                <c:pt idx="15755">
                  <c:v>17.63</c:v>
                </c:pt>
                <c:pt idx="15756">
                  <c:v>17.63</c:v>
                </c:pt>
                <c:pt idx="15757">
                  <c:v>17.63</c:v>
                </c:pt>
                <c:pt idx="15758">
                  <c:v>17.63</c:v>
                </c:pt>
                <c:pt idx="15759">
                  <c:v>17.63</c:v>
                </c:pt>
                <c:pt idx="15760">
                  <c:v>17.63</c:v>
                </c:pt>
                <c:pt idx="15761">
                  <c:v>17.63</c:v>
                </c:pt>
                <c:pt idx="15762">
                  <c:v>17.63</c:v>
                </c:pt>
                <c:pt idx="15763">
                  <c:v>17.63</c:v>
                </c:pt>
                <c:pt idx="15764">
                  <c:v>17.63</c:v>
                </c:pt>
                <c:pt idx="15765">
                  <c:v>19.97</c:v>
                </c:pt>
                <c:pt idx="15766">
                  <c:v>19.97</c:v>
                </c:pt>
                <c:pt idx="15767">
                  <c:v>19.97</c:v>
                </c:pt>
                <c:pt idx="15768">
                  <c:v>19.97</c:v>
                </c:pt>
                <c:pt idx="15769">
                  <c:v>19.97</c:v>
                </c:pt>
                <c:pt idx="15770">
                  <c:v>19.97</c:v>
                </c:pt>
                <c:pt idx="15771">
                  <c:v>19.97</c:v>
                </c:pt>
                <c:pt idx="15772">
                  <c:v>19.97</c:v>
                </c:pt>
                <c:pt idx="15773">
                  <c:v>19.97</c:v>
                </c:pt>
                <c:pt idx="15774">
                  <c:v>19.97</c:v>
                </c:pt>
                <c:pt idx="15775">
                  <c:v>21.61</c:v>
                </c:pt>
                <c:pt idx="15776">
                  <c:v>21.61</c:v>
                </c:pt>
                <c:pt idx="15777">
                  <c:v>21.61</c:v>
                </c:pt>
                <c:pt idx="15778">
                  <c:v>21.61</c:v>
                </c:pt>
                <c:pt idx="15779">
                  <c:v>21.61</c:v>
                </c:pt>
                <c:pt idx="15780">
                  <c:v>21.61</c:v>
                </c:pt>
                <c:pt idx="15781">
                  <c:v>21.61</c:v>
                </c:pt>
                <c:pt idx="15782">
                  <c:v>21.61</c:v>
                </c:pt>
                <c:pt idx="15783">
                  <c:v>21.61</c:v>
                </c:pt>
                <c:pt idx="15784">
                  <c:v>21.61</c:v>
                </c:pt>
                <c:pt idx="15785">
                  <c:v>30.08</c:v>
                </c:pt>
                <c:pt idx="15786">
                  <c:v>30.08</c:v>
                </c:pt>
                <c:pt idx="15787">
                  <c:v>30.08</c:v>
                </c:pt>
                <c:pt idx="15788">
                  <c:v>30.08</c:v>
                </c:pt>
                <c:pt idx="15789">
                  <c:v>30.08</c:v>
                </c:pt>
                <c:pt idx="15790">
                  <c:v>30.08</c:v>
                </c:pt>
                <c:pt idx="15791">
                  <c:v>30.08</c:v>
                </c:pt>
                <c:pt idx="15792">
                  <c:v>30.08</c:v>
                </c:pt>
                <c:pt idx="15793">
                  <c:v>30.08</c:v>
                </c:pt>
                <c:pt idx="15794">
                  <c:v>30.08</c:v>
                </c:pt>
                <c:pt idx="15795">
                  <c:v>25.47</c:v>
                </c:pt>
                <c:pt idx="15796">
                  <c:v>25.47</c:v>
                </c:pt>
                <c:pt idx="15797">
                  <c:v>25.47</c:v>
                </c:pt>
                <c:pt idx="15798">
                  <c:v>25.47</c:v>
                </c:pt>
                <c:pt idx="15799">
                  <c:v>25.47</c:v>
                </c:pt>
                <c:pt idx="15800">
                  <c:v>25.47</c:v>
                </c:pt>
                <c:pt idx="15801">
                  <c:v>25.47</c:v>
                </c:pt>
                <c:pt idx="15802">
                  <c:v>25.47</c:v>
                </c:pt>
                <c:pt idx="15803">
                  <c:v>25.47</c:v>
                </c:pt>
                <c:pt idx="15804">
                  <c:v>25.47</c:v>
                </c:pt>
                <c:pt idx="15805">
                  <c:v>26.72</c:v>
                </c:pt>
                <c:pt idx="15806">
                  <c:v>26.72</c:v>
                </c:pt>
                <c:pt idx="15807">
                  <c:v>26.72</c:v>
                </c:pt>
                <c:pt idx="15808">
                  <c:v>26.72</c:v>
                </c:pt>
                <c:pt idx="15809">
                  <c:v>26.72</c:v>
                </c:pt>
                <c:pt idx="15810">
                  <c:v>26.72</c:v>
                </c:pt>
                <c:pt idx="15811">
                  <c:v>26.72</c:v>
                </c:pt>
                <c:pt idx="15812">
                  <c:v>26.72</c:v>
                </c:pt>
                <c:pt idx="15813">
                  <c:v>26.72</c:v>
                </c:pt>
                <c:pt idx="15814">
                  <c:v>26.72</c:v>
                </c:pt>
                <c:pt idx="15815">
                  <c:v>31.58</c:v>
                </c:pt>
                <c:pt idx="15816">
                  <c:v>31.58</c:v>
                </c:pt>
                <c:pt idx="15817">
                  <c:v>31.58</c:v>
                </c:pt>
                <c:pt idx="15818">
                  <c:v>31.58</c:v>
                </c:pt>
                <c:pt idx="15819">
                  <c:v>31.58</c:v>
                </c:pt>
                <c:pt idx="15820">
                  <c:v>31.58</c:v>
                </c:pt>
                <c:pt idx="15821">
                  <c:v>31.58</c:v>
                </c:pt>
                <c:pt idx="15822">
                  <c:v>31.58</c:v>
                </c:pt>
                <c:pt idx="15823">
                  <c:v>31.58</c:v>
                </c:pt>
                <c:pt idx="15824">
                  <c:v>31.58</c:v>
                </c:pt>
                <c:pt idx="15825">
                  <c:v>39.72</c:v>
                </c:pt>
                <c:pt idx="15826">
                  <c:v>39.72</c:v>
                </c:pt>
                <c:pt idx="15827">
                  <c:v>39.72</c:v>
                </c:pt>
                <c:pt idx="15828">
                  <c:v>39.72</c:v>
                </c:pt>
                <c:pt idx="15829">
                  <c:v>39.72</c:v>
                </c:pt>
                <c:pt idx="15830">
                  <c:v>39.72</c:v>
                </c:pt>
                <c:pt idx="15831">
                  <c:v>39.72</c:v>
                </c:pt>
                <c:pt idx="15832">
                  <c:v>39.72</c:v>
                </c:pt>
                <c:pt idx="15833">
                  <c:v>39.72</c:v>
                </c:pt>
                <c:pt idx="15834">
                  <c:v>39.72</c:v>
                </c:pt>
                <c:pt idx="15835">
                  <c:v>44.58</c:v>
                </c:pt>
                <c:pt idx="15836">
                  <c:v>44.58</c:v>
                </c:pt>
                <c:pt idx="15837">
                  <c:v>44.58</c:v>
                </c:pt>
                <c:pt idx="15838">
                  <c:v>44.58</c:v>
                </c:pt>
                <c:pt idx="15839">
                  <c:v>44.58</c:v>
                </c:pt>
                <c:pt idx="15840">
                  <c:v>44.58</c:v>
                </c:pt>
                <c:pt idx="15841">
                  <c:v>44.58</c:v>
                </c:pt>
                <c:pt idx="15842">
                  <c:v>44.58</c:v>
                </c:pt>
                <c:pt idx="15843">
                  <c:v>44.58</c:v>
                </c:pt>
                <c:pt idx="15844">
                  <c:v>44.58</c:v>
                </c:pt>
                <c:pt idx="15845">
                  <c:v>31.94</c:v>
                </c:pt>
                <c:pt idx="15846">
                  <c:v>31.94</c:v>
                </c:pt>
                <c:pt idx="15847">
                  <c:v>31.94</c:v>
                </c:pt>
                <c:pt idx="15848">
                  <c:v>31.94</c:v>
                </c:pt>
                <c:pt idx="15849">
                  <c:v>31.94</c:v>
                </c:pt>
                <c:pt idx="15850">
                  <c:v>31.94</c:v>
                </c:pt>
                <c:pt idx="15851">
                  <c:v>31.94</c:v>
                </c:pt>
                <c:pt idx="15852">
                  <c:v>31.94</c:v>
                </c:pt>
                <c:pt idx="15853">
                  <c:v>31.94</c:v>
                </c:pt>
                <c:pt idx="15854">
                  <c:v>31.94</c:v>
                </c:pt>
                <c:pt idx="15855">
                  <c:v>15.49</c:v>
                </c:pt>
                <c:pt idx="15856">
                  <c:v>15.49</c:v>
                </c:pt>
                <c:pt idx="15857">
                  <c:v>15.49</c:v>
                </c:pt>
                <c:pt idx="15858">
                  <c:v>15.49</c:v>
                </c:pt>
                <c:pt idx="15859">
                  <c:v>15.49</c:v>
                </c:pt>
                <c:pt idx="15860">
                  <c:v>15.49</c:v>
                </c:pt>
                <c:pt idx="15861">
                  <c:v>15.49</c:v>
                </c:pt>
                <c:pt idx="15862">
                  <c:v>15.49</c:v>
                </c:pt>
                <c:pt idx="15863">
                  <c:v>15.49</c:v>
                </c:pt>
                <c:pt idx="15864">
                  <c:v>15.49</c:v>
                </c:pt>
                <c:pt idx="15865">
                  <c:v>12.52</c:v>
                </c:pt>
                <c:pt idx="15866">
                  <c:v>12.52</c:v>
                </c:pt>
                <c:pt idx="15867">
                  <c:v>12.52</c:v>
                </c:pt>
                <c:pt idx="15868">
                  <c:v>12.52</c:v>
                </c:pt>
                <c:pt idx="15869">
                  <c:v>12.52</c:v>
                </c:pt>
                <c:pt idx="15870">
                  <c:v>12.52</c:v>
                </c:pt>
                <c:pt idx="15871">
                  <c:v>12.52</c:v>
                </c:pt>
                <c:pt idx="15872">
                  <c:v>12.52</c:v>
                </c:pt>
                <c:pt idx="15873">
                  <c:v>12.52</c:v>
                </c:pt>
                <c:pt idx="15874">
                  <c:v>12.52</c:v>
                </c:pt>
                <c:pt idx="15875">
                  <c:v>13.72</c:v>
                </c:pt>
                <c:pt idx="15876">
                  <c:v>13.72</c:v>
                </c:pt>
                <c:pt idx="15877">
                  <c:v>13.72</c:v>
                </c:pt>
                <c:pt idx="15878">
                  <c:v>13.72</c:v>
                </c:pt>
                <c:pt idx="15879">
                  <c:v>13.72</c:v>
                </c:pt>
                <c:pt idx="15880">
                  <c:v>13.72</c:v>
                </c:pt>
                <c:pt idx="15881">
                  <c:v>13.72</c:v>
                </c:pt>
                <c:pt idx="15882">
                  <c:v>13.72</c:v>
                </c:pt>
                <c:pt idx="15883">
                  <c:v>13.72</c:v>
                </c:pt>
                <c:pt idx="15884">
                  <c:v>13.72</c:v>
                </c:pt>
                <c:pt idx="15885">
                  <c:v>14.27</c:v>
                </c:pt>
                <c:pt idx="15886">
                  <c:v>14.27</c:v>
                </c:pt>
                <c:pt idx="15887">
                  <c:v>14.27</c:v>
                </c:pt>
                <c:pt idx="15888">
                  <c:v>14.27</c:v>
                </c:pt>
                <c:pt idx="15889">
                  <c:v>14.27</c:v>
                </c:pt>
                <c:pt idx="15890">
                  <c:v>14.27</c:v>
                </c:pt>
                <c:pt idx="15891">
                  <c:v>14.27</c:v>
                </c:pt>
                <c:pt idx="15892">
                  <c:v>14.27</c:v>
                </c:pt>
                <c:pt idx="15893">
                  <c:v>14.27</c:v>
                </c:pt>
                <c:pt idx="15894">
                  <c:v>14.27</c:v>
                </c:pt>
                <c:pt idx="15895">
                  <c:v>9.8000000000000007</c:v>
                </c:pt>
                <c:pt idx="15896">
                  <c:v>9.8000000000000007</c:v>
                </c:pt>
                <c:pt idx="15897">
                  <c:v>9.8000000000000007</c:v>
                </c:pt>
                <c:pt idx="15898">
                  <c:v>9.8000000000000007</c:v>
                </c:pt>
                <c:pt idx="15899">
                  <c:v>9.8000000000000007</c:v>
                </c:pt>
                <c:pt idx="15900">
                  <c:v>9.8000000000000007</c:v>
                </c:pt>
                <c:pt idx="15901">
                  <c:v>9.8000000000000007</c:v>
                </c:pt>
                <c:pt idx="15902">
                  <c:v>9.8000000000000007</c:v>
                </c:pt>
                <c:pt idx="15903">
                  <c:v>9.8000000000000007</c:v>
                </c:pt>
                <c:pt idx="15904">
                  <c:v>9.8000000000000007</c:v>
                </c:pt>
                <c:pt idx="15905">
                  <c:v>14.49</c:v>
                </c:pt>
                <c:pt idx="15906">
                  <c:v>14.49</c:v>
                </c:pt>
                <c:pt idx="15907">
                  <c:v>14.49</c:v>
                </c:pt>
                <c:pt idx="15908">
                  <c:v>14.49</c:v>
                </c:pt>
                <c:pt idx="15909">
                  <c:v>14.49</c:v>
                </c:pt>
                <c:pt idx="15910">
                  <c:v>14.49</c:v>
                </c:pt>
                <c:pt idx="15911">
                  <c:v>14.49</c:v>
                </c:pt>
                <c:pt idx="15912">
                  <c:v>14.49</c:v>
                </c:pt>
                <c:pt idx="15913">
                  <c:v>14.49</c:v>
                </c:pt>
                <c:pt idx="15914">
                  <c:v>14.49</c:v>
                </c:pt>
                <c:pt idx="15915">
                  <c:v>16.329999999999998</c:v>
                </c:pt>
                <c:pt idx="15916">
                  <c:v>16.329999999999998</c:v>
                </c:pt>
                <c:pt idx="15917">
                  <c:v>16.329999999999998</c:v>
                </c:pt>
                <c:pt idx="15918">
                  <c:v>16.329999999999998</c:v>
                </c:pt>
                <c:pt idx="15919">
                  <c:v>16.329999999999998</c:v>
                </c:pt>
                <c:pt idx="15920">
                  <c:v>16.329999999999998</c:v>
                </c:pt>
                <c:pt idx="15921">
                  <c:v>16.329999999999998</c:v>
                </c:pt>
                <c:pt idx="15922">
                  <c:v>16.329999999999998</c:v>
                </c:pt>
                <c:pt idx="15923">
                  <c:v>16.329999999999998</c:v>
                </c:pt>
                <c:pt idx="15924">
                  <c:v>16.329999999999998</c:v>
                </c:pt>
                <c:pt idx="15925">
                  <c:v>18.239999999999998</c:v>
                </c:pt>
                <c:pt idx="15926">
                  <c:v>18.239999999999998</c:v>
                </c:pt>
                <c:pt idx="15927">
                  <c:v>18.239999999999998</c:v>
                </c:pt>
                <c:pt idx="15928">
                  <c:v>18.239999999999998</c:v>
                </c:pt>
                <c:pt idx="15929">
                  <c:v>18.239999999999998</c:v>
                </c:pt>
                <c:pt idx="15930">
                  <c:v>18.239999999999998</c:v>
                </c:pt>
                <c:pt idx="15931">
                  <c:v>18.239999999999998</c:v>
                </c:pt>
                <c:pt idx="15932">
                  <c:v>18.239999999999998</c:v>
                </c:pt>
                <c:pt idx="15933">
                  <c:v>18.239999999999998</c:v>
                </c:pt>
                <c:pt idx="15934">
                  <c:v>18.239999999999998</c:v>
                </c:pt>
                <c:pt idx="15935">
                  <c:v>20.36</c:v>
                </c:pt>
                <c:pt idx="15936">
                  <c:v>20.36</c:v>
                </c:pt>
                <c:pt idx="15937">
                  <c:v>20.36</c:v>
                </c:pt>
                <c:pt idx="15938">
                  <c:v>20.36</c:v>
                </c:pt>
                <c:pt idx="15939">
                  <c:v>20.36</c:v>
                </c:pt>
                <c:pt idx="15940">
                  <c:v>20.36</c:v>
                </c:pt>
                <c:pt idx="15941">
                  <c:v>20.36</c:v>
                </c:pt>
                <c:pt idx="15942">
                  <c:v>20.36</c:v>
                </c:pt>
                <c:pt idx="15943">
                  <c:v>20.36</c:v>
                </c:pt>
                <c:pt idx="15944">
                  <c:v>20.36</c:v>
                </c:pt>
                <c:pt idx="15945">
                  <c:v>22.02</c:v>
                </c:pt>
                <c:pt idx="15946">
                  <c:v>22.02</c:v>
                </c:pt>
                <c:pt idx="15947">
                  <c:v>22.02</c:v>
                </c:pt>
                <c:pt idx="15948">
                  <c:v>22.02</c:v>
                </c:pt>
                <c:pt idx="15949">
                  <c:v>22.02</c:v>
                </c:pt>
                <c:pt idx="15950">
                  <c:v>22.02</c:v>
                </c:pt>
                <c:pt idx="15951">
                  <c:v>22.02</c:v>
                </c:pt>
                <c:pt idx="15952">
                  <c:v>22.02</c:v>
                </c:pt>
                <c:pt idx="15953">
                  <c:v>22.02</c:v>
                </c:pt>
                <c:pt idx="15954">
                  <c:v>22.02</c:v>
                </c:pt>
                <c:pt idx="15955">
                  <c:v>23.83</c:v>
                </c:pt>
                <c:pt idx="15956">
                  <c:v>23.83</c:v>
                </c:pt>
                <c:pt idx="15957">
                  <c:v>23.83</c:v>
                </c:pt>
                <c:pt idx="15958">
                  <c:v>23.83</c:v>
                </c:pt>
                <c:pt idx="15959">
                  <c:v>23.83</c:v>
                </c:pt>
                <c:pt idx="15960">
                  <c:v>23.83</c:v>
                </c:pt>
                <c:pt idx="15961">
                  <c:v>23.83</c:v>
                </c:pt>
                <c:pt idx="15962">
                  <c:v>23.83</c:v>
                </c:pt>
                <c:pt idx="15963">
                  <c:v>23.83</c:v>
                </c:pt>
                <c:pt idx="15964">
                  <c:v>23.83</c:v>
                </c:pt>
                <c:pt idx="15965">
                  <c:v>26.88</c:v>
                </c:pt>
                <c:pt idx="15966">
                  <c:v>26.88</c:v>
                </c:pt>
                <c:pt idx="15967">
                  <c:v>26.88</c:v>
                </c:pt>
                <c:pt idx="15968">
                  <c:v>26.88</c:v>
                </c:pt>
                <c:pt idx="15969">
                  <c:v>26.88</c:v>
                </c:pt>
                <c:pt idx="15970">
                  <c:v>26.88</c:v>
                </c:pt>
                <c:pt idx="15971">
                  <c:v>26.88</c:v>
                </c:pt>
                <c:pt idx="15972">
                  <c:v>26.88</c:v>
                </c:pt>
                <c:pt idx="15973">
                  <c:v>26.88</c:v>
                </c:pt>
                <c:pt idx="15974">
                  <c:v>26.88</c:v>
                </c:pt>
                <c:pt idx="15975">
                  <c:v>37.159999999999997</c:v>
                </c:pt>
                <c:pt idx="15976">
                  <c:v>37.159999999999997</c:v>
                </c:pt>
                <c:pt idx="15977">
                  <c:v>37.159999999999997</c:v>
                </c:pt>
                <c:pt idx="15978">
                  <c:v>37.159999999999997</c:v>
                </c:pt>
                <c:pt idx="15979">
                  <c:v>37.159999999999997</c:v>
                </c:pt>
                <c:pt idx="15980">
                  <c:v>37.159999999999997</c:v>
                </c:pt>
                <c:pt idx="15981">
                  <c:v>37.159999999999997</c:v>
                </c:pt>
                <c:pt idx="15982">
                  <c:v>37.159999999999997</c:v>
                </c:pt>
                <c:pt idx="15983">
                  <c:v>37.159999999999997</c:v>
                </c:pt>
                <c:pt idx="15984">
                  <c:v>37.159999999999997</c:v>
                </c:pt>
                <c:pt idx="15985">
                  <c:v>42.38</c:v>
                </c:pt>
                <c:pt idx="15986">
                  <c:v>42.38</c:v>
                </c:pt>
                <c:pt idx="15987">
                  <c:v>42.38</c:v>
                </c:pt>
                <c:pt idx="15988">
                  <c:v>42.38</c:v>
                </c:pt>
                <c:pt idx="15989">
                  <c:v>42.38</c:v>
                </c:pt>
                <c:pt idx="15990">
                  <c:v>42.38</c:v>
                </c:pt>
                <c:pt idx="15991">
                  <c:v>42.38</c:v>
                </c:pt>
                <c:pt idx="15992">
                  <c:v>42.38</c:v>
                </c:pt>
                <c:pt idx="15993">
                  <c:v>42.38</c:v>
                </c:pt>
                <c:pt idx="15994">
                  <c:v>42.38</c:v>
                </c:pt>
                <c:pt idx="15995">
                  <c:v>37.770000000000003</c:v>
                </c:pt>
                <c:pt idx="15996">
                  <c:v>37.770000000000003</c:v>
                </c:pt>
                <c:pt idx="15997">
                  <c:v>37.770000000000003</c:v>
                </c:pt>
                <c:pt idx="15998">
                  <c:v>37.770000000000003</c:v>
                </c:pt>
                <c:pt idx="15999">
                  <c:v>37.770000000000003</c:v>
                </c:pt>
                <c:pt idx="16000">
                  <c:v>37.770000000000003</c:v>
                </c:pt>
                <c:pt idx="16001">
                  <c:v>37.770000000000003</c:v>
                </c:pt>
                <c:pt idx="16002">
                  <c:v>37.770000000000003</c:v>
                </c:pt>
                <c:pt idx="16003">
                  <c:v>37.770000000000003</c:v>
                </c:pt>
                <c:pt idx="16004">
                  <c:v>37.770000000000003</c:v>
                </c:pt>
                <c:pt idx="16005">
                  <c:v>32.36</c:v>
                </c:pt>
                <c:pt idx="16006">
                  <c:v>32.36</c:v>
                </c:pt>
                <c:pt idx="16007">
                  <c:v>32.36</c:v>
                </c:pt>
                <c:pt idx="16008">
                  <c:v>32.36</c:v>
                </c:pt>
                <c:pt idx="16009">
                  <c:v>32.36</c:v>
                </c:pt>
                <c:pt idx="16010">
                  <c:v>32.36</c:v>
                </c:pt>
                <c:pt idx="16011">
                  <c:v>32.36</c:v>
                </c:pt>
                <c:pt idx="16012">
                  <c:v>32.36</c:v>
                </c:pt>
                <c:pt idx="16013">
                  <c:v>32.36</c:v>
                </c:pt>
                <c:pt idx="16014">
                  <c:v>32.36</c:v>
                </c:pt>
                <c:pt idx="16015">
                  <c:v>21.66</c:v>
                </c:pt>
                <c:pt idx="16016">
                  <c:v>21.66</c:v>
                </c:pt>
                <c:pt idx="16017">
                  <c:v>21.66</c:v>
                </c:pt>
                <c:pt idx="16018">
                  <c:v>21.66</c:v>
                </c:pt>
                <c:pt idx="16019">
                  <c:v>21.66</c:v>
                </c:pt>
                <c:pt idx="16020">
                  <c:v>21.66</c:v>
                </c:pt>
                <c:pt idx="16021">
                  <c:v>21.66</c:v>
                </c:pt>
                <c:pt idx="16022">
                  <c:v>21.66</c:v>
                </c:pt>
                <c:pt idx="16023">
                  <c:v>21.66</c:v>
                </c:pt>
                <c:pt idx="16024">
                  <c:v>21.66</c:v>
                </c:pt>
                <c:pt idx="16025">
                  <c:v>21.72</c:v>
                </c:pt>
                <c:pt idx="16026">
                  <c:v>21.72</c:v>
                </c:pt>
                <c:pt idx="16027">
                  <c:v>21.72</c:v>
                </c:pt>
                <c:pt idx="16028">
                  <c:v>21.72</c:v>
                </c:pt>
                <c:pt idx="16029">
                  <c:v>21.72</c:v>
                </c:pt>
                <c:pt idx="16030">
                  <c:v>21.72</c:v>
                </c:pt>
                <c:pt idx="16031">
                  <c:v>21.72</c:v>
                </c:pt>
                <c:pt idx="16032">
                  <c:v>21.72</c:v>
                </c:pt>
                <c:pt idx="16033">
                  <c:v>21.72</c:v>
                </c:pt>
                <c:pt idx="16034">
                  <c:v>21.72</c:v>
                </c:pt>
                <c:pt idx="16035">
                  <c:v>23.52</c:v>
                </c:pt>
                <c:pt idx="16036">
                  <c:v>23.52</c:v>
                </c:pt>
                <c:pt idx="16037">
                  <c:v>23.52</c:v>
                </c:pt>
                <c:pt idx="16038">
                  <c:v>23.52</c:v>
                </c:pt>
                <c:pt idx="16039">
                  <c:v>23.52</c:v>
                </c:pt>
                <c:pt idx="16040">
                  <c:v>23.52</c:v>
                </c:pt>
                <c:pt idx="16041">
                  <c:v>23.52</c:v>
                </c:pt>
                <c:pt idx="16042">
                  <c:v>23.52</c:v>
                </c:pt>
                <c:pt idx="16043">
                  <c:v>23.52</c:v>
                </c:pt>
                <c:pt idx="16044">
                  <c:v>23.52</c:v>
                </c:pt>
                <c:pt idx="16045">
                  <c:v>25.8</c:v>
                </c:pt>
                <c:pt idx="16046">
                  <c:v>25.8</c:v>
                </c:pt>
                <c:pt idx="16047">
                  <c:v>25.8</c:v>
                </c:pt>
                <c:pt idx="16048">
                  <c:v>25.8</c:v>
                </c:pt>
                <c:pt idx="16049">
                  <c:v>25.8</c:v>
                </c:pt>
                <c:pt idx="16050">
                  <c:v>25.8</c:v>
                </c:pt>
                <c:pt idx="16051">
                  <c:v>25.8</c:v>
                </c:pt>
                <c:pt idx="16052">
                  <c:v>25.8</c:v>
                </c:pt>
                <c:pt idx="16053">
                  <c:v>25.8</c:v>
                </c:pt>
                <c:pt idx="16054">
                  <c:v>25.8</c:v>
                </c:pt>
                <c:pt idx="16055">
                  <c:v>28.8</c:v>
                </c:pt>
                <c:pt idx="16056">
                  <c:v>28.8</c:v>
                </c:pt>
                <c:pt idx="16057">
                  <c:v>28.8</c:v>
                </c:pt>
                <c:pt idx="16058">
                  <c:v>28.8</c:v>
                </c:pt>
                <c:pt idx="16059">
                  <c:v>28.8</c:v>
                </c:pt>
                <c:pt idx="16060">
                  <c:v>28.8</c:v>
                </c:pt>
                <c:pt idx="16061">
                  <c:v>28.8</c:v>
                </c:pt>
                <c:pt idx="16062">
                  <c:v>28.8</c:v>
                </c:pt>
                <c:pt idx="16063">
                  <c:v>28.8</c:v>
                </c:pt>
                <c:pt idx="16064">
                  <c:v>28.8</c:v>
                </c:pt>
                <c:pt idx="16065">
                  <c:v>32.49</c:v>
                </c:pt>
                <c:pt idx="16066">
                  <c:v>32.49</c:v>
                </c:pt>
                <c:pt idx="16067">
                  <c:v>32.49</c:v>
                </c:pt>
                <c:pt idx="16068">
                  <c:v>32.49</c:v>
                </c:pt>
                <c:pt idx="16069">
                  <c:v>32.49</c:v>
                </c:pt>
                <c:pt idx="16070">
                  <c:v>32.49</c:v>
                </c:pt>
                <c:pt idx="16071">
                  <c:v>32.49</c:v>
                </c:pt>
                <c:pt idx="16072">
                  <c:v>32.49</c:v>
                </c:pt>
                <c:pt idx="16073">
                  <c:v>32.49</c:v>
                </c:pt>
                <c:pt idx="16074">
                  <c:v>32.49</c:v>
                </c:pt>
                <c:pt idx="16075">
                  <c:v>39.049999999999997</c:v>
                </c:pt>
                <c:pt idx="16076">
                  <c:v>39.049999999999997</c:v>
                </c:pt>
                <c:pt idx="16077">
                  <c:v>39.049999999999997</c:v>
                </c:pt>
                <c:pt idx="16078">
                  <c:v>39.049999999999997</c:v>
                </c:pt>
                <c:pt idx="16079">
                  <c:v>39.049999999999997</c:v>
                </c:pt>
                <c:pt idx="16080">
                  <c:v>39.049999999999997</c:v>
                </c:pt>
                <c:pt idx="16081">
                  <c:v>39.049999999999997</c:v>
                </c:pt>
                <c:pt idx="16082">
                  <c:v>39.049999999999997</c:v>
                </c:pt>
                <c:pt idx="16083">
                  <c:v>39.049999999999997</c:v>
                </c:pt>
                <c:pt idx="16084">
                  <c:v>39.049999999999997</c:v>
                </c:pt>
                <c:pt idx="16085">
                  <c:v>44.47</c:v>
                </c:pt>
                <c:pt idx="16086">
                  <c:v>44.47</c:v>
                </c:pt>
                <c:pt idx="16087">
                  <c:v>44.47</c:v>
                </c:pt>
                <c:pt idx="16088">
                  <c:v>44.47</c:v>
                </c:pt>
                <c:pt idx="16089">
                  <c:v>44.47</c:v>
                </c:pt>
                <c:pt idx="16090">
                  <c:v>44.47</c:v>
                </c:pt>
                <c:pt idx="16091">
                  <c:v>44.47</c:v>
                </c:pt>
                <c:pt idx="16092">
                  <c:v>44.47</c:v>
                </c:pt>
                <c:pt idx="16093">
                  <c:v>44.47</c:v>
                </c:pt>
                <c:pt idx="16094">
                  <c:v>44.47</c:v>
                </c:pt>
                <c:pt idx="16095">
                  <c:v>49.86</c:v>
                </c:pt>
                <c:pt idx="16096">
                  <c:v>49.86</c:v>
                </c:pt>
                <c:pt idx="16097">
                  <c:v>49.86</c:v>
                </c:pt>
                <c:pt idx="16098">
                  <c:v>49.86</c:v>
                </c:pt>
                <c:pt idx="16099">
                  <c:v>49.86</c:v>
                </c:pt>
                <c:pt idx="16100">
                  <c:v>49.86</c:v>
                </c:pt>
                <c:pt idx="16101">
                  <c:v>49.86</c:v>
                </c:pt>
                <c:pt idx="16102">
                  <c:v>49.86</c:v>
                </c:pt>
                <c:pt idx="16103">
                  <c:v>49.86</c:v>
                </c:pt>
                <c:pt idx="16104">
                  <c:v>49.86</c:v>
                </c:pt>
                <c:pt idx="16105">
                  <c:v>54.13</c:v>
                </c:pt>
                <c:pt idx="16106">
                  <c:v>54.13</c:v>
                </c:pt>
                <c:pt idx="16107">
                  <c:v>54.13</c:v>
                </c:pt>
                <c:pt idx="16108">
                  <c:v>54.13</c:v>
                </c:pt>
                <c:pt idx="16109">
                  <c:v>54.13</c:v>
                </c:pt>
                <c:pt idx="16110">
                  <c:v>54.13</c:v>
                </c:pt>
                <c:pt idx="16111">
                  <c:v>54.13</c:v>
                </c:pt>
                <c:pt idx="16112">
                  <c:v>54.13</c:v>
                </c:pt>
                <c:pt idx="16113">
                  <c:v>54.13</c:v>
                </c:pt>
                <c:pt idx="16114">
                  <c:v>54.13</c:v>
                </c:pt>
                <c:pt idx="16115">
                  <c:v>58.05</c:v>
                </c:pt>
                <c:pt idx="16116">
                  <c:v>58.05</c:v>
                </c:pt>
                <c:pt idx="16117">
                  <c:v>58.05</c:v>
                </c:pt>
                <c:pt idx="16118">
                  <c:v>58.05</c:v>
                </c:pt>
                <c:pt idx="16119">
                  <c:v>58.05</c:v>
                </c:pt>
                <c:pt idx="16120">
                  <c:v>58.05</c:v>
                </c:pt>
                <c:pt idx="16121">
                  <c:v>58.05</c:v>
                </c:pt>
                <c:pt idx="16122">
                  <c:v>58.05</c:v>
                </c:pt>
                <c:pt idx="16123">
                  <c:v>58.05</c:v>
                </c:pt>
                <c:pt idx="16124">
                  <c:v>58.05</c:v>
                </c:pt>
                <c:pt idx="16125">
                  <c:v>63.19</c:v>
                </c:pt>
                <c:pt idx="16126">
                  <c:v>63.19</c:v>
                </c:pt>
                <c:pt idx="16127">
                  <c:v>63.19</c:v>
                </c:pt>
                <c:pt idx="16128">
                  <c:v>63.19</c:v>
                </c:pt>
                <c:pt idx="16129">
                  <c:v>63.19</c:v>
                </c:pt>
                <c:pt idx="16130">
                  <c:v>63.19</c:v>
                </c:pt>
                <c:pt idx="16131">
                  <c:v>63.19</c:v>
                </c:pt>
                <c:pt idx="16132">
                  <c:v>63.19</c:v>
                </c:pt>
                <c:pt idx="16133">
                  <c:v>63.19</c:v>
                </c:pt>
                <c:pt idx="16134">
                  <c:v>63.19</c:v>
                </c:pt>
                <c:pt idx="16135">
                  <c:v>66.08</c:v>
                </c:pt>
                <c:pt idx="16136">
                  <c:v>66.08</c:v>
                </c:pt>
                <c:pt idx="16137">
                  <c:v>66.08</c:v>
                </c:pt>
                <c:pt idx="16138">
                  <c:v>66.08</c:v>
                </c:pt>
                <c:pt idx="16139">
                  <c:v>66.08</c:v>
                </c:pt>
                <c:pt idx="16140">
                  <c:v>66.08</c:v>
                </c:pt>
                <c:pt idx="16141">
                  <c:v>66.08</c:v>
                </c:pt>
                <c:pt idx="16142">
                  <c:v>66.08</c:v>
                </c:pt>
                <c:pt idx="16143">
                  <c:v>66.08</c:v>
                </c:pt>
                <c:pt idx="16144">
                  <c:v>66.08</c:v>
                </c:pt>
                <c:pt idx="16145">
                  <c:v>70.58</c:v>
                </c:pt>
                <c:pt idx="16146">
                  <c:v>70.58</c:v>
                </c:pt>
                <c:pt idx="16147">
                  <c:v>70.58</c:v>
                </c:pt>
                <c:pt idx="16148">
                  <c:v>70.58</c:v>
                </c:pt>
                <c:pt idx="16149">
                  <c:v>70.58</c:v>
                </c:pt>
                <c:pt idx="16150">
                  <c:v>70.58</c:v>
                </c:pt>
                <c:pt idx="16151">
                  <c:v>70.58</c:v>
                </c:pt>
                <c:pt idx="16152">
                  <c:v>70.58</c:v>
                </c:pt>
                <c:pt idx="16153">
                  <c:v>70.58</c:v>
                </c:pt>
                <c:pt idx="16154">
                  <c:v>70.58</c:v>
                </c:pt>
                <c:pt idx="16155">
                  <c:v>74.63</c:v>
                </c:pt>
                <c:pt idx="16156">
                  <c:v>74.63</c:v>
                </c:pt>
                <c:pt idx="16157">
                  <c:v>74.63</c:v>
                </c:pt>
                <c:pt idx="16158">
                  <c:v>74.63</c:v>
                </c:pt>
                <c:pt idx="16159">
                  <c:v>74.63</c:v>
                </c:pt>
                <c:pt idx="16160">
                  <c:v>74.63</c:v>
                </c:pt>
                <c:pt idx="16161">
                  <c:v>74.63</c:v>
                </c:pt>
                <c:pt idx="16162">
                  <c:v>74.63</c:v>
                </c:pt>
                <c:pt idx="16163">
                  <c:v>74.63</c:v>
                </c:pt>
                <c:pt idx="16164">
                  <c:v>74.63</c:v>
                </c:pt>
                <c:pt idx="16165">
                  <c:v>79.36</c:v>
                </c:pt>
                <c:pt idx="16166">
                  <c:v>79.36</c:v>
                </c:pt>
                <c:pt idx="16167">
                  <c:v>79.36</c:v>
                </c:pt>
                <c:pt idx="16168">
                  <c:v>79.36</c:v>
                </c:pt>
                <c:pt idx="16169">
                  <c:v>79.36</c:v>
                </c:pt>
                <c:pt idx="16170">
                  <c:v>79.36</c:v>
                </c:pt>
                <c:pt idx="16171">
                  <c:v>79.36</c:v>
                </c:pt>
                <c:pt idx="16172">
                  <c:v>79.36</c:v>
                </c:pt>
                <c:pt idx="16173">
                  <c:v>79.36</c:v>
                </c:pt>
                <c:pt idx="16174">
                  <c:v>79.36</c:v>
                </c:pt>
                <c:pt idx="16175">
                  <c:v>80.47</c:v>
                </c:pt>
                <c:pt idx="16176">
                  <c:v>80.47</c:v>
                </c:pt>
                <c:pt idx="16177">
                  <c:v>80.47</c:v>
                </c:pt>
                <c:pt idx="16178">
                  <c:v>80.47</c:v>
                </c:pt>
                <c:pt idx="16179">
                  <c:v>80.47</c:v>
                </c:pt>
                <c:pt idx="16180">
                  <c:v>80.47</c:v>
                </c:pt>
                <c:pt idx="16181">
                  <c:v>80.47</c:v>
                </c:pt>
                <c:pt idx="16182">
                  <c:v>80.47</c:v>
                </c:pt>
                <c:pt idx="16183">
                  <c:v>80.47</c:v>
                </c:pt>
                <c:pt idx="16184">
                  <c:v>80.47</c:v>
                </c:pt>
                <c:pt idx="16185">
                  <c:v>86.91</c:v>
                </c:pt>
                <c:pt idx="16186">
                  <c:v>86.91</c:v>
                </c:pt>
                <c:pt idx="16187">
                  <c:v>86.91</c:v>
                </c:pt>
                <c:pt idx="16188">
                  <c:v>86.91</c:v>
                </c:pt>
                <c:pt idx="16189">
                  <c:v>86.91</c:v>
                </c:pt>
                <c:pt idx="16190">
                  <c:v>86.91</c:v>
                </c:pt>
                <c:pt idx="16191">
                  <c:v>86.91</c:v>
                </c:pt>
                <c:pt idx="16192">
                  <c:v>86.91</c:v>
                </c:pt>
                <c:pt idx="16193">
                  <c:v>86.91</c:v>
                </c:pt>
                <c:pt idx="16194">
                  <c:v>86.91</c:v>
                </c:pt>
                <c:pt idx="16195">
                  <c:v>88.99</c:v>
                </c:pt>
                <c:pt idx="16196">
                  <c:v>88.99</c:v>
                </c:pt>
                <c:pt idx="16197">
                  <c:v>88.99</c:v>
                </c:pt>
                <c:pt idx="16198">
                  <c:v>88.99</c:v>
                </c:pt>
                <c:pt idx="16199">
                  <c:v>88.99</c:v>
                </c:pt>
                <c:pt idx="16200">
                  <c:v>88.99</c:v>
                </c:pt>
                <c:pt idx="16201">
                  <c:v>88.99</c:v>
                </c:pt>
                <c:pt idx="16202">
                  <c:v>88.99</c:v>
                </c:pt>
                <c:pt idx="16203">
                  <c:v>88.99</c:v>
                </c:pt>
                <c:pt idx="16204">
                  <c:v>88.99</c:v>
                </c:pt>
                <c:pt idx="16205">
                  <c:v>29.24</c:v>
                </c:pt>
                <c:pt idx="16206">
                  <c:v>29.24</c:v>
                </c:pt>
                <c:pt idx="16207">
                  <c:v>29.24</c:v>
                </c:pt>
                <c:pt idx="16208">
                  <c:v>29.24</c:v>
                </c:pt>
                <c:pt idx="16209">
                  <c:v>29.24</c:v>
                </c:pt>
                <c:pt idx="16210">
                  <c:v>29.24</c:v>
                </c:pt>
                <c:pt idx="16211">
                  <c:v>29.24</c:v>
                </c:pt>
                <c:pt idx="16212">
                  <c:v>29.24</c:v>
                </c:pt>
                <c:pt idx="16213">
                  <c:v>29.24</c:v>
                </c:pt>
                <c:pt idx="16214">
                  <c:v>29.24</c:v>
                </c:pt>
                <c:pt idx="16215">
                  <c:v>19.02</c:v>
                </c:pt>
                <c:pt idx="16216">
                  <c:v>19.02</c:v>
                </c:pt>
                <c:pt idx="16217">
                  <c:v>19.02</c:v>
                </c:pt>
                <c:pt idx="16218">
                  <c:v>19.02</c:v>
                </c:pt>
                <c:pt idx="16219">
                  <c:v>19.02</c:v>
                </c:pt>
                <c:pt idx="16220">
                  <c:v>19.02</c:v>
                </c:pt>
                <c:pt idx="16221">
                  <c:v>19.02</c:v>
                </c:pt>
                <c:pt idx="16222">
                  <c:v>19.02</c:v>
                </c:pt>
                <c:pt idx="16223">
                  <c:v>19.02</c:v>
                </c:pt>
                <c:pt idx="16224">
                  <c:v>19.02</c:v>
                </c:pt>
                <c:pt idx="16225">
                  <c:v>18.36</c:v>
                </c:pt>
                <c:pt idx="16226">
                  <c:v>18.36</c:v>
                </c:pt>
                <c:pt idx="16227">
                  <c:v>18.36</c:v>
                </c:pt>
                <c:pt idx="16228">
                  <c:v>18.36</c:v>
                </c:pt>
                <c:pt idx="16229">
                  <c:v>18.36</c:v>
                </c:pt>
                <c:pt idx="16230">
                  <c:v>18.36</c:v>
                </c:pt>
                <c:pt idx="16231">
                  <c:v>18.36</c:v>
                </c:pt>
                <c:pt idx="16232">
                  <c:v>18.36</c:v>
                </c:pt>
                <c:pt idx="16233">
                  <c:v>18.36</c:v>
                </c:pt>
                <c:pt idx="16234">
                  <c:v>18.36</c:v>
                </c:pt>
                <c:pt idx="16235">
                  <c:v>17.489999999999998</c:v>
                </c:pt>
                <c:pt idx="16236">
                  <c:v>17.489999999999998</c:v>
                </c:pt>
                <c:pt idx="16237">
                  <c:v>17.489999999999998</c:v>
                </c:pt>
                <c:pt idx="16238">
                  <c:v>17.489999999999998</c:v>
                </c:pt>
                <c:pt idx="16239">
                  <c:v>17.489999999999998</c:v>
                </c:pt>
                <c:pt idx="16240">
                  <c:v>17.489999999999998</c:v>
                </c:pt>
                <c:pt idx="16241">
                  <c:v>17.489999999999998</c:v>
                </c:pt>
                <c:pt idx="16242">
                  <c:v>17.489999999999998</c:v>
                </c:pt>
                <c:pt idx="16243">
                  <c:v>17.489999999999998</c:v>
                </c:pt>
                <c:pt idx="16244">
                  <c:v>17.489999999999998</c:v>
                </c:pt>
                <c:pt idx="16245">
                  <c:v>20.91</c:v>
                </c:pt>
                <c:pt idx="16246">
                  <c:v>20.91</c:v>
                </c:pt>
                <c:pt idx="16247">
                  <c:v>20.91</c:v>
                </c:pt>
                <c:pt idx="16248">
                  <c:v>20.91</c:v>
                </c:pt>
                <c:pt idx="16249">
                  <c:v>20.91</c:v>
                </c:pt>
                <c:pt idx="16250">
                  <c:v>20.91</c:v>
                </c:pt>
                <c:pt idx="16251">
                  <c:v>20.91</c:v>
                </c:pt>
                <c:pt idx="16252">
                  <c:v>20.91</c:v>
                </c:pt>
                <c:pt idx="16253">
                  <c:v>20.91</c:v>
                </c:pt>
                <c:pt idx="16254">
                  <c:v>20.91</c:v>
                </c:pt>
                <c:pt idx="16255">
                  <c:v>26.22</c:v>
                </c:pt>
                <c:pt idx="16256">
                  <c:v>26.22</c:v>
                </c:pt>
                <c:pt idx="16257">
                  <c:v>26.22</c:v>
                </c:pt>
                <c:pt idx="16258">
                  <c:v>26.22</c:v>
                </c:pt>
                <c:pt idx="16259">
                  <c:v>26.22</c:v>
                </c:pt>
                <c:pt idx="16260">
                  <c:v>26.22</c:v>
                </c:pt>
                <c:pt idx="16261">
                  <c:v>26.22</c:v>
                </c:pt>
                <c:pt idx="16262">
                  <c:v>26.22</c:v>
                </c:pt>
                <c:pt idx="16263">
                  <c:v>26.22</c:v>
                </c:pt>
                <c:pt idx="16264">
                  <c:v>26.22</c:v>
                </c:pt>
                <c:pt idx="16265">
                  <c:v>33.33</c:v>
                </c:pt>
                <c:pt idx="16266">
                  <c:v>33.33</c:v>
                </c:pt>
                <c:pt idx="16267">
                  <c:v>33.33</c:v>
                </c:pt>
                <c:pt idx="16268">
                  <c:v>33.33</c:v>
                </c:pt>
                <c:pt idx="16269">
                  <c:v>33.33</c:v>
                </c:pt>
                <c:pt idx="16270">
                  <c:v>33.33</c:v>
                </c:pt>
                <c:pt idx="16271">
                  <c:v>33.33</c:v>
                </c:pt>
                <c:pt idx="16272">
                  <c:v>33.33</c:v>
                </c:pt>
                <c:pt idx="16273">
                  <c:v>33.33</c:v>
                </c:pt>
                <c:pt idx="16274">
                  <c:v>33.33</c:v>
                </c:pt>
                <c:pt idx="16275">
                  <c:v>33.97</c:v>
                </c:pt>
                <c:pt idx="16276">
                  <c:v>33.97</c:v>
                </c:pt>
                <c:pt idx="16277">
                  <c:v>33.97</c:v>
                </c:pt>
                <c:pt idx="16278">
                  <c:v>33.97</c:v>
                </c:pt>
                <c:pt idx="16279">
                  <c:v>33.97</c:v>
                </c:pt>
                <c:pt idx="16280">
                  <c:v>33.97</c:v>
                </c:pt>
                <c:pt idx="16281">
                  <c:v>33.97</c:v>
                </c:pt>
                <c:pt idx="16282">
                  <c:v>33.97</c:v>
                </c:pt>
                <c:pt idx="16283">
                  <c:v>33.97</c:v>
                </c:pt>
                <c:pt idx="16284">
                  <c:v>33.97</c:v>
                </c:pt>
                <c:pt idx="16285">
                  <c:v>33.74</c:v>
                </c:pt>
                <c:pt idx="16286">
                  <c:v>33.74</c:v>
                </c:pt>
                <c:pt idx="16287">
                  <c:v>33.74</c:v>
                </c:pt>
                <c:pt idx="16288">
                  <c:v>33.74</c:v>
                </c:pt>
                <c:pt idx="16289">
                  <c:v>33.74</c:v>
                </c:pt>
                <c:pt idx="16290">
                  <c:v>33.74</c:v>
                </c:pt>
                <c:pt idx="16291">
                  <c:v>33.74</c:v>
                </c:pt>
                <c:pt idx="16292">
                  <c:v>33.74</c:v>
                </c:pt>
                <c:pt idx="16293">
                  <c:v>33.74</c:v>
                </c:pt>
                <c:pt idx="16294">
                  <c:v>33.74</c:v>
                </c:pt>
                <c:pt idx="16295">
                  <c:v>32.94</c:v>
                </c:pt>
                <c:pt idx="16296">
                  <c:v>32.94</c:v>
                </c:pt>
                <c:pt idx="16297">
                  <c:v>32.94</c:v>
                </c:pt>
                <c:pt idx="16298">
                  <c:v>32.94</c:v>
                </c:pt>
                <c:pt idx="16299">
                  <c:v>32.94</c:v>
                </c:pt>
                <c:pt idx="16300">
                  <c:v>32.94</c:v>
                </c:pt>
                <c:pt idx="16301">
                  <c:v>32.94</c:v>
                </c:pt>
                <c:pt idx="16302">
                  <c:v>32.94</c:v>
                </c:pt>
                <c:pt idx="16303">
                  <c:v>32.94</c:v>
                </c:pt>
                <c:pt idx="16304">
                  <c:v>32.94</c:v>
                </c:pt>
                <c:pt idx="16305">
                  <c:v>32.72</c:v>
                </c:pt>
                <c:pt idx="16306">
                  <c:v>32.72</c:v>
                </c:pt>
                <c:pt idx="16307">
                  <c:v>32.72</c:v>
                </c:pt>
                <c:pt idx="16308">
                  <c:v>32.72</c:v>
                </c:pt>
                <c:pt idx="16309">
                  <c:v>32.72</c:v>
                </c:pt>
                <c:pt idx="16310">
                  <c:v>32.72</c:v>
                </c:pt>
                <c:pt idx="16311">
                  <c:v>32.72</c:v>
                </c:pt>
                <c:pt idx="16312">
                  <c:v>32.72</c:v>
                </c:pt>
                <c:pt idx="16313">
                  <c:v>32.72</c:v>
                </c:pt>
                <c:pt idx="16314">
                  <c:v>32.72</c:v>
                </c:pt>
                <c:pt idx="16315">
                  <c:v>33.049999999999997</c:v>
                </c:pt>
                <c:pt idx="16316">
                  <c:v>33.049999999999997</c:v>
                </c:pt>
                <c:pt idx="16317">
                  <c:v>33.049999999999997</c:v>
                </c:pt>
                <c:pt idx="16318">
                  <c:v>33.049999999999997</c:v>
                </c:pt>
                <c:pt idx="16319">
                  <c:v>33.049999999999997</c:v>
                </c:pt>
                <c:pt idx="16320">
                  <c:v>33.049999999999997</c:v>
                </c:pt>
                <c:pt idx="16321">
                  <c:v>33.049999999999997</c:v>
                </c:pt>
                <c:pt idx="16322">
                  <c:v>33.049999999999997</c:v>
                </c:pt>
                <c:pt idx="16323">
                  <c:v>33.049999999999997</c:v>
                </c:pt>
                <c:pt idx="16324">
                  <c:v>33.049999999999997</c:v>
                </c:pt>
                <c:pt idx="16325">
                  <c:v>33.08</c:v>
                </c:pt>
                <c:pt idx="16326">
                  <c:v>33.08</c:v>
                </c:pt>
                <c:pt idx="16327">
                  <c:v>33.08</c:v>
                </c:pt>
                <c:pt idx="16328">
                  <c:v>33.08</c:v>
                </c:pt>
                <c:pt idx="16329">
                  <c:v>33.08</c:v>
                </c:pt>
                <c:pt idx="16330">
                  <c:v>33.08</c:v>
                </c:pt>
                <c:pt idx="16331">
                  <c:v>33.08</c:v>
                </c:pt>
                <c:pt idx="16332">
                  <c:v>33.08</c:v>
                </c:pt>
                <c:pt idx="16333">
                  <c:v>33.08</c:v>
                </c:pt>
                <c:pt idx="16334">
                  <c:v>33.08</c:v>
                </c:pt>
                <c:pt idx="16335">
                  <c:v>36.72</c:v>
                </c:pt>
                <c:pt idx="16336">
                  <c:v>36.72</c:v>
                </c:pt>
                <c:pt idx="16337">
                  <c:v>36.72</c:v>
                </c:pt>
                <c:pt idx="16338">
                  <c:v>36.72</c:v>
                </c:pt>
                <c:pt idx="16339">
                  <c:v>36.72</c:v>
                </c:pt>
                <c:pt idx="16340">
                  <c:v>36.72</c:v>
                </c:pt>
                <c:pt idx="16341">
                  <c:v>36.72</c:v>
                </c:pt>
                <c:pt idx="16342">
                  <c:v>36.72</c:v>
                </c:pt>
                <c:pt idx="16343">
                  <c:v>36.72</c:v>
                </c:pt>
                <c:pt idx="16344">
                  <c:v>36.72</c:v>
                </c:pt>
                <c:pt idx="16345">
                  <c:v>66.61</c:v>
                </c:pt>
                <c:pt idx="16346">
                  <c:v>66.61</c:v>
                </c:pt>
                <c:pt idx="16347">
                  <c:v>66.61</c:v>
                </c:pt>
                <c:pt idx="16348">
                  <c:v>66.61</c:v>
                </c:pt>
                <c:pt idx="16349">
                  <c:v>66.61</c:v>
                </c:pt>
                <c:pt idx="16350">
                  <c:v>66.61</c:v>
                </c:pt>
                <c:pt idx="16351">
                  <c:v>66.61</c:v>
                </c:pt>
                <c:pt idx="16352">
                  <c:v>66.61</c:v>
                </c:pt>
                <c:pt idx="16353">
                  <c:v>66.61</c:v>
                </c:pt>
                <c:pt idx="16354">
                  <c:v>66.61</c:v>
                </c:pt>
                <c:pt idx="16355">
                  <c:v>68.239999999999995</c:v>
                </c:pt>
                <c:pt idx="16356">
                  <c:v>68.239999999999995</c:v>
                </c:pt>
                <c:pt idx="16357">
                  <c:v>68.239999999999995</c:v>
                </c:pt>
                <c:pt idx="16358">
                  <c:v>68.239999999999995</c:v>
                </c:pt>
                <c:pt idx="16359">
                  <c:v>68.239999999999995</c:v>
                </c:pt>
                <c:pt idx="16360">
                  <c:v>68.239999999999995</c:v>
                </c:pt>
                <c:pt idx="16361">
                  <c:v>68.239999999999995</c:v>
                </c:pt>
                <c:pt idx="16362">
                  <c:v>68.239999999999995</c:v>
                </c:pt>
                <c:pt idx="16363">
                  <c:v>68.239999999999995</c:v>
                </c:pt>
                <c:pt idx="16364">
                  <c:v>68.239999999999995</c:v>
                </c:pt>
                <c:pt idx="16365">
                  <c:v>70.61</c:v>
                </c:pt>
                <c:pt idx="16366">
                  <c:v>70.61</c:v>
                </c:pt>
                <c:pt idx="16367">
                  <c:v>70.61</c:v>
                </c:pt>
                <c:pt idx="16368">
                  <c:v>70.61</c:v>
                </c:pt>
                <c:pt idx="16369">
                  <c:v>70.61</c:v>
                </c:pt>
                <c:pt idx="16370">
                  <c:v>70.61</c:v>
                </c:pt>
                <c:pt idx="16371">
                  <c:v>70.61</c:v>
                </c:pt>
                <c:pt idx="16372">
                  <c:v>70.61</c:v>
                </c:pt>
                <c:pt idx="16373">
                  <c:v>70.61</c:v>
                </c:pt>
                <c:pt idx="16374">
                  <c:v>70.61</c:v>
                </c:pt>
                <c:pt idx="16375">
                  <c:v>73.22</c:v>
                </c:pt>
                <c:pt idx="16376">
                  <c:v>73.22</c:v>
                </c:pt>
                <c:pt idx="16377">
                  <c:v>73.22</c:v>
                </c:pt>
                <c:pt idx="16378">
                  <c:v>73.22</c:v>
                </c:pt>
                <c:pt idx="16379">
                  <c:v>73.22</c:v>
                </c:pt>
                <c:pt idx="16380">
                  <c:v>73.22</c:v>
                </c:pt>
                <c:pt idx="16381">
                  <c:v>73.22</c:v>
                </c:pt>
                <c:pt idx="16382">
                  <c:v>73.22</c:v>
                </c:pt>
                <c:pt idx="16383">
                  <c:v>73.22</c:v>
                </c:pt>
                <c:pt idx="16384">
                  <c:v>73.22</c:v>
                </c:pt>
                <c:pt idx="16385">
                  <c:v>75.47</c:v>
                </c:pt>
                <c:pt idx="16386">
                  <c:v>75.47</c:v>
                </c:pt>
                <c:pt idx="16387">
                  <c:v>75.47</c:v>
                </c:pt>
                <c:pt idx="16388">
                  <c:v>75.47</c:v>
                </c:pt>
                <c:pt idx="16389">
                  <c:v>75.47</c:v>
                </c:pt>
                <c:pt idx="16390">
                  <c:v>75.47</c:v>
                </c:pt>
                <c:pt idx="16391">
                  <c:v>75.47</c:v>
                </c:pt>
                <c:pt idx="16392">
                  <c:v>75.47</c:v>
                </c:pt>
                <c:pt idx="16393">
                  <c:v>75.47</c:v>
                </c:pt>
                <c:pt idx="16394">
                  <c:v>75.47</c:v>
                </c:pt>
                <c:pt idx="16395">
                  <c:v>77.739999999999995</c:v>
                </c:pt>
                <c:pt idx="16396">
                  <c:v>77.739999999999995</c:v>
                </c:pt>
                <c:pt idx="16397">
                  <c:v>77.739999999999995</c:v>
                </c:pt>
                <c:pt idx="16398">
                  <c:v>77.739999999999995</c:v>
                </c:pt>
                <c:pt idx="16399">
                  <c:v>77.739999999999995</c:v>
                </c:pt>
                <c:pt idx="16400">
                  <c:v>77.739999999999995</c:v>
                </c:pt>
                <c:pt idx="16401">
                  <c:v>77.739999999999995</c:v>
                </c:pt>
                <c:pt idx="16402">
                  <c:v>77.739999999999995</c:v>
                </c:pt>
                <c:pt idx="16403">
                  <c:v>77.739999999999995</c:v>
                </c:pt>
                <c:pt idx="16404">
                  <c:v>77.739999999999995</c:v>
                </c:pt>
                <c:pt idx="16405">
                  <c:v>79.41</c:v>
                </c:pt>
                <c:pt idx="16406">
                  <c:v>79.41</c:v>
                </c:pt>
                <c:pt idx="16407">
                  <c:v>79.41</c:v>
                </c:pt>
                <c:pt idx="16408">
                  <c:v>79.41</c:v>
                </c:pt>
                <c:pt idx="16409">
                  <c:v>79.41</c:v>
                </c:pt>
                <c:pt idx="16410">
                  <c:v>79.41</c:v>
                </c:pt>
                <c:pt idx="16411">
                  <c:v>79.41</c:v>
                </c:pt>
                <c:pt idx="16412">
                  <c:v>79.41</c:v>
                </c:pt>
                <c:pt idx="16413">
                  <c:v>79.41</c:v>
                </c:pt>
                <c:pt idx="16414">
                  <c:v>79.41</c:v>
                </c:pt>
                <c:pt idx="16415">
                  <c:v>35.520000000000003</c:v>
                </c:pt>
                <c:pt idx="16416">
                  <c:v>35.520000000000003</c:v>
                </c:pt>
                <c:pt idx="16417">
                  <c:v>35.520000000000003</c:v>
                </c:pt>
                <c:pt idx="16418">
                  <c:v>35.520000000000003</c:v>
                </c:pt>
                <c:pt idx="16419">
                  <c:v>35.520000000000003</c:v>
                </c:pt>
                <c:pt idx="16420">
                  <c:v>35.520000000000003</c:v>
                </c:pt>
                <c:pt idx="16421">
                  <c:v>35.520000000000003</c:v>
                </c:pt>
                <c:pt idx="16422">
                  <c:v>35.520000000000003</c:v>
                </c:pt>
                <c:pt idx="16423">
                  <c:v>35.520000000000003</c:v>
                </c:pt>
                <c:pt idx="16424">
                  <c:v>35.520000000000003</c:v>
                </c:pt>
                <c:pt idx="16425">
                  <c:v>48.58</c:v>
                </c:pt>
                <c:pt idx="16426">
                  <c:v>48.58</c:v>
                </c:pt>
                <c:pt idx="16427">
                  <c:v>48.58</c:v>
                </c:pt>
                <c:pt idx="16428">
                  <c:v>48.58</c:v>
                </c:pt>
                <c:pt idx="16429">
                  <c:v>48.58</c:v>
                </c:pt>
                <c:pt idx="16430">
                  <c:v>48.58</c:v>
                </c:pt>
                <c:pt idx="16431">
                  <c:v>48.58</c:v>
                </c:pt>
                <c:pt idx="16432">
                  <c:v>48.58</c:v>
                </c:pt>
                <c:pt idx="16433">
                  <c:v>48.58</c:v>
                </c:pt>
                <c:pt idx="16434">
                  <c:v>48.58</c:v>
                </c:pt>
                <c:pt idx="16435">
                  <c:v>71.61</c:v>
                </c:pt>
                <c:pt idx="16436">
                  <c:v>71.61</c:v>
                </c:pt>
                <c:pt idx="16437">
                  <c:v>71.61</c:v>
                </c:pt>
                <c:pt idx="16438">
                  <c:v>71.61</c:v>
                </c:pt>
                <c:pt idx="16439">
                  <c:v>71.61</c:v>
                </c:pt>
                <c:pt idx="16440">
                  <c:v>71.61</c:v>
                </c:pt>
                <c:pt idx="16441">
                  <c:v>71.61</c:v>
                </c:pt>
                <c:pt idx="16442">
                  <c:v>71.61</c:v>
                </c:pt>
                <c:pt idx="16443">
                  <c:v>71.61</c:v>
                </c:pt>
                <c:pt idx="16444">
                  <c:v>71.61</c:v>
                </c:pt>
                <c:pt idx="16445">
                  <c:v>74.86</c:v>
                </c:pt>
                <c:pt idx="16446">
                  <c:v>74.86</c:v>
                </c:pt>
                <c:pt idx="16447">
                  <c:v>74.86</c:v>
                </c:pt>
                <c:pt idx="16448">
                  <c:v>74.86</c:v>
                </c:pt>
                <c:pt idx="16449">
                  <c:v>74.86</c:v>
                </c:pt>
                <c:pt idx="16450">
                  <c:v>74.86</c:v>
                </c:pt>
                <c:pt idx="16451">
                  <c:v>74.86</c:v>
                </c:pt>
                <c:pt idx="16452">
                  <c:v>74.86</c:v>
                </c:pt>
                <c:pt idx="16453">
                  <c:v>74.86</c:v>
                </c:pt>
                <c:pt idx="16454">
                  <c:v>74.86</c:v>
                </c:pt>
                <c:pt idx="16455">
                  <c:v>77.3</c:v>
                </c:pt>
                <c:pt idx="16456">
                  <c:v>77.3</c:v>
                </c:pt>
                <c:pt idx="16457">
                  <c:v>77.3</c:v>
                </c:pt>
                <c:pt idx="16458">
                  <c:v>77.3</c:v>
                </c:pt>
                <c:pt idx="16459">
                  <c:v>77.3</c:v>
                </c:pt>
                <c:pt idx="16460">
                  <c:v>77.3</c:v>
                </c:pt>
                <c:pt idx="16461">
                  <c:v>77.3</c:v>
                </c:pt>
                <c:pt idx="16462">
                  <c:v>77.3</c:v>
                </c:pt>
                <c:pt idx="16463">
                  <c:v>77.3</c:v>
                </c:pt>
                <c:pt idx="16464">
                  <c:v>77.3</c:v>
                </c:pt>
                <c:pt idx="16465">
                  <c:v>30.11</c:v>
                </c:pt>
                <c:pt idx="16466">
                  <c:v>30.11</c:v>
                </c:pt>
                <c:pt idx="16467">
                  <c:v>30.11</c:v>
                </c:pt>
                <c:pt idx="16468">
                  <c:v>30.11</c:v>
                </c:pt>
                <c:pt idx="16469">
                  <c:v>30.11</c:v>
                </c:pt>
                <c:pt idx="16470">
                  <c:v>30.11</c:v>
                </c:pt>
                <c:pt idx="16471">
                  <c:v>30.11</c:v>
                </c:pt>
                <c:pt idx="16472">
                  <c:v>30.11</c:v>
                </c:pt>
                <c:pt idx="16473">
                  <c:v>30.11</c:v>
                </c:pt>
                <c:pt idx="16474">
                  <c:v>30.11</c:v>
                </c:pt>
                <c:pt idx="16475">
                  <c:v>26.38</c:v>
                </c:pt>
                <c:pt idx="16476">
                  <c:v>26.38</c:v>
                </c:pt>
                <c:pt idx="16477">
                  <c:v>26.38</c:v>
                </c:pt>
                <c:pt idx="16478">
                  <c:v>26.38</c:v>
                </c:pt>
                <c:pt idx="16479">
                  <c:v>26.38</c:v>
                </c:pt>
                <c:pt idx="16480">
                  <c:v>26.38</c:v>
                </c:pt>
                <c:pt idx="16481">
                  <c:v>26.38</c:v>
                </c:pt>
                <c:pt idx="16482">
                  <c:v>26.38</c:v>
                </c:pt>
                <c:pt idx="16483">
                  <c:v>26.38</c:v>
                </c:pt>
                <c:pt idx="16484">
                  <c:v>26.38</c:v>
                </c:pt>
                <c:pt idx="16485">
                  <c:v>31.49</c:v>
                </c:pt>
                <c:pt idx="16486">
                  <c:v>31.49</c:v>
                </c:pt>
                <c:pt idx="16487">
                  <c:v>31.49</c:v>
                </c:pt>
                <c:pt idx="16488">
                  <c:v>31.49</c:v>
                </c:pt>
                <c:pt idx="16489">
                  <c:v>31.49</c:v>
                </c:pt>
                <c:pt idx="16490">
                  <c:v>31.49</c:v>
                </c:pt>
                <c:pt idx="16491">
                  <c:v>31.49</c:v>
                </c:pt>
                <c:pt idx="16492">
                  <c:v>31.49</c:v>
                </c:pt>
                <c:pt idx="16493">
                  <c:v>31.49</c:v>
                </c:pt>
                <c:pt idx="16494">
                  <c:v>31.49</c:v>
                </c:pt>
                <c:pt idx="16495">
                  <c:v>34.19</c:v>
                </c:pt>
                <c:pt idx="16496">
                  <c:v>34.19</c:v>
                </c:pt>
                <c:pt idx="16497">
                  <c:v>34.19</c:v>
                </c:pt>
                <c:pt idx="16498">
                  <c:v>34.19</c:v>
                </c:pt>
                <c:pt idx="16499">
                  <c:v>34.19</c:v>
                </c:pt>
                <c:pt idx="16500">
                  <c:v>34.19</c:v>
                </c:pt>
                <c:pt idx="16501">
                  <c:v>34.19</c:v>
                </c:pt>
                <c:pt idx="16502">
                  <c:v>34.19</c:v>
                </c:pt>
                <c:pt idx="16503">
                  <c:v>34.19</c:v>
                </c:pt>
                <c:pt idx="16504">
                  <c:v>34.19</c:v>
                </c:pt>
                <c:pt idx="16505">
                  <c:v>36.49</c:v>
                </c:pt>
                <c:pt idx="16506">
                  <c:v>36.49</c:v>
                </c:pt>
                <c:pt idx="16507">
                  <c:v>36.49</c:v>
                </c:pt>
                <c:pt idx="16508">
                  <c:v>36.49</c:v>
                </c:pt>
                <c:pt idx="16509">
                  <c:v>36.49</c:v>
                </c:pt>
                <c:pt idx="16510">
                  <c:v>36.49</c:v>
                </c:pt>
                <c:pt idx="16511">
                  <c:v>36.49</c:v>
                </c:pt>
                <c:pt idx="16512">
                  <c:v>36.49</c:v>
                </c:pt>
                <c:pt idx="16513">
                  <c:v>36.49</c:v>
                </c:pt>
                <c:pt idx="16514">
                  <c:v>36.49</c:v>
                </c:pt>
                <c:pt idx="16515">
                  <c:v>38.409999999999997</c:v>
                </c:pt>
                <c:pt idx="16516">
                  <c:v>38.409999999999997</c:v>
                </c:pt>
                <c:pt idx="16517">
                  <c:v>38.409999999999997</c:v>
                </c:pt>
                <c:pt idx="16518">
                  <c:v>38.409999999999997</c:v>
                </c:pt>
                <c:pt idx="16519">
                  <c:v>38.409999999999997</c:v>
                </c:pt>
                <c:pt idx="16520">
                  <c:v>38.409999999999997</c:v>
                </c:pt>
                <c:pt idx="16521">
                  <c:v>38.409999999999997</c:v>
                </c:pt>
                <c:pt idx="16522">
                  <c:v>38.409999999999997</c:v>
                </c:pt>
                <c:pt idx="16523">
                  <c:v>38.409999999999997</c:v>
                </c:pt>
                <c:pt idx="16524">
                  <c:v>38.409999999999997</c:v>
                </c:pt>
                <c:pt idx="16525">
                  <c:v>38.94</c:v>
                </c:pt>
                <c:pt idx="16526">
                  <c:v>38.94</c:v>
                </c:pt>
                <c:pt idx="16527">
                  <c:v>38.94</c:v>
                </c:pt>
                <c:pt idx="16528">
                  <c:v>38.94</c:v>
                </c:pt>
                <c:pt idx="16529">
                  <c:v>38.94</c:v>
                </c:pt>
                <c:pt idx="16530">
                  <c:v>38.94</c:v>
                </c:pt>
                <c:pt idx="16531">
                  <c:v>38.94</c:v>
                </c:pt>
                <c:pt idx="16532">
                  <c:v>38.94</c:v>
                </c:pt>
                <c:pt idx="16533">
                  <c:v>38.94</c:v>
                </c:pt>
                <c:pt idx="16534">
                  <c:v>38.94</c:v>
                </c:pt>
                <c:pt idx="16535">
                  <c:v>39.97</c:v>
                </c:pt>
                <c:pt idx="16536">
                  <c:v>39.97</c:v>
                </c:pt>
                <c:pt idx="16537">
                  <c:v>39.97</c:v>
                </c:pt>
                <c:pt idx="16538">
                  <c:v>39.97</c:v>
                </c:pt>
                <c:pt idx="16539">
                  <c:v>39.97</c:v>
                </c:pt>
                <c:pt idx="16540">
                  <c:v>39.97</c:v>
                </c:pt>
                <c:pt idx="16541">
                  <c:v>39.97</c:v>
                </c:pt>
                <c:pt idx="16542">
                  <c:v>39.97</c:v>
                </c:pt>
                <c:pt idx="16543">
                  <c:v>39.97</c:v>
                </c:pt>
                <c:pt idx="16544">
                  <c:v>39.97</c:v>
                </c:pt>
                <c:pt idx="16545">
                  <c:v>41.74</c:v>
                </c:pt>
                <c:pt idx="16546">
                  <c:v>41.74</c:v>
                </c:pt>
                <c:pt idx="16547">
                  <c:v>41.74</c:v>
                </c:pt>
                <c:pt idx="16548">
                  <c:v>41.74</c:v>
                </c:pt>
                <c:pt idx="16549">
                  <c:v>41.74</c:v>
                </c:pt>
                <c:pt idx="16550">
                  <c:v>41.74</c:v>
                </c:pt>
                <c:pt idx="16551">
                  <c:v>41.74</c:v>
                </c:pt>
                <c:pt idx="16552">
                  <c:v>41.74</c:v>
                </c:pt>
                <c:pt idx="16553">
                  <c:v>41.74</c:v>
                </c:pt>
                <c:pt idx="16554">
                  <c:v>41.74</c:v>
                </c:pt>
                <c:pt idx="16555">
                  <c:v>43.33</c:v>
                </c:pt>
                <c:pt idx="16556">
                  <c:v>43.33</c:v>
                </c:pt>
                <c:pt idx="16557">
                  <c:v>43.33</c:v>
                </c:pt>
                <c:pt idx="16558">
                  <c:v>43.33</c:v>
                </c:pt>
                <c:pt idx="16559">
                  <c:v>43.33</c:v>
                </c:pt>
                <c:pt idx="16560">
                  <c:v>43.33</c:v>
                </c:pt>
                <c:pt idx="16561">
                  <c:v>43.33</c:v>
                </c:pt>
                <c:pt idx="16562">
                  <c:v>43.33</c:v>
                </c:pt>
                <c:pt idx="16563">
                  <c:v>43.33</c:v>
                </c:pt>
                <c:pt idx="16564">
                  <c:v>43.33</c:v>
                </c:pt>
                <c:pt idx="16565">
                  <c:v>45.3</c:v>
                </c:pt>
                <c:pt idx="16566">
                  <c:v>45.3</c:v>
                </c:pt>
                <c:pt idx="16567">
                  <c:v>45.3</c:v>
                </c:pt>
                <c:pt idx="16568">
                  <c:v>45.3</c:v>
                </c:pt>
                <c:pt idx="16569">
                  <c:v>45.3</c:v>
                </c:pt>
                <c:pt idx="16570">
                  <c:v>45.3</c:v>
                </c:pt>
                <c:pt idx="16571">
                  <c:v>45.3</c:v>
                </c:pt>
                <c:pt idx="16572">
                  <c:v>45.3</c:v>
                </c:pt>
                <c:pt idx="16573">
                  <c:v>45.3</c:v>
                </c:pt>
                <c:pt idx="16574">
                  <c:v>45.3</c:v>
                </c:pt>
                <c:pt idx="16575">
                  <c:v>47.69</c:v>
                </c:pt>
                <c:pt idx="16576">
                  <c:v>47.69</c:v>
                </c:pt>
                <c:pt idx="16577">
                  <c:v>47.69</c:v>
                </c:pt>
                <c:pt idx="16578">
                  <c:v>47.69</c:v>
                </c:pt>
                <c:pt idx="16579">
                  <c:v>47.69</c:v>
                </c:pt>
                <c:pt idx="16580">
                  <c:v>47.69</c:v>
                </c:pt>
                <c:pt idx="16581">
                  <c:v>47.69</c:v>
                </c:pt>
                <c:pt idx="16582">
                  <c:v>47.69</c:v>
                </c:pt>
                <c:pt idx="16583">
                  <c:v>47.69</c:v>
                </c:pt>
                <c:pt idx="16584">
                  <c:v>47.69</c:v>
                </c:pt>
                <c:pt idx="16585">
                  <c:v>50.13</c:v>
                </c:pt>
                <c:pt idx="16586">
                  <c:v>50.13</c:v>
                </c:pt>
                <c:pt idx="16587">
                  <c:v>50.13</c:v>
                </c:pt>
                <c:pt idx="16588">
                  <c:v>50.13</c:v>
                </c:pt>
                <c:pt idx="16589">
                  <c:v>50.13</c:v>
                </c:pt>
                <c:pt idx="16590">
                  <c:v>50.13</c:v>
                </c:pt>
                <c:pt idx="16591">
                  <c:v>50.13</c:v>
                </c:pt>
                <c:pt idx="16592">
                  <c:v>50.13</c:v>
                </c:pt>
                <c:pt idx="16593">
                  <c:v>50.13</c:v>
                </c:pt>
                <c:pt idx="16594">
                  <c:v>50.13</c:v>
                </c:pt>
                <c:pt idx="16595">
                  <c:v>49.11</c:v>
                </c:pt>
                <c:pt idx="16596">
                  <c:v>49.11</c:v>
                </c:pt>
                <c:pt idx="16597">
                  <c:v>49.11</c:v>
                </c:pt>
                <c:pt idx="16598">
                  <c:v>49.11</c:v>
                </c:pt>
                <c:pt idx="16599">
                  <c:v>49.11</c:v>
                </c:pt>
                <c:pt idx="16600">
                  <c:v>49.11</c:v>
                </c:pt>
                <c:pt idx="16601">
                  <c:v>49.11</c:v>
                </c:pt>
                <c:pt idx="16602">
                  <c:v>49.11</c:v>
                </c:pt>
                <c:pt idx="16603">
                  <c:v>49.11</c:v>
                </c:pt>
                <c:pt idx="16604">
                  <c:v>49.11</c:v>
                </c:pt>
                <c:pt idx="16605">
                  <c:v>49.97</c:v>
                </c:pt>
                <c:pt idx="16606">
                  <c:v>49.97</c:v>
                </c:pt>
                <c:pt idx="16607">
                  <c:v>49.97</c:v>
                </c:pt>
                <c:pt idx="16608">
                  <c:v>49.97</c:v>
                </c:pt>
                <c:pt idx="16609">
                  <c:v>49.97</c:v>
                </c:pt>
                <c:pt idx="16610">
                  <c:v>49.97</c:v>
                </c:pt>
                <c:pt idx="16611">
                  <c:v>49.97</c:v>
                </c:pt>
                <c:pt idx="16612">
                  <c:v>49.97</c:v>
                </c:pt>
                <c:pt idx="16613">
                  <c:v>49.97</c:v>
                </c:pt>
                <c:pt idx="16614">
                  <c:v>49.97</c:v>
                </c:pt>
                <c:pt idx="16615">
                  <c:v>49.66</c:v>
                </c:pt>
                <c:pt idx="16616">
                  <c:v>49.66</c:v>
                </c:pt>
                <c:pt idx="16617">
                  <c:v>49.66</c:v>
                </c:pt>
                <c:pt idx="16618">
                  <c:v>49.66</c:v>
                </c:pt>
                <c:pt idx="16619">
                  <c:v>49.66</c:v>
                </c:pt>
                <c:pt idx="16620">
                  <c:v>49.66</c:v>
                </c:pt>
                <c:pt idx="16621">
                  <c:v>49.66</c:v>
                </c:pt>
                <c:pt idx="16622">
                  <c:v>49.66</c:v>
                </c:pt>
                <c:pt idx="16623">
                  <c:v>49.66</c:v>
                </c:pt>
                <c:pt idx="16624">
                  <c:v>49.66</c:v>
                </c:pt>
                <c:pt idx="16625">
                  <c:v>48.52</c:v>
                </c:pt>
                <c:pt idx="16626">
                  <c:v>48.52</c:v>
                </c:pt>
                <c:pt idx="16627">
                  <c:v>48.52</c:v>
                </c:pt>
                <c:pt idx="16628">
                  <c:v>48.52</c:v>
                </c:pt>
                <c:pt idx="16629">
                  <c:v>48.52</c:v>
                </c:pt>
                <c:pt idx="16630">
                  <c:v>48.52</c:v>
                </c:pt>
                <c:pt idx="16631">
                  <c:v>48.52</c:v>
                </c:pt>
                <c:pt idx="16632">
                  <c:v>48.52</c:v>
                </c:pt>
                <c:pt idx="16633">
                  <c:v>48.52</c:v>
                </c:pt>
                <c:pt idx="16634">
                  <c:v>48.52</c:v>
                </c:pt>
                <c:pt idx="16635">
                  <c:v>48.08</c:v>
                </c:pt>
                <c:pt idx="16636">
                  <c:v>48.08</c:v>
                </c:pt>
                <c:pt idx="16637">
                  <c:v>48.08</c:v>
                </c:pt>
                <c:pt idx="16638">
                  <c:v>48.08</c:v>
                </c:pt>
                <c:pt idx="16639">
                  <c:v>48.08</c:v>
                </c:pt>
                <c:pt idx="16640">
                  <c:v>48.08</c:v>
                </c:pt>
                <c:pt idx="16641">
                  <c:v>48.08</c:v>
                </c:pt>
                <c:pt idx="16642">
                  <c:v>48.08</c:v>
                </c:pt>
                <c:pt idx="16643">
                  <c:v>48.08</c:v>
                </c:pt>
                <c:pt idx="16644">
                  <c:v>48.08</c:v>
                </c:pt>
                <c:pt idx="16645">
                  <c:v>48.94</c:v>
                </c:pt>
                <c:pt idx="16646">
                  <c:v>48.94</c:v>
                </c:pt>
                <c:pt idx="16647">
                  <c:v>48.94</c:v>
                </c:pt>
                <c:pt idx="16648">
                  <c:v>48.94</c:v>
                </c:pt>
                <c:pt idx="16649">
                  <c:v>48.94</c:v>
                </c:pt>
                <c:pt idx="16650">
                  <c:v>48.94</c:v>
                </c:pt>
                <c:pt idx="16651">
                  <c:v>48.94</c:v>
                </c:pt>
                <c:pt idx="16652">
                  <c:v>48.94</c:v>
                </c:pt>
                <c:pt idx="16653">
                  <c:v>48.94</c:v>
                </c:pt>
                <c:pt idx="16654">
                  <c:v>48.94</c:v>
                </c:pt>
                <c:pt idx="16655">
                  <c:v>48.3</c:v>
                </c:pt>
                <c:pt idx="16656">
                  <c:v>48.3</c:v>
                </c:pt>
                <c:pt idx="16657">
                  <c:v>48.3</c:v>
                </c:pt>
                <c:pt idx="16658">
                  <c:v>48.3</c:v>
                </c:pt>
                <c:pt idx="16659">
                  <c:v>48.3</c:v>
                </c:pt>
                <c:pt idx="16660">
                  <c:v>48.3</c:v>
                </c:pt>
                <c:pt idx="16661">
                  <c:v>48.3</c:v>
                </c:pt>
                <c:pt idx="16662">
                  <c:v>48.3</c:v>
                </c:pt>
                <c:pt idx="16663">
                  <c:v>48.3</c:v>
                </c:pt>
                <c:pt idx="16664">
                  <c:v>48.3</c:v>
                </c:pt>
                <c:pt idx="16665">
                  <c:v>48.33</c:v>
                </c:pt>
                <c:pt idx="16666">
                  <c:v>48.33</c:v>
                </c:pt>
                <c:pt idx="16667">
                  <c:v>48.33</c:v>
                </c:pt>
                <c:pt idx="16668">
                  <c:v>48.33</c:v>
                </c:pt>
                <c:pt idx="16669">
                  <c:v>48.33</c:v>
                </c:pt>
                <c:pt idx="16670">
                  <c:v>48.33</c:v>
                </c:pt>
                <c:pt idx="16671">
                  <c:v>48.33</c:v>
                </c:pt>
                <c:pt idx="16672">
                  <c:v>48.33</c:v>
                </c:pt>
                <c:pt idx="16673">
                  <c:v>48.33</c:v>
                </c:pt>
                <c:pt idx="16674">
                  <c:v>48.33</c:v>
                </c:pt>
                <c:pt idx="16675">
                  <c:v>47.52</c:v>
                </c:pt>
                <c:pt idx="16676">
                  <c:v>47.52</c:v>
                </c:pt>
                <c:pt idx="16677">
                  <c:v>47.52</c:v>
                </c:pt>
                <c:pt idx="16678">
                  <c:v>47.52</c:v>
                </c:pt>
                <c:pt idx="16679">
                  <c:v>47.52</c:v>
                </c:pt>
                <c:pt idx="16680">
                  <c:v>47.52</c:v>
                </c:pt>
                <c:pt idx="16681">
                  <c:v>47.52</c:v>
                </c:pt>
                <c:pt idx="16682">
                  <c:v>47.52</c:v>
                </c:pt>
                <c:pt idx="16683">
                  <c:v>47.52</c:v>
                </c:pt>
                <c:pt idx="16684">
                  <c:v>47.52</c:v>
                </c:pt>
                <c:pt idx="16685">
                  <c:v>47.44</c:v>
                </c:pt>
                <c:pt idx="16686">
                  <c:v>47.44</c:v>
                </c:pt>
                <c:pt idx="16687">
                  <c:v>47.44</c:v>
                </c:pt>
                <c:pt idx="16688">
                  <c:v>47.44</c:v>
                </c:pt>
                <c:pt idx="16689">
                  <c:v>47.44</c:v>
                </c:pt>
                <c:pt idx="16690">
                  <c:v>47.44</c:v>
                </c:pt>
                <c:pt idx="16691">
                  <c:v>47.44</c:v>
                </c:pt>
                <c:pt idx="16692">
                  <c:v>47.44</c:v>
                </c:pt>
                <c:pt idx="16693">
                  <c:v>47.44</c:v>
                </c:pt>
                <c:pt idx="16694">
                  <c:v>47.44</c:v>
                </c:pt>
                <c:pt idx="16695">
                  <c:v>47.11</c:v>
                </c:pt>
                <c:pt idx="16696">
                  <c:v>47.11</c:v>
                </c:pt>
                <c:pt idx="16697">
                  <c:v>47.11</c:v>
                </c:pt>
                <c:pt idx="16698">
                  <c:v>47.11</c:v>
                </c:pt>
                <c:pt idx="16699">
                  <c:v>47.11</c:v>
                </c:pt>
                <c:pt idx="16700">
                  <c:v>47.11</c:v>
                </c:pt>
                <c:pt idx="16701">
                  <c:v>47.11</c:v>
                </c:pt>
                <c:pt idx="16702">
                  <c:v>47.11</c:v>
                </c:pt>
                <c:pt idx="16703">
                  <c:v>47.11</c:v>
                </c:pt>
                <c:pt idx="16704">
                  <c:v>47.11</c:v>
                </c:pt>
                <c:pt idx="16705">
                  <c:v>47.99</c:v>
                </c:pt>
                <c:pt idx="16706">
                  <c:v>47.99</c:v>
                </c:pt>
                <c:pt idx="16707">
                  <c:v>47.99</c:v>
                </c:pt>
                <c:pt idx="16708">
                  <c:v>47.99</c:v>
                </c:pt>
                <c:pt idx="16709">
                  <c:v>47.99</c:v>
                </c:pt>
                <c:pt idx="16710">
                  <c:v>47.99</c:v>
                </c:pt>
                <c:pt idx="16711">
                  <c:v>47.99</c:v>
                </c:pt>
                <c:pt idx="16712">
                  <c:v>47.99</c:v>
                </c:pt>
                <c:pt idx="16713">
                  <c:v>47.99</c:v>
                </c:pt>
                <c:pt idx="16714">
                  <c:v>47.99</c:v>
                </c:pt>
                <c:pt idx="16715">
                  <c:v>47.8</c:v>
                </c:pt>
                <c:pt idx="16716">
                  <c:v>47.8</c:v>
                </c:pt>
                <c:pt idx="16717">
                  <c:v>47.8</c:v>
                </c:pt>
                <c:pt idx="16718">
                  <c:v>47.8</c:v>
                </c:pt>
                <c:pt idx="16719">
                  <c:v>47.8</c:v>
                </c:pt>
                <c:pt idx="16720">
                  <c:v>47.8</c:v>
                </c:pt>
                <c:pt idx="16721">
                  <c:v>47.8</c:v>
                </c:pt>
                <c:pt idx="16722">
                  <c:v>47.8</c:v>
                </c:pt>
                <c:pt idx="16723">
                  <c:v>47.8</c:v>
                </c:pt>
                <c:pt idx="16724">
                  <c:v>47.8</c:v>
                </c:pt>
                <c:pt idx="16725">
                  <c:v>48.38</c:v>
                </c:pt>
                <c:pt idx="16726">
                  <c:v>48.38</c:v>
                </c:pt>
                <c:pt idx="16727">
                  <c:v>48.38</c:v>
                </c:pt>
                <c:pt idx="16728">
                  <c:v>48.38</c:v>
                </c:pt>
                <c:pt idx="16729">
                  <c:v>48.38</c:v>
                </c:pt>
                <c:pt idx="16730">
                  <c:v>48.38</c:v>
                </c:pt>
                <c:pt idx="16731">
                  <c:v>48.38</c:v>
                </c:pt>
                <c:pt idx="16732">
                  <c:v>48.38</c:v>
                </c:pt>
                <c:pt idx="16733">
                  <c:v>48.38</c:v>
                </c:pt>
                <c:pt idx="16734">
                  <c:v>48.38</c:v>
                </c:pt>
                <c:pt idx="16735">
                  <c:v>49.13</c:v>
                </c:pt>
                <c:pt idx="16736">
                  <c:v>49.13</c:v>
                </c:pt>
                <c:pt idx="16737">
                  <c:v>49.13</c:v>
                </c:pt>
                <c:pt idx="16738">
                  <c:v>49.13</c:v>
                </c:pt>
                <c:pt idx="16739">
                  <c:v>49.13</c:v>
                </c:pt>
                <c:pt idx="16740">
                  <c:v>49.13</c:v>
                </c:pt>
                <c:pt idx="16741">
                  <c:v>49.13</c:v>
                </c:pt>
                <c:pt idx="16742">
                  <c:v>49.13</c:v>
                </c:pt>
                <c:pt idx="16743">
                  <c:v>49.13</c:v>
                </c:pt>
                <c:pt idx="16744">
                  <c:v>49.13</c:v>
                </c:pt>
                <c:pt idx="16745">
                  <c:v>49.86</c:v>
                </c:pt>
                <c:pt idx="16746">
                  <c:v>49.86</c:v>
                </c:pt>
                <c:pt idx="16747">
                  <c:v>49.86</c:v>
                </c:pt>
                <c:pt idx="16748">
                  <c:v>49.86</c:v>
                </c:pt>
                <c:pt idx="16749">
                  <c:v>49.86</c:v>
                </c:pt>
                <c:pt idx="16750">
                  <c:v>49.86</c:v>
                </c:pt>
                <c:pt idx="16751">
                  <c:v>49.86</c:v>
                </c:pt>
                <c:pt idx="16752">
                  <c:v>49.86</c:v>
                </c:pt>
                <c:pt idx="16753">
                  <c:v>49.86</c:v>
                </c:pt>
                <c:pt idx="16754">
                  <c:v>49.86</c:v>
                </c:pt>
                <c:pt idx="16755">
                  <c:v>50.41</c:v>
                </c:pt>
                <c:pt idx="16756">
                  <c:v>50.41</c:v>
                </c:pt>
                <c:pt idx="16757">
                  <c:v>50.41</c:v>
                </c:pt>
                <c:pt idx="16758">
                  <c:v>50.41</c:v>
                </c:pt>
                <c:pt idx="16759">
                  <c:v>50.41</c:v>
                </c:pt>
                <c:pt idx="16760">
                  <c:v>50.41</c:v>
                </c:pt>
                <c:pt idx="16761">
                  <c:v>50.41</c:v>
                </c:pt>
                <c:pt idx="16762">
                  <c:v>50.41</c:v>
                </c:pt>
                <c:pt idx="16763">
                  <c:v>50.41</c:v>
                </c:pt>
                <c:pt idx="16764">
                  <c:v>50.41</c:v>
                </c:pt>
                <c:pt idx="16765">
                  <c:v>50.27</c:v>
                </c:pt>
                <c:pt idx="16766">
                  <c:v>50.27</c:v>
                </c:pt>
                <c:pt idx="16767">
                  <c:v>50.27</c:v>
                </c:pt>
                <c:pt idx="16768">
                  <c:v>50.27</c:v>
                </c:pt>
                <c:pt idx="16769">
                  <c:v>50.27</c:v>
                </c:pt>
                <c:pt idx="16770">
                  <c:v>50.27</c:v>
                </c:pt>
                <c:pt idx="16771">
                  <c:v>50.27</c:v>
                </c:pt>
                <c:pt idx="16772">
                  <c:v>50.27</c:v>
                </c:pt>
                <c:pt idx="16773">
                  <c:v>50.27</c:v>
                </c:pt>
                <c:pt idx="16774">
                  <c:v>50.27</c:v>
                </c:pt>
                <c:pt idx="16775">
                  <c:v>50.74</c:v>
                </c:pt>
                <c:pt idx="16776">
                  <c:v>50.74</c:v>
                </c:pt>
                <c:pt idx="16777">
                  <c:v>50.74</c:v>
                </c:pt>
                <c:pt idx="16778">
                  <c:v>50.74</c:v>
                </c:pt>
                <c:pt idx="16779">
                  <c:v>50.74</c:v>
                </c:pt>
                <c:pt idx="16780">
                  <c:v>50.74</c:v>
                </c:pt>
                <c:pt idx="16781">
                  <c:v>50.74</c:v>
                </c:pt>
                <c:pt idx="16782">
                  <c:v>50.74</c:v>
                </c:pt>
                <c:pt idx="16783">
                  <c:v>50.74</c:v>
                </c:pt>
                <c:pt idx="16784">
                  <c:v>50.74</c:v>
                </c:pt>
                <c:pt idx="16785">
                  <c:v>50.83</c:v>
                </c:pt>
                <c:pt idx="16786">
                  <c:v>50.83</c:v>
                </c:pt>
                <c:pt idx="16787">
                  <c:v>50.83</c:v>
                </c:pt>
                <c:pt idx="16788">
                  <c:v>50.83</c:v>
                </c:pt>
                <c:pt idx="16789">
                  <c:v>50.83</c:v>
                </c:pt>
                <c:pt idx="16790">
                  <c:v>50.83</c:v>
                </c:pt>
                <c:pt idx="16791">
                  <c:v>50.83</c:v>
                </c:pt>
                <c:pt idx="16792">
                  <c:v>50.83</c:v>
                </c:pt>
                <c:pt idx="16793">
                  <c:v>50.83</c:v>
                </c:pt>
                <c:pt idx="16794">
                  <c:v>50.83</c:v>
                </c:pt>
                <c:pt idx="16795">
                  <c:v>51.05</c:v>
                </c:pt>
                <c:pt idx="16796">
                  <c:v>51.05</c:v>
                </c:pt>
                <c:pt idx="16797">
                  <c:v>51.05</c:v>
                </c:pt>
                <c:pt idx="16798">
                  <c:v>51.05</c:v>
                </c:pt>
                <c:pt idx="16799">
                  <c:v>51.05</c:v>
                </c:pt>
                <c:pt idx="16800">
                  <c:v>51.05</c:v>
                </c:pt>
                <c:pt idx="16801">
                  <c:v>51.05</c:v>
                </c:pt>
                <c:pt idx="16802">
                  <c:v>51.05</c:v>
                </c:pt>
                <c:pt idx="16803">
                  <c:v>51.05</c:v>
                </c:pt>
                <c:pt idx="16804">
                  <c:v>51.05</c:v>
                </c:pt>
                <c:pt idx="16805">
                  <c:v>50.86</c:v>
                </c:pt>
                <c:pt idx="16806">
                  <c:v>50.86</c:v>
                </c:pt>
                <c:pt idx="16807">
                  <c:v>50.86</c:v>
                </c:pt>
                <c:pt idx="16808">
                  <c:v>50.86</c:v>
                </c:pt>
                <c:pt idx="16809">
                  <c:v>50.86</c:v>
                </c:pt>
                <c:pt idx="16810">
                  <c:v>50.86</c:v>
                </c:pt>
                <c:pt idx="16811">
                  <c:v>50.86</c:v>
                </c:pt>
                <c:pt idx="16812">
                  <c:v>50.86</c:v>
                </c:pt>
                <c:pt idx="16813">
                  <c:v>50.86</c:v>
                </c:pt>
                <c:pt idx="16814">
                  <c:v>50.86</c:v>
                </c:pt>
                <c:pt idx="16815">
                  <c:v>50.24</c:v>
                </c:pt>
                <c:pt idx="16816">
                  <c:v>50.24</c:v>
                </c:pt>
                <c:pt idx="16817">
                  <c:v>50.24</c:v>
                </c:pt>
                <c:pt idx="16818">
                  <c:v>50.24</c:v>
                </c:pt>
                <c:pt idx="16819">
                  <c:v>50.24</c:v>
                </c:pt>
                <c:pt idx="16820">
                  <c:v>50.24</c:v>
                </c:pt>
                <c:pt idx="16821">
                  <c:v>50.24</c:v>
                </c:pt>
                <c:pt idx="16822">
                  <c:v>50.24</c:v>
                </c:pt>
                <c:pt idx="16823">
                  <c:v>50.24</c:v>
                </c:pt>
                <c:pt idx="16824">
                  <c:v>50.24</c:v>
                </c:pt>
                <c:pt idx="16825">
                  <c:v>50.77</c:v>
                </c:pt>
                <c:pt idx="16826">
                  <c:v>50.77</c:v>
                </c:pt>
                <c:pt idx="16827">
                  <c:v>50.77</c:v>
                </c:pt>
                <c:pt idx="16828">
                  <c:v>50.77</c:v>
                </c:pt>
                <c:pt idx="16829">
                  <c:v>50.77</c:v>
                </c:pt>
                <c:pt idx="16830">
                  <c:v>50.77</c:v>
                </c:pt>
                <c:pt idx="16831">
                  <c:v>50.77</c:v>
                </c:pt>
                <c:pt idx="16832">
                  <c:v>50.77</c:v>
                </c:pt>
                <c:pt idx="16833">
                  <c:v>50.77</c:v>
                </c:pt>
                <c:pt idx="16834">
                  <c:v>50.77</c:v>
                </c:pt>
                <c:pt idx="16835">
                  <c:v>51.13</c:v>
                </c:pt>
                <c:pt idx="16836">
                  <c:v>51.13</c:v>
                </c:pt>
                <c:pt idx="16837">
                  <c:v>51.13</c:v>
                </c:pt>
                <c:pt idx="16838">
                  <c:v>51.13</c:v>
                </c:pt>
                <c:pt idx="16839">
                  <c:v>51.13</c:v>
                </c:pt>
                <c:pt idx="16840">
                  <c:v>51.13</c:v>
                </c:pt>
                <c:pt idx="16841">
                  <c:v>51.13</c:v>
                </c:pt>
                <c:pt idx="16842">
                  <c:v>51.13</c:v>
                </c:pt>
                <c:pt idx="16843">
                  <c:v>51.13</c:v>
                </c:pt>
                <c:pt idx="16844">
                  <c:v>51.13</c:v>
                </c:pt>
                <c:pt idx="16845">
                  <c:v>50.86</c:v>
                </c:pt>
                <c:pt idx="16846">
                  <c:v>50.86</c:v>
                </c:pt>
                <c:pt idx="16847">
                  <c:v>50.86</c:v>
                </c:pt>
                <c:pt idx="16848">
                  <c:v>50.86</c:v>
                </c:pt>
                <c:pt idx="16849">
                  <c:v>50.86</c:v>
                </c:pt>
                <c:pt idx="16850">
                  <c:v>50.86</c:v>
                </c:pt>
                <c:pt idx="16851">
                  <c:v>50.86</c:v>
                </c:pt>
                <c:pt idx="16852">
                  <c:v>50.86</c:v>
                </c:pt>
                <c:pt idx="16853">
                  <c:v>50.86</c:v>
                </c:pt>
                <c:pt idx="16854">
                  <c:v>50.86</c:v>
                </c:pt>
                <c:pt idx="16855">
                  <c:v>51.49</c:v>
                </c:pt>
                <c:pt idx="16856">
                  <c:v>51.49</c:v>
                </c:pt>
                <c:pt idx="16857">
                  <c:v>51.49</c:v>
                </c:pt>
                <c:pt idx="16858">
                  <c:v>51.49</c:v>
                </c:pt>
                <c:pt idx="16859">
                  <c:v>51.49</c:v>
                </c:pt>
                <c:pt idx="16860">
                  <c:v>51.49</c:v>
                </c:pt>
                <c:pt idx="16861">
                  <c:v>51.49</c:v>
                </c:pt>
                <c:pt idx="16862">
                  <c:v>51.49</c:v>
                </c:pt>
                <c:pt idx="16863">
                  <c:v>51.49</c:v>
                </c:pt>
                <c:pt idx="16864">
                  <c:v>51.49</c:v>
                </c:pt>
                <c:pt idx="16865">
                  <c:v>51.22</c:v>
                </c:pt>
                <c:pt idx="16866">
                  <c:v>51.22</c:v>
                </c:pt>
                <c:pt idx="16867">
                  <c:v>51.22</c:v>
                </c:pt>
                <c:pt idx="16868">
                  <c:v>51.22</c:v>
                </c:pt>
                <c:pt idx="16869">
                  <c:v>51.22</c:v>
                </c:pt>
                <c:pt idx="16870">
                  <c:v>51.22</c:v>
                </c:pt>
                <c:pt idx="16871">
                  <c:v>51.22</c:v>
                </c:pt>
                <c:pt idx="16872">
                  <c:v>51.22</c:v>
                </c:pt>
                <c:pt idx="16873">
                  <c:v>51.22</c:v>
                </c:pt>
                <c:pt idx="16874">
                  <c:v>51.22</c:v>
                </c:pt>
                <c:pt idx="16875">
                  <c:v>50.47</c:v>
                </c:pt>
                <c:pt idx="16876">
                  <c:v>50.47</c:v>
                </c:pt>
                <c:pt idx="16877">
                  <c:v>50.47</c:v>
                </c:pt>
                <c:pt idx="16878">
                  <c:v>50.47</c:v>
                </c:pt>
                <c:pt idx="16879">
                  <c:v>50.47</c:v>
                </c:pt>
                <c:pt idx="16880">
                  <c:v>50.47</c:v>
                </c:pt>
                <c:pt idx="16881">
                  <c:v>50.47</c:v>
                </c:pt>
                <c:pt idx="16882">
                  <c:v>50.47</c:v>
                </c:pt>
                <c:pt idx="16883">
                  <c:v>50.47</c:v>
                </c:pt>
                <c:pt idx="16884">
                  <c:v>50.47</c:v>
                </c:pt>
                <c:pt idx="16885">
                  <c:v>49.38</c:v>
                </c:pt>
                <c:pt idx="16886">
                  <c:v>49.38</c:v>
                </c:pt>
                <c:pt idx="16887">
                  <c:v>49.38</c:v>
                </c:pt>
                <c:pt idx="16888">
                  <c:v>49.38</c:v>
                </c:pt>
                <c:pt idx="16889">
                  <c:v>49.38</c:v>
                </c:pt>
                <c:pt idx="16890">
                  <c:v>49.38</c:v>
                </c:pt>
                <c:pt idx="16891">
                  <c:v>49.38</c:v>
                </c:pt>
                <c:pt idx="16892">
                  <c:v>49.38</c:v>
                </c:pt>
                <c:pt idx="16893">
                  <c:v>49.38</c:v>
                </c:pt>
                <c:pt idx="16894">
                  <c:v>49.38</c:v>
                </c:pt>
                <c:pt idx="16895">
                  <c:v>48.05</c:v>
                </c:pt>
                <c:pt idx="16896">
                  <c:v>48.05</c:v>
                </c:pt>
                <c:pt idx="16897">
                  <c:v>48.05</c:v>
                </c:pt>
                <c:pt idx="16898">
                  <c:v>48.05</c:v>
                </c:pt>
                <c:pt idx="16899">
                  <c:v>48.05</c:v>
                </c:pt>
                <c:pt idx="16900">
                  <c:v>48.05</c:v>
                </c:pt>
                <c:pt idx="16901">
                  <c:v>48.05</c:v>
                </c:pt>
                <c:pt idx="16902">
                  <c:v>48.05</c:v>
                </c:pt>
                <c:pt idx="16903">
                  <c:v>48.05</c:v>
                </c:pt>
                <c:pt idx="16904">
                  <c:v>48.05</c:v>
                </c:pt>
                <c:pt idx="16905">
                  <c:v>46.97</c:v>
                </c:pt>
                <c:pt idx="16906">
                  <c:v>46.97</c:v>
                </c:pt>
                <c:pt idx="16907">
                  <c:v>46.97</c:v>
                </c:pt>
                <c:pt idx="16908">
                  <c:v>46.97</c:v>
                </c:pt>
                <c:pt idx="16909">
                  <c:v>46.97</c:v>
                </c:pt>
                <c:pt idx="16910">
                  <c:v>46.97</c:v>
                </c:pt>
                <c:pt idx="16911">
                  <c:v>46.97</c:v>
                </c:pt>
                <c:pt idx="16912">
                  <c:v>46.97</c:v>
                </c:pt>
                <c:pt idx="16913">
                  <c:v>46.97</c:v>
                </c:pt>
                <c:pt idx="16914">
                  <c:v>46.97</c:v>
                </c:pt>
                <c:pt idx="16915">
                  <c:v>46.02</c:v>
                </c:pt>
                <c:pt idx="16916">
                  <c:v>46.02</c:v>
                </c:pt>
                <c:pt idx="16917">
                  <c:v>46.02</c:v>
                </c:pt>
                <c:pt idx="16918">
                  <c:v>46.02</c:v>
                </c:pt>
                <c:pt idx="16919">
                  <c:v>46.02</c:v>
                </c:pt>
                <c:pt idx="16920">
                  <c:v>46.02</c:v>
                </c:pt>
                <c:pt idx="16921">
                  <c:v>46.02</c:v>
                </c:pt>
                <c:pt idx="16922">
                  <c:v>46.02</c:v>
                </c:pt>
                <c:pt idx="16923">
                  <c:v>46.02</c:v>
                </c:pt>
                <c:pt idx="16924">
                  <c:v>46.02</c:v>
                </c:pt>
                <c:pt idx="16925">
                  <c:v>44.83</c:v>
                </c:pt>
                <c:pt idx="16926">
                  <c:v>44.83</c:v>
                </c:pt>
                <c:pt idx="16927">
                  <c:v>44.83</c:v>
                </c:pt>
                <c:pt idx="16928">
                  <c:v>44.83</c:v>
                </c:pt>
                <c:pt idx="16929">
                  <c:v>44.83</c:v>
                </c:pt>
                <c:pt idx="16930">
                  <c:v>44.83</c:v>
                </c:pt>
                <c:pt idx="16931">
                  <c:v>44.83</c:v>
                </c:pt>
                <c:pt idx="16932">
                  <c:v>44.83</c:v>
                </c:pt>
                <c:pt idx="16933">
                  <c:v>44.83</c:v>
                </c:pt>
                <c:pt idx="16934">
                  <c:v>44.83</c:v>
                </c:pt>
                <c:pt idx="16935">
                  <c:v>44.24</c:v>
                </c:pt>
                <c:pt idx="16936">
                  <c:v>44.24</c:v>
                </c:pt>
                <c:pt idx="16937">
                  <c:v>44.24</c:v>
                </c:pt>
                <c:pt idx="16938">
                  <c:v>44.24</c:v>
                </c:pt>
                <c:pt idx="16939">
                  <c:v>44.24</c:v>
                </c:pt>
                <c:pt idx="16940">
                  <c:v>44.24</c:v>
                </c:pt>
                <c:pt idx="16941">
                  <c:v>44.24</c:v>
                </c:pt>
                <c:pt idx="16942">
                  <c:v>44.24</c:v>
                </c:pt>
                <c:pt idx="16943">
                  <c:v>44.24</c:v>
                </c:pt>
                <c:pt idx="16944">
                  <c:v>44.24</c:v>
                </c:pt>
                <c:pt idx="16945">
                  <c:v>43.27</c:v>
                </c:pt>
                <c:pt idx="16946">
                  <c:v>43.27</c:v>
                </c:pt>
                <c:pt idx="16947">
                  <c:v>43.27</c:v>
                </c:pt>
                <c:pt idx="16948">
                  <c:v>43.27</c:v>
                </c:pt>
                <c:pt idx="16949">
                  <c:v>43.27</c:v>
                </c:pt>
                <c:pt idx="16950">
                  <c:v>43.27</c:v>
                </c:pt>
                <c:pt idx="16951">
                  <c:v>43.27</c:v>
                </c:pt>
                <c:pt idx="16952">
                  <c:v>43.27</c:v>
                </c:pt>
                <c:pt idx="16953">
                  <c:v>43.27</c:v>
                </c:pt>
                <c:pt idx="16954">
                  <c:v>43.27</c:v>
                </c:pt>
                <c:pt idx="16955">
                  <c:v>41.94</c:v>
                </c:pt>
                <c:pt idx="16956">
                  <c:v>41.94</c:v>
                </c:pt>
                <c:pt idx="16957">
                  <c:v>41.94</c:v>
                </c:pt>
                <c:pt idx="16958">
                  <c:v>41.94</c:v>
                </c:pt>
                <c:pt idx="16959">
                  <c:v>41.94</c:v>
                </c:pt>
                <c:pt idx="16960">
                  <c:v>41.94</c:v>
                </c:pt>
                <c:pt idx="16961">
                  <c:v>41.94</c:v>
                </c:pt>
                <c:pt idx="16962">
                  <c:v>41.94</c:v>
                </c:pt>
                <c:pt idx="16963">
                  <c:v>41.94</c:v>
                </c:pt>
                <c:pt idx="16964">
                  <c:v>41.94</c:v>
                </c:pt>
                <c:pt idx="16965">
                  <c:v>40.659999999999997</c:v>
                </c:pt>
                <c:pt idx="16966">
                  <c:v>40.659999999999997</c:v>
                </c:pt>
                <c:pt idx="16967">
                  <c:v>40.659999999999997</c:v>
                </c:pt>
                <c:pt idx="16968">
                  <c:v>40.659999999999997</c:v>
                </c:pt>
                <c:pt idx="16969">
                  <c:v>40.659999999999997</c:v>
                </c:pt>
                <c:pt idx="16970">
                  <c:v>40.659999999999997</c:v>
                </c:pt>
                <c:pt idx="16971">
                  <c:v>40.659999999999997</c:v>
                </c:pt>
                <c:pt idx="16972">
                  <c:v>40.659999999999997</c:v>
                </c:pt>
                <c:pt idx="16973">
                  <c:v>40.659999999999997</c:v>
                </c:pt>
                <c:pt idx="16974">
                  <c:v>40.659999999999997</c:v>
                </c:pt>
                <c:pt idx="16975">
                  <c:v>40.33</c:v>
                </c:pt>
                <c:pt idx="16976">
                  <c:v>40.33</c:v>
                </c:pt>
                <c:pt idx="16977">
                  <c:v>40.33</c:v>
                </c:pt>
                <c:pt idx="16978">
                  <c:v>40.33</c:v>
                </c:pt>
                <c:pt idx="16979">
                  <c:v>40.33</c:v>
                </c:pt>
                <c:pt idx="16980">
                  <c:v>40.33</c:v>
                </c:pt>
                <c:pt idx="16981">
                  <c:v>40.33</c:v>
                </c:pt>
                <c:pt idx="16982">
                  <c:v>40.33</c:v>
                </c:pt>
                <c:pt idx="16983">
                  <c:v>40.33</c:v>
                </c:pt>
                <c:pt idx="16984">
                  <c:v>40.33</c:v>
                </c:pt>
                <c:pt idx="16985">
                  <c:v>40.770000000000003</c:v>
                </c:pt>
                <c:pt idx="16986">
                  <c:v>40.770000000000003</c:v>
                </c:pt>
                <c:pt idx="16987">
                  <c:v>40.770000000000003</c:v>
                </c:pt>
                <c:pt idx="16988">
                  <c:v>40.770000000000003</c:v>
                </c:pt>
                <c:pt idx="16989">
                  <c:v>40.770000000000003</c:v>
                </c:pt>
                <c:pt idx="16990">
                  <c:v>40.770000000000003</c:v>
                </c:pt>
                <c:pt idx="16991">
                  <c:v>40.770000000000003</c:v>
                </c:pt>
                <c:pt idx="16992">
                  <c:v>40.770000000000003</c:v>
                </c:pt>
                <c:pt idx="16993">
                  <c:v>40.770000000000003</c:v>
                </c:pt>
                <c:pt idx="16994">
                  <c:v>40.770000000000003</c:v>
                </c:pt>
                <c:pt idx="16995">
                  <c:v>39.33</c:v>
                </c:pt>
                <c:pt idx="16996">
                  <c:v>39.33</c:v>
                </c:pt>
                <c:pt idx="16997">
                  <c:v>39.33</c:v>
                </c:pt>
                <c:pt idx="16998">
                  <c:v>39.33</c:v>
                </c:pt>
                <c:pt idx="16999">
                  <c:v>39.33</c:v>
                </c:pt>
                <c:pt idx="17000">
                  <c:v>39.33</c:v>
                </c:pt>
                <c:pt idx="17001">
                  <c:v>39.33</c:v>
                </c:pt>
                <c:pt idx="17002">
                  <c:v>39.33</c:v>
                </c:pt>
                <c:pt idx="17003">
                  <c:v>39.33</c:v>
                </c:pt>
                <c:pt idx="17004">
                  <c:v>39.33</c:v>
                </c:pt>
                <c:pt idx="17005">
                  <c:v>39.049999999999997</c:v>
                </c:pt>
                <c:pt idx="17006">
                  <c:v>39.049999999999997</c:v>
                </c:pt>
                <c:pt idx="17007">
                  <c:v>39.049999999999997</c:v>
                </c:pt>
                <c:pt idx="17008">
                  <c:v>39.049999999999997</c:v>
                </c:pt>
                <c:pt idx="17009">
                  <c:v>39.049999999999997</c:v>
                </c:pt>
                <c:pt idx="17010">
                  <c:v>39.049999999999997</c:v>
                </c:pt>
                <c:pt idx="17011">
                  <c:v>39.049999999999997</c:v>
                </c:pt>
                <c:pt idx="17012">
                  <c:v>39.049999999999997</c:v>
                </c:pt>
                <c:pt idx="17013">
                  <c:v>39.049999999999997</c:v>
                </c:pt>
                <c:pt idx="17014">
                  <c:v>39.049999999999997</c:v>
                </c:pt>
                <c:pt idx="17015">
                  <c:v>38.049999999999997</c:v>
                </c:pt>
                <c:pt idx="17016">
                  <c:v>38.049999999999997</c:v>
                </c:pt>
                <c:pt idx="17017">
                  <c:v>38.049999999999997</c:v>
                </c:pt>
                <c:pt idx="17018">
                  <c:v>38.049999999999997</c:v>
                </c:pt>
                <c:pt idx="17019">
                  <c:v>38.049999999999997</c:v>
                </c:pt>
                <c:pt idx="17020">
                  <c:v>38.049999999999997</c:v>
                </c:pt>
                <c:pt idx="17021">
                  <c:v>38.049999999999997</c:v>
                </c:pt>
                <c:pt idx="17022">
                  <c:v>38.049999999999997</c:v>
                </c:pt>
                <c:pt idx="17023">
                  <c:v>38.049999999999997</c:v>
                </c:pt>
                <c:pt idx="17024">
                  <c:v>38.049999999999997</c:v>
                </c:pt>
                <c:pt idx="17025">
                  <c:v>37.549999999999997</c:v>
                </c:pt>
                <c:pt idx="17026">
                  <c:v>37.549999999999997</c:v>
                </c:pt>
                <c:pt idx="17027">
                  <c:v>37.549999999999997</c:v>
                </c:pt>
                <c:pt idx="17028">
                  <c:v>37.549999999999997</c:v>
                </c:pt>
                <c:pt idx="17029">
                  <c:v>37.549999999999997</c:v>
                </c:pt>
                <c:pt idx="17030">
                  <c:v>37.549999999999997</c:v>
                </c:pt>
                <c:pt idx="17031">
                  <c:v>37.549999999999997</c:v>
                </c:pt>
                <c:pt idx="17032">
                  <c:v>37.549999999999997</c:v>
                </c:pt>
                <c:pt idx="17033">
                  <c:v>37.549999999999997</c:v>
                </c:pt>
                <c:pt idx="17034">
                  <c:v>37.549999999999997</c:v>
                </c:pt>
                <c:pt idx="17035">
                  <c:v>35.19</c:v>
                </c:pt>
                <c:pt idx="17036">
                  <c:v>35.19</c:v>
                </c:pt>
                <c:pt idx="17037">
                  <c:v>35.19</c:v>
                </c:pt>
                <c:pt idx="17038">
                  <c:v>35.19</c:v>
                </c:pt>
                <c:pt idx="17039">
                  <c:v>35.19</c:v>
                </c:pt>
                <c:pt idx="17040">
                  <c:v>35.19</c:v>
                </c:pt>
                <c:pt idx="17041">
                  <c:v>35.19</c:v>
                </c:pt>
                <c:pt idx="17042">
                  <c:v>35.19</c:v>
                </c:pt>
                <c:pt idx="17043">
                  <c:v>35.19</c:v>
                </c:pt>
                <c:pt idx="17044">
                  <c:v>35.19</c:v>
                </c:pt>
                <c:pt idx="17045">
                  <c:v>35.159999999999997</c:v>
                </c:pt>
                <c:pt idx="17046">
                  <c:v>35.159999999999997</c:v>
                </c:pt>
                <c:pt idx="17047">
                  <c:v>35.159999999999997</c:v>
                </c:pt>
                <c:pt idx="17048">
                  <c:v>35.159999999999997</c:v>
                </c:pt>
                <c:pt idx="17049">
                  <c:v>35.159999999999997</c:v>
                </c:pt>
                <c:pt idx="17050">
                  <c:v>35.159999999999997</c:v>
                </c:pt>
                <c:pt idx="17051">
                  <c:v>35.159999999999997</c:v>
                </c:pt>
                <c:pt idx="17052">
                  <c:v>35.159999999999997</c:v>
                </c:pt>
                <c:pt idx="17053">
                  <c:v>35.159999999999997</c:v>
                </c:pt>
                <c:pt idx="17054">
                  <c:v>35.159999999999997</c:v>
                </c:pt>
                <c:pt idx="17055">
                  <c:v>34.799999999999997</c:v>
                </c:pt>
                <c:pt idx="17056">
                  <c:v>34.799999999999997</c:v>
                </c:pt>
                <c:pt idx="17057">
                  <c:v>34.799999999999997</c:v>
                </c:pt>
                <c:pt idx="17058">
                  <c:v>34.799999999999997</c:v>
                </c:pt>
                <c:pt idx="17059">
                  <c:v>34.799999999999997</c:v>
                </c:pt>
                <c:pt idx="17060">
                  <c:v>34.799999999999997</c:v>
                </c:pt>
                <c:pt idx="17061">
                  <c:v>34.799999999999997</c:v>
                </c:pt>
                <c:pt idx="17062">
                  <c:v>34.799999999999997</c:v>
                </c:pt>
                <c:pt idx="17063">
                  <c:v>34.799999999999997</c:v>
                </c:pt>
                <c:pt idx="17064">
                  <c:v>34.799999999999997</c:v>
                </c:pt>
                <c:pt idx="17065">
                  <c:v>35.020000000000003</c:v>
                </c:pt>
                <c:pt idx="17066">
                  <c:v>35.020000000000003</c:v>
                </c:pt>
                <c:pt idx="17067">
                  <c:v>35.020000000000003</c:v>
                </c:pt>
                <c:pt idx="17068">
                  <c:v>35.020000000000003</c:v>
                </c:pt>
                <c:pt idx="17069">
                  <c:v>35.020000000000003</c:v>
                </c:pt>
                <c:pt idx="17070">
                  <c:v>35.020000000000003</c:v>
                </c:pt>
                <c:pt idx="17071">
                  <c:v>35.020000000000003</c:v>
                </c:pt>
                <c:pt idx="17072">
                  <c:v>35.020000000000003</c:v>
                </c:pt>
                <c:pt idx="17073">
                  <c:v>35.020000000000003</c:v>
                </c:pt>
                <c:pt idx="17074">
                  <c:v>35.020000000000003</c:v>
                </c:pt>
                <c:pt idx="17075">
                  <c:v>35.409999999999997</c:v>
                </c:pt>
                <c:pt idx="17076">
                  <c:v>35.409999999999997</c:v>
                </c:pt>
                <c:pt idx="17077">
                  <c:v>35.409999999999997</c:v>
                </c:pt>
                <c:pt idx="17078">
                  <c:v>35.409999999999997</c:v>
                </c:pt>
                <c:pt idx="17079">
                  <c:v>35.409999999999997</c:v>
                </c:pt>
                <c:pt idx="17080">
                  <c:v>35.409999999999997</c:v>
                </c:pt>
                <c:pt idx="17081">
                  <c:v>35.409999999999997</c:v>
                </c:pt>
                <c:pt idx="17082">
                  <c:v>35.409999999999997</c:v>
                </c:pt>
                <c:pt idx="17083">
                  <c:v>35.409999999999997</c:v>
                </c:pt>
                <c:pt idx="17084">
                  <c:v>35.409999999999997</c:v>
                </c:pt>
                <c:pt idx="17085">
                  <c:v>34.83</c:v>
                </c:pt>
                <c:pt idx="17086">
                  <c:v>34.83</c:v>
                </c:pt>
                <c:pt idx="17087">
                  <c:v>34.83</c:v>
                </c:pt>
                <c:pt idx="17088">
                  <c:v>34.83</c:v>
                </c:pt>
                <c:pt idx="17089">
                  <c:v>34.83</c:v>
                </c:pt>
                <c:pt idx="17090">
                  <c:v>34.83</c:v>
                </c:pt>
                <c:pt idx="17091">
                  <c:v>34.83</c:v>
                </c:pt>
                <c:pt idx="17092">
                  <c:v>34.83</c:v>
                </c:pt>
                <c:pt idx="17093">
                  <c:v>34.83</c:v>
                </c:pt>
                <c:pt idx="17094">
                  <c:v>34.83</c:v>
                </c:pt>
                <c:pt idx="17095">
                  <c:v>35.83</c:v>
                </c:pt>
                <c:pt idx="17096">
                  <c:v>35.83</c:v>
                </c:pt>
                <c:pt idx="17097">
                  <c:v>35.83</c:v>
                </c:pt>
                <c:pt idx="17098">
                  <c:v>35.83</c:v>
                </c:pt>
                <c:pt idx="17099">
                  <c:v>35.83</c:v>
                </c:pt>
                <c:pt idx="17100">
                  <c:v>35.83</c:v>
                </c:pt>
                <c:pt idx="17101">
                  <c:v>35.83</c:v>
                </c:pt>
                <c:pt idx="17102">
                  <c:v>35.83</c:v>
                </c:pt>
                <c:pt idx="17103">
                  <c:v>35.83</c:v>
                </c:pt>
                <c:pt idx="17104">
                  <c:v>35.83</c:v>
                </c:pt>
                <c:pt idx="17105">
                  <c:v>35.799999999999997</c:v>
                </c:pt>
                <c:pt idx="17106">
                  <c:v>35.799999999999997</c:v>
                </c:pt>
                <c:pt idx="17107">
                  <c:v>35.799999999999997</c:v>
                </c:pt>
                <c:pt idx="17108">
                  <c:v>35.799999999999997</c:v>
                </c:pt>
                <c:pt idx="17109">
                  <c:v>35.799999999999997</c:v>
                </c:pt>
                <c:pt idx="17110">
                  <c:v>35.799999999999997</c:v>
                </c:pt>
                <c:pt idx="17111">
                  <c:v>35.799999999999997</c:v>
                </c:pt>
                <c:pt idx="17112">
                  <c:v>35.799999999999997</c:v>
                </c:pt>
                <c:pt idx="17113">
                  <c:v>35.799999999999997</c:v>
                </c:pt>
                <c:pt idx="17114">
                  <c:v>35.799999999999997</c:v>
                </c:pt>
                <c:pt idx="17115">
                  <c:v>36.159999999999997</c:v>
                </c:pt>
                <c:pt idx="17116">
                  <c:v>36.159999999999997</c:v>
                </c:pt>
                <c:pt idx="17117">
                  <c:v>36.159999999999997</c:v>
                </c:pt>
                <c:pt idx="17118">
                  <c:v>36.159999999999997</c:v>
                </c:pt>
                <c:pt idx="17119">
                  <c:v>36.159999999999997</c:v>
                </c:pt>
                <c:pt idx="17120">
                  <c:v>36.159999999999997</c:v>
                </c:pt>
                <c:pt idx="17121">
                  <c:v>36.159999999999997</c:v>
                </c:pt>
                <c:pt idx="17122">
                  <c:v>36.159999999999997</c:v>
                </c:pt>
                <c:pt idx="17123">
                  <c:v>36.159999999999997</c:v>
                </c:pt>
                <c:pt idx="17124">
                  <c:v>36.159999999999997</c:v>
                </c:pt>
                <c:pt idx="17125">
                  <c:v>36.36</c:v>
                </c:pt>
                <c:pt idx="17126">
                  <c:v>36.36</c:v>
                </c:pt>
                <c:pt idx="17127">
                  <c:v>36.36</c:v>
                </c:pt>
                <c:pt idx="17128">
                  <c:v>36.36</c:v>
                </c:pt>
                <c:pt idx="17129">
                  <c:v>36.36</c:v>
                </c:pt>
                <c:pt idx="17130">
                  <c:v>36.36</c:v>
                </c:pt>
                <c:pt idx="17131">
                  <c:v>36.36</c:v>
                </c:pt>
                <c:pt idx="17132">
                  <c:v>36.36</c:v>
                </c:pt>
                <c:pt idx="17133">
                  <c:v>36.36</c:v>
                </c:pt>
                <c:pt idx="17134">
                  <c:v>36.36</c:v>
                </c:pt>
                <c:pt idx="17135">
                  <c:v>36.520000000000003</c:v>
                </c:pt>
                <c:pt idx="17136">
                  <c:v>36.520000000000003</c:v>
                </c:pt>
                <c:pt idx="17137">
                  <c:v>36.520000000000003</c:v>
                </c:pt>
                <c:pt idx="17138">
                  <c:v>36.520000000000003</c:v>
                </c:pt>
                <c:pt idx="17139">
                  <c:v>36.520000000000003</c:v>
                </c:pt>
                <c:pt idx="17140">
                  <c:v>36.520000000000003</c:v>
                </c:pt>
                <c:pt idx="17141">
                  <c:v>36.520000000000003</c:v>
                </c:pt>
                <c:pt idx="17142">
                  <c:v>36.520000000000003</c:v>
                </c:pt>
                <c:pt idx="17143">
                  <c:v>36.520000000000003</c:v>
                </c:pt>
                <c:pt idx="17144">
                  <c:v>36.520000000000003</c:v>
                </c:pt>
                <c:pt idx="17145">
                  <c:v>38.47</c:v>
                </c:pt>
                <c:pt idx="17146">
                  <c:v>38.47</c:v>
                </c:pt>
                <c:pt idx="17147">
                  <c:v>38.47</c:v>
                </c:pt>
                <c:pt idx="17148">
                  <c:v>38.47</c:v>
                </c:pt>
                <c:pt idx="17149">
                  <c:v>38.47</c:v>
                </c:pt>
                <c:pt idx="17150">
                  <c:v>38.47</c:v>
                </c:pt>
                <c:pt idx="17151">
                  <c:v>38.47</c:v>
                </c:pt>
                <c:pt idx="17152">
                  <c:v>38.47</c:v>
                </c:pt>
                <c:pt idx="17153">
                  <c:v>38.47</c:v>
                </c:pt>
                <c:pt idx="17154">
                  <c:v>38.47</c:v>
                </c:pt>
                <c:pt idx="17155">
                  <c:v>37.770000000000003</c:v>
                </c:pt>
                <c:pt idx="17156">
                  <c:v>37.770000000000003</c:v>
                </c:pt>
                <c:pt idx="17157">
                  <c:v>37.770000000000003</c:v>
                </c:pt>
                <c:pt idx="17158">
                  <c:v>37.770000000000003</c:v>
                </c:pt>
                <c:pt idx="17159">
                  <c:v>37.770000000000003</c:v>
                </c:pt>
                <c:pt idx="17160">
                  <c:v>37.770000000000003</c:v>
                </c:pt>
                <c:pt idx="17161">
                  <c:v>37.770000000000003</c:v>
                </c:pt>
                <c:pt idx="17162">
                  <c:v>37.770000000000003</c:v>
                </c:pt>
                <c:pt idx="17163">
                  <c:v>37.770000000000003</c:v>
                </c:pt>
                <c:pt idx="17164">
                  <c:v>37.770000000000003</c:v>
                </c:pt>
                <c:pt idx="17165">
                  <c:v>35.19</c:v>
                </c:pt>
                <c:pt idx="17166">
                  <c:v>35.19</c:v>
                </c:pt>
                <c:pt idx="17167">
                  <c:v>35.19</c:v>
                </c:pt>
                <c:pt idx="17168">
                  <c:v>35.19</c:v>
                </c:pt>
                <c:pt idx="17169">
                  <c:v>35.19</c:v>
                </c:pt>
                <c:pt idx="17170">
                  <c:v>35.19</c:v>
                </c:pt>
                <c:pt idx="17171">
                  <c:v>35.19</c:v>
                </c:pt>
                <c:pt idx="17172">
                  <c:v>35.19</c:v>
                </c:pt>
                <c:pt idx="17173">
                  <c:v>35.19</c:v>
                </c:pt>
                <c:pt idx="17174">
                  <c:v>35.19</c:v>
                </c:pt>
                <c:pt idx="17175">
                  <c:v>33.270000000000003</c:v>
                </c:pt>
                <c:pt idx="17176">
                  <c:v>33.270000000000003</c:v>
                </c:pt>
                <c:pt idx="17177">
                  <c:v>33.270000000000003</c:v>
                </c:pt>
                <c:pt idx="17178">
                  <c:v>33.270000000000003</c:v>
                </c:pt>
                <c:pt idx="17179">
                  <c:v>33.270000000000003</c:v>
                </c:pt>
                <c:pt idx="17180">
                  <c:v>33.270000000000003</c:v>
                </c:pt>
                <c:pt idx="17181">
                  <c:v>33.270000000000003</c:v>
                </c:pt>
                <c:pt idx="17182">
                  <c:v>33.270000000000003</c:v>
                </c:pt>
                <c:pt idx="17183">
                  <c:v>33.270000000000003</c:v>
                </c:pt>
                <c:pt idx="17184">
                  <c:v>33.270000000000003</c:v>
                </c:pt>
                <c:pt idx="17185">
                  <c:v>42.16</c:v>
                </c:pt>
                <c:pt idx="17186">
                  <c:v>42.16</c:v>
                </c:pt>
                <c:pt idx="17187">
                  <c:v>42.16</c:v>
                </c:pt>
                <c:pt idx="17188">
                  <c:v>42.16</c:v>
                </c:pt>
                <c:pt idx="17189">
                  <c:v>42.16</c:v>
                </c:pt>
                <c:pt idx="17190">
                  <c:v>42.16</c:v>
                </c:pt>
                <c:pt idx="17191">
                  <c:v>42.16</c:v>
                </c:pt>
                <c:pt idx="17192">
                  <c:v>42.16</c:v>
                </c:pt>
                <c:pt idx="17193">
                  <c:v>42.16</c:v>
                </c:pt>
                <c:pt idx="17194">
                  <c:v>42.16</c:v>
                </c:pt>
                <c:pt idx="17195">
                  <c:v>44.36</c:v>
                </c:pt>
                <c:pt idx="17196">
                  <c:v>44.36</c:v>
                </c:pt>
                <c:pt idx="17197">
                  <c:v>44.36</c:v>
                </c:pt>
                <c:pt idx="17198">
                  <c:v>44.36</c:v>
                </c:pt>
                <c:pt idx="17199">
                  <c:v>44.36</c:v>
                </c:pt>
                <c:pt idx="17200">
                  <c:v>44.36</c:v>
                </c:pt>
                <c:pt idx="17201">
                  <c:v>44.36</c:v>
                </c:pt>
                <c:pt idx="17202">
                  <c:v>44.36</c:v>
                </c:pt>
                <c:pt idx="17203">
                  <c:v>44.36</c:v>
                </c:pt>
                <c:pt idx="17204">
                  <c:v>44.36</c:v>
                </c:pt>
                <c:pt idx="17205">
                  <c:v>44.22</c:v>
                </c:pt>
                <c:pt idx="17206">
                  <c:v>44.22</c:v>
                </c:pt>
                <c:pt idx="17207">
                  <c:v>44.22</c:v>
                </c:pt>
                <c:pt idx="17208">
                  <c:v>44.22</c:v>
                </c:pt>
                <c:pt idx="17209">
                  <c:v>44.22</c:v>
                </c:pt>
                <c:pt idx="17210">
                  <c:v>44.22</c:v>
                </c:pt>
                <c:pt idx="17211">
                  <c:v>44.22</c:v>
                </c:pt>
                <c:pt idx="17212">
                  <c:v>44.22</c:v>
                </c:pt>
                <c:pt idx="17213">
                  <c:v>44.22</c:v>
                </c:pt>
                <c:pt idx="17214">
                  <c:v>44.22</c:v>
                </c:pt>
                <c:pt idx="17215">
                  <c:v>43.36</c:v>
                </c:pt>
                <c:pt idx="17216">
                  <c:v>43.36</c:v>
                </c:pt>
                <c:pt idx="17217">
                  <c:v>43.36</c:v>
                </c:pt>
                <c:pt idx="17218">
                  <c:v>43.36</c:v>
                </c:pt>
                <c:pt idx="17219">
                  <c:v>43.36</c:v>
                </c:pt>
                <c:pt idx="17220">
                  <c:v>43.36</c:v>
                </c:pt>
                <c:pt idx="17221">
                  <c:v>43.36</c:v>
                </c:pt>
                <c:pt idx="17222">
                  <c:v>43.36</c:v>
                </c:pt>
                <c:pt idx="17223">
                  <c:v>43.36</c:v>
                </c:pt>
                <c:pt idx="17224">
                  <c:v>43.36</c:v>
                </c:pt>
                <c:pt idx="17225">
                  <c:v>43.22</c:v>
                </c:pt>
                <c:pt idx="17226">
                  <c:v>43.22</c:v>
                </c:pt>
                <c:pt idx="17227">
                  <c:v>43.22</c:v>
                </c:pt>
                <c:pt idx="17228">
                  <c:v>43.22</c:v>
                </c:pt>
                <c:pt idx="17229">
                  <c:v>43.22</c:v>
                </c:pt>
                <c:pt idx="17230">
                  <c:v>43.22</c:v>
                </c:pt>
                <c:pt idx="17231">
                  <c:v>43.22</c:v>
                </c:pt>
                <c:pt idx="17232">
                  <c:v>43.22</c:v>
                </c:pt>
                <c:pt idx="17233">
                  <c:v>43.22</c:v>
                </c:pt>
                <c:pt idx="17234">
                  <c:v>43.22</c:v>
                </c:pt>
                <c:pt idx="17235">
                  <c:v>42.61</c:v>
                </c:pt>
                <c:pt idx="17236">
                  <c:v>42.61</c:v>
                </c:pt>
                <c:pt idx="17237">
                  <c:v>42.61</c:v>
                </c:pt>
                <c:pt idx="17238">
                  <c:v>42.61</c:v>
                </c:pt>
                <c:pt idx="17239">
                  <c:v>42.61</c:v>
                </c:pt>
                <c:pt idx="17240">
                  <c:v>42.61</c:v>
                </c:pt>
                <c:pt idx="17241">
                  <c:v>42.61</c:v>
                </c:pt>
                <c:pt idx="17242">
                  <c:v>42.61</c:v>
                </c:pt>
                <c:pt idx="17243">
                  <c:v>42.61</c:v>
                </c:pt>
                <c:pt idx="17244">
                  <c:v>42.61</c:v>
                </c:pt>
                <c:pt idx="17245">
                  <c:v>28.3</c:v>
                </c:pt>
                <c:pt idx="17246">
                  <c:v>28.3</c:v>
                </c:pt>
                <c:pt idx="17247">
                  <c:v>28.3</c:v>
                </c:pt>
                <c:pt idx="17248">
                  <c:v>28.3</c:v>
                </c:pt>
                <c:pt idx="17249">
                  <c:v>28.3</c:v>
                </c:pt>
                <c:pt idx="17250">
                  <c:v>28.3</c:v>
                </c:pt>
                <c:pt idx="17251">
                  <c:v>28.3</c:v>
                </c:pt>
                <c:pt idx="17252">
                  <c:v>28.3</c:v>
                </c:pt>
                <c:pt idx="17253">
                  <c:v>28.3</c:v>
                </c:pt>
                <c:pt idx="17254">
                  <c:v>28.3</c:v>
                </c:pt>
                <c:pt idx="17255">
                  <c:v>26.11</c:v>
                </c:pt>
                <c:pt idx="17256">
                  <c:v>26.11</c:v>
                </c:pt>
                <c:pt idx="17257">
                  <c:v>26.11</c:v>
                </c:pt>
                <c:pt idx="17258">
                  <c:v>26.11</c:v>
                </c:pt>
                <c:pt idx="17259">
                  <c:v>26.11</c:v>
                </c:pt>
                <c:pt idx="17260">
                  <c:v>26.11</c:v>
                </c:pt>
                <c:pt idx="17261">
                  <c:v>26.11</c:v>
                </c:pt>
                <c:pt idx="17262">
                  <c:v>26.11</c:v>
                </c:pt>
                <c:pt idx="17263">
                  <c:v>26.11</c:v>
                </c:pt>
                <c:pt idx="17264">
                  <c:v>26.11</c:v>
                </c:pt>
                <c:pt idx="17265">
                  <c:v>39.86</c:v>
                </c:pt>
                <c:pt idx="17266">
                  <c:v>39.86</c:v>
                </c:pt>
                <c:pt idx="17267">
                  <c:v>39.86</c:v>
                </c:pt>
                <c:pt idx="17268">
                  <c:v>39.86</c:v>
                </c:pt>
                <c:pt idx="17269">
                  <c:v>39.86</c:v>
                </c:pt>
                <c:pt idx="17270">
                  <c:v>39.86</c:v>
                </c:pt>
                <c:pt idx="17271">
                  <c:v>39.86</c:v>
                </c:pt>
                <c:pt idx="17272">
                  <c:v>39.86</c:v>
                </c:pt>
                <c:pt idx="17273">
                  <c:v>39.86</c:v>
                </c:pt>
                <c:pt idx="17274">
                  <c:v>39.86</c:v>
                </c:pt>
                <c:pt idx="17275">
                  <c:v>35.72</c:v>
                </c:pt>
                <c:pt idx="17276">
                  <c:v>35.72</c:v>
                </c:pt>
                <c:pt idx="17277">
                  <c:v>35.72</c:v>
                </c:pt>
                <c:pt idx="17278">
                  <c:v>35.72</c:v>
                </c:pt>
                <c:pt idx="17279">
                  <c:v>35.72</c:v>
                </c:pt>
                <c:pt idx="17280">
                  <c:v>35.72</c:v>
                </c:pt>
                <c:pt idx="17281">
                  <c:v>35.72</c:v>
                </c:pt>
                <c:pt idx="17282">
                  <c:v>35.72</c:v>
                </c:pt>
                <c:pt idx="17283">
                  <c:v>35.72</c:v>
                </c:pt>
                <c:pt idx="17284">
                  <c:v>35.72</c:v>
                </c:pt>
                <c:pt idx="17285">
                  <c:v>40.61</c:v>
                </c:pt>
                <c:pt idx="17286">
                  <c:v>40.61</c:v>
                </c:pt>
                <c:pt idx="17287">
                  <c:v>40.61</c:v>
                </c:pt>
                <c:pt idx="17288">
                  <c:v>40.61</c:v>
                </c:pt>
                <c:pt idx="17289">
                  <c:v>40.61</c:v>
                </c:pt>
                <c:pt idx="17290">
                  <c:v>40.61</c:v>
                </c:pt>
                <c:pt idx="17291">
                  <c:v>40.61</c:v>
                </c:pt>
                <c:pt idx="17292">
                  <c:v>40.61</c:v>
                </c:pt>
                <c:pt idx="17293">
                  <c:v>40.61</c:v>
                </c:pt>
                <c:pt idx="17294">
                  <c:v>40.61</c:v>
                </c:pt>
                <c:pt idx="17295">
                  <c:v>48.63</c:v>
                </c:pt>
                <c:pt idx="17296">
                  <c:v>48.63</c:v>
                </c:pt>
                <c:pt idx="17297">
                  <c:v>48.63</c:v>
                </c:pt>
                <c:pt idx="17298">
                  <c:v>48.63</c:v>
                </c:pt>
                <c:pt idx="17299">
                  <c:v>48.63</c:v>
                </c:pt>
                <c:pt idx="17300">
                  <c:v>48.63</c:v>
                </c:pt>
                <c:pt idx="17301">
                  <c:v>48.63</c:v>
                </c:pt>
                <c:pt idx="17302">
                  <c:v>48.63</c:v>
                </c:pt>
                <c:pt idx="17303">
                  <c:v>48.63</c:v>
                </c:pt>
                <c:pt idx="17304">
                  <c:v>48.63</c:v>
                </c:pt>
                <c:pt idx="17305">
                  <c:v>47.44</c:v>
                </c:pt>
                <c:pt idx="17306">
                  <c:v>47.44</c:v>
                </c:pt>
                <c:pt idx="17307">
                  <c:v>47.44</c:v>
                </c:pt>
                <c:pt idx="17308">
                  <c:v>47.44</c:v>
                </c:pt>
                <c:pt idx="17309">
                  <c:v>47.44</c:v>
                </c:pt>
                <c:pt idx="17310">
                  <c:v>47.44</c:v>
                </c:pt>
                <c:pt idx="17311">
                  <c:v>47.44</c:v>
                </c:pt>
                <c:pt idx="17312">
                  <c:v>47.44</c:v>
                </c:pt>
                <c:pt idx="17313">
                  <c:v>47.44</c:v>
                </c:pt>
                <c:pt idx="17314">
                  <c:v>47.44</c:v>
                </c:pt>
                <c:pt idx="17315">
                  <c:v>46.99</c:v>
                </c:pt>
                <c:pt idx="17316">
                  <c:v>46.99</c:v>
                </c:pt>
                <c:pt idx="17317">
                  <c:v>46.99</c:v>
                </c:pt>
                <c:pt idx="17318">
                  <c:v>46.99</c:v>
                </c:pt>
                <c:pt idx="17319">
                  <c:v>46.99</c:v>
                </c:pt>
                <c:pt idx="17320">
                  <c:v>46.99</c:v>
                </c:pt>
                <c:pt idx="17321">
                  <c:v>46.99</c:v>
                </c:pt>
                <c:pt idx="17322">
                  <c:v>46.99</c:v>
                </c:pt>
                <c:pt idx="17323">
                  <c:v>46.99</c:v>
                </c:pt>
                <c:pt idx="17324">
                  <c:v>46.99</c:v>
                </c:pt>
                <c:pt idx="17325">
                  <c:v>46.52</c:v>
                </c:pt>
                <c:pt idx="17326">
                  <c:v>46.52</c:v>
                </c:pt>
                <c:pt idx="17327">
                  <c:v>46.52</c:v>
                </c:pt>
                <c:pt idx="17328">
                  <c:v>46.52</c:v>
                </c:pt>
                <c:pt idx="17329">
                  <c:v>46.52</c:v>
                </c:pt>
                <c:pt idx="17330">
                  <c:v>46.52</c:v>
                </c:pt>
                <c:pt idx="17331">
                  <c:v>46.52</c:v>
                </c:pt>
                <c:pt idx="17332">
                  <c:v>46.52</c:v>
                </c:pt>
                <c:pt idx="17333">
                  <c:v>46.52</c:v>
                </c:pt>
                <c:pt idx="17334">
                  <c:v>46.52</c:v>
                </c:pt>
                <c:pt idx="17335">
                  <c:v>44.47</c:v>
                </c:pt>
                <c:pt idx="17336">
                  <c:v>44.47</c:v>
                </c:pt>
                <c:pt idx="17337">
                  <c:v>44.47</c:v>
                </c:pt>
                <c:pt idx="17338">
                  <c:v>44.47</c:v>
                </c:pt>
                <c:pt idx="17339">
                  <c:v>44.47</c:v>
                </c:pt>
                <c:pt idx="17340">
                  <c:v>44.47</c:v>
                </c:pt>
                <c:pt idx="17341">
                  <c:v>44.47</c:v>
                </c:pt>
                <c:pt idx="17342">
                  <c:v>44.47</c:v>
                </c:pt>
                <c:pt idx="17343">
                  <c:v>44.47</c:v>
                </c:pt>
                <c:pt idx="17344">
                  <c:v>44.47</c:v>
                </c:pt>
                <c:pt idx="17345">
                  <c:v>43.38</c:v>
                </c:pt>
                <c:pt idx="17346">
                  <c:v>43.38</c:v>
                </c:pt>
                <c:pt idx="17347">
                  <c:v>43.38</c:v>
                </c:pt>
                <c:pt idx="17348">
                  <c:v>43.38</c:v>
                </c:pt>
                <c:pt idx="17349">
                  <c:v>43.38</c:v>
                </c:pt>
                <c:pt idx="17350">
                  <c:v>43.38</c:v>
                </c:pt>
                <c:pt idx="17351">
                  <c:v>43.38</c:v>
                </c:pt>
                <c:pt idx="17352">
                  <c:v>43.38</c:v>
                </c:pt>
                <c:pt idx="17353">
                  <c:v>43.38</c:v>
                </c:pt>
                <c:pt idx="17354">
                  <c:v>43.38</c:v>
                </c:pt>
                <c:pt idx="17355">
                  <c:v>42.77</c:v>
                </c:pt>
                <c:pt idx="17356">
                  <c:v>42.77</c:v>
                </c:pt>
                <c:pt idx="17357">
                  <c:v>42.77</c:v>
                </c:pt>
                <c:pt idx="17358">
                  <c:v>42.77</c:v>
                </c:pt>
                <c:pt idx="17359">
                  <c:v>42.77</c:v>
                </c:pt>
                <c:pt idx="17360">
                  <c:v>42.77</c:v>
                </c:pt>
                <c:pt idx="17361">
                  <c:v>42.77</c:v>
                </c:pt>
                <c:pt idx="17362">
                  <c:v>42.77</c:v>
                </c:pt>
                <c:pt idx="17363">
                  <c:v>42.77</c:v>
                </c:pt>
                <c:pt idx="17364">
                  <c:v>42.77</c:v>
                </c:pt>
                <c:pt idx="17365">
                  <c:v>41.22</c:v>
                </c:pt>
                <c:pt idx="17366">
                  <c:v>41.22</c:v>
                </c:pt>
                <c:pt idx="17367">
                  <c:v>41.22</c:v>
                </c:pt>
                <c:pt idx="17368">
                  <c:v>41.22</c:v>
                </c:pt>
                <c:pt idx="17369">
                  <c:v>41.22</c:v>
                </c:pt>
                <c:pt idx="17370">
                  <c:v>41.22</c:v>
                </c:pt>
                <c:pt idx="17371">
                  <c:v>41.22</c:v>
                </c:pt>
                <c:pt idx="17372">
                  <c:v>41.22</c:v>
                </c:pt>
                <c:pt idx="17373">
                  <c:v>41.22</c:v>
                </c:pt>
                <c:pt idx="17374">
                  <c:v>41.22</c:v>
                </c:pt>
                <c:pt idx="17375">
                  <c:v>40.61</c:v>
                </c:pt>
                <c:pt idx="17376">
                  <c:v>40.61</c:v>
                </c:pt>
                <c:pt idx="17377">
                  <c:v>40.61</c:v>
                </c:pt>
                <c:pt idx="17378">
                  <c:v>40.61</c:v>
                </c:pt>
                <c:pt idx="17379">
                  <c:v>40.61</c:v>
                </c:pt>
                <c:pt idx="17380">
                  <c:v>40.61</c:v>
                </c:pt>
                <c:pt idx="17381">
                  <c:v>40.61</c:v>
                </c:pt>
                <c:pt idx="17382">
                  <c:v>40.61</c:v>
                </c:pt>
                <c:pt idx="17383">
                  <c:v>40.61</c:v>
                </c:pt>
                <c:pt idx="17384">
                  <c:v>40.61</c:v>
                </c:pt>
                <c:pt idx="17385">
                  <c:v>39.33</c:v>
                </c:pt>
                <c:pt idx="17386">
                  <c:v>39.33</c:v>
                </c:pt>
                <c:pt idx="17387">
                  <c:v>39.33</c:v>
                </c:pt>
                <c:pt idx="17388">
                  <c:v>39.33</c:v>
                </c:pt>
                <c:pt idx="17389">
                  <c:v>39.33</c:v>
                </c:pt>
                <c:pt idx="17390">
                  <c:v>39.33</c:v>
                </c:pt>
                <c:pt idx="17391">
                  <c:v>39.33</c:v>
                </c:pt>
                <c:pt idx="17392">
                  <c:v>39.33</c:v>
                </c:pt>
                <c:pt idx="17393">
                  <c:v>39.33</c:v>
                </c:pt>
                <c:pt idx="17394">
                  <c:v>39.33</c:v>
                </c:pt>
                <c:pt idx="17395">
                  <c:v>38.380000000000003</c:v>
                </c:pt>
                <c:pt idx="17396">
                  <c:v>38.380000000000003</c:v>
                </c:pt>
                <c:pt idx="17397">
                  <c:v>38.380000000000003</c:v>
                </c:pt>
                <c:pt idx="17398">
                  <c:v>38.380000000000003</c:v>
                </c:pt>
                <c:pt idx="17399">
                  <c:v>38.380000000000003</c:v>
                </c:pt>
                <c:pt idx="17400">
                  <c:v>38.380000000000003</c:v>
                </c:pt>
                <c:pt idx="17401">
                  <c:v>38.380000000000003</c:v>
                </c:pt>
                <c:pt idx="17402">
                  <c:v>38.380000000000003</c:v>
                </c:pt>
                <c:pt idx="17403">
                  <c:v>38.380000000000003</c:v>
                </c:pt>
                <c:pt idx="17404">
                  <c:v>38.380000000000003</c:v>
                </c:pt>
                <c:pt idx="17405">
                  <c:v>37.799999999999997</c:v>
                </c:pt>
                <c:pt idx="17406">
                  <c:v>37.799999999999997</c:v>
                </c:pt>
                <c:pt idx="17407">
                  <c:v>37.799999999999997</c:v>
                </c:pt>
                <c:pt idx="17408">
                  <c:v>37.799999999999997</c:v>
                </c:pt>
                <c:pt idx="17409">
                  <c:v>37.799999999999997</c:v>
                </c:pt>
                <c:pt idx="17410">
                  <c:v>37.799999999999997</c:v>
                </c:pt>
                <c:pt idx="17411">
                  <c:v>37.799999999999997</c:v>
                </c:pt>
                <c:pt idx="17412">
                  <c:v>37.799999999999997</c:v>
                </c:pt>
                <c:pt idx="17413">
                  <c:v>37.799999999999997</c:v>
                </c:pt>
                <c:pt idx="17414">
                  <c:v>37.799999999999997</c:v>
                </c:pt>
                <c:pt idx="17415">
                  <c:v>36.83</c:v>
                </c:pt>
                <c:pt idx="17416">
                  <c:v>36.83</c:v>
                </c:pt>
                <c:pt idx="17417">
                  <c:v>36.83</c:v>
                </c:pt>
                <c:pt idx="17418">
                  <c:v>36.83</c:v>
                </c:pt>
                <c:pt idx="17419">
                  <c:v>36.83</c:v>
                </c:pt>
                <c:pt idx="17420">
                  <c:v>36.83</c:v>
                </c:pt>
                <c:pt idx="17421">
                  <c:v>36.83</c:v>
                </c:pt>
                <c:pt idx="17422">
                  <c:v>36.83</c:v>
                </c:pt>
                <c:pt idx="17423">
                  <c:v>36.83</c:v>
                </c:pt>
                <c:pt idx="17424">
                  <c:v>36.83</c:v>
                </c:pt>
                <c:pt idx="17425">
                  <c:v>36.22</c:v>
                </c:pt>
                <c:pt idx="17426">
                  <c:v>36.22</c:v>
                </c:pt>
                <c:pt idx="17427">
                  <c:v>36.22</c:v>
                </c:pt>
                <c:pt idx="17428">
                  <c:v>36.22</c:v>
                </c:pt>
                <c:pt idx="17429">
                  <c:v>36.22</c:v>
                </c:pt>
                <c:pt idx="17430">
                  <c:v>36.22</c:v>
                </c:pt>
                <c:pt idx="17431">
                  <c:v>36.22</c:v>
                </c:pt>
                <c:pt idx="17432">
                  <c:v>36.22</c:v>
                </c:pt>
                <c:pt idx="17433">
                  <c:v>36.22</c:v>
                </c:pt>
                <c:pt idx="17434">
                  <c:v>36.22</c:v>
                </c:pt>
                <c:pt idx="17435">
                  <c:v>35.11</c:v>
                </c:pt>
                <c:pt idx="17436">
                  <c:v>35.11</c:v>
                </c:pt>
                <c:pt idx="17437">
                  <c:v>35.11</c:v>
                </c:pt>
                <c:pt idx="17438">
                  <c:v>35.11</c:v>
                </c:pt>
                <c:pt idx="17439">
                  <c:v>35.11</c:v>
                </c:pt>
                <c:pt idx="17440">
                  <c:v>35.11</c:v>
                </c:pt>
                <c:pt idx="17441">
                  <c:v>35.11</c:v>
                </c:pt>
                <c:pt idx="17442">
                  <c:v>35.11</c:v>
                </c:pt>
                <c:pt idx="17443">
                  <c:v>35.11</c:v>
                </c:pt>
                <c:pt idx="17444">
                  <c:v>35.11</c:v>
                </c:pt>
                <c:pt idx="17445">
                  <c:v>34.86</c:v>
                </c:pt>
                <c:pt idx="17446">
                  <c:v>34.86</c:v>
                </c:pt>
                <c:pt idx="17447">
                  <c:v>34.86</c:v>
                </c:pt>
                <c:pt idx="17448">
                  <c:v>34.86</c:v>
                </c:pt>
                <c:pt idx="17449">
                  <c:v>34.86</c:v>
                </c:pt>
                <c:pt idx="17450">
                  <c:v>34.86</c:v>
                </c:pt>
                <c:pt idx="17451">
                  <c:v>34.86</c:v>
                </c:pt>
                <c:pt idx="17452">
                  <c:v>34.86</c:v>
                </c:pt>
                <c:pt idx="17453">
                  <c:v>34.86</c:v>
                </c:pt>
                <c:pt idx="17454">
                  <c:v>34.86</c:v>
                </c:pt>
                <c:pt idx="17455">
                  <c:v>33.99</c:v>
                </c:pt>
                <c:pt idx="17456">
                  <c:v>33.99</c:v>
                </c:pt>
                <c:pt idx="17457">
                  <c:v>33.99</c:v>
                </c:pt>
                <c:pt idx="17458">
                  <c:v>33.99</c:v>
                </c:pt>
                <c:pt idx="17459">
                  <c:v>33.99</c:v>
                </c:pt>
                <c:pt idx="17460">
                  <c:v>33.99</c:v>
                </c:pt>
                <c:pt idx="17461">
                  <c:v>33.99</c:v>
                </c:pt>
                <c:pt idx="17462">
                  <c:v>33.99</c:v>
                </c:pt>
                <c:pt idx="17463">
                  <c:v>33.99</c:v>
                </c:pt>
                <c:pt idx="17464">
                  <c:v>33.99</c:v>
                </c:pt>
                <c:pt idx="17465">
                  <c:v>33.36</c:v>
                </c:pt>
                <c:pt idx="17466">
                  <c:v>33.36</c:v>
                </c:pt>
                <c:pt idx="17467">
                  <c:v>33.36</c:v>
                </c:pt>
                <c:pt idx="17468">
                  <c:v>33.36</c:v>
                </c:pt>
                <c:pt idx="17469">
                  <c:v>33.36</c:v>
                </c:pt>
                <c:pt idx="17470">
                  <c:v>33.36</c:v>
                </c:pt>
                <c:pt idx="17471">
                  <c:v>33.36</c:v>
                </c:pt>
                <c:pt idx="17472">
                  <c:v>33.36</c:v>
                </c:pt>
                <c:pt idx="17473">
                  <c:v>33.36</c:v>
                </c:pt>
                <c:pt idx="17474">
                  <c:v>33.36</c:v>
                </c:pt>
                <c:pt idx="17475">
                  <c:v>32.86</c:v>
                </c:pt>
                <c:pt idx="17476">
                  <c:v>32.86</c:v>
                </c:pt>
                <c:pt idx="17477">
                  <c:v>32.86</c:v>
                </c:pt>
                <c:pt idx="17478">
                  <c:v>32.86</c:v>
                </c:pt>
                <c:pt idx="17479">
                  <c:v>32.86</c:v>
                </c:pt>
                <c:pt idx="17480">
                  <c:v>32.86</c:v>
                </c:pt>
                <c:pt idx="17481">
                  <c:v>32.86</c:v>
                </c:pt>
                <c:pt idx="17482">
                  <c:v>32.86</c:v>
                </c:pt>
                <c:pt idx="17483">
                  <c:v>32.86</c:v>
                </c:pt>
                <c:pt idx="17484">
                  <c:v>32.86</c:v>
                </c:pt>
                <c:pt idx="17485">
                  <c:v>32.61</c:v>
                </c:pt>
                <c:pt idx="17486">
                  <c:v>32.61</c:v>
                </c:pt>
                <c:pt idx="17487">
                  <c:v>32.61</c:v>
                </c:pt>
                <c:pt idx="17488">
                  <c:v>32.61</c:v>
                </c:pt>
                <c:pt idx="17489">
                  <c:v>32.61</c:v>
                </c:pt>
                <c:pt idx="17490">
                  <c:v>32.61</c:v>
                </c:pt>
                <c:pt idx="17491">
                  <c:v>32.61</c:v>
                </c:pt>
                <c:pt idx="17492">
                  <c:v>32.61</c:v>
                </c:pt>
                <c:pt idx="17493">
                  <c:v>32.61</c:v>
                </c:pt>
                <c:pt idx="17494">
                  <c:v>32.61</c:v>
                </c:pt>
                <c:pt idx="17495">
                  <c:v>31.22</c:v>
                </c:pt>
                <c:pt idx="17496">
                  <c:v>31.22</c:v>
                </c:pt>
                <c:pt idx="17497">
                  <c:v>31.22</c:v>
                </c:pt>
                <c:pt idx="17498">
                  <c:v>31.22</c:v>
                </c:pt>
                <c:pt idx="17499">
                  <c:v>31.22</c:v>
                </c:pt>
                <c:pt idx="17500">
                  <c:v>31.22</c:v>
                </c:pt>
                <c:pt idx="17501">
                  <c:v>31.22</c:v>
                </c:pt>
                <c:pt idx="17502">
                  <c:v>31.22</c:v>
                </c:pt>
                <c:pt idx="17503">
                  <c:v>31.22</c:v>
                </c:pt>
                <c:pt idx="17504">
                  <c:v>31.22</c:v>
                </c:pt>
                <c:pt idx="17505">
                  <c:v>31.33</c:v>
                </c:pt>
                <c:pt idx="17506">
                  <c:v>31.33</c:v>
                </c:pt>
                <c:pt idx="17507">
                  <c:v>31.33</c:v>
                </c:pt>
                <c:pt idx="17508">
                  <c:v>31.33</c:v>
                </c:pt>
                <c:pt idx="17509">
                  <c:v>31.33</c:v>
                </c:pt>
                <c:pt idx="17510">
                  <c:v>31.33</c:v>
                </c:pt>
                <c:pt idx="17511">
                  <c:v>31.33</c:v>
                </c:pt>
                <c:pt idx="17512">
                  <c:v>31.33</c:v>
                </c:pt>
                <c:pt idx="17513">
                  <c:v>31.33</c:v>
                </c:pt>
                <c:pt idx="17514">
                  <c:v>31.33</c:v>
                </c:pt>
                <c:pt idx="17515">
                  <c:v>31.19</c:v>
                </c:pt>
                <c:pt idx="17516">
                  <c:v>31.19</c:v>
                </c:pt>
                <c:pt idx="17517">
                  <c:v>31.19</c:v>
                </c:pt>
                <c:pt idx="17518">
                  <c:v>31.19</c:v>
                </c:pt>
                <c:pt idx="17519">
                  <c:v>31.19</c:v>
                </c:pt>
                <c:pt idx="17520">
                  <c:v>31.19</c:v>
                </c:pt>
                <c:pt idx="17521">
                  <c:v>31.19</c:v>
                </c:pt>
                <c:pt idx="17522">
                  <c:v>31.19</c:v>
                </c:pt>
                <c:pt idx="17523">
                  <c:v>31.19</c:v>
                </c:pt>
                <c:pt idx="17524">
                  <c:v>31.19</c:v>
                </c:pt>
                <c:pt idx="17525">
                  <c:v>30.58</c:v>
                </c:pt>
                <c:pt idx="17526">
                  <c:v>30.58</c:v>
                </c:pt>
                <c:pt idx="17527">
                  <c:v>30.58</c:v>
                </c:pt>
                <c:pt idx="17528">
                  <c:v>30.58</c:v>
                </c:pt>
                <c:pt idx="17529">
                  <c:v>30.58</c:v>
                </c:pt>
                <c:pt idx="17530">
                  <c:v>30.58</c:v>
                </c:pt>
                <c:pt idx="17531">
                  <c:v>30.58</c:v>
                </c:pt>
                <c:pt idx="17532">
                  <c:v>30.58</c:v>
                </c:pt>
                <c:pt idx="17533">
                  <c:v>30.58</c:v>
                </c:pt>
                <c:pt idx="17534">
                  <c:v>30.58</c:v>
                </c:pt>
                <c:pt idx="17535">
                  <c:v>30.88</c:v>
                </c:pt>
                <c:pt idx="17536">
                  <c:v>30.88</c:v>
                </c:pt>
                <c:pt idx="17537">
                  <c:v>30.88</c:v>
                </c:pt>
                <c:pt idx="17538">
                  <c:v>30.88</c:v>
                </c:pt>
                <c:pt idx="17539">
                  <c:v>30.88</c:v>
                </c:pt>
                <c:pt idx="17540">
                  <c:v>30.88</c:v>
                </c:pt>
                <c:pt idx="17541">
                  <c:v>30.88</c:v>
                </c:pt>
                <c:pt idx="17542">
                  <c:v>30.88</c:v>
                </c:pt>
                <c:pt idx="17543">
                  <c:v>30.88</c:v>
                </c:pt>
                <c:pt idx="17544">
                  <c:v>30.88</c:v>
                </c:pt>
                <c:pt idx="17545">
                  <c:v>30.52</c:v>
                </c:pt>
                <c:pt idx="17546">
                  <c:v>30.52</c:v>
                </c:pt>
                <c:pt idx="17547">
                  <c:v>30.52</c:v>
                </c:pt>
                <c:pt idx="17548">
                  <c:v>30.52</c:v>
                </c:pt>
                <c:pt idx="17549">
                  <c:v>30.52</c:v>
                </c:pt>
                <c:pt idx="17550">
                  <c:v>30.52</c:v>
                </c:pt>
                <c:pt idx="17551">
                  <c:v>30.52</c:v>
                </c:pt>
                <c:pt idx="17552">
                  <c:v>30.52</c:v>
                </c:pt>
                <c:pt idx="17553">
                  <c:v>30.52</c:v>
                </c:pt>
                <c:pt idx="17554">
                  <c:v>30.52</c:v>
                </c:pt>
                <c:pt idx="17555">
                  <c:v>30.05</c:v>
                </c:pt>
                <c:pt idx="17556">
                  <c:v>30.05</c:v>
                </c:pt>
                <c:pt idx="17557">
                  <c:v>30.05</c:v>
                </c:pt>
                <c:pt idx="17558">
                  <c:v>30.05</c:v>
                </c:pt>
                <c:pt idx="17559">
                  <c:v>30.05</c:v>
                </c:pt>
                <c:pt idx="17560">
                  <c:v>30.05</c:v>
                </c:pt>
                <c:pt idx="17561">
                  <c:v>30.05</c:v>
                </c:pt>
                <c:pt idx="17562">
                  <c:v>30.05</c:v>
                </c:pt>
                <c:pt idx="17563">
                  <c:v>30.05</c:v>
                </c:pt>
                <c:pt idx="17564">
                  <c:v>30.05</c:v>
                </c:pt>
                <c:pt idx="17565">
                  <c:v>29.49</c:v>
                </c:pt>
                <c:pt idx="17566">
                  <c:v>29.49</c:v>
                </c:pt>
                <c:pt idx="17567">
                  <c:v>29.49</c:v>
                </c:pt>
                <c:pt idx="17568">
                  <c:v>29.49</c:v>
                </c:pt>
                <c:pt idx="17569">
                  <c:v>29.49</c:v>
                </c:pt>
                <c:pt idx="17570">
                  <c:v>29.49</c:v>
                </c:pt>
                <c:pt idx="17571">
                  <c:v>29.49</c:v>
                </c:pt>
                <c:pt idx="17572">
                  <c:v>29.49</c:v>
                </c:pt>
                <c:pt idx="17573">
                  <c:v>29.49</c:v>
                </c:pt>
                <c:pt idx="17574">
                  <c:v>29.49</c:v>
                </c:pt>
                <c:pt idx="17575">
                  <c:v>29.55</c:v>
                </c:pt>
                <c:pt idx="17576">
                  <c:v>29.55</c:v>
                </c:pt>
                <c:pt idx="17577">
                  <c:v>29.55</c:v>
                </c:pt>
                <c:pt idx="17578">
                  <c:v>29.55</c:v>
                </c:pt>
                <c:pt idx="17579">
                  <c:v>29.55</c:v>
                </c:pt>
                <c:pt idx="17580">
                  <c:v>29.55</c:v>
                </c:pt>
                <c:pt idx="17581">
                  <c:v>29.55</c:v>
                </c:pt>
                <c:pt idx="17582">
                  <c:v>29.55</c:v>
                </c:pt>
                <c:pt idx="17583">
                  <c:v>29.55</c:v>
                </c:pt>
                <c:pt idx="17584">
                  <c:v>29.55</c:v>
                </c:pt>
                <c:pt idx="17585">
                  <c:v>28.38</c:v>
                </c:pt>
                <c:pt idx="17586">
                  <c:v>28.38</c:v>
                </c:pt>
                <c:pt idx="17587">
                  <c:v>28.38</c:v>
                </c:pt>
                <c:pt idx="17588">
                  <c:v>28.38</c:v>
                </c:pt>
                <c:pt idx="17589">
                  <c:v>28.38</c:v>
                </c:pt>
                <c:pt idx="17590">
                  <c:v>28.38</c:v>
                </c:pt>
                <c:pt idx="17591">
                  <c:v>28.38</c:v>
                </c:pt>
                <c:pt idx="17592">
                  <c:v>28.38</c:v>
                </c:pt>
                <c:pt idx="17593">
                  <c:v>28.38</c:v>
                </c:pt>
                <c:pt idx="17594">
                  <c:v>28.38</c:v>
                </c:pt>
                <c:pt idx="17595">
                  <c:v>27.72</c:v>
                </c:pt>
                <c:pt idx="17596">
                  <c:v>27.72</c:v>
                </c:pt>
                <c:pt idx="17597">
                  <c:v>27.72</c:v>
                </c:pt>
                <c:pt idx="17598">
                  <c:v>27.72</c:v>
                </c:pt>
                <c:pt idx="17599">
                  <c:v>27.72</c:v>
                </c:pt>
                <c:pt idx="17600">
                  <c:v>27.72</c:v>
                </c:pt>
                <c:pt idx="17601">
                  <c:v>27.72</c:v>
                </c:pt>
                <c:pt idx="17602">
                  <c:v>27.72</c:v>
                </c:pt>
                <c:pt idx="17603">
                  <c:v>27.72</c:v>
                </c:pt>
                <c:pt idx="17604">
                  <c:v>27.72</c:v>
                </c:pt>
                <c:pt idx="17605">
                  <c:v>28.38</c:v>
                </c:pt>
                <c:pt idx="17606">
                  <c:v>28.38</c:v>
                </c:pt>
                <c:pt idx="17607">
                  <c:v>28.38</c:v>
                </c:pt>
                <c:pt idx="17608">
                  <c:v>28.38</c:v>
                </c:pt>
                <c:pt idx="17609">
                  <c:v>28.38</c:v>
                </c:pt>
                <c:pt idx="17610">
                  <c:v>28.38</c:v>
                </c:pt>
                <c:pt idx="17611">
                  <c:v>28.38</c:v>
                </c:pt>
                <c:pt idx="17612">
                  <c:v>28.38</c:v>
                </c:pt>
                <c:pt idx="17613">
                  <c:v>28.38</c:v>
                </c:pt>
                <c:pt idx="17614">
                  <c:v>28.38</c:v>
                </c:pt>
                <c:pt idx="17615">
                  <c:v>27.91</c:v>
                </c:pt>
                <c:pt idx="17616">
                  <c:v>27.91</c:v>
                </c:pt>
                <c:pt idx="17617">
                  <c:v>27.91</c:v>
                </c:pt>
                <c:pt idx="17618">
                  <c:v>27.91</c:v>
                </c:pt>
                <c:pt idx="17619">
                  <c:v>27.91</c:v>
                </c:pt>
                <c:pt idx="17620">
                  <c:v>27.91</c:v>
                </c:pt>
                <c:pt idx="17621">
                  <c:v>27.91</c:v>
                </c:pt>
                <c:pt idx="17622">
                  <c:v>27.91</c:v>
                </c:pt>
                <c:pt idx="17623">
                  <c:v>27.91</c:v>
                </c:pt>
                <c:pt idx="17624">
                  <c:v>27.91</c:v>
                </c:pt>
                <c:pt idx="17625">
                  <c:v>27.83</c:v>
                </c:pt>
                <c:pt idx="17626">
                  <c:v>27.83</c:v>
                </c:pt>
                <c:pt idx="17627">
                  <c:v>27.83</c:v>
                </c:pt>
                <c:pt idx="17628">
                  <c:v>27.83</c:v>
                </c:pt>
                <c:pt idx="17629">
                  <c:v>27.83</c:v>
                </c:pt>
                <c:pt idx="17630">
                  <c:v>27.83</c:v>
                </c:pt>
                <c:pt idx="17631">
                  <c:v>27.83</c:v>
                </c:pt>
                <c:pt idx="17632">
                  <c:v>27.83</c:v>
                </c:pt>
                <c:pt idx="17633">
                  <c:v>27.83</c:v>
                </c:pt>
                <c:pt idx="17634">
                  <c:v>27.83</c:v>
                </c:pt>
                <c:pt idx="17635">
                  <c:v>25.94</c:v>
                </c:pt>
                <c:pt idx="17636">
                  <c:v>25.94</c:v>
                </c:pt>
                <c:pt idx="17637">
                  <c:v>25.94</c:v>
                </c:pt>
                <c:pt idx="17638">
                  <c:v>25.94</c:v>
                </c:pt>
                <c:pt idx="17639">
                  <c:v>25.94</c:v>
                </c:pt>
                <c:pt idx="17640">
                  <c:v>25.94</c:v>
                </c:pt>
                <c:pt idx="17641">
                  <c:v>25.94</c:v>
                </c:pt>
                <c:pt idx="17642">
                  <c:v>25.94</c:v>
                </c:pt>
                <c:pt idx="17643">
                  <c:v>25.94</c:v>
                </c:pt>
                <c:pt idx="17644">
                  <c:v>25.94</c:v>
                </c:pt>
                <c:pt idx="17645">
                  <c:v>27.49</c:v>
                </c:pt>
                <c:pt idx="17646">
                  <c:v>27.49</c:v>
                </c:pt>
                <c:pt idx="17647">
                  <c:v>27.49</c:v>
                </c:pt>
                <c:pt idx="17648">
                  <c:v>27.49</c:v>
                </c:pt>
                <c:pt idx="17649">
                  <c:v>27.49</c:v>
                </c:pt>
                <c:pt idx="17650">
                  <c:v>27.49</c:v>
                </c:pt>
                <c:pt idx="17651">
                  <c:v>27.49</c:v>
                </c:pt>
                <c:pt idx="17652">
                  <c:v>27.49</c:v>
                </c:pt>
                <c:pt idx="17653">
                  <c:v>27.49</c:v>
                </c:pt>
                <c:pt idx="17654">
                  <c:v>27.49</c:v>
                </c:pt>
                <c:pt idx="17655">
                  <c:v>44.08</c:v>
                </c:pt>
                <c:pt idx="17656">
                  <c:v>44.08</c:v>
                </c:pt>
                <c:pt idx="17657">
                  <c:v>44.08</c:v>
                </c:pt>
                <c:pt idx="17658">
                  <c:v>44.08</c:v>
                </c:pt>
                <c:pt idx="17659">
                  <c:v>44.08</c:v>
                </c:pt>
                <c:pt idx="17660">
                  <c:v>44.08</c:v>
                </c:pt>
                <c:pt idx="17661">
                  <c:v>44.08</c:v>
                </c:pt>
                <c:pt idx="17662">
                  <c:v>44.08</c:v>
                </c:pt>
                <c:pt idx="17663">
                  <c:v>44.08</c:v>
                </c:pt>
                <c:pt idx="17664">
                  <c:v>44.08</c:v>
                </c:pt>
                <c:pt idx="17665">
                  <c:v>42.91</c:v>
                </c:pt>
                <c:pt idx="17666">
                  <c:v>42.91</c:v>
                </c:pt>
                <c:pt idx="17667">
                  <c:v>42.91</c:v>
                </c:pt>
                <c:pt idx="17668">
                  <c:v>42.91</c:v>
                </c:pt>
                <c:pt idx="17669">
                  <c:v>42.91</c:v>
                </c:pt>
                <c:pt idx="17670">
                  <c:v>42.91</c:v>
                </c:pt>
                <c:pt idx="17671">
                  <c:v>42.91</c:v>
                </c:pt>
                <c:pt idx="17672">
                  <c:v>42.91</c:v>
                </c:pt>
                <c:pt idx="17673">
                  <c:v>42.91</c:v>
                </c:pt>
                <c:pt idx="17674">
                  <c:v>42.91</c:v>
                </c:pt>
                <c:pt idx="17675">
                  <c:v>42.27</c:v>
                </c:pt>
                <c:pt idx="17676">
                  <c:v>42.27</c:v>
                </c:pt>
                <c:pt idx="17677">
                  <c:v>42.27</c:v>
                </c:pt>
                <c:pt idx="17678">
                  <c:v>42.27</c:v>
                </c:pt>
                <c:pt idx="17679">
                  <c:v>42.27</c:v>
                </c:pt>
                <c:pt idx="17680">
                  <c:v>42.27</c:v>
                </c:pt>
                <c:pt idx="17681">
                  <c:v>42.27</c:v>
                </c:pt>
                <c:pt idx="17682">
                  <c:v>42.27</c:v>
                </c:pt>
                <c:pt idx="17683">
                  <c:v>42.27</c:v>
                </c:pt>
                <c:pt idx="17684">
                  <c:v>42.27</c:v>
                </c:pt>
                <c:pt idx="17685">
                  <c:v>40.880000000000003</c:v>
                </c:pt>
                <c:pt idx="17686">
                  <c:v>40.880000000000003</c:v>
                </c:pt>
                <c:pt idx="17687">
                  <c:v>40.880000000000003</c:v>
                </c:pt>
                <c:pt idx="17688">
                  <c:v>40.880000000000003</c:v>
                </c:pt>
                <c:pt idx="17689">
                  <c:v>40.880000000000003</c:v>
                </c:pt>
                <c:pt idx="17690">
                  <c:v>40.880000000000003</c:v>
                </c:pt>
                <c:pt idx="17691">
                  <c:v>40.880000000000003</c:v>
                </c:pt>
                <c:pt idx="17692">
                  <c:v>40.880000000000003</c:v>
                </c:pt>
                <c:pt idx="17693">
                  <c:v>40.880000000000003</c:v>
                </c:pt>
                <c:pt idx="17694">
                  <c:v>40.880000000000003</c:v>
                </c:pt>
                <c:pt idx="17695">
                  <c:v>40.020000000000003</c:v>
                </c:pt>
                <c:pt idx="17696">
                  <c:v>40.020000000000003</c:v>
                </c:pt>
                <c:pt idx="17697">
                  <c:v>40.020000000000003</c:v>
                </c:pt>
                <c:pt idx="17698">
                  <c:v>40.020000000000003</c:v>
                </c:pt>
                <c:pt idx="17699">
                  <c:v>40.020000000000003</c:v>
                </c:pt>
                <c:pt idx="17700">
                  <c:v>40.020000000000003</c:v>
                </c:pt>
                <c:pt idx="17701">
                  <c:v>40.020000000000003</c:v>
                </c:pt>
                <c:pt idx="17702">
                  <c:v>40.020000000000003</c:v>
                </c:pt>
                <c:pt idx="17703">
                  <c:v>40.020000000000003</c:v>
                </c:pt>
                <c:pt idx="17704">
                  <c:v>40.020000000000003</c:v>
                </c:pt>
                <c:pt idx="17705">
                  <c:v>39.49</c:v>
                </c:pt>
                <c:pt idx="17706">
                  <c:v>39.49</c:v>
                </c:pt>
                <c:pt idx="17707">
                  <c:v>39.49</c:v>
                </c:pt>
                <c:pt idx="17708">
                  <c:v>39.49</c:v>
                </c:pt>
                <c:pt idx="17709">
                  <c:v>39.49</c:v>
                </c:pt>
                <c:pt idx="17710">
                  <c:v>39.49</c:v>
                </c:pt>
                <c:pt idx="17711">
                  <c:v>39.49</c:v>
                </c:pt>
                <c:pt idx="17712">
                  <c:v>39.49</c:v>
                </c:pt>
                <c:pt idx="17713">
                  <c:v>39.49</c:v>
                </c:pt>
                <c:pt idx="17714">
                  <c:v>39.49</c:v>
                </c:pt>
                <c:pt idx="17715">
                  <c:v>24.8</c:v>
                </c:pt>
                <c:pt idx="17716">
                  <c:v>24.8</c:v>
                </c:pt>
                <c:pt idx="17717">
                  <c:v>24.8</c:v>
                </c:pt>
                <c:pt idx="17718">
                  <c:v>24.8</c:v>
                </c:pt>
                <c:pt idx="17719">
                  <c:v>24.8</c:v>
                </c:pt>
                <c:pt idx="17720">
                  <c:v>24.8</c:v>
                </c:pt>
                <c:pt idx="17721">
                  <c:v>24.8</c:v>
                </c:pt>
                <c:pt idx="17722">
                  <c:v>24.8</c:v>
                </c:pt>
                <c:pt idx="17723">
                  <c:v>24.8</c:v>
                </c:pt>
                <c:pt idx="17724">
                  <c:v>24.8</c:v>
                </c:pt>
                <c:pt idx="17725">
                  <c:v>19.329999999999998</c:v>
                </c:pt>
                <c:pt idx="17726">
                  <c:v>19.329999999999998</c:v>
                </c:pt>
                <c:pt idx="17727">
                  <c:v>19.329999999999998</c:v>
                </c:pt>
                <c:pt idx="17728">
                  <c:v>19.329999999999998</c:v>
                </c:pt>
                <c:pt idx="17729">
                  <c:v>19.329999999999998</c:v>
                </c:pt>
                <c:pt idx="17730">
                  <c:v>19.329999999999998</c:v>
                </c:pt>
                <c:pt idx="17731">
                  <c:v>19.329999999999998</c:v>
                </c:pt>
                <c:pt idx="17732">
                  <c:v>19.329999999999998</c:v>
                </c:pt>
                <c:pt idx="17733">
                  <c:v>19.329999999999998</c:v>
                </c:pt>
                <c:pt idx="17734">
                  <c:v>19.329999999999998</c:v>
                </c:pt>
                <c:pt idx="17735">
                  <c:v>21.13</c:v>
                </c:pt>
                <c:pt idx="17736">
                  <c:v>21.13</c:v>
                </c:pt>
                <c:pt idx="17737">
                  <c:v>21.13</c:v>
                </c:pt>
                <c:pt idx="17738">
                  <c:v>21.13</c:v>
                </c:pt>
                <c:pt idx="17739">
                  <c:v>21.13</c:v>
                </c:pt>
                <c:pt idx="17740">
                  <c:v>21.13</c:v>
                </c:pt>
                <c:pt idx="17741">
                  <c:v>21.13</c:v>
                </c:pt>
                <c:pt idx="17742">
                  <c:v>21.13</c:v>
                </c:pt>
                <c:pt idx="17743">
                  <c:v>21.13</c:v>
                </c:pt>
                <c:pt idx="17744">
                  <c:v>21.13</c:v>
                </c:pt>
                <c:pt idx="17745">
                  <c:v>21.61</c:v>
                </c:pt>
                <c:pt idx="17746">
                  <c:v>21.61</c:v>
                </c:pt>
                <c:pt idx="17747">
                  <c:v>21.61</c:v>
                </c:pt>
                <c:pt idx="17748">
                  <c:v>21.61</c:v>
                </c:pt>
                <c:pt idx="17749">
                  <c:v>21.61</c:v>
                </c:pt>
                <c:pt idx="17750">
                  <c:v>21.61</c:v>
                </c:pt>
                <c:pt idx="17751">
                  <c:v>21.61</c:v>
                </c:pt>
                <c:pt idx="17752">
                  <c:v>21.61</c:v>
                </c:pt>
                <c:pt idx="17753">
                  <c:v>21.61</c:v>
                </c:pt>
                <c:pt idx="17754">
                  <c:v>21.61</c:v>
                </c:pt>
                <c:pt idx="17755">
                  <c:v>22.16</c:v>
                </c:pt>
                <c:pt idx="17756">
                  <c:v>22.16</c:v>
                </c:pt>
                <c:pt idx="17757">
                  <c:v>22.16</c:v>
                </c:pt>
                <c:pt idx="17758">
                  <c:v>22.16</c:v>
                </c:pt>
                <c:pt idx="17759">
                  <c:v>22.16</c:v>
                </c:pt>
                <c:pt idx="17760">
                  <c:v>22.16</c:v>
                </c:pt>
                <c:pt idx="17761">
                  <c:v>22.16</c:v>
                </c:pt>
                <c:pt idx="17762">
                  <c:v>22.16</c:v>
                </c:pt>
                <c:pt idx="17763">
                  <c:v>22.16</c:v>
                </c:pt>
                <c:pt idx="17764">
                  <c:v>22.16</c:v>
                </c:pt>
                <c:pt idx="17765">
                  <c:v>22.36</c:v>
                </c:pt>
                <c:pt idx="17766">
                  <c:v>22.36</c:v>
                </c:pt>
                <c:pt idx="17767">
                  <c:v>22.36</c:v>
                </c:pt>
                <c:pt idx="17768">
                  <c:v>22.36</c:v>
                </c:pt>
                <c:pt idx="17769">
                  <c:v>22.36</c:v>
                </c:pt>
                <c:pt idx="17770">
                  <c:v>22.36</c:v>
                </c:pt>
                <c:pt idx="17771">
                  <c:v>22.36</c:v>
                </c:pt>
                <c:pt idx="17772">
                  <c:v>22.36</c:v>
                </c:pt>
                <c:pt idx="17773">
                  <c:v>22.36</c:v>
                </c:pt>
                <c:pt idx="17774">
                  <c:v>22.36</c:v>
                </c:pt>
                <c:pt idx="17775">
                  <c:v>23.05</c:v>
                </c:pt>
                <c:pt idx="17776">
                  <c:v>23.05</c:v>
                </c:pt>
                <c:pt idx="17777">
                  <c:v>23.05</c:v>
                </c:pt>
                <c:pt idx="17778">
                  <c:v>23.05</c:v>
                </c:pt>
                <c:pt idx="17779">
                  <c:v>23.05</c:v>
                </c:pt>
                <c:pt idx="17780">
                  <c:v>23.05</c:v>
                </c:pt>
                <c:pt idx="17781">
                  <c:v>23.05</c:v>
                </c:pt>
                <c:pt idx="17782">
                  <c:v>23.05</c:v>
                </c:pt>
                <c:pt idx="17783">
                  <c:v>23.05</c:v>
                </c:pt>
                <c:pt idx="17784">
                  <c:v>23.05</c:v>
                </c:pt>
                <c:pt idx="17785">
                  <c:v>23.91</c:v>
                </c:pt>
                <c:pt idx="17786">
                  <c:v>23.91</c:v>
                </c:pt>
                <c:pt idx="17787">
                  <c:v>23.91</c:v>
                </c:pt>
                <c:pt idx="17788">
                  <c:v>23.91</c:v>
                </c:pt>
                <c:pt idx="17789">
                  <c:v>23.91</c:v>
                </c:pt>
                <c:pt idx="17790">
                  <c:v>23.91</c:v>
                </c:pt>
                <c:pt idx="17791">
                  <c:v>23.91</c:v>
                </c:pt>
                <c:pt idx="17792">
                  <c:v>23.91</c:v>
                </c:pt>
                <c:pt idx="17793">
                  <c:v>23.91</c:v>
                </c:pt>
                <c:pt idx="17794">
                  <c:v>23.91</c:v>
                </c:pt>
                <c:pt idx="17795">
                  <c:v>24.44</c:v>
                </c:pt>
                <c:pt idx="17796">
                  <c:v>24.44</c:v>
                </c:pt>
                <c:pt idx="17797">
                  <c:v>24.44</c:v>
                </c:pt>
                <c:pt idx="17798">
                  <c:v>24.44</c:v>
                </c:pt>
                <c:pt idx="17799">
                  <c:v>24.44</c:v>
                </c:pt>
                <c:pt idx="17800">
                  <c:v>24.44</c:v>
                </c:pt>
                <c:pt idx="17801">
                  <c:v>24.44</c:v>
                </c:pt>
                <c:pt idx="17802">
                  <c:v>24.44</c:v>
                </c:pt>
                <c:pt idx="17803">
                  <c:v>24.44</c:v>
                </c:pt>
                <c:pt idx="17804">
                  <c:v>24.44</c:v>
                </c:pt>
                <c:pt idx="17805">
                  <c:v>24.8</c:v>
                </c:pt>
                <c:pt idx="17806">
                  <c:v>24.8</c:v>
                </c:pt>
                <c:pt idx="17807">
                  <c:v>24.8</c:v>
                </c:pt>
                <c:pt idx="17808">
                  <c:v>24.8</c:v>
                </c:pt>
                <c:pt idx="17809">
                  <c:v>24.8</c:v>
                </c:pt>
                <c:pt idx="17810">
                  <c:v>24.8</c:v>
                </c:pt>
                <c:pt idx="17811">
                  <c:v>24.8</c:v>
                </c:pt>
                <c:pt idx="17812">
                  <c:v>24.8</c:v>
                </c:pt>
                <c:pt idx="17813">
                  <c:v>24.8</c:v>
                </c:pt>
                <c:pt idx="17814">
                  <c:v>24.8</c:v>
                </c:pt>
                <c:pt idx="17815">
                  <c:v>24.72</c:v>
                </c:pt>
                <c:pt idx="17816">
                  <c:v>24.72</c:v>
                </c:pt>
                <c:pt idx="17817">
                  <c:v>24.72</c:v>
                </c:pt>
                <c:pt idx="17818">
                  <c:v>24.72</c:v>
                </c:pt>
                <c:pt idx="17819">
                  <c:v>24.72</c:v>
                </c:pt>
                <c:pt idx="17820">
                  <c:v>24.72</c:v>
                </c:pt>
                <c:pt idx="17821">
                  <c:v>24.72</c:v>
                </c:pt>
                <c:pt idx="17822">
                  <c:v>24.72</c:v>
                </c:pt>
                <c:pt idx="17823">
                  <c:v>24.72</c:v>
                </c:pt>
                <c:pt idx="17824">
                  <c:v>24.72</c:v>
                </c:pt>
                <c:pt idx="17825">
                  <c:v>25.38</c:v>
                </c:pt>
                <c:pt idx="17826">
                  <c:v>25.38</c:v>
                </c:pt>
                <c:pt idx="17827">
                  <c:v>25.38</c:v>
                </c:pt>
                <c:pt idx="17828">
                  <c:v>25.38</c:v>
                </c:pt>
                <c:pt idx="17829">
                  <c:v>25.38</c:v>
                </c:pt>
                <c:pt idx="17830">
                  <c:v>25.38</c:v>
                </c:pt>
                <c:pt idx="17831">
                  <c:v>25.38</c:v>
                </c:pt>
                <c:pt idx="17832">
                  <c:v>25.38</c:v>
                </c:pt>
                <c:pt idx="17833">
                  <c:v>25.38</c:v>
                </c:pt>
                <c:pt idx="17834">
                  <c:v>25.38</c:v>
                </c:pt>
                <c:pt idx="17835">
                  <c:v>24.52</c:v>
                </c:pt>
                <c:pt idx="17836">
                  <c:v>24.52</c:v>
                </c:pt>
                <c:pt idx="17837">
                  <c:v>24.52</c:v>
                </c:pt>
                <c:pt idx="17838">
                  <c:v>24.52</c:v>
                </c:pt>
                <c:pt idx="17839">
                  <c:v>24.52</c:v>
                </c:pt>
                <c:pt idx="17840">
                  <c:v>24.52</c:v>
                </c:pt>
                <c:pt idx="17841">
                  <c:v>24.52</c:v>
                </c:pt>
                <c:pt idx="17842">
                  <c:v>24.52</c:v>
                </c:pt>
                <c:pt idx="17843">
                  <c:v>24.52</c:v>
                </c:pt>
                <c:pt idx="17844">
                  <c:v>24.52</c:v>
                </c:pt>
                <c:pt idx="17845">
                  <c:v>24.19</c:v>
                </c:pt>
                <c:pt idx="17846">
                  <c:v>24.19</c:v>
                </c:pt>
                <c:pt idx="17847">
                  <c:v>24.19</c:v>
                </c:pt>
                <c:pt idx="17848">
                  <c:v>24.19</c:v>
                </c:pt>
                <c:pt idx="17849">
                  <c:v>24.19</c:v>
                </c:pt>
                <c:pt idx="17850">
                  <c:v>24.19</c:v>
                </c:pt>
                <c:pt idx="17851">
                  <c:v>24.19</c:v>
                </c:pt>
                <c:pt idx="17852">
                  <c:v>24.19</c:v>
                </c:pt>
                <c:pt idx="17853">
                  <c:v>24.19</c:v>
                </c:pt>
                <c:pt idx="17854">
                  <c:v>24.19</c:v>
                </c:pt>
                <c:pt idx="17855">
                  <c:v>23.91</c:v>
                </c:pt>
                <c:pt idx="17856">
                  <c:v>23.91</c:v>
                </c:pt>
                <c:pt idx="17857">
                  <c:v>23.91</c:v>
                </c:pt>
                <c:pt idx="17858">
                  <c:v>23.91</c:v>
                </c:pt>
                <c:pt idx="17859">
                  <c:v>23.91</c:v>
                </c:pt>
                <c:pt idx="17860">
                  <c:v>23.91</c:v>
                </c:pt>
                <c:pt idx="17861">
                  <c:v>23.91</c:v>
                </c:pt>
                <c:pt idx="17862">
                  <c:v>23.91</c:v>
                </c:pt>
                <c:pt idx="17863">
                  <c:v>23.91</c:v>
                </c:pt>
                <c:pt idx="17864">
                  <c:v>23.91</c:v>
                </c:pt>
                <c:pt idx="17865">
                  <c:v>24.11</c:v>
                </c:pt>
                <c:pt idx="17866">
                  <c:v>24.11</c:v>
                </c:pt>
                <c:pt idx="17867">
                  <c:v>24.11</c:v>
                </c:pt>
                <c:pt idx="17868">
                  <c:v>24.11</c:v>
                </c:pt>
                <c:pt idx="17869">
                  <c:v>24.11</c:v>
                </c:pt>
                <c:pt idx="17870">
                  <c:v>24.11</c:v>
                </c:pt>
                <c:pt idx="17871">
                  <c:v>24.11</c:v>
                </c:pt>
                <c:pt idx="17872">
                  <c:v>24.11</c:v>
                </c:pt>
                <c:pt idx="17873">
                  <c:v>24.11</c:v>
                </c:pt>
                <c:pt idx="17874">
                  <c:v>24.11</c:v>
                </c:pt>
                <c:pt idx="17875">
                  <c:v>24.47</c:v>
                </c:pt>
                <c:pt idx="17876">
                  <c:v>24.47</c:v>
                </c:pt>
                <c:pt idx="17877">
                  <c:v>24.47</c:v>
                </c:pt>
                <c:pt idx="17878">
                  <c:v>24.47</c:v>
                </c:pt>
                <c:pt idx="17879">
                  <c:v>24.47</c:v>
                </c:pt>
                <c:pt idx="17880">
                  <c:v>24.47</c:v>
                </c:pt>
                <c:pt idx="17881">
                  <c:v>24.47</c:v>
                </c:pt>
                <c:pt idx="17882">
                  <c:v>24.47</c:v>
                </c:pt>
                <c:pt idx="17883">
                  <c:v>24.47</c:v>
                </c:pt>
                <c:pt idx="17884">
                  <c:v>24.47</c:v>
                </c:pt>
                <c:pt idx="17885">
                  <c:v>24.91</c:v>
                </c:pt>
                <c:pt idx="17886">
                  <c:v>24.91</c:v>
                </c:pt>
                <c:pt idx="17887">
                  <c:v>24.91</c:v>
                </c:pt>
                <c:pt idx="17888">
                  <c:v>24.91</c:v>
                </c:pt>
                <c:pt idx="17889">
                  <c:v>24.91</c:v>
                </c:pt>
                <c:pt idx="17890">
                  <c:v>24.91</c:v>
                </c:pt>
                <c:pt idx="17891">
                  <c:v>24.91</c:v>
                </c:pt>
                <c:pt idx="17892">
                  <c:v>24.91</c:v>
                </c:pt>
                <c:pt idx="17893">
                  <c:v>24.91</c:v>
                </c:pt>
                <c:pt idx="17894">
                  <c:v>24.91</c:v>
                </c:pt>
                <c:pt idx="17895">
                  <c:v>25.69</c:v>
                </c:pt>
                <c:pt idx="17896">
                  <c:v>25.69</c:v>
                </c:pt>
                <c:pt idx="17897">
                  <c:v>25.69</c:v>
                </c:pt>
                <c:pt idx="17898">
                  <c:v>25.69</c:v>
                </c:pt>
                <c:pt idx="17899">
                  <c:v>25.69</c:v>
                </c:pt>
                <c:pt idx="17900">
                  <c:v>25.69</c:v>
                </c:pt>
                <c:pt idx="17901">
                  <c:v>25.69</c:v>
                </c:pt>
                <c:pt idx="17902">
                  <c:v>25.69</c:v>
                </c:pt>
                <c:pt idx="17903">
                  <c:v>25.69</c:v>
                </c:pt>
                <c:pt idx="17904">
                  <c:v>25.69</c:v>
                </c:pt>
                <c:pt idx="17905">
                  <c:v>26.41</c:v>
                </c:pt>
                <c:pt idx="17906">
                  <c:v>26.41</c:v>
                </c:pt>
                <c:pt idx="17907">
                  <c:v>26.41</c:v>
                </c:pt>
                <c:pt idx="17908">
                  <c:v>26.41</c:v>
                </c:pt>
                <c:pt idx="17909">
                  <c:v>26.41</c:v>
                </c:pt>
                <c:pt idx="17910">
                  <c:v>26.41</c:v>
                </c:pt>
                <c:pt idx="17911">
                  <c:v>26.41</c:v>
                </c:pt>
                <c:pt idx="17912">
                  <c:v>26.41</c:v>
                </c:pt>
                <c:pt idx="17913">
                  <c:v>26.41</c:v>
                </c:pt>
                <c:pt idx="17914">
                  <c:v>26.41</c:v>
                </c:pt>
                <c:pt idx="17915">
                  <c:v>28.02</c:v>
                </c:pt>
                <c:pt idx="17916">
                  <c:v>28.02</c:v>
                </c:pt>
                <c:pt idx="17917">
                  <c:v>28.02</c:v>
                </c:pt>
                <c:pt idx="17918">
                  <c:v>28.02</c:v>
                </c:pt>
                <c:pt idx="17919">
                  <c:v>28.02</c:v>
                </c:pt>
                <c:pt idx="17920">
                  <c:v>28.02</c:v>
                </c:pt>
                <c:pt idx="17921">
                  <c:v>28.02</c:v>
                </c:pt>
                <c:pt idx="17922">
                  <c:v>28.02</c:v>
                </c:pt>
                <c:pt idx="17923">
                  <c:v>28.02</c:v>
                </c:pt>
                <c:pt idx="17924">
                  <c:v>28.02</c:v>
                </c:pt>
                <c:pt idx="17925">
                  <c:v>28.08</c:v>
                </c:pt>
                <c:pt idx="17926">
                  <c:v>28.08</c:v>
                </c:pt>
                <c:pt idx="17927">
                  <c:v>28.08</c:v>
                </c:pt>
                <c:pt idx="17928">
                  <c:v>28.08</c:v>
                </c:pt>
                <c:pt idx="17929">
                  <c:v>28.08</c:v>
                </c:pt>
                <c:pt idx="17930">
                  <c:v>28.08</c:v>
                </c:pt>
                <c:pt idx="17931">
                  <c:v>28.08</c:v>
                </c:pt>
                <c:pt idx="17932">
                  <c:v>28.08</c:v>
                </c:pt>
                <c:pt idx="17933">
                  <c:v>28.08</c:v>
                </c:pt>
                <c:pt idx="17934">
                  <c:v>28.08</c:v>
                </c:pt>
                <c:pt idx="17935">
                  <c:v>31.11</c:v>
                </c:pt>
                <c:pt idx="17936">
                  <c:v>31.11</c:v>
                </c:pt>
                <c:pt idx="17937">
                  <c:v>31.11</c:v>
                </c:pt>
                <c:pt idx="17938">
                  <c:v>31.11</c:v>
                </c:pt>
                <c:pt idx="17939">
                  <c:v>31.11</c:v>
                </c:pt>
                <c:pt idx="17940">
                  <c:v>31.11</c:v>
                </c:pt>
                <c:pt idx="17941">
                  <c:v>31.11</c:v>
                </c:pt>
                <c:pt idx="17942">
                  <c:v>31.11</c:v>
                </c:pt>
                <c:pt idx="17943">
                  <c:v>31.11</c:v>
                </c:pt>
                <c:pt idx="17944">
                  <c:v>31.11</c:v>
                </c:pt>
                <c:pt idx="17945">
                  <c:v>32.049999999999997</c:v>
                </c:pt>
                <c:pt idx="17946">
                  <c:v>32.049999999999997</c:v>
                </c:pt>
                <c:pt idx="17947">
                  <c:v>32.049999999999997</c:v>
                </c:pt>
                <c:pt idx="17948">
                  <c:v>32.049999999999997</c:v>
                </c:pt>
                <c:pt idx="17949">
                  <c:v>32.049999999999997</c:v>
                </c:pt>
                <c:pt idx="17950">
                  <c:v>32.049999999999997</c:v>
                </c:pt>
                <c:pt idx="17951">
                  <c:v>32.049999999999997</c:v>
                </c:pt>
                <c:pt idx="17952">
                  <c:v>32.049999999999997</c:v>
                </c:pt>
                <c:pt idx="17953">
                  <c:v>32.049999999999997</c:v>
                </c:pt>
                <c:pt idx="17954">
                  <c:v>32.049999999999997</c:v>
                </c:pt>
                <c:pt idx="17955">
                  <c:v>32.159999999999997</c:v>
                </c:pt>
                <c:pt idx="17956">
                  <c:v>32.159999999999997</c:v>
                </c:pt>
                <c:pt idx="17957">
                  <c:v>32.159999999999997</c:v>
                </c:pt>
                <c:pt idx="17958">
                  <c:v>32.159999999999997</c:v>
                </c:pt>
                <c:pt idx="17959">
                  <c:v>32.159999999999997</c:v>
                </c:pt>
                <c:pt idx="17960">
                  <c:v>32.159999999999997</c:v>
                </c:pt>
                <c:pt idx="17961">
                  <c:v>32.159999999999997</c:v>
                </c:pt>
                <c:pt idx="17962">
                  <c:v>32.159999999999997</c:v>
                </c:pt>
                <c:pt idx="17963">
                  <c:v>32.159999999999997</c:v>
                </c:pt>
                <c:pt idx="17964">
                  <c:v>32.159999999999997</c:v>
                </c:pt>
                <c:pt idx="17965">
                  <c:v>32.799999999999997</c:v>
                </c:pt>
                <c:pt idx="17966">
                  <c:v>32.799999999999997</c:v>
                </c:pt>
                <c:pt idx="17967">
                  <c:v>32.799999999999997</c:v>
                </c:pt>
                <c:pt idx="17968">
                  <c:v>32.799999999999997</c:v>
                </c:pt>
                <c:pt idx="17969">
                  <c:v>32.799999999999997</c:v>
                </c:pt>
                <c:pt idx="17970">
                  <c:v>32.799999999999997</c:v>
                </c:pt>
                <c:pt idx="17971">
                  <c:v>32.799999999999997</c:v>
                </c:pt>
                <c:pt idx="17972">
                  <c:v>32.799999999999997</c:v>
                </c:pt>
                <c:pt idx="17973">
                  <c:v>32.799999999999997</c:v>
                </c:pt>
                <c:pt idx="17974">
                  <c:v>32.799999999999997</c:v>
                </c:pt>
                <c:pt idx="17975">
                  <c:v>31.69</c:v>
                </c:pt>
                <c:pt idx="17976">
                  <c:v>31.69</c:v>
                </c:pt>
                <c:pt idx="17977">
                  <c:v>31.69</c:v>
                </c:pt>
                <c:pt idx="17978">
                  <c:v>31.69</c:v>
                </c:pt>
                <c:pt idx="17979">
                  <c:v>31.69</c:v>
                </c:pt>
                <c:pt idx="17980">
                  <c:v>31.69</c:v>
                </c:pt>
                <c:pt idx="17981">
                  <c:v>31.69</c:v>
                </c:pt>
                <c:pt idx="17982">
                  <c:v>31.69</c:v>
                </c:pt>
                <c:pt idx="17983">
                  <c:v>31.69</c:v>
                </c:pt>
                <c:pt idx="17984">
                  <c:v>31.69</c:v>
                </c:pt>
                <c:pt idx="17985">
                  <c:v>31.72</c:v>
                </c:pt>
                <c:pt idx="17986">
                  <c:v>31.72</c:v>
                </c:pt>
                <c:pt idx="17987">
                  <c:v>31.72</c:v>
                </c:pt>
                <c:pt idx="17988">
                  <c:v>31.72</c:v>
                </c:pt>
                <c:pt idx="17989">
                  <c:v>31.72</c:v>
                </c:pt>
                <c:pt idx="17990">
                  <c:v>31.72</c:v>
                </c:pt>
                <c:pt idx="17991">
                  <c:v>31.72</c:v>
                </c:pt>
                <c:pt idx="17992">
                  <c:v>31.72</c:v>
                </c:pt>
                <c:pt idx="17993">
                  <c:v>31.72</c:v>
                </c:pt>
                <c:pt idx="17994">
                  <c:v>31.72</c:v>
                </c:pt>
                <c:pt idx="17995">
                  <c:v>31.8</c:v>
                </c:pt>
                <c:pt idx="17996">
                  <c:v>31.8</c:v>
                </c:pt>
                <c:pt idx="17997">
                  <c:v>31.8</c:v>
                </c:pt>
                <c:pt idx="17998">
                  <c:v>31.8</c:v>
                </c:pt>
                <c:pt idx="17999">
                  <c:v>31.8</c:v>
                </c:pt>
                <c:pt idx="18000">
                  <c:v>31.8</c:v>
                </c:pt>
                <c:pt idx="18001">
                  <c:v>31.8</c:v>
                </c:pt>
                <c:pt idx="18002">
                  <c:v>31.8</c:v>
                </c:pt>
                <c:pt idx="18003">
                  <c:v>31.8</c:v>
                </c:pt>
                <c:pt idx="18004">
                  <c:v>31.8</c:v>
                </c:pt>
                <c:pt idx="18005">
                  <c:v>31.55</c:v>
                </c:pt>
                <c:pt idx="18006">
                  <c:v>31.55</c:v>
                </c:pt>
                <c:pt idx="18007">
                  <c:v>31.55</c:v>
                </c:pt>
                <c:pt idx="18008">
                  <c:v>31.55</c:v>
                </c:pt>
                <c:pt idx="18009">
                  <c:v>31.55</c:v>
                </c:pt>
                <c:pt idx="18010">
                  <c:v>31.55</c:v>
                </c:pt>
                <c:pt idx="18011">
                  <c:v>31.55</c:v>
                </c:pt>
                <c:pt idx="18012">
                  <c:v>31.55</c:v>
                </c:pt>
                <c:pt idx="18013">
                  <c:v>31.55</c:v>
                </c:pt>
                <c:pt idx="18014">
                  <c:v>31.55</c:v>
                </c:pt>
                <c:pt idx="18015">
                  <c:v>32.130000000000003</c:v>
                </c:pt>
                <c:pt idx="18016">
                  <c:v>32.130000000000003</c:v>
                </c:pt>
                <c:pt idx="18017">
                  <c:v>32.130000000000003</c:v>
                </c:pt>
                <c:pt idx="18018">
                  <c:v>32.130000000000003</c:v>
                </c:pt>
                <c:pt idx="18019">
                  <c:v>32.130000000000003</c:v>
                </c:pt>
                <c:pt idx="18020">
                  <c:v>32.130000000000003</c:v>
                </c:pt>
                <c:pt idx="18021">
                  <c:v>32.130000000000003</c:v>
                </c:pt>
                <c:pt idx="18022">
                  <c:v>32.130000000000003</c:v>
                </c:pt>
                <c:pt idx="18023">
                  <c:v>32.130000000000003</c:v>
                </c:pt>
                <c:pt idx="18024">
                  <c:v>32.130000000000003</c:v>
                </c:pt>
                <c:pt idx="18025">
                  <c:v>31.91</c:v>
                </c:pt>
                <c:pt idx="18026">
                  <c:v>31.91</c:v>
                </c:pt>
                <c:pt idx="18027">
                  <c:v>31.91</c:v>
                </c:pt>
                <c:pt idx="18028">
                  <c:v>31.91</c:v>
                </c:pt>
                <c:pt idx="18029">
                  <c:v>31.91</c:v>
                </c:pt>
                <c:pt idx="18030">
                  <c:v>31.91</c:v>
                </c:pt>
                <c:pt idx="18031">
                  <c:v>31.91</c:v>
                </c:pt>
                <c:pt idx="18032">
                  <c:v>31.91</c:v>
                </c:pt>
                <c:pt idx="18033">
                  <c:v>31.91</c:v>
                </c:pt>
                <c:pt idx="18034">
                  <c:v>31.91</c:v>
                </c:pt>
                <c:pt idx="18035">
                  <c:v>31.27</c:v>
                </c:pt>
                <c:pt idx="18036">
                  <c:v>31.27</c:v>
                </c:pt>
                <c:pt idx="18037">
                  <c:v>31.27</c:v>
                </c:pt>
                <c:pt idx="18038">
                  <c:v>31.27</c:v>
                </c:pt>
                <c:pt idx="18039">
                  <c:v>31.27</c:v>
                </c:pt>
                <c:pt idx="18040">
                  <c:v>31.27</c:v>
                </c:pt>
                <c:pt idx="18041">
                  <c:v>31.27</c:v>
                </c:pt>
                <c:pt idx="18042">
                  <c:v>31.27</c:v>
                </c:pt>
                <c:pt idx="18043">
                  <c:v>31.27</c:v>
                </c:pt>
                <c:pt idx="18044">
                  <c:v>31.27</c:v>
                </c:pt>
                <c:pt idx="18045">
                  <c:v>30.94</c:v>
                </c:pt>
                <c:pt idx="18046">
                  <c:v>30.94</c:v>
                </c:pt>
                <c:pt idx="18047">
                  <c:v>30.94</c:v>
                </c:pt>
                <c:pt idx="18048">
                  <c:v>30.94</c:v>
                </c:pt>
                <c:pt idx="18049">
                  <c:v>30.94</c:v>
                </c:pt>
                <c:pt idx="18050">
                  <c:v>30.94</c:v>
                </c:pt>
                <c:pt idx="18051">
                  <c:v>30.94</c:v>
                </c:pt>
                <c:pt idx="18052">
                  <c:v>30.94</c:v>
                </c:pt>
                <c:pt idx="18053">
                  <c:v>30.94</c:v>
                </c:pt>
                <c:pt idx="18054">
                  <c:v>30.94</c:v>
                </c:pt>
                <c:pt idx="18055">
                  <c:v>32.299999999999997</c:v>
                </c:pt>
                <c:pt idx="18056">
                  <c:v>32.299999999999997</c:v>
                </c:pt>
                <c:pt idx="18057">
                  <c:v>32.299999999999997</c:v>
                </c:pt>
                <c:pt idx="18058">
                  <c:v>32.299999999999997</c:v>
                </c:pt>
                <c:pt idx="18059">
                  <c:v>32.299999999999997</c:v>
                </c:pt>
                <c:pt idx="18060">
                  <c:v>32.299999999999997</c:v>
                </c:pt>
                <c:pt idx="18061">
                  <c:v>32.299999999999997</c:v>
                </c:pt>
                <c:pt idx="18062">
                  <c:v>32.299999999999997</c:v>
                </c:pt>
                <c:pt idx="18063">
                  <c:v>32.299999999999997</c:v>
                </c:pt>
                <c:pt idx="18064">
                  <c:v>32.299999999999997</c:v>
                </c:pt>
                <c:pt idx="18065">
                  <c:v>34.409999999999997</c:v>
                </c:pt>
                <c:pt idx="18066">
                  <c:v>34.409999999999997</c:v>
                </c:pt>
                <c:pt idx="18067">
                  <c:v>34.409999999999997</c:v>
                </c:pt>
                <c:pt idx="18068">
                  <c:v>34.409999999999997</c:v>
                </c:pt>
                <c:pt idx="18069">
                  <c:v>34.409999999999997</c:v>
                </c:pt>
                <c:pt idx="18070">
                  <c:v>34.409999999999997</c:v>
                </c:pt>
                <c:pt idx="18071">
                  <c:v>34.409999999999997</c:v>
                </c:pt>
                <c:pt idx="18072">
                  <c:v>34.409999999999997</c:v>
                </c:pt>
                <c:pt idx="18073">
                  <c:v>34.409999999999997</c:v>
                </c:pt>
                <c:pt idx="18074">
                  <c:v>34.409999999999997</c:v>
                </c:pt>
                <c:pt idx="18075">
                  <c:v>35.299999999999997</c:v>
                </c:pt>
                <c:pt idx="18076">
                  <c:v>35.299999999999997</c:v>
                </c:pt>
                <c:pt idx="18077">
                  <c:v>35.299999999999997</c:v>
                </c:pt>
                <c:pt idx="18078">
                  <c:v>35.299999999999997</c:v>
                </c:pt>
                <c:pt idx="18079">
                  <c:v>35.299999999999997</c:v>
                </c:pt>
                <c:pt idx="18080">
                  <c:v>35.299999999999997</c:v>
                </c:pt>
                <c:pt idx="18081">
                  <c:v>35.299999999999997</c:v>
                </c:pt>
                <c:pt idx="18082">
                  <c:v>35.299999999999997</c:v>
                </c:pt>
                <c:pt idx="18083">
                  <c:v>35.299999999999997</c:v>
                </c:pt>
                <c:pt idx="18084">
                  <c:v>35.299999999999997</c:v>
                </c:pt>
                <c:pt idx="18085">
                  <c:v>36.020000000000003</c:v>
                </c:pt>
                <c:pt idx="18086">
                  <c:v>36.020000000000003</c:v>
                </c:pt>
                <c:pt idx="18087">
                  <c:v>36.020000000000003</c:v>
                </c:pt>
                <c:pt idx="18088">
                  <c:v>36.020000000000003</c:v>
                </c:pt>
                <c:pt idx="18089">
                  <c:v>36.020000000000003</c:v>
                </c:pt>
                <c:pt idx="18090">
                  <c:v>36.020000000000003</c:v>
                </c:pt>
                <c:pt idx="18091">
                  <c:v>36.020000000000003</c:v>
                </c:pt>
                <c:pt idx="18092">
                  <c:v>36.020000000000003</c:v>
                </c:pt>
                <c:pt idx="18093">
                  <c:v>36.020000000000003</c:v>
                </c:pt>
                <c:pt idx="18094">
                  <c:v>36.020000000000003</c:v>
                </c:pt>
                <c:pt idx="18095">
                  <c:v>36.36</c:v>
                </c:pt>
                <c:pt idx="18096">
                  <c:v>36.36</c:v>
                </c:pt>
                <c:pt idx="18097">
                  <c:v>36.36</c:v>
                </c:pt>
                <c:pt idx="18098">
                  <c:v>36.36</c:v>
                </c:pt>
                <c:pt idx="18099">
                  <c:v>36.36</c:v>
                </c:pt>
                <c:pt idx="18100">
                  <c:v>36.36</c:v>
                </c:pt>
                <c:pt idx="18101">
                  <c:v>36.36</c:v>
                </c:pt>
                <c:pt idx="18102">
                  <c:v>36.36</c:v>
                </c:pt>
                <c:pt idx="18103">
                  <c:v>36.36</c:v>
                </c:pt>
                <c:pt idx="18104">
                  <c:v>36.36</c:v>
                </c:pt>
                <c:pt idx="18105">
                  <c:v>36.880000000000003</c:v>
                </c:pt>
                <c:pt idx="18106">
                  <c:v>36.880000000000003</c:v>
                </c:pt>
                <c:pt idx="18107">
                  <c:v>36.880000000000003</c:v>
                </c:pt>
                <c:pt idx="18108">
                  <c:v>36.880000000000003</c:v>
                </c:pt>
                <c:pt idx="18109">
                  <c:v>36.880000000000003</c:v>
                </c:pt>
                <c:pt idx="18110">
                  <c:v>36.880000000000003</c:v>
                </c:pt>
                <c:pt idx="18111">
                  <c:v>36.880000000000003</c:v>
                </c:pt>
                <c:pt idx="18112">
                  <c:v>36.880000000000003</c:v>
                </c:pt>
                <c:pt idx="18113">
                  <c:v>36.880000000000003</c:v>
                </c:pt>
                <c:pt idx="18114">
                  <c:v>36.880000000000003</c:v>
                </c:pt>
                <c:pt idx="18115">
                  <c:v>39.86</c:v>
                </c:pt>
                <c:pt idx="18116">
                  <c:v>39.86</c:v>
                </c:pt>
                <c:pt idx="18117">
                  <c:v>39.86</c:v>
                </c:pt>
                <c:pt idx="18118">
                  <c:v>39.86</c:v>
                </c:pt>
                <c:pt idx="18119">
                  <c:v>39.86</c:v>
                </c:pt>
                <c:pt idx="18120">
                  <c:v>39.86</c:v>
                </c:pt>
                <c:pt idx="18121">
                  <c:v>39.86</c:v>
                </c:pt>
                <c:pt idx="18122">
                  <c:v>39.86</c:v>
                </c:pt>
                <c:pt idx="18123">
                  <c:v>39.86</c:v>
                </c:pt>
                <c:pt idx="18124">
                  <c:v>39.86</c:v>
                </c:pt>
                <c:pt idx="18125">
                  <c:v>42.44</c:v>
                </c:pt>
                <c:pt idx="18126">
                  <c:v>42.44</c:v>
                </c:pt>
                <c:pt idx="18127">
                  <c:v>42.44</c:v>
                </c:pt>
                <c:pt idx="18128">
                  <c:v>42.44</c:v>
                </c:pt>
                <c:pt idx="18129">
                  <c:v>42.44</c:v>
                </c:pt>
                <c:pt idx="18130">
                  <c:v>42.44</c:v>
                </c:pt>
                <c:pt idx="18131">
                  <c:v>42.44</c:v>
                </c:pt>
                <c:pt idx="18132">
                  <c:v>42.44</c:v>
                </c:pt>
                <c:pt idx="18133">
                  <c:v>42.44</c:v>
                </c:pt>
                <c:pt idx="18134">
                  <c:v>42.44</c:v>
                </c:pt>
                <c:pt idx="18135">
                  <c:v>44.8</c:v>
                </c:pt>
                <c:pt idx="18136">
                  <c:v>44.8</c:v>
                </c:pt>
                <c:pt idx="18137">
                  <c:v>44.8</c:v>
                </c:pt>
                <c:pt idx="18138">
                  <c:v>44.8</c:v>
                </c:pt>
                <c:pt idx="18139">
                  <c:v>44.8</c:v>
                </c:pt>
                <c:pt idx="18140">
                  <c:v>44.8</c:v>
                </c:pt>
                <c:pt idx="18141">
                  <c:v>44.8</c:v>
                </c:pt>
                <c:pt idx="18142">
                  <c:v>44.8</c:v>
                </c:pt>
                <c:pt idx="18143">
                  <c:v>44.8</c:v>
                </c:pt>
                <c:pt idx="18144">
                  <c:v>44.8</c:v>
                </c:pt>
                <c:pt idx="18145">
                  <c:v>46.58</c:v>
                </c:pt>
                <c:pt idx="18146">
                  <c:v>46.58</c:v>
                </c:pt>
                <c:pt idx="18147">
                  <c:v>46.58</c:v>
                </c:pt>
                <c:pt idx="18148">
                  <c:v>46.58</c:v>
                </c:pt>
                <c:pt idx="18149">
                  <c:v>46.58</c:v>
                </c:pt>
                <c:pt idx="18150">
                  <c:v>46.58</c:v>
                </c:pt>
                <c:pt idx="18151">
                  <c:v>46.58</c:v>
                </c:pt>
                <c:pt idx="18152">
                  <c:v>46.58</c:v>
                </c:pt>
                <c:pt idx="18153">
                  <c:v>46.58</c:v>
                </c:pt>
                <c:pt idx="18154">
                  <c:v>46.58</c:v>
                </c:pt>
                <c:pt idx="18155">
                  <c:v>46.58</c:v>
                </c:pt>
                <c:pt idx="18156">
                  <c:v>46.58</c:v>
                </c:pt>
                <c:pt idx="18157">
                  <c:v>46.58</c:v>
                </c:pt>
                <c:pt idx="18158">
                  <c:v>46.58</c:v>
                </c:pt>
                <c:pt idx="18159">
                  <c:v>46.58</c:v>
                </c:pt>
                <c:pt idx="18160">
                  <c:v>46.58</c:v>
                </c:pt>
                <c:pt idx="18161">
                  <c:v>46.58</c:v>
                </c:pt>
                <c:pt idx="18162">
                  <c:v>46.58</c:v>
                </c:pt>
                <c:pt idx="18163">
                  <c:v>46.58</c:v>
                </c:pt>
                <c:pt idx="18164">
                  <c:v>46.58</c:v>
                </c:pt>
                <c:pt idx="18165">
                  <c:v>51.33</c:v>
                </c:pt>
                <c:pt idx="18166">
                  <c:v>51.33</c:v>
                </c:pt>
                <c:pt idx="18167">
                  <c:v>51.33</c:v>
                </c:pt>
                <c:pt idx="18168">
                  <c:v>51.33</c:v>
                </c:pt>
                <c:pt idx="18169">
                  <c:v>51.33</c:v>
                </c:pt>
                <c:pt idx="18170">
                  <c:v>51.33</c:v>
                </c:pt>
                <c:pt idx="18171">
                  <c:v>51.33</c:v>
                </c:pt>
                <c:pt idx="18172">
                  <c:v>51.33</c:v>
                </c:pt>
                <c:pt idx="18173">
                  <c:v>51.33</c:v>
                </c:pt>
                <c:pt idx="18174">
                  <c:v>51.33</c:v>
                </c:pt>
                <c:pt idx="18175">
                  <c:v>54.3</c:v>
                </c:pt>
                <c:pt idx="18176">
                  <c:v>54.3</c:v>
                </c:pt>
                <c:pt idx="18177">
                  <c:v>54.3</c:v>
                </c:pt>
                <c:pt idx="18178">
                  <c:v>54.3</c:v>
                </c:pt>
                <c:pt idx="18179">
                  <c:v>54.3</c:v>
                </c:pt>
                <c:pt idx="18180">
                  <c:v>54.3</c:v>
                </c:pt>
                <c:pt idx="18181">
                  <c:v>54.3</c:v>
                </c:pt>
                <c:pt idx="18182">
                  <c:v>54.3</c:v>
                </c:pt>
                <c:pt idx="18183">
                  <c:v>54.3</c:v>
                </c:pt>
                <c:pt idx="18184">
                  <c:v>54.3</c:v>
                </c:pt>
                <c:pt idx="18185">
                  <c:v>59.05</c:v>
                </c:pt>
                <c:pt idx="18186">
                  <c:v>59.05</c:v>
                </c:pt>
                <c:pt idx="18187">
                  <c:v>59.05</c:v>
                </c:pt>
                <c:pt idx="18188">
                  <c:v>59.05</c:v>
                </c:pt>
                <c:pt idx="18189">
                  <c:v>59.05</c:v>
                </c:pt>
                <c:pt idx="18190">
                  <c:v>59.05</c:v>
                </c:pt>
                <c:pt idx="18191">
                  <c:v>59.05</c:v>
                </c:pt>
                <c:pt idx="18192">
                  <c:v>59.05</c:v>
                </c:pt>
                <c:pt idx="18193">
                  <c:v>59.05</c:v>
                </c:pt>
                <c:pt idx="18194">
                  <c:v>59.05</c:v>
                </c:pt>
                <c:pt idx="18195">
                  <c:v>57.72</c:v>
                </c:pt>
                <c:pt idx="18196">
                  <c:v>57.72</c:v>
                </c:pt>
                <c:pt idx="18197">
                  <c:v>57.72</c:v>
                </c:pt>
                <c:pt idx="18198">
                  <c:v>57.72</c:v>
                </c:pt>
                <c:pt idx="18199">
                  <c:v>57.72</c:v>
                </c:pt>
                <c:pt idx="18200">
                  <c:v>57.72</c:v>
                </c:pt>
                <c:pt idx="18201">
                  <c:v>57.72</c:v>
                </c:pt>
                <c:pt idx="18202">
                  <c:v>57.72</c:v>
                </c:pt>
                <c:pt idx="18203">
                  <c:v>57.72</c:v>
                </c:pt>
                <c:pt idx="18204">
                  <c:v>57.72</c:v>
                </c:pt>
                <c:pt idx="18205">
                  <c:v>60.86</c:v>
                </c:pt>
                <c:pt idx="18206">
                  <c:v>60.86</c:v>
                </c:pt>
                <c:pt idx="18207">
                  <c:v>60.86</c:v>
                </c:pt>
                <c:pt idx="18208">
                  <c:v>60.86</c:v>
                </c:pt>
                <c:pt idx="18209">
                  <c:v>60.86</c:v>
                </c:pt>
                <c:pt idx="18210">
                  <c:v>60.86</c:v>
                </c:pt>
                <c:pt idx="18211">
                  <c:v>60.86</c:v>
                </c:pt>
                <c:pt idx="18212">
                  <c:v>60.86</c:v>
                </c:pt>
                <c:pt idx="18213">
                  <c:v>60.86</c:v>
                </c:pt>
                <c:pt idx="18214">
                  <c:v>60.86</c:v>
                </c:pt>
                <c:pt idx="18215">
                  <c:v>54.41</c:v>
                </c:pt>
                <c:pt idx="18216">
                  <c:v>54.41</c:v>
                </c:pt>
                <c:pt idx="18217">
                  <c:v>54.41</c:v>
                </c:pt>
                <c:pt idx="18218">
                  <c:v>54.41</c:v>
                </c:pt>
                <c:pt idx="18219">
                  <c:v>54.41</c:v>
                </c:pt>
                <c:pt idx="18220">
                  <c:v>54.41</c:v>
                </c:pt>
                <c:pt idx="18221">
                  <c:v>54.41</c:v>
                </c:pt>
                <c:pt idx="18222">
                  <c:v>54.41</c:v>
                </c:pt>
                <c:pt idx="18223">
                  <c:v>54.41</c:v>
                </c:pt>
                <c:pt idx="18224">
                  <c:v>54.41</c:v>
                </c:pt>
                <c:pt idx="18225">
                  <c:v>58.8</c:v>
                </c:pt>
                <c:pt idx="18226">
                  <c:v>58.8</c:v>
                </c:pt>
                <c:pt idx="18227">
                  <c:v>58.8</c:v>
                </c:pt>
                <c:pt idx="18228">
                  <c:v>58.8</c:v>
                </c:pt>
                <c:pt idx="18229">
                  <c:v>58.8</c:v>
                </c:pt>
                <c:pt idx="18230">
                  <c:v>58.8</c:v>
                </c:pt>
                <c:pt idx="18231">
                  <c:v>58.8</c:v>
                </c:pt>
                <c:pt idx="18232">
                  <c:v>58.8</c:v>
                </c:pt>
                <c:pt idx="18233">
                  <c:v>58.8</c:v>
                </c:pt>
                <c:pt idx="18234">
                  <c:v>58.8</c:v>
                </c:pt>
                <c:pt idx="18235">
                  <c:v>59.33</c:v>
                </c:pt>
                <c:pt idx="18236">
                  <c:v>59.33</c:v>
                </c:pt>
                <c:pt idx="18237">
                  <c:v>59.33</c:v>
                </c:pt>
                <c:pt idx="18238">
                  <c:v>59.33</c:v>
                </c:pt>
                <c:pt idx="18239">
                  <c:v>59.33</c:v>
                </c:pt>
                <c:pt idx="18240">
                  <c:v>59.33</c:v>
                </c:pt>
                <c:pt idx="18241">
                  <c:v>59.33</c:v>
                </c:pt>
                <c:pt idx="18242">
                  <c:v>59.33</c:v>
                </c:pt>
                <c:pt idx="18243">
                  <c:v>59.33</c:v>
                </c:pt>
                <c:pt idx="18244">
                  <c:v>59.33</c:v>
                </c:pt>
                <c:pt idx="18245">
                  <c:v>59.33</c:v>
                </c:pt>
                <c:pt idx="18246">
                  <c:v>59.33</c:v>
                </c:pt>
                <c:pt idx="18247">
                  <c:v>59.33</c:v>
                </c:pt>
                <c:pt idx="18248">
                  <c:v>59.33</c:v>
                </c:pt>
                <c:pt idx="18249">
                  <c:v>59.33</c:v>
                </c:pt>
                <c:pt idx="18250">
                  <c:v>59.33</c:v>
                </c:pt>
                <c:pt idx="18251">
                  <c:v>59.33</c:v>
                </c:pt>
                <c:pt idx="18252">
                  <c:v>59.33</c:v>
                </c:pt>
                <c:pt idx="18253">
                  <c:v>59.33</c:v>
                </c:pt>
                <c:pt idx="18254">
                  <c:v>59.33</c:v>
                </c:pt>
                <c:pt idx="18255">
                  <c:v>55.55</c:v>
                </c:pt>
                <c:pt idx="18256">
                  <c:v>55.55</c:v>
                </c:pt>
                <c:pt idx="18257">
                  <c:v>55.55</c:v>
                </c:pt>
                <c:pt idx="18258">
                  <c:v>55.55</c:v>
                </c:pt>
                <c:pt idx="18259">
                  <c:v>55.55</c:v>
                </c:pt>
                <c:pt idx="18260">
                  <c:v>55.55</c:v>
                </c:pt>
                <c:pt idx="18261">
                  <c:v>55.55</c:v>
                </c:pt>
                <c:pt idx="18262">
                  <c:v>55.55</c:v>
                </c:pt>
                <c:pt idx="18263">
                  <c:v>55.55</c:v>
                </c:pt>
                <c:pt idx="18264">
                  <c:v>55.55</c:v>
                </c:pt>
                <c:pt idx="18265">
                  <c:v>54.08</c:v>
                </c:pt>
                <c:pt idx="18266">
                  <c:v>54.08</c:v>
                </c:pt>
                <c:pt idx="18267">
                  <c:v>54.08</c:v>
                </c:pt>
                <c:pt idx="18268">
                  <c:v>54.08</c:v>
                </c:pt>
                <c:pt idx="18269">
                  <c:v>54.08</c:v>
                </c:pt>
                <c:pt idx="18270">
                  <c:v>54.08</c:v>
                </c:pt>
                <c:pt idx="18271">
                  <c:v>54.08</c:v>
                </c:pt>
                <c:pt idx="18272">
                  <c:v>54.08</c:v>
                </c:pt>
                <c:pt idx="18273">
                  <c:v>54.08</c:v>
                </c:pt>
                <c:pt idx="18274">
                  <c:v>54.08</c:v>
                </c:pt>
                <c:pt idx="18275">
                  <c:v>53.94</c:v>
                </c:pt>
                <c:pt idx="18276">
                  <c:v>53.94</c:v>
                </c:pt>
                <c:pt idx="18277">
                  <c:v>53.94</c:v>
                </c:pt>
                <c:pt idx="18278">
                  <c:v>53.94</c:v>
                </c:pt>
                <c:pt idx="18279">
                  <c:v>53.94</c:v>
                </c:pt>
                <c:pt idx="18280">
                  <c:v>53.94</c:v>
                </c:pt>
                <c:pt idx="18281">
                  <c:v>53.94</c:v>
                </c:pt>
                <c:pt idx="18282">
                  <c:v>53.94</c:v>
                </c:pt>
                <c:pt idx="18283">
                  <c:v>53.94</c:v>
                </c:pt>
                <c:pt idx="18284">
                  <c:v>53.94</c:v>
                </c:pt>
                <c:pt idx="18285">
                  <c:v>52.11</c:v>
                </c:pt>
                <c:pt idx="18286">
                  <c:v>52.11</c:v>
                </c:pt>
                <c:pt idx="18287">
                  <c:v>52.11</c:v>
                </c:pt>
                <c:pt idx="18288">
                  <c:v>52.11</c:v>
                </c:pt>
                <c:pt idx="18289">
                  <c:v>52.11</c:v>
                </c:pt>
                <c:pt idx="18290">
                  <c:v>52.11</c:v>
                </c:pt>
                <c:pt idx="18291">
                  <c:v>52.11</c:v>
                </c:pt>
                <c:pt idx="18292">
                  <c:v>52.11</c:v>
                </c:pt>
                <c:pt idx="18293">
                  <c:v>52.11</c:v>
                </c:pt>
                <c:pt idx="18294">
                  <c:v>52.11</c:v>
                </c:pt>
                <c:pt idx="18295">
                  <c:v>52.83</c:v>
                </c:pt>
                <c:pt idx="18296">
                  <c:v>52.83</c:v>
                </c:pt>
                <c:pt idx="18297">
                  <c:v>52.83</c:v>
                </c:pt>
                <c:pt idx="18298">
                  <c:v>52.83</c:v>
                </c:pt>
                <c:pt idx="18299">
                  <c:v>52.83</c:v>
                </c:pt>
                <c:pt idx="18300">
                  <c:v>52.83</c:v>
                </c:pt>
                <c:pt idx="18301">
                  <c:v>52.83</c:v>
                </c:pt>
                <c:pt idx="18302">
                  <c:v>52.83</c:v>
                </c:pt>
                <c:pt idx="18303">
                  <c:v>52.83</c:v>
                </c:pt>
                <c:pt idx="18304">
                  <c:v>52.83</c:v>
                </c:pt>
                <c:pt idx="18305">
                  <c:v>53.47</c:v>
                </c:pt>
                <c:pt idx="18306">
                  <c:v>53.47</c:v>
                </c:pt>
                <c:pt idx="18307">
                  <c:v>53.47</c:v>
                </c:pt>
                <c:pt idx="18308">
                  <c:v>53.47</c:v>
                </c:pt>
                <c:pt idx="18309">
                  <c:v>53.47</c:v>
                </c:pt>
                <c:pt idx="18310">
                  <c:v>53.47</c:v>
                </c:pt>
                <c:pt idx="18311">
                  <c:v>53.47</c:v>
                </c:pt>
                <c:pt idx="18312">
                  <c:v>53.47</c:v>
                </c:pt>
                <c:pt idx="18313">
                  <c:v>53.47</c:v>
                </c:pt>
                <c:pt idx="18314">
                  <c:v>53.47</c:v>
                </c:pt>
                <c:pt idx="18315">
                  <c:v>52.97</c:v>
                </c:pt>
                <c:pt idx="18316">
                  <c:v>52.97</c:v>
                </c:pt>
                <c:pt idx="18317">
                  <c:v>52.97</c:v>
                </c:pt>
                <c:pt idx="18318">
                  <c:v>52.97</c:v>
                </c:pt>
                <c:pt idx="18319">
                  <c:v>52.97</c:v>
                </c:pt>
                <c:pt idx="18320">
                  <c:v>52.97</c:v>
                </c:pt>
                <c:pt idx="18321">
                  <c:v>52.97</c:v>
                </c:pt>
                <c:pt idx="18322">
                  <c:v>52.97</c:v>
                </c:pt>
                <c:pt idx="18323">
                  <c:v>52.97</c:v>
                </c:pt>
                <c:pt idx="18324">
                  <c:v>52.97</c:v>
                </c:pt>
                <c:pt idx="18325">
                  <c:v>50.36</c:v>
                </c:pt>
                <c:pt idx="18326">
                  <c:v>50.36</c:v>
                </c:pt>
                <c:pt idx="18327">
                  <c:v>50.36</c:v>
                </c:pt>
                <c:pt idx="18328">
                  <c:v>50.36</c:v>
                </c:pt>
                <c:pt idx="18329">
                  <c:v>50.36</c:v>
                </c:pt>
                <c:pt idx="18330">
                  <c:v>50.36</c:v>
                </c:pt>
                <c:pt idx="18331">
                  <c:v>50.36</c:v>
                </c:pt>
                <c:pt idx="18332">
                  <c:v>50.36</c:v>
                </c:pt>
                <c:pt idx="18333">
                  <c:v>50.36</c:v>
                </c:pt>
                <c:pt idx="18334">
                  <c:v>50.36</c:v>
                </c:pt>
                <c:pt idx="18335">
                  <c:v>49.49</c:v>
                </c:pt>
                <c:pt idx="18336">
                  <c:v>49.49</c:v>
                </c:pt>
                <c:pt idx="18337">
                  <c:v>49.49</c:v>
                </c:pt>
                <c:pt idx="18338">
                  <c:v>49.49</c:v>
                </c:pt>
                <c:pt idx="18339">
                  <c:v>49.49</c:v>
                </c:pt>
                <c:pt idx="18340">
                  <c:v>49.49</c:v>
                </c:pt>
                <c:pt idx="18341">
                  <c:v>49.49</c:v>
                </c:pt>
                <c:pt idx="18342">
                  <c:v>49.49</c:v>
                </c:pt>
                <c:pt idx="18343">
                  <c:v>49.49</c:v>
                </c:pt>
                <c:pt idx="18344">
                  <c:v>49.49</c:v>
                </c:pt>
                <c:pt idx="18345">
                  <c:v>47.69</c:v>
                </c:pt>
                <c:pt idx="18346">
                  <c:v>47.69</c:v>
                </c:pt>
                <c:pt idx="18347">
                  <c:v>47.69</c:v>
                </c:pt>
                <c:pt idx="18348">
                  <c:v>47.69</c:v>
                </c:pt>
                <c:pt idx="18349">
                  <c:v>47.69</c:v>
                </c:pt>
                <c:pt idx="18350">
                  <c:v>47.69</c:v>
                </c:pt>
                <c:pt idx="18351">
                  <c:v>47.69</c:v>
                </c:pt>
                <c:pt idx="18352">
                  <c:v>47.69</c:v>
                </c:pt>
                <c:pt idx="18353">
                  <c:v>47.69</c:v>
                </c:pt>
                <c:pt idx="18354">
                  <c:v>47.69</c:v>
                </c:pt>
                <c:pt idx="18355">
                  <c:v>50.36</c:v>
                </c:pt>
                <c:pt idx="18356">
                  <c:v>50.36</c:v>
                </c:pt>
                <c:pt idx="18357">
                  <c:v>50.36</c:v>
                </c:pt>
                <c:pt idx="18358">
                  <c:v>50.36</c:v>
                </c:pt>
                <c:pt idx="18359">
                  <c:v>50.36</c:v>
                </c:pt>
                <c:pt idx="18360">
                  <c:v>50.36</c:v>
                </c:pt>
                <c:pt idx="18361">
                  <c:v>50.36</c:v>
                </c:pt>
                <c:pt idx="18362">
                  <c:v>50.36</c:v>
                </c:pt>
                <c:pt idx="18363">
                  <c:v>50.36</c:v>
                </c:pt>
                <c:pt idx="18364">
                  <c:v>50.36</c:v>
                </c:pt>
                <c:pt idx="18365">
                  <c:v>52.77</c:v>
                </c:pt>
                <c:pt idx="18366">
                  <c:v>52.77</c:v>
                </c:pt>
                <c:pt idx="18367">
                  <c:v>52.77</c:v>
                </c:pt>
                <c:pt idx="18368">
                  <c:v>52.77</c:v>
                </c:pt>
                <c:pt idx="18369">
                  <c:v>52.77</c:v>
                </c:pt>
                <c:pt idx="18370">
                  <c:v>52.77</c:v>
                </c:pt>
                <c:pt idx="18371">
                  <c:v>52.77</c:v>
                </c:pt>
                <c:pt idx="18372">
                  <c:v>52.77</c:v>
                </c:pt>
                <c:pt idx="18373">
                  <c:v>52.77</c:v>
                </c:pt>
                <c:pt idx="18374">
                  <c:v>52.77</c:v>
                </c:pt>
                <c:pt idx="18375">
                  <c:v>48.63</c:v>
                </c:pt>
                <c:pt idx="18376">
                  <c:v>48.63</c:v>
                </c:pt>
                <c:pt idx="18377">
                  <c:v>48.63</c:v>
                </c:pt>
                <c:pt idx="18378">
                  <c:v>48.63</c:v>
                </c:pt>
                <c:pt idx="18379">
                  <c:v>48.63</c:v>
                </c:pt>
                <c:pt idx="18380">
                  <c:v>48.63</c:v>
                </c:pt>
                <c:pt idx="18381">
                  <c:v>48.63</c:v>
                </c:pt>
                <c:pt idx="18382">
                  <c:v>48.63</c:v>
                </c:pt>
                <c:pt idx="18383">
                  <c:v>48.63</c:v>
                </c:pt>
                <c:pt idx="18384">
                  <c:v>48.63</c:v>
                </c:pt>
                <c:pt idx="18385">
                  <c:v>47.52</c:v>
                </c:pt>
                <c:pt idx="18386">
                  <c:v>47.52</c:v>
                </c:pt>
                <c:pt idx="18387">
                  <c:v>47.52</c:v>
                </c:pt>
                <c:pt idx="18388">
                  <c:v>47.52</c:v>
                </c:pt>
                <c:pt idx="18389">
                  <c:v>47.52</c:v>
                </c:pt>
                <c:pt idx="18390">
                  <c:v>47.52</c:v>
                </c:pt>
                <c:pt idx="18391">
                  <c:v>47.52</c:v>
                </c:pt>
                <c:pt idx="18392">
                  <c:v>47.52</c:v>
                </c:pt>
                <c:pt idx="18393">
                  <c:v>47.52</c:v>
                </c:pt>
                <c:pt idx="18394">
                  <c:v>47.52</c:v>
                </c:pt>
                <c:pt idx="18395">
                  <c:v>48.05</c:v>
                </c:pt>
                <c:pt idx="18396">
                  <c:v>48.05</c:v>
                </c:pt>
                <c:pt idx="18397">
                  <c:v>48.05</c:v>
                </c:pt>
                <c:pt idx="18398">
                  <c:v>48.05</c:v>
                </c:pt>
                <c:pt idx="18399">
                  <c:v>48.05</c:v>
                </c:pt>
                <c:pt idx="18400">
                  <c:v>48.05</c:v>
                </c:pt>
                <c:pt idx="18401">
                  <c:v>48.05</c:v>
                </c:pt>
                <c:pt idx="18402">
                  <c:v>48.05</c:v>
                </c:pt>
                <c:pt idx="18403">
                  <c:v>48.05</c:v>
                </c:pt>
                <c:pt idx="18404">
                  <c:v>48.05</c:v>
                </c:pt>
                <c:pt idx="18405">
                  <c:v>47.27</c:v>
                </c:pt>
                <c:pt idx="18406">
                  <c:v>47.27</c:v>
                </c:pt>
                <c:pt idx="18407">
                  <c:v>47.27</c:v>
                </c:pt>
                <c:pt idx="18408">
                  <c:v>47.27</c:v>
                </c:pt>
                <c:pt idx="18409">
                  <c:v>47.27</c:v>
                </c:pt>
                <c:pt idx="18410">
                  <c:v>47.27</c:v>
                </c:pt>
                <c:pt idx="18411">
                  <c:v>47.27</c:v>
                </c:pt>
                <c:pt idx="18412">
                  <c:v>47.27</c:v>
                </c:pt>
                <c:pt idx="18413">
                  <c:v>47.27</c:v>
                </c:pt>
                <c:pt idx="18414">
                  <c:v>47.27</c:v>
                </c:pt>
                <c:pt idx="18415">
                  <c:v>46.69</c:v>
                </c:pt>
                <c:pt idx="18416">
                  <c:v>46.69</c:v>
                </c:pt>
                <c:pt idx="18417">
                  <c:v>46.69</c:v>
                </c:pt>
                <c:pt idx="18418">
                  <c:v>46.69</c:v>
                </c:pt>
                <c:pt idx="18419">
                  <c:v>46.69</c:v>
                </c:pt>
                <c:pt idx="18420">
                  <c:v>46.69</c:v>
                </c:pt>
                <c:pt idx="18421">
                  <c:v>46.69</c:v>
                </c:pt>
                <c:pt idx="18422">
                  <c:v>46.69</c:v>
                </c:pt>
                <c:pt idx="18423">
                  <c:v>46.69</c:v>
                </c:pt>
                <c:pt idx="18424">
                  <c:v>46.69</c:v>
                </c:pt>
                <c:pt idx="18425">
                  <c:v>45.41</c:v>
                </c:pt>
                <c:pt idx="18426">
                  <c:v>45.41</c:v>
                </c:pt>
                <c:pt idx="18427">
                  <c:v>45.41</c:v>
                </c:pt>
                <c:pt idx="18428">
                  <c:v>45.41</c:v>
                </c:pt>
                <c:pt idx="18429">
                  <c:v>45.41</c:v>
                </c:pt>
                <c:pt idx="18430">
                  <c:v>45.41</c:v>
                </c:pt>
                <c:pt idx="18431">
                  <c:v>45.41</c:v>
                </c:pt>
                <c:pt idx="18432">
                  <c:v>45.41</c:v>
                </c:pt>
                <c:pt idx="18433">
                  <c:v>45.41</c:v>
                </c:pt>
                <c:pt idx="18434">
                  <c:v>45.41</c:v>
                </c:pt>
                <c:pt idx="18435">
                  <c:v>41.94</c:v>
                </c:pt>
                <c:pt idx="18436">
                  <c:v>41.94</c:v>
                </c:pt>
                <c:pt idx="18437">
                  <c:v>41.94</c:v>
                </c:pt>
                <c:pt idx="18438">
                  <c:v>41.94</c:v>
                </c:pt>
                <c:pt idx="18439">
                  <c:v>41.94</c:v>
                </c:pt>
                <c:pt idx="18440">
                  <c:v>41.94</c:v>
                </c:pt>
                <c:pt idx="18441">
                  <c:v>41.94</c:v>
                </c:pt>
                <c:pt idx="18442">
                  <c:v>41.94</c:v>
                </c:pt>
                <c:pt idx="18443">
                  <c:v>41.94</c:v>
                </c:pt>
                <c:pt idx="18444">
                  <c:v>41.94</c:v>
                </c:pt>
                <c:pt idx="18445">
                  <c:v>40.659999999999997</c:v>
                </c:pt>
                <c:pt idx="18446">
                  <c:v>40.659999999999997</c:v>
                </c:pt>
                <c:pt idx="18447">
                  <c:v>40.659999999999997</c:v>
                </c:pt>
                <c:pt idx="18448">
                  <c:v>40.659999999999997</c:v>
                </c:pt>
                <c:pt idx="18449">
                  <c:v>40.659999999999997</c:v>
                </c:pt>
                <c:pt idx="18450">
                  <c:v>40.659999999999997</c:v>
                </c:pt>
                <c:pt idx="18451">
                  <c:v>40.659999999999997</c:v>
                </c:pt>
                <c:pt idx="18452">
                  <c:v>40.659999999999997</c:v>
                </c:pt>
                <c:pt idx="18453">
                  <c:v>40.659999999999997</c:v>
                </c:pt>
                <c:pt idx="18454">
                  <c:v>40.659999999999997</c:v>
                </c:pt>
                <c:pt idx="18455">
                  <c:v>40.049999999999997</c:v>
                </c:pt>
                <c:pt idx="18456">
                  <c:v>40.049999999999997</c:v>
                </c:pt>
                <c:pt idx="18457">
                  <c:v>40.049999999999997</c:v>
                </c:pt>
                <c:pt idx="18458">
                  <c:v>40.049999999999997</c:v>
                </c:pt>
                <c:pt idx="18459">
                  <c:v>40.049999999999997</c:v>
                </c:pt>
                <c:pt idx="18460">
                  <c:v>40.049999999999997</c:v>
                </c:pt>
                <c:pt idx="18461">
                  <c:v>40.049999999999997</c:v>
                </c:pt>
                <c:pt idx="18462">
                  <c:v>40.049999999999997</c:v>
                </c:pt>
                <c:pt idx="18463">
                  <c:v>40.049999999999997</c:v>
                </c:pt>
                <c:pt idx="18464">
                  <c:v>40.049999999999997</c:v>
                </c:pt>
                <c:pt idx="18465">
                  <c:v>35.549999999999997</c:v>
                </c:pt>
                <c:pt idx="18466">
                  <c:v>35.549999999999997</c:v>
                </c:pt>
                <c:pt idx="18467">
                  <c:v>35.549999999999997</c:v>
                </c:pt>
                <c:pt idx="18468">
                  <c:v>35.549999999999997</c:v>
                </c:pt>
                <c:pt idx="18469">
                  <c:v>35.549999999999997</c:v>
                </c:pt>
                <c:pt idx="18470">
                  <c:v>35.549999999999997</c:v>
                </c:pt>
                <c:pt idx="18471">
                  <c:v>35.549999999999997</c:v>
                </c:pt>
                <c:pt idx="18472">
                  <c:v>35.549999999999997</c:v>
                </c:pt>
                <c:pt idx="18473">
                  <c:v>35.549999999999997</c:v>
                </c:pt>
                <c:pt idx="18474">
                  <c:v>35.549999999999997</c:v>
                </c:pt>
                <c:pt idx="18475">
                  <c:v>37.799999999999997</c:v>
                </c:pt>
                <c:pt idx="18476">
                  <c:v>37.799999999999997</c:v>
                </c:pt>
                <c:pt idx="18477">
                  <c:v>37.799999999999997</c:v>
                </c:pt>
                <c:pt idx="18478">
                  <c:v>37.799999999999997</c:v>
                </c:pt>
                <c:pt idx="18479">
                  <c:v>37.799999999999997</c:v>
                </c:pt>
                <c:pt idx="18480">
                  <c:v>37.799999999999997</c:v>
                </c:pt>
                <c:pt idx="18481">
                  <c:v>37.799999999999997</c:v>
                </c:pt>
                <c:pt idx="18482">
                  <c:v>37.799999999999997</c:v>
                </c:pt>
                <c:pt idx="18483">
                  <c:v>37.799999999999997</c:v>
                </c:pt>
                <c:pt idx="18484">
                  <c:v>37.799999999999997</c:v>
                </c:pt>
                <c:pt idx="18485">
                  <c:v>35.270000000000003</c:v>
                </c:pt>
                <c:pt idx="18486">
                  <c:v>35.270000000000003</c:v>
                </c:pt>
                <c:pt idx="18487">
                  <c:v>35.270000000000003</c:v>
                </c:pt>
                <c:pt idx="18488">
                  <c:v>35.270000000000003</c:v>
                </c:pt>
                <c:pt idx="18489">
                  <c:v>35.270000000000003</c:v>
                </c:pt>
                <c:pt idx="18490">
                  <c:v>35.270000000000003</c:v>
                </c:pt>
                <c:pt idx="18491">
                  <c:v>35.270000000000003</c:v>
                </c:pt>
                <c:pt idx="18492">
                  <c:v>35.270000000000003</c:v>
                </c:pt>
                <c:pt idx="18493">
                  <c:v>35.270000000000003</c:v>
                </c:pt>
                <c:pt idx="18494">
                  <c:v>35.270000000000003</c:v>
                </c:pt>
                <c:pt idx="18495">
                  <c:v>34.799999999999997</c:v>
                </c:pt>
                <c:pt idx="18496">
                  <c:v>34.799999999999997</c:v>
                </c:pt>
                <c:pt idx="18497">
                  <c:v>34.799999999999997</c:v>
                </c:pt>
                <c:pt idx="18498">
                  <c:v>34.799999999999997</c:v>
                </c:pt>
                <c:pt idx="18499">
                  <c:v>34.799999999999997</c:v>
                </c:pt>
                <c:pt idx="18500">
                  <c:v>34.799999999999997</c:v>
                </c:pt>
                <c:pt idx="18501">
                  <c:v>34.799999999999997</c:v>
                </c:pt>
                <c:pt idx="18502">
                  <c:v>34.799999999999997</c:v>
                </c:pt>
                <c:pt idx="18503">
                  <c:v>34.799999999999997</c:v>
                </c:pt>
                <c:pt idx="18504">
                  <c:v>34.799999999999997</c:v>
                </c:pt>
                <c:pt idx="18505">
                  <c:v>33.72</c:v>
                </c:pt>
                <c:pt idx="18506">
                  <c:v>33.72</c:v>
                </c:pt>
                <c:pt idx="18507">
                  <c:v>33.72</c:v>
                </c:pt>
                <c:pt idx="18508">
                  <c:v>33.72</c:v>
                </c:pt>
                <c:pt idx="18509">
                  <c:v>33.72</c:v>
                </c:pt>
                <c:pt idx="18510">
                  <c:v>33.72</c:v>
                </c:pt>
                <c:pt idx="18511">
                  <c:v>33.72</c:v>
                </c:pt>
                <c:pt idx="18512">
                  <c:v>33.72</c:v>
                </c:pt>
                <c:pt idx="18513">
                  <c:v>33.72</c:v>
                </c:pt>
                <c:pt idx="18514">
                  <c:v>33.72</c:v>
                </c:pt>
                <c:pt idx="18515">
                  <c:v>33.19</c:v>
                </c:pt>
                <c:pt idx="18516">
                  <c:v>33.19</c:v>
                </c:pt>
                <c:pt idx="18517">
                  <c:v>33.19</c:v>
                </c:pt>
                <c:pt idx="18518">
                  <c:v>33.19</c:v>
                </c:pt>
                <c:pt idx="18519">
                  <c:v>33.19</c:v>
                </c:pt>
                <c:pt idx="18520">
                  <c:v>33.19</c:v>
                </c:pt>
                <c:pt idx="18521">
                  <c:v>33.19</c:v>
                </c:pt>
                <c:pt idx="18522">
                  <c:v>33.19</c:v>
                </c:pt>
                <c:pt idx="18523">
                  <c:v>33.19</c:v>
                </c:pt>
                <c:pt idx="18524">
                  <c:v>33.19</c:v>
                </c:pt>
                <c:pt idx="18525">
                  <c:v>33.72</c:v>
                </c:pt>
                <c:pt idx="18526">
                  <c:v>33.72</c:v>
                </c:pt>
                <c:pt idx="18527">
                  <c:v>33.72</c:v>
                </c:pt>
                <c:pt idx="18528">
                  <c:v>33.72</c:v>
                </c:pt>
                <c:pt idx="18529">
                  <c:v>33.72</c:v>
                </c:pt>
                <c:pt idx="18530">
                  <c:v>33.72</c:v>
                </c:pt>
                <c:pt idx="18531">
                  <c:v>33.72</c:v>
                </c:pt>
                <c:pt idx="18532">
                  <c:v>33.72</c:v>
                </c:pt>
                <c:pt idx="18533">
                  <c:v>33.72</c:v>
                </c:pt>
                <c:pt idx="18534">
                  <c:v>33.72</c:v>
                </c:pt>
                <c:pt idx="18535">
                  <c:v>32.770000000000003</c:v>
                </c:pt>
                <c:pt idx="18536">
                  <c:v>32.770000000000003</c:v>
                </c:pt>
                <c:pt idx="18537">
                  <c:v>32.770000000000003</c:v>
                </c:pt>
                <c:pt idx="18538">
                  <c:v>32.770000000000003</c:v>
                </c:pt>
                <c:pt idx="18539">
                  <c:v>32.770000000000003</c:v>
                </c:pt>
                <c:pt idx="18540">
                  <c:v>32.770000000000003</c:v>
                </c:pt>
                <c:pt idx="18541">
                  <c:v>32.770000000000003</c:v>
                </c:pt>
                <c:pt idx="18542">
                  <c:v>32.770000000000003</c:v>
                </c:pt>
                <c:pt idx="18543">
                  <c:v>32.770000000000003</c:v>
                </c:pt>
                <c:pt idx="18544">
                  <c:v>32.770000000000003</c:v>
                </c:pt>
                <c:pt idx="18545">
                  <c:v>32.24</c:v>
                </c:pt>
                <c:pt idx="18546">
                  <c:v>32.24</c:v>
                </c:pt>
                <c:pt idx="18547">
                  <c:v>32.24</c:v>
                </c:pt>
                <c:pt idx="18548">
                  <c:v>32.24</c:v>
                </c:pt>
                <c:pt idx="18549">
                  <c:v>32.24</c:v>
                </c:pt>
                <c:pt idx="18550">
                  <c:v>32.24</c:v>
                </c:pt>
                <c:pt idx="18551">
                  <c:v>32.24</c:v>
                </c:pt>
                <c:pt idx="18552">
                  <c:v>32.24</c:v>
                </c:pt>
                <c:pt idx="18553">
                  <c:v>32.24</c:v>
                </c:pt>
                <c:pt idx="18554">
                  <c:v>32.24</c:v>
                </c:pt>
                <c:pt idx="18555">
                  <c:v>30.91</c:v>
                </c:pt>
                <c:pt idx="18556">
                  <c:v>30.91</c:v>
                </c:pt>
                <c:pt idx="18557">
                  <c:v>30.91</c:v>
                </c:pt>
                <c:pt idx="18558">
                  <c:v>30.91</c:v>
                </c:pt>
                <c:pt idx="18559">
                  <c:v>30.91</c:v>
                </c:pt>
                <c:pt idx="18560">
                  <c:v>30.91</c:v>
                </c:pt>
                <c:pt idx="18561">
                  <c:v>30.91</c:v>
                </c:pt>
                <c:pt idx="18562">
                  <c:v>30.91</c:v>
                </c:pt>
                <c:pt idx="18563">
                  <c:v>30.91</c:v>
                </c:pt>
                <c:pt idx="18564">
                  <c:v>30.91</c:v>
                </c:pt>
                <c:pt idx="18565">
                  <c:v>29.86</c:v>
                </c:pt>
                <c:pt idx="18566">
                  <c:v>29.86</c:v>
                </c:pt>
                <c:pt idx="18567">
                  <c:v>29.86</c:v>
                </c:pt>
                <c:pt idx="18568">
                  <c:v>29.86</c:v>
                </c:pt>
                <c:pt idx="18569">
                  <c:v>29.86</c:v>
                </c:pt>
                <c:pt idx="18570">
                  <c:v>29.86</c:v>
                </c:pt>
                <c:pt idx="18571">
                  <c:v>29.86</c:v>
                </c:pt>
                <c:pt idx="18572">
                  <c:v>29.86</c:v>
                </c:pt>
                <c:pt idx="18573">
                  <c:v>29.86</c:v>
                </c:pt>
                <c:pt idx="18574">
                  <c:v>29.86</c:v>
                </c:pt>
                <c:pt idx="18575">
                  <c:v>30.08</c:v>
                </c:pt>
                <c:pt idx="18576">
                  <c:v>30.08</c:v>
                </c:pt>
                <c:pt idx="18577">
                  <c:v>30.08</c:v>
                </c:pt>
                <c:pt idx="18578">
                  <c:v>30.08</c:v>
                </c:pt>
                <c:pt idx="18579">
                  <c:v>30.08</c:v>
                </c:pt>
                <c:pt idx="18580">
                  <c:v>30.08</c:v>
                </c:pt>
                <c:pt idx="18581">
                  <c:v>30.08</c:v>
                </c:pt>
                <c:pt idx="18582">
                  <c:v>30.08</c:v>
                </c:pt>
                <c:pt idx="18583">
                  <c:v>30.08</c:v>
                </c:pt>
                <c:pt idx="18584">
                  <c:v>30.08</c:v>
                </c:pt>
                <c:pt idx="18585">
                  <c:v>29.47</c:v>
                </c:pt>
                <c:pt idx="18586">
                  <c:v>29.47</c:v>
                </c:pt>
                <c:pt idx="18587">
                  <c:v>29.47</c:v>
                </c:pt>
                <c:pt idx="18588">
                  <c:v>29.47</c:v>
                </c:pt>
                <c:pt idx="18589">
                  <c:v>29.47</c:v>
                </c:pt>
                <c:pt idx="18590">
                  <c:v>29.47</c:v>
                </c:pt>
                <c:pt idx="18591">
                  <c:v>29.47</c:v>
                </c:pt>
                <c:pt idx="18592">
                  <c:v>29.47</c:v>
                </c:pt>
                <c:pt idx="18593">
                  <c:v>29.47</c:v>
                </c:pt>
                <c:pt idx="18594">
                  <c:v>29.47</c:v>
                </c:pt>
                <c:pt idx="18595">
                  <c:v>28.49</c:v>
                </c:pt>
                <c:pt idx="18596">
                  <c:v>28.49</c:v>
                </c:pt>
                <c:pt idx="18597">
                  <c:v>28.49</c:v>
                </c:pt>
                <c:pt idx="18598">
                  <c:v>28.49</c:v>
                </c:pt>
                <c:pt idx="18599">
                  <c:v>28.49</c:v>
                </c:pt>
                <c:pt idx="18600">
                  <c:v>28.49</c:v>
                </c:pt>
                <c:pt idx="18601">
                  <c:v>28.49</c:v>
                </c:pt>
                <c:pt idx="18602">
                  <c:v>28.49</c:v>
                </c:pt>
                <c:pt idx="18603">
                  <c:v>28.49</c:v>
                </c:pt>
                <c:pt idx="18604">
                  <c:v>28.49</c:v>
                </c:pt>
                <c:pt idx="18605">
                  <c:v>28.19</c:v>
                </c:pt>
                <c:pt idx="18606">
                  <c:v>28.19</c:v>
                </c:pt>
                <c:pt idx="18607">
                  <c:v>28.19</c:v>
                </c:pt>
                <c:pt idx="18608">
                  <c:v>28.19</c:v>
                </c:pt>
                <c:pt idx="18609">
                  <c:v>28.19</c:v>
                </c:pt>
                <c:pt idx="18610">
                  <c:v>28.19</c:v>
                </c:pt>
                <c:pt idx="18611">
                  <c:v>28.19</c:v>
                </c:pt>
                <c:pt idx="18612">
                  <c:v>28.19</c:v>
                </c:pt>
                <c:pt idx="18613">
                  <c:v>28.19</c:v>
                </c:pt>
                <c:pt idx="18614">
                  <c:v>28.19</c:v>
                </c:pt>
                <c:pt idx="18615">
                  <c:v>27.66</c:v>
                </c:pt>
                <c:pt idx="18616">
                  <c:v>27.66</c:v>
                </c:pt>
                <c:pt idx="18617">
                  <c:v>27.66</c:v>
                </c:pt>
                <c:pt idx="18618">
                  <c:v>27.66</c:v>
                </c:pt>
                <c:pt idx="18619">
                  <c:v>27.66</c:v>
                </c:pt>
                <c:pt idx="18620">
                  <c:v>27.66</c:v>
                </c:pt>
                <c:pt idx="18621">
                  <c:v>27.66</c:v>
                </c:pt>
                <c:pt idx="18622">
                  <c:v>27.66</c:v>
                </c:pt>
                <c:pt idx="18623">
                  <c:v>27.66</c:v>
                </c:pt>
                <c:pt idx="18624">
                  <c:v>27.66</c:v>
                </c:pt>
                <c:pt idx="18625">
                  <c:v>27.3</c:v>
                </c:pt>
                <c:pt idx="18626">
                  <c:v>27.3</c:v>
                </c:pt>
                <c:pt idx="18627">
                  <c:v>27.3</c:v>
                </c:pt>
                <c:pt idx="18628">
                  <c:v>27.3</c:v>
                </c:pt>
                <c:pt idx="18629">
                  <c:v>27.3</c:v>
                </c:pt>
                <c:pt idx="18630">
                  <c:v>27.3</c:v>
                </c:pt>
                <c:pt idx="18631">
                  <c:v>27.3</c:v>
                </c:pt>
                <c:pt idx="18632">
                  <c:v>27.3</c:v>
                </c:pt>
                <c:pt idx="18633">
                  <c:v>27.3</c:v>
                </c:pt>
                <c:pt idx="18634">
                  <c:v>27.3</c:v>
                </c:pt>
                <c:pt idx="18635">
                  <c:v>26.61</c:v>
                </c:pt>
                <c:pt idx="18636">
                  <c:v>26.61</c:v>
                </c:pt>
                <c:pt idx="18637">
                  <c:v>26.61</c:v>
                </c:pt>
                <c:pt idx="18638">
                  <c:v>26.61</c:v>
                </c:pt>
                <c:pt idx="18639">
                  <c:v>26.61</c:v>
                </c:pt>
                <c:pt idx="18640">
                  <c:v>26.61</c:v>
                </c:pt>
                <c:pt idx="18641">
                  <c:v>26.61</c:v>
                </c:pt>
                <c:pt idx="18642">
                  <c:v>26.61</c:v>
                </c:pt>
                <c:pt idx="18643">
                  <c:v>26.61</c:v>
                </c:pt>
                <c:pt idx="18644">
                  <c:v>26.61</c:v>
                </c:pt>
                <c:pt idx="18645">
                  <c:v>26.13</c:v>
                </c:pt>
                <c:pt idx="18646">
                  <c:v>26.13</c:v>
                </c:pt>
                <c:pt idx="18647">
                  <c:v>26.13</c:v>
                </c:pt>
                <c:pt idx="18648">
                  <c:v>26.13</c:v>
                </c:pt>
                <c:pt idx="18649">
                  <c:v>26.13</c:v>
                </c:pt>
                <c:pt idx="18650">
                  <c:v>26.13</c:v>
                </c:pt>
                <c:pt idx="18651">
                  <c:v>26.13</c:v>
                </c:pt>
                <c:pt idx="18652">
                  <c:v>26.13</c:v>
                </c:pt>
                <c:pt idx="18653">
                  <c:v>26.13</c:v>
                </c:pt>
                <c:pt idx="18654">
                  <c:v>26.13</c:v>
                </c:pt>
                <c:pt idx="18655">
                  <c:v>25.91</c:v>
                </c:pt>
                <c:pt idx="18656">
                  <c:v>25.91</c:v>
                </c:pt>
                <c:pt idx="18657">
                  <c:v>25.91</c:v>
                </c:pt>
                <c:pt idx="18658">
                  <c:v>25.91</c:v>
                </c:pt>
                <c:pt idx="18659">
                  <c:v>25.91</c:v>
                </c:pt>
                <c:pt idx="18660">
                  <c:v>25.91</c:v>
                </c:pt>
                <c:pt idx="18661">
                  <c:v>25.91</c:v>
                </c:pt>
                <c:pt idx="18662">
                  <c:v>25.91</c:v>
                </c:pt>
                <c:pt idx="18663">
                  <c:v>25.91</c:v>
                </c:pt>
                <c:pt idx="18664">
                  <c:v>25.91</c:v>
                </c:pt>
                <c:pt idx="18665">
                  <c:v>24.83</c:v>
                </c:pt>
                <c:pt idx="18666">
                  <c:v>24.83</c:v>
                </c:pt>
                <c:pt idx="18667">
                  <c:v>24.83</c:v>
                </c:pt>
                <c:pt idx="18668">
                  <c:v>24.83</c:v>
                </c:pt>
                <c:pt idx="18669">
                  <c:v>24.83</c:v>
                </c:pt>
                <c:pt idx="18670">
                  <c:v>24.83</c:v>
                </c:pt>
                <c:pt idx="18671">
                  <c:v>24.83</c:v>
                </c:pt>
                <c:pt idx="18672">
                  <c:v>24.83</c:v>
                </c:pt>
                <c:pt idx="18673">
                  <c:v>24.83</c:v>
                </c:pt>
                <c:pt idx="18674">
                  <c:v>24.83</c:v>
                </c:pt>
                <c:pt idx="18675">
                  <c:v>24.49</c:v>
                </c:pt>
                <c:pt idx="18676">
                  <c:v>24.49</c:v>
                </c:pt>
                <c:pt idx="18677">
                  <c:v>24.49</c:v>
                </c:pt>
                <c:pt idx="18678">
                  <c:v>24.49</c:v>
                </c:pt>
                <c:pt idx="18679">
                  <c:v>24.49</c:v>
                </c:pt>
                <c:pt idx="18680">
                  <c:v>24.49</c:v>
                </c:pt>
                <c:pt idx="18681">
                  <c:v>24.49</c:v>
                </c:pt>
                <c:pt idx="18682">
                  <c:v>24.49</c:v>
                </c:pt>
                <c:pt idx="18683">
                  <c:v>24.49</c:v>
                </c:pt>
                <c:pt idx="18684">
                  <c:v>24.49</c:v>
                </c:pt>
                <c:pt idx="18685">
                  <c:v>22.83</c:v>
                </c:pt>
                <c:pt idx="18686">
                  <c:v>22.83</c:v>
                </c:pt>
                <c:pt idx="18687">
                  <c:v>22.83</c:v>
                </c:pt>
                <c:pt idx="18688">
                  <c:v>22.83</c:v>
                </c:pt>
                <c:pt idx="18689">
                  <c:v>22.83</c:v>
                </c:pt>
                <c:pt idx="18690">
                  <c:v>22.83</c:v>
                </c:pt>
                <c:pt idx="18691">
                  <c:v>22.83</c:v>
                </c:pt>
                <c:pt idx="18692">
                  <c:v>22.83</c:v>
                </c:pt>
                <c:pt idx="18693">
                  <c:v>22.83</c:v>
                </c:pt>
                <c:pt idx="18694">
                  <c:v>22.83</c:v>
                </c:pt>
                <c:pt idx="18695">
                  <c:v>22.38</c:v>
                </c:pt>
                <c:pt idx="18696">
                  <c:v>22.38</c:v>
                </c:pt>
                <c:pt idx="18697">
                  <c:v>22.38</c:v>
                </c:pt>
                <c:pt idx="18698">
                  <c:v>22.38</c:v>
                </c:pt>
                <c:pt idx="18699">
                  <c:v>22.38</c:v>
                </c:pt>
                <c:pt idx="18700">
                  <c:v>22.38</c:v>
                </c:pt>
                <c:pt idx="18701">
                  <c:v>22.38</c:v>
                </c:pt>
                <c:pt idx="18702">
                  <c:v>22.38</c:v>
                </c:pt>
                <c:pt idx="18703">
                  <c:v>22.38</c:v>
                </c:pt>
                <c:pt idx="18704">
                  <c:v>22.38</c:v>
                </c:pt>
                <c:pt idx="18705">
                  <c:v>21.77</c:v>
                </c:pt>
                <c:pt idx="18706">
                  <c:v>21.77</c:v>
                </c:pt>
                <c:pt idx="18707">
                  <c:v>21.77</c:v>
                </c:pt>
                <c:pt idx="18708">
                  <c:v>21.77</c:v>
                </c:pt>
                <c:pt idx="18709">
                  <c:v>21.77</c:v>
                </c:pt>
                <c:pt idx="18710">
                  <c:v>21.77</c:v>
                </c:pt>
                <c:pt idx="18711">
                  <c:v>21.77</c:v>
                </c:pt>
                <c:pt idx="18712">
                  <c:v>21.77</c:v>
                </c:pt>
                <c:pt idx="18713">
                  <c:v>21.77</c:v>
                </c:pt>
                <c:pt idx="18714">
                  <c:v>21.77</c:v>
                </c:pt>
                <c:pt idx="18715">
                  <c:v>21.61</c:v>
                </c:pt>
                <c:pt idx="18716">
                  <c:v>21.61</c:v>
                </c:pt>
                <c:pt idx="18717">
                  <c:v>21.61</c:v>
                </c:pt>
                <c:pt idx="18718">
                  <c:v>21.61</c:v>
                </c:pt>
                <c:pt idx="18719">
                  <c:v>21.61</c:v>
                </c:pt>
                <c:pt idx="18720">
                  <c:v>21.61</c:v>
                </c:pt>
                <c:pt idx="18721">
                  <c:v>21.61</c:v>
                </c:pt>
                <c:pt idx="18722">
                  <c:v>21.61</c:v>
                </c:pt>
                <c:pt idx="18723">
                  <c:v>21.61</c:v>
                </c:pt>
                <c:pt idx="18724">
                  <c:v>21.61</c:v>
                </c:pt>
                <c:pt idx="18725">
                  <c:v>21.69</c:v>
                </c:pt>
                <c:pt idx="18726">
                  <c:v>21.69</c:v>
                </c:pt>
                <c:pt idx="18727">
                  <c:v>21.69</c:v>
                </c:pt>
                <c:pt idx="18728">
                  <c:v>21.69</c:v>
                </c:pt>
                <c:pt idx="18729">
                  <c:v>21.69</c:v>
                </c:pt>
                <c:pt idx="18730">
                  <c:v>21.69</c:v>
                </c:pt>
                <c:pt idx="18731">
                  <c:v>21.69</c:v>
                </c:pt>
                <c:pt idx="18732">
                  <c:v>21.69</c:v>
                </c:pt>
                <c:pt idx="18733">
                  <c:v>21.69</c:v>
                </c:pt>
                <c:pt idx="18734">
                  <c:v>21.69</c:v>
                </c:pt>
                <c:pt idx="18735">
                  <c:v>21.66</c:v>
                </c:pt>
                <c:pt idx="18736">
                  <c:v>21.66</c:v>
                </c:pt>
                <c:pt idx="18737">
                  <c:v>21.66</c:v>
                </c:pt>
                <c:pt idx="18738">
                  <c:v>21.66</c:v>
                </c:pt>
                <c:pt idx="18739">
                  <c:v>21.66</c:v>
                </c:pt>
                <c:pt idx="18740">
                  <c:v>21.66</c:v>
                </c:pt>
                <c:pt idx="18741">
                  <c:v>21.66</c:v>
                </c:pt>
                <c:pt idx="18742">
                  <c:v>21.66</c:v>
                </c:pt>
                <c:pt idx="18743">
                  <c:v>21.66</c:v>
                </c:pt>
                <c:pt idx="18744">
                  <c:v>21.66</c:v>
                </c:pt>
                <c:pt idx="18745">
                  <c:v>21.94</c:v>
                </c:pt>
                <c:pt idx="18746">
                  <c:v>21.94</c:v>
                </c:pt>
                <c:pt idx="18747">
                  <c:v>21.94</c:v>
                </c:pt>
                <c:pt idx="18748">
                  <c:v>21.94</c:v>
                </c:pt>
                <c:pt idx="18749">
                  <c:v>21.94</c:v>
                </c:pt>
                <c:pt idx="18750">
                  <c:v>21.94</c:v>
                </c:pt>
                <c:pt idx="18751">
                  <c:v>21.94</c:v>
                </c:pt>
                <c:pt idx="18752">
                  <c:v>21.94</c:v>
                </c:pt>
                <c:pt idx="18753">
                  <c:v>21.94</c:v>
                </c:pt>
                <c:pt idx="18754">
                  <c:v>21.94</c:v>
                </c:pt>
                <c:pt idx="18755">
                  <c:v>25.08</c:v>
                </c:pt>
                <c:pt idx="18756">
                  <c:v>25.08</c:v>
                </c:pt>
                <c:pt idx="18757">
                  <c:v>25.08</c:v>
                </c:pt>
                <c:pt idx="18758">
                  <c:v>25.08</c:v>
                </c:pt>
                <c:pt idx="18759">
                  <c:v>25.08</c:v>
                </c:pt>
                <c:pt idx="18760">
                  <c:v>25.08</c:v>
                </c:pt>
                <c:pt idx="18761">
                  <c:v>25.08</c:v>
                </c:pt>
                <c:pt idx="18762">
                  <c:v>25.08</c:v>
                </c:pt>
                <c:pt idx="18763">
                  <c:v>25.08</c:v>
                </c:pt>
                <c:pt idx="18764">
                  <c:v>25.08</c:v>
                </c:pt>
                <c:pt idx="18765">
                  <c:v>25.33</c:v>
                </c:pt>
                <c:pt idx="18766">
                  <c:v>25.33</c:v>
                </c:pt>
                <c:pt idx="18767">
                  <c:v>25.33</c:v>
                </c:pt>
                <c:pt idx="18768">
                  <c:v>25.33</c:v>
                </c:pt>
                <c:pt idx="18769">
                  <c:v>25.33</c:v>
                </c:pt>
                <c:pt idx="18770">
                  <c:v>25.33</c:v>
                </c:pt>
                <c:pt idx="18771">
                  <c:v>25.33</c:v>
                </c:pt>
                <c:pt idx="18772">
                  <c:v>25.33</c:v>
                </c:pt>
                <c:pt idx="18773">
                  <c:v>25.33</c:v>
                </c:pt>
                <c:pt idx="18774">
                  <c:v>25.33</c:v>
                </c:pt>
                <c:pt idx="18775">
                  <c:v>26.08</c:v>
                </c:pt>
                <c:pt idx="18776">
                  <c:v>26.08</c:v>
                </c:pt>
                <c:pt idx="18777">
                  <c:v>26.08</c:v>
                </c:pt>
                <c:pt idx="18778">
                  <c:v>26.08</c:v>
                </c:pt>
                <c:pt idx="18779">
                  <c:v>26.08</c:v>
                </c:pt>
                <c:pt idx="18780">
                  <c:v>26.08</c:v>
                </c:pt>
                <c:pt idx="18781">
                  <c:v>26.08</c:v>
                </c:pt>
                <c:pt idx="18782">
                  <c:v>26.08</c:v>
                </c:pt>
                <c:pt idx="18783">
                  <c:v>26.08</c:v>
                </c:pt>
                <c:pt idx="18784">
                  <c:v>26.08</c:v>
                </c:pt>
                <c:pt idx="18785">
                  <c:v>25.61</c:v>
                </c:pt>
                <c:pt idx="18786">
                  <c:v>25.61</c:v>
                </c:pt>
                <c:pt idx="18787">
                  <c:v>25.61</c:v>
                </c:pt>
                <c:pt idx="18788">
                  <c:v>25.61</c:v>
                </c:pt>
                <c:pt idx="18789">
                  <c:v>25.61</c:v>
                </c:pt>
                <c:pt idx="18790">
                  <c:v>25.61</c:v>
                </c:pt>
                <c:pt idx="18791">
                  <c:v>25.61</c:v>
                </c:pt>
                <c:pt idx="18792">
                  <c:v>25.61</c:v>
                </c:pt>
                <c:pt idx="18793">
                  <c:v>25.61</c:v>
                </c:pt>
                <c:pt idx="18794">
                  <c:v>25.61</c:v>
                </c:pt>
                <c:pt idx="18795">
                  <c:v>25.94</c:v>
                </c:pt>
                <c:pt idx="18796">
                  <c:v>25.94</c:v>
                </c:pt>
                <c:pt idx="18797">
                  <c:v>25.94</c:v>
                </c:pt>
                <c:pt idx="18798">
                  <c:v>25.94</c:v>
                </c:pt>
                <c:pt idx="18799">
                  <c:v>25.94</c:v>
                </c:pt>
                <c:pt idx="18800">
                  <c:v>25.94</c:v>
                </c:pt>
                <c:pt idx="18801">
                  <c:v>25.94</c:v>
                </c:pt>
                <c:pt idx="18802">
                  <c:v>25.94</c:v>
                </c:pt>
                <c:pt idx="18803">
                  <c:v>25.94</c:v>
                </c:pt>
                <c:pt idx="18804">
                  <c:v>25.94</c:v>
                </c:pt>
                <c:pt idx="18805">
                  <c:v>24.94</c:v>
                </c:pt>
                <c:pt idx="18806">
                  <c:v>24.94</c:v>
                </c:pt>
                <c:pt idx="18807">
                  <c:v>24.94</c:v>
                </c:pt>
                <c:pt idx="18808">
                  <c:v>24.94</c:v>
                </c:pt>
                <c:pt idx="18809">
                  <c:v>24.94</c:v>
                </c:pt>
                <c:pt idx="18810">
                  <c:v>24.94</c:v>
                </c:pt>
                <c:pt idx="18811">
                  <c:v>24.94</c:v>
                </c:pt>
                <c:pt idx="18812">
                  <c:v>24.94</c:v>
                </c:pt>
                <c:pt idx="18813">
                  <c:v>24.94</c:v>
                </c:pt>
                <c:pt idx="18814">
                  <c:v>24.94</c:v>
                </c:pt>
                <c:pt idx="18815">
                  <c:v>24.63</c:v>
                </c:pt>
                <c:pt idx="18816">
                  <c:v>24.63</c:v>
                </c:pt>
                <c:pt idx="18817">
                  <c:v>24.63</c:v>
                </c:pt>
                <c:pt idx="18818">
                  <c:v>24.63</c:v>
                </c:pt>
                <c:pt idx="18819">
                  <c:v>24.63</c:v>
                </c:pt>
                <c:pt idx="18820">
                  <c:v>24.63</c:v>
                </c:pt>
                <c:pt idx="18821">
                  <c:v>24.63</c:v>
                </c:pt>
                <c:pt idx="18822">
                  <c:v>24.63</c:v>
                </c:pt>
                <c:pt idx="18823">
                  <c:v>24.63</c:v>
                </c:pt>
                <c:pt idx="18824">
                  <c:v>24.63</c:v>
                </c:pt>
                <c:pt idx="18825">
                  <c:v>24.13</c:v>
                </c:pt>
                <c:pt idx="18826">
                  <c:v>24.13</c:v>
                </c:pt>
                <c:pt idx="18827">
                  <c:v>24.13</c:v>
                </c:pt>
                <c:pt idx="18828">
                  <c:v>24.13</c:v>
                </c:pt>
                <c:pt idx="18829">
                  <c:v>24.13</c:v>
                </c:pt>
                <c:pt idx="18830">
                  <c:v>24.13</c:v>
                </c:pt>
                <c:pt idx="18831">
                  <c:v>24.13</c:v>
                </c:pt>
                <c:pt idx="18832">
                  <c:v>24.13</c:v>
                </c:pt>
                <c:pt idx="18833">
                  <c:v>24.13</c:v>
                </c:pt>
                <c:pt idx="18834">
                  <c:v>24.13</c:v>
                </c:pt>
                <c:pt idx="18835">
                  <c:v>24.02</c:v>
                </c:pt>
                <c:pt idx="18836">
                  <c:v>24.02</c:v>
                </c:pt>
                <c:pt idx="18837">
                  <c:v>24.02</c:v>
                </c:pt>
                <c:pt idx="18838">
                  <c:v>24.02</c:v>
                </c:pt>
                <c:pt idx="18839">
                  <c:v>24.02</c:v>
                </c:pt>
                <c:pt idx="18840">
                  <c:v>24.02</c:v>
                </c:pt>
                <c:pt idx="18841">
                  <c:v>24.02</c:v>
                </c:pt>
                <c:pt idx="18842">
                  <c:v>24.02</c:v>
                </c:pt>
                <c:pt idx="18843">
                  <c:v>24.02</c:v>
                </c:pt>
                <c:pt idx="18844">
                  <c:v>24.02</c:v>
                </c:pt>
                <c:pt idx="18845">
                  <c:v>22.19</c:v>
                </c:pt>
                <c:pt idx="18846">
                  <c:v>22.19</c:v>
                </c:pt>
                <c:pt idx="18847">
                  <c:v>22.19</c:v>
                </c:pt>
                <c:pt idx="18848">
                  <c:v>22.19</c:v>
                </c:pt>
                <c:pt idx="18849">
                  <c:v>22.19</c:v>
                </c:pt>
                <c:pt idx="18850">
                  <c:v>22.19</c:v>
                </c:pt>
                <c:pt idx="18851">
                  <c:v>22.19</c:v>
                </c:pt>
                <c:pt idx="18852">
                  <c:v>22.19</c:v>
                </c:pt>
                <c:pt idx="18853">
                  <c:v>22.19</c:v>
                </c:pt>
                <c:pt idx="18854">
                  <c:v>22.19</c:v>
                </c:pt>
                <c:pt idx="18855">
                  <c:v>23.13</c:v>
                </c:pt>
                <c:pt idx="18856">
                  <c:v>23.13</c:v>
                </c:pt>
                <c:pt idx="18857">
                  <c:v>23.13</c:v>
                </c:pt>
                <c:pt idx="18858">
                  <c:v>23.13</c:v>
                </c:pt>
                <c:pt idx="18859">
                  <c:v>23.13</c:v>
                </c:pt>
                <c:pt idx="18860">
                  <c:v>23.13</c:v>
                </c:pt>
                <c:pt idx="18861">
                  <c:v>23.13</c:v>
                </c:pt>
                <c:pt idx="18862">
                  <c:v>23.13</c:v>
                </c:pt>
                <c:pt idx="18863">
                  <c:v>23.13</c:v>
                </c:pt>
                <c:pt idx="18864">
                  <c:v>23.13</c:v>
                </c:pt>
                <c:pt idx="18865">
                  <c:v>23.3</c:v>
                </c:pt>
                <c:pt idx="18866">
                  <c:v>23.3</c:v>
                </c:pt>
                <c:pt idx="18867">
                  <c:v>23.3</c:v>
                </c:pt>
                <c:pt idx="18868">
                  <c:v>23.3</c:v>
                </c:pt>
                <c:pt idx="18869">
                  <c:v>23.3</c:v>
                </c:pt>
                <c:pt idx="18870">
                  <c:v>23.3</c:v>
                </c:pt>
                <c:pt idx="18871">
                  <c:v>23.3</c:v>
                </c:pt>
                <c:pt idx="18872">
                  <c:v>23.3</c:v>
                </c:pt>
                <c:pt idx="18873">
                  <c:v>23.3</c:v>
                </c:pt>
                <c:pt idx="18874">
                  <c:v>23.3</c:v>
                </c:pt>
                <c:pt idx="18875">
                  <c:v>23.52</c:v>
                </c:pt>
                <c:pt idx="18876">
                  <c:v>23.52</c:v>
                </c:pt>
                <c:pt idx="18877">
                  <c:v>23.52</c:v>
                </c:pt>
                <c:pt idx="18878">
                  <c:v>23.52</c:v>
                </c:pt>
                <c:pt idx="18879">
                  <c:v>23.52</c:v>
                </c:pt>
                <c:pt idx="18880">
                  <c:v>23.52</c:v>
                </c:pt>
                <c:pt idx="18881">
                  <c:v>23.52</c:v>
                </c:pt>
                <c:pt idx="18882">
                  <c:v>23.52</c:v>
                </c:pt>
                <c:pt idx="18883">
                  <c:v>23.52</c:v>
                </c:pt>
                <c:pt idx="18884">
                  <c:v>23.52</c:v>
                </c:pt>
                <c:pt idx="18885">
                  <c:v>24.36</c:v>
                </c:pt>
                <c:pt idx="18886">
                  <c:v>24.36</c:v>
                </c:pt>
                <c:pt idx="18887">
                  <c:v>24.36</c:v>
                </c:pt>
                <c:pt idx="18888">
                  <c:v>24.36</c:v>
                </c:pt>
                <c:pt idx="18889">
                  <c:v>24.36</c:v>
                </c:pt>
                <c:pt idx="18890">
                  <c:v>24.36</c:v>
                </c:pt>
                <c:pt idx="18891">
                  <c:v>24.36</c:v>
                </c:pt>
                <c:pt idx="18892">
                  <c:v>24.36</c:v>
                </c:pt>
                <c:pt idx="18893">
                  <c:v>24.36</c:v>
                </c:pt>
                <c:pt idx="18894">
                  <c:v>24.36</c:v>
                </c:pt>
                <c:pt idx="18895">
                  <c:v>42.74</c:v>
                </c:pt>
                <c:pt idx="18896">
                  <c:v>42.74</c:v>
                </c:pt>
                <c:pt idx="18897">
                  <c:v>42.74</c:v>
                </c:pt>
                <c:pt idx="18898">
                  <c:v>42.74</c:v>
                </c:pt>
                <c:pt idx="18899">
                  <c:v>42.74</c:v>
                </c:pt>
                <c:pt idx="18900">
                  <c:v>42.74</c:v>
                </c:pt>
                <c:pt idx="18901">
                  <c:v>42.74</c:v>
                </c:pt>
                <c:pt idx="18902">
                  <c:v>42.74</c:v>
                </c:pt>
                <c:pt idx="18903">
                  <c:v>42.74</c:v>
                </c:pt>
                <c:pt idx="18904">
                  <c:v>42.74</c:v>
                </c:pt>
                <c:pt idx="18905">
                  <c:v>43.41</c:v>
                </c:pt>
                <c:pt idx="18906">
                  <c:v>43.41</c:v>
                </c:pt>
                <c:pt idx="18907">
                  <c:v>43.41</c:v>
                </c:pt>
                <c:pt idx="18908">
                  <c:v>43.41</c:v>
                </c:pt>
                <c:pt idx="18909">
                  <c:v>43.41</c:v>
                </c:pt>
                <c:pt idx="18910">
                  <c:v>43.41</c:v>
                </c:pt>
                <c:pt idx="18911">
                  <c:v>43.41</c:v>
                </c:pt>
                <c:pt idx="18912">
                  <c:v>43.41</c:v>
                </c:pt>
                <c:pt idx="18913">
                  <c:v>43.41</c:v>
                </c:pt>
                <c:pt idx="18914">
                  <c:v>43.41</c:v>
                </c:pt>
                <c:pt idx="18915">
                  <c:v>42.97</c:v>
                </c:pt>
                <c:pt idx="18916">
                  <c:v>42.97</c:v>
                </c:pt>
                <c:pt idx="18917">
                  <c:v>42.97</c:v>
                </c:pt>
                <c:pt idx="18918">
                  <c:v>42.97</c:v>
                </c:pt>
                <c:pt idx="18919">
                  <c:v>42.97</c:v>
                </c:pt>
                <c:pt idx="18920">
                  <c:v>42.97</c:v>
                </c:pt>
                <c:pt idx="18921">
                  <c:v>42.97</c:v>
                </c:pt>
                <c:pt idx="18922">
                  <c:v>42.97</c:v>
                </c:pt>
                <c:pt idx="18923">
                  <c:v>42.97</c:v>
                </c:pt>
                <c:pt idx="18924">
                  <c:v>42.97</c:v>
                </c:pt>
                <c:pt idx="18925">
                  <c:v>41.74</c:v>
                </c:pt>
                <c:pt idx="18926">
                  <c:v>41.74</c:v>
                </c:pt>
                <c:pt idx="18927">
                  <c:v>41.74</c:v>
                </c:pt>
                <c:pt idx="18928">
                  <c:v>41.74</c:v>
                </c:pt>
                <c:pt idx="18929">
                  <c:v>41.74</c:v>
                </c:pt>
                <c:pt idx="18930">
                  <c:v>41.74</c:v>
                </c:pt>
                <c:pt idx="18931">
                  <c:v>41.74</c:v>
                </c:pt>
                <c:pt idx="18932">
                  <c:v>41.74</c:v>
                </c:pt>
                <c:pt idx="18933">
                  <c:v>41.74</c:v>
                </c:pt>
                <c:pt idx="18934">
                  <c:v>41.74</c:v>
                </c:pt>
                <c:pt idx="18935">
                  <c:v>41.19</c:v>
                </c:pt>
                <c:pt idx="18936">
                  <c:v>41.19</c:v>
                </c:pt>
                <c:pt idx="18937">
                  <c:v>41.19</c:v>
                </c:pt>
                <c:pt idx="18938">
                  <c:v>41.19</c:v>
                </c:pt>
                <c:pt idx="18939">
                  <c:v>41.19</c:v>
                </c:pt>
                <c:pt idx="18940">
                  <c:v>41.19</c:v>
                </c:pt>
                <c:pt idx="18941">
                  <c:v>41.19</c:v>
                </c:pt>
                <c:pt idx="18942">
                  <c:v>41.19</c:v>
                </c:pt>
                <c:pt idx="18943">
                  <c:v>41.19</c:v>
                </c:pt>
                <c:pt idx="18944">
                  <c:v>41.19</c:v>
                </c:pt>
                <c:pt idx="18945">
                  <c:v>40.520000000000003</c:v>
                </c:pt>
                <c:pt idx="18946">
                  <c:v>40.520000000000003</c:v>
                </c:pt>
                <c:pt idx="18947">
                  <c:v>40.520000000000003</c:v>
                </c:pt>
                <c:pt idx="18948">
                  <c:v>40.520000000000003</c:v>
                </c:pt>
                <c:pt idx="18949">
                  <c:v>40.520000000000003</c:v>
                </c:pt>
                <c:pt idx="18950">
                  <c:v>40.520000000000003</c:v>
                </c:pt>
                <c:pt idx="18951">
                  <c:v>40.520000000000003</c:v>
                </c:pt>
                <c:pt idx="18952">
                  <c:v>40.520000000000003</c:v>
                </c:pt>
                <c:pt idx="18953">
                  <c:v>40.520000000000003</c:v>
                </c:pt>
                <c:pt idx="18954">
                  <c:v>40.520000000000003</c:v>
                </c:pt>
                <c:pt idx="18955">
                  <c:v>40.130000000000003</c:v>
                </c:pt>
                <c:pt idx="18956">
                  <c:v>40.130000000000003</c:v>
                </c:pt>
                <c:pt idx="18957">
                  <c:v>40.130000000000003</c:v>
                </c:pt>
                <c:pt idx="18958">
                  <c:v>40.130000000000003</c:v>
                </c:pt>
                <c:pt idx="18959">
                  <c:v>40.130000000000003</c:v>
                </c:pt>
                <c:pt idx="18960">
                  <c:v>40.130000000000003</c:v>
                </c:pt>
                <c:pt idx="18961">
                  <c:v>40.130000000000003</c:v>
                </c:pt>
                <c:pt idx="18962">
                  <c:v>40.130000000000003</c:v>
                </c:pt>
                <c:pt idx="18963">
                  <c:v>40.130000000000003</c:v>
                </c:pt>
                <c:pt idx="18964">
                  <c:v>40.130000000000003</c:v>
                </c:pt>
                <c:pt idx="18965">
                  <c:v>39.799999999999997</c:v>
                </c:pt>
                <c:pt idx="18966">
                  <c:v>39.799999999999997</c:v>
                </c:pt>
                <c:pt idx="18967">
                  <c:v>39.799999999999997</c:v>
                </c:pt>
                <c:pt idx="18968">
                  <c:v>39.799999999999997</c:v>
                </c:pt>
                <c:pt idx="18969">
                  <c:v>39.799999999999997</c:v>
                </c:pt>
                <c:pt idx="18970">
                  <c:v>39.799999999999997</c:v>
                </c:pt>
                <c:pt idx="18971">
                  <c:v>39.799999999999997</c:v>
                </c:pt>
                <c:pt idx="18972">
                  <c:v>39.799999999999997</c:v>
                </c:pt>
                <c:pt idx="18973">
                  <c:v>39.799999999999997</c:v>
                </c:pt>
                <c:pt idx="18974">
                  <c:v>39.799999999999997</c:v>
                </c:pt>
                <c:pt idx="18975">
                  <c:v>39.69</c:v>
                </c:pt>
                <c:pt idx="18976">
                  <c:v>39.69</c:v>
                </c:pt>
                <c:pt idx="18977">
                  <c:v>39.69</c:v>
                </c:pt>
                <c:pt idx="18978">
                  <c:v>39.69</c:v>
                </c:pt>
                <c:pt idx="18979">
                  <c:v>39.69</c:v>
                </c:pt>
                <c:pt idx="18980">
                  <c:v>39.69</c:v>
                </c:pt>
                <c:pt idx="18981">
                  <c:v>39.69</c:v>
                </c:pt>
                <c:pt idx="18982">
                  <c:v>39.69</c:v>
                </c:pt>
                <c:pt idx="18983">
                  <c:v>39.69</c:v>
                </c:pt>
                <c:pt idx="18984">
                  <c:v>39.69</c:v>
                </c:pt>
                <c:pt idx="18985">
                  <c:v>21.94</c:v>
                </c:pt>
                <c:pt idx="18986">
                  <c:v>21.94</c:v>
                </c:pt>
                <c:pt idx="18987">
                  <c:v>21.94</c:v>
                </c:pt>
                <c:pt idx="18988">
                  <c:v>21.94</c:v>
                </c:pt>
                <c:pt idx="18989">
                  <c:v>21.94</c:v>
                </c:pt>
                <c:pt idx="18990">
                  <c:v>21.94</c:v>
                </c:pt>
                <c:pt idx="18991">
                  <c:v>21.94</c:v>
                </c:pt>
                <c:pt idx="18992">
                  <c:v>21.94</c:v>
                </c:pt>
                <c:pt idx="18993">
                  <c:v>21.94</c:v>
                </c:pt>
                <c:pt idx="18994">
                  <c:v>21.94</c:v>
                </c:pt>
                <c:pt idx="18995">
                  <c:v>21.88</c:v>
                </c:pt>
                <c:pt idx="18996">
                  <c:v>21.88</c:v>
                </c:pt>
                <c:pt idx="18997">
                  <c:v>21.88</c:v>
                </c:pt>
                <c:pt idx="18998">
                  <c:v>21.88</c:v>
                </c:pt>
                <c:pt idx="18999">
                  <c:v>21.88</c:v>
                </c:pt>
                <c:pt idx="19000">
                  <c:v>21.88</c:v>
                </c:pt>
                <c:pt idx="19001">
                  <c:v>21.88</c:v>
                </c:pt>
                <c:pt idx="19002">
                  <c:v>21.88</c:v>
                </c:pt>
                <c:pt idx="19003">
                  <c:v>21.88</c:v>
                </c:pt>
                <c:pt idx="19004">
                  <c:v>21.88</c:v>
                </c:pt>
                <c:pt idx="19005">
                  <c:v>21.13</c:v>
                </c:pt>
                <c:pt idx="19006">
                  <c:v>21.13</c:v>
                </c:pt>
                <c:pt idx="19007">
                  <c:v>21.13</c:v>
                </c:pt>
                <c:pt idx="19008">
                  <c:v>21.13</c:v>
                </c:pt>
                <c:pt idx="19009">
                  <c:v>21.13</c:v>
                </c:pt>
                <c:pt idx="19010">
                  <c:v>21.13</c:v>
                </c:pt>
                <c:pt idx="19011">
                  <c:v>21.13</c:v>
                </c:pt>
                <c:pt idx="19012">
                  <c:v>21.13</c:v>
                </c:pt>
                <c:pt idx="19013">
                  <c:v>21.13</c:v>
                </c:pt>
                <c:pt idx="19014">
                  <c:v>21.13</c:v>
                </c:pt>
                <c:pt idx="19015">
                  <c:v>21.19</c:v>
                </c:pt>
                <c:pt idx="19016">
                  <c:v>21.19</c:v>
                </c:pt>
                <c:pt idx="19017">
                  <c:v>21.19</c:v>
                </c:pt>
                <c:pt idx="19018">
                  <c:v>21.19</c:v>
                </c:pt>
                <c:pt idx="19019">
                  <c:v>21.19</c:v>
                </c:pt>
                <c:pt idx="19020">
                  <c:v>21.19</c:v>
                </c:pt>
                <c:pt idx="19021">
                  <c:v>21.19</c:v>
                </c:pt>
                <c:pt idx="19022">
                  <c:v>21.19</c:v>
                </c:pt>
                <c:pt idx="19023">
                  <c:v>21.19</c:v>
                </c:pt>
                <c:pt idx="19024">
                  <c:v>21.19</c:v>
                </c:pt>
                <c:pt idx="19025">
                  <c:v>20.94</c:v>
                </c:pt>
                <c:pt idx="19026">
                  <c:v>20.94</c:v>
                </c:pt>
                <c:pt idx="19027">
                  <c:v>20.94</c:v>
                </c:pt>
                <c:pt idx="19028">
                  <c:v>20.94</c:v>
                </c:pt>
                <c:pt idx="19029">
                  <c:v>20.94</c:v>
                </c:pt>
                <c:pt idx="19030">
                  <c:v>20.94</c:v>
                </c:pt>
                <c:pt idx="19031">
                  <c:v>20.94</c:v>
                </c:pt>
                <c:pt idx="19032">
                  <c:v>20.94</c:v>
                </c:pt>
                <c:pt idx="19033">
                  <c:v>20.94</c:v>
                </c:pt>
                <c:pt idx="19034">
                  <c:v>20.94</c:v>
                </c:pt>
                <c:pt idx="19035">
                  <c:v>21.38</c:v>
                </c:pt>
                <c:pt idx="19036">
                  <c:v>21.38</c:v>
                </c:pt>
                <c:pt idx="19037">
                  <c:v>21.38</c:v>
                </c:pt>
                <c:pt idx="19038">
                  <c:v>21.38</c:v>
                </c:pt>
                <c:pt idx="19039">
                  <c:v>21.38</c:v>
                </c:pt>
                <c:pt idx="19040">
                  <c:v>21.38</c:v>
                </c:pt>
                <c:pt idx="19041">
                  <c:v>21.38</c:v>
                </c:pt>
                <c:pt idx="19042">
                  <c:v>21.38</c:v>
                </c:pt>
                <c:pt idx="19043">
                  <c:v>21.38</c:v>
                </c:pt>
                <c:pt idx="19044">
                  <c:v>21.38</c:v>
                </c:pt>
                <c:pt idx="19045">
                  <c:v>20.97</c:v>
                </c:pt>
                <c:pt idx="19046">
                  <c:v>20.97</c:v>
                </c:pt>
                <c:pt idx="19047">
                  <c:v>20.97</c:v>
                </c:pt>
                <c:pt idx="19048">
                  <c:v>20.97</c:v>
                </c:pt>
                <c:pt idx="19049">
                  <c:v>20.97</c:v>
                </c:pt>
                <c:pt idx="19050">
                  <c:v>20.97</c:v>
                </c:pt>
                <c:pt idx="19051">
                  <c:v>20.97</c:v>
                </c:pt>
                <c:pt idx="19052">
                  <c:v>20.97</c:v>
                </c:pt>
                <c:pt idx="19053">
                  <c:v>20.97</c:v>
                </c:pt>
                <c:pt idx="19054">
                  <c:v>20.97</c:v>
                </c:pt>
                <c:pt idx="19055">
                  <c:v>21.38</c:v>
                </c:pt>
                <c:pt idx="19056">
                  <c:v>21.38</c:v>
                </c:pt>
                <c:pt idx="19057">
                  <c:v>21.38</c:v>
                </c:pt>
                <c:pt idx="19058">
                  <c:v>21.38</c:v>
                </c:pt>
                <c:pt idx="19059">
                  <c:v>21.38</c:v>
                </c:pt>
                <c:pt idx="19060">
                  <c:v>21.38</c:v>
                </c:pt>
                <c:pt idx="19061">
                  <c:v>21.38</c:v>
                </c:pt>
                <c:pt idx="19062">
                  <c:v>21.38</c:v>
                </c:pt>
                <c:pt idx="19063">
                  <c:v>21.38</c:v>
                </c:pt>
                <c:pt idx="19064">
                  <c:v>21.38</c:v>
                </c:pt>
                <c:pt idx="19065">
                  <c:v>21.36</c:v>
                </c:pt>
                <c:pt idx="19066">
                  <c:v>21.36</c:v>
                </c:pt>
                <c:pt idx="19067">
                  <c:v>21.36</c:v>
                </c:pt>
                <c:pt idx="19068">
                  <c:v>21.36</c:v>
                </c:pt>
                <c:pt idx="19069">
                  <c:v>21.36</c:v>
                </c:pt>
                <c:pt idx="19070">
                  <c:v>21.36</c:v>
                </c:pt>
                <c:pt idx="19071">
                  <c:v>21.36</c:v>
                </c:pt>
                <c:pt idx="19072">
                  <c:v>21.36</c:v>
                </c:pt>
                <c:pt idx="19073">
                  <c:v>21.36</c:v>
                </c:pt>
                <c:pt idx="19074">
                  <c:v>21.36</c:v>
                </c:pt>
                <c:pt idx="19075">
                  <c:v>21.52</c:v>
                </c:pt>
                <c:pt idx="19076">
                  <c:v>21.52</c:v>
                </c:pt>
                <c:pt idx="19077">
                  <c:v>21.52</c:v>
                </c:pt>
                <c:pt idx="19078">
                  <c:v>21.52</c:v>
                </c:pt>
                <c:pt idx="19079">
                  <c:v>21.52</c:v>
                </c:pt>
                <c:pt idx="19080">
                  <c:v>21.52</c:v>
                </c:pt>
                <c:pt idx="19081">
                  <c:v>21.52</c:v>
                </c:pt>
                <c:pt idx="19082">
                  <c:v>21.52</c:v>
                </c:pt>
                <c:pt idx="19083">
                  <c:v>21.52</c:v>
                </c:pt>
                <c:pt idx="19084">
                  <c:v>21.52</c:v>
                </c:pt>
                <c:pt idx="19085">
                  <c:v>21.16</c:v>
                </c:pt>
                <c:pt idx="19086">
                  <c:v>21.16</c:v>
                </c:pt>
                <c:pt idx="19087">
                  <c:v>21.16</c:v>
                </c:pt>
                <c:pt idx="19088">
                  <c:v>21.16</c:v>
                </c:pt>
                <c:pt idx="19089">
                  <c:v>21.16</c:v>
                </c:pt>
                <c:pt idx="19090">
                  <c:v>21.16</c:v>
                </c:pt>
                <c:pt idx="19091">
                  <c:v>21.16</c:v>
                </c:pt>
                <c:pt idx="19092">
                  <c:v>21.16</c:v>
                </c:pt>
                <c:pt idx="19093">
                  <c:v>21.16</c:v>
                </c:pt>
                <c:pt idx="19094">
                  <c:v>21.16</c:v>
                </c:pt>
                <c:pt idx="19095">
                  <c:v>21.66</c:v>
                </c:pt>
                <c:pt idx="19096">
                  <c:v>21.66</c:v>
                </c:pt>
                <c:pt idx="19097">
                  <c:v>21.66</c:v>
                </c:pt>
                <c:pt idx="19098">
                  <c:v>21.66</c:v>
                </c:pt>
                <c:pt idx="19099">
                  <c:v>21.66</c:v>
                </c:pt>
                <c:pt idx="19100">
                  <c:v>21.66</c:v>
                </c:pt>
                <c:pt idx="19101">
                  <c:v>21.66</c:v>
                </c:pt>
                <c:pt idx="19102">
                  <c:v>21.66</c:v>
                </c:pt>
                <c:pt idx="19103">
                  <c:v>21.66</c:v>
                </c:pt>
                <c:pt idx="19104">
                  <c:v>21.66</c:v>
                </c:pt>
                <c:pt idx="19105">
                  <c:v>21.72</c:v>
                </c:pt>
                <c:pt idx="19106">
                  <c:v>21.72</c:v>
                </c:pt>
                <c:pt idx="19107">
                  <c:v>21.72</c:v>
                </c:pt>
                <c:pt idx="19108">
                  <c:v>21.72</c:v>
                </c:pt>
                <c:pt idx="19109">
                  <c:v>21.72</c:v>
                </c:pt>
                <c:pt idx="19110">
                  <c:v>21.72</c:v>
                </c:pt>
                <c:pt idx="19111">
                  <c:v>21.72</c:v>
                </c:pt>
                <c:pt idx="19112">
                  <c:v>21.72</c:v>
                </c:pt>
                <c:pt idx="19113">
                  <c:v>21.72</c:v>
                </c:pt>
                <c:pt idx="19114">
                  <c:v>21.72</c:v>
                </c:pt>
                <c:pt idx="19115">
                  <c:v>22.33</c:v>
                </c:pt>
                <c:pt idx="19116">
                  <c:v>22.33</c:v>
                </c:pt>
                <c:pt idx="19117">
                  <c:v>22.33</c:v>
                </c:pt>
                <c:pt idx="19118">
                  <c:v>22.33</c:v>
                </c:pt>
                <c:pt idx="19119">
                  <c:v>22.33</c:v>
                </c:pt>
                <c:pt idx="19120">
                  <c:v>22.33</c:v>
                </c:pt>
                <c:pt idx="19121">
                  <c:v>22.33</c:v>
                </c:pt>
                <c:pt idx="19122">
                  <c:v>22.33</c:v>
                </c:pt>
                <c:pt idx="19123">
                  <c:v>22.33</c:v>
                </c:pt>
                <c:pt idx="19124">
                  <c:v>22.33</c:v>
                </c:pt>
                <c:pt idx="19125">
                  <c:v>23.05</c:v>
                </c:pt>
                <c:pt idx="19126">
                  <c:v>23.05</c:v>
                </c:pt>
                <c:pt idx="19127">
                  <c:v>23.05</c:v>
                </c:pt>
                <c:pt idx="19128">
                  <c:v>23.05</c:v>
                </c:pt>
                <c:pt idx="19129">
                  <c:v>23.05</c:v>
                </c:pt>
                <c:pt idx="19130">
                  <c:v>23.05</c:v>
                </c:pt>
                <c:pt idx="19131">
                  <c:v>23.05</c:v>
                </c:pt>
                <c:pt idx="19132">
                  <c:v>23.05</c:v>
                </c:pt>
                <c:pt idx="19133">
                  <c:v>23.05</c:v>
                </c:pt>
                <c:pt idx="19134">
                  <c:v>23.05</c:v>
                </c:pt>
                <c:pt idx="19135">
                  <c:v>24.61</c:v>
                </c:pt>
                <c:pt idx="19136">
                  <c:v>24.61</c:v>
                </c:pt>
                <c:pt idx="19137">
                  <c:v>24.61</c:v>
                </c:pt>
                <c:pt idx="19138">
                  <c:v>24.61</c:v>
                </c:pt>
                <c:pt idx="19139">
                  <c:v>24.61</c:v>
                </c:pt>
                <c:pt idx="19140">
                  <c:v>24.61</c:v>
                </c:pt>
                <c:pt idx="19141">
                  <c:v>24.61</c:v>
                </c:pt>
                <c:pt idx="19142">
                  <c:v>24.61</c:v>
                </c:pt>
                <c:pt idx="19143">
                  <c:v>24.61</c:v>
                </c:pt>
                <c:pt idx="19144">
                  <c:v>24.61</c:v>
                </c:pt>
                <c:pt idx="19145">
                  <c:v>25.8</c:v>
                </c:pt>
                <c:pt idx="19146">
                  <c:v>25.8</c:v>
                </c:pt>
                <c:pt idx="19147">
                  <c:v>25.8</c:v>
                </c:pt>
                <c:pt idx="19148">
                  <c:v>25.8</c:v>
                </c:pt>
                <c:pt idx="19149">
                  <c:v>25.8</c:v>
                </c:pt>
                <c:pt idx="19150">
                  <c:v>25.8</c:v>
                </c:pt>
                <c:pt idx="19151">
                  <c:v>25.8</c:v>
                </c:pt>
                <c:pt idx="19152">
                  <c:v>25.8</c:v>
                </c:pt>
                <c:pt idx="19153">
                  <c:v>25.8</c:v>
                </c:pt>
                <c:pt idx="19154">
                  <c:v>25.8</c:v>
                </c:pt>
                <c:pt idx="19155">
                  <c:v>26.61</c:v>
                </c:pt>
                <c:pt idx="19156">
                  <c:v>26.61</c:v>
                </c:pt>
                <c:pt idx="19157">
                  <c:v>26.61</c:v>
                </c:pt>
                <c:pt idx="19158">
                  <c:v>26.61</c:v>
                </c:pt>
                <c:pt idx="19159">
                  <c:v>26.61</c:v>
                </c:pt>
                <c:pt idx="19160">
                  <c:v>26.61</c:v>
                </c:pt>
                <c:pt idx="19161">
                  <c:v>26.61</c:v>
                </c:pt>
                <c:pt idx="19162">
                  <c:v>26.61</c:v>
                </c:pt>
                <c:pt idx="19163">
                  <c:v>26.61</c:v>
                </c:pt>
                <c:pt idx="19164">
                  <c:v>26.61</c:v>
                </c:pt>
                <c:pt idx="19165">
                  <c:v>27.24</c:v>
                </c:pt>
                <c:pt idx="19166">
                  <c:v>27.24</c:v>
                </c:pt>
                <c:pt idx="19167">
                  <c:v>27.24</c:v>
                </c:pt>
                <c:pt idx="19168">
                  <c:v>27.24</c:v>
                </c:pt>
                <c:pt idx="19169">
                  <c:v>27.24</c:v>
                </c:pt>
                <c:pt idx="19170">
                  <c:v>27.24</c:v>
                </c:pt>
                <c:pt idx="19171">
                  <c:v>27.24</c:v>
                </c:pt>
                <c:pt idx="19172">
                  <c:v>27.24</c:v>
                </c:pt>
                <c:pt idx="19173">
                  <c:v>27.24</c:v>
                </c:pt>
                <c:pt idx="19174">
                  <c:v>27.24</c:v>
                </c:pt>
                <c:pt idx="19175">
                  <c:v>26.66</c:v>
                </c:pt>
                <c:pt idx="19176">
                  <c:v>26.66</c:v>
                </c:pt>
                <c:pt idx="19177">
                  <c:v>26.66</c:v>
                </c:pt>
                <c:pt idx="19178">
                  <c:v>26.66</c:v>
                </c:pt>
                <c:pt idx="19179">
                  <c:v>26.66</c:v>
                </c:pt>
                <c:pt idx="19180">
                  <c:v>26.66</c:v>
                </c:pt>
                <c:pt idx="19181">
                  <c:v>26.66</c:v>
                </c:pt>
                <c:pt idx="19182">
                  <c:v>26.66</c:v>
                </c:pt>
                <c:pt idx="19183">
                  <c:v>26.66</c:v>
                </c:pt>
                <c:pt idx="19184">
                  <c:v>26.66</c:v>
                </c:pt>
                <c:pt idx="19185">
                  <c:v>27.77</c:v>
                </c:pt>
                <c:pt idx="19186">
                  <c:v>27.77</c:v>
                </c:pt>
                <c:pt idx="19187">
                  <c:v>27.77</c:v>
                </c:pt>
                <c:pt idx="19188">
                  <c:v>27.77</c:v>
                </c:pt>
                <c:pt idx="19189">
                  <c:v>27.77</c:v>
                </c:pt>
                <c:pt idx="19190">
                  <c:v>27.77</c:v>
                </c:pt>
                <c:pt idx="19191">
                  <c:v>27.77</c:v>
                </c:pt>
                <c:pt idx="19192">
                  <c:v>27.77</c:v>
                </c:pt>
                <c:pt idx="19193">
                  <c:v>27.77</c:v>
                </c:pt>
                <c:pt idx="19194">
                  <c:v>27.77</c:v>
                </c:pt>
                <c:pt idx="19195">
                  <c:v>29.69</c:v>
                </c:pt>
                <c:pt idx="19196">
                  <c:v>29.69</c:v>
                </c:pt>
                <c:pt idx="19197">
                  <c:v>29.69</c:v>
                </c:pt>
                <c:pt idx="19198">
                  <c:v>29.69</c:v>
                </c:pt>
                <c:pt idx="19199">
                  <c:v>29.69</c:v>
                </c:pt>
                <c:pt idx="19200">
                  <c:v>29.69</c:v>
                </c:pt>
                <c:pt idx="19201">
                  <c:v>29.69</c:v>
                </c:pt>
                <c:pt idx="19202">
                  <c:v>29.69</c:v>
                </c:pt>
                <c:pt idx="19203">
                  <c:v>29.69</c:v>
                </c:pt>
                <c:pt idx="19204">
                  <c:v>29.69</c:v>
                </c:pt>
                <c:pt idx="19205">
                  <c:v>31.41</c:v>
                </c:pt>
                <c:pt idx="19206">
                  <c:v>31.41</c:v>
                </c:pt>
                <c:pt idx="19207">
                  <c:v>31.41</c:v>
                </c:pt>
                <c:pt idx="19208">
                  <c:v>31.41</c:v>
                </c:pt>
                <c:pt idx="19209">
                  <c:v>31.41</c:v>
                </c:pt>
                <c:pt idx="19210">
                  <c:v>31.41</c:v>
                </c:pt>
                <c:pt idx="19211">
                  <c:v>31.41</c:v>
                </c:pt>
                <c:pt idx="19212">
                  <c:v>31.41</c:v>
                </c:pt>
                <c:pt idx="19213">
                  <c:v>31.41</c:v>
                </c:pt>
                <c:pt idx="19214">
                  <c:v>31.41</c:v>
                </c:pt>
                <c:pt idx="19215">
                  <c:v>31.97</c:v>
                </c:pt>
                <c:pt idx="19216">
                  <c:v>31.97</c:v>
                </c:pt>
                <c:pt idx="19217">
                  <c:v>31.97</c:v>
                </c:pt>
                <c:pt idx="19218">
                  <c:v>31.97</c:v>
                </c:pt>
                <c:pt idx="19219">
                  <c:v>31.97</c:v>
                </c:pt>
                <c:pt idx="19220">
                  <c:v>31.97</c:v>
                </c:pt>
                <c:pt idx="19221">
                  <c:v>31.97</c:v>
                </c:pt>
                <c:pt idx="19222">
                  <c:v>31.97</c:v>
                </c:pt>
                <c:pt idx="19223">
                  <c:v>31.97</c:v>
                </c:pt>
                <c:pt idx="19224">
                  <c:v>31.97</c:v>
                </c:pt>
                <c:pt idx="19225">
                  <c:v>32.299999999999997</c:v>
                </c:pt>
                <c:pt idx="19226">
                  <c:v>32.299999999999997</c:v>
                </c:pt>
                <c:pt idx="19227">
                  <c:v>32.299999999999997</c:v>
                </c:pt>
                <c:pt idx="19228">
                  <c:v>32.299999999999997</c:v>
                </c:pt>
                <c:pt idx="19229">
                  <c:v>32.299999999999997</c:v>
                </c:pt>
                <c:pt idx="19230">
                  <c:v>32.299999999999997</c:v>
                </c:pt>
                <c:pt idx="19231">
                  <c:v>32.299999999999997</c:v>
                </c:pt>
                <c:pt idx="19232">
                  <c:v>32.299999999999997</c:v>
                </c:pt>
                <c:pt idx="19233">
                  <c:v>32.299999999999997</c:v>
                </c:pt>
                <c:pt idx="19234">
                  <c:v>32.299999999999997</c:v>
                </c:pt>
                <c:pt idx="19235">
                  <c:v>32.520000000000003</c:v>
                </c:pt>
                <c:pt idx="19236">
                  <c:v>32.520000000000003</c:v>
                </c:pt>
                <c:pt idx="19237">
                  <c:v>32.520000000000003</c:v>
                </c:pt>
                <c:pt idx="19238">
                  <c:v>32.520000000000003</c:v>
                </c:pt>
                <c:pt idx="19239">
                  <c:v>32.520000000000003</c:v>
                </c:pt>
                <c:pt idx="19240">
                  <c:v>32.520000000000003</c:v>
                </c:pt>
                <c:pt idx="19241">
                  <c:v>32.520000000000003</c:v>
                </c:pt>
                <c:pt idx="19242">
                  <c:v>32.520000000000003</c:v>
                </c:pt>
                <c:pt idx="19243">
                  <c:v>32.520000000000003</c:v>
                </c:pt>
                <c:pt idx="19244">
                  <c:v>32.520000000000003</c:v>
                </c:pt>
                <c:pt idx="19245">
                  <c:v>32.880000000000003</c:v>
                </c:pt>
                <c:pt idx="19246">
                  <c:v>32.880000000000003</c:v>
                </c:pt>
                <c:pt idx="19247">
                  <c:v>32.880000000000003</c:v>
                </c:pt>
                <c:pt idx="19248">
                  <c:v>32.880000000000003</c:v>
                </c:pt>
                <c:pt idx="19249">
                  <c:v>32.880000000000003</c:v>
                </c:pt>
                <c:pt idx="19250">
                  <c:v>32.880000000000003</c:v>
                </c:pt>
                <c:pt idx="19251">
                  <c:v>32.880000000000003</c:v>
                </c:pt>
                <c:pt idx="19252">
                  <c:v>32.880000000000003</c:v>
                </c:pt>
                <c:pt idx="19253">
                  <c:v>32.880000000000003</c:v>
                </c:pt>
                <c:pt idx="19254">
                  <c:v>32.880000000000003</c:v>
                </c:pt>
                <c:pt idx="19255">
                  <c:v>32.770000000000003</c:v>
                </c:pt>
                <c:pt idx="19256">
                  <c:v>32.770000000000003</c:v>
                </c:pt>
                <c:pt idx="19257">
                  <c:v>32.770000000000003</c:v>
                </c:pt>
                <c:pt idx="19258">
                  <c:v>32.770000000000003</c:v>
                </c:pt>
                <c:pt idx="19259">
                  <c:v>32.770000000000003</c:v>
                </c:pt>
                <c:pt idx="19260">
                  <c:v>32.770000000000003</c:v>
                </c:pt>
                <c:pt idx="19261">
                  <c:v>32.770000000000003</c:v>
                </c:pt>
                <c:pt idx="19262">
                  <c:v>32.770000000000003</c:v>
                </c:pt>
                <c:pt idx="19263">
                  <c:v>32.770000000000003</c:v>
                </c:pt>
                <c:pt idx="19264">
                  <c:v>32.770000000000003</c:v>
                </c:pt>
                <c:pt idx="19265">
                  <c:v>32.799999999999997</c:v>
                </c:pt>
                <c:pt idx="19266">
                  <c:v>32.799999999999997</c:v>
                </c:pt>
                <c:pt idx="19267">
                  <c:v>32.799999999999997</c:v>
                </c:pt>
                <c:pt idx="19268">
                  <c:v>32.799999999999997</c:v>
                </c:pt>
                <c:pt idx="19269">
                  <c:v>32.799999999999997</c:v>
                </c:pt>
                <c:pt idx="19270">
                  <c:v>32.799999999999997</c:v>
                </c:pt>
                <c:pt idx="19271">
                  <c:v>32.799999999999997</c:v>
                </c:pt>
                <c:pt idx="19272">
                  <c:v>32.799999999999997</c:v>
                </c:pt>
                <c:pt idx="19273">
                  <c:v>32.799999999999997</c:v>
                </c:pt>
                <c:pt idx="19274">
                  <c:v>32.799999999999997</c:v>
                </c:pt>
                <c:pt idx="19275">
                  <c:v>33.74</c:v>
                </c:pt>
                <c:pt idx="19276">
                  <c:v>33.74</c:v>
                </c:pt>
                <c:pt idx="19277">
                  <c:v>33.74</c:v>
                </c:pt>
                <c:pt idx="19278">
                  <c:v>33.74</c:v>
                </c:pt>
                <c:pt idx="19279">
                  <c:v>33.74</c:v>
                </c:pt>
                <c:pt idx="19280">
                  <c:v>33.74</c:v>
                </c:pt>
                <c:pt idx="19281">
                  <c:v>33.74</c:v>
                </c:pt>
                <c:pt idx="19282">
                  <c:v>33.74</c:v>
                </c:pt>
                <c:pt idx="19283">
                  <c:v>33.74</c:v>
                </c:pt>
                <c:pt idx="19284">
                  <c:v>33.74</c:v>
                </c:pt>
                <c:pt idx="19285">
                  <c:v>34.880000000000003</c:v>
                </c:pt>
                <c:pt idx="19286">
                  <c:v>34.880000000000003</c:v>
                </c:pt>
                <c:pt idx="19287">
                  <c:v>34.880000000000003</c:v>
                </c:pt>
                <c:pt idx="19288">
                  <c:v>34.880000000000003</c:v>
                </c:pt>
                <c:pt idx="19289">
                  <c:v>34.880000000000003</c:v>
                </c:pt>
                <c:pt idx="19290">
                  <c:v>34.880000000000003</c:v>
                </c:pt>
                <c:pt idx="19291">
                  <c:v>34.880000000000003</c:v>
                </c:pt>
                <c:pt idx="19292">
                  <c:v>34.880000000000003</c:v>
                </c:pt>
                <c:pt idx="19293">
                  <c:v>34.880000000000003</c:v>
                </c:pt>
                <c:pt idx="19294">
                  <c:v>34.880000000000003</c:v>
                </c:pt>
                <c:pt idx="19295">
                  <c:v>35.47</c:v>
                </c:pt>
                <c:pt idx="19296">
                  <c:v>35.47</c:v>
                </c:pt>
                <c:pt idx="19297">
                  <c:v>35.47</c:v>
                </c:pt>
                <c:pt idx="19298">
                  <c:v>35.47</c:v>
                </c:pt>
                <c:pt idx="19299">
                  <c:v>35.47</c:v>
                </c:pt>
                <c:pt idx="19300">
                  <c:v>35.47</c:v>
                </c:pt>
                <c:pt idx="19301">
                  <c:v>35.47</c:v>
                </c:pt>
                <c:pt idx="19302">
                  <c:v>35.47</c:v>
                </c:pt>
                <c:pt idx="19303">
                  <c:v>35.47</c:v>
                </c:pt>
                <c:pt idx="19304">
                  <c:v>35.47</c:v>
                </c:pt>
                <c:pt idx="19305">
                  <c:v>34.880000000000003</c:v>
                </c:pt>
                <c:pt idx="19306">
                  <c:v>34.880000000000003</c:v>
                </c:pt>
                <c:pt idx="19307">
                  <c:v>34.880000000000003</c:v>
                </c:pt>
                <c:pt idx="19308">
                  <c:v>34.880000000000003</c:v>
                </c:pt>
                <c:pt idx="19309">
                  <c:v>34.880000000000003</c:v>
                </c:pt>
                <c:pt idx="19310">
                  <c:v>34.880000000000003</c:v>
                </c:pt>
                <c:pt idx="19311">
                  <c:v>34.880000000000003</c:v>
                </c:pt>
                <c:pt idx="19312">
                  <c:v>34.880000000000003</c:v>
                </c:pt>
                <c:pt idx="19313">
                  <c:v>34.880000000000003</c:v>
                </c:pt>
                <c:pt idx="19314">
                  <c:v>34.880000000000003</c:v>
                </c:pt>
                <c:pt idx="19315">
                  <c:v>35.58</c:v>
                </c:pt>
                <c:pt idx="19316">
                  <c:v>35.58</c:v>
                </c:pt>
                <c:pt idx="19317">
                  <c:v>35.58</c:v>
                </c:pt>
                <c:pt idx="19318">
                  <c:v>35.58</c:v>
                </c:pt>
                <c:pt idx="19319">
                  <c:v>35.58</c:v>
                </c:pt>
                <c:pt idx="19320">
                  <c:v>35.58</c:v>
                </c:pt>
                <c:pt idx="19321">
                  <c:v>35.58</c:v>
                </c:pt>
                <c:pt idx="19322">
                  <c:v>35.58</c:v>
                </c:pt>
                <c:pt idx="19323">
                  <c:v>35.58</c:v>
                </c:pt>
                <c:pt idx="19324">
                  <c:v>35.58</c:v>
                </c:pt>
                <c:pt idx="19325">
                  <c:v>35.94</c:v>
                </c:pt>
                <c:pt idx="19326">
                  <c:v>35.94</c:v>
                </c:pt>
                <c:pt idx="19327">
                  <c:v>35.94</c:v>
                </c:pt>
                <c:pt idx="19328">
                  <c:v>35.94</c:v>
                </c:pt>
                <c:pt idx="19329">
                  <c:v>35.94</c:v>
                </c:pt>
                <c:pt idx="19330">
                  <c:v>35.94</c:v>
                </c:pt>
                <c:pt idx="19331">
                  <c:v>35.94</c:v>
                </c:pt>
                <c:pt idx="19332">
                  <c:v>35.94</c:v>
                </c:pt>
                <c:pt idx="19333">
                  <c:v>35.94</c:v>
                </c:pt>
                <c:pt idx="19334">
                  <c:v>35.94</c:v>
                </c:pt>
                <c:pt idx="19335">
                  <c:v>35.799999999999997</c:v>
                </c:pt>
                <c:pt idx="19336">
                  <c:v>35.799999999999997</c:v>
                </c:pt>
                <c:pt idx="19337">
                  <c:v>35.799999999999997</c:v>
                </c:pt>
                <c:pt idx="19338">
                  <c:v>35.799999999999997</c:v>
                </c:pt>
                <c:pt idx="19339">
                  <c:v>35.799999999999997</c:v>
                </c:pt>
                <c:pt idx="19340">
                  <c:v>35.799999999999997</c:v>
                </c:pt>
                <c:pt idx="19341">
                  <c:v>35.799999999999997</c:v>
                </c:pt>
                <c:pt idx="19342">
                  <c:v>35.799999999999997</c:v>
                </c:pt>
                <c:pt idx="19343">
                  <c:v>35.799999999999997</c:v>
                </c:pt>
                <c:pt idx="19344">
                  <c:v>35.799999999999997</c:v>
                </c:pt>
                <c:pt idx="19345">
                  <c:v>36.380000000000003</c:v>
                </c:pt>
                <c:pt idx="19346">
                  <c:v>36.380000000000003</c:v>
                </c:pt>
                <c:pt idx="19347">
                  <c:v>36.380000000000003</c:v>
                </c:pt>
                <c:pt idx="19348">
                  <c:v>36.380000000000003</c:v>
                </c:pt>
                <c:pt idx="19349">
                  <c:v>36.380000000000003</c:v>
                </c:pt>
                <c:pt idx="19350">
                  <c:v>36.380000000000003</c:v>
                </c:pt>
                <c:pt idx="19351">
                  <c:v>36.380000000000003</c:v>
                </c:pt>
                <c:pt idx="19352">
                  <c:v>36.380000000000003</c:v>
                </c:pt>
                <c:pt idx="19353">
                  <c:v>36.380000000000003</c:v>
                </c:pt>
                <c:pt idx="19354">
                  <c:v>36.380000000000003</c:v>
                </c:pt>
                <c:pt idx="19355">
                  <c:v>37.380000000000003</c:v>
                </c:pt>
                <c:pt idx="19356">
                  <c:v>37.380000000000003</c:v>
                </c:pt>
                <c:pt idx="19357">
                  <c:v>37.380000000000003</c:v>
                </c:pt>
                <c:pt idx="19358">
                  <c:v>37.380000000000003</c:v>
                </c:pt>
                <c:pt idx="19359">
                  <c:v>37.380000000000003</c:v>
                </c:pt>
                <c:pt idx="19360">
                  <c:v>37.380000000000003</c:v>
                </c:pt>
                <c:pt idx="19361">
                  <c:v>37.380000000000003</c:v>
                </c:pt>
                <c:pt idx="19362">
                  <c:v>37.380000000000003</c:v>
                </c:pt>
                <c:pt idx="19363">
                  <c:v>37.380000000000003</c:v>
                </c:pt>
                <c:pt idx="19364">
                  <c:v>37.380000000000003</c:v>
                </c:pt>
                <c:pt idx="19365">
                  <c:v>36.58</c:v>
                </c:pt>
                <c:pt idx="19366">
                  <c:v>36.58</c:v>
                </c:pt>
                <c:pt idx="19367">
                  <c:v>36.58</c:v>
                </c:pt>
                <c:pt idx="19368">
                  <c:v>36.58</c:v>
                </c:pt>
                <c:pt idx="19369">
                  <c:v>36.58</c:v>
                </c:pt>
                <c:pt idx="19370">
                  <c:v>36.58</c:v>
                </c:pt>
                <c:pt idx="19371">
                  <c:v>36.58</c:v>
                </c:pt>
                <c:pt idx="19372">
                  <c:v>36.58</c:v>
                </c:pt>
                <c:pt idx="19373">
                  <c:v>36.58</c:v>
                </c:pt>
                <c:pt idx="19374">
                  <c:v>36.58</c:v>
                </c:pt>
                <c:pt idx="19375">
                  <c:v>35.130000000000003</c:v>
                </c:pt>
                <c:pt idx="19376">
                  <c:v>35.130000000000003</c:v>
                </c:pt>
                <c:pt idx="19377">
                  <c:v>35.130000000000003</c:v>
                </c:pt>
                <c:pt idx="19378">
                  <c:v>35.130000000000003</c:v>
                </c:pt>
                <c:pt idx="19379">
                  <c:v>35.130000000000003</c:v>
                </c:pt>
                <c:pt idx="19380">
                  <c:v>35.130000000000003</c:v>
                </c:pt>
                <c:pt idx="19381">
                  <c:v>35.130000000000003</c:v>
                </c:pt>
                <c:pt idx="19382">
                  <c:v>35.130000000000003</c:v>
                </c:pt>
                <c:pt idx="19383">
                  <c:v>35.130000000000003</c:v>
                </c:pt>
                <c:pt idx="19384">
                  <c:v>35.130000000000003</c:v>
                </c:pt>
                <c:pt idx="19385">
                  <c:v>32.520000000000003</c:v>
                </c:pt>
                <c:pt idx="19386">
                  <c:v>32.520000000000003</c:v>
                </c:pt>
                <c:pt idx="19387">
                  <c:v>32.520000000000003</c:v>
                </c:pt>
                <c:pt idx="19388">
                  <c:v>32.520000000000003</c:v>
                </c:pt>
                <c:pt idx="19389">
                  <c:v>32.520000000000003</c:v>
                </c:pt>
                <c:pt idx="19390">
                  <c:v>32.520000000000003</c:v>
                </c:pt>
                <c:pt idx="19391">
                  <c:v>32.520000000000003</c:v>
                </c:pt>
                <c:pt idx="19392">
                  <c:v>32.520000000000003</c:v>
                </c:pt>
                <c:pt idx="19393">
                  <c:v>32.520000000000003</c:v>
                </c:pt>
                <c:pt idx="19394">
                  <c:v>32.520000000000003</c:v>
                </c:pt>
                <c:pt idx="19395">
                  <c:v>32.409999999999997</c:v>
                </c:pt>
                <c:pt idx="19396">
                  <c:v>32.409999999999997</c:v>
                </c:pt>
                <c:pt idx="19397">
                  <c:v>32.409999999999997</c:v>
                </c:pt>
                <c:pt idx="19398">
                  <c:v>32.409999999999997</c:v>
                </c:pt>
                <c:pt idx="19399">
                  <c:v>32.409999999999997</c:v>
                </c:pt>
                <c:pt idx="19400">
                  <c:v>32.409999999999997</c:v>
                </c:pt>
                <c:pt idx="19401">
                  <c:v>32.409999999999997</c:v>
                </c:pt>
                <c:pt idx="19402">
                  <c:v>32.409999999999997</c:v>
                </c:pt>
                <c:pt idx="19403">
                  <c:v>32.409999999999997</c:v>
                </c:pt>
                <c:pt idx="19404">
                  <c:v>32.409999999999997</c:v>
                </c:pt>
                <c:pt idx="19405">
                  <c:v>34.799999999999997</c:v>
                </c:pt>
                <c:pt idx="19406">
                  <c:v>34.799999999999997</c:v>
                </c:pt>
                <c:pt idx="19407">
                  <c:v>34.799999999999997</c:v>
                </c:pt>
                <c:pt idx="19408">
                  <c:v>34.799999999999997</c:v>
                </c:pt>
                <c:pt idx="19409">
                  <c:v>34.799999999999997</c:v>
                </c:pt>
                <c:pt idx="19410">
                  <c:v>34.799999999999997</c:v>
                </c:pt>
                <c:pt idx="19411">
                  <c:v>34.799999999999997</c:v>
                </c:pt>
                <c:pt idx="19412">
                  <c:v>34.799999999999997</c:v>
                </c:pt>
                <c:pt idx="19413">
                  <c:v>34.799999999999997</c:v>
                </c:pt>
                <c:pt idx="19414">
                  <c:v>34.799999999999997</c:v>
                </c:pt>
                <c:pt idx="19415">
                  <c:v>38.130000000000003</c:v>
                </c:pt>
                <c:pt idx="19416">
                  <c:v>38.130000000000003</c:v>
                </c:pt>
                <c:pt idx="19417">
                  <c:v>38.130000000000003</c:v>
                </c:pt>
                <c:pt idx="19418">
                  <c:v>38.130000000000003</c:v>
                </c:pt>
                <c:pt idx="19419">
                  <c:v>38.130000000000003</c:v>
                </c:pt>
                <c:pt idx="19420">
                  <c:v>38.130000000000003</c:v>
                </c:pt>
                <c:pt idx="19421">
                  <c:v>38.130000000000003</c:v>
                </c:pt>
                <c:pt idx="19422">
                  <c:v>38.130000000000003</c:v>
                </c:pt>
                <c:pt idx="19423">
                  <c:v>38.130000000000003</c:v>
                </c:pt>
                <c:pt idx="19424">
                  <c:v>38.130000000000003</c:v>
                </c:pt>
                <c:pt idx="19425">
                  <c:v>37.909999999999997</c:v>
                </c:pt>
                <c:pt idx="19426">
                  <c:v>37.909999999999997</c:v>
                </c:pt>
                <c:pt idx="19427">
                  <c:v>37.909999999999997</c:v>
                </c:pt>
                <c:pt idx="19428">
                  <c:v>37.909999999999997</c:v>
                </c:pt>
                <c:pt idx="19429">
                  <c:v>37.909999999999997</c:v>
                </c:pt>
                <c:pt idx="19430">
                  <c:v>37.909999999999997</c:v>
                </c:pt>
                <c:pt idx="19431">
                  <c:v>37.909999999999997</c:v>
                </c:pt>
                <c:pt idx="19432">
                  <c:v>37.909999999999997</c:v>
                </c:pt>
                <c:pt idx="19433">
                  <c:v>37.909999999999997</c:v>
                </c:pt>
                <c:pt idx="19434">
                  <c:v>37.909999999999997</c:v>
                </c:pt>
                <c:pt idx="19435">
                  <c:v>41.66</c:v>
                </c:pt>
                <c:pt idx="19436">
                  <c:v>41.66</c:v>
                </c:pt>
                <c:pt idx="19437">
                  <c:v>41.66</c:v>
                </c:pt>
                <c:pt idx="19438">
                  <c:v>41.66</c:v>
                </c:pt>
                <c:pt idx="19439">
                  <c:v>41.66</c:v>
                </c:pt>
                <c:pt idx="19440">
                  <c:v>41.66</c:v>
                </c:pt>
                <c:pt idx="19441">
                  <c:v>41.66</c:v>
                </c:pt>
                <c:pt idx="19442">
                  <c:v>41.66</c:v>
                </c:pt>
                <c:pt idx="19443">
                  <c:v>41.66</c:v>
                </c:pt>
                <c:pt idx="19444">
                  <c:v>41.66</c:v>
                </c:pt>
                <c:pt idx="19445">
                  <c:v>44.16</c:v>
                </c:pt>
                <c:pt idx="19446">
                  <c:v>44.16</c:v>
                </c:pt>
                <c:pt idx="19447">
                  <c:v>44.16</c:v>
                </c:pt>
                <c:pt idx="19448">
                  <c:v>44.16</c:v>
                </c:pt>
                <c:pt idx="19449">
                  <c:v>44.16</c:v>
                </c:pt>
                <c:pt idx="19450">
                  <c:v>44.16</c:v>
                </c:pt>
                <c:pt idx="19451">
                  <c:v>44.16</c:v>
                </c:pt>
                <c:pt idx="19452">
                  <c:v>44.16</c:v>
                </c:pt>
                <c:pt idx="19453">
                  <c:v>44.16</c:v>
                </c:pt>
                <c:pt idx="19454">
                  <c:v>44.16</c:v>
                </c:pt>
                <c:pt idx="19455">
                  <c:v>49.22</c:v>
                </c:pt>
                <c:pt idx="19456">
                  <c:v>49.22</c:v>
                </c:pt>
                <c:pt idx="19457">
                  <c:v>49.22</c:v>
                </c:pt>
                <c:pt idx="19458">
                  <c:v>49.22</c:v>
                </c:pt>
                <c:pt idx="19459">
                  <c:v>49.22</c:v>
                </c:pt>
                <c:pt idx="19460">
                  <c:v>49.22</c:v>
                </c:pt>
                <c:pt idx="19461">
                  <c:v>49.22</c:v>
                </c:pt>
                <c:pt idx="19462">
                  <c:v>49.22</c:v>
                </c:pt>
                <c:pt idx="19463">
                  <c:v>49.22</c:v>
                </c:pt>
                <c:pt idx="19464">
                  <c:v>49.22</c:v>
                </c:pt>
                <c:pt idx="19465">
                  <c:v>62.11</c:v>
                </c:pt>
                <c:pt idx="19466">
                  <c:v>62.11</c:v>
                </c:pt>
                <c:pt idx="19467">
                  <c:v>62.11</c:v>
                </c:pt>
                <c:pt idx="19468">
                  <c:v>62.11</c:v>
                </c:pt>
                <c:pt idx="19469">
                  <c:v>62.11</c:v>
                </c:pt>
                <c:pt idx="19470">
                  <c:v>62.11</c:v>
                </c:pt>
                <c:pt idx="19471">
                  <c:v>62.11</c:v>
                </c:pt>
                <c:pt idx="19472">
                  <c:v>62.11</c:v>
                </c:pt>
                <c:pt idx="19473">
                  <c:v>62.11</c:v>
                </c:pt>
                <c:pt idx="19474">
                  <c:v>62.11</c:v>
                </c:pt>
                <c:pt idx="19475">
                  <c:v>64.69</c:v>
                </c:pt>
                <c:pt idx="19476">
                  <c:v>64.69</c:v>
                </c:pt>
                <c:pt idx="19477">
                  <c:v>64.69</c:v>
                </c:pt>
                <c:pt idx="19478">
                  <c:v>64.69</c:v>
                </c:pt>
                <c:pt idx="19479">
                  <c:v>64.69</c:v>
                </c:pt>
                <c:pt idx="19480">
                  <c:v>64.69</c:v>
                </c:pt>
                <c:pt idx="19481">
                  <c:v>64.69</c:v>
                </c:pt>
                <c:pt idx="19482">
                  <c:v>64.69</c:v>
                </c:pt>
                <c:pt idx="19483">
                  <c:v>64.69</c:v>
                </c:pt>
                <c:pt idx="19484">
                  <c:v>64.69</c:v>
                </c:pt>
                <c:pt idx="19485">
                  <c:v>64.91</c:v>
                </c:pt>
                <c:pt idx="19486">
                  <c:v>64.91</c:v>
                </c:pt>
                <c:pt idx="19487">
                  <c:v>64.91</c:v>
                </c:pt>
                <c:pt idx="19488">
                  <c:v>64.91</c:v>
                </c:pt>
                <c:pt idx="19489">
                  <c:v>64.91</c:v>
                </c:pt>
                <c:pt idx="19490">
                  <c:v>64.91</c:v>
                </c:pt>
                <c:pt idx="19491">
                  <c:v>64.91</c:v>
                </c:pt>
                <c:pt idx="19492">
                  <c:v>64.91</c:v>
                </c:pt>
                <c:pt idx="19493">
                  <c:v>64.91</c:v>
                </c:pt>
                <c:pt idx="19494">
                  <c:v>64.91</c:v>
                </c:pt>
                <c:pt idx="19495">
                  <c:v>65.77</c:v>
                </c:pt>
                <c:pt idx="19496">
                  <c:v>65.77</c:v>
                </c:pt>
                <c:pt idx="19497">
                  <c:v>65.77</c:v>
                </c:pt>
                <c:pt idx="19498">
                  <c:v>65.77</c:v>
                </c:pt>
                <c:pt idx="19499">
                  <c:v>65.77</c:v>
                </c:pt>
                <c:pt idx="19500">
                  <c:v>65.77</c:v>
                </c:pt>
                <c:pt idx="19501">
                  <c:v>65.77</c:v>
                </c:pt>
                <c:pt idx="19502">
                  <c:v>65.77</c:v>
                </c:pt>
                <c:pt idx="19503">
                  <c:v>65.77</c:v>
                </c:pt>
                <c:pt idx="19504">
                  <c:v>65.77</c:v>
                </c:pt>
                <c:pt idx="19505">
                  <c:v>66.989999999999995</c:v>
                </c:pt>
                <c:pt idx="19506">
                  <c:v>66.989999999999995</c:v>
                </c:pt>
                <c:pt idx="19507">
                  <c:v>66.989999999999995</c:v>
                </c:pt>
                <c:pt idx="19508">
                  <c:v>66.989999999999995</c:v>
                </c:pt>
                <c:pt idx="19509">
                  <c:v>66.989999999999995</c:v>
                </c:pt>
                <c:pt idx="19510">
                  <c:v>66.989999999999995</c:v>
                </c:pt>
                <c:pt idx="19511">
                  <c:v>66.989999999999995</c:v>
                </c:pt>
                <c:pt idx="19512">
                  <c:v>66.989999999999995</c:v>
                </c:pt>
                <c:pt idx="19513">
                  <c:v>66.989999999999995</c:v>
                </c:pt>
                <c:pt idx="19514">
                  <c:v>66.989999999999995</c:v>
                </c:pt>
                <c:pt idx="19515">
                  <c:v>66.94</c:v>
                </c:pt>
                <c:pt idx="19516">
                  <c:v>66.94</c:v>
                </c:pt>
                <c:pt idx="19517">
                  <c:v>66.94</c:v>
                </c:pt>
                <c:pt idx="19518">
                  <c:v>66.94</c:v>
                </c:pt>
                <c:pt idx="19519">
                  <c:v>66.94</c:v>
                </c:pt>
                <c:pt idx="19520">
                  <c:v>66.94</c:v>
                </c:pt>
                <c:pt idx="19521">
                  <c:v>66.94</c:v>
                </c:pt>
                <c:pt idx="19522">
                  <c:v>66.94</c:v>
                </c:pt>
                <c:pt idx="19523">
                  <c:v>66.94</c:v>
                </c:pt>
                <c:pt idx="19524">
                  <c:v>66.94</c:v>
                </c:pt>
                <c:pt idx="19525">
                  <c:v>68.02</c:v>
                </c:pt>
                <c:pt idx="19526">
                  <c:v>68.02</c:v>
                </c:pt>
                <c:pt idx="19527">
                  <c:v>68.02</c:v>
                </c:pt>
                <c:pt idx="19528">
                  <c:v>68.02</c:v>
                </c:pt>
                <c:pt idx="19529">
                  <c:v>68.02</c:v>
                </c:pt>
                <c:pt idx="19530">
                  <c:v>68.02</c:v>
                </c:pt>
                <c:pt idx="19531">
                  <c:v>68.02</c:v>
                </c:pt>
                <c:pt idx="19532">
                  <c:v>68.02</c:v>
                </c:pt>
                <c:pt idx="19533">
                  <c:v>68.02</c:v>
                </c:pt>
                <c:pt idx="19534">
                  <c:v>68.02</c:v>
                </c:pt>
                <c:pt idx="19535">
                  <c:v>68.33</c:v>
                </c:pt>
                <c:pt idx="19536">
                  <c:v>68.33</c:v>
                </c:pt>
                <c:pt idx="19537">
                  <c:v>68.33</c:v>
                </c:pt>
                <c:pt idx="19538">
                  <c:v>68.33</c:v>
                </c:pt>
                <c:pt idx="19539">
                  <c:v>68.33</c:v>
                </c:pt>
                <c:pt idx="19540">
                  <c:v>68.33</c:v>
                </c:pt>
                <c:pt idx="19541">
                  <c:v>68.33</c:v>
                </c:pt>
                <c:pt idx="19542">
                  <c:v>68.33</c:v>
                </c:pt>
                <c:pt idx="19543">
                  <c:v>68.33</c:v>
                </c:pt>
                <c:pt idx="19544">
                  <c:v>68.33</c:v>
                </c:pt>
                <c:pt idx="19545">
                  <c:v>68.22</c:v>
                </c:pt>
                <c:pt idx="19546">
                  <c:v>68.22</c:v>
                </c:pt>
                <c:pt idx="19547">
                  <c:v>68.22</c:v>
                </c:pt>
                <c:pt idx="19548">
                  <c:v>68.22</c:v>
                </c:pt>
                <c:pt idx="19549">
                  <c:v>68.22</c:v>
                </c:pt>
                <c:pt idx="19550">
                  <c:v>68.22</c:v>
                </c:pt>
                <c:pt idx="19551">
                  <c:v>68.22</c:v>
                </c:pt>
                <c:pt idx="19552">
                  <c:v>68.22</c:v>
                </c:pt>
                <c:pt idx="19553">
                  <c:v>68.22</c:v>
                </c:pt>
                <c:pt idx="19554">
                  <c:v>68.22</c:v>
                </c:pt>
                <c:pt idx="19555">
                  <c:v>68.8</c:v>
                </c:pt>
                <c:pt idx="19556">
                  <c:v>68.8</c:v>
                </c:pt>
                <c:pt idx="19557">
                  <c:v>68.8</c:v>
                </c:pt>
                <c:pt idx="19558">
                  <c:v>68.8</c:v>
                </c:pt>
                <c:pt idx="19559">
                  <c:v>68.8</c:v>
                </c:pt>
                <c:pt idx="19560">
                  <c:v>68.8</c:v>
                </c:pt>
                <c:pt idx="19561">
                  <c:v>68.8</c:v>
                </c:pt>
                <c:pt idx="19562">
                  <c:v>68.8</c:v>
                </c:pt>
                <c:pt idx="19563">
                  <c:v>68.8</c:v>
                </c:pt>
                <c:pt idx="19564">
                  <c:v>68.8</c:v>
                </c:pt>
                <c:pt idx="19565">
                  <c:v>69.989999999999995</c:v>
                </c:pt>
                <c:pt idx="19566">
                  <c:v>69.989999999999995</c:v>
                </c:pt>
                <c:pt idx="19567">
                  <c:v>69.989999999999995</c:v>
                </c:pt>
                <c:pt idx="19568">
                  <c:v>69.989999999999995</c:v>
                </c:pt>
                <c:pt idx="19569">
                  <c:v>69.989999999999995</c:v>
                </c:pt>
                <c:pt idx="19570">
                  <c:v>69.989999999999995</c:v>
                </c:pt>
                <c:pt idx="19571">
                  <c:v>69.989999999999995</c:v>
                </c:pt>
                <c:pt idx="19572">
                  <c:v>69.989999999999995</c:v>
                </c:pt>
                <c:pt idx="19573">
                  <c:v>69.989999999999995</c:v>
                </c:pt>
                <c:pt idx="19574">
                  <c:v>69.989999999999995</c:v>
                </c:pt>
                <c:pt idx="19575">
                  <c:v>69.58</c:v>
                </c:pt>
                <c:pt idx="19576">
                  <c:v>69.58</c:v>
                </c:pt>
                <c:pt idx="19577">
                  <c:v>69.58</c:v>
                </c:pt>
                <c:pt idx="19578">
                  <c:v>69.58</c:v>
                </c:pt>
                <c:pt idx="19579">
                  <c:v>69.58</c:v>
                </c:pt>
                <c:pt idx="19580">
                  <c:v>69.58</c:v>
                </c:pt>
                <c:pt idx="19581">
                  <c:v>69.58</c:v>
                </c:pt>
                <c:pt idx="19582">
                  <c:v>69.58</c:v>
                </c:pt>
                <c:pt idx="19583">
                  <c:v>69.58</c:v>
                </c:pt>
                <c:pt idx="19584">
                  <c:v>69.58</c:v>
                </c:pt>
                <c:pt idx="19585">
                  <c:v>68.83</c:v>
                </c:pt>
                <c:pt idx="19586">
                  <c:v>68.83</c:v>
                </c:pt>
                <c:pt idx="19587">
                  <c:v>68.83</c:v>
                </c:pt>
                <c:pt idx="19588">
                  <c:v>68.83</c:v>
                </c:pt>
                <c:pt idx="19589">
                  <c:v>68.83</c:v>
                </c:pt>
                <c:pt idx="19590">
                  <c:v>68.83</c:v>
                </c:pt>
                <c:pt idx="19591">
                  <c:v>68.83</c:v>
                </c:pt>
                <c:pt idx="19592">
                  <c:v>68.83</c:v>
                </c:pt>
                <c:pt idx="19593">
                  <c:v>68.83</c:v>
                </c:pt>
                <c:pt idx="19594">
                  <c:v>68.83</c:v>
                </c:pt>
                <c:pt idx="19595">
                  <c:v>68.739999999999995</c:v>
                </c:pt>
                <c:pt idx="19596">
                  <c:v>68.739999999999995</c:v>
                </c:pt>
                <c:pt idx="19597">
                  <c:v>68.739999999999995</c:v>
                </c:pt>
                <c:pt idx="19598">
                  <c:v>68.739999999999995</c:v>
                </c:pt>
                <c:pt idx="19599">
                  <c:v>68.739999999999995</c:v>
                </c:pt>
                <c:pt idx="19600">
                  <c:v>68.739999999999995</c:v>
                </c:pt>
                <c:pt idx="19601">
                  <c:v>68.739999999999995</c:v>
                </c:pt>
                <c:pt idx="19602">
                  <c:v>68.739999999999995</c:v>
                </c:pt>
                <c:pt idx="19603">
                  <c:v>68.739999999999995</c:v>
                </c:pt>
                <c:pt idx="19604">
                  <c:v>68.739999999999995</c:v>
                </c:pt>
                <c:pt idx="19605">
                  <c:v>69.11</c:v>
                </c:pt>
                <c:pt idx="19606">
                  <c:v>69.11</c:v>
                </c:pt>
                <c:pt idx="19607">
                  <c:v>69.11</c:v>
                </c:pt>
                <c:pt idx="19608">
                  <c:v>69.11</c:v>
                </c:pt>
                <c:pt idx="19609">
                  <c:v>69.11</c:v>
                </c:pt>
                <c:pt idx="19610">
                  <c:v>69.11</c:v>
                </c:pt>
                <c:pt idx="19611">
                  <c:v>69.11</c:v>
                </c:pt>
                <c:pt idx="19612">
                  <c:v>69.11</c:v>
                </c:pt>
                <c:pt idx="19613">
                  <c:v>69.11</c:v>
                </c:pt>
                <c:pt idx="19614">
                  <c:v>69.11</c:v>
                </c:pt>
                <c:pt idx="19615">
                  <c:v>69.61</c:v>
                </c:pt>
                <c:pt idx="19616">
                  <c:v>69.61</c:v>
                </c:pt>
                <c:pt idx="19617">
                  <c:v>69.61</c:v>
                </c:pt>
                <c:pt idx="19618">
                  <c:v>69.61</c:v>
                </c:pt>
                <c:pt idx="19619">
                  <c:v>69.61</c:v>
                </c:pt>
                <c:pt idx="19620">
                  <c:v>69.61</c:v>
                </c:pt>
                <c:pt idx="19621">
                  <c:v>69.61</c:v>
                </c:pt>
                <c:pt idx="19622">
                  <c:v>69.61</c:v>
                </c:pt>
                <c:pt idx="19623">
                  <c:v>69.61</c:v>
                </c:pt>
                <c:pt idx="19624">
                  <c:v>69.61</c:v>
                </c:pt>
                <c:pt idx="19625">
                  <c:v>69.69</c:v>
                </c:pt>
                <c:pt idx="19626">
                  <c:v>69.69</c:v>
                </c:pt>
                <c:pt idx="19627">
                  <c:v>69.69</c:v>
                </c:pt>
                <c:pt idx="19628">
                  <c:v>69.69</c:v>
                </c:pt>
                <c:pt idx="19629">
                  <c:v>69.69</c:v>
                </c:pt>
                <c:pt idx="19630">
                  <c:v>69.69</c:v>
                </c:pt>
                <c:pt idx="19631">
                  <c:v>69.69</c:v>
                </c:pt>
                <c:pt idx="19632">
                  <c:v>69.69</c:v>
                </c:pt>
                <c:pt idx="19633">
                  <c:v>69.69</c:v>
                </c:pt>
                <c:pt idx="19634">
                  <c:v>69.69</c:v>
                </c:pt>
                <c:pt idx="19635">
                  <c:v>70.11</c:v>
                </c:pt>
                <c:pt idx="19636">
                  <c:v>70.11</c:v>
                </c:pt>
                <c:pt idx="19637">
                  <c:v>70.11</c:v>
                </c:pt>
                <c:pt idx="19638">
                  <c:v>70.11</c:v>
                </c:pt>
                <c:pt idx="19639">
                  <c:v>70.11</c:v>
                </c:pt>
                <c:pt idx="19640">
                  <c:v>70.11</c:v>
                </c:pt>
                <c:pt idx="19641">
                  <c:v>70.11</c:v>
                </c:pt>
                <c:pt idx="19642">
                  <c:v>70.11</c:v>
                </c:pt>
                <c:pt idx="19643">
                  <c:v>70.11</c:v>
                </c:pt>
                <c:pt idx="19644">
                  <c:v>70.11</c:v>
                </c:pt>
                <c:pt idx="19645">
                  <c:v>68.83</c:v>
                </c:pt>
                <c:pt idx="19646">
                  <c:v>68.83</c:v>
                </c:pt>
                <c:pt idx="19647">
                  <c:v>68.83</c:v>
                </c:pt>
                <c:pt idx="19648">
                  <c:v>68.83</c:v>
                </c:pt>
                <c:pt idx="19649">
                  <c:v>68.83</c:v>
                </c:pt>
                <c:pt idx="19650">
                  <c:v>68.83</c:v>
                </c:pt>
                <c:pt idx="19651">
                  <c:v>68.83</c:v>
                </c:pt>
                <c:pt idx="19652">
                  <c:v>68.83</c:v>
                </c:pt>
                <c:pt idx="19653">
                  <c:v>68.83</c:v>
                </c:pt>
                <c:pt idx="19654">
                  <c:v>68.83</c:v>
                </c:pt>
                <c:pt idx="19655">
                  <c:v>64.3</c:v>
                </c:pt>
                <c:pt idx="19656">
                  <c:v>64.3</c:v>
                </c:pt>
                <c:pt idx="19657">
                  <c:v>64.3</c:v>
                </c:pt>
                <c:pt idx="19658">
                  <c:v>64.3</c:v>
                </c:pt>
                <c:pt idx="19659">
                  <c:v>64.3</c:v>
                </c:pt>
                <c:pt idx="19660">
                  <c:v>64.3</c:v>
                </c:pt>
                <c:pt idx="19661">
                  <c:v>64.3</c:v>
                </c:pt>
                <c:pt idx="19662">
                  <c:v>64.3</c:v>
                </c:pt>
                <c:pt idx="19663">
                  <c:v>64.3</c:v>
                </c:pt>
                <c:pt idx="19664">
                  <c:v>64.3</c:v>
                </c:pt>
                <c:pt idx="19665">
                  <c:v>68.69</c:v>
                </c:pt>
                <c:pt idx="19666">
                  <c:v>68.69</c:v>
                </c:pt>
                <c:pt idx="19667">
                  <c:v>68.69</c:v>
                </c:pt>
                <c:pt idx="19668">
                  <c:v>68.69</c:v>
                </c:pt>
                <c:pt idx="19669">
                  <c:v>68.69</c:v>
                </c:pt>
                <c:pt idx="19670">
                  <c:v>68.69</c:v>
                </c:pt>
                <c:pt idx="19671">
                  <c:v>68.69</c:v>
                </c:pt>
                <c:pt idx="19672">
                  <c:v>68.69</c:v>
                </c:pt>
                <c:pt idx="19673">
                  <c:v>68.69</c:v>
                </c:pt>
                <c:pt idx="19674">
                  <c:v>68.69</c:v>
                </c:pt>
                <c:pt idx="19675">
                  <c:v>60.99</c:v>
                </c:pt>
                <c:pt idx="19676">
                  <c:v>60.99</c:v>
                </c:pt>
                <c:pt idx="19677">
                  <c:v>60.99</c:v>
                </c:pt>
                <c:pt idx="19678">
                  <c:v>60.99</c:v>
                </c:pt>
                <c:pt idx="19679">
                  <c:v>60.99</c:v>
                </c:pt>
                <c:pt idx="19680">
                  <c:v>60.99</c:v>
                </c:pt>
                <c:pt idx="19681">
                  <c:v>60.99</c:v>
                </c:pt>
                <c:pt idx="19682">
                  <c:v>60.99</c:v>
                </c:pt>
                <c:pt idx="19683">
                  <c:v>60.99</c:v>
                </c:pt>
                <c:pt idx="19684">
                  <c:v>60.99</c:v>
                </c:pt>
                <c:pt idx="19685">
                  <c:v>61.74</c:v>
                </c:pt>
                <c:pt idx="19686">
                  <c:v>61.74</c:v>
                </c:pt>
                <c:pt idx="19687">
                  <c:v>61.74</c:v>
                </c:pt>
                <c:pt idx="19688">
                  <c:v>61.74</c:v>
                </c:pt>
                <c:pt idx="19689">
                  <c:v>61.74</c:v>
                </c:pt>
                <c:pt idx="19690">
                  <c:v>61.74</c:v>
                </c:pt>
                <c:pt idx="19691">
                  <c:v>61.74</c:v>
                </c:pt>
                <c:pt idx="19692">
                  <c:v>61.74</c:v>
                </c:pt>
                <c:pt idx="19693">
                  <c:v>61.74</c:v>
                </c:pt>
                <c:pt idx="19694">
                  <c:v>61.74</c:v>
                </c:pt>
                <c:pt idx="19695">
                  <c:v>61.47</c:v>
                </c:pt>
                <c:pt idx="19696">
                  <c:v>61.47</c:v>
                </c:pt>
                <c:pt idx="19697">
                  <c:v>61.47</c:v>
                </c:pt>
                <c:pt idx="19698">
                  <c:v>61.47</c:v>
                </c:pt>
                <c:pt idx="19699">
                  <c:v>61.47</c:v>
                </c:pt>
                <c:pt idx="19700">
                  <c:v>61.47</c:v>
                </c:pt>
                <c:pt idx="19701">
                  <c:v>61.47</c:v>
                </c:pt>
                <c:pt idx="19702">
                  <c:v>61.47</c:v>
                </c:pt>
                <c:pt idx="19703">
                  <c:v>61.47</c:v>
                </c:pt>
                <c:pt idx="19704">
                  <c:v>61.47</c:v>
                </c:pt>
                <c:pt idx="19705">
                  <c:v>60.11</c:v>
                </c:pt>
                <c:pt idx="19706">
                  <c:v>60.11</c:v>
                </c:pt>
                <c:pt idx="19707">
                  <c:v>60.11</c:v>
                </c:pt>
                <c:pt idx="19708">
                  <c:v>60.11</c:v>
                </c:pt>
                <c:pt idx="19709">
                  <c:v>60.11</c:v>
                </c:pt>
                <c:pt idx="19710">
                  <c:v>60.11</c:v>
                </c:pt>
                <c:pt idx="19711">
                  <c:v>60.11</c:v>
                </c:pt>
                <c:pt idx="19712">
                  <c:v>60.11</c:v>
                </c:pt>
                <c:pt idx="19713">
                  <c:v>60.11</c:v>
                </c:pt>
                <c:pt idx="19714">
                  <c:v>60.11</c:v>
                </c:pt>
                <c:pt idx="19715">
                  <c:v>55.22</c:v>
                </c:pt>
                <c:pt idx="19716">
                  <c:v>55.22</c:v>
                </c:pt>
                <c:pt idx="19717">
                  <c:v>55.22</c:v>
                </c:pt>
                <c:pt idx="19718">
                  <c:v>55.22</c:v>
                </c:pt>
                <c:pt idx="19719">
                  <c:v>55.22</c:v>
                </c:pt>
                <c:pt idx="19720">
                  <c:v>55.22</c:v>
                </c:pt>
                <c:pt idx="19721">
                  <c:v>55.22</c:v>
                </c:pt>
                <c:pt idx="19722">
                  <c:v>55.22</c:v>
                </c:pt>
                <c:pt idx="19723">
                  <c:v>55.22</c:v>
                </c:pt>
                <c:pt idx="19724">
                  <c:v>55.22</c:v>
                </c:pt>
                <c:pt idx="19725">
                  <c:v>57.13</c:v>
                </c:pt>
                <c:pt idx="19726">
                  <c:v>57.13</c:v>
                </c:pt>
                <c:pt idx="19727">
                  <c:v>57.13</c:v>
                </c:pt>
                <c:pt idx="19728">
                  <c:v>57.13</c:v>
                </c:pt>
                <c:pt idx="19729">
                  <c:v>57.13</c:v>
                </c:pt>
                <c:pt idx="19730">
                  <c:v>57.13</c:v>
                </c:pt>
                <c:pt idx="19731">
                  <c:v>57.13</c:v>
                </c:pt>
                <c:pt idx="19732">
                  <c:v>57.13</c:v>
                </c:pt>
                <c:pt idx="19733">
                  <c:v>57.13</c:v>
                </c:pt>
                <c:pt idx="19734">
                  <c:v>57.13</c:v>
                </c:pt>
                <c:pt idx="19735">
                  <c:v>55.69</c:v>
                </c:pt>
                <c:pt idx="19736">
                  <c:v>55.69</c:v>
                </c:pt>
                <c:pt idx="19737">
                  <c:v>55.69</c:v>
                </c:pt>
                <c:pt idx="19738">
                  <c:v>55.69</c:v>
                </c:pt>
                <c:pt idx="19739">
                  <c:v>55.69</c:v>
                </c:pt>
                <c:pt idx="19740">
                  <c:v>55.69</c:v>
                </c:pt>
                <c:pt idx="19741">
                  <c:v>55.69</c:v>
                </c:pt>
                <c:pt idx="19742">
                  <c:v>55.69</c:v>
                </c:pt>
                <c:pt idx="19743">
                  <c:v>55.69</c:v>
                </c:pt>
                <c:pt idx="19744">
                  <c:v>55.69</c:v>
                </c:pt>
                <c:pt idx="19745">
                  <c:v>63.49</c:v>
                </c:pt>
                <c:pt idx="19746">
                  <c:v>63.49</c:v>
                </c:pt>
                <c:pt idx="19747">
                  <c:v>63.49</c:v>
                </c:pt>
                <c:pt idx="19748">
                  <c:v>63.49</c:v>
                </c:pt>
                <c:pt idx="19749">
                  <c:v>63.49</c:v>
                </c:pt>
                <c:pt idx="19750">
                  <c:v>63.49</c:v>
                </c:pt>
                <c:pt idx="19751">
                  <c:v>63.49</c:v>
                </c:pt>
                <c:pt idx="19752">
                  <c:v>63.49</c:v>
                </c:pt>
                <c:pt idx="19753">
                  <c:v>63.49</c:v>
                </c:pt>
                <c:pt idx="19754">
                  <c:v>63.49</c:v>
                </c:pt>
                <c:pt idx="19755">
                  <c:v>65.13</c:v>
                </c:pt>
                <c:pt idx="19756">
                  <c:v>65.13</c:v>
                </c:pt>
                <c:pt idx="19757">
                  <c:v>65.13</c:v>
                </c:pt>
                <c:pt idx="19758">
                  <c:v>65.13</c:v>
                </c:pt>
                <c:pt idx="19759">
                  <c:v>65.13</c:v>
                </c:pt>
                <c:pt idx="19760">
                  <c:v>65.13</c:v>
                </c:pt>
                <c:pt idx="19761">
                  <c:v>65.13</c:v>
                </c:pt>
                <c:pt idx="19762">
                  <c:v>65.13</c:v>
                </c:pt>
                <c:pt idx="19763">
                  <c:v>65.13</c:v>
                </c:pt>
                <c:pt idx="19764">
                  <c:v>65.13</c:v>
                </c:pt>
                <c:pt idx="19765">
                  <c:v>58.24</c:v>
                </c:pt>
                <c:pt idx="19766">
                  <c:v>58.24</c:v>
                </c:pt>
                <c:pt idx="19767">
                  <c:v>58.24</c:v>
                </c:pt>
                <c:pt idx="19768">
                  <c:v>58.24</c:v>
                </c:pt>
                <c:pt idx="19769">
                  <c:v>58.24</c:v>
                </c:pt>
                <c:pt idx="19770">
                  <c:v>58.24</c:v>
                </c:pt>
                <c:pt idx="19771">
                  <c:v>58.24</c:v>
                </c:pt>
                <c:pt idx="19772">
                  <c:v>58.24</c:v>
                </c:pt>
                <c:pt idx="19773">
                  <c:v>58.24</c:v>
                </c:pt>
                <c:pt idx="19774">
                  <c:v>58.24</c:v>
                </c:pt>
                <c:pt idx="19775">
                  <c:v>66.13</c:v>
                </c:pt>
                <c:pt idx="19776">
                  <c:v>66.13</c:v>
                </c:pt>
                <c:pt idx="19777">
                  <c:v>66.13</c:v>
                </c:pt>
                <c:pt idx="19778">
                  <c:v>66.13</c:v>
                </c:pt>
                <c:pt idx="19779">
                  <c:v>66.13</c:v>
                </c:pt>
                <c:pt idx="19780">
                  <c:v>66.13</c:v>
                </c:pt>
                <c:pt idx="19781">
                  <c:v>66.13</c:v>
                </c:pt>
                <c:pt idx="19782">
                  <c:v>66.13</c:v>
                </c:pt>
                <c:pt idx="19783">
                  <c:v>66.13</c:v>
                </c:pt>
                <c:pt idx="19784">
                  <c:v>66.13</c:v>
                </c:pt>
                <c:pt idx="19785">
                  <c:v>65.52</c:v>
                </c:pt>
                <c:pt idx="19786">
                  <c:v>65.52</c:v>
                </c:pt>
                <c:pt idx="19787">
                  <c:v>65.52</c:v>
                </c:pt>
                <c:pt idx="19788">
                  <c:v>65.52</c:v>
                </c:pt>
                <c:pt idx="19789">
                  <c:v>65.52</c:v>
                </c:pt>
                <c:pt idx="19790">
                  <c:v>65.52</c:v>
                </c:pt>
                <c:pt idx="19791">
                  <c:v>65.52</c:v>
                </c:pt>
                <c:pt idx="19792">
                  <c:v>65.52</c:v>
                </c:pt>
                <c:pt idx="19793">
                  <c:v>65.52</c:v>
                </c:pt>
                <c:pt idx="19794">
                  <c:v>65.52</c:v>
                </c:pt>
                <c:pt idx="19795">
                  <c:v>65.47</c:v>
                </c:pt>
                <c:pt idx="19796">
                  <c:v>65.47</c:v>
                </c:pt>
                <c:pt idx="19797">
                  <c:v>65.47</c:v>
                </c:pt>
                <c:pt idx="19798">
                  <c:v>65.47</c:v>
                </c:pt>
                <c:pt idx="19799">
                  <c:v>65.47</c:v>
                </c:pt>
                <c:pt idx="19800">
                  <c:v>65.47</c:v>
                </c:pt>
                <c:pt idx="19801">
                  <c:v>65.47</c:v>
                </c:pt>
                <c:pt idx="19802">
                  <c:v>65.47</c:v>
                </c:pt>
                <c:pt idx="19803">
                  <c:v>65.47</c:v>
                </c:pt>
                <c:pt idx="19804">
                  <c:v>65.47</c:v>
                </c:pt>
                <c:pt idx="19805">
                  <c:v>67.16</c:v>
                </c:pt>
                <c:pt idx="19806">
                  <c:v>67.16</c:v>
                </c:pt>
                <c:pt idx="19807">
                  <c:v>67.16</c:v>
                </c:pt>
                <c:pt idx="19808">
                  <c:v>67.16</c:v>
                </c:pt>
                <c:pt idx="19809">
                  <c:v>67.16</c:v>
                </c:pt>
                <c:pt idx="19810">
                  <c:v>67.16</c:v>
                </c:pt>
                <c:pt idx="19811">
                  <c:v>67.16</c:v>
                </c:pt>
                <c:pt idx="19812">
                  <c:v>67.16</c:v>
                </c:pt>
                <c:pt idx="19813">
                  <c:v>67.16</c:v>
                </c:pt>
                <c:pt idx="19814">
                  <c:v>67.16</c:v>
                </c:pt>
                <c:pt idx="19815">
                  <c:v>68.41</c:v>
                </c:pt>
                <c:pt idx="19816">
                  <c:v>68.41</c:v>
                </c:pt>
                <c:pt idx="19817">
                  <c:v>68.41</c:v>
                </c:pt>
                <c:pt idx="19818">
                  <c:v>68.41</c:v>
                </c:pt>
                <c:pt idx="19819">
                  <c:v>68.41</c:v>
                </c:pt>
                <c:pt idx="19820">
                  <c:v>68.41</c:v>
                </c:pt>
                <c:pt idx="19821">
                  <c:v>68.41</c:v>
                </c:pt>
                <c:pt idx="19822">
                  <c:v>68.41</c:v>
                </c:pt>
                <c:pt idx="19823">
                  <c:v>68.41</c:v>
                </c:pt>
                <c:pt idx="19824">
                  <c:v>68.41</c:v>
                </c:pt>
                <c:pt idx="19825">
                  <c:v>68.47</c:v>
                </c:pt>
                <c:pt idx="19826">
                  <c:v>68.47</c:v>
                </c:pt>
                <c:pt idx="19827">
                  <c:v>68.47</c:v>
                </c:pt>
                <c:pt idx="19828">
                  <c:v>68.47</c:v>
                </c:pt>
                <c:pt idx="19829">
                  <c:v>68.47</c:v>
                </c:pt>
                <c:pt idx="19830">
                  <c:v>68.47</c:v>
                </c:pt>
                <c:pt idx="19831">
                  <c:v>68.47</c:v>
                </c:pt>
                <c:pt idx="19832">
                  <c:v>68.47</c:v>
                </c:pt>
                <c:pt idx="19833">
                  <c:v>68.47</c:v>
                </c:pt>
                <c:pt idx="19834">
                  <c:v>68.47</c:v>
                </c:pt>
                <c:pt idx="19835">
                  <c:v>67.489999999999995</c:v>
                </c:pt>
                <c:pt idx="19836">
                  <c:v>67.489999999999995</c:v>
                </c:pt>
                <c:pt idx="19837">
                  <c:v>67.489999999999995</c:v>
                </c:pt>
                <c:pt idx="19838">
                  <c:v>67.489999999999995</c:v>
                </c:pt>
                <c:pt idx="19839">
                  <c:v>67.489999999999995</c:v>
                </c:pt>
                <c:pt idx="19840">
                  <c:v>67.489999999999995</c:v>
                </c:pt>
                <c:pt idx="19841">
                  <c:v>67.489999999999995</c:v>
                </c:pt>
                <c:pt idx="19842">
                  <c:v>67.489999999999995</c:v>
                </c:pt>
                <c:pt idx="19843">
                  <c:v>67.489999999999995</c:v>
                </c:pt>
                <c:pt idx="19844">
                  <c:v>67.489999999999995</c:v>
                </c:pt>
                <c:pt idx="19845">
                  <c:v>68.16</c:v>
                </c:pt>
                <c:pt idx="19846">
                  <c:v>68.16</c:v>
                </c:pt>
                <c:pt idx="19847">
                  <c:v>68.16</c:v>
                </c:pt>
                <c:pt idx="19848">
                  <c:v>68.16</c:v>
                </c:pt>
                <c:pt idx="19849">
                  <c:v>68.16</c:v>
                </c:pt>
                <c:pt idx="19850">
                  <c:v>68.16</c:v>
                </c:pt>
                <c:pt idx="19851">
                  <c:v>68.16</c:v>
                </c:pt>
                <c:pt idx="19852">
                  <c:v>68.16</c:v>
                </c:pt>
                <c:pt idx="19853">
                  <c:v>68.16</c:v>
                </c:pt>
                <c:pt idx="19854">
                  <c:v>68.16</c:v>
                </c:pt>
                <c:pt idx="19855">
                  <c:v>68.97</c:v>
                </c:pt>
                <c:pt idx="19856">
                  <c:v>68.97</c:v>
                </c:pt>
                <c:pt idx="19857">
                  <c:v>68.97</c:v>
                </c:pt>
                <c:pt idx="19858">
                  <c:v>68.97</c:v>
                </c:pt>
                <c:pt idx="19859">
                  <c:v>68.97</c:v>
                </c:pt>
                <c:pt idx="19860">
                  <c:v>68.97</c:v>
                </c:pt>
                <c:pt idx="19861">
                  <c:v>68.97</c:v>
                </c:pt>
                <c:pt idx="19862">
                  <c:v>68.97</c:v>
                </c:pt>
                <c:pt idx="19863">
                  <c:v>68.97</c:v>
                </c:pt>
                <c:pt idx="19864">
                  <c:v>68.97</c:v>
                </c:pt>
                <c:pt idx="19865">
                  <c:v>69.05</c:v>
                </c:pt>
                <c:pt idx="19866">
                  <c:v>69.05</c:v>
                </c:pt>
                <c:pt idx="19867">
                  <c:v>69.05</c:v>
                </c:pt>
                <c:pt idx="19868">
                  <c:v>69.05</c:v>
                </c:pt>
                <c:pt idx="19869">
                  <c:v>69.05</c:v>
                </c:pt>
                <c:pt idx="19870">
                  <c:v>69.05</c:v>
                </c:pt>
                <c:pt idx="19871">
                  <c:v>69.05</c:v>
                </c:pt>
                <c:pt idx="19872">
                  <c:v>69.05</c:v>
                </c:pt>
                <c:pt idx="19873">
                  <c:v>69.05</c:v>
                </c:pt>
                <c:pt idx="19874">
                  <c:v>69.05</c:v>
                </c:pt>
                <c:pt idx="19875">
                  <c:v>69.08</c:v>
                </c:pt>
                <c:pt idx="19876">
                  <c:v>69.08</c:v>
                </c:pt>
                <c:pt idx="19877">
                  <c:v>69.08</c:v>
                </c:pt>
                <c:pt idx="19878">
                  <c:v>69.08</c:v>
                </c:pt>
                <c:pt idx="19879">
                  <c:v>69.08</c:v>
                </c:pt>
                <c:pt idx="19880">
                  <c:v>69.08</c:v>
                </c:pt>
                <c:pt idx="19881">
                  <c:v>69.08</c:v>
                </c:pt>
                <c:pt idx="19882">
                  <c:v>69.08</c:v>
                </c:pt>
                <c:pt idx="19883">
                  <c:v>69.08</c:v>
                </c:pt>
                <c:pt idx="19884">
                  <c:v>69.08</c:v>
                </c:pt>
                <c:pt idx="19885">
                  <c:v>70.22</c:v>
                </c:pt>
                <c:pt idx="19886">
                  <c:v>70.22</c:v>
                </c:pt>
                <c:pt idx="19887">
                  <c:v>70.22</c:v>
                </c:pt>
                <c:pt idx="19888">
                  <c:v>70.22</c:v>
                </c:pt>
                <c:pt idx="19889">
                  <c:v>70.22</c:v>
                </c:pt>
                <c:pt idx="19890">
                  <c:v>70.22</c:v>
                </c:pt>
                <c:pt idx="19891">
                  <c:v>70.22</c:v>
                </c:pt>
                <c:pt idx="19892">
                  <c:v>70.22</c:v>
                </c:pt>
                <c:pt idx="19893">
                  <c:v>70.22</c:v>
                </c:pt>
                <c:pt idx="19894">
                  <c:v>70.22</c:v>
                </c:pt>
                <c:pt idx="19895">
                  <c:v>70.72</c:v>
                </c:pt>
                <c:pt idx="19896">
                  <c:v>70.72</c:v>
                </c:pt>
                <c:pt idx="19897">
                  <c:v>70.72</c:v>
                </c:pt>
                <c:pt idx="19898">
                  <c:v>70.72</c:v>
                </c:pt>
                <c:pt idx="19899">
                  <c:v>70.72</c:v>
                </c:pt>
                <c:pt idx="19900">
                  <c:v>70.72</c:v>
                </c:pt>
                <c:pt idx="19901">
                  <c:v>70.72</c:v>
                </c:pt>
                <c:pt idx="19902">
                  <c:v>70.72</c:v>
                </c:pt>
                <c:pt idx="19903">
                  <c:v>70.72</c:v>
                </c:pt>
                <c:pt idx="19904">
                  <c:v>70.72</c:v>
                </c:pt>
                <c:pt idx="19905">
                  <c:v>69.86</c:v>
                </c:pt>
                <c:pt idx="19906">
                  <c:v>69.86</c:v>
                </c:pt>
                <c:pt idx="19907">
                  <c:v>69.86</c:v>
                </c:pt>
                <c:pt idx="19908">
                  <c:v>69.86</c:v>
                </c:pt>
                <c:pt idx="19909">
                  <c:v>69.86</c:v>
                </c:pt>
                <c:pt idx="19910">
                  <c:v>69.86</c:v>
                </c:pt>
                <c:pt idx="19911">
                  <c:v>69.86</c:v>
                </c:pt>
                <c:pt idx="19912">
                  <c:v>69.86</c:v>
                </c:pt>
                <c:pt idx="19913">
                  <c:v>69.86</c:v>
                </c:pt>
                <c:pt idx="19914">
                  <c:v>69.86</c:v>
                </c:pt>
                <c:pt idx="19915">
                  <c:v>70.63</c:v>
                </c:pt>
                <c:pt idx="19916">
                  <c:v>70.63</c:v>
                </c:pt>
                <c:pt idx="19917">
                  <c:v>70.63</c:v>
                </c:pt>
                <c:pt idx="19918">
                  <c:v>70.63</c:v>
                </c:pt>
                <c:pt idx="19919">
                  <c:v>70.63</c:v>
                </c:pt>
                <c:pt idx="19920">
                  <c:v>70.63</c:v>
                </c:pt>
                <c:pt idx="19921">
                  <c:v>70.63</c:v>
                </c:pt>
                <c:pt idx="19922">
                  <c:v>70.63</c:v>
                </c:pt>
                <c:pt idx="19923">
                  <c:v>70.63</c:v>
                </c:pt>
                <c:pt idx="19924">
                  <c:v>70.63</c:v>
                </c:pt>
                <c:pt idx="19925">
                  <c:v>74.22</c:v>
                </c:pt>
                <c:pt idx="19926">
                  <c:v>74.22</c:v>
                </c:pt>
                <c:pt idx="19927">
                  <c:v>74.22</c:v>
                </c:pt>
                <c:pt idx="19928">
                  <c:v>74.22</c:v>
                </c:pt>
                <c:pt idx="19929">
                  <c:v>74.22</c:v>
                </c:pt>
                <c:pt idx="19930">
                  <c:v>74.22</c:v>
                </c:pt>
                <c:pt idx="19931">
                  <c:v>74.22</c:v>
                </c:pt>
                <c:pt idx="19932">
                  <c:v>74.22</c:v>
                </c:pt>
                <c:pt idx="19933">
                  <c:v>74.22</c:v>
                </c:pt>
                <c:pt idx="19934">
                  <c:v>74.22</c:v>
                </c:pt>
                <c:pt idx="19935">
                  <c:v>73.41</c:v>
                </c:pt>
                <c:pt idx="19936">
                  <c:v>73.41</c:v>
                </c:pt>
                <c:pt idx="19937">
                  <c:v>73.41</c:v>
                </c:pt>
                <c:pt idx="19938">
                  <c:v>73.41</c:v>
                </c:pt>
                <c:pt idx="19939">
                  <c:v>73.41</c:v>
                </c:pt>
                <c:pt idx="19940">
                  <c:v>73.41</c:v>
                </c:pt>
                <c:pt idx="19941">
                  <c:v>73.41</c:v>
                </c:pt>
                <c:pt idx="19942">
                  <c:v>73.41</c:v>
                </c:pt>
                <c:pt idx="19943">
                  <c:v>73.41</c:v>
                </c:pt>
                <c:pt idx="19944">
                  <c:v>73.41</c:v>
                </c:pt>
                <c:pt idx="19945">
                  <c:v>73.05</c:v>
                </c:pt>
                <c:pt idx="19946">
                  <c:v>73.05</c:v>
                </c:pt>
                <c:pt idx="19947">
                  <c:v>73.05</c:v>
                </c:pt>
                <c:pt idx="19948">
                  <c:v>73.05</c:v>
                </c:pt>
                <c:pt idx="19949">
                  <c:v>73.05</c:v>
                </c:pt>
                <c:pt idx="19950">
                  <c:v>73.05</c:v>
                </c:pt>
                <c:pt idx="19951">
                  <c:v>73.05</c:v>
                </c:pt>
                <c:pt idx="19952">
                  <c:v>73.05</c:v>
                </c:pt>
                <c:pt idx="19953">
                  <c:v>73.05</c:v>
                </c:pt>
                <c:pt idx="19954">
                  <c:v>73.05</c:v>
                </c:pt>
                <c:pt idx="19955">
                  <c:v>71.91</c:v>
                </c:pt>
                <c:pt idx="19956">
                  <c:v>71.91</c:v>
                </c:pt>
                <c:pt idx="19957">
                  <c:v>71.91</c:v>
                </c:pt>
                <c:pt idx="19958">
                  <c:v>71.91</c:v>
                </c:pt>
                <c:pt idx="19959">
                  <c:v>71.91</c:v>
                </c:pt>
                <c:pt idx="19960">
                  <c:v>71.91</c:v>
                </c:pt>
                <c:pt idx="19961">
                  <c:v>71.91</c:v>
                </c:pt>
                <c:pt idx="19962">
                  <c:v>71.91</c:v>
                </c:pt>
                <c:pt idx="19963">
                  <c:v>71.91</c:v>
                </c:pt>
                <c:pt idx="19964">
                  <c:v>71.91</c:v>
                </c:pt>
                <c:pt idx="19965">
                  <c:v>71.739999999999995</c:v>
                </c:pt>
                <c:pt idx="19966">
                  <c:v>71.739999999999995</c:v>
                </c:pt>
                <c:pt idx="19967">
                  <c:v>71.739999999999995</c:v>
                </c:pt>
                <c:pt idx="19968">
                  <c:v>71.739999999999995</c:v>
                </c:pt>
                <c:pt idx="19969">
                  <c:v>71.739999999999995</c:v>
                </c:pt>
                <c:pt idx="19970">
                  <c:v>71.739999999999995</c:v>
                </c:pt>
                <c:pt idx="19971">
                  <c:v>71.739999999999995</c:v>
                </c:pt>
                <c:pt idx="19972">
                  <c:v>71.739999999999995</c:v>
                </c:pt>
                <c:pt idx="19973">
                  <c:v>71.739999999999995</c:v>
                </c:pt>
                <c:pt idx="19974">
                  <c:v>71.739999999999995</c:v>
                </c:pt>
                <c:pt idx="19975">
                  <c:v>70.27</c:v>
                </c:pt>
                <c:pt idx="19976">
                  <c:v>70.27</c:v>
                </c:pt>
                <c:pt idx="19977">
                  <c:v>70.27</c:v>
                </c:pt>
                <c:pt idx="19978">
                  <c:v>70.27</c:v>
                </c:pt>
                <c:pt idx="19979">
                  <c:v>70.27</c:v>
                </c:pt>
                <c:pt idx="19980">
                  <c:v>70.27</c:v>
                </c:pt>
                <c:pt idx="19981">
                  <c:v>70.27</c:v>
                </c:pt>
                <c:pt idx="19982">
                  <c:v>70.27</c:v>
                </c:pt>
                <c:pt idx="19983">
                  <c:v>70.27</c:v>
                </c:pt>
                <c:pt idx="19984">
                  <c:v>70.27</c:v>
                </c:pt>
                <c:pt idx="19985">
                  <c:v>69.52</c:v>
                </c:pt>
                <c:pt idx="19986">
                  <c:v>69.52</c:v>
                </c:pt>
                <c:pt idx="19987">
                  <c:v>69.52</c:v>
                </c:pt>
                <c:pt idx="19988">
                  <c:v>69.52</c:v>
                </c:pt>
                <c:pt idx="19989">
                  <c:v>69.52</c:v>
                </c:pt>
                <c:pt idx="19990">
                  <c:v>69.52</c:v>
                </c:pt>
                <c:pt idx="19991">
                  <c:v>69.52</c:v>
                </c:pt>
                <c:pt idx="19992">
                  <c:v>69.52</c:v>
                </c:pt>
                <c:pt idx="19993">
                  <c:v>69.52</c:v>
                </c:pt>
                <c:pt idx="19994">
                  <c:v>69.52</c:v>
                </c:pt>
                <c:pt idx="19995">
                  <c:v>60.41</c:v>
                </c:pt>
                <c:pt idx="19996">
                  <c:v>60.41</c:v>
                </c:pt>
                <c:pt idx="19997">
                  <c:v>60.41</c:v>
                </c:pt>
                <c:pt idx="19998">
                  <c:v>60.41</c:v>
                </c:pt>
                <c:pt idx="19999">
                  <c:v>60.41</c:v>
                </c:pt>
                <c:pt idx="20000">
                  <c:v>60.41</c:v>
                </c:pt>
                <c:pt idx="20001">
                  <c:v>60.41</c:v>
                </c:pt>
                <c:pt idx="20002">
                  <c:v>60.41</c:v>
                </c:pt>
                <c:pt idx="20003">
                  <c:v>60.41</c:v>
                </c:pt>
                <c:pt idx="20004">
                  <c:v>60.41</c:v>
                </c:pt>
                <c:pt idx="20005">
                  <c:v>53.08</c:v>
                </c:pt>
                <c:pt idx="20006">
                  <c:v>53.08</c:v>
                </c:pt>
                <c:pt idx="20007">
                  <c:v>53.08</c:v>
                </c:pt>
                <c:pt idx="20008">
                  <c:v>53.08</c:v>
                </c:pt>
                <c:pt idx="20009">
                  <c:v>53.08</c:v>
                </c:pt>
                <c:pt idx="20010">
                  <c:v>53.08</c:v>
                </c:pt>
                <c:pt idx="20011">
                  <c:v>53.08</c:v>
                </c:pt>
                <c:pt idx="20012">
                  <c:v>53.08</c:v>
                </c:pt>
                <c:pt idx="20013">
                  <c:v>53.08</c:v>
                </c:pt>
                <c:pt idx="20014">
                  <c:v>53.08</c:v>
                </c:pt>
                <c:pt idx="20015">
                  <c:v>50.8</c:v>
                </c:pt>
                <c:pt idx="20016">
                  <c:v>50.8</c:v>
                </c:pt>
                <c:pt idx="20017">
                  <c:v>50.8</c:v>
                </c:pt>
                <c:pt idx="20018">
                  <c:v>50.8</c:v>
                </c:pt>
                <c:pt idx="20019">
                  <c:v>50.8</c:v>
                </c:pt>
                <c:pt idx="20020">
                  <c:v>50.8</c:v>
                </c:pt>
                <c:pt idx="20021">
                  <c:v>50.8</c:v>
                </c:pt>
                <c:pt idx="20022">
                  <c:v>50.8</c:v>
                </c:pt>
                <c:pt idx="20023">
                  <c:v>50.8</c:v>
                </c:pt>
                <c:pt idx="20024">
                  <c:v>50.8</c:v>
                </c:pt>
                <c:pt idx="20025">
                  <c:v>50.94</c:v>
                </c:pt>
                <c:pt idx="20026">
                  <c:v>50.94</c:v>
                </c:pt>
                <c:pt idx="20027">
                  <c:v>50.94</c:v>
                </c:pt>
                <c:pt idx="20028">
                  <c:v>50.94</c:v>
                </c:pt>
                <c:pt idx="20029">
                  <c:v>50.94</c:v>
                </c:pt>
                <c:pt idx="20030">
                  <c:v>50.94</c:v>
                </c:pt>
                <c:pt idx="20031">
                  <c:v>50.94</c:v>
                </c:pt>
                <c:pt idx="20032">
                  <c:v>50.94</c:v>
                </c:pt>
                <c:pt idx="20033">
                  <c:v>50.94</c:v>
                </c:pt>
                <c:pt idx="20034">
                  <c:v>50.94</c:v>
                </c:pt>
                <c:pt idx="20035">
                  <c:v>50.13</c:v>
                </c:pt>
                <c:pt idx="20036">
                  <c:v>50.13</c:v>
                </c:pt>
                <c:pt idx="20037">
                  <c:v>50.13</c:v>
                </c:pt>
                <c:pt idx="20038">
                  <c:v>50.13</c:v>
                </c:pt>
                <c:pt idx="20039">
                  <c:v>50.13</c:v>
                </c:pt>
                <c:pt idx="20040">
                  <c:v>50.13</c:v>
                </c:pt>
                <c:pt idx="20041">
                  <c:v>50.13</c:v>
                </c:pt>
                <c:pt idx="20042">
                  <c:v>50.13</c:v>
                </c:pt>
                <c:pt idx="20043">
                  <c:v>50.13</c:v>
                </c:pt>
                <c:pt idx="20044">
                  <c:v>50.13</c:v>
                </c:pt>
                <c:pt idx="20045">
                  <c:v>49.58</c:v>
                </c:pt>
                <c:pt idx="20046">
                  <c:v>49.58</c:v>
                </c:pt>
                <c:pt idx="20047">
                  <c:v>49.58</c:v>
                </c:pt>
                <c:pt idx="20048">
                  <c:v>49.58</c:v>
                </c:pt>
                <c:pt idx="20049">
                  <c:v>49.58</c:v>
                </c:pt>
                <c:pt idx="20050">
                  <c:v>49.58</c:v>
                </c:pt>
                <c:pt idx="20051">
                  <c:v>49.58</c:v>
                </c:pt>
                <c:pt idx="20052">
                  <c:v>49.58</c:v>
                </c:pt>
                <c:pt idx="20053">
                  <c:v>49.58</c:v>
                </c:pt>
                <c:pt idx="20054">
                  <c:v>49.58</c:v>
                </c:pt>
                <c:pt idx="20055">
                  <c:v>49.3</c:v>
                </c:pt>
                <c:pt idx="20056">
                  <c:v>49.3</c:v>
                </c:pt>
                <c:pt idx="20057">
                  <c:v>49.3</c:v>
                </c:pt>
                <c:pt idx="20058">
                  <c:v>49.3</c:v>
                </c:pt>
                <c:pt idx="20059">
                  <c:v>49.3</c:v>
                </c:pt>
                <c:pt idx="20060">
                  <c:v>49.3</c:v>
                </c:pt>
                <c:pt idx="20061">
                  <c:v>49.3</c:v>
                </c:pt>
                <c:pt idx="20062">
                  <c:v>49.3</c:v>
                </c:pt>
                <c:pt idx="20063">
                  <c:v>49.3</c:v>
                </c:pt>
                <c:pt idx="20064">
                  <c:v>49.3</c:v>
                </c:pt>
                <c:pt idx="20065">
                  <c:v>49.41</c:v>
                </c:pt>
                <c:pt idx="20066">
                  <c:v>49.41</c:v>
                </c:pt>
                <c:pt idx="20067">
                  <c:v>49.41</c:v>
                </c:pt>
                <c:pt idx="20068">
                  <c:v>49.41</c:v>
                </c:pt>
                <c:pt idx="20069">
                  <c:v>49.41</c:v>
                </c:pt>
                <c:pt idx="20070">
                  <c:v>49.41</c:v>
                </c:pt>
                <c:pt idx="20071">
                  <c:v>49.41</c:v>
                </c:pt>
                <c:pt idx="20072">
                  <c:v>49.41</c:v>
                </c:pt>
                <c:pt idx="20073">
                  <c:v>49.41</c:v>
                </c:pt>
                <c:pt idx="20074">
                  <c:v>49.41</c:v>
                </c:pt>
                <c:pt idx="20075">
                  <c:v>49.16</c:v>
                </c:pt>
                <c:pt idx="20076">
                  <c:v>49.16</c:v>
                </c:pt>
                <c:pt idx="20077">
                  <c:v>49.16</c:v>
                </c:pt>
                <c:pt idx="20078">
                  <c:v>49.16</c:v>
                </c:pt>
                <c:pt idx="20079">
                  <c:v>49.16</c:v>
                </c:pt>
                <c:pt idx="20080">
                  <c:v>49.16</c:v>
                </c:pt>
                <c:pt idx="20081">
                  <c:v>49.16</c:v>
                </c:pt>
                <c:pt idx="20082">
                  <c:v>49.16</c:v>
                </c:pt>
                <c:pt idx="20083">
                  <c:v>49.16</c:v>
                </c:pt>
                <c:pt idx="20084">
                  <c:v>49.16</c:v>
                </c:pt>
                <c:pt idx="20085">
                  <c:v>48.77</c:v>
                </c:pt>
                <c:pt idx="20086">
                  <c:v>48.77</c:v>
                </c:pt>
                <c:pt idx="20087">
                  <c:v>48.77</c:v>
                </c:pt>
                <c:pt idx="20088">
                  <c:v>48.77</c:v>
                </c:pt>
                <c:pt idx="20089">
                  <c:v>48.77</c:v>
                </c:pt>
                <c:pt idx="20090">
                  <c:v>48.77</c:v>
                </c:pt>
                <c:pt idx="20091">
                  <c:v>48.77</c:v>
                </c:pt>
                <c:pt idx="20092">
                  <c:v>48.77</c:v>
                </c:pt>
                <c:pt idx="20093">
                  <c:v>48.77</c:v>
                </c:pt>
                <c:pt idx="20094">
                  <c:v>48.77</c:v>
                </c:pt>
                <c:pt idx="20095">
                  <c:v>50.3</c:v>
                </c:pt>
                <c:pt idx="20096">
                  <c:v>50.3</c:v>
                </c:pt>
                <c:pt idx="20097">
                  <c:v>50.3</c:v>
                </c:pt>
                <c:pt idx="20098">
                  <c:v>50.3</c:v>
                </c:pt>
                <c:pt idx="20099">
                  <c:v>50.3</c:v>
                </c:pt>
                <c:pt idx="20100">
                  <c:v>50.3</c:v>
                </c:pt>
                <c:pt idx="20101">
                  <c:v>50.3</c:v>
                </c:pt>
                <c:pt idx="20102">
                  <c:v>50.3</c:v>
                </c:pt>
                <c:pt idx="20103">
                  <c:v>50.3</c:v>
                </c:pt>
                <c:pt idx="20104">
                  <c:v>50.3</c:v>
                </c:pt>
                <c:pt idx="20105">
                  <c:v>45.38</c:v>
                </c:pt>
                <c:pt idx="20106">
                  <c:v>45.38</c:v>
                </c:pt>
                <c:pt idx="20107">
                  <c:v>45.38</c:v>
                </c:pt>
                <c:pt idx="20108">
                  <c:v>45.38</c:v>
                </c:pt>
                <c:pt idx="20109">
                  <c:v>45.38</c:v>
                </c:pt>
                <c:pt idx="20110">
                  <c:v>45.38</c:v>
                </c:pt>
                <c:pt idx="20111">
                  <c:v>45.38</c:v>
                </c:pt>
                <c:pt idx="20112">
                  <c:v>45.38</c:v>
                </c:pt>
                <c:pt idx="20113">
                  <c:v>45.38</c:v>
                </c:pt>
                <c:pt idx="20114">
                  <c:v>45.38</c:v>
                </c:pt>
                <c:pt idx="20115">
                  <c:v>45.47</c:v>
                </c:pt>
                <c:pt idx="20116">
                  <c:v>45.47</c:v>
                </c:pt>
                <c:pt idx="20117">
                  <c:v>45.47</c:v>
                </c:pt>
                <c:pt idx="20118">
                  <c:v>45.47</c:v>
                </c:pt>
                <c:pt idx="20119">
                  <c:v>45.47</c:v>
                </c:pt>
                <c:pt idx="20120">
                  <c:v>45.47</c:v>
                </c:pt>
                <c:pt idx="20121">
                  <c:v>45.47</c:v>
                </c:pt>
                <c:pt idx="20122">
                  <c:v>45.47</c:v>
                </c:pt>
                <c:pt idx="20123">
                  <c:v>45.47</c:v>
                </c:pt>
                <c:pt idx="20124">
                  <c:v>45.47</c:v>
                </c:pt>
                <c:pt idx="20125">
                  <c:v>26.24</c:v>
                </c:pt>
                <c:pt idx="20126">
                  <c:v>26.24</c:v>
                </c:pt>
                <c:pt idx="20127">
                  <c:v>26.24</c:v>
                </c:pt>
                <c:pt idx="20128">
                  <c:v>26.24</c:v>
                </c:pt>
                <c:pt idx="20129">
                  <c:v>26.24</c:v>
                </c:pt>
                <c:pt idx="20130">
                  <c:v>26.24</c:v>
                </c:pt>
                <c:pt idx="20131">
                  <c:v>26.24</c:v>
                </c:pt>
                <c:pt idx="20132">
                  <c:v>26.24</c:v>
                </c:pt>
                <c:pt idx="20133">
                  <c:v>26.24</c:v>
                </c:pt>
                <c:pt idx="20134">
                  <c:v>26.24</c:v>
                </c:pt>
                <c:pt idx="20135">
                  <c:v>25.22</c:v>
                </c:pt>
                <c:pt idx="20136">
                  <c:v>25.22</c:v>
                </c:pt>
                <c:pt idx="20137">
                  <c:v>25.22</c:v>
                </c:pt>
                <c:pt idx="20138">
                  <c:v>25.22</c:v>
                </c:pt>
                <c:pt idx="20139">
                  <c:v>25.22</c:v>
                </c:pt>
                <c:pt idx="20140">
                  <c:v>25.22</c:v>
                </c:pt>
                <c:pt idx="20141">
                  <c:v>25.22</c:v>
                </c:pt>
                <c:pt idx="20142">
                  <c:v>25.22</c:v>
                </c:pt>
                <c:pt idx="20143">
                  <c:v>25.22</c:v>
                </c:pt>
                <c:pt idx="20144">
                  <c:v>25.22</c:v>
                </c:pt>
                <c:pt idx="20145">
                  <c:v>27.58</c:v>
                </c:pt>
                <c:pt idx="20146">
                  <c:v>27.58</c:v>
                </c:pt>
                <c:pt idx="20147">
                  <c:v>27.58</c:v>
                </c:pt>
                <c:pt idx="20148">
                  <c:v>27.58</c:v>
                </c:pt>
                <c:pt idx="20149">
                  <c:v>27.58</c:v>
                </c:pt>
                <c:pt idx="20150">
                  <c:v>27.58</c:v>
                </c:pt>
                <c:pt idx="20151">
                  <c:v>27.58</c:v>
                </c:pt>
                <c:pt idx="20152">
                  <c:v>27.58</c:v>
                </c:pt>
                <c:pt idx="20153">
                  <c:v>27.58</c:v>
                </c:pt>
                <c:pt idx="20154">
                  <c:v>27.58</c:v>
                </c:pt>
                <c:pt idx="20155">
                  <c:v>28.19</c:v>
                </c:pt>
                <c:pt idx="20156">
                  <c:v>28.19</c:v>
                </c:pt>
                <c:pt idx="20157">
                  <c:v>28.19</c:v>
                </c:pt>
                <c:pt idx="20158">
                  <c:v>28.19</c:v>
                </c:pt>
                <c:pt idx="20159">
                  <c:v>28.19</c:v>
                </c:pt>
                <c:pt idx="20160">
                  <c:v>28.19</c:v>
                </c:pt>
                <c:pt idx="20161">
                  <c:v>28.19</c:v>
                </c:pt>
                <c:pt idx="20162">
                  <c:v>28.19</c:v>
                </c:pt>
                <c:pt idx="20163">
                  <c:v>28.19</c:v>
                </c:pt>
                <c:pt idx="20164">
                  <c:v>28.19</c:v>
                </c:pt>
                <c:pt idx="20165">
                  <c:v>35.61</c:v>
                </c:pt>
                <c:pt idx="20166">
                  <c:v>35.61</c:v>
                </c:pt>
                <c:pt idx="20167">
                  <c:v>35.61</c:v>
                </c:pt>
                <c:pt idx="20168">
                  <c:v>35.61</c:v>
                </c:pt>
                <c:pt idx="20169">
                  <c:v>35.61</c:v>
                </c:pt>
                <c:pt idx="20170">
                  <c:v>35.61</c:v>
                </c:pt>
                <c:pt idx="20171">
                  <c:v>35.61</c:v>
                </c:pt>
                <c:pt idx="20172">
                  <c:v>35.61</c:v>
                </c:pt>
                <c:pt idx="20173">
                  <c:v>35.61</c:v>
                </c:pt>
                <c:pt idx="20174">
                  <c:v>35.61</c:v>
                </c:pt>
                <c:pt idx="20175">
                  <c:v>41.55</c:v>
                </c:pt>
                <c:pt idx="20176">
                  <c:v>41.55</c:v>
                </c:pt>
                <c:pt idx="20177">
                  <c:v>41.55</c:v>
                </c:pt>
                <c:pt idx="20178">
                  <c:v>41.55</c:v>
                </c:pt>
                <c:pt idx="20179">
                  <c:v>41.55</c:v>
                </c:pt>
                <c:pt idx="20180">
                  <c:v>41.55</c:v>
                </c:pt>
                <c:pt idx="20181">
                  <c:v>41.55</c:v>
                </c:pt>
                <c:pt idx="20182">
                  <c:v>41.55</c:v>
                </c:pt>
                <c:pt idx="20183">
                  <c:v>41.55</c:v>
                </c:pt>
                <c:pt idx="20184">
                  <c:v>41.55</c:v>
                </c:pt>
                <c:pt idx="20185">
                  <c:v>45.61</c:v>
                </c:pt>
                <c:pt idx="20186">
                  <c:v>45.61</c:v>
                </c:pt>
                <c:pt idx="20187">
                  <c:v>45.61</c:v>
                </c:pt>
                <c:pt idx="20188">
                  <c:v>45.61</c:v>
                </c:pt>
                <c:pt idx="20189">
                  <c:v>45.61</c:v>
                </c:pt>
                <c:pt idx="20190">
                  <c:v>45.61</c:v>
                </c:pt>
                <c:pt idx="20191">
                  <c:v>45.61</c:v>
                </c:pt>
                <c:pt idx="20192">
                  <c:v>45.61</c:v>
                </c:pt>
                <c:pt idx="20193">
                  <c:v>45.61</c:v>
                </c:pt>
                <c:pt idx="20194">
                  <c:v>45.61</c:v>
                </c:pt>
                <c:pt idx="20195">
                  <c:v>44.33</c:v>
                </c:pt>
                <c:pt idx="20196">
                  <c:v>44.33</c:v>
                </c:pt>
                <c:pt idx="20197">
                  <c:v>44.33</c:v>
                </c:pt>
                <c:pt idx="20198">
                  <c:v>44.33</c:v>
                </c:pt>
                <c:pt idx="20199">
                  <c:v>44.33</c:v>
                </c:pt>
                <c:pt idx="20200">
                  <c:v>44.33</c:v>
                </c:pt>
                <c:pt idx="20201">
                  <c:v>44.33</c:v>
                </c:pt>
                <c:pt idx="20202">
                  <c:v>44.33</c:v>
                </c:pt>
                <c:pt idx="20203">
                  <c:v>44.33</c:v>
                </c:pt>
                <c:pt idx="20204">
                  <c:v>44.33</c:v>
                </c:pt>
                <c:pt idx="20205">
                  <c:v>37.99</c:v>
                </c:pt>
                <c:pt idx="20206">
                  <c:v>37.99</c:v>
                </c:pt>
                <c:pt idx="20207">
                  <c:v>37.99</c:v>
                </c:pt>
                <c:pt idx="20208">
                  <c:v>37.99</c:v>
                </c:pt>
                <c:pt idx="20209">
                  <c:v>37.99</c:v>
                </c:pt>
                <c:pt idx="20210">
                  <c:v>37.99</c:v>
                </c:pt>
                <c:pt idx="20211">
                  <c:v>37.99</c:v>
                </c:pt>
                <c:pt idx="20212">
                  <c:v>37.99</c:v>
                </c:pt>
                <c:pt idx="20213">
                  <c:v>37.99</c:v>
                </c:pt>
                <c:pt idx="20214">
                  <c:v>37.99</c:v>
                </c:pt>
                <c:pt idx="20215">
                  <c:v>29.58</c:v>
                </c:pt>
                <c:pt idx="20216">
                  <c:v>29.58</c:v>
                </c:pt>
                <c:pt idx="20217">
                  <c:v>29.58</c:v>
                </c:pt>
                <c:pt idx="20218">
                  <c:v>29.58</c:v>
                </c:pt>
                <c:pt idx="20219">
                  <c:v>29.58</c:v>
                </c:pt>
                <c:pt idx="20220">
                  <c:v>29.58</c:v>
                </c:pt>
                <c:pt idx="20221">
                  <c:v>29.58</c:v>
                </c:pt>
                <c:pt idx="20222">
                  <c:v>29.58</c:v>
                </c:pt>
                <c:pt idx="20223">
                  <c:v>29.58</c:v>
                </c:pt>
                <c:pt idx="20224">
                  <c:v>29.58</c:v>
                </c:pt>
                <c:pt idx="20225">
                  <c:v>23.41</c:v>
                </c:pt>
                <c:pt idx="20226">
                  <c:v>23.41</c:v>
                </c:pt>
                <c:pt idx="20227">
                  <c:v>23.41</c:v>
                </c:pt>
                <c:pt idx="20228">
                  <c:v>23.41</c:v>
                </c:pt>
                <c:pt idx="20229">
                  <c:v>23.41</c:v>
                </c:pt>
                <c:pt idx="20230">
                  <c:v>23.41</c:v>
                </c:pt>
                <c:pt idx="20231">
                  <c:v>23.41</c:v>
                </c:pt>
                <c:pt idx="20232">
                  <c:v>23.41</c:v>
                </c:pt>
                <c:pt idx="20233">
                  <c:v>23.41</c:v>
                </c:pt>
                <c:pt idx="20234">
                  <c:v>23.41</c:v>
                </c:pt>
                <c:pt idx="20235">
                  <c:v>17.739999999999998</c:v>
                </c:pt>
                <c:pt idx="20236">
                  <c:v>17.739999999999998</c:v>
                </c:pt>
                <c:pt idx="20237">
                  <c:v>17.739999999999998</c:v>
                </c:pt>
                <c:pt idx="20238">
                  <c:v>17.739999999999998</c:v>
                </c:pt>
                <c:pt idx="20239">
                  <c:v>17.739999999999998</c:v>
                </c:pt>
                <c:pt idx="20240">
                  <c:v>17.739999999999998</c:v>
                </c:pt>
                <c:pt idx="20241">
                  <c:v>17.739999999999998</c:v>
                </c:pt>
                <c:pt idx="20242">
                  <c:v>17.739999999999998</c:v>
                </c:pt>
                <c:pt idx="20243">
                  <c:v>17.739999999999998</c:v>
                </c:pt>
                <c:pt idx="20244">
                  <c:v>17.739999999999998</c:v>
                </c:pt>
                <c:pt idx="20245">
                  <c:v>18.489999999999998</c:v>
                </c:pt>
                <c:pt idx="20246">
                  <c:v>18.489999999999998</c:v>
                </c:pt>
                <c:pt idx="20247">
                  <c:v>18.489999999999998</c:v>
                </c:pt>
                <c:pt idx="20248">
                  <c:v>18.489999999999998</c:v>
                </c:pt>
                <c:pt idx="20249">
                  <c:v>18.489999999999998</c:v>
                </c:pt>
                <c:pt idx="20250">
                  <c:v>18.489999999999998</c:v>
                </c:pt>
                <c:pt idx="20251">
                  <c:v>18.489999999999998</c:v>
                </c:pt>
                <c:pt idx="20252">
                  <c:v>18.489999999999998</c:v>
                </c:pt>
                <c:pt idx="20253">
                  <c:v>18.489999999999998</c:v>
                </c:pt>
                <c:pt idx="20254">
                  <c:v>18.489999999999998</c:v>
                </c:pt>
                <c:pt idx="20255">
                  <c:v>35.770000000000003</c:v>
                </c:pt>
                <c:pt idx="20256">
                  <c:v>35.770000000000003</c:v>
                </c:pt>
                <c:pt idx="20257">
                  <c:v>35.770000000000003</c:v>
                </c:pt>
                <c:pt idx="20258">
                  <c:v>35.770000000000003</c:v>
                </c:pt>
                <c:pt idx="20259">
                  <c:v>35.770000000000003</c:v>
                </c:pt>
                <c:pt idx="20260">
                  <c:v>35.770000000000003</c:v>
                </c:pt>
                <c:pt idx="20261">
                  <c:v>35.770000000000003</c:v>
                </c:pt>
                <c:pt idx="20262">
                  <c:v>35.770000000000003</c:v>
                </c:pt>
                <c:pt idx="20263">
                  <c:v>35.770000000000003</c:v>
                </c:pt>
                <c:pt idx="20264">
                  <c:v>35.770000000000003</c:v>
                </c:pt>
                <c:pt idx="20265">
                  <c:v>34.69</c:v>
                </c:pt>
                <c:pt idx="20266">
                  <c:v>34.69</c:v>
                </c:pt>
                <c:pt idx="20267">
                  <c:v>34.69</c:v>
                </c:pt>
                <c:pt idx="20268">
                  <c:v>34.69</c:v>
                </c:pt>
                <c:pt idx="20269">
                  <c:v>34.69</c:v>
                </c:pt>
                <c:pt idx="20270">
                  <c:v>34.69</c:v>
                </c:pt>
                <c:pt idx="20271">
                  <c:v>34.69</c:v>
                </c:pt>
                <c:pt idx="20272">
                  <c:v>34.69</c:v>
                </c:pt>
                <c:pt idx="20273">
                  <c:v>34.69</c:v>
                </c:pt>
                <c:pt idx="20274">
                  <c:v>34.69</c:v>
                </c:pt>
                <c:pt idx="20275">
                  <c:v>33.159999999999997</c:v>
                </c:pt>
                <c:pt idx="20276">
                  <c:v>33.159999999999997</c:v>
                </c:pt>
                <c:pt idx="20277">
                  <c:v>33.159999999999997</c:v>
                </c:pt>
                <c:pt idx="20278">
                  <c:v>33.159999999999997</c:v>
                </c:pt>
                <c:pt idx="20279">
                  <c:v>33.159999999999997</c:v>
                </c:pt>
                <c:pt idx="20280">
                  <c:v>33.159999999999997</c:v>
                </c:pt>
                <c:pt idx="20281">
                  <c:v>33.159999999999997</c:v>
                </c:pt>
                <c:pt idx="20282">
                  <c:v>33.159999999999997</c:v>
                </c:pt>
                <c:pt idx="20283">
                  <c:v>33.159999999999997</c:v>
                </c:pt>
                <c:pt idx="20284">
                  <c:v>33.159999999999997</c:v>
                </c:pt>
                <c:pt idx="20285">
                  <c:v>31.77</c:v>
                </c:pt>
                <c:pt idx="20286">
                  <c:v>31.77</c:v>
                </c:pt>
                <c:pt idx="20287">
                  <c:v>31.77</c:v>
                </c:pt>
                <c:pt idx="20288">
                  <c:v>31.77</c:v>
                </c:pt>
                <c:pt idx="20289">
                  <c:v>31.77</c:v>
                </c:pt>
                <c:pt idx="20290">
                  <c:v>31.77</c:v>
                </c:pt>
                <c:pt idx="20291">
                  <c:v>31.77</c:v>
                </c:pt>
                <c:pt idx="20292">
                  <c:v>31.77</c:v>
                </c:pt>
                <c:pt idx="20293">
                  <c:v>31.77</c:v>
                </c:pt>
                <c:pt idx="20294">
                  <c:v>31.77</c:v>
                </c:pt>
                <c:pt idx="20295">
                  <c:v>21.72</c:v>
                </c:pt>
                <c:pt idx="20296">
                  <c:v>21.72</c:v>
                </c:pt>
                <c:pt idx="20297">
                  <c:v>21.72</c:v>
                </c:pt>
                <c:pt idx="20298">
                  <c:v>21.72</c:v>
                </c:pt>
                <c:pt idx="20299">
                  <c:v>21.72</c:v>
                </c:pt>
                <c:pt idx="20300">
                  <c:v>21.72</c:v>
                </c:pt>
                <c:pt idx="20301">
                  <c:v>21.72</c:v>
                </c:pt>
                <c:pt idx="20302">
                  <c:v>21.72</c:v>
                </c:pt>
                <c:pt idx="20303">
                  <c:v>21.72</c:v>
                </c:pt>
                <c:pt idx="20304">
                  <c:v>21.72</c:v>
                </c:pt>
                <c:pt idx="20305">
                  <c:v>15.52</c:v>
                </c:pt>
                <c:pt idx="20306">
                  <c:v>15.52</c:v>
                </c:pt>
                <c:pt idx="20307">
                  <c:v>15.52</c:v>
                </c:pt>
                <c:pt idx="20308">
                  <c:v>15.52</c:v>
                </c:pt>
                <c:pt idx="20309">
                  <c:v>15.52</c:v>
                </c:pt>
                <c:pt idx="20310">
                  <c:v>15.52</c:v>
                </c:pt>
                <c:pt idx="20311">
                  <c:v>15.52</c:v>
                </c:pt>
                <c:pt idx="20312">
                  <c:v>15.52</c:v>
                </c:pt>
                <c:pt idx="20313">
                  <c:v>15.52</c:v>
                </c:pt>
                <c:pt idx="20314">
                  <c:v>15.52</c:v>
                </c:pt>
                <c:pt idx="20315">
                  <c:v>26.77</c:v>
                </c:pt>
                <c:pt idx="20316">
                  <c:v>26.77</c:v>
                </c:pt>
                <c:pt idx="20317">
                  <c:v>26.77</c:v>
                </c:pt>
                <c:pt idx="20318">
                  <c:v>26.77</c:v>
                </c:pt>
                <c:pt idx="20319">
                  <c:v>26.77</c:v>
                </c:pt>
                <c:pt idx="20320">
                  <c:v>26.77</c:v>
                </c:pt>
                <c:pt idx="20321">
                  <c:v>26.77</c:v>
                </c:pt>
                <c:pt idx="20322">
                  <c:v>26.77</c:v>
                </c:pt>
                <c:pt idx="20323">
                  <c:v>26.77</c:v>
                </c:pt>
                <c:pt idx="20324">
                  <c:v>26.77</c:v>
                </c:pt>
                <c:pt idx="20325">
                  <c:v>32.86</c:v>
                </c:pt>
                <c:pt idx="20326">
                  <c:v>32.86</c:v>
                </c:pt>
                <c:pt idx="20327">
                  <c:v>32.86</c:v>
                </c:pt>
                <c:pt idx="20328">
                  <c:v>32.86</c:v>
                </c:pt>
                <c:pt idx="20329">
                  <c:v>32.86</c:v>
                </c:pt>
                <c:pt idx="20330">
                  <c:v>32.86</c:v>
                </c:pt>
                <c:pt idx="20331">
                  <c:v>32.86</c:v>
                </c:pt>
                <c:pt idx="20332">
                  <c:v>32.86</c:v>
                </c:pt>
                <c:pt idx="20333">
                  <c:v>32.86</c:v>
                </c:pt>
                <c:pt idx="20334">
                  <c:v>32.86</c:v>
                </c:pt>
                <c:pt idx="20335">
                  <c:v>44.27</c:v>
                </c:pt>
                <c:pt idx="20336">
                  <c:v>44.27</c:v>
                </c:pt>
                <c:pt idx="20337">
                  <c:v>44.27</c:v>
                </c:pt>
                <c:pt idx="20338">
                  <c:v>44.27</c:v>
                </c:pt>
                <c:pt idx="20339">
                  <c:v>44.27</c:v>
                </c:pt>
                <c:pt idx="20340">
                  <c:v>44.27</c:v>
                </c:pt>
                <c:pt idx="20341">
                  <c:v>44.27</c:v>
                </c:pt>
                <c:pt idx="20342">
                  <c:v>44.27</c:v>
                </c:pt>
                <c:pt idx="20343">
                  <c:v>44.27</c:v>
                </c:pt>
                <c:pt idx="20344">
                  <c:v>44.27</c:v>
                </c:pt>
                <c:pt idx="20345">
                  <c:v>43.97</c:v>
                </c:pt>
                <c:pt idx="20346">
                  <c:v>43.97</c:v>
                </c:pt>
                <c:pt idx="20347">
                  <c:v>43.97</c:v>
                </c:pt>
                <c:pt idx="20348">
                  <c:v>43.97</c:v>
                </c:pt>
                <c:pt idx="20349">
                  <c:v>43.97</c:v>
                </c:pt>
                <c:pt idx="20350">
                  <c:v>43.97</c:v>
                </c:pt>
                <c:pt idx="20351">
                  <c:v>43.97</c:v>
                </c:pt>
                <c:pt idx="20352">
                  <c:v>43.97</c:v>
                </c:pt>
                <c:pt idx="20353">
                  <c:v>43.97</c:v>
                </c:pt>
                <c:pt idx="20354">
                  <c:v>43.97</c:v>
                </c:pt>
                <c:pt idx="20355">
                  <c:v>44.41</c:v>
                </c:pt>
                <c:pt idx="20356">
                  <c:v>44.41</c:v>
                </c:pt>
                <c:pt idx="20357">
                  <c:v>44.41</c:v>
                </c:pt>
                <c:pt idx="20358">
                  <c:v>44.41</c:v>
                </c:pt>
                <c:pt idx="20359">
                  <c:v>44.41</c:v>
                </c:pt>
                <c:pt idx="20360">
                  <c:v>44.41</c:v>
                </c:pt>
                <c:pt idx="20361">
                  <c:v>44.41</c:v>
                </c:pt>
                <c:pt idx="20362">
                  <c:v>44.41</c:v>
                </c:pt>
                <c:pt idx="20363">
                  <c:v>44.41</c:v>
                </c:pt>
                <c:pt idx="20364">
                  <c:v>44.41</c:v>
                </c:pt>
                <c:pt idx="20365">
                  <c:v>45.02</c:v>
                </c:pt>
                <c:pt idx="20366">
                  <c:v>45.02</c:v>
                </c:pt>
                <c:pt idx="20367">
                  <c:v>45.02</c:v>
                </c:pt>
                <c:pt idx="20368">
                  <c:v>45.02</c:v>
                </c:pt>
                <c:pt idx="20369">
                  <c:v>45.02</c:v>
                </c:pt>
                <c:pt idx="20370">
                  <c:v>45.02</c:v>
                </c:pt>
                <c:pt idx="20371">
                  <c:v>45.02</c:v>
                </c:pt>
                <c:pt idx="20372">
                  <c:v>45.02</c:v>
                </c:pt>
                <c:pt idx="20373">
                  <c:v>45.02</c:v>
                </c:pt>
                <c:pt idx="20374">
                  <c:v>45.02</c:v>
                </c:pt>
                <c:pt idx="20375">
                  <c:v>46.24</c:v>
                </c:pt>
                <c:pt idx="20376">
                  <c:v>46.24</c:v>
                </c:pt>
                <c:pt idx="20377">
                  <c:v>46.24</c:v>
                </c:pt>
                <c:pt idx="20378">
                  <c:v>46.24</c:v>
                </c:pt>
                <c:pt idx="20379">
                  <c:v>46.24</c:v>
                </c:pt>
                <c:pt idx="20380">
                  <c:v>46.24</c:v>
                </c:pt>
                <c:pt idx="20381">
                  <c:v>46.24</c:v>
                </c:pt>
                <c:pt idx="20382">
                  <c:v>46.24</c:v>
                </c:pt>
                <c:pt idx="20383">
                  <c:v>46.24</c:v>
                </c:pt>
                <c:pt idx="20384">
                  <c:v>46.24</c:v>
                </c:pt>
                <c:pt idx="20385">
                  <c:v>47.99</c:v>
                </c:pt>
                <c:pt idx="20386">
                  <c:v>47.99</c:v>
                </c:pt>
                <c:pt idx="20387">
                  <c:v>47.99</c:v>
                </c:pt>
                <c:pt idx="20388">
                  <c:v>47.99</c:v>
                </c:pt>
                <c:pt idx="20389">
                  <c:v>47.99</c:v>
                </c:pt>
                <c:pt idx="20390">
                  <c:v>47.99</c:v>
                </c:pt>
                <c:pt idx="20391">
                  <c:v>47.99</c:v>
                </c:pt>
                <c:pt idx="20392">
                  <c:v>47.99</c:v>
                </c:pt>
                <c:pt idx="20393">
                  <c:v>47.99</c:v>
                </c:pt>
                <c:pt idx="20394">
                  <c:v>47.99</c:v>
                </c:pt>
                <c:pt idx="20395">
                  <c:v>48.11</c:v>
                </c:pt>
                <c:pt idx="20396">
                  <c:v>48.11</c:v>
                </c:pt>
                <c:pt idx="20397">
                  <c:v>48.11</c:v>
                </c:pt>
                <c:pt idx="20398">
                  <c:v>48.11</c:v>
                </c:pt>
                <c:pt idx="20399">
                  <c:v>48.11</c:v>
                </c:pt>
                <c:pt idx="20400">
                  <c:v>48.11</c:v>
                </c:pt>
                <c:pt idx="20401">
                  <c:v>48.11</c:v>
                </c:pt>
                <c:pt idx="20402">
                  <c:v>48.11</c:v>
                </c:pt>
                <c:pt idx="20403">
                  <c:v>48.11</c:v>
                </c:pt>
                <c:pt idx="20404">
                  <c:v>48.11</c:v>
                </c:pt>
                <c:pt idx="20405">
                  <c:v>49.66</c:v>
                </c:pt>
                <c:pt idx="20406">
                  <c:v>49.66</c:v>
                </c:pt>
                <c:pt idx="20407">
                  <c:v>49.66</c:v>
                </c:pt>
                <c:pt idx="20408">
                  <c:v>49.66</c:v>
                </c:pt>
                <c:pt idx="20409">
                  <c:v>49.66</c:v>
                </c:pt>
                <c:pt idx="20410">
                  <c:v>49.66</c:v>
                </c:pt>
                <c:pt idx="20411">
                  <c:v>49.66</c:v>
                </c:pt>
                <c:pt idx="20412">
                  <c:v>49.66</c:v>
                </c:pt>
                <c:pt idx="20413">
                  <c:v>49.66</c:v>
                </c:pt>
                <c:pt idx="20414">
                  <c:v>49.66</c:v>
                </c:pt>
                <c:pt idx="20415">
                  <c:v>49.33</c:v>
                </c:pt>
                <c:pt idx="20416">
                  <c:v>49.33</c:v>
                </c:pt>
                <c:pt idx="20417">
                  <c:v>49.33</c:v>
                </c:pt>
                <c:pt idx="20418">
                  <c:v>49.33</c:v>
                </c:pt>
                <c:pt idx="20419">
                  <c:v>49.33</c:v>
                </c:pt>
                <c:pt idx="20420">
                  <c:v>49.33</c:v>
                </c:pt>
                <c:pt idx="20421">
                  <c:v>49.33</c:v>
                </c:pt>
                <c:pt idx="20422">
                  <c:v>49.33</c:v>
                </c:pt>
                <c:pt idx="20423">
                  <c:v>49.33</c:v>
                </c:pt>
                <c:pt idx="20424">
                  <c:v>49.33</c:v>
                </c:pt>
                <c:pt idx="20425">
                  <c:v>49.99</c:v>
                </c:pt>
                <c:pt idx="20426">
                  <c:v>49.99</c:v>
                </c:pt>
                <c:pt idx="20427">
                  <c:v>49.99</c:v>
                </c:pt>
                <c:pt idx="20428">
                  <c:v>49.99</c:v>
                </c:pt>
                <c:pt idx="20429">
                  <c:v>49.99</c:v>
                </c:pt>
                <c:pt idx="20430">
                  <c:v>49.99</c:v>
                </c:pt>
                <c:pt idx="20431">
                  <c:v>49.99</c:v>
                </c:pt>
                <c:pt idx="20432">
                  <c:v>49.99</c:v>
                </c:pt>
                <c:pt idx="20433">
                  <c:v>49.99</c:v>
                </c:pt>
                <c:pt idx="20434">
                  <c:v>49.99</c:v>
                </c:pt>
                <c:pt idx="20435">
                  <c:v>49.69</c:v>
                </c:pt>
                <c:pt idx="20436">
                  <c:v>49.69</c:v>
                </c:pt>
                <c:pt idx="20437">
                  <c:v>49.69</c:v>
                </c:pt>
                <c:pt idx="20438">
                  <c:v>49.69</c:v>
                </c:pt>
                <c:pt idx="20439">
                  <c:v>49.69</c:v>
                </c:pt>
                <c:pt idx="20440">
                  <c:v>49.69</c:v>
                </c:pt>
                <c:pt idx="20441">
                  <c:v>49.69</c:v>
                </c:pt>
                <c:pt idx="20442">
                  <c:v>49.69</c:v>
                </c:pt>
                <c:pt idx="20443">
                  <c:v>49.69</c:v>
                </c:pt>
                <c:pt idx="20444">
                  <c:v>49.69</c:v>
                </c:pt>
                <c:pt idx="20445">
                  <c:v>50.11</c:v>
                </c:pt>
                <c:pt idx="20446">
                  <c:v>50.11</c:v>
                </c:pt>
                <c:pt idx="20447">
                  <c:v>50.11</c:v>
                </c:pt>
                <c:pt idx="20448">
                  <c:v>50.11</c:v>
                </c:pt>
                <c:pt idx="20449">
                  <c:v>50.11</c:v>
                </c:pt>
                <c:pt idx="20450">
                  <c:v>50.11</c:v>
                </c:pt>
                <c:pt idx="20451">
                  <c:v>50.11</c:v>
                </c:pt>
                <c:pt idx="20452">
                  <c:v>50.11</c:v>
                </c:pt>
                <c:pt idx="20453">
                  <c:v>50.11</c:v>
                </c:pt>
                <c:pt idx="20454">
                  <c:v>50.11</c:v>
                </c:pt>
                <c:pt idx="20455">
                  <c:v>49.97</c:v>
                </c:pt>
                <c:pt idx="20456">
                  <c:v>49.97</c:v>
                </c:pt>
                <c:pt idx="20457">
                  <c:v>49.97</c:v>
                </c:pt>
                <c:pt idx="20458">
                  <c:v>49.97</c:v>
                </c:pt>
                <c:pt idx="20459">
                  <c:v>49.97</c:v>
                </c:pt>
                <c:pt idx="20460">
                  <c:v>49.97</c:v>
                </c:pt>
                <c:pt idx="20461">
                  <c:v>49.97</c:v>
                </c:pt>
                <c:pt idx="20462">
                  <c:v>49.97</c:v>
                </c:pt>
                <c:pt idx="20463">
                  <c:v>49.97</c:v>
                </c:pt>
                <c:pt idx="20464">
                  <c:v>49.97</c:v>
                </c:pt>
                <c:pt idx="20465">
                  <c:v>50.69</c:v>
                </c:pt>
                <c:pt idx="20466">
                  <c:v>50.69</c:v>
                </c:pt>
                <c:pt idx="20467">
                  <c:v>50.69</c:v>
                </c:pt>
                <c:pt idx="20468">
                  <c:v>50.69</c:v>
                </c:pt>
                <c:pt idx="20469">
                  <c:v>50.69</c:v>
                </c:pt>
                <c:pt idx="20470">
                  <c:v>50.69</c:v>
                </c:pt>
                <c:pt idx="20471">
                  <c:v>50.69</c:v>
                </c:pt>
                <c:pt idx="20472">
                  <c:v>50.69</c:v>
                </c:pt>
                <c:pt idx="20473">
                  <c:v>50.69</c:v>
                </c:pt>
                <c:pt idx="20474">
                  <c:v>50.69</c:v>
                </c:pt>
                <c:pt idx="20475">
                  <c:v>52.58</c:v>
                </c:pt>
                <c:pt idx="20476">
                  <c:v>52.58</c:v>
                </c:pt>
                <c:pt idx="20477">
                  <c:v>52.58</c:v>
                </c:pt>
                <c:pt idx="20478">
                  <c:v>52.58</c:v>
                </c:pt>
                <c:pt idx="20479">
                  <c:v>52.58</c:v>
                </c:pt>
                <c:pt idx="20480">
                  <c:v>52.58</c:v>
                </c:pt>
                <c:pt idx="20481">
                  <c:v>52.58</c:v>
                </c:pt>
                <c:pt idx="20482">
                  <c:v>52.58</c:v>
                </c:pt>
                <c:pt idx="20483">
                  <c:v>52.58</c:v>
                </c:pt>
                <c:pt idx="20484">
                  <c:v>52.58</c:v>
                </c:pt>
                <c:pt idx="20485">
                  <c:v>58.97</c:v>
                </c:pt>
                <c:pt idx="20486">
                  <c:v>58.97</c:v>
                </c:pt>
                <c:pt idx="20487">
                  <c:v>58.97</c:v>
                </c:pt>
                <c:pt idx="20488">
                  <c:v>58.97</c:v>
                </c:pt>
                <c:pt idx="20489">
                  <c:v>58.97</c:v>
                </c:pt>
                <c:pt idx="20490">
                  <c:v>58.97</c:v>
                </c:pt>
                <c:pt idx="20491">
                  <c:v>58.97</c:v>
                </c:pt>
                <c:pt idx="20492">
                  <c:v>58.97</c:v>
                </c:pt>
                <c:pt idx="20493">
                  <c:v>58.97</c:v>
                </c:pt>
                <c:pt idx="20494">
                  <c:v>58.97</c:v>
                </c:pt>
                <c:pt idx="20495">
                  <c:v>58.88</c:v>
                </c:pt>
                <c:pt idx="20496">
                  <c:v>58.88</c:v>
                </c:pt>
                <c:pt idx="20497">
                  <c:v>58.88</c:v>
                </c:pt>
                <c:pt idx="20498">
                  <c:v>58.88</c:v>
                </c:pt>
                <c:pt idx="20499">
                  <c:v>58.88</c:v>
                </c:pt>
                <c:pt idx="20500">
                  <c:v>58.88</c:v>
                </c:pt>
                <c:pt idx="20501">
                  <c:v>58.88</c:v>
                </c:pt>
                <c:pt idx="20502">
                  <c:v>58.88</c:v>
                </c:pt>
                <c:pt idx="20503">
                  <c:v>58.88</c:v>
                </c:pt>
                <c:pt idx="20504">
                  <c:v>58.88</c:v>
                </c:pt>
                <c:pt idx="20505">
                  <c:v>59.63</c:v>
                </c:pt>
                <c:pt idx="20506">
                  <c:v>59.63</c:v>
                </c:pt>
                <c:pt idx="20507">
                  <c:v>59.63</c:v>
                </c:pt>
                <c:pt idx="20508">
                  <c:v>59.63</c:v>
                </c:pt>
                <c:pt idx="20509">
                  <c:v>59.63</c:v>
                </c:pt>
                <c:pt idx="20510">
                  <c:v>59.63</c:v>
                </c:pt>
                <c:pt idx="20511">
                  <c:v>59.63</c:v>
                </c:pt>
                <c:pt idx="20512">
                  <c:v>59.63</c:v>
                </c:pt>
                <c:pt idx="20513">
                  <c:v>59.63</c:v>
                </c:pt>
                <c:pt idx="20514">
                  <c:v>59.63</c:v>
                </c:pt>
                <c:pt idx="20515">
                  <c:v>61.41</c:v>
                </c:pt>
                <c:pt idx="20516">
                  <c:v>61.41</c:v>
                </c:pt>
                <c:pt idx="20517">
                  <c:v>61.41</c:v>
                </c:pt>
                <c:pt idx="20518">
                  <c:v>61.41</c:v>
                </c:pt>
                <c:pt idx="20519">
                  <c:v>61.41</c:v>
                </c:pt>
                <c:pt idx="20520">
                  <c:v>61.41</c:v>
                </c:pt>
                <c:pt idx="20521">
                  <c:v>61.41</c:v>
                </c:pt>
                <c:pt idx="20522">
                  <c:v>61.41</c:v>
                </c:pt>
                <c:pt idx="20523">
                  <c:v>61.41</c:v>
                </c:pt>
                <c:pt idx="20524">
                  <c:v>61.41</c:v>
                </c:pt>
                <c:pt idx="20525">
                  <c:v>62.08</c:v>
                </c:pt>
                <c:pt idx="20526">
                  <c:v>62.08</c:v>
                </c:pt>
                <c:pt idx="20527">
                  <c:v>62.08</c:v>
                </c:pt>
                <c:pt idx="20528">
                  <c:v>62.08</c:v>
                </c:pt>
                <c:pt idx="20529">
                  <c:v>62.08</c:v>
                </c:pt>
                <c:pt idx="20530">
                  <c:v>62.08</c:v>
                </c:pt>
                <c:pt idx="20531">
                  <c:v>62.08</c:v>
                </c:pt>
                <c:pt idx="20532">
                  <c:v>62.08</c:v>
                </c:pt>
                <c:pt idx="20533">
                  <c:v>62.08</c:v>
                </c:pt>
                <c:pt idx="20534">
                  <c:v>62.08</c:v>
                </c:pt>
                <c:pt idx="20535">
                  <c:v>62.83</c:v>
                </c:pt>
                <c:pt idx="20536">
                  <c:v>62.83</c:v>
                </c:pt>
                <c:pt idx="20537">
                  <c:v>62.83</c:v>
                </c:pt>
                <c:pt idx="20538">
                  <c:v>62.83</c:v>
                </c:pt>
                <c:pt idx="20539">
                  <c:v>62.83</c:v>
                </c:pt>
                <c:pt idx="20540">
                  <c:v>62.83</c:v>
                </c:pt>
                <c:pt idx="20541">
                  <c:v>62.83</c:v>
                </c:pt>
                <c:pt idx="20542">
                  <c:v>62.83</c:v>
                </c:pt>
                <c:pt idx="20543">
                  <c:v>62.83</c:v>
                </c:pt>
                <c:pt idx="20544">
                  <c:v>62.83</c:v>
                </c:pt>
                <c:pt idx="20545">
                  <c:v>63.52</c:v>
                </c:pt>
                <c:pt idx="20546">
                  <c:v>63.52</c:v>
                </c:pt>
                <c:pt idx="20547">
                  <c:v>63.52</c:v>
                </c:pt>
                <c:pt idx="20548">
                  <c:v>63.52</c:v>
                </c:pt>
                <c:pt idx="20549">
                  <c:v>63.52</c:v>
                </c:pt>
                <c:pt idx="20550">
                  <c:v>63.52</c:v>
                </c:pt>
                <c:pt idx="20551">
                  <c:v>63.52</c:v>
                </c:pt>
                <c:pt idx="20552">
                  <c:v>63.52</c:v>
                </c:pt>
                <c:pt idx="20553">
                  <c:v>63.52</c:v>
                </c:pt>
                <c:pt idx="20554">
                  <c:v>63.52</c:v>
                </c:pt>
                <c:pt idx="20555">
                  <c:v>65.11</c:v>
                </c:pt>
                <c:pt idx="20556">
                  <c:v>65.11</c:v>
                </c:pt>
                <c:pt idx="20557">
                  <c:v>65.11</c:v>
                </c:pt>
                <c:pt idx="20558">
                  <c:v>65.11</c:v>
                </c:pt>
                <c:pt idx="20559">
                  <c:v>65.11</c:v>
                </c:pt>
                <c:pt idx="20560">
                  <c:v>65.11</c:v>
                </c:pt>
                <c:pt idx="20561">
                  <c:v>65.11</c:v>
                </c:pt>
                <c:pt idx="20562">
                  <c:v>65.11</c:v>
                </c:pt>
                <c:pt idx="20563">
                  <c:v>65.11</c:v>
                </c:pt>
                <c:pt idx="20564">
                  <c:v>65.11</c:v>
                </c:pt>
                <c:pt idx="20565">
                  <c:v>65.489999999999995</c:v>
                </c:pt>
                <c:pt idx="20566">
                  <c:v>65.489999999999995</c:v>
                </c:pt>
                <c:pt idx="20567">
                  <c:v>65.489999999999995</c:v>
                </c:pt>
                <c:pt idx="20568">
                  <c:v>65.489999999999995</c:v>
                </c:pt>
                <c:pt idx="20569">
                  <c:v>65.489999999999995</c:v>
                </c:pt>
                <c:pt idx="20570">
                  <c:v>65.489999999999995</c:v>
                </c:pt>
                <c:pt idx="20571">
                  <c:v>65.489999999999995</c:v>
                </c:pt>
                <c:pt idx="20572">
                  <c:v>65.489999999999995</c:v>
                </c:pt>
                <c:pt idx="20573">
                  <c:v>65.489999999999995</c:v>
                </c:pt>
                <c:pt idx="20574">
                  <c:v>65.489999999999995</c:v>
                </c:pt>
                <c:pt idx="20575">
                  <c:v>66.58</c:v>
                </c:pt>
                <c:pt idx="20576">
                  <c:v>66.58</c:v>
                </c:pt>
                <c:pt idx="20577">
                  <c:v>66.58</c:v>
                </c:pt>
                <c:pt idx="20578">
                  <c:v>66.58</c:v>
                </c:pt>
                <c:pt idx="20579">
                  <c:v>66.58</c:v>
                </c:pt>
                <c:pt idx="20580">
                  <c:v>66.58</c:v>
                </c:pt>
                <c:pt idx="20581">
                  <c:v>66.58</c:v>
                </c:pt>
                <c:pt idx="20582">
                  <c:v>66.58</c:v>
                </c:pt>
                <c:pt idx="20583">
                  <c:v>66.58</c:v>
                </c:pt>
                <c:pt idx="20584">
                  <c:v>66.58</c:v>
                </c:pt>
                <c:pt idx="20585">
                  <c:v>68.02</c:v>
                </c:pt>
                <c:pt idx="20586">
                  <c:v>68.02</c:v>
                </c:pt>
                <c:pt idx="20587">
                  <c:v>68.02</c:v>
                </c:pt>
                <c:pt idx="20588">
                  <c:v>68.02</c:v>
                </c:pt>
                <c:pt idx="20589">
                  <c:v>68.02</c:v>
                </c:pt>
                <c:pt idx="20590">
                  <c:v>68.02</c:v>
                </c:pt>
                <c:pt idx="20591">
                  <c:v>68.02</c:v>
                </c:pt>
                <c:pt idx="20592">
                  <c:v>68.02</c:v>
                </c:pt>
                <c:pt idx="20593">
                  <c:v>68.02</c:v>
                </c:pt>
                <c:pt idx="20594">
                  <c:v>68.02</c:v>
                </c:pt>
                <c:pt idx="20595">
                  <c:v>68.86</c:v>
                </c:pt>
                <c:pt idx="20596">
                  <c:v>68.86</c:v>
                </c:pt>
                <c:pt idx="20597">
                  <c:v>68.86</c:v>
                </c:pt>
                <c:pt idx="20598">
                  <c:v>68.86</c:v>
                </c:pt>
                <c:pt idx="20599">
                  <c:v>68.86</c:v>
                </c:pt>
                <c:pt idx="20600">
                  <c:v>68.86</c:v>
                </c:pt>
                <c:pt idx="20601">
                  <c:v>68.86</c:v>
                </c:pt>
                <c:pt idx="20602">
                  <c:v>68.86</c:v>
                </c:pt>
                <c:pt idx="20603">
                  <c:v>68.86</c:v>
                </c:pt>
                <c:pt idx="20604">
                  <c:v>68.86</c:v>
                </c:pt>
                <c:pt idx="20605">
                  <c:v>69.8</c:v>
                </c:pt>
                <c:pt idx="20606">
                  <c:v>69.8</c:v>
                </c:pt>
                <c:pt idx="20607">
                  <c:v>69.8</c:v>
                </c:pt>
                <c:pt idx="20608">
                  <c:v>69.8</c:v>
                </c:pt>
                <c:pt idx="20609">
                  <c:v>69.8</c:v>
                </c:pt>
                <c:pt idx="20610">
                  <c:v>69.8</c:v>
                </c:pt>
                <c:pt idx="20611">
                  <c:v>69.8</c:v>
                </c:pt>
                <c:pt idx="20612">
                  <c:v>69.8</c:v>
                </c:pt>
                <c:pt idx="20613">
                  <c:v>69.8</c:v>
                </c:pt>
                <c:pt idx="20614">
                  <c:v>69.8</c:v>
                </c:pt>
                <c:pt idx="20615">
                  <c:v>70.55</c:v>
                </c:pt>
                <c:pt idx="20616">
                  <c:v>70.55</c:v>
                </c:pt>
                <c:pt idx="20617">
                  <c:v>70.55</c:v>
                </c:pt>
                <c:pt idx="20618">
                  <c:v>70.55</c:v>
                </c:pt>
                <c:pt idx="20619">
                  <c:v>70.55</c:v>
                </c:pt>
                <c:pt idx="20620">
                  <c:v>70.55</c:v>
                </c:pt>
                <c:pt idx="20621">
                  <c:v>70.55</c:v>
                </c:pt>
                <c:pt idx="20622">
                  <c:v>70.55</c:v>
                </c:pt>
                <c:pt idx="20623">
                  <c:v>70.55</c:v>
                </c:pt>
                <c:pt idx="20624">
                  <c:v>70.55</c:v>
                </c:pt>
                <c:pt idx="20625">
                  <c:v>28.38</c:v>
                </c:pt>
                <c:pt idx="20626">
                  <c:v>28.38</c:v>
                </c:pt>
                <c:pt idx="20627">
                  <c:v>28.38</c:v>
                </c:pt>
                <c:pt idx="20628">
                  <c:v>28.38</c:v>
                </c:pt>
                <c:pt idx="20629">
                  <c:v>28.38</c:v>
                </c:pt>
                <c:pt idx="20630">
                  <c:v>28.38</c:v>
                </c:pt>
                <c:pt idx="20631">
                  <c:v>28.38</c:v>
                </c:pt>
                <c:pt idx="20632">
                  <c:v>28.38</c:v>
                </c:pt>
                <c:pt idx="20633">
                  <c:v>28.38</c:v>
                </c:pt>
                <c:pt idx="20634">
                  <c:v>28.38</c:v>
                </c:pt>
                <c:pt idx="20635">
                  <c:v>22.44</c:v>
                </c:pt>
                <c:pt idx="20636">
                  <c:v>22.44</c:v>
                </c:pt>
                <c:pt idx="20637">
                  <c:v>22.44</c:v>
                </c:pt>
                <c:pt idx="20638">
                  <c:v>22.44</c:v>
                </c:pt>
                <c:pt idx="20639">
                  <c:v>22.44</c:v>
                </c:pt>
                <c:pt idx="20640">
                  <c:v>22.44</c:v>
                </c:pt>
                <c:pt idx="20641">
                  <c:v>22.44</c:v>
                </c:pt>
                <c:pt idx="20642">
                  <c:v>22.44</c:v>
                </c:pt>
                <c:pt idx="20643">
                  <c:v>22.44</c:v>
                </c:pt>
                <c:pt idx="20644">
                  <c:v>22.44</c:v>
                </c:pt>
                <c:pt idx="20645">
                  <c:v>25.55</c:v>
                </c:pt>
                <c:pt idx="20646">
                  <c:v>25.55</c:v>
                </c:pt>
                <c:pt idx="20647">
                  <c:v>25.55</c:v>
                </c:pt>
                <c:pt idx="20648">
                  <c:v>25.55</c:v>
                </c:pt>
                <c:pt idx="20649">
                  <c:v>25.55</c:v>
                </c:pt>
                <c:pt idx="20650">
                  <c:v>25.55</c:v>
                </c:pt>
                <c:pt idx="20651">
                  <c:v>25.55</c:v>
                </c:pt>
                <c:pt idx="20652">
                  <c:v>25.55</c:v>
                </c:pt>
                <c:pt idx="20653">
                  <c:v>25.55</c:v>
                </c:pt>
                <c:pt idx="20654">
                  <c:v>25.55</c:v>
                </c:pt>
                <c:pt idx="20655">
                  <c:v>28.8</c:v>
                </c:pt>
                <c:pt idx="20656">
                  <c:v>28.8</c:v>
                </c:pt>
                <c:pt idx="20657">
                  <c:v>28.8</c:v>
                </c:pt>
                <c:pt idx="20658">
                  <c:v>28.8</c:v>
                </c:pt>
                <c:pt idx="20659">
                  <c:v>28.8</c:v>
                </c:pt>
                <c:pt idx="20660">
                  <c:v>28.8</c:v>
                </c:pt>
                <c:pt idx="20661">
                  <c:v>28.8</c:v>
                </c:pt>
                <c:pt idx="20662">
                  <c:v>28.8</c:v>
                </c:pt>
                <c:pt idx="20663">
                  <c:v>28.8</c:v>
                </c:pt>
                <c:pt idx="20664">
                  <c:v>28.8</c:v>
                </c:pt>
                <c:pt idx="20665">
                  <c:v>55.38</c:v>
                </c:pt>
                <c:pt idx="20666">
                  <c:v>55.38</c:v>
                </c:pt>
                <c:pt idx="20667">
                  <c:v>55.38</c:v>
                </c:pt>
                <c:pt idx="20668">
                  <c:v>55.38</c:v>
                </c:pt>
                <c:pt idx="20669">
                  <c:v>55.38</c:v>
                </c:pt>
                <c:pt idx="20670">
                  <c:v>55.38</c:v>
                </c:pt>
                <c:pt idx="20671">
                  <c:v>55.38</c:v>
                </c:pt>
                <c:pt idx="20672">
                  <c:v>55.38</c:v>
                </c:pt>
                <c:pt idx="20673">
                  <c:v>55.38</c:v>
                </c:pt>
                <c:pt idx="20674">
                  <c:v>55.38</c:v>
                </c:pt>
                <c:pt idx="20675">
                  <c:v>57.72</c:v>
                </c:pt>
                <c:pt idx="20676">
                  <c:v>57.72</c:v>
                </c:pt>
                <c:pt idx="20677">
                  <c:v>57.72</c:v>
                </c:pt>
                <c:pt idx="20678">
                  <c:v>57.72</c:v>
                </c:pt>
                <c:pt idx="20679">
                  <c:v>57.72</c:v>
                </c:pt>
                <c:pt idx="20680">
                  <c:v>57.72</c:v>
                </c:pt>
                <c:pt idx="20681">
                  <c:v>57.72</c:v>
                </c:pt>
                <c:pt idx="20682">
                  <c:v>57.72</c:v>
                </c:pt>
                <c:pt idx="20683">
                  <c:v>57.72</c:v>
                </c:pt>
                <c:pt idx="20684">
                  <c:v>57.72</c:v>
                </c:pt>
                <c:pt idx="20685">
                  <c:v>59.19</c:v>
                </c:pt>
                <c:pt idx="20686">
                  <c:v>59.19</c:v>
                </c:pt>
                <c:pt idx="20687">
                  <c:v>59.19</c:v>
                </c:pt>
                <c:pt idx="20688">
                  <c:v>59.19</c:v>
                </c:pt>
                <c:pt idx="20689">
                  <c:v>59.19</c:v>
                </c:pt>
                <c:pt idx="20690">
                  <c:v>59.19</c:v>
                </c:pt>
                <c:pt idx="20691">
                  <c:v>59.19</c:v>
                </c:pt>
                <c:pt idx="20692">
                  <c:v>59.19</c:v>
                </c:pt>
                <c:pt idx="20693">
                  <c:v>59.19</c:v>
                </c:pt>
                <c:pt idx="20694">
                  <c:v>59.19</c:v>
                </c:pt>
                <c:pt idx="20695">
                  <c:v>59.44</c:v>
                </c:pt>
                <c:pt idx="20696">
                  <c:v>59.44</c:v>
                </c:pt>
                <c:pt idx="20697">
                  <c:v>59.44</c:v>
                </c:pt>
                <c:pt idx="20698">
                  <c:v>59.44</c:v>
                </c:pt>
                <c:pt idx="20699">
                  <c:v>59.44</c:v>
                </c:pt>
                <c:pt idx="20700">
                  <c:v>59.44</c:v>
                </c:pt>
                <c:pt idx="20701">
                  <c:v>59.44</c:v>
                </c:pt>
                <c:pt idx="20702">
                  <c:v>59.44</c:v>
                </c:pt>
                <c:pt idx="20703">
                  <c:v>59.44</c:v>
                </c:pt>
                <c:pt idx="20704">
                  <c:v>59.44</c:v>
                </c:pt>
                <c:pt idx="20705">
                  <c:v>62.86</c:v>
                </c:pt>
                <c:pt idx="20706">
                  <c:v>62.86</c:v>
                </c:pt>
                <c:pt idx="20707">
                  <c:v>62.86</c:v>
                </c:pt>
                <c:pt idx="20708">
                  <c:v>62.86</c:v>
                </c:pt>
                <c:pt idx="20709">
                  <c:v>62.86</c:v>
                </c:pt>
                <c:pt idx="20710">
                  <c:v>62.86</c:v>
                </c:pt>
                <c:pt idx="20711">
                  <c:v>62.86</c:v>
                </c:pt>
                <c:pt idx="20712">
                  <c:v>62.86</c:v>
                </c:pt>
                <c:pt idx="20713">
                  <c:v>62.86</c:v>
                </c:pt>
                <c:pt idx="20714">
                  <c:v>62.86</c:v>
                </c:pt>
                <c:pt idx="20715">
                  <c:v>26.05</c:v>
                </c:pt>
                <c:pt idx="20716">
                  <c:v>26.05</c:v>
                </c:pt>
                <c:pt idx="20717">
                  <c:v>26.05</c:v>
                </c:pt>
                <c:pt idx="20718">
                  <c:v>26.05</c:v>
                </c:pt>
                <c:pt idx="20719">
                  <c:v>26.05</c:v>
                </c:pt>
                <c:pt idx="20720">
                  <c:v>26.05</c:v>
                </c:pt>
                <c:pt idx="20721">
                  <c:v>26.05</c:v>
                </c:pt>
                <c:pt idx="20722">
                  <c:v>26.05</c:v>
                </c:pt>
                <c:pt idx="20723">
                  <c:v>26.05</c:v>
                </c:pt>
                <c:pt idx="20724">
                  <c:v>26.05</c:v>
                </c:pt>
                <c:pt idx="20725">
                  <c:v>30.02</c:v>
                </c:pt>
                <c:pt idx="20726">
                  <c:v>30.02</c:v>
                </c:pt>
                <c:pt idx="20727">
                  <c:v>30.02</c:v>
                </c:pt>
                <c:pt idx="20728">
                  <c:v>30.02</c:v>
                </c:pt>
                <c:pt idx="20729">
                  <c:v>30.02</c:v>
                </c:pt>
                <c:pt idx="20730">
                  <c:v>30.02</c:v>
                </c:pt>
                <c:pt idx="20731">
                  <c:v>30.02</c:v>
                </c:pt>
                <c:pt idx="20732">
                  <c:v>30.02</c:v>
                </c:pt>
                <c:pt idx="20733">
                  <c:v>30.02</c:v>
                </c:pt>
                <c:pt idx="20734">
                  <c:v>30.02</c:v>
                </c:pt>
                <c:pt idx="20735">
                  <c:v>35.69</c:v>
                </c:pt>
                <c:pt idx="20736">
                  <c:v>35.69</c:v>
                </c:pt>
                <c:pt idx="20737">
                  <c:v>35.69</c:v>
                </c:pt>
                <c:pt idx="20738">
                  <c:v>35.69</c:v>
                </c:pt>
                <c:pt idx="20739">
                  <c:v>35.69</c:v>
                </c:pt>
                <c:pt idx="20740">
                  <c:v>35.69</c:v>
                </c:pt>
                <c:pt idx="20741">
                  <c:v>35.69</c:v>
                </c:pt>
                <c:pt idx="20742">
                  <c:v>35.69</c:v>
                </c:pt>
                <c:pt idx="20743">
                  <c:v>35.69</c:v>
                </c:pt>
                <c:pt idx="20744">
                  <c:v>35.69</c:v>
                </c:pt>
                <c:pt idx="20745">
                  <c:v>48.86</c:v>
                </c:pt>
                <c:pt idx="20746">
                  <c:v>48.86</c:v>
                </c:pt>
                <c:pt idx="20747">
                  <c:v>48.86</c:v>
                </c:pt>
                <c:pt idx="20748">
                  <c:v>48.86</c:v>
                </c:pt>
                <c:pt idx="20749">
                  <c:v>48.86</c:v>
                </c:pt>
                <c:pt idx="20750">
                  <c:v>48.86</c:v>
                </c:pt>
                <c:pt idx="20751">
                  <c:v>48.86</c:v>
                </c:pt>
                <c:pt idx="20752">
                  <c:v>48.86</c:v>
                </c:pt>
                <c:pt idx="20753">
                  <c:v>48.86</c:v>
                </c:pt>
                <c:pt idx="20754">
                  <c:v>48.86</c:v>
                </c:pt>
                <c:pt idx="20755">
                  <c:v>59.38</c:v>
                </c:pt>
                <c:pt idx="20756">
                  <c:v>59.38</c:v>
                </c:pt>
                <c:pt idx="20757">
                  <c:v>59.38</c:v>
                </c:pt>
                <c:pt idx="20758">
                  <c:v>59.38</c:v>
                </c:pt>
                <c:pt idx="20759">
                  <c:v>59.38</c:v>
                </c:pt>
                <c:pt idx="20760">
                  <c:v>59.38</c:v>
                </c:pt>
                <c:pt idx="20761">
                  <c:v>59.38</c:v>
                </c:pt>
                <c:pt idx="20762">
                  <c:v>59.38</c:v>
                </c:pt>
                <c:pt idx="20763">
                  <c:v>59.38</c:v>
                </c:pt>
                <c:pt idx="20764">
                  <c:v>59.38</c:v>
                </c:pt>
                <c:pt idx="20765">
                  <c:v>66.38</c:v>
                </c:pt>
                <c:pt idx="20766">
                  <c:v>66.38</c:v>
                </c:pt>
                <c:pt idx="20767">
                  <c:v>66.38</c:v>
                </c:pt>
                <c:pt idx="20768">
                  <c:v>66.38</c:v>
                </c:pt>
                <c:pt idx="20769">
                  <c:v>66.38</c:v>
                </c:pt>
                <c:pt idx="20770">
                  <c:v>66.38</c:v>
                </c:pt>
                <c:pt idx="20771">
                  <c:v>66.38</c:v>
                </c:pt>
                <c:pt idx="20772">
                  <c:v>66.38</c:v>
                </c:pt>
                <c:pt idx="20773">
                  <c:v>66.38</c:v>
                </c:pt>
                <c:pt idx="20774">
                  <c:v>66.38</c:v>
                </c:pt>
                <c:pt idx="20775">
                  <c:v>63.99</c:v>
                </c:pt>
                <c:pt idx="20776">
                  <c:v>63.99</c:v>
                </c:pt>
                <c:pt idx="20777">
                  <c:v>63.99</c:v>
                </c:pt>
                <c:pt idx="20778">
                  <c:v>63.99</c:v>
                </c:pt>
                <c:pt idx="20779">
                  <c:v>63.99</c:v>
                </c:pt>
                <c:pt idx="20780">
                  <c:v>63.99</c:v>
                </c:pt>
                <c:pt idx="20781">
                  <c:v>63.99</c:v>
                </c:pt>
                <c:pt idx="20782">
                  <c:v>63.99</c:v>
                </c:pt>
                <c:pt idx="20783">
                  <c:v>63.99</c:v>
                </c:pt>
                <c:pt idx="20784">
                  <c:v>63.99</c:v>
                </c:pt>
                <c:pt idx="20785">
                  <c:v>64.41</c:v>
                </c:pt>
                <c:pt idx="20786">
                  <c:v>64.41</c:v>
                </c:pt>
                <c:pt idx="20787">
                  <c:v>64.41</c:v>
                </c:pt>
                <c:pt idx="20788">
                  <c:v>64.41</c:v>
                </c:pt>
                <c:pt idx="20789">
                  <c:v>64.41</c:v>
                </c:pt>
                <c:pt idx="20790">
                  <c:v>64.41</c:v>
                </c:pt>
                <c:pt idx="20791">
                  <c:v>64.41</c:v>
                </c:pt>
                <c:pt idx="20792">
                  <c:v>64.41</c:v>
                </c:pt>
                <c:pt idx="20793">
                  <c:v>64.41</c:v>
                </c:pt>
                <c:pt idx="20794">
                  <c:v>64.41</c:v>
                </c:pt>
                <c:pt idx="20795">
                  <c:v>31.38</c:v>
                </c:pt>
                <c:pt idx="20796">
                  <c:v>31.38</c:v>
                </c:pt>
                <c:pt idx="20797">
                  <c:v>31.38</c:v>
                </c:pt>
                <c:pt idx="20798">
                  <c:v>31.38</c:v>
                </c:pt>
                <c:pt idx="20799">
                  <c:v>31.38</c:v>
                </c:pt>
                <c:pt idx="20800">
                  <c:v>31.38</c:v>
                </c:pt>
                <c:pt idx="20801">
                  <c:v>31.38</c:v>
                </c:pt>
                <c:pt idx="20802">
                  <c:v>31.38</c:v>
                </c:pt>
                <c:pt idx="20803">
                  <c:v>31.38</c:v>
                </c:pt>
                <c:pt idx="20804">
                  <c:v>31.38</c:v>
                </c:pt>
                <c:pt idx="20805">
                  <c:v>28.27</c:v>
                </c:pt>
                <c:pt idx="20806">
                  <c:v>28.27</c:v>
                </c:pt>
                <c:pt idx="20807">
                  <c:v>28.27</c:v>
                </c:pt>
                <c:pt idx="20808">
                  <c:v>28.27</c:v>
                </c:pt>
                <c:pt idx="20809">
                  <c:v>28.27</c:v>
                </c:pt>
                <c:pt idx="20810">
                  <c:v>28.27</c:v>
                </c:pt>
                <c:pt idx="20811">
                  <c:v>28.27</c:v>
                </c:pt>
                <c:pt idx="20812">
                  <c:v>28.27</c:v>
                </c:pt>
                <c:pt idx="20813">
                  <c:v>28.27</c:v>
                </c:pt>
                <c:pt idx="20814">
                  <c:v>28.27</c:v>
                </c:pt>
                <c:pt idx="20815">
                  <c:v>37.49</c:v>
                </c:pt>
                <c:pt idx="20816">
                  <c:v>37.49</c:v>
                </c:pt>
                <c:pt idx="20817">
                  <c:v>37.49</c:v>
                </c:pt>
                <c:pt idx="20818">
                  <c:v>37.49</c:v>
                </c:pt>
                <c:pt idx="20819">
                  <c:v>37.49</c:v>
                </c:pt>
                <c:pt idx="20820">
                  <c:v>37.49</c:v>
                </c:pt>
                <c:pt idx="20821">
                  <c:v>37.49</c:v>
                </c:pt>
                <c:pt idx="20822">
                  <c:v>37.49</c:v>
                </c:pt>
                <c:pt idx="20823">
                  <c:v>37.49</c:v>
                </c:pt>
                <c:pt idx="20824">
                  <c:v>37.49</c:v>
                </c:pt>
                <c:pt idx="20825">
                  <c:v>39.11</c:v>
                </c:pt>
                <c:pt idx="20826">
                  <c:v>39.11</c:v>
                </c:pt>
                <c:pt idx="20827">
                  <c:v>39.11</c:v>
                </c:pt>
                <c:pt idx="20828">
                  <c:v>39.11</c:v>
                </c:pt>
                <c:pt idx="20829">
                  <c:v>39.11</c:v>
                </c:pt>
                <c:pt idx="20830">
                  <c:v>39.11</c:v>
                </c:pt>
                <c:pt idx="20831">
                  <c:v>39.11</c:v>
                </c:pt>
                <c:pt idx="20832">
                  <c:v>39.11</c:v>
                </c:pt>
                <c:pt idx="20833">
                  <c:v>39.11</c:v>
                </c:pt>
                <c:pt idx="20834">
                  <c:v>39.11</c:v>
                </c:pt>
                <c:pt idx="20835">
                  <c:v>38.99</c:v>
                </c:pt>
                <c:pt idx="20836">
                  <c:v>38.99</c:v>
                </c:pt>
                <c:pt idx="20837">
                  <c:v>38.99</c:v>
                </c:pt>
                <c:pt idx="20838">
                  <c:v>38.99</c:v>
                </c:pt>
                <c:pt idx="20839">
                  <c:v>38.99</c:v>
                </c:pt>
                <c:pt idx="20840">
                  <c:v>38.99</c:v>
                </c:pt>
                <c:pt idx="20841">
                  <c:v>38.99</c:v>
                </c:pt>
                <c:pt idx="20842">
                  <c:v>38.99</c:v>
                </c:pt>
                <c:pt idx="20843">
                  <c:v>38.99</c:v>
                </c:pt>
                <c:pt idx="20844">
                  <c:v>38.99</c:v>
                </c:pt>
                <c:pt idx="20845">
                  <c:v>29.58</c:v>
                </c:pt>
                <c:pt idx="20846">
                  <c:v>29.58</c:v>
                </c:pt>
                <c:pt idx="20847">
                  <c:v>29.58</c:v>
                </c:pt>
                <c:pt idx="20848">
                  <c:v>29.58</c:v>
                </c:pt>
                <c:pt idx="20849">
                  <c:v>29.58</c:v>
                </c:pt>
                <c:pt idx="20850">
                  <c:v>29.58</c:v>
                </c:pt>
                <c:pt idx="20851">
                  <c:v>29.58</c:v>
                </c:pt>
                <c:pt idx="20852">
                  <c:v>29.58</c:v>
                </c:pt>
                <c:pt idx="20853">
                  <c:v>29.58</c:v>
                </c:pt>
                <c:pt idx="20854">
                  <c:v>29.58</c:v>
                </c:pt>
                <c:pt idx="20855">
                  <c:v>25.66</c:v>
                </c:pt>
                <c:pt idx="20856">
                  <c:v>25.66</c:v>
                </c:pt>
                <c:pt idx="20857">
                  <c:v>25.66</c:v>
                </c:pt>
                <c:pt idx="20858">
                  <c:v>25.66</c:v>
                </c:pt>
                <c:pt idx="20859">
                  <c:v>25.66</c:v>
                </c:pt>
                <c:pt idx="20860">
                  <c:v>25.66</c:v>
                </c:pt>
                <c:pt idx="20861">
                  <c:v>25.66</c:v>
                </c:pt>
                <c:pt idx="20862">
                  <c:v>25.66</c:v>
                </c:pt>
                <c:pt idx="20863">
                  <c:v>25.66</c:v>
                </c:pt>
                <c:pt idx="20864">
                  <c:v>25.66</c:v>
                </c:pt>
                <c:pt idx="20865">
                  <c:v>39.630000000000003</c:v>
                </c:pt>
                <c:pt idx="20866">
                  <c:v>39.630000000000003</c:v>
                </c:pt>
                <c:pt idx="20867">
                  <c:v>39.630000000000003</c:v>
                </c:pt>
                <c:pt idx="20868">
                  <c:v>39.630000000000003</c:v>
                </c:pt>
                <c:pt idx="20869">
                  <c:v>39.630000000000003</c:v>
                </c:pt>
                <c:pt idx="20870">
                  <c:v>39.630000000000003</c:v>
                </c:pt>
                <c:pt idx="20871">
                  <c:v>39.630000000000003</c:v>
                </c:pt>
                <c:pt idx="20872">
                  <c:v>39.630000000000003</c:v>
                </c:pt>
                <c:pt idx="20873">
                  <c:v>39.630000000000003</c:v>
                </c:pt>
                <c:pt idx="20874">
                  <c:v>39.630000000000003</c:v>
                </c:pt>
                <c:pt idx="20875">
                  <c:v>55.11</c:v>
                </c:pt>
                <c:pt idx="20876">
                  <c:v>55.11</c:v>
                </c:pt>
                <c:pt idx="20877">
                  <c:v>55.11</c:v>
                </c:pt>
                <c:pt idx="20878">
                  <c:v>55.11</c:v>
                </c:pt>
                <c:pt idx="20879">
                  <c:v>55.11</c:v>
                </c:pt>
                <c:pt idx="20880">
                  <c:v>55.11</c:v>
                </c:pt>
                <c:pt idx="20881">
                  <c:v>55.11</c:v>
                </c:pt>
                <c:pt idx="20882">
                  <c:v>55.11</c:v>
                </c:pt>
                <c:pt idx="20883">
                  <c:v>55.11</c:v>
                </c:pt>
                <c:pt idx="20884">
                  <c:v>55.11</c:v>
                </c:pt>
                <c:pt idx="20885">
                  <c:v>55.02</c:v>
                </c:pt>
                <c:pt idx="20886">
                  <c:v>55.02</c:v>
                </c:pt>
                <c:pt idx="20887">
                  <c:v>55.02</c:v>
                </c:pt>
                <c:pt idx="20888">
                  <c:v>55.02</c:v>
                </c:pt>
                <c:pt idx="20889">
                  <c:v>55.02</c:v>
                </c:pt>
                <c:pt idx="20890">
                  <c:v>55.02</c:v>
                </c:pt>
                <c:pt idx="20891">
                  <c:v>55.02</c:v>
                </c:pt>
                <c:pt idx="20892">
                  <c:v>55.02</c:v>
                </c:pt>
                <c:pt idx="20893">
                  <c:v>55.02</c:v>
                </c:pt>
                <c:pt idx="20894">
                  <c:v>55.02</c:v>
                </c:pt>
                <c:pt idx="20895">
                  <c:v>67.77</c:v>
                </c:pt>
                <c:pt idx="20896">
                  <c:v>67.77</c:v>
                </c:pt>
                <c:pt idx="20897">
                  <c:v>67.77</c:v>
                </c:pt>
                <c:pt idx="20898">
                  <c:v>67.77</c:v>
                </c:pt>
                <c:pt idx="20899">
                  <c:v>67.77</c:v>
                </c:pt>
                <c:pt idx="20900">
                  <c:v>67.77</c:v>
                </c:pt>
                <c:pt idx="20901">
                  <c:v>67.77</c:v>
                </c:pt>
                <c:pt idx="20902">
                  <c:v>67.77</c:v>
                </c:pt>
                <c:pt idx="20903">
                  <c:v>67.77</c:v>
                </c:pt>
                <c:pt idx="20904">
                  <c:v>67.77</c:v>
                </c:pt>
                <c:pt idx="20905">
                  <c:v>66.739999999999995</c:v>
                </c:pt>
                <c:pt idx="20906">
                  <c:v>66.739999999999995</c:v>
                </c:pt>
                <c:pt idx="20907">
                  <c:v>66.739999999999995</c:v>
                </c:pt>
                <c:pt idx="20908">
                  <c:v>66.739999999999995</c:v>
                </c:pt>
                <c:pt idx="20909">
                  <c:v>66.739999999999995</c:v>
                </c:pt>
                <c:pt idx="20910">
                  <c:v>66.739999999999995</c:v>
                </c:pt>
                <c:pt idx="20911">
                  <c:v>66.739999999999995</c:v>
                </c:pt>
                <c:pt idx="20912">
                  <c:v>66.739999999999995</c:v>
                </c:pt>
                <c:pt idx="20913">
                  <c:v>66.739999999999995</c:v>
                </c:pt>
                <c:pt idx="20914">
                  <c:v>66.739999999999995</c:v>
                </c:pt>
                <c:pt idx="20915">
                  <c:v>31.52</c:v>
                </c:pt>
                <c:pt idx="20916">
                  <c:v>31.52</c:v>
                </c:pt>
                <c:pt idx="20917">
                  <c:v>31.52</c:v>
                </c:pt>
                <c:pt idx="20918">
                  <c:v>31.52</c:v>
                </c:pt>
                <c:pt idx="20919">
                  <c:v>31.52</c:v>
                </c:pt>
                <c:pt idx="20920">
                  <c:v>31.52</c:v>
                </c:pt>
                <c:pt idx="20921">
                  <c:v>31.52</c:v>
                </c:pt>
                <c:pt idx="20922">
                  <c:v>31.52</c:v>
                </c:pt>
                <c:pt idx="20923">
                  <c:v>31.52</c:v>
                </c:pt>
                <c:pt idx="20924">
                  <c:v>31.52</c:v>
                </c:pt>
                <c:pt idx="20925">
                  <c:v>30.33</c:v>
                </c:pt>
                <c:pt idx="20926">
                  <c:v>30.33</c:v>
                </c:pt>
                <c:pt idx="20927">
                  <c:v>30.33</c:v>
                </c:pt>
                <c:pt idx="20928">
                  <c:v>30.33</c:v>
                </c:pt>
                <c:pt idx="20929">
                  <c:v>30.33</c:v>
                </c:pt>
                <c:pt idx="20930">
                  <c:v>30.33</c:v>
                </c:pt>
                <c:pt idx="20931">
                  <c:v>30.33</c:v>
                </c:pt>
                <c:pt idx="20932">
                  <c:v>30.33</c:v>
                </c:pt>
                <c:pt idx="20933">
                  <c:v>30.33</c:v>
                </c:pt>
                <c:pt idx="20934">
                  <c:v>30.33</c:v>
                </c:pt>
                <c:pt idx="20935">
                  <c:v>29.77</c:v>
                </c:pt>
                <c:pt idx="20936">
                  <c:v>29.77</c:v>
                </c:pt>
                <c:pt idx="20937">
                  <c:v>29.77</c:v>
                </c:pt>
                <c:pt idx="20938">
                  <c:v>29.77</c:v>
                </c:pt>
                <c:pt idx="20939">
                  <c:v>29.77</c:v>
                </c:pt>
                <c:pt idx="20940">
                  <c:v>29.77</c:v>
                </c:pt>
                <c:pt idx="20941">
                  <c:v>29.77</c:v>
                </c:pt>
                <c:pt idx="20942">
                  <c:v>29.77</c:v>
                </c:pt>
                <c:pt idx="20943">
                  <c:v>29.77</c:v>
                </c:pt>
                <c:pt idx="20944">
                  <c:v>29.77</c:v>
                </c:pt>
                <c:pt idx="20945">
                  <c:v>27.72</c:v>
                </c:pt>
                <c:pt idx="20946">
                  <c:v>27.72</c:v>
                </c:pt>
                <c:pt idx="20947">
                  <c:v>27.72</c:v>
                </c:pt>
                <c:pt idx="20948">
                  <c:v>27.72</c:v>
                </c:pt>
                <c:pt idx="20949">
                  <c:v>27.72</c:v>
                </c:pt>
                <c:pt idx="20950">
                  <c:v>27.72</c:v>
                </c:pt>
                <c:pt idx="20951">
                  <c:v>27.72</c:v>
                </c:pt>
                <c:pt idx="20952">
                  <c:v>27.72</c:v>
                </c:pt>
                <c:pt idx="20953">
                  <c:v>27.72</c:v>
                </c:pt>
                <c:pt idx="20954">
                  <c:v>27.72</c:v>
                </c:pt>
                <c:pt idx="20955">
                  <c:v>25.77</c:v>
                </c:pt>
                <c:pt idx="20956">
                  <c:v>25.77</c:v>
                </c:pt>
                <c:pt idx="20957">
                  <c:v>25.77</c:v>
                </c:pt>
                <c:pt idx="20958">
                  <c:v>25.77</c:v>
                </c:pt>
                <c:pt idx="20959">
                  <c:v>25.77</c:v>
                </c:pt>
                <c:pt idx="20960">
                  <c:v>25.77</c:v>
                </c:pt>
                <c:pt idx="20961">
                  <c:v>25.77</c:v>
                </c:pt>
                <c:pt idx="20962">
                  <c:v>25.77</c:v>
                </c:pt>
                <c:pt idx="20963">
                  <c:v>25.77</c:v>
                </c:pt>
                <c:pt idx="20964">
                  <c:v>25.77</c:v>
                </c:pt>
                <c:pt idx="20965">
                  <c:v>23.97</c:v>
                </c:pt>
                <c:pt idx="20966">
                  <c:v>23.97</c:v>
                </c:pt>
                <c:pt idx="20967">
                  <c:v>23.97</c:v>
                </c:pt>
                <c:pt idx="20968">
                  <c:v>23.97</c:v>
                </c:pt>
                <c:pt idx="20969">
                  <c:v>23.97</c:v>
                </c:pt>
                <c:pt idx="20970">
                  <c:v>23.97</c:v>
                </c:pt>
                <c:pt idx="20971">
                  <c:v>23.97</c:v>
                </c:pt>
                <c:pt idx="20972">
                  <c:v>23.97</c:v>
                </c:pt>
                <c:pt idx="20973">
                  <c:v>23.97</c:v>
                </c:pt>
                <c:pt idx="20974">
                  <c:v>23.97</c:v>
                </c:pt>
                <c:pt idx="20975">
                  <c:v>25.88</c:v>
                </c:pt>
                <c:pt idx="20976">
                  <c:v>25.88</c:v>
                </c:pt>
                <c:pt idx="20977">
                  <c:v>25.88</c:v>
                </c:pt>
                <c:pt idx="20978">
                  <c:v>25.88</c:v>
                </c:pt>
                <c:pt idx="20979">
                  <c:v>25.88</c:v>
                </c:pt>
                <c:pt idx="20980">
                  <c:v>25.88</c:v>
                </c:pt>
                <c:pt idx="20981">
                  <c:v>25.88</c:v>
                </c:pt>
                <c:pt idx="20982">
                  <c:v>25.88</c:v>
                </c:pt>
                <c:pt idx="20983">
                  <c:v>25.88</c:v>
                </c:pt>
                <c:pt idx="20984">
                  <c:v>25.88</c:v>
                </c:pt>
                <c:pt idx="20985">
                  <c:v>27.94</c:v>
                </c:pt>
                <c:pt idx="20986">
                  <c:v>27.94</c:v>
                </c:pt>
                <c:pt idx="20987">
                  <c:v>27.94</c:v>
                </c:pt>
                <c:pt idx="20988">
                  <c:v>27.94</c:v>
                </c:pt>
                <c:pt idx="20989">
                  <c:v>27.94</c:v>
                </c:pt>
                <c:pt idx="20990">
                  <c:v>27.94</c:v>
                </c:pt>
                <c:pt idx="20991">
                  <c:v>27.94</c:v>
                </c:pt>
                <c:pt idx="20992">
                  <c:v>27.94</c:v>
                </c:pt>
                <c:pt idx="20993">
                  <c:v>27.94</c:v>
                </c:pt>
                <c:pt idx="20994">
                  <c:v>27.94</c:v>
                </c:pt>
                <c:pt idx="20995">
                  <c:v>35.08</c:v>
                </c:pt>
                <c:pt idx="20996">
                  <c:v>35.08</c:v>
                </c:pt>
                <c:pt idx="20997">
                  <c:v>35.08</c:v>
                </c:pt>
                <c:pt idx="20998">
                  <c:v>35.08</c:v>
                </c:pt>
                <c:pt idx="20999">
                  <c:v>35.08</c:v>
                </c:pt>
                <c:pt idx="21000">
                  <c:v>35.08</c:v>
                </c:pt>
                <c:pt idx="21001">
                  <c:v>35.08</c:v>
                </c:pt>
                <c:pt idx="21002">
                  <c:v>35.08</c:v>
                </c:pt>
                <c:pt idx="21003">
                  <c:v>35.08</c:v>
                </c:pt>
                <c:pt idx="21004">
                  <c:v>35.08</c:v>
                </c:pt>
                <c:pt idx="21005">
                  <c:v>43.66</c:v>
                </c:pt>
                <c:pt idx="21006">
                  <c:v>43.66</c:v>
                </c:pt>
                <c:pt idx="21007">
                  <c:v>43.66</c:v>
                </c:pt>
                <c:pt idx="21008">
                  <c:v>43.66</c:v>
                </c:pt>
                <c:pt idx="21009">
                  <c:v>43.66</c:v>
                </c:pt>
                <c:pt idx="21010">
                  <c:v>43.66</c:v>
                </c:pt>
                <c:pt idx="21011">
                  <c:v>43.66</c:v>
                </c:pt>
                <c:pt idx="21012">
                  <c:v>43.66</c:v>
                </c:pt>
                <c:pt idx="21013">
                  <c:v>43.66</c:v>
                </c:pt>
                <c:pt idx="21014">
                  <c:v>43.66</c:v>
                </c:pt>
                <c:pt idx="21015">
                  <c:v>43.94</c:v>
                </c:pt>
                <c:pt idx="21016">
                  <c:v>43.94</c:v>
                </c:pt>
                <c:pt idx="21017">
                  <c:v>43.94</c:v>
                </c:pt>
                <c:pt idx="21018">
                  <c:v>43.94</c:v>
                </c:pt>
                <c:pt idx="21019">
                  <c:v>43.94</c:v>
                </c:pt>
                <c:pt idx="21020">
                  <c:v>43.94</c:v>
                </c:pt>
                <c:pt idx="21021">
                  <c:v>43.94</c:v>
                </c:pt>
                <c:pt idx="21022">
                  <c:v>43.94</c:v>
                </c:pt>
                <c:pt idx="21023">
                  <c:v>43.94</c:v>
                </c:pt>
                <c:pt idx="21024">
                  <c:v>43.94</c:v>
                </c:pt>
                <c:pt idx="21025">
                  <c:v>63.86</c:v>
                </c:pt>
                <c:pt idx="21026">
                  <c:v>63.86</c:v>
                </c:pt>
                <c:pt idx="21027">
                  <c:v>63.86</c:v>
                </c:pt>
                <c:pt idx="21028">
                  <c:v>63.86</c:v>
                </c:pt>
                <c:pt idx="21029">
                  <c:v>63.86</c:v>
                </c:pt>
                <c:pt idx="21030">
                  <c:v>63.86</c:v>
                </c:pt>
                <c:pt idx="21031">
                  <c:v>63.86</c:v>
                </c:pt>
                <c:pt idx="21032">
                  <c:v>63.86</c:v>
                </c:pt>
                <c:pt idx="21033">
                  <c:v>63.86</c:v>
                </c:pt>
                <c:pt idx="21034">
                  <c:v>63.86</c:v>
                </c:pt>
                <c:pt idx="21035">
                  <c:v>63.13</c:v>
                </c:pt>
                <c:pt idx="21036">
                  <c:v>63.13</c:v>
                </c:pt>
                <c:pt idx="21037">
                  <c:v>63.13</c:v>
                </c:pt>
                <c:pt idx="21038">
                  <c:v>63.13</c:v>
                </c:pt>
                <c:pt idx="21039">
                  <c:v>63.13</c:v>
                </c:pt>
                <c:pt idx="21040">
                  <c:v>63.13</c:v>
                </c:pt>
                <c:pt idx="21041">
                  <c:v>63.13</c:v>
                </c:pt>
                <c:pt idx="21042">
                  <c:v>63.13</c:v>
                </c:pt>
                <c:pt idx="21043">
                  <c:v>63.13</c:v>
                </c:pt>
                <c:pt idx="21044">
                  <c:v>63.13</c:v>
                </c:pt>
                <c:pt idx="21045">
                  <c:v>63.58</c:v>
                </c:pt>
                <c:pt idx="21046">
                  <c:v>63.58</c:v>
                </c:pt>
                <c:pt idx="21047">
                  <c:v>63.58</c:v>
                </c:pt>
                <c:pt idx="21048">
                  <c:v>63.58</c:v>
                </c:pt>
                <c:pt idx="21049">
                  <c:v>63.58</c:v>
                </c:pt>
                <c:pt idx="21050">
                  <c:v>63.58</c:v>
                </c:pt>
                <c:pt idx="21051">
                  <c:v>63.58</c:v>
                </c:pt>
                <c:pt idx="21052">
                  <c:v>63.58</c:v>
                </c:pt>
                <c:pt idx="21053">
                  <c:v>63.58</c:v>
                </c:pt>
                <c:pt idx="21054">
                  <c:v>63.58</c:v>
                </c:pt>
                <c:pt idx="21055">
                  <c:v>64.41</c:v>
                </c:pt>
                <c:pt idx="21056">
                  <c:v>64.41</c:v>
                </c:pt>
                <c:pt idx="21057">
                  <c:v>64.41</c:v>
                </c:pt>
                <c:pt idx="21058">
                  <c:v>64.41</c:v>
                </c:pt>
                <c:pt idx="21059">
                  <c:v>64.41</c:v>
                </c:pt>
                <c:pt idx="21060">
                  <c:v>64.41</c:v>
                </c:pt>
                <c:pt idx="21061">
                  <c:v>64.41</c:v>
                </c:pt>
                <c:pt idx="21062">
                  <c:v>64.41</c:v>
                </c:pt>
                <c:pt idx="21063">
                  <c:v>64.41</c:v>
                </c:pt>
                <c:pt idx="21064">
                  <c:v>64.41</c:v>
                </c:pt>
                <c:pt idx="21065">
                  <c:v>65.19</c:v>
                </c:pt>
                <c:pt idx="21066">
                  <c:v>65.19</c:v>
                </c:pt>
                <c:pt idx="21067">
                  <c:v>65.19</c:v>
                </c:pt>
                <c:pt idx="21068">
                  <c:v>65.19</c:v>
                </c:pt>
                <c:pt idx="21069">
                  <c:v>65.19</c:v>
                </c:pt>
                <c:pt idx="21070">
                  <c:v>65.19</c:v>
                </c:pt>
                <c:pt idx="21071">
                  <c:v>65.19</c:v>
                </c:pt>
                <c:pt idx="21072">
                  <c:v>65.19</c:v>
                </c:pt>
                <c:pt idx="21073">
                  <c:v>65.19</c:v>
                </c:pt>
                <c:pt idx="21074">
                  <c:v>65.19</c:v>
                </c:pt>
                <c:pt idx="21075">
                  <c:v>56.19</c:v>
                </c:pt>
                <c:pt idx="21076">
                  <c:v>56.19</c:v>
                </c:pt>
                <c:pt idx="21077">
                  <c:v>56.19</c:v>
                </c:pt>
                <c:pt idx="21078">
                  <c:v>56.19</c:v>
                </c:pt>
                <c:pt idx="21079">
                  <c:v>56.19</c:v>
                </c:pt>
                <c:pt idx="21080">
                  <c:v>56.19</c:v>
                </c:pt>
                <c:pt idx="21081">
                  <c:v>56.19</c:v>
                </c:pt>
                <c:pt idx="21082">
                  <c:v>56.19</c:v>
                </c:pt>
                <c:pt idx="21083">
                  <c:v>56.19</c:v>
                </c:pt>
                <c:pt idx="21084">
                  <c:v>56.19</c:v>
                </c:pt>
                <c:pt idx="21085">
                  <c:v>44.94</c:v>
                </c:pt>
                <c:pt idx="21086">
                  <c:v>44.94</c:v>
                </c:pt>
                <c:pt idx="21087">
                  <c:v>44.94</c:v>
                </c:pt>
                <c:pt idx="21088">
                  <c:v>44.94</c:v>
                </c:pt>
                <c:pt idx="21089">
                  <c:v>44.94</c:v>
                </c:pt>
                <c:pt idx="21090">
                  <c:v>44.94</c:v>
                </c:pt>
                <c:pt idx="21091">
                  <c:v>44.94</c:v>
                </c:pt>
                <c:pt idx="21092">
                  <c:v>44.94</c:v>
                </c:pt>
                <c:pt idx="21093">
                  <c:v>44.94</c:v>
                </c:pt>
                <c:pt idx="21094">
                  <c:v>44.94</c:v>
                </c:pt>
                <c:pt idx="21095">
                  <c:v>44.44</c:v>
                </c:pt>
                <c:pt idx="21096">
                  <c:v>44.44</c:v>
                </c:pt>
                <c:pt idx="21097">
                  <c:v>44.44</c:v>
                </c:pt>
                <c:pt idx="21098">
                  <c:v>44.44</c:v>
                </c:pt>
                <c:pt idx="21099">
                  <c:v>44.44</c:v>
                </c:pt>
                <c:pt idx="21100">
                  <c:v>44.44</c:v>
                </c:pt>
                <c:pt idx="21101">
                  <c:v>44.44</c:v>
                </c:pt>
                <c:pt idx="21102">
                  <c:v>44.44</c:v>
                </c:pt>
                <c:pt idx="21103">
                  <c:v>44.44</c:v>
                </c:pt>
                <c:pt idx="21104">
                  <c:v>44.44</c:v>
                </c:pt>
                <c:pt idx="21105">
                  <c:v>67.239999999999995</c:v>
                </c:pt>
                <c:pt idx="21106">
                  <c:v>67.239999999999995</c:v>
                </c:pt>
                <c:pt idx="21107">
                  <c:v>67.239999999999995</c:v>
                </c:pt>
                <c:pt idx="21108">
                  <c:v>67.239999999999995</c:v>
                </c:pt>
                <c:pt idx="21109">
                  <c:v>67.239999999999995</c:v>
                </c:pt>
                <c:pt idx="21110">
                  <c:v>67.239999999999995</c:v>
                </c:pt>
                <c:pt idx="21111">
                  <c:v>67.239999999999995</c:v>
                </c:pt>
                <c:pt idx="21112">
                  <c:v>67.239999999999995</c:v>
                </c:pt>
                <c:pt idx="21113">
                  <c:v>67.239999999999995</c:v>
                </c:pt>
                <c:pt idx="21114">
                  <c:v>67.239999999999995</c:v>
                </c:pt>
                <c:pt idx="21115">
                  <c:v>68.66</c:v>
                </c:pt>
                <c:pt idx="21116">
                  <c:v>68.66</c:v>
                </c:pt>
                <c:pt idx="21117">
                  <c:v>68.66</c:v>
                </c:pt>
                <c:pt idx="21118">
                  <c:v>68.66</c:v>
                </c:pt>
                <c:pt idx="21119">
                  <c:v>68.66</c:v>
                </c:pt>
                <c:pt idx="21120">
                  <c:v>68.66</c:v>
                </c:pt>
                <c:pt idx="21121">
                  <c:v>68.66</c:v>
                </c:pt>
                <c:pt idx="21122">
                  <c:v>68.66</c:v>
                </c:pt>
                <c:pt idx="21123">
                  <c:v>68.66</c:v>
                </c:pt>
                <c:pt idx="21124">
                  <c:v>68.66</c:v>
                </c:pt>
                <c:pt idx="21125">
                  <c:v>67.33</c:v>
                </c:pt>
                <c:pt idx="21126">
                  <c:v>67.33</c:v>
                </c:pt>
                <c:pt idx="21127">
                  <c:v>67.33</c:v>
                </c:pt>
                <c:pt idx="21128">
                  <c:v>67.33</c:v>
                </c:pt>
                <c:pt idx="21129">
                  <c:v>67.33</c:v>
                </c:pt>
                <c:pt idx="21130">
                  <c:v>67.33</c:v>
                </c:pt>
                <c:pt idx="21131">
                  <c:v>67.33</c:v>
                </c:pt>
                <c:pt idx="21132">
                  <c:v>67.33</c:v>
                </c:pt>
                <c:pt idx="21133">
                  <c:v>67.33</c:v>
                </c:pt>
                <c:pt idx="21134">
                  <c:v>67.33</c:v>
                </c:pt>
                <c:pt idx="21135">
                  <c:v>73.91</c:v>
                </c:pt>
                <c:pt idx="21136">
                  <c:v>73.91</c:v>
                </c:pt>
                <c:pt idx="21137">
                  <c:v>73.91</c:v>
                </c:pt>
                <c:pt idx="21138">
                  <c:v>73.91</c:v>
                </c:pt>
                <c:pt idx="21139">
                  <c:v>73.91</c:v>
                </c:pt>
                <c:pt idx="21140">
                  <c:v>73.91</c:v>
                </c:pt>
                <c:pt idx="21141">
                  <c:v>73.91</c:v>
                </c:pt>
                <c:pt idx="21142">
                  <c:v>73.91</c:v>
                </c:pt>
                <c:pt idx="21143">
                  <c:v>73.91</c:v>
                </c:pt>
                <c:pt idx="21144">
                  <c:v>73.91</c:v>
                </c:pt>
                <c:pt idx="21145">
                  <c:v>74.88</c:v>
                </c:pt>
                <c:pt idx="21146">
                  <c:v>74.88</c:v>
                </c:pt>
                <c:pt idx="21147">
                  <c:v>74.88</c:v>
                </c:pt>
                <c:pt idx="21148">
                  <c:v>74.88</c:v>
                </c:pt>
                <c:pt idx="21149">
                  <c:v>74.88</c:v>
                </c:pt>
                <c:pt idx="21150">
                  <c:v>74.88</c:v>
                </c:pt>
                <c:pt idx="21151">
                  <c:v>74.88</c:v>
                </c:pt>
                <c:pt idx="21152">
                  <c:v>74.88</c:v>
                </c:pt>
                <c:pt idx="21153">
                  <c:v>74.88</c:v>
                </c:pt>
                <c:pt idx="21154">
                  <c:v>74.88</c:v>
                </c:pt>
                <c:pt idx="21155">
                  <c:v>77.44</c:v>
                </c:pt>
                <c:pt idx="21156">
                  <c:v>77.44</c:v>
                </c:pt>
                <c:pt idx="21157">
                  <c:v>77.44</c:v>
                </c:pt>
                <c:pt idx="21158">
                  <c:v>77.44</c:v>
                </c:pt>
                <c:pt idx="21159">
                  <c:v>77.44</c:v>
                </c:pt>
                <c:pt idx="21160">
                  <c:v>77.44</c:v>
                </c:pt>
                <c:pt idx="21161">
                  <c:v>77.44</c:v>
                </c:pt>
                <c:pt idx="21162">
                  <c:v>77.44</c:v>
                </c:pt>
                <c:pt idx="21163">
                  <c:v>77.44</c:v>
                </c:pt>
                <c:pt idx="21164">
                  <c:v>77.44</c:v>
                </c:pt>
                <c:pt idx="21165">
                  <c:v>73.66</c:v>
                </c:pt>
                <c:pt idx="21166">
                  <c:v>73.66</c:v>
                </c:pt>
                <c:pt idx="21167">
                  <c:v>73.66</c:v>
                </c:pt>
                <c:pt idx="21168">
                  <c:v>73.66</c:v>
                </c:pt>
                <c:pt idx="21169">
                  <c:v>73.66</c:v>
                </c:pt>
                <c:pt idx="21170">
                  <c:v>73.66</c:v>
                </c:pt>
                <c:pt idx="21171">
                  <c:v>73.66</c:v>
                </c:pt>
                <c:pt idx="21172">
                  <c:v>73.66</c:v>
                </c:pt>
                <c:pt idx="21173">
                  <c:v>73.66</c:v>
                </c:pt>
                <c:pt idx="21174">
                  <c:v>73.66</c:v>
                </c:pt>
                <c:pt idx="21175">
                  <c:v>63.11</c:v>
                </c:pt>
                <c:pt idx="21176">
                  <c:v>63.11</c:v>
                </c:pt>
                <c:pt idx="21177">
                  <c:v>63.11</c:v>
                </c:pt>
                <c:pt idx="21178">
                  <c:v>63.11</c:v>
                </c:pt>
                <c:pt idx="21179">
                  <c:v>63.11</c:v>
                </c:pt>
                <c:pt idx="21180">
                  <c:v>63.11</c:v>
                </c:pt>
                <c:pt idx="21181">
                  <c:v>63.11</c:v>
                </c:pt>
                <c:pt idx="21182">
                  <c:v>63.11</c:v>
                </c:pt>
                <c:pt idx="21183">
                  <c:v>63.11</c:v>
                </c:pt>
                <c:pt idx="21184">
                  <c:v>63.11</c:v>
                </c:pt>
                <c:pt idx="21185">
                  <c:v>45.41</c:v>
                </c:pt>
                <c:pt idx="21186">
                  <c:v>45.41</c:v>
                </c:pt>
                <c:pt idx="21187">
                  <c:v>45.41</c:v>
                </c:pt>
                <c:pt idx="21188">
                  <c:v>45.41</c:v>
                </c:pt>
                <c:pt idx="21189">
                  <c:v>45.41</c:v>
                </c:pt>
                <c:pt idx="21190">
                  <c:v>45.41</c:v>
                </c:pt>
                <c:pt idx="21191">
                  <c:v>45.41</c:v>
                </c:pt>
                <c:pt idx="21192">
                  <c:v>45.41</c:v>
                </c:pt>
                <c:pt idx="21193">
                  <c:v>45.41</c:v>
                </c:pt>
                <c:pt idx="21194">
                  <c:v>45.41</c:v>
                </c:pt>
                <c:pt idx="21195">
                  <c:v>41.61</c:v>
                </c:pt>
                <c:pt idx="21196">
                  <c:v>41.61</c:v>
                </c:pt>
                <c:pt idx="21197">
                  <c:v>41.61</c:v>
                </c:pt>
                <c:pt idx="21198">
                  <c:v>41.61</c:v>
                </c:pt>
                <c:pt idx="21199">
                  <c:v>41.61</c:v>
                </c:pt>
                <c:pt idx="21200">
                  <c:v>41.61</c:v>
                </c:pt>
                <c:pt idx="21201">
                  <c:v>41.61</c:v>
                </c:pt>
                <c:pt idx="21202">
                  <c:v>41.61</c:v>
                </c:pt>
                <c:pt idx="21203">
                  <c:v>41.61</c:v>
                </c:pt>
                <c:pt idx="21204">
                  <c:v>41.61</c:v>
                </c:pt>
                <c:pt idx="21205">
                  <c:v>40.99</c:v>
                </c:pt>
                <c:pt idx="21206">
                  <c:v>40.99</c:v>
                </c:pt>
                <c:pt idx="21207">
                  <c:v>40.99</c:v>
                </c:pt>
                <c:pt idx="21208">
                  <c:v>40.99</c:v>
                </c:pt>
                <c:pt idx="21209">
                  <c:v>40.99</c:v>
                </c:pt>
                <c:pt idx="21210">
                  <c:v>40.99</c:v>
                </c:pt>
                <c:pt idx="21211">
                  <c:v>40.99</c:v>
                </c:pt>
                <c:pt idx="21212">
                  <c:v>40.99</c:v>
                </c:pt>
                <c:pt idx="21213">
                  <c:v>40.99</c:v>
                </c:pt>
                <c:pt idx="21214">
                  <c:v>40.99</c:v>
                </c:pt>
                <c:pt idx="21215">
                  <c:v>40.99</c:v>
                </c:pt>
                <c:pt idx="21216">
                  <c:v>40.99</c:v>
                </c:pt>
                <c:pt idx="21217">
                  <c:v>40.99</c:v>
                </c:pt>
                <c:pt idx="21218">
                  <c:v>40.99</c:v>
                </c:pt>
                <c:pt idx="21219">
                  <c:v>40.99</c:v>
                </c:pt>
                <c:pt idx="21220">
                  <c:v>40.99</c:v>
                </c:pt>
                <c:pt idx="21221">
                  <c:v>40.99</c:v>
                </c:pt>
                <c:pt idx="21222">
                  <c:v>40.99</c:v>
                </c:pt>
                <c:pt idx="21223">
                  <c:v>40.99</c:v>
                </c:pt>
                <c:pt idx="21224">
                  <c:v>40.99</c:v>
                </c:pt>
                <c:pt idx="21225">
                  <c:v>40.880000000000003</c:v>
                </c:pt>
                <c:pt idx="21226">
                  <c:v>40.880000000000003</c:v>
                </c:pt>
                <c:pt idx="21227">
                  <c:v>40.880000000000003</c:v>
                </c:pt>
                <c:pt idx="21228">
                  <c:v>40.880000000000003</c:v>
                </c:pt>
                <c:pt idx="21229">
                  <c:v>40.880000000000003</c:v>
                </c:pt>
                <c:pt idx="21230">
                  <c:v>40.880000000000003</c:v>
                </c:pt>
                <c:pt idx="21231">
                  <c:v>40.880000000000003</c:v>
                </c:pt>
                <c:pt idx="21232">
                  <c:v>40.880000000000003</c:v>
                </c:pt>
                <c:pt idx="21233">
                  <c:v>40.880000000000003</c:v>
                </c:pt>
                <c:pt idx="21234">
                  <c:v>40.880000000000003</c:v>
                </c:pt>
                <c:pt idx="21235">
                  <c:v>41.77</c:v>
                </c:pt>
                <c:pt idx="21236">
                  <c:v>41.77</c:v>
                </c:pt>
                <c:pt idx="21237">
                  <c:v>41.77</c:v>
                </c:pt>
                <c:pt idx="21238">
                  <c:v>41.77</c:v>
                </c:pt>
                <c:pt idx="21239">
                  <c:v>41.77</c:v>
                </c:pt>
                <c:pt idx="21240">
                  <c:v>41.77</c:v>
                </c:pt>
                <c:pt idx="21241">
                  <c:v>41.77</c:v>
                </c:pt>
                <c:pt idx="21242">
                  <c:v>41.77</c:v>
                </c:pt>
                <c:pt idx="21243">
                  <c:v>41.77</c:v>
                </c:pt>
                <c:pt idx="21244">
                  <c:v>41.77</c:v>
                </c:pt>
                <c:pt idx="21245">
                  <c:v>39.61</c:v>
                </c:pt>
                <c:pt idx="21246">
                  <c:v>39.61</c:v>
                </c:pt>
                <c:pt idx="21247">
                  <c:v>39.61</c:v>
                </c:pt>
                <c:pt idx="21248">
                  <c:v>39.61</c:v>
                </c:pt>
                <c:pt idx="21249">
                  <c:v>39.61</c:v>
                </c:pt>
                <c:pt idx="21250">
                  <c:v>39.61</c:v>
                </c:pt>
                <c:pt idx="21251">
                  <c:v>39.61</c:v>
                </c:pt>
                <c:pt idx="21252">
                  <c:v>39.61</c:v>
                </c:pt>
                <c:pt idx="21253">
                  <c:v>39.61</c:v>
                </c:pt>
                <c:pt idx="21254">
                  <c:v>39.61</c:v>
                </c:pt>
                <c:pt idx="21255">
                  <c:v>37.69</c:v>
                </c:pt>
                <c:pt idx="21256">
                  <c:v>37.69</c:v>
                </c:pt>
                <c:pt idx="21257">
                  <c:v>37.69</c:v>
                </c:pt>
                <c:pt idx="21258">
                  <c:v>37.69</c:v>
                </c:pt>
                <c:pt idx="21259">
                  <c:v>37.69</c:v>
                </c:pt>
                <c:pt idx="21260">
                  <c:v>37.69</c:v>
                </c:pt>
                <c:pt idx="21261">
                  <c:v>37.69</c:v>
                </c:pt>
                <c:pt idx="21262">
                  <c:v>37.69</c:v>
                </c:pt>
                <c:pt idx="21263">
                  <c:v>37.69</c:v>
                </c:pt>
                <c:pt idx="21264">
                  <c:v>37.69</c:v>
                </c:pt>
                <c:pt idx="21265">
                  <c:v>37.72</c:v>
                </c:pt>
                <c:pt idx="21266">
                  <c:v>37.72</c:v>
                </c:pt>
                <c:pt idx="21267">
                  <c:v>37.72</c:v>
                </c:pt>
                <c:pt idx="21268">
                  <c:v>37.72</c:v>
                </c:pt>
                <c:pt idx="21269">
                  <c:v>37.72</c:v>
                </c:pt>
                <c:pt idx="21270">
                  <c:v>37.72</c:v>
                </c:pt>
                <c:pt idx="21271">
                  <c:v>37.72</c:v>
                </c:pt>
                <c:pt idx="21272">
                  <c:v>37.72</c:v>
                </c:pt>
                <c:pt idx="21273">
                  <c:v>37.72</c:v>
                </c:pt>
                <c:pt idx="21274">
                  <c:v>37.72</c:v>
                </c:pt>
                <c:pt idx="21275">
                  <c:v>32.58</c:v>
                </c:pt>
                <c:pt idx="21276">
                  <c:v>32.58</c:v>
                </c:pt>
                <c:pt idx="21277">
                  <c:v>32.58</c:v>
                </c:pt>
                <c:pt idx="21278">
                  <c:v>32.58</c:v>
                </c:pt>
                <c:pt idx="21279">
                  <c:v>32.58</c:v>
                </c:pt>
                <c:pt idx="21280">
                  <c:v>32.58</c:v>
                </c:pt>
                <c:pt idx="21281">
                  <c:v>32.58</c:v>
                </c:pt>
                <c:pt idx="21282">
                  <c:v>32.58</c:v>
                </c:pt>
                <c:pt idx="21283">
                  <c:v>32.58</c:v>
                </c:pt>
                <c:pt idx="21284">
                  <c:v>32.58</c:v>
                </c:pt>
                <c:pt idx="21285">
                  <c:v>30.19</c:v>
                </c:pt>
                <c:pt idx="21286">
                  <c:v>30.19</c:v>
                </c:pt>
                <c:pt idx="21287">
                  <c:v>30.19</c:v>
                </c:pt>
                <c:pt idx="21288">
                  <c:v>30.19</c:v>
                </c:pt>
                <c:pt idx="21289">
                  <c:v>30.19</c:v>
                </c:pt>
                <c:pt idx="21290">
                  <c:v>30.19</c:v>
                </c:pt>
                <c:pt idx="21291">
                  <c:v>30.19</c:v>
                </c:pt>
                <c:pt idx="21292">
                  <c:v>30.19</c:v>
                </c:pt>
                <c:pt idx="21293">
                  <c:v>30.19</c:v>
                </c:pt>
                <c:pt idx="21294">
                  <c:v>30.19</c:v>
                </c:pt>
                <c:pt idx="21295">
                  <c:v>28.33</c:v>
                </c:pt>
                <c:pt idx="21296">
                  <c:v>28.33</c:v>
                </c:pt>
                <c:pt idx="21297">
                  <c:v>28.33</c:v>
                </c:pt>
                <c:pt idx="21298">
                  <c:v>28.33</c:v>
                </c:pt>
                <c:pt idx="21299">
                  <c:v>28.33</c:v>
                </c:pt>
                <c:pt idx="21300">
                  <c:v>28.33</c:v>
                </c:pt>
                <c:pt idx="21301">
                  <c:v>28.33</c:v>
                </c:pt>
                <c:pt idx="21302">
                  <c:v>28.33</c:v>
                </c:pt>
                <c:pt idx="21303">
                  <c:v>28.33</c:v>
                </c:pt>
                <c:pt idx="21304">
                  <c:v>28.33</c:v>
                </c:pt>
                <c:pt idx="21305">
                  <c:v>26.36</c:v>
                </c:pt>
                <c:pt idx="21306">
                  <c:v>26.36</c:v>
                </c:pt>
                <c:pt idx="21307">
                  <c:v>26.36</c:v>
                </c:pt>
                <c:pt idx="21308">
                  <c:v>26.36</c:v>
                </c:pt>
                <c:pt idx="21309">
                  <c:v>26.36</c:v>
                </c:pt>
                <c:pt idx="21310">
                  <c:v>26.36</c:v>
                </c:pt>
                <c:pt idx="21311">
                  <c:v>26.36</c:v>
                </c:pt>
                <c:pt idx="21312">
                  <c:v>26.36</c:v>
                </c:pt>
                <c:pt idx="21313">
                  <c:v>26.36</c:v>
                </c:pt>
                <c:pt idx="21314">
                  <c:v>26.36</c:v>
                </c:pt>
                <c:pt idx="21315">
                  <c:v>22.58</c:v>
                </c:pt>
                <c:pt idx="21316">
                  <c:v>22.58</c:v>
                </c:pt>
                <c:pt idx="21317">
                  <c:v>22.58</c:v>
                </c:pt>
                <c:pt idx="21318">
                  <c:v>22.58</c:v>
                </c:pt>
                <c:pt idx="21319">
                  <c:v>22.58</c:v>
                </c:pt>
                <c:pt idx="21320">
                  <c:v>22.58</c:v>
                </c:pt>
                <c:pt idx="21321">
                  <c:v>22.58</c:v>
                </c:pt>
                <c:pt idx="21322">
                  <c:v>22.58</c:v>
                </c:pt>
                <c:pt idx="21323">
                  <c:v>22.58</c:v>
                </c:pt>
                <c:pt idx="21324">
                  <c:v>22.58</c:v>
                </c:pt>
                <c:pt idx="21325">
                  <c:v>24.02</c:v>
                </c:pt>
                <c:pt idx="21326">
                  <c:v>24.02</c:v>
                </c:pt>
                <c:pt idx="21327">
                  <c:v>24.02</c:v>
                </c:pt>
                <c:pt idx="21328">
                  <c:v>24.02</c:v>
                </c:pt>
                <c:pt idx="21329">
                  <c:v>24.02</c:v>
                </c:pt>
                <c:pt idx="21330">
                  <c:v>24.02</c:v>
                </c:pt>
                <c:pt idx="21331">
                  <c:v>24.02</c:v>
                </c:pt>
                <c:pt idx="21332">
                  <c:v>24.02</c:v>
                </c:pt>
                <c:pt idx="21333">
                  <c:v>24.02</c:v>
                </c:pt>
                <c:pt idx="21334">
                  <c:v>24.02</c:v>
                </c:pt>
                <c:pt idx="21335">
                  <c:v>24.11</c:v>
                </c:pt>
                <c:pt idx="21336">
                  <c:v>24.11</c:v>
                </c:pt>
                <c:pt idx="21337">
                  <c:v>24.11</c:v>
                </c:pt>
                <c:pt idx="21338">
                  <c:v>24.11</c:v>
                </c:pt>
                <c:pt idx="21339">
                  <c:v>24.11</c:v>
                </c:pt>
                <c:pt idx="21340">
                  <c:v>24.11</c:v>
                </c:pt>
                <c:pt idx="21341">
                  <c:v>24.11</c:v>
                </c:pt>
                <c:pt idx="21342">
                  <c:v>24.11</c:v>
                </c:pt>
                <c:pt idx="21343">
                  <c:v>24.11</c:v>
                </c:pt>
                <c:pt idx="21344">
                  <c:v>24.11</c:v>
                </c:pt>
                <c:pt idx="21345">
                  <c:v>22.58</c:v>
                </c:pt>
                <c:pt idx="21346">
                  <c:v>22.58</c:v>
                </c:pt>
                <c:pt idx="21347">
                  <c:v>22.58</c:v>
                </c:pt>
                <c:pt idx="21348">
                  <c:v>22.58</c:v>
                </c:pt>
                <c:pt idx="21349">
                  <c:v>22.58</c:v>
                </c:pt>
                <c:pt idx="21350">
                  <c:v>22.58</c:v>
                </c:pt>
                <c:pt idx="21351">
                  <c:v>22.58</c:v>
                </c:pt>
                <c:pt idx="21352">
                  <c:v>22.58</c:v>
                </c:pt>
                <c:pt idx="21353">
                  <c:v>22.58</c:v>
                </c:pt>
                <c:pt idx="21354">
                  <c:v>22.58</c:v>
                </c:pt>
                <c:pt idx="21355">
                  <c:v>21.27</c:v>
                </c:pt>
                <c:pt idx="21356">
                  <c:v>21.27</c:v>
                </c:pt>
                <c:pt idx="21357">
                  <c:v>21.27</c:v>
                </c:pt>
                <c:pt idx="21358">
                  <c:v>21.27</c:v>
                </c:pt>
                <c:pt idx="21359">
                  <c:v>21.27</c:v>
                </c:pt>
                <c:pt idx="21360">
                  <c:v>21.27</c:v>
                </c:pt>
                <c:pt idx="21361">
                  <c:v>21.27</c:v>
                </c:pt>
                <c:pt idx="21362">
                  <c:v>21.27</c:v>
                </c:pt>
                <c:pt idx="21363">
                  <c:v>21.27</c:v>
                </c:pt>
                <c:pt idx="21364">
                  <c:v>21.27</c:v>
                </c:pt>
                <c:pt idx="21365">
                  <c:v>20.02</c:v>
                </c:pt>
                <c:pt idx="21366">
                  <c:v>20.02</c:v>
                </c:pt>
                <c:pt idx="21367">
                  <c:v>20.02</c:v>
                </c:pt>
                <c:pt idx="21368">
                  <c:v>20.02</c:v>
                </c:pt>
                <c:pt idx="21369">
                  <c:v>20.02</c:v>
                </c:pt>
                <c:pt idx="21370">
                  <c:v>20.02</c:v>
                </c:pt>
                <c:pt idx="21371">
                  <c:v>20.02</c:v>
                </c:pt>
                <c:pt idx="21372">
                  <c:v>20.02</c:v>
                </c:pt>
                <c:pt idx="21373">
                  <c:v>20.02</c:v>
                </c:pt>
                <c:pt idx="21374">
                  <c:v>20.02</c:v>
                </c:pt>
                <c:pt idx="21375">
                  <c:v>20.13</c:v>
                </c:pt>
                <c:pt idx="21376">
                  <c:v>20.13</c:v>
                </c:pt>
                <c:pt idx="21377">
                  <c:v>20.13</c:v>
                </c:pt>
                <c:pt idx="21378">
                  <c:v>20.13</c:v>
                </c:pt>
                <c:pt idx="21379">
                  <c:v>20.13</c:v>
                </c:pt>
                <c:pt idx="21380">
                  <c:v>20.13</c:v>
                </c:pt>
                <c:pt idx="21381">
                  <c:v>20.13</c:v>
                </c:pt>
                <c:pt idx="21382">
                  <c:v>20.13</c:v>
                </c:pt>
                <c:pt idx="21383">
                  <c:v>20.13</c:v>
                </c:pt>
                <c:pt idx="21384">
                  <c:v>20.13</c:v>
                </c:pt>
                <c:pt idx="21385">
                  <c:v>21.61</c:v>
                </c:pt>
                <c:pt idx="21386">
                  <c:v>21.61</c:v>
                </c:pt>
                <c:pt idx="21387">
                  <c:v>21.61</c:v>
                </c:pt>
                <c:pt idx="21388">
                  <c:v>21.61</c:v>
                </c:pt>
                <c:pt idx="21389">
                  <c:v>21.61</c:v>
                </c:pt>
                <c:pt idx="21390">
                  <c:v>21.61</c:v>
                </c:pt>
                <c:pt idx="21391">
                  <c:v>21.61</c:v>
                </c:pt>
                <c:pt idx="21392">
                  <c:v>21.61</c:v>
                </c:pt>
                <c:pt idx="21393">
                  <c:v>21.61</c:v>
                </c:pt>
                <c:pt idx="21394">
                  <c:v>21.61</c:v>
                </c:pt>
                <c:pt idx="21395">
                  <c:v>26.61</c:v>
                </c:pt>
                <c:pt idx="21396">
                  <c:v>26.61</c:v>
                </c:pt>
                <c:pt idx="21397">
                  <c:v>26.61</c:v>
                </c:pt>
                <c:pt idx="21398">
                  <c:v>26.61</c:v>
                </c:pt>
                <c:pt idx="21399">
                  <c:v>26.61</c:v>
                </c:pt>
                <c:pt idx="21400">
                  <c:v>26.61</c:v>
                </c:pt>
                <c:pt idx="21401">
                  <c:v>26.61</c:v>
                </c:pt>
                <c:pt idx="21402">
                  <c:v>26.61</c:v>
                </c:pt>
                <c:pt idx="21403">
                  <c:v>26.61</c:v>
                </c:pt>
                <c:pt idx="21404">
                  <c:v>26.61</c:v>
                </c:pt>
                <c:pt idx="21405">
                  <c:v>26.41</c:v>
                </c:pt>
                <c:pt idx="21406">
                  <c:v>26.41</c:v>
                </c:pt>
                <c:pt idx="21407">
                  <c:v>26.41</c:v>
                </c:pt>
                <c:pt idx="21408">
                  <c:v>26.41</c:v>
                </c:pt>
                <c:pt idx="21409">
                  <c:v>26.41</c:v>
                </c:pt>
                <c:pt idx="21410">
                  <c:v>26.41</c:v>
                </c:pt>
                <c:pt idx="21411">
                  <c:v>26.41</c:v>
                </c:pt>
                <c:pt idx="21412">
                  <c:v>26.41</c:v>
                </c:pt>
                <c:pt idx="21413">
                  <c:v>26.41</c:v>
                </c:pt>
                <c:pt idx="21414">
                  <c:v>26.41</c:v>
                </c:pt>
                <c:pt idx="21415">
                  <c:v>73.47</c:v>
                </c:pt>
                <c:pt idx="21416">
                  <c:v>73.47</c:v>
                </c:pt>
                <c:pt idx="21417">
                  <c:v>73.47</c:v>
                </c:pt>
                <c:pt idx="21418">
                  <c:v>73.47</c:v>
                </c:pt>
                <c:pt idx="21419">
                  <c:v>73.47</c:v>
                </c:pt>
                <c:pt idx="21420">
                  <c:v>73.47</c:v>
                </c:pt>
                <c:pt idx="21421">
                  <c:v>73.47</c:v>
                </c:pt>
                <c:pt idx="21422">
                  <c:v>73.47</c:v>
                </c:pt>
                <c:pt idx="21423">
                  <c:v>73.47</c:v>
                </c:pt>
                <c:pt idx="21424">
                  <c:v>73.47</c:v>
                </c:pt>
                <c:pt idx="21425">
                  <c:v>72.489999999999995</c:v>
                </c:pt>
                <c:pt idx="21426">
                  <c:v>72.489999999999995</c:v>
                </c:pt>
                <c:pt idx="21427">
                  <c:v>72.489999999999995</c:v>
                </c:pt>
                <c:pt idx="21428">
                  <c:v>72.489999999999995</c:v>
                </c:pt>
                <c:pt idx="21429">
                  <c:v>72.489999999999995</c:v>
                </c:pt>
                <c:pt idx="21430">
                  <c:v>72.489999999999995</c:v>
                </c:pt>
                <c:pt idx="21431">
                  <c:v>72.489999999999995</c:v>
                </c:pt>
                <c:pt idx="21432">
                  <c:v>72.489999999999995</c:v>
                </c:pt>
                <c:pt idx="21433">
                  <c:v>72.489999999999995</c:v>
                </c:pt>
                <c:pt idx="21434">
                  <c:v>72.489999999999995</c:v>
                </c:pt>
                <c:pt idx="21435">
                  <c:v>71.8</c:v>
                </c:pt>
                <c:pt idx="21436">
                  <c:v>71.8</c:v>
                </c:pt>
                <c:pt idx="21437">
                  <c:v>71.8</c:v>
                </c:pt>
                <c:pt idx="21438">
                  <c:v>71.8</c:v>
                </c:pt>
                <c:pt idx="21439">
                  <c:v>71.8</c:v>
                </c:pt>
                <c:pt idx="21440">
                  <c:v>71.8</c:v>
                </c:pt>
                <c:pt idx="21441">
                  <c:v>71.8</c:v>
                </c:pt>
                <c:pt idx="21442">
                  <c:v>71.8</c:v>
                </c:pt>
                <c:pt idx="21443">
                  <c:v>71.8</c:v>
                </c:pt>
                <c:pt idx="21444">
                  <c:v>71.8</c:v>
                </c:pt>
                <c:pt idx="21445">
                  <c:v>66.33</c:v>
                </c:pt>
                <c:pt idx="21446">
                  <c:v>66.33</c:v>
                </c:pt>
                <c:pt idx="21447">
                  <c:v>66.33</c:v>
                </c:pt>
                <c:pt idx="21448">
                  <c:v>66.33</c:v>
                </c:pt>
                <c:pt idx="21449">
                  <c:v>66.33</c:v>
                </c:pt>
                <c:pt idx="21450">
                  <c:v>66.33</c:v>
                </c:pt>
                <c:pt idx="21451">
                  <c:v>66.33</c:v>
                </c:pt>
                <c:pt idx="21452">
                  <c:v>66.33</c:v>
                </c:pt>
                <c:pt idx="21453">
                  <c:v>66.33</c:v>
                </c:pt>
                <c:pt idx="21454">
                  <c:v>66.33</c:v>
                </c:pt>
                <c:pt idx="21455">
                  <c:v>49.36</c:v>
                </c:pt>
                <c:pt idx="21456">
                  <c:v>49.36</c:v>
                </c:pt>
                <c:pt idx="21457">
                  <c:v>49.36</c:v>
                </c:pt>
                <c:pt idx="21458">
                  <c:v>49.36</c:v>
                </c:pt>
                <c:pt idx="21459">
                  <c:v>49.36</c:v>
                </c:pt>
                <c:pt idx="21460">
                  <c:v>49.36</c:v>
                </c:pt>
                <c:pt idx="21461">
                  <c:v>49.36</c:v>
                </c:pt>
                <c:pt idx="21462">
                  <c:v>49.36</c:v>
                </c:pt>
                <c:pt idx="21463">
                  <c:v>49.36</c:v>
                </c:pt>
                <c:pt idx="21464">
                  <c:v>49.36</c:v>
                </c:pt>
                <c:pt idx="21465">
                  <c:v>55.11</c:v>
                </c:pt>
                <c:pt idx="21466">
                  <c:v>55.11</c:v>
                </c:pt>
                <c:pt idx="21467">
                  <c:v>55.11</c:v>
                </c:pt>
                <c:pt idx="21468">
                  <c:v>55.11</c:v>
                </c:pt>
                <c:pt idx="21469">
                  <c:v>55.11</c:v>
                </c:pt>
                <c:pt idx="21470">
                  <c:v>55.11</c:v>
                </c:pt>
                <c:pt idx="21471">
                  <c:v>55.11</c:v>
                </c:pt>
                <c:pt idx="21472">
                  <c:v>55.11</c:v>
                </c:pt>
                <c:pt idx="21473">
                  <c:v>55.11</c:v>
                </c:pt>
                <c:pt idx="21474">
                  <c:v>55.11</c:v>
                </c:pt>
                <c:pt idx="21475">
                  <c:v>55.58</c:v>
                </c:pt>
                <c:pt idx="21476">
                  <c:v>55.58</c:v>
                </c:pt>
                <c:pt idx="21477">
                  <c:v>55.58</c:v>
                </c:pt>
                <c:pt idx="21478">
                  <c:v>55.58</c:v>
                </c:pt>
                <c:pt idx="21479">
                  <c:v>55.58</c:v>
                </c:pt>
                <c:pt idx="21480">
                  <c:v>55.58</c:v>
                </c:pt>
                <c:pt idx="21481">
                  <c:v>55.58</c:v>
                </c:pt>
                <c:pt idx="21482">
                  <c:v>55.58</c:v>
                </c:pt>
                <c:pt idx="21483">
                  <c:v>55.58</c:v>
                </c:pt>
                <c:pt idx="21484">
                  <c:v>55.58</c:v>
                </c:pt>
                <c:pt idx="21485">
                  <c:v>43.66</c:v>
                </c:pt>
                <c:pt idx="21486">
                  <c:v>43.66</c:v>
                </c:pt>
                <c:pt idx="21487">
                  <c:v>43.66</c:v>
                </c:pt>
                <c:pt idx="21488">
                  <c:v>43.66</c:v>
                </c:pt>
                <c:pt idx="21489">
                  <c:v>43.66</c:v>
                </c:pt>
                <c:pt idx="21490">
                  <c:v>43.66</c:v>
                </c:pt>
                <c:pt idx="21491">
                  <c:v>43.66</c:v>
                </c:pt>
                <c:pt idx="21492">
                  <c:v>43.66</c:v>
                </c:pt>
                <c:pt idx="21493">
                  <c:v>43.66</c:v>
                </c:pt>
                <c:pt idx="21494">
                  <c:v>43.66</c:v>
                </c:pt>
                <c:pt idx="21495">
                  <c:v>39.130000000000003</c:v>
                </c:pt>
                <c:pt idx="21496">
                  <c:v>39.130000000000003</c:v>
                </c:pt>
                <c:pt idx="21497">
                  <c:v>39.130000000000003</c:v>
                </c:pt>
                <c:pt idx="21498">
                  <c:v>39.130000000000003</c:v>
                </c:pt>
                <c:pt idx="21499">
                  <c:v>39.130000000000003</c:v>
                </c:pt>
                <c:pt idx="21500">
                  <c:v>39.130000000000003</c:v>
                </c:pt>
                <c:pt idx="21501">
                  <c:v>39.130000000000003</c:v>
                </c:pt>
                <c:pt idx="21502">
                  <c:v>39.130000000000003</c:v>
                </c:pt>
                <c:pt idx="21503">
                  <c:v>39.130000000000003</c:v>
                </c:pt>
                <c:pt idx="21504">
                  <c:v>39.130000000000003</c:v>
                </c:pt>
                <c:pt idx="21505">
                  <c:v>40.380000000000003</c:v>
                </c:pt>
                <c:pt idx="21506">
                  <c:v>40.380000000000003</c:v>
                </c:pt>
                <c:pt idx="21507">
                  <c:v>40.380000000000003</c:v>
                </c:pt>
                <c:pt idx="21508">
                  <c:v>40.380000000000003</c:v>
                </c:pt>
                <c:pt idx="21509">
                  <c:v>40.380000000000003</c:v>
                </c:pt>
                <c:pt idx="21510">
                  <c:v>40.380000000000003</c:v>
                </c:pt>
                <c:pt idx="21511">
                  <c:v>40.380000000000003</c:v>
                </c:pt>
                <c:pt idx="21512">
                  <c:v>40.380000000000003</c:v>
                </c:pt>
                <c:pt idx="21513">
                  <c:v>40.380000000000003</c:v>
                </c:pt>
                <c:pt idx="21514">
                  <c:v>40.380000000000003</c:v>
                </c:pt>
                <c:pt idx="21515">
                  <c:v>40.69</c:v>
                </c:pt>
                <c:pt idx="21516">
                  <c:v>40.69</c:v>
                </c:pt>
                <c:pt idx="21517">
                  <c:v>40.69</c:v>
                </c:pt>
                <c:pt idx="21518">
                  <c:v>40.69</c:v>
                </c:pt>
                <c:pt idx="21519">
                  <c:v>40.69</c:v>
                </c:pt>
                <c:pt idx="21520">
                  <c:v>40.69</c:v>
                </c:pt>
                <c:pt idx="21521">
                  <c:v>40.69</c:v>
                </c:pt>
                <c:pt idx="21522">
                  <c:v>40.69</c:v>
                </c:pt>
                <c:pt idx="21523">
                  <c:v>40.69</c:v>
                </c:pt>
                <c:pt idx="21524">
                  <c:v>40.69</c:v>
                </c:pt>
                <c:pt idx="21525">
                  <c:v>38.020000000000003</c:v>
                </c:pt>
                <c:pt idx="21526">
                  <c:v>38.020000000000003</c:v>
                </c:pt>
                <c:pt idx="21527">
                  <c:v>38.020000000000003</c:v>
                </c:pt>
                <c:pt idx="21528">
                  <c:v>38.020000000000003</c:v>
                </c:pt>
                <c:pt idx="21529">
                  <c:v>38.020000000000003</c:v>
                </c:pt>
                <c:pt idx="21530">
                  <c:v>38.020000000000003</c:v>
                </c:pt>
                <c:pt idx="21531">
                  <c:v>38.020000000000003</c:v>
                </c:pt>
                <c:pt idx="21532">
                  <c:v>38.020000000000003</c:v>
                </c:pt>
                <c:pt idx="21533">
                  <c:v>38.020000000000003</c:v>
                </c:pt>
                <c:pt idx="21534">
                  <c:v>38.020000000000003</c:v>
                </c:pt>
                <c:pt idx="21535">
                  <c:v>37.020000000000003</c:v>
                </c:pt>
                <c:pt idx="21536">
                  <c:v>37.020000000000003</c:v>
                </c:pt>
                <c:pt idx="21537">
                  <c:v>37.020000000000003</c:v>
                </c:pt>
                <c:pt idx="21538">
                  <c:v>37.020000000000003</c:v>
                </c:pt>
                <c:pt idx="21539">
                  <c:v>37.020000000000003</c:v>
                </c:pt>
                <c:pt idx="21540">
                  <c:v>37.020000000000003</c:v>
                </c:pt>
                <c:pt idx="21541">
                  <c:v>37.020000000000003</c:v>
                </c:pt>
                <c:pt idx="21542">
                  <c:v>37.020000000000003</c:v>
                </c:pt>
                <c:pt idx="21543">
                  <c:v>37.020000000000003</c:v>
                </c:pt>
                <c:pt idx="21544">
                  <c:v>37.020000000000003</c:v>
                </c:pt>
                <c:pt idx="21545">
                  <c:v>34.380000000000003</c:v>
                </c:pt>
                <c:pt idx="21546">
                  <c:v>34.380000000000003</c:v>
                </c:pt>
                <c:pt idx="21547">
                  <c:v>34.380000000000003</c:v>
                </c:pt>
                <c:pt idx="21548">
                  <c:v>34.380000000000003</c:v>
                </c:pt>
                <c:pt idx="21549">
                  <c:v>34.380000000000003</c:v>
                </c:pt>
                <c:pt idx="21550">
                  <c:v>34.380000000000003</c:v>
                </c:pt>
                <c:pt idx="21551">
                  <c:v>34.380000000000003</c:v>
                </c:pt>
                <c:pt idx="21552">
                  <c:v>34.380000000000003</c:v>
                </c:pt>
                <c:pt idx="21553">
                  <c:v>34.380000000000003</c:v>
                </c:pt>
                <c:pt idx="21554">
                  <c:v>34.380000000000003</c:v>
                </c:pt>
                <c:pt idx="21555">
                  <c:v>33.549999999999997</c:v>
                </c:pt>
                <c:pt idx="21556">
                  <c:v>33.549999999999997</c:v>
                </c:pt>
                <c:pt idx="21557">
                  <c:v>33.549999999999997</c:v>
                </c:pt>
                <c:pt idx="21558">
                  <c:v>33.549999999999997</c:v>
                </c:pt>
                <c:pt idx="21559">
                  <c:v>33.549999999999997</c:v>
                </c:pt>
                <c:pt idx="21560">
                  <c:v>33.549999999999997</c:v>
                </c:pt>
                <c:pt idx="21561">
                  <c:v>33.549999999999997</c:v>
                </c:pt>
                <c:pt idx="21562">
                  <c:v>33.549999999999997</c:v>
                </c:pt>
                <c:pt idx="21563">
                  <c:v>33.549999999999997</c:v>
                </c:pt>
                <c:pt idx="21564">
                  <c:v>33.549999999999997</c:v>
                </c:pt>
                <c:pt idx="21565">
                  <c:v>33.909999999999997</c:v>
                </c:pt>
                <c:pt idx="21566">
                  <c:v>33.909999999999997</c:v>
                </c:pt>
                <c:pt idx="21567">
                  <c:v>33.909999999999997</c:v>
                </c:pt>
                <c:pt idx="21568">
                  <c:v>33.909999999999997</c:v>
                </c:pt>
                <c:pt idx="21569">
                  <c:v>33.909999999999997</c:v>
                </c:pt>
                <c:pt idx="21570">
                  <c:v>33.909999999999997</c:v>
                </c:pt>
                <c:pt idx="21571">
                  <c:v>33.909999999999997</c:v>
                </c:pt>
                <c:pt idx="21572">
                  <c:v>33.909999999999997</c:v>
                </c:pt>
                <c:pt idx="21573">
                  <c:v>33.909999999999997</c:v>
                </c:pt>
                <c:pt idx="21574">
                  <c:v>33.909999999999997</c:v>
                </c:pt>
                <c:pt idx="21575">
                  <c:v>33.72</c:v>
                </c:pt>
                <c:pt idx="21576">
                  <c:v>33.72</c:v>
                </c:pt>
                <c:pt idx="21577">
                  <c:v>33.72</c:v>
                </c:pt>
                <c:pt idx="21578">
                  <c:v>33.72</c:v>
                </c:pt>
                <c:pt idx="21579">
                  <c:v>33.72</c:v>
                </c:pt>
                <c:pt idx="21580">
                  <c:v>33.72</c:v>
                </c:pt>
                <c:pt idx="21581">
                  <c:v>33.72</c:v>
                </c:pt>
                <c:pt idx="21582">
                  <c:v>33.72</c:v>
                </c:pt>
                <c:pt idx="21583">
                  <c:v>33.72</c:v>
                </c:pt>
                <c:pt idx="21584">
                  <c:v>33.72</c:v>
                </c:pt>
                <c:pt idx="21585">
                  <c:v>76.41</c:v>
                </c:pt>
                <c:pt idx="21586">
                  <c:v>76.41</c:v>
                </c:pt>
                <c:pt idx="21587">
                  <c:v>76.41</c:v>
                </c:pt>
                <c:pt idx="21588">
                  <c:v>76.41</c:v>
                </c:pt>
                <c:pt idx="21589">
                  <c:v>76.41</c:v>
                </c:pt>
                <c:pt idx="21590">
                  <c:v>76.41</c:v>
                </c:pt>
                <c:pt idx="21591">
                  <c:v>76.41</c:v>
                </c:pt>
                <c:pt idx="21592">
                  <c:v>76.41</c:v>
                </c:pt>
                <c:pt idx="21593">
                  <c:v>76.41</c:v>
                </c:pt>
                <c:pt idx="21594">
                  <c:v>76.41</c:v>
                </c:pt>
                <c:pt idx="21595">
                  <c:v>84.33</c:v>
                </c:pt>
                <c:pt idx="21596">
                  <c:v>84.33</c:v>
                </c:pt>
                <c:pt idx="21597">
                  <c:v>84.33</c:v>
                </c:pt>
                <c:pt idx="21598">
                  <c:v>84.33</c:v>
                </c:pt>
                <c:pt idx="21599">
                  <c:v>84.33</c:v>
                </c:pt>
                <c:pt idx="21600">
                  <c:v>84.33</c:v>
                </c:pt>
                <c:pt idx="21601">
                  <c:v>84.33</c:v>
                </c:pt>
                <c:pt idx="21602">
                  <c:v>84.33</c:v>
                </c:pt>
                <c:pt idx="21603">
                  <c:v>84.33</c:v>
                </c:pt>
                <c:pt idx="21604">
                  <c:v>84.33</c:v>
                </c:pt>
                <c:pt idx="21605">
                  <c:v>87.19</c:v>
                </c:pt>
                <c:pt idx="21606">
                  <c:v>87.19</c:v>
                </c:pt>
                <c:pt idx="21607">
                  <c:v>87.19</c:v>
                </c:pt>
                <c:pt idx="21608">
                  <c:v>87.19</c:v>
                </c:pt>
                <c:pt idx="21609">
                  <c:v>87.19</c:v>
                </c:pt>
                <c:pt idx="21610">
                  <c:v>87.19</c:v>
                </c:pt>
                <c:pt idx="21611">
                  <c:v>87.19</c:v>
                </c:pt>
                <c:pt idx="21612">
                  <c:v>87.19</c:v>
                </c:pt>
                <c:pt idx="21613">
                  <c:v>87.19</c:v>
                </c:pt>
                <c:pt idx="21614">
                  <c:v>87.19</c:v>
                </c:pt>
                <c:pt idx="21615">
                  <c:v>88.66</c:v>
                </c:pt>
                <c:pt idx="21616">
                  <c:v>88.66</c:v>
                </c:pt>
                <c:pt idx="21617">
                  <c:v>88.66</c:v>
                </c:pt>
                <c:pt idx="21618">
                  <c:v>88.66</c:v>
                </c:pt>
                <c:pt idx="21619">
                  <c:v>88.66</c:v>
                </c:pt>
                <c:pt idx="21620">
                  <c:v>88.66</c:v>
                </c:pt>
                <c:pt idx="21621">
                  <c:v>88.66</c:v>
                </c:pt>
                <c:pt idx="21622">
                  <c:v>88.66</c:v>
                </c:pt>
                <c:pt idx="21623">
                  <c:v>88.66</c:v>
                </c:pt>
                <c:pt idx="21624">
                  <c:v>88.66</c:v>
                </c:pt>
                <c:pt idx="21625">
                  <c:v>90.19</c:v>
                </c:pt>
                <c:pt idx="21626">
                  <c:v>90.19</c:v>
                </c:pt>
                <c:pt idx="21627">
                  <c:v>90.19</c:v>
                </c:pt>
                <c:pt idx="21628">
                  <c:v>90.19</c:v>
                </c:pt>
                <c:pt idx="21629">
                  <c:v>90.19</c:v>
                </c:pt>
                <c:pt idx="21630">
                  <c:v>90.19</c:v>
                </c:pt>
                <c:pt idx="21631">
                  <c:v>90.19</c:v>
                </c:pt>
                <c:pt idx="21632">
                  <c:v>90.19</c:v>
                </c:pt>
                <c:pt idx="21633">
                  <c:v>90.19</c:v>
                </c:pt>
                <c:pt idx="21634">
                  <c:v>90.19</c:v>
                </c:pt>
                <c:pt idx="21635">
                  <c:v>91.52</c:v>
                </c:pt>
                <c:pt idx="21636">
                  <c:v>91.52</c:v>
                </c:pt>
                <c:pt idx="21637">
                  <c:v>91.52</c:v>
                </c:pt>
                <c:pt idx="21638">
                  <c:v>91.52</c:v>
                </c:pt>
                <c:pt idx="21639">
                  <c:v>91.52</c:v>
                </c:pt>
                <c:pt idx="21640">
                  <c:v>91.52</c:v>
                </c:pt>
                <c:pt idx="21641">
                  <c:v>91.52</c:v>
                </c:pt>
                <c:pt idx="21642">
                  <c:v>91.52</c:v>
                </c:pt>
                <c:pt idx="21643">
                  <c:v>91.52</c:v>
                </c:pt>
                <c:pt idx="21644">
                  <c:v>91.52</c:v>
                </c:pt>
                <c:pt idx="21645">
                  <c:v>92.52</c:v>
                </c:pt>
                <c:pt idx="21646">
                  <c:v>92.52</c:v>
                </c:pt>
                <c:pt idx="21647">
                  <c:v>92.52</c:v>
                </c:pt>
                <c:pt idx="21648">
                  <c:v>92.52</c:v>
                </c:pt>
                <c:pt idx="21649">
                  <c:v>92.52</c:v>
                </c:pt>
                <c:pt idx="21650">
                  <c:v>92.52</c:v>
                </c:pt>
                <c:pt idx="21651">
                  <c:v>92.52</c:v>
                </c:pt>
                <c:pt idx="21652">
                  <c:v>92.52</c:v>
                </c:pt>
                <c:pt idx="21653">
                  <c:v>92.52</c:v>
                </c:pt>
                <c:pt idx="21654">
                  <c:v>92.52</c:v>
                </c:pt>
                <c:pt idx="21655">
                  <c:v>93.55</c:v>
                </c:pt>
                <c:pt idx="21656">
                  <c:v>93.55</c:v>
                </c:pt>
                <c:pt idx="21657">
                  <c:v>93.55</c:v>
                </c:pt>
                <c:pt idx="21658">
                  <c:v>93.55</c:v>
                </c:pt>
                <c:pt idx="21659">
                  <c:v>93.55</c:v>
                </c:pt>
                <c:pt idx="21660">
                  <c:v>93.55</c:v>
                </c:pt>
                <c:pt idx="21661">
                  <c:v>93.55</c:v>
                </c:pt>
                <c:pt idx="21662">
                  <c:v>93.55</c:v>
                </c:pt>
                <c:pt idx="21663">
                  <c:v>93.55</c:v>
                </c:pt>
                <c:pt idx="21664">
                  <c:v>93.55</c:v>
                </c:pt>
                <c:pt idx="21665">
                  <c:v>95.38</c:v>
                </c:pt>
                <c:pt idx="21666">
                  <c:v>95.38</c:v>
                </c:pt>
                <c:pt idx="21667">
                  <c:v>95.38</c:v>
                </c:pt>
                <c:pt idx="21668">
                  <c:v>95.38</c:v>
                </c:pt>
                <c:pt idx="21669">
                  <c:v>95.38</c:v>
                </c:pt>
                <c:pt idx="21670">
                  <c:v>95.38</c:v>
                </c:pt>
                <c:pt idx="21671">
                  <c:v>95.38</c:v>
                </c:pt>
                <c:pt idx="21672">
                  <c:v>95.38</c:v>
                </c:pt>
                <c:pt idx="21673">
                  <c:v>95.38</c:v>
                </c:pt>
                <c:pt idx="21674">
                  <c:v>95.38</c:v>
                </c:pt>
                <c:pt idx="21675">
                  <c:v>95.91</c:v>
                </c:pt>
                <c:pt idx="21676">
                  <c:v>95.91</c:v>
                </c:pt>
                <c:pt idx="21677">
                  <c:v>95.91</c:v>
                </c:pt>
                <c:pt idx="21678">
                  <c:v>95.91</c:v>
                </c:pt>
                <c:pt idx="21679">
                  <c:v>95.91</c:v>
                </c:pt>
                <c:pt idx="21680">
                  <c:v>95.91</c:v>
                </c:pt>
                <c:pt idx="21681">
                  <c:v>95.91</c:v>
                </c:pt>
                <c:pt idx="21682">
                  <c:v>95.91</c:v>
                </c:pt>
                <c:pt idx="21683">
                  <c:v>95.91</c:v>
                </c:pt>
                <c:pt idx="21684">
                  <c:v>95.91</c:v>
                </c:pt>
                <c:pt idx="21685">
                  <c:v>97.58</c:v>
                </c:pt>
                <c:pt idx="21686">
                  <c:v>97.58</c:v>
                </c:pt>
                <c:pt idx="21687">
                  <c:v>97.58</c:v>
                </c:pt>
                <c:pt idx="21688">
                  <c:v>97.58</c:v>
                </c:pt>
                <c:pt idx="21689">
                  <c:v>97.58</c:v>
                </c:pt>
                <c:pt idx="21690">
                  <c:v>97.58</c:v>
                </c:pt>
                <c:pt idx="21691">
                  <c:v>97.58</c:v>
                </c:pt>
                <c:pt idx="21692">
                  <c:v>97.58</c:v>
                </c:pt>
                <c:pt idx="21693">
                  <c:v>97.58</c:v>
                </c:pt>
                <c:pt idx="21694">
                  <c:v>97.58</c:v>
                </c:pt>
                <c:pt idx="21695">
                  <c:v>98.44</c:v>
                </c:pt>
                <c:pt idx="21696">
                  <c:v>98.44</c:v>
                </c:pt>
                <c:pt idx="21697">
                  <c:v>98.44</c:v>
                </c:pt>
                <c:pt idx="21698">
                  <c:v>98.44</c:v>
                </c:pt>
                <c:pt idx="21699">
                  <c:v>98.44</c:v>
                </c:pt>
                <c:pt idx="21700">
                  <c:v>98.44</c:v>
                </c:pt>
                <c:pt idx="21701">
                  <c:v>98.44</c:v>
                </c:pt>
                <c:pt idx="21702">
                  <c:v>98.44</c:v>
                </c:pt>
                <c:pt idx="21703">
                  <c:v>98.44</c:v>
                </c:pt>
                <c:pt idx="21704">
                  <c:v>98.44</c:v>
                </c:pt>
                <c:pt idx="21705">
                  <c:v>56.19</c:v>
                </c:pt>
                <c:pt idx="21706">
                  <c:v>56.19</c:v>
                </c:pt>
                <c:pt idx="21707">
                  <c:v>56.19</c:v>
                </c:pt>
                <c:pt idx="21708">
                  <c:v>56.19</c:v>
                </c:pt>
                <c:pt idx="21709">
                  <c:v>56.19</c:v>
                </c:pt>
                <c:pt idx="21710">
                  <c:v>56.19</c:v>
                </c:pt>
                <c:pt idx="21711">
                  <c:v>56.19</c:v>
                </c:pt>
                <c:pt idx="21712">
                  <c:v>56.19</c:v>
                </c:pt>
                <c:pt idx="21713">
                  <c:v>56.19</c:v>
                </c:pt>
                <c:pt idx="21714">
                  <c:v>56.19</c:v>
                </c:pt>
                <c:pt idx="21715">
                  <c:v>38.299999999999997</c:v>
                </c:pt>
                <c:pt idx="21716">
                  <c:v>38.299999999999997</c:v>
                </c:pt>
                <c:pt idx="21717">
                  <c:v>38.299999999999997</c:v>
                </c:pt>
                <c:pt idx="21718">
                  <c:v>38.299999999999997</c:v>
                </c:pt>
                <c:pt idx="21719">
                  <c:v>38.299999999999997</c:v>
                </c:pt>
                <c:pt idx="21720">
                  <c:v>38.299999999999997</c:v>
                </c:pt>
                <c:pt idx="21721">
                  <c:v>38.299999999999997</c:v>
                </c:pt>
                <c:pt idx="21722">
                  <c:v>38.299999999999997</c:v>
                </c:pt>
                <c:pt idx="21723">
                  <c:v>38.299999999999997</c:v>
                </c:pt>
                <c:pt idx="21724">
                  <c:v>38.299999999999997</c:v>
                </c:pt>
                <c:pt idx="21725">
                  <c:v>52.22</c:v>
                </c:pt>
                <c:pt idx="21726">
                  <c:v>52.22</c:v>
                </c:pt>
                <c:pt idx="21727">
                  <c:v>52.22</c:v>
                </c:pt>
                <c:pt idx="21728">
                  <c:v>52.22</c:v>
                </c:pt>
                <c:pt idx="21729">
                  <c:v>52.22</c:v>
                </c:pt>
                <c:pt idx="21730">
                  <c:v>52.22</c:v>
                </c:pt>
                <c:pt idx="21731">
                  <c:v>52.22</c:v>
                </c:pt>
                <c:pt idx="21732">
                  <c:v>52.22</c:v>
                </c:pt>
                <c:pt idx="21733">
                  <c:v>52.22</c:v>
                </c:pt>
                <c:pt idx="21734">
                  <c:v>52.22</c:v>
                </c:pt>
                <c:pt idx="21735">
                  <c:v>59.13</c:v>
                </c:pt>
                <c:pt idx="21736">
                  <c:v>59.13</c:v>
                </c:pt>
                <c:pt idx="21737">
                  <c:v>59.13</c:v>
                </c:pt>
                <c:pt idx="21738">
                  <c:v>59.13</c:v>
                </c:pt>
                <c:pt idx="21739">
                  <c:v>59.13</c:v>
                </c:pt>
                <c:pt idx="21740">
                  <c:v>59.13</c:v>
                </c:pt>
                <c:pt idx="21741">
                  <c:v>59.13</c:v>
                </c:pt>
                <c:pt idx="21742">
                  <c:v>59.13</c:v>
                </c:pt>
                <c:pt idx="21743">
                  <c:v>59.13</c:v>
                </c:pt>
                <c:pt idx="21744">
                  <c:v>59.13</c:v>
                </c:pt>
                <c:pt idx="21745">
                  <c:v>57.55</c:v>
                </c:pt>
                <c:pt idx="21746">
                  <c:v>57.55</c:v>
                </c:pt>
                <c:pt idx="21747">
                  <c:v>57.55</c:v>
                </c:pt>
                <c:pt idx="21748">
                  <c:v>57.55</c:v>
                </c:pt>
                <c:pt idx="21749">
                  <c:v>57.55</c:v>
                </c:pt>
                <c:pt idx="21750">
                  <c:v>57.55</c:v>
                </c:pt>
                <c:pt idx="21751">
                  <c:v>57.55</c:v>
                </c:pt>
                <c:pt idx="21752">
                  <c:v>57.55</c:v>
                </c:pt>
                <c:pt idx="21753">
                  <c:v>57.55</c:v>
                </c:pt>
                <c:pt idx="21754">
                  <c:v>57.55</c:v>
                </c:pt>
                <c:pt idx="21755">
                  <c:v>54.72</c:v>
                </c:pt>
                <c:pt idx="21756">
                  <c:v>54.72</c:v>
                </c:pt>
                <c:pt idx="21757">
                  <c:v>54.72</c:v>
                </c:pt>
                <c:pt idx="21758">
                  <c:v>54.72</c:v>
                </c:pt>
                <c:pt idx="21759">
                  <c:v>54.72</c:v>
                </c:pt>
                <c:pt idx="21760">
                  <c:v>54.72</c:v>
                </c:pt>
                <c:pt idx="21761">
                  <c:v>54.72</c:v>
                </c:pt>
                <c:pt idx="21762">
                  <c:v>54.72</c:v>
                </c:pt>
                <c:pt idx="21763">
                  <c:v>54.72</c:v>
                </c:pt>
                <c:pt idx="21764">
                  <c:v>54.72</c:v>
                </c:pt>
                <c:pt idx="21765">
                  <c:v>53.36</c:v>
                </c:pt>
                <c:pt idx="21766">
                  <c:v>53.36</c:v>
                </c:pt>
                <c:pt idx="21767">
                  <c:v>53.36</c:v>
                </c:pt>
                <c:pt idx="21768">
                  <c:v>53.36</c:v>
                </c:pt>
                <c:pt idx="21769">
                  <c:v>53.36</c:v>
                </c:pt>
                <c:pt idx="21770">
                  <c:v>53.36</c:v>
                </c:pt>
                <c:pt idx="21771">
                  <c:v>53.36</c:v>
                </c:pt>
                <c:pt idx="21772">
                  <c:v>53.36</c:v>
                </c:pt>
                <c:pt idx="21773">
                  <c:v>53.36</c:v>
                </c:pt>
                <c:pt idx="21774">
                  <c:v>53.36</c:v>
                </c:pt>
                <c:pt idx="21775">
                  <c:v>51.52</c:v>
                </c:pt>
                <c:pt idx="21776">
                  <c:v>51.52</c:v>
                </c:pt>
                <c:pt idx="21777">
                  <c:v>51.52</c:v>
                </c:pt>
                <c:pt idx="21778">
                  <c:v>51.52</c:v>
                </c:pt>
                <c:pt idx="21779">
                  <c:v>51.52</c:v>
                </c:pt>
                <c:pt idx="21780">
                  <c:v>51.52</c:v>
                </c:pt>
                <c:pt idx="21781">
                  <c:v>51.52</c:v>
                </c:pt>
                <c:pt idx="21782">
                  <c:v>51.52</c:v>
                </c:pt>
                <c:pt idx="21783">
                  <c:v>51.52</c:v>
                </c:pt>
                <c:pt idx="21784">
                  <c:v>51.52</c:v>
                </c:pt>
                <c:pt idx="21785">
                  <c:v>34.99</c:v>
                </c:pt>
                <c:pt idx="21786">
                  <c:v>34.99</c:v>
                </c:pt>
                <c:pt idx="21787">
                  <c:v>34.99</c:v>
                </c:pt>
                <c:pt idx="21788">
                  <c:v>34.99</c:v>
                </c:pt>
                <c:pt idx="21789">
                  <c:v>34.99</c:v>
                </c:pt>
                <c:pt idx="21790">
                  <c:v>34.99</c:v>
                </c:pt>
                <c:pt idx="21791">
                  <c:v>34.99</c:v>
                </c:pt>
                <c:pt idx="21792">
                  <c:v>34.99</c:v>
                </c:pt>
                <c:pt idx="21793">
                  <c:v>34.99</c:v>
                </c:pt>
                <c:pt idx="21794">
                  <c:v>34.99</c:v>
                </c:pt>
                <c:pt idx="21795">
                  <c:v>28.52</c:v>
                </c:pt>
                <c:pt idx="21796">
                  <c:v>28.52</c:v>
                </c:pt>
                <c:pt idx="21797">
                  <c:v>28.52</c:v>
                </c:pt>
                <c:pt idx="21798">
                  <c:v>28.52</c:v>
                </c:pt>
                <c:pt idx="21799">
                  <c:v>28.52</c:v>
                </c:pt>
                <c:pt idx="21800">
                  <c:v>28.52</c:v>
                </c:pt>
                <c:pt idx="21801">
                  <c:v>28.52</c:v>
                </c:pt>
                <c:pt idx="21802">
                  <c:v>28.52</c:v>
                </c:pt>
                <c:pt idx="21803">
                  <c:v>28.52</c:v>
                </c:pt>
                <c:pt idx="21804">
                  <c:v>28.52</c:v>
                </c:pt>
                <c:pt idx="21805">
                  <c:v>33.22</c:v>
                </c:pt>
                <c:pt idx="21806">
                  <c:v>33.22</c:v>
                </c:pt>
                <c:pt idx="21807">
                  <c:v>33.22</c:v>
                </c:pt>
                <c:pt idx="21808">
                  <c:v>33.22</c:v>
                </c:pt>
                <c:pt idx="21809">
                  <c:v>33.22</c:v>
                </c:pt>
                <c:pt idx="21810">
                  <c:v>33.22</c:v>
                </c:pt>
                <c:pt idx="21811">
                  <c:v>33.22</c:v>
                </c:pt>
                <c:pt idx="21812">
                  <c:v>33.22</c:v>
                </c:pt>
                <c:pt idx="21813">
                  <c:v>33.22</c:v>
                </c:pt>
                <c:pt idx="21814">
                  <c:v>33.22</c:v>
                </c:pt>
                <c:pt idx="21815">
                  <c:v>34.630000000000003</c:v>
                </c:pt>
                <c:pt idx="21816">
                  <c:v>34.630000000000003</c:v>
                </c:pt>
                <c:pt idx="21817">
                  <c:v>34.630000000000003</c:v>
                </c:pt>
                <c:pt idx="21818">
                  <c:v>34.630000000000003</c:v>
                </c:pt>
                <c:pt idx="21819">
                  <c:v>34.630000000000003</c:v>
                </c:pt>
                <c:pt idx="21820">
                  <c:v>34.630000000000003</c:v>
                </c:pt>
                <c:pt idx="21821">
                  <c:v>34.630000000000003</c:v>
                </c:pt>
                <c:pt idx="21822">
                  <c:v>34.630000000000003</c:v>
                </c:pt>
                <c:pt idx="21823">
                  <c:v>34.630000000000003</c:v>
                </c:pt>
                <c:pt idx="21824">
                  <c:v>34.630000000000003</c:v>
                </c:pt>
                <c:pt idx="21825">
                  <c:v>34.130000000000003</c:v>
                </c:pt>
                <c:pt idx="21826">
                  <c:v>34.130000000000003</c:v>
                </c:pt>
                <c:pt idx="21827">
                  <c:v>34.130000000000003</c:v>
                </c:pt>
                <c:pt idx="21828">
                  <c:v>34.130000000000003</c:v>
                </c:pt>
                <c:pt idx="21829">
                  <c:v>34.130000000000003</c:v>
                </c:pt>
                <c:pt idx="21830">
                  <c:v>34.130000000000003</c:v>
                </c:pt>
                <c:pt idx="21831">
                  <c:v>34.130000000000003</c:v>
                </c:pt>
                <c:pt idx="21832">
                  <c:v>34.130000000000003</c:v>
                </c:pt>
                <c:pt idx="21833">
                  <c:v>34.130000000000003</c:v>
                </c:pt>
                <c:pt idx="21834">
                  <c:v>34.130000000000003</c:v>
                </c:pt>
                <c:pt idx="21835">
                  <c:v>32.97</c:v>
                </c:pt>
                <c:pt idx="21836">
                  <c:v>32.97</c:v>
                </c:pt>
                <c:pt idx="21837">
                  <c:v>32.97</c:v>
                </c:pt>
                <c:pt idx="21838">
                  <c:v>32.97</c:v>
                </c:pt>
                <c:pt idx="21839">
                  <c:v>32.97</c:v>
                </c:pt>
                <c:pt idx="21840">
                  <c:v>32.97</c:v>
                </c:pt>
                <c:pt idx="21841">
                  <c:v>32.97</c:v>
                </c:pt>
                <c:pt idx="21842">
                  <c:v>32.97</c:v>
                </c:pt>
                <c:pt idx="21843">
                  <c:v>32.97</c:v>
                </c:pt>
                <c:pt idx="21844">
                  <c:v>32.97</c:v>
                </c:pt>
                <c:pt idx="21845">
                  <c:v>33.049999999999997</c:v>
                </c:pt>
                <c:pt idx="21846">
                  <c:v>33.049999999999997</c:v>
                </c:pt>
                <c:pt idx="21847">
                  <c:v>33.049999999999997</c:v>
                </c:pt>
                <c:pt idx="21848">
                  <c:v>33.049999999999997</c:v>
                </c:pt>
                <c:pt idx="21849">
                  <c:v>33.049999999999997</c:v>
                </c:pt>
                <c:pt idx="21850">
                  <c:v>33.049999999999997</c:v>
                </c:pt>
                <c:pt idx="21851">
                  <c:v>33.049999999999997</c:v>
                </c:pt>
                <c:pt idx="21852">
                  <c:v>33.049999999999997</c:v>
                </c:pt>
                <c:pt idx="21853">
                  <c:v>33.049999999999997</c:v>
                </c:pt>
                <c:pt idx="21854">
                  <c:v>33.049999999999997</c:v>
                </c:pt>
                <c:pt idx="21855">
                  <c:v>33.44</c:v>
                </c:pt>
                <c:pt idx="21856">
                  <c:v>33.44</c:v>
                </c:pt>
                <c:pt idx="21857">
                  <c:v>33.44</c:v>
                </c:pt>
                <c:pt idx="21858">
                  <c:v>33.44</c:v>
                </c:pt>
                <c:pt idx="21859">
                  <c:v>33.44</c:v>
                </c:pt>
                <c:pt idx="21860">
                  <c:v>33.44</c:v>
                </c:pt>
                <c:pt idx="21861">
                  <c:v>33.44</c:v>
                </c:pt>
                <c:pt idx="21862">
                  <c:v>33.44</c:v>
                </c:pt>
                <c:pt idx="21863">
                  <c:v>33.44</c:v>
                </c:pt>
                <c:pt idx="21864">
                  <c:v>33.44</c:v>
                </c:pt>
                <c:pt idx="21865">
                  <c:v>32.58</c:v>
                </c:pt>
                <c:pt idx="21866">
                  <c:v>32.58</c:v>
                </c:pt>
                <c:pt idx="21867">
                  <c:v>32.58</c:v>
                </c:pt>
                <c:pt idx="21868">
                  <c:v>32.58</c:v>
                </c:pt>
                <c:pt idx="21869">
                  <c:v>32.58</c:v>
                </c:pt>
                <c:pt idx="21870">
                  <c:v>32.58</c:v>
                </c:pt>
                <c:pt idx="21871">
                  <c:v>32.58</c:v>
                </c:pt>
                <c:pt idx="21872">
                  <c:v>32.58</c:v>
                </c:pt>
                <c:pt idx="21873">
                  <c:v>32.58</c:v>
                </c:pt>
                <c:pt idx="21874">
                  <c:v>32.58</c:v>
                </c:pt>
                <c:pt idx="21875">
                  <c:v>28.94</c:v>
                </c:pt>
                <c:pt idx="21876">
                  <c:v>28.94</c:v>
                </c:pt>
                <c:pt idx="21877">
                  <c:v>28.94</c:v>
                </c:pt>
                <c:pt idx="21878">
                  <c:v>28.94</c:v>
                </c:pt>
                <c:pt idx="21879">
                  <c:v>28.94</c:v>
                </c:pt>
                <c:pt idx="21880">
                  <c:v>28.94</c:v>
                </c:pt>
                <c:pt idx="21881">
                  <c:v>28.94</c:v>
                </c:pt>
                <c:pt idx="21882">
                  <c:v>28.94</c:v>
                </c:pt>
                <c:pt idx="21883">
                  <c:v>28.94</c:v>
                </c:pt>
                <c:pt idx="21884">
                  <c:v>28.94</c:v>
                </c:pt>
                <c:pt idx="21885">
                  <c:v>29.38</c:v>
                </c:pt>
                <c:pt idx="21886">
                  <c:v>29.38</c:v>
                </c:pt>
                <c:pt idx="21887">
                  <c:v>29.38</c:v>
                </c:pt>
                <c:pt idx="21888">
                  <c:v>29.38</c:v>
                </c:pt>
                <c:pt idx="21889">
                  <c:v>29.38</c:v>
                </c:pt>
                <c:pt idx="21890">
                  <c:v>29.38</c:v>
                </c:pt>
                <c:pt idx="21891">
                  <c:v>29.38</c:v>
                </c:pt>
                <c:pt idx="21892">
                  <c:v>29.38</c:v>
                </c:pt>
                <c:pt idx="21893">
                  <c:v>29.38</c:v>
                </c:pt>
                <c:pt idx="21894">
                  <c:v>29.38</c:v>
                </c:pt>
                <c:pt idx="21895">
                  <c:v>33.58</c:v>
                </c:pt>
                <c:pt idx="21896">
                  <c:v>33.58</c:v>
                </c:pt>
                <c:pt idx="21897">
                  <c:v>33.58</c:v>
                </c:pt>
                <c:pt idx="21898">
                  <c:v>33.58</c:v>
                </c:pt>
                <c:pt idx="21899">
                  <c:v>33.58</c:v>
                </c:pt>
                <c:pt idx="21900">
                  <c:v>33.58</c:v>
                </c:pt>
                <c:pt idx="21901">
                  <c:v>33.58</c:v>
                </c:pt>
                <c:pt idx="21902">
                  <c:v>33.58</c:v>
                </c:pt>
                <c:pt idx="21903">
                  <c:v>33.58</c:v>
                </c:pt>
                <c:pt idx="21904">
                  <c:v>33.58</c:v>
                </c:pt>
                <c:pt idx="21905">
                  <c:v>35.159999999999997</c:v>
                </c:pt>
                <c:pt idx="21906">
                  <c:v>35.159999999999997</c:v>
                </c:pt>
                <c:pt idx="21907">
                  <c:v>35.159999999999997</c:v>
                </c:pt>
                <c:pt idx="21908">
                  <c:v>35.159999999999997</c:v>
                </c:pt>
                <c:pt idx="21909">
                  <c:v>35.159999999999997</c:v>
                </c:pt>
                <c:pt idx="21910">
                  <c:v>35.159999999999997</c:v>
                </c:pt>
                <c:pt idx="21911">
                  <c:v>35.159999999999997</c:v>
                </c:pt>
                <c:pt idx="21912">
                  <c:v>35.159999999999997</c:v>
                </c:pt>
                <c:pt idx="21913">
                  <c:v>35.159999999999997</c:v>
                </c:pt>
                <c:pt idx="21914">
                  <c:v>35.159999999999997</c:v>
                </c:pt>
                <c:pt idx="21915">
                  <c:v>38.880000000000003</c:v>
                </c:pt>
                <c:pt idx="21916">
                  <c:v>38.880000000000003</c:v>
                </c:pt>
                <c:pt idx="21917">
                  <c:v>38.880000000000003</c:v>
                </c:pt>
                <c:pt idx="21918">
                  <c:v>38.880000000000003</c:v>
                </c:pt>
                <c:pt idx="21919">
                  <c:v>38.880000000000003</c:v>
                </c:pt>
                <c:pt idx="21920">
                  <c:v>38.880000000000003</c:v>
                </c:pt>
                <c:pt idx="21921">
                  <c:v>38.880000000000003</c:v>
                </c:pt>
                <c:pt idx="21922">
                  <c:v>38.880000000000003</c:v>
                </c:pt>
                <c:pt idx="21923">
                  <c:v>38.880000000000003</c:v>
                </c:pt>
                <c:pt idx="21924">
                  <c:v>38.880000000000003</c:v>
                </c:pt>
                <c:pt idx="21925">
                  <c:v>39.049999999999997</c:v>
                </c:pt>
                <c:pt idx="21926">
                  <c:v>39.049999999999997</c:v>
                </c:pt>
                <c:pt idx="21927">
                  <c:v>39.049999999999997</c:v>
                </c:pt>
                <c:pt idx="21928">
                  <c:v>39.049999999999997</c:v>
                </c:pt>
                <c:pt idx="21929">
                  <c:v>39.049999999999997</c:v>
                </c:pt>
                <c:pt idx="21930">
                  <c:v>39.049999999999997</c:v>
                </c:pt>
                <c:pt idx="21931">
                  <c:v>39.049999999999997</c:v>
                </c:pt>
                <c:pt idx="21932">
                  <c:v>39.049999999999997</c:v>
                </c:pt>
                <c:pt idx="21933">
                  <c:v>39.049999999999997</c:v>
                </c:pt>
                <c:pt idx="21934">
                  <c:v>39.049999999999997</c:v>
                </c:pt>
                <c:pt idx="21935">
                  <c:v>38.299999999999997</c:v>
                </c:pt>
                <c:pt idx="21936">
                  <c:v>38.299999999999997</c:v>
                </c:pt>
                <c:pt idx="21937">
                  <c:v>38.299999999999997</c:v>
                </c:pt>
                <c:pt idx="21938">
                  <c:v>38.299999999999997</c:v>
                </c:pt>
                <c:pt idx="21939">
                  <c:v>38.299999999999997</c:v>
                </c:pt>
                <c:pt idx="21940">
                  <c:v>38.299999999999997</c:v>
                </c:pt>
                <c:pt idx="21941">
                  <c:v>38.299999999999997</c:v>
                </c:pt>
                <c:pt idx="21942">
                  <c:v>38.299999999999997</c:v>
                </c:pt>
                <c:pt idx="21943">
                  <c:v>38.299999999999997</c:v>
                </c:pt>
                <c:pt idx="21944">
                  <c:v>38.299999999999997</c:v>
                </c:pt>
                <c:pt idx="21945">
                  <c:v>36.299999999999997</c:v>
                </c:pt>
                <c:pt idx="21946">
                  <c:v>36.299999999999997</c:v>
                </c:pt>
                <c:pt idx="21947">
                  <c:v>36.299999999999997</c:v>
                </c:pt>
                <c:pt idx="21948">
                  <c:v>36.299999999999997</c:v>
                </c:pt>
                <c:pt idx="21949">
                  <c:v>36.299999999999997</c:v>
                </c:pt>
                <c:pt idx="21950">
                  <c:v>36.299999999999997</c:v>
                </c:pt>
                <c:pt idx="21951">
                  <c:v>36.299999999999997</c:v>
                </c:pt>
                <c:pt idx="21952">
                  <c:v>36.299999999999997</c:v>
                </c:pt>
                <c:pt idx="21953">
                  <c:v>36.299999999999997</c:v>
                </c:pt>
                <c:pt idx="21954">
                  <c:v>36.299999999999997</c:v>
                </c:pt>
                <c:pt idx="21955">
                  <c:v>31.94</c:v>
                </c:pt>
                <c:pt idx="21956">
                  <c:v>31.94</c:v>
                </c:pt>
                <c:pt idx="21957">
                  <c:v>31.94</c:v>
                </c:pt>
                <c:pt idx="21958">
                  <c:v>31.94</c:v>
                </c:pt>
                <c:pt idx="21959">
                  <c:v>31.94</c:v>
                </c:pt>
                <c:pt idx="21960">
                  <c:v>31.94</c:v>
                </c:pt>
                <c:pt idx="21961">
                  <c:v>31.94</c:v>
                </c:pt>
                <c:pt idx="21962">
                  <c:v>31.94</c:v>
                </c:pt>
                <c:pt idx="21963">
                  <c:v>31.94</c:v>
                </c:pt>
                <c:pt idx="21964">
                  <c:v>31.94</c:v>
                </c:pt>
                <c:pt idx="21965">
                  <c:v>31.11</c:v>
                </c:pt>
                <c:pt idx="21966">
                  <c:v>31.11</c:v>
                </c:pt>
                <c:pt idx="21967">
                  <c:v>31.11</c:v>
                </c:pt>
                <c:pt idx="21968">
                  <c:v>31.11</c:v>
                </c:pt>
                <c:pt idx="21969">
                  <c:v>31.11</c:v>
                </c:pt>
                <c:pt idx="21970">
                  <c:v>31.11</c:v>
                </c:pt>
                <c:pt idx="21971">
                  <c:v>31.11</c:v>
                </c:pt>
                <c:pt idx="21972">
                  <c:v>31.11</c:v>
                </c:pt>
                <c:pt idx="21973">
                  <c:v>31.11</c:v>
                </c:pt>
                <c:pt idx="21974">
                  <c:v>31.11</c:v>
                </c:pt>
                <c:pt idx="21975">
                  <c:v>28.22</c:v>
                </c:pt>
                <c:pt idx="21976">
                  <c:v>28.22</c:v>
                </c:pt>
                <c:pt idx="21977">
                  <c:v>28.22</c:v>
                </c:pt>
                <c:pt idx="21978">
                  <c:v>28.22</c:v>
                </c:pt>
                <c:pt idx="21979">
                  <c:v>28.22</c:v>
                </c:pt>
                <c:pt idx="21980">
                  <c:v>28.22</c:v>
                </c:pt>
                <c:pt idx="21981">
                  <c:v>28.22</c:v>
                </c:pt>
                <c:pt idx="21982">
                  <c:v>28.22</c:v>
                </c:pt>
                <c:pt idx="21983">
                  <c:v>28.22</c:v>
                </c:pt>
                <c:pt idx="21984">
                  <c:v>28.22</c:v>
                </c:pt>
                <c:pt idx="21985">
                  <c:v>25.11</c:v>
                </c:pt>
                <c:pt idx="21986">
                  <c:v>25.11</c:v>
                </c:pt>
                <c:pt idx="21987">
                  <c:v>25.11</c:v>
                </c:pt>
                <c:pt idx="21988">
                  <c:v>25.11</c:v>
                </c:pt>
                <c:pt idx="21989">
                  <c:v>25.11</c:v>
                </c:pt>
                <c:pt idx="21990">
                  <c:v>25.11</c:v>
                </c:pt>
                <c:pt idx="21991">
                  <c:v>25.11</c:v>
                </c:pt>
                <c:pt idx="21992">
                  <c:v>25.11</c:v>
                </c:pt>
                <c:pt idx="21993">
                  <c:v>25.11</c:v>
                </c:pt>
                <c:pt idx="21994">
                  <c:v>25.11</c:v>
                </c:pt>
                <c:pt idx="21995">
                  <c:v>30.3</c:v>
                </c:pt>
                <c:pt idx="21996">
                  <c:v>30.3</c:v>
                </c:pt>
                <c:pt idx="21997">
                  <c:v>30.3</c:v>
                </c:pt>
                <c:pt idx="21998">
                  <c:v>30.3</c:v>
                </c:pt>
                <c:pt idx="21999">
                  <c:v>30.3</c:v>
                </c:pt>
                <c:pt idx="22000">
                  <c:v>30.3</c:v>
                </c:pt>
                <c:pt idx="22001">
                  <c:v>30.3</c:v>
                </c:pt>
                <c:pt idx="22002">
                  <c:v>30.3</c:v>
                </c:pt>
                <c:pt idx="22003">
                  <c:v>30.3</c:v>
                </c:pt>
                <c:pt idx="22004">
                  <c:v>30.3</c:v>
                </c:pt>
                <c:pt idx="22005">
                  <c:v>42.91</c:v>
                </c:pt>
                <c:pt idx="22006">
                  <c:v>42.91</c:v>
                </c:pt>
                <c:pt idx="22007">
                  <c:v>42.91</c:v>
                </c:pt>
                <c:pt idx="22008">
                  <c:v>42.91</c:v>
                </c:pt>
                <c:pt idx="22009">
                  <c:v>42.91</c:v>
                </c:pt>
                <c:pt idx="22010">
                  <c:v>42.91</c:v>
                </c:pt>
                <c:pt idx="22011">
                  <c:v>42.91</c:v>
                </c:pt>
                <c:pt idx="22012">
                  <c:v>42.91</c:v>
                </c:pt>
                <c:pt idx="22013">
                  <c:v>42.91</c:v>
                </c:pt>
                <c:pt idx="22014">
                  <c:v>42.91</c:v>
                </c:pt>
                <c:pt idx="22015">
                  <c:v>41.88</c:v>
                </c:pt>
                <c:pt idx="22016">
                  <c:v>41.88</c:v>
                </c:pt>
                <c:pt idx="22017">
                  <c:v>41.88</c:v>
                </c:pt>
                <c:pt idx="22018">
                  <c:v>41.88</c:v>
                </c:pt>
                <c:pt idx="22019">
                  <c:v>41.88</c:v>
                </c:pt>
                <c:pt idx="22020">
                  <c:v>41.88</c:v>
                </c:pt>
                <c:pt idx="22021">
                  <c:v>41.88</c:v>
                </c:pt>
                <c:pt idx="22022">
                  <c:v>41.88</c:v>
                </c:pt>
                <c:pt idx="22023">
                  <c:v>41.88</c:v>
                </c:pt>
                <c:pt idx="22024">
                  <c:v>41.88</c:v>
                </c:pt>
                <c:pt idx="22025">
                  <c:v>24.3</c:v>
                </c:pt>
                <c:pt idx="22026">
                  <c:v>24.3</c:v>
                </c:pt>
                <c:pt idx="22027">
                  <c:v>24.3</c:v>
                </c:pt>
                <c:pt idx="22028">
                  <c:v>24.3</c:v>
                </c:pt>
                <c:pt idx="22029">
                  <c:v>24.3</c:v>
                </c:pt>
                <c:pt idx="22030">
                  <c:v>24.3</c:v>
                </c:pt>
                <c:pt idx="22031">
                  <c:v>24.3</c:v>
                </c:pt>
                <c:pt idx="22032">
                  <c:v>24.3</c:v>
                </c:pt>
                <c:pt idx="22033">
                  <c:v>24.3</c:v>
                </c:pt>
                <c:pt idx="22034">
                  <c:v>24.3</c:v>
                </c:pt>
                <c:pt idx="22035">
                  <c:v>20.47</c:v>
                </c:pt>
                <c:pt idx="22036">
                  <c:v>20.47</c:v>
                </c:pt>
                <c:pt idx="22037">
                  <c:v>20.47</c:v>
                </c:pt>
                <c:pt idx="22038">
                  <c:v>20.47</c:v>
                </c:pt>
                <c:pt idx="22039">
                  <c:v>20.47</c:v>
                </c:pt>
                <c:pt idx="22040">
                  <c:v>20.47</c:v>
                </c:pt>
                <c:pt idx="22041">
                  <c:v>20.47</c:v>
                </c:pt>
                <c:pt idx="22042">
                  <c:v>20.47</c:v>
                </c:pt>
                <c:pt idx="22043">
                  <c:v>20.47</c:v>
                </c:pt>
                <c:pt idx="22044">
                  <c:v>20.47</c:v>
                </c:pt>
                <c:pt idx="22045">
                  <c:v>21.16</c:v>
                </c:pt>
                <c:pt idx="22046">
                  <c:v>21.16</c:v>
                </c:pt>
                <c:pt idx="22047">
                  <c:v>21.16</c:v>
                </c:pt>
                <c:pt idx="22048">
                  <c:v>21.16</c:v>
                </c:pt>
                <c:pt idx="22049">
                  <c:v>21.16</c:v>
                </c:pt>
                <c:pt idx="22050">
                  <c:v>21.16</c:v>
                </c:pt>
                <c:pt idx="22051">
                  <c:v>21.16</c:v>
                </c:pt>
                <c:pt idx="22052">
                  <c:v>21.16</c:v>
                </c:pt>
                <c:pt idx="22053">
                  <c:v>21.16</c:v>
                </c:pt>
                <c:pt idx="22054">
                  <c:v>21.16</c:v>
                </c:pt>
                <c:pt idx="22055">
                  <c:v>21.83</c:v>
                </c:pt>
                <c:pt idx="22056">
                  <c:v>21.83</c:v>
                </c:pt>
                <c:pt idx="22057">
                  <c:v>21.83</c:v>
                </c:pt>
                <c:pt idx="22058">
                  <c:v>21.83</c:v>
                </c:pt>
                <c:pt idx="22059">
                  <c:v>21.83</c:v>
                </c:pt>
                <c:pt idx="22060">
                  <c:v>21.83</c:v>
                </c:pt>
                <c:pt idx="22061">
                  <c:v>21.83</c:v>
                </c:pt>
                <c:pt idx="22062">
                  <c:v>21.83</c:v>
                </c:pt>
                <c:pt idx="22063">
                  <c:v>21.83</c:v>
                </c:pt>
                <c:pt idx="22064">
                  <c:v>21.83</c:v>
                </c:pt>
                <c:pt idx="22065">
                  <c:v>24.61</c:v>
                </c:pt>
                <c:pt idx="22066">
                  <c:v>24.61</c:v>
                </c:pt>
                <c:pt idx="22067">
                  <c:v>24.61</c:v>
                </c:pt>
                <c:pt idx="22068">
                  <c:v>24.61</c:v>
                </c:pt>
                <c:pt idx="22069">
                  <c:v>24.61</c:v>
                </c:pt>
                <c:pt idx="22070">
                  <c:v>24.61</c:v>
                </c:pt>
                <c:pt idx="22071">
                  <c:v>24.61</c:v>
                </c:pt>
                <c:pt idx="22072">
                  <c:v>24.61</c:v>
                </c:pt>
                <c:pt idx="22073">
                  <c:v>24.61</c:v>
                </c:pt>
                <c:pt idx="22074">
                  <c:v>24.61</c:v>
                </c:pt>
                <c:pt idx="22075">
                  <c:v>26.47</c:v>
                </c:pt>
                <c:pt idx="22076">
                  <c:v>26.47</c:v>
                </c:pt>
                <c:pt idx="22077">
                  <c:v>26.47</c:v>
                </c:pt>
                <c:pt idx="22078">
                  <c:v>26.47</c:v>
                </c:pt>
                <c:pt idx="22079">
                  <c:v>26.47</c:v>
                </c:pt>
                <c:pt idx="22080">
                  <c:v>26.47</c:v>
                </c:pt>
                <c:pt idx="22081">
                  <c:v>26.47</c:v>
                </c:pt>
                <c:pt idx="22082">
                  <c:v>26.47</c:v>
                </c:pt>
                <c:pt idx="22083">
                  <c:v>26.47</c:v>
                </c:pt>
                <c:pt idx="22084">
                  <c:v>26.47</c:v>
                </c:pt>
                <c:pt idx="22085">
                  <c:v>25.52</c:v>
                </c:pt>
                <c:pt idx="22086">
                  <c:v>25.52</c:v>
                </c:pt>
                <c:pt idx="22087">
                  <c:v>25.52</c:v>
                </c:pt>
                <c:pt idx="22088">
                  <c:v>25.52</c:v>
                </c:pt>
                <c:pt idx="22089">
                  <c:v>25.52</c:v>
                </c:pt>
                <c:pt idx="22090">
                  <c:v>25.52</c:v>
                </c:pt>
                <c:pt idx="22091">
                  <c:v>25.52</c:v>
                </c:pt>
                <c:pt idx="22092">
                  <c:v>25.52</c:v>
                </c:pt>
                <c:pt idx="22093">
                  <c:v>25.52</c:v>
                </c:pt>
                <c:pt idx="22094">
                  <c:v>25.52</c:v>
                </c:pt>
                <c:pt idx="22095">
                  <c:v>25.97</c:v>
                </c:pt>
                <c:pt idx="22096">
                  <c:v>25.97</c:v>
                </c:pt>
                <c:pt idx="22097">
                  <c:v>25.97</c:v>
                </c:pt>
                <c:pt idx="22098">
                  <c:v>25.97</c:v>
                </c:pt>
                <c:pt idx="22099">
                  <c:v>25.97</c:v>
                </c:pt>
                <c:pt idx="22100">
                  <c:v>25.97</c:v>
                </c:pt>
                <c:pt idx="22101">
                  <c:v>25.97</c:v>
                </c:pt>
                <c:pt idx="22102">
                  <c:v>25.97</c:v>
                </c:pt>
                <c:pt idx="22103">
                  <c:v>25.97</c:v>
                </c:pt>
                <c:pt idx="22104">
                  <c:v>25.97</c:v>
                </c:pt>
                <c:pt idx="22105">
                  <c:v>27.19</c:v>
                </c:pt>
                <c:pt idx="22106">
                  <c:v>27.19</c:v>
                </c:pt>
                <c:pt idx="22107">
                  <c:v>27.19</c:v>
                </c:pt>
                <c:pt idx="22108">
                  <c:v>27.19</c:v>
                </c:pt>
                <c:pt idx="22109">
                  <c:v>27.19</c:v>
                </c:pt>
                <c:pt idx="22110">
                  <c:v>27.19</c:v>
                </c:pt>
                <c:pt idx="22111">
                  <c:v>27.19</c:v>
                </c:pt>
                <c:pt idx="22112">
                  <c:v>27.19</c:v>
                </c:pt>
                <c:pt idx="22113">
                  <c:v>27.19</c:v>
                </c:pt>
                <c:pt idx="22114">
                  <c:v>27.19</c:v>
                </c:pt>
                <c:pt idx="22115">
                  <c:v>27.49</c:v>
                </c:pt>
                <c:pt idx="22116">
                  <c:v>27.49</c:v>
                </c:pt>
                <c:pt idx="22117">
                  <c:v>27.49</c:v>
                </c:pt>
                <c:pt idx="22118">
                  <c:v>27.49</c:v>
                </c:pt>
                <c:pt idx="22119">
                  <c:v>27.49</c:v>
                </c:pt>
                <c:pt idx="22120">
                  <c:v>27.49</c:v>
                </c:pt>
                <c:pt idx="22121">
                  <c:v>27.49</c:v>
                </c:pt>
                <c:pt idx="22122">
                  <c:v>27.49</c:v>
                </c:pt>
                <c:pt idx="22123">
                  <c:v>27.49</c:v>
                </c:pt>
                <c:pt idx="22124">
                  <c:v>27.49</c:v>
                </c:pt>
                <c:pt idx="22125">
                  <c:v>25.8</c:v>
                </c:pt>
                <c:pt idx="22126">
                  <c:v>25.8</c:v>
                </c:pt>
                <c:pt idx="22127">
                  <c:v>25.8</c:v>
                </c:pt>
                <c:pt idx="22128">
                  <c:v>25.8</c:v>
                </c:pt>
                <c:pt idx="22129">
                  <c:v>25.8</c:v>
                </c:pt>
                <c:pt idx="22130">
                  <c:v>25.8</c:v>
                </c:pt>
                <c:pt idx="22131">
                  <c:v>25.8</c:v>
                </c:pt>
                <c:pt idx="22132">
                  <c:v>25.8</c:v>
                </c:pt>
                <c:pt idx="22133">
                  <c:v>25.8</c:v>
                </c:pt>
                <c:pt idx="22134">
                  <c:v>25.8</c:v>
                </c:pt>
                <c:pt idx="22135">
                  <c:v>22.47</c:v>
                </c:pt>
                <c:pt idx="22136">
                  <c:v>22.47</c:v>
                </c:pt>
                <c:pt idx="22137">
                  <c:v>22.47</c:v>
                </c:pt>
                <c:pt idx="22138">
                  <c:v>22.47</c:v>
                </c:pt>
                <c:pt idx="22139">
                  <c:v>22.47</c:v>
                </c:pt>
                <c:pt idx="22140">
                  <c:v>22.47</c:v>
                </c:pt>
                <c:pt idx="22141">
                  <c:v>22.47</c:v>
                </c:pt>
                <c:pt idx="22142">
                  <c:v>22.47</c:v>
                </c:pt>
                <c:pt idx="22143">
                  <c:v>22.47</c:v>
                </c:pt>
                <c:pt idx="22144">
                  <c:v>22.47</c:v>
                </c:pt>
                <c:pt idx="22145">
                  <c:v>23.8</c:v>
                </c:pt>
                <c:pt idx="22146">
                  <c:v>23.8</c:v>
                </c:pt>
                <c:pt idx="22147">
                  <c:v>23.8</c:v>
                </c:pt>
                <c:pt idx="22148">
                  <c:v>23.8</c:v>
                </c:pt>
                <c:pt idx="22149">
                  <c:v>23.8</c:v>
                </c:pt>
                <c:pt idx="22150">
                  <c:v>23.8</c:v>
                </c:pt>
                <c:pt idx="22151">
                  <c:v>23.8</c:v>
                </c:pt>
                <c:pt idx="22152">
                  <c:v>23.8</c:v>
                </c:pt>
                <c:pt idx="22153">
                  <c:v>23.8</c:v>
                </c:pt>
                <c:pt idx="22154">
                  <c:v>23.8</c:v>
                </c:pt>
                <c:pt idx="22155">
                  <c:v>31.24</c:v>
                </c:pt>
                <c:pt idx="22156">
                  <c:v>31.24</c:v>
                </c:pt>
                <c:pt idx="22157">
                  <c:v>31.24</c:v>
                </c:pt>
                <c:pt idx="22158">
                  <c:v>31.24</c:v>
                </c:pt>
                <c:pt idx="22159">
                  <c:v>31.24</c:v>
                </c:pt>
                <c:pt idx="22160">
                  <c:v>31.24</c:v>
                </c:pt>
                <c:pt idx="22161">
                  <c:v>31.24</c:v>
                </c:pt>
                <c:pt idx="22162">
                  <c:v>31.24</c:v>
                </c:pt>
                <c:pt idx="22163">
                  <c:v>31.24</c:v>
                </c:pt>
                <c:pt idx="22164">
                  <c:v>31.24</c:v>
                </c:pt>
                <c:pt idx="22165">
                  <c:v>33.520000000000003</c:v>
                </c:pt>
                <c:pt idx="22166">
                  <c:v>33.520000000000003</c:v>
                </c:pt>
                <c:pt idx="22167">
                  <c:v>33.520000000000003</c:v>
                </c:pt>
                <c:pt idx="22168">
                  <c:v>33.520000000000003</c:v>
                </c:pt>
                <c:pt idx="22169">
                  <c:v>33.520000000000003</c:v>
                </c:pt>
                <c:pt idx="22170">
                  <c:v>33.520000000000003</c:v>
                </c:pt>
                <c:pt idx="22171">
                  <c:v>33.520000000000003</c:v>
                </c:pt>
                <c:pt idx="22172">
                  <c:v>33.520000000000003</c:v>
                </c:pt>
                <c:pt idx="22173">
                  <c:v>33.520000000000003</c:v>
                </c:pt>
                <c:pt idx="22174">
                  <c:v>33.520000000000003</c:v>
                </c:pt>
                <c:pt idx="22175">
                  <c:v>65.27</c:v>
                </c:pt>
                <c:pt idx="22176">
                  <c:v>65.27</c:v>
                </c:pt>
                <c:pt idx="22177">
                  <c:v>65.27</c:v>
                </c:pt>
                <c:pt idx="22178">
                  <c:v>65.27</c:v>
                </c:pt>
                <c:pt idx="22179">
                  <c:v>65.27</c:v>
                </c:pt>
                <c:pt idx="22180">
                  <c:v>65.27</c:v>
                </c:pt>
                <c:pt idx="22181">
                  <c:v>65.27</c:v>
                </c:pt>
                <c:pt idx="22182">
                  <c:v>65.27</c:v>
                </c:pt>
                <c:pt idx="22183">
                  <c:v>65.27</c:v>
                </c:pt>
                <c:pt idx="22184">
                  <c:v>65.27</c:v>
                </c:pt>
                <c:pt idx="22185">
                  <c:v>68.72</c:v>
                </c:pt>
                <c:pt idx="22186">
                  <c:v>68.72</c:v>
                </c:pt>
                <c:pt idx="22187">
                  <c:v>68.72</c:v>
                </c:pt>
                <c:pt idx="22188">
                  <c:v>68.72</c:v>
                </c:pt>
                <c:pt idx="22189">
                  <c:v>68.72</c:v>
                </c:pt>
                <c:pt idx="22190">
                  <c:v>68.72</c:v>
                </c:pt>
                <c:pt idx="22191">
                  <c:v>68.72</c:v>
                </c:pt>
                <c:pt idx="22192">
                  <c:v>68.72</c:v>
                </c:pt>
                <c:pt idx="22193">
                  <c:v>68.72</c:v>
                </c:pt>
                <c:pt idx="22194">
                  <c:v>68.72</c:v>
                </c:pt>
                <c:pt idx="22195">
                  <c:v>67.94</c:v>
                </c:pt>
                <c:pt idx="22196">
                  <c:v>67.94</c:v>
                </c:pt>
                <c:pt idx="22197">
                  <c:v>67.94</c:v>
                </c:pt>
                <c:pt idx="22198">
                  <c:v>67.94</c:v>
                </c:pt>
                <c:pt idx="22199">
                  <c:v>67.94</c:v>
                </c:pt>
                <c:pt idx="22200">
                  <c:v>67.94</c:v>
                </c:pt>
                <c:pt idx="22201">
                  <c:v>67.94</c:v>
                </c:pt>
                <c:pt idx="22202">
                  <c:v>67.94</c:v>
                </c:pt>
                <c:pt idx="22203">
                  <c:v>67.94</c:v>
                </c:pt>
                <c:pt idx="22204">
                  <c:v>67.94</c:v>
                </c:pt>
                <c:pt idx="22205">
                  <c:v>72.13</c:v>
                </c:pt>
                <c:pt idx="22206">
                  <c:v>72.13</c:v>
                </c:pt>
                <c:pt idx="22207">
                  <c:v>72.13</c:v>
                </c:pt>
                <c:pt idx="22208">
                  <c:v>72.13</c:v>
                </c:pt>
                <c:pt idx="22209">
                  <c:v>72.13</c:v>
                </c:pt>
                <c:pt idx="22210">
                  <c:v>72.13</c:v>
                </c:pt>
                <c:pt idx="22211">
                  <c:v>72.13</c:v>
                </c:pt>
                <c:pt idx="22212">
                  <c:v>72.13</c:v>
                </c:pt>
                <c:pt idx="22213">
                  <c:v>72.13</c:v>
                </c:pt>
                <c:pt idx="22214">
                  <c:v>72.13</c:v>
                </c:pt>
                <c:pt idx="22215">
                  <c:v>71.94</c:v>
                </c:pt>
                <c:pt idx="22216">
                  <c:v>71.94</c:v>
                </c:pt>
                <c:pt idx="22217">
                  <c:v>71.94</c:v>
                </c:pt>
                <c:pt idx="22218">
                  <c:v>71.94</c:v>
                </c:pt>
                <c:pt idx="22219">
                  <c:v>71.94</c:v>
                </c:pt>
                <c:pt idx="22220">
                  <c:v>71.94</c:v>
                </c:pt>
                <c:pt idx="22221">
                  <c:v>71.94</c:v>
                </c:pt>
                <c:pt idx="22222">
                  <c:v>71.94</c:v>
                </c:pt>
                <c:pt idx="22223">
                  <c:v>71.94</c:v>
                </c:pt>
                <c:pt idx="22224">
                  <c:v>71.94</c:v>
                </c:pt>
                <c:pt idx="22225">
                  <c:v>51.97</c:v>
                </c:pt>
                <c:pt idx="22226">
                  <c:v>51.97</c:v>
                </c:pt>
                <c:pt idx="22227">
                  <c:v>51.97</c:v>
                </c:pt>
                <c:pt idx="22228">
                  <c:v>51.97</c:v>
                </c:pt>
                <c:pt idx="22229">
                  <c:v>51.97</c:v>
                </c:pt>
                <c:pt idx="22230">
                  <c:v>51.97</c:v>
                </c:pt>
                <c:pt idx="22231">
                  <c:v>51.97</c:v>
                </c:pt>
                <c:pt idx="22232">
                  <c:v>51.97</c:v>
                </c:pt>
                <c:pt idx="22233">
                  <c:v>51.97</c:v>
                </c:pt>
                <c:pt idx="22234">
                  <c:v>51.97</c:v>
                </c:pt>
                <c:pt idx="22235">
                  <c:v>40.86</c:v>
                </c:pt>
                <c:pt idx="22236">
                  <c:v>40.86</c:v>
                </c:pt>
                <c:pt idx="22237">
                  <c:v>40.86</c:v>
                </c:pt>
                <c:pt idx="22238">
                  <c:v>40.86</c:v>
                </c:pt>
                <c:pt idx="22239">
                  <c:v>40.86</c:v>
                </c:pt>
                <c:pt idx="22240">
                  <c:v>40.86</c:v>
                </c:pt>
                <c:pt idx="22241">
                  <c:v>40.86</c:v>
                </c:pt>
                <c:pt idx="22242">
                  <c:v>40.86</c:v>
                </c:pt>
                <c:pt idx="22243">
                  <c:v>40.86</c:v>
                </c:pt>
                <c:pt idx="22244">
                  <c:v>40.86</c:v>
                </c:pt>
                <c:pt idx="22245">
                  <c:v>40.22</c:v>
                </c:pt>
                <c:pt idx="22246">
                  <c:v>40.22</c:v>
                </c:pt>
                <c:pt idx="22247">
                  <c:v>40.22</c:v>
                </c:pt>
                <c:pt idx="22248">
                  <c:v>40.22</c:v>
                </c:pt>
                <c:pt idx="22249">
                  <c:v>40.22</c:v>
                </c:pt>
                <c:pt idx="22250">
                  <c:v>40.22</c:v>
                </c:pt>
                <c:pt idx="22251">
                  <c:v>40.22</c:v>
                </c:pt>
                <c:pt idx="22252">
                  <c:v>40.22</c:v>
                </c:pt>
                <c:pt idx="22253">
                  <c:v>40.22</c:v>
                </c:pt>
                <c:pt idx="22254">
                  <c:v>40.22</c:v>
                </c:pt>
                <c:pt idx="22255">
                  <c:v>30.05</c:v>
                </c:pt>
                <c:pt idx="22256">
                  <c:v>30.05</c:v>
                </c:pt>
                <c:pt idx="22257">
                  <c:v>30.05</c:v>
                </c:pt>
                <c:pt idx="22258">
                  <c:v>30.05</c:v>
                </c:pt>
                <c:pt idx="22259">
                  <c:v>30.05</c:v>
                </c:pt>
                <c:pt idx="22260">
                  <c:v>30.05</c:v>
                </c:pt>
                <c:pt idx="22261">
                  <c:v>30.05</c:v>
                </c:pt>
                <c:pt idx="22262">
                  <c:v>30.05</c:v>
                </c:pt>
                <c:pt idx="22263">
                  <c:v>30.05</c:v>
                </c:pt>
                <c:pt idx="22264">
                  <c:v>30.05</c:v>
                </c:pt>
                <c:pt idx="22265">
                  <c:v>47.3</c:v>
                </c:pt>
                <c:pt idx="22266">
                  <c:v>47.3</c:v>
                </c:pt>
                <c:pt idx="22267">
                  <c:v>47.3</c:v>
                </c:pt>
                <c:pt idx="22268">
                  <c:v>47.3</c:v>
                </c:pt>
                <c:pt idx="22269">
                  <c:v>47.3</c:v>
                </c:pt>
                <c:pt idx="22270">
                  <c:v>47.3</c:v>
                </c:pt>
                <c:pt idx="22271">
                  <c:v>47.3</c:v>
                </c:pt>
                <c:pt idx="22272">
                  <c:v>47.3</c:v>
                </c:pt>
                <c:pt idx="22273">
                  <c:v>47.3</c:v>
                </c:pt>
                <c:pt idx="22274">
                  <c:v>47.3</c:v>
                </c:pt>
                <c:pt idx="22275">
                  <c:v>47.88</c:v>
                </c:pt>
                <c:pt idx="22276">
                  <c:v>47.88</c:v>
                </c:pt>
                <c:pt idx="22277">
                  <c:v>47.88</c:v>
                </c:pt>
                <c:pt idx="22278">
                  <c:v>47.88</c:v>
                </c:pt>
                <c:pt idx="22279">
                  <c:v>47.88</c:v>
                </c:pt>
                <c:pt idx="22280">
                  <c:v>47.88</c:v>
                </c:pt>
                <c:pt idx="22281">
                  <c:v>47.88</c:v>
                </c:pt>
                <c:pt idx="22282">
                  <c:v>47.88</c:v>
                </c:pt>
                <c:pt idx="22283">
                  <c:v>47.88</c:v>
                </c:pt>
                <c:pt idx="22284">
                  <c:v>47.88</c:v>
                </c:pt>
                <c:pt idx="22285">
                  <c:v>46.55</c:v>
                </c:pt>
                <c:pt idx="22286">
                  <c:v>46.55</c:v>
                </c:pt>
                <c:pt idx="22287">
                  <c:v>46.55</c:v>
                </c:pt>
                <c:pt idx="22288">
                  <c:v>46.55</c:v>
                </c:pt>
                <c:pt idx="22289">
                  <c:v>46.55</c:v>
                </c:pt>
                <c:pt idx="22290">
                  <c:v>46.55</c:v>
                </c:pt>
                <c:pt idx="22291">
                  <c:v>46.55</c:v>
                </c:pt>
                <c:pt idx="22292">
                  <c:v>46.55</c:v>
                </c:pt>
                <c:pt idx="22293">
                  <c:v>46.55</c:v>
                </c:pt>
                <c:pt idx="22294">
                  <c:v>46.55</c:v>
                </c:pt>
                <c:pt idx="22295">
                  <c:v>23.91</c:v>
                </c:pt>
                <c:pt idx="22296">
                  <c:v>23.91</c:v>
                </c:pt>
                <c:pt idx="22297">
                  <c:v>23.91</c:v>
                </c:pt>
                <c:pt idx="22298">
                  <c:v>23.91</c:v>
                </c:pt>
                <c:pt idx="22299">
                  <c:v>23.91</c:v>
                </c:pt>
                <c:pt idx="22300">
                  <c:v>23.91</c:v>
                </c:pt>
                <c:pt idx="22301">
                  <c:v>23.91</c:v>
                </c:pt>
                <c:pt idx="22302">
                  <c:v>23.91</c:v>
                </c:pt>
                <c:pt idx="22303">
                  <c:v>23.91</c:v>
                </c:pt>
                <c:pt idx="22304">
                  <c:v>23.91</c:v>
                </c:pt>
                <c:pt idx="22305">
                  <c:v>29.02</c:v>
                </c:pt>
                <c:pt idx="22306">
                  <c:v>29.02</c:v>
                </c:pt>
                <c:pt idx="22307">
                  <c:v>29.02</c:v>
                </c:pt>
                <c:pt idx="22308">
                  <c:v>29.02</c:v>
                </c:pt>
                <c:pt idx="22309">
                  <c:v>29.02</c:v>
                </c:pt>
                <c:pt idx="22310">
                  <c:v>29.02</c:v>
                </c:pt>
                <c:pt idx="22311">
                  <c:v>29.02</c:v>
                </c:pt>
                <c:pt idx="22312">
                  <c:v>29.02</c:v>
                </c:pt>
                <c:pt idx="22313">
                  <c:v>29.02</c:v>
                </c:pt>
                <c:pt idx="22314">
                  <c:v>29.02</c:v>
                </c:pt>
                <c:pt idx="22315">
                  <c:v>23.55</c:v>
                </c:pt>
                <c:pt idx="22316">
                  <c:v>23.55</c:v>
                </c:pt>
                <c:pt idx="22317">
                  <c:v>23.55</c:v>
                </c:pt>
                <c:pt idx="22318">
                  <c:v>23.55</c:v>
                </c:pt>
                <c:pt idx="22319">
                  <c:v>23.55</c:v>
                </c:pt>
                <c:pt idx="22320">
                  <c:v>23.55</c:v>
                </c:pt>
                <c:pt idx="22321">
                  <c:v>23.55</c:v>
                </c:pt>
                <c:pt idx="22322">
                  <c:v>23.55</c:v>
                </c:pt>
                <c:pt idx="22323">
                  <c:v>23.55</c:v>
                </c:pt>
                <c:pt idx="22324">
                  <c:v>23.55</c:v>
                </c:pt>
                <c:pt idx="22325">
                  <c:v>25.88</c:v>
                </c:pt>
                <c:pt idx="22326">
                  <c:v>25.88</c:v>
                </c:pt>
                <c:pt idx="22327">
                  <c:v>25.88</c:v>
                </c:pt>
                <c:pt idx="22328">
                  <c:v>25.88</c:v>
                </c:pt>
                <c:pt idx="22329">
                  <c:v>25.88</c:v>
                </c:pt>
                <c:pt idx="22330">
                  <c:v>25.88</c:v>
                </c:pt>
                <c:pt idx="22331">
                  <c:v>25.88</c:v>
                </c:pt>
                <c:pt idx="22332">
                  <c:v>25.88</c:v>
                </c:pt>
                <c:pt idx="22333">
                  <c:v>25.88</c:v>
                </c:pt>
                <c:pt idx="22334">
                  <c:v>25.88</c:v>
                </c:pt>
                <c:pt idx="22335">
                  <c:v>26.33</c:v>
                </c:pt>
                <c:pt idx="22336">
                  <c:v>26.33</c:v>
                </c:pt>
                <c:pt idx="22337">
                  <c:v>26.33</c:v>
                </c:pt>
                <c:pt idx="22338">
                  <c:v>26.33</c:v>
                </c:pt>
                <c:pt idx="22339">
                  <c:v>26.33</c:v>
                </c:pt>
                <c:pt idx="22340">
                  <c:v>26.33</c:v>
                </c:pt>
                <c:pt idx="22341">
                  <c:v>26.33</c:v>
                </c:pt>
                <c:pt idx="22342">
                  <c:v>26.33</c:v>
                </c:pt>
                <c:pt idx="22343">
                  <c:v>26.33</c:v>
                </c:pt>
                <c:pt idx="22344">
                  <c:v>26.33</c:v>
                </c:pt>
                <c:pt idx="22345">
                  <c:v>25.02</c:v>
                </c:pt>
                <c:pt idx="22346">
                  <c:v>25.02</c:v>
                </c:pt>
                <c:pt idx="22347">
                  <c:v>25.02</c:v>
                </c:pt>
                <c:pt idx="22348">
                  <c:v>25.02</c:v>
                </c:pt>
                <c:pt idx="22349">
                  <c:v>25.02</c:v>
                </c:pt>
                <c:pt idx="22350">
                  <c:v>25.02</c:v>
                </c:pt>
                <c:pt idx="22351">
                  <c:v>25.02</c:v>
                </c:pt>
                <c:pt idx="22352">
                  <c:v>25.02</c:v>
                </c:pt>
                <c:pt idx="22353">
                  <c:v>25.02</c:v>
                </c:pt>
                <c:pt idx="22354">
                  <c:v>25.02</c:v>
                </c:pt>
                <c:pt idx="22355">
                  <c:v>24.11</c:v>
                </c:pt>
                <c:pt idx="22356">
                  <c:v>24.11</c:v>
                </c:pt>
                <c:pt idx="22357">
                  <c:v>24.11</c:v>
                </c:pt>
                <c:pt idx="22358">
                  <c:v>24.11</c:v>
                </c:pt>
                <c:pt idx="22359">
                  <c:v>24.11</c:v>
                </c:pt>
                <c:pt idx="22360">
                  <c:v>24.11</c:v>
                </c:pt>
                <c:pt idx="22361">
                  <c:v>24.11</c:v>
                </c:pt>
                <c:pt idx="22362">
                  <c:v>24.11</c:v>
                </c:pt>
                <c:pt idx="22363">
                  <c:v>24.11</c:v>
                </c:pt>
                <c:pt idx="22364">
                  <c:v>24.11</c:v>
                </c:pt>
                <c:pt idx="22365">
                  <c:v>23.77</c:v>
                </c:pt>
                <c:pt idx="22366">
                  <c:v>23.77</c:v>
                </c:pt>
                <c:pt idx="22367">
                  <c:v>23.77</c:v>
                </c:pt>
                <c:pt idx="22368">
                  <c:v>23.77</c:v>
                </c:pt>
                <c:pt idx="22369">
                  <c:v>23.77</c:v>
                </c:pt>
                <c:pt idx="22370">
                  <c:v>23.77</c:v>
                </c:pt>
                <c:pt idx="22371">
                  <c:v>23.77</c:v>
                </c:pt>
                <c:pt idx="22372">
                  <c:v>23.77</c:v>
                </c:pt>
                <c:pt idx="22373">
                  <c:v>23.77</c:v>
                </c:pt>
                <c:pt idx="22374">
                  <c:v>23.77</c:v>
                </c:pt>
                <c:pt idx="22375">
                  <c:v>30.27</c:v>
                </c:pt>
                <c:pt idx="22376">
                  <c:v>30.27</c:v>
                </c:pt>
                <c:pt idx="22377">
                  <c:v>30.27</c:v>
                </c:pt>
                <c:pt idx="22378">
                  <c:v>30.27</c:v>
                </c:pt>
                <c:pt idx="22379">
                  <c:v>30.27</c:v>
                </c:pt>
                <c:pt idx="22380">
                  <c:v>30.27</c:v>
                </c:pt>
                <c:pt idx="22381">
                  <c:v>30.27</c:v>
                </c:pt>
                <c:pt idx="22382">
                  <c:v>30.27</c:v>
                </c:pt>
                <c:pt idx="22383">
                  <c:v>30.27</c:v>
                </c:pt>
                <c:pt idx="22384">
                  <c:v>30.27</c:v>
                </c:pt>
                <c:pt idx="22385">
                  <c:v>38.11</c:v>
                </c:pt>
                <c:pt idx="22386">
                  <c:v>38.11</c:v>
                </c:pt>
                <c:pt idx="22387">
                  <c:v>38.11</c:v>
                </c:pt>
                <c:pt idx="22388">
                  <c:v>38.11</c:v>
                </c:pt>
                <c:pt idx="22389">
                  <c:v>38.11</c:v>
                </c:pt>
                <c:pt idx="22390">
                  <c:v>38.11</c:v>
                </c:pt>
                <c:pt idx="22391">
                  <c:v>38.11</c:v>
                </c:pt>
                <c:pt idx="22392">
                  <c:v>38.11</c:v>
                </c:pt>
                <c:pt idx="22393">
                  <c:v>38.11</c:v>
                </c:pt>
                <c:pt idx="22394">
                  <c:v>38.11</c:v>
                </c:pt>
                <c:pt idx="22395">
                  <c:v>38.770000000000003</c:v>
                </c:pt>
                <c:pt idx="22396">
                  <c:v>38.770000000000003</c:v>
                </c:pt>
                <c:pt idx="22397">
                  <c:v>38.770000000000003</c:v>
                </c:pt>
                <c:pt idx="22398">
                  <c:v>38.770000000000003</c:v>
                </c:pt>
                <c:pt idx="22399">
                  <c:v>38.770000000000003</c:v>
                </c:pt>
                <c:pt idx="22400">
                  <c:v>38.770000000000003</c:v>
                </c:pt>
                <c:pt idx="22401">
                  <c:v>38.770000000000003</c:v>
                </c:pt>
                <c:pt idx="22402">
                  <c:v>38.770000000000003</c:v>
                </c:pt>
                <c:pt idx="22403">
                  <c:v>38.770000000000003</c:v>
                </c:pt>
                <c:pt idx="22404">
                  <c:v>38.770000000000003</c:v>
                </c:pt>
                <c:pt idx="22405">
                  <c:v>40.630000000000003</c:v>
                </c:pt>
                <c:pt idx="22406">
                  <c:v>40.630000000000003</c:v>
                </c:pt>
                <c:pt idx="22407">
                  <c:v>40.630000000000003</c:v>
                </c:pt>
                <c:pt idx="22408">
                  <c:v>40.630000000000003</c:v>
                </c:pt>
                <c:pt idx="22409">
                  <c:v>40.630000000000003</c:v>
                </c:pt>
                <c:pt idx="22410">
                  <c:v>40.630000000000003</c:v>
                </c:pt>
                <c:pt idx="22411">
                  <c:v>40.630000000000003</c:v>
                </c:pt>
                <c:pt idx="22412">
                  <c:v>40.630000000000003</c:v>
                </c:pt>
                <c:pt idx="22413">
                  <c:v>40.630000000000003</c:v>
                </c:pt>
                <c:pt idx="22414">
                  <c:v>40.630000000000003</c:v>
                </c:pt>
                <c:pt idx="22415">
                  <c:v>76.44</c:v>
                </c:pt>
                <c:pt idx="22416">
                  <c:v>76.44</c:v>
                </c:pt>
                <c:pt idx="22417">
                  <c:v>76.44</c:v>
                </c:pt>
                <c:pt idx="22418">
                  <c:v>76.44</c:v>
                </c:pt>
                <c:pt idx="22419">
                  <c:v>76.44</c:v>
                </c:pt>
                <c:pt idx="22420">
                  <c:v>76.44</c:v>
                </c:pt>
                <c:pt idx="22421">
                  <c:v>76.44</c:v>
                </c:pt>
                <c:pt idx="22422">
                  <c:v>76.44</c:v>
                </c:pt>
                <c:pt idx="22423">
                  <c:v>76.44</c:v>
                </c:pt>
                <c:pt idx="22424">
                  <c:v>76.44</c:v>
                </c:pt>
                <c:pt idx="22425">
                  <c:v>80.13</c:v>
                </c:pt>
                <c:pt idx="22426">
                  <c:v>80.13</c:v>
                </c:pt>
                <c:pt idx="22427">
                  <c:v>80.13</c:v>
                </c:pt>
                <c:pt idx="22428">
                  <c:v>80.13</c:v>
                </c:pt>
                <c:pt idx="22429">
                  <c:v>80.13</c:v>
                </c:pt>
                <c:pt idx="22430">
                  <c:v>80.13</c:v>
                </c:pt>
                <c:pt idx="22431">
                  <c:v>80.13</c:v>
                </c:pt>
                <c:pt idx="22432">
                  <c:v>80.13</c:v>
                </c:pt>
                <c:pt idx="22433">
                  <c:v>80.13</c:v>
                </c:pt>
                <c:pt idx="22434">
                  <c:v>80.13</c:v>
                </c:pt>
                <c:pt idx="22435">
                  <c:v>82.99</c:v>
                </c:pt>
                <c:pt idx="22436">
                  <c:v>82.99</c:v>
                </c:pt>
                <c:pt idx="22437">
                  <c:v>82.99</c:v>
                </c:pt>
                <c:pt idx="22438">
                  <c:v>82.99</c:v>
                </c:pt>
                <c:pt idx="22439">
                  <c:v>82.99</c:v>
                </c:pt>
                <c:pt idx="22440">
                  <c:v>82.99</c:v>
                </c:pt>
                <c:pt idx="22441">
                  <c:v>82.99</c:v>
                </c:pt>
                <c:pt idx="22442">
                  <c:v>82.99</c:v>
                </c:pt>
                <c:pt idx="22443">
                  <c:v>82.99</c:v>
                </c:pt>
                <c:pt idx="22444">
                  <c:v>82.99</c:v>
                </c:pt>
                <c:pt idx="22445">
                  <c:v>83.86</c:v>
                </c:pt>
                <c:pt idx="22446">
                  <c:v>83.86</c:v>
                </c:pt>
                <c:pt idx="22447">
                  <c:v>83.86</c:v>
                </c:pt>
                <c:pt idx="22448">
                  <c:v>83.86</c:v>
                </c:pt>
                <c:pt idx="22449">
                  <c:v>83.86</c:v>
                </c:pt>
                <c:pt idx="22450">
                  <c:v>83.86</c:v>
                </c:pt>
                <c:pt idx="22451">
                  <c:v>83.86</c:v>
                </c:pt>
                <c:pt idx="22452">
                  <c:v>83.86</c:v>
                </c:pt>
                <c:pt idx="22453">
                  <c:v>83.86</c:v>
                </c:pt>
                <c:pt idx="22454">
                  <c:v>83.86</c:v>
                </c:pt>
                <c:pt idx="22455">
                  <c:v>34.49</c:v>
                </c:pt>
                <c:pt idx="22456">
                  <c:v>34.49</c:v>
                </c:pt>
                <c:pt idx="22457">
                  <c:v>34.49</c:v>
                </c:pt>
                <c:pt idx="22458">
                  <c:v>34.49</c:v>
                </c:pt>
                <c:pt idx="22459">
                  <c:v>34.49</c:v>
                </c:pt>
                <c:pt idx="22460">
                  <c:v>34.49</c:v>
                </c:pt>
                <c:pt idx="22461">
                  <c:v>34.49</c:v>
                </c:pt>
                <c:pt idx="22462">
                  <c:v>34.49</c:v>
                </c:pt>
                <c:pt idx="22463">
                  <c:v>34.49</c:v>
                </c:pt>
                <c:pt idx="22464">
                  <c:v>34.49</c:v>
                </c:pt>
                <c:pt idx="22465">
                  <c:v>29.72</c:v>
                </c:pt>
                <c:pt idx="22466">
                  <c:v>29.72</c:v>
                </c:pt>
                <c:pt idx="22467">
                  <c:v>29.72</c:v>
                </c:pt>
                <c:pt idx="22468">
                  <c:v>29.72</c:v>
                </c:pt>
                <c:pt idx="22469">
                  <c:v>29.72</c:v>
                </c:pt>
                <c:pt idx="22470">
                  <c:v>29.72</c:v>
                </c:pt>
                <c:pt idx="22471">
                  <c:v>29.72</c:v>
                </c:pt>
                <c:pt idx="22472">
                  <c:v>29.72</c:v>
                </c:pt>
                <c:pt idx="22473">
                  <c:v>29.72</c:v>
                </c:pt>
                <c:pt idx="22474">
                  <c:v>29.72</c:v>
                </c:pt>
                <c:pt idx="22475">
                  <c:v>31.86</c:v>
                </c:pt>
                <c:pt idx="22476">
                  <c:v>31.86</c:v>
                </c:pt>
                <c:pt idx="22477">
                  <c:v>31.86</c:v>
                </c:pt>
                <c:pt idx="22478">
                  <c:v>31.86</c:v>
                </c:pt>
                <c:pt idx="22479">
                  <c:v>31.86</c:v>
                </c:pt>
                <c:pt idx="22480">
                  <c:v>31.86</c:v>
                </c:pt>
                <c:pt idx="22481">
                  <c:v>31.86</c:v>
                </c:pt>
                <c:pt idx="22482">
                  <c:v>31.86</c:v>
                </c:pt>
                <c:pt idx="22483">
                  <c:v>31.86</c:v>
                </c:pt>
                <c:pt idx="22484">
                  <c:v>31.86</c:v>
                </c:pt>
                <c:pt idx="22485">
                  <c:v>83.05</c:v>
                </c:pt>
                <c:pt idx="22486">
                  <c:v>83.05</c:v>
                </c:pt>
                <c:pt idx="22487">
                  <c:v>83.05</c:v>
                </c:pt>
                <c:pt idx="22488">
                  <c:v>83.05</c:v>
                </c:pt>
                <c:pt idx="22489">
                  <c:v>83.05</c:v>
                </c:pt>
                <c:pt idx="22490">
                  <c:v>83.05</c:v>
                </c:pt>
                <c:pt idx="22491">
                  <c:v>83.05</c:v>
                </c:pt>
                <c:pt idx="22492">
                  <c:v>83.05</c:v>
                </c:pt>
                <c:pt idx="22493">
                  <c:v>83.05</c:v>
                </c:pt>
                <c:pt idx="22494">
                  <c:v>83.05</c:v>
                </c:pt>
                <c:pt idx="22495">
                  <c:v>84.88</c:v>
                </c:pt>
                <c:pt idx="22496">
                  <c:v>84.88</c:v>
                </c:pt>
                <c:pt idx="22497">
                  <c:v>84.88</c:v>
                </c:pt>
                <c:pt idx="22498">
                  <c:v>84.88</c:v>
                </c:pt>
                <c:pt idx="22499">
                  <c:v>84.88</c:v>
                </c:pt>
                <c:pt idx="22500">
                  <c:v>84.88</c:v>
                </c:pt>
                <c:pt idx="22501">
                  <c:v>84.88</c:v>
                </c:pt>
                <c:pt idx="22502">
                  <c:v>84.88</c:v>
                </c:pt>
                <c:pt idx="22503">
                  <c:v>84.88</c:v>
                </c:pt>
                <c:pt idx="22504">
                  <c:v>84.88</c:v>
                </c:pt>
                <c:pt idx="22505">
                  <c:v>86.63</c:v>
                </c:pt>
                <c:pt idx="22506">
                  <c:v>86.63</c:v>
                </c:pt>
                <c:pt idx="22507">
                  <c:v>86.63</c:v>
                </c:pt>
                <c:pt idx="22508">
                  <c:v>86.63</c:v>
                </c:pt>
                <c:pt idx="22509">
                  <c:v>86.63</c:v>
                </c:pt>
                <c:pt idx="22510">
                  <c:v>86.63</c:v>
                </c:pt>
                <c:pt idx="22511">
                  <c:v>86.63</c:v>
                </c:pt>
                <c:pt idx="22512">
                  <c:v>86.63</c:v>
                </c:pt>
                <c:pt idx="22513">
                  <c:v>86.63</c:v>
                </c:pt>
                <c:pt idx="22514">
                  <c:v>86.63</c:v>
                </c:pt>
                <c:pt idx="22515">
                  <c:v>88.11</c:v>
                </c:pt>
                <c:pt idx="22516">
                  <c:v>88.11</c:v>
                </c:pt>
                <c:pt idx="22517">
                  <c:v>88.11</c:v>
                </c:pt>
                <c:pt idx="22518">
                  <c:v>88.11</c:v>
                </c:pt>
                <c:pt idx="22519">
                  <c:v>88.11</c:v>
                </c:pt>
                <c:pt idx="22520">
                  <c:v>88.11</c:v>
                </c:pt>
                <c:pt idx="22521">
                  <c:v>88.11</c:v>
                </c:pt>
                <c:pt idx="22522">
                  <c:v>88.11</c:v>
                </c:pt>
                <c:pt idx="22523">
                  <c:v>88.11</c:v>
                </c:pt>
                <c:pt idx="22524">
                  <c:v>88.11</c:v>
                </c:pt>
                <c:pt idx="22525">
                  <c:v>90.08</c:v>
                </c:pt>
                <c:pt idx="22526">
                  <c:v>90.08</c:v>
                </c:pt>
                <c:pt idx="22527">
                  <c:v>90.08</c:v>
                </c:pt>
                <c:pt idx="22528">
                  <c:v>90.08</c:v>
                </c:pt>
                <c:pt idx="22529">
                  <c:v>90.08</c:v>
                </c:pt>
                <c:pt idx="22530">
                  <c:v>90.08</c:v>
                </c:pt>
                <c:pt idx="22531">
                  <c:v>90.08</c:v>
                </c:pt>
                <c:pt idx="22532">
                  <c:v>90.08</c:v>
                </c:pt>
                <c:pt idx="22533">
                  <c:v>90.08</c:v>
                </c:pt>
                <c:pt idx="22534">
                  <c:v>90.08</c:v>
                </c:pt>
                <c:pt idx="22535">
                  <c:v>91.3</c:v>
                </c:pt>
                <c:pt idx="22536">
                  <c:v>91.3</c:v>
                </c:pt>
                <c:pt idx="22537">
                  <c:v>91.3</c:v>
                </c:pt>
                <c:pt idx="22538">
                  <c:v>91.3</c:v>
                </c:pt>
                <c:pt idx="22539">
                  <c:v>91.3</c:v>
                </c:pt>
                <c:pt idx="22540">
                  <c:v>91.3</c:v>
                </c:pt>
                <c:pt idx="22541">
                  <c:v>91.3</c:v>
                </c:pt>
                <c:pt idx="22542">
                  <c:v>91.3</c:v>
                </c:pt>
                <c:pt idx="22543">
                  <c:v>91.3</c:v>
                </c:pt>
                <c:pt idx="22544">
                  <c:v>91.3</c:v>
                </c:pt>
                <c:pt idx="22545">
                  <c:v>92.36</c:v>
                </c:pt>
                <c:pt idx="22546">
                  <c:v>92.36</c:v>
                </c:pt>
                <c:pt idx="22547">
                  <c:v>92.36</c:v>
                </c:pt>
                <c:pt idx="22548">
                  <c:v>92.36</c:v>
                </c:pt>
                <c:pt idx="22549">
                  <c:v>92.36</c:v>
                </c:pt>
                <c:pt idx="22550">
                  <c:v>92.36</c:v>
                </c:pt>
                <c:pt idx="22551">
                  <c:v>92.36</c:v>
                </c:pt>
                <c:pt idx="22552">
                  <c:v>92.36</c:v>
                </c:pt>
                <c:pt idx="22553">
                  <c:v>92.36</c:v>
                </c:pt>
                <c:pt idx="22554">
                  <c:v>92.36</c:v>
                </c:pt>
                <c:pt idx="22555">
                  <c:v>93.83</c:v>
                </c:pt>
                <c:pt idx="22556">
                  <c:v>93.83</c:v>
                </c:pt>
                <c:pt idx="22557">
                  <c:v>93.83</c:v>
                </c:pt>
                <c:pt idx="22558">
                  <c:v>93.83</c:v>
                </c:pt>
                <c:pt idx="22559">
                  <c:v>93.83</c:v>
                </c:pt>
                <c:pt idx="22560">
                  <c:v>93.83</c:v>
                </c:pt>
                <c:pt idx="22561">
                  <c:v>93.83</c:v>
                </c:pt>
                <c:pt idx="22562">
                  <c:v>93.83</c:v>
                </c:pt>
                <c:pt idx="22563">
                  <c:v>93.83</c:v>
                </c:pt>
                <c:pt idx="22564">
                  <c:v>93.83</c:v>
                </c:pt>
                <c:pt idx="22565">
                  <c:v>94.58</c:v>
                </c:pt>
                <c:pt idx="22566">
                  <c:v>94.58</c:v>
                </c:pt>
                <c:pt idx="22567">
                  <c:v>94.58</c:v>
                </c:pt>
                <c:pt idx="22568">
                  <c:v>94.58</c:v>
                </c:pt>
                <c:pt idx="22569">
                  <c:v>94.58</c:v>
                </c:pt>
                <c:pt idx="22570">
                  <c:v>94.58</c:v>
                </c:pt>
                <c:pt idx="22571">
                  <c:v>94.58</c:v>
                </c:pt>
                <c:pt idx="22572">
                  <c:v>94.58</c:v>
                </c:pt>
                <c:pt idx="22573">
                  <c:v>94.58</c:v>
                </c:pt>
                <c:pt idx="22574">
                  <c:v>94.58</c:v>
                </c:pt>
                <c:pt idx="22575">
                  <c:v>96.49</c:v>
                </c:pt>
                <c:pt idx="22576">
                  <c:v>96.49</c:v>
                </c:pt>
                <c:pt idx="22577">
                  <c:v>96.49</c:v>
                </c:pt>
                <c:pt idx="22578">
                  <c:v>96.49</c:v>
                </c:pt>
                <c:pt idx="22579">
                  <c:v>96.49</c:v>
                </c:pt>
                <c:pt idx="22580">
                  <c:v>96.49</c:v>
                </c:pt>
                <c:pt idx="22581">
                  <c:v>96.49</c:v>
                </c:pt>
                <c:pt idx="22582">
                  <c:v>96.49</c:v>
                </c:pt>
                <c:pt idx="22583">
                  <c:v>96.49</c:v>
                </c:pt>
                <c:pt idx="22584">
                  <c:v>96.49</c:v>
                </c:pt>
                <c:pt idx="22585">
                  <c:v>98.16</c:v>
                </c:pt>
                <c:pt idx="22586">
                  <c:v>98.16</c:v>
                </c:pt>
                <c:pt idx="22587">
                  <c:v>98.16</c:v>
                </c:pt>
                <c:pt idx="22588">
                  <c:v>98.16</c:v>
                </c:pt>
                <c:pt idx="22589">
                  <c:v>98.16</c:v>
                </c:pt>
                <c:pt idx="22590">
                  <c:v>98.16</c:v>
                </c:pt>
                <c:pt idx="22591">
                  <c:v>98.16</c:v>
                </c:pt>
                <c:pt idx="22592">
                  <c:v>98.16</c:v>
                </c:pt>
                <c:pt idx="22593">
                  <c:v>98.16</c:v>
                </c:pt>
                <c:pt idx="22594">
                  <c:v>98.16</c:v>
                </c:pt>
                <c:pt idx="22595">
                  <c:v>98.52</c:v>
                </c:pt>
                <c:pt idx="22596">
                  <c:v>98.52</c:v>
                </c:pt>
                <c:pt idx="22597">
                  <c:v>98.52</c:v>
                </c:pt>
                <c:pt idx="22598">
                  <c:v>98.52</c:v>
                </c:pt>
                <c:pt idx="22599">
                  <c:v>98.52</c:v>
                </c:pt>
                <c:pt idx="22600">
                  <c:v>98.52</c:v>
                </c:pt>
                <c:pt idx="22601">
                  <c:v>98.52</c:v>
                </c:pt>
                <c:pt idx="22602">
                  <c:v>98.52</c:v>
                </c:pt>
                <c:pt idx="22603">
                  <c:v>98.52</c:v>
                </c:pt>
                <c:pt idx="22604">
                  <c:v>98.52</c:v>
                </c:pt>
                <c:pt idx="22605">
                  <c:v>99.47</c:v>
                </c:pt>
                <c:pt idx="22606">
                  <c:v>99.47</c:v>
                </c:pt>
                <c:pt idx="22607">
                  <c:v>99.47</c:v>
                </c:pt>
                <c:pt idx="22608">
                  <c:v>99.47</c:v>
                </c:pt>
                <c:pt idx="22609">
                  <c:v>99.47</c:v>
                </c:pt>
                <c:pt idx="22610">
                  <c:v>99.47</c:v>
                </c:pt>
                <c:pt idx="22611">
                  <c:v>99.47</c:v>
                </c:pt>
                <c:pt idx="22612">
                  <c:v>99.47</c:v>
                </c:pt>
                <c:pt idx="22613">
                  <c:v>99.47</c:v>
                </c:pt>
                <c:pt idx="22614">
                  <c:v>99.47</c:v>
                </c:pt>
                <c:pt idx="22615">
                  <c:v>101.08</c:v>
                </c:pt>
                <c:pt idx="22616">
                  <c:v>101.08</c:v>
                </c:pt>
                <c:pt idx="22617">
                  <c:v>101.08</c:v>
                </c:pt>
                <c:pt idx="22618">
                  <c:v>101.08</c:v>
                </c:pt>
                <c:pt idx="22619">
                  <c:v>101.08</c:v>
                </c:pt>
                <c:pt idx="22620">
                  <c:v>101.08</c:v>
                </c:pt>
                <c:pt idx="22621">
                  <c:v>101.08</c:v>
                </c:pt>
                <c:pt idx="22622">
                  <c:v>101.08</c:v>
                </c:pt>
                <c:pt idx="22623">
                  <c:v>101.08</c:v>
                </c:pt>
                <c:pt idx="22624">
                  <c:v>101.08</c:v>
                </c:pt>
                <c:pt idx="22625">
                  <c:v>101.69</c:v>
                </c:pt>
                <c:pt idx="22626">
                  <c:v>101.69</c:v>
                </c:pt>
                <c:pt idx="22627">
                  <c:v>101.69</c:v>
                </c:pt>
                <c:pt idx="22628">
                  <c:v>101.69</c:v>
                </c:pt>
                <c:pt idx="22629">
                  <c:v>101.69</c:v>
                </c:pt>
                <c:pt idx="22630">
                  <c:v>101.69</c:v>
                </c:pt>
                <c:pt idx="22631">
                  <c:v>101.69</c:v>
                </c:pt>
                <c:pt idx="22632">
                  <c:v>101.69</c:v>
                </c:pt>
                <c:pt idx="22633">
                  <c:v>101.69</c:v>
                </c:pt>
                <c:pt idx="22634">
                  <c:v>101.69</c:v>
                </c:pt>
                <c:pt idx="22635">
                  <c:v>102.38</c:v>
                </c:pt>
                <c:pt idx="22636">
                  <c:v>102.38</c:v>
                </c:pt>
                <c:pt idx="22637">
                  <c:v>102.38</c:v>
                </c:pt>
                <c:pt idx="22638">
                  <c:v>102.38</c:v>
                </c:pt>
                <c:pt idx="22639">
                  <c:v>102.38</c:v>
                </c:pt>
                <c:pt idx="22640">
                  <c:v>102.38</c:v>
                </c:pt>
                <c:pt idx="22641">
                  <c:v>102.38</c:v>
                </c:pt>
                <c:pt idx="22642">
                  <c:v>102.38</c:v>
                </c:pt>
                <c:pt idx="22643">
                  <c:v>102.38</c:v>
                </c:pt>
                <c:pt idx="22644">
                  <c:v>102.38</c:v>
                </c:pt>
                <c:pt idx="22645">
                  <c:v>104.19</c:v>
                </c:pt>
                <c:pt idx="22646">
                  <c:v>104.19</c:v>
                </c:pt>
                <c:pt idx="22647">
                  <c:v>104.19</c:v>
                </c:pt>
                <c:pt idx="22648">
                  <c:v>104.19</c:v>
                </c:pt>
                <c:pt idx="22649">
                  <c:v>104.19</c:v>
                </c:pt>
                <c:pt idx="22650">
                  <c:v>104.19</c:v>
                </c:pt>
                <c:pt idx="22651">
                  <c:v>104.19</c:v>
                </c:pt>
                <c:pt idx="22652">
                  <c:v>104.19</c:v>
                </c:pt>
                <c:pt idx="22653">
                  <c:v>104.19</c:v>
                </c:pt>
                <c:pt idx="22654">
                  <c:v>104.19</c:v>
                </c:pt>
                <c:pt idx="22655">
                  <c:v>104.97</c:v>
                </c:pt>
                <c:pt idx="22656">
                  <c:v>104.97</c:v>
                </c:pt>
                <c:pt idx="22657">
                  <c:v>104.97</c:v>
                </c:pt>
                <c:pt idx="22658">
                  <c:v>104.97</c:v>
                </c:pt>
                <c:pt idx="22659">
                  <c:v>104.97</c:v>
                </c:pt>
                <c:pt idx="22660">
                  <c:v>104.97</c:v>
                </c:pt>
                <c:pt idx="22661">
                  <c:v>104.97</c:v>
                </c:pt>
                <c:pt idx="22662">
                  <c:v>104.97</c:v>
                </c:pt>
                <c:pt idx="22663">
                  <c:v>104.97</c:v>
                </c:pt>
                <c:pt idx="22664">
                  <c:v>104.97</c:v>
                </c:pt>
                <c:pt idx="22665">
                  <c:v>72.38</c:v>
                </c:pt>
                <c:pt idx="22666">
                  <c:v>72.38</c:v>
                </c:pt>
                <c:pt idx="22667">
                  <c:v>72.38</c:v>
                </c:pt>
                <c:pt idx="22668">
                  <c:v>72.38</c:v>
                </c:pt>
                <c:pt idx="22669">
                  <c:v>72.38</c:v>
                </c:pt>
                <c:pt idx="22670">
                  <c:v>72.38</c:v>
                </c:pt>
                <c:pt idx="22671">
                  <c:v>72.38</c:v>
                </c:pt>
                <c:pt idx="22672">
                  <c:v>72.38</c:v>
                </c:pt>
                <c:pt idx="22673">
                  <c:v>72.38</c:v>
                </c:pt>
                <c:pt idx="22674">
                  <c:v>72.38</c:v>
                </c:pt>
                <c:pt idx="22675">
                  <c:v>61.33</c:v>
                </c:pt>
                <c:pt idx="22676">
                  <c:v>61.33</c:v>
                </c:pt>
                <c:pt idx="22677">
                  <c:v>61.33</c:v>
                </c:pt>
                <c:pt idx="22678">
                  <c:v>61.33</c:v>
                </c:pt>
                <c:pt idx="22679">
                  <c:v>61.33</c:v>
                </c:pt>
                <c:pt idx="22680">
                  <c:v>61.33</c:v>
                </c:pt>
                <c:pt idx="22681">
                  <c:v>61.33</c:v>
                </c:pt>
                <c:pt idx="22682">
                  <c:v>61.33</c:v>
                </c:pt>
                <c:pt idx="22683">
                  <c:v>61.33</c:v>
                </c:pt>
                <c:pt idx="22684">
                  <c:v>61.33</c:v>
                </c:pt>
                <c:pt idx="22685">
                  <c:v>69.13</c:v>
                </c:pt>
                <c:pt idx="22686">
                  <c:v>69.13</c:v>
                </c:pt>
                <c:pt idx="22687">
                  <c:v>69.13</c:v>
                </c:pt>
                <c:pt idx="22688">
                  <c:v>69.13</c:v>
                </c:pt>
                <c:pt idx="22689">
                  <c:v>69.13</c:v>
                </c:pt>
                <c:pt idx="22690">
                  <c:v>69.13</c:v>
                </c:pt>
                <c:pt idx="22691">
                  <c:v>69.13</c:v>
                </c:pt>
                <c:pt idx="22692">
                  <c:v>69.13</c:v>
                </c:pt>
                <c:pt idx="22693">
                  <c:v>69.13</c:v>
                </c:pt>
                <c:pt idx="22694">
                  <c:v>69.13</c:v>
                </c:pt>
                <c:pt idx="22695">
                  <c:v>68.88</c:v>
                </c:pt>
                <c:pt idx="22696">
                  <c:v>68.88</c:v>
                </c:pt>
                <c:pt idx="22697">
                  <c:v>68.88</c:v>
                </c:pt>
                <c:pt idx="22698">
                  <c:v>68.88</c:v>
                </c:pt>
                <c:pt idx="22699">
                  <c:v>68.88</c:v>
                </c:pt>
                <c:pt idx="22700">
                  <c:v>68.88</c:v>
                </c:pt>
                <c:pt idx="22701">
                  <c:v>68.88</c:v>
                </c:pt>
                <c:pt idx="22702">
                  <c:v>68.88</c:v>
                </c:pt>
                <c:pt idx="22703">
                  <c:v>68.88</c:v>
                </c:pt>
                <c:pt idx="22704">
                  <c:v>68.88</c:v>
                </c:pt>
                <c:pt idx="22705">
                  <c:v>60.44</c:v>
                </c:pt>
                <c:pt idx="22706">
                  <c:v>60.44</c:v>
                </c:pt>
                <c:pt idx="22707">
                  <c:v>60.44</c:v>
                </c:pt>
                <c:pt idx="22708">
                  <c:v>60.44</c:v>
                </c:pt>
                <c:pt idx="22709">
                  <c:v>60.44</c:v>
                </c:pt>
                <c:pt idx="22710">
                  <c:v>60.44</c:v>
                </c:pt>
                <c:pt idx="22711">
                  <c:v>60.44</c:v>
                </c:pt>
                <c:pt idx="22712">
                  <c:v>60.44</c:v>
                </c:pt>
                <c:pt idx="22713">
                  <c:v>60.44</c:v>
                </c:pt>
                <c:pt idx="22714">
                  <c:v>60.44</c:v>
                </c:pt>
                <c:pt idx="22715">
                  <c:v>54.33</c:v>
                </c:pt>
                <c:pt idx="22716">
                  <c:v>54.33</c:v>
                </c:pt>
                <c:pt idx="22717">
                  <c:v>54.33</c:v>
                </c:pt>
                <c:pt idx="22718">
                  <c:v>54.33</c:v>
                </c:pt>
                <c:pt idx="22719">
                  <c:v>54.33</c:v>
                </c:pt>
                <c:pt idx="22720">
                  <c:v>54.33</c:v>
                </c:pt>
                <c:pt idx="22721">
                  <c:v>54.33</c:v>
                </c:pt>
                <c:pt idx="22722">
                  <c:v>54.33</c:v>
                </c:pt>
                <c:pt idx="22723">
                  <c:v>54.33</c:v>
                </c:pt>
                <c:pt idx="22724">
                  <c:v>54.33</c:v>
                </c:pt>
                <c:pt idx="22725">
                  <c:v>48.24</c:v>
                </c:pt>
                <c:pt idx="22726">
                  <c:v>48.24</c:v>
                </c:pt>
                <c:pt idx="22727">
                  <c:v>48.24</c:v>
                </c:pt>
                <c:pt idx="22728">
                  <c:v>48.24</c:v>
                </c:pt>
                <c:pt idx="22729">
                  <c:v>48.24</c:v>
                </c:pt>
                <c:pt idx="22730">
                  <c:v>48.24</c:v>
                </c:pt>
                <c:pt idx="22731">
                  <c:v>48.24</c:v>
                </c:pt>
                <c:pt idx="22732">
                  <c:v>48.24</c:v>
                </c:pt>
                <c:pt idx="22733">
                  <c:v>48.24</c:v>
                </c:pt>
                <c:pt idx="22734">
                  <c:v>48.24</c:v>
                </c:pt>
                <c:pt idx="22735">
                  <c:v>37.36</c:v>
                </c:pt>
                <c:pt idx="22736">
                  <c:v>37.36</c:v>
                </c:pt>
                <c:pt idx="22737">
                  <c:v>37.36</c:v>
                </c:pt>
                <c:pt idx="22738">
                  <c:v>37.36</c:v>
                </c:pt>
                <c:pt idx="22739">
                  <c:v>37.36</c:v>
                </c:pt>
                <c:pt idx="22740">
                  <c:v>37.36</c:v>
                </c:pt>
                <c:pt idx="22741">
                  <c:v>37.36</c:v>
                </c:pt>
                <c:pt idx="22742">
                  <c:v>37.36</c:v>
                </c:pt>
                <c:pt idx="22743">
                  <c:v>37.36</c:v>
                </c:pt>
                <c:pt idx="22744">
                  <c:v>37.36</c:v>
                </c:pt>
                <c:pt idx="22745">
                  <c:v>36.11</c:v>
                </c:pt>
                <c:pt idx="22746">
                  <c:v>36.11</c:v>
                </c:pt>
                <c:pt idx="22747">
                  <c:v>36.11</c:v>
                </c:pt>
                <c:pt idx="22748">
                  <c:v>36.11</c:v>
                </c:pt>
                <c:pt idx="22749">
                  <c:v>36.11</c:v>
                </c:pt>
                <c:pt idx="22750">
                  <c:v>36.11</c:v>
                </c:pt>
                <c:pt idx="22751">
                  <c:v>36.11</c:v>
                </c:pt>
                <c:pt idx="22752">
                  <c:v>36.11</c:v>
                </c:pt>
                <c:pt idx="22753">
                  <c:v>36.11</c:v>
                </c:pt>
                <c:pt idx="22754">
                  <c:v>36.11</c:v>
                </c:pt>
                <c:pt idx="22755">
                  <c:v>41.91</c:v>
                </c:pt>
                <c:pt idx="22756">
                  <c:v>41.91</c:v>
                </c:pt>
                <c:pt idx="22757">
                  <c:v>41.91</c:v>
                </c:pt>
                <c:pt idx="22758">
                  <c:v>41.91</c:v>
                </c:pt>
                <c:pt idx="22759">
                  <c:v>41.91</c:v>
                </c:pt>
                <c:pt idx="22760">
                  <c:v>41.91</c:v>
                </c:pt>
                <c:pt idx="22761">
                  <c:v>41.91</c:v>
                </c:pt>
                <c:pt idx="22762">
                  <c:v>41.91</c:v>
                </c:pt>
                <c:pt idx="22763">
                  <c:v>41.91</c:v>
                </c:pt>
                <c:pt idx="22764">
                  <c:v>41.91</c:v>
                </c:pt>
                <c:pt idx="22765">
                  <c:v>58.13</c:v>
                </c:pt>
                <c:pt idx="22766">
                  <c:v>58.13</c:v>
                </c:pt>
                <c:pt idx="22767">
                  <c:v>58.13</c:v>
                </c:pt>
                <c:pt idx="22768">
                  <c:v>58.13</c:v>
                </c:pt>
                <c:pt idx="22769">
                  <c:v>58.13</c:v>
                </c:pt>
                <c:pt idx="22770">
                  <c:v>58.13</c:v>
                </c:pt>
                <c:pt idx="22771">
                  <c:v>58.13</c:v>
                </c:pt>
                <c:pt idx="22772">
                  <c:v>58.13</c:v>
                </c:pt>
                <c:pt idx="22773">
                  <c:v>58.13</c:v>
                </c:pt>
                <c:pt idx="22774">
                  <c:v>58.13</c:v>
                </c:pt>
                <c:pt idx="22775">
                  <c:v>57.08</c:v>
                </c:pt>
                <c:pt idx="22776">
                  <c:v>57.08</c:v>
                </c:pt>
                <c:pt idx="22777">
                  <c:v>57.08</c:v>
                </c:pt>
                <c:pt idx="22778">
                  <c:v>57.08</c:v>
                </c:pt>
                <c:pt idx="22779">
                  <c:v>57.08</c:v>
                </c:pt>
                <c:pt idx="22780">
                  <c:v>57.08</c:v>
                </c:pt>
                <c:pt idx="22781">
                  <c:v>57.08</c:v>
                </c:pt>
                <c:pt idx="22782">
                  <c:v>57.08</c:v>
                </c:pt>
                <c:pt idx="22783">
                  <c:v>57.08</c:v>
                </c:pt>
                <c:pt idx="22784">
                  <c:v>57.08</c:v>
                </c:pt>
                <c:pt idx="22785">
                  <c:v>54.83</c:v>
                </c:pt>
                <c:pt idx="22786">
                  <c:v>54.83</c:v>
                </c:pt>
                <c:pt idx="22787">
                  <c:v>54.83</c:v>
                </c:pt>
                <c:pt idx="22788">
                  <c:v>54.83</c:v>
                </c:pt>
                <c:pt idx="22789">
                  <c:v>54.83</c:v>
                </c:pt>
                <c:pt idx="22790">
                  <c:v>54.83</c:v>
                </c:pt>
                <c:pt idx="22791">
                  <c:v>54.83</c:v>
                </c:pt>
                <c:pt idx="22792">
                  <c:v>54.83</c:v>
                </c:pt>
                <c:pt idx="22793">
                  <c:v>54.83</c:v>
                </c:pt>
                <c:pt idx="22794">
                  <c:v>54.83</c:v>
                </c:pt>
                <c:pt idx="22795">
                  <c:v>53.36</c:v>
                </c:pt>
                <c:pt idx="22796">
                  <c:v>53.36</c:v>
                </c:pt>
                <c:pt idx="22797">
                  <c:v>53.36</c:v>
                </c:pt>
                <c:pt idx="22798">
                  <c:v>53.36</c:v>
                </c:pt>
                <c:pt idx="22799">
                  <c:v>53.36</c:v>
                </c:pt>
                <c:pt idx="22800">
                  <c:v>53.36</c:v>
                </c:pt>
                <c:pt idx="22801">
                  <c:v>53.36</c:v>
                </c:pt>
                <c:pt idx="22802">
                  <c:v>53.36</c:v>
                </c:pt>
                <c:pt idx="22803">
                  <c:v>53.36</c:v>
                </c:pt>
                <c:pt idx="22804">
                  <c:v>53.36</c:v>
                </c:pt>
                <c:pt idx="22805">
                  <c:v>51.58</c:v>
                </c:pt>
                <c:pt idx="22806">
                  <c:v>51.58</c:v>
                </c:pt>
                <c:pt idx="22807">
                  <c:v>51.58</c:v>
                </c:pt>
                <c:pt idx="22808">
                  <c:v>51.58</c:v>
                </c:pt>
                <c:pt idx="22809">
                  <c:v>51.58</c:v>
                </c:pt>
                <c:pt idx="22810">
                  <c:v>51.58</c:v>
                </c:pt>
                <c:pt idx="22811">
                  <c:v>51.58</c:v>
                </c:pt>
                <c:pt idx="22812">
                  <c:v>51.58</c:v>
                </c:pt>
                <c:pt idx="22813">
                  <c:v>51.58</c:v>
                </c:pt>
                <c:pt idx="22814">
                  <c:v>51.58</c:v>
                </c:pt>
                <c:pt idx="22815">
                  <c:v>49.77</c:v>
                </c:pt>
                <c:pt idx="22816">
                  <c:v>49.77</c:v>
                </c:pt>
                <c:pt idx="22817">
                  <c:v>49.77</c:v>
                </c:pt>
                <c:pt idx="22818">
                  <c:v>49.77</c:v>
                </c:pt>
                <c:pt idx="22819">
                  <c:v>49.77</c:v>
                </c:pt>
                <c:pt idx="22820">
                  <c:v>49.77</c:v>
                </c:pt>
                <c:pt idx="22821">
                  <c:v>49.77</c:v>
                </c:pt>
                <c:pt idx="22822">
                  <c:v>49.77</c:v>
                </c:pt>
                <c:pt idx="22823">
                  <c:v>49.77</c:v>
                </c:pt>
                <c:pt idx="22824">
                  <c:v>49.77</c:v>
                </c:pt>
                <c:pt idx="22825">
                  <c:v>48.3</c:v>
                </c:pt>
                <c:pt idx="22826">
                  <c:v>48.3</c:v>
                </c:pt>
                <c:pt idx="22827">
                  <c:v>48.3</c:v>
                </c:pt>
                <c:pt idx="22828">
                  <c:v>48.3</c:v>
                </c:pt>
                <c:pt idx="22829">
                  <c:v>48.3</c:v>
                </c:pt>
                <c:pt idx="22830">
                  <c:v>48.3</c:v>
                </c:pt>
                <c:pt idx="22831">
                  <c:v>48.3</c:v>
                </c:pt>
                <c:pt idx="22832">
                  <c:v>48.3</c:v>
                </c:pt>
                <c:pt idx="22833">
                  <c:v>48.3</c:v>
                </c:pt>
                <c:pt idx="22834">
                  <c:v>48.3</c:v>
                </c:pt>
                <c:pt idx="22835">
                  <c:v>33.049999999999997</c:v>
                </c:pt>
                <c:pt idx="22836">
                  <c:v>33.049999999999997</c:v>
                </c:pt>
                <c:pt idx="22837">
                  <c:v>33.049999999999997</c:v>
                </c:pt>
                <c:pt idx="22838">
                  <c:v>33.049999999999997</c:v>
                </c:pt>
                <c:pt idx="22839">
                  <c:v>33.049999999999997</c:v>
                </c:pt>
                <c:pt idx="22840">
                  <c:v>33.049999999999997</c:v>
                </c:pt>
                <c:pt idx="22841">
                  <c:v>33.049999999999997</c:v>
                </c:pt>
                <c:pt idx="22842">
                  <c:v>33.049999999999997</c:v>
                </c:pt>
                <c:pt idx="22843">
                  <c:v>33.049999999999997</c:v>
                </c:pt>
                <c:pt idx="22844">
                  <c:v>33.049999999999997</c:v>
                </c:pt>
                <c:pt idx="22845">
                  <c:v>33.159999999999997</c:v>
                </c:pt>
                <c:pt idx="22846">
                  <c:v>33.159999999999997</c:v>
                </c:pt>
                <c:pt idx="22847">
                  <c:v>33.159999999999997</c:v>
                </c:pt>
                <c:pt idx="22848">
                  <c:v>33.159999999999997</c:v>
                </c:pt>
                <c:pt idx="22849">
                  <c:v>33.159999999999997</c:v>
                </c:pt>
                <c:pt idx="22850">
                  <c:v>33.159999999999997</c:v>
                </c:pt>
                <c:pt idx="22851">
                  <c:v>33.159999999999997</c:v>
                </c:pt>
                <c:pt idx="22852">
                  <c:v>33.159999999999997</c:v>
                </c:pt>
                <c:pt idx="22853">
                  <c:v>33.159999999999997</c:v>
                </c:pt>
                <c:pt idx="22854">
                  <c:v>33.159999999999997</c:v>
                </c:pt>
                <c:pt idx="22855">
                  <c:v>72.239999999999995</c:v>
                </c:pt>
                <c:pt idx="22856">
                  <c:v>72.239999999999995</c:v>
                </c:pt>
                <c:pt idx="22857">
                  <c:v>72.239999999999995</c:v>
                </c:pt>
                <c:pt idx="22858">
                  <c:v>72.239999999999995</c:v>
                </c:pt>
                <c:pt idx="22859">
                  <c:v>72.239999999999995</c:v>
                </c:pt>
                <c:pt idx="22860">
                  <c:v>72.239999999999995</c:v>
                </c:pt>
                <c:pt idx="22861">
                  <c:v>72.239999999999995</c:v>
                </c:pt>
                <c:pt idx="22862">
                  <c:v>72.239999999999995</c:v>
                </c:pt>
                <c:pt idx="22863">
                  <c:v>72.239999999999995</c:v>
                </c:pt>
                <c:pt idx="22864">
                  <c:v>72.239999999999995</c:v>
                </c:pt>
                <c:pt idx="22865">
                  <c:v>74.52</c:v>
                </c:pt>
                <c:pt idx="22866">
                  <c:v>74.52</c:v>
                </c:pt>
                <c:pt idx="22867">
                  <c:v>74.52</c:v>
                </c:pt>
                <c:pt idx="22868">
                  <c:v>74.52</c:v>
                </c:pt>
                <c:pt idx="22869">
                  <c:v>74.52</c:v>
                </c:pt>
                <c:pt idx="22870">
                  <c:v>74.52</c:v>
                </c:pt>
                <c:pt idx="22871">
                  <c:v>74.52</c:v>
                </c:pt>
                <c:pt idx="22872">
                  <c:v>74.52</c:v>
                </c:pt>
                <c:pt idx="22873">
                  <c:v>74.52</c:v>
                </c:pt>
                <c:pt idx="22874">
                  <c:v>74.52</c:v>
                </c:pt>
                <c:pt idx="22875">
                  <c:v>77.13</c:v>
                </c:pt>
                <c:pt idx="22876">
                  <c:v>77.13</c:v>
                </c:pt>
                <c:pt idx="22877">
                  <c:v>77.13</c:v>
                </c:pt>
                <c:pt idx="22878">
                  <c:v>77.13</c:v>
                </c:pt>
                <c:pt idx="22879">
                  <c:v>77.13</c:v>
                </c:pt>
                <c:pt idx="22880">
                  <c:v>77.13</c:v>
                </c:pt>
                <c:pt idx="22881">
                  <c:v>77.13</c:v>
                </c:pt>
                <c:pt idx="22882">
                  <c:v>77.13</c:v>
                </c:pt>
                <c:pt idx="22883">
                  <c:v>77.13</c:v>
                </c:pt>
                <c:pt idx="22884">
                  <c:v>77.13</c:v>
                </c:pt>
                <c:pt idx="22885">
                  <c:v>86.74</c:v>
                </c:pt>
                <c:pt idx="22886">
                  <c:v>86.74</c:v>
                </c:pt>
                <c:pt idx="22887">
                  <c:v>86.74</c:v>
                </c:pt>
                <c:pt idx="22888">
                  <c:v>86.74</c:v>
                </c:pt>
                <c:pt idx="22889">
                  <c:v>86.74</c:v>
                </c:pt>
                <c:pt idx="22890">
                  <c:v>86.74</c:v>
                </c:pt>
                <c:pt idx="22891">
                  <c:v>86.74</c:v>
                </c:pt>
                <c:pt idx="22892">
                  <c:v>86.74</c:v>
                </c:pt>
                <c:pt idx="22893">
                  <c:v>86.74</c:v>
                </c:pt>
                <c:pt idx="22894">
                  <c:v>86.74</c:v>
                </c:pt>
                <c:pt idx="22895">
                  <c:v>84.11</c:v>
                </c:pt>
                <c:pt idx="22896">
                  <c:v>84.11</c:v>
                </c:pt>
                <c:pt idx="22897">
                  <c:v>84.11</c:v>
                </c:pt>
                <c:pt idx="22898">
                  <c:v>84.11</c:v>
                </c:pt>
                <c:pt idx="22899">
                  <c:v>84.11</c:v>
                </c:pt>
                <c:pt idx="22900">
                  <c:v>84.11</c:v>
                </c:pt>
                <c:pt idx="22901">
                  <c:v>84.11</c:v>
                </c:pt>
                <c:pt idx="22902">
                  <c:v>84.11</c:v>
                </c:pt>
                <c:pt idx="22903">
                  <c:v>84.11</c:v>
                </c:pt>
                <c:pt idx="22904">
                  <c:v>84.11</c:v>
                </c:pt>
                <c:pt idx="22905">
                  <c:v>85.24</c:v>
                </c:pt>
                <c:pt idx="22906">
                  <c:v>85.24</c:v>
                </c:pt>
                <c:pt idx="22907">
                  <c:v>85.24</c:v>
                </c:pt>
                <c:pt idx="22908">
                  <c:v>85.24</c:v>
                </c:pt>
                <c:pt idx="22909">
                  <c:v>85.24</c:v>
                </c:pt>
                <c:pt idx="22910">
                  <c:v>85.24</c:v>
                </c:pt>
                <c:pt idx="22911">
                  <c:v>85.24</c:v>
                </c:pt>
                <c:pt idx="22912">
                  <c:v>85.24</c:v>
                </c:pt>
                <c:pt idx="22913">
                  <c:v>85.24</c:v>
                </c:pt>
                <c:pt idx="22914">
                  <c:v>85.24</c:v>
                </c:pt>
                <c:pt idx="22915">
                  <c:v>60.38</c:v>
                </c:pt>
                <c:pt idx="22916">
                  <c:v>60.38</c:v>
                </c:pt>
                <c:pt idx="22917">
                  <c:v>60.38</c:v>
                </c:pt>
                <c:pt idx="22918">
                  <c:v>60.38</c:v>
                </c:pt>
                <c:pt idx="22919">
                  <c:v>60.38</c:v>
                </c:pt>
                <c:pt idx="22920">
                  <c:v>60.38</c:v>
                </c:pt>
                <c:pt idx="22921">
                  <c:v>60.38</c:v>
                </c:pt>
                <c:pt idx="22922">
                  <c:v>60.38</c:v>
                </c:pt>
                <c:pt idx="22923">
                  <c:v>60.38</c:v>
                </c:pt>
                <c:pt idx="22924">
                  <c:v>60.38</c:v>
                </c:pt>
                <c:pt idx="22925">
                  <c:v>30.72</c:v>
                </c:pt>
                <c:pt idx="22926">
                  <c:v>30.72</c:v>
                </c:pt>
                <c:pt idx="22927">
                  <c:v>30.72</c:v>
                </c:pt>
                <c:pt idx="22928">
                  <c:v>30.72</c:v>
                </c:pt>
                <c:pt idx="22929">
                  <c:v>30.72</c:v>
                </c:pt>
                <c:pt idx="22930">
                  <c:v>30.72</c:v>
                </c:pt>
                <c:pt idx="22931">
                  <c:v>30.72</c:v>
                </c:pt>
                <c:pt idx="22932">
                  <c:v>30.72</c:v>
                </c:pt>
                <c:pt idx="22933">
                  <c:v>30.72</c:v>
                </c:pt>
                <c:pt idx="22934">
                  <c:v>30.72</c:v>
                </c:pt>
                <c:pt idx="22935">
                  <c:v>32.08</c:v>
                </c:pt>
                <c:pt idx="22936">
                  <c:v>32.08</c:v>
                </c:pt>
                <c:pt idx="22937">
                  <c:v>32.08</c:v>
                </c:pt>
                <c:pt idx="22938">
                  <c:v>32.08</c:v>
                </c:pt>
                <c:pt idx="22939">
                  <c:v>32.08</c:v>
                </c:pt>
                <c:pt idx="22940">
                  <c:v>32.08</c:v>
                </c:pt>
                <c:pt idx="22941">
                  <c:v>32.08</c:v>
                </c:pt>
                <c:pt idx="22942">
                  <c:v>32.08</c:v>
                </c:pt>
                <c:pt idx="22943">
                  <c:v>32.08</c:v>
                </c:pt>
                <c:pt idx="22944">
                  <c:v>32.08</c:v>
                </c:pt>
                <c:pt idx="22945">
                  <c:v>30.77</c:v>
                </c:pt>
                <c:pt idx="22946">
                  <c:v>30.77</c:v>
                </c:pt>
                <c:pt idx="22947">
                  <c:v>30.77</c:v>
                </c:pt>
                <c:pt idx="22948">
                  <c:v>30.77</c:v>
                </c:pt>
                <c:pt idx="22949">
                  <c:v>30.77</c:v>
                </c:pt>
                <c:pt idx="22950">
                  <c:v>30.77</c:v>
                </c:pt>
                <c:pt idx="22951">
                  <c:v>30.77</c:v>
                </c:pt>
                <c:pt idx="22952">
                  <c:v>30.77</c:v>
                </c:pt>
                <c:pt idx="22953">
                  <c:v>30.77</c:v>
                </c:pt>
                <c:pt idx="22954">
                  <c:v>30.77</c:v>
                </c:pt>
                <c:pt idx="22955">
                  <c:v>30.86</c:v>
                </c:pt>
                <c:pt idx="22956">
                  <c:v>30.86</c:v>
                </c:pt>
                <c:pt idx="22957">
                  <c:v>30.86</c:v>
                </c:pt>
                <c:pt idx="22958">
                  <c:v>30.86</c:v>
                </c:pt>
                <c:pt idx="22959">
                  <c:v>30.86</c:v>
                </c:pt>
                <c:pt idx="22960">
                  <c:v>30.86</c:v>
                </c:pt>
                <c:pt idx="22961">
                  <c:v>30.86</c:v>
                </c:pt>
                <c:pt idx="22962">
                  <c:v>30.86</c:v>
                </c:pt>
                <c:pt idx="22963">
                  <c:v>30.86</c:v>
                </c:pt>
                <c:pt idx="22964">
                  <c:v>30.86</c:v>
                </c:pt>
                <c:pt idx="22965">
                  <c:v>30.58</c:v>
                </c:pt>
                <c:pt idx="22966">
                  <c:v>30.58</c:v>
                </c:pt>
                <c:pt idx="22967">
                  <c:v>30.58</c:v>
                </c:pt>
                <c:pt idx="22968">
                  <c:v>30.58</c:v>
                </c:pt>
                <c:pt idx="22969">
                  <c:v>30.58</c:v>
                </c:pt>
                <c:pt idx="22970">
                  <c:v>30.58</c:v>
                </c:pt>
                <c:pt idx="22971">
                  <c:v>30.58</c:v>
                </c:pt>
                <c:pt idx="22972">
                  <c:v>30.58</c:v>
                </c:pt>
                <c:pt idx="22973">
                  <c:v>30.58</c:v>
                </c:pt>
                <c:pt idx="22974">
                  <c:v>30.58</c:v>
                </c:pt>
                <c:pt idx="22975">
                  <c:v>38.270000000000003</c:v>
                </c:pt>
                <c:pt idx="22976">
                  <c:v>38.270000000000003</c:v>
                </c:pt>
                <c:pt idx="22977">
                  <c:v>38.270000000000003</c:v>
                </c:pt>
                <c:pt idx="22978">
                  <c:v>38.270000000000003</c:v>
                </c:pt>
                <c:pt idx="22979">
                  <c:v>38.270000000000003</c:v>
                </c:pt>
                <c:pt idx="22980">
                  <c:v>38.270000000000003</c:v>
                </c:pt>
                <c:pt idx="22981">
                  <c:v>38.270000000000003</c:v>
                </c:pt>
                <c:pt idx="22982">
                  <c:v>38.270000000000003</c:v>
                </c:pt>
                <c:pt idx="22983">
                  <c:v>38.270000000000003</c:v>
                </c:pt>
                <c:pt idx="22984">
                  <c:v>38.270000000000003</c:v>
                </c:pt>
                <c:pt idx="22985">
                  <c:v>30.52</c:v>
                </c:pt>
                <c:pt idx="22986">
                  <c:v>30.52</c:v>
                </c:pt>
                <c:pt idx="22987">
                  <c:v>30.52</c:v>
                </c:pt>
                <c:pt idx="22988">
                  <c:v>30.52</c:v>
                </c:pt>
                <c:pt idx="22989">
                  <c:v>30.52</c:v>
                </c:pt>
                <c:pt idx="22990">
                  <c:v>30.52</c:v>
                </c:pt>
                <c:pt idx="22991">
                  <c:v>30.52</c:v>
                </c:pt>
                <c:pt idx="22992">
                  <c:v>30.52</c:v>
                </c:pt>
                <c:pt idx="22993">
                  <c:v>30.52</c:v>
                </c:pt>
                <c:pt idx="22994">
                  <c:v>30.52</c:v>
                </c:pt>
                <c:pt idx="22995">
                  <c:v>27.22</c:v>
                </c:pt>
                <c:pt idx="22996">
                  <c:v>27.22</c:v>
                </c:pt>
                <c:pt idx="22997">
                  <c:v>27.22</c:v>
                </c:pt>
                <c:pt idx="22998">
                  <c:v>27.22</c:v>
                </c:pt>
                <c:pt idx="22999">
                  <c:v>27.22</c:v>
                </c:pt>
                <c:pt idx="23000">
                  <c:v>27.22</c:v>
                </c:pt>
                <c:pt idx="23001">
                  <c:v>27.22</c:v>
                </c:pt>
                <c:pt idx="23002">
                  <c:v>27.22</c:v>
                </c:pt>
                <c:pt idx="23003">
                  <c:v>27.22</c:v>
                </c:pt>
                <c:pt idx="23004">
                  <c:v>27.22</c:v>
                </c:pt>
                <c:pt idx="23005">
                  <c:v>38.909999999999997</c:v>
                </c:pt>
                <c:pt idx="23006">
                  <c:v>38.909999999999997</c:v>
                </c:pt>
                <c:pt idx="23007">
                  <c:v>38.909999999999997</c:v>
                </c:pt>
                <c:pt idx="23008">
                  <c:v>38.909999999999997</c:v>
                </c:pt>
                <c:pt idx="23009">
                  <c:v>38.909999999999997</c:v>
                </c:pt>
                <c:pt idx="23010">
                  <c:v>38.909999999999997</c:v>
                </c:pt>
                <c:pt idx="23011">
                  <c:v>38.909999999999997</c:v>
                </c:pt>
                <c:pt idx="23012">
                  <c:v>38.909999999999997</c:v>
                </c:pt>
                <c:pt idx="23013">
                  <c:v>38.909999999999997</c:v>
                </c:pt>
                <c:pt idx="23014">
                  <c:v>38.909999999999997</c:v>
                </c:pt>
                <c:pt idx="23015">
                  <c:v>43.77</c:v>
                </c:pt>
                <c:pt idx="23016">
                  <c:v>43.77</c:v>
                </c:pt>
                <c:pt idx="23017">
                  <c:v>43.77</c:v>
                </c:pt>
                <c:pt idx="23018">
                  <c:v>43.77</c:v>
                </c:pt>
                <c:pt idx="23019">
                  <c:v>43.77</c:v>
                </c:pt>
                <c:pt idx="23020">
                  <c:v>43.77</c:v>
                </c:pt>
                <c:pt idx="23021">
                  <c:v>43.77</c:v>
                </c:pt>
                <c:pt idx="23022">
                  <c:v>43.77</c:v>
                </c:pt>
                <c:pt idx="23023">
                  <c:v>43.77</c:v>
                </c:pt>
                <c:pt idx="23024">
                  <c:v>43.77</c:v>
                </c:pt>
                <c:pt idx="23025">
                  <c:v>42.11</c:v>
                </c:pt>
                <c:pt idx="23026">
                  <c:v>42.11</c:v>
                </c:pt>
                <c:pt idx="23027">
                  <c:v>42.11</c:v>
                </c:pt>
                <c:pt idx="23028">
                  <c:v>42.11</c:v>
                </c:pt>
                <c:pt idx="23029">
                  <c:v>42.11</c:v>
                </c:pt>
                <c:pt idx="23030">
                  <c:v>42.11</c:v>
                </c:pt>
                <c:pt idx="23031">
                  <c:v>42.11</c:v>
                </c:pt>
                <c:pt idx="23032">
                  <c:v>42.11</c:v>
                </c:pt>
                <c:pt idx="23033">
                  <c:v>42.11</c:v>
                </c:pt>
                <c:pt idx="23034">
                  <c:v>42.11</c:v>
                </c:pt>
                <c:pt idx="23035">
                  <c:v>40.11</c:v>
                </c:pt>
                <c:pt idx="23036">
                  <c:v>40.11</c:v>
                </c:pt>
                <c:pt idx="23037">
                  <c:v>40.11</c:v>
                </c:pt>
                <c:pt idx="23038">
                  <c:v>40.11</c:v>
                </c:pt>
                <c:pt idx="23039">
                  <c:v>40.11</c:v>
                </c:pt>
                <c:pt idx="23040">
                  <c:v>40.11</c:v>
                </c:pt>
                <c:pt idx="23041">
                  <c:v>40.11</c:v>
                </c:pt>
                <c:pt idx="23042">
                  <c:v>40.11</c:v>
                </c:pt>
                <c:pt idx="23043">
                  <c:v>40.11</c:v>
                </c:pt>
                <c:pt idx="23044">
                  <c:v>40.11</c:v>
                </c:pt>
                <c:pt idx="23045">
                  <c:v>38.270000000000003</c:v>
                </c:pt>
                <c:pt idx="23046">
                  <c:v>38.270000000000003</c:v>
                </c:pt>
                <c:pt idx="23047">
                  <c:v>38.270000000000003</c:v>
                </c:pt>
                <c:pt idx="23048">
                  <c:v>38.270000000000003</c:v>
                </c:pt>
                <c:pt idx="23049">
                  <c:v>38.270000000000003</c:v>
                </c:pt>
                <c:pt idx="23050">
                  <c:v>38.270000000000003</c:v>
                </c:pt>
                <c:pt idx="23051">
                  <c:v>38.270000000000003</c:v>
                </c:pt>
                <c:pt idx="23052">
                  <c:v>38.270000000000003</c:v>
                </c:pt>
                <c:pt idx="23053">
                  <c:v>38.270000000000003</c:v>
                </c:pt>
                <c:pt idx="23054">
                  <c:v>38.270000000000003</c:v>
                </c:pt>
                <c:pt idx="23055">
                  <c:v>36.72</c:v>
                </c:pt>
                <c:pt idx="23056">
                  <c:v>36.72</c:v>
                </c:pt>
                <c:pt idx="23057">
                  <c:v>36.72</c:v>
                </c:pt>
                <c:pt idx="23058">
                  <c:v>36.72</c:v>
                </c:pt>
                <c:pt idx="23059">
                  <c:v>36.72</c:v>
                </c:pt>
                <c:pt idx="23060">
                  <c:v>36.72</c:v>
                </c:pt>
                <c:pt idx="23061">
                  <c:v>36.72</c:v>
                </c:pt>
                <c:pt idx="23062">
                  <c:v>36.72</c:v>
                </c:pt>
                <c:pt idx="23063">
                  <c:v>36.72</c:v>
                </c:pt>
                <c:pt idx="23064">
                  <c:v>36.72</c:v>
                </c:pt>
                <c:pt idx="23065">
                  <c:v>35.83</c:v>
                </c:pt>
                <c:pt idx="23066">
                  <c:v>35.83</c:v>
                </c:pt>
                <c:pt idx="23067">
                  <c:v>35.83</c:v>
                </c:pt>
                <c:pt idx="23068">
                  <c:v>35.83</c:v>
                </c:pt>
                <c:pt idx="23069">
                  <c:v>35.83</c:v>
                </c:pt>
                <c:pt idx="23070">
                  <c:v>35.83</c:v>
                </c:pt>
                <c:pt idx="23071">
                  <c:v>35.83</c:v>
                </c:pt>
                <c:pt idx="23072">
                  <c:v>35.83</c:v>
                </c:pt>
                <c:pt idx="23073">
                  <c:v>35.83</c:v>
                </c:pt>
                <c:pt idx="23074">
                  <c:v>35.83</c:v>
                </c:pt>
                <c:pt idx="23075">
                  <c:v>34.61</c:v>
                </c:pt>
                <c:pt idx="23076">
                  <c:v>34.61</c:v>
                </c:pt>
                <c:pt idx="23077">
                  <c:v>34.61</c:v>
                </c:pt>
                <c:pt idx="23078">
                  <c:v>34.61</c:v>
                </c:pt>
                <c:pt idx="23079">
                  <c:v>34.61</c:v>
                </c:pt>
                <c:pt idx="23080">
                  <c:v>34.61</c:v>
                </c:pt>
                <c:pt idx="23081">
                  <c:v>34.61</c:v>
                </c:pt>
                <c:pt idx="23082">
                  <c:v>34.61</c:v>
                </c:pt>
                <c:pt idx="23083">
                  <c:v>34.61</c:v>
                </c:pt>
                <c:pt idx="23084">
                  <c:v>34.61</c:v>
                </c:pt>
                <c:pt idx="23085">
                  <c:v>33.86</c:v>
                </c:pt>
                <c:pt idx="23086">
                  <c:v>33.86</c:v>
                </c:pt>
                <c:pt idx="23087">
                  <c:v>33.86</c:v>
                </c:pt>
                <c:pt idx="23088">
                  <c:v>33.86</c:v>
                </c:pt>
                <c:pt idx="23089">
                  <c:v>33.86</c:v>
                </c:pt>
                <c:pt idx="23090">
                  <c:v>33.86</c:v>
                </c:pt>
                <c:pt idx="23091">
                  <c:v>33.86</c:v>
                </c:pt>
                <c:pt idx="23092">
                  <c:v>33.86</c:v>
                </c:pt>
                <c:pt idx="23093">
                  <c:v>33.86</c:v>
                </c:pt>
                <c:pt idx="23094">
                  <c:v>33.86</c:v>
                </c:pt>
                <c:pt idx="23095">
                  <c:v>16.11</c:v>
                </c:pt>
                <c:pt idx="23096">
                  <c:v>16.11</c:v>
                </c:pt>
                <c:pt idx="23097">
                  <c:v>16.11</c:v>
                </c:pt>
                <c:pt idx="23098">
                  <c:v>16.11</c:v>
                </c:pt>
                <c:pt idx="23099">
                  <c:v>16.11</c:v>
                </c:pt>
                <c:pt idx="23100">
                  <c:v>16.11</c:v>
                </c:pt>
                <c:pt idx="23101">
                  <c:v>16.11</c:v>
                </c:pt>
                <c:pt idx="23102">
                  <c:v>16.11</c:v>
                </c:pt>
                <c:pt idx="23103">
                  <c:v>16.11</c:v>
                </c:pt>
                <c:pt idx="23104">
                  <c:v>16.11</c:v>
                </c:pt>
                <c:pt idx="23105">
                  <c:v>17.329999999999998</c:v>
                </c:pt>
                <c:pt idx="23106">
                  <c:v>17.329999999999998</c:v>
                </c:pt>
                <c:pt idx="23107">
                  <c:v>17.329999999999998</c:v>
                </c:pt>
                <c:pt idx="23108">
                  <c:v>17.329999999999998</c:v>
                </c:pt>
                <c:pt idx="23109">
                  <c:v>17.329999999999998</c:v>
                </c:pt>
                <c:pt idx="23110">
                  <c:v>17.329999999999998</c:v>
                </c:pt>
                <c:pt idx="23111">
                  <c:v>17.329999999999998</c:v>
                </c:pt>
                <c:pt idx="23112">
                  <c:v>17.329999999999998</c:v>
                </c:pt>
                <c:pt idx="23113">
                  <c:v>17.329999999999998</c:v>
                </c:pt>
                <c:pt idx="23114">
                  <c:v>17.329999999999998</c:v>
                </c:pt>
                <c:pt idx="23115">
                  <c:v>18.579999999999998</c:v>
                </c:pt>
                <c:pt idx="23116">
                  <c:v>18.579999999999998</c:v>
                </c:pt>
                <c:pt idx="23117">
                  <c:v>18.579999999999998</c:v>
                </c:pt>
                <c:pt idx="23118">
                  <c:v>18.579999999999998</c:v>
                </c:pt>
                <c:pt idx="23119">
                  <c:v>18.579999999999998</c:v>
                </c:pt>
                <c:pt idx="23120">
                  <c:v>18.579999999999998</c:v>
                </c:pt>
                <c:pt idx="23121">
                  <c:v>18.579999999999998</c:v>
                </c:pt>
                <c:pt idx="23122">
                  <c:v>18.579999999999998</c:v>
                </c:pt>
                <c:pt idx="23123">
                  <c:v>18.579999999999998</c:v>
                </c:pt>
                <c:pt idx="23124">
                  <c:v>18.579999999999998</c:v>
                </c:pt>
                <c:pt idx="23125">
                  <c:v>19.440000000000001</c:v>
                </c:pt>
                <c:pt idx="23126">
                  <c:v>19.440000000000001</c:v>
                </c:pt>
                <c:pt idx="23127">
                  <c:v>19.440000000000001</c:v>
                </c:pt>
                <c:pt idx="23128">
                  <c:v>19.440000000000001</c:v>
                </c:pt>
                <c:pt idx="23129">
                  <c:v>19.440000000000001</c:v>
                </c:pt>
                <c:pt idx="23130">
                  <c:v>19.440000000000001</c:v>
                </c:pt>
                <c:pt idx="23131">
                  <c:v>19.440000000000001</c:v>
                </c:pt>
                <c:pt idx="23132">
                  <c:v>19.440000000000001</c:v>
                </c:pt>
                <c:pt idx="23133">
                  <c:v>19.440000000000001</c:v>
                </c:pt>
                <c:pt idx="23134">
                  <c:v>19.440000000000001</c:v>
                </c:pt>
                <c:pt idx="23135">
                  <c:v>18.97</c:v>
                </c:pt>
                <c:pt idx="23136">
                  <c:v>18.97</c:v>
                </c:pt>
                <c:pt idx="23137">
                  <c:v>18.97</c:v>
                </c:pt>
                <c:pt idx="23138">
                  <c:v>18.97</c:v>
                </c:pt>
                <c:pt idx="23139">
                  <c:v>18.97</c:v>
                </c:pt>
                <c:pt idx="23140">
                  <c:v>18.97</c:v>
                </c:pt>
                <c:pt idx="23141">
                  <c:v>18.97</c:v>
                </c:pt>
                <c:pt idx="23142">
                  <c:v>18.97</c:v>
                </c:pt>
                <c:pt idx="23143">
                  <c:v>18.97</c:v>
                </c:pt>
                <c:pt idx="23144">
                  <c:v>18.97</c:v>
                </c:pt>
                <c:pt idx="23145">
                  <c:v>20.190000000000001</c:v>
                </c:pt>
                <c:pt idx="23146">
                  <c:v>20.190000000000001</c:v>
                </c:pt>
                <c:pt idx="23147">
                  <c:v>20.190000000000001</c:v>
                </c:pt>
                <c:pt idx="23148">
                  <c:v>20.190000000000001</c:v>
                </c:pt>
                <c:pt idx="23149">
                  <c:v>20.190000000000001</c:v>
                </c:pt>
                <c:pt idx="23150">
                  <c:v>20.190000000000001</c:v>
                </c:pt>
                <c:pt idx="23151">
                  <c:v>20.190000000000001</c:v>
                </c:pt>
                <c:pt idx="23152">
                  <c:v>20.190000000000001</c:v>
                </c:pt>
                <c:pt idx="23153">
                  <c:v>20.190000000000001</c:v>
                </c:pt>
                <c:pt idx="23154">
                  <c:v>20.190000000000001</c:v>
                </c:pt>
                <c:pt idx="23155">
                  <c:v>20.239999999999998</c:v>
                </c:pt>
                <c:pt idx="23156">
                  <c:v>20.239999999999998</c:v>
                </c:pt>
                <c:pt idx="23157">
                  <c:v>20.239999999999998</c:v>
                </c:pt>
                <c:pt idx="23158">
                  <c:v>20.239999999999998</c:v>
                </c:pt>
                <c:pt idx="23159">
                  <c:v>20.239999999999998</c:v>
                </c:pt>
                <c:pt idx="23160">
                  <c:v>20.239999999999998</c:v>
                </c:pt>
                <c:pt idx="23161">
                  <c:v>20.239999999999998</c:v>
                </c:pt>
                <c:pt idx="23162">
                  <c:v>20.239999999999998</c:v>
                </c:pt>
                <c:pt idx="23163">
                  <c:v>20.239999999999998</c:v>
                </c:pt>
                <c:pt idx="23164">
                  <c:v>20.239999999999998</c:v>
                </c:pt>
                <c:pt idx="23165">
                  <c:v>21.16</c:v>
                </c:pt>
                <c:pt idx="23166">
                  <c:v>21.16</c:v>
                </c:pt>
                <c:pt idx="23167">
                  <c:v>21.16</c:v>
                </c:pt>
                <c:pt idx="23168">
                  <c:v>21.16</c:v>
                </c:pt>
                <c:pt idx="23169">
                  <c:v>21.16</c:v>
                </c:pt>
                <c:pt idx="23170">
                  <c:v>21.16</c:v>
                </c:pt>
                <c:pt idx="23171">
                  <c:v>21.16</c:v>
                </c:pt>
                <c:pt idx="23172">
                  <c:v>21.16</c:v>
                </c:pt>
                <c:pt idx="23173">
                  <c:v>21.16</c:v>
                </c:pt>
                <c:pt idx="23174">
                  <c:v>21.16</c:v>
                </c:pt>
                <c:pt idx="23175">
                  <c:v>23.86</c:v>
                </c:pt>
                <c:pt idx="23176">
                  <c:v>23.86</c:v>
                </c:pt>
                <c:pt idx="23177">
                  <c:v>23.86</c:v>
                </c:pt>
                <c:pt idx="23178">
                  <c:v>23.86</c:v>
                </c:pt>
                <c:pt idx="23179">
                  <c:v>23.86</c:v>
                </c:pt>
                <c:pt idx="23180">
                  <c:v>23.86</c:v>
                </c:pt>
                <c:pt idx="23181">
                  <c:v>23.86</c:v>
                </c:pt>
                <c:pt idx="23182">
                  <c:v>23.86</c:v>
                </c:pt>
                <c:pt idx="23183">
                  <c:v>23.86</c:v>
                </c:pt>
                <c:pt idx="23184">
                  <c:v>23.86</c:v>
                </c:pt>
                <c:pt idx="23185">
                  <c:v>21.47</c:v>
                </c:pt>
                <c:pt idx="23186">
                  <c:v>21.47</c:v>
                </c:pt>
                <c:pt idx="23187">
                  <c:v>21.47</c:v>
                </c:pt>
                <c:pt idx="23188">
                  <c:v>21.47</c:v>
                </c:pt>
                <c:pt idx="23189">
                  <c:v>21.47</c:v>
                </c:pt>
                <c:pt idx="23190">
                  <c:v>21.47</c:v>
                </c:pt>
                <c:pt idx="23191">
                  <c:v>21.47</c:v>
                </c:pt>
                <c:pt idx="23192">
                  <c:v>21.47</c:v>
                </c:pt>
                <c:pt idx="23193">
                  <c:v>21.47</c:v>
                </c:pt>
                <c:pt idx="23194">
                  <c:v>21.47</c:v>
                </c:pt>
                <c:pt idx="23195">
                  <c:v>17.989999999999998</c:v>
                </c:pt>
                <c:pt idx="23196">
                  <c:v>17.989999999999998</c:v>
                </c:pt>
                <c:pt idx="23197">
                  <c:v>17.989999999999998</c:v>
                </c:pt>
                <c:pt idx="23198">
                  <c:v>17.989999999999998</c:v>
                </c:pt>
                <c:pt idx="23199">
                  <c:v>17.989999999999998</c:v>
                </c:pt>
                <c:pt idx="23200">
                  <c:v>17.989999999999998</c:v>
                </c:pt>
                <c:pt idx="23201">
                  <c:v>17.989999999999998</c:v>
                </c:pt>
                <c:pt idx="23202">
                  <c:v>17.989999999999998</c:v>
                </c:pt>
                <c:pt idx="23203">
                  <c:v>17.989999999999998</c:v>
                </c:pt>
                <c:pt idx="23204">
                  <c:v>17.989999999999998</c:v>
                </c:pt>
                <c:pt idx="23205">
                  <c:v>23.69</c:v>
                </c:pt>
                <c:pt idx="23206">
                  <c:v>23.69</c:v>
                </c:pt>
                <c:pt idx="23207">
                  <c:v>23.69</c:v>
                </c:pt>
                <c:pt idx="23208">
                  <c:v>23.69</c:v>
                </c:pt>
                <c:pt idx="23209">
                  <c:v>23.69</c:v>
                </c:pt>
                <c:pt idx="23210">
                  <c:v>23.69</c:v>
                </c:pt>
                <c:pt idx="23211">
                  <c:v>23.69</c:v>
                </c:pt>
                <c:pt idx="23212">
                  <c:v>23.69</c:v>
                </c:pt>
                <c:pt idx="23213">
                  <c:v>23.69</c:v>
                </c:pt>
                <c:pt idx="23214">
                  <c:v>23.69</c:v>
                </c:pt>
                <c:pt idx="23215">
                  <c:v>30.58</c:v>
                </c:pt>
                <c:pt idx="23216">
                  <c:v>30.58</c:v>
                </c:pt>
                <c:pt idx="23217">
                  <c:v>30.58</c:v>
                </c:pt>
                <c:pt idx="23218">
                  <c:v>30.58</c:v>
                </c:pt>
                <c:pt idx="23219">
                  <c:v>30.58</c:v>
                </c:pt>
                <c:pt idx="23220">
                  <c:v>30.58</c:v>
                </c:pt>
                <c:pt idx="23221">
                  <c:v>30.58</c:v>
                </c:pt>
                <c:pt idx="23222">
                  <c:v>30.58</c:v>
                </c:pt>
                <c:pt idx="23223">
                  <c:v>30.58</c:v>
                </c:pt>
                <c:pt idx="23224">
                  <c:v>30.58</c:v>
                </c:pt>
                <c:pt idx="23225">
                  <c:v>29.13</c:v>
                </c:pt>
                <c:pt idx="23226">
                  <c:v>29.13</c:v>
                </c:pt>
                <c:pt idx="23227">
                  <c:v>29.13</c:v>
                </c:pt>
                <c:pt idx="23228">
                  <c:v>29.13</c:v>
                </c:pt>
                <c:pt idx="23229">
                  <c:v>29.13</c:v>
                </c:pt>
                <c:pt idx="23230">
                  <c:v>29.13</c:v>
                </c:pt>
                <c:pt idx="23231">
                  <c:v>29.13</c:v>
                </c:pt>
                <c:pt idx="23232">
                  <c:v>29.13</c:v>
                </c:pt>
                <c:pt idx="23233">
                  <c:v>29.13</c:v>
                </c:pt>
                <c:pt idx="23234">
                  <c:v>29.13</c:v>
                </c:pt>
                <c:pt idx="23235">
                  <c:v>27.72</c:v>
                </c:pt>
                <c:pt idx="23236">
                  <c:v>27.72</c:v>
                </c:pt>
                <c:pt idx="23237">
                  <c:v>27.72</c:v>
                </c:pt>
                <c:pt idx="23238">
                  <c:v>27.72</c:v>
                </c:pt>
                <c:pt idx="23239">
                  <c:v>27.72</c:v>
                </c:pt>
                <c:pt idx="23240">
                  <c:v>27.72</c:v>
                </c:pt>
                <c:pt idx="23241">
                  <c:v>27.72</c:v>
                </c:pt>
                <c:pt idx="23242">
                  <c:v>27.72</c:v>
                </c:pt>
                <c:pt idx="23243">
                  <c:v>27.72</c:v>
                </c:pt>
                <c:pt idx="23244">
                  <c:v>27.72</c:v>
                </c:pt>
                <c:pt idx="23245">
                  <c:v>13.94</c:v>
                </c:pt>
                <c:pt idx="23246">
                  <c:v>13.94</c:v>
                </c:pt>
                <c:pt idx="23247">
                  <c:v>13.94</c:v>
                </c:pt>
                <c:pt idx="23248">
                  <c:v>13.94</c:v>
                </c:pt>
                <c:pt idx="23249">
                  <c:v>13.94</c:v>
                </c:pt>
                <c:pt idx="23250">
                  <c:v>13.94</c:v>
                </c:pt>
                <c:pt idx="23251">
                  <c:v>13.94</c:v>
                </c:pt>
                <c:pt idx="23252">
                  <c:v>13.94</c:v>
                </c:pt>
                <c:pt idx="23253">
                  <c:v>13.94</c:v>
                </c:pt>
                <c:pt idx="23254">
                  <c:v>13.94</c:v>
                </c:pt>
                <c:pt idx="23255">
                  <c:v>16.36</c:v>
                </c:pt>
                <c:pt idx="23256">
                  <c:v>16.36</c:v>
                </c:pt>
                <c:pt idx="23257">
                  <c:v>16.36</c:v>
                </c:pt>
                <c:pt idx="23258">
                  <c:v>16.36</c:v>
                </c:pt>
                <c:pt idx="23259">
                  <c:v>16.36</c:v>
                </c:pt>
                <c:pt idx="23260">
                  <c:v>16.36</c:v>
                </c:pt>
                <c:pt idx="23261">
                  <c:v>16.36</c:v>
                </c:pt>
                <c:pt idx="23262">
                  <c:v>16.36</c:v>
                </c:pt>
                <c:pt idx="23263">
                  <c:v>16.36</c:v>
                </c:pt>
                <c:pt idx="23264">
                  <c:v>16.36</c:v>
                </c:pt>
                <c:pt idx="23265">
                  <c:v>26.24</c:v>
                </c:pt>
                <c:pt idx="23266">
                  <c:v>26.24</c:v>
                </c:pt>
                <c:pt idx="23267">
                  <c:v>26.24</c:v>
                </c:pt>
                <c:pt idx="23268">
                  <c:v>26.24</c:v>
                </c:pt>
                <c:pt idx="23269">
                  <c:v>26.24</c:v>
                </c:pt>
                <c:pt idx="23270">
                  <c:v>26.24</c:v>
                </c:pt>
                <c:pt idx="23271">
                  <c:v>26.24</c:v>
                </c:pt>
                <c:pt idx="23272">
                  <c:v>26.24</c:v>
                </c:pt>
                <c:pt idx="23273">
                  <c:v>26.24</c:v>
                </c:pt>
                <c:pt idx="23274">
                  <c:v>26.24</c:v>
                </c:pt>
                <c:pt idx="23275">
                  <c:v>14.55</c:v>
                </c:pt>
                <c:pt idx="23276">
                  <c:v>14.55</c:v>
                </c:pt>
                <c:pt idx="23277">
                  <c:v>14.55</c:v>
                </c:pt>
                <c:pt idx="23278">
                  <c:v>14.55</c:v>
                </c:pt>
                <c:pt idx="23279">
                  <c:v>14.55</c:v>
                </c:pt>
                <c:pt idx="23280">
                  <c:v>14.55</c:v>
                </c:pt>
                <c:pt idx="23281">
                  <c:v>14.55</c:v>
                </c:pt>
                <c:pt idx="23282">
                  <c:v>14.55</c:v>
                </c:pt>
                <c:pt idx="23283">
                  <c:v>14.55</c:v>
                </c:pt>
                <c:pt idx="23284">
                  <c:v>14.55</c:v>
                </c:pt>
                <c:pt idx="23285">
                  <c:v>13.13</c:v>
                </c:pt>
                <c:pt idx="23286">
                  <c:v>13.13</c:v>
                </c:pt>
                <c:pt idx="23287">
                  <c:v>13.13</c:v>
                </c:pt>
                <c:pt idx="23288">
                  <c:v>13.13</c:v>
                </c:pt>
                <c:pt idx="23289">
                  <c:v>13.13</c:v>
                </c:pt>
                <c:pt idx="23290">
                  <c:v>13.13</c:v>
                </c:pt>
                <c:pt idx="23291">
                  <c:v>13.13</c:v>
                </c:pt>
                <c:pt idx="23292">
                  <c:v>13.13</c:v>
                </c:pt>
                <c:pt idx="23293">
                  <c:v>13.13</c:v>
                </c:pt>
                <c:pt idx="23294">
                  <c:v>13.13</c:v>
                </c:pt>
                <c:pt idx="23295">
                  <c:v>13.36</c:v>
                </c:pt>
                <c:pt idx="23296">
                  <c:v>13.36</c:v>
                </c:pt>
                <c:pt idx="23297">
                  <c:v>13.36</c:v>
                </c:pt>
                <c:pt idx="23298">
                  <c:v>13.36</c:v>
                </c:pt>
                <c:pt idx="23299">
                  <c:v>13.36</c:v>
                </c:pt>
                <c:pt idx="23300">
                  <c:v>13.36</c:v>
                </c:pt>
                <c:pt idx="23301">
                  <c:v>13.36</c:v>
                </c:pt>
                <c:pt idx="23302">
                  <c:v>13.36</c:v>
                </c:pt>
                <c:pt idx="23303">
                  <c:v>13.36</c:v>
                </c:pt>
                <c:pt idx="23304">
                  <c:v>13.36</c:v>
                </c:pt>
                <c:pt idx="23305">
                  <c:v>25.16</c:v>
                </c:pt>
                <c:pt idx="23306">
                  <c:v>25.16</c:v>
                </c:pt>
                <c:pt idx="23307">
                  <c:v>25.16</c:v>
                </c:pt>
                <c:pt idx="23308">
                  <c:v>25.16</c:v>
                </c:pt>
                <c:pt idx="23309">
                  <c:v>25.16</c:v>
                </c:pt>
                <c:pt idx="23310">
                  <c:v>25.16</c:v>
                </c:pt>
                <c:pt idx="23311">
                  <c:v>25.16</c:v>
                </c:pt>
                <c:pt idx="23312">
                  <c:v>25.16</c:v>
                </c:pt>
                <c:pt idx="23313">
                  <c:v>25.16</c:v>
                </c:pt>
                <c:pt idx="23314">
                  <c:v>25.16</c:v>
                </c:pt>
                <c:pt idx="23315">
                  <c:v>24.88</c:v>
                </c:pt>
                <c:pt idx="23316">
                  <c:v>24.88</c:v>
                </c:pt>
                <c:pt idx="23317">
                  <c:v>24.88</c:v>
                </c:pt>
                <c:pt idx="23318">
                  <c:v>24.88</c:v>
                </c:pt>
                <c:pt idx="23319">
                  <c:v>24.88</c:v>
                </c:pt>
                <c:pt idx="23320">
                  <c:v>24.88</c:v>
                </c:pt>
                <c:pt idx="23321">
                  <c:v>24.88</c:v>
                </c:pt>
                <c:pt idx="23322">
                  <c:v>24.88</c:v>
                </c:pt>
                <c:pt idx="23323">
                  <c:v>24.88</c:v>
                </c:pt>
                <c:pt idx="23324">
                  <c:v>24.88</c:v>
                </c:pt>
                <c:pt idx="23325">
                  <c:v>17.739999999999998</c:v>
                </c:pt>
                <c:pt idx="23326">
                  <c:v>17.739999999999998</c:v>
                </c:pt>
                <c:pt idx="23327">
                  <c:v>17.739999999999998</c:v>
                </c:pt>
                <c:pt idx="23328">
                  <c:v>17.739999999999998</c:v>
                </c:pt>
                <c:pt idx="23329">
                  <c:v>17.739999999999998</c:v>
                </c:pt>
                <c:pt idx="23330">
                  <c:v>17.739999999999998</c:v>
                </c:pt>
                <c:pt idx="23331">
                  <c:v>17.739999999999998</c:v>
                </c:pt>
                <c:pt idx="23332">
                  <c:v>17.739999999999998</c:v>
                </c:pt>
                <c:pt idx="23333">
                  <c:v>17.739999999999998</c:v>
                </c:pt>
                <c:pt idx="23334">
                  <c:v>17.739999999999998</c:v>
                </c:pt>
                <c:pt idx="23335">
                  <c:v>12.24</c:v>
                </c:pt>
                <c:pt idx="23336">
                  <c:v>12.24</c:v>
                </c:pt>
                <c:pt idx="23337">
                  <c:v>12.24</c:v>
                </c:pt>
                <c:pt idx="23338">
                  <c:v>12.24</c:v>
                </c:pt>
                <c:pt idx="23339">
                  <c:v>12.24</c:v>
                </c:pt>
                <c:pt idx="23340">
                  <c:v>12.24</c:v>
                </c:pt>
                <c:pt idx="23341">
                  <c:v>12.24</c:v>
                </c:pt>
                <c:pt idx="23342">
                  <c:v>12.24</c:v>
                </c:pt>
                <c:pt idx="23343">
                  <c:v>12.24</c:v>
                </c:pt>
                <c:pt idx="23344">
                  <c:v>12.24</c:v>
                </c:pt>
                <c:pt idx="23345">
                  <c:v>19.989999999999998</c:v>
                </c:pt>
                <c:pt idx="23346">
                  <c:v>19.989999999999998</c:v>
                </c:pt>
                <c:pt idx="23347">
                  <c:v>19.989999999999998</c:v>
                </c:pt>
                <c:pt idx="23348">
                  <c:v>19.989999999999998</c:v>
                </c:pt>
                <c:pt idx="23349">
                  <c:v>19.989999999999998</c:v>
                </c:pt>
                <c:pt idx="23350">
                  <c:v>19.989999999999998</c:v>
                </c:pt>
                <c:pt idx="23351">
                  <c:v>19.989999999999998</c:v>
                </c:pt>
                <c:pt idx="23352">
                  <c:v>19.989999999999998</c:v>
                </c:pt>
                <c:pt idx="23353">
                  <c:v>19.989999999999998</c:v>
                </c:pt>
                <c:pt idx="23354">
                  <c:v>19.989999999999998</c:v>
                </c:pt>
                <c:pt idx="23355">
                  <c:v>17.05</c:v>
                </c:pt>
                <c:pt idx="23356">
                  <c:v>17.05</c:v>
                </c:pt>
                <c:pt idx="23357">
                  <c:v>17.05</c:v>
                </c:pt>
                <c:pt idx="23358">
                  <c:v>17.05</c:v>
                </c:pt>
                <c:pt idx="23359">
                  <c:v>17.05</c:v>
                </c:pt>
                <c:pt idx="23360">
                  <c:v>17.05</c:v>
                </c:pt>
                <c:pt idx="23361">
                  <c:v>17.05</c:v>
                </c:pt>
                <c:pt idx="23362">
                  <c:v>17.05</c:v>
                </c:pt>
                <c:pt idx="23363">
                  <c:v>17.05</c:v>
                </c:pt>
                <c:pt idx="23364">
                  <c:v>17.05</c:v>
                </c:pt>
                <c:pt idx="23365">
                  <c:v>14.74</c:v>
                </c:pt>
                <c:pt idx="23366">
                  <c:v>14.74</c:v>
                </c:pt>
                <c:pt idx="23367">
                  <c:v>14.74</c:v>
                </c:pt>
                <c:pt idx="23368">
                  <c:v>14.74</c:v>
                </c:pt>
                <c:pt idx="23369">
                  <c:v>14.74</c:v>
                </c:pt>
                <c:pt idx="23370">
                  <c:v>14.74</c:v>
                </c:pt>
                <c:pt idx="23371">
                  <c:v>14.74</c:v>
                </c:pt>
                <c:pt idx="23372">
                  <c:v>14.74</c:v>
                </c:pt>
                <c:pt idx="23373">
                  <c:v>14.74</c:v>
                </c:pt>
                <c:pt idx="23374">
                  <c:v>14.74</c:v>
                </c:pt>
                <c:pt idx="23375">
                  <c:v>29.38</c:v>
                </c:pt>
                <c:pt idx="23376">
                  <c:v>29.38</c:v>
                </c:pt>
                <c:pt idx="23377">
                  <c:v>29.38</c:v>
                </c:pt>
                <c:pt idx="23378">
                  <c:v>29.38</c:v>
                </c:pt>
                <c:pt idx="23379">
                  <c:v>29.38</c:v>
                </c:pt>
                <c:pt idx="23380">
                  <c:v>29.38</c:v>
                </c:pt>
                <c:pt idx="23381">
                  <c:v>29.38</c:v>
                </c:pt>
                <c:pt idx="23382">
                  <c:v>29.38</c:v>
                </c:pt>
                <c:pt idx="23383">
                  <c:v>29.38</c:v>
                </c:pt>
                <c:pt idx="23384">
                  <c:v>29.38</c:v>
                </c:pt>
                <c:pt idx="23385">
                  <c:v>30.94</c:v>
                </c:pt>
                <c:pt idx="23386">
                  <c:v>30.94</c:v>
                </c:pt>
                <c:pt idx="23387">
                  <c:v>30.94</c:v>
                </c:pt>
                <c:pt idx="23388">
                  <c:v>30.94</c:v>
                </c:pt>
                <c:pt idx="23389">
                  <c:v>30.94</c:v>
                </c:pt>
                <c:pt idx="23390">
                  <c:v>30.94</c:v>
                </c:pt>
                <c:pt idx="23391">
                  <c:v>30.94</c:v>
                </c:pt>
                <c:pt idx="23392">
                  <c:v>30.94</c:v>
                </c:pt>
                <c:pt idx="23393">
                  <c:v>30.94</c:v>
                </c:pt>
                <c:pt idx="23394">
                  <c:v>30.94</c:v>
                </c:pt>
                <c:pt idx="23395">
                  <c:v>30.3</c:v>
                </c:pt>
                <c:pt idx="23396">
                  <c:v>30.3</c:v>
                </c:pt>
                <c:pt idx="23397">
                  <c:v>30.3</c:v>
                </c:pt>
                <c:pt idx="23398">
                  <c:v>30.3</c:v>
                </c:pt>
                <c:pt idx="23399">
                  <c:v>30.3</c:v>
                </c:pt>
                <c:pt idx="23400">
                  <c:v>30.3</c:v>
                </c:pt>
                <c:pt idx="23401">
                  <c:v>30.3</c:v>
                </c:pt>
                <c:pt idx="23402">
                  <c:v>30.3</c:v>
                </c:pt>
                <c:pt idx="23403">
                  <c:v>30.3</c:v>
                </c:pt>
                <c:pt idx="23404">
                  <c:v>30.3</c:v>
                </c:pt>
                <c:pt idx="23405">
                  <c:v>29.22</c:v>
                </c:pt>
                <c:pt idx="23406">
                  <c:v>29.22</c:v>
                </c:pt>
                <c:pt idx="23407">
                  <c:v>29.22</c:v>
                </c:pt>
                <c:pt idx="23408">
                  <c:v>29.22</c:v>
                </c:pt>
                <c:pt idx="23409">
                  <c:v>29.22</c:v>
                </c:pt>
                <c:pt idx="23410">
                  <c:v>29.22</c:v>
                </c:pt>
                <c:pt idx="23411">
                  <c:v>29.22</c:v>
                </c:pt>
                <c:pt idx="23412">
                  <c:v>29.22</c:v>
                </c:pt>
                <c:pt idx="23413">
                  <c:v>29.22</c:v>
                </c:pt>
                <c:pt idx="23414">
                  <c:v>29.22</c:v>
                </c:pt>
                <c:pt idx="23415">
                  <c:v>28.47</c:v>
                </c:pt>
                <c:pt idx="23416">
                  <c:v>28.47</c:v>
                </c:pt>
                <c:pt idx="23417">
                  <c:v>28.47</c:v>
                </c:pt>
                <c:pt idx="23418">
                  <c:v>28.47</c:v>
                </c:pt>
                <c:pt idx="23419">
                  <c:v>28.47</c:v>
                </c:pt>
                <c:pt idx="23420">
                  <c:v>28.47</c:v>
                </c:pt>
                <c:pt idx="23421">
                  <c:v>28.47</c:v>
                </c:pt>
                <c:pt idx="23422">
                  <c:v>28.47</c:v>
                </c:pt>
                <c:pt idx="23423">
                  <c:v>28.47</c:v>
                </c:pt>
                <c:pt idx="23424">
                  <c:v>28.47</c:v>
                </c:pt>
                <c:pt idx="23425">
                  <c:v>27.72</c:v>
                </c:pt>
                <c:pt idx="23426">
                  <c:v>27.72</c:v>
                </c:pt>
                <c:pt idx="23427">
                  <c:v>27.72</c:v>
                </c:pt>
                <c:pt idx="23428">
                  <c:v>27.72</c:v>
                </c:pt>
                <c:pt idx="23429">
                  <c:v>27.72</c:v>
                </c:pt>
                <c:pt idx="23430">
                  <c:v>27.72</c:v>
                </c:pt>
                <c:pt idx="23431">
                  <c:v>27.72</c:v>
                </c:pt>
                <c:pt idx="23432">
                  <c:v>27.72</c:v>
                </c:pt>
                <c:pt idx="23433">
                  <c:v>27.72</c:v>
                </c:pt>
                <c:pt idx="23434">
                  <c:v>27.72</c:v>
                </c:pt>
                <c:pt idx="23435">
                  <c:v>27.16</c:v>
                </c:pt>
                <c:pt idx="23436">
                  <c:v>27.16</c:v>
                </c:pt>
                <c:pt idx="23437">
                  <c:v>27.16</c:v>
                </c:pt>
                <c:pt idx="23438">
                  <c:v>27.16</c:v>
                </c:pt>
                <c:pt idx="23439">
                  <c:v>27.16</c:v>
                </c:pt>
                <c:pt idx="23440">
                  <c:v>27.16</c:v>
                </c:pt>
                <c:pt idx="23441">
                  <c:v>27.16</c:v>
                </c:pt>
                <c:pt idx="23442">
                  <c:v>27.16</c:v>
                </c:pt>
                <c:pt idx="23443">
                  <c:v>27.16</c:v>
                </c:pt>
                <c:pt idx="23444">
                  <c:v>27.16</c:v>
                </c:pt>
                <c:pt idx="23445">
                  <c:v>26.19</c:v>
                </c:pt>
                <c:pt idx="23446">
                  <c:v>26.19</c:v>
                </c:pt>
                <c:pt idx="23447">
                  <c:v>26.19</c:v>
                </c:pt>
                <c:pt idx="23448">
                  <c:v>26.19</c:v>
                </c:pt>
                <c:pt idx="23449">
                  <c:v>26.19</c:v>
                </c:pt>
                <c:pt idx="23450">
                  <c:v>26.19</c:v>
                </c:pt>
                <c:pt idx="23451">
                  <c:v>26.19</c:v>
                </c:pt>
                <c:pt idx="23452">
                  <c:v>26.19</c:v>
                </c:pt>
                <c:pt idx="23453">
                  <c:v>26.19</c:v>
                </c:pt>
                <c:pt idx="23454">
                  <c:v>26.19</c:v>
                </c:pt>
                <c:pt idx="23455">
                  <c:v>25.69</c:v>
                </c:pt>
                <c:pt idx="23456">
                  <c:v>25.69</c:v>
                </c:pt>
                <c:pt idx="23457">
                  <c:v>25.69</c:v>
                </c:pt>
                <c:pt idx="23458">
                  <c:v>25.69</c:v>
                </c:pt>
                <c:pt idx="23459">
                  <c:v>25.69</c:v>
                </c:pt>
                <c:pt idx="23460">
                  <c:v>25.69</c:v>
                </c:pt>
                <c:pt idx="23461">
                  <c:v>25.69</c:v>
                </c:pt>
                <c:pt idx="23462">
                  <c:v>25.69</c:v>
                </c:pt>
                <c:pt idx="23463">
                  <c:v>25.69</c:v>
                </c:pt>
                <c:pt idx="23464">
                  <c:v>25.69</c:v>
                </c:pt>
                <c:pt idx="23465">
                  <c:v>24.58</c:v>
                </c:pt>
                <c:pt idx="23466">
                  <c:v>24.58</c:v>
                </c:pt>
                <c:pt idx="23467">
                  <c:v>24.58</c:v>
                </c:pt>
                <c:pt idx="23468">
                  <c:v>24.58</c:v>
                </c:pt>
                <c:pt idx="23469">
                  <c:v>24.58</c:v>
                </c:pt>
                <c:pt idx="23470">
                  <c:v>24.58</c:v>
                </c:pt>
                <c:pt idx="23471">
                  <c:v>24.58</c:v>
                </c:pt>
                <c:pt idx="23472">
                  <c:v>24.58</c:v>
                </c:pt>
                <c:pt idx="23473">
                  <c:v>24.58</c:v>
                </c:pt>
                <c:pt idx="23474">
                  <c:v>24.58</c:v>
                </c:pt>
                <c:pt idx="23475">
                  <c:v>7.36</c:v>
                </c:pt>
                <c:pt idx="23476">
                  <c:v>7.36</c:v>
                </c:pt>
                <c:pt idx="23477">
                  <c:v>7.36</c:v>
                </c:pt>
                <c:pt idx="23478">
                  <c:v>7.36</c:v>
                </c:pt>
                <c:pt idx="23479">
                  <c:v>7.36</c:v>
                </c:pt>
                <c:pt idx="23480">
                  <c:v>7.36</c:v>
                </c:pt>
                <c:pt idx="23481">
                  <c:v>7.36</c:v>
                </c:pt>
                <c:pt idx="23482">
                  <c:v>7.36</c:v>
                </c:pt>
                <c:pt idx="23483">
                  <c:v>7.36</c:v>
                </c:pt>
                <c:pt idx="23484">
                  <c:v>7.36</c:v>
                </c:pt>
                <c:pt idx="23485">
                  <c:v>19.66</c:v>
                </c:pt>
                <c:pt idx="23486">
                  <c:v>19.66</c:v>
                </c:pt>
                <c:pt idx="23487">
                  <c:v>19.66</c:v>
                </c:pt>
                <c:pt idx="23488">
                  <c:v>19.66</c:v>
                </c:pt>
                <c:pt idx="23489">
                  <c:v>19.66</c:v>
                </c:pt>
                <c:pt idx="23490">
                  <c:v>19.66</c:v>
                </c:pt>
                <c:pt idx="23491">
                  <c:v>19.66</c:v>
                </c:pt>
                <c:pt idx="23492">
                  <c:v>19.66</c:v>
                </c:pt>
                <c:pt idx="23493">
                  <c:v>19.66</c:v>
                </c:pt>
                <c:pt idx="23494">
                  <c:v>19.66</c:v>
                </c:pt>
                <c:pt idx="23495">
                  <c:v>29.11</c:v>
                </c:pt>
                <c:pt idx="23496">
                  <c:v>29.11</c:v>
                </c:pt>
                <c:pt idx="23497">
                  <c:v>29.11</c:v>
                </c:pt>
                <c:pt idx="23498">
                  <c:v>29.11</c:v>
                </c:pt>
                <c:pt idx="23499">
                  <c:v>29.11</c:v>
                </c:pt>
                <c:pt idx="23500">
                  <c:v>29.11</c:v>
                </c:pt>
                <c:pt idx="23501">
                  <c:v>29.11</c:v>
                </c:pt>
                <c:pt idx="23502">
                  <c:v>29.11</c:v>
                </c:pt>
                <c:pt idx="23503">
                  <c:v>29.11</c:v>
                </c:pt>
                <c:pt idx="23504">
                  <c:v>29.11</c:v>
                </c:pt>
                <c:pt idx="23505">
                  <c:v>27.44</c:v>
                </c:pt>
                <c:pt idx="23506">
                  <c:v>27.44</c:v>
                </c:pt>
                <c:pt idx="23507">
                  <c:v>27.44</c:v>
                </c:pt>
                <c:pt idx="23508">
                  <c:v>27.44</c:v>
                </c:pt>
                <c:pt idx="23509">
                  <c:v>27.44</c:v>
                </c:pt>
                <c:pt idx="23510">
                  <c:v>27.44</c:v>
                </c:pt>
                <c:pt idx="23511">
                  <c:v>27.44</c:v>
                </c:pt>
                <c:pt idx="23512">
                  <c:v>27.44</c:v>
                </c:pt>
                <c:pt idx="23513">
                  <c:v>27.44</c:v>
                </c:pt>
                <c:pt idx="23514">
                  <c:v>27.44</c:v>
                </c:pt>
                <c:pt idx="23515">
                  <c:v>25.47</c:v>
                </c:pt>
                <c:pt idx="23516">
                  <c:v>25.47</c:v>
                </c:pt>
                <c:pt idx="23517">
                  <c:v>25.47</c:v>
                </c:pt>
                <c:pt idx="23518">
                  <c:v>25.47</c:v>
                </c:pt>
                <c:pt idx="23519">
                  <c:v>25.47</c:v>
                </c:pt>
                <c:pt idx="23520">
                  <c:v>25.47</c:v>
                </c:pt>
                <c:pt idx="23521">
                  <c:v>25.47</c:v>
                </c:pt>
                <c:pt idx="23522">
                  <c:v>25.47</c:v>
                </c:pt>
                <c:pt idx="23523">
                  <c:v>25.47</c:v>
                </c:pt>
                <c:pt idx="23524">
                  <c:v>25.47</c:v>
                </c:pt>
                <c:pt idx="23525">
                  <c:v>23.49</c:v>
                </c:pt>
                <c:pt idx="23526">
                  <c:v>23.49</c:v>
                </c:pt>
                <c:pt idx="23527">
                  <c:v>23.49</c:v>
                </c:pt>
                <c:pt idx="23528">
                  <c:v>23.49</c:v>
                </c:pt>
                <c:pt idx="23529">
                  <c:v>23.49</c:v>
                </c:pt>
                <c:pt idx="23530">
                  <c:v>23.49</c:v>
                </c:pt>
                <c:pt idx="23531">
                  <c:v>23.49</c:v>
                </c:pt>
                <c:pt idx="23532">
                  <c:v>23.49</c:v>
                </c:pt>
                <c:pt idx="23533">
                  <c:v>23.49</c:v>
                </c:pt>
                <c:pt idx="23534">
                  <c:v>23.49</c:v>
                </c:pt>
                <c:pt idx="23535">
                  <c:v>22.69</c:v>
                </c:pt>
                <c:pt idx="23536">
                  <c:v>22.69</c:v>
                </c:pt>
                <c:pt idx="23537">
                  <c:v>22.69</c:v>
                </c:pt>
                <c:pt idx="23538">
                  <c:v>22.69</c:v>
                </c:pt>
                <c:pt idx="23539">
                  <c:v>22.69</c:v>
                </c:pt>
                <c:pt idx="23540">
                  <c:v>22.69</c:v>
                </c:pt>
                <c:pt idx="23541">
                  <c:v>22.69</c:v>
                </c:pt>
                <c:pt idx="23542">
                  <c:v>22.69</c:v>
                </c:pt>
                <c:pt idx="23543">
                  <c:v>22.69</c:v>
                </c:pt>
                <c:pt idx="23544">
                  <c:v>22.69</c:v>
                </c:pt>
                <c:pt idx="23545">
                  <c:v>9.58</c:v>
                </c:pt>
                <c:pt idx="23546">
                  <c:v>9.58</c:v>
                </c:pt>
                <c:pt idx="23547">
                  <c:v>9.58</c:v>
                </c:pt>
                <c:pt idx="23548">
                  <c:v>9.58</c:v>
                </c:pt>
                <c:pt idx="23549">
                  <c:v>9.58</c:v>
                </c:pt>
                <c:pt idx="23550">
                  <c:v>9.58</c:v>
                </c:pt>
                <c:pt idx="23551">
                  <c:v>9.58</c:v>
                </c:pt>
                <c:pt idx="23552">
                  <c:v>9.58</c:v>
                </c:pt>
                <c:pt idx="23553">
                  <c:v>9.58</c:v>
                </c:pt>
                <c:pt idx="23554">
                  <c:v>9.58</c:v>
                </c:pt>
                <c:pt idx="23555">
                  <c:v>11.44</c:v>
                </c:pt>
                <c:pt idx="23556">
                  <c:v>11.44</c:v>
                </c:pt>
                <c:pt idx="23557">
                  <c:v>11.44</c:v>
                </c:pt>
                <c:pt idx="23558">
                  <c:v>11.44</c:v>
                </c:pt>
                <c:pt idx="23559">
                  <c:v>11.44</c:v>
                </c:pt>
                <c:pt idx="23560">
                  <c:v>11.44</c:v>
                </c:pt>
                <c:pt idx="23561">
                  <c:v>11.44</c:v>
                </c:pt>
                <c:pt idx="23562">
                  <c:v>11.44</c:v>
                </c:pt>
                <c:pt idx="23563">
                  <c:v>11.44</c:v>
                </c:pt>
                <c:pt idx="23564">
                  <c:v>11.44</c:v>
                </c:pt>
                <c:pt idx="23565">
                  <c:v>10.94</c:v>
                </c:pt>
                <c:pt idx="23566">
                  <c:v>10.94</c:v>
                </c:pt>
                <c:pt idx="23567">
                  <c:v>10.94</c:v>
                </c:pt>
                <c:pt idx="23568">
                  <c:v>10.94</c:v>
                </c:pt>
                <c:pt idx="23569">
                  <c:v>10.94</c:v>
                </c:pt>
                <c:pt idx="23570">
                  <c:v>10.94</c:v>
                </c:pt>
                <c:pt idx="23571">
                  <c:v>10.94</c:v>
                </c:pt>
                <c:pt idx="23572">
                  <c:v>10.94</c:v>
                </c:pt>
                <c:pt idx="23573">
                  <c:v>10.94</c:v>
                </c:pt>
                <c:pt idx="23574">
                  <c:v>10.94</c:v>
                </c:pt>
                <c:pt idx="23575">
                  <c:v>10.8</c:v>
                </c:pt>
                <c:pt idx="23576">
                  <c:v>10.8</c:v>
                </c:pt>
                <c:pt idx="23577">
                  <c:v>10.8</c:v>
                </c:pt>
                <c:pt idx="23578">
                  <c:v>10.8</c:v>
                </c:pt>
                <c:pt idx="23579">
                  <c:v>10.8</c:v>
                </c:pt>
                <c:pt idx="23580">
                  <c:v>10.8</c:v>
                </c:pt>
                <c:pt idx="23581">
                  <c:v>10.8</c:v>
                </c:pt>
                <c:pt idx="23582">
                  <c:v>10.8</c:v>
                </c:pt>
                <c:pt idx="23583">
                  <c:v>10.8</c:v>
                </c:pt>
                <c:pt idx="23584">
                  <c:v>10.8</c:v>
                </c:pt>
                <c:pt idx="23585">
                  <c:v>9.7200000000000006</c:v>
                </c:pt>
                <c:pt idx="23586">
                  <c:v>9.7200000000000006</c:v>
                </c:pt>
                <c:pt idx="23587">
                  <c:v>9.7200000000000006</c:v>
                </c:pt>
                <c:pt idx="23588">
                  <c:v>9.7200000000000006</c:v>
                </c:pt>
                <c:pt idx="23589">
                  <c:v>9.7200000000000006</c:v>
                </c:pt>
                <c:pt idx="23590">
                  <c:v>9.7200000000000006</c:v>
                </c:pt>
                <c:pt idx="23591">
                  <c:v>9.7200000000000006</c:v>
                </c:pt>
                <c:pt idx="23592">
                  <c:v>9.7200000000000006</c:v>
                </c:pt>
                <c:pt idx="23593">
                  <c:v>9.7200000000000006</c:v>
                </c:pt>
                <c:pt idx="23594">
                  <c:v>9.7200000000000006</c:v>
                </c:pt>
                <c:pt idx="23595">
                  <c:v>14.24</c:v>
                </c:pt>
                <c:pt idx="23596">
                  <c:v>14.24</c:v>
                </c:pt>
                <c:pt idx="23597">
                  <c:v>14.24</c:v>
                </c:pt>
                <c:pt idx="23598">
                  <c:v>14.24</c:v>
                </c:pt>
                <c:pt idx="23599">
                  <c:v>14.24</c:v>
                </c:pt>
                <c:pt idx="23600">
                  <c:v>14.24</c:v>
                </c:pt>
                <c:pt idx="23601">
                  <c:v>14.24</c:v>
                </c:pt>
                <c:pt idx="23602">
                  <c:v>14.24</c:v>
                </c:pt>
                <c:pt idx="23603">
                  <c:v>14.24</c:v>
                </c:pt>
                <c:pt idx="23604">
                  <c:v>14.24</c:v>
                </c:pt>
                <c:pt idx="23605">
                  <c:v>21.36</c:v>
                </c:pt>
                <c:pt idx="23606">
                  <c:v>21.36</c:v>
                </c:pt>
                <c:pt idx="23607">
                  <c:v>21.36</c:v>
                </c:pt>
                <c:pt idx="23608">
                  <c:v>21.36</c:v>
                </c:pt>
                <c:pt idx="23609">
                  <c:v>21.36</c:v>
                </c:pt>
                <c:pt idx="23610">
                  <c:v>21.36</c:v>
                </c:pt>
                <c:pt idx="23611">
                  <c:v>21.36</c:v>
                </c:pt>
                <c:pt idx="23612">
                  <c:v>21.36</c:v>
                </c:pt>
                <c:pt idx="23613">
                  <c:v>21.36</c:v>
                </c:pt>
                <c:pt idx="23614">
                  <c:v>21.36</c:v>
                </c:pt>
                <c:pt idx="23615">
                  <c:v>24.88</c:v>
                </c:pt>
                <c:pt idx="23616">
                  <c:v>24.88</c:v>
                </c:pt>
                <c:pt idx="23617">
                  <c:v>24.88</c:v>
                </c:pt>
                <c:pt idx="23618">
                  <c:v>24.88</c:v>
                </c:pt>
                <c:pt idx="23619">
                  <c:v>24.88</c:v>
                </c:pt>
                <c:pt idx="23620">
                  <c:v>24.88</c:v>
                </c:pt>
                <c:pt idx="23621">
                  <c:v>24.88</c:v>
                </c:pt>
                <c:pt idx="23622">
                  <c:v>24.88</c:v>
                </c:pt>
                <c:pt idx="23623">
                  <c:v>24.88</c:v>
                </c:pt>
                <c:pt idx="23624">
                  <c:v>24.88</c:v>
                </c:pt>
                <c:pt idx="23625">
                  <c:v>22.72</c:v>
                </c:pt>
                <c:pt idx="23626">
                  <c:v>22.72</c:v>
                </c:pt>
                <c:pt idx="23627">
                  <c:v>22.72</c:v>
                </c:pt>
                <c:pt idx="23628">
                  <c:v>22.72</c:v>
                </c:pt>
                <c:pt idx="23629">
                  <c:v>22.72</c:v>
                </c:pt>
                <c:pt idx="23630">
                  <c:v>22.72</c:v>
                </c:pt>
                <c:pt idx="23631">
                  <c:v>22.72</c:v>
                </c:pt>
                <c:pt idx="23632">
                  <c:v>22.72</c:v>
                </c:pt>
                <c:pt idx="23633">
                  <c:v>22.72</c:v>
                </c:pt>
                <c:pt idx="23634">
                  <c:v>22.72</c:v>
                </c:pt>
                <c:pt idx="23635">
                  <c:v>20.86</c:v>
                </c:pt>
                <c:pt idx="23636">
                  <c:v>20.86</c:v>
                </c:pt>
                <c:pt idx="23637">
                  <c:v>20.86</c:v>
                </c:pt>
                <c:pt idx="23638">
                  <c:v>20.86</c:v>
                </c:pt>
                <c:pt idx="23639">
                  <c:v>20.86</c:v>
                </c:pt>
                <c:pt idx="23640">
                  <c:v>20.86</c:v>
                </c:pt>
                <c:pt idx="23641">
                  <c:v>20.86</c:v>
                </c:pt>
                <c:pt idx="23642">
                  <c:v>20.86</c:v>
                </c:pt>
                <c:pt idx="23643">
                  <c:v>20.86</c:v>
                </c:pt>
                <c:pt idx="23644">
                  <c:v>20.86</c:v>
                </c:pt>
                <c:pt idx="23645">
                  <c:v>18.77</c:v>
                </c:pt>
                <c:pt idx="23646">
                  <c:v>18.77</c:v>
                </c:pt>
                <c:pt idx="23647">
                  <c:v>18.77</c:v>
                </c:pt>
                <c:pt idx="23648">
                  <c:v>18.77</c:v>
                </c:pt>
                <c:pt idx="23649">
                  <c:v>18.77</c:v>
                </c:pt>
                <c:pt idx="23650">
                  <c:v>18.77</c:v>
                </c:pt>
                <c:pt idx="23651">
                  <c:v>18.77</c:v>
                </c:pt>
                <c:pt idx="23652">
                  <c:v>18.77</c:v>
                </c:pt>
                <c:pt idx="23653">
                  <c:v>18.77</c:v>
                </c:pt>
                <c:pt idx="23654">
                  <c:v>18.77</c:v>
                </c:pt>
                <c:pt idx="23655">
                  <c:v>8.94</c:v>
                </c:pt>
                <c:pt idx="23656">
                  <c:v>8.94</c:v>
                </c:pt>
                <c:pt idx="23657">
                  <c:v>8.94</c:v>
                </c:pt>
                <c:pt idx="23658">
                  <c:v>8.94</c:v>
                </c:pt>
                <c:pt idx="23659">
                  <c:v>8.94</c:v>
                </c:pt>
                <c:pt idx="23660">
                  <c:v>8.94</c:v>
                </c:pt>
                <c:pt idx="23661">
                  <c:v>8.94</c:v>
                </c:pt>
                <c:pt idx="23662">
                  <c:v>8.94</c:v>
                </c:pt>
                <c:pt idx="23663">
                  <c:v>8.94</c:v>
                </c:pt>
                <c:pt idx="23664">
                  <c:v>8.94</c:v>
                </c:pt>
                <c:pt idx="23665">
                  <c:v>9.11</c:v>
                </c:pt>
                <c:pt idx="23666">
                  <c:v>9.11</c:v>
                </c:pt>
                <c:pt idx="23667">
                  <c:v>9.11</c:v>
                </c:pt>
                <c:pt idx="23668">
                  <c:v>9.11</c:v>
                </c:pt>
                <c:pt idx="23669">
                  <c:v>9.11</c:v>
                </c:pt>
                <c:pt idx="23670">
                  <c:v>9.11</c:v>
                </c:pt>
                <c:pt idx="23671">
                  <c:v>9.11</c:v>
                </c:pt>
                <c:pt idx="23672">
                  <c:v>9.11</c:v>
                </c:pt>
                <c:pt idx="23673">
                  <c:v>9.11</c:v>
                </c:pt>
                <c:pt idx="23674">
                  <c:v>9.11</c:v>
                </c:pt>
                <c:pt idx="23675">
                  <c:v>9.49</c:v>
                </c:pt>
                <c:pt idx="23676">
                  <c:v>9.49</c:v>
                </c:pt>
                <c:pt idx="23677">
                  <c:v>9.49</c:v>
                </c:pt>
                <c:pt idx="23678">
                  <c:v>9.49</c:v>
                </c:pt>
                <c:pt idx="23679">
                  <c:v>9.49</c:v>
                </c:pt>
                <c:pt idx="23680">
                  <c:v>9.49</c:v>
                </c:pt>
                <c:pt idx="23681">
                  <c:v>9.49</c:v>
                </c:pt>
                <c:pt idx="23682">
                  <c:v>9.49</c:v>
                </c:pt>
                <c:pt idx="23683">
                  <c:v>9.49</c:v>
                </c:pt>
                <c:pt idx="23684">
                  <c:v>9.49</c:v>
                </c:pt>
                <c:pt idx="23685">
                  <c:v>9.99</c:v>
                </c:pt>
                <c:pt idx="23686">
                  <c:v>9.99</c:v>
                </c:pt>
                <c:pt idx="23687">
                  <c:v>9.99</c:v>
                </c:pt>
                <c:pt idx="23688">
                  <c:v>9.99</c:v>
                </c:pt>
                <c:pt idx="23689">
                  <c:v>9.99</c:v>
                </c:pt>
                <c:pt idx="23690">
                  <c:v>9.99</c:v>
                </c:pt>
                <c:pt idx="23691">
                  <c:v>9.99</c:v>
                </c:pt>
                <c:pt idx="23692">
                  <c:v>9.99</c:v>
                </c:pt>
                <c:pt idx="23693">
                  <c:v>9.99</c:v>
                </c:pt>
                <c:pt idx="23694">
                  <c:v>9.99</c:v>
                </c:pt>
                <c:pt idx="23695">
                  <c:v>12.27</c:v>
                </c:pt>
                <c:pt idx="23696">
                  <c:v>12.27</c:v>
                </c:pt>
                <c:pt idx="23697">
                  <c:v>12.27</c:v>
                </c:pt>
                <c:pt idx="23698">
                  <c:v>12.27</c:v>
                </c:pt>
                <c:pt idx="23699">
                  <c:v>12.27</c:v>
                </c:pt>
                <c:pt idx="23700">
                  <c:v>12.27</c:v>
                </c:pt>
                <c:pt idx="23701">
                  <c:v>12.27</c:v>
                </c:pt>
                <c:pt idx="23702">
                  <c:v>12.27</c:v>
                </c:pt>
                <c:pt idx="23703">
                  <c:v>12.27</c:v>
                </c:pt>
                <c:pt idx="23704">
                  <c:v>12.27</c:v>
                </c:pt>
                <c:pt idx="23705">
                  <c:v>12.97</c:v>
                </c:pt>
                <c:pt idx="23706">
                  <c:v>12.97</c:v>
                </c:pt>
                <c:pt idx="23707">
                  <c:v>12.97</c:v>
                </c:pt>
                <c:pt idx="23708">
                  <c:v>12.97</c:v>
                </c:pt>
                <c:pt idx="23709">
                  <c:v>12.97</c:v>
                </c:pt>
                <c:pt idx="23710">
                  <c:v>12.97</c:v>
                </c:pt>
                <c:pt idx="23711">
                  <c:v>12.97</c:v>
                </c:pt>
                <c:pt idx="23712">
                  <c:v>12.97</c:v>
                </c:pt>
                <c:pt idx="23713">
                  <c:v>12.97</c:v>
                </c:pt>
                <c:pt idx="23714">
                  <c:v>12.97</c:v>
                </c:pt>
                <c:pt idx="23715">
                  <c:v>14.13</c:v>
                </c:pt>
                <c:pt idx="23716">
                  <c:v>14.13</c:v>
                </c:pt>
                <c:pt idx="23717">
                  <c:v>14.13</c:v>
                </c:pt>
                <c:pt idx="23718">
                  <c:v>14.13</c:v>
                </c:pt>
                <c:pt idx="23719">
                  <c:v>14.13</c:v>
                </c:pt>
                <c:pt idx="23720">
                  <c:v>14.13</c:v>
                </c:pt>
                <c:pt idx="23721">
                  <c:v>14.13</c:v>
                </c:pt>
                <c:pt idx="23722">
                  <c:v>14.13</c:v>
                </c:pt>
                <c:pt idx="23723">
                  <c:v>14.13</c:v>
                </c:pt>
                <c:pt idx="23724">
                  <c:v>14.13</c:v>
                </c:pt>
                <c:pt idx="23725">
                  <c:v>14.11</c:v>
                </c:pt>
                <c:pt idx="23726">
                  <c:v>14.11</c:v>
                </c:pt>
                <c:pt idx="23727">
                  <c:v>14.11</c:v>
                </c:pt>
                <c:pt idx="23728">
                  <c:v>14.11</c:v>
                </c:pt>
                <c:pt idx="23729">
                  <c:v>14.11</c:v>
                </c:pt>
                <c:pt idx="23730">
                  <c:v>14.11</c:v>
                </c:pt>
                <c:pt idx="23731">
                  <c:v>14.11</c:v>
                </c:pt>
                <c:pt idx="23732">
                  <c:v>14.11</c:v>
                </c:pt>
                <c:pt idx="23733">
                  <c:v>14.11</c:v>
                </c:pt>
                <c:pt idx="23734">
                  <c:v>14.11</c:v>
                </c:pt>
                <c:pt idx="23735">
                  <c:v>13.97</c:v>
                </c:pt>
                <c:pt idx="23736">
                  <c:v>13.97</c:v>
                </c:pt>
                <c:pt idx="23737">
                  <c:v>13.97</c:v>
                </c:pt>
                <c:pt idx="23738">
                  <c:v>13.97</c:v>
                </c:pt>
                <c:pt idx="23739">
                  <c:v>13.97</c:v>
                </c:pt>
                <c:pt idx="23740">
                  <c:v>13.97</c:v>
                </c:pt>
                <c:pt idx="23741">
                  <c:v>13.97</c:v>
                </c:pt>
                <c:pt idx="23742">
                  <c:v>13.97</c:v>
                </c:pt>
                <c:pt idx="23743">
                  <c:v>13.97</c:v>
                </c:pt>
                <c:pt idx="23744">
                  <c:v>13.97</c:v>
                </c:pt>
                <c:pt idx="23745">
                  <c:v>14.44</c:v>
                </c:pt>
                <c:pt idx="23746">
                  <c:v>14.44</c:v>
                </c:pt>
                <c:pt idx="23747">
                  <c:v>14.44</c:v>
                </c:pt>
                <c:pt idx="23748">
                  <c:v>14.44</c:v>
                </c:pt>
                <c:pt idx="23749">
                  <c:v>14.44</c:v>
                </c:pt>
                <c:pt idx="23750">
                  <c:v>14.44</c:v>
                </c:pt>
                <c:pt idx="23751">
                  <c:v>14.44</c:v>
                </c:pt>
                <c:pt idx="23752">
                  <c:v>14.44</c:v>
                </c:pt>
                <c:pt idx="23753">
                  <c:v>14.44</c:v>
                </c:pt>
                <c:pt idx="23754">
                  <c:v>14.44</c:v>
                </c:pt>
                <c:pt idx="23755">
                  <c:v>21.91</c:v>
                </c:pt>
                <c:pt idx="23756">
                  <c:v>21.91</c:v>
                </c:pt>
                <c:pt idx="23757">
                  <c:v>21.91</c:v>
                </c:pt>
                <c:pt idx="23758">
                  <c:v>21.91</c:v>
                </c:pt>
                <c:pt idx="23759">
                  <c:v>21.91</c:v>
                </c:pt>
                <c:pt idx="23760">
                  <c:v>21.91</c:v>
                </c:pt>
                <c:pt idx="23761">
                  <c:v>21.91</c:v>
                </c:pt>
                <c:pt idx="23762">
                  <c:v>21.91</c:v>
                </c:pt>
                <c:pt idx="23763">
                  <c:v>21.91</c:v>
                </c:pt>
                <c:pt idx="23764">
                  <c:v>21.91</c:v>
                </c:pt>
                <c:pt idx="23765">
                  <c:v>14.22</c:v>
                </c:pt>
                <c:pt idx="23766">
                  <c:v>14.22</c:v>
                </c:pt>
                <c:pt idx="23767">
                  <c:v>14.22</c:v>
                </c:pt>
                <c:pt idx="23768">
                  <c:v>14.22</c:v>
                </c:pt>
                <c:pt idx="23769">
                  <c:v>14.22</c:v>
                </c:pt>
                <c:pt idx="23770">
                  <c:v>14.22</c:v>
                </c:pt>
                <c:pt idx="23771">
                  <c:v>14.22</c:v>
                </c:pt>
                <c:pt idx="23772">
                  <c:v>14.22</c:v>
                </c:pt>
                <c:pt idx="23773">
                  <c:v>14.22</c:v>
                </c:pt>
                <c:pt idx="23774">
                  <c:v>14.22</c:v>
                </c:pt>
                <c:pt idx="23775">
                  <c:v>12.99</c:v>
                </c:pt>
                <c:pt idx="23776">
                  <c:v>12.99</c:v>
                </c:pt>
                <c:pt idx="23777">
                  <c:v>12.99</c:v>
                </c:pt>
                <c:pt idx="23778">
                  <c:v>12.99</c:v>
                </c:pt>
                <c:pt idx="23779">
                  <c:v>12.99</c:v>
                </c:pt>
                <c:pt idx="23780">
                  <c:v>12.99</c:v>
                </c:pt>
                <c:pt idx="23781">
                  <c:v>12.99</c:v>
                </c:pt>
                <c:pt idx="23782">
                  <c:v>12.99</c:v>
                </c:pt>
                <c:pt idx="23783">
                  <c:v>12.99</c:v>
                </c:pt>
                <c:pt idx="23784">
                  <c:v>12.99</c:v>
                </c:pt>
                <c:pt idx="23785">
                  <c:v>22.08</c:v>
                </c:pt>
                <c:pt idx="23786">
                  <c:v>22.08</c:v>
                </c:pt>
                <c:pt idx="23787">
                  <c:v>22.08</c:v>
                </c:pt>
                <c:pt idx="23788">
                  <c:v>22.08</c:v>
                </c:pt>
                <c:pt idx="23789">
                  <c:v>22.08</c:v>
                </c:pt>
                <c:pt idx="23790">
                  <c:v>22.08</c:v>
                </c:pt>
                <c:pt idx="23791">
                  <c:v>22.08</c:v>
                </c:pt>
                <c:pt idx="23792">
                  <c:v>22.08</c:v>
                </c:pt>
                <c:pt idx="23793">
                  <c:v>22.08</c:v>
                </c:pt>
                <c:pt idx="23794">
                  <c:v>22.08</c:v>
                </c:pt>
                <c:pt idx="23795">
                  <c:v>9.7200000000000006</c:v>
                </c:pt>
                <c:pt idx="23796">
                  <c:v>9.7200000000000006</c:v>
                </c:pt>
                <c:pt idx="23797">
                  <c:v>9.7200000000000006</c:v>
                </c:pt>
                <c:pt idx="23798">
                  <c:v>9.7200000000000006</c:v>
                </c:pt>
                <c:pt idx="23799">
                  <c:v>9.7200000000000006</c:v>
                </c:pt>
                <c:pt idx="23800">
                  <c:v>9.7200000000000006</c:v>
                </c:pt>
                <c:pt idx="23801">
                  <c:v>9.7200000000000006</c:v>
                </c:pt>
                <c:pt idx="23802">
                  <c:v>9.7200000000000006</c:v>
                </c:pt>
                <c:pt idx="23803">
                  <c:v>9.7200000000000006</c:v>
                </c:pt>
                <c:pt idx="23804">
                  <c:v>9.7200000000000006</c:v>
                </c:pt>
                <c:pt idx="23805">
                  <c:v>10.11</c:v>
                </c:pt>
                <c:pt idx="23806">
                  <c:v>10.11</c:v>
                </c:pt>
                <c:pt idx="23807">
                  <c:v>10.11</c:v>
                </c:pt>
                <c:pt idx="23808">
                  <c:v>10.11</c:v>
                </c:pt>
                <c:pt idx="23809">
                  <c:v>10.11</c:v>
                </c:pt>
                <c:pt idx="23810">
                  <c:v>10.11</c:v>
                </c:pt>
                <c:pt idx="23811">
                  <c:v>10.11</c:v>
                </c:pt>
                <c:pt idx="23812">
                  <c:v>10.11</c:v>
                </c:pt>
                <c:pt idx="23813">
                  <c:v>10.11</c:v>
                </c:pt>
                <c:pt idx="23814">
                  <c:v>10.11</c:v>
                </c:pt>
                <c:pt idx="23815">
                  <c:v>9.91</c:v>
                </c:pt>
                <c:pt idx="23816">
                  <c:v>9.91</c:v>
                </c:pt>
                <c:pt idx="23817">
                  <c:v>9.91</c:v>
                </c:pt>
                <c:pt idx="23818">
                  <c:v>9.91</c:v>
                </c:pt>
                <c:pt idx="23819">
                  <c:v>9.91</c:v>
                </c:pt>
                <c:pt idx="23820">
                  <c:v>9.91</c:v>
                </c:pt>
                <c:pt idx="23821">
                  <c:v>9.91</c:v>
                </c:pt>
                <c:pt idx="23822">
                  <c:v>9.91</c:v>
                </c:pt>
                <c:pt idx="23823">
                  <c:v>9.91</c:v>
                </c:pt>
                <c:pt idx="23824">
                  <c:v>9.91</c:v>
                </c:pt>
                <c:pt idx="23825">
                  <c:v>9.94</c:v>
                </c:pt>
                <c:pt idx="23826">
                  <c:v>9.94</c:v>
                </c:pt>
                <c:pt idx="23827">
                  <c:v>9.94</c:v>
                </c:pt>
                <c:pt idx="23828">
                  <c:v>9.94</c:v>
                </c:pt>
                <c:pt idx="23829">
                  <c:v>9.94</c:v>
                </c:pt>
                <c:pt idx="23830">
                  <c:v>9.94</c:v>
                </c:pt>
                <c:pt idx="23831">
                  <c:v>9.94</c:v>
                </c:pt>
                <c:pt idx="23832">
                  <c:v>9.94</c:v>
                </c:pt>
                <c:pt idx="23833">
                  <c:v>9.94</c:v>
                </c:pt>
                <c:pt idx="23834">
                  <c:v>9.94</c:v>
                </c:pt>
                <c:pt idx="23835">
                  <c:v>9.83</c:v>
                </c:pt>
                <c:pt idx="23836">
                  <c:v>9.83</c:v>
                </c:pt>
                <c:pt idx="23837">
                  <c:v>9.83</c:v>
                </c:pt>
                <c:pt idx="23838">
                  <c:v>9.83</c:v>
                </c:pt>
                <c:pt idx="23839">
                  <c:v>9.83</c:v>
                </c:pt>
                <c:pt idx="23840">
                  <c:v>9.83</c:v>
                </c:pt>
                <c:pt idx="23841">
                  <c:v>9.83</c:v>
                </c:pt>
                <c:pt idx="23842">
                  <c:v>9.83</c:v>
                </c:pt>
                <c:pt idx="23843">
                  <c:v>9.83</c:v>
                </c:pt>
                <c:pt idx="23844">
                  <c:v>9.83</c:v>
                </c:pt>
                <c:pt idx="23845">
                  <c:v>10.16</c:v>
                </c:pt>
                <c:pt idx="23846">
                  <c:v>10.16</c:v>
                </c:pt>
                <c:pt idx="23847">
                  <c:v>10.16</c:v>
                </c:pt>
                <c:pt idx="23848">
                  <c:v>10.16</c:v>
                </c:pt>
                <c:pt idx="23849">
                  <c:v>10.16</c:v>
                </c:pt>
                <c:pt idx="23850">
                  <c:v>10.16</c:v>
                </c:pt>
                <c:pt idx="23851">
                  <c:v>10.16</c:v>
                </c:pt>
                <c:pt idx="23852">
                  <c:v>10.16</c:v>
                </c:pt>
                <c:pt idx="23853">
                  <c:v>10.16</c:v>
                </c:pt>
                <c:pt idx="23854">
                  <c:v>10.16</c:v>
                </c:pt>
                <c:pt idx="23855">
                  <c:v>10.220000000000001</c:v>
                </c:pt>
                <c:pt idx="23856">
                  <c:v>10.220000000000001</c:v>
                </c:pt>
                <c:pt idx="23857">
                  <c:v>10.220000000000001</c:v>
                </c:pt>
                <c:pt idx="23858">
                  <c:v>10.220000000000001</c:v>
                </c:pt>
                <c:pt idx="23859">
                  <c:v>10.220000000000001</c:v>
                </c:pt>
                <c:pt idx="23860">
                  <c:v>10.220000000000001</c:v>
                </c:pt>
                <c:pt idx="23861">
                  <c:v>10.220000000000001</c:v>
                </c:pt>
                <c:pt idx="23862">
                  <c:v>10.220000000000001</c:v>
                </c:pt>
                <c:pt idx="23863">
                  <c:v>10.220000000000001</c:v>
                </c:pt>
                <c:pt idx="23864">
                  <c:v>10.220000000000001</c:v>
                </c:pt>
                <c:pt idx="23865">
                  <c:v>11.16</c:v>
                </c:pt>
                <c:pt idx="23866">
                  <c:v>11.16</c:v>
                </c:pt>
                <c:pt idx="23867">
                  <c:v>11.16</c:v>
                </c:pt>
                <c:pt idx="23868">
                  <c:v>11.16</c:v>
                </c:pt>
                <c:pt idx="23869">
                  <c:v>11.16</c:v>
                </c:pt>
                <c:pt idx="23870">
                  <c:v>11.16</c:v>
                </c:pt>
                <c:pt idx="23871">
                  <c:v>11.16</c:v>
                </c:pt>
                <c:pt idx="23872">
                  <c:v>11.16</c:v>
                </c:pt>
                <c:pt idx="23873">
                  <c:v>11.16</c:v>
                </c:pt>
                <c:pt idx="23874">
                  <c:v>11.16</c:v>
                </c:pt>
                <c:pt idx="23875">
                  <c:v>11.38</c:v>
                </c:pt>
                <c:pt idx="23876">
                  <c:v>11.38</c:v>
                </c:pt>
                <c:pt idx="23877">
                  <c:v>11.38</c:v>
                </c:pt>
                <c:pt idx="23878">
                  <c:v>11.38</c:v>
                </c:pt>
                <c:pt idx="23879">
                  <c:v>11.38</c:v>
                </c:pt>
                <c:pt idx="23880">
                  <c:v>11.38</c:v>
                </c:pt>
                <c:pt idx="23881">
                  <c:v>11.38</c:v>
                </c:pt>
                <c:pt idx="23882">
                  <c:v>11.38</c:v>
                </c:pt>
                <c:pt idx="23883">
                  <c:v>11.38</c:v>
                </c:pt>
                <c:pt idx="23884">
                  <c:v>11.38</c:v>
                </c:pt>
                <c:pt idx="23885">
                  <c:v>12.16</c:v>
                </c:pt>
                <c:pt idx="23886">
                  <c:v>12.16</c:v>
                </c:pt>
                <c:pt idx="23887">
                  <c:v>12.16</c:v>
                </c:pt>
                <c:pt idx="23888">
                  <c:v>12.16</c:v>
                </c:pt>
                <c:pt idx="23889">
                  <c:v>12.16</c:v>
                </c:pt>
                <c:pt idx="23890">
                  <c:v>12.16</c:v>
                </c:pt>
                <c:pt idx="23891">
                  <c:v>12.16</c:v>
                </c:pt>
                <c:pt idx="23892">
                  <c:v>12.16</c:v>
                </c:pt>
                <c:pt idx="23893">
                  <c:v>12.16</c:v>
                </c:pt>
                <c:pt idx="23894">
                  <c:v>12.16</c:v>
                </c:pt>
                <c:pt idx="23895">
                  <c:v>12.91</c:v>
                </c:pt>
                <c:pt idx="23896">
                  <c:v>12.91</c:v>
                </c:pt>
                <c:pt idx="23897">
                  <c:v>12.91</c:v>
                </c:pt>
                <c:pt idx="23898">
                  <c:v>12.91</c:v>
                </c:pt>
                <c:pt idx="23899">
                  <c:v>12.91</c:v>
                </c:pt>
                <c:pt idx="23900">
                  <c:v>12.91</c:v>
                </c:pt>
                <c:pt idx="23901">
                  <c:v>12.91</c:v>
                </c:pt>
                <c:pt idx="23902">
                  <c:v>12.91</c:v>
                </c:pt>
                <c:pt idx="23903">
                  <c:v>12.91</c:v>
                </c:pt>
                <c:pt idx="23904">
                  <c:v>12.91</c:v>
                </c:pt>
                <c:pt idx="23905">
                  <c:v>12.61</c:v>
                </c:pt>
                <c:pt idx="23906">
                  <c:v>12.61</c:v>
                </c:pt>
                <c:pt idx="23907">
                  <c:v>12.61</c:v>
                </c:pt>
                <c:pt idx="23908">
                  <c:v>12.61</c:v>
                </c:pt>
                <c:pt idx="23909">
                  <c:v>12.61</c:v>
                </c:pt>
                <c:pt idx="23910">
                  <c:v>12.61</c:v>
                </c:pt>
                <c:pt idx="23911">
                  <c:v>12.61</c:v>
                </c:pt>
                <c:pt idx="23912">
                  <c:v>12.61</c:v>
                </c:pt>
                <c:pt idx="23913">
                  <c:v>12.61</c:v>
                </c:pt>
                <c:pt idx="23914">
                  <c:v>12.61</c:v>
                </c:pt>
                <c:pt idx="23915">
                  <c:v>13.22</c:v>
                </c:pt>
                <c:pt idx="23916">
                  <c:v>13.22</c:v>
                </c:pt>
                <c:pt idx="23917">
                  <c:v>13.22</c:v>
                </c:pt>
                <c:pt idx="23918">
                  <c:v>13.22</c:v>
                </c:pt>
                <c:pt idx="23919">
                  <c:v>13.22</c:v>
                </c:pt>
                <c:pt idx="23920">
                  <c:v>13.22</c:v>
                </c:pt>
                <c:pt idx="23921">
                  <c:v>13.22</c:v>
                </c:pt>
                <c:pt idx="23922">
                  <c:v>13.22</c:v>
                </c:pt>
                <c:pt idx="23923">
                  <c:v>13.22</c:v>
                </c:pt>
                <c:pt idx="23924">
                  <c:v>13.22</c:v>
                </c:pt>
                <c:pt idx="23925">
                  <c:v>12.36</c:v>
                </c:pt>
                <c:pt idx="23926">
                  <c:v>12.36</c:v>
                </c:pt>
                <c:pt idx="23927">
                  <c:v>12.36</c:v>
                </c:pt>
                <c:pt idx="23928">
                  <c:v>12.36</c:v>
                </c:pt>
                <c:pt idx="23929">
                  <c:v>12.36</c:v>
                </c:pt>
                <c:pt idx="23930">
                  <c:v>12.36</c:v>
                </c:pt>
                <c:pt idx="23931">
                  <c:v>12.36</c:v>
                </c:pt>
                <c:pt idx="23932">
                  <c:v>12.36</c:v>
                </c:pt>
                <c:pt idx="23933">
                  <c:v>12.36</c:v>
                </c:pt>
                <c:pt idx="23934">
                  <c:v>12.36</c:v>
                </c:pt>
                <c:pt idx="23935">
                  <c:v>11.97</c:v>
                </c:pt>
                <c:pt idx="23936">
                  <c:v>11.97</c:v>
                </c:pt>
                <c:pt idx="23937">
                  <c:v>11.97</c:v>
                </c:pt>
                <c:pt idx="23938">
                  <c:v>11.97</c:v>
                </c:pt>
                <c:pt idx="23939">
                  <c:v>11.97</c:v>
                </c:pt>
                <c:pt idx="23940">
                  <c:v>11.97</c:v>
                </c:pt>
                <c:pt idx="23941">
                  <c:v>11.97</c:v>
                </c:pt>
                <c:pt idx="23942">
                  <c:v>11.97</c:v>
                </c:pt>
                <c:pt idx="23943">
                  <c:v>11.97</c:v>
                </c:pt>
                <c:pt idx="23944">
                  <c:v>11.97</c:v>
                </c:pt>
                <c:pt idx="23945">
                  <c:v>12.08</c:v>
                </c:pt>
                <c:pt idx="23946">
                  <c:v>12.08</c:v>
                </c:pt>
                <c:pt idx="23947">
                  <c:v>12.08</c:v>
                </c:pt>
                <c:pt idx="23948">
                  <c:v>12.08</c:v>
                </c:pt>
                <c:pt idx="23949">
                  <c:v>12.08</c:v>
                </c:pt>
                <c:pt idx="23950">
                  <c:v>12.08</c:v>
                </c:pt>
                <c:pt idx="23951">
                  <c:v>12.08</c:v>
                </c:pt>
                <c:pt idx="23952">
                  <c:v>12.08</c:v>
                </c:pt>
                <c:pt idx="23953">
                  <c:v>12.08</c:v>
                </c:pt>
                <c:pt idx="23954">
                  <c:v>12.08</c:v>
                </c:pt>
                <c:pt idx="23955">
                  <c:v>12.97</c:v>
                </c:pt>
                <c:pt idx="23956">
                  <c:v>12.97</c:v>
                </c:pt>
                <c:pt idx="23957">
                  <c:v>12.97</c:v>
                </c:pt>
                <c:pt idx="23958">
                  <c:v>12.97</c:v>
                </c:pt>
                <c:pt idx="23959">
                  <c:v>12.97</c:v>
                </c:pt>
                <c:pt idx="23960">
                  <c:v>12.97</c:v>
                </c:pt>
                <c:pt idx="23961">
                  <c:v>12.97</c:v>
                </c:pt>
                <c:pt idx="23962">
                  <c:v>12.97</c:v>
                </c:pt>
                <c:pt idx="23963">
                  <c:v>12.97</c:v>
                </c:pt>
                <c:pt idx="23964">
                  <c:v>12.97</c:v>
                </c:pt>
                <c:pt idx="23965">
                  <c:v>12.38</c:v>
                </c:pt>
                <c:pt idx="23966">
                  <c:v>12.38</c:v>
                </c:pt>
                <c:pt idx="23967">
                  <c:v>12.38</c:v>
                </c:pt>
                <c:pt idx="23968">
                  <c:v>12.38</c:v>
                </c:pt>
                <c:pt idx="23969">
                  <c:v>12.38</c:v>
                </c:pt>
                <c:pt idx="23970">
                  <c:v>12.38</c:v>
                </c:pt>
                <c:pt idx="23971">
                  <c:v>12.38</c:v>
                </c:pt>
                <c:pt idx="23972">
                  <c:v>12.38</c:v>
                </c:pt>
                <c:pt idx="23973">
                  <c:v>12.38</c:v>
                </c:pt>
                <c:pt idx="23974">
                  <c:v>12.38</c:v>
                </c:pt>
                <c:pt idx="23975">
                  <c:v>12.55</c:v>
                </c:pt>
                <c:pt idx="23976">
                  <c:v>12.55</c:v>
                </c:pt>
                <c:pt idx="23977">
                  <c:v>12.55</c:v>
                </c:pt>
                <c:pt idx="23978">
                  <c:v>12.55</c:v>
                </c:pt>
                <c:pt idx="23979">
                  <c:v>12.55</c:v>
                </c:pt>
                <c:pt idx="23980">
                  <c:v>12.55</c:v>
                </c:pt>
                <c:pt idx="23981">
                  <c:v>12.55</c:v>
                </c:pt>
                <c:pt idx="23982">
                  <c:v>12.55</c:v>
                </c:pt>
                <c:pt idx="23983">
                  <c:v>12.55</c:v>
                </c:pt>
                <c:pt idx="23984">
                  <c:v>12.55</c:v>
                </c:pt>
                <c:pt idx="23985">
                  <c:v>12.66</c:v>
                </c:pt>
                <c:pt idx="23986">
                  <c:v>12.66</c:v>
                </c:pt>
                <c:pt idx="23987">
                  <c:v>12.66</c:v>
                </c:pt>
                <c:pt idx="23988">
                  <c:v>12.66</c:v>
                </c:pt>
                <c:pt idx="23989">
                  <c:v>12.66</c:v>
                </c:pt>
                <c:pt idx="23990">
                  <c:v>12.66</c:v>
                </c:pt>
                <c:pt idx="23991">
                  <c:v>12.66</c:v>
                </c:pt>
                <c:pt idx="23992">
                  <c:v>12.66</c:v>
                </c:pt>
                <c:pt idx="23993">
                  <c:v>12.66</c:v>
                </c:pt>
                <c:pt idx="23994">
                  <c:v>12.66</c:v>
                </c:pt>
                <c:pt idx="23995">
                  <c:v>11.16</c:v>
                </c:pt>
                <c:pt idx="23996">
                  <c:v>11.16</c:v>
                </c:pt>
                <c:pt idx="23997">
                  <c:v>11.16</c:v>
                </c:pt>
                <c:pt idx="23998">
                  <c:v>11.16</c:v>
                </c:pt>
                <c:pt idx="23999">
                  <c:v>11.16</c:v>
                </c:pt>
                <c:pt idx="24000">
                  <c:v>11.16</c:v>
                </c:pt>
                <c:pt idx="24001">
                  <c:v>11.16</c:v>
                </c:pt>
                <c:pt idx="24002">
                  <c:v>11.16</c:v>
                </c:pt>
                <c:pt idx="24003">
                  <c:v>11.16</c:v>
                </c:pt>
                <c:pt idx="24004">
                  <c:v>11.16</c:v>
                </c:pt>
                <c:pt idx="24005">
                  <c:v>12.11</c:v>
                </c:pt>
                <c:pt idx="24006">
                  <c:v>12.11</c:v>
                </c:pt>
                <c:pt idx="24007">
                  <c:v>12.11</c:v>
                </c:pt>
                <c:pt idx="24008">
                  <c:v>12.11</c:v>
                </c:pt>
                <c:pt idx="24009">
                  <c:v>12.11</c:v>
                </c:pt>
                <c:pt idx="24010">
                  <c:v>12.11</c:v>
                </c:pt>
                <c:pt idx="24011">
                  <c:v>12.11</c:v>
                </c:pt>
                <c:pt idx="24012">
                  <c:v>12.11</c:v>
                </c:pt>
                <c:pt idx="24013">
                  <c:v>12.11</c:v>
                </c:pt>
                <c:pt idx="24014">
                  <c:v>12.11</c:v>
                </c:pt>
                <c:pt idx="24015">
                  <c:v>12.47</c:v>
                </c:pt>
                <c:pt idx="24016">
                  <c:v>12.47</c:v>
                </c:pt>
                <c:pt idx="24017">
                  <c:v>12.47</c:v>
                </c:pt>
                <c:pt idx="24018">
                  <c:v>12.47</c:v>
                </c:pt>
                <c:pt idx="24019">
                  <c:v>12.47</c:v>
                </c:pt>
                <c:pt idx="24020">
                  <c:v>12.47</c:v>
                </c:pt>
                <c:pt idx="24021">
                  <c:v>12.47</c:v>
                </c:pt>
                <c:pt idx="24022">
                  <c:v>12.47</c:v>
                </c:pt>
                <c:pt idx="24023">
                  <c:v>12.47</c:v>
                </c:pt>
                <c:pt idx="24024">
                  <c:v>12.47</c:v>
                </c:pt>
                <c:pt idx="24025">
                  <c:v>13.22</c:v>
                </c:pt>
                <c:pt idx="24026">
                  <c:v>13.22</c:v>
                </c:pt>
                <c:pt idx="24027">
                  <c:v>13.22</c:v>
                </c:pt>
                <c:pt idx="24028">
                  <c:v>13.22</c:v>
                </c:pt>
                <c:pt idx="24029">
                  <c:v>13.22</c:v>
                </c:pt>
                <c:pt idx="24030">
                  <c:v>13.22</c:v>
                </c:pt>
                <c:pt idx="24031">
                  <c:v>13.22</c:v>
                </c:pt>
                <c:pt idx="24032">
                  <c:v>13.22</c:v>
                </c:pt>
                <c:pt idx="24033">
                  <c:v>13.22</c:v>
                </c:pt>
                <c:pt idx="24034">
                  <c:v>13.22</c:v>
                </c:pt>
                <c:pt idx="24035">
                  <c:v>13.33</c:v>
                </c:pt>
                <c:pt idx="24036">
                  <c:v>13.33</c:v>
                </c:pt>
                <c:pt idx="24037">
                  <c:v>13.33</c:v>
                </c:pt>
                <c:pt idx="24038">
                  <c:v>13.33</c:v>
                </c:pt>
                <c:pt idx="24039">
                  <c:v>13.33</c:v>
                </c:pt>
                <c:pt idx="24040">
                  <c:v>13.33</c:v>
                </c:pt>
                <c:pt idx="24041">
                  <c:v>13.33</c:v>
                </c:pt>
                <c:pt idx="24042">
                  <c:v>13.33</c:v>
                </c:pt>
                <c:pt idx="24043">
                  <c:v>13.33</c:v>
                </c:pt>
                <c:pt idx="24044">
                  <c:v>13.33</c:v>
                </c:pt>
                <c:pt idx="24045">
                  <c:v>13.36</c:v>
                </c:pt>
                <c:pt idx="24046">
                  <c:v>13.36</c:v>
                </c:pt>
                <c:pt idx="24047">
                  <c:v>13.36</c:v>
                </c:pt>
                <c:pt idx="24048">
                  <c:v>13.36</c:v>
                </c:pt>
                <c:pt idx="24049">
                  <c:v>13.36</c:v>
                </c:pt>
                <c:pt idx="24050">
                  <c:v>13.36</c:v>
                </c:pt>
                <c:pt idx="24051">
                  <c:v>13.36</c:v>
                </c:pt>
                <c:pt idx="24052">
                  <c:v>13.36</c:v>
                </c:pt>
                <c:pt idx="24053">
                  <c:v>13.36</c:v>
                </c:pt>
                <c:pt idx="24054">
                  <c:v>13.36</c:v>
                </c:pt>
                <c:pt idx="24055">
                  <c:v>13.36</c:v>
                </c:pt>
                <c:pt idx="24056">
                  <c:v>13.36</c:v>
                </c:pt>
                <c:pt idx="24057">
                  <c:v>13.36</c:v>
                </c:pt>
                <c:pt idx="24058">
                  <c:v>13.36</c:v>
                </c:pt>
                <c:pt idx="24059">
                  <c:v>13.36</c:v>
                </c:pt>
                <c:pt idx="24060">
                  <c:v>13.36</c:v>
                </c:pt>
                <c:pt idx="24061">
                  <c:v>13.36</c:v>
                </c:pt>
                <c:pt idx="24062">
                  <c:v>13.36</c:v>
                </c:pt>
                <c:pt idx="24063">
                  <c:v>13.36</c:v>
                </c:pt>
                <c:pt idx="24064">
                  <c:v>13.36</c:v>
                </c:pt>
                <c:pt idx="24065">
                  <c:v>14.27</c:v>
                </c:pt>
                <c:pt idx="24066">
                  <c:v>14.27</c:v>
                </c:pt>
                <c:pt idx="24067">
                  <c:v>14.27</c:v>
                </c:pt>
                <c:pt idx="24068">
                  <c:v>14.27</c:v>
                </c:pt>
                <c:pt idx="24069">
                  <c:v>14.27</c:v>
                </c:pt>
                <c:pt idx="24070">
                  <c:v>14.27</c:v>
                </c:pt>
                <c:pt idx="24071">
                  <c:v>14.27</c:v>
                </c:pt>
                <c:pt idx="24072">
                  <c:v>14.27</c:v>
                </c:pt>
                <c:pt idx="24073">
                  <c:v>14.27</c:v>
                </c:pt>
                <c:pt idx="24074">
                  <c:v>14.27</c:v>
                </c:pt>
                <c:pt idx="24075">
                  <c:v>14.86</c:v>
                </c:pt>
                <c:pt idx="24076">
                  <c:v>14.86</c:v>
                </c:pt>
                <c:pt idx="24077">
                  <c:v>14.86</c:v>
                </c:pt>
                <c:pt idx="24078">
                  <c:v>14.86</c:v>
                </c:pt>
                <c:pt idx="24079">
                  <c:v>14.86</c:v>
                </c:pt>
                <c:pt idx="24080">
                  <c:v>14.86</c:v>
                </c:pt>
                <c:pt idx="24081">
                  <c:v>14.86</c:v>
                </c:pt>
                <c:pt idx="24082">
                  <c:v>14.86</c:v>
                </c:pt>
                <c:pt idx="24083">
                  <c:v>14.86</c:v>
                </c:pt>
                <c:pt idx="24084">
                  <c:v>14.86</c:v>
                </c:pt>
                <c:pt idx="24085">
                  <c:v>15.49</c:v>
                </c:pt>
                <c:pt idx="24086">
                  <c:v>15.49</c:v>
                </c:pt>
                <c:pt idx="24087">
                  <c:v>15.49</c:v>
                </c:pt>
                <c:pt idx="24088">
                  <c:v>15.49</c:v>
                </c:pt>
                <c:pt idx="24089">
                  <c:v>15.49</c:v>
                </c:pt>
                <c:pt idx="24090">
                  <c:v>15.49</c:v>
                </c:pt>
                <c:pt idx="24091">
                  <c:v>15.49</c:v>
                </c:pt>
                <c:pt idx="24092">
                  <c:v>15.49</c:v>
                </c:pt>
                <c:pt idx="24093">
                  <c:v>15.49</c:v>
                </c:pt>
                <c:pt idx="24094">
                  <c:v>15.49</c:v>
                </c:pt>
                <c:pt idx="24095">
                  <c:v>15.52</c:v>
                </c:pt>
                <c:pt idx="24096">
                  <c:v>15.52</c:v>
                </c:pt>
                <c:pt idx="24097">
                  <c:v>15.52</c:v>
                </c:pt>
                <c:pt idx="24098">
                  <c:v>15.52</c:v>
                </c:pt>
                <c:pt idx="24099">
                  <c:v>15.52</c:v>
                </c:pt>
                <c:pt idx="24100">
                  <c:v>15.52</c:v>
                </c:pt>
                <c:pt idx="24101">
                  <c:v>15.52</c:v>
                </c:pt>
                <c:pt idx="24102">
                  <c:v>15.52</c:v>
                </c:pt>
                <c:pt idx="24103">
                  <c:v>15.52</c:v>
                </c:pt>
                <c:pt idx="24104">
                  <c:v>15.52</c:v>
                </c:pt>
                <c:pt idx="24105">
                  <c:v>26.41</c:v>
                </c:pt>
                <c:pt idx="24106">
                  <c:v>26.41</c:v>
                </c:pt>
                <c:pt idx="24107">
                  <c:v>26.41</c:v>
                </c:pt>
                <c:pt idx="24108">
                  <c:v>26.41</c:v>
                </c:pt>
                <c:pt idx="24109">
                  <c:v>26.41</c:v>
                </c:pt>
                <c:pt idx="24110">
                  <c:v>26.41</c:v>
                </c:pt>
                <c:pt idx="24111">
                  <c:v>26.41</c:v>
                </c:pt>
                <c:pt idx="24112">
                  <c:v>26.41</c:v>
                </c:pt>
                <c:pt idx="24113">
                  <c:v>26.41</c:v>
                </c:pt>
                <c:pt idx="24114">
                  <c:v>26.41</c:v>
                </c:pt>
                <c:pt idx="24115">
                  <c:v>26.08</c:v>
                </c:pt>
                <c:pt idx="24116">
                  <c:v>26.08</c:v>
                </c:pt>
                <c:pt idx="24117">
                  <c:v>26.08</c:v>
                </c:pt>
                <c:pt idx="24118">
                  <c:v>26.08</c:v>
                </c:pt>
                <c:pt idx="24119">
                  <c:v>26.08</c:v>
                </c:pt>
                <c:pt idx="24120">
                  <c:v>26.08</c:v>
                </c:pt>
                <c:pt idx="24121">
                  <c:v>26.08</c:v>
                </c:pt>
                <c:pt idx="24122">
                  <c:v>26.08</c:v>
                </c:pt>
                <c:pt idx="24123">
                  <c:v>26.08</c:v>
                </c:pt>
                <c:pt idx="24124">
                  <c:v>26.08</c:v>
                </c:pt>
                <c:pt idx="24125">
                  <c:v>23.83</c:v>
                </c:pt>
                <c:pt idx="24126">
                  <c:v>23.83</c:v>
                </c:pt>
                <c:pt idx="24127">
                  <c:v>23.83</c:v>
                </c:pt>
                <c:pt idx="24128">
                  <c:v>23.83</c:v>
                </c:pt>
                <c:pt idx="24129">
                  <c:v>23.83</c:v>
                </c:pt>
                <c:pt idx="24130">
                  <c:v>23.83</c:v>
                </c:pt>
                <c:pt idx="24131">
                  <c:v>23.83</c:v>
                </c:pt>
                <c:pt idx="24132">
                  <c:v>23.83</c:v>
                </c:pt>
                <c:pt idx="24133">
                  <c:v>23.83</c:v>
                </c:pt>
                <c:pt idx="24134">
                  <c:v>23.83</c:v>
                </c:pt>
                <c:pt idx="24135">
                  <c:v>10.41</c:v>
                </c:pt>
                <c:pt idx="24136">
                  <c:v>10.41</c:v>
                </c:pt>
                <c:pt idx="24137">
                  <c:v>10.41</c:v>
                </c:pt>
                <c:pt idx="24138">
                  <c:v>10.41</c:v>
                </c:pt>
                <c:pt idx="24139">
                  <c:v>10.41</c:v>
                </c:pt>
                <c:pt idx="24140">
                  <c:v>10.41</c:v>
                </c:pt>
                <c:pt idx="24141">
                  <c:v>10.41</c:v>
                </c:pt>
                <c:pt idx="24142">
                  <c:v>10.41</c:v>
                </c:pt>
                <c:pt idx="24143">
                  <c:v>10.41</c:v>
                </c:pt>
                <c:pt idx="24144">
                  <c:v>10.41</c:v>
                </c:pt>
                <c:pt idx="24145">
                  <c:v>11.55</c:v>
                </c:pt>
                <c:pt idx="24146">
                  <c:v>11.55</c:v>
                </c:pt>
                <c:pt idx="24147">
                  <c:v>11.55</c:v>
                </c:pt>
                <c:pt idx="24148">
                  <c:v>11.55</c:v>
                </c:pt>
                <c:pt idx="24149">
                  <c:v>11.55</c:v>
                </c:pt>
                <c:pt idx="24150">
                  <c:v>11.55</c:v>
                </c:pt>
                <c:pt idx="24151">
                  <c:v>11.55</c:v>
                </c:pt>
                <c:pt idx="24152">
                  <c:v>11.55</c:v>
                </c:pt>
                <c:pt idx="24153">
                  <c:v>11.55</c:v>
                </c:pt>
                <c:pt idx="24154">
                  <c:v>11.55</c:v>
                </c:pt>
                <c:pt idx="24155">
                  <c:v>11.33</c:v>
                </c:pt>
                <c:pt idx="24156">
                  <c:v>11.33</c:v>
                </c:pt>
                <c:pt idx="24157">
                  <c:v>11.33</c:v>
                </c:pt>
                <c:pt idx="24158">
                  <c:v>11.33</c:v>
                </c:pt>
                <c:pt idx="24159">
                  <c:v>11.33</c:v>
                </c:pt>
                <c:pt idx="24160">
                  <c:v>11.33</c:v>
                </c:pt>
                <c:pt idx="24161">
                  <c:v>11.33</c:v>
                </c:pt>
                <c:pt idx="24162">
                  <c:v>11.33</c:v>
                </c:pt>
                <c:pt idx="24163">
                  <c:v>11.33</c:v>
                </c:pt>
                <c:pt idx="24164">
                  <c:v>11.33</c:v>
                </c:pt>
                <c:pt idx="24165">
                  <c:v>10.63</c:v>
                </c:pt>
                <c:pt idx="24166">
                  <c:v>10.63</c:v>
                </c:pt>
                <c:pt idx="24167">
                  <c:v>10.63</c:v>
                </c:pt>
                <c:pt idx="24168">
                  <c:v>10.63</c:v>
                </c:pt>
                <c:pt idx="24169">
                  <c:v>10.63</c:v>
                </c:pt>
                <c:pt idx="24170">
                  <c:v>10.63</c:v>
                </c:pt>
                <c:pt idx="24171">
                  <c:v>10.63</c:v>
                </c:pt>
                <c:pt idx="24172">
                  <c:v>10.63</c:v>
                </c:pt>
                <c:pt idx="24173">
                  <c:v>10.63</c:v>
                </c:pt>
                <c:pt idx="24174">
                  <c:v>10.63</c:v>
                </c:pt>
                <c:pt idx="24175">
                  <c:v>10.88</c:v>
                </c:pt>
                <c:pt idx="24176">
                  <c:v>10.88</c:v>
                </c:pt>
                <c:pt idx="24177">
                  <c:v>10.88</c:v>
                </c:pt>
                <c:pt idx="24178">
                  <c:v>10.88</c:v>
                </c:pt>
                <c:pt idx="24179">
                  <c:v>10.88</c:v>
                </c:pt>
                <c:pt idx="24180">
                  <c:v>10.88</c:v>
                </c:pt>
                <c:pt idx="24181">
                  <c:v>10.88</c:v>
                </c:pt>
                <c:pt idx="24182">
                  <c:v>10.88</c:v>
                </c:pt>
                <c:pt idx="24183">
                  <c:v>10.88</c:v>
                </c:pt>
                <c:pt idx="24184">
                  <c:v>10.88</c:v>
                </c:pt>
                <c:pt idx="24185">
                  <c:v>10.74</c:v>
                </c:pt>
                <c:pt idx="24186">
                  <c:v>10.74</c:v>
                </c:pt>
                <c:pt idx="24187">
                  <c:v>10.74</c:v>
                </c:pt>
                <c:pt idx="24188">
                  <c:v>10.74</c:v>
                </c:pt>
                <c:pt idx="24189">
                  <c:v>10.74</c:v>
                </c:pt>
                <c:pt idx="24190">
                  <c:v>10.74</c:v>
                </c:pt>
                <c:pt idx="24191">
                  <c:v>10.74</c:v>
                </c:pt>
                <c:pt idx="24192">
                  <c:v>10.74</c:v>
                </c:pt>
                <c:pt idx="24193">
                  <c:v>10.74</c:v>
                </c:pt>
                <c:pt idx="24194">
                  <c:v>10.74</c:v>
                </c:pt>
                <c:pt idx="24195">
                  <c:v>10.3</c:v>
                </c:pt>
                <c:pt idx="24196">
                  <c:v>10.3</c:v>
                </c:pt>
                <c:pt idx="24197">
                  <c:v>10.3</c:v>
                </c:pt>
                <c:pt idx="24198">
                  <c:v>10.3</c:v>
                </c:pt>
                <c:pt idx="24199">
                  <c:v>10.3</c:v>
                </c:pt>
                <c:pt idx="24200">
                  <c:v>10.3</c:v>
                </c:pt>
                <c:pt idx="24201">
                  <c:v>10.3</c:v>
                </c:pt>
                <c:pt idx="24202">
                  <c:v>10.3</c:v>
                </c:pt>
                <c:pt idx="24203">
                  <c:v>10.3</c:v>
                </c:pt>
                <c:pt idx="24204">
                  <c:v>10.3</c:v>
                </c:pt>
                <c:pt idx="24205">
                  <c:v>10.47</c:v>
                </c:pt>
                <c:pt idx="24206">
                  <c:v>10.47</c:v>
                </c:pt>
                <c:pt idx="24207">
                  <c:v>10.47</c:v>
                </c:pt>
                <c:pt idx="24208">
                  <c:v>10.47</c:v>
                </c:pt>
                <c:pt idx="24209">
                  <c:v>10.47</c:v>
                </c:pt>
                <c:pt idx="24210">
                  <c:v>10.47</c:v>
                </c:pt>
                <c:pt idx="24211">
                  <c:v>10.47</c:v>
                </c:pt>
                <c:pt idx="24212">
                  <c:v>10.47</c:v>
                </c:pt>
                <c:pt idx="24213">
                  <c:v>10.47</c:v>
                </c:pt>
                <c:pt idx="24214">
                  <c:v>10.47</c:v>
                </c:pt>
                <c:pt idx="24215">
                  <c:v>10.72</c:v>
                </c:pt>
                <c:pt idx="24216">
                  <c:v>10.72</c:v>
                </c:pt>
                <c:pt idx="24217">
                  <c:v>10.72</c:v>
                </c:pt>
                <c:pt idx="24218">
                  <c:v>10.72</c:v>
                </c:pt>
                <c:pt idx="24219">
                  <c:v>10.72</c:v>
                </c:pt>
                <c:pt idx="24220">
                  <c:v>10.72</c:v>
                </c:pt>
                <c:pt idx="24221">
                  <c:v>10.72</c:v>
                </c:pt>
                <c:pt idx="24222">
                  <c:v>10.72</c:v>
                </c:pt>
                <c:pt idx="24223">
                  <c:v>10.72</c:v>
                </c:pt>
                <c:pt idx="24224">
                  <c:v>10.72</c:v>
                </c:pt>
                <c:pt idx="24225">
                  <c:v>10.72</c:v>
                </c:pt>
                <c:pt idx="24226">
                  <c:v>10.72</c:v>
                </c:pt>
                <c:pt idx="24227">
                  <c:v>10.72</c:v>
                </c:pt>
                <c:pt idx="24228">
                  <c:v>10.72</c:v>
                </c:pt>
                <c:pt idx="24229">
                  <c:v>10.72</c:v>
                </c:pt>
                <c:pt idx="24230">
                  <c:v>10.72</c:v>
                </c:pt>
                <c:pt idx="24231">
                  <c:v>10.72</c:v>
                </c:pt>
                <c:pt idx="24232">
                  <c:v>10.72</c:v>
                </c:pt>
                <c:pt idx="24233">
                  <c:v>10.72</c:v>
                </c:pt>
                <c:pt idx="24234">
                  <c:v>10.72</c:v>
                </c:pt>
                <c:pt idx="24235">
                  <c:v>10.74</c:v>
                </c:pt>
                <c:pt idx="24236">
                  <c:v>10.74</c:v>
                </c:pt>
                <c:pt idx="24237">
                  <c:v>10.74</c:v>
                </c:pt>
                <c:pt idx="24238">
                  <c:v>10.74</c:v>
                </c:pt>
                <c:pt idx="24239">
                  <c:v>10.74</c:v>
                </c:pt>
                <c:pt idx="24240">
                  <c:v>10.74</c:v>
                </c:pt>
                <c:pt idx="24241">
                  <c:v>10.74</c:v>
                </c:pt>
                <c:pt idx="24242">
                  <c:v>10.74</c:v>
                </c:pt>
                <c:pt idx="24243">
                  <c:v>10.74</c:v>
                </c:pt>
                <c:pt idx="24244">
                  <c:v>10.74</c:v>
                </c:pt>
                <c:pt idx="24245">
                  <c:v>10.88</c:v>
                </c:pt>
                <c:pt idx="24246">
                  <c:v>10.88</c:v>
                </c:pt>
                <c:pt idx="24247">
                  <c:v>10.88</c:v>
                </c:pt>
                <c:pt idx="24248">
                  <c:v>10.88</c:v>
                </c:pt>
                <c:pt idx="24249">
                  <c:v>10.88</c:v>
                </c:pt>
                <c:pt idx="24250">
                  <c:v>10.88</c:v>
                </c:pt>
                <c:pt idx="24251">
                  <c:v>10.88</c:v>
                </c:pt>
                <c:pt idx="24252">
                  <c:v>10.88</c:v>
                </c:pt>
                <c:pt idx="24253">
                  <c:v>10.88</c:v>
                </c:pt>
                <c:pt idx="24254">
                  <c:v>10.88</c:v>
                </c:pt>
                <c:pt idx="24255">
                  <c:v>10.99</c:v>
                </c:pt>
                <c:pt idx="24256">
                  <c:v>10.99</c:v>
                </c:pt>
                <c:pt idx="24257">
                  <c:v>10.99</c:v>
                </c:pt>
                <c:pt idx="24258">
                  <c:v>10.99</c:v>
                </c:pt>
                <c:pt idx="24259">
                  <c:v>10.99</c:v>
                </c:pt>
                <c:pt idx="24260">
                  <c:v>10.99</c:v>
                </c:pt>
                <c:pt idx="24261">
                  <c:v>10.99</c:v>
                </c:pt>
                <c:pt idx="24262">
                  <c:v>10.99</c:v>
                </c:pt>
                <c:pt idx="24263">
                  <c:v>10.99</c:v>
                </c:pt>
                <c:pt idx="24264">
                  <c:v>10.99</c:v>
                </c:pt>
                <c:pt idx="24265">
                  <c:v>10.88</c:v>
                </c:pt>
                <c:pt idx="24266">
                  <c:v>10.88</c:v>
                </c:pt>
                <c:pt idx="24267">
                  <c:v>10.88</c:v>
                </c:pt>
                <c:pt idx="24268">
                  <c:v>10.88</c:v>
                </c:pt>
                <c:pt idx="24269">
                  <c:v>10.88</c:v>
                </c:pt>
                <c:pt idx="24270">
                  <c:v>10.88</c:v>
                </c:pt>
                <c:pt idx="24271">
                  <c:v>10.88</c:v>
                </c:pt>
                <c:pt idx="24272">
                  <c:v>10.88</c:v>
                </c:pt>
                <c:pt idx="24273">
                  <c:v>10.88</c:v>
                </c:pt>
                <c:pt idx="24274">
                  <c:v>10.88</c:v>
                </c:pt>
                <c:pt idx="24275">
                  <c:v>11.33</c:v>
                </c:pt>
                <c:pt idx="24276">
                  <c:v>11.33</c:v>
                </c:pt>
                <c:pt idx="24277">
                  <c:v>11.33</c:v>
                </c:pt>
                <c:pt idx="24278">
                  <c:v>11.33</c:v>
                </c:pt>
                <c:pt idx="24279">
                  <c:v>11.33</c:v>
                </c:pt>
                <c:pt idx="24280">
                  <c:v>11.33</c:v>
                </c:pt>
                <c:pt idx="24281">
                  <c:v>11.33</c:v>
                </c:pt>
                <c:pt idx="24282">
                  <c:v>11.33</c:v>
                </c:pt>
                <c:pt idx="24283">
                  <c:v>11.33</c:v>
                </c:pt>
                <c:pt idx="24284">
                  <c:v>11.33</c:v>
                </c:pt>
                <c:pt idx="24285">
                  <c:v>11.22</c:v>
                </c:pt>
                <c:pt idx="24286">
                  <c:v>11.22</c:v>
                </c:pt>
                <c:pt idx="24287">
                  <c:v>11.22</c:v>
                </c:pt>
                <c:pt idx="24288">
                  <c:v>11.22</c:v>
                </c:pt>
                <c:pt idx="24289">
                  <c:v>11.22</c:v>
                </c:pt>
                <c:pt idx="24290">
                  <c:v>11.22</c:v>
                </c:pt>
                <c:pt idx="24291">
                  <c:v>11.22</c:v>
                </c:pt>
                <c:pt idx="24292">
                  <c:v>11.22</c:v>
                </c:pt>
                <c:pt idx="24293">
                  <c:v>11.22</c:v>
                </c:pt>
                <c:pt idx="24294">
                  <c:v>11.22</c:v>
                </c:pt>
                <c:pt idx="24295">
                  <c:v>11.33</c:v>
                </c:pt>
                <c:pt idx="24296">
                  <c:v>11.33</c:v>
                </c:pt>
                <c:pt idx="24297">
                  <c:v>11.33</c:v>
                </c:pt>
                <c:pt idx="24298">
                  <c:v>11.33</c:v>
                </c:pt>
                <c:pt idx="24299">
                  <c:v>11.33</c:v>
                </c:pt>
                <c:pt idx="24300">
                  <c:v>11.33</c:v>
                </c:pt>
                <c:pt idx="24301">
                  <c:v>11.33</c:v>
                </c:pt>
                <c:pt idx="24302">
                  <c:v>11.33</c:v>
                </c:pt>
                <c:pt idx="24303">
                  <c:v>11.33</c:v>
                </c:pt>
                <c:pt idx="24304">
                  <c:v>11.33</c:v>
                </c:pt>
                <c:pt idx="24305">
                  <c:v>11.13</c:v>
                </c:pt>
                <c:pt idx="24306">
                  <c:v>11.13</c:v>
                </c:pt>
                <c:pt idx="24307">
                  <c:v>11.13</c:v>
                </c:pt>
                <c:pt idx="24308">
                  <c:v>11.13</c:v>
                </c:pt>
                <c:pt idx="24309">
                  <c:v>11.13</c:v>
                </c:pt>
                <c:pt idx="24310">
                  <c:v>11.13</c:v>
                </c:pt>
                <c:pt idx="24311">
                  <c:v>11.13</c:v>
                </c:pt>
                <c:pt idx="24312">
                  <c:v>11.13</c:v>
                </c:pt>
                <c:pt idx="24313">
                  <c:v>11.13</c:v>
                </c:pt>
                <c:pt idx="24314">
                  <c:v>11.13</c:v>
                </c:pt>
                <c:pt idx="24315">
                  <c:v>10.55</c:v>
                </c:pt>
                <c:pt idx="24316">
                  <c:v>10.55</c:v>
                </c:pt>
                <c:pt idx="24317">
                  <c:v>10.55</c:v>
                </c:pt>
                <c:pt idx="24318">
                  <c:v>10.55</c:v>
                </c:pt>
                <c:pt idx="24319">
                  <c:v>10.55</c:v>
                </c:pt>
                <c:pt idx="24320">
                  <c:v>10.55</c:v>
                </c:pt>
                <c:pt idx="24321">
                  <c:v>10.55</c:v>
                </c:pt>
                <c:pt idx="24322">
                  <c:v>10.55</c:v>
                </c:pt>
                <c:pt idx="24323">
                  <c:v>10.55</c:v>
                </c:pt>
                <c:pt idx="24324">
                  <c:v>10.55</c:v>
                </c:pt>
                <c:pt idx="24325">
                  <c:v>17.88</c:v>
                </c:pt>
                <c:pt idx="24326">
                  <c:v>17.88</c:v>
                </c:pt>
                <c:pt idx="24327">
                  <c:v>17.88</c:v>
                </c:pt>
                <c:pt idx="24328">
                  <c:v>17.88</c:v>
                </c:pt>
                <c:pt idx="24329">
                  <c:v>17.88</c:v>
                </c:pt>
                <c:pt idx="24330">
                  <c:v>17.88</c:v>
                </c:pt>
                <c:pt idx="24331">
                  <c:v>17.88</c:v>
                </c:pt>
                <c:pt idx="24332">
                  <c:v>17.88</c:v>
                </c:pt>
                <c:pt idx="24333">
                  <c:v>17.88</c:v>
                </c:pt>
                <c:pt idx="24334">
                  <c:v>17.88</c:v>
                </c:pt>
                <c:pt idx="24335">
                  <c:v>16.16</c:v>
                </c:pt>
                <c:pt idx="24336">
                  <c:v>16.16</c:v>
                </c:pt>
                <c:pt idx="24337">
                  <c:v>16.16</c:v>
                </c:pt>
                <c:pt idx="24338">
                  <c:v>16.16</c:v>
                </c:pt>
                <c:pt idx="24339">
                  <c:v>16.16</c:v>
                </c:pt>
                <c:pt idx="24340">
                  <c:v>16.16</c:v>
                </c:pt>
                <c:pt idx="24341">
                  <c:v>16.16</c:v>
                </c:pt>
                <c:pt idx="24342">
                  <c:v>16.16</c:v>
                </c:pt>
                <c:pt idx="24343">
                  <c:v>16.16</c:v>
                </c:pt>
                <c:pt idx="24344">
                  <c:v>16.16</c:v>
                </c:pt>
                <c:pt idx="24345">
                  <c:v>7.19</c:v>
                </c:pt>
                <c:pt idx="24346">
                  <c:v>7.19</c:v>
                </c:pt>
                <c:pt idx="24347">
                  <c:v>7.19</c:v>
                </c:pt>
                <c:pt idx="24348">
                  <c:v>7.19</c:v>
                </c:pt>
                <c:pt idx="24349">
                  <c:v>7.19</c:v>
                </c:pt>
                <c:pt idx="24350">
                  <c:v>7.19</c:v>
                </c:pt>
                <c:pt idx="24351">
                  <c:v>7.19</c:v>
                </c:pt>
                <c:pt idx="24352">
                  <c:v>7.19</c:v>
                </c:pt>
                <c:pt idx="24353">
                  <c:v>7.19</c:v>
                </c:pt>
                <c:pt idx="24354">
                  <c:v>7.19</c:v>
                </c:pt>
                <c:pt idx="24355">
                  <c:v>8.24</c:v>
                </c:pt>
                <c:pt idx="24356">
                  <c:v>8.24</c:v>
                </c:pt>
                <c:pt idx="24357">
                  <c:v>8.24</c:v>
                </c:pt>
                <c:pt idx="24358">
                  <c:v>8.24</c:v>
                </c:pt>
                <c:pt idx="24359">
                  <c:v>8.24</c:v>
                </c:pt>
                <c:pt idx="24360">
                  <c:v>8.24</c:v>
                </c:pt>
                <c:pt idx="24361">
                  <c:v>8.24</c:v>
                </c:pt>
                <c:pt idx="24362">
                  <c:v>8.24</c:v>
                </c:pt>
                <c:pt idx="24363">
                  <c:v>8.24</c:v>
                </c:pt>
                <c:pt idx="24364">
                  <c:v>8.24</c:v>
                </c:pt>
                <c:pt idx="24365">
                  <c:v>8.02</c:v>
                </c:pt>
                <c:pt idx="24366">
                  <c:v>8.02</c:v>
                </c:pt>
                <c:pt idx="24367">
                  <c:v>8.02</c:v>
                </c:pt>
                <c:pt idx="24368">
                  <c:v>8.02</c:v>
                </c:pt>
                <c:pt idx="24369">
                  <c:v>8.02</c:v>
                </c:pt>
                <c:pt idx="24370">
                  <c:v>8.02</c:v>
                </c:pt>
                <c:pt idx="24371">
                  <c:v>8.02</c:v>
                </c:pt>
                <c:pt idx="24372">
                  <c:v>8.02</c:v>
                </c:pt>
                <c:pt idx="24373">
                  <c:v>8.02</c:v>
                </c:pt>
                <c:pt idx="24374">
                  <c:v>8.02</c:v>
                </c:pt>
                <c:pt idx="24375">
                  <c:v>8.0500000000000007</c:v>
                </c:pt>
                <c:pt idx="24376">
                  <c:v>8.0500000000000007</c:v>
                </c:pt>
                <c:pt idx="24377">
                  <c:v>8.0500000000000007</c:v>
                </c:pt>
                <c:pt idx="24378">
                  <c:v>8.0500000000000007</c:v>
                </c:pt>
                <c:pt idx="24379">
                  <c:v>8.0500000000000007</c:v>
                </c:pt>
                <c:pt idx="24380">
                  <c:v>8.0500000000000007</c:v>
                </c:pt>
                <c:pt idx="24381">
                  <c:v>8.0500000000000007</c:v>
                </c:pt>
                <c:pt idx="24382">
                  <c:v>8.0500000000000007</c:v>
                </c:pt>
                <c:pt idx="24383">
                  <c:v>8.0500000000000007</c:v>
                </c:pt>
                <c:pt idx="24384">
                  <c:v>8.0500000000000007</c:v>
                </c:pt>
                <c:pt idx="24385">
                  <c:v>8.16</c:v>
                </c:pt>
                <c:pt idx="24386">
                  <c:v>8.16</c:v>
                </c:pt>
                <c:pt idx="24387">
                  <c:v>8.16</c:v>
                </c:pt>
                <c:pt idx="24388">
                  <c:v>8.16</c:v>
                </c:pt>
                <c:pt idx="24389">
                  <c:v>8.16</c:v>
                </c:pt>
                <c:pt idx="24390">
                  <c:v>8.16</c:v>
                </c:pt>
                <c:pt idx="24391">
                  <c:v>8.16</c:v>
                </c:pt>
                <c:pt idx="24392">
                  <c:v>8.16</c:v>
                </c:pt>
                <c:pt idx="24393">
                  <c:v>8.16</c:v>
                </c:pt>
                <c:pt idx="24394">
                  <c:v>8.16</c:v>
                </c:pt>
                <c:pt idx="24395">
                  <c:v>8.27</c:v>
                </c:pt>
                <c:pt idx="24396">
                  <c:v>8.27</c:v>
                </c:pt>
                <c:pt idx="24397">
                  <c:v>8.27</c:v>
                </c:pt>
                <c:pt idx="24398">
                  <c:v>8.27</c:v>
                </c:pt>
                <c:pt idx="24399">
                  <c:v>8.27</c:v>
                </c:pt>
                <c:pt idx="24400">
                  <c:v>8.27</c:v>
                </c:pt>
                <c:pt idx="24401">
                  <c:v>8.27</c:v>
                </c:pt>
                <c:pt idx="24402">
                  <c:v>8.27</c:v>
                </c:pt>
                <c:pt idx="24403">
                  <c:v>8.27</c:v>
                </c:pt>
                <c:pt idx="24404">
                  <c:v>8.27</c:v>
                </c:pt>
                <c:pt idx="24405">
                  <c:v>8.52</c:v>
                </c:pt>
                <c:pt idx="24406">
                  <c:v>8.52</c:v>
                </c:pt>
                <c:pt idx="24407">
                  <c:v>8.52</c:v>
                </c:pt>
                <c:pt idx="24408">
                  <c:v>8.52</c:v>
                </c:pt>
                <c:pt idx="24409">
                  <c:v>8.52</c:v>
                </c:pt>
                <c:pt idx="24410">
                  <c:v>8.52</c:v>
                </c:pt>
                <c:pt idx="24411">
                  <c:v>8.52</c:v>
                </c:pt>
                <c:pt idx="24412">
                  <c:v>8.52</c:v>
                </c:pt>
                <c:pt idx="24413">
                  <c:v>8.52</c:v>
                </c:pt>
                <c:pt idx="24414">
                  <c:v>8.52</c:v>
                </c:pt>
                <c:pt idx="24415">
                  <c:v>8.3800000000000008</c:v>
                </c:pt>
                <c:pt idx="24416">
                  <c:v>8.3800000000000008</c:v>
                </c:pt>
                <c:pt idx="24417">
                  <c:v>8.3800000000000008</c:v>
                </c:pt>
                <c:pt idx="24418">
                  <c:v>8.3800000000000008</c:v>
                </c:pt>
                <c:pt idx="24419">
                  <c:v>8.3800000000000008</c:v>
                </c:pt>
                <c:pt idx="24420">
                  <c:v>8.3800000000000008</c:v>
                </c:pt>
                <c:pt idx="24421">
                  <c:v>8.3800000000000008</c:v>
                </c:pt>
                <c:pt idx="24422">
                  <c:v>8.3800000000000008</c:v>
                </c:pt>
                <c:pt idx="24423">
                  <c:v>8.3800000000000008</c:v>
                </c:pt>
                <c:pt idx="24424">
                  <c:v>8.3800000000000008</c:v>
                </c:pt>
                <c:pt idx="24425">
                  <c:v>8.2200000000000006</c:v>
                </c:pt>
                <c:pt idx="24426">
                  <c:v>8.2200000000000006</c:v>
                </c:pt>
                <c:pt idx="24427">
                  <c:v>8.2200000000000006</c:v>
                </c:pt>
                <c:pt idx="24428">
                  <c:v>8.2200000000000006</c:v>
                </c:pt>
                <c:pt idx="24429">
                  <c:v>8.2200000000000006</c:v>
                </c:pt>
                <c:pt idx="24430">
                  <c:v>8.2200000000000006</c:v>
                </c:pt>
                <c:pt idx="24431">
                  <c:v>8.2200000000000006</c:v>
                </c:pt>
                <c:pt idx="24432">
                  <c:v>8.2200000000000006</c:v>
                </c:pt>
                <c:pt idx="24433">
                  <c:v>8.2200000000000006</c:v>
                </c:pt>
                <c:pt idx="24434">
                  <c:v>8.2200000000000006</c:v>
                </c:pt>
                <c:pt idx="24435">
                  <c:v>8.16</c:v>
                </c:pt>
                <c:pt idx="24436">
                  <c:v>8.16</c:v>
                </c:pt>
                <c:pt idx="24437">
                  <c:v>8.16</c:v>
                </c:pt>
                <c:pt idx="24438">
                  <c:v>8.16</c:v>
                </c:pt>
                <c:pt idx="24439">
                  <c:v>8.16</c:v>
                </c:pt>
                <c:pt idx="24440">
                  <c:v>8.16</c:v>
                </c:pt>
                <c:pt idx="24441">
                  <c:v>8.16</c:v>
                </c:pt>
                <c:pt idx="24442">
                  <c:v>8.16</c:v>
                </c:pt>
                <c:pt idx="24443">
                  <c:v>8.16</c:v>
                </c:pt>
                <c:pt idx="24444">
                  <c:v>8.16</c:v>
                </c:pt>
                <c:pt idx="24445">
                  <c:v>8.24</c:v>
                </c:pt>
                <c:pt idx="24446">
                  <c:v>8.24</c:v>
                </c:pt>
                <c:pt idx="24447">
                  <c:v>8.24</c:v>
                </c:pt>
                <c:pt idx="24448">
                  <c:v>8.24</c:v>
                </c:pt>
                <c:pt idx="24449">
                  <c:v>8.24</c:v>
                </c:pt>
                <c:pt idx="24450">
                  <c:v>8.24</c:v>
                </c:pt>
                <c:pt idx="24451">
                  <c:v>8.24</c:v>
                </c:pt>
                <c:pt idx="24452">
                  <c:v>8.24</c:v>
                </c:pt>
                <c:pt idx="24453">
                  <c:v>8.24</c:v>
                </c:pt>
                <c:pt idx="24454">
                  <c:v>8.24</c:v>
                </c:pt>
                <c:pt idx="24455">
                  <c:v>8.36</c:v>
                </c:pt>
                <c:pt idx="24456">
                  <c:v>8.36</c:v>
                </c:pt>
                <c:pt idx="24457">
                  <c:v>8.36</c:v>
                </c:pt>
                <c:pt idx="24458">
                  <c:v>8.36</c:v>
                </c:pt>
                <c:pt idx="24459">
                  <c:v>8.36</c:v>
                </c:pt>
                <c:pt idx="24460">
                  <c:v>8.36</c:v>
                </c:pt>
                <c:pt idx="24461">
                  <c:v>8.36</c:v>
                </c:pt>
                <c:pt idx="24462">
                  <c:v>8.36</c:v>
                </c:pt>
                <c:pt idx="24463">
                  <c:v>8.36</c:v>
                </c:pt>
                <c:pt idx="24464">
                  <c:v>8.36</c:v>
                </c:pt>
                <c:pt idx="24465">
                  <c:v>8.2200000000000006</c:v>
                </c:pt>
                <c:pt idx="24466">
                  <c:v>8.2200000000000006</c:v>
                </c:pt>
                <c:pt idx="24467">
                  <c:v>8.2200000000000006</c:v>
                </c:pt>
                <c:pt idx="24468">
                  <c:v>8.2200000000000006</c:v>
                </c:pt>
                <c:pt idx="24469">
                  <c:v>8.2200000000000006</c:v>
                </c:pt>
                <c:pt idx="24470">
                  <c:v>8.2200000000000006</c:v>
                </c:pt>
                <c:pt idx="24471">
                  <c:v>8.2200000000000006</c:v>
                </c:pt>
                <c:pt idx="24472">
                  <c:v>8.2200000000000006</c:v>
                </c:pt>
                <c:pt idx="24473">
                  <c:v>8.2200000000000006</c:v>
                </c:pt>
                <c:pt idx="24474">
                  <c:v>8.2200000000000006</c:v>
                </c:pt>
                <c:pt idx="24475">
                  <c:v>8.27</c:v>
                </c:pt>
                <c:pt idx="24476">
                  <c:v>8.27</c:v>
                </c:pt>
                <c:pt idx="24477">
                  <c:v>8.27</c:v>
                </c:pt>
                <c:pt idx="24478">
                  <c:v>8.27</c:v>
                </c:pt>
                <c:pt idx="24479">
                  <c:v>8.27</c:v>
                </c:pt>
                <c:pt idx="24480">
                  <c:v>8.27</c:v>
                </c:pt>
                <c:pt idx="24481">
                  <c:v>8.27</c:v>
                </c:pt>
                <c:pt idx="24482">
                  <c:v>8.27</c:v>
                </c:pt>
                <c:pt idx="24483">
                  <c:v>8.27</c:v>
                </c:pt>
                <c:pt idx="24484">
                  <c:v>8.27</c:v>
                </c:pt>
                <c:pt idx="24485">
                  <c:v>8.02</c:v>
                </c:pt>
                <c:pt idx="24486">
                  <c:v>8.02</c:v>
                </c:pt>
                <c:pt idx="24487">
                  <c:v>8.02</c:v>
                </c:pt>
                <c:pt idx="24488">
                  <c:v>8.02</c:v>
                </c:pt>
                <c:pt idx="24489">
                  <c:v>8.02</c:v>
                </c:pt>
                <c:pt idx="24490">
                  <c:v>8.02</c:v>
                </c:pt>
                <c:pt idx="24491">
                  <c:v>8.02</c:v>
                </c:pt>
                <c:pt idx="24492">
                  <c:v>8.02</c:v>
                </c:pt>
                <c:pt idx="24493">
                  <c:v>8.02</c:v>
                </c:pt>
                <c:pt idx="24494">
                  <c:v>8.02</c:v>
                </c:pt>
                <c:pt idx="24495">
                  <c:v>8.11</c:v>
                </c:pt>
                <c:pt idx="24496">
                  <c:v>8.11</c:v>
                </c:pt>
                <c:pt idx="24497">
                  <c:v>8.11</c:v>
                </c:pt>
                <c:pt idx="24498">
                  <c:v>8.11</c:v>
                </c:pt>
                <c:pt idx="24499">
                  <c:v>8.11</c:v>
                </c:pt>
                <c:pt idx="24500">
                  <c:v>8.11</c:v>
                </c:pt>
                <c:pt idx="24501">
                  <c:v>8.11</c:v>
                </c:pt>
                <c:pt idx="24502">
                  <c:v>8.11</c:v>
                </c:pt>
                <c:pt idx="24503">
                  <c:v>8.11</c:v>
                </c:pt>
                <c:pt idx="24504">
                  <c:v>8.11</c:v>
                </c:pt>
                <c:pt idx="24505">
                  <c:v>8.08</c:v>
                </c:pt>
                <c:pt idx="24506">
                  <c:v>8.08</c:v>
                </c:pt>
                <c:pt idx="24507">
                  <c:v>8.08</c:v>
                </c:pt>
                <c:pt idx="24508">
                  <c:v>8.08</c:v>
                </c:pt>
                <c:pt idx="24509">
                  <c:v>8.08</c:v>
                </c:pt>
                <c:pt idx="24510">
                  <c:v>8.08</c:v>
                </c:pt>
                <c:pt idx="24511">
                  <c:v>8.08</c:v>
                </c:pt>
                <c:pt idx="24512">
                  <c:v>8.08</c:v>
                </c:pt>
                <c:pt idx="24513">
                  <c:v>8.08</c:v>
                </c:pt>
                <c:pt idx="24514">
                  <c:v>8.08</c:v>
                </c:pt>
                <c:pt idx="24515">
                  <c:v>8.11</c:v>
                </c:pt>
                <c:pt idx="24516">
                  <c:v>8.11</c:v>
                </c:pt>
                <c:pt idx="24517">
                  <c:v>8.11</c:v>
                </c:pt>
                <c:pt idx="24518">
                  <c:v>8.11</c:v>
                </c:pt>
                <c:pt idx="24519">
                  <c:v>8.11</c:v>
                </c:pt>
                <c:pt idx="24520">
                  <c:v>8.11</c:v>
                </c:pt>
                <c:pt idx="24521">
                  <c:v>8.11</c:v>
                </c:pt>
                <c:pt idx="24522">
                  <c:v>8.11</c:v>
                </c:pt>
                <c:pt idx="24523">
                  <c:v>8.11</c:v>
                </c:pt>
                <c:pt idx="24524">
                  <c:v>8.11</c:v>
                </c:pt>
                <c:pt idx="24525">
                  <c:v>8.16</c:v>
                </c:pt>
                <c:pt idx="24526">
                  <c:v>8.16</c:v>
                </c:pt>
                <c:pt idx="24527">
                  <c:v>8.16</c:v>
                </c:pt>
                <c:pt idx="24528">
                  <c:v>8.16</c:v>
                </c:pt>
                <c:pt idx="24529">
                  <c:v>8.16</c:v>
                </c:pt>
                <c:pt idx="24530">
                  <c:v>8.16</c:v>
                </c:pt>
                <c:pt idx="24531">
                  <c:v>8.16</c:v>
                </c:pt>
                <c:pt idx="24532">
                  <c:v>8.16</c:v>
                </c:pt>
                <c:pt idx="24533">
                  <c:v>8.16</c:v>
                </c:pt>
                <c:pt idx="24534">
                  <c:v>8.16</c:v>
                </c:pt>
                <c:pt idx="24535">
                  <c:v>8.11</c:v>
                </c:pt>
                <c:pt idx="24536">
                  <c:v>8.11</c:v>
                </c:pt>
                <c:pt idx="24537">
                  <c:v>8.11</c:v>
                </c:pt>
                <c:pt idx="24538">
                  <c:v>8.11</c:v>
                </c:pt>
                <c:pt idx="24539">
                  <c:v>8.11</c:v>
                </c:pt>
                <c:pt idx="24540">
                  <c:v>8.11</c:v>
                </c:pt>
                <c:pt idx="24541">
                  <c:v>8.11</c:v>
                </c:pt>
                <c:pt idx="24542">
                  <c:v>8.11</c:v>
                </c:pt>
                <c:pt idx="24543">
                  <c:v>8.11</c:v>
                </c:pt>
                <c:pt idx="24544">
                  <c:v>8.11</c:v>
                </c:pt>
                <c:pt idx="24545">
                  <c:v>8.0500000000000007</c:v>
                </c:pt>
                <c:pt idx="24546">
                  <c:v>8.0500000000000007</c:v>
                </c:pt>
                <c:pt idx="24547">
                  <c:v>8.0500000000000007</c:v>
                </c:pt>
                <c:pt idx="24548">
                  <c:v>8.0500000000000007</c:v>
                </c:pt>
                <c:pt idx="24549">
                  <c:v>8.0500000000000007</c:v>
                </c:pt>
                <c:pt idx="24550">
                  <c:v>8.0500000000000007</c:v>
                </c:pt>
                <c:pt idx="24551">
                  <c:v>8.0500000000000007</c:v>
                </c:pt>
                <c:pt idx="24552">
                  <c:v>8.0500000000000007</c:v>
                </c:pt>
                <c:pt idx="24553">
                  <c:v>8.0500000000000007</c:v>
                </c:pt>
                <c:pt idx="24554">
                  <c:v>8.0500000000000007</c:v>
                </c:pt>
                <c:pt idx="24555">
                  <c:v>8.02</c:v>
                </c:pt>
                <c:pt idx="24556">
                  <c:v>8.02</c:v>
                </c:pt>
                <c:pt idx="24557">
                  <c:v>8.02</c:v>
                </c:pt>
                <c:pt idx="24558">
                  <c:v>8.02</c:v>
                </c:pt>
                <c:pt idx="24559">
                  <c:v>8.02</c:v>
                </c:pt>
                <c:pt idx="24560">
                  <c:v>8.02</c:v>
                </c:pt>
                <c:pt idx="24561">
                  <c:v>8.02</c:v>
                </c:pt>
                <c:pt idx="24562">
                  <c:v>8.02</c:v>
                </c:pt>
                <c:pt idx="24563">
                  <c:v>8.02</c:v>
                </c:pt>
                <c:pt idx="24564">
                  <c:v>8.02</c:v>
                </c:pt>
                <c:pt idx="24565">
                  <c:v>8.19</c:v>
                </c:pt>
                <c:pt idx="24566">
                  <c:v>8.19</c:v>
                </c:pt>
                <c:pt idx="24567">
                  <c:v>8.19</c:v>
                </c:pt>
                <c:pt idx="24568">
                  <c:v>8.19</c:v>
                </c:pt>
                <c:pt idx="24569">
                  <c:v>8.19</c:v>
                </c:pt>
                <c:pt idx="24570">
                  <c:v>8.19</c:v>
                </c:pt>
                <c:pt idx="24571">
                  <c:v>8.19</c:v>
                </c:pt>
                <c:pt idx="24572">
                  <c:v>8.19</c:v>
                </c:pt>
                <c:pt idx="24573">
                  <c:v>8.19</c:v>
                </c:pt>
                <c:pt idx="24574">
                  <c:v>8.19</c:v>
                </c:pt>
                <c:pt idx="24575">
                  <c:v>8.08</c:v>
                </c:pt>
                <c:pt idx="24576">
                  <c:v>8.08</c:v>
                </c:pt>
                <c:pt idx="24577">
                  <c:v>8.08</c:v>
                </c:pt>
                <c:pt idx="24578">
                  <c:v>8.08</c:v>
                </c:pt>
                <c:pt idx="24579">
                  <c:v>8.08</c:v>
                </c:pt>
                <c:pt idx="24580">
                  <c:v>8.08</c:v>
                </c:pt>
                <c:pt idx="24581">
                  <c:v>8.08</c:v>
                </c:pt>
                <c:pt idx="24582">
                  <c:v>8.08</c:v>
                </c:pt>
                <c:pt idx="24583">
                  <c:v>8.08</c:v>
                </c:pt>
                <c:pt idx="24584">
                  <c:v>8.08</c:v>
                </c:pt>
                <c:pt idx="24585">
                  <c:v>8.2200000000000006</c:v>
                </c:pt>
                <c:pt idx="24586">
                  <c:v>8.2200000000000006</c:v>
                </c:pt>
                <c:pt idx="24587">
                  <c:v>8.2200000000000006</c:v>
                </c:pt>
                <c:pt idx="24588">
                  <c:v>8.2200000000000006</c:v>
                </c:pt>
                <c:pt idx="24589">
                  <c:v>8.2200000000000006</c:v>
                </c:pt>
                <c:pt idx="24590">
                  <c:v>8.2200000000000006</c:v>
                </c:pt>
                <c:pt idx="24591">
                  <c:v>8.2200000000000006</c:v>
                </c:pt>
                <c:pt idx="24592">
                  <c:v>8.2200000000000006</c:v>
                </c:pt>
                <c:pt idx="24593">
                  <c:v>8.2200000000000006</c:v>
                </c:pt>
                <c:pt idx="24594">
                  <c:v>8.2200000000000006</c:v>
                </c:pt>
                <c:pt idx="24595">
                  <c:v>8.2200000000000006</c:v>
                </c:pt>
                <c:pt idx="24596">
                  <c:v>8.2200000000000006</c:v>
                </c:pt>
                <c:pt idx="24597">
                  <c:v>8.2200000000000006</c:v>
                </c:pt>
                <c:pt idx="24598">
                  <c:v>8.2200000000000006</c:v>
                </c:pt>
                <c:pt idx="24599">
                  <c:v>8.2200000000000006</c:v>
                </c:pt>
                <c:pt idx="24600">
                  <c:v>8.2200000000000006</c:v>
                </c:pt>
                <c:pt idx="24601">
                  <c:v>8.2200000000000006</c:v>
                </c:pt>
                <c:pt idx="24602">
                  <c:v>8.2200000000000006</c:v>
                </c:pt>
                <c:pt idx="24603">
                  <c:v>8.2200000000000006</c:v>
                </c:pt>
                <c:pt idx="24604">
                  <c:v>8.2200000000000006</c:v>
                </c:pt>
                <c:pt idx="24605">
                  <c:v>7.97</c:v>
                </c:pt>
                <c:pt idx="24606">
                  <c:v>7.97</c:v>
                </c:pt>
                <c:pt idx="24607">
                  <c:v>7.97</c:v>
                </c:pt>
                <c:pt idx="24608">
                  <c:v>7.97</c:v>
                </c:pt>
                <c:pt idx="24609">
                  <c:v>7.97</c:v>
                </c:pt>
                <c:pt idx="24610">
                  <c:v>7.97</c:v>
                </c:pt>
                <c:pt idx="24611">
                  <c:v>7.97</c:v>
                </c:pt>
                <c:pt idx="24612">
                  <c:v>7.97</c:v>
                </c:pt>
                <c:pt idx="24613">
                  <c:v>7.97</c:v>
                </c:pt>
                <c:pt idx="24614">
                  <c:v>7.97</c:v>
                </c:pt>
                <c:pt idx="24615">
                  <c:v>7.94</c:v>
                </c:pt>
                <c:pt idx="24616">
                  <c:v>7.94</c:v>
                </c:pt>
                <c:pt idx="24617">
                  <c:v>7.94</c:v>
                </c:pt>
                <c:pt idx="24618">
                  <c:v>7.94</c:v>
                </c:pt>
                <c:pt idx="24619">
                  <c:v>7.94</c:v>
                </c:pt>
                <c:pt idx="24620">
                  <c:v>7.94</c:v>
                </c:pt>
                <c:pt idx="24621">
                  <c:v>7.94</c:v>
                </c:pt>
                <c:pt idx="24622">
                  <c:v>7.94</c:v>
                </c:pt>
                <c:pt idx="24623">
                  <c:v>7.94</c:v>
                </c:pt>
                <c:pt idx="24624">
                  <c:v>7.94</c:v>
                </c:pt>
                <c:pt idx="24625">
                  <c:v>8.08</c:v>
                </c:pt>
                <c:pt idx="24626">
                  <c:v>8.08</c:v>
                </c:pt>
                <c:pt idx="24627">
                  <c:v>8.08</c:v>
                </c:pt>
                <c:pt idx="24628">
                  <c:v>8.08</c:v>
                </c:pt>
                <c:pt idx="24629">
                  <c:v>8.08</c:v>
                </c:pt>
                <c:pt idx="24630">
                  <c:v>8.08</c:v>
                </c:pt>
                <c:pt idx="24631">
                  <c:v>8.08</c:v>
                </c:pt>
                <c:pt idx="24632">
                  <c:v>8.08</c:v>
                </c:pt>
                <c:pt idx="24633">
                  <c:v>8.08</c:v>
                </c:pt>
                <c:pt idx="24634">
                  <c:v>8.08</c:v>
                </c:pt>
                <c:pt idx="24635">
                  <c:v>8.16</c:v>
                </c:pt>
                <c:pt idx="24636">
                  <c:v>8.16</c:v>
                </c:pt>
                <c:pt idx="24637">
                  <c:v>8.16</c:v>
                </c:pt>
                <c:pt idx="24638">
                  <c:v>8.16</c:v>
                </c:pt>
                <c:pt idx="24639">
                  <c:v>8.16</c:v>
                </c:pt>
                <c:pt idx="24640">
                  <c:v>8.16</c:v>
                </c:pt>
                <c:pt idx="24641">
                  <c:v>8.16</c:v>
                </c:pt>
                <c:pt idx="24642">
                  <c:v>8.16</c:v>
                </c:pt>
                <c:pt idx="24643">
                  <c:v>8.16</c:v>
                </c:pt>
                <c:pt idx="24644">
                  <c:v>8.16</c:v>
                </c:pt>
                <c:pt idx="24645">
                  <c:v>8.27</c:v>
                </c:pt>
                <c:pt idx="24646">
                  <c:v>8.27</c:v>
                </c:pt>
                <c:pt idx="24647">
                  <c:v>8.27</c:v>
                </c:pt>
                <c:pt idx="24648">
                  <c:v>8.27</c:v>
                </c:pt>
                <c:pt idx="24649">
                  <c:v>8.27</c:v>
                </c:pt>
                <c:pt idx="24650">
                  <c:v>8.27</c:v>
                </c:pt>
                <c:pt idx="24651">
                  <c:v>8.27</c:v>
                </c:pt>
                <c:pt idx="24652">
                  <c:v>8.27</c:v>
                </c:pt>
                <c:pt idx="24653">
                  <c:v>8.27</c:v>
                </c:pt>
                <c:pt idx="24654">
                  <c:v>8.27</c:v>
                </c:pt>
                <c:pt idx="24655">
                  <c:v>7.83</c:v>
                </c:pt>
                <c:pt idx="24656">
                  <c:v>7.83</c:v>
                </c:pt>
                <c:pt idx="24657">
                  <c:v>7.83</c:v>
                </c:pt>
                <c:pt idx="24658">
                  <c:v>7.83</c:v>
                </c:pt>
                <c:pt idx="24659">
                  <c:v>7.83</c:v>
                </c:pt>
                <c:pt idx="24660">
                  <c:v>7.83</c:v>
                </c:pt>
                <c:pt idx="24661">
                  <c:v>7.83</c:v>
                </c:pt>
                <c:pt idx="24662">
                  <c:v>7.83</c:v>
                </c:pt>
                <c:pt idx="24663">
                  <c:v>7.83</c:v>
                </c:pt>
                <c:pt idx="24664">
                  <c:v>7.83</c:v>
                </c:pt>
                <c:pt idx="24665">
                  <c:v>8.4700000000000006</c:v>
                </c:pt>
                <c:pt idx="24666">
                  <c:v>8.4700000000000006</c:v>
                </c:pt>
                <c:pt idx="24667">
                  <c:v>8.4700000000000006</c:v>
                </c:pt>
                <c:pt idx="24668">
                  <c:v>8.4700000000000006</c:v>
                </c:pt>
                <c:pt idx="24669">
                  <c:v>8.4700000000000006</c:v>
                </c:pt>
                <c:pt idx="24670">
                  <c:v>8.4700000000000006</c:v>
                </c:pt>
                <c:pt idx="24671">
                  <c:v>8.4700000000000006</c:v>
                </c:pt>
                <c:pt idx="24672">
                  <c:v>8.4700000000000006</c:v>
                </c:pt>
                <c:pt idx="24673">
                  <c:v>8.4700000000000006</c:v>
                </c:pt>
                <c:pt idx="24674">
                  <c:v>8.4700000000000006</c:v>
                </c:pt>
                <c:pt idx="24675">
                  <c:v>8.41</c:v>
                </c:pt>
                <c:pt idx="24676">
                  <c:v>8.41</c:v>
                </c:pt>
                <c:pt idx="24677">
                  <c:v>8.41</c:v>
                </c:pt>
                <c:pt idx="24678">
                  <c:v>8.41</c:v>
                </c:pt>
                <c:pt idx="24679">
                  <c:v>8.41</c:v>
                </c:pt>
                <c:pt idx="24680">
                  <c:v>8.41</c:v>
                </c:pt>
                <c:pt idx="24681">
                  <c:v>8.41</c:v>
                </c:pt>
                <c:pt idx="24682">
                  <c:v>8.41</c:v>
                </c:pt>
                <c:pt idx="24683">
                  <c:v>8.41</c:v>
                </c:pt>
                <c:pt idx="24684">
                  <c:v>8.41</c:v>
                </c:pt>
                <c:pt idx="24685">
                  <c:v>8.2200000000000006</c:v>
                </c:pt>
                <c:pt idx="24686">
                  <c:v>8.2200000000000006</c:v>
                </c:pt>
                <c:pt idx="24687">
                  <c:v>8.2200000000000006</c:v>
                </c:pt>
                <c:pt idx="24688">
                  <c:v>8.2200000000000006</c:v>
                </c:pt>
                <c:pt idx="24689">
                  <c:v>8.2200000000000006</c:v>
                </c:pt>
                <c:pt idx="24690">
                  <c:v>8.2200000000000006</c:v>
                </c:pt>
                <c:pt idx="24691">
                  <c:v>8.2200000000000006</c:v>
                </c:pt>
                <c:pt idx="24692">
                  <c:v>8.2200000000000006</c:v>
                </c:pt>
                <c:pt idx="24693">
                  <c:v>8.2200000000000006</c:v>
                </c:pt>
                <c:pt idx="24694">
                  <c:v>8.2200000000000006</c:v>
                </c:pt>
                <c:pt idx="24695">
                  <c:v>8.5500000000000007</c:v>
                </c:pt>
                <c:pt idx="24696">
                  <c:v>8.5500000000000007</c:v>
                </c:pt>
                <c:pt idx="24697">
                  <c:v>8.5500000000000007</c:v>
                </c:pt>
                <c:pt idx="24698">
                  <c:v>8.5500000000000007</c:v>
                </c:pt>
                <c:pt idx="24699">
                  <c:v>8.5500000000000007</c:v>
                </c:pt>
                <c:pt idx="24700">
                  <c:v>8.5500000000000007</c:v>
                </c:pt>
                <c:pt idx="24701">
                  <c:v>8.5500000000000007</c:v>
                </c:pt>
                <c:pt idx="24702">
                  <c:v>8.5500000000000007</c:v>
                </c:pt>
                <c:pt idx="24703">
                  <c:v>8.5500000000000007</c:v>
                </c:pt>
                <c:pt idx="24704">
                  <c:v>8.5500000000000007</c:v>
                </c:pt>
                <c:pt idx="24705">
                  <c:v>8.1300000000000008</c:v>
                </c:pt>
                <c:pt idx="24706">
                  <c:v>8.1300000000000008</c:v>
                </c:pt>
                <c:pt idx="24707">
                  <c:v>8.1300000000000008</c:v>
                </c:pt>
                <c:pt idx="24708">
                  <c:v>8.1300000000000008</c:v>
                </c:pt>
                <c:pt idx="24709">
                  <c:v>8.1300000000000008</c:v>
                </c:pt>
                <c:pt idx="24710">
                  <c:v>8.1300000000000008</c:v>
                </c:pt>
                <c:pt idx="24711">
                  <c:v>8.1300000000000008</c:v>
                </c:pt>
                <c:pt idx="24712">
                  <c:v>8.1300000000000008</c:v>
                </c:pt>
                <c:pt idx="24713">
                  <c:v>8.1300000000000008</c:v>
                </c:pt>
                <c:pt idx="24714">
                  <c:v>8.1300000000000008</c:v>
                </c:pt>
                <c:pt idx="24715">
                  <c:v>8.24</c:v>
                </c:pt>
                <c:pt idx="24716">
                  <c:v>8.24</c:v>
                </c:pt>
                <c:pt idx="24717">
                  <c:v>8.24</c:v>
                </c:pt>
                <c:pt idx="24718">
                  <c:v>8.24</c:v>
                </c:pt>
                <c:pt idx="24719">
                  <c:v>8.24</c:v>
                </c:pt>
                <c:pt idx="24720">
                  <c:v>8.24</c:v>
                </c:pt>
                <c:pt idx="24721">
                  <c:v>8.24</c:v>
                </c:pt>
                <c:pt idx="24722">
                  <c:v>8.24</c:v>
                </c:pt>
                <c:pt idx="24723">
                  <c:v>8.24</c:v>
                </c:pt>
                <c:pt idx="24724">
                  <c:v>8.24</c:v>
                </c:pt>
                <c:pt idx="24725">
                  <c:v>8.2200000000000006</c:v>
                </c:pt>
                <c:pt idx="24726">
                  <c:v>8.2200000000000006</c:v>
                </c:pt>
                <c:pt idx="24727">
                  <c:v>8.2200000000000006</c:v>
                </c:pt>
                <c:pt idx="24728">
                  <c:v>8.2200000000000006</c:v>
                </c:pt>
                <c:pt idx="24729">
                  <c:v>8.2200000000000006</c:v>
                </c:pt>
                <c:pt idx="24730">
                  <c:v>8.2200000000000006</c:v>
                </c:pt>
                <c:pt idx="24731">
                  <c:v>8.2200000000000006</c:v>
                </c:pt>
                <c:pt idx="24732">
                  <c:v>8.2200000000000006</c:v>
                </c:pt>
                <c:pt idx="24733">
                  <c:v>8.2200000000000006</c:v>
                </c:pt>
                <c:pt idx="24734">
                  <c:v>8.2200000000000006</c:v>
                </c:pt>
                <c:pt idx="24735">
                  <c:v>8.11</c:v>
                </c:pt>
                <c:pt idx="24736">
                  <c:v>8.11</c:v>
                </c:pt>
                <c:pt idx="24737">
                  <c:v>8.11</c:v>
                </c:pt>
                <c:pt idx="24738">
                  <c:v>8.11</c:v>
                </c:pt>
                <c:pt idx="24739">
                  <c:v>8.11</c:v>
                </c:pt>
                <c:pt idx="24740">
                  <c:v>8.11</c:v>
                </c:pt>
                <c:pt idx="24741">
                  <c:v>8.11</c:v>
                </c:pt>
                <c:pt idx="24742">
                  <c:v>8.11</c:v>
                </c:pt>
                <c:pt idx="24743">
                  <c:v>8.11</c:v>
                </c:pt>
                <c:pt idx="24744">
                  <c:v>8.11</c:v>
                </c:pt>
                <c:pt idx="24745">
                  <c:v>8.58</c:v>
                </c:pt>
                <c:pt idx="24746">
                  <c:v>8.58</c:v>
                </c:pt>
                <c:pt idx="24747">
                  <c:v>8.58</c:v>
                </c:pt>
                <c:pt idx="24748">
                  <c:v>8.58</c:v>
                </c:pt>
                <c:pt idx="24749">
                  <c:v>8.58</c:v>
                </c:pt>
                <c:pt idx="24750">
                  <c:v>8.58</c:v>
                </c:pt>
                <c:pt idx="24751">
                  <c:v>8.58</c:v>
                </c:pt>
                <c:pt idx="24752">
                  <c:v>8.58</c:v>
                </c:pt>
                <c:pt idx="24753">
                  <c:v>8.58</c:v>
                </c:pt>
                <c:pt idx="24754">
                  <c:v>8.58</c:v>
                </c:pt>
                <c:pt idx="24755">
                  <c:v>9.61</c:v>
                </c:pt>
                <c:pt idx="24756">
                  <c:v>9.61</c:v>
                </c:pt>
                <c:pt idx="24757">
                  <c:v>9.61</c:v>
                </c:pt>
                <c:pt idx="24758">
                  <c:v>9.61</c:v>
                </c:pt>
                <c:pt idx="24759">
                  <c:v>9.61</c:v>
                </c:pt>
                <c:pt idx="24760">
                  <c:v>9.61</c:v>
                </c:pt>
                <c:pt idx="24761">
                  <c:v>9.61</c:v>
                </c:pt>
                <c:pt idx="24762">
                  <c:v>9.61</c:v>
                </c:pt>
                <c:pt idx="24763">
                  <c:v>9.61</c:v>
                </c:pt>
                <c:pt idx="24764">
                  <c:v>9.61</c:v>
                </c:pt>
                <c:pt idx="24765">
                  <c:v>9.1300000000000008</c:v>
                </c:pt>
                <c:pt idx="24766">
                  <c:v>9.1300000000000008</c:v>
                </c:pt>
                <c:pt idx="24767">
                  <c:v>9.1300000000000008</c:v>
                </c:pt>
                <c:pt idx="24768">
                  <c:v>9.1300000000000008</c:v>
                </c:pt>
                <c:pt idx="24769">
                  <c:v>9.1300000000000008</c:v>
                </c:pt>
                <c:pt idx="24770">
                  <c:v>9.1300000000000008</c:v>
                </c:pt>
                <c:pt idx="24771">
                  <c:v>9.1300000000000008</c:v>
                </c:pt>
                <c:pt idx="24772">
                  <c:v>9.1300000000000008</c:v>
                </c:pt>
                <c:pt idx="24773">
                  <c:v>9.1300000000000008</c:v>
                </c:pt>
                <c:pt idx="24774">
                  <c:v>9.1300000000000008</c:v>
                </c:pt>
                <c:pt idx="24775">
                  <c:v>8.9700000000000006</c:v>
                </c:pt>
                <c:pt idx="24776">
                  <c:v>8.9700000000000006</c:v>
                </c:pt>
                <c:pt idx="24777">
                  <c:v>8.9700000000000006</c:v>
                </c:pt>
                <c:pt idx="24778">
                  <c:v>8.9700000000000006</c:v>
                </c:pt>
                <c:pt idx="24779">
                  <c:v>8.9700000000000006</c:v>
                </c:pt>
                <c:pt idx="24780">
                  <c:v>8.9700000000000006</c:v>
                </c:pt>
                <c:pt idx="24781">
                  <c:v>8.9700000000000006</c:v>
                </c:pt>
                <c:pt idx="24782">
                  <c:v>8.9700000000000006</c:v>
                </c:pt>
                <c:pt idx="24783">
                  <c:v>8.9700000000000006</c:v>
                </c:pt>
                <c:pt idx="24784">
                  <c:v>8.9700000000000006</c:v>
                </c:pt>
                <c:pt idx="24785">
                  <c:v>8.8000000000000007</c:v>
                </c:pt>
                <c:pt idx="24786">
                  <c:v>8.8000000000000007</c:v>
                </c:pt>
                <c:pt idx="24787">
                  <c:v>8.8000000000000007</c:v>
                </c:pt>
                <c:pt idx="24788">
                  <c:v>8.8000000000000007</c:v>
                </c:pt>
                <c:pt idx="24789">
                  <c:v>8.8000000000000007</c:v>
                </c:pt>
                <c:pt idx="24790">
                  <c:v>8.8000000000000007</c:v>
                </c:pt>
                <c:pt idx="24791">
                  <c:v>8.8000000000000007</c:v>
                </c:pt>
                <c:pt idx="24792">
                  <c:v>8.8000000000000007</c:v>
                </c:pt>
                <c:pt idx="24793">
                  <c:v>8.8000000000000007</c:v>
                </c:pt>
                <c:pt idx="24794">
                  <c:v>8.8000000000000007</c:v>
                </c:pt>
                <c:pt idx="24795">
                  <c:v>8.8000000000000007</c:v>
                </c:pt>
                <c:pt idx="24796">
                  <c:v>8.8000000000000007</c:v>
                </c:pt>
                <c:pt idx="24797">
                  <c:v>8.8000000000000007</c:v>
                </c:pt>
                <c:pt idx="24798">
                  <c:v>8.8000000000000007</c:v>
                </c:pt>
                <c:pt idx="24799">
                  <c:v>8.8000000000000007</c:v>
                </c:pt>
                <c:pt idx="24800">
                  <c:v>8.8000000000000007</c:v>
                </c:pt>
                <c:pt idx="24801">
                  <c:v>8.8000000000000007</c:v>
                </c:pt>
                <c:pt idx="24802">
                  <c:v>8.8000000000000007</c:v>
                </c:pt>
                <c:pt idx="24803">
                  <c:v>8.8000000000000007</c:v>
                </c:pt>
                <c:pt idx="24804">
                  <c:v>8.8000000000000007</c:v>
                </c:pt>
                <c:pt idx="24805">
                  <c:v>8.9700000000000006</c:v>
                </c:pt>
                <c:pt idx="24806">
                  <c:v>8.9700000000000006</c:v>
                </c:pt>
                <c:pt idx="24807">
                  <c:v>8.9700000000000006</c:v>
                </c:pt>
                <c:pt idx="24808">
                  <c:v>8.9700000000000006</c:v>
                </c:pt>
                <c:pt idx="24809">
                  <c:v>8.9700000000000006</c:v>
                </c:pt>
                <c:pt idx="24810">
                  <c:v>8.9700000000000006</c:v>
                </c:pt>
                <c:pt idx="24811">
                  <c:v>8.9700000000000006</c:v>
                </c:pt>
                <c:pt idx="24812">
                  <c:v>8.9700000000000006</c:v>
                </c:pt>
                <c:pt idx="24813">
                  <c:v>8.9700000000000006</c:v>
                </c:pt>
                <c:pt idx="24814">
                  <c:v>8.9700000000000006</c:v>
                </c:pt>
                <c:pt idx="24815">
                  <c:v>9.1300000000000008</c:v>
                </c:pt>
                <c:pt idx="24816">
                  <c:v>9.1300000000000008</c:v>
                </c:pt>
                <c:pt idx="24817">
                  <c:v>9.1300000000000008</c:v>
                </c:pt>
                <c:pt idx="24818">
                  <c:v>9.1300000000000008</c:v>
                </c:pt>
                <c:pt idx="24819">
                  <c:v>9.1300000000000008</c:v>
                </c:pt>
                <c:pt idx="24820">
                  <c:v>9.1300000000000008</c:v>
                </c:pt>
                <c:pt idx="24821">
                  <c:v>9.1300000000000008</c:v>
                </c:pt>
                <c:pt idx="24822">
                  <c:v>9.1300000000000008</c:v>
                </c:pt>
                <c:pt idx="24823">
                  <c:v>9.1300000000000008</c:v>
                </c:pt>
                <c:pt idx="24824">
                  <c:v>9.1300000000000008</c:v>
                </c:pt>
                <c:pt idx="24825">
                  <c:v>8.8000000000000007</c:v>
                </c:pt>
                <c:pt idx="24826">
                  <c:v>8.8000000000000007</c:v>
                </c:pt>
                <c:pt idx="24827">
                  <c:v>8.8000000000000007</c:v>
                </c:pt>
                <c:pt idx="24828">
                  <c:v>8.8000000000000007</c:v>
                </c:pt>
                <c:pt idx="24829">
                  <c:v>8.8000000000000007</c:v>
                </c:pt>
                <c:pt idx="24830">
                  <c:v>8.8000000000000007</c:v>
                </c:pt>
                <c:pt idx="24831">
                  <c:v>8.8000000000000007</c:v>
                </c:pt>
                <c:pt idx="24832">
                  <c:v>8.8000000000000007</c:v>
                </c:pt>
                <c:pt idx="24833">
                  <c:v>8.8000000000000007</c:v>
                </c:pt>
                <c:pt idx="24834">
                  <c:v>8.8000000000000007</c:v>
                </c:pt>
                <c:pt idx="24835">
                  <c:v>8.58</c:v>
                </c:pt>
                <c:pt idx="24836">
                  <c:v>8.58</c:v>
                </c:pt>
                <c:pt idx="24837">
                  <c:v>8.58</c:v>
                </c:pt>
                <c:pt idx="24838">
                  <c:v>8.58</c:v>
                </c:pt>
                <c:pt idx="24839">
                  <c:v>8.58</c:v>
                </c:pt>
                <c:pt idx="24840">
                  <c:v>8.58</c:v>
                </c:pt>
                <c:pt idx="24841">
                  <c:v>8.58</c:v>
                </c:pt>
                <c:pt idx="24842">
                  <c:v>8.58</c:v>
                </c:pt>
                <c:pt idx="24843">
                  <c:v>8.58</c:v>
                </c:pt>
                <c:pt idx="24844">
                  <c:v>8.58</c:v>
                </c:pt>
                <c:pt idx="24845">
                  <c:v>8.2200000000000006</c:v>
                </c:pt>
                <c:pt idx="24846">
                  <c:v>8.2200000000000006</c:v>
                </c:pt>
                <c:pt idx="24847">
                  <c:v>8.2200000000000006</c:v>
                </c:pt>
                <c:pt idx="24848">
                  <c:v>8.2200000000000006</c:v>
                </c:pt>
                <c:pt idx="24849">
                  <c:v>8.2200000000000006</c:v>
                </c:pt>
                <c:pt idx="24850">
                  <c:v>8.2200000000000006</c:v>
                </c:pt>
                <c:pt idx="24851">
                  <c:v>8.2200000000000006</c:v>
                </c:pt>
                <c:pt idx="24852">
                  <c:v>8.2200000000000006</c:v>
                </c:pt>
                <c:pt idx="24853">
                  <c:v>8.2200000000000006</c:v>
                </c:pt>
                <c:pt idx="24854">
                  <c:v>8.2200000000000006</c:v>
                </c:pt>
                <c:pt idx="24855">
                  <c:v>8.3000000000000007</c:v>
                </c:pt>
                <c:pt idx="24856">
                  <c:v>8.3000000000000007</c:v>
                </c:pt>
                <c:pt idx="24857">
                  <c:v>8.3000000000000007</c:v>
                </c:pt>
                <c:pt idx="24858">
                  <c:v>8.3000000000000007</c:v>
                </c:pt>
                <c:pt idx="24859">
                  <c:v>8.3000000000000007</c:v>
                </c:pt>
                <c:pt idx="24860">
                  <c:v>8.3000000000000007</c:v>
                </c:pt>
                <c:pt idx="24861">
                  <c:v>8.3000000000000007</c:v>
                </c:pt>
                <c:pt idx="24862">
                  <c:v>8.3000000000000007</c:v>
                </c:pt>
                <c:pt idx="24863">
                  <c:v>8.3000000000000007</c:v>
                </c:pt>
                <c:pt idx="24864">
                  <c:v>8.3000000000000007</c:v>
                </c:pt>
                <c:pt idx="24865">
                  <c:v>8.36</c:v>
                </c:pt>
                <c:pt idx="24866">
                  <c:v>8.36</c:v>
                </c:pt>
                <c:pt idx="24867">
                  <c:v>8.36</c:v>
                </c:pt>
                <c:pt idx="24868">
                  <c:v>8.36</c:v>
                </c:pt>
                <c:pt idx="24869">
                  <c:v>8.36</c:v>
                </c:pt>
                <c:pt idx="24870">
                  <c:v>8.36</c:v>
                </c:pt>
                <c:pt idx="24871">
                  <c:v>8.36</c:v>
                </c:pt>
                <c:pt idx="24872">
                  <c:v>8.36</c:v>
                </c:pt>
                <c:pt idx="24873">
                  <c:v>8.36</c:v>
                </c:pt>
                <c:pt idx="24874">
                  <c:v>8.36</c:v>
                </c:pt>
                <c:pt idx="24875">
                  <c:v>8.9700000000000006</c:v>
                </c:pt>
                <c:pt idx="24876">
                  <c:v>8.9700000000000006</c:v>
                </c:pt>
                <c:pt idx="24877">
                  <c:v>8.9700000000000006</c:v>
                </c:pt>
                <c:pt idx="24878">
                  <c:v>8.9700000000000006</c:v>
                </c:pt>
                <c:pt idx="24879">
                  <c:v>8.9700000000000006</c:v>
                </c:pt>
                <c:pt idx="24880">
                  <c:v>8.9700000000000006</c:v>
                </c:pt>
                <c:pt idx="24881">
                  <c:v>8.9700000000000006</c:v>
                </c:pt>
                <c:pt idx="24882">
                  <c:v>8.9700000000000006</c:v>
                </c:pt>
                <c:pt idx="24883">
                  <c:v>8.9700000000000006</c:v>
                </c:pt>
                <c:pt idx="24884">
                  <c:v>8.9700000000000006</c:v>
                </c:pt>
                <c:pt idx="24885">
                  <c:v>8.8800000000000008</c:v>
                </c:pt>
                <c:pt idx="24886">
                  <c:v>8.8800000000000008</c:v>
                </c:pt>
                <c:pt idx="24887">
                  <c:v>8.8800000000000008</c:v>
                </c:pt>
                <c:pt idx="24888">
                  <c:v>8.8800000000000008</c:v>
                </c:pt>
                <c:pt idx="24889">
                  <c:v>8.8800000000000008</c:v>
                </c:pt>
                <c:pt idx="24890">
                  <c:v>8.8800000000000008</c:v>
                </c:pt>
                <c:pt idx="24891">
                  <c:v>8.8800000000000008</c:v>
                </c:pt>
                <c:pt idx="24892">
                  <c:v>8.8800000000000008</c:v>
                </c:pt>
                <c:pt idx="24893">
                  <c:v>8.8800000000000008</c:v>
                </c:pt>
                <c:pt idx="24894">
                  <c:v>8.8800000000000008</c:v>
                </c:pt>
                <c:pt idx="24895">
                  <c:v>8.8000000000000007</c:v>
                </c:pt>
                <c:pt idx="24896">
                  <c:v>8.8000000000000007</c:v>
                </c:pt>
                <c:pt idx="24897">
                  <c:v>8.8000000000000007</c:v>
                </c:pt>
                <c:pt idx="24898">
                  <c:v>8.8000000000000007</c:v>
                </c:pt>
                <c:pt idx="24899">
                  <c:v>8.8000000000000007</c:v>
                </c:pt>
                <c:pt idx="24900">
                  <c:v>8.8000000000000007</c:v>
                </c:pt>
                <c:pt idx="24901">
                  <c:v>8.8000000000000007</c:v>
                </c:pt>
                <c:pt idx="24902">
                  <c:v>8.8000000000000007</c:v>
                </c:pt>
                <c:pt idx="24903">
                  <c:v>8.8000000000000007</c:v>
                </c:pt>
                <c:pt idx="24904">
                  <c:v>8.8000000000000007</c:v>
                </c:pt>
                <c:pt idx="24905">
                  <c:v>9.36</c:v>
                </c:pt>
                <c:pt idx="24906">
                  <c:v>9.36</c:v>
                </c:pt>
                <c:pt idx="24907">
                  <c:v>9.36</c:v>
                </c:pt>
                <c:pt idx="24908">
                  <c:v>9.36</c:v>
                </c:pt>
                <c:pt idx="24909">
                  <c:v>9.36</c:v>
                </c:pt>
                <c:pt idx="24910">
                  <c:v>9.36</c:v>
                </c:pt>
                <c:pt idx="24911">
                  <c:v>9.36</c:v>
                </c:pt>
                <c:pt idx="24912">
                  <c:v>9.36</c:v>
                </c:pt>
                <c:pt idx="24913">
                  <c:v>9.36</c:v>
                </c:pt>
                <c:pt idx="24914">
                  <c:v>9.36</c:v>
                </c:pt>
                <c:pt idx="24915">
                  <c:v>9.11</c:v>
                </c:pt>
                <c:pt idx="24916">
                  <c:v>9.11</c:v>
                </c:pt>
                <c:pt idx="24917">
                  <c:v>9.11</c:v>
                </c:pt>
                <c:pt idx="24918">
                  <c:v>9.11</c:v>
                </c:pt>
                <c:pt idx="24919">
                  <c:v>9.11</c:v>
                </c:pt>
                <c:pt idx="24920">
                  <c:v>9.11</c:v>
                </c:pt>
                <c:pt idx="24921">
                  <c:v>9.11</c:v>
                </c:pt>
                <c:pt idx="24922">
                  <c:v>9.11</c:v>
                </c:pt>
                <c:pt idx="24923">
                  <c:v>9.11</c:v>
                </c:pt>
                <c:pt idx="24924">
                  <c:v>9.11</c:v>
                </c:pt>
                <c:pt idx="24925">
                  <c:v>12.11</c:v>
                </c:pt>
                <c:pt idx="24926">
                  <c:v>12.11</c:v>
                </c:pt>
                <c:pt idx="24927">
                  <c:v>12.11</c:v>
                </c:pt>
                <c:pt idx="24928">
                  <c:v>12.11</c:v>
                </c:pt>
                <c:pt idx="24929">
                  <c:v>12.11</c:v>
                </c:pt>
                <c:pt idx="24930">
                  <c:v>12.11</c:v>
                </c:pt>
                <c:pt idx="24931">
                  <c:v>12.11</c:v>
                </c:pt>
                <c:pt idx="24932">
                  <c:v>12.11</c:v>
                </c:pt>
                <c:pt idx="24933">
                  <c:v>12.11</c:v>
                </c:pt>
                <c:pt idx="24934">
                  <c:v>12.11</c:v>
                </c:pt>
                <c:pt idx="24935">
                  <c:v>8.7200000000000006</c:v>
                </c:pt>
                <c:pt idx="24936">
                  <c:v>8.7200000000000006</c:v>
                </c:pt>
                <c:pt idx="24937">
                  <c:v>8.7200000000000006</c:v>
                </c:pt>
                <c:pt idx="24938">
                  <c:v>8.7200000000000006</c:v>
                </c:pt>
                <c:pt idx="24939">
                  <c:v>8.7200000000000006</c:v>
                </c:pt>
                <c:pt idx="24940">
                  <c:v>8.7200000000000006</c:v>
                </c:pt>
                <c:pt idx="24941">
                  <c:v>8.7200000000000006</c:v>
                </c:pt>
                <c:pt idx="24942">
                  <c:v>8.7200000000000006</c:v>
                </c:pt>
                <c:pt idx="24943">
                  <c:v>8.7200000000000006</c:v>
                </c:pt>
                <c:pt idx="24944">
                  <c:v>8.7200000000000006</c:v>
                </c:pt>
                <c:pt idx="24945">
                  <c:v>8.19</c:v>
                </c:pt>
                <c:pt idx="24946">
                  <c:v>8.19</c:v>
                </c:pt>
                <c:pt idx="24947">
                  <c:v>8.19</c:v>
                </c:pt>
                <c:pt idx="24948">
                  <c:v>8.19</c:v>
                </c:pt>
                <c:pt idx="24949">
                  <c:v>8.19</c:v>
                </c:pt>
                <c:pt idx="24950">
                  <c:v>8.19</c:v>
                </c:pt>
                <c:pt idx="24951">
                  <c:v>8.19</c:v>
                </c:pt>
                <c:pt idx="24952">
                  <c:v>8.19</c:v>
                </c:pt>
                <c:pt idx="24953">
                  <c:v>8.19</c:v>
                </c:pt>
                <c:pt idx="24954">
                  <c:v>8.19</c:v>
                </c:pt>
                <c:pt idx="24955">
                  <c:v>8.27</c:v>
                </c:pt>
                <c:pt idx="24956">
                  <c:v>8.27</c:v>
                </c:pt>
                <c:pt idx="24957">
                  <c:v>8.27</c:v>
                </c:pt>
                <c:pt idx="24958">
                  <c:v>8.27</c:v>
                </c:pt>
                <c:pt idx="24959">
                  <c:v>8.27</c:v>
                </c:pt>
                <c:pt idx="24960">
                  <c:v>8.27</c:v>
                </c:pt>
                <c:pt idx="24961">
                  <c:v>8.27</c:v>
                </c:pt>
                <c:pt idx="24962">
                  <c:v>8.27</c:v>
                </c:pt>
                <c:pt idx="24963">
                  <c:v>8.27</c:v>
                </c:pt>
                <c:pt idx="24964">
                  <c:v>8.27</c:v>
                </c:pt>
                <c:pt idx="24965">
                  <c:v>8.24</c:v>
                </c:pt>
                <c:pt idx="24966">
                  <c:v>8.24</c:v>
                </c:pt>
                <c:pt idx="24967">
                  <c:v>8.24</c:v>
                </c:pt>
                <c:pt idx="24968">
                  <c:v>8.24</c:v>
                </c:pt>
                <c:pt idx="24969">
                  <c:v>8.24</c:v>
                </c:pt>
                <c:pt idx="24970">
                  <c:v>8.24</c:v>
                </c:pt>
                <c:pt idx="24971">
                  <c:v>8.24</c:v>
                </c:pt>
                <c:pt idx="24972">
                  <c:v>8.24</c:v>
                </c:pt>
                <c:pt idx="24973">
                  <c:v>8.24</c:v>
                </c:pt>
                <c:pt idx="24974">
                  <c:v>8.24</c:v>
                </c:pt>
                <c:pt idx="24975">
                  <c:v>8.02</c:v>
                </c:pt>
                <c:pt idx="24976">
                  <c:v>8.02</c:v>
                </c:pt>
                <c:pt idx="24977">
                  <c:v>8.02</c:v>
                </c:pt>
                <c:pt idx="24978">
                  <c:v>8.02</c:v>
                </c:pt>
                <c:pt idx="24979">
                  <c:v>8.02</c:v>
                </c:pt>
                <c:pt idx="24980">
                  <c:v>8.02</c:v>
                </c:pt>
                <c:pt idx="24981">
                  <c:v>8.02</c:v>
                </c:pt>
                <c:pt idx="24982">
                  <c:v>8.02</c:v>
                </c:pt>
                <c:pt idx="24983">
                  <c:v>8.02</c:v>
                </c:pt>
                <c:pt idx="24984">
                  <c:v>8.02</c:v>
                </c:pt>
                <c:pt idx="24985">
                  <c:v>8.33</c:v>
                </c:pt>
                <c:pt idx="24986">
                  <c:v>8.33</c:v>
                </c:pt>
                <c:pt idx="24987">
                  <c:v>8.33</c:v>
                </c:pt>
                <c:pt idx="24988">
                  <c:v>8.33</c:v>
                </c:pt>
                <c:pt idx="24989">
                  <c:v>8.33</c:v>
                </c:pt>
                <c:pt idx="24990">
                  <c:v>8.33</c:v>
                </c:pt>
                <c:pt idx="24991">
                  <c:v>8.33</c:v>
                </c:pt>
                <c:pt idx="24992">
                  <c:v>8.33</c:v>
                </c:pt>
                <c:pt idx="24993">
                  <c:v>8.33</c:v>
                </c:pt>
                <c:pt idx="24994">
                  <c:v>8.33</c:v>
                </c:pt>
                <c:pt idx="24995">
                  <c:v>8.16</c:v>
                </c:pt>
                <c:pt idx="24996">
                  <c:v>8.16</c:v>
                </c:pt>
                <c:pt idx="24997">
                  <c:v>8.16</c:v>
                </c:pt>
                <c:pt idx="24998">
                  <c:v>8.16</c:v>
                </c:pt>
                <c:pt idx="24999">
                  <c:v>8.16</c:v>
                </c:pt>
                <c:pt idx="25000">
                  <c:v>8.16</c:v>
                </c:pt>
                <c:pt idx="25001">
                  <c:v>8.16</c:v>
                </c:pt>
                <c:pt idx="25002">
                  <c:v>8.16</c:v>
                </c:pt>
                <c:pt idx="25003">
                  <c:v>8.16</c:v>
                </c:pt>
                <c:pt idx="25004">
                  <c:v>8.16</c:v>
                </c:pt>
                <c:pt idx="25005">
                  <c:v>8.33</c:v>
                </c:pt>
                <c:pt idx="25006">
                  <c:v>8.33</c:v>
                </c:pt>
                <c:pt idx="25007">
                  <c:v>8.33</c:v>
                </c:pt>
                <c:pt idx="25008">
                  <c:v>8.33</c:v>
                </c:pt>
                <c:pt idx="25009">
                  <c:v>8.33</c:v>
                </c:pt>
                <c:pt idx="25010">
                  <c:v>8.33</c:v>
                </c:pt>
                <c:pt idx="25011">
                  <c:v>8.33</c:v>
                </c:pt>
                <c:pt idx="25012">
                  <c:v>8.33</c:v>
                </c:pt>
                <c:pt idx="25013">
                  <c:v>8.33</c:v>
                </c:pt>
                <c:pt idx="25014">
                  <c:v>8.33</c:v>
                </c:pt>
                <c:pt idx="25015">
                  <c:v>8.0500000000000007</c:v>
                </c:pt>
                <c:pt idx="25016">
                  <c:v>8.0500000000000007</c:v>
                </c:pt>
                <c:pt idx="25017">
                  <c:v>8.0500000000000007</c:v>
                </c:pt>
                <c:pt idx="25018">
                  <c:v>8.0500000000000007</c:v>
                </c:pt>
                <c:pt idx="25019">
                  <c:v>8.0500000000000007</c:v>
                </c:pt>
                <c:pt idx="25020">
                  <c:v>8.0500000000000007</c:v>
                </c:pt>
                <c:pt idx="25021">
                  <c:v>8.0500000000000007</c:v>
                </c:pt>
                <c:pt idx="25022">
                  <c:v>8.0500000000000007</c:v>
                </c:pt>
                <c:pt idx="25023">
                  <c:v>8.0500000000000007</c:v>
                </c:pt>
                <c:pt idx="25024">
                  <c:v>8.0500000000000007</c:v>
                </c:pt>
                <c:pt idx="25025">
                  <c:v>9.36</c:v>
                </c:pt>
                <c:pt idx="25026">
                  <c:v>9.36</c:v>
                </c:pt>
                <c:pt idx="25027">
                  <c:v>9.36</c:v>
                </c:pt>
                <c:pt idx="25028">
                  <c:v>9.36</c:v>
                </c:pt>
                <c:pt idx="25029">
                  <c:v>9.36</c:v>
                </c:pt>
                <c:pt idx="25030">
                  <c:v>9.36</c:v>
                </c:pt>
                <c:pt idx="25031">
                  <c:v>9.36</c:v>
                </c:pt>
                <c:pt idx="25032">
                  <c:v>9.36</c:v>
                </c:pt>
                <c:pt idx="25033">
                  <c:v>9.36</c:v>
                </c:pt>
                <c:pt idx="25034">
                  <c:v>9.36</c:v>
                </c:pt>
                <c:pt idx="25035">
                  <c:v>8.2200000000000006</c:v>
                </c:pt>
                <c:pt idx="25036">
                  <c:v>8.2200000000000006</c:v>
                </c:pt>
                <c:pt idx="25037">
                  <c:v>8.2200000000000006</c:v>
                </c:pt>
                <c:pt idx="25038">
                  <c:v>8.2200000000000006</c:v>
                </c:pt>
                <c:pt idx="25039">
                  <c:v>8.2200000000000006</c:v>
                </c:pt>
                <c:pt idx="25040">
                  <c:v>8.2200000000000006</c:v>
                </c:pt>
                <c:pt idx="25041">
                  <c:v>8.2200000000000006</c:v>
                </c:pt>
                <c:pt idx="25042">
                  <c:v>8.2200000000000006</c:v>
                </c:pt>
                <c:pt idx="25043">
                  <c:v>8.2200000000000006</c:v>
                </c:pt>
                <c:pt idx="25044">
                  <c:v>8.2200000000000006</c:v>
                </c:pt>
                <c:pt idx="25045">
                  <c:v>8.9700000000000006</c:v>
                </c:pt>
                <c:pt idx="25046">
                  <c:v>8.9700000000000006</c:v>
                </c:pt>
                <c:pt idx="25047">
                  <c:v>8.9700000000000006</c:v>
                </c:pt>
                <c:pt idx="25048">
                  <c:v>8.9700000000000006</c:v>
                </c:pt>
                <c:pt idx="25049">
                  <c:v>8.9700000000000006</c:v>
                </c:pt>
                <c:pt idx="25050">
                  <c:v>8.9700000000000006</c:v>
                </c:pt>
                <c:pt idx="25051">
                  <c:v>8.9700000000000006</c:v>
                </c:pt>
                <c:pt idx="25052">
                  <c:v>8.9700000000000006</c:v>
                </c:pt>
                <c:pt idx="25053">
                  <c:v>8.9700000000000006</c:v>
                </c:pt>
                <c:pt idx="25054">
                  <c:v>8.9700000000000006</c:v>
                </c:pt>
                <c:pt idx="25055">
                  <c:v>9.19</c:v>
                </c:pt>
                <c:pt idx="25056">
                  <c:v>9.19</c:v>
                </c:pt>
                <c:pt idx="25057">
                  <c:v>9.19</c:v>
                </c:pt>
                <c:pt idx="25058">
                  <c:v>9.19</c:v>
                </c:pt>
                <c:pt idx="25059">
                  <c:v>9.19</c:v>
                </c:pt>
                <c:pt idx="25060">
                  <c:v>9.19</c:v>
                </c:pt>
                <c:pt idx="25061">
                  <c:v>9.19</c:v>
                </c:pt>
                <c:pt idx="25062">
                  <c:v>9.19</c:v>
                </c:pt>
                <c:pt idx="25063">
                  <c:v>9.19</c:v>
                </c:pt>
                <c:pt idx="25064">
                  <c:v>9.19</c:v>
                </c:pt>
                <c:pt idx="25065">
                  <c:v>9.6300000000000008</c:v>
                </c:pt>
                <c:pt idx="25066">
                  <c:v>9.6300000000000008</c:v>
                </c:pt>
                <c:pt idx="25067">
                  <c:v>9.6300000000000008</c:v>
                </c:pt>
                <c:pt idx="25068">
                  <c:v>9.6300000000000008</c:v>
                </c:pt>
                <c:pt idx="25069">
                  <c:v>9.6300000000000008</c:v>
                </c:pt>
                <c:pt idx="25070">
                  <c:v>9.6300000000000008</c:v>
                </c:pt>
                <c:pt idx="25071">
                  <c:v>9.6300000000000008</c:v>
                </c:pt>
                <c:pt idx="25072">
                  <c:v>9.6300000000000008</c:v>
                </c:pt>
                <c:pt idx="25073">
                  <c:v>9.6300000000000008</c:v>
                </c:pt>
                <c:pt idx="25074">
                  <c:v>9.6300000000000008</c:v>
                </c:pt>
                <c:pt idx="25075">
                  <c:v>9.7200000000000006</c:v>
                </c:pt>
                <c:pt idx="25076">
                  <c:v>9.7200000000000006</c:v>
                </c:pt>
                <c:pt idx="25077">
                  <c:v>9.7200000000000006</c:v>
                </c:pt>
                <c:pt idx="25078">
                  <c:v>9.7200000000000006</c:v>
                </c:pt>
                <c:pt idx="25079">
                  <c:v>9.7200000000000006</c:v>
                </c:pt>
                <c:pt idx="25080">
                  <c:v>9.7200000000000006</c:v>
                </c:pt>
                <c:pt idx="25081">
                  <c:v>9.7200000000000006</c:v>
                </c:pt>
                <c:pt idx="25082">
                  <c:v>9.7200000000000006</c:v>
                </c:pt>
                <c:pt idx="25083">
                  <c:v>9.7200000000000006</c:v>
                </c:pt>
                <c:pt idx="25084">
                  <c:v>9.7200000000000006</c:v>
                </c:pt>
                <c:pt idx="25085">
                  <c:v>9.94</c:v>
                </c:pt>
                <c:pt idx="25086">
                  <c:v>9.94</c:v>
                </c:pt>
                <c:pt idx="25087">
                  <c:v>9.94</c:v>
                </c:pt>
                <c:pt idx="25088">
                  <c:v>9.94</c:v>
                </c:pt>
                <c:pt idx="25089">
                  <c:v>9.94</c:v>
                </c:pt>
                <c:pt idx="25090">
                  <c:v>9.94</c:v>
                </c:pt>
                <c:pt idx="25091">
                  <c:v>9.94</c:v>
                </c:pt>
                <c:pt idx="25092">
                  <c:v>9.94</c:v>
                </c:pt>
                <c:pt idx="25093">
                  <c:v>9.94</c:v>
                </c:pt>
                <c:pt idx="25094">
                  <c:v>9.94</c:v>
                </c:pt>
                <c:pt idx="25095">
                  <c:v>9.77</c:v>
                </c:pt>
                <c:pt idx="25096">
                  <c:v>9.77</c:v>
                </c:pt>
                <c:pt idx="25097">
                  <c:v>9.77</c:v>
                </c:pt>
                <c:pt idx="25098">
                  <c:v>9.77</c:v>
                </c:pt>
                <c:pt idx="25099">
                  <c:v>9.77</c:v>
                </c:pt>
                <c:pt idx="25100">
                  <c:v>9.77</c:v>
                </c:pt>
                <c:pt idx="25101">
                  <c:v>9.77</c:v>
                </c:pt>
                <c:pt idx="25102">
                  <c:v>9.77</c:v>
                </c:pt>
                <c:pt idx="25103">
                  <c:v>9.77</c:v>
                </c:pt>
                <c:pt idx="25104">
                  <c:v>9.77</c:v>
                </c:pt>
                <c:pt idx="25105">
                  <c:v>10.220000000000001</c:v>
                </c:pt>
                <c:pt idx="25106">
                  <c:v>10.220000000000001</c:v>
                </c:pt>
                <c:pt idx="25107">
                  <c:v>10.220000000000001</c:v>
                </c:pt>
                <c:pt idx="25108">
                  <c:v>10.220000000000001</c:v>
                </c:pt>
                <c:pt idx="25109">
                  <c:v>10.220000000000001</c:v>
                </c:pt>
                <c:pt idx="25110">
                  <c:v>10.220000000000001</c:v>
                </c:pt>
                <c:pt idx="25111">
                  <c:v>10.220000000000001</c:v>
                </c:pt>
                <c:pt idx="25112">
                  <c:v>10.220000000000001</c:v>
                </c:pt>
                <c:pt idx="25113">
                  <c:v>10.220000000000001</c:v>
                </c:pt>
                <c:pt idx="25114">
                  <c:v>10.220000000000001</c:v>
                </c:pt>
                <c:pt idx="25115">
                  <c:v>10.63</c:v>
                </c:pt>
                <c:pt idx="25116">
                  <c:v>10.63</c:v>
                </c:pt>
                <c:pt idx="25117">
                  <c:v>10.63</c:v>
                </c:pt>
                <c:pt idx="25118">
                  <c:v>10.63</c:v>
                </c:pt>
                <c:pt idx="25119">
                  <c:v>10.63</c:v>
                </c:pt>
                <c:pt idx="25120">
                  <c:v>10.63</c:v>
                </c:pt>
                <c:pt idx="25121">
                  <c:v>10.63</c:v>
                </c:pt>
                <c:pt idx="25122">
                  <c:v>10.63</c:v>
                </c:pt>
                <c:pt idx="25123">
                  <c:v>10.63</c:v>
                </c:pt>
                <c:pt idx="25124">
                  <c:v>10.63</c:v>
                </c:pt>
                <c:pt idx="25125">
                  <c:v>10.72</c:v>
                </c:pt>
                <c:pt idx="25126">
                  <c:v>10.72</c:v>
                </c:pt>
                <c:pt idx="25127">
                  <c:v>10.72</c:v>
                </c:pt>
                <c:pt idx="25128">
                  <c:v>10.72</c:v>
                </c:pt>
                <c:pt idx="25129">
                  <c:v>10.72</c:v>
                </c:pt>
                <c:pt idx="25130">
                  <c:v>10.72</c:v>
                </c:pt>
                <c:pt idx="25131">
                  <c:v>10.72</c:v>
                </c:pt>
                <c:pt idx="25132">
                  <c:v>10.72</c:v>
                </c:pt>
                <c:pt idx="25133">
                  <c:v>10.72</c:v>
                </c:pt>
                <c:pt idx="25134">
                  <c:v>10.72</c:v>
                </c:pt>
                <c:pt idx="25135">
                  <c:v>10.050000000000001</c:v>
                </c:pt>
                <c:pt idx="25136">
                  <c:v>10.050000000000001</c:v>
                </c:pt>
                <c:pt idx="25137">
                  <c:v>10.050000000000001</c:v>
                </c:pt>
                <c:pt idx="25138">
                  <c:v>10.050000000000001</c:v>
                </c:pt>
                <c:pt idx="25139">
                  <c:v>10.050000000000001</c:v>
                </c:pt>
                <c:pt idx="25140">
                  <c:v>10.050000000000001</c:v>
                </c:pt>
                <c:pt idx="25141">
                  <c:v>10.050000000000001</c:v>
                </c:pt>
                <c:pt idx="25142">
                  <c:v>10.050000000000001</c:v>
                </c:pt>
                <c:pt idx="25143">
                  <c:v>10.050000000000001</c:v>
                </c:pt>
                <c:pt idx="25144">
                  <c:v>10.050000000000001</c:v>
                </c:pt>
                <c:pt idx="25145">
                  <c:v>9.7200000000000006</c:v>
                </c:pt>
                <c:pt idx="25146">
                  <c:v>9.7200000000000006</c:v>
                </c:pt>
                <c:pt idx="25147">
                  <c:v>9.7200000000000006</c:v>
                </c:pt>
                <c:pt idx="25148">
                  <c:v>9.7200000000000006</c:v>
                </c:pt>
                <c:pt idx="25149">
                  <c:v>9.7200000000000006</c:v>
                </c:pt>
                <c:pt idx="25150">
                  <c:v>9.7200000000000006</c:v>
                </c:pt>
                <c:pt idx="25151">
                  <c:v>9.7200000000000006</c:v>
                </c:pt>
                <c:pt idx="25152">
                  <c:v>9.7200000000000006</c:v>
                </c:pt>
                <c:pt idx="25153">
                  <c:v>9.7200000000000006</c:v>
                </c:pt>
                <c:pt idx="25154">
                  <c:v>9.7200000000000006</c:v>
                </c:pt>
                <c:pt idx="25155">
                  <c:v>9.61</c:v>
                </c:pt>
                <c:pt idx="25156">
                  <c:v>9.61</c:v>
                </c:pt>
                <c:pt idx="25157">
                  <c:v>9.61</c:v>
                </c:pt>
                <c:pt idx="25158">
                  <c:v>9.61</c:v>
                </c:pt>
                <c:pt idx="25159">
                  <c:v>9.61</c:v>
                </c:pt>
                <c:pt idx="25160">
                  <c:v>9.61</c:v>
                </c:pt>
                <c:pt idx="25161">
                  <c:v>9.61</c:v>
                </c:pt>
                <c:pt idx="25162">
                  <c:v>9.61</c:v>
                </c:pt>
                <c:pt idx="25163">
                  <c:v>9.61</c:v>
                </c:pt>
                <c:pt idx="25164">
                  <c:v>9.61</c:v>
                </c:pt>
                <c:pt idx="25165">
                  <c:v>9.99</c:v>
                </c:pt>
                <c:pt idx="25166">
                  <c:v>9.99</c:v>
                </c:pt>
                <c:pt idx="25167">
                  <c:v>9.99</c:v>
                </c:pt>
                <c:pt idx="25168">
                  <c:v>9.99</c:v>
                </c:pt>
                <c:pt idx="25169">
                  <c:v>9.99</c:v>
                </c:pt>
                <c:pt idx="25170">
                  <c:v>9.99</c:v>
                </c:pt>
                <c:pt idx="25171">
                  <c:v>9.99</c:v>
                </c:pt>
                <c:pt idx="25172">
                  <c:v>9.99</c:v>
                </c:pt>
                <c:pt idx="25173">
                  <c:v>9.99</c:v>
                </c:pt>
                <c:pt idx="25174">
                  <c:v>9.99</c:v>
                </c:pt>
                <c:pt idx="25175">
                  <c:v>10.47</c:v>
                </c:pt>
                <c:pt idx="25176">
                  <c:v>10.47</c:v>
                </c:pt>
                <c:pt idx="25177">
                  <c:v>10.47</c:v>
                </c:pt>
                <c:pt idx="25178">
                  <c:v>10.47</c:v>
                </c:pt>
                <c:pt idx="25179">
                  <c:v>10.47</c:v>
                </c:pt>
                <c:pt idx="25180">
                  <c:v>10.47</c:v>
                </c:pt>
                <c:pt idx="25181">
                  <c:v>10.47</c:v>
                </c:pt>
                <c:pt idx="25182">
                  <c:v>10.47</c:v>
                </c:pt>
                <c:pt idx="25183">
                  <c:v>10.47</c:v>
                </c:pt>
                <c:pt idx="25184">
                  <c:v>10.47</c:v>
                </c:pt>
                <c:pt idx="25185">
                  <c:v>10.63</c:v>
                </c:pt>
                <c:pt idx="25186">
                  <c:v>10.63</c:v>
                </c:pt>
                <c:pt idx="25187">
                  <c:v>10.63</c:v>
                </c:pt>
                <c:pt idx="25188">
                  <c:v>10.63</c:v>
                </c:pt>
                <c:pt idx="25189">
                  <c:v>10.63</c:v>
                </c:pt>
                <c:pt idx="25190">
                  <c:v>10.63</c:v>
                </c:pt>
                <c:pt idx="25191">
                  <c:v>10.63</c:v>
                </c:pt>
                <c:pt idx="25192">
                  <c:v>10.63</c:v>
                </c:pt>
                <c:pt idx="25193">
                  <c:v>10.63</c:v>
                </c:pt>
                <c:pt idx="25194">
                  <c:v>10.63</c:v>
                </c:pt>
                <c:pt idx="25195">
                  <c:v>11.55</c:v>
                </c:pt>
                <c:pt idx="25196">
                  <c:v>11.55</c:v>
                </c:pt>
                <c:pt idx="25197">
                  <c:v>11.55</c:v>
                </c:pt>
                <c:pt idx="25198">
                  <c:v>11.55</c:v>
                </c:pt>
                <c:pt idx="25199">
                  <c:v>11.55</c:v>
                </c:pt>
                <c:pt idx="25200">
                  <c:v>11.55</c:v>
                </c:pt>
                <c:pt idx="25201">
                  <c:v>11.55</c:v>
                </c:pt>
                <c:pt idx="25202">
                  <c:v>11.55</c:v>
                </c:pt>
                <c:pt idx="25203">
                  <c:v>11.55</c:v>
                </c:pt>
                <c:pt idx="25204">
                  <c:v>11.55</c:v>
                </c:pt>
                <c:pt idx="25205">
                  <c:v>10.050000000000001</c:v>
                </c:pt>
                <c:pt idx="25206">
                  <c:v>10.050000000000001</c:v>
                </c:pt>
                <c:pt idx="25207">
                  <c:v>10.050000000000001</c:v>
                </c:pt>
                <c:pt idx="25208">
                  <c:v>10.050000000000001</c:v>
                </c:pt>
                <c:pt idx="25209">
                  <c:v>10.050000000000001</c:v>
                </c:pt>
                <c:pt idx="25210">
                  <c:v>10.050000000000001</c:v>
                </c:pt>
                <c:pt idx="25211">
                  <c:v>10.050000000000001</c:v>
                </c:pt>
                <c:pt idx="25212">
                  <c:v>10.050000000000001</c:v>
                </c:pt>
                <c:pt idx="25213">
                  <c:v>10.050000000000001</c:v>
                </c:pt>
                <c:pt idx="25214">
                  <c:v>10.050000000000001</c:v>
                </c:pt>
                <c:pt idx="25215">
                  <c:v>17.8</c:v>
                </c:pt>
                <c:pt idx="25216">
                  <c:v>17.8</c:v>
                </c:pt>
                <c:pt idx="25217">
                  <c:v>17.8</c:v>
                </c:pt>
                <c:pt idx="25218">
                  <c:v>17.8</c:v>
                </c:pt>
                <c:pt idx="25219">
                  <c:v>17.8</c:v>
                </c:pt>
                <c:pt idx="25220">
                  <c:v>17.8</c:v>
                </c:pt>
                <c:pt idx="25221">
                  <c:v>17.8</c:v>
                </c:pt>
                <c:pt idx="25222">
                  <c:v>17.8</c:v>
                </c:pt>
                <c:pt idx="25223">
                  <c:v>17.8</c:v>
                </c:pt>
                <c:pt idx="25224">
                  <c:v>17.8</c:v>
                </c:pt>
                <c:pt idx="25225">
                  <c:v>16.22</c:v>
                </c:pt>
                <c:pt idx="25226">
                  <c:v>16.22</c:v>
                </c:pt>
                <c:pt idx="25227">
                  <c:v>16.22</c:v>
                </c:pt>
                <c:pt idx="25228">
                  <c:v>16.22</c:v>
                </c:pt>
                <c:pt idx="25229">
                  <c:v>16.22</c:v>
                </c:pt>
                <c:pt idx="25230">
                  <c:v>16.22</c:v>
                </c:pt>
                <c:pt idx="25231">
                  <c:v>16.22</c:v>
                </c:pt>
                <c:pt idx="25232">
                  <c:v>16.22</c:v>
                </c:pt>
                <c:pt idx="25233">
                  <c:v>16.22</c:v>
                </c:pt>
                <c:pt idx="25234">
                  <c:v>16.22</c:v>
                </c:pt>
                <c:pt idx="25235">
                  <c:v>6.49</c:v>
                </c:pt>
                <c:pt idx="25236">
                  <c:v>6.49</c:v>
                </c:pt>
                <c:pt idx="25237">
                  <c:v>6.49</c:v>
                </c:pt>
                <c:pt idx="25238">
                  <c:v>6.49</c:v>
                </c:pt>
                <c:pt idx="25239">
                  <c:v>6.49</c:v>
                </c:pt>
                <c:pt idx="25240">
                  <c:v>6.49</c:v>
                </c:pt>
                <c:pt idx="25241">
                  <c:v>6.49</c:v>
                </c:pt>
                <c:pt idx="25242">
                  <c:v>6.49</c:v>
                </c:pt>
                <c:pt idx="25243">
                  <c:v>6.49</c:v>
                </c:pt>
                <c:pt idx="25244">
                  <c:v>6.49</c:v>
                </c:pt>
                <c:pt idx="25245">
                  <c:v>8.24</c:v>
                </c:pt>
                <c:pt idx="25246">
                  <c:v>8.24</c:v>
                </c:pt>
                <c:pt idx="25247">
                  <c:v>8.24</c:v>
                </c:pt>
                <c:pt idx="25248">
                  <c:v>8.24</c:v>
                </c:pt>
                <c:pt idx="25249">
                  <c:v>8.24</c:v>
                </c:pt>
                <c:pt idx="25250">
                  <c:v>8.24</c:v>
                </c:pt>
                <c:pt idx="25251">
                  <c:v>8.24</c:v>
                </c:pt>
                <c:pt idx="25252">
                  <c:v>8.24</c:v>
                </c:pt>
                <c:pt idx="25253">
                  <c:v>8.24</c:v>
                </c:pt>
                <c:pt idx="25254">
                  <c:v>8.24</c:v>
                </c:pt>
                <c:pt idx="25255">
                  <c:v>8.0500000000000007</c:v>
                </c:pt>
                <c:pt idx="25256">
                  <c:v>8.0500000000000007</c:v>
                </c:pt>
                <c:pt idx="25257">
                  <c:v>8.0500000000000007</c:v>
                </c:pt>
                <c:pt idx="25258">
                  <c:v>8.0500000000000007</c:v>
                </c:pt>
                <c:pt idx="25259">
                  <c:v>8.0500000000000007</c:v>
                </c:pt>
                <c:pt idx="25260">
                  <c:v>8.0500000000000007</c:v>
                </c:pt>
                <c:pt idx="25261">
                  <c:v>8.0500000000000007</c:v>
                </c:pt>
                <c:pt idx="25262">
                  <c:v>8.0500000000000007</c:v>
                </c:pt>
                <c:pt idx="25263">
                  <c:v>8.0500000000000007</c:v>
                </c:pt>
                <c:pt idx="25264">
                  <c:v>8.0500000000000007</c:v>
                </c:pt>
                <c:pt idx="25265">
                  <c:v>8.16</c:v>
                </c:pt>
                <c:pt idx="25266">
                  <c:v>8.16</c:v>
                </c:pt>
                <c:pt idx="25267">
                  <c:v>8.16</c:v>
                </c:pt>
                <c:pt idx="25268">
                  <c:v>8.16</c:v>
                </c:pt>
                <c:pt idx="25269">
                  <c:v>8.16</c:v>
                </c:pt>
                <c:pt idx="25270">
                  <c:v>8.16</c:v>
                </c:pt>
                <c:pt idx="25271">
                  <c:v>8.16</c:v>
                </c:pt>
                <c:pt idx="25272">
                  <c:v>8.16</c:v>
                </c:pt>
                <c:pt idx="25273">
                  <c:v>8.16</c:v>
                </c:pt>
                <c:pt idx="25274">
                  <c:v>8.16</c:v>
                </c:pt>
                <c:pt idx="25275">
                  <c:v>7.99</c:v>
                </c:pt>
                <c:pt idx="25276">
                  <c:v>7.99</c:v>
                </c:pt>
                <c:pt idx="25277">
                  <c:v>7.99</c:v>
                </c:pt>
                <c:pt idx="25278">
                  <c:v>7.99</c:v>
                </c:pt>
                <c:pt idx="25279">
                  <c:v>7.99</c:v>
                </c:pt>
                <c:pt idx="25280">
                  <c:v>7.99</c:v>
                </c:pt>
                <c:pt idx="25281">
                  <c:v>7.99</c:v>
                </c:pt>
                <c:pt idx="25282">
                  <c:v>7.99</c:v>
                </c:pt>
                <c:pt idx="25283">
                  <c:v>7.99</c:v>
                </c:pt>
                <c:pt idx="25284">
                  <c:v>7.99</c:v>
                </c:pt>
                <c:pt idx="25285">
                  <c:v>8.11</c:v>
                </c:pt>
                <c:pt idx="25286">
                  <c:v>8.11</c:v>
                </c:pt>
                <c:pt idx="25287">
                  <c:v>8.11</c:v>
                </c:pt>
                <c:pt idx="25288">
                  <c:v>8.11</c:v>
                </c:pt>
                <c:pt idx="25289">
                  <c:v>8.11</c:v>
                </c:pt>
                <c:pt idx="25290">
                  <c:v>8.11</c:v>
                </c:pt>
                <c:pt idx="25291">
                  <c:v>8.11</c:v>
                </c:pt>
                <c:pt idx="25292">
                  <c:v>8.11</c:v>
                </c:pt>
                <c:pt idx="25293">
                  <c:v>8.11</c:v>
                </c:pt>
                <c:pt idx="25294">
                  <c:v>8.11</c:v>
                </c:pt>
                <c:pt idx="25295">
                  <c:v>8.19</c:v>
                </c:pt>
                <c:pt idx="25296">
                  <c:v>8.19</c:v>
                </c:pt>
                <c:pt idx="25297">
                  <c:v>8.19</c:v>
                </c:pt>
                <c:pt idx="25298">
                  <c:v>8.19</c:v>
                </c:pt>
                <c:pt idx="25299">
                  <c:v>8.19</c:v>
                </c:pt>
                <c:pt idx="25300">
                  <c:v>8.19</c:v>
                </c:pt>
                <c:pt idx="25301">
                  <c:v>8.19</c:v>
                </c:pt>
                <c:pt idx="25302">
                  <c:v>8.19</c:v>
                </c:pt>
                <c:pt idx="25303">
                  <c:v>8.19</c:v>
                </c:pt>
                <c:pt idx="25304">
                  <c:v>8.19</c:v>
                </c:pt>
                <c:pt idx="25305">
                  <c:v>8.27</c:v>
                </c:pt>
                <c:pt idx="25306">
                  <c:v>8.27</c:v>
                </c:pt>
                <c:pt idx="25307">
                  <c:v>8.27</c:v>
                </c:pt>
                <c:pt idx="25308">
                  <c:v>8.27</c:v>
                </c:pt>
                <c:pt idx="25309">
                  <c:v>8.27</c:v>
                </c:pt>
                <c:pt idx="25310">
                  <c:v>8.27</c:v>
                </c:pt>
                <c:pt idx="25311">
                  <c:v>8.27</c:v>
                </c:pt>
                <c:pt idx="25312">
                  <c:v>8.27</c:v>
                </c:pt>
                <c:pt idx="25313">
                  <c:v>8.27</c:v>
                </c:pt>
                <c:pt idx="25314">
                  <c:v>8.27</c:v>
                </c:pt>
                <c:pt idx="25315">
                  <c:v>8.02</c:v>
                </c:pt>
                <c:pt idx="25316">
                  <c:v>8.02</c:v>
                </c:pt>
                <c:pt idx="25317">
                  <c:v>8.02</c:v>
                </c:pt>
                <c:pt idx="25318">
                  <c:v>8.02</c:v>
                </c:pt>
                <c:pt idx="25319">
                  <c:v>8.02</c:v>
                </c:pt>
                <c:pt idx="25320">
                  <c:v>8.02</c:v>
                </c:pt>
                <c:pt idx="25321">
                  <c:v>8.02</c:v>
                </c:pt>
                <c:pt idx="25322">
                  <c:v>8.02</c:v>
                </c:pt>
                <c:pt idx="25323">
                  <c:v>8.02</c:v>
                </c:pt>
                <c:pt idx="25324">
                  <c:v>8.02</c:v>
                </c:pt>
                <c:pt idx="25325">
                  <c:v>8.2200000000000006</c:v>
                </c:pt>
                <c:pt idx="25326">
                  <c:v>8.2200000000000006</c:v>
                </c:pt>
                <c:pt idx="25327">
                  <c:v>8.2200000000000006</c:v>
                </c:pt>
                <c:pt idx="25328">
                  <c:v>8.2200000000000006</c:v>
                </c:pt>
                <c:pt idx="25329">
                  <c:v>8.2200000000000006</c:v>
                </c:pt>
                <c:pt idx="25330">
                  <c:v>8.2200000000000006</c:v>
                </c:pt>
                <c:pt idx="25331">
                  <c:v>8.2200000000000006</c:v>
                </c:pt>
                <c:pt idx="25332">
                  <c:v>8.2200000000000006</c:v>
                </c:pt>
                <c:pt idx="25333">
                  <c:v>8.2200000000000006</c:v>
                </c:pt>
                <c:pt idx="25334">
                  <c:v>8.2200000000000006</c:v>
                </c:pt>
                <c:pt idx="25335">
                  <c:v>8.1300000000000008</c:v>
                </c:pt>
                <c:pt idx="25336">
                  <c:v>8.1300000000000008</c:v>
                </c:pt>
                <c:pt idx="25337">
                  <c:v>8.1300000000000008</c:v>
                </c:pt>
                <c:pt idx="25338">
                  <c:v>8.1300000000000008</c:v>
                </c:pt>
                <c:pt idx="25339">
                  <c:v>8.1300000000000008</c:v>
                </c:pt>
                <c:pt idx="25340">
                  <c:v>8.1300000000000008</c:v>
                </c:pt>
                <c:pt idx="25341">
                  <c:v>8.1300000000000008</c:v>
                </c:pt>
                <c:pt idx="25342">
                  <c:v>8.1300000000000008</c:v>
                </c:pt>
                <c:pt idx="25343">
                  <c:v>8.1300000000000008</c:v>
                </c:pt>
                <c:pt idx="25344">
                  <c:v>8.1300000000000008</c:v>
                </c:pt>
                <c:pt idx="25345">
                  <c:v>8.08</c:v>
                </c:pt>
                <c:pt idx="25346">
                  <c:v>8.08</c:v>
                </c:pt>
                <c:pt idx="25347">
                  <c:v>8.08</c:v>
                </c:pt>
                <c:pt idx="25348">
                  <c:v>8.08</c:v>
                </c:pt>
                <c:pt idx="25349">
                  <c:v>8.08</c:v>
                </c:pt>
                <c:pt idx="25350">
                  <c:v>8.08</c:v>
                </c:pt>
                <c:pt idx="25351">
                  <c:v>8.08</c:v>
                </c:pt>
                <c:pt idx="25352">
                  <c:v>8.08</c:v>
                </c:pt>
                <c:pt idx="25353">
                  <c:v>8.08</c:v>
                </c:pt>
                <c:pt idx="25354">
                  <c:v>8.08</c:v>
                </c:pt>
                <c:pt idx="25355">
                  <c:v>8.02</c:v>
                </c:pt>
                <c:pt idx="25356">
                  <c:v>8.02</c:v>
                </c:pt>
                <c:pt idx="25357">
                  <c:v>8.02</c:v>
                </c:pt>
                <c:pt idx="25358">
                  <c:v>8.02</c:v>
                </c:pt>
                <c:pt idx="25359">
                  <c:v>8.02</c:v>
                </c:pt>
                <c:pt idx="25360">
                  <c:v>8.02</c:v>
                </c:pt>
                <c:pt idx="25361">
                  <c:v>8.02</c:v>
                </c:pt>
                <c:pt idx="25362">
                  <c:v>8.02</c:v>
                </c:pt>
                <c:pt idx="25363">
                  <c:v>8.02</c:v>
                </c:pt>
                <c:pt idx="25364">
                  <c:v>8.02</c:v>
                </c:pt>
                <c:pt idx="25365">
                  <c:v>8.08</c:v>
                </c:pt>
                <c:pt idx="25366">
                  <c:v>8.08</c:v>
                </c:pt>
                <c:pt idx="25367">
                  <c:v>8.08</c:v>
                </c:pt>
                <c:pt idx="25368">
                  <c:v>8.08</c:v>
                </c:pt>
                <c:pt idx="25369">
                  <c:v>8.08</c:v>
                </c:pt>
                <c:pt idx="25370">
                  <c:v>8.08</c:v>
                </c:pt>
                <c:pt idx="25371">
                  <c:v>8.08</c:v>
                </c:pt>
                <c:pt idx="25372">
                  <c:v>8.08</c:v>
                </c:pt>
                <c:pt idx="25373">
                  <c:v>8.08</c:v>
                </c:pt>
                <c:pt idx="25374">
                  <c:v>8.08</c:v>
                </c:pt>
                <c:pt idx="25375">
                  <c:v>7.58</c:v>
                </c:pt>
                <c:pt idx="25376">
                  <c:v>7.58</c:v>
                </c:pt>
                <c:pt idx="25377">
                  <c:v>7.58</c:v>
                </c:pt>
                <c:pt idx="25378">
                  <c:v>7.58</c:v>
                </c:pt>
                <c:pt idx="25379">
                  <c:v>7.58</c:v>
                </c:pt>
                <c:pt idx="25380">
                  <c:v>7.58</c:v>
                </c:pt>
                <c:pt idx="25381">
                  <c:v>7.58</c:v>
                </c:pt>
                <c:pt idx="25382">
                  <c:v>7.58</c:v>
                </c:pt>
                <c:pt idx="25383">
                  <c:v>7.58</c:v>
                </c:pt>
                <c:pt idx="25384">
                  <c:v>7.58</c:v>
                </c:pt>
                <c:pt idx="25385">
                  <c:v>9.44</c:v>
                </c:pt>
                <c:pt idx="25386">
                  <c:v>9.44</c:v>
                </c:pt>
                <c:pt idx="25387">
                  <c:v>9.44</c:v>
                </c:pt>
                <c:pt idx="25388">
                  <c:v>9.44</c:v>
                </c:pt>
                <c:pt idx="25389">
                  <c:v>9.44</c:v>
                </c:pt>
                <c:pt idx="25390">
                  <c:v>9.44</c:v>
                </c:pt>
                <c:pt idx="25391">
                  <c:v>9.44</c:v>
                </c:pt>
                <c:pt idx="25392">
                  <c:v>9.44</c:v>
                </c:pt>
                <c:pt idx="25393">
                  <c:v>9.44</c:v>
                </c:pt>
                <c:pt idx="25394">
                  <c:v>9.44</c:v>
                </c:pt>
                <c:pt idx="25395">
                  <c:v>15.86</c:v>
                </c:pt>
                <c:pt idx="25396">
                  <c:v>15.86</c:v>
                </c:pt>
                <c:pt idx="25397">
                  <c:v>15.86</c:v>
                </c:pt>
                <c:pt idx="25398">
                  <c:v>15.86</c:v>
                </c:pt>
                <c:pt idx="25399">
                  <c:v>15.86</c:v>
                </c:pt>
                <c:pt idx="25400">
                  <c:v>15.86</c:v>
                </c:pt>
                <c:pt idx="25401">
                  <c:v>15.86</c:v>
                </c:pt>
                <c:pt idx="25402">
                  <c:v>15.86</c:v>
                </c:pt>
                <c:pt idx="25403">
                  <c:v>15.86</c:v>
                </c:pt>
                <c:pt idx="25404">
                  <c:v>15.86</c:v>
                </c:pt>
                <c:pt idx="25405">
                  <c:v>16.47</c:v>
                </c:pt>
                <c:pt idx="25406">
                  <c:v>16.47</c:v>
                </c:pt>
                <c:pt idx="25407">
                  <c:v>16.47</c:v>
                </c:pt>
                <c:pt idx="25408">
                  <c:v>16.47</c:v>
                </c:pt>
                <c:pt idx="25409">
                  <c:v>16.47</c:v>
                </c:pt>
                <c:pt idx="25410">
                  <c:v>16.47</c:v>
                </c:pt>
                <c:pt idx="25411">
                  <c:v>16.47</c:v>
                </c:pt>
                <c:pt idx="25412">
                  <c:v>16.47</c:v>
                </c:pt>
                <c:pt idx="25413">
                  <c:v>16.47</c:v>
                </c:pt>
                <c:pt idx="25414">
                  <c:v>16.47</c:v>
                </c:pt>
                <c:pt idx="25415">
                  <c:v>8.4700000000000006</c:v>
                </c:pt>
                <c:pt idx="25416">
                  <c:v>8.4700000000000006</c:v>
                </c:pt>
                <c:pt idx="25417">
                  <c:v>8.4700000000000006</c:v>
                </c:pt>
                <c:pt idx="25418">
                  <c:v>8.4700000000000006</c:v>
                </c:pt>
                <c:pt idx="25419">
                  <c:v>8.4700000000000006</c:v>
                </c:pt>
                <c:pt idx="25420">
                  <c:v>8.4700000000000006</c:v>
                </c:pt>
                <c:pt idx="25421">
                  <c:v>8.4700000000000006</c:v>
                </c:pt>
                <c:pt idx="25422">
                  <c:v>8.4700000000000006</c:v>
                </c:pt>
                <c:pt idx="25423">
                  <c:v>8.4700000000000006</c:v>
                </c:pt>
                <c:pt idx="25424">
                  <c:v>8.4700000000000006</c:v>
                </c:pt>
                <c:pt idx="25425">
                  <c:v>12.44</c:v>
                </c:pt>
                <c:pt idx="25426">
                  <c:v>12.44</c:v>
                </c:pt>
                <c:pt idx="25427">
                  <c:v>12.44</c:v>
                </c:pt>
                <c:pt idx="25428">
                  <c:v>12.44</c:v>
                </c:pt>
                <c:pt idx="25429">
                  <c:v>12.44</c:v>
                </c:pt>
                <c:pt idx="25430">
                  <c:v>12.44</c:v>
                </c:pt>
                <c:pt idx="25431">
                  <c:v>12.44</c:v>
                </c:pt>
                <c:pt idx="25432">
                  <c:v>12.44</c:v>
                </c:pt>
                <c:pt idx="25433">
                  <c:v>12.44</c:v>
                </c:pt>
                <c:pt idx="25434">
                  <c:v>12.44</c:v>
                </c:pt>
                <c:pt idx="25435">
                  <c:v>12.52</c:v>
                </c:pt>
                <c:pt idx="25436">
                  <c:v>12.52</c:v>
                </c:pt>
                <c:pt idx="25437">
                  <c:v>12.52</c:v>
                </c:pt>
                <c:pt idx="25438">
                  <c:v>12.52</c:v>
                </c:pt>
                <c:pt idx="25439">
                  <c:v>12.52</c:v>
                </c:pt>
                <c:pt idx="25440">
                  <c:v>12.52</c:v>
                </c:pt>
                <c:pt idx="25441">
                  <c:v>12.52</c:v>
                </c:pt>
                <c:pt idx="25442">
                  <c:v>12.52</c:v>
                </c:pt>
                <c:pt idx="25443">
                  <c:v>12.52</c:v>
                </c:pt>
                <c:pt idx="25444">
                  <c:v>12.52</c:v>
                </c:pt>
                <c:pt idx="25445">
                  <c:v>11.05</c:v>
                </c:pt>
                <c:pt idx="25446">
                  <c:v>11.05</c:v>
                </c:pt>
                <c:pt idx="25447">
                  <c:v>11.05</c:v>
                </c:pt>
                <c:pt idx="25448">
                  <c:v>11.05</c:v>
                </c:pt>
                <c:pt idx="25449">
                  <c:v>11.05</c:v>
                </c:pt>
                <c:pt idx="25450">
                  <c:v>11.05</c:v>
                </c:pt>
                <c:pt idx="25451">
                  <c:v>11.05</c:v>
                </c:pt>
                <c:pt idx="25452">
                  <c:v>11.05</c:v>
                </c:pt>
                <c:pt idx="25453">
                  <c:v>11.05</c:v>
                </c:pt>
                <c:pt idx="25454">
                  <c:v>11.05</c:v>
                </c:pt>
                <c:pt idx="25455">
                  <c:v>10.72</c:v>
                </c:pt>
                <c:pt idx="25456">
                  <c:v>10.72</c:v>
                </c:pt>
                <c:pt idx="25457">
                  <c:v>10.72</c:v>
                </c:pt>
                <c:pt idx="25458">
                  <c:v>10.72</c:v>
                </c:pt>
                <c:pt idx="25459">
                  <c:v>10.72</c:v>
                </c:pt>
                <c:pt idx="25460">
                  <c:v>10.72</c:v>
                </c:pt>
                <c:pt idx="25461">
                  <c:v>10.72</c:v>
                </c:pt>
                <c:pt idx="25462">
                  <c:v>10.72</c:v>
                </c:pt>
                <c:pt idx="25463">
                  <c:v>10.72</c:v>
                </c:pt>
                <c:pt idx="25464">
                  <c:v>10.72</c:v>
                </c:pt>
                <c:pt idx="25465">
                  <c:v>10.55</c:v>
                </c:pt>
                <c:pt idx="25466">
                  <c:v>10.55</c:v>
                </c:pt>
                <c:pt idx="25467">
                  <c:v>10.55</c:v>
                </c:pt>
                <c:pt idx="25468">
                  <c:v>10.55</c:v>
                </c:pt>
                <c:pt idx="25469">
                  <c:v>10.55</c:v>
                </c:pt>
                <c:pt idx="25470">
                  <c:v>10.55</c:v>
                </c:pt>
                <c:pt idx="25471">
                  <c:v>10.55</c:v>
                </c:pt>
                <c:pt idx="25472">
                  <c:v>10.55</c:v>
                </c:pt>
                <c:pt idx="25473">
                  <c:v>10.55</c:v>
                </c:pt>
                <c:pt idx="25474">
                  <c:v>10.55</c:v>
                </c:pt>
                <c:pt idx="25475">
                  <c:v>10.86</c:v>
                </c:pt>
                <c:pt idx="25476">
                  <c:v>10.86</c:v>
                </c:pt>
                <c:pt idx="25477">
                  <c:v>10.86</c:v>
                </c:pt>
                <c:pt idx="25478">
                  <c:v>10.86</c:v>
                </c:pt>
                <c:pt idx="25479">
                  <c:v>10.86</c:v>
                </c:pt>
                <c:pt idx="25480">
                  <c:v>10.86</c:v>
                </c:pt>
                <c:pt idx="25481">
                  <c:v>10.86</c:v>
                </c:pt>
                <c:pt idx="25482">
                  <c:v>10.86</c:v>
                </c:pt>
                <c:pt idx="25483">
                  <c:v>10.86</c:v>
                </c:pt>
                <c:pt idx="25484">
                  <c:v>10.86</c:v>
                </c:pt>
                <c:pt idx="25485">
                  <c:v>10.11</c:v>
                </c:pt>
                <c:pt idx="25486">
                  <c:v>10.11</c:v>
                </c:pt>
                <c:pt idx="25487">
                  <c:v>10.11</c:v>
                </c:pt>
                <c:pt idx="25488">
                  <c:v>10.11</c:v>
                </c:pt>
                <c:pt idx="25489">
                  <c:v>10.11</c:v>
                </c:pt>
                <c:pt idx="25490">
                  <c:v>10.11</c:v>
                </c:pt>
                <c:pt idx="25491">
                  <c:v>10.11</c:v>
                </c:pt>
                <c:pt idx="25492">
                  <c:v>10.11</c:v>
                </c:pt>
                <c:pt idx="25493">
                  <c:v>10.11</c:v>
                </c:pt>
                <c:pt idx="25494">
                  <c:v>10.11</c:v>
                </c:pt>
                <c:pt idx="25495">
                  <c:v>10.38</c:v>
                </c:pt>
                <c:pt idx="25496">
                  <c:v>10.38</c:v>
                </c:pt>
                <c:pt idx="25497">
                  <c:v>10.38</c:v>
                </c:pt>
                <c:pt idx="25498">
                  <c:v>10.38</c:v>
                </c:pt>
                <c:pt idx="25499">
                  <c:v>10.38</c:v>
                </c:pt>
                <c:pt idx="25500">
                  <c:v>10.38</c:v>
                </c:pt>
                <c:pt idx="25501">
                  <c:v>10.38</c:v>
                </c:pt>
                <c:pt idx="25502">
                  <c:v>10.38</c:v>
                </c:pt>
                <c:pt idx="25503">
                  <c:v>10.38</c:v>
                </c:pt>
                <c:pt idx="25504">
                  <c:v>10.38</c:v>
                </c:pt>
                <c:pt idx="25505">
                  <c:v>11.49</c:v>
                </c:pt>
                <c:pt idx="25506">
                  <c:v>11.49</c:v>
                </c:pt>
                <c:pt idx="25507">
                  <c:v>11.49</c:v>
                </c:pt>
                <c:pt idx="25508">
                  <c:v>11.49</c:v>
                </c:pt>
                <c:pt idx="25509">
                  <c:v>11.49</c:v>
                </c:pt>
                <c:pt idx="25510">
                  <c:v>11.49</c:v>
                </c:pt>
                <c:pt idx="25511">
                  <c:v>11.49</c:v>
                </c:pt>
                <c:pt idx="25512">
                  <c:v>11.49</c:v>
                </c:pt>
                <c:pt idx="25513">
                  <c:v>11.49</c:v>
                </c:pt>
                <c:pt idx="25514">
                  <c:v>11.49</c:v>
                </c:pt>
                <c:pt idx="25515">
                  <c:v>11.24</c:v>
                </c:pt>
                <c:pt idx="25516">
                  <c:v>11.24</c:v>
                </c:pt>
                <c:pt idx="25517">
                  <c:v>11.24</c:v>
                </c:pt>
                <c:pt idx="25518">
                  <c:v>11.24</c:v>
                </c:pt>
                <c:pt idx="25519">
                  <c:v>11.24</c:v>
                </c:pt>
                <c:pt idx="25520">
                  <c:v>11.24</c:v>
                </c:pt>
                <c:pt idx="25521">
                  <c:v>11.24</c:v>
                </c:pt>
                <c:pt idx="25522">
                  <c:v>11.24</c:v>
                </c:pt>
                <c:pt idx="25523">
                  <c:v>11.24</c:v>
                </c:pt>
                <c:pt idx="25524">
                  <c:v>11.24</c:v>
                </c:pt>
                <c:pt idx="25525">
                  <c:v>12.72</c:v>
                </c:pt>
                <c:pt idx="25526">
                  <c:v>12.72</c:v>
                </c:pt>
                <c:pt idx="25527">
                  <c:v>12.72</c:v>
                </c:pt>
                <c:pt idx="25528">
                  <c:v>12.72</c:v>
                </c:pt>
                <c:pt idx="25529">
                  <c:v>12.72</c:v>
                </c:pt>
                <c:pt idx="25530">
                  <c:v>12.72</c:v>
                </c:pt>
                <c:pt idx="25531">
                  <c:v>12.72</c:v>
                </c:pt>
                <c:pt idx="25532">
                  <c:v>12.72</c:v>
                </c:pt>
                <c:pt idx="25533">
                  <c:v>12.72</c:v>
                </c:pt>
                <c:pt idx="25534">
                  <c:v>12.72</c:v>
                </c:pt>
                <c:pt idx="25535">
                  <c:v>14.61</c:v>
                </c:pt>
                <c:pt idx="25536">
                  <c:v>14.61</c:v>
                </c:pt>
                <c:pt idx="25537">
                  <c:v>14.61</c:v>
                </c:pt>
                <c:pt idx="25538">
                  <c:v>14.61</c:v>
                </c:pt>
                <c:pt idx="25539">
                  <c:v>14.61</c:v>
                </c:pt>
                <c:pt idx="25540">
                  <c:v>14.61</c:v>
                </c:pt>
                <c:pt idx="25541">
                  <c:v>14.61</c:v>
                </c:pt>
                <c:pt idx="25542">
                  <c:v>14.61</c:v>
                </c:pt>
                <c:pt idx="25543">
                  <c:v>14.61</c:v>
                </c:pt>
                <c:pt idx="25544">
                  <c:v>14.61</c:v>
                </c:pt>
                <c:pt idx="25545">
                  <c:v>15.36</c:v>
                </c:pt>
                <c:pt idx="25546">
                  <c:v>15.36</c:v>
                </c:pt>
                <c:pt idx="25547">
                  <c:v>15.36</c:v>
                </c:pt>
                <c:pt idx="25548">
                  <c:v>15.36</c:v>
                </c:pt>
                <c:pt idx="25549">
                  <c:v>15.36</c:v>
                </c:pt>
                <c:pt idx="25550">
                  <c:v>15.36</c:v>
                </c:pt>
                <c:pt idx="25551">
                  <c:v>15.36</c:v>
                </c:pt>
                <c:pt idx="25552">
                  <c:v>15.36</c:v>
                </c:pt>
                <c:pt idx="25553">
                  <c:v>15.36</c:v>
                </c:pt>
                <c:pt idx="25554">
                  <c:v>15.36</c:v>
                </c:pt>
                <c:pt idx="25555">
                  <c:v>10.72</c:v>
                </c:pt>
                <c:pt idx="25556">
                  <c:v>10.72</c:v>
                </c:pt>
                <c:pt idx="25557">
                  <c:v>10.72</c:v>
                </c:pt>
                <c:pt idx="25558">
                  <c:v>10.72</c:v>
                </c:pt>
                <c:pt idx="25559">
                  <c:v>10.72</c:v>
                </c:pt>
                <c:pt idx="25560">
                  <c:v>10.72</c:v>
                </c:pt>
                <c:pt idx="25561">
                  <c:v>10.72</c:v>
                </c:pt>
                <c:pt idx="25562">
                  <c:v>10.72</c:v>
                </c:pt>
                <c:pt idx="25563">
                  <c:v>10.72</c:v>
                </c:pt>
                <c:pt idx="25564">
                  <c:v>10.72</c:v>
                </c:pt>
                <c:pt idx="25565">
                  <c:v>13.55</c:v>
                </c:pt>
                <c:pt idx="25566">
                  <c:v>13.55</c:v>
                </c:pt>
                <c:pt idx="25567">
                  <c:v>13.55</c:v>
                </c:pt>
                <c:pt idx="25568">
                  <c:v>13.55</c:v>
                </c:pt>
                <c:pt idx="25569">
                  <c:v>13.55</c:v>
                </c:pt>
                <c:pt idx="25570">
                  <c:v>13.55</c:v>
                </c:pt>
                <c:pt idx="25571">
                  <c:v>13.55</c:v>
                </c:pt>
                <c:pt idx="25572">
                  <c:v>13.55</c:v>
                </c:pt>
                <c:pt idx="25573">
                  <c:v>13.55</c:v>
                </c:pt>
                <c:pt idx="25574">
                  <c:v>13.55</c:v>
                </c:pt>
                <c:pt idx="25575">
                  <c:v>9.52</c:v>
                </c:pt>
                <c:pt idx="25576">
                  <c:v>9.52</c:v>
                </c:pt>
                <c:pt idx="25577">
                  <c:v>9.52</c:v>
                </c:pt>
                <c:pt idx="25578">
                  <c:v>9.52</c:v>
                </c:pt>
                <c:pt idx="25579">
                  <c:v>9.52</c:v>
                </c:pt>
                <c:pt idx="25580">
                  <c:v>9.52</c:v>
                </c:pt>
                <c:pt idx="25581">
                  <c:v>9.52</c:v>
                </c:pt>
                <c:pt idx="25582">
                  <c:v>9.52</c:v>
                </c:pt>
                <c:pt idx="25583">
                  <c:v>9.52</c:v>
                </c:pt>
                <c:pt idx="25584">
                  <c:v>9.52</c:v>
                </c:pt>
                <c:pt idx="25585">
                  <c:v>8.8000000000000007</c:v>
                </c:pt>
                <c:pt idx="25586">
                  <c:v>8.8000000000000007</c:v>
                </c:pt>
                <c:pt idx="25587">
                  <c:v>8.8000000000000007</c:v>
                </c:pt>
                <c:pt idx="25588">
                  <c:v>8.8000000000000007</c:v>
                </c:pt>
                <c:pt idx="25589">
                  <c:v>8.8000000000000007</c:v>
                </c:pt>
                <c:pt idx="25590">
                  <c:v>8.8000000000000007</c:v>
                </c:pt>
                <c:pt idx="25591">
                  <c:v>8.8000000000000007</c:v>
                </c:pt>
                <c:pt idx="25592">
                  <c:v>8.8000000000000007</c:v>
                </c:pt>
                <c:pt idx="25593">
                  <c:v>8.8000000000000007</c:v>
                </c:pt>
                <c:pt idx="25594">
                  <c:v>8.8000000000000007</c:v>
                </c:pt>
                <c:pt idx="25595">
                  <c:v>9.83</c:v>
                </c:pt>
                <c:pt idx="25596">
                  <c:v>9.83</c:v>
                </c:pt>
                <c:pt idx="25597">
                  <c:v>9.83</c:v>
                </c:pt>
                <c:pt idx="25598">
                  <c:v>9.83</c:v>
                </c:pt>
                <c:pt idx="25599">
                  <c:v>9.83</c:v>
                </c:pt>
                <c:pt idx="25600">
                  <c:v>9.83</c:v>
                </c:pt>
                <c:pt idx="25601">
                  <c:v>9.83</c:v>
                </c:pt>
                <c:pt idx="25602">
                  <c:v>9.83</c:v>
                </c:pt>
                <c:pt idx="25603">
                  <c:v>9.83</c:v>
                </c:pt>
                <c:pt idx="25604">
                  <c:v>9.83</c:v>
                </c:pt>
                <c:pt idx="25605">
                  <c:v>9.91</c:v>
                </c:pt>
                <c:pt idx="25606">
                  <c:v>9.91</c:v>
                </c:pt>
                <c:pt idx="25607">
                  <c:v>9.91</c:v>
                </c:pt>
                <c:pt idx="25608">
                  <c:v>9.91</c:v>
                </c:pt>
                <c:pt idx="25609">
                  <c:v>9.91</c:v>
                </c:pt>
                <c:pt idx="25610">
                  <c:v>9.91</c:v>
                </c:pt>
                <c:pt idx="25611">
                  <c:v>9.91</c:v>
                </c:pt>
                <c:pt idx="25612">
                  <c:v>9.91</c:v>
                </c:pt>
                <c:pt idx="25613">
                  <c:v>9.91</c:v>
                </c:pt>
                <c:pt idx="25614">
                  <c:v>9.91</c:v>
                </c:pt>
                <c:pt idx="25615">
                  <c:v>9.69</c:v>
                </c:pt>
                <c:pt idx="25616">
                  <c:v>9.69</c:v>
                </c:pt>
                <c:pt idx="25617">
                  <c:v>9.69</c:v>
                </c:pt>
                <c:pt idx="25618">
                  <c:v>9.69</c:v>
                </c:pt>
                <c:pt idx="25619">
                  <c:v>9.69</c:v>
                </c:pt>
                <c:pt idx="25620">
                  <c:v>9.69</c:v>
                </c:pt>
                <c:pt idx="25621">
                  <c:v>9.69</c:v>
                </c:pt>
                <c:pt idx="25622">
                  <c:v>9.69</c:v>
                </c:pt>
                <c:pt idx="25623">
                  <c:v>9.69</c:v>
                </c:pt>
                <c:pt idx="25624">
                  <c:v>9.69</c:v>
                </c:pt>
                <c:pt idx="25625">
                  <c:v>9.19</c:v>
                </c:pt>
                <c:pt idx="25626">
                  <c:v>9.19</c:v>
                </c:pt>
                <c:pt idx="25627">
                  <c:v>9.19</c:v>
                </c:pt>
                <c:pt idx="25628">
                  <c:v>9.19</c:v>
                </c:pt>
                <c:pt idx="25629">
                  <c:v>9.19</c:v>
                </c:pt>
                <c:pt idx="25630">
                  <c:v>9.19</c:v>
                </c:pt>
                <c:pt idx="25631">
                  <c:v>9.19</c:v>
                </c:pt>
                <c:pt idx="25632">
                  <c:v>9.19</c:v>
                </c:pt>
                <c:pt idx="25633">
                  <c:v>9.19</c:v>
                </c:pt>
                <c:pt idx="25634">
                  <c:v>9.19</c:v>
                </c:pt>
                <c:pt idx="25635">
                  <c:v>9.74</c:v>
                </c:pt>
                <c:pt idx="25636">
                  <c:v>9.74</c:v>
                </c:pt>
                <c:pt idx="25637">
                  <c:v>9.74</c:v>
                </c:pt>
                <c:pt idx="25638">
                  <c:v>9.74</c:v>
                </c:pt>
                <c:pt idx="25639">
                  <c:v>9.74</c:v>
                </c:pt>
                <c:pt idx="25640">
                  <c:v>9.74</c:v>
                </c:pt>
                <c:pt idx="25641">
                  <c:v>9.74</c:v>
                </c:pt>
                <c:pt idx="25642">
                  <c:v>9.74</c:v>
                </c:pt>
                <c:pt idx="25643">
                  <c:v>9.74</c:v>
                </c:pt>
                <c:pt idx="25644">
                  <c:v>9.74</c:v>
                </c:pt>
                <c:pt idx="25645">
                  <c:v>9.1300000000000008</c:v>
                </c:pt>
                <c:pt idx="25646">
                  <c:v>9.1300000000000008</c:v>
                </c:pt>
                <c:pt idx="25647">
                  <c:v>9.1300000000000008</c:v>
                </c:pt>
                <c:pt idx="25648">
                  <c:v>9.1300000000000008</c:v>
                </c:pt>
                <c:pt idx="25649">
                  <c:v>9.1300000000000008</c:v>
                </c:pt>
                <c:pt idx="25650">
                  <c:v>9.1300000000000008</c:v>
                </c:pt>
                <c:pt idx="25651">
                  <c:v>9.1300000000000008</c:v>
                </c:pt>
                <c:pt idx="25652">
                  <c:v>9.1300000000000008</c:v>
                </c:pt>
                <c:pt idx="25653">
                  <c:v>9.1300000000000008</c:v>
                </c:pt>
                <c:pt idx="25654">
                  <c:v>9.1300000000000008</c:v>
                </c:pt>
                <c:pt idx="25655">
                  <c:v>9.52</c:v>
                </c:pt>
                <c:pt idx="25656">
                  <c:v>9.52</c:v>
                </c:pt>
                <c:pt idx="25657">
                  <c:v>9.52</c:v>
                </c:pt>
                <c:pt idx="25658">
                  <c:v>9.52</c:v>
                </c:pt>
                <c:pt idx="25659">
                  <c:v>9.52</c:v>
                </c:pt>
                <c:pt idx="25660">
                  <c:v>9.52</c:v>
                </c:pt>
                <c:pt idx="25661">
                  <c:v>9.52</c:v>
                </c:pt>
                <c:pt idx="25662">
                  <c:v>9.52</c:v>
                </c:pt>
                <c:pt idx="25663">
                  <c:v>9.52</c:v>
                </c:pt>
                <c:pt idx="25664">
                  <c:v>9.52</c:v>
                </c:pt>
                <c:pt idx="25665">
                  <c:v>10.52</c:v>
                </c:pt>
                <c:pt idx="25666">
                  <c:v>10.52</c:v>
                </c:pt>
                <c:pt idx="25667">
                  <c:v>10.52</c:v>
                </c:pt>
                <c:pt idx="25668">
                  <c:v>10.52</c:v>
                </c:pt>
                <c:pt idx="25669">
                  <c:v>10.52</c:v>
                </c:pt>
                <c:pt idx="25670">
                  <c:v>10.52</c:v>
                </c:pt>
                <c:pt idx="25671">
                  <c:v>10.52</c:v>
                </c:pt>
                <c:pt idx="25672">
                  <c:v>10.52</c:v>
                </c:pt>
                <c:pt idx="25673">
                  <c:v>10.52</c:v>
                </c:pt>
                <c:pt idx="25674">
                  <c:v>10.52</c:v>
                </c:pt>
                <c:pt idx="25675">
                  <c:v>12.99</c:v>
                </c:pt>
                <c:pt idx="25676">
                  <c:v>12.99</c:v>
                </c:pt>
                <c:pt idx="25677">
                  <c:v>12.99</c:v>
                </c:pt>
                <c:pt idx="25678">
                  <c:v>12.99</c:v>
                </c:pt>
                <c:pt idx="25679">
                  <c:v>12.99</c:v>
                </c:pt>
                <c:pt idx="25680">
                  <c:v>12.99</c:v>
                </c:pt>
                <c:pt idx="25681">
                  <c:v>12.99</c:v>
                </c:pt>
                <c:pt idx="25682">
                  <c:v>12.99</c:v>
                </c:pt>
                <c:pt idx="25683">
                  <c:v>12.99</c:v>
                </c:pt>
                <c:pt idx="25684">
                  <c:v>12.99</c:v>
                </c:pt>
                <c:pt idx="25685">
                  <c:v>20.02</c:v>
                </c:pt>
                <c:pt idx="25686">
                  <c:v>20.02</c:v>
                </c:pt>
                <c:pt idx="25687">
                  <c:v>20.02</c:v>
                </c:pt>
                <c:pt idx="25688">
                  <c:v>20.02</c:v>
                </c:pt>
                <c:pt idx="25689">
                  <c:v>20.02</c:v>
                </c:pt>
                <c:pt idx="25690">
                  <c:v>20.02</c:v>
                </c:pt>
                <c:pt idx="25691">
                  <c:v>20.02</c:v>
                </c:pt>
                <c:pt idx="25692">
                  <c:v>20.02</c:v>
                </c:pt>
                <c:pt idx="25693">
                  <c:v>20.02</c:v>
                </c:pt>
                <c:pt idx="25694">
                  <c:v>20.02</c:v>
                </c:pt>
                <c:pt idx="25695">
                  <c:v>29.33</c:v>
                </c:pt>
                <c:pt idx="25696">
                  <c:v>29.33</c:v>
                </c:pt>
                <c:pt idx="25697">
                  <c:v>29.33</c:v>
                </c:pt>
                <c:pt idx="25698">
                  <c:v>29.33</c:v>
                </c:pt>
                <c:pt idx="25699">
                  <c:v>29.33</c:v>
                </c:pt>
                <c:pt idx="25700">
                  <c:v>29.33</c:v>
                </c:pt>
                <c:pt idx="25701">
                  <c:v>29.33</c:v>
                </c:pt>
                <c:pt idx="25702">
                  <c:v>29.33</c:v>
                </c:pt>
                <c:pt idx="25703">
                  <c:v>29.33</c:v>
                </c:pt>
                <c:pt idx="25704">
                  <c:v>29.33</c:v>
                </c:pt>
                <c:pt idx="25705">
                  <c:v>23.05</c:v>
                </c:pt>
                <c:pt idx="25706">
                  <c:v>23.05</c:v>
                </c:pt>
                <c:pt idx="25707">
                  <c:v>23.05</c:v>
                </c:pt>
                <c:pt idx="25708">
                  <c:v>23.05</c:v>
                </c:pt>
                <c:pt idx="25709">
                  <c:v>23.05</c:v>
                </c:pt>
                <c:pt idx="25710">
                  <c:v>23.05</c:v>
                </c:pt>
                <c:pt idx="25711">
                  <c:v>23.05</c:v>
                </c:pt>
                <c:pt idx="25712">
                  <c:v>23.05</c:v>
                </c:pt>
                <c:pt idx="25713">
                  <c:v>23.05</c:v>
                </c:pt>
                <c:pt idx="25714">
                  <c:v>23.05</c:v>
                </c:pt>
                <c:pt idx="25715">
                  <c:v>23.8</c:v>
                </c:pt>
                <c:pt idx="25716">
                  <c:v>23.8</c:v>
                </c:pt>
                <c:pt idx="25717">
                  <c:v>23.8</c:v>
                </c:pt>
                <c:pt idx="25718">
                  <c:v>23.8</c:v>
                </c:pt>
                <c:pt idx="25719">
                  <c:v>23.8</c:v>
                </c:pt>
                <c:pt idx="25720">
                  <c:v>23.8</c:v>
                </c:pt>
                <c:pt idx="25721">
                  <c:v>23.8</c:v>
                </c:pt>
                <c:pt idx="25722">
                  <c:v>23.8</c:v>
                </c:pt>
                <c:pt idx="25723">
                  <c:v>23.8</c:v>
                </c:pt>
                <c:pt idx="25724">
                  <c:v>23.8</c:v>
                </c:pt>
                <c:pt idx="25725">
                  <c:v>20.47</c:v>
                </c:pt>
                <c:pt idx="25726">
                  <c:v>20.47</c:v>
                </c:pt>
                <c:pt idx="25727">
                  <c:v>20.47</c:v>
                </c:pt>
                <c:pt idx="25728">
                  <c:v>20.47</c:v>
                </c:pt>
                <c:pt idx="25729">
                  <c:v>20.47</c:v>
                </c:pt>
                <c:pt idx="25730">
                  <c:v>20.47</c:v>
                </c:pt>
                <c:pt idx="25731">
                  <c:v>20.47</c:v>
                </c:pt>
                <c:pt idx="25732">
                  <c:v>20.47</c:v>
                </c:pt>
                <c:pt idx="25733">
                  <c:v>20.47</c:v>
                </c:pt>
                <c:pt idx="25734">
                  <c:v>20.47</c:v>
                </c:pt>
                <c:pt idx="25735">
                  <c:v>12.77</c:v>
                </c:pt>
                <c:pt idx="25736">
                  <c:v>12.77</c:v>
                </c:pt>
                <c:pt idx="25737">
                  <c:v>12.77</c:v>
                </c:pt>
                <c:pt idx="25738">
                  <c:v>12.77</c:v>
                </c:pt>
                <c:pt idx="25739">
                  <c:v>12.77</c:v>
                </c:pt>
                <c:pt idx="25740">
                  <c:v>12.77</c:v>
                </c:pt>
                <c:pt idx="25741">
                  <c:v>12.77</c:v>
                </c:pt>
                <c:pt idx="25742">
                  <c:v>12.77</c:v>
                </c:pt>
                <c:pt idx="25743">
                  <c:v>12.77</c:v>
                </c:pt>
                <c:pt idx="25744">
                  <c:v>12.77</c:v>
                </c:pt>
                <c:pt idx="25745">
                  <c:v>12.3</c:v>
                </c:pt>
                <c:pt idx="25746">
                  <c:v>12.3</c:v>
                </c:pt>
                <c:pt idx="25747">
                  <c:v>12.3</c:v>
                </c:pt>
                <c:pt idx="25748">
                  <c:v>12.3</c:v>
                </c:pt>
                <c:pt idx="25749">
                  <c:v>12.3</c:v>
                </c:pt>
                <c:pt idx="25750">
                  <c:v>12.3</c:v>
                </c:pt>
                <c:pt idx="25751">
                  <c:v>12.3</c:v>
                </c:pt>
                <c:pt idx="25752">
                  <c:v>12.3</c:v>
                </c:pt>
                <c:pt idx="25753">
                  <c:v>12.3</c:v>
                </c:pt>
                <c:pt idx="25754">
                  <c:v>12.3</c:v>
                </c:pt>
                <c:pt idx="25755">
                  <c:v>12.77</c:v>
                </c:pt>
                <c:pt idx="25756">
                  <c:v>12.77</c:v>
                </c:pt>
                <c:pt idx="25757">
                  <c:v>12.77</c:v>
                </c:pt>
                <c:pt idx="25758">
                  <c:v>12.77</c:v>
                </c:pt>
                <c:pt idx="25759">
                  <c:v>12.77</c:v>
                </c:pt>
                <c:pt idx="25760">
                  <c:v>12.77</c:v>
                </c:pt>
                <c:pt idx="25761">
                  <c:v>12.77</c:v>
                </c:pt>
                <c:pt idx="25762">
                  <c:v>12.77</c:v>
                </c:pt>
                <c:pt idx="25763">
                  <c:v>12.77</c:v>
                </c:pt>
                <c:pt idx="25764">
                  <c:v>12.77</c:v>
                </c:pt>
                <c:pt idx="25765">
                  <c:v>13.3</c:v>
                </c:pt>
                <c:pt idx="25766">
                  <c:v>13.3</c:v>
                </c:pt>
                <c:pt idx="25767">
                  <c:v>13.3</c:v>
                </c:pt>
                <c:pt idx="25768">
                  <c:v>13.3</c:v>
                </c:pt>
                <c:pt idx="25769">
                  <c:v>13.3</c:v>
                </c:pt>
                <c:pt idx="25770">
                  <c:v>13.3</c:v>
                </c:pt>
                <c:pt idx="25771">
                  <c:v>13.3</c:v>
                </c:pt>
                <c:pt idx="25772">
                  <c:v>13.3</c:v>
                </c:pt>
                <c:pt idx="25773">
                  <c:v>13.3</c:v>
                </c:pt>
                <c:pt idx="25774">
                  <c:v>13.3</c:v>
                </c:pt>
                <c:pt idx="25775">
                  <c:v>12.27</c:v>
                </c:pt>
                <c:pt idx="25776">
                  <c:v>12.27</c:v>
                </c:pt>
                <c:pt idx="25777">
                  <c:v>12.27</c:v>
                </c:pt>
                <c:pt idx="25778">
                  <c:v>12.27</c:v>
                </c:pt>
                <c:pt idx="25779">
                  <c:v>12.27</c:v>
                </c:pt>
                <c:pt idx="25780">
                  <c:v>12.27</c:v>
                </c:pt>
                <c:pt idx="25781">
                  <c:v>12.27</c:v>
                </c:pt>
                <c:pt idx="25782">
                  <c:v>12.27</c:v>
                </c:pt>
                <c:pt idx="25783">
                  <c:v>12.27</c:v>
                </c:pt>
                <c:pt idx="25784">
                  <c:v>12.27</c:v>
                </c:pt>
                <c:pt idx="25785">
                  <c:v>13.08</c:v>
                </c:pt>
                <c:pt idx="25786">
                  <c:v>13.08</c:v>
                </c:pt>
                <c:pt idx="25787">
                  <c:v>13.08</c:v>
                </c:pt>
                <c:pt idx="25788">
                  <c:v>13.08</c:v>
                </c:pt>
                <c:pt idx="25789">
                  <c:v>13.08</c:v>
                </c:pt>
                <c:pt idx="25790">
                  <c:v>13.08</c:v>
                </c:pt>
                <c:pt idx="25791">
                  <c:v>13.08</c:v>
                </c:pt>
                <c:pt idx="25792">
                  <c:v>13.08</c:v>
                </c:pt>
                <c:pt idx="25793">
                  <c:v>13.08</c:v>
                </c:pt>
                <c:pt idx="25794">
                  <c:v>13.08</c:v>
                </c:pt>
                <c:pt idx="25795">
                  <c:v>12.3</c:v>
                </c:pt>
                <c:pt idx="25796">
                  <c:v>12.3</c:v>
                </c:pt>
                <c:pt idx="25797">
                  <c:v>12.3</c:v>
                </c:pt>
                <c:pt idx="25798">
                  <c:v>12.3</c:v>
                </c:pt>
                <c:pt idx="25799">
                  <c:v>12.3</c:v>
                </c:pt>
                <c:pt idx="25800">
                  <c:v>12.3</c:v>
                </c:pt>
                <c:pt idx="25801">
                  <c:v>12.3</c:v>
                </c:pt>
                <c:pt idx="25802">
                  <c:v>12.3</c:v>
                </c:pt>
                <c:pt idx="25803">
                  <c:v>12.3</c:v>
                </c:pt>
                <c:pt idx="25804">
                  <c:v>12.3</c:v>
                </c:pt>
                <c:pt idx="25805">
                  <c:v>13.47</c:v>
                </c:pt>
                <c:pt idx="25806">
                  <c:v>13.47</c:v>
                </c:pt>
                <c:pt idx="25807">
                  <c:v>13.47</c:v>
                </c:pt>
                <c:pt idx="25808">
                  <c:v>13.47</c:v>
                </c:pt>
                <c:pt idx="25809">
                  <c:v>13.47</c:v>
                </c:pt>
                <c:pt idx="25810">
                  <c:v>13.47</c:v>
                </c:pt>
                <c:pt idx="25811">
                  <c:v>13.47</c:v>
                </c:pt>
                <c:pt idx="25812">
                  <c:v>13.47</c:v>
                </c:pt>
                <c:pt idx="25813">
                  <c:v>13.47</c:v>
                </c:pt>
                <c:pt idx="25814">
                  <c:v>13.47</c:v>
                </c:pt>
                <c:pt idx="25815">
                  <c:v>13.33</c:v>
                </c:pt>
                <c:pt idx="25816">
                  <c:v>13.33</c:v>
                </c:pt>
                <c:pt idx="25817">
                  <c:v>13.33</c:v>
                </c:pt>
                <c:pt idx="25818">
                  <c:v>13.33</c:v>
                </c:pt>
                <c:pt idx="25819">
                  <c:v>13.33</c:v>
                </c:pt>
                <c:pt idx="25820">
                  <c:v>13.33</c:v>
                </c:pt>
                <c:pt idx="25821">
                  <c:v>13.33</c:v>
                </c:pt>
                <c:pt idx="25822">
                  <c:v>13.33</c:v>
                </c:pt>
                <c:pt idx="25823">
                  <c:v>13.33</c:v>
                </c:pt>
                <c:pt idx="25824">
                  <c:v>13.33</c:v>
                </c:pt>
                <c:pt idx="25825">
                  <c:v>13.41</c:v>
                </c:pt>
                <c:pt idx="25826">
                  <c:v>13.41</c:v>
                </c:pt>
                <c:pt idx="25827">
                  <c:v>13.41</c:v>
                </c:pt>
                <c:pt idx="25828">
                  <c:v>13.41</c:v>
                </c:pt>
                <c:pt idx="25829">
                  <c:v>13.41</c:v>
                </c:pt>
                <c:pt idx="25830">
                  <c:v>13.41</c:v>
                </c:pt>
                <c:pt idx="25831">
                  <c:v>13.41</c:v>
                </c:pt>
                <c:pt idx="25832">
                  <c:v>13.41</c:v>
                </c:pt>
                <c:pt idx="25833">
                  <c:v>13.41</c:v>
                </c:pt>
                <c:pt idx="25834">
                  <c:v>13.41</c:v>
                </c:pt>
                <c:pt idx="25835">
                  <c:v>13.88</c:v>
                </c:pt>
                <c:pt idx="25836">
                  <c:v>13.88</c:v>
                </c:pt>
                <c:pt idx="25837">
                  <c:v>13.88</c:v>
                </c:pt>
                <c:pt idx="25838">
                  <c:v>13.88</c:v>
                </c:pt>
                <c:pt idx="25839">
                  <c:v>13.88</c:v>
                </c:pt>
                <c:pt idx="25840">
                  <c:v>13.88</c:v>
                </c:pt>
                <c:pt idx="25841">
                  <c:v>13.88</c:v>
                </c:pt>
                <c:pt idx="25842">
                  <c:v>13.88</c:v>
                </c:pt>
                <c:pt idx="25843">
                  <c:v>13.88</c:v>
                </c:pt>
                <c:pt idx="25844">
                  <c:v>13.88</c:v>
                </c:pt>
                <c:pt idx="25845">
                  <c:v>13.74</c:v>
                </c:pt>
                <c:pt idx="25846">
                  <c:v>13.74</c:v>
                </c:pt>
                <c:pt idx="25847">
                  <c:v>13.74</c:v>
                </c:pt>
                <c:pt idx="25848">
                  <c:v>13.74</c:v>
                </c:pt>
                <c:pt idx="25849">
                  <c:v>13.74</c:v>
                </c:pt>
                <c:pt idx="25850">
                  <c:v>13.74</c:v>
                </c:pt>
                <c:pt idx="25851">
                  <c:v>13.74</c:v>
                </c:pt>
                <c:pt idx="25852">
                  <c:v>13.74</c:v>
                </c:pt>
                <c:pt idx="25853">
                  <c:v>13.74</c:v>
                </c:pt>
                <c:pt idx="25854">
                  <c:v>13.74</c:v>
                </c:pt>
                <c:pt idx="25855">
                  <c:v>13.74</c:v>
                </c:pt>
                <c:pt idx="25856">
                  <c:v>13.74</c:v>
                </c:pt>
                <c:pt idx="25857">
                  <c:v>13.74</c:v>
                </c:pt>
                <c:pt idx="25858">
                  <c:v>13.74</c:v>
                </c:pt>
                <c:pt idx="25859">
                  <c:v>13.74</c:v>
                </c:pt>
                <c:pt idx="25860">
                  <c:v>13.74</c:v>
                </c:pt>
                <c:pt idx="25861">
                  <c:v>13.74</c:v>
                </c:pt>
                <c:pt idx="25862">
                  <c:v>13.74</c:v>
                </c:pt>
                <c:pt idx="25863">
                  <c:v>13.74</c:v>
                </c:pt>
                <c:pt idx="25864">
                  <c:v>13.74</c:v>
                </c:pt>
                <c:pt idx="25865">
                  <c:v>14.13</c:v>
                </c:pt>
                <c:pt idx="25866">
                  <c:v>14.13</c:v>
                </c:pt>
                <c:pt idx="25867">
                  <c:v>14.13</c:v>
                </c:pt>
                <c:pt idx="25868">
                  <c:v>14.13</c:v>
                </c:pt>
                <c:pt idx="25869">
                  <c:v>14.13</c:v>
                </c:pt>
                <c:pt idx="25870">
                  <c:v>14.13</c:v>
                </c:pt>
                <c:pt idx="25871">
                  <c:v>14.13</c:v>
                </c:pt>
                <c:pt idx="25872">
                  <c:v>14.13</c:v>
                </c:pt>
                <c:pt idx="25873">
                  <c:v>14.13</c:v>
                </c:pt>
                <c:pt idx="25874">
                  <c:v>14.13</c:v>
                </c:pt>
                <c:pt idx="25875">
                  <c:v>13.94</c:v>
                </c:pt>
                <c:pt idx="25876">
                  <c:v>13.94</c:v>
                </c:pt>
                <c:pt idx="25877">
                  <c:v>13.94</c:v>
                </c:pt>
                <c:pt idx="25878">
                  <c:v>13.94</c:v>
                </c:pt>
                <c:pt idx="25879">
                  <c:v>13.94</c:v>
                </c:pt>
                <c:pt idx="25880">
                  <c:v>13.94</c:v>
                </c:pt>
                <c:pt idx="25881">
                  <c:v>13.94</c:v>
                </c:pt>
                <c:pt idx="25882">
                  <c:v>13.94</c:v>
                </c:pt>
                <c:pt idx="25883">
                  <c:v>13.94</c:v>
                </c:pt>
                <c:pt idx="25884">
                  <c:v>13.94</c:v>
                </c:pt>
                <c:pt idx="25885">
                  <c:v>16.989999999999998</c:v>
                </c:pt>
                <c:pt idx="25886">
                  <c:v>16.989999999999998</c:v>
                </c:pt>
                <c:pt idx="25887">
                  <c:v>16.989999999999998</c:v>
                </c:pt>
                <c:pt idx="25888">
                  <c:v>16.989999999999998</c:v>
                </c:pt>
                <c:pt idx="25889">
                  <c:v>16.989999999999998</c:v>
                </c:pt>
                <c:pt idx="25890">
                  <c:v>16.989999999999998</c:v>
                </c:pt>
                <c:pt idx="25891">
                  <c:v>16.989999999999998</c:v>
                </c:pt>
                <c:pt idx="25892">
                  <c:v>16.989999999999998</c:v>
                </c:pt>
                <c:pt idx="25893">
                  <c:v>16.989999999999998</c:v>
                </c:pt>
                <c:pt idx="25894">
                  <c:v>16.989999999999998</c:v>
                </c:pt>
                <c:pt idx="25895">
                  <c:v>20.05</c:v>
                </c:pt>
                <c:pt idx="25896">
                  <c:v>20.05</c:v>
                </c:pt>
                <c:pt idx="25897">
                  <c:v>20.05</c:v>
                </c:pt>
                <c:pt idx="25898">
                  <c:v>20.05</c:v>
                </c:pt>
                <c:pt idx="25899">
                  <c:v>20.05</c:v>
                </c:pt>
                <c:pt idx="25900">
                  <c:v>20.05</c:v>
                </c:pt>
                <c:pt idx="25901">
                  <c:v>20.05</c:v>
                </c:pt>
                <c:pt idx="25902">
                  <c:v>20.05</c:v>
                </c:pt>
                <c:pt idx="25903">
                  <c:v>20.05</c:v>
                </c:pt>
                <c:pt idx="25904">
                  <c:v>20.05</c:v>
                </c:pt>
                <c:pt idx="25905">
                  <c:v>22.49</c:v>
                </c:pt>
                <c:pt idx="25906">
                  <c:v>22.49</c:v>
                </c:pt>
                <c:pt idx="25907">
                  <c:v>22.49</c:v>
                </c:pt>
                <c:pt idx="25908">
                  <c:v>22.49</c:v>
                </c:pt>
                <c:pt idx="25909">
                  <c:v>22.49</c:v>
                </c:pt>
                <c:pt idx="25910">
                  <c:v>22.49</c:v>
                </c:pt>
                <c:pt idx="25911">
                  <c:v>22.49</c:v>
                </c:pt>
                <c:pt idx="25912">
                  <c:v>22.49</c:v>
                </c:pt>
                <c:pt idx="25913">
                  <c:v>22.49</c:v>
                </c:pt>
                <c:pt idx="25914">
                  <c:v>22.49</c:v>
                </c:pt>
                <c:pt idx="25915">
                  <c:v>24.91</c:v>
                </c:pt>
                <c:pt idx="25916">
                  <c:v>24.91</c:v>
                </c:pt>
                <c:pt idx="25917">
                  <c:v>24.91</c:v>
                </c:pt>
                <c:pt idx="25918">
                  <c:v>24.91</c:v>
                </c:pt>
                <c:pt idx="25919">
                  <c:v>24.91</c:v>
                </c:pt>
                <c:pt idx="25920">
                  <c:v>24.91</c:v>
                </c:pt>
                <c:pt idx="25921">
                  <c:v>24.91</c:v>
                </c:pt>
                <c:pt idx="25922">
                  <c:v>24.91</c:v>
                </c:pt>
                <c:pt idx="25923">
                  <c:v>24.91</c:v>
                </c:pt>
                <c:pt idx="25924">
                  <c:v>24.91</c:v>
                </c:pt>
                <c:pt idx="25925">
                  <c:v>25.8</c:v>
                </c:pt>
                <c:pt idx="25926">
                  <c:v>25.8</c:v>
                </c:pt>
                <c:pt idx="25927">
                  <c:v>25.8</c:v>
                </c:pt>
                <c:pt idx="25928">
                  <c:v>25.8</c:v>
                </c:pt>
                <c:pt idx="25929">
                  <c:v>25.8</c:v>
                </c:pt>
                <c:pt idx="25930">
                  <c:v>25.8</c:v>
                </c:pt>
                <c:pt idx="25931">
                  <c:v>25.8</c:v>
                </c:pt>
                <c:pt idx="25932">
                  <c:v>25.8</c:v>
                </c:pt>
                <c:pt idx="25933">
                  <c:v>25.8</c:v>
                </c:pt>
                <c:pt idx="25934">
                  <c:v>25.8</c:v>
                </c:pt>
                <c:pt idx="25935">
                  <c:v>25.13</c:v>
                </c:pt>
                <c:pt idx="25936">
                  <c:v>25.13</c:v>
                </c:pt>
                <c:pt idx="25937">
                  <c:v>25.13</c:v>
                </c:pt>
                <c:pt idx="25938">
                  <c:v>25.13</c:v>
                </c:pt>
                <c:pt idx="25939">
                  <c:v>25.13</c:v>
                </c:pt>
                <c:pt idx="25940">
                  <c:v>25.13</c:v>
                </c:pt>
                <c:pt idx="25941">
                  <c:v>25.13</c:v>
                </c:pt>
                <c:pt idx="25942">
                  <c:v>25.13</c:v>
                </c:pt>
                <c:pt idx="25943">
                  <c:v>25.13</c:v>
                </c:pt>
                <c:pt idx="25944">
                  <c:v>25.13</c:v>
                </c:pt>
                <c:pt idx="25945">
                  <c:v>21.13</c:v>
                </c:pt>
                <c:pt idx="25946">
                  <c:v>21.13</c:v>
                </c:pt>
                <c:pt idx="25947">
                  <c:v>21.13</c:v>
                </c:pt>
                <c:pt idx="25948">
                  <c:v>21.13</c:v>
                </c:pt>
                <c:pt idx="25949">
                  <c:v>21.13</c:v>
                </c:pt>
                <c:pt idx="25950">
                  <c:v>21.13</c:v>
                </c:pt>
                <c:pt idx="25951">
                  <c:v>21.13</c:v>
                </c:pt>
                <c:pt idx="25952">
                  <c:v>21.13</c:v>
                </c:pt>
                <c:pt idx="25953">
                  <c:v>21.13</c:v>
                </c:pt>
                <c:pt idx="25954">
                  <c:v>21.13</c:v>
                </c:pt>
                <c:pt idx="25955">
                  <c:v>16.239999999999998</c:v>
                </c:pt>
                <c:pt idx="25956">
                  <c:v>16.239999999999998</c:v>
                </c:pt>
                <c:pt idx="25957">
                  <c:v>16.239999999999998</c:v>
                </c:pt>
                <c:pt idx="25958">
                  <c:v>16.239999999999998</c:v>
                </c:pt>
                <c:pt idx="25959">
                  <c:v>16.239999999999998</c:v>
                </c:pt>
                <c:pt idx="25960">
                  <c:v>16.239999999999998</c:v>
                </c:pt>
                <c:pt idx="25961">
                  <c:v>16.239999999999998</c:v>
                </c:pt>
                <c:pt idx="25962">
                  <c:v>16.239999999999998</c:v>
                </c:pt>
                <c:pt idx="25963">
                  <c:v>16.239999999999998</c:v>
                </c:pt>
                <c:pt idx="25964">
                  <c:v>16.239999999999998</c:v>
                </c:pt>
                <c:pt idx="25965">
                  <c:v>21.66</c:v>
                </c:pt>
                <c:pt idx="25966">
                  <c:v>21.66</c:v>
                </c:pt>
                <c:pt idx="25967">
                  <c:v>21.66</c:v>
                </c:pt>
                <c:pt idx="25968">
                  <c:v>21.66</c:v>
                </c:pt>
                <c:pt idx="25969">
                  <c:v>21.66</c:v>
                </c:pt>
                <c:pt idx="25970">
                  <c:v>21.66</c:v>
                </c:pt>
                <c:pt idx="25971">
                  <c:v>21.66</c:v>
                </c:pt>
                <c:pt idx="25972">
                  <c:v>21.66</c:v>
                </c:pt>
                <c:pt idx="25973">
                  <c:v>21.66</c:v>
                </c:pt>
                <c:pt idx="25974">
                  <c:v>21.66</c:v>
                </c:pt>
                <c:pt idx="25975">
                  <c:v>14.72</c:v>
                </c:pt>
                <c:pt idx="25976">
                  <c:v>14.72</c:v>
                </c:pt>
                <c:pt idx="25977">
                  <c:v>14.72</c:v>
                </c:pt>
                <c:pt idx="25978">
                  <c:v>14.72</c:v>
                </c:pt>
                <c:pt idx="25979">
                  <c:v>14.72</c:v>
                </c:pt>
                <c:pt idx="25980">
                  <c:v>14.72</c:v>
                </c:pt>
                <c:pt idx="25981">
                  <c:v>14.72</c:v>
                </c:pt>
                <c:pt idx="25982">
                  <c:v>14.72</c:v>
                </c:pt>
                <c:pt idx="25983">
                  <c:v>14.72</c:v>
                </c:pt>
                <c:pt idx="25984">
                  <c:v>14.72</c:v>
                </c:pt>
                <c:pt idx="25985">
                  <c:v>18.829999999999998</c:v>
                </c:pt>
                <c:pt idx="25986">
                  <c:v>18.829999999999998</c:v>
                </c:pt>
                <c:pt idx="25987">
                  <c:v>18.829999999999998</c:v>
                </c:pt>
                <c:pt idx="25988">
                  <c:v>18.829999999999998</c:v>
                </c:pt>
                <c:pt idx="25989">
                  <c:v>18.829999999999998</c:v>
                </c:pt>
                <c:pt idx="25990">
                  <c:v>18.829999999999998</c:v>
                </c:pt>
                <c:pt idx="25991">
                  <c:v>18.829999999999998</c:v>
                </c:pt>
                <c:pt idx="25992">
                  <c:v>18.829999999999998</c:v>
                </c:pt>
                <c:pt idx="25993">
                  <c:v>18.829999999999998</c:v>
                </c:pt>
                <c:pt idx="25994">
                  <c:v>18.829999999999998</c:v>
                </c:pt>
                <c:pt idx="25995">
                  <c:v>17.8</c:v>
                </c:pt>
                <c:pt idx="25996">
                  <c:v>17.8</c:v>
                </c:pt>
                <c:pt idx="25997">
                  <c:v>17.8</c:v>
                </c:pt>
                <c:pt idx="25998">
                  <c:v>17.8</c:v>
                </c:pt>
                <c:pt idx="25999">
                  <c:v>17.8</c:v>
                </c:pt>
                <c:pt idx="26000">
                  <c:v>17.8</c:v>
                </c:pt>
                <c:pt idx="26001">
                  <c:v>17.8</c:v>
                </c:pt>
                <c:pt idx="26002">
                  <c:v>17.8</c:v>
                </c:pt>
                <c:pt idx="26003">
                  <c:v>17.8</c:v>
                </c:pt>
                <c:pt idx="26004">
                  <c:v>17.8</c:v>
                </c:pt>
                <c:pt idx="26005">
                  <c:v>16.11</c:v>
                </c:pt>
                <c:pt idx="26006">
                  <c:v>16.11</c:v>
                </c:pt>
                <c:pt idx="26007">
                  <c:v>16.11</c:v>
                </c:pt>
                <c:pt idx="26008">
                  <c:v>16.11</c:v>
                </c:pt>
                <c:pt idx="26009">
                  <c:v>16.11</c:v>
                </c:pt>
                <c:pt idx="26010">
                  <c:v>16.11</c:v>
                </c:pt>
                <c:pt idx="26011">
                  <c:v>16.11</c:v>
                </c:pt>
                <c:pt idx="26012">
                  <c:v>16.11</c:v>
                </c:pt>
                <c:pt idx="26013">
                  <c:v>16.11</c:v>
                </c:pt>
                <c:pt idx="26014">
                  <c:v>16.11</c:v>
                </c:pt>
                <c:pt idx="26015">
                  <c:v>13.38</c:v>
                </c:pt>
                <c:pt idx="26016">
                  <c:v>13.38</c:v>
                </c:pt>
                <c:pt idx="26017">
                  <c:v>13.38</c:v>
                </c:pt>
                <c:pt idx="26018">
                  <c:v>13.38</c:v>
                </c:pt>
                <c:pt idx="26019">
                  <c:v>13.38</c:v>
                </c:pt>
                <c:pt idx="26020">
                  <c:v>13.38</c:v>
                </c:pt>
                <c:pt idx="26021">
                  <c:v>13.38</c:v>
                </c:pt>
                <c:pt idx="26022">
                  <c:v>13.38</c:v>
                </c:pt>
                <c:pt idx="26023">
                  <c:v>13.38</c:v>
                </c:pt>
                <c:pt idx="26024">
                  <c:v>13.38</c:v>
                </c:pt>
                <c:pt idx="26025">
                  <c:v>11.3</c:v>
                </c:pt>
                <c:pt idx="26026">
                  <c:v>11.3</c:v>
                </c:pt>
                <c:pt idx="26027">
                  <c:v>11.3</c:v>
                </c:pt>
                <c:pt idx="26028">
                  <c:v>11.3</c:v>
                </c:pt>
                <c:pt idx="26029">
                  <c:v>11.3</c:v>
                </c:pt>
                <c:pt idx="26030">
                  <c:v>11.3</c:v>
                </c:pt>
                <c:pt idx="26031">
                  <c:v>11.3</c:v>
                </c:pt>
                <c:pt idx="26032">
                  <c:v>11.3</c:v>
                </c:pt>
                <c:pt idx="26033">
                  <c:v>11.3</c:v>
                </c:pt>
                <c:pt idx="26034">
                  <c:v>11.3</c:v>
                </c:pt>
                <c:pt idx="26035">
                  <c:v>10.99</c:v>
                </c:pt>
                <c:pt idx="26036">
                  <c:v>10.99</c:v>
                </c:pt>
                <c:pt idx="26037">
                  <c:v>10.99</c:v>
                </c:pt>
                <c:pt idx="26038">
                  <c:v>10.99</c:v>
                </c:pt>
                <c:pt idx="26039">
                  <c:v>10.99</c:v>
                </c:pt>
                <c:pt idx="26040">
                  <c:v>10.99</c:v>
                </c:pt>
                <c:pt idx="26041">
                  <c:v>10.99</c:v>
                </c:pt>
                <c:pt idx="26042">
                  <c:v>10.99</c:v>
                </c:pt>
                <c:pt idx="26043">
                  <c:v>10.99</c:v>
                </c:pt>
                <c:pt idx="26044">
                  <c:v>10.99</c:v>
                </c:pt>
                <c:pt idx="26045">
                  <c:v>10.8</c:v>
                </c:pt>
                <c:pt idx="26046">
                  <c:v>10.8</c:v>
                </c:pt>
                <c:pt idx="26047">
                  <c:v>10.8</c:v>
                </c:pt>
                <c:pt idx="26048">
                  <c:v>10.8</c:v>
                </c:pt>
                <c:pt idx="26049">
                  <c:v>10.8</c:v>
                </c:pt>
                <c:pt idx="26050">
                  <c:v>10.8</c:v>
                </c:pt>
                <c:pt idx="26051">
                  <c:v>10.8</c:v>
                </c:pt>
                <c:pt idx="26052">
                  <c:v>10.8</c:v>
                </c:pt>
                <c:pt idx="26053">
                  <c:v>10.8</c:v>
                </c:pt>
                <c:pt idx="26054">
                  <c:v>10.8</c:v>
                </c:pt>
                <c:pt idx="26055">
                  <c:v>10.58</c:v>
                </c:pt>
                <c:pt idx="26056">
                  <c:v>10.58</c:v>
                </c:pt>
                <c:pt idx="26057">
                  <c:v>10.58</c:v>
                </c:pt>
                <c:pt idx="26058">
                  <c:v>10.58</c:v>
                </c:pt>
                <c:pt idx="26059">
                  <c:v>10.58</c:v>
                </c:pt>
                <c:pt idx="26060">
                  <c:v>10.58</c:v>
                </c:pt>
                <c:pt idx="26061">
                  <c:v>10.58</c:v>
                </c:pt>
                <c:pt idx="26062">
                  <c:v>10.58</c:v>
                </c:pt>
                <c:pt idx="26063">
                  <c:v>10.58</c:v>
                </c:pt>
                <c:pt idx="26064">
                  <c:v>10.58</c:v>
                </c:pt>
                <c:pt idx="26065">
                  <c:v>10.66</c:v>
                </c:pt>
                <c:pt idx="26066">
                  <c:v>10.66</c:v>
                </c:pt>
                <c:pt idx="26067">
                  <c:v>10.66</c:v>
                </c:pt>
                <c:pt idx="26068">
                  <c:v>10.66</c:v>
                </c:pt>
                <c:pt idx="26069">
                  <c:v>10.66</c:v>
                </c:pt>
                <c:pt idx="26070">
                  <c:v>10.66</c:v>
                </c:pt>
                <c:pt idx="26071">
                  <c:v>10.66</c:v>
                </c:pt>
                <c:pt idx="26072">
                  <c:v>10.66</c:v>
                </c:pt>
                <c:pt idx="26073">
                  <c:v>10.66</c:v>
                </c:pt>
                <c:pt idx="26074">
                  <c:v>10.66</c:v>
                </c:pt>
                <c:pt idx="26075">
                  <c:v>11.55</c:v>
                </c:pt>
                <c:pt idx="26076">
                  <c:v>11.55</c:v>
                </c:pt>
                <c:pt idx="26077">
                  <c:v>11.55</c:v>
                </c:pt>
                <c:pt idx="26078">
                  <c:v>11.55</c:v>
                </c:pt>
                <c:pt idx="26079">
                  <c:v>11.55</c:v>
                </c:pt>
                <c:pt idx="26080">
                  <c:v>11.55</c:v>
                </c:pt>
                <c:pt idx="26081">
                  <c:v>11.55</c:v>
                </c:pt>
                <c:pt idx="26082">
                  <c:v>11.55</c:v>
                </c:pt>
                <c:pt idx="26083">
                  <c:v>11.55</c:v>
                </c:pt>
                <c:pt idx="26084">
                  <c:v>11.55</c:v>
                </c:pt>
                <c:pt idx="26085">
                  <c:v>14.74</c:v>
                </c:pt>
                <c:pt idx="26086">
                  <c:v>14.74</c:v>
                </c:pt>
                <c:pt idx="26087">
                  <c:v>14.74</c:v>
                </c:pt>
                <c:pt idx="26088">
                  <c:v>14.74</c:v>
                </c:pt>
                <c:pt idx="26089">
                  <c:v>14.74</c:v>
                </c:pt>
                <c:pt idx="26090">
                  <c:v>14.74</c:v>
                </c:pt>
                <c:pt idx="26091">
                  <c:v>14.74</c:v>
                </c:pt>
                <c:pt idx="26092">
                  <c:v>14.74</c:v>
                </c:pt>
                <c:pt idx="26093">
                  <c:v>14.74</c:v>
                </c:pt>
                <c:pt idx="26094">
                  <c:v>14.74</c:v>
                </c:pt>
                <c:pt idx="26095">
                  <c:v>15.02</c:v>
                </c:pt>
                <c:pt idx="26096">
                  <c:v>15.02</c:v>
                </c:pt>
                <c:pt idx="26097">
                  <c:v>15.02</c:v>
                </c:pt>
                <c:pt idx="26098">
                  <c:v>15.02</c:v>
                </c:pt>
                <c:pt idx="26099">
                  <c:v>15.02</c:v>
                </c:pt>
                <c:pt idx="26100">
                  <c:v>15.02</c:v>
                </c:pt>
                <c:pt idx="26101">
                  <c:v>15.02</c:v>
                </c:pt>
                <c:pt idx="26102">
                  <c:v>15.02</c:v>
                </c:pt>
                <c:pt idx="26103">
                  <c:v>15.02</c:v>
                </c:pt>
                <c:pt idx="26104">
                  <c:v>15.02</c:v>
                </c:pt>
                <c:pt idx="26105">
                  <c:v>14.77</c:v>
                </c:pt>
                <c:pt idx="26106">
                  <c:v>14.77</c:v>
                </c:pt>
                <c:pt idx="26107">
                  <c:v>14.77</c:v>
                </c:pt>
                <c:pt idx="26108">
                  <c:v>14.77</c:v>
                </c:pt>
                <c:pt idx="26109">
                  <c:v>14.77</c:v>
                </c:pt>
                <c:pt idx="26110">
                  <c:v>14.77</c:v>
                </c:pt>
                <c:pt idx="26111">
                  <c:v>14.77</c:v>
                </c:pt>
                <c:pt idx="26112">
                  <c:v>14.77</c:v>
                </c:pt>
                <c:pt idx="26113">
                  <c:v>14.77</c:v>
                </c:pt>
                <c:pt idx="26114">
                  <c:v>14.77</c:v>
                </c:pt>
                <c:pt idx="26115">
                  <c:v>14.83</c:v>
                </c:pt>
                <c:pt idx="26116">
                  <c:v>14.83</c:v>
                </c:pt>
                <c:pt idx="26117">
                  <c:v>14.83</c:v>
                </c:pt>
                <c:pt idx="26118">
                  <c:v>14.83</c:v>
                </c:pt>
                <c:pt idx="26119">
                  <c:v>14.83</c:v>
                </c:pt>
                <c:pt idx="26120">
                  <c:v>14.83</c:v>
                </c:pt>
                <c:pt idx="26121">
                  <c:v>14.83</c:v>
                </c:pt>
                <c:pt idx="26122">
                  <c:v>14.83</c:v>
                </c:pt>
                <c:pt idx="26123">
                  <c:v>14.83</c:v>
                </c:pt>
                <c:pt idx="26124">
                  <c:v>14.83</c:v>
                </c:pt>
                <c:pt idx="26125">
                  <c:v>15.02</c:v>
                </c:pt>
                <c:pt idx="26126">
                  <c:v>15.02</c:v>
                </c:pt>
                <c:pt idx="26127">
                  <c:v>15.02</c:v>
                </c:pt>
                <c:pt idx="26128">
                  <c:v>15.02</c:v>
                </c:pt>
                <c:pt idx="26129">
                  <c:v>15.02</c:v>
                </c:pt>
                <c:pt idx="26130">
                  <c:v>15.02</c:v>
                </c:pt>
                <c:pt idx="26131">
                  <c:v>15.02</c:v>
                </c:pt>
                <c:pt idx="26132">
                  <c:v>15.02</c:v>
                </c:pt>
                <c:pt idx="26133">
                  <c:v>15.02</c:v>
                </c:pt>
                <c:pt idx="26134">
                  <c:v>15.02</c:v>
                </c:pt>
                <c:pt idx="26135">
                  <c:v>15.3</c:v>
                </c:pt>
                <c:pt idx="26136">
                  <c:v>15.3</c:v>
                </c:pt>
                <c:pt idx="26137">
                  <c:v>15.3</c:v>
                </c:pt>
                <c:pt idx="26138">
                  <c:v>15.3</c:v>
                </c:pt>
                <c:pt idx="26139">
                  <c:v>15.3</c:v>
                </c:pt>
                <c:pt idx="26140">
                  <c:v>15.3</c:v>
                </c:pt>
                <c:pt idx="26141">
                  <c:v>15.3</c:v>
                </c:pt>
                <c:pt idx="26142">
                  <c:v>15.3</c:v>
                </c:pt>
                <c:pt idx="26143">
                  <c:v>15.3</c:v>
                </c:pt>
                <c:pt idx="26144">
                  <c:v>15.3</c:v>
                </c:pt>
                <c:pt idx="26145">
                  <c:v>22.49</c:v>
                </c:pt>
                <c:pt idx="26146">
                  <c:v>22.49</c:v>
                </c:pt>
                <c:pt idx="26147">
                  <c:v>22.49</c:v>
                </c:pt>
                <c:pt idx="26148">
                  <c:v>22.49</c:v>
                </c:pt>
                <c:pt idx="26149">
                  <c:v>22.49</c:v>
                </c:pt>
                <c:pt idx="26150">
                  <c:v>22.49</c:v>
                </c:pt>
                <c:pt idx="26151">
                  <c:v>22.49</c:v>
                </c:pt>
                <c:pt idx="26152">
                  <c:v>22.49</c:v>
                </c:pt>
                <c:pt idx="26153">
                  <c:v>22.49</c:v>
                </c:pt>
                <c:pt idx="26154">
                  <c:v>22.49</c:v>
                </c:pt>
                <c:pt idx="26155">
                  <c:v>25.83</c:v>
                </c:pt>
                <c:pt idx="26156">
                  <c:v>25.83</c:v>
                </c:pt>
                <c:pt idx="26157">
                  <c:v>25.83</c:v>
                </c:pt>
                <c:pt idx="26158">
                  <c:v>25.83</c:v>
                </c:pt>
                <c:pt idx="26159">
                  <c:v>25.83</c:v>
                </c:pt>
                <c:pt idx="26160">
                  <c:v>25.83</c:v>
                </c:pt>
                <c:pt idx="26161">
                  <c:v>25.83</c:v>
                </c:pt>
                <c:pt idx="26162">
                  <c:v>25.83</c:v>
                </c:pt>
                <c:pt idx="26163">
                  <c:v>25.83</c:v>
                </c:pt>
                <c:pt idx="26164">
                  <c:v>25.83</c:v>
                </c:pt>
                <c:pt idx="26165">
                  <c:v>30.66</c:v>
                </c:pt>
                <c:pt idx="26166">
                  <c:v>30.66</c:v>
                </c:pt>
                <c:pt idx="26167">
                  <c:v>30.66</c:v>
                </c:pt>
                <c:pt idx="26168">
                  <c:v>30.66</c:v>
                </c:pt>
                <c:pt idx="26169">
                  <c:v>30.66</c:v>
                </c:pt>
                <c:pt idx="26170">
                  <c:v>30.66</c:v>
                </c:pt>
                <c:pt idx="26171">
                  <c:v>30.66</c:v>
                </c:pt>
                <c:pt idx="26172">
                  <c:v>30.66</c:v>
                </c:pt>
                <c:pt idx="26173">
                  <c:v>30.66</c:v>
                </c:pt>
                <c:pt idx="26174">
                  <c:v>30.66</c:v>
                </c:pt>
                <c:pt idx="26175">
                  <c:v>31.94</c:v>
                </c:pt>
                <c:pt idx="26176">
                  <c:v>31.94</c:v>
                </c:pt>
                <c:pt idx="26177">
                  <c:v>31.94</c:v>
                </c:pt>
                <c:pt idx="26178">
                  <c:v>31.94</c:v>
                </c:pt>
                <c:pt idx="26179">
                  <c:v>31.94</c:v>
                </c:pt>
                <c:pt idx="26180">
                  <c:v>31.94</c:v>
                </c:pt>
                <c:pt idx="26181">
                  <c:v>31.94</c:v>
                </c:pt>
                <c:pt idx="26182">
                  <c:v>31.94</c:v>
                </c:pt>
                <c:pt idx="26183">
                  <c:v>31.94</c:v>
                </c:pt>
                <c:pt idx="26184">
                  <c:v>31.94</c:v>
                </c:pt>
                <c:pt idx="26185">
                  <c:v>31.66</c:v>
                </c:pt>
                <c:pt idx="26186">
                  <c:v>31.66</c:v>
                </c:pt>
                <c:pt idx="26187">
                  <c:v>31.66</c:v>
                </c:pt>
                <c:pt idx="26188">
                  <c:v>31.66</c:v>
                </c:pt>
                <c:pt idx="26189">
                  <c:v>31.66</c:v>
                </c:pt>
                <c:pt idx="26190">
                  <c:v>31.66</c:v>
                </c:pt>
                <c:pt idx="26191">
                  <c:v>31.66</c:v>
                </c:pt>
                <c:pt idx="26192">
                  <c:v>31.66</c:v>
                </c:pt>
                <c:pt idx="26193">
                  <c:v>31.66</c:v>
                </c:pt>
                <c:pt idx="26194">
                  <c:v>31.66</c:v>
                </c:pt>
                <c:pt idx="26195">
                  <c:v>57.99</c:v>
                </c:pt>
                <c:pt idx="26196">
                  <c:v>57.99</c:v>
                </c:pt>
                <c:pt idx="26197">
                  <c:v>57.99</c:v>
                </c:pt>
                <c:pt idx="26198">
                  <c:v>57.99</c:v>
                </c:pt>
                <c:pt idx="26199">
                  <c:v>57.99</c:v>
                </c:pt>
                <c:pt idx="26200">
                  <c:v>57.99</c:v>
                </c:pt>
                <c:pt idx="26201">
                  <c:v>57.99</c:v>
                </c:pt>
                <c:pt idx="26202">
                  <c:v>57.99</c:v>
                </c:pt>
                <c:pt idx="26203">
                  <c:v>57.99</c:v>
                </c:pt>
                <c:pt idx="26204">
                  <c:v>57.99</c:v>
                </c:pt>
                <c:pt idx="26205">
                  <c:v>60.63</c:v>
                </c:pt>
                <c:pt idx="26206">
                  <c:v>60.63</c:v>
                </c:pt>
                <c:pt idx="26207">
                  <c:v>60.63</c:v>
                </c:pt>
                <c:pt idx="26208">
                  <c:v>60.63</c:v>
                </c:pt>
                <c:pt idx="26209">
                  <c:v>60.63</c:v>
                </c:pt>
                <c:pt idx="26210">
                  <c:v>60.63</c:v>
                </c:pt>
                <c:pt idx="26211">
                  <c:v>60.63</c:v>
                </c:pt>
                <c:pt idx="26212">
                  <c:v>60.63</c:v>
                </c:pt>
                <c:pt idx="26213">
                  <c:v>60.63</c:v>
                </c:pt>
                <c:pt idx="26214">
                  <c:v>60.63</c:v>
                </c:pt>
                <c:pt idx="26215">
                  <c:v>68.33</c:v>
                </c:pt>
                <c:pt idx="26216">
                  <c:v>68.33</c:v>
                </c:pt>
                <c:pt idx="26217">
                  <c:v>68.33</c:v>
                </c:pt>
                <c:pt idx="26218">
                  <c:v>68.33</c:v>
                </c:pt>
                <c:pt idx="26219">
                  <c:v>68.33</c:v>
                </c:pt>
                <c:pt idx="26220">
                  <c:v>68.33</c:v>
                </c:pt>
                <c:pt idx="26221">
                  <c:v>68.33</c:v>
                </c:pt>
                <c:pt idx="26222">
                  <c:v>68.33</c:v>
                </c:pt>
                <c:pt idx="26223">
                  <c:v>68.33</c:v>
                </c:pt>
                <c:pt idx="26224">
                  <c:v>68.33</c:v>
                </c:pt>
                <c:pt idx="26225">
                  <c:v>70.13</c:v>
                </c:pt>
                <c:pt idx="26226">
                  <c:v>70.13</c:v>
                </c:pt>
                <c:pt idx="26227">
                  <c:v>70.13</c:v>
                </c:pt>
                <c:pt idx="26228">
                  <c:v>70.13</c:v>
                </c:pt>
                <c:pt idx="26229">
                  <c:v>70.13</c:v>
                </c:pt>
                <c:pt idx="26230">
                  <c:v>70.13</c:v>
                </c:pt>
                <c:pt idx="26231">
                  <c:v>70.13</c:v>
                </c:pt>
                <c:pt idx="26232">
                  <c:v>70.13</c:v>
                </c:pt>
                <c:pt idx="26233">
                  <c:v>70.13</c:v>
                </c:pt>
                <c:pt idx="26234">
                  <c:v>70.13</c:v>
                </c:pt>
                <c:pt idx="26235">
                  <c:v>19.16</c:v>
                </c:pt>
                <c:pt idx="26236">
                  <c:v>19.16</c:v>
                </c:pt>
                <c:pt idx="26237">
                  <c:v>19.16</c:v>
                </c:pt>
                <c:pt idx="26238">
                  <c:v>19.16</c:v>
                </c:pt>
                <c:pt idx="26239">
                  <c:v>19.16</c:v>
                </c:pt>
                <c:pt idx="26240">
                  <c:v>19.16</c:v>
                </c:pt>
                <c:pt idx="26241">
                  <c:v>19.16</c:v>
                </c:pt>
                <c:pt idx="26242">
                  <c:v>19.16</c:v>
                </c:pt>
                <c:pt idx="26243">
                  <c:v>19.16</c:v>
                </c:pt>
                <c:pt idx="26244">
                  <c:v>19.16</c:v>
                </c:pt>
                <c:pt idx="26245">
                  <c:v>31.47</c:v>
                </c:pt>
                <c:pt idx="26246">
                  <c:v>31.47</c:v>
                </c:pt>
                <c:pt idx="26247">
                  <c:v>31.47</c:v>
                </c:pt>
                <c:pt idx="26248">
                  <c:v>31.47</c:v>
                </c:pt>
                <c:pt idx="26249">
                  <c:v>31.47</c:v>
                </c:pt>
                <c:pt idx="26250">
                  <c:v>31.47</c:v>
                </c:pt>
                <c:pt idx="26251">
                  <c:v>31.47</c:v>
                </c:pt>
                <c:pt idx="26252">
                  <c:v>31.47</c:v>
                </c:pt>
                <c:pt idx="26253">
                  <c:v>31.47</c:v>
                </c:pt>
                <c:pt idx="26254">
                  <c:v>31.47</c:v>
                </c:pt>
                <c:pt idx="26255">
                  <c:v>23.99</c:v>
                </c:pt>
                <c:pt idx="26256">
                  <c:v>23.99</c:v>
                </c:pt>
                <c:pt idx="26257">
                  <c:v>23.99</c:v>
                </c:pt>
                <c:pt idx="26258">
                  <c:v>23.99</c:v>
                </c:pt>
                <c:pt idx="26259">
                  <c:v>23.99</c:v>
                </c:pt>
                <c:pt idx="26260">
                  <c:v>23.99</c:v>
                </c:pt>
                <c:pt idx="26261">
                  <c:v>23.99</c:v>
                </c:pt>
                <c:pt idx="26262">
                  <c:v>23.99</c:v>
                </c:pt>
                <c:pt idx="26263">
                  <c:v>23.99</c:v>
                </c:pt>
                <c:pt idx="26264">
                  <c:v>23.99</c:v>
                </c:pt>
                <c:pt idx="26265">
                  <c:v>23.08</c:v>
                </c:pt>
                <c:pt idx="26266">
                  <c:v>23.08</c:v>
                </c:pt>
                <c:pt idx="26267">
                  <c:v>23.08</c:v>
                </c:pt>
                <c:pt idx="26268">
                  <c:v>23.08</c:v>
                </c:pt>
                <c:pt idx="26269">
                  <c:v>23.08</c:v>
                </c:pt>
                <c:pt idx="26270">
                  <c:v>23.08</c:v>
                </c:pt>
                <c:pt idx="26271">
                  <c:v>23.08</c:v>
                </c:pt>
                <c:pt idx="26272">
                  <c:v>23.08</c:v>
                </c:pt>
                <c:pt idx="26273">
                  <c:v>23.08</c:v>
                </c:pt>
                <c:pt idx="26274">
                  <c:v>23.08</c:v>
                </c:pt>
                <c:pt idx="26275">
                  <c:v>17.88</c:v>
                </c:pt>
                <c:pt idx="26276">
                  <c:v>17.88</c:v>
                </c:pt>
                <c:pt idx="26277">
                  <c:v>17.88</c:v>
                </c:pt>
                <c:pt idx="26278">
                  <c:v>17.88</c:v>
                </c:pt>
                <c:pt idx="26279">
                  <c:v>17.88</c:v>
                </c:pt>
                <c:pt idx="26280">
                  <c:v>17.88</c:v>
                </c:pt>
                <c:pt idx="26281">
                  <c:v>17.88</c:v>
                </c:pt>
                <c:pt idx="26282">
                  <c:v>17.88</c:v>
                </c:pt>
                <c:pt idx="26283">
                  <c:v>17.88</c:v>
                </c:pt>
                <c:pt idx="26284">
                  <c:v>17.88</c:v>
                </c:pt>
                <c:pt idx="26285">
                  <c:v>24.16</c:v>
                </c:pt>
                <c:pt idx="26286">
                  <c:v>24.16</c:v>
                </c:pt>
                <c:pt idx="26287">
                  <c:v>24.16</c:v>
                </c:pt>
                <c:pt idx="26288">
                  <c:v>24.16</c:v>
                </c:pt>
                <c:pt idx="26289">
                  <c:v>24.16</c:v>
                </c:pt>
                <c:pt idx="26290">
                  <c:v>24.16</c:v>
                </c:pt>
                <c:pt idx="26291">
                  <c:v>24.16</c:v>
                </c:pt>
                <c:pt idx="26292">
                  <c:v>24.16</c:v>
                </c:pt>
                <c:pt idx="26293">
                  <c:v>24.16</c:v>
                </c:pt>
                <c:pt idx="26294">
                  <c:v>24.16</c:v>
                </c:pt>
                <c:pt idx="26295">
                  <c:v>24.11</c:v>
                </c:pt>
                <c:pt idx="26296">
                  <c:v>24.11</c:v>
                </c:pt>
                <c:pt idx="26297">
                  <c:v>24.11</c:v>
                </c:pt>
                <c:pt idx="26298">
                  <c:v>24.11</c:v>
                </c:pt>
                <c:pt idx="26299">
                  <c:v>24.11</c:v>
                </c:pt>
                <c:pt idx="26300">
                  <c:v>24.11</c:v>
                </c:pt>
                <c:pt idx="26301">
                  <c:v>24.11</c:v>
                </c:pt>
                <c:pt idx="26302">
                  <c:v>24.11</c:v>
                </c:pt>
                <c:pt idx="26303">
                  <c:v>24.11</c:v>
                </c:pt>
                <c:pt idx="26304">
                  <c:v>24.11</c:v>
                </c:pt>
                <c:pt idx="26305">
                  <c:v>24.49</c:v>
                </c:pt>
                <c:pt idx="26306">
                  <c:v>24.49</c:v>
                </c:pt>
                <c:pt idx="26307">
                  <c:v>24.49</c:v>
                </c:pt>
                <c:pt idx="26308">
                  <c:v>24.49</c:v>
                </c:pt>
                <c:pt idx="26309">
                  <c:v>24.49</c:v>
                </c:pt>
                <c:pt idx="26310">
                  <c:v>24.49</c:v>
                </c:pt>
                <c:pt idx="26311">
                  <c:v>24.49</c:v>
                </c:pt>
                <c:pt idx="26312">
                  <c:v>24.49</c:v>
                </c:pt>
                <c:pt idx="26313">
                  <c:v>24.49</c:v>
                </c:pt>
                <c:pt idx="26314">
                  <c:v>24.49</c:v>
                </c:pt>
                <c:pt idx="26315">
                  <c:v>23.72</c:v>
                </c:pt>
                <c:pt idx="26316">
                  <c:v>23.72</c:v>
                </c:pt>
                <c:pt idx="26317">
                  <c:v>23.72</c:v>
                </c:pt>
                <c:pt idx="26318">
                  <c:v>23.72</c:v>
                </c:pt>
                <c:pt idx="26319">
                  <c:v>23.72</c:v>
                </c:pt>
                <c:pt idx="26320">
                  <c:v>23.72</c:v>
                </c:pt>
                <c:pt idx="26321">
                  <c:v>23.72</c:v>
                </c:pt>
                <c:pt idx="26322">
                  <c:v>23.72</c:v>
                </c:pt>
                <c:pt idx="26323">
                  <c:v>23.72</c:v>
                </c:pt>
                <c:pt idx="26324">
                  <c:v>23.72</c:v>
                </c:pt>
                <c:pt idx="26325">
                  <c:v>24.11</c:v>
                </c:pt>
                <c:pt idx="26326">
                  <c:v>24.11</c:v>
                </c:pt>
                <c:pt idx="26327">
                  <c:v>24.11</c:v>
                </c:pt>
                <c:pt idx="26328">
                  <c:v>24.11</c:v>
                </c:pt>
                <c:pt idx="26329">
                  <c:v>24.11</c:v>
                </c:pt>
                <c:pt idx="26330">
                  <c:v>24.11</c:v>
                </c:pt>
                <c:pt idx="26331">
                  <c:v>24.11</c:v>
                </c:pt>
                <c:pt idx="26332">
                  <c:v>24.11</c:v>
                </c:pt>
                <c:pt idx="26333">
                  <c:v>24.11</c:v>
                </c:pt>
                <c:pt idx="26334">
                  <c:v>24.11</c:v>
                </c:pt>
                <c:pt idx="26335">
                  <c:v>23.83</c:v>
                </c:pt>
                <c:pt idx="26336">
                  <c:v>23.83</c:v>
                </c:pt>
                <c:pt idx="26337">
                  <c:v>23.83</c:v>
                </c:pt>
                <c:pt idx="26338">
                  <c:v>23.83</c:v>
                </c:pt>
                <c:pt idx="26339">
                  <c:v>23.83</c:v>
                </c:pt>
                <c:pt idx="26340">
                  <c:v>23.83</c:v>
                </c:pt>
                <c:pt idx="26341">
                  <c:v>23.83</c:v>
                </c:pt>
                <c:pt idx="26342">
                  <c:v>23.83</c:v>
                </c:pt>
                <c:pt idx="26343">
                  <c:v>23.83</c:v>
                </c:pt>
                <c:pt idx="26344">
                  <c:v>23.83</c:v>
                </c:pt>
                <c:pt idx="26345">
                  <c:v>12.36</c:v>
                </c:pt>
                <c:pt idx="26346">
                  <c:v>12.36</c:v>
                </c:pt>
                <c:pt idx="26347">
                  <c:v>12.36</c:v>
                </c:pt>
                <c:pt idx="26348">
                  <c:v>12.36</c:v>
                </c:pt>
                <c:pt idx="26349">
                  <c:v>12.36</c:v>
                </c:pt>
                <c:pt idx="26350">
                  <c:v>12.36</c:v>
                </c:pt>
                <c:pt idx="26351">
                  <c:v>12.36</c:v>
                </c:pt>
                <c:pt idx="26352">
                  <c:v>12.36</c:v>
                </c:pt>
                <c:pt idx="26353">
                  <c:v>12.36</c:v>
                </c:pt>
                <c:pt idx="26354">
                  <c:v>12.36</c:v>
                </c:pt>
                <c:pt idx="26355">
                  <c:v>22.74</c:v>
                </c:pt>
                <c:pt idx="26356">
                  <c:v>22.74</c:v>
                </c:pt>
                <c:pt idx="26357">
                  <c:v>22.74</c:v>
                </c:pt>
                <c:pt idx="26358">
                  <c:v>22.74</c:v>
                </c:pt>
                <c:pt idx="26359">
                  <c:v>22.74</c:v>
                </c:pt>
                <c:pt idx="26360">
                  <c:v>22.74</c:v>
                </c:pt>
                <c:pt idx="26361">
                  <c:v>22.74</c:v>
                </c:pt>
                <c:pt idx="26362">
                  <c:v>22.74</c:v>
                </c:pt>
                <c:pt idx="26363">
                  <c:v>22.74</c:v>
                </c:pt>
                <c:pt idx="26364">
                  <c:v>22.74</c:v>
                </c:pt>
                <c:pt idx="26365">
                  <c:v>23.52</c:v>
                </c:pt>
                <c:pt idx="26366">
                  <c:v>23.52</c:v>
                </c:pt>
                <c:pt idx="26367">
                  <c:v>23.52</c:v>
                </c:pt>
                <c:pt idx="26368">
                  <c:v>23.52</c:v>
                </c:pt>
                <c:pt idx="26369">
                  <c:v>23.52</c:v>
                </c:pt>
                <c:pt idx="26370">
                  <c:v>23.52</c:v>
                </c:pt>
                <c:pt idx="26371">
                  <c:v>23.52</c:v>
                </c:pt>
                <c:pt idx="26372">
                  <c:v>23.52</c:v>
                </c:pt>
                <c:pt idx="26373">
                  <c:v>23.52</c:v>
                </c:pt>
                <c:pt idx="26374">
                  <c:v>23.52</c:v>
                </c:pt>
                <c:pt idx="26375">
                  <c:v>23.33</c:v>
                </c:pt>
                <c:pt idx="26376">
                  <c:v>23.33</c:v>
                </c:pt>
                <c:pt idx="26377">
                  <c:v>23.33</c:v>
                </c:pt>
                <c:pt idx="26378">
                  <c:v>23.33</c:v>
                </c:pt>
                <c:pt idx="26379">
                  <c:v>23.33</c:v>
                </c:pt>
                <c:pt idx="26380">
                  <c:v>23.33</c:v>
                </c:pt>
                <c:pt idx="26381">
                  <c:v>23.33</c:v>
                </c:pt>
                <c:pt idx="26382">
                  <c:v>23.33</c:v>
                </c:pt>
                <c:pt idx="26383">
                  <c:v>23.33</c:v>
                </c:pt>
                <c:pt idx="26384">
                  <c:v>23.33</c:v>
                </c:pt>
                <c:pt idx="26385">
                  <c:v>22.69</c:v>
                </c:pt>
                <c:pt idx="26386">
                  <c:v>22.69</c:v>
                </c:pt>
                <c:pt idx="26387">
                  <c:v>22.69</c:v>
                </c:pt>
                <c:pt idx="26388">
                  <c:v>22.69</c:v>
                </c:pt>
                <c:pt idx="26389">
                  <c:v>22.69</c:v>
                </c:pt>
                <c:pt idx="26390">
                  <c:v>22.69</c:v>
                </c:pt>
                <c:pt idx="26391">
                  <c:v>22.69</c:v>
                </c:pt>
                <c:pt idx="26392">
                  <c:v>22.69</c:v>
                </c:pt>
                <c:pt idx="26393">
                  <c:v>22.69</c:v>
                </c:pt>
                <c:pt idx="26394">
                  <c:v>22.69</c:v>
                </c:pt>
                <c:pt idx="26395">
                  <c:v>21.72</c:v>
                </c:pt>
                <c:pt idx="26396">
                  <c:v>21.72</c:v>
                </c:pt>
                <c:pt idx="26397">
                  <c:v>21.72</c:v>
                </c:pt>
                <c:pt idx="26398">
                  <c:v>21.72</c:v>
                </c:pt>
                <c:pt idx="26399">
                  <c:v>21.72</c:v>
                </c:pt>
                <c:pt idx="26400">
                  <c:v>21.72</c:v>
                </c:pt>
                <c:pt idx="26401">
                  <c:v>21.72</c:v>
                </c:pt>
                <c:pt idx="26402">
                  <c:v>21.72</c:v>
                </c:pt>
                <c:pt idx="26403">
                  <c:v>21.72</c:v>
                </c:pt>
                <c:pt idx="26404">
                  <c:v>21.72</c:v>
                </c:pt>
                <c:pt idx="26405">
                  <c:v>20.52</c:v>
                </c:pt>
                <c:pt idx="26406">
                  <c:v>20.52</c:v>
                </c:pt>
                <c:pt idx="26407">
                  <c:v>20.52</c:v>
                </c:pt>
                <c:pt idx="26408">
                  <c:v>20.52</c:v>
                </c:pt>
                <c:pt idx="26409">
                  <c:v>20.52</c:v>
                </c:pt>
                <c:pt idx="26410">
                  <c:v>20.52</c:v>
                </c:pt>
                <c:pt idx="26411">
                  <c:v>20.52</c:v>
                </c:pt>
                <c:pt idx="26412">
                  <c:v>20.52</c:v>
                </c:pt>
                <c:pt idx="26413">
                  <c:v>20.52</c:v>
                </c:pt>
                <c:pt idx="26414">
                  <c:v>20.52</c:v>
                </c:pt>
                <c:pt idx="26415">
                  <c:v>10.83</c:v>
                </c:pt>
                <c:pt idx="26416">
                  <c:v>10.83</c:v>
                </c:pt>
                <c:pt idx="26417">
                  <c:v>10.83</c:v>
                </c:pt>
                <c:pt idx="26418">
                  <c:v>10.83</c:v>
                </c:pt>
                <c:pt idx="26419">
                  <c:v>10.83</c:v>
                </c:pt>
                <c:pt idx="26420">
                  <c:v>10.83</c:v>
                </c:pt>
                <c:pt idx="26421">
                  <c:v>10.83</c:v>
                </c:pt>
                <c:pt idx="26422">
                  <c:v>10.83</c:v>
                </c:pt>
                <c:pt idx="26423">
                  <c:v>10.83</c:v>
                </c:pt>
                <c:pt idx="26424">
                  <c:v>10.83</c:v>
                </c:pt>
                <c:pt idx="26425">
                  <c:v>11.27</c:v>
                </c:pt>
                <c:pt idx="26426">
                  <c:v>11.27</c:v>
                </c:pt>
                <c:pt idx="26427">
                  <c:v>11.27</c:v>
                </c:pt>
                <c:pt idx="26428">
                  <c:v>11.27</c:v>
                </c:pt>
                <c:pt idx="26429">
                  <c:v>11.27</c:v>
                </c:pt>
                <c:pt idx="26430">
                  <c:v>11.27</c:v>
                </c:pt>
                <c:pt idx="26431">
                  <c:v>11.27</c:v>
                </c:pt>
                <c:pt idx="26432">
                  <c:v>11.27</c:v>
                </c:pt>
                <c:pt idx="26433">
                  <c:v>11.27</c:v>
                </c:pt>
                <c:pt idx="26434">
                  <c:v>11.27</c:v>
                </c:pt>
                <c:pt idx="26435">
                  <c:v>8.3000000000000007</c:v>
                </c:pt>
                <c:pt idx="26436">
                  <c:v>8.3000000000000007</c:v>
                </c:pt>
                <c:pt idx="26437">
                  <c:v>8.3000000000000007</c:v>
                </c:pt>
                <c:pt idx="26438">
                  <c:v>8.3000000000000007</c:v>
                </c:pt>
                <c:pt idx="26439">
                  <c:v>8.3000000000000007</c:v>
                </c:pt>
                <c:pt idx="26440">
                  <c:v>8.3000000000000007</c:v>
                </c:pt>
                <c:pt idx="26441">
                  <c:v>8.3000000000000007</c:v>
                </c:pt>
                <c:pt idx="26442">
                  <c:v>8.3000000000000007</c:v>
                </c:pt>
                <c:pt idx="26443">
                  <c:v>8.3000000000000007</c:v>
                </c:pt>
                <c:pt idx="26444">
                  <c:v>8.3000000000000007</c:v>
                </c:pt>
                <c:pt idx="26445">
                  <c:v>8.3000000000000007</c:v>
                </c:pt>
                <c:pt idx="26446">
                  <c:v>8.3000000000000007</c:v>
                </c:pt>
                <c:pt idx="26447">
                  <c:v>8.3000000000000007</c:v>
                </c:pt>
                <c:pt idx="26448">
                  <c:v>8.3000000000000007</c:v>
                </c:pt>
                <c:pt idx="26449">
                  <c:v>8.3000000000000007</c:v>
                </c:pt>
                <c:pt idx="26450">
                  <c:v>8.3000000000000007</c:v>
                </c:pt>
                <c:pt idx="26451">
                  <c:v>8.3000000000000007</c:v>
                </c:pt>
                <c:pt idx="26452">
                  <c:v>8.3000000000000007</c:v>
                </c:pt>
                <c:pt idx="26453">
                  <c:v>8.3000000000000007</c:v>
                </c:pt>
                <c:pt idx="26454">
                  <c:v>8.3000000000000007</c:v>
                </c:pt>
                <c:pt idx="26455">
                  <c:v>7.97</c:v>
                </c:pt>
                <c:pt idx="26456">
                  <c:v>7.97</c:v>
                </c:pt>
                <c:pt idx="26457">
                  <c:v>7.97</c:v>
                </c:pt>
                <c:pt idx="26458">
                  <c:v>7.97</c:v>
                </c:pt>
                <c:pt idx="26459">
                  <c:v>7.97</c:v>
                </c:pt>
                <c:pt idx="26460">
                  <c:v>7.97</c:v>
                </c:pt>
                <c:pt idx="26461">
                  <c:v>7.97</c:v>
                </c:pt>
                <c:pt idx="26462">
                  <c:v>7.97</c:v>
                </c:pt>
                <c:pt idx="26463">
                  <c:v>7.97</c:v>
                </c:pt>
                <c:pt idx="26464">
                  <c:v>7.97</c:v>
                </c:pt>
                <c:pt idx="26465">
                  <c:v>8.3000000000000007</c:v>
                </c:pt>
                <c:pt idx="26466">
                  <c:v>8.3000000000000007</c:v>
                </c:pt>
                <c:pt idx="26467">
                  <c:v>8.3000000000000007</c:v>
                </c:pt>
                <c:pt idx="26468">
                  <c:v>8.3000000000000007</c:v>
                </c:pt>
                <c:pt idx="26469">
                  <c:v>8.3000000000000007</c:v>
                </c:pt>
                <c:pt idx="26470">
                  <c:v>8.3000000000000007</c:v>
                </c:pt>
                <c:pt idx="26471">
                  <c:v>8.3000000000000007</c:v>
                </c:pt>
                <c:pt idx="26472">
                  <c:v>8.3000000000000007</c:v>
                </c:pt>
                <c:pt idx="26473">
                  <c:v>8.3000000000000007</c:v>
                </c:pt>
                <c:pt idx="26474">
                  <c:v>8.3000000000000007</c:v>
                </c:pt>
                <c:pt idx="26475">
                  <c:v>8.16</c:v>
                </c:pt>
                <c:pt idx="26476">
                  <c:v>8.16</c:v>
                </c:pt>
                <c:pt idx="26477">
                  <c:v>8.16</c:v>
                </c:pt>
                <c:pt idx="26478">
                  <c:v>8.16</c:v>
                </c:pt>
                <c:pt idx="26479">
                  <c:v>8.16</c:v>
                </c:pt>
                <c:pt idx="26480">
                  <c:v>8.16</c:v>
                </c:pt>
                <c:pt idx="26481">
                  <c:v>8.16</c:v>
                </c:pt>
                <c:pt idx="26482">
                  <c:v>8.16</c:v>
                </c:pt>
                <c:pt idx="26483">
                  <c:v>8.16</c:v>
                </c:pt>
                <c:pt idx="26484">
                  <c:v>8.16</c:v>
                </c:pt>
                <c:pt idx="26485">
                  <c:v>8.1300000000000008</c:v>
                </c:pt>
                <c:pt idx="26486">
                  <c:v>8.1300000000000008</c:v>
                </c:pt>
                <c:pt idx="26487">
                  <c:v>8.1300000000000008</c:v>
                </c:pt>
                <c:pt idx="26488">
                  <c:v>8.1300000000000008</c:v>
                </c:pt>
                <c:pt idx="26489">
                  <c:v>8.1300000000000008</c:v>
                </c:pt>
                <c:pt idx="26490">
                  <c:v>8.1300000000000008</c:v>
                </c:pt>
                <c:pt idx="26491">
                  <c:v>8.1300000000000008</c:v>
                </c:pt>
                <c:pt idx="26492">
                  <c:v>8.1300000000000008</c:v>
                </c:pt>
                <c:pt idx="26493">
                  <c:v>8.1300000000000008</c:v>
                </c:pt>
                <c:pt idx="26494">
                  <c:v>8.1300000000000008</c:v>
                </c:pt>
                <c:pt idx="26495">
                  <c:v>8.16</c:v>
                </c:pt>
                <c:pt idx="26496">
                  <c:v>8.16</c:v>
                </c:pt>
                <c:pt idx="26497">
                  <c:v>8.16</c:v>
                </c:pt>
                <c:pt idx="26498">
                  <c:v>8.16</c:v>
                </c:pt>
                <c:pt idx="26499">
                  <c:v>8.16</c:v>
                </c:pt>
                <c:pt idx="26500">
                  <c:v>8.16</c:v>
                </c:pt>
                <c:pt idx="26501">
                  <c:v>8.16</c:v>
                </c:pt>
                <c:pt idx="26502">
                  <c:v>8.16</c:v>
                </c:pt>
                <c:pt idx="26503">
                  <c:v>8.16</c:v>
                </c:pt>
                <c:pt idx="26504">
                  <c:v>8.16</c:v>
                </c:pt>
                <c:pt idx="26505">
                  <c:v>10.130000000000001</c:v>
                </c:pt>
                <c:pt idx="26506">
                  <c:v>10.130000000000001</c:v>
                </c:pt>
                <c:pt idx="26507">
                  <c:v>10.130000000000001</c:v>
                </c:pt>
                <c:pt idx="26508">
                  <c:v>10.130000000000001</c:v>
                </c:pt>
                <c:pt idx="26509">
                  <c:v>10.130000000000001</c:v>
                </c:pt>
                <c:pt idx="26510">
                  <c:v>10.130000000000001</c:v>
                </c:pt>
                <c:pt idx="26511">
                  <c:v>10.130000000000001</c:v>
                </c:pt>
                <c:pt idx="26512">
                  <c:v>10.130000000000001</c:v>
                </c:pt>
                <c:pt idx="26513">
                  <c:v>10.130000000000001</c:v>
                </c:pt>
                <c:pt idx="26514">
                  <c:v>10.130000000000001</c:v>
                </c:pt>
                <c:pt idx="26515">
                  <c:v>26.69</c:v>
                </c:pt>
                <c:pt idx="26516">
                  <c:v>26.69</c:v>
                </c:pt>
                <c:pt idx="26517">
                  <c:v>26.69</c:v>
                </c:pt>
                <c:pt idx="26518">
                  <c:v>26.69</c:v>
                </c:pt>
                <c:pt idx="26519">
                  <c:v>26.69</c:v>
                </c:pt>
                <c:pt idx="26520">
                  <c:v>26.69</c:v>
                </c:pt>
                <c:pt idx="26521">
                  <c:v>26.69</c:v>
                </c:pt>
                <c:pt idx="26522">
                  <c:v>26.69</c:v>
                </c:pt>
                <c:pt idx="26523">
                  <c:v>26.69</c:v>
                </c:pt>
                <c:pt idx="26524">
                  <c:v>26.69</c:v>
                </c:pt>
                <c:pt idx="26525">
                  <c:v>44.24</c:v>
                </c:pt>
                <c:pt idx="26526">
                  <c:v>44.24</c:v>
                </c:pt>
                <c:pt idx="26527">
                  <c:v>44.24</c:v>
                </c:pt>
                <c:pt idx="26528">
                  <c:v>44.24</c:v>
                </c:pt>
                <c:pt idx="26529">
                  <c:v>44.24</c:v>
                </c:pt>
                <c:pt idx="26530">
                  <c:v>44.24</c:v>
                </c:pt>
                <c:pt idx="26531">
                  <c:v>44.24</c:v>
                </c:pt>
                <c:pt idx="26532">
                  <c:v>44.24</c:v>
                </c:pt>
                <c:pt idx="26533">
                  <c:v>44.24</c:v>
                </c:pt>
                <c:pt idx="26534">
                  <c:v>44.24</c:v>
                </c:pt>
                <c:pt idx="26535">
                  <c:v>38.049999999999997</c:v>
                </c:pt>
                <c:pt idx="26536">
                  <c:v>38.049999999999997</c:v>
                </c:pt>
                <c:pt idx="26537">
                  <c:v>38.049999999999997</c:v>
                </c:pt>
                <c:pt idx="26538">
                  <c:v>38.049999999999997</c:v>
                </c:pt>
                <c:pt idx="26539">
                  <c:v>38.049999999999997</c:v>
                </c:pt>
                <c:pt idx="26540">
                  <c:v>38.049999999999997</c:v>
                </c:pt>
                <c:pt idx="26541">
                  <c:v>38.049999999999997</c:v>
                </c:pt>
                <c:pt idx="26542">
                  <c:v>38.049999999999997</c:v>
                </c:pt>
                <c:pt idx="26543">
                  <c:v>38.049999999999997</c:v>
                </c:pt>
                <c:pt idx="26544">
                  <c:v>38.049999999999997</c:v>
                </c:pt>
                <c:pt idx="26545">
                  <c:v>27.52</c:v>
                </c:pt>
                <c:pt idx="26546">
                  <c:v>27.52</c:v>
                </c:pt>
                <c:pt idx="26547">
                  <c:v>27.52</c:v>
                </c:pt>
                <c:pt idx="26548">
                  <c:v>27.52</c:v>
                </c:pt>
                <c:pt idx="26549">
                  <c:v>27.52</c:v>
                </c:pt>
                <c:pt idx="26550">
                  <c:v>27.52</c:v>
                </c:pt>
                <c:pt idx="26551">
                  <c:v>27.52</c:v>
                </c:pt>
                <c:pt idx="26552">
                  <c:v>27.52</c:v>
                </c:pt>
                <c:pt idx="26553">
                  <c:v>27.52</c:v>
                </c:pt>
                <c:pt idx="26554">
                  <c:v>27.52</c:v>
                </c:pt>
                <c:pt idx="26555">
                  <c:v>29.27</c:v>
                </c:pt>
                <c:pt idx="26556">
                  <c:v>29.27</c:v>
                </c:pt>
                <c:pt idx="26557">
                  <c:v>29.27</c:v>
                </c:pt>
                <c:pt idx="26558">
                  <c:v>29.27</c:v>
                </c:pt>
                <c:pt idx="26559">
                  <c:v>29.27</c:v>
                </c:pt>
                <c:pt idx="26560">
                  <c:v>29.27</c:v>
                </c:pt>
                <c:pt idx="26561">
                  <c:v>29.27</c:v>
                </c:pt>
                <c:pt idx="26562">
                  <c:v>29.27</c:v>
                </c:pt>
                <c:pt idx="26563">
                  <c:v>29.27</c:v>
                </c:pt>
                <c:pt idx="26564">
                  <c:v>29.27</c:v>
                </c:pt>
                <c:pt idx="26565">
                  <c:v>45.27</c:v>
                </c:pt>
                <c:pt idx="26566">
                  <c:v>45.27</c:v>
                </c:pt>
                <c:pt idx="26567">
                  <c:v>45.27</c:v>
                </c:pt>
                <c:pt idx="26568">
                  <c:v>45.27</c:v>
                </c:pt>
                <c:pt idx="26569">
                  <c:v>45.27</c:v>
                </c:pt>
                <c:pt idx="26570">
                  <c:v>45.27</c:v>
                </c:pt>
                <c:pt idx="26571">
                  <c:v>45.27</c:v>
                </c:pt>
                <c:pt idx="26572">
                  <c:v>45.27</c:v>
                </c:pt>
                <c:pt idx="26573">
                  <c:v>45.27</c:v>
                </c:pt>
                <c:pt idx="26574">
                  <c:v>45.27</c:v>
                </c:pt>
                <c:pt idx="26575">
                  <c:v>44.24</c:v>
                </c:pt>
                <c:pt idx="26576">
                  <c:v>44.24</c:v>
                </c:pt>
                <c:pt idx="26577">
                  <c:v>44.24</c:v>
                </c:pt>
                <c:pt idx="26578">
                  <c:v>44.24</c:v>
                </c:pt>
                <c:pt idx="26579">
                  <c:v>44.24</c:v>
                </c:pt>
                <c:pt idx="26580">
                  <c:v>44.24</c:v>
                </c:pt>
                <c:pt idx="26581">
                  <c:v>44.24</c:v>
                </c:pt>
                <c:pt idx="26582">
                  <c:v>44.24</c:v>
                </c:pt>
                <c:pt idx="26583">
                  <c:v>44.24</c:v>
                </c:pt>
                <c:pt idx="26584">
                  <c:v>44.24</c:v>
                </c:pt>
                <c:pt idx="26585">
                  <c:v>43.88</c:v>
                </c:pt>
                <c:pt idx="26586">
                  <c:v>43.88</c:v>
                </c:pt>
                <c:pt idx="26587">
                  <c:v>43.88</c:v>
                </c:pt>
                <c:pt idx="26588">
                  <c:v>43.88</c:v>
                </c:pt>
                <c:pt idx="26589">
                  <c:v>43.88</c:v>
                </c:pt>
                <c:pt idx="26590">
                  <c:v>43.88</c:v>
                </c:pt>
                <c:pt idx="26591">
                  <c:v>43.88</c:v>
                </c:pt>
                <c:pt idx="26592">
                  <c:v>43.88</c:v>
                </c:pt>
                <c:pt idx="26593">
                  <c:v>43.88</c:v>
                </c:pt>
                <c:pt idx="26594">
                  <c:v>43.88</c:v>
                </c:pt>
                <c:pt idx="26595">
                  <c:v>43.86</c:v>
                </c:pt>
                <c:pt idx="26596">
                  <c:v>43.86</c:v>
                </c:pt>
                <c:pt idx="26597">
                  <c:v>43.86</c:v>
                </c:pt>
                <c:pt idx="26598">
                  <c:v>43.86</c:v>
                </c:pt>
                <c:pt idx="26599">
                  <c:v>43.86</c:v>
                </c:pt>
                <c:pt idx="26600">
                  <c:v>43.86</c:v>
                </c:pt>
                <c:pt idx="26601">
                  <c:v>43.86</c:v>
                </c:pt>
                <c:pt idx="26602">
                  <c:v>43.86</c:v>
                </c:pt>
                <c:pt idx="26603">
                  <c:v>43.86</c:v>
                </c:pt>
                <c:pt idx="26604">
                  <c:v>43.86</c:v>
                </c:pt>
                <c:pt idx="26605">
                  <c:v>43.44</c:v>
                </c:pt>
                <c:pt idx="26606">
                  <c:v>43.44</c:v>
                </c:pt>
                <c:pt idx="26607">
                  <c:v>43.44</c:v>
                </c:pt>
                <c:pt idx="26608">
                  <c:v>43.44</c:v>
                </c:pt>
                <c:pt idx="26609">
                  <c:v>43.44</c:v>
                </c:pt>
                <c:pt idx="26610">
                  <c:v>43.44</c:v>
                </c:pt>
                <c:pt idx="26611">
                  <c:v>43.44</c:v>
                </c:pt>
                <c:pt idx="26612">
                  <c:v>43.44</c:v>
                </c:pt>
                <c:pt idx="26613">
                  <c:v>43.44</c:v>
                </c:pt>
                <c:pt idx="26614">
                  <c:v>43.44</c:v>
                </c:pt>
                <c:pt idx="26615">
                  <c:v>42.66</c:v>
                </c:pt>
                <c:pt idx="26616">
                  <c:v>42.66</c:v>
                </c:pt>
                <c:pt idx="26617">
                  <c:v>42.66</c:v>
                </c:pt>
                <c:pt idx="26618">
                  <c:v>42.66</c:v>
                </c:pt>
                <c:pt idx="26619">
                  <c:v>42.66</c:v>
                </c:pt>
                <c:pt idx="26620">
                  <c:v>42.66</c:v>
                </c:pt>
                <c:pt idx="26621">
                  <c:v>42.66</c:v>
                </c:pt>
                <c:pt idx="26622">
                  <c:v>42.66</c:v>
                </c:pt>
                <c:pt idx="26623">
                  <c:v>42.66</c:v>
                </c:pt>
                <c:pt idx="26624">
                  <c:v>42.66</c:v>
                </c:pt>
                <c:pt idx="26625">
                  <c:v>42.49</c:v>
                </c:pt>
                <c:pt idx="26626">
                  <c:v>42.49</c:v>
                </c:pt>
                <c:pt idx="26627">
                  <c:v>42.49</c:v>
                </c:pt>
                <c:pt idx="26628">
                  <c:v>42.49</c:v>
                </c:pt>
                <c:pt idx="26629">
                  <c:v>42.49</c:v>
                </c:pt>
                <c:pt idx="26630">
                  <c:v>42.49</c:v>
                </c:pt>
                <c:pt idx="26631">
                  <c:v>42.49</c:v>
                </c:pt>
                <c:pt idx="26632">
                  <c:v>42.49</c:v>
                </c:pt>
                <c:pt idx="26633">
                  <c:v>42.49</c:v>
                </c:pt>
                <c:pt idx="26634">
                  <c:v>42.49</c:v>
                </c:pt>
                <c:pt idx="26635">
                  <c:v>41.8</c:v>
                </c:pt>
                <c:pt idx="26636">
                  <c:v>41.8</c:v>
                </c:pt>
                <c:pt idx="26637">
                  <c:v>41.8</c:v>
                </c:pt>
                <c:pt idx="26638">
                  <c:v>41.8</c:v>
                </c:pt>
                <c:pt idx="26639">
                  <c:v>41.8</c:v>
                </c:pt>
                <c:pt idx="26640">
                  <c:v>41.8</c:v>
                </c:pt>
                <c:pt idx="26641">
                  <c:v>41.8</c:v>
                </c:pt>
                <c:pt idx="26642">
                  <c:v>41.8</c:v>
                </c:pt>
                <c:pt idx="26643">
                  <c:v>41.8</c:v>
                </c:pt>
                <c:pt idx="26644">
                  <c:v>41.8</c:v>
                </c:pt>
                <c:pt idx="26645">
                  <c:v>40.24</c:v>
                </c:pt>
                <c:pt idx="26646">
                  <c:v>40.24</c:v>
                </c:pt>
                <c:pt idx="26647">
                  <c:v>40.24</c:v>
                </c:pt>
                <c:pt idx="26648">
                  <c:v>40.24</c:v>
                </c:pt>
                <c:pt idx="26649">
                  <c:v>40.24</c:v>
                </c:pt>
                <c:pt idx="26650">
                  <c:v>40.24</c:v>
                </c:pt>
                <c:pt idx="26651">
                  <c:v>40.24</c:v>
                </c:pt>
                <c:pt idx="26652">
                  <c:v>40.24</c:v>
                </c:pt>
                <c:pt idx="26653">
                  <c:v>40.24</c:v>
                </c:pt>
                <c:pt idx="26654">
                  <c:v>40.24</c:v>
                </c:pt>
                <c:pt idx="26655">
                  <c:v>37.36</c:v>
                </c:pt>
                <c:pt idx="26656">
                  <c:v>37.36</c:v>
                </c:pt>
                <c:pt idx="26657">
                  <c:v>37.36</c:v>
                </c:pt>
                <c:pt idx="26658">
                  <c:v>37.36</c:v>
                </c:pt>
                <c:pt idx="26659">
                  <c:v>37.36</c:v>
                </c:pt>
                <c:pt idx="26660">
                  <c:v>37.36</c:v>
                </c:pt>
                <c:pt idx="26661">
                  <c:v>37.36</c:v>
                </c:pt>
                <c:pt idx="26662">
                  <c:v>37.36</c:v>
                </c:pt>
                <c:pt idx="26663">
                  <c:v>37.36</c:v>
                </c:pt>
                <c:pt idx="26664">
                  <c:v>37.36</c:v>
                </c:pt>
                <c:pt idx="26665">
                  <c:v>35.11</c:v>
                </c:pt>
                <c:pt idx="26666">
                  <c:v>35.11</c:v>
                </c:pt>
                <c:pt idx="26667">
                  <c:v>35.11</c:v>
                </c:pt>
                <c:pt idx="26668">
                  <c:v>35.11</c:v>
                </c:pt>
                <c:pt idx="26669">
                  <c:v>35.11</c:v>
                </c:pt>
                <c:pt idx="26670">
                  <c:v>35.11</c:v>
                </c:pt>
                <c:pt idx="26671">
                  <c:v>35.11</c:v>
                </c:pt>
                <c:pt idx="26672">
                  <c:v>35.11</c:v>
                </c:pt>
                <c:pt idx="26673">
                  <c:v>35.11</c:v>
                </c:pt>
                <c:pt idx="26674">
                  <c:v>35.11</c:v>
                </c:pt>
                <c:pt idx="26675">
                  <c:v>33.380000000000003</c:v>
                </c:pt>
                <c:pt idx="26676">
                  <c:v>33.380000000000003</c:v>
                </c:pt>
                <c:pt idx="26677">
                  <c:v>33.380000000000003</c:v>
                </c:pt>
                <c:pt idx="26678">
                  <c:v>33.380000000000003</c:v>
                </c:pt>
                <c:pt idx="26679">
                  <c:v>33.380000000000003</c:v>
                </c:pt>
                <c:pt idx="26680">
                  <c:v>33.380000000000003</c:v>
                </c:pt>
                <c:pt idx="26681">
                  <c:v>33.380000000000003</c:v>
                </c:pt>
                <c:pt idx="26682">
                  <c:v>33.380000000000003</c:v>
                </c:pt>
                <c:pt idx="26683">
                  <c:v>33.380000000000003</c:v>
                </c:pt>
                <c:pt idx="26684">
                  <c:v>33.380000000000003</c:v>
                </c:pt>
                <c:pt idx="26685">
                  <c:v>32.299999999999997</c:v>
                </c:pt>
                <c:pt idx="26686">
                  <c:v>32.299999999999997</c:v>
                </c:pt>
                <c:pt idx="26687">
                  <c:v>32.299999999999997</c:v>
                </c:pt>
                <c:pt idx="26688">
                  <c:v>32.299999999999997</c:v>
                </c:pt>
                <c:pt idx="26689">
                  <c:v>32.299999999999997</c:v>
                </c:pt>
                <c:pt idx="26690">
                  <c:v>32.299999999999997</c:v>
                </c:pt>
                <c:pt idx="26691">
                  <c:v>32.299999999999997</c:v>
                </c:pt>
                <c:pt idx="26692">
                  <c:v>32.299999999999997</c:v>
                </c:pt>
                <c:pt idx="26693">
                  <c:v>32.299999999999997</c:v>
                </c:pt>
                <c:pt idx="26694">
                  <c:v>32.299999999999997</c:v>
                </c:pt>
                <c:pt idx="26695">
                  <c:v>31.02</c:v>
                </c:pt>
                <c:pt idx="26696">
                  <c:v>31.02</c:v>
                </c:pt>
                <c:pt idx="26697">
                  <c:v>31.02</c:v>
                </c:pt>
                <c:pt idx="26698">
                  <c:v>31.02</c:v>
                </c:pt>
                <c:pt idx="26699">
                  <c:v>31.02</c:v>
                </c:pt>
                <c:pt idx="26700">
                  <c:v>31.02</c:v>
                </c:pt>
                <c:pt idx="26701">
                  <c:v>31.02</c:v>
                </c:pt>
                <c:pt idx="26702">
                  <c:v>31.02</c:v>
                </c:pt>
                <c:pt idx="26703">
                  <c:v>31.02</c:v>
                </c:pt>
                <c:pt idx="26704">
                  <c:v>31.02</c:v>
                </c:pt>
                <c:pt idx="26705">
                  <c:v>30.77</c:v>
                </c:pt>
                <c:pt idx="26706">
                  <c:v>30.77</c:v>
                </c:pt>
                <c:pt idx="26707">
                  <c:v>30.77</c:v>
                </c:pt>
                <c:pt idx="26708">
                  <c:v>30.77</c:v>
                </c:pt>
                <c:pt idx="26709">
                  <c:v>30.77</c:v>
                </c:pt>
                <c:pt idx="26710">
                  <c:v>30.77</c:v>
                </c:pt>
                <c:pt idx="26711">
                  <c:v>30.77</c:v>
                </c:pt>
                <c:pt idx="26712">
                  <c:v>30.77</c:v>
                </c:pt>
                <c:pt idx="26713">
                  <c:v>30.77</c:v>
                </c:pt>
                <c:pt idx="26714">
                  <c:v>30.77</c:v>
                </c:pt>
                <c:pt idx="26715">
                  <c:v>30.27</c:v>
                </c:pt>
                <c:pt idx="26716">
                  <c:v>30.27</c:v>
                </c:pt>
                <c:pt idx="26717">
                  <c:v>30.27</c:v>
                </c:pt>
                <c:pt idx="26718">
                  <c:v>30.27</c:v>
                </c:pt>
                <c:pt idx="26719">
                  <c:v>30.27</c:v>
                </c:pt>
                <c:pt idx="26720">
                  <c:v>30.27</c:v>
                </c:pt>
                <c:pt idx="26721">
                  <c:v>30.27</c:v>
                </c:pt>
                <c:pt idx="26722">
                  <c:v>30.27</c:v>
                </c:pt>
                <c:pt idx="26723">
                  <c:v>30.27</c:v>
                </c:pt>
                <c:pt idx="26724">
                  <c:v>30.27</c:v>
                </c:pt>
                <c:pt idx="26725">
                  <c:v>30.36</c:v>
                </c:pt>
                <c:pt idx="26726">
                  <c:v>30.36</c:v>
                </c:pt>
                <c:pt idx="26727">
                  <c:v>30.36</c:v>
                </c:pt>
                <c:pt idx="26728">
                  <c:v>30.36</c:v>
                </c:pt>
                <c:pt idx="26729">
                  <c:v>30.36</c:v>
                </c:pt>
                <c:pt idx="26730">
                  <c:v>30.36</c:v>
                </c:pt>
                <c:pt idx="26731">
                  <c:v>30.36</c:v>
                </c:pt>
                <c:pt idx="26732">
                  <c:v>30.36</c:v>
                </c:pt>
                <c:pt idx="26733">
                  <c:v>30.36</c:v>
                </c:pt>
                <c:pt idx="26734">
                  <c:v>30.36</c:v>
                </c:pt>
                <c:pt idx="26735">
                  <c:v>30.47</c:v>
                </c:pt>
                <c:pt idx="26736">
                  <c:v>30.47</c:v>
                </c:pt>
                <c:pt idx="26737">
                  <c:v>30.47</c:v>
                </c:pt>
                <c:pt idx="26738">
                  <c:v>30.47</c:v>
                </c:pt>
                <c:pt idx="26739">
                  <c:v>30.47</c:v>
                </c:pt>
                <c:pt idx="26740">
                  <c:v>30.47</c:v>
                </c:pt>
                <c:pt idx="26741">
                  <c:v>30.47</c:v>
                </c:pt>
                <c:pt idx="26742">
                  <c:v>30.47</c:v>
                </c:pt>
                <c:pt idx="26743">
                  <c:v>30.47</c:v>
                </c:pt>
                <c:pt idx="26744">
                  <c:v>30.47</c:v>
                </c:pt>
                <c:pt idx="26745">
                  <c:v>30.74</c:v>
                </c:pt>
                <c:pt idx="26746">
                  <c:v>30.74</c:v>
                </c:pt>
                <c:pt idx="26747">
                  <c:v>30.74</c:v>
                </c:pt>
                <c:pt idx="26748">
                  <c:v>30.74</c:v>
                </c:pt>
                <c:pt idx="26749">
                  <c:v>30.74</c:v>
                </c:pt>
                <c:pt idx="26750">
                  <c:v>30.74</c:v>
                </c:pt>
                <c:pt idx="26751">
                  <c:v>30.74</c:v>
                </c:pt>
                <c:pt idx="26752">
                  <c:v>30.74</c:v>
                </c:pt>
                <c:pt idx="26753">
                  <c:v>30.74</c:v>
                </c:pt>
                <c:pt idx="26754">
                  <c:v>30.74</c:v>
                </c:pt>
                <c:pt idx="26755">
                  <c:v>30.49</c:v>
                </c:pt>
                <c:pt idx="26756">
                  <c:v>30.49</c:v>
                </c:pt>
                <c:pt idx="26757">
                  <c:v>30.49</c:v>
                </c:pt>
                <c:pt idx="26758">
                  <c:v>30.49</c:v>
                </c:pt>
                <c:pt idx="26759">
                  <c:v>30.49</c:v>
                </c:pt>
                <c:pt idx="26760">
                  <c:v>30.49</c:v>
                </c:pt>
                <c:pt idx="26761">
                  <c:v>30.49</c:v>
                </c:pt>
                <c:pt idx="26762">
                  <c:v>30.49</c:v>
                </c:pt>
                <c:pt idx="26763">
                  <c:v>30.49</c:v>
                </c:pt>
                <c:pt idx="26764">
                  <c:v>30.49</c:v>
                </c:pt>
                <c:pt idx="26765">
                  <c:v>29.52</c:v>
                </c:pt>
                <c:pt idx="26766">
                  <c:v>29.52</c:v>
                </c:pt>
                <c:pt idx="26767">
                  <c:v>29.52</c:v>
                </c:pt>
                <c:pt idx="26768">
                  <c:v>29.52</c:v>
                </c:pt>
                <c:pt idx="26769">
                  <c:v>29.52</c:v>
                </c:pt>
                <c:pt idx="26770">
                  <c:v>29.52</c:v>
                </c:pt>
                <c:pt idx="26771">
                  <c:v>29.52</c:v>
                </c:pt>
                <c:pt idx="26772">
                  <c:v>29.52</c:v>
                </c:pt>
                <c:pt idx="26773">
                  <c:v>29.52</c:v>
                </c:pt>
                <c:pt idx="26774">
                  <c:v>29.52</c:v>
                </c:pt>
                <c:pt idx="26775">
                  <c:v>28.24</c:v>
                </c:pt>
                <c:pt idx="26776">
                  <c:v>28.24</c:v>
                </c:pt>
                <c:pt idx="26777">
                  <c:v>28.24</c:v>
                </c:pt>
                <c:pt idx="26778">
                  <c:v>28.24</c:v>
                </c:pt>
                <c:pt idx="26779">
                  <c:v>28.24</c:v>
                </c:pt>
                <c:pt idx="26780">
                  <c:v>28.24</c:v>
                </c:pt>
                <c:pt idx="26781">
                  <c:v>28.24</c:v>
                </c:pt>
                <c:pt idx="26782">
                  <c:v>28.24</c:v>
                </c:pt>
                <c:pt idx="26783">
                  <c:v>28.24</c:v>
                </c:pt>
                <c:pt idx="26784">
                  <c:v>28.24</c:v>
                </c:pt>
                <c:pt idx="26785">
                  <c:v>27.41</c:v>
                </c:pt>
                <c:pt idx="26786">
                  <c:v>27.41</c:v>
                </c:pt>
                <c:pt idx="26787">
                  <c:v>27.41</c:v>
                </c:pt>
                <c:pt idx="26788">
                  <c:v>27.41</c:v>
                </c:pt>
                <c:pt idx="26789">
                  <c:v>27.41</c:v>
                </c:pt>
                <c:pt idx="26790">
                  <c:v>27.41</c:v>
                </c:pt>
                <c:pt idx="26791">
                  <c:v>27.41</c:v>
                </c:pt>
                <c:pt idx="26792">
                  <c:v>27.41</c:v>
                </c:pt>
                <c:pt idx="26793">
                  <c:v>27.41</c:v>
                </c:pt>
                <c:pt idx="26794">
                  <c:v>27.41</c:v>
                </c:pt>
                <c:pt idx="26795">
                  <c:v>27.08</c:v>
                </c:pt>
                <c:pt idx="26796">
                  <c:v>27.08</c:v>
                </c:pt>
                <c:pt idx="26797">
                  <c:v>27.08</c:v>
                </c:pt>
                <c:pt idx="26798">
                  <c:v>27.08</c:v>
                </c:pt>
                <c:pt idx="26799">
                  <c:v>27.08</c:v>
                </c:pt>
                <c:pt idx="26800">
                  <c:v>27.08</c:v>
                </c:pt>
                <c:pt idx="26801">
                  <c:v>27.08</c:v>
                </c:pt>
                <c:pt idx="26802">
                  <c:v>27.08</c:v>
                </c:pt>
                <c:pt idx="26803">
                  <c:v>27.08</c:v>
                </c:pt>
                <c:pt idx="26804">
                  <c:v>27.08</c:v>
                </c:pt>
                <c:pt idx="26805">
                  <c:v>27.27</c:v>
                </c:pt>
                <c:pt idx="26806">
                  <c:v>27.27</c:v>
                </c:pt>
                <c:pt idx="26807">
                  <c:v>27.27</c:v>
                </c:pt>
                <c:pt idx="26808">
                  <c:v>27.27</c:v>
                </c:pt>
                <c:pt idx="26809">
                  <c:v>27.27</c:v>
                </c:pt>
                <c:pt idx="26810">
                  <c:v>27.27</c:v>
                </c:pt>
                <c:pt idx="26811">
                  <c:v>27.27</c:v>
                </c:pt>
                <c:pt idx="26812">
                  <c:v>27.27</c:v>
                </c:pt>
                <c:pt idx="26813">
                  <c:v>27.27</c:v>
                </c:pt>
                <c:pt idx="26814">
                  <c:v>27.27</c:v>
                </c:pt>
                <c:pt idx="26815">
                  <c:v>27.41</c:v>
                </c:pt>
                <c:pt idx="26816">
                  <c:v>27.41</c:v>
                </c:pt>
                <c:pt idx="26817">
                  <c:v>27.41</c:v>
                </c:pt>
                <c:pt idx="26818">
                  <c:v>27.41</c:v>
                </c:pt>
                <c:pt idx="26819">
                  <c:v>27.41</c:v>
                </c:pt>
                <c:pt idx="26820">
                  <c:v>27.41</c:v>
                </c:pt>
                <c:pt idx="26821">
                  <c:v>27.41</c:v>
                </c:pt>
                <c:pt idx="26822">
                  <c:v>27.41</c:v>
                </c:pt>
                <c:pt idx="26823">
                  <c:v>27.41</c:v>
                </c:pt>
                <c:pt idx="26824">
                  <c:v>27.41</c:v>
                </c:pt>
                <c:pt idx="26825">
                  <c:v>27.52</c:v>
                </c:pt>
                <c:pt idx="26826">
                  <c:v>27.52</c:v>
                </c:pt>
                <c:pt idx="26827">
                  <c:v>27.52</c:v>
                </c:pt>
                <c:pt idx="26828">
                  <c:v>27.52</c:v>
                </c:pt>
                <c:pt idx="26829">
                  <c:v>27.52</c:v>
                </c:pt>
                <c:pt idx="26830">
                  <c:v>27.52</c:v>
                </c:pt>
                <c:pt idx="26831">
                  <c:v>27.52</c:v>
                </c:pt>
                <c:pt idx="26832">
                  <c:v>27.52</c:v>
                </c:pt>
                <c:pt idx="26833">
                  <c:v>27.52</c:v>
                </c:pt>
                <c:pt idx="26834">
                  <c:v>27.52</c:v>
                </c:pt>
                <c:pt idx="26835">
                  <c:v>27.55</c:v>
                </c:pt>
                <c:pt idx="26836">
                  <c:v>27.55</c:v>
                </c:pt>
                <c:pt idx="26837">
                  <c:v>27.55</c:v>
                </c:pt>
                <c:pt idx="26838">
                  <c:v>27.55</c:v>
                </c:pt>
                <c:pt idx="26839">
                  <c:v>27.55</c:v>
                </c:pt>
                <c:pt idx="26840">
                  <c:v>27.55</c:v>
                </c:pt>
                <c:pt idx="26841">
                  <c:v>27.55</c:v>
                </c:pt>
                <c:pt idx="26842">
                  <c:v>27.55</c:v>
                </c:pt>
                <c:pt idx="26843">
                  <c:v>27.55</c:v>
                </c:pt>
                <c:pt idx="26844">
                  <c:v>27.55</c:v>
                </c:pt>
                <c:pt idx="26845">
                  <c:v>27.74</c:v>
                </c:pt>
                <c:pt idx="26846">
                  <c:v>27.74</c:v>
                </c:pt>
                <c:pt idx="26847">
                  <c:v>27.74</c:v>
                </c:pt>
                <c:pt idx="26848">
                  <c:v>27.74</c:v>
                </c:pt>
                <c:pt idx="26849">
                  <c:v>27.74</c:v>
                </c:pt>
                <c:pt idx="26850">
                  <c:v>27.74</c:v>
                </c:pt>
                <c:pt idx="26851">
                  <c:v>27.74</c:v>
                </c:pt>
                <c:pt idx="26852">
                  <c:v>27.74</c:v>
                </c:pt>
                <c:pt idx="26853">
                  <c:v>27.74</c:v>
                </c:pt>
                <c:pt idx="26854">
                  <c:v>27.74</c:v>
                </c:pt>
                <c:pt idx="26855">
                  <c:v>28.08</c:v>
                </c:pt>
                <c:pt idx="26856">
                  <c:v>28.08</c:v>
                </c:pt>
                <c:pt idx="26857">
                  <c:v>28.08</c:v>
                </c:pt>
                <c:pt idx="26858">
                  <c:v>28.08</c:v>
                </c:pt>
                <c:pt idx="26859">
                  <c:v>28.08</c:v>
                </c:pt>
                <c:pt idx="26860">
                  <c:v>28.08</c:v>
                </c:pt>
                <c:pt idx="26861">
                  <c:v>28.08</c:v>
                </c:pt>
                <c:pt idx="26862">
                  <c:v>28.08</c:v>
                </c:pt>
                <c:pt idx="26863">
                  <c:v>28.08</c:v>
                </c:pt>
                <c:pt idx="26864">
                  <c:v>28.08</c:v>
                </c:pt>
                <c:pt idx="26865">
                  <c:v>28.02</c:v>
                </c:pt>
                <c:pt idx="26866">
                  <c:v>28.02</c:v>
                </c:pt>
                <c:pt idx="26867">
                  <c:v>28.02</c:v>
                </c:pt>
                <c:pt idx="26868">
                  <c:v>28.02</c:v>
                </c:pt>
                <c:pt idx="26869">
                  <c:v>28.02</c:v>
                </c:pt>
                <c:pt idx="26870">
                  <c:v>28.02</c:v>
                </c:pt>
                <c:pt idx="26871">
                  <c:v>28.02</c:v>
                </c:pt>
                <c:pt idx="26872">
                  <c:v>28.02</c:v>
                </c:pt>
                <c:pt idx="26873">
                  <c:v>28.02</c:v>
                </c:pt>
                <c:pt idx="26874">
                  <c:v>28.02</c:v>
                </c:pt>
                <c:pt idx="26875">
                  <c:v>28.38</c:v>
                </c:pt>
                <c:pt idx="26876">
                  <c:v>28.38</c:v>
                </c:pt>
                <c:pt idx="26877">
                  <c:v>28.38</c:v>
                </c:pt>
                <c:pt idx="26878">
                  <c:v>28.38</c:v>
                </c:pt>
                <c:pt idx="26879">
                  <c:v>28.38</c:v>
                </c:pt>
                <c:pt idx="26880">
                  <c:v>28.38</c:v>
                </c:pt>
                <c:pt idx="26881">
                  <c:v>28.38</c:v>
                </c:pt>
                <c:pt idx="26882">
                  <c:v>28.38</c:v>
                </c:pt>
                <c:pt idx="26883">
                  <c:v>28.38</c:v>
                </c:pt>
                <c:pt idx="26884">
                  <c:v>28.38</c:v>
                </c:pt>
                <c:pt idx="26885">
                  <c:v>28.36</c:v>
                </c:pt>
                <c:pt idx="26886">
                  <c:v>28.36</c:v>
                </c:pt>
                <c:pt idx="26887">
                  <c:v>28.36</c:v>
                </c:pt>
                <c:pt idx="26888">
                  <c:v>28.36</c:v>
                </c:pt>
                <c:pt idx="26889">
                  <c:v>28.36</c:v>
                </c:pt>
                <c:pt idx="26890">
                  <c:v>28.36</c:v>
                </c:pt>
                <c:pt idx="26891">
                  <c:v>28.36</c:v>
                </c:pt>
                <c:pt idx="26892">
                  <c:v>28.36</c:v>
                </c:pt>
                <c:pt idx="26893">
                  <c:v>28.36</c:v>
                </c:pt>
                <c:pt idx="26894">
                  <c:v>28.36</c:v>
                </c:pt>
                <c:pt idx="26895">
                  <c:v>28.36</c:v>
                </c:pt>
                <c:pt idx="26896">
                  <c:v>28.36</c:v>
                </c:pt>
                <c:pt idx="26897">
                  <c:v>28.36</c:v>
                </c:pt>
                <c:pt idx="26898">
                  <c:v>28.36</c:v>
                </c:pt>
                <c:pt idx="26899">
                  <c:v>28.36</c:v>
                </c:pt>
                <c:pt idx="26900">
                  <c:v>28.36</c:v>
                </c:pt>
                <c:pt idx="26901">
                  <c:v>28.36</c:v>
                </c:pt>
                <c:pt idx="26902">
                  <c:v>28.36</c:v>
                </c:pt>
                <c:pt idx="26903">
                  <c:v>28.36</c:v>
                </c:pt>
                <c:pt idx="26904">
                  <c:v>28.36</c:v>
                </c:pt>
                <c:pt idx="26905">
                  <c:v>28.61</c:v>
                </c:pt>
                <c:pt idx="26906">
                  <c:v>28.61</c:v>
                </c:pt>
                <c:pt idx="26907">
                  <c:v>28.61</c:v>
                </c:pt>
                <c:pt idx="26908">
                  <c:v>28.61</c:v>
                </c:pt>
                <c:pt idx="26909">
                  <c:v>28.61</c:v>
                </c:pt>
                <c:pt idx="26910">
                  <c:v>28.61</c:v>
                </c:pt>
                <c:pt idx="26911">
                  <c:v>28.61</c:v>
                </c:pt>
                <c:pt idx="26912">
                  <c:v>28.61</c:v>
                </c:pt>
                <c:pt idx="26913">
                  <c:v>28.61</c:v>
                </c:pt>
                <c:pt idx="26914">
                  <c:v>28.61</c:v>
                </c:pt>
                <c:pt idx="26915">
                  <c:v>18.72</c:v>
                </c:pt>
                <c:pt idx="26916">
                  <c:v>18.72</c:v>
                </c:pt>
                <c:pt idx="26917">
                  <c:v>18.72</c:v>
                </c:pt>
                <c:pt idx="26918">
                  <c:v>18.72</c:v>
                </c:pt>
                <c:pt idx="26919">
                  <c:v>18.72</c:v>
                </c:pt>
                <c:pt idx="26920">
                  <c:v>18.72</c:v>
                </c:pt>
                <c:pt idx="26921">
                  <c:v>18.72</c:v>
                </c:pt>
                <c:pt idx="26922">
                  <c:v>18.72</c:v>
                </c:pt>
                <c:pt idx="26923">
                  <c:v>18.72</c:v>
                </c:pt>
                <c:pt idx="26924">
                  <c:v>18.72</c:v>
                </c:pt>
                <c:pt idx="26925">
                  <c:v>16.47</c:v>
                </c:pt>
                <c:pt idx="26926">
                  <c:v>16.47</c:v>
                </c:pt>
                <c:pt idx="26927">
                  <c:v>16.47</c:v>
                </c:pt>
                <c:pt idx="26928">
                  <c:v>16.47</c:v>
                </c:pt>
                <c:pt idx="26929">
                  <c:v>16.47</c:v>
                </c:pt>
                <c:pt idx="26930">
                  <c:v>16.47</c:v>
                </c:pt>
                <c:pt idx="26931">
                  <c:v>16.47</c:v>
                </c:pt>
                <c:pt idx="26932">
                  <c:v>16.47</c:v>
                </c:pt>
                <c:pt idx="26933">
                  <c:v>16.47</c:v>
                </c:pt>
                <c:pt idx="26934">
                  <c:v>16.47</c:v>
                </c:pt>
                <c:pt idx="26935">
                  <c:v>18.079999999999998</c:v>
                </c:pt>
                <c:pt idx="26936">
                  <c:v>18.079999999999998</c:v>
                </c:pt>
                <c:pt idx="26937">
                  <c:v>18.079999999999998</c:v>
                </c:pt>
                <c:pt idx="26938">
                  <c:v>18.079999999999998</c:v>
                </c:pt>
                <c:pt idx="26939">
                  <c:v>18.079999999999998</c:v>
                </c:pt>
                <c:pt idx="26940">
                  <c:v>18.079999999999998</c:v>
                </c:pt>
                <c:pt idx="26941">
                  <c:v>18.079999999999998</c:v>
                </c:pt>
                <c:pt idx="26942">
                  <c:v>18.079999999999998</c:v>
                </c:pt>
                <c:pt idx="26943">
                  <c:v>18.079999999999998</c:v>
                </c:pt>
                <c:pt idx="26944">
                  <c:v>18.079999999999998</c:v>
                </c:pt>
                <c:pt idx="26945">
                  <c:v>17.989999999999998</c:v>
                </c:pt>
                <c:pt idx="26946">
                  <c:v>17.989999999999998</c:v>
                </c:pt>
                <c:pt idx="26947">
                  <c:v>17.989999999999998</c:v>
                </c:pt>
                <c:pt idx="26948">
                  <c:v>17.989999999999998</c:v>
                </c:pt>
                <c:pt idx="26949">
                  <c:v>17.989999999999998</c:v>
                </c:pt>
                <c:pt idx="26950">
                  <c:v>17.989999999999998</c:v>
                </c:pt>
                <c:pt idx="26951">
                  <c:v>17.989999999999998</c:v>
                </c:pt>
                <c:pt idx="26952">
                  <c:v>17.989999999999998</c:v>
                </c:pt>
                <c:pt idx="26953">
                  <c:v>17.989999999999998</c:v>
                </c:pt>
                <c:pt idx="26954">
                  <c:v>17.989999999999998</c:v>
                </c:pt>
                <c:pt idx="26955">
                  <c:v>19.940000000000001</c:v>
                </c:pt>
                <c:pt idx="26956">
                  <c:v>19.940000000000001</c:v>
                </c:pt>
                <c:pt idx="26957">
                  <c:v>19.940000000000001</c:v>
                </c:pt>
                <c:pt idx="26958">
                  <c:v>19.940000000000001</c:v>
                </c:pt>
                <c:pt idx="26959">
                  <c:v>19.940000000000001</c:v>
                </c:pt>
                <c:pt idx="26960">
                  <c:v>19.940000000000001</c:v>
                </c:pt>
                <c:pt idx="26961">
                  <c:v>19.940000000000001</c:v>
                </c:pt>
                <c:pt idx="26962">
                  <c:v>19.940000000000001</c:v>
                </c:pt>
                <c:pt idx="26963">
                  <c:v>19.940000000000001</c:v>
                </c:pt>
                <c:pt idx="26964">
                  <c:v>19.940000000000001</c:v>
                </c:pt>
                <c:pt idx="26965">
                  <c:v>20.77</c:v>
                </c:pt>
                <c:pt idx="26966">
                  <c:v>20.77</c:v>
                </c:pt>
                <c:pt idx="26967">
                  <c:v>20.77</c:v>
                </c:pt>
                <c:pt idx="26968">
                  <c:v>20.77</c:v>
                </c:pt>
                <c:pt idx="26969">
                  <c:v>20.77</c:v>
                </c:pt>
                <c:pt idx="26970">
                  <c:v>20.77</c:v>
                </c:pt>
                <c:pt idx="26971">
                  <c:v>20.77</c:v>
                </c:pt>
                <c:pt idx="26972">
                  <c:v>20.77</c:v>
                </c:pt>
                <c:pt idx="26973">
                  <c:v>20.77</c:v>
                </c:pt>
                <c:pt idx="26974">
                  <c:v>20.77</c:v>
                </c:pt>
                <c:pt idx="26975">
                  <c:v>19.63</c:v>
                </c:pt>
                <c:pt idx="26976">
                  <c:v>19.63</c:v>
                </c:pt>
                <c:pt idx="26977">
                  <c:v>19.63</c:v>
                </c:pt>
                <c:pt idx="26978">
                  <c:v>19.63</c:v>
                </c:pt>
                <c:pt idx="26979">
                  <c:v>19.63</c:v>
                </c:pt>
                <c:pt idx="26980">
                  <c:v>19.63</c:v>
                </c:pt>
                <c:pt idx="26981">
                  <c:v>19.63</c:v>
                </c:pt>
                <c:pt idx="26982">
                  <c:v>19.63</c:v>
                </c:pt>
                <c:pt idx="26983">
                  <c:v>19.63</c:v>
                </c:pt>
                <c:pt idx="26984">
                  <c:v>19.63</c:v>
                </c:pt>
                <c:pt idx="26985">
                  <c:v>19.72</c:v>
                </c:pt>
                <c:pt idx="26986">
                  <c:v>19.72</c:v>
                </c:pt>
                <c:pt idx="26987">
                  <c:v>19.72</c:v>
                </c:pt>
                <c:pt idx="26988">
                  <c:v>19.72</c:v>
                </c:pt>
                <c:pt idx="26989">
                  <c:v>19.72</c:v>
                </c:pt>
                <c:pt idx="26990">
                  <c:v>19.72</c:v>
                </c:pt>
                <c:pt idx="26991">
                  <c:v>19.72</c:v>
                </c:pt>
                <c:pt idx="26992">
                  <c:v>19.72</c:v>
                </c:pt>
                <c:pt idx="26993">
                  <c:v>19.72</c:v>
                </c:pt>
                <c:pt idx="26994">
                  <c:v>19.72</c:v>
                </c:pt>
                <c:pt idx="26995">
                  <c:v>20.72</c:v>
                </c:pt>
                <c:pt idx="26996">
                  <c:v>20.72</c:v>
                </c:pt>
                <c:pt idx="26997">
                  <c:v>20.72</c:v>
                </c:pt>
                <c:pt idx="26998">
                  <c:v>20.72</c:v>
                </c:pt>
                <c:pt idx="26999">
                  <c:v>20.72</c:v>
                </c:pt>
                <c:pt idx="27000">
                  <c:v>20.72</c:v>
                </c:pt>
                <c:pt idx="27001">
                  <c:v>20.72</c:v>
                </c:pt>
                <c:pt idx="27002">
                  <c:v>20.72</c:v>
                </c:pt>
                <c:pt idx="27003">
                  <c:v>20.72</c:v>
                </c:pt>
                <c:pt idx="27004">
                  <c:v>20.72</c:v>
                </c:pt>
                <c:pt idx="27005">
                  <c:v>22.55</c:v>
                </c:pt>
                <c:pt idx="27006">
                  <c:v>22.55</c:v>
                </c:pt>
                <c:pt idx="27007">
                  <c:v>22.55</c:v>
                </c:pt>
                <c:pt idx="27008">
                  <c:v>22.55</c:v>
                </c:pt>
                <c:pt idx="27009">
                  <c:v>22.55</c:v>
                </c:pt>
                <c:pt idx="27010">
                  <c:v>22.55</c:v>
                </c:pt>
                <c:pt idx="27011">
                  <c:v>22.55</c:v>
                </c:pt>
                <c:pt idx="27012">
                  <c:v>22.55</c:v>
                </c:pt>
                <c:pt idx="27013">
                  <c:v>22.55</c:v>
                </c:pt>
                <c:pt idx="27014">
                  <c:v>22.55</c:v>
                </c:pt>
                <c:pt idx="27015">
                  <c:v>35.409999999999997</c:v>
                </c:pt>
                <c:pt idx="27016">
                  <c:v>35.409999999999997</c:v>
                </c:pt>
                <c:pt idx="27017">
                  <c:v>35.409999999999997</c:v>
                </c:pt>
                <c:pt idx="27018">
                  <c:v>35.409999999999997</c:v>
                </c:pt>
                <c:pt idx="27019">
                  <c:v>35.409999999999997</c:v>
                </c:pt>
                <c:pt idx="27020">
                  <c:v>35.409999999999997</c:v>
                </c:pt>
                <c:pt idx="27021">
                  <c:v>35.409999999999997</c:v>
                </c:pt>
                <c:pt idx="27022">
                  <c:v>35.409999999999997</c:v>
                </c:pt>
                <c:pt idx="27023">
                  <c:v>35.409999999999997</c:v>
                </c:pt>
                <c:pt idx="27024">
                  <c:v>35.409999999999997</c:v>
                </c:pt>
                <c:pt idx="27025">
                  <c:v>42.52</c:v>
                </c:pt>
                <c:pt idx="27026">
                  <c:v>42.52</c:v>
                </c:pt>
                <c:pt idx="27027">
                  <c:v>42.52</c:v>
                </c:pt>
                <c:pt idx="27028">
                  <c:v>42.52</c:v>
                </c:pt>
                <c:pt idx="27029">
                  <c:v>42.52</c:v>
                </c:pt>
                <c:pt idx="27030">
                  <c:v>42.52</c:v>
                </c:pt>
                <c:pt idx="27031">
                  <c:v>42.52</c:v>
                </c:pt>
                <c:pt idx="27032">
                  <c:v>42.52</c:v>
                </c:pt>
                <c:pt idx="27033">
                  <c:v>42.52</c:v>
                </c:pt>
                <c:pt idx="27034">
                  <c:v>42.52</c:v>
                </c:pt>
                <c:pt idx="27035">
                  <c:v>42.24</c:v>
                </c:pt>
                <c:pt idx="27036">
                  <c:v>42.24</c:v>
                </c:pt>
                <c:pt idx="27037">
                  <c:v>42.24</c:v>
                </c:pt>
                <c:pt idx="27038">
                  <c:v>42.24</c:v>
                </c:pt>
                <c:pt idx="27039">
                  <c:v>42.24</c:v>
                </c:pt>
                <c:pt idx="27040">
                  <c:v>42.24</c:v>
                </c:pt>
                <c:pt idx="27041">
                  <c:v>42.24</c:v>
                </c:pt>
                <c:pt idx="27042">
                  <c:v>42.24</c:v>
                </c:pt>
                <c:pt idx="27043">
                  <c:v>42.24</c:v>
                </c:pt>
                <c:pt idx="27044">
                  <c:v>42.24</c:v>
                </c:pt>
                <c:pt idx="27045">
                  <c:v>29.3</c:v>
                </c:pt>
                <c:pt idx="27046">
                  <c:v>29.3</c:v>
                </c:pt>
                <c:pt idx="27047">
                  <c:v>29.3</c:v>
                </c:pt>
                <c:pt idx="27048">
                  <c:v>29.3</c:v>
                </c:pt>
                <c:pt idx="27049">
                  <c:v>29.3</c:v>
                </c:pt>
                <c:pt idx="27050">
                  <c:v>29.3</c:v>
                </c:pt>
                <c:pt idx="27051">
                  <c:v>29.3</c:v>
                </c:pt>
                <c:pt idx="27052">
                  <c:v>29.3</c:v>
                </c:pt>
                <c:pt idx="27053">
                  <c:v>29.3</c:v>
                </c:pt>
                <c:pt idx="27054">
                  <c:v>29.3</c:v>
                </c:pt>
                <c:pt idx="27055">
                  <c:v>23.55</c:v>
                </c:pt>
                <c:pt idx="27056">
                  <c:v>23.55</c:v>
                </c:pt>
                <c:pt idx="27057">
                  <c:v>23.55</c:v>
                </c:pt>
                <c:pt idx="27058">
                  <c:v>23.55</c:v>
                </c:pt>
                <c:pt idx="27059">
                  <c:v>23.55</c:v>
                </c:pt>
                <c:pt idx="27060">
                  <c:v>23.55</c:v>
                </c:pt>
                <c:pt idx="27061">
                  <c:v>23.55</c:v>
                </c:pt>
                <c:pt idx="27062">
                  <c:v>23.55</c:v>
                </c:pt>
                <c:pt idx="27063">
                  <c:v>23.55</c:v>
                </c:pt>
                <c:pt idx="27064">
                  <c:v>23.55</c:v>
                </c:pt>
                <c:pt idx="27065">
                  <c:v>24.66</c:v>
                </c:pt>
                <c:pt idx="27066">
                  <c:v>24.66</c:v>
                </c:pt>
                <c:pt idx="27067">
                  <c:v>24.66</c:v>
                </c:pt>
                <c:pt idx="27068">
                  <c:v>24.66</c:v>
                </c:pt>
                <c:pt idx="27069">
                  <c:v>24.66</c:v>
                </c:pt>
                <c:pt idx="27070">
                  <c:v>24.66</c:v>
                </c:pt>
                <c:pt idx="27071">
                  <c:v>24.66</c:v>
                </c:pt>
                <c:pt idx="27072">
                  <c:v>24.66</c:v>
                </c:pt>
                <c:pt idx="27073">
                  <c:v>24.66</c:v>
                </c:pt>
                <c:pt idx="27074">
                  <c:v>24.66</c:v>
                </c:pt>
                <c:pt idx="27075">
                  <c:v>23.63</c:v>
                </c:pt>
                <c:pt idx="27076">
                  <c:v>23.63</c:v>
                </c:pt>
                <c:pt idx="27077">
                  <c:v>23.63</c:v>
                </c:pt>
                <c:pt idx="27078">
                  <c:v>23.63</c:v>
                </c:pt>
                <c:pt idx="27079">
                  <c:v>23.63</c:v>
                </c:pt>
                <c:pt idx="27080">
                  <c:v>23.63</c:v>
                </c:pt>
                <c:pt idx="27081">
                  <c:v>23.63</c:v>
                </c:pt>
                <c:pt idx="27082">
                  <c:v>23.63</c:v>
                </c:pt>
                <c:pt idx="27083">
                  <c:v>23.63</c:v>
                </c:pt>
                <c:pt idx="27084">
                  <c:v>23.63</c:v>
                </c:pt>
                <c:pt idx="27085">
                  <c:v>19.47</c:v>
                </c:pt>
                <c:pt idx="27086">
                  <c:v>19.47</c:v>
                </c:pt>
                <c:pt idx="27087">
                  <c:v>19.47</c:v>
                </c:pt>
                <c:pt idx="27088">
                  <c:v>19.47</c:v>
                </c:pt>
                <c:pt idx="27089">
                  <c:v>19.47</c:v>
                </c:pt>
                <c:pt idx="27090">
                  <c:v>19.47</c:v>
                </c:pt>
                <c:pt idx="27091">
                  <c:v>19.47</c:v>
                </c:pt>
                <c:pt idx="27092">
                  <c:v>19.47</c:v>
                </c:pt>
                <c:pt idx="27093">
                  <c:v>19.47</c:v>
                </c:pt>
                <c:pt idx="27094">
                  <c:v>19.47</c:v>
                </c:pt>
                <c:pt idx="27095">
                  <c:v>20.36</c:v>
                </c:pt>
                <c:pt idx="27096">
                  <c:v>20.36</c:v>
                </c:pt>
                <c:pt idx="27097">
                  <c:v>20.36</c:v>
                </c:pt>
                <c:pt idx="27098">
                  <c:v>20.36</c:v>
                </c:pt>
                <c:pt idx="27099">
                  <c:v>20.36</c:v>
                </c:pt>
                <c:pt idx="27100">
                  <c:v>20.36</c:v>
                </c:pt>
                <c:pt idx="27101">
                  <c:v>20.36</c:v>
                </c:pt>
                <c:pt idx="27102">
                  <c:v>20.36</c:v>
                </c:pt>
                <c:pt idx="27103">
                  <c:v>20.36</c:v>
                </c:pt>
                <c:pt idx="27104">
                  <c:v>20.36</c:v>
                </c:pt>
                <c:pt idx="27105">
                  <c:v>19.05</c:v>
                </c:pt>
                <c:pt idx="27106">
                  <c:v>19.05</c:v>
                </c:pt>
                <c:pt idx="27107">
                  <c:v>19.05</c:v>
                </c:pt>
                <c:pt idx="27108">
                  <c:v>19.05</c:v>
                </c:pt>
                <c:pt idx="27109">
                  <c:v>19.05</c:v>
                </c:pt>
                <c:pt idx="27110">
                  <c:v>19.05</c:v>
                </c:pt>
                <c:pt idx="27111">
                  <c:v>19.05</c:v>
                </c:pt>
                <c:pt idx="27112">
                  <c:v>19.05</c:v>
                </c:pt>
                <c:pt idx="27113">
                  <c:v>19.05</c:v>
                </c:pt>
                <c:pt idx="27114">
                  <c:v>19.05</c:v>
                </c:pt>
                <c:pt idx="27115">
                  <c:v>15.44</c:v>
                </c:pt>
                <c:pt idx="27116">
                  <c:v>15.44</c:v>
                </c:pt>
                <c:pt idx="27117">
                  <c:v>15.44</c:v>
                </c:pt>
                <c:pt idx="27118">
                  <c:v>15.44</c:v>
                </c:pt>
                <c:pt idx="27119">
                  <c:v>15.44</c:v>
                </c:pt>
                <c:pt idx="27120">
                  <c:v>15.44</c:v>
                </c:pt>
                <c:pt idx="27121">
                  <c:v>15.44</c:v>
                </c:pt>
                <c:pt idx="27122">
                  <c:v>15.44</c:v>
                </c:pt>
                <c:pt idx="27123">
                  <c:v>15.44</c:v>
                </c:pt>
                <c:pt idx="27124">
                  <c:v>15.44</c:v>
                </c:pt>
                <c:pt idx="27125">
                  <c:v>21.47</c:v>
                </c:pt>
                <c:pt idx="27126">
                  <c:v>21.47</c:v>
                </c:pt>
                <c:pt idx="27127">
                  <c:v>21.47</c:v>
                </c:pt>
                <c:pt idx="27128">
                  <c:v>21.47</c:v>
                </c:pt>
                <c:pt idx="27129">
                  <c:v>21.47</c:v>
                </c:pt>
                <c:pt idx="27130">
                  <c:v>21.47</c:v>
                </c:pt>
                <c:pt idx="27131">
                  <c:v>21.47</c:v>
                </c:pt>
                <c:pt idx="27132">
                  <c:v>21.47</c:v>
                </c:pt>
                <c:pt idx="27133">
                  <c:v>21.47</c:v>
                </c:pt>
                <c:pt idx="27134">
                  <c:v>21.47</c:v>
                </c:pt>
                <c:pt idx="27135">
                  <c:v>24.47</c:v>
                </c:pt>
                <c:pt idx="27136">
                  <c:v>24.47</c:v>
                </c:pt>
                <c:pt idx="27137">
                  <c:v>24.47</c:v>
                </c:pt>
                <c:pt idx="27138">
                  <c:v>24.47</c:v>
                </c:pt>
                <c:pt idx="27139">
                  <c:v>24.47</c:v>
                </c:pt>
                <c:pt idx="27140">
                  <c:v>24.47</c:v>
                </c:pt>
                <c:pt idx="27141">
                  <c:v>24.47</c:v>
                </c:pt>
                <c:pt idx="27142">
                  <c:v>24.47</c:v>
                </c:pt>
                <c:pt idx="27143">
                  <c:v>24.47</c:v>
                </c:pt>
                <c:pt idx="27144">
                  <c:v>24.47</c:v>
                </c:pt>
                <c:pt idx="27145">
                  <c:v>36.24</c:v>
                </c:pt>
                <c:pt idx="27146">
                  <c:v>36.24</c:v>
                </c:pt>
                <c:pt idx="27147">
                  <c:v>36.24</c:v>
                </c:pt>
                <c:pt idx="27148">
                  <c:v>36.24</c:v>
                </c:pt>
                <c:pt idx="27149">
                  <c:v>36.24</c:v>
                </c:pt>
                <c:pt idx="27150">
                  <c:v>36.24</c:v>
                </c:pt>
                <c:pt idx="27151">
                  <c:v>36.24</c:v>
                </c:pt>
                <c:pt idx="27152">
                  <c:v>36.24</c:v>
                </c:pt>
                <c:pt idx="27153">
                  <c:v>36.24</c:v>
                </c:pt>
                <c:pt idx="27154">
                  <c:v>36.24</c:v>
                </c:pt>
                <c:pt idx="27155">
                  <c:v>26.83</c:v>
                </c:pt>
                <c:pt idx="27156">
                  <c:v>26.83</c:v>
                </c:pt>
                <c:pt idx="27157">
                  <c:v>26.83</c:v>
                </c:pt>
                <c:pt idx="27158">
                  <c:v>26.83</c:v>
                </c:pt>
                <c:pt idx="27159">
                  <c:v>26.83</c:v>
                </c:pt>
                <c:pt idx="27160">
                  <c:v>26.83</c:v>
                </c:pt>
                <c:pt idx="27161">
                  <c:v>26.83</c:v>
                </c:pt>
                <c:pt idx="27162">
                  <c:v>26.83</c:v>
                </c:pt>
                <c:pt idx="27163">
                  <c:v>26.83</c:v>
                </c:pt>
                <c:pt idx="27164">
                  <c:v>26.83</c:v>
                </c:pt>
                <c:pt idx="27165">
                  <c:v>10.99</c:v>
                </c:pt>
                <c:pt idx="27166">
                  <c:v>10.99</c:v>
                </c:pt>
                <c:pt idx="27167">
                  <c:v>10.99</c:v>
                </c:pt>
                <c:pt idx="27168">
                  <c:v>10.99</c:v>
                </c:pt>
                <c:pt idx="27169">
                  <c:v>10.99</c:v>
                </c:pt>
                <c:pt idx="27170">
                  <c:v>10.99</c:v>
                </c:pt>
                <c:pt idx="27171">
                  <c:v>10.99</c:v>
                </c:pt>
                <c:pt idx="27172">
                  <c:v>10.99</c:v>
                </c:pt>
                <c:pt idx="27173">
                  <c:v>10.99</c:v>
                </c:pt>
                <c:pt idx="27174">
                  <c:v>10.99</c:v>
                </c:pt>
                <c:pt idx="27175">
                  <c:v>15.19</c:v>
                </c:pt>
                <c:pt idx="27176">
                  <c:v>15.19</c:v>
                </c:pt>
                <c:pt idx="27177">
                  <c:v>15.19</c:v>
                </c:pt>
                <c:pt idx="27178">
                  <c:v>15.19</c:v>
                </c:pt>
                <c:pt idx="27179">
                  <c:v>15.19</c:v>
                </c:pt>
                <c:pt idx="27180">
                  <c:v>15.19</c:v>
                </c:pt>
                <c:pt idx="27181">
                  <c:v>15.19</c:v>
                </c:pt>
                <c:pt idx="27182">
                  <c:v>15.19</c:v>
                </c:pt>
                <c:pt idx="27183">
                  <c:v>15.19</c:v>
                </c:pt>
                <c:pt idx="27184">
                  <c:v>15.19</c:v>
                </c:pt>
                <c:pt idx="27185">
                  <c:v>13.49</c:v>
                </c:pt>
                <c:pt idx="27186">
                  <c:v>13.49</c:v>
                </c:pt>
                <c:pt idx="27187">
                  <c:v>13.49</c:v>
                </c:pt>
                <c:pt idx="27188">
                  <c:v>13.49</c:v>
                </c:pt>
                <c:pt idx="27189">
                  <c:v>13.49</c:v>
                </c:pt>
                <c:pt idx="27190">
                  <c:v>13.49</c:v>
                </c:pt>
                <c:pt idx="27191">
                  <c:v>13.49</c:v>
                </c:pt>
                <c:pt idx="27192">
                  <c:v>13.49</c:v>
                </c:pt>
                <c:pt idx="27193">
                  <c:v>13.49</c:v>
                </c:pt>
                <c:pt idx="27194">
                  <c:v>13.49</c:v>
                </c:pt>
                <c:pt idx="27195">
                  <c:v>13.99</c:v>
                </c:pt>
                <c:pt idx="27196">
                  <c:v>13.99</c:v>
                </c:pt>
                <c:pt idx="27197">
                  <c:v>13.99</c:v>
                </c:pt>
                <c:pt idx="27198">
                  <c:v>13.99</c:v>
                </c:pt>
                <c:pt idx="27199">
                  <c:v>13.99</c:v>
                </c:pt>
                <c:pt idx="27200">
                  <c:v>13.99</c:v>
                </c:pt>
                <c:pt idx="27201">
                  <c:v>13.99</c:v>
                </c:pt>
                <c:pt idx="27202">
                  <c:v>13.99</c:v>
                </c:pt>
                <c:pt idx="27203">
                  <c:v>13.99</c:v>
                </c:pt>
                <c:pt idx="27204">
                  <c:v>13.99</c:v>
                </c:pt>
                <c:pt idx="27205">
                  <c:v>25.33</c:v>
                </c:pt>
                <c:pt idx="27206">
                  <c:v>25.33</c:v>
                </c:pt>
                <c:pt idx="27207">
                  <c:v>25.33</c:v>
                </c:pt>
                <c:pt idx="27208">
                  <c:v>25.33</c:v>
                </c:pt>
                <c:pt idx="27209">
                  <c:v>25.33</c:v>
                </c:pt>
                <c:pt idx="27210">
                  <c:v>25.33</c:v>
                </c:pt>
                <c:pt idx="27211">
                  <c:v>25.33</c:v>
                </c:pt>
                <c:pt idx="27212">
                  <c:v>25.33</c:v>
                </c:pt>
                <c:pt idx="27213">
                  <c:v>25.33</c:v>
                </c:pt>
                <c:pt idx="27214">
                  <c:v>25.33</c:v>
                </c:pt>
                <c:pt idx="27215">
                  <c:v>29.05</c:v>
                </c:pt>
                <c:pt idx="27216">
                  <c:v>29.05</c:v>
                </c:pt>
                <c:pt idx="27217">
                  <c:v>29.05</c:v>
                </c:pt>
                <c:pt idx="27218">
                  <c:v>29.05</c:v>
                </c:pt>
                <c:pt idx="27219">
                  <c:v>29.05</c:v>
                </c:pt>
                <c:pt idx="27220">
                  <c:v>29.05</c:v>
                </c:pt>
                <c:pt idx="27221">
                  <c:v>29.05</c:v>
                </c:pt>
                <c:pt idx="27222">
                  <c:v>29.05</c:v>
                </c:pt>
                <c:pt idx="27223">
                  <c:v>29.05</c:v>
                </c:pt>
                <c:pt idx="27224">
                  <c:v>29.05</c:v>
                </c:pt>
                <c:pt idx="27225">
                  <c:v>29.63</c:v>
                </c:pt>
                <c:pt idx="27226">
                  <c:v>29.63</c:v>
                </c:pt>
                <c:pt idx="27227">
                  <c:v>29.63</c:v>
                </c:pt>
                <c:pt idx="27228">
                  <c:v>29.63</c:v>
                </c:pt>
                <c:pt idx="27229">
                  <c:v>29.63</c:v>
                </c:pt>
                <c:pt idx="27230">
                  <c:v>29.63</c:v>
                </c:pt>
                <c:pt idx="27231">
                  <c:v>29.63</c:v>
                </c:pt>
                <c:pt idx="27232">
                  <c:v>29.63</c:v>
                </c:pt>
                <c:pt idx="27233">
                  <c:v>29.63</c:v>
                </c:pt>
                <c:pt idx="27234">
                  <c:v>29.63</c:v>
                </c:pt>
                <c:pt idx="27235">
                  <c:v>29.94</c:v>
                </c:pt>
                <c:pt idx="27236">
                  <c:v>29.94</c:v>
                </c:pt>
                <c:pt idx="27237">
                  <c:v>29.94</c:v>
                </c:pt>
                <c:pt idx="27238">
                  <c:v>29.94</c:v>
                </c:pt>
                <c:pt idx="27239">
                  <c:v>29.94</c:v>
                </c:pt>
                <c:pt idx="27240">
                  <c:v>29.94</c:v>
                </c:pt>
                <c:pt idx="27241">
                  <c:v>29.94</c:v>
                </c:pt>
                <c:pt idx="27242">
                  <c:v>29.94</c:v>
                </c:pt>
                <c:pt idx="27243">
                  <c:v>29.94</c:v>
                </c:pt>
                <c:pt idx="27244">
                  <c:v>29.94</c:v>
                </c:pt>
                <c:pt idx="27245">
                  <c:v>29.86</c:v>
                </c:pt>
                <c:pt idx="27246">
                  <c:v>29.86</c:v>
                </c:pt>
                <c:pt idx="27247">
                  <c:v>29.86</c:v>
                </c:pt>
                <c:pt idx="27248">
                  <c:v>29.86</c:v>
                </c:pt>
                <c:pt idx="27249">
                  <c:v>29.86</c:v>
                </c:pt>
                <c:pt idx="27250">
                  <c:v>29.86</c:v>
                </c:pt>
                <c:pt idx="27251">
                  <c:v>29.86</c:v>
                </c:pt>
                <c:pt idx="27252">
                  <c:v>29.86</c:v>
                </c:pt>
                <c:pt idx="27253">
                  <c:v>29.86</c:v>
                </c:pt>
                <c:pt idx="27254">
                  <c:v>29.86</c:v>
                </c:pt>
                <c:pt idx="27255">
                  <c:v>29.63</c:v>
                </c:pt>
                <c:pt idx="27256">
                  <c:v>29.63</c:v>
                </c:pt>
                <c:pt idx="27257">
                  <c:v>29.63</c:v>
                </c:pt>
                <c:pt idx="27258">
                  <c:v>29.63</c:v>
                </c:pt>
                <c:pt idx="27259">
                  <c:v>29.63</c:v>
                </c:pt>
                <c:pt idx="27260">
                  <c:v>29.63</c:v>
                </c:pt>
                <c:pt idx="27261">
                  <c:v>29.63</c:v>
                </c:pt>
                <c:pt idx="27262">
                  <c:v>29.63</c:v>
                </c:pt>
                <c:pt idx="27263">
                  <c:v>29.63</c:v>
                </c:pt>
                <c:pt idx="27264">
                  <c:v>29.63</c:v>
                </c:pt>
                <c:pt idx="27265">
                  <c:v>29.91</c:v>
                </c:pt>
                <c:pt idx="27266">
                  <c:v>29.91</c:v>
                </c:pt>
                <c:pt idx="27267">
                  <c:v>29.91</c:v>
                </c:pt>
                <c:pt idx="27268">
                  <c:v>29.91</c:v>
                </c:pt>
                <c:pt idx="27269">
                  <c:v>29.91</c:v>
                </c:pt>
                <c:pt idx="27270">
                  <c:v>29.91</c:v>
                </c:pt>
                <c:pt idx="27271">
                  <c:v>29.91</c:v>
                </c:pt>
                <c:pt idx="27272">
                  <c:v>29.91</c:v>
                </c:pt>
                <c:pt idx="27273">
                  <c:v>29.91</c:v>
                </c:pt>
                <c:pt idx="27274">
                  <c:v>29.91</c:v>
                </c:pt>
                <c:pt idx="27275">
                  <c:v>29.77</c:v>
                </c:pt>
                <c:pt idx="27276">
                  <c:v>29.77</c:v>
                </c:pt>
                <c:pt idx="27277">
                  <c:v>29.77</c:v>
                </c:pt>
                <c:pt idx="27278">
                  <c:v>29.77</c:v>
                </c:pt>
                <c:pt idx="27279">
                  <c:v>29.77</c:v>
                </c:pt>
                <c:pt idx="27280">
                  <c:v>29.77</c:v>
                </c:pt>
                <c:pt idx="27281">
                  <c:v>29.77</c:v>
                </c:pt>
                <c:pt idx="27282">
                  <c:v>29.77</c:v>
                </c:pt>
                <c:pt idx="27283">
                  <c:v>29.77</c:v>
                </c:pt>
                <c:pt idx="27284">
                  <c:v>29.77</c:v>
                </c:pt>
                <c:pt idx="27285">
                  <c:v>30.52</c:v>
                </c:pt>
                <c:pt idx="27286">
                  <c:v>30.52</c:v>
                </c:pt>
                <c:pt idx="27287">
                  <c:v>30.52</c:v>
                </c:pt>
                <c:pt idx="27288">
                  <c:v>30.52</c:v>
                </c:pt>
                <c:pt idx="27289">
                  <c:v>30.52</c:v>
                </c:pt>
                <c:pt idx="27290">
                  <c:v>30.52</c:v>
                </c:pt>
                <c:pt idx="27291">
                  <c:v>30.52</c:v>
                </c:pt>
                <c:pt idx="27292">
                  <c:v>30.52</c:v>
                </c:pt>
                <c:pt idx="27293">
                  <c:v>30.52</c:v>
                </c:pt>
                <c:pt idx="27294">
                  <c:v>30.52</c:v>
                </c:pt>
                <c:pt idx="27295">
                  <c:v>29.74</c:v>
                </c:pt>
                <c:pt idx="27296">
                  <c:v>29.74</c:v>
                </c:pt>
                <c:pt idx="27297">
                  <c:v>29.74</c:v>
                </c:pt>
                <c:pt idx="27298">
                  <c:v>29.74</c:v>
                </c:pt>
                <c:pt idx="27299">
                  <c:v>29.74</c:v>
                </c:pt>
                <c:pt idx="27300">
                  <c:v>29.74</c:v>
                </c:pt>
                <c:pt idx="27301">
                  <c:v>29.74</c:v>
                </c:pt>
                <c:pt idx="27302">
                  <c:v>29.74</c:v>
                </c:pt>
                <c:pt idx="27303">
                  <c:v>29.74</c:v>
                </c:pt>
                <c:pt idx="27304">
                  <c:v>29.74</c:v>
                </c:pt>
                <c:pt idx="27305">
                  <c:v>29.19</c:v>
                </c:pt>
                <c:pt idx="27306">
                  <c:v>29.19</c:v>
                </c:pt>
                <c:pt idx="27307">
                  <c:v>29.19</c:v>
                </c:pt>
                <c:pt idx="27308">
                  <c:v>29.19</c:v>
                </c:pt>
                <c:pt idx="27309">
                  <c:v>29.19</c:v>
                </c:pt>
                <c:pt idx="27310">
                  <c:v>29.19</c:v>
                </c:pt>
                <c:pt idx="27311">
                  <c:v>29.19</c:v>
                </c:pt>
                <c:pt idx="27312">
                  <c:v>29.19</c:v>
                </c:pt>
                <c:pt idx="27313">
                  <c:v>29.19</c:v>
                </c:pt>
                <c:pt idx="27314">
                  <c:v>29.19</c:v>
                </c:pt>
                <c:pt idx="27315">
                  <c:v>19.8</c:v>
                </c:pt>
                <c:pt idx="27316">
                  <c:v>19.8</c:v>
                </c:pt>
                <c:pt idx="27317">
                  <c:v>19.8</c:v>
                </c:pt>
                <c:pt idx="27318">
                  <c:v>19.8</c:v>
                </c:pt>
                <c:pt idx="27319">
                  <c:v>19.8</c:v>
                </c:pt>
                <c:pt idx="27320">
                  <c:v>19.8</c:v>
                </c:pt>
                <c:pt idx="27321">
                  <c:v>19.8</c:v>
                </c:pt>
                <c:pt idx="27322">
                  <c:v>19.8</c:v>
                </c:pt>
                <c:pt idx="27323">
                  <c:v>19.8</c:v>
                </c:pt>
                <c:pt idx="27324">
                  <c:v>19.8</c:v>
                </c:pt>
                <c:pt idx="27325">
                  <c:v>7.02</c:v>
                </c:pt>
                <c:pt idx="27326">
                  <c:v>7.02</c:v>
                </c:pt>
                <c:pt idx="27327">
                  <c:v>7.02</c:v>
                </c:pt>
                <c:pt idx="27328">
                  <c:v>7.02</c:v>
                </c:pt>
                <c:pt idx="27329">
                  <c:v>7.02</c:v>
                </c:pt>
                <c:pt idx="27330">
                  <c:v>7.02</c:v>
                </c:pt>
                <c:pt idx="27331">
                  <c:v>7.02</c:v>
                </c:pt>
                <c:pt idx="27332">
                  <c:v>7.02</c:v>
                </c:pt>
                <c:pt idx="27333">
                  <c:v>7.02</c:v>
                </c:pt>
                <c:pt idx="27334">
                  <c:v>7.02</c:v>
                </c:pt>
                <c:pt idx="27335">
                  <c:v>21.16</c:v>
                </c:pt>
                <c:pt idx="27336">
                  <c:v>21.16</c:v>
                </c:pt>
                <c:pt idx="27337">
                  <c:v>21.16</c:v>
                </c:pt>
                <c:pt idx="27338">
                  <c:v>21.16</c:v>
                </c:pt>
                <c:pt idx="27339">
                  <c:v>21.16</c:v>
                </c:pt>
                <c:pt idx="27340">
                  <c:v>21.16</c:v>
                </c:pt>
                <c:pt idx="27341">
                  <c:v>21.16</c:v>
                </c:pt>
                <c:pt idx="27342">
                  <c:v>21.16</c:v>
                </c:pt>
                <c:pt idx="27343">
                  <c:v>21.16</c:v>
                </c:pt>
                <c:pt idx="27344">
                  <c:v>21.16</c:v>
                </c:pt>
                <c:pt idx="27345">
                  <c:v>35.19</c:v>
                </c:pt>
                <c:pt idx="27346">
                  <c:v>35.19</c:v>
                </c:pt>
                <c:pt idx="27347">
                  <c:v>35.19</c:v>
                </c:pt>
                <c:pt idx="27348">
                  <c:v>35.19</c:v>
                </c:pt>
                <c:pt idx="27349">
                  <c:v>35.19</c:v>
                </c:pt>
                <c:pt idx="27350">
                  <c:v>35.19</c:v>
                </c:pt>
                <c:pt idx="27351">
                  <c:v>35.19</c:v>
                </c:pt>
                <c:pt idx="27352">
                  <c:v>35.19</c:v>
                </c:pt>
                <c:pt idx="27353">
                  <c:v>35.19</c:v>
                </c:pt>
                <c:pt idx="27354">
                  <c:v>35.19</c:v>
                </c:pt>
                <c:pt idx="27355">
                  <c:v>35.549999999999997</c:v>
                </c:pt>
                <c:pt idx="27356">
                  <c:v>35.549999999999997</c:v>
                </c:pt>
                <c:pt idx="27357">
                  <c:v>35.549999999999997</c:v>
                </c:pt>
                <c:pt idx="27358">
                  <c:v>35.549999999999997</c:v>
                </c:pt>
                <c:pt idx="27359">
                  <c:v>35.549999999999997</c:v>
                </c:pt>
                <c:pt idx="27360">
                  <c:v>35.549999999999997</c:v>
                </c:pt>
                <c:pt idx="27361">
                  <c:v>35.549999999999997</c:v>
                </c:pt>
                <c:pt idx="27362">
                  <c:v>35.549999999999997</c:v>
                </c:pt>
                <c:pt idx="27363">
                  <c:v>35.549999999999997</c:v>
                </c:pt>
                <c:pt idx="27364">
                  <c:v>35.549999999999997</c:v>
                </c:pt>
                <c:pt idx="27365">
                  <c:v>35.630000000000003</c:v>
                </c:pt>
                <c:pt idx="27366">
                  <c:v>35.630000000000003</c:v>
                </c:pt>
                <c:pt idx="27367">
                  <c:v>35.630000000000003</c:v>
                </c:pt>
                <c:pt idx="27368">
                  <c:v>35.630000000000003</c:v>
                </c:pt>
                <c:pt idx="27369">
                  <c:v>35.630000000000003</c:v>
                </c:pt>
                <c:pt idx="27370">
                  <c:v>35.630000000000003</c:v>
                </c:pt>
                <c:pt idx="27371">
                  <c:v>35.630000000000003</c:v>
                </c:pt>
                <c:pt idx="27372">
                  <c:v>35.630000000000003</c:v>
                </c:pt>
                <c:pt idx="27373">
                  <c:v>35.630000000000003</c:v>
                </c:pt>
                <c:pt idx="27374">
                  <c:v>35.630000000000003</c:v>
                </c:pt>
                <c:pt idx="27375">
                  <c:v>35.08</c:v>
                </c:pt>
                <c:pt idx="27376">
                  <c:v>35.08</c:v>
                </c:pt>
                <c:pt idx="27377">
                  <c:v>35.08</c:v>
                </c:pt>
                <c:pt idx="27378">
                  <c:v>35.08</c:v>
                </c:pt>
                <c:pt idx="27379">
                  <c:v>35.08</c:v>
                </c:pt>
                <c:pt idx="27380">
                  <c:v>35.08</c:v>
                </c:pt>
                <c:pt idx="27381">
                  <c:v>35.08</c:v>
                </c:pt>
                <c:pt idx="27382">
                  <c:v>35.08</c:v>
                </c:pt>
                <c:pt idx="27383">
                  <c:v>35.08</c:v>
                </c:pt>
                <c:pt idx="27384">
                  <c:v>35.08</c:v>
                </c:pt>
                <c:pt idx="27385">
                  <c:v>33.94</c:v>
                </c:pt>
                <c:pt idx="27386">
                  <c:v>33.94</c:v>
                </c:pt>
                <c:pt idx="27387">
                  <c:v>33.94</c:v>
                </c:pt>
                <c:pt idx="27388">
                  <c:v>33.94</c:v>
                </c:pt>
                <c:pt idx="27389">
                  <c:v>33.94</c:v>
                </c:pt>
                <c:pt idx="27390">
                  <c:v>33.94</c:v>
                </c:pt>
                <c:pt idx="27391">
                  <c:v>33.94</c:v>
                </c:pt>
                <c:pt idx="27392">
                  <c:v>33.94</c:v>
                </c:pt>
                <c:pt idx="27393">
                  <c:v>33.94</c:v>
                </c:pt>
                <c:pt idx="27394">
                  <c:v>33.94</c:v>
                </c:pt>
                <c:pt idx="27395">
                  <c:v>33.72</c:v>
                </c:pt>
                <c:pt idx="27396">
                  <c:v>33.72</c:v>
                </c:pt>
                <c:pt idx="27397">
                  <c:v>33.72</c:v>
                </c:pt>
                <c:pt idx="27398">
                  <c:v>33.72</c:v>
                </c:pt>
                <c:pt idx="27399">
                  <c:v>33.72</c:v>
                </c:pt>
                <c:pt idx="27400">
                  <c:v>33.72</c:v>
                </c:pt>
                <c:pt idx="27401">
                  <c:v>33.72</c:v>
                </c:pt>
                <c:pt idx="27402">
                  <c:v>33.72</c:v>
                </c:pt>
                <c:pt idx="27403">
                  <c:v>33.72</c:v>
                </c:pt>
                <c:pt idx="27404">
                  <c:v>33.72</c:v>
                </c:pt>
                <c:pt idx="27405">
                  <c:v>33.299999999999997</c:v>
                </c:pt>
                <c:pt idx="27406">
                  <c:v>33.299999999999997</c:v>
                </c:pt>
                <c:pt idx="27407">
                  <c:v>33.299999999999997</c:v>
                </c:pt>
                <c:pt idx="27408">
                  <c:v>33.299999999999997</c:v>
                </c:pt>
                <c:pt idx="27409">
                  <c:v>33.299999999999997</c:v>
                </c:pt>
                <c:pt idx="27410">
                  <c:v>33.299999999999997</c:v>
                </c:pt>
                <c:pt idx="27411">
                  <c:v>33.299999999999997</c:v>
                </c:pt>
                <c:pt idx="27412">
                  <c:v>33.299999999999997</c:v>
                </c:pt>
                <c:pt idx="27413">
                  <c:v>33.299999999999997</c:v>
                </c:pt>
                <c:pt idx="27414">
                  <c:v>33.299999999999997</c:v>
                </c:pt>
                <c:pt idx="27415">
                  <c:v>16.13</c:v>
                </c:pt>
                <c:pt idx="27416">
                  <c:v>16.13</c:v>
                </c:pt>
                <c:pt idx="27417">
                  <c:v>16.13</c:v>
                </c:pt>
                <c:pt idx="27418">
                  <c:v>16.13</c:v>
                </c:pt>
                <c:pt idx="27419">
                  <c:v>16.13</c:v>
                </c:pt>
                <c:pt idx="27420">
                  <c:v>16.13</c:v>
                </c:pt>
                <c:pt idx="27421">
                  <c:v>16.13</c:v>
                </c:pt>
                <c:pt idx="27422">
                  <c:v>16.13</c:v>
                </c:pt>
                <c:pt idx="27423">
                  <c:v>16.13</c:v>
                </c:pt>
                <c:pt idx="27424">
                  <c:v>16.13</c:v>
                </c:pt>
                <c:pt idx="27425">
                  <c:v>18.190000000000001</c:v>
                </c:pt>
                <c:pt idx="27426">
                  <c:v>18.190000000000001</c:v>
                </c:pt>
                <c:pt idx="27427">
                  <c:v>18.190000000000001</c:v>
                </c:pt>
                <c:pt idx="27428">
                  <c:v>18.190000000000001</c:v>
                </c:pt>
                <c:pt idx="27429">
                  <c:v>18.190000000000001</c:v>
                </c:pt>
                <c:pt idx="27430">
                  <c:v>18.190000000000001</c:v>
                </c:pt>
                <c:pt idx="27431">
                  <c:v>18.190000000000001</c:v>
                </c:pt>
                <c:pt idx="27432">
                  <c:v>18.190000000000001</c:v>
                </c:pt>
                <c:pt idx="27433">
                  <c:v>18.190000000000001</c:v>
                </c:pt>
                <c:pt idx="27434">
                  <c:v>18.190000000000001</c:v>
                </c:pt>
                <c:pt idx="27435">
                  <c:v>16.940000000000001</c:v>
                </c:pt>
                <c:pt idx="27436">
                  <c:v>16.940000000000001</c:v>
                </c:pt>
                <c:pt idx="27437">
                  <c:v>16.940000000000001</c:v>
                </c:pt>
                <c:pt idx="27438">
                  <c:v>16.940000000000001</c:v>
                </c:pt>
                <c:pt idx="27439">
                  <c:v>16.940000000000001</c:v>
                </c:pt>
                <c:pt idx="27440">
                  <c:v>16.940000000000001</c:v>
                </c:pt>
                <c:pt idx="27441">
                  <c:v>16.940000000000001</c:v>
                </c:pt>
                <c:pt idx="27442">
                  <c:v>16.940000000000001</c:v>
                </c:pt>
                <c:pt idx="27443">
                  <c:v>16.940000000000001</c:v>
                </c:pt>
                <c:pt idx="27444">
                  <c:v>16.940000000000001</c:v>
                </c:pt>
                <c:pt idx="27445">
                  <c:v>17.36</c:v>
                </c:pt>
                <c:pt idx="27446">
                  <c:v>17.36</c:v>
                </c:pt>
                <c:pt idx="27447">
                  <c:v>17.36</c:v>
                </c:pt>
                <c:pt idx="27448">
                  <c:v>17.36</c:v>
                </c:pt>
                <c:pt idx="27449">
                  <c:v>17.36</c:v>
                </c:pt>
                <c:pt idx="27450">
                  <c:v>17.36</c:v>
                </c:pt>
                <c:pt idx="27451">
                  <c:v>17.36</c:v>
                </c:pt>
                <c:pt idx="27452">
                  <c:v>17.36</c:v>
                </c:pt>
                <c:pt idx="27453">
                  <c:v>17.36</c:v>
                </c:pt>
                <c:pt idx="27454">
                  <c:v>17.36</c:v>
                </c:pt>
                <c:pt idx="27455">
                  <c:v>17.86</c:v>
                </c:pt>
                <c:pt idx="27456">
                  <c:v>17.86</c:v>
                </c:pt>
                <c:pt idx="27457">
                  <c:v>17.86</c:v>
                </c:pt>
                <c:pt idx="27458">
                  <c:v>17.86</c:v>
                </c:pt>
                <c:pt idx="27459">
                  <c:v>17.86</c:v>
                </c:pt>
                <c:pt idx="27460">
                  <c:v>17.86</c:v>
                </c:pt>
                <c:pt idx="27461">
                  <c:v>17.86</c:v>
                </c:pt>
                <c:pt idx="27462">
                  <c:v>17.86</c:v>
                </c:pt>
                <c:pt idx="27463">
                  <c:v>17.86</c:v>
                </c:pt>
                <c:pt idx="27464">
                  <c:v>17.86</c:v>
                </c:pt>
                <c:pt idx="27465">
                  <c:v>23.8</c:v>
                </c:pt>
                <c:pt idx="27466">
                  <c:v>23.8</c:v>
                </c:pt>
                <c:pt idx="27467">
                  <c:v>23.8</c:v>
                </c:pt>
                <c:pt idx="27468">
                  <c:v>23.8</c:v>
                </c:pt>
                <c:pt idx="27469">
                  <c:v>23.8</c:v>
                </c:pt>
                <c:pt idx="27470">
                  <c:v>23.8</c:v>
                </c:pt>
                <c:pt idx="27471">
                  <c:v>23.8</c:v>
                </c:pt>
                <c:pt idx="27472">
                  <c:v>23.8</c:v>
                </c:pt>
                <c:pt idx="27473">
                  <c:v>23.8</c:v>
                </c:pt>
                <c:pt idx="27474">
                  <c:v>23.8</c:v>
                </c:pt>
                <c:pt idx="27475">
                  <c:v>23.88</c:v>
                </c:pt>
                <c:pt idx="27476">
                  <c:v>23.88</c:v>
                </c:pt>
                <c:pt idx="27477">
                  <c:v>23.88</c:v>
                </c:pt>
                <c:pt idx="27478">
                  <c:v>23.88</c:v>
                </c:pt>
                <c:pt idx="27479">
                  <c:v>23.88</c:v>
                </c:pt>
                <c:pt idx="27480">
                  <c:v>23.88</c:v>
                </c:pt>
                <c:pt idx="27481">
                  <c:v>23.88</c:v>
                </c:pt>
                <c:pt idx="27482">
                  <c:v>23.88</c:v>
                </c:pt>
                <c:pt idx="27483">
                  <c:v>23.88</c:v>
                </c:pt>
                <c:pt idx="27484">
                  <c:v>23.88</c:v>
                </c:pt>
                <c:pt idx="27485">
                  <c:v>20.72</c:v>
                </c:pt>
                <c:pt idx="27486">
                  <c:v>20.72</c:v>
                </c:pt>
                <c:pt idx="27487">
                  <c:v>20.72</c:v>
                </c:pt>
                <c:pt idx="27488">
                  <c:v>20.72</c:v>
                </c:pt>
                <c:pt idx="27489">
                  <c:v>20.72</c:v>
                </c:pt>
                <c:pt idx="27490">
                  <c:v>20.72</c:v>
                </c:pt>
                <c:pt idx="27491">
                  <c:v>20.72</c:v>
                </c:pt>
                <c:pt idx="27492">
                  <c:v>20.72</c:v>
                </c:pt>
                <c:pt idx="27493">
                  <c:v>20.72</c:v>
                </c:pt>
                <c:pt idx="27494">
                  <c:v>20.72</c:v>
                </c:pt>
                <c:pt idx="27495">
                  <c:v>20.27</c:v>
                </c:pt>
                <c:pt idx="27496">
                  <c:v>20.27</c:v>
                </c:pt>
                <c:pt idx="27497">
                  <c:v>20.27</c:v>
                </c:pt>
                <c:pt idx="27498">
                  <c:v>20.27</c:v>
                </c:pt>
                <c:pt idx="27499">
                  <c:v>20.27</c:v>
                </c:pt>
                <c:pt idx="27500">
                  <c:v>20.27</c:v>
                </c:pt>
                <c:pt idx="27501">
                  <c:v>20.27</c:v>
                </c:pt>
                <c:pt idx="27502">
                  <c:v>20.27</c:v>
                </c:pt>
                <c:pt idx="27503">
                  <c:v>20.27</c:v>
                </c:pt>
                <c:pt idx="27504">
                  <c:v>20.27</c:v>
                </c:pt>
                <c:pt idx="27505">
                  <c:v>22.13</c:v>
                </c:pt>
                <c:pt idx="27506">
                  <c:v>22.13</c:v>
                </c:pt>
                <c:pt idx="27507">
                  <c:v>22.13</c:v>
                </c:pt>
                <c:pt idx="27508">
                  <c:v>22.13</c:v>
                </c:pt>
                <c:pt idx="27509">
                  <c:v>22.13</c:v>
                </c:pt>
                <c:pt idx="27510">
                  <c:v>22.13</c:v>
                </c:pt>
                <c:pt idx="27511">
                  <c:v>22.13</c:v>
                </c:pt>
                <c:pt idx="27512">
                  <c:v>22.13</c:v>
                </c:pt>
                <c:pt idx="27513">
                  <c:v>22.13</c:v>
                </c:pt>
                <c:pt idx="27514">
                  <c:v>22.13</c:v>
                </c:pt>
                <c:pt idx="27515">
                  <c:v>38.97</c:v>
                </c:pt>
                <c:pt idx="27516">
                  <c:v>38.97</c:v>
                </c:pt>
                <c:pt idx="27517">
                  <c:v>38.97</c:v>
                </c:pt>
                <c:pt idx="27518">
                  <c:v>38.97</c:v>
                </c:pt>
                <c:pt idx="27519">
                  <c:v>38.97</c:v>
                </c:pt>
                <c:pt idx="27520">
                  <c:v>38.97</c:v>
                </c:pt>
                <c:pt idx="27521">
                  <c:v>38.97</c:v>
                </c:pt>
                <c:pt idx="27522">
                  <c:v>38.97</c:v>
                </c:pt>
                <c:pt idx="27523">
                  <c:v>38.97</c:v>
                </c:pt>
                <c:pt idx="27524">
                  <c:v>38.97</c:v>
                </c:pt>
                <c:pt idx="27525">
                  <c:v>27.66</c:v>
                </c:pt>
                <c:pt idx="27526">
                  <c:v>27.66</c:v>
                </c:pt>
                <c:pt idx="27527">
                  <c:v>27.66</c:v>
                </c:pt>
                <c:pt idx="27528">
                  <c:v>27.66</c:v>
                </c:pt>
                <c:pt idx="27529">
                  <c:v>27.66</c:v>
                </c:pt>
                <c:pt idx="27530">
                  <c:v>27.66</c:v>
                </c:pt>
                <c:pt idx="27531">
                  <c:v>27.66</c:v>
                </c:pt>
                <c:pt idx="27532">
                  <c:v>27.66</c:v>
                </c:pt>
                <c:pt idx="27533">
                  <c:v>27.66</c:v>
                </c:pt>
                <c:pt idx="27534">
                  <c:v>27.66</c:v>
                </c:pt>
                <c:pt idx="27535">
                  <c:v>20.74</c:v>
                </c:pt>
                <c:pt idx="27536">
                  <c:v>20.74</c:v>
                </c:pt>
                <c:pt idx="27537">
                  <c:v>20.74</c:v>
                </c:pt>
                <c:pt idx="27538">
                  <c:v>20.74</c:v>
                </c:pt>
                <c:pt idx="27539">
                  <c:v>20.74</c:v>
                </c:pt>
                <c:pt idx="27540">
                  <c:v>20.74</c:v>
                </c:pt>
                <c:pt idx="27541">
                  <c:v>20.74</c:v>
                </c:pt>
                <c:pt idx="27542">
                  <c:v>20.74</c:v>
                </c:pt>
                <c:pt idx="27543">
                  <c:v>20.74</c:v>
                </c:pt>
                <c:pt idx="27544">
                  <c:v>20.74</c:v>
                </c:pt>
                <c:pt idx="27545">
                  <c:v>21.24</c:v>
                </c:pt>
                <c:pt idx="27546">
                  <c:v>21.24</c:v>
                </c:pt>
                <c:pt idx="27547">
                  <c:v>21.24</c:v>
                </c:pt>
                <c:pt idx="27548">
                  <c:v>21.24</c:v>
                </c:pt>
                <c:pt idx="27549">
                  <c:v>21.24</c:v>
                </c:pt>
                <c:pt idx="27550">
                  <c:v>21.24</c:v>
                </c:pt>
                <c:pt idx="27551">
                  <c:v>21.24</c:v>
                </c:pt>
                <c:pt idx="27552">
                  <c:v>21.24</c:v>
                </c:pt>
                <c:pt idx="27553">
                  <c:v>21.24</c:v>
                </c:pt>
                <c:pt idx="27554">
                  <c:v>21.24</c:v>
                </c:pt>
                <c:pt idx="27555">
                  <c:v>21.86</c:v>
                </c:pt>
                <c:pt idx="27556">
                  <c:v>21.86</c:v>
                </c:pt>
                <c:pt idx="27557">
                  <c:v>21.86</c:v>
                </c:pt>
                <c:pt idx="27558">
                  <c:v>21.86</c:v>
                </c:pt>
                <c:pt idx="27559">
                  <c:v>21.86</c:v>
                </c:pt>
                <c:pt idx="27560">
                  <c:v>21.86</c:v>
                </c:pt>
                <c:pt idx="27561">
                  <c:v>21.86</c:v>
                </c:pt>
                <c:pt idx="27562">
                  <c:v>21.86</c:v>
                </c:pt>
                <c:pt idx="27563">
                  <c:v>21.86</c:v>
                </c:pt>
                <c:pt idx="27564">
                  <c:v>21.86</c:v>
                </c:pt>
                <c:pt idx="27565">
                  <c:v>18.489999999999998</c:v>
                </c:pt>
                <c:pt idx="27566">
                  <c:v>18.489999999999998</c:v>
                </c:pt>
                <c:pt idx="27567">
                  <c:v>18.489999999999998</c:v>
                </c:pt>
                <c:pt idx="27568">
                  <c:v>18.489999999999998</c:v>
                </c:pt>
                <c:pt idx="27569">
                  <c:v>18.489999999999998</c:v>
                </c:pt>
                <c:pt idx="27570">
                  <c:v>18.489999999999998</c:v>
                </c:pt>
                <c:pt idx="27571">
                  <c:v>18.489999999999998</c:v>
                </c:pt>
                <c:pt idx="27572">
                  <c:v>18.489999999999998</c:v>
                </c:pt>
                <c:pt idx="27573">
                  <c:v>18.489999999999998</c:v>
                </c:pt>
                <c:pt idx="27574">
                  <c:v>18.489999999999998</c:v>
                </c:pt>
                <c:pt idx="27575">
                  <c:v>23.24</c:v>
                </c:pt>
                <c:pt idx="27576">
                  <c:v>23.24</c:v>
                </c:pt>
                <c:pt idx="27577">
                  <c:v>23.24</c:v>
                </c:pt>
                <c:pt idx="27578">
                  <c:v>23.24</c:v>
                </c:pt>
                <c:pt idx="27579">
                  <c:v>23.24</c:v>
                </c:pt>
                <c:pt idx="27580">
                  <c:v>23.24</c:v>
                </c:pt>
                <c:pt idx="27581">
                  <c:v>23.24</c:v>
                </c:pt>
                <c:pt idx="27582">
                  <c:v>23.24</c:v>
                </c:pt>
                <c:pt idx="27583">
                  <c:v>23.24</c:v>
                </c:pt>
                <c:pt idx="27584">
                  <c:v>23.24</c:v>
                </c:pt>
                <c:pt idx="27585">
                  <c:v>11.97</c:v>
                </c:pt>
                <c:pt idx="27586">
                  <c:v>11.97</c:v>
                </c:pt>
                <c:pt idx="27587">
                  <c:v>11.97</c:v>
                </c:pt>
                <c:pt idx="27588">
                  <c:v>11.97</c:v>
                </c:pt>
                <c:pt idx="27589">
                  <c:v>11.97</c:v>
                </c:pt>
                <c:pt idx="27590">
                  <c:v>11.97</c:v>
                </c:pt>
                <c:pt idx="27591">
                  <c:v>11.97</c:v>
                </c:pt>
                <c:pt idx="27592">
                  <c:v>11.97</c:v>
                </c:pt>
                <c:pt idx="27593">
                  <c:v>11.97</c:v>
                </c:pt>
                <c:pt idx="27594">
                  <c:v>11.97</c:v>
                </c:pt>
                <c:pt idx="27595">
                  <c:v>18.88</c:v>
                </c:pt>
                <c:pt idx="27596">
                  <c:v>18.88</c:v>
                </c:pt>
                <c:pt idx="27597">
                  <c:v>18.88</c:v>
                </c:pt>
                <c:pt idx="27598">
                  <c:v>18.88</c:v>
                </c:pt>
                <c:pt idx="27599">
                  <c:v>18.88</c:v>
                </c:pt>
                <c:pt idx="27600">
                  <c:v>18.88</c:v>
                </c:pt>
                <c:pt idx="27601">
                  <c:v>18.88</c:v>
                </c:pt>
                <c:pt idx="27602">
                  <c:v>18.88</c:v>
                </c:pt>
                <c:pt idx="27603">
                  <c:v>18.88</c:v>
                </c:pt>
                <c:pt idx="27604">
                  <c:v>18.88</c:v>
                </c:pt>
                <c:pt idx="27605">
                  <c:v>13.77</c:v>
                </c:pt>
                <c:pt idx="27606">
                  <c:v>13.77</c:v>
                </c:pt>
                <c:pt idx="27607">
                  <c:v>13.77</c:v>
                </c:pt>
                <c:pt idx="27608">
                  <c:v>13.77</c:v>
                </c:pt>
                <c:pt idx="27609">
                  <c:v>13.77</c:v>
                </c:pt>
                <c:pt idx="27610">
                  <c:v>13.77</c:v>
                </c:pt>
                <c:pt idx="27611">
                  <c:v>13.77</c:v>
                </c:pt>
                <c:pt idx="27612">
                  <c:v>13.77</c:v>
                </c:pt>
                <c:pt idx="27613">
                  <c:v>13.77</c:v>
                </c:pt>
                <c:pt idx="27614">
                  <c:v>13.77</c:v>
                </c:pt>
                <c:pt idx="27615">
                  <c:v>24.86</c:v>
                </c:pt>
                <c:pt idx="27616">
                  <c:v>24.86</c:v>
                </c:pt>
                <c:pt idx="27617">
                  <c:v>24.86</c:v>
                </c:pt>
                <c:pt idx="27618">
                  <c:v>24.86</c:v>
                </c:pt>
                <c:pt idx="27619">
                  <c:v>24.86</c:v>
                </c:pt>
                <c:pt idx="27620">
                  <c:v>24.86</c:v>
                </c:pt>
                <c:pt idx="27621">
                  <c:v>24.86</c:v>
                </c:pt>
                <c:pt idx="27622">
                  <c:v>24.86</c:v>
                </c:pt>
                <c:pt idx="27623">
                  <c:v>24.86</c:v>
                </c:pt>
                <c:pt idx="27624">
                  <c:v>24.86</c:v>
                </c:pt>
                <c:pt idx="27625">
                  <c:v>15.44</c:v>
                </c:pt>
                <c:pt idx="27626">
                  <c:v>15.44</c:v>
                </c:pt>
                <c:pt idx="27627">
                  <c:v>15.44</c:v>
                </c:pt>
                <c:pt idx="27628">
                  <c:v>15.44</c:v>
                </c:pt>
                <c:pt idx="27629">
                  <c:v>15.44</c:v>
                </c:pt>
                <c:pt idx="27630">
                  <c:v>15.44</c:v>
                </c:pt>
                <c:pt idx="27631">
                  <c:v>15.44</c:v>
                </c:pt>
                <c:pt idx="27632">
                  <c:v>15.44</c:v>
                </c:pt>
                <c:pt idx="27633">
                  <c:v>15.44</c:v>
                </c:pt>
                <c:pt idx="27634">
                  <c:v>15.44</c:v>
                </c:pt>
                <c:pt idx="27635">
                  <c:v>15.05</c:v>
                </c:pt>
                <c:pt idx="27636">
                  <c:v>15.05</c:v>
                </c:pt>
                <c:pt idx="27637">
                  <c:v>15.05</c:v>
                </c:pt>
                <c:pt idx="27638">
                  <c:v>15.05</c:v>
                </c:pt>
                <c:pt idx="27639">
                  <c:v>15.05</c:v>
                </c:pt>
                <c:pt idx="27640">
                  <c:v>15.05</c:v>
                </c:pt>
                <c:pt idx="27641">
                  <c:v>15.05</c:v>
                </c:pt>
                <c:pt idx="27642">
                  <c:v>15.05</c:v>
                </c:pt>
                <c:pt idx="27643">
                  <c:v>15.05</c:v>
                </c:pt>
                <c:pt idx="27644">
                  <c:v>15.05</c:v>
                </c:pt>
                <c:pt idx="27645">
                  <c:v>22.99</c:v>
                </c:pt>
                <c:pt idx="27646">
                  <c:v>22.99</c:v>
                </c:pt>
                <c:pt idx="27647">
                  <c:v>22.99</c:v>
                </c:pt>
                <c:pt idx="27648">
                  <c:v>22.99</c:v>
                </c:pt>
                <c:pt idx="27649">
                  <c:v>22.99</c:v>
                </c:pt>
                <c:pt idx="27650">
                  <c:v>22.99</c:v>
                </c:pt>
                <c:pt idx="27651">
                  <c:v>22.99</c:v>
                </c:pt>
                <c:pt idx="27652">
                  <c:v>22.99</c:v>
                </c:pt>
                <c:pt idx="27653">
                  <c:v>22.99</c:v>
                </c:pt>
                <c:pt idx="27654">
                  <c:v>22.99</c:v>
                </c:pt>
                <c:pt idx="27655">
                  <c:v>18.97</c:v>
                </c:pt>
                <c:pt idx="27656">
                  <c:v>18.97</c:v>
                </c:pt>
                <c:pt idx="27657">
                  <c:v>18.97</c:v>
                </c:pt>
                <c:pt idx="27658">
                  <c:v>18.97</c:v>
                </c:pt>
                <c:pt idx="27659">
                  <c:v>18.97</c:v>
                </c:pt>
                <c:pt idx="27660">
                  <c:v>18.97</c:v>
                </c:pt>
                <c:pt idx="27661">
                  <c:v>18.97</c:v>
                </c:pt>
                <c:pt idx="27662">
                  <c:v>18.97</c:v>
                </c:pt>
                <c:pt idx="27663">
                  <c:v>18.97</c:v>
                </c:pt>
                <c:pt idx="27664">
                  <c:v>18.97</c:v>
                </c:pt>
                <c:pt idx="27665">
                  <c:v>16.41</c:v>
                </c:pt>
                <c:pt idx="27666">
                  <c:v>16.41</c:v>
                </c:pt>
                <c:pt idx="27667">
                  <c:v>16.41</c:v>
                </c:pt>
                <c:pt idx="27668">
                  <c:v>16.41</c:v>
                </c:pt>
                <c:pt idx="27669">
                  <c:v>16.41</c:v>
                </c:pt>
                <c:pt idx="27670">
                  <c:v>16.41</c:v>
                </c:pt>
                <c:pt idx="27671">
                  <c:v>16.41</c:v>
                </c:pt>
                <c:pt idx="27672">
                  <c:v>16.41</c:v>
                </c:pt>
                <c:pt idx="27673">
                  <c:v>16.41</c:v>
                </c:pt>
                <c:pt idx="27674">
                  <c:v>16.41</c:v>
                </c:pt>
                <c:pt idx="27675">
                  <c:v>19.05</c:v>
                </c:pt>
                <c:pt idx="27676">
                  <c:v>19.05</c:v>
                </c:pt>
                <c:pt idx="27677">
                  <c:v>19.05</c:v>
                </c:pt>
                <c:pt idx="27678">
                  <c:v>19.05</c:v>
                </c:pt>
                <c:pt idx="27679">
                  <c:v>19.05</c:v>
                </c:pt>
                <c:pt idx="27680">
                  <c:v>19.05</c:v>
                </c:pt>
                <c:pt idx="27681">
                  <c:v>19.05</c:v>
                </c:pt>
                <c:pt idx="27682">
                  <c:v>19.05</c:v>
                </c:pt>
                <c:pt idx="27683">
                  <c:v>19.05</c:v>
                </c:pt>
                <c:pt idx="27684">
                  <c:v>19.05</c:v>
                </c:pt>
                <c:pt idx="27685">
                  <c:v>21.27</c:v>
                </c:pt>
                <c:pt idx="27686">
                  <c:v>21.27</c:v>
                </c:pt>
                <c:pt idx="27687">
                  <c:v>21.27</c:v>
                </c:pt>
                <c:pt idx="27688">
                  <c:v>21.27</c:v>
                </c:pt>
                <c:pt idx="27689">
                  <c:v>21.27</c:v>
                </c:pt>
                <c:pt idx="27690">
                  <c:v>21.27</c:v>
                </c:pt>
                <c:pt idx="27691">
                  <c:v>21.27</c:v>
                </c:pt>
                <c:pt idx="27692">
                  <c:v>21.27</c:v>
                </c:pt>
                <c:pt idx="27693">
                  <c:v>21.27</c:v>
                </c:pt>
                <c:pt idx="27694">
                  <c:v>21.27</c:v>
                </c:pt>
                <c:pt idx="27695">
                  <c:v>22.33</c:v>
                </c:pt>
                <c:pt idx="27696">
                  <c:v>22.33</c:v>
                </c:pt>
                <c:pt idx="27697">
                  <c:v>22.33</c:v>
                </c:pt>
                <c:pt idx="27698">
                  <c:v>22.33</c:v>
                </c:pt>
                <c:pt idx="27699">
                  <c:v>22.33</c:v>
                </c:pt>
                <c:pt idx="27700">
                  <c:v>22.33</c:v>
                </c:pt>
                <c:pt idx="27701">
                  <c:v>22.33</c:v>
                </c:pt>
                <c:pt idx="27702">
                  <c:v>22.33</c:v>
                </c:pt>
                <c:pt idx="27703">
                  <c:v>22.33</c:v>
                </c:pt>
                <c:pt idx="27704">
                  <c:v>22.33</c:v>
                </c:pt>
                <c:pt idx="27705">
                  <c:v>28.36</c:v>
                </c:pt>
                <c:pt idx="27706">
                  <c:v>28.36</c:v>
                </c:pt>
                <c:pt idx="27707">
                  <c:v>28.36</c:v>
                </c:pt>
                <c:pt idx="27708">
                  <c:v>28.36</c:v>
                </c:pt>
                <c:pt idx="27709">
                  <c:v>28.36</c:v>
                </c:pt>
                <c:pt idx="27710">
                  <c:v>28.36</c:v>
                </c:pt>
                <c:pt idx="27711">
                  <c:v>28.36</c:v>
                </c:pt>
                <c:pt idx="27712">
                  <c:v>28.36</c:v>
                </c:pt>
                <c:pt idx="27713">
                  <c:v>28.36</c:v>
                </c:pt>
                <c:pt idx="27714">
                  <c:v>28.36</c:v>
                </c:pt>
                <c:pt idx="27715">
                  <c:v>29.86</c:v>
                </c:pt>
                <c:pt idx="27716">
                  <c:v>29.86</c:v>
                </c:pt>
                <c:pt idx="27717">
                  <c:v>29.86</c:v>
                </c:pt>
                <c:pt idx="27718">
                  <c:v>29.86</c:v>
                </c:pt>
                <c:pt idx="27719">
                  <c:v>29.86</c:v>
                </c:pt>
                <c:pt idx="27720">
                  <c:v>29.86</c:v>
                </c:pt>
                <c:pt idx="27721">
                  <c:v>29.86</c:v>
                </c:pt>
                <c:pt idx="27722">
                  <c:v>29.86</c:v>
                </c:pt>
                <c:pt idx="27723">
                  <c:v>29.86</c:v>
                </c:pt>
                <c:pt idx="27724">
                  <c:v>29.86</c:v>
                </c:pt>
                <c:pt idx="27725">
                  <c:v>28.55</c:v>
                </c:pt>
                <c:pt idx="27726">
                  <c:v>28.55</c:v>
                </c:pt>
                <c:pt idx="27727">
                  <c:v>28.55</c:v>
                </c:pt>
                <c:pt idx="27728">
                  <c:v>28.55</c:v>
                </c:pt>
                <c:pt idx="27729">
                  <c:v>28.55</c:v>
                </c:pt>
                <c:pt idx="27730">
                  <c:v>28.55</c:v>
                </c:pt>
                <c:pt idx="27731">
                  <c:v>28.55</c:v>
                </c:pt>
                <c:pt idx="27732">
                  <c:v>28.55</c:v>
                </c:pt>
                <c:pt idx="27733">
                  <c:v>28.55</c:v>
                </c:pt>
                <c:pt idx="27734">
                  <c:v>28.55</c:v>
                </c:pt>
                <c:pt idx="27735">
                  <c:v>30.49</c:v>
                </c:pt>
                <c:pt idx="27736">
                  <c:v>30.49</c:v>
                </c:pt>
                <c:pt idx="27737">
                  <c:v>30.49</c:v>
                </c:pt>
                <c:pt idx="27738">
                  <c:v>30.49</c:v>
                </c:pt>
                <c:pt idx="27739">
                  <c:v>30.49</c:v>
                </c:pt>
                <c:pt idx="27740">
                  <c:v>30.49</c:v>
                </c:pt>
                <c:pt idx="27741">
                  <c:v>30.49</c:v>
                </c:pt>
                <c:pt idx="27742">
                  <c:v>30.49</c:v>
                </c:pt>
                <c:pt idx="27743">
                  <c:v>30.49</c:v>
                </c:pt>
                <c:pt idx="27744">
                  <c:v>30.49</c:v>
                </c:pt>
                <c:pt idx="27745">
                  <c:v>21.38</c:v>
                </c:pt>
                <c:pt idx="27746">
                  <c:v>21.38</c:v>
                </c:pt>
                <c:pt idx="27747">
                  <c:v>21.38</c:v>
                </c:pt>
                <c:pt idx="27748">
                  <c:v>21.38</c:v>
                </c:pt>
                <c:pt idx="27749">
                  <c:v>21.38</c:v>
                </c:pt>
                <c:pt idx="27750">
                  <c:v>21.38</c:v>
                </c:pt>
                <c:pt idx="27751">
                  <c:v>21.38</c:v>
                </c:pt>
                <c:pt idx="27752">
                  <c:v>21.38</c:v>
                </c:pt>
                <c:pt idx="27753">
                  <c:v>21.38</c:v>
                </c:pt>
                <c:pt idx="27754">
                  <c:v>21.38</c:v>
                </c:pt>
                <c:pt idx="27755">
                  <c:v>19.079999999999998</c:v>
                </c:pt>
                <c:pt idx="27756">
                  <c:v>19.079999999999998</c:v>
                </c:pt>
                <c:pt idx="27757">
                  <c:v>19.079999999999998</c:v>
                </c:pt>
                <c:pt idx="27758">
                  <c:v>19.079999999999998</c:v>
                </c:pt>
                <c:pt idx="27759">
                  <c:v>19.079999999999998</c:v>
                </c:pt>
                <c:pt idx="27760">
                  <c:v>19.079999999999998</c:v>
                </c:pt>
                <c:pt idx="27761">
                  <c:v>19.079999999999998</c:v>
                </c:pt>
                <c:pt idx="27762">
                  <c:v>19.079999999999998</c:v>
                </c:pt>
                <c:pt idx="27763">
                  <c:v>19.079999999999998</c:v>
                </c:pt>
                <c:pt idx="27764">
                  <c:v>19.079999999999998</c:v>
                </c:pt>
                <c:pt idx="27765">
                  <c:v>13.63</c:v>
                </c:pt>
                <c:pt idx="27766">
                  <c:v>13.63</c:v>
                </c:pt>
                <c:pt idx="27767">
                  <c:v>13.63</c:v>
                </c:pt>
                <c:pt idx="27768">
                  <c:v>13.63</c:v>
                </c:pt>
                <c:pt idx="27769">
                  <c:v>13.63</c:v>
                </c:pt>
                <c:pt idx="27770">
                  <c:v>13.63</c:v>
                </c:pt>
                <c:pt idx="27771">
                  <c:v>13.63</c:v>
                </c:pt>
                <c:pt idx="27772">
                  <c:v>13.63</c:v>
                </c:pt>
                <c:pt idx="27773">
                  <c:v>13.63</c:v>
                </c:pt>
                <c:pt idx="27774">
                  <c:v>13.63</c:v>
                </c:pt>
                <c:pt idx="27775">
                  <c:v>12.58</c:v>
                </c:pt>
                <c:pt idx="27776">
                  <c:v>12.58</c:v>
                </c:pt>
                <c:pt idx="27777">
                  <c:v>12.58</c:v>
                </c:pt>
                <c:pt idx="27778">
                  <c:v>12.58</c:v>
                </c:pt>
                <c:pt idx="27779">
                  <c:v>12.58</c:v>
                </c:pt>
                <c:pt idx="27780">
                  <c:v>12.58</c:v>
                </c:pt>
                <c:pt idx="27781">
                  <c:v>12.58</c:v>
                </c:pt>
                <c:pt idx="27782">
                  <c:v>12.58</c:v>
                </c:pt>
                <c:pt idx="27783">
                  <c:v>12.58</c:v>
                </c:pt>
                <c:pt idx="27784">
                  <c:v>12.58</c:v>
                </c:pt>
                <c:pt idx="27785">
                  <c:v>12.61</c:v>
                </c:pt>
                <c:pt idx="27786">
                  <c:v>12.61</c:v>
                </c:pt>
                <c:pt idx="27787">
                  <c:v>12.61</c:v>
                </c:pt>
                <c:pt idx="27788">
                  <c:v>12.61</c:v>
                </c:pt>
                <c:pt idx="27789">
                  <c:v>12.61</c:v>
                </c:pt>
                <c:pt idx="27790">
                  <c:v>12.61</c:v>
                </c:pt>
                <c:pt idx="27791">
                  <c:v>12.61</c:v>
                </c:pt>
                <c:pt idx="27792">
                  <c:v>12.61</c:v>
                </c:pt>
                <c:pt idx="27793">
                  <c:v>12.61</c:v>
                </c:pt>
                <c:pt idx="27794">
                  <c:v>12.61</c:v>
                </c:pt>
                <c:pt idx="27795">
                  <c:v>12.22</c:v>
                </c:pt>
                <c:pt idx="27796">
                  <c:v>12.22</c:v>
                </c:pt>
                <c:pt idx="27797">
                  <c:v>12.22</c:v>
                </c:pt>
                <c:pt idx="27798">
                  <c:v>12.22</c:v>
                </c:pt>
                <c:pt idx="27799">
                  <c:v>12.22</c:v>
                </c:pt>
                <c:pt idx="27800">
                  <c:v>12.22</c:v>
                </c:pt>
                <c:pt idx="27801">
                  <c:v>12.22</c:v>
                </c:pt>
                <c:pt idx="27802">
                  <c:v>12.22</c:v>
                </c:pt>
                <c:pt idx="27803">
                  <c:v>12.22</c:v>
                </c:pt>
                <c:pt idx="27804">
                  <c:v>12.22</c:v>
                </c:pt>
                <c:pt idx="27805">
                  <c:v>11.69</c:v>
                </c:pt>
                <c:pt idx="27806">
                  <c:v>11.69</c:v>
                </c:pt>
                <c:pt idx="27807">
                  <c:v>11.69</c:v>
                </c:pt>
                <c:pt idx="27808">
                  <c:v>11.69</c:v>
                </c:pt>
                <c:pt idx="27809">
                  <c:v>11.69</c:v>
                </c:pt>
                <c:pt idx="27810">
                  <c:v>11.69</c:v>
                </c:pt>
                <c:pt idx="27811">
                  <c:v>11.69</c:v>
                </c:pt>
                <c:pt idx="27812">
                  <c:v>11.69</c:v>
                </c:pt>
                <c:pt idx="27813">
                  <c:v>11.69</c:v>
                </c:pt>
                <c:pt idx="27814">
                  <c:v>11.69</c:v>
                </c:pt>
                <c:pt idx="27815">
                  <c:v>17.690000000000001</c:v>
                </c:pt>
                <c:pt idx="27816">
                  <c:v>17.690000000000001</c:v>
                </c:pt>
                <c:pt idx="27817">
                  <c:v>17.690000000000001</c:v>
                </c:pt>
                <c:pt idx="27818">
                  <c:v>17.690000000000001</c:v>
                </c:pt>
                <c:pt idx="27819">
                  <c:v>17.690000000000001</c:v>
                </c:pt>
                <c:pt idx="27820">
                  <c:v>17.690000000000001</c:v>
                </c:pt>
                <c:pt idx="27821">
                  <c:v>17.690000000000001</c:v>
                </c:pt>
                <c:pt idx="27822">
                  <c:v>17.690000000000001</c:v>
                </c:pt>
                <c:pt idx="27823">
                  <c:v>17.690000000000001</c:v>
                </c:pt>
                <c:pt idx="27824">
                  <c:v>17.690000000000001</c:v>
                </c:pt>
                <c:pt idx="27825">
                  <c:v>21.41</c:v>
                </c:pt>
                <c:pt idx="27826">
                  <c:v>21.41</c:v>
                </c:pt>
                <c:pt idx="27827">
                  <c:v>21.41</c:v>
                </c:pt>
                <c:pt idx="27828">
                  <c:v>21.41</c:v>
                </c:pt>
                <c:pt idx="27829">
                  <c:v>21.41</c:v>
                </c:pt>
                <c:pt idx="27830">
                  <c:v>21.41</c:v>
                </c:pt>
                <c:pt idx="27831">
                  <c:v>21.41</c:v>
                </c:pt>
                <c:pt idx="27832">
                  <c:v>21.41</c:v>
                </c:pt>
                <c:pt idx="27833">
                  <c:v>21.41</c:v>
                </c:pt>
                <c:pt idx="27834">
                  <c:v>21.41</c:v>
                </c:pt>
                <c:pt idx="27835">
                  <c:v>22.44</c:v>
                </c:pt>
                <c:pt idx="27836">
                  <c:v>22.44</c:v>
                </c:pt>
                <c:pt idx="27837">
                  <c:v>22.44</c:v>
                </c:pt>
                <c:pt idx="27838">
                  <c:v>22.44</c:v>
                </c:pt>
                <c:pt idx="27839">
                  <c:v>22.44</c:v>
                </c:pt>
                <c:pt idx="27840">
                  <c:v>22.44</c:v>
                </c:pt>
                <c:pt idx="27841">
                  <c:v>22.44</c:v>
                </c:pt>
                <c:pt idx="27842">
                  <c:v>22.44</c:v>
                </c:pt>
                <c:pt idx="27843">
                  <c:v>22.44</c:v>
                </c:pt>
                <c:pt idx="27844">
                  <c:v>22.44</c:v>
                </c:pt>
                <c:pt idx="27845">
                  <c:v>24.63</c:v>
                </c:pt>
                <c:pt idx="27846">
                  <c:v>24.63</c:v>
                </c:pt>
                <c:pt idx="27847">
                  <c:v>24.63</c:v>
                </c:pt>
                <c:pt idx="27848">
                  <c:v>24.63</c:v>
                </c:pt>
                <c:pt idx="27849">
                  <c:v>24.63</c:v>
                </c:pt>
                <c:pt idx="27850">
                  <c:v>24.63</c:v>
                </c:pt>
                <c:pt idx="27851">
                  <c:v>24.63</c:v>
                </c:pt>
                <c:pt idx="27852">
                  <c:v>24.63</c:v>
                </c:pt>
                <c:pt idx="27853">
                  <c:v>24.63</c:v>
                </c:pt>
                <c:pt idx="27854">
                  <c:v>24.63</c:v>
                </c:pt>
                <c:pt idx="27855">
                  <c:v>25.94</c:v>
                </c:pt>
                <c:pt idx="27856">
                  <c:v>25.94</c:v>
                </c:pt>
                <c:pt idx="27857">
                  <c:v>25.94</c:v>
                </c:pt>
                <c:pt idx="27858">
                  <c:v>25.94</c:v>
                </c:pt>
                <c:pt idx="27859">
                  <c:v>25.94</c:v>
                </c:pt>
                <c:pt idx="27860">
                  <c:v>25.94</c:v>
                </c:pt>
                <c:pt idx="27861">
                  <c:v>25.94</c:v>
                </c:pt>
                <c:pt idx="27862">
                  <c:v>25.94</c:v>
                </c:pt>
                <c:pt idx="27863">
                  <c:v>25.94</c:v>
                </c:pt>
                <c:pt idx="27864">
                  <c:v>25.94</c:v>
                </c:pt>
                <c:pt idx="27865">
                  <c:v>26.41</c:v>
                </c:pt>
                <c:pt idx="27866">
                  <c:v>26.41</c:v>
                </c:pt>
                <c:pt idx="27867">
                  <c:v>26.41</c:v>
                </c:pt>
                <c:pt idx="27868">
                  <c:v>26.41</c:v>
                </c:pt>
                <c:pt idx="27869">
                  <c:v>26.41</c:v>
                </c:pt>
                <c:pt idx="27870">
                  <c:v>26.41</c:v>
                </c:pt>
                <c:pt idx="27871">
                  <c:v>26.41</c:v>
                </c:pt>
                <c:pt idx="27872">
                  <c:v>26.41</c:v>
                </c:pt>
                <c:pt idx="27873">
                  <c:v>26.41</c:v>
                </c:pt>
                <c:pt idx="27874">
                  <c:v>26.41</c:v>
                </c:pt>
                <c:pt idx="27875">
                  <c:v>26.69</c:v>
                </c:pt>
                <c:pt idx="27876">
                  <c:v>26.69</c:v>
                </c:pt>
                <c:pt idx="27877">
                  <c:v>26.69</c:v>
                </c:pt>
                <c:pt idx="27878">
                  <c:v>26.69</c:v>
                </c:pt>
                <c:pt idx="27879">
                  <c:v>26.69</c:v>
                </c:pt>
                <c:pt idx="27880">
                  <c:v>26.69</c:v>
                </c:pt>
                <c:pt idx="27881">
                  <c:v>26.69</c:v>
                </c:pt>
                <c:pt idx="27882">
                  <c:v>26.69</c:v>
                </c:pt>
                <c:pt idx="27883">
                  <c:v>26.69</c:v>
                </c:pt>
                <c:pt idx="27884">
                  <c:v>26.69</c:v>
                </c:pt>
                <c:pt idx="27885">
                  <c:v>26.88</c:v>
                </c:pt>
                <c:pt idx="27886">
                  <c:v>26.88</c:v>
                </c:pt>
                <c:pt idx="27887">
                  <c:v>26.88</c:v>
                </c:pt>
                <c:pt idx="27888">
                  <c:v>26.88</c:v>
                </c:pt>
                <c:pt idx="27889">
                  <c:v>26.88</c:v>
                </c:pt>
                <c:pt idx="27890">
                  <c:v>26.88</c:v>
                </c:pt>
                <c:pt idx="27891">
                  <c:v>26.88</c:v>
                </c:pt>
                <c:pt idx="27892">
                  <c:v>26.88</c:v>
                </c:pt>
                <c:pt idx="27893">
                  <c:v>26.88</c:v>
                </c:pt>
                <c:pt idx="27894">
                  <c:v>26.88</c:v>
                </c:pt>
                <c:pt idx="27895">
                  <c:v>33.19</c:v>
                </c:pt>
                <c:pt idx="27896">
                  <c:v>33.19</c:v>
                </c:pt>
                <c:pt idx="27897">
                  <c:v>33.19</c:v>
                </c:pt>
                <c:pt idx="27898">
                  <c:v>33.19</c:v>
                </c:pt>
                <c:pt idx="27899">
                  <c:v>33.19</c:v>
                </c:pt>
                <c:pt idx="27900">
                  <c:v>33.19</c:v>
                </c:pt>
                <c:pt idx="27901">
                  <c:v>33.19</c:v>
                </c:pt>
                <c:pt idx="27902">
                  <c:v>33.19</c:v>
                </c:pt>
                <c:pt idx="27903">
                  <c:v>33.19</c:v>
                </c:pt>
                <c:pt idx="27904">
                  <c:v>33.19</c:v>
                </c:pt>
                <c:pt idx="27905">
                  <c:v>53.13</c:v>
                </c:pt>
                <c:pt idx="27906">
                  <c:v>53.13</c:v>
                </c:pt>
                <c:pt idx="27907">
                  <c:v>53.13</c:v>
                </c:pt>
                <c:pt idx="27908">
                  <c:v>53.13</c:v>
                </c:pt>
                <c:pt idx="27909">
                  <c:v>53.13</c:v>
                </c:pt>
                <c:pt idx="27910">
                  <c:v>53.13</c:v>
                </c:pt>
                <c:pt idx="27911">
                  <c:v>53.13</c:v>
                </c:pt>
                <c:pt idx="27912">
                  <c:v>53.13</c:v>
                </c:pt>
                <c:pt idx="27913">
                  <c:v>53.13</c:v>
                </c:pt>
                <c:pt idx="27914">
                  <c:v>53.13</c:v>
                </c:pt>
                <c:pt idx="27915">
                  <c:v>55.63</c:v>
                </c:pt>
                <c:pt idx="27916">
                  <c:v>55.63</c:v>
                </c:pt>
                <c:pt idx="27917">
                  <c:v>55.63</c:v>
                </c:pt>
                <c:pt idx="27918">
                  <c:v>55.63</c:v>
                </c:pt>
                <c:pt idx="27919">
                  <c:v>55.63</c:v>
                </c:pt>
                <c:pt idx="27920">
                  <c:v>55.63</c:v>
                </c:pt>
                <c:pt idx="27921">
                  <c:v>55.63</c:v>
                </c:pt>
                <c:pt idx="27922">
                  <c:v>55.63</c:v>
                </c:pt>
                <c:pt idx="27923">
                  <c:v>55.63</c:v>
                </c:pt>
                <c:pt idx="27924">
                  <c:v>55.63</c:v>
                </c:pt>
                <c:pt idx="27925">
                  <c:v>59.05</c:v>
                </c:pt>
                <c:pt idx="27926">
                  <c:v>59.05</c:v>
                </c:pt>
                <c:pt idx="27927">
                  <c:v>59.05</c:v>
                </c:pt>
                <c:pt idx="27928">
                  <c:v>59.05</c:v>
                </c:pt>
                <c:pt idx="27929">
                  <c:v>59.05</c:v>
                </c:pt>
                <c:pt idx="27930">
                  <c:v>59.05</c:v>
                </c:pt>
                <c:pt idx="27931">
                  <c:v>59.05</c:v>
                </c:pt>
                <c:pt idx="27932">
                  <c:v>59.05</c:v>
                </c:pt>
                <c:pt idx="27933">
                  <c:v>59.05</c:v>
                </c:pt>
                <c:pt idx="27934">
                  <c:v>59.05</c:v>
                </c:pt>
                <c:pt idx="27935">
                  <c:v>60.94</c:v>
                </c:pt>
                <c:pt idx="27936">
                  <c:v>60.94</c:v>
                </c:pt>
                <c:pt idx="27937">
                  <c:v>60.94</c:v>
                </c:pt>
                <c:pt idx="27938">
                  <c:v>60.94</c:v>
                </c:pt>
                <c:pt idx="27939">
                  <c:v>60.94</c:v>
                </c:pt>
                <c:pt idx="27940">
                  <c:v>60.94</c:v>
                </c:pt>
                <c:pt idx="27941">
                  <c:v>60.94</c:v>
                </c:pt>
                <c:pt idx="27942">
                  <c:v>60.94</c:v>
                </c:pt>
                <c:pt idx="27943">
                  <c:v>60.94</c:v>
                </c:pt>
                <c:pt idx="27944">
                  <c:v>60.94</c:v>
                </c:pt>
                <c:pt idx="27945">
                  <c:v>63.66</c:v>
                </c:pt>
                <c:pt idx="27946">
                  <c:v>63.66</c:v>
                </c:pt>
                <c:pt idx="27947">
                  <c:v>63.66</c:v>
                </c:pt>
                <c:pt idx="27948">
                  <c:v>63.66</c:v>
                </c:pt>
                <c:pt idx="27949">
                  <c:v>63.66</c:v>
                </c:pt>
                <c:pt idx="27950">
                  <c:v>63.66</c:v>
                </c:pt>
                <c:pt idx="27951">
                  <c:v>63.66</c:v>
                </c:pt>
                <c:pt idx="27952">
                  <c:v>63.66</c:v>
                </c:pt>
                <c:pt idx="27953">
                  <c:v>63.66</c:v>
                </c:pt>
                <c:pt idx="27954">
                  <c:v>63.66</c:v>
                </c:pt>
                <c:pt idx="27955">
                  <c:v>65.239999999999995</c:v>
                </c:pt>
                <c:pt idx="27956">
                  <c:v>65.239999999999995</c:v>
                </c:pt>
                <c:pt idx="27957">
                  <c:v>65.239999999999995</c:v>
                </c:pt>
                <c:pt idx="27958">
                  <c:v>65.239999999999995</c:v>
                </c:pt>
                <c:pt idx="27959">
                  <c:v>65.239999999999995</c:v>
                </c:pt>
                <c:pt idx="27960">
                  <c:v>65.239999999999995</c:v>
                </c:pt>
                <c:pt idx="27961">
                  <c:v>65.239999999999995</c:v>
                </c:pt>
                <c:pt idx="27962">
                  <c:v>65.239999999999995</c:v>
                </c:pt>
                <c:pt idx="27963">
                  <c:v>65.239999999999995</c:v>
                </c:pt>
                <c:pt idx="27964">
                  <c:v>65.239999999999995</c:v>
                </c:pt>
                <c:pt idx="27965">
                  <c:v>68.08</c:v>
                </c:pt>
                <c:pt idx="27966">
                  <c:v>68.08</c:v>
                </c:pt>
                <c:pt idx="27967">
                  <c:v>68.08</c:v>
                </c:pt>
                <c:pt idx="27968">
                  <c:v>68.08</c:v>
                </c:pt>
                <c:pt idx="27969">
                  <c:v>68.08</c:v>
                </c:pt>
                <c:pt idx="27970">
                  <c:v>68.08</c:v>
                </c:pt>
                <c:pt idx="27971">
                  <c:v>68.08</c:v>
                </c:pt>
                <c:pt idx="27972">
                  <c:v>68.08</c:v>
                </c:pt>
                <c:pt idx="27973">
                  <c:v>68.08</c:v>
                </c:pt>
                <c:pt idx="27974">
                  <c:v>68.08</c:v>
                </c:pt>
                <c:pt idx="27975">
                  <c:v>70.11</c:v>
                </c:pt>
                <c:pt idx="27976">
                  <c:v>70.11</c:v>
                </c:pt>
                <c:pt idx="27977">
                  <c:v>70.11</c:v>
                </c:pt>
                <c:pt idx="27978">
                  <c:v>70.11</c:v>
                </c:pt>
                <c:pt idx="27979">
                  <c:v>70.11</c:v>
                </c:pt>
                <c:pt idx="27980">
                  <c:v>70.11</c:v>
                </c:pt>
                <c:pt idx="27981">
                  <c:v>70.11</c:v>
                </c:pt>
                <c:pt idx="27982">
                  <c:v>70.11</c:v>
                </c:pt>
                <c:pt idx="27983">
                  <c:v>70.11</c:v>
                </c:pt>
                <c:pt idx="27984">
                  <c:v>70.11</c:v>
                </c:pt>
                <c:pt idx="27985">
                  <c:v>71.72</c:v>
                </c:pt>
                <c:pt idx="27986">
                  <c:v>71.72</c:v>
                </c:pt>
                <c:pt idx="27987">
                  <c:v>71.72</c:v>
                </c:pt>
                <c:pt idx="27988">
                  <c:v>71.72</c:v>
                </c:pt>
                <c:pt idx="27989">
                  <c:v>71.72</c:v>
                </c:pt>
                <c:pt idx="27990">
                  <c:v>71.72</c:v>
                </c:pt>
                <c:pt idx="27991">
                  <c:v>71.72</c:v>
                </c:pt>
                <c:pt idx="27992">
                  <c:v>71.72</c:v>
                </c:pt>
                <c:pt idx="27993">
                  <c:v>71.72</c:v>
                </c:pt>
                <c:pt idx="27994">
                  <c:v>71.72</c:v>
                </c:pt>
                <c:pt idx="27995">
                  <c:v>73.83</c:v>
                </c:pt>
                <c:pt idx="27996">
                  <c:v>73.83</c:v>
                </c:pt>
                <c:pt idx="27997">
                  <c:v>73.83</c:v>
                </c:pt>
                <c:pt idx="27998">
                  <c:v>73.83</c:v>
                </c:pt>
                <c:pt idx="27999">
                  <c:v>73.83</c:v>
                </c:pt>
                <c:pt idx="28000">
                  <c:v>73.83</c:v>
                </c:pt>
                <c:pt idx="28001">
                  <c:v>73.83</c:v>
                </c:pt>
                <c:pt idx="28002">
                  <c:v>73.83</c:v>
                </c:pt>
                <c:pt idx="28003">
                  <c:v>73.83</c:v>
                </c:pt>
                <c:pt idx="28004">
                  <c:v>73.83</c:v>
                </c:pt>
                <c:pt idx="28005">
                  <c:v>76.19</c:v>
                </c:pt>
                <c:pt idx="28006">
                  <c:v>76.19</c:v>
                </c:pt>
                <c:pt idx="28007">
                  <c:v>76.19</c:v>
                </c:pt>
                <c:pt idx="28008">
                  <c:v>76.19</c:v>
                </c:pt>
                <c:pt idx="28009">
                  <c:v>76.19</c:v>
                </c:pt>
                <c:pt idx="28010">
                  <c:v>76.19</c:v>
                </c:pt>
                <c:pt idx="28011">
                  <c:v>76.19</c:v>
                </c:pt>
                <c:pt idx="28012">
                  <c:v>76.19</c:v>
                </c:pt>
                <c:pt idx="28013">
                  <c:v>76.19</c:v>
                </c:pt>
                <c:pt idx="28014">
                  <c:v>76.19</c:v>
                </c:pt>
                <c:pt idx="28015">
                  <c:v>77.94</c:v>
                </c:pt>
                <c:pt idx="28016">
                  <c:v>77.94</c:v>
                </c:pt>
                <c:pt idx="28017">
                  <c:v>77.94</c:v>
                </c:pt>
                <c:pt idx="28018">
                  <c:v>77.94</c:v>
                </c:pt>
                <c:pt idx="28019">
                  <c:v>77.94</c:v>
                </c:pt>
                <c:pt idx="28020">
                  <c:v>77.94</c:v>
                </c:pt>
                <c:pt idx="28021">
                  <c:v>77.94</c:v>
                </c:pt>
                <c:pt idx="28022">
                  <c:v>77.94</c:v>
                </c:pt>
                <c:pt idx="28023">
                  <c:v>77.94</c:v>
                </c:pt>
                <c:pt idx="28024">
                  <c:v>77.94</c:v>
                </c:pt>
                <c:pt idx="28025">
                  <c:v>78.94</c:v>
                </c:pt>
                <c:pt idx="28026">
                  <c:v>78.94</c:v>
                </c:pt>
                <c:pt idx="28027">
                  <c:v>78.94</c:v>
                </c:pt>
                <c:pt idx="28028">
                  <c:v>78.94</c:v>
                </c:pt>
                <c:pt idx="28029">
                  <c:v>78.94</c:v>
                </c:pt>
                <c:pt idx="28030">
                  <c:v>78.94</c:v>
                </c:pt>
                <c:pt idx="28031">
                  <c:v>78.94</c:v>
                </c:pt>
                <c:pt idx="28032">
                  <c:v>78.94</c:v>
                </c:pt>
                <c:pt idx="28033">
                  <c:v>78.94</c:v>
                </c:pt>
                <c:pt idx="28034">
                  <c:v>78.94</c:v>
                </c:pt>
                <c:pt idx="28035">
                  <c:v>80.52</c:v>
                </c:pt>
                <c:pt idx="28036">
                  <c:v>80.52</c:v>
                </c:pt>
                <c:pt idx="28037">
                  <c:v>80.52</c:v>
                </c:pt>
                <c:pt idx="28038">
                  <c:v>80.52</c:v>
                </c:pt>
                <c:pt idx="28039">
                  <c:v>80.52</c:v>
                </c:pt>
                <c:pt idx="28040">
                  <c:v>80.52</c:v>
                </c:pt>
                <c:pt idx="28041">
                  <c:v>80.52</c:v>
                </c:pt>
                <c:pt idx="28042">
                  <c:v>80.52</c:v>
                </c:pt>
                <c:pt idx="28043">
                  <c:v>80.52</c:v>
                </c:pt>
                <c:pt idx="28044">
                  <c:v>80.52</c:v>
                </c:pt>
                <c:pt idx="28045">
                  <c:v>82.41</c:v>
                </c:pt>
                <c:pt idx="28046">
                  <c:v>82.41</c:v>
                </c:pt>
                <c:pt idx="28047">
                  <c:v>82.41</c:v>
                </c:pt>
                <c:pt idx="28048">
                  <c:v>82.41</c:v>
                </c:pt>
                <c:pt idx="28049">
                  <c:v>82.41</c:v>
                </c:pt>
                <c:pt idx="28050">
                  <c:v>82.41</c:v>
                </c:pt>
                <c:pt idx="28051">
                  <c:v>82.41</c:v>
                </c:pt>
                <c:pt idx="28052">
                  <c:v>82.41</c:v>
                </c:pt>
                <c:pt idx="28053">
                  <c:v>82.41</c:v>
                </c:pt>
                <c:pt idx="28054">
                  <c:v>82.41</c:v>
                </c:pt>
                <c:pt idx="28055">
                  <c:v>83.69</c:v>
                </c:pt>
                <c:pt idx="28056">
                  <c:v>83.69</c:v>
                </c:pt>
                <c:pt idx="28057">
                  <c:v>83.69</c:v>
                </c:pt>
                <c:pt idx="28058">
                  <c:v>83.69</c:v>
                </c:pt>
                <c:pt idx="28059">
                  <c:v>83.69</c:v>
                </c:pt>
                <c:pt idx="28060">
                  <c:v>83.69</c:v>
                </c:pt>
                <c:pt idx="28061">
                  <c:v>83.69</c:v>
                </c:pt>
                <c:pt idx="28062">
                  <c:v>83.69</c:v>
                </c:pt>
                <c:pt idx="28063">
                  <c:v>83.69</c:v>
                </c:pt>
                <c:pt idx="28064">
                  <c:v>83.69</c:v>
                </c:pt>
                <c:pt idx="28065">
                  <c:v>77.239999999999995</c:v>
                </c:pt>
                <c:pt idx="28066">
                  <c:v>77.239999999999995</c:v>
                </c:pt>
                <c:pt idx="28067">
                  <c:v>77.239999999999995</c:v>
                </c:pt>
                <c:pt idx="28068">
                  <c:v>77.239999999999995</c:v>
                </c:pt>
                <c:pt idx="28069">
                  <c:v>77.239999999999995</c:v>
                </c:pt>
                <c:pt idx="28070">
                  <c:v>77.239999999999995</c:v>
                </c:pt>
                <c:pt idx="28071">
                  <c:v>77.239999999999995</c:v>
                </c:pt>
                <c:pt idx="28072">
                  <c:v>77.239999999999995</c:v>
                </c:pt>
                <c:pt idx="28073">
                  <c:v>77.239999999999995</c:v>
                </c:pt>
                <c:pt idx="28074">
                  <c:v>77.239999999999995</c:v>
                </c:pt>
                <c:pt idx="28075">
                  <c:v>50.66</c:v>
                </c:pt>
                <c:pt idx="28076">
                  <c:v>50.66</c:v>
                </c:pt>
                <c:pt idx="28077">
                  <c:v>50.66</c:v>
                </c:pt>
                <c:pt idx="28078">
                  <c:v>50.66</c:v>
                </c:pt>
                <c:pt idx="28079">
                  <c:v>50.66</c:v>
                </c:pt>
                <c:pt idx="28080">
                  <c:v>50.66</c:v>
                </c:pt>
                <c:pt idx="28081">
                  <c:v>50.66</c:v>
                </c:pt>
                <c:pt idx="28082">
                  <c:v>50.66</c:v>
                </c:pt>
                <c:pt idx="28083">
                  <c:v>50.66</c:v>
                </c:pt>
                <c:pt idx="28084">
                  <c:v>50.66</c:v>
                </c:pt>
                <c:pt idx="28085">
                  <c:v>59.55</c:v>
                </c:pt>
                <c:pt idx="28086">
                  <c:v>59.55</c:v>
                </c:pt>
                <c:pt idx="28087">
                  <c:v>59.55</c:v>
                </c:pt>
                <c:pt idx="28088">
                  <c:v>59.55</c:v>
                </c:pt>
                <c:pt idx="28089">
                  <c:v>59.55</c:v>
                </c:pt>
                <c:pt idx="28090">
                  <c:v>59.55</c:v>
                </c:pt>
                <c:pt idx="28091">
                  <c:v>59.55</c:v>
                </c:pt>
                <c:pt idx="28092">
                  <c:v>59.55</c:v>
                </c:pt>
                <c:pt idx="28093">
                  <c:v>59.55</c:v>
                </c:pt>
                <c:pt idx="28094">
                  <c:v>59.55</c:v>
                </c:pt>
                <c:pt idx="28095">
                  <c:v>82.16</c:v>
                </c:pt>
                <c:pt idx="28096">
                  <c:v>82.16</c:v>
                </c:pt>
                <c:pt idx="28097">
                  <c:v>82.16</c:v>
                </c:pt>
                <c:pt idx="28098">
                  <c:v>82.16</c:v>
                </c:pt>
                <c:pt idx="28099">
                  <c:v>82.16</c:v>
                </c:pt>
                <c:pt idx="28100">
                  <c:v>82.16</c:v>
                </c:pt>
                <c:pt idx="28101">
                  <c:v>82.16</c:v>
                </c:pt>
                <c:pt idx="28102">
                  <c:v>82.16</c:v>
                </c:pt>
                <c:pt idx="28103">
                  <c:v>82.16</c:v>
                </c:pt>
                <c:pt idx="28104">
                  <c:v>82.16</c:v>
                </c:pt>
                <c:pt idx="28105">
                  <c:v>20.47</c:v>
                </c:pt>
                <c:pt idx="28106">
                  <c:v>20.47</c:v>
                </c:pt>
                <c:pt idx="28107">
                  <c:v>20.47</c:v>
                </c:pt>
                <c:pt idx="28108">
                  <c:v>20.47</c:v>
                </c:pt>
                <c:pt idx="28109">
                  <c:v>20.47</c:v>
                </c:pt>
                <c:pt idx="28110">
                  <c:v>20.47</c:v>
                </c:pt>
                <c:pt idx="28111">
                  <c:v>20.47</c:v>
                </c:pt>
                <c:pt idx="28112">
                  <c:v>20.47</c:v>
                </c:pt>
                <c:pt idx="28113">
                  <c:v>20.47</c:v>
                </c:pt>
                <c:pt idx="28114">
                  <c:v>20.47</c:v>
                </c:pt>
                <c:pt idx="28115">
                  <c:v>36.130000000000003</c:v>
                </c:pt>
                <c:pt idx="28116">
                  <c:v>36.130000000000003</c:v>
                </c:pt>
                <c:pt idx="28117">
                  <c:v>36.130000000000003</c:v>
                </c:pt>
                <c:pt idx="28118">
                  <c:v>36.130000000000003</c:v>
                </c:pt>
                <c:pt idx="28119">
                  <c:v>36.130000000000003</c:v>
                </c:pt>
                <c:pt idx="28120">
                  <c:v>36.130000000000003</c:v>
                </c:pt>
                <c:pt idx="28121">
                  <c:v>36.130000000000003</c:v>
                </c:pt>
                <c:pt idx="28122">
                  <c:v>36.130000000000003</c:v>
                </c:pt>
                <c:pt idx="28123">
                  <c:v>36.130000000000003</c:v>
                </c:pt>
                <c:pt idx="28124">
                  <c:v>36.130000000000003</c:v>
                </c:pt>
                <c:pt idx="28125">
                  <c:v>19.52</c:v>
                </c:pt>
                <c:pt idx="28126">
                  <c:v>19.52</c:v>
                </c:pt>
                <c:pt idx="28127">
                  <c:v>19.52</c:v>
                </c:pt>
                <c:pt idx="28128">
                  <c:v>19.52</c:v>
                </c:pt>
                <c:pt idx="28129">
                  <c:v>19.52</c:v>
                </c:pt>
                <c:pt idx="28130">
                  <c:v>19.52</c:v>
                </c:pt>
                <c:pt idx="28131">
                  <c:v>19.52</c:v>
                </c:pt>
                <c:pt idx="28132">
                  <c:v>19.52</c:v>
                </c:pt>
                <c:pt idx="28133">
                  <c:v>19.52</c:v>
                </c:pt>
                <c:pt idx="28134">
                  <c:v>19.52</c:v>
                </c:pt>
                <c:pt idx="28135">
                  <c:v>20.16</c:v>
                </c:pt>
                <c:pt idx="28136">
                  <c:v>20.16</c:v>
                </c:pt>
                <c:pt idx="28137">
                  <c:v>20.16</c:v>
                </c:pt>
                <c:pt idx="28138">
                  <c:v>20.16</c:v>
                </c:pt>
                <c:pt idx="28139">
                  <c:v>20.16</c:v>
                </c:pt>
                <c:pt idx="28140">
                  <c:v>20.16</c:v>
                </c:pt>
                <c:pt idx="28141">
                  <c:v>20.16</c:v>
                </c:pt>
                <c:pt idx="28142">
                  <c:v>20.16</c:v>
                </c:pt>
                <c:pt idx="28143">
                  <c:v>20.16</c:v>
                </c:pt>
                <c:pt idx="28144">
                  <c:v>20.16</c:v>
                </c:pt>
                <c:pt idx="28145">
                  <c:v>30.8</c:v>
                </c:pt>
                <c:pt idx="28146">
                  <c:v>30.8</c:v>
                </c:pt>
                <c:pt idx="28147">
                  <c:v>30.8</c:v>
                </c:pt>
                <c:pt idx="28148">
                  <c:v>30.8</c:v>
                </c:pt>
                <c:pt idx="28149">
                  <c:v>30.8</c:v>
                </c:pt>
                <c:pt idx="28150">
                  <c:v>30.8</c:v>
                </c:pt>
                <c:pt idx="28151">
                  <c:v>30.8</c:v>
                </c:pt>
                <c:pt idx="28152">
                  <c:v>30.8</c:v>
                </c:pt>
                <c:pt idx="28153">
                  <c:v>30.8</c:v>
                </c:pt>
                <c:pt idx="28154">
                  <c:v>30.8</c:v>
                </c:pt>
                <c:pt idx="28155">
                  <c:v>29.02</c:v>
                </c:pt>
                <c:pt idx="28156">
                  <c:v>29.02</c:v>
                </c:pt>
                <c:pt idx="28157">
                  <c:v>29.02</c:v>
                </c:pt>
                <c:pt idx="28158">
                  <c:v>29.02</c:v>
                </c:pt>
                <c:pt idx="28159">
                  <c:v>29.02</c:v>
                </c:pt>
                <c:pt idx="28160">
                  <c:v>29.02</c:v>
                </c:pt>
                <c:pt idx="28161">
                  <c:v>29.02</c:v>
                </c:pt>
                <c:pt idx="28162">
                  <c:v>29.02</c:v>
                </c:pt>
                <c:pt idx="28163">
                  <c:v>29.02</c:v>
                </c:pt>
                <c:pt idx="28164">
                  <c:v>29.02</c:v>
                </c:pt>
                <c:pt idx="28165">
                  <c:v>26.77</c:v>
                </c:pt>
                <c:pt idx="28166">
                  <c:v>26.77</c:v>
                </c:pt>
                <c:pt idx="28167">
                  <c:v>26.77</c:v>
                </c:pt>
                <c:pt idx="28168">
                  <c:v>26.77</c:v>
                </c:pt>
                <c:pt idx="28169">
                  <c:v>26.77</c:v>
                </c:pt>
                <c:pt idx="28170">
                  <c:v>26.77</c:v>
                </c:pt>
                <c:pt idx="28171">
                  <c:v>26.77</c:v>
                </c:pt>
                <c:pt idx="28172">
                  <c:v>26.77</c:v>
                </c:pt>
                <c:pt idx="28173">
                  <c:v>26.77</c:v>
                </c:pt>
                <c:pt idx="28174">
                  <c:v>26.77</c:v>
                </c:pt>
                <c:pt idx="28175">
                  <c:v>25.13</c:v>
                </c:pt>
                <c:pt idx="28176">
                  <c:v>25.13</c:v>
                </c:pt>
                <c:pt idx="28177">
                  <c:v>25.13</c:v>
                </c:pt>
                <c:pt idx="28178">
                  <c:v>25.13</c:v>
                </c:pt>
                <c:pt idx="28179">
                  <c:v>25.13</c:v>
                </c:pt>
                <c:pt idx="28180">
                  <c:v>25.13</c:v>
                </c:pt>
                <c:pt idx="28181">
                  <c:v>25.13</c:v>
                </c:pt>
                <c:pt idx="28182">
                  <c:v>25.13</c:v>
                </c:pt>
                <c:pt idx="28183">
                  <c:v>25.13</c:v>
                </c:pt>
                <c:pt idx="28184">
                  <c:v>25.13</c:v>
                </c:pt>
                <c:pt idx="28185">
                  <c:v>25.74</c:v>
                </c:pt>
                <c:pt idx="28186">
                  <c:v>25.74</c:v>
                </c:pt>
                <c:pt idx="28187">
                  <c:v>25.74</c:v>
                </c:pt>
                <c:pt idx="28188">
                  <c:v>25.74</c:v>
                </c:pt>
                <c:pt idx="28189">
                  <c:v>25.74</c:v>
                </c:pt>
                <c:pt idx="28190">
                  <c:v>25.74</c:v>
                </c:pt>
                <c:pt idx="28191">
                  <c:v>25.74</c:v>
                </c:pt>
                <c:pt idx="28192">
                  <c:v>25.74</c:v>
                </c:pt>
                <c:pt idx="28193">
                  <c:v>25.74</c:v>
                </c:pt>
                <c:pt idx="28194">
                  <c:v>25.74</c:v>
                </c:pt>
                <c:pt idx="28195">
                  <c:v>24.66</c:v>
                </c:pt>
                <c:pt idx="28196">
                  <c:v>24.66</c:v>
                </c:pt>
                <c:pt idx="28197">
                  <c:v>24.66</c:v>
                </c:pt>
                <c:pt idx="28198">
                  <c:v>24.66</c:v>
                </c:pt>
                <c:pt idx="28199">
                  <c:v>24.66</c:v>
                </c:pt>
                <c:pt idx="28200">
                  <c:v>24.66</c:v>
                </c:pt>
                <c:pt idx="28201">
                  <c:v>24.66</c:v>
                </c:pt>
                <c:pt idx="28202">
                  <c:v>24.66</c:v>
                </c:pt>
                <c:pt idx="28203">
                  <c:v>24.66</c:v>
                </c:pt>
                <c:pt idx="28204">
                  <c:v>24.66</c:v>
                </c:pt>
                <c:pt idx="28205">
                  <c:v>23.86</c:v>
                </c:pt>
                <c:pt idx="28206">
                  <c:v>23.86</c:v>
                </c:pt>
                <c:pt idx="28207">
                  <c:v>23.86</c:v>
                </c:pt>
                <c:pt idx="28208">
                  <c:v>23.86</c:v>
                </c:pt>
                <c:pt idx="28209">
                  <c:v>23.86</c:v>
                </c:pt>
                <c:pt idx="28210">
                  <c:v>23.86</c:v>
                </c:pt>
                <c:pt idx="28211">
                  <c:v>23.86</c:v>
                </c:pt>
                <c:pt idx="28212">
                  <c:v>23.86</c:v>
                </c:pt>
                <c:pt idx="28213">
                  <c:v>23.86</c:v>
                </c:pt>
                <c:pt idx="28214">
                  <c:v>23.86</c:v>
                </c:pt>
                <c:pt idx="28215">
                  <c:v>27.63</c:v>
                </c:pt>
                <c:pt idx="28216">
                  <c:v>27.63</c:v>
                </c:pt>
                <c:pt idx="28217">
                  <c:v>27.63</c:v>
                </c:pt>
                <c:pt idx="28218">
                  <c:v>27.63</c:v>
                </c:pt>
                <c:pt idx="28219">
                  <c:v>27.63</c:v>
                </c:pt>
                <c:pt idx="28220">
                  <c:v>27.63</c:v>
                </c:pt>
                <c:pt idx="28221">
                  <c:v>27.63</c:v>
                </c:pt>
                <c:pt idx="28222">
                  <c:v>27.63</c:v>
                </c:pt>
                <c:pt idx="28223">
                  <c:v>27.63</c:v>
                </c:pt>
                <c:pt idx="28224">
                  <c:v>27.63</c:v>
                </c:pt>
                <c:pt idx="28225">
                  <c:v>28.8</c:v>
                </c:pt>
                <c:pt idx="28226">
                  <c:v>28.8</c:v>
                </c:pt>
                <c:pt idx="28227">
                  <c:v>28.8</c:v>
                </c:pt>
                <c:pt idx="28228">
                  <c:v>28.8</c:v>
                </c:pt>
                <c:pt idx="28229">
                  <c:v>28.8</c:v>
                </c:pt>
                <c:pt idx="28230">
                  <c:v>28.8</c:v>
                </c:pt>
                <c:pt idx="28231">
                  <c:v>28.8</c:v>
                </c:pt>
                <c:pt idx="28232">
                  <c:v>28.8</c:v>
                </c:pt>
                <c:pt idx="28233">
                  <c:v>28.8</c:v>
                </c:pt>
                <c:pt idx="28234">
                  <c:v>28.8</c:v>
                </c:pt>
                <c:pt idx="28235">
                  <c:v>26.19</c:v>
                </c:pt>
                <c:pt idx="28236">
                  <c:v>26.19</c:v>
                </c:pt>
                <c:pt idx="28237">
                  <c:v>26.19</c:v>
                </c:pt>
                <c:pt idx="28238">
                  <c:v>26.19</c:v>
                </c:pt>
                <c:pt idx="28239">
                  <c:v>26.19</c:v>
                </c:pt>
                <c:pt idx="28240">
                  <c:v>26.19</c:v>
                </c:pt>
                <c:pt idx="28241">
                  <c:v>26.19</c:v>
                </c:pt>
                <c:pt idx="28242">
                  <c:v>26.19</c:v>
                </c:pt>
                <c:pt idx="28243">
                  <c:v>26.19</c:v>
                </c:pt>
                <c:pt idx="28244">
                  <c:v>26.19</c:v>
                </c:pt>
                <c:pt idx="28245">
                  <c:v>23.33</c:v>
                </c:pt>
                <c:pt idx="28246">
                  <c:v>23.33</c:v>
                </c:pt>
                <c:pt idx="28247">
                  <c:v>23.33</c:v>
                </c:pt>
                <c:pt idx="28248">
                  <c:v>23.33</c:v>
                </c:pt>
                <c:pt idx="28249">
                  <c:v>23.33</c:v>
                </c:pt>
                <c:pt idx="28250">
                  <c:v>23.33</c:v>
                </c:pt>
                <c:pt idx="28251">
                  <c:v>23.33</c:v>
                </c:pt>
                <c:pt idx="28252">
                  <c:v>23.33</c:v>
                </c:pt>
                <c:pt idx="28253">
                  <c:v>23.33</c:v>
                </c:pt>
                <c:pt idx="28254">
                  <c:v>23.33</c:v>
                </c:pt>
                <c:pt idx="28255">
                  <c:v>23.55</c:v>
                </c:pt>
                <c:pt idx="28256">
                  <c:v>23.55</c:v>
                </c:pt>
                <c:pt idx="28257">
                  <c:v>23.55</c:v>
                </c:pt>
                <c:pt idx="28258">
                  <c:v>23.55</c:v>
                </c:pt>
                <c:pt idx="28259">
                  <c:v>23.55</c:v>
                </c:pt>
                <c:pt idx="28260">
                  <c:v>23.55</c:v>
                </c:pt>
                <c:pt idx="28261">
                  <c:v>23.55</c:v>
                </c:pt>
                <c:pt idx="28262">
                  <c:v>23.55</c:v>
                </c:pt>
                <c:pt idx="28263">
                  <c:v>23.55</c:v>
                </c:pt>
                <c:pt idx="28264">
                  <c:v>23.55</c:v>
                </c:pt>
                <c:pt idx="28265">
                  <c:v>19.13</c:v>
                </c:pt>
                <c:pt idx="28266">
                  <c:v>19.13</c:v>
                </c:pt>
                <c:pt idx="28267">
                  <c:v>19.13</c:v>
                </c:pt>
                <c:pt idx="28268">
                  <c:v>19.13</c:v>
                </c:pt>
                <c:pt idx="28269">
                  <c:v>19.13</c:v>
                </c:pt>
                <c:pt idx="28270">
                  <c:v>19.13</c:v>
                </c:pt>
                <c:pt idx="28271">
                  <c:v>19.13</c:v>
                </c:pt>
                <c:pt idx="28272">
                  <c:v>19.13</c:v>
                </c:pt>
                <c:pt idx="28273">
                  <c:v>19.13</c:v>
                </c:pt>
                <c:pt idx="28274">
                  <c:v>19.13</c:v>
                </c:pt>
                <c:pt idx="28275">
                  <c:v>24.94</c:v>
                </c:pt>
                <c:pt idx="28276">
                  <c:v>24.94</c:v>
                </c:pt>
                <c:pt idx="28277">
                  <c:v>24.94</c:v>
                </c:pt>
                <c:pt idx="28278">
                  <c:v>24.94</c:v>
                </c:pt>
                <c:pt idx="28279">
                  <c:v>24.94</c:v>
                </c:pt>
                <c:pt idx="28280">
                  <c:v>24.94</c:v>
                </c:pt>
                <c:pt idx="28281">
                  <c:v>24.94</c:v>
                </c:pt>
                <c:pt idx="28282">
                  <c:v>24.94</c:v>
                </c:pt>
                <c:pt idx="28283">
                  <c:v>24.94</c:v>
                </c:pt>
                <c:pt idx="28284">
                  <c:v>24.94</c:v>
                </c:pt>
                <c:pt idx="28285">
                  <c:v>32.97</c:v>
                </c:pt>
                <c:pt idx="28286">
                  <c:v>32.97</c:v>
                </c:pt>
                <c:pt idx="28287">
                  <c:v>32.97</c:v>
                </c:pt>
                <c:pt idx="28288">
                  <c:v>32.97</c:v>
                </c:pt>
                <c:pt idx="28289">
                  <c:v>32.97</c:v>
                </c:pt>
                <c:pt idx="28290">
                  <c:v>32.97</c:v>
                </c:pt>
                <c:pt idx="28291">
                  <c:v>32.97</c:v>
                </c:pt>
                <c:pt idx="28292">
                  <c:v>32.97</c:v>
                </c:pt>
                <c:pt idx="28293">
                  <c:v>32.97</c:v>
                </c:pt>
                <c:pt idx="28294">
                  <c:v>32.97</c:v>
                </c:pt>
                <c:pt idx="28295">
                  <c:v>41.58</c:v>
                </c:pt>
                <c:pt idx="28296">
                  <c:v>41.58</c:v>
                </c:pt>
                <c:pt idx="28297">
                  <c:v>41.58</c:v>
                </c:pt>
                <c:pt idx="28298">
                  <c:v>41.58</c:v>
                </c:pt>
                <c:pt idx="28299">
                  <c:v>41.58</c:v>
                </c:pt>
                <c:pt idx="28300">
                  <c:v>41.58</c:v>
                </c:pt>
                <c:pt idx="28301">
                  <c:v>41.58</c:v>
                </c:pt>
                <c:pt idx="28302">
                  <c:v>41.58</c:v>
                </c:pt>
                <c:pt idx="28303">
                  <c:v>41.58</c:v>
                </c:pt>
                <c:pt idx="28304">
                  <c:v>41.58</c:v>
                </c:pt>
                <c:pt idx="28305">
                  <c:v>29.8</c:v>
                </c:pt>
                <c:pt idx="28306">
                  <c:v>29.8</c:v>
                </c:pt>
                <c:pt idx="28307">
                  <c:v>29.8</c:v>
                </c:pt>
                <c:pt idx="28308">
                  <c:v>29.8</c:v>
                </c:pt>
                <c:pt idx="28309">
                  <c:v>29.8</c:v>
                </c:pt>
                <c:pt idx="28310">
                  <c:v>29.8</c:v>
                </c:pt>
                <c:pt idx="28311">
                  <c:v>29.8</c:v>
                </c:pt>
                <c:pt idx="28312">
                  <c:v>29.8</c:v>
                </c:pt>
                <c:pt idx="28313">
                  <c:v>29.8</c:v>
                </c:pt>
                <c:pt idx="28314">
                  <c:v>29.8</c:v>
                </c:pt>
                <c:pt idx="28315">
                  <c:v>22.77</c:v>
                </c:pt>
                <c:pt idx="28316">
                  <c:v>22.77</c:v>
                </c:pt>
                <c:pt idx="28317">
                  <c:v>22.77</c:v>
                </c:pt>
                <c:pt idx="28318">
                  <c:v>22.77</c:v>
                </c:pt>
                <c:pt idx="28319">
                  <c:v>22.77</c:v>
                </c:pt>
                <c:pt idx="28320">
                  <c:v>22.77</c:v>
                </c:pt>
                <c:pt idx="28321">
                  <c:v>22.77</c:v>
                </c:pt>
                <c:pt idx="28322">
                  <c:v>22.77</c:v>
                </c:pt>
                <c:pt idx="28323">
                  <c:v>22.77</c:v>
                </c:pt>
                <c:pt idx="28324">
                  <c:v>22.77</c:v>
                </c:pt>
                <c:pt idx="28325">
                  <c:v>21.27</c:v>
                </c:pt>
                <c:pt idx="28326">
                  <c:v>21.27</c:v>
                </c:pt>
                <c:pt idx="28327">
                  <c:v>21.27</c:v>
                </c:pt>
                <c:pt idx="28328">
                  <c:v>21.27</c:v>
                </c:pt>
                <c:pt idx="28329">
                  <c:v>21.27</c:v>
                </c:pt>
                <c:pt idx="28330">
                  <c:v>21.27</c:v>
                </c:pt>
                <c:pt idx="28331">
                  <c:v>21.27</c:v>
                </c:pt>
                <c:pt idx="28332">
                  <c:v>21.27</c:v>
                </c:pt>
                <c:pt idx="28333">
                  <c:v>21.27</c:v>
                </c:pt>
                <c:pt idx="28334">
                  <c:v>21.27</c:v>
                </c:pt>
                <c:pt idx="28335">
                  <c:v>20.97</c:v>
                </c:pt>
                <c:pt idx="28336">
                  <c:v>20.97</c:v>
                </c:pt>
                <c:pt idx="28337">
                  <c:v>20.97</c:v>
                </c:pt>
                <c:pt idx="28338">
                  <c:v>20.97</c:v>
                </c:pt>
                <c:pt idx="28339">
                  <c:v>20.97</c:v>
                </c:pt>
                <c:pt idx="28340">
                  <c:v>20.97</c:v>
                </c:pt>
                <c:pt idx="28341">
                  <c:v>20.97</c:v>
                </c:pt>
                <c:pt idx="28342">
                  <c:v>20.97</c:v>
                </c:pt>
                <c:pt idx="28343">
                  <c:v>20.97</c:v>
                </c:pt>
                <c:pt idx="28344">
                  <c:v>20.97</c:v>
                </c:pt>
                <c:pt idx="28345">
                  <c:v>18.02</c:v>
                </c:pt>
                <c:pt idx="28346">
                  <c:v>18.02</c:v>
                </c:pt>
                <c:pt idx="28347">
                  <c:v>18.02</c:v>
                </c:pt>
                <c:pt idx="28348">
                  <c:v>18.02</c:v>
                </c:pt>
                <c:pt idx="28349">
                  <c:v>18.02</c:v>
                </c:pt>
                <c:pt idx="28350">
                  <c:v>18.02</c:v>
                </c:pt>
                <c:pt idx="28351">
                  <c:v>18.02</c:v>
                </c:pt>
                <c:pt idx="28352">
                  <c:v>18.02</c:v>
                </c:pt>
                <c:pt idx="28353">
                  <c:v>18.02</c:v>
                </c:pt>
                <c:pt idx="28354">
                  <c:v>18.02</c:v>
                </c:pt>
                <c:pt idx="28355">
                  <c:v>17.38</c:v>
                </c:pt>
                <c:pt idx="28356">
                  <c:v>17.38</c:v>
                </c:pt>
                <c:pt idx="28357">
                  <c:v>17.38</c:v>
                </c:pt>
                <c:pt idx="28358">
                  <c:v>17.38</c:v>
                </c:pt>
                <c:pt idx="28359">
                  <c:v>17.38</c:v>
                </c:pt>
                <c:pt idx="28360">
                  <c:v>17.38</c:v>
                </c:pt>
                <c:pt idx="28361">
                  <c:v>17.38</c:v>
                </c:pt>
                <c:pt idx="28362">
                  <c:v>17.38</c:v>
                </c:pt>
                <c:pt idx="28363">
                  <c:v>17.38</c:v>
                </c:pt>
                <c:pt idx="28364">
                  <c:v>17.38</c:v>
                </c:pt>
                <c:pt idx="28365">
                  <c:v>15.55</c:v>
                </c:pt>
                <c:pt idx="28366">
                  <c:v>15.55</c:v>
                </c:pt>
                <c:pt idx="28367">
                  <c:v>15.55</c:v>
                </c:pt>
                <c:pt idx="28368">
                  <c:v>15.55</c:v>
                </c:pt>
                <c:pt idx="28369">
                  <c:v>15.55</c:v>
                </c:pt>
                <c:pt idx="28370">
                  <c:v>15.55</c:v>
                </c:pt>
                <c:pt idx="28371">
                  <c:v>15.55</c:v>
                </c:pt>
                <c:pt idx="28372">
                  <c:v>15.55</c:v>
                </c:pt>
                <c:pt idx="28373">
                  <c:v>15.55</c:v>
                </c:pt>
                <c:pt idx="28374">
                  <c:v>15.55</c:v>
                </c:pt>
                <c:pt idx="28375">
                  <c:v>14.69</c:v>
                </c:pt>
                <c:pt idx="28376">
                  <c:v>14.69</c:v>
                </c:pt>
                <c:pt idx="28377">
                  <c:v>14.69</c:v>
                </c:pt>
                <c:pt idx="28378">
                  <c:v>14.69</c:v>
                </c:pt>
                <c:pt idx="28379">
                  <c:v>14.69</c:v>
                </c:pt>
                <c:pt idx="28380">
                  <c:v>14.69</c:v>
                </c:pt>
                <c:pt idx="28381">
                  <c:v>14.69</c:v>
                </c:pt>
                <c:pt idx="28382">
                  <c:v>14.69</c:v>
                </c:pt>
                <c:pt idx="28383">
                  <c:v>14.69</c:v>
                </c:pt>
                <c:pt idx="28384">
                  <c:v>14.69</c:v>
                </c:pt>
                <c:pt idx="28385">
                  <c:v>15.3</c:v>
                </c:pt>
                <c:pt idx="28386">
                  <c:v>15.3</c:v>
                </c:pt>
                <c:pt idx="28387">
                  <c:v>15.3</c:v>
                </c:pt>
                <c:pt idx="28388">
                  <c:v>15.3</c:v>
                </c:pt>
                <c:pt idx="28389">
                  <c:v>15.3</c:v>
                </c:pt>
                <c:pt idx="28390">
                  <c:v>15.3</c:v>
                </c:pt>
                <c:pt idx="28391">
                  <c:v>15.3</c:v>
                </c:pt>
                <c:pt idx="28392">
                  <c:v>15.3</c:v>
                </c:pt>
                <c:pt idx="28393">
                  <c:v>15.3</c:v>
                </c:pt>
                <c:pt idx="28394">
                  <c:v>15.3</c:v>
                </c:pt>
                <c:pt idx="28395">
                  <c:v>19.690000000000001</c:v>
                </c:pt>
                <c:pt idx="28396">
                  <c:v>19.690000000000001</c:v>
                </c:pt>
                <c:pt idx="28397">
                  <c:v>19.690000000000001</c:v>
                </c:pt>
                <c:pt idx="28398">
                  <c:v>19.690000000000001</c:v>
                </c:pt>
                <c:pt idx="28399">
                  <c:v>19.690000000000001</c:v>
                </c:pt>
                <c:pt idx="28400">
                  <c:v>19.690000000000001</c:v>
                </c:pt>
                <c:pt idx="28401">
                  <c:v>19.690000000000001</c:v>
                </c:pt>
                <c:pt idx="28402">
                  <c:v>19.690000000000001</c:v>
                </c:pt>
                <c:pt idx="28403">
                  <c:v>19.690000000000001</c:v>
                </c:pt>
                <c:pt idx="28404">
                  <c:v>19.690000000000001</c:v>
                </c:pt>
                <c:pt idx="28405">
                  <c:v>23.08</c:v>
                </c:pt>
                <c:pt idx="28406">
                  <c:v>23.08</c:v>
                </c:pt>
                <c:pt idx="28407">
                  <c:v>23.08</c:v>
                </c:pt>
                <c:pt idx="28408">
                  <c:v>23.08</c:v>
                </c:pt>
                <c:pt idx="28409">
                  <c:v>23.08</c:v>
                </c:pt>
                <c:pt idx="28410">
                  <c:v>23.08</c:v>
                </c:pt>
                <c:pt idx="28411">
                  <c:v>23.08</c:v>
                </c:pt>
                <c:pt idx="28412">
                  <c:v>23.08</c:v>
                </c:pt>
                <c:pt idx="28413">
                  <c:v>23.08</c:v>
                </c:pt>
                <c:pt idx="28414">
                  <c:v>23.08</c:v>
                </c:pt>
                <c:pt idx="28415">
                  <c:v>23.88</c:v>
                </c:pt>
                <c:pt idx="28416">
                  <c:v>23.88</c:v>
                </c:pt>
                <c:pt idx="28417">
                  <c:v>23.88</c:v>
                </c:pt>
                <c:pt idx="28418">
                  <c:v>23.88</c:v>
                </c:pt>
                <c:pt idx="28419">
                  <c:v>23.88</c:v>
                </c:pt>
                <c:pt idx="28420">
                  <c:v>23.88</c:v>
                </c:pt>
                <c:pt idx="28421">
                  <c:v>23.88</c:v>
                </c:pt>
                <c:pt idx="28422">
                  <c:v>23.88</c:v>
                </c:pt>
                <c:pt idx="28423">
                  <c:v>23.88</c:v>
                </c:pt>
                <c:pt idx="28424">
                  <c:v>23.88</c:v>
                </c:pt>
                <c:pt idx="28425">
                  <c:v>20.36</c:v>
                </c:pt>
                <c:pt idx="28426">
                  <c:v>20.36</c:v>
                </c:pt>
                <c:pt idx="28427">
                  <c:v>20.36</c:v>
                </c:pt>
                <c:pt idx="28428">
                  <c:v>20.36</c:v>
                </c:pt>
                <c:pt idx="28429">
                  <c:v>20.36</c:v>
                </c:pt>
                <c:pt idx="28430">
                  <c:v>20.36</c:v>
                </c:pt>
                <c:pt idx="28431">
                  <c:v>20.36</c:v>
                </c:pt>
                <c:pt idx="28432">
                  <c:v>20.36</c:v>
                </c:pt>
                <c:pt idx="28433">
                  <c:v>20.36</c:v>
                </c:pt>
                <c:pt idx="28434">
                  <c:v>20.36</c:v>
                </c:pt>
                <c:pt idx="28435">
                  <c:v>15.19</c:v>
                </c:pt>
                <c:pt idx="28436">
                  <c:v>15.19</c:v>
                </c:pt>
                <c:pt idx="28437">
                  <c:v>15.19</c:v>
                </c:pt>
                <c:pt idx="28438">
                  <c:v>15.19</c:v>
                </c:pt>
                <c:pt idx="28439">
                  <c:v>15.19</c:v>
                </c:pt>
                <c:pt idx="28440">
                  <c:v>15.19</c:v>
                </c:pt>
                <c:pt idx="28441">
                  <c:v>15.19</c:v>
                </c:pt>
                <c:pt idx="28442">
                  <c:v>15.19</c:v>
                </c:pt>
                <c:pt idx="28443">
                  <c:v>15.19</c:v>
                </c:pt>
                <c:pt idx="28444">
                  <c:v>15.19</c:v>
                </c:pt>
                <c:pt idx="28445">
                  <c:v>14.52</c:v>
                </c:pt>
                <c:pt idx="28446">
                  <c:v>14.52</c:v>
                </c:pt>
                <c:pt idx="28447">
                  <c:v>14.52</c:v>
                </c:pt>
                <c:pt idx="28448">
                  <c:v>14.52</c:v>
                </c:pt>
                <c:pt idx="28449">
                  <c:v>14.52</c:v>
                </c:pt>
                <c:pt idx="28450">
                  <c:v>14.52</c:v>
                </c:pt>
                <c:pt idx="28451">
                  <c:v>14.52</c:v>
                </c:pt>
                <c:pt idx="28452">
                  <c:v>14.52</c:v>
                </c:pt>
                <c:pt idx="28453">
                  <c:v>14.52</c:v>
                </c:pt>
                <c:pt idx="28454">
                  <c:v>14.52</c:v>
                </c:pt>
                <c:pt idx="28455">
                  <c:v>15.52</c:v>
                </c:pt>
                <c:pt idx="28456">
                  <c:v>15.52</c:v>
                </c:pt>
                <c:pt idx="28457">
                  <c:v>15.52</c:v>
                </c:pt>
                <c:pt idx="28458">
                  <c:v>15.52</c:v>
                </c:pt>
                <c:pt idx="28459">
                  <c:v>15.52</c:v>
                </c:pt>
                <c:pt idx="28460">
                  <c:v>15.52</c:v>
                </c:pt>
                <c:pt idx="28461">
                  <c:v>15.52</c:v>
                </c:pt>
                <c:pt idx="28462">
                  <c:v>15.52</c:v>
                </c:pt>
                <c:pt idx="28463">
                  <c:v>15.52</c:v>
                </c:pt>
                <c:pt idx="28464">
                  <c:v>15.52</c:v>
                </c:pt>
                <c:pt idx="28465">
                  <c:v>17.440000000000001</c:v>
                </c:pt>
                <c:pt idx="28466">
                  <c:v>17.440000000000001</c:v>
                </c:pt>
                <c:pt idx="28467">
                  <c:v>17.440000000000001</c:v>
                </c:pt>
                <c:pt idx="28468">
                  <c:v>17.440000000000001</c:v>
                </c:pt>
                <c:pt idx="28469">
                  <c:v>17.440000000000001</c:v>
                </c:pt>
                <c:pt idx="28470">
                  <c:v>17.440000000000001</c:v>
                </c:pt>
                <c:pt idx="28471">
                  <c:v>17.440000000000001</c:v>
                </c:pt>
                <c:pt idx="28472">
                  <c:v>17.440000000000001</c:v>
                </c:pt>
                <c:pt idx="28473">
                  <c:v>17.440000000000001</c:v>
                </c:pt>
                <c:pt idx="28474">
                  <c:v>17.440000000000001</c:v>
                </c:pt>
                <c:pt idx="28475">
                  <c:v>19.91</c:v>
                </c:pt>
                <c:pt idx="28476">
                  <c:v>19.91</c:v>
                </c:pt>
                <c:pt idx="28477">
                  <c:v>19.91</c:v>
                </c:pt>
                <c:pt idx="28478">
                  <c:v>19.91</c:v>
                </c:pt>
                <c:pt idx="28479">
                  <c:v>19.91</c:v>
                </c:pt>
                <c:pt idx="28480">
                  <c:v>19.91</c:v>
                </c:pt>
                <c:pt idx="28481">
                  <c:v>19.91</c:v>
                </c:pt>
                <c:pt idx="28482">
                  <c:v>19.91</c:v>
                </c:pt>
                <c:pt idx="28483">
                  <c:v>19.91</c:v>
                </c:pt>
                <c:pt idx="28484">
                  <c:v>19.91</c:v>
                </c:pt>
                <c:pt idx="28485">
                  <c:v>29.08</c:v>
                </c:pt>
                <c:pt idx="28486">
                  <c:v>29.08</c:v>
                </c:pt>
                <c:pt idx="28487">
                  <c:v>29.08</c:v>
                </c:pt>
                <c:pt idx="28488">
                  <c:v>29.08</c:v>
                </c:pt>
                <c:pt idx="28489">
                  <c:v>29.08</c:v>
                </c:pt>
                <c:pt idx="28490">
                  <c:v>29.08</c:v>
                </c:pt>
                <c:pt idx="28491">
                  <c:v>29.08</c:v>
                </c:pt>
                <c:pt idx="28492">
                  <c:v>29.08</c:v>
                </c:pt>
                <c:pt idx="28493">
                  <c:v>29.08</c:v>
                </c:pt>
                <c:pt idx="28494">
                  <c:v>29.08</c:v>
                </c:pt>
                <c:pt idx="28495">
                  <c:v>39.880000000000003</c:v>
                </c:pt>
                <c:pt idx="28496">
                  <c:v>39.880000000000003</c:v>
                </c:pt>
                <c:pt idx="28497">
                  <c:v>39.880000000000003</c:v>
                </c:pt>
                <c:pt idx="28498">
                  <c:v>39.880000000000003</c:v>
                </c:pt>
                <c:pt idx="28499">
                  <c:v>39.880000000000003</c:v>
                </c:pt>
                <c:pt idx="28500">
                  <c:v>39.880000000000003</c:v>
                </c:pt>
                <c:pt idx="28501">
                  <c:v>39.880000000000003</c:v>
                </c:pt>
                <c:pt idx="28502">
                  <c:v>39.880000000000003</c:v>
                </c:pt>
                <c:pt idx="28503">
                  <c:v>39.880000000000003</c:v>
                </c:pt>
                <c:pt idx="28504">
                  <c:v>39.880000000000003</c:v>
                </c:pt>
                <c:pt idx="28505">
                  <c:v>47.61</c:v>
                </c:pt>
                <c:pt idx="28506">
                  <c:v>47.61</c:v>
                </c:pt>
                <c:pt idx="28507">
                  <c:v>47.61</c:v>
                </c:pt>
                <c:pt idx="28508">
                  <c:v>47.61</c:v>
                </c:pt>
                <c:pt idx="28509">
                  <c:v>47.61</c:v>
                </c:pt>
                <c:pt idx="28510">
                  <c:v>47.61</c:v>
                </c:pt>
                <c:pt idx="28511">
                  <c:v>47.61</c:v>
                </c:pt>
                <c:pt idx="28512">
                  <c:v>47.61</c:v>
                </c:pt>
                <c:pt idx="28513">
                  <c:v>47.61</c:v>
                </c:pt>
                <c:pt idx="28514">
                  <c:v>47.61</c:v>
                </c:pt>
                <c:pt idx="28515">
                  <c:v>50.66</c:v>
                </c:pt>
                <c:pt idx="28516">
                  <c:v>50.66</c:v>
                </c:pt>
                <c:pt idx="28517">
                  <c:v>50.66</c:v>
                </c:pt>
                <c:pt idx="28518">
                  <c:v>50.66</c:v>
                </c:pt>
                <c:pt idx="28519">
                  <c:v>50.66</c:v>
                </c:pt>
                <c:pt idx="28520">
                  <c:v>50.66</c:v>
                </c:pt>
                <c:pt idx="28521">
                  <c:v>50.66</c:v>
                </c:pt>
                <c:pt idx="28522">
                  <c:v>50.66</c:v>
                </c:pt>
                <c:pt idx="28523">
                  <c:v>50.66</c:v>
                </c:pt>
                <c:pt idx="28524">
                  <c:v>50.66</c:v>
                </c:pt>
                <c:pt idx="28525">
                  <c:v>53.72</c:v>
                </c:pt>
                <c:pt idx="28526">
                  <c:v>53.72</c:v>
                </c:pt>
                <c:pt idx="28527">
                  <c:v>53.72</c:v>
                </c:pt>
                <c:pt idx="28528">
                  <c:v>53.72</c:v>
                </c:pt>
                <c:pt idx="28529">
                  <c:v>53.72</c:v>
                </c:pt>
                <c:pt idx="28530">
                  <c:v>53.72</c:v>
                </c:pt>
                <c:pt idx="28531">
                  <c:v>53.72</c:v>
                </c:pt>
                <c:pt idx="28532">
                  <c:v>53.72</c:v>
                </c:pt>
                <c:pt idx="28533">
                  <c:v>53.72</c:v>
                </c:pt>
                <c:pt idx="28534">
                  <c:v>53.72</c:v>
                </c:pt>
                <c:pt idx="28535">
                  <c:v>54.19</c:v>
                </c:pt>
                <c:pt idx="28536">
                  <c:v>54.19</c:v>
                </c:pt>
                <c:pt idx="28537">
                  <c:v>54.19</c:v>
                </c:pt>
                <c:pt idx="28538">
                  <c:v>54.19</c:v>
                </c:pt>
                <c:pt idx="28539">
                  <c:v>54.19</c:v>
                </c:pt>
                <c:pt idx="28540">
                  <c:v>54.19</c:v>
                </c:pt>
                <c:pt idx="28541">
                  <c:v>54.19</c:v>
                </c:pt>
                <c:pt idx="28542">
                  <c:v>54.19</c:v>
                </c:pt>
                <c:pt idx="28543">
                  <c:v>54.19</c:v>
                </c:pt>
                <c:pt idx="28544">
                  <c:v>54.19</c:v>
                </c:pt>
                <c:pt idx="28545">
                  <c:v>53.24</c:v>
                </c:pt>
                <c:pt idx="28546">
                  <c:v>53.24</c:v>
                </c:pt>
                <c:pt idx="28547">
                  <c:v>53.24</c:v>
                </c:pt>
                <c:pt idx="28548">
                  <c:v>53.24</c:v>
                </c:pt>
                <c:pt idx="28549">
                  <c:v>53.24</c:v>
                </c:pt>
                <c:pt idx="28550">
                  <c:v>53.24</c:v>
                </c:pt>
                <c:pt idx="28551">
                  <c:v>53.24</c:v>
                </c:pt>
                <c:pt idx="28552">
                  <c:v>53.24</c:v>
                </c:pt>
                <c:pt idx="28553">
                  <c:v>53.24</c:v>
                </c:pt>
                <c:pt idx="28554">
                  <c:v>53.24</c:v>
                </c:pt>
                <c:pt idx="28555">
                  <c:v>51.05</c:v>
                </c:pt>
                <c:pt idx="28556">
                  <c:v>51.05</c:v>
                </c:pt>
                <c:pt idx="28557">
                  <c:v>51.05</c:v>
                </c:pt>
                <c:pt idx="28558">
                  <c:v>51.05</c:v>
                </c:pt>
                <c:pt idx="28559">
                  <c:v>51.05</c:v>
                </c:pt>
                <c:pt idx="28560">
                  <c:v>51.05</c:v>
                </c:pt>
                <c:pt idx="28561">
                  <c:v>51.05</c:v>
                </c:pt>
                <c:pt idx="28562">
                  <c:v>51.05</c:v>
                </c:pt>
                <c:pt idx="28563">
                  <c:v>51.05</c:v>
                </c:pt>
                <c:pt idx="28564">
                  <c:v>51.05</c:v>
                </c:pt>
                <c:pt idx="28565">
                  <c:v>31.3</c:v>
                </c:pt>
                <c:pt idx="28566">
                  <c:v>31.3</c:v>
                </c:pt>
                <c:pt idx="28567">
                  <c:v>31.3</c:v>
                </c:pt>
                <c:pt idx="28568">
                  <c:v>31.3</c:v>
                </c:pt>
                <c:pt idx="28569">
                  <c:v>31.3</c:v>
                </c:pt>
                <c:pt idx="28570">
                  <c:v>31.3</c:v>
                </c:pt>
                <c:pt idx="28571">
                  <c:v>31.3</c:v>
                </c:pt>
                <c:pt idx="28572">
                  <c:v>31.3</c:v>
                </c:pt>
                <c:pt idx="28573">
                  <c:v>31.3</c:v>
                </c:pt>
                <c:pt idx="28574">
                  <c:v>31.3</c:v>
                </c:pt>
                <c:pt idx="28575">
                  <c:v>26.58</c:v>
                </c:pt>
                <c:pt idx="28576">
                  <c:v>26.58</c:v>
                </c:pt>
                <c:pt idx="28577">
                  <c:v>26.58</c:v>
                </c:pt>
                <c:pt idx="28578">
                  <c:v>26.58</c:v>
                </c:pt>
                <c:pt idx="28579">
                  <c:v>26.58</c:v>
                </c:pt>
                <c:pt idx="28580">
                  <c:v>26.58</c:v>
                </c:pt>
                <c:pt idx="28581">
                  <c:v>26.58</c:v>
                </c:pt>
                <c:pt idx="28582">
                  <c:v>26.58</c:v>
                </c:pt>
                <c:pt idx="28583">
                  <c:v>26.58</c:v>
                </c:pt>
                <c:pt idx="28584">
                  <c:v>26.58</c:v>
                </c:pt>
                <c:pt idx="28585">
                  <c:v>24.61</c:v>
                </c:pt>
                <c:pt idx="28586">
                  <c:v>24.61</c:v>
                </c:pt>
                <c:pt idx="28587">
                  <c:v>24.61</c:v>
                </c:pt>
                <c:pt idx="28588">
                  <c:v>24.61</c:v>
                </c:pt>
                <c:pt idx="28589">
                  <c:v>24.61</c:v>
                </c:pt>
                <c:pt idx="28590">
                  <c:v>24.61</c:v>
                </c:pt>
                <c:pt idx="28591">
                  <c:v>24.61</c:v>
                </c:pt>
                <c:pt idx="28592">
                  <c:v>24.61</c:v>
                </c:pt>
                <c:pt idx="28593">
                  <c:v>24.61</c:v>
                </c:pt>
                <c:pt idx="28594">
                  <c:v>24.61</c:v>
                </c:pt>
                <c:pt idx="28595">
                  <c:v>22.11</c:v>
                </c:pt>
                <c:pt idx="28596">
                  <c:v>22.11</c:v>
                </c:pt>
                <c:pt idx="28597">
                  <c:v>22.11</c:v>
                </c:pt>
                <c:pt idx="28598">
                  <c:v>22.11</c:v>
                </c:pt>
                <c:pt idx="28599">
                  <c:v>22.11</c:v>
                </c:pt>
                <c:pt idx="28600">
                  <c:v>22.11</c:v>
                </c:pt>
                <c:pt idx="28601">
                  <c:v>22.11</c:v>
                </c:pt>
                <c:pt idx="28602">
                  <c:v>22.11</c:v>
                </c:pt>
                <c:pt idx="28603">
                  <c:v>22.11</c:v>
                </c:pt>
                <c:pt idx="28604">
                  <c:v>22.11</c:v>
                </c:pt>
                <c:pt idx="28605">
                  <c:v>24.05</c:v>
                </c:pt>
                <c:pt idx="28606">
                  <c:v>24.05</c:v>
                </c:pt>
                <c:pt idx="28607">
                  <c:v>24.05</c:v>
                </c:pt>
                <c:pt idx="28608">
                  <c:v>24.05</c:v>
                </c:pt>
                <c:pt idx="28609">
                  <c:v>24.05</c:v>
                </c:pt>
                <c:pt idx="28610">
                  <c:v>24.05</c:v>
                </c:pt>
                <c:pt idx="28611">
                  <c:v>24.05</c:v>
                </c:pt>
                <c:pt idx="28612">
                  <c:v>24.05</c:v>
                </c:pt>
                <c:pt idx="28613">
                  <c:v>24.05</c:v>
                </c:pt>
                <c:pt idx="28614">
                  <c:v>24.05</c:v>
                </c:pt>
                <c:pt idx="28615">
                  <c:v>24.72</c:v>
                </c:pt>
                <c:pt idx="28616">
                  <c:v>24.72</c:v>
                </c:pt>
                <c:pt idx="28617">
                  <c:v>24.72</c:v>
                </c:pt>
                <c:pt idx="28618">
                  <c:v>24.72</c:v>
                </c:pt>
                <c:pt idx="28619">
                  <c:v>24.72</c:v>
                </c:pt>
                <c:pt idx="28620">
                  <c:v>24.72</c:v>
                </c:pt>
                <c:pt idx="28621">
                  <c:v>24.72</c:v>
                </c:pt>
                <c:pt idx="28622">
                  <c:v>24.72</c:v>
                </c:pt>
                <c:pt idx="28623">
                  <c:v>24.72</c:v>
                </c:pt>
                <c:pt idx="28624">
                  <c:v>24.72</c:v>
                </c:pt>
                <c:pt idx="28625">
                  <c:v>29.49</c:v>
                </c:pt>
                <c:pt idx="28626">
                  <c:v>29.49</c:v>
                </c:pt>
                <c:pt idx="28627">
                  <c:v>29.49</c:v>
                </c:pt>
                <c:pt idx="28628">
                  <c:v>29.49</c:v>
                </c:pt>
                <c:pt idx="28629">
                  <c:v>29.49</c:v>
                </c:pt>
                <c:pt idx="28630">
                  <c:v>29.49</c:v>
                </c:pt>
                <c:pt idx="28631">
                  <c:v>29.49</c:v>
                </c:pt>
                <c:pt idx="28632">
                  <c:v>29.49</c:v>
                </c:pt>
                <c:pt idx="28633">
                  <c:v>29.49</c:v>
                </c:pt>
                <c:pt idx="28634">
                  <c:v>29.49</c:v>
                </c:pt>
                <c:pt idx="28635">
                  <c:v>29.49</c:v>
                </c:pt>
                <c:pt idx="28636">
                  <c:v>29.49</c:v>
                </c:pt>
                <c:pt idx="28637">
                  <c:v>29.49</c:v>
                </c:pt>
                <c:pt idx="28638">
                  <c:v>29.49</c:v>
                </c:pt>
                <c:pt idx="28639">
                  <c:v>29.49</c:v>
                </c:pt>
                <c:pt idx="28640">
                  <c:v>29.49</c:v>
                </c:pt>
                <c:pt idx="28641">
                  <c:v>29.49</c:v>
                </c:pt>
                <c:pt idx="28642">
                  <c:v>29.49</c:v>
                </c:pt>
                <c:pt idx="28643">
                  <c:v>29.49</c:v>
                </c:pt>
                <c:pt idx="28644">
                  <c:v>29.49</c:v>
                </c:pt>
                <c:pt idx="28645">
                  <c:v>56.88</c:v>
                </c:pt>
                <c:pt idx="28646">
                  <c:v>56.88</c:v>
                </c:pt>
                <c:pt idx="28647">
                  <c:v>56.88</c:v>
                </c:pt>
                <c:pt idx="28648">
                  <c:v>56.88</c:v>
                </c:pt>
                <c:pt idx="28649">
                  <c:v>56.88</c:v>
                </c:pt>
                <c:pt idx="28650">
                  <c:v>56.88</c:v>
                </c:pt>
                <c:pt idx="28651">
                  <c:v>56.88</c:v>
                </c:pt>
                <c:pt idx="28652">
                  <c:v>56.88</c:v>
                </c:pt>
                <c:pt idx="28653">
                  <c:v>56.88</c:v>
                </c:pt>
                <c:pt idx="28654">
                  <c:v>56.88</c:v>
                </c:pt>
                <c:pt idx="28655">
                  <c:v>53.8</c:v>
                </c:pt>
                <c:pt idx="28656">
                  <c:v>53.8</c:v>
                </c:pt>
                <c:pt idx="28657">
                  <c:v>53.8</c:v>
                </c:pt>
                <c:pt idx="28658">
                  <c:v>53.8</c:v>
                </c:pt>
                <c:pt idx="28659">
                  <c:v>53.8</c:v>
                </c:pt>
                <c:pt idx="28660">
                  <c:v>53.8</c:v>
                </c:pt>
                <c:pt idx="28661">
                  <c:v>53.8</c:v>
                </c:pt>
                <c:pt idx="28662">
                  <c:v>53.8</c:v>
                </c:pt>
                <c:pt idx="28663">
                  <c:v>53.8</c:v>
                </c:pt>
                <c:pt idx="28664">
                  <c:v>53.8</c:v>
                </c:pt>
                <c:pt idx="28665">
                  <c:v>54.49</c:v>
                </c:pt>
                <c:pt idx="28666">
                  <c:v>54.49</c:v>
                </c:pt>
                <c:pt idx="28667">
                  <c:v>54.49</c:v>
                </c:pt>
                <c:pt idx="28668">
                  <c:v>54.49</c:v>
                </c:pt>
                <c:pt idx="28669">
                  <c:v>54.49</c:v>
                </c:pt>
                <c:pt idx="28670">
                  <c:v>54.49</c:v>
                </c:pt>
                <c:pt idx="28671">
                  <c:v>54.49</c:v>
                </c:pt>
                <c:pt idx="28672">
                  <c:v>54.49</c:v>
                </c:pt>
                <c:pt idx="28673">
                  <c:v>54.49</c:v>
                </c:pt>
                <c:pt idx="28674">
                  <c:v>54.49</c:v>
                </c:pt>
                <c:pt idx="28675">
                  <c:v>54.27</c:v>
                </c:pt>
                <c:pt idx="28676">
                  <c:v>54.27</c:v>
                </c:pt>
                <c:pt idx="28677">
                  <c:v>54.27</c:v>
                </c:pt>
                <c:pt idx="28678">
                  <c:v>54.27</c:v>
                </c:pt>
                <c:pt idx="28679">
                  <c:v>54.27</c:v>
                </c:pt>
                <c:pt idx="28680">
                  <c:v>54.27</c:v>
                </c:pt>
                <c:pt idx="28681">
                  <c:v>54.27</c:v>
                </c:pt>
                <c:pt idx="28682">
                  <c:v>54.27</c:v>
                </c:pt>
                <c:pt idx="28683">
                  <c:v>54.27</c:v>
                </c:pt>
                <c:pt idx="28684">
                  <c:v>54.27</c:v>
                </c:pt>
                <c:pt idx="28685">
                  <c:v>54.16</c:v>
                </c:pt>
                <c:pt idx="28686">
                  <c:v>54.16</c:v>
                </c:pt>
                <c:pt idx="28687">
                  <c:v>54.16</c:v>
                </c:pt>
                <c:pt idx="28688">
                  <c:v>54.16</c:v>
                </c:pt>
                <c:pt idx="28689">
                  <c:v>54.16</c:v>
                </c:pt>
                <c:pt idx="28690">
                  <c:v>54.16</c:v>
                </c:pt>
                <c:pt idx="28691">
                  <c:v>54.16</c:v>
                </c:pt>
                <c:pt idx="28692">
                  <c:v>54.16</c:v>
                </c:pt>
                <c:pt idx="28693">
                  <c:v>54.16</c:v>
                </c:pt>
                <c:pt idx="28694">
                  <c:v>54.16</c:v>
                </c:pt>
                <c:pt idx="28695">
                  <c:v>62.47</c:v>
                </c:pt>
                <c:pt idx="28696">
                  <c:v>62.47</c:v>
                </c:pt>
                <c:pt idx="28697">
                  <c:v>62.47</c:v>
                </c:pt>
                <c:pt idx="28698">
                  <c:v>62.47</c:v>
                </c:pt>
                <c:pt idx="28699">
                  <c:v>62.47</c:v>
                </c:pt>
                <c:pt idx="28700">
                  <c:v>62.47</c:v>
                </c:pt>
                <c:pt idx="28701">
                  <c:v>62.47</c:v>
                </c:pt>
                <c:pt idx="28702">
                  <c:v>62.47</c:v>
                </c:pt>
                <c:pt idx="28703">
                  <c:v>62.47</c:v>
                </c:pt>
                <c:pt idx="28704">
                  <c:v>62.47</c:v>
                </c:pt>
                <c:pt idx="28705">
                  <c:v>64.27</c:v>
                </c:pt>
                <c:pt idx="28706">
                  <c:v>64.27</c:v>
                </c:pt>
                <c:pt idx="28707">
                  <c:v>64.27</c:v>
                </c:pt>
                <c:pt idx="28708">
                  <c:v>64.27</c:v>
                </c:pt>
                <c:pt idx="28709">
                  <c:v>64.27</c:v>
                </c:pt>
                <c:pt idx="28710">
                  <c:v>64.27</c:v>
                </c:pt>
                <c:pt idx="28711">
                  <c:v>64.27</c:v>
                </c:pt>
                <c:pt idx="28712">
                  <c:v>64.27</c:v>
                </c:pt>
                <c:pt idx="28713">
                  <c:v>64.27</c:v>
                </c:pt>
                <c:pt idx="28714">
                  <c:v>64.27</c:v>
                </c:pt>
                <c:pt idx="28715">
                  <c:v>65.55</c:v>
                </c:pt>
                <c:pt idx="28716">
                  <c:v>65.55</c:v>
                </c:pt>
                <c:pt idx="28717">
                  <c:v>65.55</c:v>
                </c:pt>
                <c:pt idx="28718">
                  <c:v>65.55</c:v>
                </c:pt>
                <c:pt idx="28719">
                  <c:v>65.55</c:v>
                </c:pt>
                <c:pt idx="28720">
                  <c:v>65.55</c:v>
                </c:pt>
                <c:pt idx="28721">
                  <c:v>65.55</c:v>
                </c:pt>
                <c:pt idx="28722">
                  <c:v>65.55</c:v>
                </c:pt>
                <c:pt idx="28723">
                  <c:v>65.55</c:v>
                </c:pt>
                <c:pt idx="28724">
                  <c:v>65.55</c:v>
                </c:pt>
                <c:pt idx="28725">
                  <c:v>66.16</c:v>
                </c:pt>
                <c:pt idx="28726">
                  <c:v>66.16</c:v>
                </c:pt>
                <c:pt idx="28727">
                  <c:v>66.16</c:v>
                </c:pt>
                <c:pt idx="28728">
                  <c:v>66.16</c:v>
                </c:pt>
                <c:pt idx="28729">
                  <c:v>66.16</c:v>
                </c:pt>
                <c:pt idx="28730">
                  <c:v>66.16</c:v>
                </c:pt>
                <c:pt idx="28731">
                  <c:v>66.16</c:v>
                </c:pt>
                <c:pt idx="28732">
                  <c:v>66.16</c:v>
                </c:pt>
                <c:pt idx="28733">
                  <c:v>66.16</c:v>
                </c:pt>
                <c:pt idx="28734">
                  <c:v>66.16</c:v>
                </c:pt>
                <c:pt idx="28735">
                  <c:v>67.83</c:v>
                </c:pt>
                <c:pt idx="28736">
                  <c:v>67.83</c:v>
                </c:pt>
                <c:pt idx="28737">
                  <c:v>67.83</c:v>
                </c:pt>
                <c:pt idx="28738">
                  <c:v>67.83</c:v>
                </c:pt>
                <c:pt idx="28739">
                  <c:v>67.83</c:v>
                </c:pt>
                <c:pt idx="28740">
                  <c:v>67.83</c:v>
                </c:pt>
                <c:pt idx="28741">
                  <c:v>67.83</c:v>
                </c:pt>
                <c:pt idx="28742">
                  <c:v>67.83</c:v>
                </c:pt>
                <c:pt idx="28743">
                  <c:v>67.83</c:v>
                </c:pt>
                <c:pt idx="28744">
                  <c:v>67.83</c:v>
                </c:pt>
                <c:pt idx="28745">
                  <c:v>68.47</c:v>
                </c:pt>
                <c:pt idx="28746">
                  <c:v>68.47</c:v>
                </c:pt>
                <c:pt idx="28747">
                  <c:v>68.47</c:v>
                </c:pt>
                <c:pt idx="28748">
                  <c:v>68.47</c:v>
                </c:pt>
                <c:pt idx="28749">
                  <c:v>68.47</c:v>
                </c:pt>
                <c:pt idx="28750">
                  <c:v>68.47</c:v>
                </c:pt>
                <c:pt idx="28751">
                  <c:v>68.47</c:v>
                </c:pt>
                <c:pt idx="28752">
                  <c:v>68.47</c:v>
                </c:pt>
                <c:pt idx="28753">
                  <c:v>68.47</c:v>
                </c:pt>
                <c:pt idx="28754">
                  <c:v>68.47</c:v>
                </c:pt>
                <c:pt idx="28755">
                  <c:v>29.94</c:v>
                </c:pt>
                <c:pt idx="28756">
                  <c:v>29.94</c:v>
                </c:pt>
                <c:pt idx="28757">
                  <c:v>29.94</c:v>
                </c:pt>
                <c:pt idx="28758">
                  <c:v>29.94</c:v>
                </c:pt>
                <c:pt idx="28759">
                  <c:v>29.94</c:v>
                </c:pt>
                <c:pt idx="28760">
                  <c:v>29.94</c:v>
                </c:pt>
                <c:pt idx="28761">
                  <c:v>29.94</c:v>
                </c:pt>
                <c:pt idx="28762">
                  <c:v>29.94</c:v>
                </c:pt>
                <c:pt idx="28763">
                  <c:v>29.94</c:v>
                </c:pt>
                <c:pt idx="28764">
                  <c:v>29.94</c:v>
                </c:pt>
                <c:pt idx="28765">
                  <c:v>18.16</c:v>
                </c:pt>
                <c:pt idx="28766">
                  <c:v>18.16</c:v>
                </c:pt>
                <c:pt idx="28767">
                  <c:v>18.16</c:v>
                </c:pt>
                <c:pt idx="28768">
                  <c:v>18.16</c:v>
                </c:pt>
                <c:pt idx="28769">
                  <c:v>18.16</c:v>
                </c:pt>
                <c:pt idx="28770">
                  <c:v>18.16</c:v>
                </c:pt>
                <c:pt idx="28771">
                  <c:v>18.16</c:v>
                </c:pt>
                <c:pt idx="28772">
                  <c:v>18.16</c:v>
                </c:pt>
                <c:pt idx="28773">
                  <c:v>18.16</c:v>
                </c:pt>
                <c:pt idx="28774">
                  <c:v>18.16</c:v>
                </c:pt>
                <c:pt idx="28775">
                  <c:v>23.86</c:v>
                </c:pt>
                <c:pt idx="28776">
                  <c:v>23.86</c:v>
                </c:pt>
                <c:pt idx="28777">
                  <c:v>23.86</c:v>
                </c:pt>
                <c:pt idx="28778">
                  <c:v>23.86</c:v>
                </c:pt>
                <c:pt idx="28779">
                  <c:v>23.86</c:v>
                </c:pt>
                <c:pt idx="28780">
                  <c:v>23.86</c:v>
                </c:pt>
                <c:pt idx="28781">
                  <c:v>23.86</c:v>
                </c:pt>
                <c:pt idx="28782">
                  <c:v>23.86</c:v>
                </c:pt>
                <c:pt idx="28783">
                  <c:v>23.86</c:v>
                </c:pt>
                <c:pt idx="28784">
                  <c:v>23.86</c:v>
                </c:pt>
                <c:pt idx="28785">
                  <c:v>36.520000000000003</c:v>
                </c:pt>
                <c:pt idx="28786">
                  <c:v>36.520000000000003</c:v>
                </c:pt>
                <c:pt idx="28787">
                  <c:v>36.520000000000003</c:v>
                </c:pt>
                <c:pt idx="28788">
                  <c:v>36.520000000000003</c:v>
                </c:pt>
                <c:pt idx="28789">
                  <c:v>36.520000000000003</c:v>
                </c:pt>
                <c:pt idx="28790">
                  <c:v>36.520000000000003</c:v>
                </c:pt>
                <c:pt idx="28791">
                  <c:v>36.520000000000003</c:v>
                </c:pt>
                <c:pt idx="28792">
                  <c:v>36.520000000000003</c:v>
                </c:pt>
                <c:pt idx="28793">
                  <c:v>36.520000000000003</c:v>
                </c:pt>
                <c:pt idx="28794">
                  <c:v>36.520000000000003</c:v>
                </c:pt>
                <c:pt idx="28795">
                  <c:v>35.19</c:v>
                </c:pt>
                <c:pt idx="28796">
                  <c:v>35.19</c:v>
                </c:pt>
                <c:pt idx="28797">
                  <c:v>35.19</c:v>
                </c:pt>
                <c:pt idx="28798">
                  <c:v>35.19</c:v>
                </c:pt>
                <c:pt idx="28799">
                  <c:v>35.19</c:v>
                </c:pt>
                <c:pt idx="28800">
                  <c:v>35.19</c:v>
                </c:pt>
                <c:pt idx="28801">
                  <c:v>35.19</c:v>
                </c:pt>
                <c:pt idx="28802">
                  <c:v>35.19</c:v>
                </c:pt>
                <c:pt idx="28803">
                  <c:v>35.19</c:v>
                </c:pt>
                <c:pt idx="28804">
                  <c:v>35.19</c:v>
                </c:pt>
                <c:pt idx="28805">
                  <c:v>16.239999999999998</c:v>
                </c:pt>
                <c:pt idx="28806">
                  <c:v>16.239999999999998</c:v>
                </c:pt>
                <c:pt idx="28807">
                  <c:v>16.239999999999998</c:v>
                </c:pt>
                <c:pt idx="28808">
                  <c:v>16.239999999999998</c:v>
                </c:pt>
                <c:pt idx="28809">
                  <c:v>16.239999999999998</c:v>
                </c:pt>
                <c:pt idx="28810">
                  <c:v>16.239999999999998</c:v>
                </c:pt>
                <c:pt idx="28811">
                  <c:v>16.239999999999998</c:v>
                </c:pt>
                <c:pt idx="28812">
                  <c:v>16.239999999999998</c:v>
                </c:pt>
                <c:pt idx="28813">
                  <c:v>16.239999999999998</c:v>
                </c:pt>
                <c:pt idx="28814">
                  <c:v>16.239999999999998</c:v>
                </c:pt>
                <c:pt idx="28815">
                  <c:v>18.97</c:v>
                </c:pt>
                <c:pt idx="28816">
                  <c:v>18.97</c:v>
                </c:pt>
                <c:pt idx="28817">
                  <c:v>18.97</c:v>
                </c:pt>
                <c:pt idx="28818">
                  <c:v>18.97</c:v>
                </c:pt>
                <c:pt idx="28819">
                  <c:v>18.97</c:v>
                </c:pt>
                <c:pt idx="28820">
                  <c:v>18.97</c:v>
                </c:pt>
                <c:pt idx="28821">
                  <c:v>18.97</c:v>
                </c:pt>
                <c:pt idx="28822">
                  <c:v>18.97</c:v>
                </c:pt>
                <c:pt idx="28823">
                  <c:v>18.97</c:v>
                </c:pt>
                <c:pt idx="28824">
                  <c:v>18.97</c:v>
                </c:pt>
                <c:pt idx="28825">
                  <c:v>42.47</c:v>
                </c:pt>
                <c:pt idx="28826">
                  <c:v>42.47</c:v>
                </c:pt>
                <c:pt idx="28827">
                  <c:v>42.47</c:v>
                </c:pt>
                <c:pt idx="28828">
                  <c:v>42.47</c:v>
                </c:pt>
                <c:pt idx="28829">
                  <c:v>42.47</c:v>
                </c:pt>
                <c:pt idx="28830">
                  <c:v>42.47</c:v>
                </c:pt>
                <c:pt idx="28831">
                  <c:v>42.47</c:v>
                </c:pt>
                <c:pt idx="28832">
                  <c:v>42.47</c:v>
                </c:pt>
                <c:pt idx="28833">
                  <c:v>42.47</c:v>
                </c:pt>
                <c:pt idx="28834">
                  <c:v>42.47</c:v>
                </c:pt>
                <c:pt idx="28835">
                  <c:v>53.47</c:v>
                </c:pt>
                <c:pt idx="28836">
                  <c:v>53.47</c:v>
                </c:pt>
                <c:pt idx="28837">
                  <c:v>53.47</c:v>
                </c:pt>
                <c:pt idx="28838">
                  <c:v>53.47</c:v>
                </c:pt>
                <c:pt idx="28839">
                  <c:v>53.47</c:v>
                </c:pt>
                <c:pt idx="28840">
                  <c:v>53.47</c:v>
                </c:pt>
                <c:pt idx="28841">
                  <c:v>53.47</c:v>
                </c:pt>
                <c:pt idx="28842">
                  <c:v>53.47</c:v>
                </c:pt>
                <c:pt idx="28843">
                  <c:v>53.47</c:v>
                </c:pt>
                <c:pt idx="28844">
                  <c:v>53.47</c:v>
                </c:pt>
                <c:pt idx="28845">
                  <c:v>41.22</c:v>
                </c:pt>
                <c:pt idx="28846">
                  <c:v>41.22</c:v>
                </c:pt>
                <c:pt idx="28847">
                  <c:v>41.22</c:v>
                </c:pt>
                <c:pt idx="28848">
                  <c:v>41.22</c:v>
                </c:pt>
                <c:pt idx="28849">
                  <c:v>41.22</c:v>
                </c:pt>
                <c:pt idx="28850">
                  <c:v>41.22</c:v>
                </c:pt>
                <c:pt idx="28851">
                  <c:v>41.22</c:v>
                </c:pt>
                <c:pt idx="28852">
                  <c:v>41.22</c:v>
                </c:pt>
                <c:pt idx="28853">
                  <c:v>41.22</c:v>
                </c:pt>
                <c:pt idx="28854">
                  <c:v>41.22</c:v>
                </c:pt>
                <c:pt idx="28855">
                  <c:v>38.409999999999997</c:v>
                </c:pt>
                <c:pt idx="28856">
                  <c:v>38.409999999999997</c:v>
                </c:pt>
                <c:pt idx="28857">
                  <c:v>38.409999999999997</c:v>
                </c:pt>
                <c:pt idx="28858">
                  <c:v>38.409999999999997</c:v>
                </c:pt>
                <c:pt idx="28859">
                  <c:v>38.409999999999997</c:v>
                </c:pt>
                <c:pt idx="28860">
                  <c:v>38.409999999999997</c:v>
                </c:pt>
                <c:pt idx="28861">
                  <c:v>38.409999999999997</c:v>
                </c:pt>
                <c:pt idx="28862">
                  <c:v>38.409999999999997</c:v>
                </c:pt>
                <c:pt idx="28863">
                  <c:v>38.409999999999997</c:v>
                </c:pt>
                <c:pt idx="28864">
                  <c:v>38.409999999999997</c:v>
                </c:pt>
                <c:pt idx="28865">
                  <c:v>42.66</c:v>
                </c:pt>
                <c:pt idx="28866">
                  <c:v>42.66</c:v>
                </c:pt>
                <c:pt idx="28867">
                  <c:v>42.66</c:v>
                </c:pt>
                <c:pt idx="28868">
                  <c:v>42.66</c:v>
                </c:pt>
                <c:pt idx="28869">
                  <c:v>42.66</c:v>
                </c:pt>
                <c:pt idx="28870">
                  <c:v>42.66</c:v>
                </c:pt>
                <c:pt idx="28871">
                  <c:v>42.66</c:v>
                </c:pt>
                <c:pt idx="28872">
                  <c:v>42.66</c:v>
                </c:pt>
                <c:pt idx="28873">
                  <c:v>42.66</c:v>
                </c:pt>
                <c:pt idx="28874">
                  <c:v>42.66</c:v>
                </c:pt>
                <c:pt idx="28875">
                  <c:v>50.66</c:v>
                </c:pt>
                <c:pt idx="28876">
                  <c:v>50.66</c:v>
                </c:pt>
                <c:pt idx="28877">
                  <c:v>50.66</c:v>
                </c:pt>
                <c:pt idx="28878">
                  <c:v>50.66</c:v>
                </c:pt>
                <c:pt idx="28879">
                  <c:v>50.66</c:v>
                </c:pt>
                <c:pt idx="28880">
                  <c:v>50.66</c:v>
                </c:pt>
                <c:pt idx="28881">
                  <c:v>50.66</c:v>
                </c:pt>
                <c:pt idx="28882">
                  <c:v>50.66</c:v>
                </c:pt>
                <c:pt idx="28883">
                  <c:v>50.66</c:v>
                </c:pt>
                <c:pt idx="28884">
                  <c:v>50.66</c:v>
                </c:pt>
                <c:pt idx="28885">
                  <c:v>52.24</c:v>
                </c:pt>
                <c:pt idx="28886">
                  <c:v>52.24</c:v>
                </c:pt>
                <c:pt idx="28887">
                  <c:v>52.24</c:v>
                </c:pt>
                <c:pt idx="28888">
                  <c:v>52.24</c:v>
                </c:pt>
                <c:pt idx="28889">
                  <c:v>52.24</c:v>
                </c:pt>
                <c:pt idx="28890">
                  <c:v>52.24</c:v>
                </c:pt>
                <c:pt idx="28891">
                  <c:v>52.24</c:v>
                </c:pt>
                <c:pt idx="28892">
                  <c:v>52.24</c:v>
                </c:pt>
                <c:pt idx="28893">
                  <c:v>52.24</c:v>
                </c:pt>
                <c:pt idx="28894">
                  <c:v>52.24</c:v>
                </c:pt>
                <c:pt idx="28895">
                  <c:v>55.77</c:v>
                </c:pt>
                <c:pt idx="28896">
                  <c:v>55.77</c:v>
                </c:pt>
                <c:pt idx="28897">
                  <c:v>55.77</c:v>
                </c:pt>
                <c:pt idx="28898">
                  <c:v>55.77</c:v>
                </c:pt>
                <c:pt idx="28899">
                  <c:v>55.77</c:v>
                </c:pt>
                <c:pt idx="28900">
                  <c:v>55.77</c:v>
                </c:pt>
                <c:pt idx="28901">
                  <c:v>55.77</c:v>
                </c:pt>
                <c:pt idx="28902">
                  <c:v>55.77</c:v>
                </c:pt>
                <c:pt idx="28903">
                  <c:v>55.77</c:v>
                </c:pt>
                <c:pt idx="28904">
                  <c:v>55.77</c:v>
                </c:pt>
                <c:pt idx="28905">
                  <c:v>55.44</c:v>
                </c:pt>
                <c:pt idx="28906">
                  <c:v>55.44</c:v>
                </c:pt>
                <c:pt idx="28907">
                  <c:v>55.44</c:v>
                </c:pt>
                <c:pt idx="28908">
                  <c:v>55.44</c:v>
                </c:pt>
                <c:pt idx="28909">
                  <c:v>55.44</c:v>
                </c:pt>
                <c:pt idx="28910">
                  <c:v>55.44</c:v>
                </c:pt>
                <c:pt idx="28911">
                  <c:v>55.44</c:v>
                </c:pt>
                <c:pt idx="28912">
                  <c:v>55.44</c:v>
                </c:pt>
                <c:pt idx="28913">
                  <c:v>55.44</c:v>
                </c:pt>
                <c:pt idx="28914">
                  <c:v>55.44</c:v>
                </c:pt>
                <c:pt idx="28915">
                  <c:v>56.55</c:v>
                </c:pt>
                <c:pt idx="28916">
                  <c:v>56.55</c:v>
                </c:pt>
                <c:pt idx="28917">
                  <c:v>56.55</c:v>
                </c:pt>
                <c:pt idx="28918">
                  <c:v>56.55</c:v>
                </c:pt>
                <c:pt idx="28919">
                  <c:v>56.55</c:v>
                </c:pt>
                <c:pt idx="28920">
                  <c:v>56.55</c:v>
                </c:pt>
                <c:pt idx="28921">
                  <c:v>56.55</c:v>
                </c:pt>
                <c:pt idx="28922">
                  <c:v>56.55</c:v>
                </c:pt>
                <c:pt idx="28923">
                  <c:v>56.55</c:v>
                </c:pt>
                <c:pt idx="28924">
                  <c:v>56.55</c:v>
                </c:pt>
                <c:pt idx="28925">
                  <c:v>57.86</c:v>
                </c:pt>
                <c:pt idx="28926">
                  <c:v>57.86</c:v>
                </c:pt>
                <c:pt idx="28927">
                  <c:v>57.86</c:v>
                </c:pt>
                <c:pt idx="28928">
                  <c:v>57.86</c:v>
                </c:pt>
                <c:pt idx="28929">
                  <c:v>57.86</c:v>
                </c:pt>
                <c:pt idx="28930">
                  <c:v>57.86</c:v>
                </c:pt>
                <c:pt idx="28931">
                  <c:v>57.86</c:v>
                </c:pt>
                <c:pt idx="28932">
                  <c:v>57.86</c:v>
                </c:pt>
                <c:pt idx="28933">
                  <c:v>57.86</c:v>
                </c:pt>
                <c:pt idx="28934">
                  <c:v>57.86</c:v>
                </c:pt>
                <c:pt idx="28935">
                  <c:v>58.02</c:v>
                </c:pt>
                <c:pt idx="28936">
                  <c:v>58.02</c:v>
                </c:pt>
                <c:pt idx="28937">
                  <c:v>58.02</c:v>
                </c:pt>
                <c:pt idx="28938">
                  <c:v>58.02</c:v>
                </c:pt>
                <c:pt idx="28939">
                  <c:v>58.02</c:v>
                </c:pt>
                <c:pt idx="28940">
                  <c:v>58.02</c:v>
                </c:pt>
                <c:pt idx="28941">
                  <c:v>58.02</c:v>
                </c:pt>
                <c:pt idx="28942">
                  <c:v>58.02</c:v>
                </c:pt>
                <c:pt idx="28943">
                  <c:v>58.02</c:v>
                </c:pt>
                <c:pt idx="28944">
                  <c:v>58.02</c:v>
                </c:pt>
                <c:pt idx="28945">
                  <c:v>48.61</c:v>
                </c:pt>
                <c:pt idx="28946">
                  <c:v>48.61</c:v>
                </c:pt>
                <c:pt idx="28947">
                  <c:v>48.61</c:v>
                </c:pt>
                <c:pt idx="28948">
                  <c:v>48.61</c:v>
                </c:pt>
                <c:pt idx="28949">
                  <c:v>48.61</c:v>
                </c:pt>
                <c:pt idx="28950">
                  <c:v>48.61</c:v>
                </c:pt>
                <c:pt idx="28951">
                  <c:v>48.61</c:v>
                </c:pt>
                <c:pt idx="28952">
                  <c:v>48.61</c:v>
                </c:pt>
                <c:pt idx="28953">
                  <c:v>48.61</c:v>
                </c:pt>
                <c:pt idx="28954">
                  <c:v>48.61</c:v>
                </c:pt>
                <c:pt idx="28955">
                  <c:v>39.19</c:v>
                </c:pt>
                <c:pt idx="28956">
                  <c:v>39.19</c:v>
                </c:pt>
                <c:pt idx="28957">
                  <c:v>39.19</c:v>
                </c:pt>
                <c:pt idx="28958">
                  <c:v>39.19</c:v>
                </c:pt>
                <c:pt idx="28959">
                  <c:v>39.19</c:v>
                </c:pt>
                <c:pt idx="28960">
                  <c:v>39.19</c:v>
                </c:pt>
                <c:pt idx="28961">
                  <c:v>39.19</c:v>
                </c:pt>
                <c:pt idx="28962">
                  <c:v>39.19</c:v>
                </c:pt>
                <c:pt idx="28963">
                  <c:v>39.19</c:v>
                </c:pt>
                <c:pt idx="28964">
                  <c:v>39.19</c:v>
                </c:pt>
                <c:pt idx="28965">
                  <c:v>41.13</c:v>
                </c:pt>
                <c:pt idx="28966">
                  <c:v>41.13</c:v>
                </c:pt>
                <c:pt idx="28967">
                  <c:v>41.13</c:v>
                </c:pt>
                <c:pt idx="28968">
                  <c:v>41.13</c:v>
                </c:pt>
                <c:pt idx="28969">
                  <c:v>41.13</c:v>
                </c:pt>
                <c:pt idx="28970">
                  <c:v>41.13</c:v>
                </c:pt>
                <c:pt idx="28971">
                  <c:v>41.13</c:v>
                </c:pt>
                <c:pt idx="28972">
                  <c:v>41.13</c:v>
                </c:pt>
                <c:pt idx="28973">
                  <c:v>41.13</c:v>
                </c:pt>
                <c:pt idx="28974">
                  <c:v>41.13</c:v>
                </c:pt>
                <c:pt idx="28975">
                  <c:v>39.74</c:v>
                </c:pt>
                <c:pt idx="28976">
                  <c:v>39.74</c:v>
                </c:pt>
                <c:pt idx="28977">
                  <c:v>39.74</c:v>
                </c:pt>
                <c:pt idx="28978">
                  <c:v>39.74</c:v>
                </c:pt>
                <c:pt idx="28979">
                  <c:v>39.74</c:v>
                </c:pt>
                <c:pt idx="28980">
                  <c:v>39.74</c:v>
                </c:pt>
                <c:pt idx="28981">
                  <c:v>39.74</c:v>
                </c:pt>
                <c:pt idx="28982">
                  <c:v>39.74</c:v>
                </c:pt>
                <c:pt idx="28983">
                  <c:v>39.74</c:v>
                </c:pt>
                <c:pt idx="28984">
                  <c:v>39.74</c:v>
                </c:pt>
                <c:pt idx="28985">
                  <c:v>38.380000000000003</c:v>
                </c:pt>
                <c:pt idx="28986">
                  <c:v>38.380000000000003</c:v>
                </c:pt>
                <c:pt idx="28987">
                  <c:v>38.380000000000003</c:v>
                </c:pt>
                <c:pt idx="28988">
                  <c:v>38.380000000000003</c:v>
                </c:pt>
                <c:pt idx="28989">
                  <c:v>38.380000000000003</c:v>
                </c:pt>
                <c:pt idx="28990">
                  <c:v>38.380000000000003</c:v>
                </c:pt>
                <c:pt idx="28991">
                  <c:v>38.380000000000003</c:v>
                </c:pt>
                <c:pt idx="28992">
                  <c:v>38.380000000000003</c:v>
                </c:pt>
                <c:pt idx="28993">
                  <c:v>38.380000000000003</c:v>
                </c:pt>
                <c:pt idx="28994">
                  <c:v>38.380000000000003</c:v>
                </c:pt>
                <c:pt idx="28995">
                  <c:v>39.24</c:v>
                </c:pt>
                <c:pt idx="28996">
                  <c:v>39.24</c:v>
                </c:pt>
                <c:pt idx="28997">
                  <c:v>39.24</c:v>
                </c:pt>
                <c:pt idx="28998">
                  <c:v>39.24</c:v>
                </c:pt>
                <c:pt idx="28999">
                  <c:v>39.24</c:v>
                </c:pt>
                <c:pt idx="29000">
                  <c:v>39.24</c:v>
                </c:pt>
                <c:pt idx="29001">
                  <c:v>39.24</c:v>
                </c:pt>
                <c:pt idx="29002">
                  <c:v>39.24</c:v>
                </c:pt>
                <c:pt idx="29003">
                  <c:v>39.24</c:v>
                </c:pt>
                <c:pt idx="29004">
                  <c:v>39.24</c:v>
                </c:pt>
                <c:pt idx="29005">
                  <c:v>38.22</c:v>
                </c:pt>
                <c:pt idx="29006">
                  <c:v>38.22</c:v>
                </c:pt>
                <c:pt idx="29007">
                  <c:v>38.22</c:v>
                </c:pt>
                <c:pt idx="29008">
                  <c:v>38.22</c:v>
                </c:pt>
                <c:pt idx="29009">
                  <c:v>38.22</c:v>
                </c:pt>
                <c:pt idx="29010">
                  <c:v>38.22</c:v>
                </c:pt>
                <c:pt idx="29011">
                  <c:v>38.22</c:v>
                </c:pt>
                <c:pt idx="29012">
                  <c:v>38.22</c:v>
                </c:pt>
                <c:pt idx="29013">
                  <c:v>38.22</c:v>
                </c:pt>
                <c:pt idx="29014">
                  <c:v>38.22</c:v>
                </c:pt>
                <c:pt idx="29015">
                  <c:v>37.909999999999997</c:v>
                </c:pt>
                <c:pt idx="29016">
                  <c:v>37.909999999999997</c:v>
                </c:pt>
                <c:pt idx="29017">
                  <c:v>37.909999999999997</c:v>
                </c:pt>
                <c:pt idx="29018">
                  <c:v>37.909999999999997</c:v>
                </c:pt>
                <c:pt idx="29019">
                  <c:v>37.909999999999997</c:v>
                </c:pt>
                <c:pt idx="29020">
                  <c:v>37.909999999999997</c:v>
                </c:pt>
                <c:pt idx="29021">
                  <c:v>37.909999999999997</c:v>
                </c:pt>
                <c:pt idx="29022">
                  <c:v>37.909999999999997</c:v>
                </c:pt>
                <c:pt idx="29023">
                  <c:v>37.909999999999997</c:v>
                </c:pt>
                <c:pt idx="29024">
                  <c:v>37.909999999999997</c:v>
                </c:pt>
                <c:pt idx="29025">
                  <c:v>28.66</c:v>
                </c:pt>
                <c:pt idx="29026">
                  <c:v>28.66</c:v>
                </c:pt>
                <c:pt idx="29027">
                  <c:v>28.66</c:v>
                </c:pt>
                <c:pt idx="29028">
                  <c:v>28.66</c:v>
                </c:pt>
                <c:pt idx="29029">
                  <c:v>28.66</c:v>
                </c:pt>
                <c:pt idx="29030">
                  <c:v>28.66</c:v>
                </c:pt>
                <c:pt idx="29031">
                  <c:v>28.66</c:v>
                </c:pt>
                <c:pt idx="29032">
                  <c:v>28.66</c:v>
                </c:pt>
                <c:pt idx="29033">
                  <c:v>28.66</c:v>
                </c:pt>
                <c:pt idx="29034">
                  <c:v>28.66</c:v>
                </c:pt>
                <c:pt idx="29035">
                  <c:v>27.47</c:v>
                </c:pt>
                <c:pt idx="29036">
                  <c:v>27.47</c:v>
                </c:pt>
                <c:pt idx="29037">
                  <c:v>27.47</c:v>
                </c:pt>
                <c:pt idx="29038">
                  <c:v>27.47</c:v>
                </c:pt>
                <c:pt idx="29039">
                  <c:v>27.47</c:v>
                </c:pt>
                <c:pt idx="29040">
                  <c:v>27.47</c:v>
                </c:pt>
                <c:pt idx="29041">
                  <c:v>27.47</c:v>
                </c:pt>
                <c:pt idx="29042">
                  <c:v>27.47</c:v>
                </c:pt>
                <c:pt idx="29043">
                  <c:v>27.47</c:v>
                </c:pt>
                <c:pt idx="29044">
                  <c:v>27.47</c:v>
                </c:pt>
                <c:pt idx="29045">
                  <c:v>30.05</c:v>
                </c:pt>
                <c:pt idx="29046">
                  <c:v>30.05</c:v>
                </c:pt>
                <c:pt idx="29047">
                  <c:v>30.05</c:v>
                </c:pt>
                <c:pt idx="29048">
                  <c:v>30.05</c:v>
                </c:pt>
                <c:pt idx="29049">
                  <c:v>30.05</c:v>
                </c:pt>
                <c:pt idx="29050">
                  <c:v>30.05</c:v>
                </c:pt>
                <c:pt idx="29051">
                  <c:v>30.05</c:v>
                </c:pt>
                <c:pt idx="29052">
                  <c:v>30.05</c:v>
                </c:pt>
                <c:pt idx="29053">
                  <c:v>30.05</c:v>
                </c:pt>
                <c:pt idx="29054">
                  <c:v>30.05</c:v>
                </c:pt>
                <c:pt idx="29055">
                  <c:v>31.13</c:v>
                </c:pt>
                <c:pt idx="29056">
                  <c:v>31.13</c:v>
                </c:pt>
                <c:pt idx="29057">
                  <c:v>31.13</c:v>
                </c:pt>
                <c:pt idx="29058">
                  <c:v>31.13</c:v>
                </c:pt>
                <c:pt idx="29059">
                  <c:v>31.13</c:v>
                </c:pt>
                <c:pt idx="29060">
                  <c:v>31.13</c:v>
                </c:pt>
                <c:pt idx="29061">
                  <c:v>31.13</c:v>
                </c:pt>
                <c:pt idx="29062">
                  <c:v>31.13</c:v>
                </c:pt>
                <c:pt idx="29063">
                  <c:v>31.13</c:v>
                </c:pt>
                <c:pt idx="29064">
                  <c:v>31.13</c:v>
                </c:pt>
                <c:pt idx="29065">
                  <c:v>30.97</c:v>
                </c:pt>
                <c:pt idx="29066">
                  <c:v>30.97</c:v>
                </c:pt>
                <c:pt idx="29067">
                  <c:v>30.97</c:v>
                </c:pt>
                <c:pt idx="29068">
                  <c:v>30.97</c:v>
                </c:pt>
                <c:pt idx="29069">
                  <c:v>30.97</c:v>
                </c:pt>
                <c:pt idx="29070">
                  <c:v>30.97</c:v>
                </c:pt>
                <c:pt idx="29071">
                  <c:v>30.97</c:v>
                </c:pt>
                <c:pt idx="29072">
                  <c:v>30.97</c:v>
                </c:pt>
                <c:pt idx="29073">
                  <c:v>30.97</c:v>
                </c:pt>
                <c:pt idx="29074">
                  <c:v>30.97</c:v>
                </c:pt>
                <c:pt idx="29075">
                  <c:v>37.909999999999997</c:v>
                </c:pt>
                <c:pt idx="29076">
                  <c:v>37.909999999999997</c:v>
                </c:pt>
                <c:pt idx="29077">
                  <c:v>37.909999999999997</c:v>
                </c:pt>
                <c:pt idx="29078">
                  <c:v>37.909999999999997</c:v>
                </c:pt>
                <c:pt idx="29079">
                  <c:v>37.909999999999997</c:v>
                </c:pt>
                <c:pt idx="29080">
                  <c:v>37.909999999999997</c:v>
                </c:pt>
                <c:pt idx="29081">
                  <c:v>37.909999999999997</c:v>
                </c:pt>
                <c:pt idx="29082">
                  <c:v>37.909999999999997</c:v>
                </c:pt>
                <c:pt idx="29083">
                  <c:v>37.909999999999997</c:v>
                </c:pt>
                <c:pt idx="29084">
                  <c:v>37.909999999999997</c:v>
                </c:pt>
                <c:pt idx="29085">
                  <c:v>41.86</c:v>
                </c:pt>
                <c:pt idx="29086">
                  <c:v>41.86</c:v>
                </c:pt>
                <c:pt idx="29087">
                  <c:v>41.86</c:v>
                </c:pt>
                <c:pt idx="29088">
                  <c:v>41.86</c:v>
                </c:pt>
                <c:pt idx="29089">
                  <c:v>41.86</c:v>
                </c:pt>
                <c:pt idx="29090">
                  <c:v>41.86</c:v>
                </c:pt>
                <c:pt idx="29091">
                  <c:v>41.86</c:v>
                </c:pt>
                <c:pt idx="29092">
                  <c:v>41.86</c:v>
                </c:pt>
                <c:pt idx="29093">
                  <c:v>41.86</c:v>
                </c:pt>
                <c:pt idx="29094">
                  <c:v>41.86</c:v>
                </c:pt>
                <c:pt idx="29095">
                  <c:v>42.41</c:v>
                </c:pt>
                <c:pt idx="29096">
                  <c:v>42.41</c:v>
                </c:pt>
                <c:pt idx="29097">
                  <c:v>42.41</c:v>
                </c:pt>
                <c:pt idx="29098">
                  <c:v>42.41</c:v>
                </c:pt>
                <c:pt idx="29099">
                  <c:v>42.41</c:v>
                </c:pt>
                <c:pt idx="29100">
                  <c:v>42.41</c:v>
                </c:pt>
                <c:pt idx="29101">
                  <c:v>42.41</c:v>
                </c:pt>
                <c:pt idx="29102">
                  <c:v>42.41</c:v>
                </c:pt>
                <c:pt idx="29103">
                  <c:v>42.41</c:v>
                </c:pt>
                <c:pt idx="29104">
                  <c:v>42.41</c:v>
                </c:pt>
                <c:pt idx="29105">
                  <c:v>42.38</c:v>
                </c:pt>
                <c:pt idx="29106">
                  <c:v>42.38</c:v>
                </c:pt>
                <c:pt idx="29107">
                  <c:v>42.38</c:v>
                </c:pt>
                <c:pt idx="29108">
                  <c:v>42.38</c:v>
                </c:pt>
                <c:pt idx="29109">
                  <c:v>42.38</c:v>
                </c:pt>
                <c:pt idx="29110">
                  <c:v>42.38</c:v>
                </c:pt>
                <c:pt idx="29111">
                  <c:v>42.38</c:v>
                </c:pt>
                <c:pt idx="29112">
                  <c:v>42.38</c:v>
                </c:pt>
                <c:pt idx="29113">
                  <c:v>42.38</c:v>
                </c:pt>
                <c:pt idx="29114">
                  <c:v>42.38</c:v>
                </c:pt>
                <c:pt idx="29115">
                  <c:v>41.38</c:v>
                </c:pt>
                <c:pt idx="29116">
                  <c:v>41.38</c:v>
                </c:pt>
                <c:pt idx="29117">
                  <c:v>41.38</c:v>
                </c:pt>
                <c:pt idx="29118">
                  <c:v>41.38</c:v>
                </c:pt>
                <c:pt idx="29119">
                  <c:v>41.38</c:v>
                </c:pt>
                <c:pt idx="29120">
                  <c:v>41.38</c:v>
                </c:pt>
                <c:pt idx="29121">
                  <c:v>41.38</c:v>
                </c:pt>
                <c:pt idx="29122">
                  <c:v>41.38</c:v>
                </c:pt>
                <c:pt idx="29123">
                  <c:v>41.38</c:v>
                </c:pt>
                <c:pt idx="29124">
                  <c:v>41.38</c:v>
                </c:pt>
                <c:pt idx="29125">
                  <c:v>23.91</c:v>
                </c:pt>
                <c:pt idx="29126">
                  <c:v>23.91</c:v>
                </c:pt>
                <c:pt idx="29127">
                  <c:v>23.91</c:v>
                </c:pt>
                <c:pt idx="29128">
                  <c:v>23.91</c:v>
                </c:pt>
                <c:pt idx="29129">
                  <c:v>23.91</c:v>
                </c:pt>
                <c:pt idx="29130">
                  <c:v>23.91</c:v>
                </c:pt>
                <c:pt idx="29131">
                  <c:v>23.91</c:v>
                </c:pt>
                <c:pt idx="29132">
                  <c:v>23.91</c:v>
                </c:pt>
                <c:pt idx="29133">
                  <c:v>23.91</c:v>
                </c:pt>
                <c:pt idx="29134">
                  <c:v>23.91</c:v>
                </c:pt>
                <c:pt idx="29135">
                  <c:v>24.77</c:v>
                </c:pt>
                <c:pt idx="29136">
                  <c:v>24.77</c:v>
                </c:pt>
                <c:pt idx="29137">
                  <c:v>24.77</c:v>
                </c:pt>
                <c:pt idx="29138">
                  <c:v>24.77</c:v>
                </c:pt>
                <c:pt idx="29139">
                  <c:v>24.77</c:v>
                </c:pt>
                <c:pt idx="29140">
                  <c:v>24.77</c:v>
                </c:pt>
                <c:pt idx="29141">
                  <c:v>24.77</c:v>
                </c:pt>
                <c:pt idx="29142">
                  <c:v>24.77</c:v>
                </c:pt>
                <c:pt idx="29143">
                  <c:v>24.77</c:v>
                </c:pt>
                <c:pt idx="29144">
                  <c:v>24.77</c:v>
                </c:pt>
                <c:pt idx="29145">
                  <c:v>28.24</c:v>
                </c:pt>
                <c:pt idx="29146">
                  <c:v>28.24</c:v>
                </c:pt>
                <c:pt idx="29147">
                  <c:v>28.24</c:v>
                </c:pt>
                <c:pt idx="29148">
                  <c:v>28.24</c:v>
                </c:pt>
                <c:pt idx="29149">
                  <c:v>28.24</c:v>
                </c:pt>
                <c:pt idx="29150">
                  <c:v>28.24</c:v>
                </c:pt>
                <c:pt idx="29151">
                  <c:v>28.24</c:v>
                </c:pt>
                <c:pt idx="29152">
                  <c:v>28.24</c:v>
                </c:pt>
                <c:pt idx="29153">
                  <c:v>28.24</c:v>
                </c:pt>
                <c:pt idx="29154">
                  <c:v>28.24</c:v>
                </c:pt>
                <c:pt idx="29155">
                  <c:v>21.19</c:v>
                </c:pt>
                <c:pt idx="29156">
                  <c:v>21.19</c:v>
                </c:pt>
                <c:pt idx="29157">
                  <c:v>21.19</c:v>
                </c:pt>
                <c:pt idx="29158">
                  <c:v>21.19</c:v>
                </c:pt>
                <c:pt idx="29159">
                  <c:v>21.19</c:v>
                </c:pt>
                <c:pt idx="29160">
                  <c:v>21.19</c:v>
                </c:pt>
                <c:pt idx="29161">
                  <c:v>21.19</c:v>
                </c:pt>
                <c:pt idx="29162">
                  <c:v>21.19</c:v>
                </c:pt>
                <c:pt idx="29163">
                  <c:v>21.19</c:v>
                </c:pt>
                <c:pt idx="29164">
                  <c:v>21.19</c:v>
                </c:pt>
                <c:pt idx="29165">
                  <c:v>18.440000000000001</c:v>
                </c:pt>
                <c:pt idx="29166">
                  <c:v>18.440000000000001</c:v>
                </c:pt>
                <c:pt idx="29167">
                  <c:v>18.440000000000001</c:v>
                </c:pt>
                <c:pt idx="29168">
                  <c:v>18.440000000000001</c:v>
                </c:pt>
                <c:pt idx="29169">
                  <c:v>18.440000000000001</c:v>
                </c:pt>
                <c:pt idx="29170">
                  <c:v>18.440000000000001</c:v>
                </c:pt>
                <c:pt idx="29171">
                  <c:v>18.440000000000001</c:v>
                </c:pt>
                <c:pt idx="29172">
                  <c:v>18.440000000000001</c:v>
                </c:pt>
                <c:pt idx="29173">
                  <c:v>18.440000000000001</c:v>
                </c:pt>
                <c:pt idx="29174">
                  <c:v>18.440000000000001</c:v>
                </c:pt>
                <c:pt idx="29175">
                  <c:v>33.11</c:v>
                </c:pt>
                <c:pt idx="29176">
                  <c:v>33.11</c:v>
                </c:pt>
                <c:pt idx="29177">
                  <c:v>33.11</c:v>
                </c:pt>
                <c:pt idx="29178">
                  <c:v>33.11</c:v>
                </c:pt>
                <c:pt idx="29179">
                  <c:v>33.11</c:v>
                </c:pt>
                <c:pt idx="29180">
                  <c:v>33.11</c:v>
                </c:pt>
                <c:pt idx="29181">
                  <c:v>33.11</c:v>
                </c:pt>
                <c:pt idx="29182">
                  <c:v>33.11</c:v>
                </c:pt>
                <c:pt idx="29183">
                  <c:v>33.11</c:v>
                </c:pt>
                <c:pt idx="29184">
                  <c:v>33.11</c:v>
                </c:pt>
                <c:pt idx="29185">
                  <c:v>31.97</c:v>
                </c:pt>
                <c:pt idx="29186">
                  <c:v>31.97</c:v>
                </c:pt>
                <c:pt idx="29187">
                  <c:v>31.97</c:v>
                </c:pt>
                <c:pt idx="29188">
                  <c:v>31.97</c:v>
                </c:pt>
                <c:pt idx="29189">
                  <c:v>31.97</c:v>
                </c:pt>
                <c:pt idx="29190">
                  <c:v>31.97</c:v>
                </c:pt>
                <c:pt idx="29191">
                  <c:v>31.97</c:v>
                </c:pt>
                <c:pt idx="29192">
                  <c:v>31.97</c:v>
                </c:pt>
                <c:pt idx="29193">
                  <c:v>31.97</c:v>
                </c:pt>
                <c:pt idx="29194">
                  <c:v>31.97</c:v>
                </c:pt>
                <c:pt idx="29195">
                  <c:v>31.36</c:v>
                </c:pt>
                <c:pt idx="29196">
                  <c:v>31.36</c:v>
                </c:pt>
                <c:pt idx="29197">
                  <c:v>31.36</c:v>
                </c:pt>
                <c:pt idx="29198">
                  <c:v>31.36</c:v>
                </c:pt>
                <c:pt idx="29199">
                  <c:v>31.36</c:v>
                </c:pt>
                <c:pt idx="29200">
                  <c:v>31.36</c:v>
                </c:pt>
                <c:pt idx="29201">
                  <c:v>31.36</c:v>
                </c:pt>
                <c:pt idx="29202">
                  <c:v>31.36</c:v>
                </c:pt>
                <c:pt idx="29203">
                  <c:v>31.36</c:v>
                </c:pt>
                <c:pt idx="29204">
                  <c:v>31.36</c:v>
                </c:pt>
                <c:pt idx="29205">
                  <c:v>27.58</c:v>
                </c:pt>
                <c:pt idx="29206">
                  <c:v>27.58</c:v>
                </c:pt>
                <c:pt idx="29207">
                  <c:v>27.58</c:v>
                </c:pt>
                <c:pt idx="29208">
                  <c:v>27.58</c:v>
                </c:pt>
                <c:pt idx="29209">
                  <c:v>27.58</c:v>
                </c:pt>
                <c:pt idx="29210">
                  <c:v>27.58</c:v>
                </c:pt>
                <c:pt idx="29211">
                  <c:v>27.58</c:v>
                </c:pt>
                <c:pt idx="29212">
                  <c:v>27.58</c:v>
                </c:pt>
                <c:pt idx="29213">
                  <c:v>27.58</c:v>
                </c:pt>
                <c:pt idx="29214">
                  <c:v>27.58</c:v>
                </c:pt>
                <c:pt idx="29215">
                  <c:v>27.83</c:v>
                </c:pt>
                <c:pt idx="29216">
                  <c:v>27.83</c:v>
                </c:pt>
                <c:pt idx="29217">
                  <c:v>27.83</c:v>
                </c:pt>
                <c:pt idx="29218">
                  <c:v>27.83</c:v>
                </c:pt>
                <c:pt idx="29219">
                  <c:v>27.83</c:v>
                </c:pt>
                <c:pt idx="29220">
                  <c:v>27.83</c:v>
                </c:pt>
                <c:pt idx="29221">
                  <c:v>27.83</c:v>
                </c:pt>
                <c:pt idx="29222">
                  <c:v>27.83</c:v>
                </c:pt>
                <c:pt idx="29223">
                  <c:v>27.83</c:v>
                </c:pt>
                <c:pt idx="29224">
                  <c:v>27.83</c:v>
                </c:pt>
                <c:pt idx="29225">
                  <c:v>29.55</c:v>
                </c:pt>
                <c:pt idx="29226">
                  <c:v>29.55</c:v>
                </c:pt>
                <c:pt idx="29227">
                  <c:v>29.55</c:v>
                </c:pt>
                <c:pt idx="29228">
                  <c:v>29.55</c:v>
                </c:pt>
                <c:pt idx="29229">
                  <c:v>29.55</c:v>
                </c:pt>
                <c:pt idx="29230">
                  <c:v>29.55</c:v>
                </c:pt>
                <c:pt idx="29231">
                  <c:v>29.55</c:v>
                </c:pt>
                <c:pt idx="29232">
                  <c:v>29.55</c:v>
                </c:pt>
                <c:pt idx="29233">
                  <c:v>29.55</c:v>
                </c:pt>
                <c:pt idx="29234">
                  <c:v>29.55</c:v>
                </c:pt>
                <c:pt idx="29235">
                  <c:v>30.16</c:v>
                </c:pt>
                <c:pt idx="29236">
                  <c:v>30.16</c:v>
                </c:pt>
                <c:pt idx="29237">
                  <c:v>30.16</c:v>
                </c:pt>
                <c:pt idx="29238">
                  <c:v>30.16</c:v>
                </c:pt>
                <c:pt idx="29239">
                  <c:v>30.16</c:v>
                </c:pt>
                <c:pt idx="29240">
                  <c:v>30.16</c:v>
                </c:pt>
                <c:pt idx="29241">
                  <c:v>30.16</c:v>
                </c:pt>
                <c:pt idx="29242">
                  <c:v>30.16</c:v>
                </c:pt>
                <c:pt idx="29243">
                  <c:v>30.16</c:v>
                </c:pt>
                <c:pt idx="29244">
                  <c:v>30.16</c:v>
                </c:pt>
                <c:pt idx="29245">
                  <c:v>37.83</c:v>
                </c:pt>
                <c:pt idx="29246">
                  <c:v>37.83</c:v>
                </c:pt>
                <c:pt idx="29247">
                  <c:v>37.83</c:v>
                </c:pt>
                <c:pt idx="29248">
                  <c:v>37.83</c:v>
                </c:pt>
                <c:pt idx="29249">
                  <c:v>37.83</c:v>
                </c:pt>
                <c:pt idx="29250">
                  <c:v>37.83</c:v>
                </c:pt>
                <c:pt idx="29251">
                  <c:v>37.83</c:v>
                </c:pt>
                <c:pt idx="29252">
                  <c:v>37.83</c:v>
                </c:pt>
                <c:pt idx="29253">
                  <c:v>37.83</c:v>
                </c:pt>
                <c:pt idx="29254">
                  <c:v>37.83</c:v>
                </c:pt>
                <c:pt idx="29255">
                  <c:v>38.520000000000003</c:v>
                </c:pt>
                <c:pt idx="29256">
                  <c:v>38.520000000000003</c:v>
                </c:pt>
                <c:pt idx="29257">
                  <c:v>38.520000000000003</c:v>
                </c:pt>
                <c:pt idx="29258">
                  <c:v>38.520000000000003</c:v>
                </c:pt>
                <c:pt idx="29259">
                  <c:v>38.520000000000003</c:v>
                </c:pt>
                <c:pt idx="29260">
                  <c:v>38.520000000000003</c:v>
                </c:pt>
                <c:pt idx="29261">
                  <c:v>38.520000000000003</c:v>
                </c:pt>
                <c:pt idx="29262">
                  <c:v>38.520000000000003</c:v>
                </c:pt>
                <c:pt idx="29263">
                  <c:v>38.520000000000003</c:v>
                </c:pt>
                <c:pt idx="29264">
                  <c:v>38.520000000000003</c:v>
                </c:pt>
                <c:pt idx="29265">
                  <c:v>44.41</c:v>
                </c:pt>
                <c:pt idx="29266">
                  <c:v>44.41</c:v>
                </c:pt>
                <c:pt idx="29267">
                  <c:v>44.41</c:v>
                </c:pt>
                <c:pt idx="29268">
                  <c:v>44.41</c:v>
                </c:pt>
                <c:pt idx="29269">
                  <c:v>44.41</c:v>
                </c:pt>
                <c:pt idx="29270">
                  <c:v>44.41</c:v>
                </c:pt>
                <c:pt idx="29271">
                  <c:v>44.41</c:v>
                </c:pt>
                <c:pt idx="29272">
                  <c:v>44.41</c:v>
                </c:pt>
                <c:pt idx="29273">
                  <c:v>44.41</c:v>
                </c:pt>
                <c:pt idx="29274">
                  <c:v>44.41</c:v>
                </c:pt>
                <c:pt idx="29275">
                  <c:v>53.22</c:v>
                </c:pt>
                <c:pt idx="29276">
                  <c:v>53.22</c:v>
                </c:pt>
                <c:pt idx="29277">
                  <c:v>53.22</c:v>
                </c:pt>
                <c:pt idx="29278">
                  <c:v>53.22</c:v>
                </c:pt>
                <c:pt idx="29279">
                  <c:v>53.22</c:v>
                </c:pt>
                <c:pt idx="29280">
                  <c:v>53.22</c:v>
                </c:pt>
                <c:pt idx="29281">
                  <c:v>53.22</c:v>
                </c:pt>
                <c:pt idx="29282">
                  <c:v>53.22</c:v>
                </c:pt>
                <c:pt idx="29283">
                  <c:v>53.22</c:v>
                </c:pt>
                <c:pt idx="29284">
                  <c:v>53.22</c:v>
                </c:pt>
                <c:pt idx="29285">
                  <c:v>58.83</c:v>
                </c:pt>
                <c:pt idx="29286">
                  <c:v>58.83</c:v>
                </c:pt>
                <c:pt idx="29287">
                  <c:v>58.83</c:v>
                </c:pt>
                <c:pt idx="29288">
                  <c:v>58.83</c:v>
                </c:pt>
                <c:pt idx="29289">
                  <c:v>58.83</c:v>
                </c:pt>
                <c:pt idx="29290">
                  <c:v>58.83</c:v>
                </c:pt>
                <c:pt idx="29291">
                  <c:v>58.83</c:v>
                </c:pt>
                <c:pt idx="29292">
                  <c:v>58.83</c:v>
                </c:pt>
                <c:pt idx="29293">
                  <c:v>58.83</c:v>
                </c:pt>
                <c:pt idx="29294">
                  <c:v>58.83</c:v>
                </c:pt>
                <c:pt idx="29295">
                  <c:v>61.66</c:v>
                </c:pt>
                <c:pt idx="29296">
                  <c:v>61.66</c:v>
                </c:pt>
                <c:pt idx="29297">
                  <c:v>61.66</c:v>
                </c:pt>
                <c:pt idx="29298">
                  <c:v>61.66</c:v>
                </c:pt>
                <c:pt idx="29299">
                  <c:v>61.66</c:v>
                </c:pt>
                <c:pt idx="29300">
                  <c:v>61.66</c:v>
                </c:pt>
                <c:pt idx="29301">
                  <c:v>61.66</c:v>
                </c:pt>
                <c:pt idx="29302">
                  <c:v>61.66</c:v>
                </c:pt>
                <c:pt idx="29303">
                  <c:v>61.66</c:v>
                </c:pt>
                <c:pt idx="29304">
                  <c:v>61.66</c:v>
                </c:pt>
                <c:pt idx="29305">
                  <c:v>71.05</c:v>
                </c:pt>
                <c:pt idx="29306">
                  <c:v>71.05</c:v>
                </c:pt>
                <c:pt idx="29307">
                  <c:v>71.05</c:v>
                </c:pt>
                <c:pt idx="29308">
                  <c:v>71.05</c:v>
                </c:pt>
                <c:pt idx="29309">
                  <c:v>71.05</c:v>
                </c:pt>
                <c:pt idx="29310">
                  <c:v>71.05</c:v>
                </c:pt>
                <c:pt idx="29311">
                  <c:v>71.05</c:v>
                </c:pt>
                <c:pt idx="29312">
                  <c:v>71.05</c:v>
                </c:pt>
                <c:pt idx="29313">
                  <c:v>71.05</c:v>
                </c:pt>
                <c:pt idx="29314">
                  <c:v>71.05</c:v>
                </c:pt>
                <c:pt idx="29315">
                  <c:v>74.61</c:v>
                </c:pt>
                <c:pt idx="29316">
                  <c:v>74.61</c:v>
                </c:pt>
                <c:pt idx="29317">
                  <c:v>74.61</c:v>
                </c:pt>
                <c:pt idx="29318">
                  <c:v>74.61</c:v>
                </c:pt>
                <c:pt idx="29319">
                  <c:v>74.61</c:v>
                </c:pt>
                <c:pt idx="29320">
                  <c:v>74.61</c:v>
                </c:pt>
                <c:pt idx="29321">
                  <c:v>74.61</c:v>
                </c:pt>
                <c:pt idx="29322">
                  <c:v>74.61</c:v>
                </c:pt>
                <c:pt idx="29323">
                  <c:v>74.61</c:v>
                </c:pt>
                <c:pt idx="29324">
                  <c:v>74.61</c:v>
                </c:pt>
                <c:pt idx="29325">
                  <c:v>77.3</c:v>
                </c:pt>
                <c:pt idx="29326">
                  <c:v>77.3</c:v>
                </c:pt>
                <c:pt idx="29327">
                  <c:v>77.3</c:v>
                </c:pt>
                <c:pt idx="29328">
                  <c:v>77.3</c:v>
                </c:pt>
                <c:pt idx="29329">
                  <c:v>77.3</c:v>
                </c:pt>
                <c:pt idx="29330">
                  <c:v>77.3</c:v>
                </c:pt>
                <c:pt idx="29331">
                  <c:v>77.3</c:v>
                </c:pt>
                <c:pt idx="29332">
                  <c:v>77.3</c:v>
                </c:pt>
                <c:pt idx="29333">
                  <c:v>77.3</c:v>
                </c:pt>
                <c:pt idx="29334">
                  <c:v>77.3</c:v>
                </c:pt>
                <c:pt idx="29335">
                  <c:v>79.02</c:v>
                </c:pt>
                <c:pt idx="29336">
                  <c:v>79.02</c:v>
                </c:pt>
                <c:pt idx="29337">
                  <c:v>79.02</c:v>
                </c:pt>
                <c:pt idx="29338">
                  <c:v>79.02</c:v>
                </c:pt>
                <c:pt idx="29339">
                  <c:v>79.02</c:v>
                </c:pt>
                <c:pt idx="29340">
                  <c:v>79.02</c:v>
                </c:pt>
                <c:pt idx="29341">
                  <c:v>79.02</c:v>
                </c:pt>
                <c:pt idx="29342">
                  <c:v>79.02</c:v>
                </c:pt>
                <c:pt idx="29343">
                  <c:v>79.02</c:v>
                </c:pt>
                <c:pt idx="29344">
                  <c:v>79.02</c:v>
                </c:pt>
                <c:pt idx="29345">
                  <c:v>80.83</c:v>
                </c:pt>
                <c:pt idx="29346">
                  <c:v>80.83</c:v>
                </c:pt>
                <c:pt idx="29347">
                  <c:v>80.83</c:v>
                </c:pt>
                <c:pt idx="29348">
                  <c:v>80.83</c:v>
                </c:pt>
                <c:pt idx="29349">
                  <c:v>80.83</c:v>
                </c:pt>
                <c:pt idx="29350">
                  <c:v>80.83</c:v>
                </c:pt>
                <c:pt idx="29351">
                  <c:v>80.83</c:v>
                </c:pt>
                <c:pt idx="29352">
                  <c:v>80.83</c:v>
                </c:pt>
                <c:pt idx="29353">
                  <c:v>80.83</c:v>
                </c:pt>
                <c:pt idx="29354">
                  <c:v>80.83</c:v>
                </c:pt>
                <c:pt idx="29355">
                  <c:v>82.72</c:v>
                </c:pt>
                <c:pt idx="29356">
                  <c:v>82.72</c:v>
                </c:pt>
                <c:pt idx="29357">
                  <c:v>82.72</c:v>
                </c:pt>
                <c:pt idx="29358">
                  <c:v>82.72</c:v>
                </c:pt>
                <c:pt idx="29359">
                  <c:v>82.72</c:v>
                </c:pt>
                <c:pt idx="29360">
                  <c:v>82.72</c:v>
                </c:pt>
                <c:pt idx="29361">
                  <c:v>82.72</c:v>
                </c:pt>
                <c:pt idx="29362">
                  <c:v>82.72</c:v>
                </c:pt>
                <c:pt idx="29363">
                  <c:v>82.72</c:v>
                </c:pt>
                <c:pt idx="29364">
                  <c:v>82.72</c:v>
                </c:pt>
                <c:pt idx="29365">
                  <c:v>83.97</c:v>
                </c:pt>
                <c:pt idx="29366">
                  <c:v>83.97</c:v>
                </c:pt>
                <c:pt idx="29367">
                  <c:v>83.97</c:v>
                </c:pt>
                <c:pt idx="29368">
                  <c:v>83.97</c:v>
                </c:pt>
                <c:pt idx="29369">
                  <c:v>83.97</c:v>
                </c:pt>
                <c:pt idx="29370">
                  <c:v>83.97</c:v>
                </c:pt>
                <c:pt idx="29371">
                  <c:v>83.97</c:v>
                </c:pt>
                <c:pt idx="29372">
                  <c:v>83.97</c:v>
                </c:pt>
                <c:pt idx="29373">
                  <c:v>83.97</c:v>
                </c:pt>
                <c:pt idx="29374">
                  <c:v>83.97</c:v>
                </c:pt>
                <c:pt idx="29375">
                  <c:v>85.74</c:v>
                </c:pt>
                <c:pt idx="29376">
                  <c:v>85.74</c:v>
                </c:pt>
                <c:pt idx="29377">
                  <c:v>85.74</c:v>
                </c:pt>
                <c:pt idx="29378">
                  <c:v>85.74</c:v>
                </c:pt>
                <c:pt idx="29379">
                  <c:v>85.74</c:v>
                </c:pt>
                <c:pt idx="29380">
                  <c:v>85.74</c:v>
                </c:pt>
                <c:pt idx="29381">
                  <c:v>85.74</c:v>
                </c:pt>
                <c:pt idx="29382">
                  <c:v>85.74</c:v>
                </c:pt>
                <c:pt idx="29383">
                  <c:v>85.74</c:v>
                </c:pt>
                <c:pt idx="29384">
                  <c:v>85.74</c:v>
                </c:pt>
                <c:pt idx="29385">
                  <c:v>87.11</c:v>
                </c:pt>
                <c:pt idx="29386">
                  <c:v>87.11</c:v>
                </c:pt>
                <c:pt idx="29387">
                  <c:v>87.11</c:v>
                </c:pt>
                <c:pt idx="29388">
                  <c:v>87.11</c:v>
                </c:pt>
                <c:pt idx="29389">
                  <c:v>87.11</c:v>
                </c:pt>
                <c:pt idx="29390">
                  <c:v>87.11</c:v>
                </c:pt>
                <c:pt idx="29391">
                  <c:v>87.11</c:v>
                </c:pt>
                <c:pt idx="29392">
                  <c:v>87.11</c:v>
                </c:pt>
                <c:pt idx="29393">
                  <c:v>87.11</c:v>
                </c:pt>
                <c:pt idx="29394">
                  <c:v>87.11</c:v>
                </c:pt>
                <c:pt idx="29395">
                  <c:v>88.94</c:v>
                </c:pt>
                <c:pt idx="29396">
                  <c:v>88.94</c:v>
                </c:pt>
                <c:pt idx="29397">
                  <c:v>88.94</c:v>
                </c:pt>
                <c:pt idx="29398">
                  <c:v>88.94</c:v>
                </c:pt>
                <c:pt idx="29399">
                  <c:v>88.94</c:v>
                </c:pt>
                <c:pt idx="29400">
                  <c:v>88.94</c:v>
                </c:pt>
                <c:pt idx="29401">
                  <c:v>88.94</c:v>
                </c:pt>
                <c:pt idx="29402">
                  <c:v>88.94</c:v>
                </c:pt>
                <c:pt idx="29403">
                  <c:v>88.94</c:v>
                </c:pt>
                <c:pt idx="29404">
                  <c:v>88.94</c:v>
                </c:pt>
                <c:pt idx="29405">
                  <c:v>90.11</c:v>
                </c:pt>
                <c:pt idx="29406">
                  <c:v>90.11</c:v>
                </c:pt>
                <c:pt idx="29407">
                  <c:v>90.11</c:v>
                </c:pt>
                <c:pt idx="29408">
                  <c:v>90.11</c:v>
                </c:pt>
                <c:pt idx="29409">
                  <c:v>90.11</c:v>
                </c:pt>
                <c:pt idx="29410">
                  <c:v>90.11</c:v>
                </c:pt>
                <c:pt idx="29411">
                  <c:v>90.11</c:v>
                </c:pt>
                <c:pt idx="29412">
                  <c:v>90.11</c:v>
                </c:pt>
                <c:pt idx="29413">
                  <c:v>90.11</c:v>
                </c:pt>
                <c:pt idx="29414">
                  <c:v>90.11</c:v>
                </c:pt>
                <c:pt idx="29415">
                  <c:v>86.8</c:v>
                </c:pt>
                <c:pt idx="29416">
                  <c:v>86.8</c:v>
                </c:pt>
                <c:pt idx="29417">
                  <c:v>86.8</c:v>
                </c:pt>
                <c:pt idx="29418">
                  <c:v>86.8</c:v>
                </c:pt>
                <c:pt idx="29419">
                  <c:v>86.8</c:v>
                </c:pt>
                <c:pt idx="29420">
                  <c:v>86.8</c:v>
                </c:pt>
                <c:pt idx="29421">
                  <c:v>86.8</c:v>
                </c:pt>
                <c:pt idx="29422">
                  <c:v>86.8</c:v>
                </c:pt>
                <c:pt idx="29423">
                  <c:v>86.8</c:v>
                </c:pt>
                <c:pt idx="29424">
                  <c:v>86.8</c:v>
                </c:pt>
                <c:pt idx="29425">
                  <c:v>84.99</c:v>
                </c:pt>
                <c:pt idx="29426">
                  <c:v>84.99</c:v>
                </c:pt>
                <c:pt idx="29427">
                  <c:v>84.99</c:v>
                </c:pt>
                <c:pt idx="29428">
                  <c:v>84.99</c:v>
                </c:pt>
                <c:pt idx="29429">
                  <c:v>84.99</c:v>
                </c:pt>
                <c:pt idx="29430">
                  <c:v>84.99</c:v>
                </c:pt>
                <c:pt idx="29431">
                  <c:v>84.99</c:v>
                </c:pt>
                <c:pt idx="29432">
                  <c:v>84.99</c:v>
                </c:pt>
                <c:pt idx="29433">
                  <c:v>84.99</c:v>
                </c:pt>
                <c:pt idx="29434">
                  <c:v>84.99</c:v>
                </c:pt>
                <c:pt idx="29435">
                  <c:v>85.22</c:v>
                </c:pt>
                <c:pt idx="29436">
                  <c:v>85.22</c:v>
                </c:pt>
                <c:pt idx="29437">
                  <c:v>85.22</c:v>
                </c:pt>
                <c:pt idx="29438">
                  <c:v>85.22</c:v>
                </c:pt>
                <c:pt idx="29439">
                  <c:v>85.22</c:v>
                </c:pt>
                <c:pt idx="29440">
                  <c:v>85.22</c:v>
                </c:pt>
                <c:pt idx="29441">
                  <c:v>85.22</c:v>
                </c:pt>
                <c:pt idx="29442">
                  <c:v>85.22</c:v>
                </c:pt>
                <c:pt idx="29443">
                  <c:v>85.22</c:v>
                </c:pt>
                <c:pt idx="29444">
                  <c:v>85.22</c:v>
                </c:pt>
                <c:pt idx="29445">
                  <c:v>84.36</c:v>
                </c:pt>
                <c:pt idx="29446">
                  <c:v>84.36</c:v>
                </c:pt>
                <c:pt idx="29447">
                  <c:v>84.36</c:v>
                </c:pt>
                <c:pt idx="29448">
                  <c:v>84.36</c:v>
                </c:pt>
                <c:pt idx="29449">
                  <c:v>84.36</c:v>
                </c:pt>
                <c:pt idx="29450">
                  <c:v>84.36</c:v>
                </c:pt>
                <c:pt idx="29451">
                  <c:v>84.36</c:v>
                </c:pt>
                <c:pt idx="29452">
                  <c:v>84.36</c:v>
                </c:pt>
                <c:pt idx="29453">
                  <c:v>84.36</c:v>
                </c:pt>
                <c:pt idx="29454">
                  <c:v>84.36</c:v>
                </c:pt>
                <c:pt idx="29455">
                  <c:v>75.69</c:v>
                </c:pt>
                <c:pt idx="29456">
                  <c:v>75.69</c:v>
                </c:pt>
                <c:pt idx="29457">
                  <c:v>75.69</c:v>
                </c:pt>
                <c:pt idx="29458">
                  <c:v>75.69</c:v>
                </c:pt>
                <c:pt idx="29459">
                  <c:v>75.69</c:v>
                </c:pt>
                <c:pt idx="29460">
                  <c:v>75.69</c:v>
                </c:pt>
                <c:pt idx="29461">
                  <c:v>75.69</c:v>
                </c:pt>
                <c:pt idx="29462">
                  <c:v>75.69</c:v>
                </c:pt>
                <c:pt idx="29463">
                  <c:v>75.69</c:v>
                </c:pt>
                <c:pt idx="29464">
                  <c:v>75.69</c:v>
                </c:pt>
                <c:pt idx="29465">
                  <c:v>61.74</c:v>
                </c:pt>
                <c:pt idx="29466">
                  <c:v>61.74</c:v>
                </c:pt>
                <c:pt idx="29467">
                  <c:v>61.74</c:v>
                </c:pt>
                <c:pt idx="29468">
                  <c:v>61.74</c:v>
                </c:pt>
                <c:pt idx="29469">
                  <c:v>61.74</c:v>
                </c:pt>
                <c:pt idx="29470">
                  <c:v>61.74</c:v>
                </c:pt>
                <c:pt idx="29471">
                  <c:v>61.74</c:v>
                </c:pt>
                <c:pt idx="29472">
                  <c:v>61.74</c:v>
                </c:pt>
                <c:pt idx="29473">
                  <c:v>61.74</c:v>
                </c:pt>
                <c:pt idx="29474">
                  <c:v>61.74</c:v>
                </c:pt>
                <c:pt idx="29475">
                  <c:v>49.83</c:v>
                </c:pt>
                <c:pt idx="29476">
                  <c:v>49.83</c:v>
                </c:pt>
                <c:pt idx="29477">
                  <c:v>49.83</c:v>
                </c:pt>
                <c:pt idx="29478">
                  <c:v>49.83</c:v>
                </c:pt>
                <c:pt idx="29479">
                  <c:v>49.83</c:v>
                </c:pt>
                <c:pt idx="29480">
                  <c:v>49.83</c:v>
                </c:pt>
                <c:pt idx="29481">
                  <c:v>49.83</c:v>
                </c:pt>
                <c:pt idx="29482">
                  <c:v>49.83</c:v>
                </c:pt>
                <c:pt idx="29483">
                  <c:v>49.83</c:v>
                </c:pt>
                <c:pt idx="29484">
                  <c:v>49.83</c:v>
                </c:pt>
                <c:pt idx="29485">
                  <c:v>32.08</c:v>
                </c:pt>
                <c:pt idx="29486">
                  <c:v>32.08</c:v>
                </c:pt>
                <c:pt idx="29487">
                  <c:v>32.08</c:v>
                </c:pt>
                <c:pt idx="29488">
                  <c:v>32.08</c:v>
                </c:pt>
                <c:pt idx="29489">
                  <c:v>32.08</c:v>
                </c:pt>
                <c:pt idx="29490">
                  <c:v>32.08</c:v>
                </c:pt>
                <c:pt idx="29491">
                  <c:v>32.08</c:v>
                </c:pt>
                <c:pt idx="29492">
                  <c:v>32.08</c:v>
                </c:pt>
                <c:pt idx="29493">
                  <c:v>32.08</c:v>
                </c:pt>
                <c:pt idx="29494">
                  <c:v>32.08</c:v>
                </c:pt>
                <c:pt idx="29495">
                  <c:v>41.66</c:v>
                </c:pt>
                <c:pt idx="29496">
                  <c:v>41.66</c:v>
                </c:pt>
                <c:pt idx="29497">
                  <c:v>41.66</c:v>
                </c:pt>
                <c:pt idx="29498">
                  <c:v>41.66</c:v>
                </c:pt>
                <c:pt idx="29499">
                  <c:v>41.66</c:v>
                </c:pt>
                <c:pt idx="29500">
                  <c:v>41.66</c:v>
                </c:pt>
                <c:pt idx="29501">
                  <c:v>41.66</c:v>
                </c:pt>
                <c:pt idx="29502">
                  <c:v>41.66</c:v>
                </c:pt>
                <c:pt idx="29503">
                  <c:v>41.66</c:v>
                </c:pt>
                <c:pt idx="29504">
                  <c:v>41.66</c:v>
                </c:pt>
                <c:pt idx="29505">
                  <c:v>54.63</c:v>
                </c:pt>
                <c:pt idx="29506">
                  <c:v>54.63</c:v>
                </c:pt>
                <c:pt idx="29507">
                  <c:v>54.63</c:v>
                </c:pt>
                <c:pt idx="29508">
                  <c:v>54.63</c:v>
                </c:pt>
                <c:pt idx="29509">
                  <c:v>54.63</c:v>
                </c:pt>
                <c:pt idx="29510">
                  <c:v>54.63</c:v>
                </c:pt>
                <c:pt idx="29511">
                  <c:v>54.63</c:v>
                </c:pt>
                <c:pt idx="29512">
                  <c:v>54.63</c:v>
                </c:pt>
                <c:pt idx="29513">
                  <c:v>54.63</c:v>
                </c:pt>
                <c:pt idx="29514">
                  <c:v>54.63</c:v>
                </c:pt>
                <c:pt idx="29515">
                  <c:v>52.24</c:v>
                </c:pt>
                <c:pt idx="29516">
                  <c:v>52.24</c:v>
                </c:pt>
                <c:pt idx="29517">
                  <c:v>52.24</c:v>
                </c:pt>
                <c:pt idx="29518">
                  <c:v>52.24</c:v>
                </c:pt>
                <c:pt idx="29519">
                  <c:v>52.24</c:v>
                </c:pt>
                <c:pt idx="29520">
                  <c:v>52.24</c:v>
                </c:pt>
                <c:pt idx="29521">
                  <c:v>52.24</c:v>
                </c:pt>
                <c:pt idx="29522">
                  <c:v>52.24</c:v>
                </c:pt>
                <c:pt idx="29523">
                  <c:v>52.24</c:v>
                </c:pt>
                <c:pt idx="29524">
                  <c:v>52.24</c:v>
                </c:pt>
                <c:pt idx="29525">
                  <c:v>50.77</c:v>
                </c:pt>
                <c:pt idx="29526">
                  <c:v>50.77</c:v>
                </c:pt>
                <c:pt idx="29527">
                  <c:v>50.77</c:v>
                </c:pt>
                <c:pt idx="29528">
                  <c:v>50.77</c:v>
                </c:pt>
                <c:pt idx="29529">
                  <c:v>50.77</c:v>
                </c:pt>
                <c:pt idx="29530">
                  <c:v>50.77</c:v>
                </c:pt>
                <c:pt idx="29531">
                  <c:v>50.77</c:v>
                </c:pt>
                <c:pt idx="29532">
                  <c:v>50.77</c:v>
                </c:pt>
                <c:pt idx="29533">
                  <c:v>50.77</c:v>
                </c:pt>
                <c:pt idx="29534">
                  <c:v>50.77</c:v>
                </c:pt>
                <c:pt idx="29535">
                  <c:v>48.69</c:v>
                </c:pt>
                <c:pt idx="29536">
                  <c:v>48.69</c:v>
                </c:pt>
                <c:pt idx="29537">
                  <c:v>48.69</c:v>
                </c:pt>
                <c:pt idx="29538">
                  <c:v>48.69</c:v>
                </c:pt>
                <c:pt idx="29539">
                  <c:v>48.69</c:v>
                </c:pt>
                <c:pt idx="29540">
                  <c:v>48.69</c:v>
                </c:pt>
                <c:pt idx="29541">
                  <c:v>48.69</c:v>
                </c:pt>
                <c:pt idx="29542">
                  <c:v>48.69</c:v>
                </c:pt>
                <c:pt idx="29543">
                  <c:v>48.69</c:v>
                </c:pt>
                <c:pt idx="29544">
                  <c:v>48.69</c:v>
                </c:pt>
                <c:pt idx="29545">
                  <c:v>46.97</c:v>
                </c:pt>
                <c:pt idx="29546">
                  <c:v>46.97</c:v>
                </c:pt>
                <c:pt idx="29547">
                  <c:v>46.97</c:v>
                </c:pt>
                <c:pt idx="29548">
                  <c:v>46.97</c:v>
                </c:pt>
                <c:pt idx="29549">
                  <c:v>46.97</c:v>
                </c:pt>
                <c:pt idx="29550">
                  <c:v>46.97</c:v>
                </c:pt>
                <c:pt idx="29551">
                  <c:v>46.97</c:v>
                </c:pt>
                <c:pt idx="29552">
                  <c:v>46.97</c:v>
                </c:pt>
                <c:pt idx="29553">
                  <c:v>46.97</c:v>
                </c:pt>
                <c:pt idx="29554">
                  <c:v>46.97</c:v>
                </c:pt>
                <c:pt idx="29555">
                  <c:v>28.47</c:v>
                </c:pt>
                <c:pt idx="29556">
                  <c:v>28.47</c:v>
                </c:pt>
                <c:pt idx="29557">
                  <c:v>28.47</c:v>
                </c:pt>
                <c:pt idx="29558">
                  <c:v>28.47</c:v>
                </c:pt>
                <c:pt idx="29559">
                  <c:v>28.47</c:v>
                </c:pt>
                <c:pt idx="29560">
                  <c:v>28.47</c:v>
                </c:pt>
                <c:pt idx="29561">
                  <c:v>28.47</c:v>
                </c:pt>
                <c:pt idx="29562">
                  <c:v>28.47</c:v>
                </c:pt>
                <c:pt idx="29563">
                  <c:v>28.47</c:v>
                </c:pt>
                <c:pt idx="29564">
                  <c:v>28.47</c:v>
                </c:pt>
                <c:pt idx="29565">
                  <c:v>23.27</c:v>
                </c:pt>
                <c:pt idx="29566">
                  <c:v>23.27</c:v>
                </c:pt>
                <c:pt idx="29567">
                  <c:v>23.27</c:v>
                </c:pt>
                <c:pt idx="29568">
                  <c:v>23.27</c:v>
                </c:pt>
                <c:pt idx="29569">
                  <c:v>23.27</c:v>
                </c:pt>
                <c:pt idx="29570">
                  <c:v>23.27</c:v>
                </c:pt>
                <c:pt idx="29571">
                  <c:v>23.27</c:v>
                </c:pt>
                <c:pt idx="29572">
                  <c:v>23.27</c:v>
                </c:pt>
                <c:pt idx="29573">
                  <c:v>23.27</c:v>
                </c:pt>
                <c:pt idx="29574">
                  <c:v>23.27</c:v>
                </c:pt>
                <c:pt idx="29575">
                  <c:v>26.33</c:v>
                </c:pt>
                <c:pt idx="29576">
                  <c:v>26.33</c:v>
                </c:pt>
                <c:pt idx="29577">
                  <c:v>26.33</c:v>
                </c:pt>
                <c:pt idx="29578">
                  <c:v>26.33</c:v>
                </c:pt>
                <c:pt idx="29579">
                  <c:v>26.33</c:v>
                </c:pt>
                <c:pt idx="29580">
                  <c:v>26.33</c:v>
                </c:pt>
                <c:pt idx="29581">
                  <c:v>26.33</c:v>
                </c:pt>
                <c:pt idx="29582">
                  <c:v>26.33</c:v>
                </c:pt>
                <c:pt idx="29583">
                  <c:v>26.33</c:v>
                </c:pt>
                <c:pt idx="29584">
                  <c:v>26.33</c:v>
                </c:pt>
                <c:pt idx="29585">
                  <c:v>43.33</c:v>
                </c:pt>
                <c:pt idx="29586">
                  <c:v>43.33</c:v>
                </c:pt>
                <c:pt idx="29587">
                  <c:v>43.33</c:v>
                </c:pt>
                <c:pt idx="29588">
                  <c:v>43.33</c:v>
                </c:pt>
                <c:pt idx="29589">
                  <c:v>43.33</c:v>
                </c:pt>
                <c:pt idx="29590">
                  <c:v>43.33</c:v>
                </c:pt>
                <c:pt idx="29591">
                  <c:v>43.33</c:v>
                </c:pt>
                <c:pt idx="29592">
                  <c:v>43.33</c:v>
                </c:pt>
                <c:pt idx="29593">
                  <c:v>43.33</c:v>
                </c:pt>
                <c:pt idx="29594">
                  <c:v>43.33</c:v>
                </c:pt>
                <c:pt idx="29595">
                  <c:v>42.55</c:v>
                </c:pt>
                <c:pt idx="29596">
                  <c:v>42.55</c:v>
                </c:pt>
                <c:pt idx="29597">
                  <c:v>42.55</c:v>
                </c:pt>
                <c:pt idx="29598">
                  <c:v>42.55</c:v>
                </c:pt>
                <c:pt idx="29599">
                  <c:v>42.55</c:v>
                </c:pt>
                <c:pt idx="29600">
                  <c:v>42.55</c:v>
                </c:pt>
                <c:pt idx="29601">
                  <c:v>42.55</c:v>
                </c:pt>
                <c:pt idx="29602">
                  <c:v>42.55</c:v>
                </c:pt>
                <c:pt idx="29603">
                  <c:v>42.55</c:v>
                </c:pt>
                <c:pt idx="29604">
                  <c:v>42.55</c:v>
                </c:pt>
                <c:pt idx="29605">
                  <c:v>41.13</c:v>
                </c:pt>
                <c:pt idx="29606">
                  <c:v>41.13</c:v>
                </c:pt>
                <c:pt idx="29607">
                  <c:v>41.13</c:v>
                </c:pt>
                <c:pt idx="29608">
                  <c:v>41.13</c:v>
                </c:pt>
                <c:pt idx="29609">
                  <c:v>41.13</c:v>
                </c:pt>
                <c:pt idx="29610">
                  <c:v>41.13</c:v>
                </c:pt>
                <c:pt idx="29611">
                  <c:v>41.13</c:v>
                </c:pt>
                <c:pt idx="29612">
                  <c:v>41.13</c:v>
                </c:pt>
                <c:pt idx="29613">
                  <c:v>41.13</c:v>
                </c:pt>
                <c:pt idx="29614">
                  <c:v>41.13</c:v>
                </c:pt>
                <c:pt idx="29615">
                  <c:v>27.44</c:v>
                </c:pt>
                <c:pt idx="29616">
                  <c:v>27.44</c:v>
                </c:pt>
                <c:pt idx="29617">
                  <c:v>27.44</c:v>
                </c:pt>
                <c:pt idx="29618">
                  <c:v>27.44</c:v>
                </c:pt>
                <c:pt idx="29619">
                  <c:v>27.44</c:v>
                </c:pt>
                <c:pt idx="29620">
                  <c:v>27.44</c:v>
                </c:pt>
                <c:pt idx="29621">
                  <c:v>27.44</c:v>
                </c:pt>
                <c:pt idx="29622">
                  <c:v>27.44</c:v>
                </c:pt>
                <c:pt idx="29623">
                  <c:v>27.44</c:v>
                </c:pt>
                <c:pt idx="29624">
                  <c:v>27.44</c:v>
                </c:pt>
                <c:pt idx="29625">
                  <c:v>19.97</c:v>
                </c:pt>
                <c:pt idx="29626">
                  <c:v>19.97</c:v>
                </c:pt>
                <c:pt idx="29627">
                  <c:v>19.97</c:v>
                </c:pt>
                <c:pt idx="29628">
                  <c:v>19.97</c:v>
                </c:pt>
                <c:pt idx="29629">
                  <c:v>19.97</c:v>
                </c:pt>
                <c:pt idx="29630">
                  <c:v>19.97</c:v>
                </c:pt>
                <c:pt idx="29631">
                  <c:v>19.97</c:v>
                </c:pt>
                <c:pt idx="29632">
                  <c:v>19.97</c:v>
                </c:pt>
                <c:pt idx="29633">
                  <c:v>19.97</c:v>
                </c:pt>
                <c:pt idx="29634">
                  <c:v>19.97</c:v>
                </c:pt>
                <c:pt idx="29635">
                  <c:v>19.38</c:v>
                </c:pt>
                <c:pt idx="29636">
                  <c:v>19.38</c:v>
                </c:pt>
                <c:pt idx="29637">
                  <c:v>19.38</c:v>
                </c:pt>
                <c:pt idx="29638">
                  <c:v>19.38</c:v>
                </c:pt>
                <c:pt idx="29639">
                  <c:v>19.38</c:v>
                </c:pt>
                <c:pt idx="29640">
                  <c:v>19.38</c:v>
                </c:pt>
                <c:pt idx="29641">
                  <c:v>19.38</c:v>
                </c:pt>
                <c:pt idx="29642">
                  <c:v>19.38</c:v>
                </c:pt>
                <c:pt idx="29643">
                  <c:v>19.38</c:v>
                </c:pt>
                <c:pt idx="29644">
                  <c:v>19.38</c:v>
                </c:pt>
                <c:pt idx="29645">
                  <c:v>19.3</c:v>
                </c:pt>
                <c:pt idx="29646">
                  <c:v>19.3</c:v>
                </c:pt>
                <c:pt idx="29647">
                  <c:v>19.3</c:v>
                </c:pt>
                <c:pt idx="29648">
                  <c:v>19.3</c:v>
                </c:pt>
                <c:pt idx="29649">
                  <c:v>19.3</c:v>
                </c:pt>
                <c:pt idx="29650">
                  <c:v>19.3</c:v>
                </c:pt>
                <c:pt idx="29651">
                  <c:v>19.3</c:v>
                </c:pt>
                <c:pt idx="29652">
                  <c:v>19.3</c:v>
                </c:pt>
                <c:pt idx="29653">
                  <c:v>19.3</c:v>
                </c:pt>
                <c:pt idx="29654">
                  <c:v>19.3</c:v>
                </c:pt>
                <c:pt idx="29655">
                  <c:v>21.19</c:v>
                </c:pt>
                <c:pt idx="29656">
                  <c:v>21.19</c:v>
                </c:pt>
                <c:pt idx="29657">
                  <c:v>21.19</c:v>
                </c:pt>
                <c:pt idx="29658">
                  <c:v>21.19</c:v>
                </c:pt>
                <c:pt idx="29659">
                  <c:v>21.19</c:v>
                </c:pt>
                <c:pt idx="29660">
                  <c:v>21.19</c:v>
                </c:pt>
                <c:pt idx="29661">
                  <c:v>21.19</c:v>
                </c:pt>
                <c:pt idx="29662">
                  <c:v>21.19</c:v>
                </c:pt>
                <c:pt idx="29663">
                  <c:v>21.19</c:v>
                </c:pt>
                <c:pt idx="29664">
                  <c:v>21.19</c:v>
                </c:pt>
                <c:pt idx="29665">
                  <c:v>48.16</c:v>
                </c:pt>
                <c:pt idx="29666">
                  <c:v>48.16</c:v>
                </c:pt>
                <c:pt idx="29667">
                  <c:v>48.16</c:v>
                </c:pt>
                <c:pt idx="29668">
                  <c:v>48.16</c:v>
                </c:pt>
                <c:pt idx="29669">
                  <c:v>48.16</c:v>
                </c:pt>
                <c:pt idx="29670">
                  <c:v>48.16</c:v>
                </c:pt>
                <c:pt idx="29671">
                  <c:v>48.16</c:v>
                </c:pt>
                <c:pt idx="29672">
                  <c:v>48.16</c:v>
                </c:pt>
                <c:pt idx="29673">
                  <c:v>48.16</c:v>
                </c:pt>
                <c:pt idx="29674">
                  <c:v>48.16</c:v>
                </c:pt>
                <c:pt idx="29675">
                  <c:v>63.61</c:v>
                </c:pt>
                <c:pt idx="29676">
                  <c:v>63.61</c:v>
                </c:pt>
                <c:pt idx="29677">
                  <c:v>63.61</c:v>
                </c:pt>
                <c:pt idx="29678">
                  <c:v>63.61</c:v>
                </c:pt>
                <c:pt idx="29679">
                  <c:v>63.61</c:v>
                </c:pt>
                <c:pt idx="29680">
                  <c:v>63.61</c:v>
                </c:pt>
                <c:pt idx="29681">
                  <c:v>63.61</c:v>
                </c:pt>
                <c:pt idx="29682">
                  <c:v>63.61</c:v>
                </c:pt>
                <c:pt idx="29683">
                  <c:v>63.61</c:v>
                </c:pt>
                <c:pt idx="29684">
                  <c:v>63.61</c:v>
                </c:pt>
                <c:pt idx="29685">
                  <c:v>62.27</c:v>
                </c:pt>
                <c:pt idx="29686">
                  <c:v>62.27</c:v>
                </c:pt>
                <c:pt idx="29687">
                  <c:v>62.27</c:v>
                </c:pt>
                <c:pt idx="29688">
                  <c:v>62.27</c:v>
                </c:pt>
                <c:pt idx="29689">
                  <c:v>62.27</c:v>
                </c:pt>
                <c:pt idx="29690">
                  <c:v>62.27</c:v>
                </c:pt>
                <c:pt idx="29691">
                  <c:v>62.27</c:v>
                </c:pt>
                <c:pt idx="29692">
                  <c:v>62.27</c:v>
                </c:pt>
                <c:pt idx="29693">
                  <c:v>62.27</c:v>
                </c:pt>
                <c:pt idx="29694">
                  <c:v>62.27</c:v>
                </c:pt>
                <c:pt idx="29695">
                  <c:v>62.77</c:v>
                </c:pt>
                <c:pt idx="29696">
                  <c:v>62.77</c:v>
                </c:pt>
                <c:pt idx="29697">
                  <c:v>62.77</c:v>
                </c:pt>
                <c:pt idx="29698">
                  <c:v>62.77</c:v>
                </c:pt>
                <c:pt idx="29699">
                  <c:v>62.77</c:v>
                </c:pt>
                <c:pt idx="29700">
                  <c:v>62.77</c:v>
                </c:pt>
                <c:pt idx="29701">
                  <c:v>62.77</c:v>
                </c:pt>
                <c:pt idx="29702">
                  <c:v>62.77</c:v>
                </c:pt>
                <c:pt idx="29703">
                  <c:v>62.77</c:v>
                </c:pt>
                <c:pt idx="29704">
                  <c:v>62.77</c:v>
                </c:pt>
                <c:pt idx="29705">
                  <c:v>65.02</c:v>
                </c:pt>
                <c:pt idx="29706">
                  <c:v>65.02</c:v>
                </c:pt>
                <c:pt idx="29707">
                  <c:v>65.02</c:v>
                </c:pt>
                <c:pt idx="29708">
                  <c:v>65.02</c:v>
                </c:pt>
                <c:pt idx="29709">
                  <c:v>65.02</c:v>
                </c:pt>
                <c:pt idx="29710">
                  <c:v>65.02</c:v>
                </c:pt>
                <c:pt idx="29711">
                  <c:v>65.02</c:v>
                </c:pt>
                <c:pt idx="29712">
                  <c:v>65.02</c:v>
                </c:pt>
                <c:pt idx="29713">
                  <c:v>65.02</c:v>
                </c:pt>
                <c:pt idx="29714">
                  <c:v>65.02</c:v>
                </c:pt>
                <c:pt idx="29715">
                  <c:v>66.41</c:v>
                </c:pt>
                <c:pt idx="29716">
                  <c:v>66.41</c:v>
                </c:pt>
                <c:pt idx="29717">
                  <c:v>66.41</c:v>
                </c:pt>
                <c:pt idx="29718">
                  <c:v>66.41</c:v>
                </c:pt>
                <c:pt idx="29719">
                  <c:v>66.41</c:v>
                </c:pt>
                <c:pt idx="29720">
                  <c:v>66.41</c:v>
                </c:pt>
                <c:pt idx="29721">
                  <c:v>66.41</c:v>
                </c:pt>
                <c:pt idx="29722">
                  <c:v>66.41</c:v>
                </c:pt>
                <c:pt idx="29723">
                  <c:v>66.41</c:v>
                </c:pt>
                <c:pt idx="29724">
                  <c:v>66.41</c:v>
                </c:pt>
                <c:pt idx="29725">
                  <c:v>67.05</c:v>
                </c:pt>
                <c:pt idx="29726">
                  <c:v>67.05</c:v>
                </c:pt>
                <c:pt idx="29727">
                  <c:v>67.05</c:v>
                </c:pt>
                <c:pt idx="29728">
                  <c:v>67.05</c:v>
                </c:pt>
                <c:pt idx="29729">
                  <c:v>67.05</c:v>
                </c:pt>
                <c:pt idx="29730">
                  <c:v>67.05</c:v>
                </c:pt>
                <c:pt idx="29731">
                  <c:v>67.05</c:v>
                </c:pt>
                <c:pt idx="29732">
                  <c:v>67.05</c:v>
                </c:pt>
                <c:pt idx="29733">
                  <c:v>67.05</c:v>
                </c:pt>
                <c:pt idx="29734">
                  <c:v>67.05</c:v>
                </c:pt>
                <c:pt idx="29735">
                  <c:v>68.05</c:v>
                </c:pt>
                <c:pt idx="29736">
                  <c:v>68.05</c:v>
                </c:pt>
                <c:pt idx="29737">
                  <c:v>68.05</c:v>
                </c:pt>
                <c:pt idx="29738">
                  <c:v>68.05</c:v>
                </c:pt>
                <c:pt idx="29739">
                  <c:v>68.05</c:v>
                </c:pt>
                <c:pt idx="29740">
                  <c:v>68.05</c:v>
                </c:pt>
                <c:pt idx="29741">
                  <c:v>68.05</c:v>
                </c:pt>
                <c:pt idx="29742">
                  <c:v>68.05</c:v>
                </c:pt>
                <c:pt idx="29743">
                  <c:v>68.05</c:v>
                </c:pt>
                <c:pt idx="29744">
                  <c:v>68.05</c:v>
                </c:pt>
                <c:pt idx="29745">
                  <c:v>67.66</c:v>
                </c:pt>
                <c:pt idx="29746">
                  <c:v>67.66</c:v>
                </c:pt>
                <c:pt idx="29747">
                  <c:v>67.66</c:v>
                </c:pt>
                <c:pt idx="29748">
                  <c:v>67.66</c:v>
                </c:pt>
                <c:pt idx="29749">
                  <c:v>67.66</c:v>
                </c:pt>
                <c:pt idx="29750">
                  <c:v>67.66</c:v>
                </c:pt>
                <c:pt idx="29751">
                  <c:v>67.66</c:v>
                </c:pt>
                <c:pt idx="29752">
                  <c:v>67.66</c:v>
                </c:pt>
                <c:pt idx="29753">
                  <c:v>67.66</c:v>
                </c:pt>
                <c:pt idx="29754">
                  <c:v>67.66</c:v>
                </c:pt>
                <c:pt idx="29755">
                  <c:v>68.989999999999995</c:v>
                </c:pt>
                <c:pt idx="29756">
                  <c:v>68.989999999999995</c:v>
                </c:pt>
                <c:pt idx="29757">
                  <c:v>68.989999999999995</c:v>
                </c:pt>
                <c:pt idx="29758">
                  <c:v>68.989999999999995</c:v>
                </c:pt>
                <c:pt idx="29759">
                  <c:v>68.989999999999995</c:v>
                </c:pt>
                <c:pt idx="29760">
                  <c:v>68.989999999999995</c:v>
                </c:pt>
                <c:pt idx="29761">
                  <c:v>68.989999999999995</c:v>
                </c:pt>
                <c:pt idx="29762">
                  <c:v>68.989999999999995</c:v>
                </c:pt>
                <c:pt idx="29763">
                  <c:v>68.989999999999995</c:v>
                </c:pt>
                <c:pt idx="29764">
                  <c:v>68.989999999999995</c:v>
                </c:pt>
                <c:pt idx="29765">
                  <c:v>69.91</c:v>
                </c:pt>
                <c:pt idx="29766">
                  <c:v>69.91</c:v>
                </c:pt>
                <c:pt idx="29767">
                  <c:v>69.91</c:v>
                </c:pt>
                <c:pt idx="29768">
                  <c:v>69.91</c:v>
                </c:pt>
                <c:pt idx="29769">
                  <c:v>69.91</c:v>
                </c:pt>
                <c:pt idx="29770">
                  <c:v>69.91</c:v>
                </c:pt>
                <c:pt idx="29771">
                  <c:v>69.91</c:v>
                </c:pt>
                <c:pt idx="29772">
                  <c:v>69.91</c:v>
                </c:pt>
                <c:pt idx="29773">
                  <c:v>69.91</c:v>
                </c:pt>
                <c:pt idx="29774">
                  <c:v>69.91</c:v>
                </c:pt>
                <c:pt idx="29775">
                  <c:v>69.94</c:v>
                </c:pt>
                <c:pt idx="29776">
                  <c:v>69.94</c:v>
                </c:pt>
                <c:pt idx="29777">
                  <c:v>69.94</c:v>
                </c:pt>
                <c:pt idx="29778">
                  <c:v>69.94</c:v>
                </c:pt>
                <c:pt idx="29779">
                  <c:v>69.94</c:v>
                </c:pt>
                <c:pt idx="29780">
                  <c:v>69.94</c:v>
                </c:pt>
                <c:pt idx="29781">
                  <c:v>69.94</c:v>
                </c:pt>
                <c:pt idx="29782">
                  <c:v>69.94</c:v>
                </c:pt>
                <c:pt idx="29783">
                  <c:v>69.94</c:v>
                </c:pt>
                <c:pt idx="29784">
                  <c:v>69.94</c:v>
                </c:pt>
                <c:pt idx="29785">
                  <c:v>69.72</c:v>
                </c:pt>
                <c:pt idx="29786">
                  <c:v>69.72</c:v>
                </c:pt>
                <c:pt idx="29787">
                  <c:v>69.72</c:v>
                </c:pt>
                <c:pt idx="29788">
                  <c:v>69.72</c:v>
                </c:pt>
                <c:pt idx="29789">
                  <c:v>69.72</c:v>
                </c:pt>
                <c:pt idx="29790">
                  <c:v>69.72</c:v>
                </c:pt>
                <c:pt idx="29791">
                  <c:v>69.72</c:v>
                </c:pt>
                <c:pt idx="29792">
                  <c:v>69.72</c:v>
                </c:pt>
                <c:pt idx="29793">
                  <c:v>69.72</c:v>
                </c:pt>
                <c:pt idx="29794">
                  <c:v>69.72</c:v>
                </c:pt>
                <c:pt idx="29795">
                  <c:v>48.19</c:v>
                </c:pt>
                <c:pt idx="29796">
                  <c:v>48.19</c:v>
                </c:pt>
                <c:pt idx="29797">
                  <c:v>48.19</c:v>
                </c:pt>
                <c:pt idx="29798">
                  <c:v>48.19</c:v>
                </c:pt>
                <c:pt idx="29799">
                  <c:v>48.19</c:v>
                </c:pt>
                <c:pt idx="29800">
                  <c:v>48.19</c:v>
                </c:pt>
                <c:pt idx="29801">
                  <c:v>48.19</c:v>
                </c:pt>
                <c:pt idx="29802">
                  <c:v>48.19</c:v>
                </c:pt>
                <c:pt idx="29803">
                  <c:v>48.19</c:v>
                </c:pt>
                <c:pt idx="29804">
                  <c:v>48.19</c:v>
                </c:pt>
                <c:pt idx="29805">
                  <c:v>50.41</c:v>
                </c:pt>
                <c:pt idx="29806">
                  <c:v>50.41</c:v>
                </c:pt>
                <c:pt idx="29807">
                  <c:v>50.41</c:v>
                </c:pt>
                <c:pt idx="29808">
                  <c:v>50.41</c:v>
                </c:pt>
                <c:pt idx="29809">
                  <c:v>50.41</c:v>
                </c:pt>
                <c:pt idx="29810">
                  <c:v>50.41</c:v>
                </c:pt>
                <c:pt idx="29811">
                  <c:v>50.41</c:v>
                </c:pt>
                <c:pt idx="29812">
                  <c:v>50.41</c:v>
                </c:pt>
                <c:pt idx="29813">
                  <c:v>50.41</c:v>
                </c:pt>
                <c:pt idx="29814">
                  <c:v>50.41</c:v>
                </c:pt>
                <c:pt idx="29815">
                  <c:v>43.47</c:v>
                </c:pt>
                <c:pt idx="29816">
                  <c:v>43.47</c:v>
                </c:pt>
                <c:pt idx="29817">
                  <c:v>43.47</c:v>
                </c:pt>
                <c:pt idx="29818">
                  <c:v>43.47</c:v>
                </c:pt>
                <c:pt idx="29819">
                  <c:v>43.47</c:v>
                </c:pt>
                <c:pt idx="29820">
                  <c:v>43.47</c:v>
                </c:pt>
                <c:pt idx="29821">
                  <c:v>43.47</c:v>
                </c:pt>
                <c:pt idx="29822">
                  <c:v>43.47</c:v>
                </c:pt>
                <c:pt idx="29823">
                  <c:v>43.47</c:v>
                </c:pt>
                <c:pt idx="29824">
                  <c:v>43.47</c:v>
                </c:pt>
                <c:pt idx="29825">
                  <c:v>39.74</c:v>
                </c:pt>
                <c:pt idx="29826">
                  <c:v>39.74</c:v>
                </c:pt>
                <c:pt idx="29827">
                  <c:v>39.74</c:v>
                </c:pt>
                <c:pt idx="29828">
                  <c:v>39.74</c:v>
                </c:pt>
                <c:pt idx="29829">
                  <c:v>39.74</c:v>
                </c:pt>
                <c:pt idx="29830">
                  <c:v>39.74</c:v>
                </c:pt>
                <c:pt idx="29831">
                  <c:v>39.74</c:v>
                </c:pt>
                <c:pt idx="29832">
                  <c:v>39.74</c:v>
                </c:pt>
                <c:pt idx="29833">
                  <c:v>39.74</c:v>
                </c:pt>
                <c:pt idx="29834">
                  <c:v>39.74</c:v>
                </c:pt>
                <c:pt idx="29835">
                  <c:v>37.47</c:v>
                </c:pt>
                <c:pt idx="29836">
                  <c:v>37.47</c:v>
                </c:pt>
                <c:pt idx="29837">
                  <c:v>37.47</c:v>
                </c:pt>
                <c:pt idx="29838">
                  <c:v>37.47</c:v>
                </c:pt>
                <c:pt idx="29839">
                  <c:v>37.47</c:v>
                </c:pt>
                <c:pt idx="29840">
                  <c:v>37.47</c:v>
                </c:pt>
                <c:pt idx="29841">
                  <c:v>37.47</c:v>
                </c:pt>
                <c:pt idx="29842">
                  <c:v>37.47</c:v>
                </c:pt>
                <c:pt idx="29843">
                  <c:v>37.47</c:v>
                </c:pt>
                <c:pt idx="29844">
                  <c:v>37.47</c:v>
                </c:pt>
                <c:pt idx="29845">
                  <c:v>39.47</c:v>
                </c:pt>
                <c:pt idx="29846">
                  <c:v>39.47</c:v>
                </c:pt>
                <c:pt idx="29847">
                  <c:v>39.47</c:v>
                </c:pt>
                <c:pt idx="29848">
                  <c:v>39.47</c:v>
                </c:pt>
                <c:pt idx="29849">
                  <c:v>39.47</c:v>
                </c:pt>
                <c:pt idx="29850">
                  <c:v>39.47</c:v>
                </c:pt>
                <c:pt idx="29851">
                  <c:v>39.47</c:v>
                </c:pt>
                <c:pt idx="29852">
                  <c:v>39.47</c:v>
                </c:pt>
                <c:pt idx="29853">
                  <c:v>39.47</c:v>
                </c:pt>
                <c:pt idx="29854">
                  <c:v>39.47</c:v>
                </c:pt>
                <c:pt idx="29855">
                  <c:v>48.05</c:v>
                </c:pt>
                <c:pt idx="29856">
                  <c:v>48.05</c:v>
                </c:pt>
                <c:pt idx="29857">
                  <c:v>48.05</c:v>
                </c:pt>
                <c:pt idx="29858">
                  <c:v>48.05</c:v>
                </c:pt>
                <c:pt idx="29859">
                  <c:v>48.05</c:v>
                </c:pt>
                <c:pt idx="29860">
                  <c:v>48.05</c:v>
                </c:pt>
                <c:pt idx="29861">
                  <c:v>48.05</c:v>
                </c:pt>
                <c:pt idx="29862">
                  <c:v>48.05</c:v>
                </c:pt>
                <c:pt idx="29863">
                  <c:v>48.05</c:v>
                </c:pt>
                <c:pt idx="29864">
                  <c:v>48.05</c:v>
                </c:pt>
                <c:pt idx="29865">
                  <c:v>47.16</c:v>
                </c:pt>
                <c:pt idx="29866">
                  <c:v>47.16</c:v>
                </c:pt>
                <c:pt idx="29867">
                  <c:v>47.16</c:v>
                </c:pt>
                <c:pt idx="29868">
                  <c:v>47.16</c:v>
                </c:pt>
                <c:pt idx="29869">
                  <c:v>47.16</c:v>
                </c:pt>
                <c:pt idx="29870">
                  <c:v>47.16</c:v>
                </c:pt>
                <c:pt idx="29871">
                  <c:v>47.16</c:v>
                </c:pt>
                <c:pt idx="29872">
                  <c:v>47.16</c:v>
                </c:pt>
                <c:pt idx="29873">
                  <c:v>47.16</c:v>
                </c:pt>
                <c:pt idx="29874">
                  <c:v>47.16</c:v>
                </c:pt>
                <c:pt idx="29875">
                  <c:v>48.88</c:v>
                </c:pt>
                <c:pt idx="29876">
                  <c:v>48.88</c:v>
                </c:pt>
                <c:pt idx="29877">
                  <c:v>48.88</c:v>
                </c:pt>
                <c:pt idx="29878">
                  <c:v>48.88</c:v>
                </c:pt>
                <c:pt idx="29879">
                  <c:v>48.88</c:v>
                </c:pt>
                <c:pt idx="29880">
                  <c:v>48.88</c:v>
                </c:pt>
                <c:pt idx="29881">
                  <c:v>48.88</c:v>
                </c:pt>
                <c:pt idx="29882">
                  <c:v>48.88</c:v>
                </c:pt>
                <c:pt idx="29883">
                  <c:v>48.88</c:v>
                </c:pt>
                <c:pt idx="29884">
                  <c:v>48.88</c:v>
                </c:pt>
                <c:pt idx="29885">
                  <c:v>32.24</c:v>
                </c:pt>
                <c:pt idx="29886">
                  <c:v>32.24</c:v>
                </c:pt>
                <c:pt idx="29887">
                  <c:v>32.24</c:v>
                </c:pt>
                <c:pt idx="29888">
                  <c:v>32.24</c:v>
                </c:pt>
                <c:pt idx="29889">
                  <c:v>32.24</c:v>
                </c:pt>
                <c:pt idx="29890">
                  <c:v>32.24</c:v>
                </c:pt>
                <c:pt idx="29891">
                  <c:v>32.24</c:v>
                </c:pt>
                <c:pt idx="29892">
                  <c:v>32.24</c:v>
                </c:pt>
                <c:pt idx="29893">
                  <c:v>32.24</c:v>
                </c:pt>
                <c:pt idx="29894">
                  <c:v>32.24</c:v>
                </c:pt>
                <c:pt idx="29895">
                  <c:v>29.3</c:v>
                </c:pt>
                <c:pt idx="29896">
                  <c:v>29.3</c:v>
                </c:pt>
                <c:pt idx="29897">
                  <c:v>29.3</c:v>
                </c:pt>
                <c:pt idx="29898">
                  <c:v>29.3</c:v>
                </c:pt>
                <c:pt idx="29899">
                  <c:v>29.3</c:v>
                </c:pt>
                <c:pt idx="29900">
                  <c:v>29.3</c:v>
                </c:pt>
                <c:pt idx="29901">
                  <c:v>29.3</c:v>
                </c:pt>
                <c:pt idx="29902">
                  <c:v>29.3</c:v>
                </c:pt>
                <c:pt idx="29903">
                  <c:v>29.3</c:v>
                </c:pt>
                <c:pt idx="29904">
                  <c:v>29.3</c:v>
                </c:pt>
                <c:pt idx="29905">
                  <c:v>27.99</c:v>
                </c:pt>
                <c:pt idx="29906">
                  <c:v>27.99</c:v>
                </c:pt>
                <c:pt idx="29907">
                  <c:v>27.99</c:v>
                </c:pt>
                <c:pt idx="29908">
                  <c:v>27.99</c:v>
                </c:pt>
                <c:pt idx="29909">
                  <c:v>27.99</c:v>
                </c:pt>
                <c:pt idx="29910">
                  <c:v>27.99</c:v>
                </c:pt>
                <c:pt idx="29911">
                  <c:v>27.99</c:v>
                </c:pt>
                <c:pt idx="29912">
                  <c:v>27.99</c:v>
                </c:pt>
                <c:pt idx="29913">
                  <c:v>27.99</c:v>
                </c:pt>
                <c:pt idx="29914">
                  <c:v>27.99</c:v>
                </c:pt>
                <c:pt idx="29915">
                  <c:v>28.13</c:v>
                </c:pt>
                <c:pt idx="29916">
                  <c:v>28.13</c:v>
                </c:pt>
                <c:pt idx="29917">
                  <c:v>28.13</c:v>
                </c:pt>
                <c:pt idx="29918">
                  <c:v>28.13</c:v>
                </c:pt>
                <c:pt idx="29919">
                  <c:v>28.13</c:v>
                </c:pt>
                <c:pt idx="29920">
                  <c:v>28.13</c:v>
                </c:pt>
                <c:pt idx="29921">
                  <c:v>28.13</c:v>
                </c:pt>
                <c:pt idx="29922">
                  <c:v>28.13</c:v>
                </c:pt>
                <c:pt idx="29923">
                  <c:v>28.13</c:v>
                </c:pt>
                <c:pt idx="29924">
                  <c:v>28.13</c:v>
                </c:pt>
                <c:pt idx="29925">
                  <c:v>27.69</c:v>
                </c:pt>
                <c:pt idx="29926">
                  <c:v>27.69</c:v>
                </c:pt>
                <c:pt idx="29927">
                  <c:v>27.69</c:v>
                </c:pt>
                <c:pt idx="29928">
                  <c:v>27.69</c:v>
                </c:pt>
                <c:pt idx="29929">
                  <c:v>27.69</c:v>
                </c:pt>
                <c:pt idx="29930">
                  <c:v>27.69</c:v>
                </c:pt>
                <c:pt idx="29931">
                  <c:v>27.69</c:v>
                </c:pt>
                <c:pt idx="29932">
                  <c:v>27.69</c:v>
                </c:pt>
                <c:pt idx="29933">
                  <c:v>27.69</c:v>
                </c:pt>
                <c:pt idx="29934">
                  <c:v>27.69</c:v>
                </c:pt>
                <c:pt idx="29935">
                  <c:v>30.13</c:v>
                </c:pt>
                <c:pt idx="29936">
                  <c:v>30.13</c:v>
                </c:pt>
                <c:pt idx="29937">
                  <c:v>30.13</c:v>
                </c:pt>
                <c:pt idx="29938">
                  <c:v>30.13</c:v>
                </c:pt>
                <c:pt idx="29939">
                  <c:v>30.13</c:v>
                </c:pt>
                <c:pt idx="29940">
                  <c:v>30.13</c:v>
                </c:pt>
                <c:pt idx="29941">
                  <c:v>30.13</c:v>
                </c:pt>
                <c:pt idx="29942">
                  <c:v>30.13</c:v>
                </c:pt>
                <c:pt idx="29943">
                  <c:v>30.13</c:v>
                </c:pt>
                <c:pt idx="29944">
                  <c:v>30.13</c:v>
                </c:pt>
                <c:pt idx="29945">
                  <c:v>24.88</c:v>
                </c:pt>
                <c:pt idx="29946">
                  <c:v>24.88</c:v>
                </c:pt>
                <c:pt idx="29947">
                  <c:v>24.88</c:v>
                </c:pt>
                <c:pt idx="29948">
                  <c:v>24.88</c:v>
                </c:pt>
                <c:pt idx="29949">
                  <c:v>24.88</c:v>
                </c:pt>
                <c:pt idx="29950">
                  <c:v>24.88</c:v>
                </c:pt>
                <c:pt idx="29951">
                  <c:v>24.88</c:v>
                </c:pt>
                <c:pt idx="29952">
                  <c:v>24.88</c:v>
                </c:pt>
                <c:pt idx="29953">
                  <c:v>24.88</c:v>
                </c:pt>
                <c:pt idx="29954">
                  <c:v>24.88</c:v>
                </c:pt>
                <c:pt idx="29955">
                  <c:v>23.8</c:v>
                </c:pt>
                <c:pt idx="29956">
                  <c:v>23.8</c:v>
                </c:pt>
                <c:pt idx="29957">
                  <c:v>23.8</c:v>
                </c:pt>
                <c:pt idx="29958">
                  <c:v>23.8</c:v>
                </c:pt>
                <c:pt idx="29959">
                  <c:v>23.8</c:v>
                </c:pt>
                <c:pt idx="29960">
                  <c:v>23.8</c:v>
                </c:pt>
                <c:pt idx="29961">
                  <c:v>23.8</c:v>
                </c:pt>
                <c:pt idx="29962">
                  <c:v>23.8</c:v>
                </c:pt>
                <c:pt idx="29963">
                  <c:v>23.8</c:v>
                </c:pt>
                <c:pt idx="29964">
                  <c:v>23.8</c:v>
                </c:pt>
                <c:pt idx="29965">
                  <c:v>22.72</c:v>
                </c:pt>
                <c:pt idx="29966">
                  <c:v>22.72</c:v>
                </c:pt>
                <c:pt idx="29967">
                  <c:v>22.72</c:v>
                </c:pt>
                <c:pt idx="29968">
                  <c:v>22.72</c:v>
                </c:pt>
                <c:pt idx="29969">
                  <c:v>22.72</c:v>
                </c:pt>
                <c:pt idx="29970">
                  <c:v>22.72</c:v>
                </c:pt>
                <c:pt idx="29971">
                  <c:v>22.72</c:v>
                </c:pt>
                <c:pt idx="29972">
                  <c:v>22.72</c:v>
                </c:pt>
                <c:pt idx="29973">
                  <c:v>22.72</c:v>
                </c:pt>
                <c:pt idx="29974">
                  <c:v>22.72</c:v>
                </c:pt>
                <c:pt idx="29975">
                  <c:v>22.33</c:v>
                </c:pt>
                <c:pt idx="29976">
                  <c:v>22.33</c:v>
                </c:pt>
                <c:pt idx="29977">
                  <c:v>22.33</c:v>
                </c:pt>
                <c:pt idx="29978">
                  <c:v>22.33</c:v>
                </c:pt>
                <c:pt idx="29979">
                  <c:v>22.33</c:v>
                </c:pt>
                <c:pt idx="29980">
                  <c:v>22.33</c:v>
                </c:pt>
                <c:pt idx="29981">
                  <c:v>22.33</c:v>
                </c:pt>
                <c:pt idx="29982">
                  <c:v>22.33</c:v>
                </c:pt>
                <c:pt idx="29983">
                  <c:v>22.33</c:v>
                </c:pt>
                <c:pt idx="29984">
                  <c:v>22.33</c:v>
                </c:pt>
                <c:pt idx="29985">
                  <c:v>19.38</c:v>
                </c:pt>
                <c:pt idx="29986">
                  <c:v>19.38</c:v>
                </c:pt>
                <c:pt idx="29987">
                  <c:v>19.38</c:v>
                </c:pt>
                <c:pt idx="29988">
                  <c:v>19.38</c:v>
                </c:pt>
                <c:pt idx="29989">
                  <c:v>19.38</c:v>
                </c:pt>
                <c:pt idx="29990">
                  <c:v>19.38</c:v>
                </c:pt>
                <c:pt idx="29991">
                  <c:v>19.38</c:v>
                </c:pt>
                <c:pt idx="29992">
                  <c:v>19.38</c:v>
                </c:pt>
                <c:pt idx="29993">
                  <c:v>19.38</c:v>
                </c:pt>
                <c:pt idx="29994">
                  <c:v>19.38</c:v>
                </c:pt>
                <c:pt idx="29995">
                  <c:v>20.239999999999998</c:v>
                </c:pt>
                <c:pt idx="29996">
                  <c:v>20.239999999999998</c:v>
                </c:pt>
                <c:pt idx="29997">
                  <c:v>20.239999999999998</c:v>
                </c:pt>
                <c:pt idx="29998">
                  <c:v>20.239999999999998</c:v>
                </c:pt>
                <c:pt idx="29999">
                  <c:v>20.239999999999998</c:v>
                </c:pt>
                <c:pt idx="30000">
                  <c:v>20.239999999999998</c:v>
                </c:pt>
                <c:pt idx="30001">
                  <c:v>20.239999999999998</c:v>
                </c:pt>
                <c:pt idx="30002">
                  <c:v>20.239999999999998</c:v>
                </c:pt>
                <c:pt idx="30003">
                  <c:v>20.239999999999998</c:v>
                </c:pt>
                <c:pt idx="30004">
                  <c:v>20.239999999999998</c:v>
                </c:pt>
                <c:pt idx="30005">
                  <c:v>37.36</c:v>
                </c:pt>
                <c:pt idx="30006">
                  <c:v>37.36</c:v>
                </c:pt>
                <c:pt idx="30007">
                  <c:v>37.36</c:v>
                </c:pt>
                <c:pt idx="30008">
                  <c:v>37.36</c:v>
                </c:pt>
                <c:pt idx="30009">
                  <c:v>37.36</c:v>
                </c:pt>
                <c:pt idx="30010">
                  <c:v>37.36</c:v>
                </c:pt>
                <c:pt idx="30011">
                  <c:v>37.36</c:v>
                </c:pt>
                <c:pt idx="30012">
                  <c:v>37.36</c:v>
                </c:pt>
                <c:pt idx="30013">
                  <c:v>37.36</c:v>
                </c:pt>
                <c:pt idx="30014">
                  <c:v>37.36</c:v>
                </c:pt>
                <c:pt idx="30015">
                  <c:v>36.58</c:v>
                </c:pt>
                <c:pt idx="30016">
                  <c:v>36.58</c:v>
                </c:pt>
                <c:pt idx="30017">
                  <c:v>36.58</c:v>
                </c:pt>
                <c:pt idx="30018">
                  <c:v>36.58</c:v>
                </c:pt>
                <c:pt idx="30019">
                  <c:v>36.58</c:v>
                </c:pt>
                <c:pt idx="30020">
                  <c:v>36.58</c:v>
                </c:pt>
                <c:pt idx="30021">
                  <c:v>36.58</c:v>
                </c:pt>
                <c:pt idx="30022">
                  <c:v>36.58</c:v>
                </c:pt>
                <c:pt idx="30023">
                  <c:v>36.58</c:v>
                </c:pt>
                <c:pt idx="30024">
                  <c:v>36.58</c:v>
                </c:pt>
                <c:pt idx="30025">
                  <c:v>35.58</c:v>
                </c:pt>
                <c:pt idx="30026">
                  <c:v>35.58</c:v>
                </c:pt>
                <c:pt idx="30027">
                  <c:v>35.58</c:v>
                </c:pt>
                <c:pt idx="30028">
                  <c:v>35.58</c:v>
                </c:pt>
                <c:pt idx="30029">
                  <c:v>35.58</c:v>
                </c:pt>
                <c:pt idx="30030">
                  <c:v>35.58</c:v>
                </c:pt>
                <c:pt idx="30031">
                  <c:v>35.58</c:v>
                </c:pt>
                <c:pt idx="30032">
                  <c:v>35.58</c:v>
                </c:pt>
                <c:pt idx="30033">
                  <c:v>35.58</c:v>
                </c:pt>
                <c:pt idx="30034">
                  <c:v>35.58</c:v>
                </c:pt>
                <c:pt idx="30035">
                  <c:v>22.41</c:v>
                </c:pt>
                <c:pt idx="30036">
                  <c:v>22.41</c:v>
                </c:pt>
                <c:pt idx="30037">
                  <c:v>22.41</c:v>
                </c:pt>
                <c:pt idx="30038">
                  <c:v>22.41</c:v>
                </c:pt>
                <c:pt idx="30039">
                  <c:v>22.41</c:v>
                </c:pt>
                <c:pt idx="30040">
                  <c:v>22.41</c:v>
                </c:pt>
                <c:pt idx="30041">
                  <c:v>22.41</c:v>
                </c:pt>
                <c:pt idx="30042">
                  <c:v>22.41</c:v>
                </c:pt>
                <c:pt idx="30043">
                  <c:v>22.41</c:v>
                </c:pt>
                <c:pt idx="30044">
                  <c:v>22.41</c:v>
                </c:pt>
                <c:pt idx="30045">
                  <c:v>15.22</c:v>
                </c:pt>
                <c:pt idx="30046">
                  <c:v>15.22</c:v>
                </c:pt>
                <c:pt idx="30047">
                  <c:v>15.22</c:v>
                </c:pt>
                <c:pt idx="30048">
                  <c:v>15.22</c:v>
                </c:pt>
                <c:pt idx="30049">
                  <c:v>15.22</c:v>
                </c:pt>
                <c:pt idx="30050">
                  <c:v>15.22</c:v>
                </c:pt>
                <c:pt idx="30051">
                  <c:v>15.22</c:v>
                </c:pt>
                <c:pt idx="30052">
                  <c:v>15.22</c:v>
                </c:pt>
                <c:pt idx="30053">
                  <c:v>15.22</c:v>
                </c:pt>
                <c:pt idx="30054">
                  <c:v>15.22</c:v>
                </c:pt>
                <c:pt idx="30055">
                  <c:v>18.91</c:v>
                </c:pt>
                <c:pt idx="30056">
                  <c:v>18.91</c:v>
                </c:pt>
                <c:pt idx="30057">
                  <c:v>18.91</c:v>
                </c:pt>
                <c:pt idx="30058">
                  <c:v>18.91</c:v>
                </c:pt>
                <c:pt idx="30059">
                  <c:v>18.91</c:v>
                </c:pt>
                <c:pt idx="30060">
                  <c:v>18.91</c:v>
                </c:pt>
                <c:pt idx="30061">
                  <c:v>18.91</c:v>
                </c:pt>
                <c:pt idx="30062">
                  <c:v>18.91</c:v>
                </c:pt>
                <c:pt idx="30063">
                  <c:v>18.91</c:v>
                </c:pt>
                <c:pt idx="30064">
                  <c:v>18.91</c:v>
                </c:pt>
                <c:pt idx="30065">
                  <c:v>23.38</c:v>
                </c:pt>
                <c:pt idx="30066">
                  <c:v>23.38</c:v>
                </c:pt>
                <c:pt idx="30067">
                  <c:v>23.38</c:v>
                </c:pt>
                <c:pt idx="30068">
                  <c:v>23.38</c:v>
                </c:pt>
                <c:pt idx="30069">
                  <c:v>23.38</c:v>
                </c:pt>
                <c:pt idx="30070">
                  <c:v>23.38</c:v>
                </c:pt>
                <c:pt idx="30071">
                  <c:v>23.38</c:v>
                </c:pt>
                <c:pt idx="30072">
                  <c:v>23.38</c:v>
                </c:pt>
                <c:pt idx="30073">
                  <c:v>23.38</c:v>
                </c:pt>
                <c:pt idx="30074">
                  <c:v>23.38</c:v>
                </c:pt>
                <c:pt idx="30075">
                  <c:v>24.91</c:v>
                </c:pt>
                <c:pt idx="30076">
                  <c:v>24.91</c:v>
                </c:pt>
                <c:pt idx="30077">
                  <c:v>24.91</c:v>
                </c:pt>
                <c:pt idx="30078">
                  <c:v>24.91</c:v>
                </c:pt>
                <c:pt idx="30079">
                  <c:v>24.91</c:v>
                </c:pt>
                <c:pt idx="30080">
                  <c:v>24.91</c:v>
                </c:pt>
                <c:pt idx="30081">
                  <c:v>24.91</c:v>
                </c:pt>
                <c:pt idx="30082">
                  <c:v>24.91</c:v>
                </c:pt>
                <c:pt idx="30083">
                  <c:v>24.91</c:v>
                </c:pt>
                <c:pt idx="30084">
                  <c:v>24.91</c:v>
                </c:pt>
                <c:pt idx="30085">
                  <c:v>24.61</c:v>
                </c:pt>
                <c:pt idx="30086">
                  <c:v>24.61</c:v>
                </c:pt>
                <c:pt idx="30087">
                  <c:v>24.61</c:v>
                </c:pt>
                <c:pt idx="30088">
                  <c:v>24.61</c:v>
                </c:pt>
                <c:pt idx="30089">
                  <c:v>24.61</c:v>
                </c:pt>
                <c:pt idx="30090">
                  <c:v>24.61</c:v>
                </c:pt>
                <c:pt idx="30091">
                  <c:v>24.61</c:v>
                </c:pt>
                <c:pt idx="30092">
                  <c:v>24.61</c:v>
                </c:pt>
                <c:pt idx="30093">
                  <c:v>24.61</c:v>
                </c:pt>
                <c:pt idx="30094">
                  <c:v>24.61</c:v>
                </c:pt>
                <c:pt idx="30095">
                  <c:v>24.77</c:v>
                </c:pt>
                <c:pt idx="30096">
                  <c:v>24.77</c:v>
                </c:pt>
                <c:pt idx="30097">
                  <c:v>24.77</c:v>
                </c:pt>
                <c:pt idx="30098">
                  <c:v>24.77</c:v>
                </c:pt>
                <c:pt idx="30099">
                  <c:v>24.77</c:v>
                </c:pt>
                <c:pt idx="30100">
                  <c:v>24.77</c:v>
                </c:pt>
                <c:pt idx="30101">
                  <c:v>24.77</c:v>
                </c:pt>
                <c:pt idx="30102">
                  <c:v>24.77</c:v>
                </c:pt>
                <c:pt idx="30103">
                  <c:v>24.77</c:v>
                </c:pt>
                <c:pt idx="30104">
                  <c:v>24.77</c:v>
                </c:pt>
                <c:pt idx="30105">
                  <c:v>24.72</c:v>
                </c:pt>
                <c:pt idx="30106">
                  <c:v>24.72</c:v>
                </c:pt>
                <c:pt idx="30107">
                  <c:v>24.72</c:v>
                </c:pt>
                <c:pt idx="30108">
                  <c:v>24.72</c:v>
                </c:pt>
                <c:pt idx="30109">
                  <c:v>24.72</c:v>
                </c:pt>
                <c:pt idx="30110">
                  <c:v>24.72</c:v>
                </c:pt>
                <c:pt idx="30111">
                  <c:v>24.72</c:v>
                </c:pt>
                <c:pt idx="30112">
                  <c:v>24.72</c:v>
                </c:pt>
                <c:pt idx="30113">
                  <c:v>24.72</c:v>
                </c:pt>
                <c:pt idx="30114">
                  <c:v>24.72</c:v>
                </c:pt>
                <c:pt idx="30115">
                  <c:v>29.19</c:v>
                </c:pt>
                <c:pt idx="30116">
                  <c:v>29.19</c:v>
                </c:pt>
                <c:pt idx="30117">
                  <c:v>29.19</c:v>
                </c:pt>
                <c:pt idx="30118">
                  <c:v>29.19</c:v>
                </c:pt>
                <c:pt idx="30119">
                  <c:v>29.19</c:v>
                </c:pt>
                <c:pt idx="30120">
                  <c:v>29.19</c:v>
                </c:pt>
                <c:pt idx="30121">
                  <c:v>29.19</c:v>
                </c:pt>
                <c:pt idx="30122">
                  <c:v>29.19</c:v>
                </c:pt>
                <c:pt idx="30123">
                  <c:v>29.19</c:v>
                </c:pt>
                <c:pt idx="30124">
                  <c:v>29.19</c:v>
                </c:pt>
                <c:pt idx="30125">
                  <c:v>26.97</c:v>
                </c:pt>
                <c:pt idx="30126">
                  <c:v>26.97</c:v>
                </c:pt>
                <c:pt idx="30127">
                  <c:v>26.97</c:v>
                </c:pt>
                <c:pt idx="30128">
                  <c:v>26.97</c:v>
                </c:pt>
                <c:pt idx="30129">
                  <c:v>26.97</c:v>
                </c:pt>
                <c:pt idx="30130">
                  <c:v>26.97</c:v>
                </c:pt>
                <c:pt idx="30131">
                  <c:v>26.97</c:v>
                </c:pt>
                <c:pt idx="30132">
                  <c:v>26.97</c:v>
                </c:pt>
                <c:pt idx="30133">
                  <c:v>26.97</c:v>
                </c:pt>
                <c:pt idx="30134">
                  <c:v>26.97</c:v>
                </c:pt>
                <c:pt idx="30135">
                  <c:v>25.11</c:v>
                </c:pt>
                <c:pt idx="30136">
                  <c:v>25.11</c:v>
                </c:pt>
                <c:pt idx="30137">
                  <c:v>25.11</c:v>
                </c:pt>
                <c:pt idx="30138">
                  <c:v>25.11</c:v>
                </c:pt>
                <c:pt idx="30139">
                  <c:v>25.11</c:v>
                </c:pt>
                <c:pt idx="30140">
                  <c:v>25.11</c:v>
                </c:pt>
                <c:pt idx="30141">
                  <c:v>25.11</c:v>
                </c:pt>
                <c:pt idx="30142">
                  <c:v>25.11</c:v>
                </c:pt>
                <c:pt idx="30143">
                  <c:v>25.11</c:v>
                </c:pt>
                <c:pt idx="30144">
                  <c:v>25.11</c:v>
                </c:pt>
                <c:pt idx="30145">
                  <c:v>25.44</c:v>
                </c:pt>
                <c:pt idx="30146">
                  <c:v>25.44</c:v>
                </c:pt>
                <c:pt idx="30147">
                  <c:v>25.44</c:v>
                </c:pt>
                <c:pt idx="30148">
                  <c:v>25.44</c:v>
                </c:pt>
                <c:pt idx="30149">
                  <c:v>25.44</c:v>
                </c:pt>
                <c:pt idx="30150">
                  <c:v>25.44</c:v>
                </c:pt>
                <c:pt idx="30151">
                  <c:v>25.44</c:v>
                </c:pt>
                <c:pt idx="30152">
                  <c:v>25.44</c:v>
                </c:pt>
                <c:pt idx="30153">
                  <c:v>25.44</c:v>
                </c:pt>
                <c:pt idx="30154">
                  <c:v>25.44</c:v>
                </c:pt>
                <c:pt idx="30155">
                  <c:v>29.02</c:v>
                </c:pt>
                <c:pt idx="30156">
                  <c:v>29.02</c:v>
                </c:pt>
                <c:pt idx="30157">
                  <c:v>29.02</c:v>
                </c:pt>
                <c:pt idx="30158">
                  <c:v>29.02</c:v>
                </c:pt>
                <c:pt idx="30159">
                  <c:v>29.02</c:v>
                </c:pt>
                <c:pt idx="30160">
                  <c:v>29.02</c:v>
                </c:pt>
                <c:pt idx="30161">
                  <c:v>29.02</c:v>
                </c:pt>
                <c:pt idx="30162">
                  <c:v>29.02</c:v>
                </c:pt>
                <c:pt idx="30163">
                  <c:v>29.02</c:v>
                </c:pt>
                <c:pt idx="30164">
                  <c:v>29.02</c:v>
                </c:pt>
                <c:pt idx="30165">
                  <c:v>29.55</c:v>
                </c:pt>
                <c:pt idx="30166">
                  <c:v>29.55</c:v>
                </c:pt>
                <c:pt idx="30167">
                  <c:v>29.55</c:v>
                </c:pt>
                <c:pt idx="30168">
                  <c:v>29.55</c:v>
                </c:pt>
                <c:pt idx="30169">
                  <c:v>29.55</c:v>
                </c:pt>
                <c:pt idx="30170">
                  <c:v>29.55</c:v>
                </c:pt>
                <c:pt idx="30171">
                  <c:v>29.55</c:v>
                </c:pt>
                <c:pt idx="30172">
                  <c:v>29.55</c:v>
                </c:pt>
                <c:pt idx="30173">
                  <c:v>29.55</c:v>
                </c:pt>
                <c:pt idx="30174">
                  <c:v>29.55</c:v>
                </c:pt>
                <c:pt idx="30175">
                  <c:v>29.33</c:v>
                </c:pt>
                <c:pt idx="30176">
                  <c:v>29.33</c:v>
                </c:pt>
                <c:pt idx="30177">
                  <c:v>29.33</c:v>
                </c:pt>
                <c:pt idx="30178">
                  <c:v>29.33</c:v>
                </c:pt>
                <c:pt idx="30179">
                  <c:v>29.33</c:v>
                </c:pt>
                <c:pt idx="30180">
                  <c:v>29.33</c:v>
                </c:pt>
                <c:pt idx="30181">
                  <c:v>29.33</c:v>
                </c:pt>
                <c:pt idx="30182">
                  <c:v>29.33</c:v>
                </c:pt>
                <c:pt idx="30183">
                  <c:v>29.33</c:v>
                </c:pt>
                <c:pt idx="30184">
                  <c:v>29.33</c:v>
                </c:pt>
                <c:pt idx="30185">
                  <c:v>26.22</c:v>
                </c:pt>
                <c:pt idx="30186">
                  <c:v>26.22</c:v>
                </c:pt>
                <c:pt idx="30187">
                  <c:v>26.22</c:v>
                </c:pt>
                <c:pt idx="30188">
                  <c:v>26.22</c:v>
                </c:pt>
                <c:pt idx="30189">
                  <c:v>26.22</c:v>
                </c:pt>
                <c:pt idx="30190">
                  <c:v>26.22</c:v>
                </c:pt>
                <c:pt idx="30191">
                  <c:v>26.22</c:v>
                </c:pt>
                <c:pt idx="30192">
                  <c:v>26.22</c:v>
                </c:pt>
                <c:pt idx="30193">
                  <c:v>26.22</c:v>
                </c:pt>
                <c:pt idx="30194">
                  <c:v>26.22</c:v>
                </c:pt>
                <c:pt idx="30195">
                  <c:v>47.33</c:v>
                </c:pt>
                <c:pt idx="30196">
                  <c:v>47.33</c:v>
                </c:pt>
                <c:pt idx="30197">
                  <c:v>47.33</c:v>
                </c:pt>
                <c:pt idx="30198">
                  <c:v>47.33</c:v>
                </c:pt>
                <c:pt idx="30199">
                  <c:v>47.33</c:v>
                </c:pt>
                <c:pt idx="30200">
                  <c:v>47.33</c:v>
                </c:pt>
                <c:pt idx="30201">
                  <c:v>47.33</c:v>
                </c:pt>
                <c:pt idx="30202">
                  <c:v>47.33</c:v>
                </c:pt>
                <c:pt idx="30203">
                  <c:v>47.33</c:v>
                </c:pt>
                <c:pt idx="30204">
                  <c:v>47.33</c:v>
                </c:pt>
                <c:pt idx="30205">
                  <c:v>51.72</c:v>
                </c:pt>
                <c:pt idx="30206">
                  <c:v>51.72</c:v>
                </c:pt>
                <c:pt idx="30207">
                  <c:v>51.72</c:v>
                </c:pt>
                <c:pt idx="30208">
                  <c:v>51.72</c:v>
                </c:pt>
                <c:pt idx="30209">
                  <c:v>51.72</c:v>
                </c:pt>
                <c:pt idx="30210">
                  <c:v>51.72</c:v>
                </c:pt>
                <c:pt idx="30211">
                  <c:v>51.72</c:v>
                </c:pt>
                <c:pt idx="30212">
                  <c:v>51.72</c:v>
                </c:pt>
                <c:pt idx="30213">
                  <c:v>51.72</c:v>
                </c:pt>
                <c:pt idx="30214">
                  <c:v>51.72</c:v>
                </c:pt>
                <c:pt idx="30215">
                  <c:v>50.41</c:v>
                </c:pt>
                <c:pt idx="30216">
                  <c:v>50.41</c:v>
                </c:pt>
                <c:pt idx="30217">
                  <c:v>50.41</c:v>
                </c:pt>
                <c:pt idx="30218">
                  <c:v>50.41</c:v>
                </c:pt>
                <c:pt idx="30219">
                  <c:v>50.41</c:v>
                </c:pt>
                <c:pt idx="30220">
                  <c:v>50.41</c:v>
                </c:pt>
                <c:pt idx="30221">
                  <c:v>50.41</c:v>
                </c:pt>
                <c:pt idx="30222">
                  <c:v>50.41</c:v>
                </c:pt>
                <c:pt idx="30223">
                  <c:v>50.41</c:v>
                </c:pt>
                <c:pt idx="30224">
                  <c:v>50.41</c:v>
                </c:pt>
                <c:pt idx="30225">
                  <c:v>50.44</c:v>
                </c:pt>
                <c:pt idx="30226">
                  <c:v>50.44</c:v>
                </c:pt>
                <c:pt idx="30227">
                  <c:v>50.44</c:v>
                </c:pt>
                <c:pt idx="30228">
                  <c:v>50.44</c:v>
                </c:pt>
                <c:pt idx="30229">
                  <c:v>50.44</c:v>
                </c:pt>
                <c:pt idx="30230">
                  <c:v>50.44</c:v>
                </c:pt>
                <c:pt idx="30231">
                  <c:v>50.44</c:v>
                </c:pt>
                <c:pt idx="30232">
                  <c:v>50.44</c:v>
                </c:pt>
                <c:pt idx="30233">
                  <c:v>50.44</c:v>
                </c:pt>
                <c:pt idx="30234">
                  <c:v>50.44</c:v>
                </c:pt>
                <c:pt idx="30235">
                  <c:v>50.33</c:v>
                </c:pt>
                <c:pt idx="30236">
                  <c:v>50.33</c:v>
                </c:pt>
                <c:pt idx="30237">
                  <c:v>50.33</c:v>
                </c:pt>
                <c:pt idx="30238">
                  <c:v>50.33</c:v>
                </c:pt>
                <c:pt idx="30239">
                  <c:v>50.33</c:v>
                </c:pt>
                <c:pt idx="30240">
                  <c:v>50.33</c:v>
                </c:pt>
                <c:pt idx="30241">
                  <c:v>50.33</c:v>
                </c:pt>
                <c:pt idx="30242">
                  <c:v>50.33</c:v>
                </c:pt>
                <c:pt idx="30243">
                  <c:v>50.33</c:v>
                </c:pt>
                <c:pt idx="30244">
                  <c:v>50.33</c:v>
                </c:pt>
                <c:pt idx="30245">
                  <c:v>51.16</c:v>
                </c:pt>
                <c:pt idx="30246">
                  <c:v>51.16</c:v>
                </c:pt>
                <c:pt idx="30247">
                  <c:v>51.16</c:v>
                </c:pt>
                <c:pt idx="30248">
                  <c:v>51.16</c:v>
                </c:pt>
                <c:pt idx="30249">
                  <c:v>51.16</c:v>
                </c:pt>
                <c:pt idx="30250">
                  <c:v>51.16</c:v>
                </c:pt>
                <c:pt idx="30251">
                  <c:v>51.16</c:v>
                </c:pt>
                <c:pt idx="30252">
                  <c:v>51.16</c:v>
                </c:pt>
                <c:pt idx="30253">
                  <c:v>51.16</c:v>
                </c:pt>
                <c:pt idx="30254">
                  <c:v>51.16</c:v>
                </c:pt>
                <c:pt idx="30255">
                  <c:v>52.47</c:v>
                </c:pt>
                <c:pt idx="30256">
                  <c:v>52.47</c:v>
                </c:pt>
                <c:pt idx="30257">
                  <c:v>52.47</c:v>
                </c:pt>
                <c:pt idx="30258">
                  <c:v>52.47</c:v>
                </c:pt>
                <c:pt idx="30259">
                  <c:v>52.47</c:v>
                </c:pt>
                <c:pt idx="30260">
                  <c:v>52.47</c:v>
                </c:pt>
                <c:pt idx="30261">
                  <c:v>52.47</c:v>
                </c:pt>
                <c:pt idx="30262">
                  <c:v>52.47</c:v>
                </c:pt>
                <c:pt idx="30263">
                  <c:v>52.47</c:v>
                </c:pt>
                <c:pt idx="30264">
                  <c:v>52.47</c:v>
                </c:pt>
                <c:pt idx="30265">
                  <c:v>54.91</c:v>
                </c:pt>
                <c:pt idx="30266">
                  <c:v>54.91</c:v>
                </c:pt>
                <c:pt idx="30267">
                  <c:v>54.91</c:v>
                </c:pt>
                <c:pt idx="30268">
                  <c:v>54.91</c:v>
                </c:pt>
                <c:pt idx="30269">
                  <c:v>54.91</c:v>
                </c:pt>
                <c:pt idx="30270">
                  <c:v>54.91</c:v>
                </c:pt>
                <c:pt idx="30271">
                  <c:v>54.91</c:v>
                </c:pt>
                <c:pt idx="30272">
                  <c:v>54.91</c:v>
                </c:pt>
                <c:pt idx="30273">
                  <c:v>54.91</c:v>
                </c:pt>
                <c:pt idx="30274">
                  <c:v>54.91</c:v>
                </c:pt>
                <c:pt idx="30275">
                  <c:v>61.49</c:v>
                </c:pt>
                <c:pt idx="30276">
                  <c:v>61.49</c:v>
                </c:pt>
                <c:pt idx="30277">
                  <c:v>61.49</c:v>
                </c:pt>
                <c:pt idx="30278">
                  <c:v>61.49</c:v>
                </c:pt>
                <c:pt idx="30279">
                  <c:v>61.49</c:v>
                </c:pt>
                <c:pt idx="30280">
                  <c:v>61.49</c:v>
                </c:pt>
                <c:pt idx="30281">
                  <c:v>61.49</c:v>
                </c:pt>
                <c:pt idx="30282">
                  <c:v>61.49</c:v>
                </c:pt>
                <c:pt idx="30283">
                  <c:v>61.49</c:v>
                </c:pt>
                <c:pt idx="30284">
                  <c:v>61.49</c:v>
                </c:pt>
                <c:pt idx="30285">
                  <c:v>61.74</c:v>
                </c:pt>
                <c:pt idx="30286">
                  <c:v>61.74</c:v>
                </c:pt>
                <c:pt idx="30287">
                  <c:v>61.74</c:v>
                </c:pt>
                <c:pt idx="30288">
                  <c:v>61.74</c:v>
                </c:pt>
                <c:pt idx="30289">
                  <c:v>61.74</c:v>
                </c:pt>
                <c:pt idx="30290">
                  <c:v>61.74</c:v>
                </c:pt>
                <c:pt idx="30291">
                  <c:v>61.74</c:v>
                </c:pt>
                <c:pt idx="30292">
                  <c:v>61.74</c:v>
                </c:pt>
                <c:pt idx="30293">
                  <c:v>61.74</c:v>
                </c:pt>
                <c:pt idx="30294">
                  <c:v>61.74</c:v>
                </c:pt>
                <c:pt idx="30295">
                  <c:v>63.49</c:v>
                </c:pt>
                <c:pt idx="30296">
                  <c:v>63.49</c:v>
                </c:pt>
                <c:pt idx="30297">
                  <c:v>63.49</c:v>
                </c:pt>
                <c:pt idx="30298">
                  <c:v>63.49</c:v>
                </c:pt>
                <c:pt idx="30299">
                  <c:v>63.49</c:v>
                </c:pt>
                <c:pt idx="30300">
                  <c:v>63.49</c:v>
                </c:pt>
                <c:pt idx="30301">
                  <c:v>63.49</c:v>
                </c:pt>
                <c:pt idx="30302">
                  <c:v>63.49</c:v>
                </c:pt>
                <c:pt idx="30303">
                  <c:v>63.49</c:v>
                </c:pt>
                <c:pt idx="30304">
                  <c:v>63.49</c:v>
                </c:pt>
                <c:pt idx="30305">
                  <c:v>64.16</c:v>
                </c:pt>
                <c:pt idx="30306">
                  <c:v>64.16</c:v>
                </c:pt>
                <c:pt idx="30307">
                  <c:v>64.16</c:v>
                </c:pt>
                <c:pt idx="30308">
                  <c:v>64.16</c:v>
                </c:pt>
                <c:pt idx="30309">
                  <c:v>64.16</c:v>
                </c:pt>
                <c:pt idx="30310">
                  <c:v>64.16</c:v>
                </c:pt>
                <c:pt idx="30311">
                  <c:v>64.16</c:v>
                </c:pt>
                <c:pt idx="30312">
                  <c:v>64.16</c:v>
                </c:pt>
                <c:pt idx="30313">
                  <c:v>64.16</c:v>
                </c:pt>
                <c:pt idx="30314">
                  <c:v>64.16</c:v>
                </c:pt>
                <c:pt idx="30315">
                  <c:v>65.33</c:v>
                </c:pt>
                <c:pt idx="30316">
                  <c:v>65.33</c:v>
                </c:pt>
                <c:pt idx="30317">
                  <c:v>65.33</c:v>
                </c:pt>
                <c:pt idx="30318">
                  <c:v>65.33</c:v>
                </c:pt>
                <c:pt idx="30319">
                  <c:v>65.33</c:v>
                </c:pt>
                <c:pt idx="30320">
                  <c:v>65.33</c:v>
                </c:pt>
                <c:pt idx="30321">
                  <c:v>65.33</c:v>
                </c:pt>
                <c:pt idx="30322">
                  <c:v>65.33</c:v>
                </c:pt>
                <c:pt idx="30323">
                  <c:v>65.33</c:v>
                </c:pt>
                <c:pt idx="30324">
                  <c:v>65.33</c:v>
                </c:pt>
                <c:pt idx="30325">
                  <c:v>65.47</c:v>
                </c:pt>
                <c:pt idx="30326">
                  <c:v>65.47</c:v>
                </c:pt>
                <c:pt idx="30327">
                  <c:v>65.47</c:v>
                </c:pt>
                <c:pt idx="30328">
                  <c:v>65.47</c:v>
                </c:pt>
                <c:pt idx="30329">
                  <c:v>65.47</c:v>
                </c:pt>
                <c:pt idx="30330">
                  <c:v>65.47</c:v>
                </c:pt>
                <c:pt idx="30331">
                  <c:v>65.47</c:v>
                </c:pt>
                <c:pt idx="30332">
                  <c:v>65.47</c:v>
                </c:pt>
                <c:pt idx="30333">
                  <c:v>65.47</c:v>
                </c:pt>
                <c:pt idx="30334">
                  <c:v>65.47</c:v>
                </c:pt>
                <c:pt idx="30335">
                  <c:v>65.58</c:v>
                </c:pt>
                <c:pt idx="30336">
                  <c:v>65.58</c:v>
                </c:pt>
                <c:pt idx="30337">
                  <c:v>65.58</c:v>
                </c:pt>
                <c:pt idx="30338">
                  <c:v>65.58</c:v>
                </c:pt>
                <c:pt idx="30339">
                  <c:v>65.58</c:v>
                </c:pt>
                <c:pt idx="30340">
                  <c:v>65.58</c:v>
                </c:pt>
                <c:pt idx="30341">
                  <c:v>65.58</c:v>
                </c:pt>
                <c:pt idx="30342">
                  <c:v>65.58</c:v>
                </c:pt>
                <c:pt idx="30343">
                  <c:v>65.58</c:v>
                </c:pt>
                <c:pt idx="30344">
                  <c:v>65.58</c:v>
                </c:pt>
                <c:pt idx="30345">
                  <c:v>67.05</c:v>
                </c:pt>
                <c:pt idx="30346">
                  <c:v>67.05</c:v>
                </c:pt>
                <c:pt idx="30347">
                  <c:v>67.05</c:v>
                </c:pt>
                <c:pt idx="30348">
                  <c:v>67.05</c:v>
                </c:pt>
                <c:pt idx="30349">
                  <c:v>67.05</c:v>
                </c:pt>
                <c:pt idx="30350">
                  <c:v>67.05</c:v>
                </c:pt>
                <c:pt idx="30351">
                  <c:v>67.05</c:v>
                </c:pt>
                <c:pt idx="30352">
                  <c:v>67.05</c:v>
                </c:pt>
                <c:pt idx="30353">
                  <c:v>67.05</c:v>
                </c:pt>
                <c:pt idx="30354">
                  <c:v>67.05</c:v>
                </c:pt>
                <c:pt idx="30355">
                  <c:v>68.27</c:v>
                </c:pt>
                <c:pt idx="30356">
                  <c:v>68.27</c:v>
                </c:pt>
                <c:pt idx="30357">
                  <c:v>68.27</c:v>
                </c:pt>
                <c:pt idx="30358">
                  <c:v>68.27</c:v>
                </c:pt>
                <c:pt idx="30359">
                  <c:v>68.27</c:v>
                </c:pt>
                <c:pt idx="30360">
                  <c:v>68.27</c:v>
                </c:pt>
                <c:pt idx="30361">
                  <c:v>68.27</c:v>
                </c:pt>
                <c:pt idx="30362">
                  <c:v>68.27</c:v>
                </c:pt>
                <c:pt idx="30363">
                  <c:v>68.27</c:v>
                </c:pt>
                <c:pt idx="30364">
                  <c:v>68.27</c:v>
                </c:pt>
                <c:pt idx="30365">
                  <c:v>68.66</c:v>
                </c:pt>
                <c:pt idx="30366">
                  <c:v>68.66</c:v>
                </c:pt>
                <c:pt idx="30367">
                  <c:v>68.66</c:v>
                </c:pt>
                <c:pt idx="30368">
                  <c:v>68.66</c:v>
                </c:pt>
                <c:pt idx="30369">
                  <c:v>68.66</c:v>
                </c:pt>
                <c:pt idx="30370">
                  <c:v>68.66</c:v>
                </c:pt>
                <c:pt idx="30371">
                  <c:v>68.66</c:v>
                </c:pt>
                <c:pt idx="30372">
                  <c:v>68.66</c:v>
                </c:pt>
                <c:pt idx="30373">
                  <c:v>68.66</c:v>
                </c:pt>
                <c:pt idx="30374">
                  <c:v>68.66</c:v>
                </c:pt>
                <c:pt idx="30375">
                  <c:v>69.19</c:v>
                </c:pt>
                <c:pt idx="30376">
                  <c:v>69.19</c:v>
                </c:pt>
                <c:pt idx="30377">
                  <c:v>69.19</c:v>
                </c:pt>
                <c:pt idx="30378">
                  <c:v>69.19</c:v>
                </c:pt>
                <c:pt idx="30379">
                  <c:v>69.19</c:v>
                </c:pt>
                <c:pt idx="30380">
                  <c:v>69.19</c:v>
                </c:pt>
                <c:pt idx="30381">
                  <c:v>69.19</c:v>
                </c:pt>
                <c:pt idx="30382">
                  <c:v>69.19</c:v>
                </c:pt>
                <c:pt idx="30383">
                  <c:v>69.19</c:v>
                </c:pt>
                <c:pt idx="30384">
                  <c:v>69.19</c:v>
                </c:pt>
                <c:pt idx="30385">
                  <c:v>70.739999999999995</c:v>
                </c:pt>
                <c:pt idx="30386">
                  <c:v>70.739999999999995</c:v>
                </c:pt>
                <c:pt idx="30387">
                  <c:v>70.739999999999995</c:v>
                </c:pt>
                <c:pt idx="30388">
                  <c:v>70.739999999999995</c:v>
                </c:pt>
                <c:pt idx="30389">
                  <c:v>70.739999999999995</c:v>
                </c:pt>
                <c:pt idx="30390">
                  <c:v>70.739999999999995</c:v>
                </c:pt>
                <c:pt idx="30391">
                  <c:v>70.739999999999995</c:v>
                </c:pt>
                <c:pt idx="30392">
                  <c:v>70.739999999999995</c:v>
                </c:pt>
                <c:pt idx="30393">
                  <c:v>70.739999999999995</c:v>
                </c:pt>
                <c:pt idx="30394">
                  <c:v>70.739999999999995</c:v>
                </c:pt>
                <c:pt idx="30395">
                  <c:v>70.91</c:v>
                </c:pt>
                <c:pt idx="30396">
                  <c:v>70.91</c:v>
                </c:pt>
                <c:pt idx="30397">
                  <c:v>70.91</c:v>
                </c:pt>
                <c:pt idx="30398">
                  <c:v>70.91</c:v>
                </c:pt>
                <c:pt idx="30399">
                  <c:v>70.91</c:v>
                </c:pt>
                <c:pt idx="30400">
                  <c:v>70.91</c:v>
                </c:pt>
                <c:pt idx="30401">
                  <c:v>70.91</c:v>
                </c:pt>
                <c:pt idx="30402">
                  <c:v>70.91</c:v>
                </c:pt>
                <c:pt idx="30403">
                  <c:v>70.91</c:v>
                </c:pt>
                <c:pt idx="30404">
                  <c:v>70.91</c:v>
                </c:pt>
                <c:pt idx="30405">
                  <c:v>73.97</c:v>
                </c:pt>
                <c:pt idx="30406">
                  <c:v>73.97</c:v>
                </c:pt>
                <c:pt idx="30407">
                  <c:v>73.97</c:v>
                </c:pt>
                <c:pt idx="30408">
                  <c:v>73.97</c:v>
                </c:pt>
                <c:pt idx="30409">
                  <c:v>73.97</c:v>
                </c:pt>
                <c:pt idx="30410">
                  <c:v>73.97</c:v>
                </c:pt>
                <c:pt idx="30411">
                  <c:v>73.97</c:v>
                </c:pt>
                <c:pt idx="30412">
                  <c:v>73.97</c:v>
                </c:pt>
                <c:pt idx="30413">
                  <c:v>73.97</c:v>
                </c:pt>
                <c:pt idx="30414">
                  <c:v>73.97</c:v>
                </c:pt>
                <c:pt idx="30415">
                  <c:v>74.47</c:v>
                </c:pt>
                <c:pt idx="30416">
                  <c:v>74.47</c:v>
                </c:pt>
                <c:pt idx="30417">
                  <c:v>74.47</c:v>
                </c:pt>
                <c:pt idx="30418">
                  <c:v>74.47</c:v>
                </c:pt>
                <c:pt idx="30419">
                  <c:v>74.47</c:v>
                </c:pt>
                <c:pt idx="30420">
                  <c:v>74.47</c:v>
                </c:pt>
                <c:pt idx="30421">
                  <c:v>74.47</c:v>
                </c:pt>
                <c:pt idx="30422">
                  <c:v>74.47</c:v>
                </c:pt>
                <c:pt idx="30423">
                  <c:v>74.47</c:v>
                </c:pt>
                <c:pt idx="30424">
                  <c:v>74.47</c:v>
                </c:pt>
                <c:pt idx="30425">
                  <c:v>75.3</c:v>
                </c:pt>
                <c:pt idx="30426">
                  <c:v>75.3</c:v>
                </c:pt>
                <c:pt idx="30427">
                  <c:v>75.3</c:v>
                </c:pt>
                <c:pt idx="30428">
                  <c:v>75.3</c:v>
                </c:pt>
                <c:pt idx="30429">
                  <c:v>75.3</c:v>
                </c:pt>
                <c:pt idx="30430">
                  <c:v>75.3</c:v>
                </c:pt>
                <c:pt idx="30431">
                  <c:v>75.3</c:v>
                </c:pt>
                <c:pt idx="30432">
                  <c:v>75.3</c:v>
                </c:pt>
                <c:pt idx="30433">
                  <c:v>75.3</c:v>
                </c:pt>
                <c:pt idx="30434">
                  <c:v>75.3</c:v>
                </c:pt>
                <c:pt idx="30435">
                  <c:v>76.52</c:v>
                </c:pt>
                <c:pt idx="30436">
                  <c:v>76.52</c:v>
                </c:pt>
                <c:pt idx="30437">
                  <c:v>76.52</c:v>
                </c:pt>
                <c:pt idx="30438">
                  <c:v>76.52</c:v>
                </c:pt>
                <c:pt idx="30439">
                  <c:v>76.52</c:v>
                </c:pt>
                <c:pt idx="30440">
                  <c:v>76.52</c:v>
                </c:pt>
                <c:pt idx="30441">
                  <c:v>76.52</c:v>
                </c:pt>
                <c:pt idx="30442">
                  <c:v>76.52</c:v>
                </c:pt>
                <c:pt idx="30443">
                  <c:v>76.52</c:v>
                </c:pt>
                <c:pt idx="30444">
                  <c:v>76.52</c:v>
                </c:pt>
                <c:pt idx="30445">
                  <c:v>77.739999999999995</c:v>
                </c:pt>
                <c:pt idx="30446">
                  <c:v>77.739999999999995</c:v>
                </c:pt>
                <c:pt idx="30447">
                  <c:v>77.739999999999995</c:v>
                </c:pt>
                <c:pt idx="30448">
                  <c:v>77.739999999999995</c:v>
                </c:pt>
                <c:pt idx="30449">
                  <c:v>77.739999999999995</c:v>
                </c:pt>
                <c:pt idx="30450">
                  <c:v>77.739999999999995</c:v>
                </c:pt>
                <c:pt idx="30451">
                  <c:v>77.739999999999995</c:v>
                </c:pt>
                <c:pt idx="30452">
                  <c:v>77.739999999999995</c:v>
                </c:pt>
                <c:pt idx="30453">
                  <c:v>77.739999999999995</c:v>
                </c:pt>
                <c:pt idx="30454">
                  <c:v>77.739999999999995</c:v>
                </c:pt>
                <c:pt idx="30455">
                  <c:v>78.489999999999995</c:v>
                </c:pt>
                <c:pt idx="30456">
                  <c:v>78.489999999999995</c:v>
                </c:pt>
                <c:pt idx="30457">
                  <c:v>78.489999999999995</c:v>
                </c:pt>
                <c:pt idx="30458">
                  <c:v>78.489999999999995</c:v>
                </c:pt>
                <c:pt idx="30459">
                  <c:v>78.489999999999995</c:v>
                </c:pt>
                <c:pt idx="30460">
                  <c:v>78.489999999999995</c:v>
                </c:pt>
                <c:pt idx="30461">
                  <c:v>78.489999999999995</c:v>
                </c:pt>
                <c:pt idx="30462">
                  <c:v>78.489999999999995</c:v>
                </c:pt>
                <c:pt idx="30463">
                  <c:v>78.489999999999995</c:v>
                </c:pt>
                <c:pt idx="30464">
                  <c:v>78.489999999999995</c:v>
                </c:pt>
                <c:pt idx="30465">
                  <c:v>79.66</c:v>
                </c:pt>
                <c:pt idx="30466">
                  <c:v>79.66</c:v>
                </c:pt>
                <c:pt idx="30467">
                  <c:v>79.66</c:v>
                </c:pt>
                <c:pt idx="30468">
                  <c:v>79.66</c:v>
                </c:pt>
                <c:pt idx="30469">
                  <c:v>79.66</c:v>
                </c:pt>
                <c:pt idx="30470">
                  <c:v>79.66</c:v>
                </c:pt>
                <c:pt idx="30471">
                  <c:v>79.66</c:v>
                </c:pt>
                <c:pt idx="30472">
                  <c:v>79.66</c:v>
                </c:pt>
                <c:pt idx="30473">
                  <c:v>79.66</c:v>
                </c:pt>
                <c:pt idx="30474">
                  <c:v>79.66</c:v>
                </c:pt>
                <c:pt idx="30475">
                  <c:v>80.16</c:v>
                </c:pt>
                <c:pt idx="30476">
                  <c:v>80.16</c:v>
                </c:pt>
                <c:pt idx="30477">
                  <c:v>80.16</c:v>
                </c:pt>
                <c:pt idx="30478">
                  <c:v>80.16</c:v>
                </c:pt>
                <c:pt idx="30479">
                  <c:v>80.16</c:v>
                </c:pt>
                <c:pt idx="30480">
                  <c:v>80.16</c:v>
                </c:pt>
                <c:pt idx="30481">
                  <c:v>80.16</c:v>
                </c:pt>
                <c:pt idx="30482">
                  <c:v>80.16</c:v>
                </c:pt>
                <c:pt idx="30483">
                  <c:v>80.16</c:v>
                </c:pt>
                <c:pt idx="30484">
                  <c:v>80.16</c:v>
                </c:pt>
                <c:pt idx="30485">
                  <c:v>81.19</c:v>
                </c:pt>
                <c:pt idx="30486">
                  <c:v>81.19</c:v>
                </c:pt>
                <c:pt idx="30487">
                  <c:v>81.19</c:v>
                </c:pt>
                <c:pt idx="30488">
                  <c:v>81.19</c:v>
                </c:pt>
                <c:pt idx="30489">
                  <c:v>81.19</c:v>
                </c:pt>
                <c:pt idx="30490">
                  <c:v>81.19</c:v>
                </c:pt>
                <c:pt idx="30491">
                  <c:v>81.19</c:v>
                </c:pt>
                <c:pt idx="30492">
                  <c:v>81.19</c:v>
                </c:pt>
                <c:pt idx="30493">
                  <c:v>81.19</c:v>
                </c:pt>
                <c:pt idx="30494">
                  <c:v>81.19</c:v>
                </c:pt>
                <c:pt idx="30495">
                  <c:v>81.97</c:v>
                </c:pt>
                <c:pt idx="30496">
                  <c:v>81.97</c:v>
                </c:pt>
                <c:pt idx="30497">
                  <c:v>81.97</c:v>
                </c:pt>
                <c:pt idx="30498">
                  <c:v>81.97</c:v>
                </c:pt>
                <c:pt idx="30499">
                  <c:v>81.97</c:v>
                </c:pt>
                <c:pt idx="30500">
                  <c:v>81.97</c:v>
                </c:pt>
                <c:pt idx="30501">
                  <c:v>81.97</c:v>
                </c:pt>
                <c:pt idx="30502">
                  <c:v>81.97</c:v>
                </c:pt>
                <c:pt idx="30503">
                  <c:v>81.97</c:v>
                </c:pt>
                <c:pt idx="30504">
                  <c:v>81.97</c:v>
                </c:pt>
                <c:pt idx="30505">
                  <c:v>82.55</c:v>
                </c:pt>
                <c:pt idx="30506">
                  <c:v>82.55</c:v>
                </c:pt>
                <c:pt idx="30507">
                  <c:v>82.55</c:v>
                </c:pt>
                <c:pt idx="30508">
                  <c:v>82.55</c:v>
                </c:pt>
                <c:pt idx="30509">
                  <c:v>82.55</c:v>
                </c:pt>
                <c:pt idx="30510">
                  <c:v>82.55</c:v>
                </c:pt>
                <c:pt idx="30511">
                  <c:v>82.55</c:v>
                </c:pt>
                <c:pt idx="30512">
                  <c:v>82.55</c:v>
                </c:pt>
                <c:pt idx="30513">
                  <c:v>82.55</c:v>
                </c:pt>
                <c:pt idx="30514">
                  <c:v>82.55</c:v>
                </c:pt>
                <c:pt idx="30515">
                  <c:v>83.47</c:v>
                </c:pt>
                <c:pt idx="30516">
                  <c:v>83.47</c:v>
                </c:pt>
                <c:pt idx="30517">
                  <c:v>83.47</c:v>
                </c:pt>
                <c:pt idx="30518">
                  <c:v>83.47</c:v>
                </c:pt>
                <c:pt idx="30519">
                  <c:v>83.47</c:v>
                </c:pt>
                <c:pt idx="30520">
                  <c:v>83.47</c:v>
                </c:pt>
                <c:pt idx="30521">
                  <c:v>83.47</c:v>
                </c:pt>
                <c:pt idx="30522">
                  <c:v>83.47</c:v>
                </c:pt>
                <c:pt idx="30523">
                  <c:v>83.47</c:v>
                </c:pt>
                <c:pt idx="30524">
                  <c:v>83.47</c:v>
                </c:pt>
                <c:pt idx="30525">
                  <c:v>85.02</c:v>
                </c:pt>
                <c:pt idx="30526">
                  <c:v>85.02</c:v>
                </c:pt>
                <c:pt idx="30527">
                  <c:v>85.02</c:v>
                </c:pt>
                <c:pt idx="30528">
                  <c:v>85.02</c:v>
                </c:pt>
                <c:pt idx="30529">
                  <c:v>85.02</c:v>
                </c:pt>
                <c:pt idx="30530">
                  <c:v>85.02</c:v>
                </c:pt>
                <c:pt idx="30531">
                  <c:v>85.02</c:v>
                </c:pt>
                <c:pt idx="30532">
                  <c:v>85.02</c:v>
                </c:pt>
                <c:pt idx="30533">
                  <c:v>85.02</c:v>
                </c:pt>
                <c:pt idx="30534">
                  <c:v>85.02</c:v>
                </c:pt>
                <c:pt idx="30535">
                  <c:v>86.24</c:v>
                </c:pt>
                <c:pt idx="30536">
                  <c:v>86.24</c:v>
                </c:pt>
                <c:pt idx="30537">
                  <c:v>86.24</c:v>
                </c:pt>
                <c:pt idx="30538">
                  <c:v>86.24</c:v>
                </c:pt>
                <c:pt idx="30539">
                  <c:v>86.24</c:v>
                </c:pt>
                <c:pt idx="30540">
                  <c:v>86.24</c:v>
                </c:pt>
                <c:pt idx="30541">
                  <c:v>86.24</c:v>
                </c:pt>
                <c:pt idx="30542">
                  <c:v>86.24</c:v>
                </c:pt>
                <c:pt idx="30543">
                  <c:v>86.24</c:v>
                </c:pt>
                <c:pt idx="30544">
                  <c:v>86.24</c:v>
                </c:pt>
                <c:pt idx="30545">
                  <c:v>87.19</c:v>
                </c:pt>
                <c:pt idx="30546">
                  <c:v>87.19</c:v>
                </c:pt>
                <c:pt idx="30547">
                  <c:v>87.19</c:v>
                </c:pt>
                <c:pt idx="30548">
                  <c:v>87.19</c:v>
                </c:pt>
                <c:pt idx="30549">
                  <c:v>87.19</c:v>
                </c:pt>
                <c:pt idx="30550">
                  <c:v>87.19</c:v>
                </c:pt>
                <c:pt idx="30551">
                  <c:v>87.19</c:v>
                </c:pt>
                <c:pt idx="30552">
                  <c:v>87.19</c:v>
                </c:pt>
                <c:pt idx="30553">
                  <c:v>87.19</c:v>
                </c:pt>
                <c:pt idx="30554">
                  <c:v>87.19</c:v>
                </c:pt>
                <c:pt idx="30555">
                  <c:v>87.49</c:v>
                </c:pt>
                <c:pt idx="30556">
                  <c:v>87.49</c:v>
                </c:pt>
                <c:pt idx="30557">
                  <c:v>87.49</c:v>
                </c:pt>
                <c:pt idx="30558">
                  <c:v>87.49</c:v>
                </c:pt>
                <c:pt idx="30559">
                  <c:v>87.49</c:v>
                </c:pt>
                <c:pt idx="30560">
                  <c:v>87.49</c:v>
                </c:pt>
                <c:pt idx="30561">
                  <c:v>87.49</c:v>
                </c:pt>
                <c:pt idx="30562">
                  <c:v>87.49</c:v>
                </c:pt>
                <c:pt idx="30563">
                  <c:v>87.49</c:v>
                </c:pt>
                <c:pt idx="30564">
                  <c:v>87.49</c:v>
                </c:pt>
                <c:pt idx="30565">
                  <c:v>88.22</c:v>
                </c:pt>
                <c:pt idx="30566">
                  <c:v>88.22</c:v>
                </c:pt>
                <c:pt idx="30567">
                  <c:v>88.22</c:v>
                </c:pt>
                <c:pt idx="30568">
                  <c:v>88.22</c:v>
                </c:pt>
                <c:pt idx="30569">
                  <c:v>88.22</c:v>
                </c:pt>
                <c:pt idx="30570">
                  <c:v>88.22</c:v>
                </c:pt>
                <c:pt idx="30571">
                  <c:v>88.22</c:v>
                </c:pt>
                <c:pt idx="30572">
                  <c:v>88.22</c:v>
                </c:pt>
                <c:pt idx="30573">
                  <c:v>88.22</c:v>
                </c:pt>
                <c:pt idx="30574">
                  <c:v>88.22</c:v>
                </c:pt>
                <c:pt idx="30575">
                  <c:v>88.61</c:v>
                </c:pt>
                <c:pt idx="30576">
                  <c:v>88.61</c:v>
                </c:pt>
                <c:pt idx="30577">
                  <c:v>88.61</c:v>
                </c:pt>
                <c:pt idx="30578">
                  <c:v>88.61</c:v>
                </c:pt>
                <c:pt idx="30579">
                  <c:v>88.61</c:v>
                </c:pt>
                <c:pt idx="30580">
                  <c:v>88.61</c:v>
                </c:pt>
                <c:pt idx="30581">
                  <c:v>88.61</c:v>
                </c:pt>
                <c:pt idx="30582">
                  <c:v>88.61</c:v>
                </c:pt>
                <c:pt idx="30583">
                  <c:v>88.61</c:v>
                </c:pt>
                <c:pt idx="30584">
                  <c:v>88.61</c:v>
                </c:pt>
                <c:pt idx="30585">
                  <c:v>89.77</c:v>
                </c:pt>
                <c:pt idx="30586">
                  <c:v>89.77</c:v>
                </c:pt>
                <c:pt idx="30587">
                  <c:v>89.77</c:v>
                </c:pt>
                <c:pt idx="30588">
                  <c:v>89.77</c:v>
                </c:pt>
                <c:pt idx="30589">
                  <c:v>89.77</c:v>
                </c:pt>
                <c:pt idx="30590">
                  <c:v>89.77</c:v>
                </c:pt>
                <c:pt idx="30591">
                  <c:v>89.77</c:v>
                </c:pt>
                <c:pt idx="30592">
                  <c:v>89.77</c:v>
                </c:pt>
                <c:pt idx="30593">
                  <c:v>89.77</c:v>
                </c:pt>
                <c:pt idx="30594">
                  <c:v>89.77</c:v>
                </c:pt>
                <c:pt idx="30595">
                  <c:v>90.77</c:v>
                </c:pt>
                <c:pt idx="30596">
                  <c:v>90.77</c:v>
                </c:pt>
                <c:pt idx="30597">
                  <c:v>90.77</c:v>
                </c:pt>
                <c:pt idx="30598">
                  <c:v>90.77</c:v>
                </c:pt>
                <c:pt idx="30599">
                  <c:v>90.77</c:v>
                </c:pt>
                <c:pt idx="30600">
                  <c:v>90.77</c:v>
                </c:pt>
                <c:pt idx="30601">
                  <c:v>90.77</c:v>
                </c:pt>
                <c:pt idx="30602">
                  <c:v>90.77</c:v>
                </c:pt>
                <c:pt idx="30603">
                  <c:v>90.77</c:v>
                </c:pt>
                <c:pt idx="30604">
                  <c:v>90.77</c:v>
                </c:pt>
                <c:pt idx="30605">
                  <c:v>91.44</c:v>
                </c:pt>
                <c:pt idx="30606">
                  <c:v>91.44</c:v>
                </c:pt>
                <c:pt idx="30607">
                  <c:v>91.44</c:v>
                </c:pt>
                <c:pt idx="30608">
                  <c:v>91.44</c:v>
                </c:pt>
                <c:pt idx="30609">
                  <c:v>91.44</c:v>
                </c:pt>
                <c:pt idx="30610">
                  <c:v>91.44</c:v>
                </c:pt>
                <c:pt idx="30611">
                  <c:v>91.44</c:v>
                </c:pt>
                <c:pt idx="30612">
                  <c:v>91.44</c:v>
                </c:pt>
                <c:pt idx="30613">
                  <c:v>91.44</c:v>
                </c:pt>
                <c:pt idx="30614">
                  <c:v>91.44</c:v>
                </c:pt>
                <c:pt idx="30615">
                  <c:v>92.47</c:v>
                </c:pt>
                <c:pt idx="30616">
                  <c:v>92.47</c:v>
                </c:pt>
                <c:pt idx="30617">
                  <c:v>92.47</c:v>
                </c:pt>
                <c:pt idx="30618">
                  <c:v>92.47</c:v>
                </c:pt>
                <c:pt idx="30619">
                  <c:v>92.47</c:v>
                </c:pt>
                <c:pt idx="30620">
                  <c:v>92.47</c:v>
                </c:pt>
                <c:pt idx="30621">
                  <c:v>92.47</c:v>
                </c:pt>
                <c:pt idx="30622">
                  <c:v>92.47</c:v>
                </c:pt>
                <c:pt idx="30623">
                  <c:v>92.47</c:v>
                </c:pt>
                <c:pt idx="30624">
                  <c:v>92.47</c:v>
                </c:pt>
                <c:pt idx="30625">
                  <c:v>91.94</c:v>
                </c:pt>
                <c:pt idx="30626">
                  <c:v>91.94</c:v>
                </c:pt>
                <c:pt idx="30627">
                  <c:v>91.94</c:v>
                </c:pt>
                <c:pt idx="30628">
                  <c:v>91.94</c:v>
                </c:pt>
                <c:pt idx="30629">
                  <c:v>91.94</c:v>
                </c:pt>
                <c:pt idx="30630">
                  <c:v>91.94</c:v>
                </c:pt>
                <c:pt idx="30631">
                  <c:v>91.94</c:v>
                </c:pt>
                <c:pt idx="30632">
                  <c:v>91.94</c:v>
                </c:pt>
                <c:pt idx="30633">
                  <c:v>91.94</c:v>
                </c:pt>
                <c:pt idx="30634">
                  <c:v>91.94</c:v>
                </c:pt>
                <c:pt idx="30635">
                  <c:v>91.58</c:v>
                </c:pt>
                <c:pt idx="30636">
                  <c:v>91.58</c:v>
                </c:pt>
                <c:pt idx="30637">
                  <c:v>91.58</c:v>
                </c:pt>
                <c:pt idx="30638">
                  <c:v>91.58</c:v>
                </c:pt>
                <c:pt idx="30639">
                  <c:v>91.58</c:v>
                </c:pt>
                <c:pt idx="30640">
                  <c:v>91.58</c:v>
                </c:pt>
                <c:pt idx="30641">
                  <c:v>91.58</c:v>
                </c:pt>
                <c:pt idx="30642">
                  <c:v>91.58</c:v>
                </c:pt>
                <c:pt idx="30643">
                  <c:v>91.58</c:v>
                </c:pt>
                <c:pt idx="30644">
                  <c:v>91.58</c:v>
                </c:pt>
                <c:pt idx="30645">
                  <c:v>90.47</c:v>
                </c:pt>
                <c:pt idx="30646">
                  <c:v>90.47</c:v>
                </c:pt>
                <c:pt idx="30647">
                  <c:v>90.47</c:v>
                </c:pt>
                <c:pt idx="30648">
                  <c:v>90.47</c:v>
                </c:pt>
                <c:pt idx="30649">
                  <c:v>90.47</c:v>
                </c:pt>
                <c:pt idx="30650">
                  <c:v>90.47</c:v>
                </c:pt>
                <c:pt idx="30651">
                  <c:v>90.47</c:v>
                </c:pt>
                <c:pt idx="30652">
                  <c:v>90.47</c:v>
                </c:pt>
                <c:pt idx="30653">
                  <c:v>90.47</c:v>
                </c:pt>
                <c:pt idx="30654">
                  <c:v>90.47</c:v>
                </c:pt>
                <c:pt idx="30655">
                  <c:v>62.19</c:v>
                </c:pt>
                <c:pt idx="30656">
                  <c:v>62.19</c:v>
                </c:pt>
                <c:pt idx="30657">
                  <c:v>62.19</c:v>
                </c:pt>
                <c:pt idx="30658">
                  <c:v>62.19</c:v>
                </c:pt>
                <c:pt idx="30659">
                  <c:v>62.19</c:v>
                </c:pt>
                <c:pt idx="30660">
                  <c:v>62.19</c:v>
                </c:pt>
                <c:pt idx="30661">
                  <c:v>62.19</c:v>
                </c:pt>
                <c:pt idx="30662">
                  <c:v>62.19</c:v>
                </c:pt>
                <c:pt idx="30663">
                  <c:v>62.19</c:v>
                </c:pt>
                <c:pt idx="30664">
                  <c:v>62.19</c:v>
                </c:pt>
                <c:pt idx="30665">
                  <c:v>53.74</c:v>
                </c:pt>
                <c:pt idx="30666">
                  <c:v>53.74</c:v>
                </c:pt>
                <c:pt idx="30667">
                  <c:v>53.74</c:v>
                </c:pt>
                <c:pt idx="30668">
                  <c:v>53.74</c:v>
                </c:pt>
                <c:pt idx="30669">
                  <c:v>53.74</c:v>
                </c:pt>
                <c:pt idx="30670">
                  <c:v>53.74</c:v>
                </c:pt>
                <c:pt idx="30671">
                  <c:v>53.74</c:v>
                </c:pt>
                <c:pt idx="30672">
                  <c:v>53.74</c:v>
                </c:pt>
                <c:pt idx="30673">
                  <c:v>53.74</c:v>
                </c:pt>
                <c:pt idx="30674">
                  <c:v>53.74</c:v>
                </c:pt>
                <c:pt idx="30675">
                  <c:v>47.11</c:v>
                </c:pt>
                <c:pt idx="30676">
                  <c:v>47.11</c:v>
                </c:pt>
                <c:pt idx="30677">
                  <c:v>47.11</c:v>
                </c:pt>
                <c:pt idx="30678">
                  <c:v>47.11</c:v>
                </c:pt>
                <c:pt idx="30679">
                  <c:v>47.11</c:v>
                </c:pt>
                <c:pt idx="30680">
                  <c:v>47.11</c:v>
                </c:pt>
                <c:pt idx="30681">
                  <c:v>47.11</c:v>
                </c:pt>
                <c:pt idx="30682">
                  <c:v>47.11</c:v>
                </c:pt>
                <c:pt idx="30683">
                  <c:v>47.11</c:v>
                </c:pt>
                <c:pt idx="30684">
                  <c:v>47.11</c:v>
                </c:pt>
                <c:pt idx="30685">
                  <c:v>35.58</c:v>
                </c:pt>
                <c:pt idx="30686">
                  <c:v>35.58</c:v>
                </c:pt>
                <c:pt idx="30687">
                  <c:v>35.58</c:v>
                </c:pt>
                <c:pt idx="30688">
                  <c:v>35.58</c:v>
                </c:pt>
                <c:pt idx="30689">
                  <c:v>35.58</c:v>
                </c:pt>
                <c:pt idx="30690">
                  <c:v>35.58</c:v>
                </c:pt>
                <c:pt idx="30691">
                  <c:v>35.58</c:v>
                </c:pt>
                <c:pt idx="30692">
                  <c:v>35.58</c:v>
                </c:pt>
                <c:pt idx="30693">
                  <c:v>35.58</c:v>
                </c:pt>
                <c:pt idx="30694">
                  <c:v>35.58</c:v>
                </c:pt>
                <c:pt idx="30695">
                  <c:v>53.74</c:v>
                </c:pt>
                <c:pt idx="30696">
                  <c:v>53.74</c:v>
                </c:pt>
                <c:pt idx="30697">
                  <c:v>53.74</c:v>
                </c:pt>
                <c:pt idx="30698">
                  <c:v>53.74</c:v>
                </c:pt>
                <c:pt idx="30699">
                  <c:v>53.74</c:v>
                </c:pt>
                <c:pt idx="30700">
                  <c:v>53.74</c:v>
                </c:pt>
                <c:pt idx="30701">
                  <c:v>53.74</c:v>
                </c:pt>
                <c:pt idx="30702">
                  <c:v>53.74</c:v>
                </c:pt>
                <c:pt idx="30703">
                  <c:v>53.74</c:v>
                </c:pt>
                <c:pt idx="30704">
                  <c:v>53.74</c:v>
                </c:pt>
                <c:pt idx="30705">
                  <c:v>35.24</c:v>
                </c:pt>
                <c:pt idx="30706">
                  <c:v>35.24</c:v>
                </c:pt>
                <c:pt idx="30707">
                  <c:v>35.24</c:v>
                </c:pt>
                <c:pt idx="30708">
                  <c:v>35.24</c:v>
                </c:pt>
                <c:pt idx="30709">
                  <c:v>35.24</c:v>
                </c:pt>
                <c:pt idx="30710">
                  <c:v>35.24</c:v>
                </c:pt>
                <c:pt idx="30711">
                  <c:v>35.24</c:v>
                </c:pt>
                <c:pt idx="30712">
                  <c:v>35.24</c:v>
                </c:pt>
                <c:pt idx="30713">
                  <c:v>35.24</c:v>
                </c:pt>
                <c:pt idx="30714">
                  <c:v>35.24</c:v>
                </c:pt>
                <c:pt idx="30715">
                  <c:v>38.880000000000003</c:v>
                </c:pt>
                <c:pt idx="30716">
                  <c:v>38.880000000000003</c:v>
                </c:pt>
                <c:pt idx="30717">
                  <c:v>38.880000000000003</c:v>
                </c:pt>
                <c:pt idx="30718">
                  <c:v>38.880000000000003</c:v>
                </c:pt>
                <c:pt idx="30719">
                  <c:v>38.880000000000003</c:v>
                </c:pt>
                <c:pt idx="30720">
                  <c:v>38.880000000000003</c:v>
                </c:pt>
                <c:pt idx="30721">
                  <c:v>38.880000000000003</c:v>
                </c:pt>
                <c:pt idx="30722">
                  <c:v>38.880000000000003</c:v>
                </c:pt>
                <c:pt idx="30723">
                  <c:v>38.880000000000003</c:v>
                </c:pt>
                <c:pt idx="30724">
                  <c:v>38.880000000000003</c:v>
                </c:pt>
                <c:pt idx="30725">
                  <c:v>46.66</c:v>
                </c:pt>
                <c:pt idx="30726">
                  <c:v>46.66</c:v>
                </c:pt>
                <c:pt idx="30727">
                  <c:v>46.66</c:v>
                </c:pt>
                <c:pt idx="30728">
                  <c:v>46.66</c:v>
                </c:pt>
                <c:pt idx="30729">
                  <c:v>46.66</c:v>
                </c:pt>
                <c:pt idx="30730">
                  <c:v>46.66</c:v>
                </c:pt>
                <c:pt idx="30731">
                  <c:v>46.66</c:v>
                </c:pt>
                <c:pt idx="30732">
                  <c:v>46.66</c:v>
                </c:pt>
                <c:pt idx="30733">
                  <c:v>46.66</c:v>
                </c:pt>
                <c:pt idx="30734">
                  <c:v>46.66</c:v>
                </c:pt>
                <c:pt idx="30735">
                  <c:v>62.47</c:v>
                </c:pt>
                <c:pt idx="30736">
                  <c:v>62.47</c:v>
                </c:pt>
                <c:pt idx="30737">
                  <c:v>62.47</c:v>
                </c:pt>
                <c:pt idx="30738">
                  <c:v>62.47</c:v>
                </c:pt>
                <c:pt idx="30739">
                  <c:v>62.47</c:v>
                </c:pt>
                <c:pt idx="30740">
                  <c:v>62.47</c:v>
                </c:pt>
                <c:pt idx="30741">
                  <c:v>62.47</c:v>
                </c:pt>
                <c:pt idx="30742">
                  <c:v>62.47</c:v>
                </c:pt>
                <c:pt idx="30743">
                  <c:v>62.47</c:v>
                </c:pt>
                <c:pt idx="30744">
                  <c:v>62.47</c:v>
                </c:pt>
                <c:pt idx="30745">
                  <c:v>64.94</c:v>
                </c:pt>
                <c:pt idx="30746">
                  <c:v>64.94</c:v>
                </c:pt>
                <c:pt idx="30747">
                  <c:v>64.94</c:v>
                </c:pt>
                <c:pt idx="30748">
                  <c:v>64.94</c:v>
                </c:pt>
                <c:pt idx="30749">
                  <c:v>64.94</c:v>
                </c:pt>
                <c:pt idx="30750">
                  <c:v>64.94</c:v>
                </c:pt>
                <c:pt idx="30751">
                  <c:v>64.94</c:v>
                </c:pt>
                <c:pt idx="30752">
                  <c:v>64.94</c:v>
                </c:pt>
                <c:pt idx="30753">
                  <c:v>64.94</c:v>
                </c:pt>
                <c:pt idx="30754">
                  <c:v>64.94</c:v>
                </c:pt>
                <c:pt idx="30755">
                  <c:v>65.19</c:v>
                </c:pt>
                <c:pt idx="30756">
                  <c:v>65.19</c:v>
                </c:pt>
                <c:pt idx="30757">
                  <c:v>65.19</c:v>
                </c:pt>
                <c:pt idx="30758">
                  <c:v>65.19</c:v>
                </c:pt>
                <c:pt idx="30759">
                  <c:v>65.19</c:v>
                </c:pt>
                <c:pt idx="30760">
                  <c:v>65.19</c:v>
                </c:pt>
                <c:pt idx="30761">
                  <c:v>65.19</c:v>
                </c:pt>
                <c:pt idx="30762">
                  <c:v>65.19</c:v>
                </c:pt>
                <c:pt idx="30763">
                  <c:v>65.19</c:v>
                </c:pt>
                <c:pt idx="30764">
                  <c:v>65.19</c:v>
                </c:pt>
                <c:pt idx="30765">
                  <c:v>66.11</c:v>
                </c:pt>
                <c:pt idx="30766">
                  <c:v>66.11</c:v>
                </c:pt>
                <c:pt idx="30767">
                  <c:v>66.11</c:v>
                </c:pt>
                <c:pt idx="30768">
                  <c:v>66.11</c:v>
                </c:pt>
                <c:pt idx="30769">
                  <c:v>66.11</c:v>
                </c:pt>
                <c:pt idx="30770">
                  <c:v>66.11</c:v>
                </c:pt>
                <c:pt idx="30771">
                  <c:v>66.11</c:v>
                </c:pt>
                <c:pt idx="30772">
                  <c:v>66.11</c:v>
                </c:pt>
                <c:pt idx="30773">
                  <c:v>66.11</c:v>
                </c:pt>
                <c:pt idx="30774">
                  <c:v>66.11</c:v>
                </c:pt>
                <c:pt idx="30775">
                  <c:v>66.66</c:v>
                </c:pt>
                <c:pt idx="30776">
                  <c:v>66.66</c:v>
                </c:pt>
                <c:pt idx="30777">
                  <c:v>66.66</c:v>
                </c:pt>
                <c:pt idx="30778">
                  <c:v>66.66</c:v>
                </c:pt>
                <c:pt idx="30779">
                  <c:v>66.66</c:v>
                </c:pt>
                <c:pt idx="30780">
                  <c:v>66.66</c:v>
                </c:pt>
                <c:pt idx="30781">
                  <c:v>66.66</c:v>
                </c:pt>
                <c:pt idx="30782">
                  <c:v>66.66</c:v>
                </c:pt>
                <c:pt idx="30783">
                  <c:v>66.66</c:v>
                </c:pt>
                <c:pt idx="30784">
                  <c:v>66.66</c:v>
                </c:pt>
                <c:pt idx="30785">
                  <c:v>68.41</c:v>
                </c:pt>
                <c:pt idx="30786">
                  <c:v>68.41</c:v>
                </c:pt>
                <c:pt idx="30787">
                  <c:v>68.41</c:v>
                </c:pt>
                <c:pt idx="30788">
                  <c:v>68.41</c:v>
                </c:pt>
                <c:pt idx="30789">
                  <c:v>68.41</c:v>
                </c:pt>
                <c:pt idx="30790">
                  <c:v>68.41</c:v>
                </c:pt>
                <c:pt idx="30791">
                  <c:v>68.41</c:v>
                </c:pt>
                <c:pt idx="30792">
                  <c:v>68.41</c:v>
                </c:pt>
                <c:pt idx="30793">
                  <c:v>68.41</c:v>
                </c:pt>
                <c:pt idx="30794">
                  <c:v>68.41</c:v>
                </c:pt>
                <c:pt idx="30795">
                  <c:v>82.91</c:v>
                </c:pt>
                <c:pt idx="30796">
                  <c:v>82.91</c:v>
                </c:pt>
                <c:pt idx="30797">
                  <c:v>82.91</c:v>
                </c:pt>
                <c:pt idx="30798">
                  <c:v>82.91</c:v>
                </c:pt>
                <c:pt idx="30799">
                  <c:v>82.91</c:v>
                </c:pt>
                <c:pt idx="30800">
                  <c:v>82.91</c:v>
                </c:pt>
                <c:pt idx="30801">
                  <c:v>82.91</c:v>
                </c:pt>
                <c:pt idx="30802">
                  <c:v>82.91</c:v>
                </c:pt>
                <c:pt idx="30803">
                  <c:v>82.91</c:v>
                </c:pt>
                <c:pt idx="30804">
                  <c:v>82.91</c:v>
                </c:pt>
                <c:pt idx="30805">
                  <c:v>85.11</c:v>
                </c:pt>
                <c:pt idx="30806">
                  <c:v>85.11</c:v>
                </c:pt>
                <c:pt idx="30807">
                  <c:v>85.11</c:v>
                </c:pt>
                <c:pt idx="30808">
                  <c:v>85.11</c:v>
                </c:pt>
                <c:pt idx="30809">
                  <c:v>85.11</c:v>
                </c:pt>
                <c:pt idx="30810">
                  <c:v>85.11</c:v>
                </c:pt>
                <c:pt idx="30811">
                  <c:v>85.11</c:v>
                </c:pt>
                <c:pt idx="30812">
                  <c:v>85.11</c:v>
                </c:pt>
                <c:pt idx="30813">
                  <c:v>85.11</c:v>
                </c:pt>
                <c:pt idx="30814">
                  <c:v>85.11</c:v>
                </c:pt>
                <c:pt idx="30815">
                  <c:v>92.47</c:v>
                </c:pt>
                <c:pt idx="30816">
                  <c:v>92.47</c:v>
                </c:pt>
                <c:pt idx="30817">
                  <c:v>92.47</c:v>
                </c:pt>
                <c:pt idx="30818">
                  <c:v>92.47</c:v>
                </c:pt>
                <c:pt idx="30819">
                  <c:v>92.47</c:v>
                </c:pt>
                <c:pt idx="30820">
                  <c:v>92.47</c:v>
                </c:pt>
                <c:pt idx="30821">
                  <c:v>92.47</c:v>
                </c:pt>
                <c:pt idx="30822">
                  <c:v>92.47</c:v>
                </c:pt>
                <c:pt idx="30823">
                  <c:v>92.47</c:v>
                </c:pt>
                <c:pt idx="30824">
                  <c:v>92.47</c:v>
                </c:pt>
                <c:pt idx="30825">
                  <c:v>94.97</c:v>
                </c:pt>
                <c:pt idx="30826">
                  <c:v>94.97</c:v>
                </c:pt>
                <c:pt idx="30827">
                  <c:v>94.97</c:v>
                </c:pt>
                <c:pt idx="30828">
                  <c:v>94.97</c:v>
                </c:pt>
                <c:pt idx="30829">
                  <c:v>94.97</c:v>
                </c:pt>
                <c:pt idx="30830">
                  <c:v>94.97</c:v>
                </c:pt>
                <c:pt idx="30831">
                  <c:v>94.97</c:v>
                </c:pt>
                <c:pt idx="30832">
                  <c:v>94.97</c:v>
                </c:pt>
                <c:pt idx="30833">
                  <c:v>94.97</c:v>
                </c:pt>
                <c:pt idx="30834">
                  <c:v>94.97</c:v>
                </c:pt>
                <c:pt idx="30835">
                  <c:v>97.02</c:v>
                </c:pt>
                <c:pt idx="30836">
                  <c:v>97.02</c:v>
                </c:pt>
                <c:pt idx="30837">
                  <c:v>97.02</c:v>
                </c:pt>
                <c:pt idx="30838">
                  <c:v>97.02</c:v>
                </c:pt>
                <c:pt idx="30839">
                  <c:v>97.02</c:v>
                </c:pt>
                <c:pt idx="30840">
                  <c:v>97.02</c:v>
                </c:pt>
                <c:pt idx="30841">
                  <c:v>97.02</c:v>
                </c:pt>
                <c:pt idx="30842">
                  <c:v>97.02</c:v>
                </c:pt>
                <c:pt idx="30843">
                  <c:v>97.02</c:v>
                </c:pt>
                <c:pt idx="30844">
                  <c:v>97.02</c:v>
                </c:pt>
                <c:pt idx="30845">
                  <c:v>98.77</c:v>
                </c:pt>
                <c:pt idx="30846">
                  <c:v>98.77</c:v>
                </c:pt>
                <c:pt idx="30847">
                  <c:v>98.77</c:v>
                </c:pt>
                <c:pt idx="30848">
                  <c:v>98.77</c:v>
                </c:pt>
                <c:pt idx="30849">
                  <c:v>98.77</c:v>
                </c:pt>
                <c:pt idx="30850">
                  <c:v>98.77</c:v>
                </c:pt>
                <c:pt idx="30851">
                  <c:v>98.77</c:v>
                </c:pt>
                <c:pt idx="30852">
                  <c:v>98.77</c:v>
                </c:pt>
                <c:pt idx="30853">
                  <c:v>98.77</c:v>
                </c:pt>
                <c:pt idx="30854">
                  <c:v>98.77</c:v>
                </c:pt>
                <c:pt idx="30855">
                  <c:v>100.24</c:v>
                </c:pt>
                <c:pt idx="30856">
                  <c:v>100.24</c:v>
                </c:pt>
                <c:pt idx="30857">
                  <c:v>100.24</c:v>
                </c:pt>
                <c:pt idx="30858">
                  <c:v>100.24</c:v>
                </c:pt>
                <c:pt idx="30859">
                  <c:v>100.24</c:v>
                </c:pt>
                <c:pt idx="30860">
                  <c:v>100.24</c:v>
                </c:pt>
                <c:pt idx="30861">
                  <c:v>100.24</c:v>
                </c:pt>
                <c:pt idx="30862">
                  <c:v>100.24</c:v>
                </c:pt>
                <c:pt idx="30863">
                  <c:v>100.24</c:v>
                </c:pt>
                <c:pt idx="30864">
                  <c:v>100.24</c:v>
                </c:pt>
                <c:pt idx="30865">
                  <c:v>71.19</c:v>
                </c:pt>
                <c:pt idx="30866">
                  <c:v>71.19</c:v>
                </c:pt>
                <c:pt idx="30867">
                  <c:v>71.19</c:v>
                </c:pt>
                <c:pt idx="30868">
                  <c:v>71.19</c:v>
                </c:pt>
                <c:pt idx="30869">
                  <c:v>71.19</c:v>
                </c:pt>
                <c:pt idx="30870">
                  <c:v>71.19</c:v>
                </c:pt>
                <c:pt idx="30871">
                  <c:v>71.19</c:v>
                </c:pt>
                <c:pt idx="30872">
                  <c:v>71.19</c:v>
                </c:pt>
                <c:pt idx="30873">
                  <c:v>71.19</c:v>
                </c:pt>
                <c:pt idx="30874">
                  <c:v>71.19</c:v>
                </c:pt>
                <c:pt idx="30875">
                  <c:v>45.72</c:v>
                </c:pt>
                <c:pt idx="30876">
                  <c:v>45.72</c:v>
                </c:pt>
                <c:pt idx="30877">
                  <c:v>45.72</c:v>
                </c:pt>
                <c:pt idx="30878">
                  <c:v>45.72</c:v>
                </c:pt>
                <c:pt idx="30879">
                  <c:v>45.72</c:v>
                </c:pt>
                <c:pt idx="30880">
                  <c:v>45.72</c:v>
                </c:pt>
                <c:pt idx="30881">
                  <c:v>45.72</c:v>
                </c:pt>
                <c:pt idx="30882">
                  <c:v>45.72</c:v>
                </c:pt>
                <c:pt idx="30883">
                  <c:v>45.72</c:v>
                </c:pt>
                <c:pt idx="30884">
                  <c:v>45.72</c:v>
                </c:pt>
                <c:pt idx="30885">
                  <c:v>63.27</c:v>
                </c:pt>
                <c:pt idx="30886">
                  <c:v>63.27</c:v>
                </c:pt>
                <c:pt idx="30887">
                  <c:v>63.27</c:v>
                </c:pt>
                <c:pt idx="30888">
                  <c:v>63.27</c:v>
                </c:pt>
                <c:pt idx="30889">
                  <c:v>63.27</c:v>
                </c:pt>
                <c:pt idx="30890">
                  <c:v>63.27</c:v>
                </c:pt>
                <c:pt idx="30891">
                  <c:v>63.27</c:v>
                </c:pt>
                <c:pt idx="30892">
                  <c:v>63.27</c:v>
                </c:pt>
                <c:pt idx="30893">
                  <c:v>63.27</c:v>
                </c:pt>
                <c:pt idx="30894">
                  <c:v>63.27</c:v>
                </c:pt>
                <c:pt idx="30895">
                  <c:v>62.3</c:v>
                </c:pt>
                <c:pt idx="30896">
                  <c:v>62.3</c:v>
                </c:pt>
                <c:pt idx="30897">
                  <c:v>62.3</c:v>
                </c:pt>
                <c:pt idx="30898">
                  <c:v>62.3</c:v>
                </c:pt>
                <c:pt idx="30899">
                  <c:v>62.3</c:v>
                </c:pt>
                <c:pt idx="30900">
                  <c:v>62.3</c:v>
                </c:pt>
                <c:pt idx="30901">
                  <c:v>62.3</c:v>
                </c:pt>
                <c:pt idx="30902">
                  <c:v>62.3</c:v>
                </c:pt>
                <c:pt idx="30903">
                  <c:v>62.3</c:v>
                </c:pt>
                <c:pt idx="30904">
                  <c:v>62.3</c:v>
                </c:pt>
                <c:pt idx="30905">
                  <c:v>76.739999999999995</c:v>
                </c:pt>
                <c:pt idx="30906">
                  <c:v>76.739999999999995</c:v>
                </c:pt>
                <c:pt idx="30907">
                  <c:v>76.739999999999995</c:v>
                </c:pt>
                <c:pt idx="30908">
                  <c:v>76.739999999999995</c:v>
                </c:pt>
                <c:pt idx="30909">
                  <c:v>76.739999999999995</c:v>
                </c:pt>
                <c:pt idx="30910">
                  <c:v>76.739999999999995</c:v>
                </c:pt>
                <c:pt idx="30911">
                  <c:v>76.739999999999995</c:v>
                </c:pt>
                <c:pt idx="30912">
                  <c:v>76.739999999999995</c:v>
                </c:pt>
                <c:pt idx="30913">
                  <c:v>76.739999999999995</c:v>
                </c:pt>
                <c:pt idx="30914">
                  <c:v>76.739999999999995</c:v>
                </c:pt>
                <c:pt idx="30915">
                  <c:v>88.69</c:v>
                </c:pt>
                <c:pt idx="30916">
                  <c:v>88.69</c:v>
                </c:pt>
                <c:pt idx="30917">
                  <c:v>88.69</c:v>
                </c:pt>
                <c:pt idx="30918">
                  <c:v>88.69</c:v>
                </c:pt>
                <c:pt idx="30919">
                  <c:v>88.69</c:v>
                </c:pt>
                <c:pt idx="30920">
                  <c:v>88.69</c:v>
                </c:pt>
                <c:pt idx="30921">
                  <c:v>88.69</c:v>
                </c:pt>
                <c:pt idx="30922">
                  <c:v>88.69</c:v>
                </c:pt>
                <c:pt idx="30923">
                  <c:v>88.69</c:v>
                </c:pt>
                <c:pt idx="30924">
                  <c:v>88.69</c:v>
                </c:pt>
                <c:pt idx="30925">
                  <c:v>89.08</c:v>
                </c:pt>
                <c:pt idx="30926">
                  <c:v>89.08</c:v>
                </c:pt>
                <c:pt idx="30927">
                  <c:v>89.08</c:v>
                </c:pt>
                <c:pt idx="30928">
                  <c:v>89.08</c:v>
                </c:pt>
                <c:pt idx="30929">
                  <c:v>89.08</c:v>
                </c:pt>
                <c:pt idx="30930">
                  <c:v>89.08</c:v>
                </c:pt>
                <c:pt idx="30931">
                  <c:v>89.08</c:v>
                </c:pt>
                <c:pt idx="30932">
                  <c:v>89.08</c:v>
                </c:pt>
                <c:pt idx="30933">
                  <c:v>89.08</c:v>
                </c:pt>
                <c:pt idx="30934">
                  <c:v>89.08</c:v>
                </c:pt>
                <c:pt idx="30935">
                  <c:v>89.69</c:v>
                </c:pt>
                <c:pt idx="30936">
                  <c:v>89.69</c:v>
                </c:pt>
                <c:pt idx="30937">
                  <c:v>89.69</c:v>
                </c:pt>
                <c:pt idx="30938">
                  <c:v>89.69</c:v>
                </c:pt>
                <c:pt idx="30939">
                  <c:v>89.69</c:v>
                </c:pt>
                <c:pt idx="30940">
                  <c:v>89.69</c:v>
                </c:pt>
                <c:pt idx="30941">
                  <c:v>89.69</c:v>
                </c:pt>
                <c:pt idx="30942">
                  <c:v>89.69</c:v>
                </c:pt>
                <c:pt idx="30943">
                  <c:v>89.69</c:v>
                </c:pt>
                <c:pt idx="30944">
                  <c:v>89.69</c:v>
                </c:pt>
                <c:pt idx="30945">
                  <c:v>39.74</c:v>
                </c:pt>
                <c:pt idx="30946">
                  <c:v>39.74</c:v>
                </c:pt>
                <c:pt idx="30947">
                  <c:v>39.74</c:v>
                </c:pt>
                <c:pt idx="30948">
                  <c:v>39.74</c:v>
                </c:pt>
                <c:pt idx="30949">
                  <c:v>39.74</c:v>
                </c:pt>
                <c:pt idx="30950">
                  <c:v>39.74</c:v>
                </c:pt>
                <c:pt idx="30951">
                  <c:v>39.74</c:v>
                </c:pt>
                <c:pt idx="30952">
                  <c:v>39.74</c:v>
                </c:pt>
                <c:pt idx="30953">
                  <c:v>39.74</c:v>
                </c:pt>
                <c:pt idx="30954">
                  <c:v>39.74</c:v>
                </c:pt>
                <c:pt idx="30955">
                  <c:v>36.33</c:v>
                </c:pt>
                <c:pt idx="30956">
                  <c:v>36.33</c:v>
                </c:pt>
                <c:pt idx="30957">
                  <c:v>36.33</c:v>
                </c:pt>
                <c:pt idx="30958">
                  <c:v>36.33</c:v>
                </c:pt>
                <c:pt idx="30959">
                  <c:v>36.33</c:v>
                </c:pt>
                <c:pt idx="30960">
                  <c:v>36.33</c:v>
                </c:pt>
                <c:pt idx="30961">
                  <c:v>36.33</c:v>
                </c:pt>
                <c:pt idx="30962">
                  <c:v>36.33</c:v>
                </c:pt>
                <c:pt idx="30963">
                  <c:v>36.33</c:v>
                </c:pt>
                <c:pt idx="30964">
                  <c:v>36.33</c:v>
                </c:pt>
                <c:pt idx="30965">
                  <c:v>48.24</c:v>
                </c:pt>
                <c:pt idx="30966">
                  <c:v>48.24</c:v>
                </c:pt>
                <c:pt idx="30967">
                  <c:v>48.24</c:v>
                </c:pt>
                <c:pt idx="30968">
                  <c:v>48.24</c:v>
                </c:pt>
                <c:pt idx="30969">
                  <c:v>48.24</c:v>
                </c:pt>
                <c:pt idx="30970">
                  <c:v>48.24</c:v>
                </c:pt>
                <c:pt idx="30971">
                  <c:v>48.24</c:v>
                </c:pt>
                <c:pt idx="30972">
                  <c:v>48.24</c:v>
                </c:pt>
                <c:pt idx="30973">
                  <c:v>48.24</c:v>
                </c:pt>
                <c:pt idx="30974">
                  <c:v>48.24</c:v>
                </c:pt>
                <c:pt idx="30975">
                  <c:v>59.88</c:v>
                </c:pt>
                <c:pt idx="30976">
                  <c:v>59.88</c:v>
                </c:pt>
                <c:pt idx="30977">
                  <c:v>59.88</c:v>
                </c:pt>
                <c:pt idx="30978">
                  <c:v>59.88</c:v>
                </c:pt>
                <c:pt idx="30979">
                  <c:v>59.88</c:v>
                </c:pt>
                <c:pt idx="30980">
                  <c:v>59.88</c:v>
                </c:pt>
                <c:pt idx="30981">
                  <c:v>59.88</c:v>
                </c:pt>
                <c:pt idx="30982">
                  <c:v>59.88</c:v>
                </c:pt>
                <c:pt idx="30983">
                  <c:v>59.88</c:v>
                </c:pt>
                <c:pt idx="30984">
                  <c:v>59.88</c:v>
                </c:pt>
                <c:pt idx="30985">
                  <c:v>58.13</c:v>
                </c:pt>
                <c:pt idx="30986">
                  <c:v>58.13</c:v>
                </c:pt>
                <c:pt idx="30987">
                  <c:v>58.13</c:v>
                </c:pt>
                <c:pt idx="30988">
                  <c:v>58.13</c:v>
                </c:pt>
                <c:pt idx="30989">
                  <c:v>58.13</c:v>
                </c:pt>
                <c:pt idx="30990">
                  <c:v>58.13</c:v>
                </c:pt>
                <c:pt idx="30991">
                  <c:v>58.13</c:v>
                </c:pt>
                <c:pt idx="30992">
                  <c:v>58.13</c:v>
                </c:pt>
                <c:pt idx="30993">
                  <c:v>58.13</c:v>
                </c:pt>
                <c:pt idx="30994">
                  <c:v>58.13</c:v>
                </c:pt>
                <c:pt idx="30995">
                  <c:v>56.55</c:v>
                </c:pt>
                <c:pt idx="30996">
                  <c:v>56.55</c:v>
                </c:pt>
                <c:pt idx="30997">
                  <c:v>56.55</c:v>
                </c:pt>
                <c:pt idx="30998">
                  <c:v>56.55</c:v>
                </c:pt>
                <c:pt idx="30999">
                  <c:v>56.55</c:v>
                </c:pt>
                <c:pt idx="31000">
                  <c:v>56.55</c:v>
                </c:pt>
                <c:pt idx="31001">
                  <c:v>56.55</c:v>
                </c:pt>
                <c:pt idx="31002">
                  <c:v>56.55</c:v>
                </c:pt>
                <c:pt idx="31003">
                  <c:v>56.55</c:v>
                </c:pt>
                <c:pt idx="31004">
                  <c:v>56.55</c:v>
                </c:pt>
                <c:pt idx="31005">
                  <c:v>54.41</c:v>
                </c:pt>
                <c:pt idx="31006">
                  <c:v>54.41</c:v>
                </c:pt>
                <c:pt idx="31007">
                  <c:v>54.41</c:v>
                </c:pt>
                <c:pt idx="31008">
                  <c:v>54.41</c:v>
                </c:pt>
                <c:pt idx="31009">
                  <c:v>54.41</c:v>
                </c:pt>
                <c:pt idx="31010">
                  <c:v>54.41</c:v>
                </c:pt>
                <c:pt idx="31011">
                  <c:v>54.41</c:v>
                </c:pt>
                <c:pt idx="31012">
                  <c:v>54.41</c:v>
                </c:pt>
                <c:pt idx="31013">
                  <c:v>54.41</c:v>
                </c:pt>
                <c:pt idx="31014">
                  <c:v>54.41</c:v>
                </c:pt>
                <c:pt idx="31015">
                  <c:v>52.77</c:v>
                </c:pt>
                <c:pt idx="31016">
                  <c:v>52.77</c:v>
                </c:pt>
                <c:pt idx="31017">
                  <c:v>52.77</c:v>
                </c:pt>
                <c:pt idx="31018">
                  <c:v>52.77</c:v>
                </c:pt>
                <c:pt idx="31019">
                  <c:v>52.77</c:v>
                </c:pt>
                <c:pt idx="31020">
                  <c:v>52.77</c:v>
                </c:pt>
                <c:pt idx="31021">
                  <c:v>52.77</c:v>
                </c:pt>
                <c:pt idx="31022">
                  <c:v>52.77</c:v>
                </c:pt>
                <c:pt idx="31023">
                  <c:v>52.77</c:v>
                </c:pt>
                <c:pt idx="31024">
                  <c:v>52.77</c:v>
                </c:pt>
                <c:pt idx="31025">
                  <c:v>51.99</c:v>
                </c:pt>
                <c:pt idx="31026">
                  <c:v>51.99</c:v>
                </c:pt>
                <c:pt idx="31027">
                  <c:v>51.99</c:v>
                </c:pt>
                <c:pt idx="31028">
                  <c:v>51.99</c:v>
                </c:pt>
                <c:pt idx="31029">
                  <c:v>51.99</c:v>
                </c:pt>
                <c:pt idx="31030">
                  <c:v>51.99</c:v>
                </c:pt>
                <c:pt idx="31031">
                  <c:v>51.99</c:v>
                </c:pt>
                <c:pt idx="31032">
                  <c:v>51.99</c:v>
                </c:pt>
                <c:pt idx="31033">
                  <c:v>51.99</c:v>
                </c:pt>
                <c:pt idx="31034">
                  <c:v>51.99</c:v>
                </c:pt>
                <c:pt idx="31035">
                  <c:v>50.3</c:v>
                </c:pt>
                <c:pt idx="31036">
                  <c:v>50.3</c:v>
                </c:pt>
                <c:pt idx="31037">
                  <c:v>50.3</c:v>
                </c:pt>
                <c:pt idx="31038">
                  <c:v>50.3</c:v>
                </c:pt>
                <c:pt idx="31039">
                  <c:v>50.3</c:v>
                </c:pt>
                <c:pt idx="31040">
                  <c:v>50.3</c:v>
                </c:pt>
                <c:pt idx="31041">
                  <c:v>50.3</c:v>
                </c:pt>
                <c:pt idx="31042">
                  <c:v>50.3</c:v>
                </c:pt>
                <c:pt idx="31043">
                  <c:v>50.3</c:v>
                </c:pt>
                <c:pt idx="31044">
                  <c:v>50.3</c:v>
                </c:pt>
                <c:pt idx="31045">
                  <c:v>49.33</c:v>
                </c:pt>
                <c:pt idx="31046">
                  <c:v>49.33</c:v>
                </c:pt>
                <c:pt idx="31047">
                  <c:v>49.33</c:v>
                </c:pt>
                <c:pt idx="31048">
                  <c:v>49.33</c:v>
                </c:pt>
                <c:pt idx="31049">
                  <c:v>49.33</c:v>
                </c:pt>
                <c:pt idx="31050">
                  <c:v>49.33</c:v>
                </c:pt>
                <c:pt idx="31051">
                  <c:v>49.33</c:v>
                </c:pt>
                <c:pt idx="31052">
                  <c:v>49.33</c:v>
                </c:pt>
                <c:pt idx="31053">
                  <c:v>49.33</c:v>
                </c:pt>
                <c:pt idx="31054">
                  <c:v>49.33</c:v>
                </c:pt>
                <c:pt idx="31055">
                  <c:v>48.08</c:v>
                </c:pt>
                <c:pt idx="31056">
                  <c:v>48.08</c:v>
                </c:pt>
                <c:pt idx="31057">
                  <c:v>48.08</c:v>
                </c:pt>
                <c:pt idx="31058">
                  <c:v>48.08</c:v>
                </c:pt>
                <c:pt idx="31059">
                  <c:v>48.08</c:v>
                </c:pt>
                <c:pt idx="31060">
                  <c:v>48.08</c:v>
                </c:pt>
                <c:pt idx="31061">
                  <c:v>48.08</c:v>
                </c:pt>
                <c:pt idx="31062">
                  <c:v>48.08</c:v>
                </c:pt>
                <c:pt idx="31063">
                  <c:v>48.08</c:v>
                </c:pt>
                <c:pt idx="31064">
                  <c:v>48.08</c:v>
                </c:pt>
                <c:pt idx="31065">
                  <c:v>47.19</c:v>
                </c:pt>
                <c:pt idx="31066">
                  <c:v>47.19</c:v>
                </c:pt>
                <c:pt idx="31067">
                  <c:v>47.19</c:v>
                </c:pt>
                <c:pt idx="31068">
                  <c:v>47.19</c:v>
                </c:pt>
                <c:pt idx="31069">
                  <c:v>47.19</c:v>
                </c:pt>
                <c:pt idx="31070">
                  <c:v>47.19</c:v>
                </c:pt>
                <c:pt idx="31071">
                  <c:v>47.19</c:v>
                </c:pt>
                <c:pt idx="31072">
                  <c:v>47.19</c:v>
                </c:pt>
                <c:pt idx="31073">
                  <c:v>47.19</c:v>
                </c:pt>
                <c:pt idx="31074">
                  <c:v>47.19</c:v>
                </c:pt>
                <c:pt idx="31075">
                  <c:v>46.55</c:v>
                </c:pt>
                <c:pt idx="31076">
                  <c:v>46.55</c:v>
                </c:pt>
                <c:pt idx="31077">
                  <c:v>46.55</c:v>
                </c:pt>
                <c:pt idx="31078">
                  <c:v>46.55</c:v>
                </c:pt>
                <c:pt idx="31079">
                  <c:v>46.55</c:v>
                </c:pt>
                <c:pt idx="31080">
                  <c:v>46.55</c:v>
                </c:pt>
                <c:pt idx="31081">
                  <c:v>46.55</c:v>
                </c:pt>
                <c:pt idx="31082">
                  <c:v>46.55</c:v>
                </c:pt>
                <c:pt idx="31083">
                  <c:v>46.55</c:v>
                </c:pt>
                <c:pt idx="31084">
                  <c:v>46.55</c:v>
                </c:pt>
                <c:pt idx="31085">
                  <c:v>45.72</c:v>
                </c:pt>
                <c:pt idx="31086">
                  <c:v>45.72</c:v>
                </c:pt>
                <c:pt idx="31087">
                  <c:v>45.72</c:v>
                </c:pt>
                <c:pt idx="31088">
                  <c:v>45.72</c:v>
                </c:pt>
                <c:pt idx="31089">
                  <c:v>45.72</c:v>
                </c:pt>
                <c:pt idx="31090">
                  <c:v>45.72</c:v>
                </c:pt>
                <c:pt idx="31091">
                  <c:v>45.72</c:v>
                </c:pt>
                <c:pt idx="31092">
                  <c:v>45.72</c:v>
                </c:pt>
                <c:pt idx="31093">
                  <c:v>45.72</c:v>
                </c:pt>
                <c:pt idx="31094">
                  <c:v>45.72</c:v>
                </c:pt>
                <c:pt idx="31095">
                  <c:v>44.38</c:v>
                </c:pt>
                <c:pt idx="31096">
                  <c:v>44.38</c:v>
                </c:pt>
                <c:pt idx="31097">
                  <c:v>44.38</c:v>
                </c:pt>
                <c:pt idx="31098">
                  <c:v>44.38</c:v>
                </c:pt>
                <c:pt idx="31099">
                  <c:v>44.38</c:v>
                </c:pt>
                <c:pt idx="31100">
                  <c:v>44.38</c:v>
                </c:pt>
                <c:pt idx="31101">
                  <c:v>44.38</c:v>
                </c:pt>
                <c:pt idx="31102">
                  <c:v>44.38</c:v>
                </c:pt>
                <c:pt idx="31103">
                  <c:v>44.38</c:v>
                </c:pt>
                <c:pt idx="31104">
                  <c:v>44.38</c:v>
                </c:pt>
                <c:pt idx="31105">
                  <c:v>42.88</c:v>
                </c:pt>
                <c:pt idx="31106">
                  <c:v>42.88</c:v>
                </c:pt>
                <c:pt idx="31107">
                  <c:v>42.88</c:v>
                </c:pt>
                <c:pt idx="31108">
                  <c:v>42.88</c:v>
                </c:pt>
                <c:pt idx="31109">
                  <c:v>42.88</c:v>
                </c:pt>
                <c:pt idx="31110">
                  <c:v>42.88</c:v>
                </c:pt>
                <c:pt idx="31111">
                  <c:v>42.88</c:v>
                </c:pt>
                <c:pt idx="31112">
                  <c:v>42.88</c:v>
                </c:pt>
                <c:pt idx="31113">
                  <c:v>42.88</c:v>
                </c:pt>
                <c:pt idx="31114">
                  <c:v>42.88</c:v>
                </c:pt>
                <c:pt idx="31115">
                  <c:v>40.83</c:v>
                </c:pt>
                <c:pt idx="31116">
                  <c:v>40.83</c:v>
                </c:pt>
                <c:pt idx="31117">
                  <c:v>40.83</c:v>
                </c:pt>
                <c:pt idx="31118">
                  <c:v>40.83</c:v>
                </c:pt>
                <c:pt idx="31119">
                  <c:v>40.83</c:v>
                </c:pt>
                <c:pt idx="31120">
                  <c:v>40.83</c:v>
                </c:pt>
                <c:pt idx="31121">
                  <c:v>40.83</c:v>
                </c:pt>
                <c:pt idx="31122">
                  <c:v>40.83</c:v>
                </c:pt>
                <c:pt idx="31123">
                  <c:v>40.83</c:v>
                </c:pt>
                <c:pt idx="31124">
                  <c:v>40.83</c:v>
                </c:pt>
                <c:pt idx="31125">
                  <c:v>37.72</c:v>
                </c:pt>
                <c:pt idx="31126">
                  <c:v>37.72</c:v>
                </c:pt>
                <c:pt idx="31127">
                  <c:v>37.72</c:v>
                </c:pt>
                <c:pt idx="31128">
                  <c:v>37.72</c:v>
                </c:pt>
                <c:pt idx="31129">
                  <c:v>37.72</c:v>
                </c:pt>
                <c:pt idx="31130">
                  <c:v>37.72</c:v>
                </c:pt>
                <c:pt idx="31131">
                  <c:v>37.72</c:v>
                </c:pt>
                <c:pt idx="31132">
                  <c:v>37.72</c:v>
                </c:pt>
                <c:pt idx="31133">
                  <c:v>37.72</c:v>
                </c:pt>
                <c:pt idx="31134">
                  <c:v>37.72</c:v>
                </c:pt>
                <c:pt idx="31135">
                  <c:v>35.549999999999997</c:v>
                </c:pt>
                <c:pt idx="31136">
                  <c:v>35.549999999999997</c:v>
                </c:pt>
                <c:pt idx="31137">
                  <c:v>35.549999999999997</c:v>
                </c:pt>
                <c:pt idx="31138">
                  <c:v>35.549999999999997</c:v>
                </c:pt>
                <c:pt idx="31139">
                  <c:v>35.549999999999997</c:v>
                </c:pt>
                <c:pt idx="31140">
                  <c:v>35.549999999999997</c:v>
                </c:pt>
                <c:pt idx="31141">
                  <c:v>35.549999999999997</c:v>
                </c:pt>
                <c:pt idx="31142">
                  <c:v>35.549999999999997</c:v>
                </c:pt>
                <c:pt idx="31143">
                  <c:v>35.549999999999997</c:v>
                </c:pt>
                <c:pt idx="31144">
                  <c:v>35.549999999999997</c:v>
                </c:pt>
                <c:pt idx="31145">
                  <c:v>33.58</c:v>
                </c:pt>
                <c:pt idx="31146">
                  <c:v>33.58</c:v>
                </c:pt>
                <c:pt idx="31147">
                  <c:v>33.58</c:v>
                </c:pt>
                <c:pt idx="31148">
                  <c:v>33.58</c:v>
                </c:pt>
                <c:pt idx="31149">
                  <c:v>33.58</c:v>
                </c:pt>
                <c:pt idx="31150">
                  <c:v>33.58</c:v>
                </c:pt>
                <c:pt idx="31151">
                  <c:v>33.58</c:v>
                </c:pt>
                <c:pt idx="31152">
                  <c:v>33.58</c:v>
                </c:pt>
                <c:pt idx="31153">
                  <c:v>33.58</c:v>
                </c:pt>
                <c:pt idx="31154">
                  <c:v>33.58</c:v>
                </c:pt>
                <c:pt idx="31155">
                  <c:v>33.049999999999997</c:v>
                </c:pt>
                <c:pt idx="31156">
                  <c:v>33.049999999999997</c:v>
                </c:pt>
                <c:pt idx="31157">
                  <c:v>33.049999999999997</c:v>
                </c:pt>
                <c:pt idx="31158">
                  <c:v>33.049999999999997</c:v>
                </c:pt>
                <c:pt idx="31159">
                  <c:v>33.049999999999997</c:v>
                </c:pt>
                <c:pt idx="31160">
                  <c:v>33.049999999999997</c:v>
                </c:pt>
                <c:pt idx="31161">
                  <c:v>33.049999999999997</c:v>
                </c:pt>
                <c:pt idx="31162">
                  <c:v>33.049999999999997</c:v>
                </c:pt>
                <c:pt idx="31163">
                  <c:v>33.049999999999997</c:v>
                </c:pt>
                <c:pt idx="31164">
                  <c:v>33.049999999999997</c:v>
                </c:pt>
                <c:pt idx="31165">
                  <c:v>32.299999999999997</c:v>
                </c:pt>
                <c:pt idx="31166">
                  <c:v>32.299999999999997</c:v>
                </c:pt>
                <c:pt idx="31167">
                  <c:v>32.299999999999997</c:v>
                </c:pt>
                <c:pt idx="31168">
                  <c:v>32.299999999999997</c:v>
                </c:pt>
                <c:pt idx="31169">
                  <c:v>32.299999999999997</c:v>
                </c:pt>
                <c:pt idx="31170">
                  <c:v>32.299999999999997</c:v>
                </c:pt>
                <c:pt idx="31171">
                  <c:v>32.299999999999997</c:v>
                </c:pt>
                <c:pt idx="31172">
                  <c:v>32.299999999999997</c:v>
                </c:pt>
                <c:pt idx="31173">
                  <c:v>32.299999999999997</c:v>
                </c:pt>
                <c:pt idx="31174">
                  <c:v>32.299999999999997</c:v>
                </c:pt>
                <c:pt idx="31175">
                  <c:v>15.11</c:v>
                </c:pt>
                <c:pt idx="31176">
                  <c:v>15.11</c:v>
                </c:pt>
                <c:pt idx="31177">
                  <c:v>15.11</c:v>
                </c:pt>
                <c:pt idx="31178">
                  <c:v>15.11</c:v>
                </c:pt>
                <c:pt idx="31179">
                  <c:v>15.11</c:v>
                </c:pt>
                <c:pt idx="31180">
                  <c:v>15.11</c:v>
                </c:pt>
                <c:pt idx="31181">
                  <c:v>15.11</c:v>
                </c:pt>
                <c:pt idx="31182">
                  <c:v>15.11</c:v>
                </c:pt>
                <c:pt idx="31183">
                  <c:v>15.11</c:v>
                </c:pt>
                <c:pt idx="31184">
                  <c:v>15.11</c:v>
                </c:pt>
                <c:pt idx="31185">
                  <c:v>19.36</c:v>
                </c:pt>
                <c:pt idx="31186">
                  <c:v>19.36</c:v>
                </c:pt>
                <c:pt idx="31187">
                  <c:v>19.36</c:v>
                </c:pt>
                <c:pt idx="31188">
                  <c:v>19.36</c:v>
                </c:pt>
                <c:pt idx="31189">
                  <c:v>19.36</c:v>
                </c:pt>
                <c:pt idx="31190">
                  <c:v>19.36</c:v>
                </c:pt>
                <c:pt idx="31191">
                  <c:v>19.36</c:v>
                </c:pt>
                <c:pt idx="31192">
                  <c:v>19.36</c:v>
                </c:pt>
                <c:pt idx="31193">
                  <c:v>19.36</c:v>
                </c:pt>
                <c:pt idx="31194">
                  <c:v>19.36</c:v>
                </c:pt>
                <c:pt idx="31195">
                  <c:v>25.8</c:v>
                </c:pt>
                <c:pt idx="31196">
                  <c:v>25.8</c:v>
                </c:pt>
                <c:pt idx="31197">
                  <c:v>25.8</c:v>
                </c:pt>
                <c:pt idx="31198">
                  <c:v>25.8</c:v>
                </c:pt>
                <c:pt idx="31199">
                  <c:v>25.8</c:v>
                </c:pt>
                <c:pt idx="31200">
                  <c:v>25.8</c:v>
                </c:pt>
                <c:pt idx="31201">
                  <c:v>25.8</c:v>
                </c:pt>
                <c:pt idx="31202">
                  <c:v>25.8</c:v>
                </c:pt>
                <c:pt idx="31203">
                  <c:v>25.8</c:v>
                </c:pt>
                <c:pt idx="31204">
                  <c:v>25.8</c:v>
                </c:pt>
                <c:pt idx="31205">
                  <c:v>34.630000000000003</c:v>
                </c:pt>
                <c:pt idx="31206">
                  <c:v>34.630000000000003</c:v>
                </c:pt>
                <c:pt idx="31207">
                  <c:v>34.630000000000003</c:v>
                </c:pt>
                <c:pt idx="31208">
                  <c:v>34.630000000000003</c:v>
                </c:pt>
                <c:pt idx="31209">
                  <c:v>34.630000000000003</c:v>
                </c:pt>
                <c:pt idx="31210">
                  <c:v>34.630000000000003</c:v>
                </c:pt>
                <c:pt idx="31211">
                  <c:v>34.630000000000003</c:v>
                </c:pt>
                <c:pt idx="31212">
                  <c:v>34.630000000000003</c:v>
                </c:pt>
                <c:pt idx="31213">
                  <c:v>34.630000000000003</c:v>
                </c:pt>
                <c:pt idx="31214">
                  <c:v>34.630000000000003</c:v>
                </c:pt>
                <c:pt idx="31215">
                  <c:v>31.16</c:v>
                </c:pt>
                <c:pt idx="31216">
                  <c:v>31.16</c:v>
                </c:pt>
                <c:pt idx="31217">
                  <c:v>31.16</c:v>
                </c:pt>
                <c:pt idx="31218">
                  <c:v>31.16</c:v>
                </c:pt>
                <c:pt idx="31219">
                  <c:v>31.16</c:v>
                </c:pt>
                <c:pt idx="31220">
                  <c:v>31.16</c:v>
                </c:pt>
                <c:pt idx="31221">
                  <c:v>31.16</c:v>
                </c:pt>
                <c:pt idx="31222">
                  <c:v>31.16</c:v>
                </c:pt>
                <c:pt idx="31223">
                  <c:v>31.16</c:v>
                </c:pt>
                <c:pt idx="31224">
                  <c:v>31.16</c:v>
                </c:pt>
                <c:pt idx="31225">
                  <c:v>29.19</c:v>
                </c:pt>
                <c:pt idx="31226">
                  <c:v>29.19</c:v>
                </c:pt>
                <c:pt idx="31227">
                  <c:v>29.19</c:v>
                </c:pt>
                <c:pt idx="31228">
                  <c:v>29.19</c:v>
                </c:pt>
                <c:pt idx="31229">
                  <c:v>29.19</c:v>
                </c:pt>
                <c:pt idx="31230">
                  <c:v>29.19</c:v>
                </c:pt>
                <c:pt idx="31231">
                  <c:v>29.19</c:v>
                </c:pt>
                <c:pt idx="31232">
                  <c:v>29.19</c:v>
                </c:pt>
                <c:pt idx="31233">
                  <c:v>29.19</c:v>
                </c:pt>
                <c:pt idx="31234">
                  <c:v>29.19</c:v>
                </c:pt>
                <c:pt idx="31235">
                  <c:v>30.69</c:v>
                </c:pt>
                <c:pt idx="31236">
                  <c:v>30.69</c:v>
                </c:pt>
                <c:pt idx="31237">
                  <c:v>30.69</c:v>
                </c:pt>
                <c:pt idx="31238">
                  <c:v>30.69</c:v>
                </c:pt>
                <c:pt idx="31239">
                  <c:v>30.69</c:v>
                </c:pt>
                <c:pt idx="31240">
                  <c:v>30.69</c:v>
                </c:pt>
                <c:pt idx="31241">
                  <c:v>30.69</c:v>
                </c:pt>
                <c:pt idx="31242">
                  <c:v>30.69</c:v>
                </c:pt>
                <c:pt idx="31243">
                  <c:v>30.69</c:v>
                </c:pt>
                <c:pt idx="31244">
                  <c:v>30.69</c:v>
                </c:pt>
                <c:pt idx="31245">
                  <c:v>31.94</c:v>
                </c:pt>
                <c:pt idx="31246">
                  <c:v>31.94</c:v>
                </c:pt>
                <c:pt idx="31247">
                  <c:v>31.94</c:v>
                </c:pt>
                <c:pt idx="31248">
                  <c:v>31.94</c:v>
                </c:pt>
                <c:pt idx="31249">
                  <c:v>31.94</c:v>
                </c:pt>
                <c:pt idx="31250">
                  <c:v>31.94</c:v>
                </c:pt>
                <c:pt idx="31251">
                  <c:v>31.94</c:v>
                </c:pt>
                <c:pt idx="31252">
                  <c:v>31.94</c:v>
                </c:pt>
                <c:pt idx="31253">
                  <c:v>31.94</c:v>
                </c:pt>
                <c:pt idx="31254">
                  <c:v>31.94</c:v>
                </c:pt>
                <c:pt idx="31255">
                  <c:v>36.72</c:v>
                </c:pt>
                <c:pt idx="31256">
                  <c:v>36.72</c:v>
                </c:pt>
                <c:pt idx="31257">
                  <c:v>36.72</c:v>
                </c:pt>
                <c:pt idx="31258">
                  <c:v>36.72</c:v>
                </c:pt>
                <c:pt idx="31259">
                  <c:v>36.72</c:v>
                </c:pt>
                <c:pt idx="31260">
                  <c:v>36.72</c:v>
                </c:pt>
                <c:pt idx="31261">
                  <c:v>36.72</c:v>
                </c:pt>
                <c:pt idx="31262">
                  <c:v>36.72</c:v>
                </c:pt>
                <c:pt idx="31263">
                  <c:v>36.72</c:v>
                </c:pt>
                <c:pt idx="31264">
                  <c:v>36.72</c:v>
                </c:pt>
                <c:pt idx="31265">
                  <c:v>35.630000000000003</c:v>
                </c:pt>
                <c:pt idx="31266">
                  <c:v>35.630000000000003</c:v>
                </c:pt>
                <c:pt idx="31267">
                  <c:v>35.630000000000003</c:v>
                </c:pt>
                <c:pt idx="31268">
                  <c:v>35.630000000000003</c:v>
                </c:pt>
                <c:pt idx="31269">
                  <c:v>35.630000000000003</c:v>
                </c:pt>
                <c:pt idx="31270">
                  <c:v>35.630000000000003</c:v>
                </c:pt>
                <c:pt idx="31271">
                  <c:v>35.630000000000003</c:v>
                </c:pt>
                <c:pt idx="31272">
                  <c:v>35.630000000000003</c:v>
                </c:pt>
                <c:pt idx="31273">
                  <c:v>35.630000000000003</c:v>
                </c:pt>
                <c:pt idx="31274">
                  <c:v>35.630000000000003</c:v>
                </c:pt>
                <c:pt idx="31275">
                  <c:v>34.99</c:v>
                </c:pt>
                <c:pt idx="31276">
                  <c:v>34.99</c:v>
                </c:pt>
                <c:pt idx="31277">
                  <c:v>34.99</c:v>
                </c:pt>
                <c:pt idx="31278">
                  <c:v>34.99</c:v>
                </c:pt>
                <c:pt idx="31279">
                  <c:v>34.99</c:v>
                </c:pt>
                <c:pt idx="31280">
                  <c:v>34.99</c:v>
                </c:pt>
                <c:pt idx="31281">
                  <c:v>34.99</c:v>
                </c:pt>
                <c:pt idx="31282">
                  <c:v>34.99</c:v>
                </c:pt>
                <c:pt idx="31283">
                  <c:v>34.99</c:v>
                </c:pt>
                <c:pt idx="31284">
                  <c:v>34.99</c:v>
                </c:pt>
                <c:pt idx="31285">
                  <c:v>28.33</c:v>
                </c:pt>
                <c:pt idx="31286">
                  <c:v>28.33</c:v>
                </c:pt>
                <c:pt idx="31287">
                  <c:v>28.33</c:v>
                </c:pt>
                <c:pt idx="31288">
                  <c:v>28.33</c:v>
                </c:pt>
                <c:pt idx="31289">
                  <c:v>28.33</c:v>
                </c:pt>
                <c:pt idx="31290">
                  <c:v>28.33</c:v>
                </c:pt>
                <c:pt idx="31291">
                  <c:v>28.33</c:v>
                </c:pt>
                <c:pt idx="31292">
                  <c:v>28.33</c:v>
                </c:pt>
                <c:pt idx="31293">
                  <c:v>28.33</c:v>
                </c:pt>
                <c:pt idx="31294">
                  <c:v>28.33</c:v>
                </c:pt>
                <c:pt idx="31295">
                  <c:v>22.16</c:v>
                </c:pt>
                <c:pt idx="31296">
                  <c:v>22.16</c:v>
                </c:pt>
                <c:pt idx="31297">
                  <c:v>22.16</c:v>
                </c:pt>
                <c:pt idx="31298">
                  <c:v>22.16</c:v>
                </c:pt>
                <c:pt idx="31299">
                  <c:v>22.16</c:v>
                </c:pt>
                <c:pt idx="31300">
                  <c:v>22.16</c:v>
                </c:pt>
                <c:pt idx="31301">
                  <c:v>22.16</c:v>
                </c:pt>
                <c:pt idx="31302">
                  <c:v>22.16</c:v>
                </c:pt>
                <c:pt idx="31303">
                  <c:v>22.16</c:v>
                </c:pt>
                <c:pt idx="31304">
                  <c:v>22.16</c:v>
                </c:pt>
                <c:pt idx="31305">
                  <c:v>21.16</c:v>
                </c:pt>
                <c:pt idx="31306">
                  <c:v>21.16</c:v>
                </c:pt>
                <c:pt idx="31307">
                  <c:v>21.16</c:v>
                </c:pt>
                <c:pt idx="31308">
                  <c:v>21.16</c:v>
                </c:pt>
                <c:pt idx="31309">
                  <c:v>21.16</c:v>
                </c:pt>
                <c:pt idx="31310">
                  <c:v>21.16</c:v>
                </c:pt>
                <c:pt idx="31311">
                  <c:v>21.16</c:v>
                </c:pt>
                <c:pt idx="31312">
                  <c:v>21.16</c:v>
                </c:pt>
                <c:pt idx="31313">
                  <c:v>21.16</c:v>
                </c:pt>
                <c:pt idx="31314">
                  <c:v>21.16</c:v>
                </c:pt>
                <c:pt idx="31315">
                  <c:v>30.49</c:v>
                </c:pt>
                <c:pt idx="31316">
                  <c:v>30.49</c:v>
                </c:pt>
                <c:pt idx="31317">
                  <c:v>30.49</c:v>
                </c:pt>
                <c:pt idx="31318">
                  <c:v>30.49</c:v>
                </c:pt>
                <c:pt idx="31319">
                  <c:v>30.49</c:v>
                </c:pt>
                <c:pt idx="31320">
                  <c:v>30.49</c:v>
                </c:pt>
                <c:pt idx="31321">
                  <c:v>30.49</c:v>
                </c:pt>
                <c:pt idx="31322">
                  <c:v>30.49</c:v>
                </c:pt>
                <c:pt idx="31323">
                  <c:v>30.49</c:v>
                </c:pt>
                <c:pt idx="31324">
                  <c:v>30.49</c:v>
                </c:pt>
                <c:pt idx="31325">
                  <c:v>32.08</c:v>
                </c:pt>
                <c:pt idx="31326">
                  <c:v>32.08</c:v>
                </c:pt>
                <c:pt idx="31327">
                  <c:v>32.08</c:v>
                </c:pt>
                <c:pt idx="31328">
                  <c:v>32.08</c:v>
                </c:pt>
                <c:pt idx="31329">
                  <c:v>32.08</c:v>
                </c:pt>
                <c:pt idx="31330">
                  <c:v>32.08</c:v>
                </c:pt>
                <c:pt idx="31331">
                  <c:v>32.08</c:v>
                </c:pt>
                <c:pt idx="31332">
                  <c:v>32.08</c:v>
                </c:pt>
                <c:pt idx="31333">
                  <c:v>32.08</c:v>
                </c:pt>
                <c:pt idx="31334">
                  <c:v>32.08</c:v>
                </c:pt>
                <c:pt idx="31335">
                  <c:v>45.86</c:v>
                </c:pt>
                <c:pt idx="31336">
                  <c:v>45.86</c:v>
                </c:pt>
                <c:pt idx="31337">
                  <c:v>45.86</c:v>
                </c:pt>
                <c:pt idx="31338">
                  <c:v>45.86</c:v>
                </c:pt>
                <c:pt idx="31339">
                  <c:v>45.86</c:v>
                </c:pt>
                <c:pt idx="31340">
                  <c:v>45.86</c:v>
                </c:pt>
                <c:pt idx="31341">
                  <c:v>45.86</c:v>
                </c:pt>
                <c:pt idx="31342">
                  <c:v>45.86</c:v>
                </c:pt>
                <c:pt idx="31343">
                  <c:v>45.86</c:v>
                </c:pt>
                <c:pt idx="31344">
                  <c:v>45.86</c:v>
                </c:pt>
                <c:pt idx="31345">
                  <c:v>54.69</c:v>
                </c:pt>
                <c:pt idx="31346">
                  <c:v>54.69</c:v>
                </c:pt>
                <c:pt idx="31347">
                  <c:v>54.69</c:v>
                </c:pt>
                <c:pt idx="31348">
                  <c:v>54.69</c:v>
                </c:pt>
                <c:pt idx="31349">
                  <c:v>54.69</c:v>
                </c:pt>
                <c:pt idx="31350">
                  <c:v>54.69</c:v>
                </c:pt>
                <c:pt idx="31351">
                  <c:v>54.69</c:v>
                </c:pt>
                <c:pt idx="31352">
                  <c:v>54.69</c:v>
                </c:pt>
                <c:pt idx="31353">
                  <c:v>54.69</c:v>
                </c:pt>
                <c:pt idx="31354">
                  <c:v>54.69</c:v>
                </c:pt>
                <c:pt idx="31355">
                  <c:v>55.52</c:v>
                </c:pt>
                <c:pt idx="31356">
                  <c:v>55.52</c:v>
                </c:pt>
                <c:pt idx="31357">
                  <c:v>55.52</c:v>
                </c:pt>
                <c:pt idx="31358">
                  <c:v>55.52</c:v>
                </c:pt>
                <c:pt idx="31359">
                  <c:v>55.52</c:v>
                </c:pt>
                <c:pt idx="31360">
                  <c:v>55.52</c:v>
                </c:pt>
                <c:pt idx="31361">
                  <c:v>55.52</c:v>
                </c:pt>
                <c:pt idx="31362">
                  <c:v>55.52</c:v>
                </c:pt>
                <c:pt idx="31363">
                  <c:v>55.52</c:v>
                </c:pt>
                <c:pt idx="31364">
                  <c:v>55.52</c:v>
                </c:pt>
                <c:pt idx="31365">
                  <c:v>59.13</c:v>
                </c:pt>
                <c:pt idx="31366">
                  <c:v>59.13</c:v>
                </c:pt>
                <c:pt idx="31367">
                  <c:v>59.13</c:v>
                </c:pt>
                <c:pt idx="31368">
                  <c:v>59.13</c:v>
                </c:pt>
                <c:pt idx="31369">
                  <c:v>59.13</c:v>
                </c:pt>
                <c:pt idx="31370">
                  <c:v>59.13</c:v>
                </c:pt>
                <c:pt idx="31371">
                  <c:v>59.13</c:v>
                </c:pt>
                <c:pt idx="31372">
                  <c:v>59.13</c:v>
                </c:pt>
                <c:pt idx="31373">
                  <c:v>59.13</c:v>
                </c:pt>
                <c:pt idx="31374">
                  <c:v>59.13</c:v>
                </c:pt>
                <c:pt idx="31375">
                  <c:v>61.63</c:v>
                </c:pt>
                <c:pt idx="31376">
                  <c:v>61.63</c:v>
                </c:pt>
                <c:pt idx="31377">
                  <c:v>61.63</c:v>
                </c:pt>
                <c:pt idx="31378">
                  <c:v>61.63</c:v>
                </c:pt>
                <c:pt idx="31379">
                  <c:v>61.63</c:v>
                </c:pt>
                <c:pt idx="31380">
                  <c:v>61.63</c:v>
                </c:pt>
                <c:pt idx="31381">
                  <c:v>61.63</c:v>
                </c:pt>
                <c:pt idx="31382">
                  <c:v>61.63</c:v>
                </c:pt>
                <c:pt idx="31383">
                  <c:v>61.63</c:v>
                </c:pt>
                <c:pt idx="31384">
                  <c:v>61.63</c:v>
                </c:pt>
                <c:pt idx="31385">
                  <c:v>65.69</c:v>
                </c:pt>
                <c:pt idx="31386">
                  <c:v>65.69</c:v>
                </c:pt>
                <c:pt idx="31387">
                  <c:v>65.69</c:v>
                </c:pt>
                <c:pt idx="31388">
                  <c:v>65.69</c:v>
                </c:pt>
                <c:pt idx="31389">
                  <c:v>65.69</c:v>
                </c:pt>
                <c:pt idx="31390">
                  <c:v>65.69</c:v>
                </c:pt>
                <c:pt idx="31391">
                  <c:v>65.69</c:v>
                </c:pt>
                <c:pt idx="31392">
                  <c:v>65.69</c:v>
                </c:pt>
                <c:pt idx="31393">
                  <c:v>65.69</c:v>
                </c:pt>
                <c:pt idx="31394">
                  <c:v>65.69</c:v>
                </c:pt>
                <c:pt idx="31395">
                  <c:v>65.66</c:v>
                </c:pt>
                <c:pt idx="31396">
                  <c:v>65.66</c:v>
                </c:pt>
                <c:pt idx="31397">
                  <c:v>65.66</c:v>
                </c:pt>
                <c:pt idx="31398">
                  <c:v>65.66</c:v>
                </c:pt>
                <c:pt idx="31399">
                  <c:v>65.66</c:v>
                </c:pt>
                <c:pt idx="31400">
                  <c:v>65.66</c:v>
                </c:pt>
                <c:pt idx="31401">
                  <c:v>65.66</c:v>
                </c:pt>
                <c:pt idx="31402">
                  <c:v>65.66</c:v>
                </c:pt>
                <c:pt idx="31403">
                  <c:v>65.66</c:v>
                </c:pt>
                <c:pt idx="31404">
                  <c:v>65.66</c:v>
                </c:pt>
                <c:pt idx="31405">
                  <c:v>67.989999999999995</c:v>
                </c:pt>
                <c:pt idx="31406">
                  <c:v>67.989999999999995</c:v>
                </c:pt>
                <c:pt idx="31407">
                  <c:v>67.989999999999995</c:v>
                </c:pt>
                <c:pt idx="31408">
                  <c:v>67.989999999999995</c:v>
                </c:pt>
                <c:pt idx="31409">
                  <c:v>67.989999999999995</c:v>
                </c:pt>
                <c:pt idx="31410">
                  <c:v>67.989999999999995</c:v>
                </c:pt>
                <c:pt idx="31411">
                  <c:v>67.989999999999995</c:v>
                </c:pt>
                <c:pt idx="31412">
                  <c:v>67.989999999999995</c:v>
                </c:pt>
                <c:pt idx="31413">
                  <c:v>67.989999999999995</c:v>
                </c:pt>
                <c:pt idx="31414">
                  <c:v>67.989999999999995</c:v>
                </c:pt>
                <c:pt idx="31415">
                  <c:v>69.36</c:v>
                </c:pt>
                <c:pt idx="31416">
                  <c:v>69.36</c:v>
                </c:pt>
                <c:pt idx="31417">
                  <c:v>69.36</c:v>
                </c:pt>
                <c:pt idx="31418">
                  <c:v>69.36</c:v>
                </c:pt>
                <c:pt idx="31419">
                  <c:v>69.36</c:v>
                </c:pt>
                <c:pt idx="31420">
                  <c:v>69.36</c:v>
                </c:pt>
                <c:pt idx="31421">
                  <c:v>69.36</c:v>
                </c:pt>
                <c:pt idx="31422">
                  <c:v>69.36</c:v>
                </c:pt>
                <c:pt idx="31423">
                  <c:v>69.36</c:v>
                </c:pt>
                <c:pt idx="31424">
                  <c:v>69.36</c:v>
                </c:pt>
                <c:pt idx="31425">
                  <c:v>70.239999999999995</c:v>
                </c:pt>
                <c:pt idx="31426">
                  <c:v>70.239999999999995</c:v>
                </c:pt>
                <c:pt idx="31427">
                  <c:v>70.239999999999995</c:v>
                </c:pt>
                <c:pt idx="31428">
                  <c:v>70.239999999999995</c:v>
                </c:pt>
                <c:pt idx="31429">
                  <c:v>70.239999999999995</c:v>
                </c:pt>
                <c:pt idx="31430">
                  <c:v>70.239999999999995</c:v>
                </c:pt>
                <c:pt idx="31431">
                  <c:v>70.239999999999995</c:v>
                </c:pt>
                <c:pt idx="31432">
                  <c:v>70.239999999999995</c:v>
                </c:pt>
                <c:pt idx="31433">
                  <c:v>70.239999999999995</c:v>
                </c:pt>
                <c:pt idx="31434">
                  <c:v>70.239999999999995</c:v>
                </c:pt>
                <c:pt idx="31435">
                  <c:v>60.24</c:v>
                </c:pt>
                <c:pt idx="31436">
                  <c:v>60.24</c:v>
                </c:pt>
                <c:pt idx="31437">
                  <c:v>60.24</c:v>
                </c:pt>
                <c:pt idx="31438">
                  <c:v>60.24</c:v>
                </c:pt>
                <c:pt idx="31439">
                  <c:v>60.24</c:v>
                </c:pt>
                <c:pt idx="31440">
                  <c:v>60.24</c:v>
                </c:pt>
                <c:pt idx="31441">
                  <c:v>60.24</c:v>
                </c:pt>
                <c:pt idx="31442">
                  <c:v>60.24</c:v>
                </c:pt>
                <c:pt idx="31443">
                  <c:v>60.24</c:v>
                </c:pt>
                <c:pt idx="31444">
                  <c:v>60.24</c:v>
                </c:pt>
                <c:pt idx="31445">
                  <c:v>44.47</c:v>
                </c:pt>
                <c:pt idx="31446">
                  <c:v>44.47</c:v>
                </c:pt>
                <c:pt idx="31447">
                  <c:v>44.47</c:v>
                </c:pt>
                <c:pt idx="31448">
                  <c:v>44.47</c:v>
                </c:pt>
                <c:pt idx="31449">
                  <c:v>44.47</c:v>
                </c:pt>
                <c:pt idx="31450">
                  <c:v>44.47</c:v>
                </c:pt>
                <c:pt idx="31451">
                  <c:v>44.47</c:v>
                </c:pt>
                <c:pt idx="31452">
                  <c:v>44.47</c:v>
                </c:pt>
                <c:pt idx="31453">
                  <c:v>44.47</c:v>
                </c:pt>
                <c:pt idx="31454">
                  <c:v>44.47</c:v>
                </c:pt>
                <c:pt idx="31455">
                  <c:v>26.13</c:v>
                </c:pt>
                <c:pt idx="31456">
                  <c:v>26.13</c:v>
                </c:pt>
                <c:pt idx="31457">
                  <c:v>26.13</c:v>
                </c:pt>
                <c:pt idx="31458">
                  <c:v>26.13</c:v>
                </c:pt>
                <c:pt idx="31459">
                  <c:v>26.13</c:v>
                </c:pt>
                <c:pt idx="31460">
                  <c:v>26.13</c:v>
                </c:pt>
                <c:pt idx="31461">
                  <c:v>26.13</c:v>
                </c:pt>
                <c:pt idx="31462">
                  <c:v>26.13</c:v>
                </c:pt>
                <c:pt idx="31463">
                  <c:v>26.13</c:v>
                </c:pt>
                <c:pt idx="31464">
                  <c:v>26.13</c:v>
                </c:pt>
                <c:pt idx="31465">
                  <c:v>25.13</c:v>
                </c:pt>
                <c:pt idx="31466">
                  <c:v>25.13</c:v>
                </c:pt>
                <c:pt idx="31467">
                  <c:v>25.13</c:v>
                </c:pt>
                <c:pt idx="31468">
                  <c:v>25.13</c:v>
                </c:pt>
                <c:pt idx="31469">
                  <c:v>25.13</c:v>
                </c:pt>
                <c:pt idx="31470">
                  <c:v>25.13</c:v>
                </c:pt>
                <c:pt idx="31471">
                  <c:v>25.13</c:v>
                </c:pt>
                <c:pt idx="31472">
                  <c:v>25.13</c:v>
                </c:pt>
                <c:pt idx="31473">
                  <c:v>25.13</c:v>
                </c:pt>
                <c:pt idx="31474">
                  <c:v>25.13</c:v>
                </c:pt>
                <c:pt idx="31475">
                  <c:v>33.69</c:v>
                </c:pt>
                <c:pt idx="31476">
                  <c:v>33.69</c:v>
                </c:pt>
                <c:pt idx="31477">
                  <c:v>33.69</c:v>
                </c:pt>
                <c:pt idx="31478">
                  <c:v>33.69</c:v>
                </c:pt>
                <c:pt idx="31479">
                  <c:v>33.69</c:v>
                </c:pt>
                <c:pt idx="31480">
                  <c:v>33.69</c:v>
                </c:pt>
                <c:pt idx="31481">
                  <c:v>33.69</c:v>
                </c:pt>
                <c:pt idx="31482">
                  <c:v>33.69</c:v>
                </c:pt>
                <c:pt idx="31483">
                  <c:v>33.69</c:v>
                </c:pt>
                <c:pt idx="31484">
                  <c:v>33.69</c:v>
                </c:pt>
                <c:pt idx="31485">
                  <c:v>31.97</c:v>
                </c:pt>
                <c:pt idx="31486">
                  <c:v>31.97</c:v>
                </c:pt>
                <c:pt idx="31487">
                  <c:v>31.97</c:v>
                </c:pt>
                <c:pt idx="31488">
                  <c:v>31.97</c:v>
                </c:pt>
                <c:pt idx="31489">
                  <c:v>31.97</c:v>
                </c:pt>
                <c:pt idx="31490">
                  <c:v>31.97</c:v>
                </c:pt>
                <c:pt idx="31491">
                  <c:v>31.97</c:v>
                </c:pt>
                <c:pt idx="31492">
                  <c:v>31.97</c:v>
                </c:pt>
                <c:pt idx="31493">
                  <c:v>31.97</c:v>
                </c:pt>
                <c:pt idx="31494">
                  <c:v>31.97</c:v>
                </c:pt>
                <c:pt idx="31495">
                  <c:v>31.27</c:v>
                </c:pt>
                <c:pt idx="31496">
                  <c:v>31.27</c:v>
                </c:pt>
                <c:pt idx="31497">
                  <c:v>31.27</c:v>
                </c:pt>
                <c:pt idx="31498">
                  <c:v>31.27</c:v>
                </c:pt>
                <c:pt idx="31499">
                  <c:v>31.27</c:v>
                </c:pt>
                <c:pt idx="31500">
                  <c:v>31.27</c:v>
                </c:pt>
                <c:pt idx="31501">
                  <c:v>31.27</c:v>
                </c:pt>
                <c:pt idx="31502">
                  <c:v>31.27</c:v>
                </c:pt>
                <c:pt idx="31503">
                  <c:v>31.27</c:v>
                </c:pt>
                <c:pt idx="31504">
                  <c:v>31.27</c:v>
                </c:pt>
                <c:pt idx="31505">
                  <c:v>31.08</c:v>
                </c:pt>
                <c:pt idx="31506">
                  <c:v>31.08</c:v>
                </c:pt>
                <c:pt idx="31507">
                  <c:v>31.08</c:v>
                </c:pt>
                <c:pt idx="31508">
                  <c:v>31.08</c:v>
                </c:pt>
                <c:pt idx="31509">
                  <c:v>31.08</c:v>
                </c:pt>
                <c:pt idx="31510">
                  <c:v>31.08</c:v>
                </c:pt>
                <c:pt idx="31511">
                  <c:v>31.08</c:v>
                </c:pt>
                <c:pt idx="31512">
                  <c:v>31.08</c:v>
                </c:pt>
                <c:pt idx="31513">
                  <c:v>31.08</c:v>
                </c:pt>
                <c:pt idx="31514">
                  <c:v>31.08</c:v>
                </c:pt>
                <c:pt idx="31515">
                  <c:v>36.19</c:v>
                </c:pt>
                <c:pt idx="31516">
                  <c:v>36.19</c:v>
                </c:pt>
                <c:pt idx="31517">
                  <c:v>36.19</c:v>
                </c:pt>
                <c:pt idx="31518">
                  <c:v>36.19</c:v>
                </c:pt>
                <c:pt idx="31519">
                  <c:v>36.19</c:v>
                </c:pt>
                <c:pt idx="31520">
                  <c:v>36.19</c:v>
                </c:pt>
                <c:pt idx="31521">
                  <c:v>36.19</c:v>
                </c:pt>
                <c:pt idx="31522">
                  <c:v>36.19</c:v>
                </c:pt>
                <c:pt idx="31523">
                  <c:v>36.19</c:v>
                </c:pt>
                <c:pt idx="31524">
                  <c:v>36.19</c:v>
                </c:pt>
                <c:pt idx="31525">
                  <c:v>35.83</c:v>
                </c:pt>
                <c:pt idx="31526">
                  <c:v>35.83</c:v>
                </c:pt>
                <c:pt idx="31527">
                  <c:v>35.83</c:v>
                </c:pt>
                <c:pt idx="31528">
                  <c:v>35.83</c:v>
                </c:pt>
                <c:pt idx="31529">
                  <c:v>35.83</c:v>
                </c:pt>
                <c:pt idx="31530">
                  <c:v>35.83</c:v>
                </c:pt>
                <c:pt idx="31531">
                  <c:v>35.83</c:v>
                </c:pt>
                <c:pt idx="31532">
                  <c:v>35.83</c:v>
                </c:pt>
                <c:pt idx="31533">
                  <c:v>35.83</c:v>
                </c:pt>
                <c:pt idx="31534">
                  <c:v>35.83</c:v>
                </c:pt>
                <c:pt idx="31535">
                  <c:v>27.24</c:v>
                </c:pt>
                <c:pt idx="31536">
                  <c:v>27.24</c:v>
                </c:pt>
                <c:pt idx="31537">
                  <c:v>27.24</c:v>
                </c:pt>
                <c:pt idx="31538">
                  <c:v>27.24</c:v>
                </c:pt>
                <c:pt idx="31539">
                  <c:v>27.24</c:v>
                </c:pt>
                <c:pt idx="31540">
                  <c:v>27.24</c:v>
                </c:pt>
                <c:pt idx="31541">
                  <c:v>27.24</c:v>
                </c:pt>
                <c:pt idx="31542">
                  <c:v>27.24</c:v>
                </c:pt>
                <c:pt idx="31543">
                  <c:v>27.24</c:v>
                </c:pt>
                <c:pt idx="31544">
                  <c:v>27.24</c:v>
                </c:pt>
                <c:pt idx="31545">
                  <c:v>24.11</c:v>
                </c:pt>
                <c:pt idx="31546">
                  <c:v>24.11</c:v>
                </c:pt>
                <c:pt idx="31547">
                  <c:v>24.11</c:v>
                </c:pt>
                <c:pt idx="31548">
                  <c:v>24.11</c:v>
                </c:pt>
                <c:pt idx="31549">
                  <c:v>24.11</c:v>
                </c:pt>
                <c:pt idx="31550">
                  <c:v>24.11</c:v>
                </c:pt>
                <c:pt idx="31551">
                  <c:v>24.11</c:v>
                </c:pt>
                <c:pt idx="31552">
                  <c:v>24.11</c:v>
                </c:pt>
                <c:pt idx="31553">
                  <c:v>24.11</c:v>
                </c:pt>
                <c:pt idx="31554">
                  <c:v>24.11</c:v>
                </c:pt>
                <c:pt idx="31555">
                  <c:v>38.83</c:v>
                </c:pt>
                <c:pt idx="31556">
                  <c:v>38.83</c:v>
                </c:pt>
                <c:pt idx="31557">
                  <c:v>38.83</c:v>
                </c:pt>
                <c:pt idx="31558">
                  <c:v>38.83</c:v>
                </c:pt>
                <c:pt idx="31559">
                  <c:v>38.83</c:v>
                </c:pt>
                <c:pt idx="31560">
                  <c:v>38.83</c:v>
                </c:pt>
                <c:pt idx="31561">
                  <c:v>38.83</c:v>
                </c:pt>
                <c:pt idx="31562">
                  <c:v>38.83</c:v>
                </c:pt>
                <c:pt idx="31563">
                  <c:v>38.83</c:v>
                </c:pt>
                <c:pt idx="31564">
                  <c:v>38.83</c:v>
                </c:pt>
                <c:pt idx="31565">
                  <c:v>38.409999999999997</c:v>
                </c:pt>
                <c:pt idx="31566">
                  <c:v>38.409999999999997</c:v>
                </c:pt>
                <c:pt idx="31567">
                  <c:v>38.409999999999997</c:v>
                </c:pt>
                <c:pt idx="31568">
                  <c:v>38.409999999999997</c:v>
                </c:pt>
                <c:pt idx="31569">
                  <c:v>38.409999999999997</c:v>
                </c:pt>
                <c:pt idx="31570">
                  <c:v>38.409999999999997</c:v>
                </c:pt>
                <c:pt idx="31571">
                  <c:v>38.409999999999997</c:v>
                </c:pt>
                <c:pt idx="31572">
                  <c:v>38.409999999999997</c:v>
                </c:pt>
                <c:pt idx="31573">
                  <c:v>38.409999999999997</c:v>
                </c:pt>
                <c:pt idx="31574">
                  <c:v>38.409999999999997</c:v>
                </c:pt>
                <c:pt idx="31575">
                  <c:v>36.99</c:v>
                </c:pt>
                <c:pt idx="31576">
                  <c:v>36.99</c:v>
                </c:pt>
                <c:pt idx="31577">
                  <c:v>36.99</c:v>
                </c:pt>
                <c:pt idx="31578">
                  <c:v>36.99</c:v>
                </c:pt>
                <c:pt idx="31579">
                  <c:v>36.99</c:v>
                </c:pt>
                <c:pt idx="31580">
                  <c:v>36.99</c:v>
                </c:pt>
                <c:pt idx="31581">
                  <c:v>36.99</c:v>
                </c:pt>
                <c:pt idx="31582">
                  <c:v>36.99</c:v>
                </c:pt>
                <c:pt idx="31583">
                  <c:v>36.99</c:v>
                </c:pt>
                <c:pt idx="31584">
                  <c:v>36.99</c:v>
                </c:pt>
                <c:pt idx="31585">
                  <c:v>36.159999999999997</c:v>
                </c:pt>
                <c:pt idx="31586">
                  <c:v>36.159999999999997</c:v>
                </c:pt>
                <c:pt idx="31587">
                  <c:v>36.159999999999997</c:v>
                </c:pt>
                <c:pt idx="31588">
                  <c:v>36.159999999999997</c:v>
                </c:pt>
                <c:pt idx="31589">
                  <c:v>36.159999999999997</c:v>
                </c:pt>
                <c:pt idx="31590">
                  <c:v>36.159999999999997</c:v>
                </c:pt>
                <c:pt idx="31591">
                  <c:v>36.159999999999997</c:v>
                </c:pt>
                <c:pt idx="31592">
                  <c:v>36.159999999999997</c:v>
                </c:pt>
                <c:pt idx="31593">
                  <c:v>36.159999999999997</c:v>
                </c:pt>
                <c:pt idx="31594">
                  <c:v>36.159999999999997</c:v>
                </c:pt>
                <c:pt idx="31595">
                  <c:v>35.19</c:v>
                </c:pt>
                <c:pt idx="31596">
                  <c:v>35.19</c:v>
                </c:pt>
                <c:pt idx="31597">
                  <c:v>35.19</c:v>
                </c:pt>
                <c:pt idx="31598">
                  <c:v>35.19</c:v>
                </c:pt>
                <c:pt idx="31599">
                  <c:v>35.19</c:v>
                </c:pt>
                <c:pt idx="31600">
                  <c:v>35.19</c:v>
                </c:pt>
                <c:pt idx="31601">
                  <c:v>35.19</c:v>
                </c:pt>
                <c:pt idx="31602">
                  <c:v>35.19</c:v>
                </c:pt>
                <c:pt idx="31603">
                  <c:v>35.19</c:v>
                </c:pt>
                <c:pt idx="31604">
                  <c:v>35.19</c:v>
                </c:pt>
                <c:pt idx="31605">
                  <c:v>20.69</c:v>
                </c:pt>
                <c:pt idx="31606">
                  <c:v>20.69</c:v>
                </c:pt>
                <c:pt idx="31607">
                  <c:v>20.69</c:v>
                </c:pt>
                <c:pt idx="31608">
                  <c:v>20.69</c:v>
                </c:pt>
                <c:pt idx="31609">
                  <c:v>20.69</c:v>
                </c:pt>
                <c:pt idx="31610">
                  <c:v>20.69</c:v>
                </c:pt>
                <c:pt idx="31611">
                  <c:v>20.69</c:v>
                </c:pt>
                <c:pt idx="31612">
                  <c:v>20.69</c:v>
                </c:pt>
                <c:pt idx="31613">
                  <c:v>20.69</c:v>
                </c:pt>
                <c:pt idx="31614">
                  <c:v>20.69</c:v>
                </c:pt>
                <c:pt idx="31615">
                  <c:v>24.97</c:v>
                </c:pt>
                <c:pt idx="31616">
                  <c:v>24.97</c:v>
                </c:pt>
                <c:pt idx="31617">
                  <c:v>24.97</c:v>
                </c:pt>
                <c:pt idx="31618">
                  <c:v>24.97</c:v>
                </c:pt>
                <c:pt idx="31619">
                  <c:v>24.97</c:v>
                </c:pt>
                <c:pt idx="31620">
                  <c:v>24.97</c:v>
                </c:pt>
                <c:pt idx="31621">
                  <c:v>24.97</c:v>
                </c:pt>
                <c:pt idx="31622">
                  <c:v>24.97</c:v>
                </c:pt>
                <c:pt idx="31623">
                  <c:v>24.97</c:v>
                </c:pt>
                <c:pt idx="31624">
                  <c:v>24.97</c:v>
                </c:pt>
                <c:pt idx="31625">
                  <c:v>35.630000000000003</c:v>
                </c:pt>
                <c:pt idx="31626">
                  <c:v>35.630000000000003</c:v>
                </c:pt>
                <c:pt idx="31627">
                  <c:v>35.630000000000003</c:v>
                </c:pt>
                <c:pt idx="31628">
                  <c:v>35.630000000000003</c:v>
                </c:pt>
                <c:pt idx="31629">
                  <c:v>35.630000000000003</c:v>
                </c:pt>
                <c:pt idx="31630">
                  <c:v>35.630000000000003</c:v>
                </c:pt>
                <c:pt idx="31631">
                  <c:v>35.630000000000003</c:v>
                </c:pt>
                <c:pt idx="31632">
                  <c:v>35.630000000000003</c:v>
                </c:pt>
                <c:pt idx="31633">
                  <c:v>35.630000000000003</c:v>
                </c:pt>
                <c:pt idx="31634">
                  <c:v>35.630000000000003</c:v>
                </c:pt>
                <c:pt idx="31635">
                  <c:v>37.49</c:v>
                </c:pt>
                <c:pt idx="31636">
                  <c:v>37.49</c:v>
                </c:pt>
                <c:pt idx="31637">
                  <c:v>37.49</c:v>
                </c:pt>
                <c:pt idx="31638">
                  <c:v>37.49</c:v>
                </c:pt>
                <c:pt idx="31639">
                  <c:v>37.49</c:v>
                </c:pt>
                <c:pt idx="31640">
                  <c:v>37.49</c:v>
                </c:pt>
                <c:pt idx="31641">
                  <c:v>37.49</c:v>
                </c:pt>
                <c:pt idx="31642">
                  <c:v>37.49</c:v>
                </c:pt>
                <c:pt idx="31643">
                  <c:v>37.49</c:v>
                </c:pt>
                <c:pt idx="31644">
                  <c:v>37.49</c:v>
                </c:pt>
                <c:pt idx="31645">
                  <c:v>38.020000000000003</c:v>
                </c:pt>
                <c:pt idx="31646">
                  <c:v>38.020000000000003</c:v>
                </c:pt>
                <c:pt idx="31647">
                  <c:v>38.020000000000003</c:v>
                </c:pt>
                <c:pt idx="31648">
                  <c:v>38.020000000000003</c:v>
                </c:pt>
                <c:pt idx="31649">
                  <c:v>38.020000000000003</c:v>
                </c:pt>
                <c:pt idx="31650">
                  <c:v>38.020000000000003</c:v>
                </c:pt>
                <c:pt idx="31651">
                  <c:v>38.020000000000003</c:v>
                </c:pt>
                <c:pt idx="31652">
                  <c:v>38.020000000000003</c:v>
                </c:pt>
                <c:pt idx="31653">
                  <c:v>38.020000000000003</c:v>
                </c:pt>
                <c:pt idx="31654">
                  <c:v>38.020000000000003</c:v>
                </c:pt>
                <c:pt idx="31655">
                  <c:v>51.83</c:v>
                </c:pt>
                <c:pt idx="31656">
                  <c:v>51.83</c:v>
                </c:pt>
                <c:pt idx="31657">
                  <c:v>51.83</c:v>
                </c:pt>
                <c:pt idx="31658">
                  <c:v>51.83</c:v>
                </c:pt>
                <c:pt idx="31659">
                  <c:v>51.83</c:v>
                </c:pt>
                <c:pt idx="31660">
                  <c:v>51.83</c:v>
                </c:pt>
                <c:pt idx="31661">
                  <c:v>51.83</c:v>
                </c:pt>
                <c:pt idx="31662">
                  <c:v>51.83</c:v>
                </c:pt>
                <c:pt idx="31663">
                  <c:v>51.83</c:v>
                </c:pt>
                <c:pt idx="31664">
                  <c:v>51.83</c:v>
                </c:pt>
                <c:pt idx="31665">
                  <c:v>57.11</c:v>
                </c:pt>
                <c:pt idx="31666">
                  <c:v>57.11</c:v>
                </c:pt>
                <c:pt idx="31667">
                  <c:v>57.11</c:v>
                </c:pt>
                <c:pt idx="31668">
                  <c:v>57.11</c:v>
                </c:pt>
                <c:pt idx="31669">
                  <c:v>57.11</c:v>
                </c:pt>
                <c:pt idx="31670">
                  <c:v>57.11</c:v>
                </c:pt>
                <c:pt idx="31671">
                  <c:v>57.11</c:v>
                </c:pt>
                <c:pt idx="31672">
                  <c:v>57.11</c:v>
                </c:pt>
                <c:pt idx="31673">
                  <c:v>57.11</c:v>
                </c:pt>
                <c:pt idx="31674">
                  <c:v>57.11</c:v>
                </c:pt>
                <c:pt idx="31675">
                  <c:v>56.86</c:v>
                </c:pt>
                <c:pt idx="31676">
                  <c:v>56.86</c:v>
                </c:pt>
                <c:pt idx="31677">
                  <c:v>56.86</c:v>
                </c:pt>
                <c:pt idx="31678">
                  <c:v>56.86</c:v>
                </c:pt>
                <c:pt idx="31679">
                  <c:v>56.86</c:v>
                </c:pt>
                <c:pt idx="31680">
                  <c:v>56.86</c:v>
                </c:pt>
                <c:pt idx="31681">
                  <c:v>56.86</c:v>
                </c:pt>
                <c:pt idx="31682">
                  <c:v>56.86</c:v>
                </c:pt>
                <c:pt idx="31683">
                  <c:v>56.86</c:v>
                </c:pt>
                <c:pt idx="31684">
                  <c:v>56.86</c:v>
                </c:pt>
                <c:pt idx="31685">
                  <c:v>57.24</c:v>
                </c:pt>
                <c:pt idx="31686">
                  <c:v>57.24</c:v>
                </c:pt>
                <c:pt idx="31687">
                  <c:v>57.24</c:v>
                </c:pt>
                <c:pt idx="31688">
                  <c:v>57.24</c:v>
                </c:pt>
                <c:pt idx="31689">
                  <c:v>57.24</c:v>
                </c:pt>
                <c:pt idx="31690">
                  <c:v>57.24</c:v>
                </c:pt>
                <c:pt idx="31691">
                  <c:v>57.24</c:v>
                </c:pt>
                <c:pt idx="31692">
                  <c:v>57.24</c:v>
                </c:pt>
                <c:pt idx="31693">
                  <c:v>57.24</c:v>
                </c:pt>
                <c:pt idx="31694">
                  <c:v>57.24</c:v>
                </c:pt>
                <c:pt idx="31695">
                  <c:v>58.58</c:v>
                </c:pt>
                <c:pt idx="31696">
                  <c:v>58.58</c:v>
                </c:pt>
                <c:pt idx="31697">
                  <c:v>58.58</c:v>
                </c:pt>
                <c:pt idx="31698">
                  <c:v>58.58</c:v>
                </c:pt>
                <c:pt idx="31699">
                  <c:v>58.58</c:v>
                </c:pt>
                <c:pt idx="31700">
                  <c:v>58.58</c:v>
                </c:pt>
                <c:pt idx="31701">
                  <c:v>58.58</c:v>
                </c:pt>
                <c:pt idx="31702">
                  <c:v>58.58</c:v>
                </c:pt>
                <c:pt idx="31703">
                  <c:v>58.58</c:v>
                </c:pt>
                <c:pt idx="31704">
                  <c:v>58.58</c:v>
                </c:pt>
                <c:pt idx="31705">
                  <c:v>49.49</c:v>
                </c:pt>
                <c:pt idx="31706">
                  <c:v>49.49</c:v>
                </c:pt>
                <c:pt idx="31707">
                  <c:v>49.49</c:v>
                </c:pt>
                <c:pt idx="31708">
                  <c:v>49.49</c:v>
                </c:pt>
                <c:pt idx="31709">
                  <c:v>49.49</c:v>
                </c:pt>
                <c:pt idx="31710">
                  <c:v>49.49</c:v>
                </c:pt>
                <c:pt idx="31711">
                  <c:v>49.49</c:v>
                </c:pt>
                <c:pt idx="31712">
                  <c:v>49.49</c:v>
                </c:pt>
                <c:pt idx="31713">
                  <c:v>49.49</c:v>
                </c:pt>
                <c:pt idx="31714">
                  <c:v>49.49</c:v>
                </c:pt>
                <c:pt idx="31715">
                  <c:v>39.159999999999997</c:v>
                </c:pt>
                <c:pt idx="31716">
                  <c:v>39.159999999999997</c:v>
                </c:pt>
                <c:pt idx="31717">
                  <c:v>39.159999999999997</c:v>
                </c:pt>
                <c:pt idx="31718">
                  <c:v>39.159999999999997</c:v>
                </c:pt>
                <c:pt idx="31719">
                  <c:v>39.159999999999997</c:v>
                </c:pt>
                <c:pt idx="31720">
                  <c:v>39.159999999999997</c:v>
                </c:pt>
                <c:pt idx="31721">
                  <c:v>39.159999999999997</c:v>
                </c:pt>
                <c:pt idx="31722">
                  <c:v>39.159999999999997</c:v>
                </c:pt>
                <c:pt idx="31723">
                  <c:v>39.159999999999997</c:v>
                </c:pt>
                <c:pt idx="31724">
                  <c:v>39.159999999999997</c:v>
                </c:pt>
                <c:pt idx="31725">
                  <c:v>48.72</c:v>
                </c:pt>
                <c:pt idx="31726">
                  <c:v>48.72</c:v>
                </c:pt>
                <c:pt idx="31727">
                  <c:v>48.72</c:v>
                </c:pt>
                <c:pt idx="31728">
                  <c:v>48.72</c:v>
                </c:pt>
                <c:pt idx="31729">
                  <c:v>48.72</c:v>
                </c:pt>
                <c:pt idx="31730">
                  <c:v>48.72</c:v>
                </c:pt>
                <c:pt idx="31731">
                  <c:v>48.72</c:v>
                </c:pt>
                <c:pt idx="31732">
                  <c:v>48.72</c:v>
                </c:pt>
                <c:pt idx="31733">
                  <c:v>48.72</c:v>
                </c:pt>
                <c:pt idx="31734">
                  <c:v>48.72</c:v>
                </c:pt>
                <c:pt idx="31735">
                  <c:v>51.63</c:v>
                </c:pt>
                <c:pt idx="31736">
                  <c:v>51.63</c:v>
                </c:pt>
                <c:pt idx="31737">
                  <c:v>51.63</c:v>
                </c:pt>
                <c:pt idx="31738">
                  <c:v>51.63</c:v>
                </c:pt>
                <c:pt idx="31739">
                  <c:v>51.63</c:v>
                </c:pt>
                <c:pt idx="31740">
                  <c:v>51.63</c:v>
                </c:pt>
                <c:pt idx="31741">
                  <c:v>51.63</c:v>
                </c:pt>
                <c:pt idx="31742">
                  <c:v>51.63</c:v>
                </c:pt>
                <c:pt idx="31743">
                  <c:v>51.63</c:v>
                </c:pt>
                <c:pt idx="31744">
                  <c:v>51.63</c:v>
                </c:pt>
                <c:pt idx="31745">
                  <c:v>54.55</c:v>
                </c:pt>
                <c:pt idx="31746">
                  <c:v>54.55</c:v>
                </c:pt>
                <c:pt idx="31747">
                  <c:v>54.55</c:v>
                </c:pt>
                <c:pt idx="31748">
                  <c:v>54.55</c:v>
                </c:pt>
                <c:pt idx="31749">
                  <c:v>54.55</c:v>
                </c:pt>
                <c:pt idx="31750">
                  <c:v>54.55</c:v>
                </c:pt>
                <c:pt idx="31751">
                  <c:v>54.55</c:v>
                </c:pt>
                <c:pt idx="31752">
                  <c:v>54.55</c:v>
                </c:pt>
                <c:pt idx="31753">
                  <c:v>54.55</c:v>
                </c:pt>
                <c:pt idx="31754">
                  <c:v>54.55</c:v>
                </c:pt>
                <c:pt idx="31755">
                  <c:v>67.13</c:v>
                </c:pt>
                <c:pt idx="31756">
                  <c:v>67.13</c:v>
                </c:pt>
                <c:pt idx="31757">
                  <c:v>67.13</c:v>
                </c:pt>
                <c:pt idx="31758">
                  <c:v>67.13</c:v>
                </c:pt>
                <c:pt idx="31759">
                  <c:v>67.13</c:v>
                </c:pt>
                <c:pt idx="31760">
                  <c:v>67.13</c:v>
                </c:pt>
                <c:pt idx="31761">
                  <c:v>67.13</c:v>
                </c:pt>
                <c:pt idx="31762">
                  <c:v>67.13</c:v>
                </c:pt>
                <c:pt idx="31763">
                  <c:v>67.13</c:v>
                </c:pt>
                <c:pt idx="31764">
                  <c:v>67.13</c:v>
                </c:pt>
                <c:pt idx="31765">
                  <c:v>69.33</c:v>
                </c:pt>
                <c:pt idx="31766">
                  <c:v>69.33</c:v>
                </c:pt>
                <c:pt idx="31767">
                  <c:v>69.33</c:v>
                </c:pt>
                <c:pt idx="31768">
                  <c:v>69.33</c:v>
                </c:pt>
                <c:pt idx="31769">
                  <c:v>69.33</c:v>
                </c:pt>
                <c:pt idx="31770">
                  <c:v>69.33</c:v>
                </c:pt>
                <c:pt idx="31771">
                  <c:v>69.33</c:v>
                </c:pt>
                <c:pt idx="31772">
                  <c:v>69.33</c:v>
                </c:pt>
                <c:pt idx="31773">
                  <c:v>69.33</c:v>
                </c:pt>
                <c:pt idx="31774">
                  <c:v>69.33</c:v>
                </c:pt>
                <c:pt idx="31775">
                  <c:v>74.16</c:v>
                </c:pt>
                <c:pt idx="31776">
                  <c:v>74.16</c:v>
                </c:pt>
                <c:pt idx="31777">
                  <c:v>74.16</c:v>
                </c:pt>
                <c:pt idx="31778">
                  <c:v>74.16</c:v>
                </c:pt>
                <c:pt idx="31779">
                  <c:v>74.16</c:v>
                </c:pt>
                <c:pt idx="31780">
                  <c:v>74.16</c:v>
                </c:pt>
                <c:pt idx="31781">
                  <c:v>74.16</c:v>
                </c:pt>
                <c:pt idx="31782">
                  <c:v>74.16</c:v>
                </c:pt>
                <c:pt idx="31783">
                  <c:v>74.16</c:v>
                </c:pt>
                <c:pt idx="31784">
                  <c:v>74.16</c:v>
                </c:pt>
                <c:pt idx="31785">
                  <c:v>76.13</c:v>
                </c:pt>
                <c:pt idx="31786">
                  <c:v>76.13</c:v>
                </c:pt>
                <c:pt idx="31787">
                  <c:v>76.13</c:v>
                </c:pt>
                <c:pt idx="31788">
                  <c:v>76.13</c:v>
                </c:pt>
                <c:pt idx="31789">
                  <c:v>76.13</c:v>
                </c:pt>
                <c:pt idx="31790">
                  <c:v>76.13</c:v>
                </c:pt>
                <c:pt idx="31791">
                  <c:v>76.13</c:v>
                </c:pt>
                <c:pt idx="31792">
                  <c:v>76.13</c:v>
                </c:pt>
                <c:pt idx="31793">
                  <c:v>76.13</c:v>
                </c:pt>
                <c:pt idx="31794">
                  <c:v>76.13</c:v>
                </c:pt>
                <c:pt idx="31795">
                  <c:v>78.27</c:v>
                </c:pt>
                <c:pt idx="31796">
                  <c:v>78.27</c:v>
                </c:pt>
                <c:pt idx="31797">
                  <c:v>78.27</c:v>
                </c:pt>
                <c:pt idx="31798">
                  <c:v>78.27</c:v>
                </c:pt>
                <c:pt idx="31799">
                  <c:v>78.27</c:v>
                </c:pt>
                <c:pt idx="31800">
                  <c:v>78.27</c:v>
                </c:pt>
                <c:pt idx="31801">
                  <c:v>78.27</c:v>
                </c:pt>
                <c:pt idx="31802">
                  <c:v>78.27</c:v>
                </c:pt>
                <c:pt idx="31803">
                  <c:v>78.27</c:v>
                </c:pt>
                <c:pt idx="31804">
                  <c:v>78.27</c:v>
                </c:pt>
                <c:pt idx="31805">
                  <c:v>80.11</c:v>
                </c:pt>
                <c:pt idx="31806">
                  <c:v>80.11</c:v>
                </c:pt>
                <c:pt idx="31807">
                  <c:v>80.11</c:v>
                </c:pt>
                <c:pt idx="31808">
                  <c:v>80.11</c:v>
                </c:pt>
                <c:pt idx="31809">
                  <c:v>80.11</c:v>
                </c:pt>
                <c:pt idx="31810">
                  <c:v>80.11</c:v>
                </c:pt>
                <c:pt idx="31811">
                  <c:v>80.11</c:v>
                </c:pt>
                <c:pt idx="31812">
                  <c:v>80.11</c:v>
                </c:pt>
                <c:pt idx="31813">
                  <c:v>80.11</c:v>
                </c:pt>
                <c:pt idx="31814">
                  <c:v>80.11</c:v>
                </c:pt>
                <c:pt idx="31815">
                  <c:v>80.94</c:v>
                </c:pt>
                <c:pt idx="31816">
                  <c:v>80.94</c:v>
                </c:pt>
                <c:pt idx="31817">
                  <c:v>80.94</c:v>
                </c:pt>
                <c:pt idx="31818">
                  <c:v>80.94</c:v>
                </c:pt>
                <c:pt idx="31819">
                  <c:v>80.94</c:v>
                </c:pt>
                <c:pt idx="31820">
                  <c:v>80.94</c:v>
                </c:pt>
                <c:pt idx="31821">
                  <c:v>80.94</c:v>
                </c:pt>
                <c:pt idx="31822">
                  <c:v>80.94</c:v>
                </c:pt>
                <c:pt idx="31823">
                  <c:v>80.94</c:v>
                </c:pt>
                <c:pt idx="31824">
                  <c:v>80.94</c:v>
                </c:pt>
                <c:pt idx="31825">
                  <c:v>82.38</c:v>
                </c:pt>
                <c:pt idx="31826">
                  <c:v>82.38</c:v>
                </c:pt>
                <c:pt idx="31827">
                  <c:v>82.38</c:v>
                </c:pt>
                <c:pt idx="31828">
                  <c:v>82.38</c:v>
                </c:pt>
                <c:pt idx="31829">
                  <c:v>82.38</c:v>
                </c:pt>
                <c:pt idx="31830">
                  <c:v>82.38</c:v>
                </c:pt>
                <c:pt idx="31831">
                  <c:v>82.38</c:v>
                </c:pt>
                <c:pt idx="31832">
                  <c:v>82.38</c:v>
                </c:pt>
                <c:pt idx="31833">
                  <c:v>82.38</c:v>
                </c:pt>
                <c:pt idx="31834">
                  <c:v>82.38</c:v>
                </c:pt>
                <c:pt idx="31835">
                  <c:v>84.16</c:v>
                </c:pt>
                <c:pt idx="31836">
                  <c:v>84.16</c:v>
                </c:pt>
                <c:pt idx="31837">
                  <c:v>84.16</c:v>
                </c:pt>
                <c:pt idx="31838">
                  <c:v>84.16</c:v>
                </c:pt>
                <c:pt idx="31839">
                  <c:v>84.16</c:v>
                </c:pt>
                <c:pt idx="31840">
                  <c:v>84.16</c:v>
                </c:pt>
                <c:pt idx="31841">
                  <c:v>84.16</c:v>
                </c:pt>
                <c:pt idx="31842">
                  <c:v>84.16</c:v>
                </c:pt>
                <c:pt idx="31843">
                  <c:v>84.16</c:v>
                </c:pt>
                <c:pt idx="31844">
                  <c:v>84.16</c:v>
                </c:pt>
                <c:pt idx="31845">
                  <c:v>85.55</c:v>
                </c:pt>
                <c:pt idx="31846">
                  <c:v>85.55</c:v>
                </c:pt>
                <c:pt idx="31847">
                  <c:v>85.55</c:v>
                </c:pt>
                <c:pt idx="31848">
                  <c:v>85.55</c:v>
                </c:pt>
                <c:pt idx="31849">
                  <c:v>85.55</c:v>
                </c:pt>
                <c:pt idx="31850">
                  <c:v>85.55</c:v>
                </c:pt>
                <c:pt idx="31851">
                  <c:v>85.55</c:v>
                </c:pt>
                <c:pt idx="31852">
                  <c:v>85.55</c:v>
                </c:pt>
                <c:pt idx="31853">
                  <c:v>85.55</c:v>
                </c:pt>
                <c:pt idx="31854">
                  <c:v>85.55</c:v>
                </c:pt>
                <c:pt idx="31855">
                  <c:v>86.66</c:v>
                </c:pt>
                <c:pt idx="31856">
                  <c:v>86.66</c:v>
                </c:pt>
                <c:pt idx="31857">
                  <c:v>86.66</c:v>
                </c:pt>
                <c:pt idx="31858">
                  <c:v>86.66</c:v>
                </c:pt>
                <c:pt idx="31859">
                  <c:v>86.66</c:v>
                </c:pt>
                <c:pt idx="31860">
                  <c:v>86.66</c:v>
                </c:pt>
                <c:pt idx="31861">
                  <c:v>86.66</c:v>
                </c:pt>
                <c:pt idx="31862">
                  <c:v>86.66</c:v>
                </c:pt>
                <c:pt idx="31863">
                  <c:v>86.66</c:v>
                </c:pt>
                <c:pt idx="31864">
                  <c:v>86.66</c:v>
                </c:pt>
                <c:pt idx="31865">
                  <c:v>87.49</c:v>
                </c:pt>
                <c:pt idx="31866">
                  <c:v>87.49</c:v>
                </c:pt>
                <c:pt idx="31867">
                  <c:v>87.49</c:v>
                </c:pt>
                <c:pt idx="31868">
                  <c:v>87.49</c:v>
                </c:pt>
                <c:pt idx="31869">
                  <c:v>87.49</c:v>
                </c:pt>
                <c:pt idx="31870">
                  <c:v>87.49</c:v>
                </c:pt>
                <c:pt idx="31871">
                  <c:v>87.49</c:v>
                </c:pt>
                <c:pt idx="31872">
                  <c:v>87.49</c:v>
                </c:pt>
                <c:pt idx="31873">
                  <c:v>87.49</c:v>
                </c:pt>
                <c:pt idx="31874">
                  <c:v>87.49</c:v>
                </c:pt>
                <c:pt idx="31875">
                  <c:v>89.41</c:v>
                </c:pt>
                <c:pt idx="31876">
                  <c:v>89.41</c:v>
                </c:pt>
                <c:pt idx="31877">
                  <c:v>89.41</c:v>
                </c:pt>
                <c:pt idx="31878">
                  <c:v>89.41</c:v>
                </c:pt>
                <c:pt idx="31879">
                  <c:v>89.41</c:v>
                </c:pt>
                <c:pt idx="31880">
                  <c:v>89.41</c:v>
                </c:pt>
                <c:pt idx="31881">
                  <c:v>89.41</c:v>
                </c:pt>
                <c:pt idx="31882">
                  <c:v>89.41</c:v>
                </c:pt>
                <c:pt idx="31883">
                  <c:v>89.41</c:v>
                </c:pt>
                <c:pt idx="31884">
                  <c:v>89.41</c:v>
                </c:pt>
                <c:pt idx="31885">
                  <c:v>90.19</c:v>
                </c:pt>
                <c:pt idx="31886">
                  <c:v>90.19</c:v>
                </c:pt>
                <c:pt idx="31887">
                  <c:v>90.19</c:v>
                </c:pt>
                <c:pt idx="31888">
                  <c:v>90.19</c:v>
                </c:pt>
                <c:pt idx="31889">
                  <c:v>90.19</c:v>
                </c:pt>
                <c:pt idx="31890">
                  <c:v>90.19</c:v>
                </c:pt>
                <c:pt idx="31891">
                  <c:v>90.19</c:v>
                </c:pt>
                <c:pt idx="31892">
                  <c:v>90.19</c:v>
                </c:pt>
                <c:pt idx="31893">
                  <c:v>90.19</c:v>
                </c:pt>
                <c:pt idx="31894">
                  <c:v>90.19</c:v>
                </c:pt>
                <c:pt idx="31895">
                  <c:v>92.61</c:v>
                </c:pt>
                <c:pt idx="31896">
                  <c:v>92.61</c:v>
                </c:pt>
                <c:pt idx="31897">
                  <c:v>92.61</c:v>
                </c:pt>
                <c:pt idx="31898">
                  <c:v>92.61</c:v>
                </c:pt>
                <c:pt idx="31899">
                  <c:v>92.61</c:v>
                </c:pt>
                <c:pt idx="31900">
                  <c:v>92.61</c:v>
                </c:pt>
                <c:pt idx="31901">
                  <c:v>92.61</c:v>
                </c:pt>
                <c:pt idx="31902">
                  <c:v>92.61</c:v>
                </c:pt>
                <c:pt idx="31903">
                  <c:v>92.61</c:v>
                </c:pt>
                <c:pt idx="31904">
                  <c:v>92.61</c:v>
                </c:pt>
                <c:pt idx="31905">
                  <c:v>93.63</c:v>
                </c:pt>
                <c:pt idx="31906">
                  <c:v>93.63</c:v>
                </c:pt>
                <c:pt idx="31907">
                  <c:v>93.63</c:v>
                </c:pt>
                <c:pt idx="31908">
                  <c:v>93.63</c:v>
                </c:pt>
                <c:pt idx="31909">
                  <c:v>93.63</c:v>
                </c:pt>
                <c:pt idx="31910">
                  <c:v>93.63</c:v>
                </c:pt>
                <c:pt idx="31911">
                  <c:v>93.63</c:v>
                </c:pt>
                <c:pt idx="31912">
                  <c:v>93.63</c:v>
                </c:pt>
                <c:pt idx="31913">
                  <c:v>93.63</c:v>
                </c:pt>
                <c:pt idx="31914">
                  <c:v>93.63</c:v>
                </c:pt>
                <c:pt idx="31915">
                  <c:v>50.24</c:v>
                </c:pt>
                <c:pt idx="31916">
                  <c:v>50.24</c:v>
                </c:pt>
                <c:pt idx="31917">
                  <c:v>50.24</c:v>
                </c:pt>
                <c:pt idx="31918">
                  <c:v>50.24</c:v>
                </c:pt>
                <c:pt idx="31919">
                  <c:v>50.24</c:v>
                </c:pt>
                <c:pt idx="31920">
                  <c:v>50.24</c:v>
                </c:pt>
                <c:pt idx="31921">
                  <c:v>50.24</c:v>
                </c:pt>
                <c:pt idx="31922">
                  <c:v>50.24</c:v>
                </c:pt>
                <c:pt idx="31923">
                  <c:v>50.24</c:v>
                </c:pt>
                <c:pt idx="31924">
                  <c:v>50.24</c:v>
                </c:pt>
                <c:pt idx="31925">
                  <c:v>41.55</c:v>
                </c:pt>
                <c:pt idx="31926">
                  <c:v>41.55</c:v>
                </c:pt>
                <c:pt idx="31927">
                  <c:v>41.55</c:v>
                </c:pt>
                <c:pt idx="31928">
                  <c:v>41.55</c:v>
                </c:pt>
                <c:pt idx="31929">
                  <c:v>41.55</c:v>
                </c:pt>
                <c:pt idx="31930">
                  <c:v>41.55</c:v>
                </c:pt>
                <c:pt idx="31931">
                  <c:v>41.55</c:v>
                </c:pt>
                <c:pt idx="31932">
                  <c:v>41.55</c:v>
                </c:pt>
                <c:pt idx="31933">
                  <c:v>41.55</c:v>
                </c:pt>
                <c:pt idx="31934">
                  <c:v>41.55</c:v>
                </c:pt>
                <c:pt idx="31935">
                  <c:v>44.24</c:v>
                </c:pt>
                <c:pt idx="31936">
                  <c:v>44.24</c:v>
                </c:pt>
                <c:pt idx="31937">
                  <c:v>44.24</c:v>
                </c:pt>
                <c:pt idx="31938">
                  <c:v>44.24</c:v>
                </c:pt>
                <c:pt idx="31939">
                  <c:v>44.24</c:v>
                </c:pt>
                <c:pt idx="31940">
                  <c:v>44.24</c:v>
                </c:pt>
                <c:pt idx="31941">
                  <c:v>44.24</c:v>
                </c:pt>
                <c:pt idx="31942">
                  <c:v>44.24</c:v>
                </c:pt>
                <c:pt idx="31943">
                  <c:v>44.24</c:v>
                </c:pt>
                <c:pt idx="31944">
                  <c:v>44.24</c:v>
                </c:pt>
                <c:pt idx="31945">
                  <c:v>44.33</c:v>
                </c:pt>
                <c:pt idx="31946">
                  <c:v>44.33</c:v>
                </c:pt>
                <c:pt idx="31947">
                  <c:v>44.33</c:v>
                </c:pt>
                <c:pt idx="31948">
                  <c:v>44.33</c:v>
                </c:pt>
                <c:pt idx="31949">
                  <c:v>44.33</c:v>
                </c:pt>
                <c:pt idx="31950">
                  <c:v>44.33</c:v>
                </c:pt>
                <c:pt idx="31951">
                  <c:v>44.33</c:v>
                </c:pt>
                <c:pt idx="31952">
                  <c:v>44.33</c:v>
                </c:pt>
                <c:pt idx="31953">
                  <c:v>44.33</c:v>
                </c:pt>
                <c:pt idx="31954">
                  <c:v>44.33</c:v>
                </c:pt>
                <c:pt idx="31955">
                  <c:v>40.659999999999997</c:v>
                </c:pt>
                <c:pt idx="31956">
                  <c:v>40.659999999999997</c:v>
                </c:pt>
                <c:pt idx="31957">
                  <c:v>40.659999999999997</c:v>
                </c:pt>
                <c:pt idx="31958">
                  <c:v>40.659999999999997</c:v>
                </c:pt>
                <c:pt idx="31959">
                  <c:v>40.659999999999997</c:v>
                </c:pt>
                <c:pt idx="31960">
                  <c:v>40.659999999999997</c:v>
                </c:pt>
                <c:pt idx="31961">
                  <c:v>40.659999999999997</c:v>
                </c:pt>
                <c:pt idx="31962">
                  <c:v>40.659999999999997</c:v>
                </c:pt>
                <c:pt idx="31963">
                  <c:v>40.659999999999997</c:v>
                </c:pt>
                <c:pt idx="31964">
                  <c:v>40.659999999999997</c:v>
                </c:pt>
                <c:pt idx="31965">
                  <c:v>39.47</c:v>
                </c:pt>
                <c:pt idx="31966">
                  <c:v>39.47</c:v>
                </c:pt>
                <c:pt idx="31967">
                  <c:v>39.47</c:v>
                </c:pt>
                <c:pt idx="31968">
                  <c:v>39.47</c:v>
                </c:pt>
                <c:pt idx="31969">
                  <c:v>39.47</c:v>
                </c:pt>
                <c:pt idx="31970">
                  <c:v>39.47</c:v>
                </c:pt>
                <c:pt idx="31971">
                  <c:v>39.47</c:v>
                </c:pt>
                <c:pt idx="31972">
                  <c:v>39.47</c:v>
                </c:pt>
                <c:pt idx="31973">
                  <c:v>39.47</c:v>
                </c:pt>
                <c:pt idx="31974">
                  <c:v>39.47</c:v>
                </c:pt>
                <c:pt idx="31975">
                  <c:v>49.38</c:v>
                </c:pt>
                <c:pt idx="31976">
                  <c:v>49.38</c:v>
                </c:pt>
                <c:pt idx="31977">
                  <c:v>49.38</c:v>
                </c:pt>
                <c:pt idx="31978">
                  <c:v>49.38</c:v>
                </c:pt>
                <c:pt idx="31979">
                  <c:v>49.38</c:v>
                </c:pt>
                <c:pt idx="31980">
                  <c:v>49.38</c:v>
                </c:pt>
                <c:pt idx="31981">
                  <c:v>49.38</c:v>
                </c:pt>
                <c:pt idx="31982">
                  <c:v>49.38</c:v>
                </c:pt>
                <c:pt idx="31983">
                  <c:v>49.38</c:v>
                </c:pt>
                <c:pt idx="31984">
                  <c:v>49.38</c:v>
                </c:pt>
                <c:pt idx="31985">
                  <c:v>51.99</c:v>
                </c:pt>
                <c:pt idx="31986">
                  <c:v>51.99</c:v>
                </c:pt>
                <c:pt idx="31987">
                  <c:v>51.99</c:v>
                </c:pt>
                <c:pt idx="31988">
                  <c:v>51.99</c:v>
                </c:pt>
                <c:pt idx="31989">
                  <c:v>51.99</c:v>
                </c:pt>
                <c:pt idx="31990">
                  <c:v>51.99</c:v>
                </c:pt>
                <c:pt idx="31991">
                  <c:v>51.99</c:v>
                </c:pt>
                <c:pt idx="31992">
                  <c:v>51.99</c:v>
                </c:pt>
                <c:pt idx="31993">
                  <c:v>51.99</c:v>
                </c:pt>
                <c:pt idx="31994">
                  <c:v>51.99</c:v>
                </c:pt>
                <c:pt idx="31995">
                  <c:v>53.83</c:v>
                </c:pt>
                <c:pt idx="31996">
                  <c:v>53.83</c:v>
                </c:pt>
                <c:pt idx="31997">
                  <c:v>53.83</c:v>
                </c:pt>
                <c:pt idx="31998">
                  <c:v>53.83</c:v>
                </c:pt>
                <c:pt idx="31999">
                  <c:v>53.83</c:v>
                </c:pt>
                <c:pt idx="32000">
                  <c:v>53.83</c:v>
                </c:pt>
                <c:pt idx="32001">
                  <c:v>53.83</c:v>
                </c:pt>
                <c:pt idx="32002">
                  <c:v>53.83</c:v>
                </c:pt>
                <c:pt idx="32003">
                  <c:v>53.83</c:v>
                </c:pt>
                <c:pt idx="32004">
                  <c:v>53.83</c:v>
                </c:pt>
                <c:pt idx="32005">
                  <c:v>76.97</c:v>
                </c:pt>
                <c:pt idx="32006">
                  <c:v>76.97</c:v>
                </c:pt>
                <c:pt idx="32007">
                  <c:v>76.97</c:v>
                </c:pt>
                <c:pt idx="32008">
                  <c:v>76.97</c:v>
                </c:pt>
                <c:pt idx="32009">
                  <c:v>76.97</c:v>
                </c:pt>
                <c:pt idx="32010">
                  <c:v>76.97</c:v>
                </c:pt>
                <c:pt idx="32011">
                  <c:v>76.97</c:v>
                </c:pt>
                <c:pt idx="32012">
                  <c:v>76.97</c:v>
                </c:pt>
                <c:pt idx="32013">
                  <c:v>76.97</c:v>
                </c:pt>
                <c:pt idx="32014">
                  <c:v>76.97</c:v>
                </c:pt>
                <c:pt idx="32015">
                  <c:v>79.27</c:v>
                </c:pt>
                <c:pt idx="32016">
                  <c:v>79.27</c:v>
                </c:pt>
                <c:pt idx="32017">
                  <c:v>79.27</c:v>
                </c:pt>
                <c:pt idx="32018">
                  <c:v>79.27</c:v>
                </c:pt>
                <c:pt idx="32019">
                  <c:v>79.27</c:v>
                </c:pt>
                <c:pt idx="32020">
                  <c:v>79.27</c:v>
                </c:pt>
                <c:pt idx="32021">
                  <c:v>79.27</c:v>
                </c:pt>
                <c:pt idx="32022">
                  <c:v>79.27</c:v>
                </c:pt>
                <c:pt idx="32023">
                  <c:v>79.27</c:v>
                </c:pt>
                <c:pt idx="32024">
                  <c:v>79.27</c:v>
                </c:pt>
                <c:pt idx="32025">
                  <c:v>79.44</c:v>
                </c:pt>
                <c:pt idx="32026">
                  <c:v>79.44</c:v>
                </c:pt>
                <c:pt idx="32027">
                  <c:v>79.44</c:v>
                </c:pt>
                <c:pt idx="32028">
                  <c:v>79.44</c:v>
                </c:pt>
                <c:pt idx="32029">
                  <c:v>79.44</c:v>
                </c:pt>
                <c:pt idx="32030">
                  <c:v>79.44</c:v>
                </c:pt>
                <c:pt idx="32031">
                  <c:v>79.44</c:v>
                </c:pt>
                <c:pt idx="32032">
                  <c:v>79.44</c:v>
                </c:pt>
                <c:pt idx="32033">
                  <c:v>79.44</c:v>
                </c:pt>
                <c:pt idx="32034">
                  <c:v>79.44</c:v>
                </c:pt>
                <c:pt idx="32035">
                  <c:v>78.27</c:v>
                </c:pt>
                <c:pt idx="32036">
                  <c:v>78.27</c:v>
                </c:pt>
                <c:pt idx="32037">
                  <c:v>78.27</c:v>
                </c:pt>
                <c:pt idx="32038">
                  <c:v>78.27</c:v>
                </c:pt>
                <c:pt idx="32039">
                  <c:v>78.27</c:v>
                </c:pt>
                <c:pt idx="32040">
                  <c:v>78.27</c:v>
                </c:pt>
                <c:pt idx="32041">
                  <c:v>78.27</c:v>
                </c:pt>
                <c:pt idx="32042">
                  <c:v>78.27</c:v>
                </c:pt>
                <c:pt idx="32043">
                  <c:v>78.27</c:v>
                </c:pt>
                <c:pt idx="32044">
                  <c:v>78.27</c:v>
                </c:pt>
                <c:pt idx="32045">
                  <c:v>52.61</c:v>
                </c:pt>
                <c:pt idx="32046">
                  <c:v>52.61</c:v>
                </c:pt>
                <c:pt idx="32047">
                  <c:v>52.61</c:v>
                </c:pt>
                <c:pt idx="32048">
                  <c:v>52.61</c:v>
                </c:pt>
                <c:pt idx="32049">
                  <c:v>52.61</c:v>
                </c:pt>
                <c:pt idx="32050">
                  <c:v>52.61</c:v>
                </c:pt>
                <c:pt idx="32051">
                  <c:v>52.61</c:v>
                </c:pt>
                <c:pt idx="32052">
                  <c:v>52.61</c:v>
                </c:pt>
                <c:pt idx="32053">
                  <c:v>52.61</c:v>
                </c:pt>
                <c:pt idx="32054">
                  <c:v>52.61</c:v>
                </c:pt>
                <c:pt idx="32055">
                  <c:v>58.52</c:v>
                </c:pt>
                <c:pt idx="32056">
                  <c:v>58.52</c:v>
                </c:pt>
                <c:pt idx="32057">
                  <c:v>58.52</c:v>
                </c:pt>
                <c:pt idx="32058">
                  <c:v>58.52</c:v>
                </c:pt>
                <c:pt idx="32059">
                  <c:v>58.52</c:v>
                </c:pt>
                <c:pt idx="32060">
                  <c:v>58.52</c:v>
                </c:pt>
                <c:pt idx="32061">
                  <c:v>58.52</c:v>
                </c:pt>
                <c:pt idx="32062">
                  <c:v>58.52</c:v>
                </c:pt>
                <c:pt idx="32063">
                  <c:v>58.52</c:v>
                </c:pt>
                <c:pt idx="32064">
                  <c:v>58.52</c:v>
                </c:pt>
                <c:pt idx="32065">
                  <c:v>31.83</c:v>
                </c:pt>
                <c:pt idx="32066">
                  <c:v>31.83</c:v>
                </c:pt>
                <c:pt idx="32067">
                  <c:v>31.83</c:v>
                </c:pt>
                <c:pt idx="32068">
                  <c:v>31.83</c:v>
                </c:pt>
                <c:pt idx="32069">
                  <c:v>31.83</c:v>
                </c:pt>
                <c:pt idx="32070">
                  <c:v>31.83</c:v>
                </c:pt>
                <c:pt idx="32071">
                  <c:v>31.83</c:v>
                </c:pt>
                <c:pt idx="32072">
                  <c:v>31.83</c:v>
                </c:pt>
                <c:pt idx="32073">
                  <c:v>31.83</c:v>
                </c:pt>
                <c:pt idx="32074">
                  <c:v>31.83</c:v>
                </c:pt>
                <c:pt idx="32075">
                  <c:v>44.86</c:v>
                </c:pt>
                <c:pt idx="32076">
                  <c:v>44.86</c:v>
                </c:pt>
                <c:pt idx="32077">
                  <c:v>44.86</c:v>
                </c:pt>
                <c:pt idx="32078">
                  <c:v>44.86</c:v>
                </c:pt>
                <c:pt idx="32079">
                  <c:v>44.86</c:v>
                </c:pt>
                <c:pt idx="32080">
                  <c:v>44.86</c:v>
                </c:pt>
                <c:pt idx="32081">
                  <c:v>44.86</c:v>
                </c:pt>
                <c:pt idx="32082">
                  <c:v>44.86</c:v>
                </c:pt>
                <c:pt idx="32083">
                  <c:v>44.86</c:v>
                </c:pt>
                <c:pt idx="32084">
                  <c:v>44.86</c:v>
                </c:pt>
                <c:pt idx="32085">
                  <c:v>53.36</c:v>
                </c:pt>
                <c:pt idx="32086">
                  <c:v>53.36</c:v>
                </c:pt>
                <c:pt idx="32087">
                  <c:v>53.36</c:v>
                </c:pt>
                <c:pt idx="32088">
                  <c:v>53.36</c:v>
                </c:pt>
                <c:pt idx="32089">
                  <c:v>53.36</c:v>
                </c:pt>
                <c:pt idx="32090">
                  <c:v>53.36</c:v>
                </c:pt>
                <c:pt idx="32091">
                  <c:v>53.36</c:v>
                </c:pt>
                <c:pt idx="32092">
                  <c:v>53.36</c:v>
                </c:pt>
                <c:pt idx="32093">
                  <c:v>53.36</c:v>
                </c:pt>
                <c:pt idx="32094">
                  <c:v>53.36</c:v>
                </c:pt>
                <c:pt idx="32095">
                  <c:v>52.24</c:v>
                </c:pt>
                <c:pt idx="32096">
                  <c:v>52.24</c:v>
                </c:pt>
                <c:pt idx="32097">
                  <c:v>52.24</c:v>
                </c:pt>
                <c:pt idx="32098">
                  <c:v>52.24</c:v>
                </c:pt>
                <c:pt idx="32099">
                  <c:v>52.24</c:v>
                </c:pt>
                <c:pt idx="32100">
                  <c:v>52.24</c:v>
                </c:pt>
                <c:pt idx="32101">
                  <c:v>52.24</c:v>
                </c:pt>
                <c:pt idx="32102">
                  <c:v>52.24</c:v>
                </c:pt>
                <c:pt idx="32103">
                  <c:v>52.24</c:v>
                </c:pt>
                <c:pt idx="32104">
                  <c:v>52.24</c:v>
                </c:pt>
                <c:pt idx="32105">
                  <c:v>49.83</c:v>
                </c:pt>
                <c:pt idx="32106">
                  <c:v>49.83</c:v>
                </c:pt>
                <c:pt idx="32107">
                  <c:v>49.83</c:v>
                </c:pt>
                <c:pt idx="32108">
                  <c:v>49.83</c:v>
                </c:pt>
                <c:pt idx="32109">
                  <c:v>49.83</c:v>
                </c:pt>
                <c:pt idx="32110">
                  <c:v>49.83</c:v>
                </c:pt>
                <c:pt idx="32111">
                  <c:v>49.83</c:v>
                </c:pt>
                <c:pt idx="32112">
                  <c:v>49.83</c:v>
                </c:pt>
                <c:pt idx="32113">
                  <c:v>49.83</c:v>
                </c:pt>
                <c:pt idx="32114">
                  <c:v>49.83</c:v>
                </c:pt>
                <c:pt idx="32115">
                  <c:v>48.44</c:v>
                </c:pt>
                <c:pt idx="32116">
                  <c:v>48.44</c:v>
                </c:pt>
                <c:pt idx="32117">
                  <c:v>48.44</c:v>
                </c:pt>
                <c:pt idx="32118">
                  <c:v>48.44</c:v>
                </c:pt>
                <c:pt idx="32119">
                  <c:v>48.44</c:v>
                </c:pt>
                <c:pt idx="32120">
                  <c:v>48.44</c:v>
                </c:pt>
                <c:pt idx="32121">
                  <c:v>48.44</c:v>
                </c:pt>
                <c:pt idx="32122">
                  <c:v>48.44</c:v>
                </c:pt>
                <c:pt idx="32123">
                  <c:v>48.44</c:v>
                </c:pt>
                <c:pt idx="32124">
                  <c:v>48.44</c:v>
                </c:pt>
                <c:pt idx="32125">
                  <c:v>27.55</c:v>
                </c:pt>
                <c:pt idx="32126">
                  <c:v>27.55</c:v>
                </c:pt>
                <c:pt idx="32127">
                  <c:v>27.55</c:v>
                </c:pt>
                <c:pt idx="32128">
                  <c:v>27.55</c:v>
                </c:pt>
                <c:pt idx="32129">
                  <c:v>27.55</c:v>
                </c:pt>
                <c:pt idx="32130">
                  <c:v>27.55</c:v>
                </c:pt>
                <c:pt idx="32131">
                  <c:v>27.55</c:v>
                </c:pt>
                <c:pt idx="32132">
                  <c:v>27.55</c:v>
                </c:pt>
                <c:pt idx="32133">
                  <c:v>27.55</c:v>
                </c:pt>
                <c:pt idx="32134">
                  <c:v>27.55</c:v>
                </c:pt>
                <c:pt idx="32135">
                  <c:v>26.33</c:v>
                </c:pt>
                <c:pt idx="32136">
                  <c:v>26.33</c:v>
                </c:pt>
                <c:pt idx="32137">
                  <c:v>26.33</c:v>
                </c:pt>
                <c:pt idx="32138">
                  <c:v>26.33</c:v>
                </c:pt>
                <c:pt idx="32139">
                  <c:v>26.33</c:v>
                </c:pt>
                <c:pt idx="32140">
                  <c:v>26.33</c:v>
                </c:pt>
                <c:pt idx="32141">
                  <c:v>26.33</c:v>
                </c:pt>
                <c:pt idx="32142">
                  <c:v>26.33</c:v>
                </c:pt>
                <c:pt idx="32143">
                  <c:v>26.33</c:v>
                </c:pt>
                <c:pt idx="32144">
                  <c:v>26.33</c:v>
                </c:pt>
                <c:pt idx="32145">
                  <c:v>27.86</c:v>
                </c:pt>
                <c:pt idx="32146">
                  <c:v>27.86</c:v>
                </c:pt>
                <c:pt idx="32147">
                  <c:v>27.86</c:v>
                </c:pt>
                <c:pt idx="32148">
                  <c:v>27.86</c:v>
                </c:pt>
                <c:pt idx="32149">
                  <c:v>27.86</c:v>
                </c:pt>
                <c:pt idx="32150">
                  <c:v>27.86</c:v>
                </c:pt>
                <c:pt idx="32151">
                  <c:v>27.86</c:v>
                </c:pt>
                <c:pt idx="32152">
                  <c:v>27.86</c:v>
                </c:pt>
                <c:pt idx="32153">
                  <c:v>27.86</c:v>
                </c:pt>
                <c:pt idx="32154">
                  <c:v>27.86</c:v>
                </c:pt>
                <c:pt idx="32155">
                  <c:v>26.55</c:v>
                </c:pt>
                <c:pt idx="32156">
                  <c:v>26.55</c:v>
                </c:pt>
                <c:pt idx="32157">
                  <c:v>26.55</c:v>
                </c:pt>
                <c:pt idx="32158">
                  <c:v>26.55</c:v>
                </c:pt>
                <c:pt idx="32159">
                  <c:v>26.55</c:v>
                </c:pt>
                <c:pt idx="32160">
                  <c:v>26.55</c:v>
                </c:pt>
                <c:pt idx="32161">
                  <c:v>26.55</c:v>
                </c:pt>
                <c:pt idx="32162">
                  <c:v>26.55</c:v>
                </c:pt>
                <c:pt idx="32163">
                  <c:v>26.55</c:v>
                </c:pt>
                <c:pt idx="32164">
                  <c:v>26.55</c:v>
                </c:pt>
                <c:pt idx="32165">
                  <c:v>26.55</c:v>
                </c:pt>
                <c:pt idx="32166">
                  <c:v>26.55</c:v>
                </c:pt>
                <c:pt idx="32167">
                  <c:v>26.55</c:v>
                </c:pt>
                <c:pt idx="32168">
                  <c:v>26.55</c:v>
                </c:pt>
                <c:pt idx="32169">
                  <c:v>26.55</c:v>
                </c:pt>
                <c:pt idx="32170">
                  <c:v>26.55</c:v>
                </c:pt>
                <c:pt idx="32171">
                  <c:v>26.55</c:v>
                </c:pt>
                <c:pt idx="32172">
                  <c:v>26.55</c:v>
                </c:pt>
                <c:pt idx="32173">
                  <c:v>26.55</c:v>
                </c:pt>
                <c:pt idx="32174">
                  <c:v>26.55</c:v>
                </c:pt>
                <c:pt idx="32175">
                  <c:v>30.97</c:v>
                </c:pt>
                <c:pt idx="32176">
                  <c:v>30.97</c:v>
                </c:pt>
                <c:pt idx="32177">
                  <c:v>30.97</c:v>
                </c:pt>
                <c:pt idx="32178">
                  <c:v>30.97</c:v>
                </c:pt>
                <c:pt idx="32179">
                  <c:v>30.97</c:v>
                </c:pt>
                <c:pt idx="32180">
                  <c:v>30.97</c:v>
                </c:pt>
                <c:pt idx="32181">
                  <c:v>30.97</c:v>
                </c:pt>
                <c:pt idx="32182">
                  <c:v>30.97</c:v>
                </c:pt>
                <c:pt idx="32183">
                  <c:v>30.97</c:v>
                </c:pt>
                <c:pt idx="32184">
                  <c:v>30.97</c:v>
                </c:pt>
                <c:pt idx="32185">
                  <c:v>26.97</c:v>
                </c:pt>
                <c:pt idx="32186">
                  <c:v>26.97</c:v>
                </c:pt>
                <c:pt idx="32187">
                  <c:v>26.97</c:v>
                </c:pt>
                <c:pt idx="32188">
                  <c:v>26.97</c:v>
                </c:pt>
                <c:pt idx="32189">
                  <c:v>26.97</c:v>
                </c:pt>
                <c:pt idx="32190">
                  <c:v>26.97</c:v>
                </c:pt>
                <c:pt idx="32191">
                  <c:v>26.97</c:v>
                </c:pt>
                <c:pt idx="32192">
                  <c:v>26.97</c:v>
                </c:pt>
                <c:pt idx="32193">
                  <c:v>26.97</c:v>
                </c:pt>
                <c:pt idx="32194">
                  <c:v>26.97</c:v>
                </c:pt>
                <c:pt idx="32195">
                  <c:v>42.58</c:v>
                </c:pt>
                <c:pt idx="32196">
                  <c:v>42.58</c:v>
                </c:pt>
                <c:pt idx="32197">
                  <c:v>42.58</c:v>
                </c:pt>
                <c:pt idx="32198">
                  <c:v>42.58</c:v>
                </c:pt>
                <c:pt idx="32199">
                  <c:v>42.58</c:v>
                </c:pt>
                <c:pt idx="32200">
                  <c:v>42.58</c:v>
                </c:pt>
                <c:pt idx="32201">
                  <c:v>42.58</c:v>
                </c:pt>
                <c:pt idx="32202">
                  <c:v>42.58</c:v>
                </c:pt>
                <c:pt idx="32203">
                  <c:v>42.58</c:v>
                </c:pt>
                <c:pt idx="32204">
                  <c:v>42.58</c:v>
                </c:pt>
                <c:pt idx="32205">
                  <c:v>39.19</c:v>
                </c:pt>
                <c:pt idx="32206">
                  <c:v>39.19</c:v>
                </c:pt>
                <c:pt idx="32207">
                  <c:v>39.19</c:v>
                </c:pt>
                <c:pt idx="32208">
                  <c:v>39.19</c:v>
                </c:pt>
                <c:pt idx="32209">
                  <c:v>39.19</c:v>
                </c:pt>
                <c:pt idx="32210">
                  <c:v>39.19</c:v>
                </c:pt>
                <c:pt idx="32211">
                  <c:v>39.19</c:v>
                </c:pt>
                <c:pt idx="32212">
                  <c:v>39.19</c:v>
                </c:pt>
                <c:pt idx="32213">
                  <c:v>39.19</c:v>
                </c:pt>
                <c:pt idx="32214">
                  <c:v>39.19</c:v>
                </c:pt>
                <c:pt idx="32215">
                  <c:v>35.47</c:v>
                </c:pt>
                <c:pt idx="32216">
                  <c:v>35.47</c:v>
                </c:pt>
                <c:pt idx="32217">
                  <c:v>35.47</c:v>
                </c:pt>
                <c:pt idx="32218">
                  <c:v>35.47</c:v>
                </c:pt>
                <c:pt idx="32219">
                  <c:v>35.47</c:v>
                </c:pt>
                <c:pt idx="32220">
                  <c:v>35.47</c:v>
                </c:pt>
                <c:pt idx="32221">
                  <c:v>35.47</c:v>
                </c:pt>
                <c:pt idx="32222">
                  <c:v>35.47</c:v>
                </c:pt>
                <c:pt idx="32223">
                  <c:v>35.47</c:v>
                </c:pt>
                <c:pt idx="32224">
                  <c:v>35.47</c:v>
                </c:pt>
                <c:pt idx="32225">
                  <c:v>33.94</c:v>
                </c:pt>
                <c:pt idx="32226">
                  <c:v>33.94</c:v>
                </c:pt>
                <c:pt idx="32227">
                  <c:v>33.94</c:v>
                </c:pt>
                <c:pt idx="32228">
                  <c:v>33.94</c:v>
                </c:pt>
                <c:pt idx="32229">
                  <c:v>33.94</c:v>
                </c:pt>
                <c:pt idx="32230">
                  <c:v>33.94</c:v>
                </c:pt>
                <c:pt idx="32231">
                  <c:v>33.94</c:v>
                </c:pt>
                <c:pt idx="32232">
                  <c:v>33.94</c:v>
                </c:pt>
                <c:pt idx="32233">
                  <c:v>33.94</c:v>
                </c:pt>
                <c:pt idx="32234">
                  <c:v>33.94</c:v>
                </c:pt>
                <c:pt idx="32235">
                  <c:v>33.47</c:v>
                </c:pt>
                <c:pt idx="32236">
                  <c:v>33.47</c:v>
                </c:pt>
                <c:pt idx="32237">
                  <c:v>33.47</c:v>
                </c:pt>
                <c:pt idx="32238">
                  <c:v>33.47</c:v>
                </c:pt>
                <c:pt idx="32239">
                  <c:v>33.47</c:v>
                </c:pt>
                <c:pt idx="32240">
                  <c:v>33.47</c:v>
                </c:pt>
                <c:pt idx="32241">
                  <c:v>33.47</c:v>
                </c:pt>
                <c:pt idx="32242">
                  <c:v>33.47</c:v>
                </c:pt>
                <c:pt idx="32243">
                  <c:v>33.47</c:v>
                </c:pt>
                <c:pt idx="32244">
                  <c:v>33.47</c:v>
                </c:pt>
                <c:pt idx="32245">
                  <c:v>15.91</c:v>
                </c:pt>
                <c:pt idx="32246">
                  <c:v>15.91</c:v>
                </c:pt>
                <c:pt idx="32247">
                  <c:v>15.91</c:v>
                </c:pt>
                <c:pt idx="32248">
                  <c:v>15.91</c:v>
                </c:pt>
                <c:pt idx="32249">
                  <c:v>15.91</c:v>
                </c:pt>
                <c:pt idx="32250">
                  <c:v>15.91</c:v>
                </c:pt>
                <c:pt idx="32251">
                  <c:v>15.91</c:v>
                </c:pt>
                <c:pt idx="32252">
                  <c:v>15.91</c:v>
                </c:pt>
                <c:pt idx="32253">
                  <c:v>15.91</c:v>
                </c:pt>
                <c:pt idx="32254">
                  <c:v>15.91</c:v>
                </c:pt>
                <c:pt idx="32255">
                  <c:v>26.8</c:v>
                </c:pt>
                <c:pt idx="32256">
                  <c:v>26.8</c:v>
                </c:pt>
                <c:pt idx="32257">
                  <c:v>26.8</c:v>
                </c:pt>
                <c:pt idx="32258">
                  <c:v>26.8</c:v>
                </c:pt>
                <c:pt idx="32259">
                  <c:v>26.8</c:v>
                </c:pt>
                <c:pt idx="32260">
                  <c:v>26.8</c:v>
                </c:pt>
                <c:pt idx="32261">
                  <c:v>26.8</c:v>
                </c:pt>
                <c:pt idx="32262">
                  <c:v>26.8</c:v>
                </c:pt>
                <c:pt idx="32263">
                  <c:v>26.8</c:v>
                </c:pt>
                <c:pt idx="32264">
                  <c:v>26.8</c:v>
                </c:pt>
                <c:pt idx="32265">
                  <c:v>29.08</c:v>
                </c:pt>
                <c:pt idx="32266">
                  <c:v>29.08</c:v>
                </c:pt>
                <c:pt idx="32267">
                  <c:v>29.08</c:v>
                </c:pt>
                <c:pt idx="32268">
                  <c:v>29.08</c:v>
                </c:pt>
                <c:pt idx="32269">
                  <c:v>29.08</c:v>
                </c:pt>
                <c:pt idx="32270">
                  <c:v>29.08</c:v>
                </c:pt>
                <c:pt idx="32271">
                  <c:v>29.08</c:v>
                </c:pt>
                <c:pt idx="32272">
                  <c:v>29.08</c:v>
                </c:pt>
                <c:pt idx="32273">
                  <c:v>29.08</c:v>
                </c:pt>
                <c:pt idx="32274">
                  <c:v>29.08</c:v>
                </c:pt>
                <c:pt idx="32275">
                  <c:v>29.55</c:v>
                </c:pt>
                <c:pt idx="32276">
                  <c:v>29.55</c:v>
                </c:pt>
                <c:pt idx="32277">
                  <c:v>29.55</c:v>
                </c:pt>
                <c:pt idx="32278">
                  <c:v>29.55</c:v>
                </c:pt>
                <c:pt idx="32279">
                  <c:v>29.55</c:v>
                </c:pt>
                <c:pt idx="32280">
                  <c:v>29.55</c:v>
                </c:pt>
                <c:pt idx="32281">
                  <c:v>29.55</c:v>
                </c:pt>
                <c:pt idx="32282">
                  <c:v>29.55</c:v>
                </c:pt>
                <c:pt idx="32283">
                  <c:v>29.55</c:v>
                </c:pt>
                <c:pt idx="32284">
                  <c:v>29.55</c:v>
                </c:pt>
                <c:pt idx="32285">
                  <c:v>19.61</c:v>
                </c:pt>
                <c:pt idx="32286">
                  <c:v>19.61</c:v>
                </c:pt>
                <c:pt idx="32287">
                  <c:v>19.61</c:v>
                </c:pt>
                <c:pt idx="32288">
                  <c:v>19.61</c:v>
                </c:pt>
                <c:pt idx="32289">
                  <c:v>19.61</c:v>
                </c:pt>
                <c:pt idx="32290">
                  <c:v>19.61</c:v>
                </c:pt>
                <c:pt idx="32291">
                  <c:v>19.61</c:v>
                </c:pt>
                <c:pt idx="32292">
                  <c:v>19.61</c:v>
                </c:pt>
                <c:pt idx="32293">
                  <c:v>19.61</c:v>
                </c:pt>
                <c:pt idx="32294">
                  <c:v>19.61</c:v>
                </c:pt>
                <c:pt idx="32295">
                  <c:v>19.690000000000001</c:v>
                </c:pt>
                <c:pt idx="32296">
                  <c:v>19.690000000000001</c:v>
                </c:pt>
                <c:pt idx="32297">
                  <c:v>19.690000000000001</c:v>
                </c:pt>
                <c:pt idx="32298">
                  <c:v>19.690000000000001</c:v>
                </c:pt>
                <c:pt idx="32299">
                  <c:v>19.690000000000001</c:v>
                </c:pt>
                <c:pt idx="32300">
                  <c:v>19.690000000000001</c:v>
                </c:pt>
                <c:pt idx="32301">
                  <c:v>19.690000000000001</c:v>
                </c:pt>
                <c:pt idx="32302">
                  <c:v>19.690000000000001</c:v>
                </c:pt>
                <c:pt idx="32303">
                  <c:v>19.690000000000001</c:v>
                </c:pt>
                <c:pt idx="32304">
                  <c:v>19.690000000000001</c:v>
                </c:pt>
                <c:pt idx="32305">
                  <c:v>17.91</c:v>
                </c:pt>
                <c:pt idx="32306">
                  <c:v>17.91</c:v>
                </c:pt>
                <c:pt idx="32307">
                  <c:v>17.91</c:v>
                </c:pt>
                <c:pt idx="32308">
                  <c:v>17.91</c:v>
                </c:pt>
                <c:pt idx="32309">
                  <c:v>17.91</c:v>
                </c:pt>
                <c:pt idx="32310">
                  <c:v>17.91</c:v>
                </c:pt>
                <c:pt idx="32311">
                  <c:v>17.91</c:v>
                </c:pt>
                <c:pt idx="32312">
                  <c:v>17.91</c:v>
                </c:pt>
                <c:pt idx="32313">
                  <c:v>17.91</c:v>
                </c:pt>
                <c:pt idx="32314">
                  <c:v>17.91</c:v>
                </c:pt>
                <c:pt idx="32315">
                  <c:v>17.3</c:v>
                </c:pt>
                <c:pt idx="32316">
                  <c:v>17.3</c:v>
                </c:pt>
                <c:pt idx="32317">
                  <c:v>17.3</c:v>
                </c:pt>
                <c:pt idx="32318">
                  <c:v>17.3</c:v>
                </c:pt>
                <c:pt idx="32319">
                  <c:v>17.3</c:v>
                </c:pt>
                <c:pt idx="32320">
                  <c:v>17.3</c:v>
                </c:pt>
                <c:pt idx="32321">
                  <c:v>17.3</c:v>
                </c:pt>
                <c:pt idx="32322">
                  <c:v>17.3</c:v>
                </c:pt>
                <c:pt idx="32323">
                  <c:v>17.3</c:v>
                </c:pt>
                <c:pt idx="32324">
                  <c:v>17.3</c:v>
                </c:pt>
                <c:pt idx="32325">
                  <c:v>19.55</c:v>
                </c:pt>
                <c:pt idx="32326">
                  <c:v>19.55</c:v>
                </c:pt>
                <c:pt idx="32327">
                  <c:v>19.55</c:v>
                </c:pt>
                <c:pt idx="32328">
                  <c:v>19.55</c:v>
                </c:pt>
                <c:pt idx="32329">
                  <c:v>19.55</c:v>
                </c:pt>
                <c:pt idx="32330">
                  <c:v>19.55</c:v>
                </c:pt>
                <c:pt idx="32331">
                  <c:v>19.55</c:v>
                </c:pt>
                <c:pt idx="32332">
                  <c:v>19.55</c:v>
                </c:pt>
                <c:pt idx="32333">
                  <c:v>19.55</c:v>
                </c:pt>
                <c:pt idx="32334">
                  <c:v>19.55</c:v>
                </c:pt>
                <c:pt idx="32335">
                  <c:v>27.02</c:v>
                </c:pt>
                <c:pt idx="32336">
                  <c:v>27.02</c:v>
                </c:pt>
                <c:pt idx="32337">
                  <c:v>27.02</c:v>
                </c:pt>
                <c:pt idx="32338">
                  <c:v>27.02</c:v>
                </c:pt>
                <c:pt idx="32339">
                  <c:v>27.02</c:v>
                </c:pt>
                <c:pt idx="32340">
                  <c:v>27.02</c:v>
                </c:pt>
                <c:pt idx="32341">
                  <c:v>27.02</c:v>
                </c:pt>
                <c:pt idx="32342">
                  <c:v>27.02</c:v>
                </c:pt>
                <c:pt idx="32343">
                  <c:v>27.02</c:v>
                </c:pt>
                <c:pt idx="32344">
                  <c:v>27.02</c:v>
                </c:pt>
                <c:pt idx="32345">
                  <c:v>31.08</c:v>
                </c:pt>
                <c:pt idx="32346">
                  <c:v>31.08</c:v>
                </c:pt>
                <c:pt idx="32347">
                  <c:v>31.08</c:v>
                </c:pt>
                <c:pt idx="32348">
                  <c:v>31.08</c:v>
                </c:pt>
                <c:pt idx="32349">
                  <c:v>31.08</c:v>
                </c:pt>
                <c:pt idx="32350">
                  <c:v>31.08</c:v>
                </c:pt>
                <c:pt idx="32351">
                  <c:v>31.08</c:v>
                </c:pt>
                <c:pt idx="32352">
                  <c:v>31.08</c:v>
                </c:pt>
                <c:pt idx="32353">
                  <c:v>31.08</c:v>
                </c:pt>
                <c:pt idx="32354">
                  <c:v>31.08</c:v>
                </c:pt>
                <c:pt idx="32355">
                  <c:v>33.36</c:v>
                </c:pt>
                <c:pt idx="32356">
                  <c:v>33.36</c:v>
                </c:pt>
                <c:pt idx="32357">
                  <c:v>33.36</c:v>
                </c:pt>
                <c:pt idx="32358">
                  <c:v>33.36</c:v>
                </c:pt>
                <c:pt idx="32359">
                  <c:v>33.36</c:v>
                </c:pt>
                <c:pt idx="32360">
                  <c:v>33.36</c:v>
                </c:pt>
                <c:pt idx="32361">
                  <c:v>33.36</c:v>
                </c:pt>
                <c:pt idx="32362">
                  <c:v>33.36</c:v>
                </c:pt>
                <c:pt idx="32363">
                  <c:v>33.36</c:v>
                </c:pt>
                <c:pt idx="32364">
                  <c:v>33.36</c:v>
                </c:pt>
                <c:pt idx="32365">
                  <c:v>35.799999999999997</c:v>
                </c:pt>
                <c:pt idx="32366">
                  <c:v>35.799999999999997</c:v>
                </c:pt>
                <c:pt idx="32367">
                  <c:v>35.799999999999997</c:v>
                </c:pt>
                <c:pt idx="32368">
                  <c:v>35.799999999999997</c:v>
                </c:pt>
                <c:pt idx="32369">
                  <c:v>35.799999999999997</c:v>
                </c:pt>
                <c:pt idx="32370">
                  <c:v>35.799999999999997</c:v>
                </c:pt>
                <c:pt idx="32371">
                  <c:v>35.799999999999997</c:v>
                </c:pt>
                <c:pt idx="32372">
                  <c:v>35.799999999999997</c:v>
                </c:pt>
                <c:pt idx="32373">
                  <c:v>35.799999999999997</c:v>
                </c:pt>
                <c:pt idx="32374">
                  <c:v>35.799999999999997</c:v>
                </c:pt>
                <c:pt idx="32375">
                  <c:v>37.549999999999997</c:v>
                </c:pt>
                <c:pt idx="32376">
                  <c:v>37.549999999999997</c:v>
                </c:pt>
                <c:pt idx="32377">
                  <c:v>37.549999999999997</c:v>
                </c:pt>
                <c:pt idx="32378">
                  <c:v>37.549999999999997</c:v>
                </c:pt>
                <c:pt idx="32379">
                  <c:v>37.549999999999997</c:v>
                </c:pt>
                <c:pt idx="32380">
                  <c:v>37.549999999999997</c:v>
                </c:pt>
                <c:pt idx="32381">
                  <c:v>37.549999999999997</c:v>
                </c:pt>
                <c:pt idx="32382">
                  <c:v>37.549999999999997</c:v>
                </c:pt>
                <c:pt idx="32383">
                  <c:v>37.549999999999997</c:v>
                </c:pt>
                <c:pt idx="32384">
                  <c:v>37.549999999999997</c:v>
                </c:pt>
                <c:pt idx="32385">
                  <c:v>39.19</c:v>
                </c:pt>
                <c:pt idx="32386">
                  <c:v>39.19</c:v>
                </c:pt>
                <c:pt idx="32387">
                  <c:v>39.19</c:v>
                </c:pt>
                <c:pt idx="32388">
                  <c:v>39.19</c:v>
                </c:pt>
                <c:pt idx="32389">
                  <c:v>39.19</c:v>
                </c:pt>
                <c:pt idx="32390">
                  <c:v>39.19</c:v>
                </c:pt>
                <c:pt idx="32391">
                  <c:v>39.19</c:v>
                </c:pt>
                <c:pt idx="32392">
                  <c:v>39.19</c:v>
                </c:pt>
                <c:pt idx="32393">
                  <c:v>39.19</c:v>
                </c:pt>
                <c:pt idx="32394">
                  <c:v>39.19</c:v>
                </c:pt>
                <c:pt idx="32395">
                  <c:v>54.58</c:v>
                </c:pt>
                <c:pt idx="32396">
                  <c:v>54.58</c:v>
                </c:pt>
                <c:pt idx="32397">
                  <c:v>54.58</c:v>
                </c:pt>
                <c:pt idx="32398">
                  <c:v>54.58</c:v>
                </c:pt>
                <c:pt idx="32399">
                  <c:v>54.58</c:v>
                </c:pt>
                <c:pt idx="32400">
                  <c:v>54.58</c:v>
                </c:pt>
                <c:pt idx="32401">
                  <c:v>54.58</c:v>
                </c:pt>
                <c:pt idx="32402">
                  <c:v>54.58</c:v>
                </c:pt>
                <c:pt idx="32403">
                  <c:v>54.58</c:v>
                </c:pt>
                <c:pt idx="32404">
                  <c:v>54.58</c:v>
                </c:pt>
                <c:pt idx="32405">
                  <c:v>59.69</c:v>
                </c:pt>
                <c:pt idx="32406">
                  <c:v>59.69</c:v>
                </c:pt>
                <c:pt idx="32407">
                  <c:v>59.69</c:v>
                </c:pt>
                <c:pt idx="32408">
                  <c:v>59.69</c:v>
                </c:pt>
                <c:pt idx="32409">
                  <c:v>59.69</c:v>
                </c:pt>
                <c:pt idx="32410">
                  <c:v>59.69</c:v>
                </c:pt>
                <c:pt idx="32411">
                  <c:v>59.69</c:v>
                </c:pt>
                <c:pt idx="32412">
                  <c:v>59.69</c:v>
                </c:pt>
                <c:pt idx="32413">
                  <c:v>59.69</c:v>
                </c:pt>
                <c:pt idx="32414">
                  <c:v>59.69</c:v>
                </c:pt>
                <c:pt idx="32415">
                  <c:v>61.13</c:v>
                </c:pt>
                <c:pt idx="32416">
                  <c:v>61.13</c:v>
                </c:pt>
                <c:pt idx="32417">
                  <c:v>61.13</c:v>
                </c:pt>
                <c:pt idx="32418">
                  <c:v>61.13</c:v>
                </c:pt>
                <c:pt idx="32419">
                  <c:v>61.13</c:v>
                </c:pt>
                <c:pt idx="32420">
                  <c:v>61.13</c:v>
                </c:pt>
                <c:pt idx="32421">
                  <c:v>61.13</c:v>
                </c:pt>
                <c:pt idx="32422">
                  <c:v>61.13</c:v>
                </c:pt>
                <c:pt idx="32423">
                  <c:v>61.13</c:v>
                </c:pt>
                <c:pt idx="32424">
                  <c:v>61.13</c:v>
                </c:pt>
                <c:pt idx="32425">
                  <c:v>63.55</c:v>
                </c:pt>
                <c:pt idx="32426">
                  <c:v>63.55</c:v>
                </c:pt>
                <c:pt idx="32427">
                  <c:v>63.55</c:v>
                </c:pt>
                <c:pt idx="32428">
                  <c:v>63.55</c:v>
                </c:pt>
                <c:pt idx="32429">
                  <c:v>63.55</c:v>
                </c:pt>
                <c:pt idx="32430">
                  <c:v>63.55</c:v>
                </c:pt>
                <c:pt idx="32431">
                  <c:v>63.55</c:v>
                </c:pt>
                <c:pt idx="32432">
                  <c:v>63.55</c:v>
                </c:pt>
                <c:pt idx="32433">
                  <c:v>63.55</c:v>
                </c:pt>
                <c:pt idx="32434">
                  <c:v>63.55</c:v>
                </c:pt>
                <c:pt idx="32435">
                  <c:v>65.16</c:v>
                </c:pt>
                <c:pt idx="32436">
                  <c:v>65.16</c:v>
                </c:pt>
                <c:pt idx="32437">
                  <c:v>65.16</c:v>
                </c:pt>
                <c:pt idx="32438">
                  <c:v>65.16</c:v>
                </c:pt>
                <c:pt idx="32439">
                  <c:v>65.16</c:v>
                </c:pt>
                <c:pt idx="32440">
                  <c:v>65.16</c:v>
                </c:pt>
                <c:pt idx="32441">
                  <c:v>65.16</c:v>
                </c:pt>
                <c:pt idx="32442">
                  <c:v>65.16</c:v>
                </c:pt>
                <c:pt idx="32443">
                  <c:v>65.16</c:v>
                </c:pt>
                <c:pt idx="32444">
                  <c:v>65.16</c:v>
                </c:pt>
                <c:pt idx="32445">
                  <c:v>65.91</c:v>
                </c:pt>
                <c:pt idx="32446">
                  <c:v>65.91</c:v>
                </c:pt>
                <c:pt idx="32447">
                  <c:v>65.91</c:v>
                </c:pt>
                <c:pt idx="32448">
                  <c:v>65.91</c:v>
                </c:pt>
                <c:pt idx="32449">
                  <c:v>65.91</c:v>
                </c:pt>
                <c:pt idx="32450">
                  <c:v>65.91</c:v>
                </c:pt>
                <c:pt idx="32451">
                  <c:v>65.91</c:v>
                </c:pt>
                <c:pt idx="32452">
                  <c:v>65.91</c:v>
                </c:pt>
                <c:pt idx="32453">
                  <c:v>65.91</c:v>
                </c:pt>
                <c:pt idx="32454">
                  <c:v>65.91</c:v>
                </c:pt>
                <c:pt idx="32455">
                  <c:v>67.22</c:v>
                </c:pt>
                <c:pt idx="32456">
                  <c:v>67.22</c:v>
                </c:pt>
                <c:pt idx="32457">
                  <c:v>67.22</c:v>
                </c:pt>
                <c:pt idx="32458">
                  <c:v>67.22</c:v>
                </c:pt>
                <c:pt idx="32459">
                  <c:v>67.22</c:v>
                </c:pt>
                <c:pt idx="32460">
                  <c:v>67.22</c:v>
                </c:pt>
                <c:pt idx="32461">
                  <c:v>67.22</c:v>
                </c:pt>
                <c:pt idx="32462">
                  <c:v>67.22</c:v>
                </c:pt>
                <c:pt idx="32463">
                  <c:v>67.22</c:v>
                </c:pt>
                <c:pt idx="32464">
                  <c:v>67.22</c:v>
                </c:pt>
                <c:pt idx="32465">
                  <c:v>68.66</c:v>
                </c:pt>
                <c:pt idx="32466">
                  <c:v>68.66</c:v>
                </c:pt>
                <c:pt idx="32467">
                  <c:v>68.66</c:v>
                </c:pt>
                <c:pt idx="32468">
                  <c:v>68.66</c:v>
                </c:pt>
                <c:pt idx="32469">
                  <c:v>68.66</c:v>
                </c:pt>
                <c:pt idx="32470">
                  <c:v>68.66</c:v>
                </c:pt>
                <c:pt idx="32471">
                  <c:v>68.66</c:v>
                </c:pt>
                <c:pt idx="32472">
                  <c:v>68.66</c:v>
                </c:pt>
                <c:pt idx="32473">
                  <c:v>68.66</c:v>
                </c:pt>
                <c:pt idx="32474">
                  <c:v>68.66</c:v>
                </c:pt>
                <c:pt idx="32475">
                  <c:v>48.11</c:v>
                </c:pt>
                <c:pt idx="32476">
                  <c:v>48.11</c:v>
                </c:pt>
                <c:pt idx="32477">
                  <c:v>48.11</c:v>
                </c:pt>
                <c:pt idx="32478">
                  <c:v>48.11</c:v>
                </c:pt>
                <c:pt idx="32479">
                  <c:v>48.11</c:v>
                </c:pt>
                <c:pt idx="32480">
                  <c:v>48.11</c:v>
                </c:pt>
                <c:pt idx="32481">
                  <c:v>48.11</c:v>
                </c:pt>
                <c:pt idx="32482">
                  <c:v>48.11</c:v>
                </c:pt>
                <c:pt idx="32483">
                  <c:v>48.11</c:v>
                </c:pt>
                <c:pt idx="32484">
                  <c:v>48.11</c:v>
                </c:pt>
                <c:pt idx="32485">
                  <c:v>47.94</c:v>
                </c:pt>
                <c:pt idx="32486">
                  <c:v>47.94</c:v>
                </c:pt>
                <c:pt idx="32487">
                  <c:v>47.94</c:v>
                </c:pt>
                <c:pt idx="32488">
                  <c:v>47.94</c:v>
                </c:pt>
                <c:pt idx="32489">
                  <c:v>47.94</c:v>
                </c:pt>
                <c:pt idx="32490">
                  <c:v>47.94</c:v>
                </c:pt>
                <c:pt idx="32491">
                  <c:v>47.94</c:v>
                </c:pt>
                <c:pt idx="32492">
                  <c:v>47.94</c:v>
                </c:pt>
                <c:pt idx="32493">
                  <c:v>47.94</c:v>
                </c:pt>
                <c:pt idx="32494">
                  <c:v>47.94</c:v>
                </c:pt>
                <c:pt idx="32495">
                  <c:v>42.08</c:v>
                </c:pt>
                <c:pt idx="32496">
                  <c:v>42.08</c:v>
                </c:pt>
                <c:pt idx="32497">
                  <c:v>42.08</c:v>
                </c:pt>
                <c:pt idx="32498">
                  <c:v>42.08</c:v>
                </c:pt>
                <c:pt idx="32499">
                  <c:v>42.08</c:v>
                </c:pt>
                <c:pt idx="32500">
                  <c:v>42.08</c:v>
                </c:pt>
                <c:pt idx="32501">
                  <c:v>42.08</c:v>
                </c:pt>
                <c:pt idx="32502">
                  <c:v>42.08</c:v>
                </c:pt>
                <c:pt idx="32503">
                  <c:v>42.08</c:v>
                </c:pt>
                <c:pt idx="32504">
                  <c:v>42.08</c:v>
                </c:pt>
                <c:pt idx="32505">
                  <c:v>31.08</c:v>
                </c:pt>
                <c:pt idx="32506">
                  <c:v>31.08</c:v>
                </c:pt>
                <c:pt idx="32507">
                  <c:v>31.08</c:v>
                </c:pt>
                <c:pt idx="32508">
                  <c:v>31.08</c:v>
                </c:pt>
                <c:pt idx="32509">
                  <c:v>31.08</c:v>
                </c:pt>
                <c:pt idx="32510">
                  <c:v>31.08</c:v>
                </c:pt>
                <c:pt idx="32511">
                  <c:v>31.08</c:v>
                </c:pt>
                <c:pt idx="32512">
                  <c:v>31.08</c:v>
                </c:pt>
                <c:pt idx="32513">
                  <c:v>31.08</c:v>
                </c:pt>
                <c:pt idx="32514">
                  <c:v>31.08</c:v>
                </c:pt>
                <c:pt idx="32515">
                  <c:v>33.19</c:v>
                </c:pt>
                <c:pt idx="32516">
                  <c:v>33.19</c:v>
                </c:pt>
                <c:pt idx="32517">
                  <c:v>33.19</c:v>
                </c:pt>
                <c:pt idx="32518">
                  <c:v>33.19</c:v>
                </c:pt>
                <c:pt idx="32519">
                  <c:v>33.19</c:v>
                </c:pt>
                <c:pt idx="32520">
                  <c:v>33.19</c:v>
                </c:pt>
                <c:pt idx="32521">
                  <c:v>33.19</c:v>
                </c:pt>
                <c:pt idx="32522">
                  <c:v>33.19</c:v>
                </c:pt>
                <c:pt idx="32523">
                  <c:v>33.19</c:v>
                </c:pt>
                <c:pt idx="32524">
                  <c:v>33.19</c:v>
                </c:pt>
                <c:pt idx="32525">
                  <c:v>42.52</c:v>
                </c:pt>
                <c:pt idx="32526">
                  <c:v>42.52</c:v>
                </c:pt>
                <c:pt idx="32527">
                  <c:v>42.52</c:v>
                </c:pt>
                <c:pt idx="32528">
                  <c:v>42.52</c:v>
                </c:pt>
                <c:pt idx="32529">
                  <c:v>42.52</c:v>
                </c:pt>
                <c:pt idx="32530">
                  <c:v>42.52</c:v>
                </c:pt>
                <c:pt idx="32531">
                  <c:v>42.52</c:v>
                </c:pt>
                <c:pt idx="32532">
                  <c:v>42.52</c:v>
                </c:pt>
                <c:pt idx="32533">
                  <c:v>42.52</c:v>
                </c:pt>
                <c:pt idx="32534">
                  <c:v>42.52</c:v>
                </c:pt>
                <c:pt idx="32535">
                  <c:v>43.83</c:v>
                </c:pt>
                <c:pt idx="32536">
                  <c:v>43.83</c:v>
                </c:pt>
                <c:pt idx="32537">
                  <c:v>43.83</c:v>
                </c:pt>
                <c:pt idx="32538">
                  <c:v>43.83</c:v>
                </c:pt>
                <c:pt idx="32539">
                  <c:v>43.83</c:v>
                </c:pt>
                <c:pt idx="32540">
                  <c:v>43.83</c:v>
                </c:pt>
                <c:pt idx="32541">
                  <c:v>43.83</c:v>
                </c:pt>
                <c:pt idx="32542">
                  <c:v>43.83</c:v>
                </c:pt>
                <c:pt idx="32543">
                  <c:v>43.83</c:v>
                </c:pt>
                <c:pt idx="32544">
                  <c:v>43.83</c:v>
                </c:pt>
                <c:pt idx="32545">
                  <c:v>43.63</c:v>
                </c:pt>
                <c:pt idx="32546">
                  <c:v>43.63</c:v>
                </c:pt>
                <c:pt idx="32547">
                  <c:v>43.63</c:v>
                </c:pt>
                <c:pt idx="32548">
                  <c:v>43.63</c:v>
                </c:pt>
                <c:pt idx="32549">
                  <c:v>43.63</c:v>
                </c:pt>
                <c:pt idx="32550">
                  <c:v>43.63</c:v>
                </c:pt>
                <c:pt idx="32551">
                  <c:v>43.63</c:v>
                </c:pt>
                <c:pt idx="32552">
                  <c:v>43.63</c:v>
                </c:pt>
                <c:pt idx="32553">
                  <c:v>43.63</c:v>
                </c:pt>
                <c:pt idx="32554">
                  <c:v>43.63</c:v>
                </c:pt>
                <c:pt idx="32555">
                  <c:v>42.33</c:v>
                </c:pt>
                <c:pt idx="32556">
                  <c:v>42.33</c:v>
                </c:pt>
                <c:pt idx="32557">
                  <c:v>42.33</c:v>
                </c:pt>
                <c:pt idx="32558">
                  <c:v>42.33</c:v>
                </c:pt>
                <c:pt idx="32559">
                  <c:v>42.33</c:v>
                </c:pt>
                <c:pt idx="32560">
                  <c:v>42.33</c:v>
                </c:pt>
                <c:pt idx="32561">
                  <c:v>42.33</c:v>
                </c:pt>
                <c:pt idx="32562">
                  <c:v>42.33</c:v>
                </c:pt>
                <c:pt idx="32563">
                  <c:v>42.33</c:v>
                </c:pt>
                <c:pt idx="32564">
                  <c:v>42.33</c:v>
                </c:pt>
                <c:pt idx="32565">
                  <c:v>36.61</c:v>
                </c:pt>
                <c:pt idx="32566">
                  <c:v>36.61</c:v>
                </c:pt>
                <c:pt idx="32567">
                  <c:v>36.61</c:v>
                </c:pt>
                <c:pt idx="32568">
                  <c:v>36.61</c:v>
                </c:pt>
                <c:pt idx="32569">
                  <c:v>36.61</c:v>
                </c:pt>
                <c:pt idx="32570">
                  <c:v>36.61</c:v>
                </c:pt>
                <c:pt idx="32571">
                  <c:v>36.61</c:v>
                </c:pt>
                <c:pt idx="32572">
                  <c:v>36.61</c:v>
                </c:pt>
                <c:pt idx="32573">
                  <c:v>36.61</c:v>
                </c:pt>
                <c:pt idx="32574">
                  <c:v>36.61</c:v>
                </c:pt>
                <c:pt idx="32575">
                  <c:v>36.130000000000003</c:v>
                </c:pt>
                <c:pt idx="32576">
                  <c:v>36.130000000000003</c:v>
                </c:pt>
                <c:pt idx="32577">
                  <c:v>36.130000000000003</c:v>
                </c:pt>
                <c:pt idx="32578">
                  <c:v>36.130000000000003</c:v>
                </c:pt>
                <c:pt idx="32579">
                  <c:v>36.130000000000003</c:v>
                </c:pt>
                <c:pt idx="32580">
                  <c:v>36.130000000000003</c:v>
                </c:pt>
                <c:pt idx="32581">
                  <c:v>36.130000000000003</c:v>
                </c:pt>
                <c:pt idx="32582">
                  <c:v>36.130000000000003</c:v>
                </c:pt>
                <c:pt idx="32583">
                  <c:v>36.130000000000003</c:v>
                </c:pt>
                <c:pt idx="32584">
                  <c:v>36.130000000000003</c:v>
                </c:pt>
                <c:pt idx="32585">
                  <c:v>34.24</c:v>
                </c:pt>
                <c:pt idx="32586">
                  <c:v>34.24</c:v>
                </c:pt>
                <c:pt idx="32587">
                  <c:v>34.24</c:v>
                </c:pt>
                <c:pt idx="32588">
                  <c:v>34.24</c:v>
                </c:pt>
                <c:pt idx="32589">
                  <c:v>34.24</c:v>
                </c:pt>
                <c:pt idx="32590">
                  <c:v>34.24</c:v>
                </c:pt>
                <c:pt idx="32591">
                  <c:v>34.24</c:v>
                </c:pt>
                <c:pt idx="32592">
                  <c:v>34.24</c:v>
                </c:pt>
                <c:pt idx="32593">
                  <c:v>34.24</c:v>
                </c:pt>
                <c:pt idx="32594">
                  <c:v>34.24</c:v>
                </c:pt>
                <c:pt idx="32595">
                  <c:v>32.770000000000003</c:v>
                </c:pt>
                <c:pt idx="32596">
                  <c:v>32.770000000000003</c:v>
                </c:pt>
                <c:pt idx="32597">
                  <c:v>32.770000000000003</c:v>
                </c:pt>
                <c:pt idx="32598">
                  <c:v>32.770000000000003</c:v>
                </c:pt>
                <c:pt idx="32599">
                  <c:v>32.770000000000003</c:v>
                </c:pt>
                <c:pt idx="32600">
                  <c:v>32.770000000000003</c:v>
                </c:pt>
                <c:pt idx="32601">
                  <c:v>32.770000000000003</c:v>
                </c:pt>
                <c:pt idx="32602">
                  <c:v>32.770000000000003</c:v>
                </c:pt>
                <c:pt idx="32603">
                  <c:v>32.770000000000003</c:v>
                </c:pt>
                <c:pt idx="32604">
                  <c:v>32.770000000000003</c:v>
                </c:pt>
                <c:pt idx="32605">
                  <c:v>37.36</c:v>
                </c:pt>
                <c:pt idx="32606">
                  <c:v>37.36</c:v>
                </c:pt>
                <c:pt idx="32607">
                  <c:v>37.36</c:v>
                </c:pt>
                <c:pt idx="32608">
                  <c:v>37.36</c:v>
                </c:pt>
                <c:pt idx="32609">
                  <c:v>37.36</c:v>
                </c:pt>
                <c:pt idx="32610">
                  <c:v>37.36</c:v>
                </c:pt>
                <c:pt idx="32611">
                  <c:v>37.36</c:v>
                </c:pt>
                <c:pt idx="32612">
                  <c:v>37.36</c:v>
                </c:pt>
                <c:pt idx="32613">
                  <c:v>37.36</c:v>
                </c:pt>
                <c:pt idx="32614">
                  <c:v>37.36</c:v>
                </c:pt>
                <c:pt idx="32615">
                  <c:v>53.58</c:v>
                </c:pt>
                <c:pt idx="32616">
                  <c:v>53.58</c:v>
                </c:pt>
                <c:pt idx="32617">
                  <c:v>53.58</c:v>
                </c:pt>
                <c:pt idx="32618">
                  <c:v>53.58</c:v>
                </c:pt>
                <c:pt idx="32619">
                  <c:v>53.58</c:v>
                </c:pt>
                <c:pt idx="32620">
                  <c:v>53.58</c:v>
                </c:pt>
                <c:pt idx="32621">
                  <c:v>53.58</c:v>
                </c:pt>
                <c:pt idx="32622">
                  <c:v>53.58</c:v>
                </c:pt>
                <c:pt idx="32623">
                  <c:v>53.58</c:v>
                </c:pt>
                <c:pt idx="32624">
                  <c:v>53.58</c:v>
                </c:pt>
                <c:pt idx="32625">
                  <c:v>54.58</c:v>
                </c:pt>
                <c:pt idx="32626">
                  <c:v>54.58</c:v>
                </c:pt>
                <c:pt idx="32627">
                  <c:v>54.58</c:v>
                </c:pt>
                <c:pt idx="32628">
                  <c:v>54.58</c:v>
                </c:pt>
                <c:pt idx="32629">
                  <c:v>54.58</c:v>
                </c:pt>
                <c:pt idx="32630">
                  <c:v>54.58</c:v>
                </c:pt>
                <c:pt idx="32631">
                  <c:v>54.58</c:v>
                </c:pt>
                <c:pt idx="32632">
                  <c:v>54.58</c:v>
                </c:pt>
                <c:pt idx="32633">
                  <c:v>54.58</c:v>
                </c:pt>
                <c:pt idx="32634">
                  <c:v>54.58</c:v>
                </c:pt>
                <c:pt idx="32635">
                  <c:v>53.88</c:v>
                </c:pt>
                <c:pt idx="32636">
                  <c:v>53.88</c:v>
                </c:pt>
                <c:pt idx="32637">
                  <c:v>53.88</c:v>
                </c:pt>
                <c:pt idx="32638">
                  <c:v>53.88</c:v>
                </c:pt>
                <c:pt idx="32639">
                  <c:v>53.88</c:v>
                </c:pt>
                <c:pt idx="32640">
                  <c:v>53.88</c:v>
                </c:pt>
                <c:pt idx="32641">
                  <c:v>53.88</c:v>
                </c:pt>
                <c:pt idx="32642">
                  <c:v>53.88</c:v>
                </c:pt>
                <c:pt idx="32643">
                  <c:v>53.88</c:v>
                </c:pt>
                <c:pt idx="32644">
                  <c:v>53.88</c:v>
                </c:pt>
                <c:pt idx="32645">
                  <c:v>52.8</c:v>
                </c:pt>
                <c:pt idx="32646">
                  <c:v>52.8</c:v>
                </c:pt>
                <c:pt idx="32647">
                  <c:v>52.8</c:v>
                </c:pt>
                <c:pt idx="32648">
                  <c:v>52.8</c:v>
                </c:pt>
                <c:pt idx="32649">
                  <c:v>52.8</c:v>
                </c:pt>
                <c:pt idx="32650">
                  <c:v>52.8</c:v>
                </c:pt>
                <c:pt idx="32651">
                  <c:v>52.8</c:v>
                </c:pt>
                <c:pt idx="32652">
                  <c:v>52.8</c:v>
                </c:pt>
                <c:pt idx="32653">
                  <c:v>52.8</c:v>
                </c:pt>
                <c:pt idx="32654">
                  <c:v>52.8</c:v>
                </c:pt>
                <c:pt idx="32655">
                  <c:v>53.58</c:v>
                </c:pt>
                <c:pt idx="32656">
                  <c:v>53.58</c:v>
                </c:pt>
                <c:pt idx="32657">
                  <c:v>53.58</c:v>
                </c:pt>
                <c:pt idx="32658">
                  <c:v>53.58</c:v>
                </c:pt>
                <c:pt idx="32659">
                  <c:v>53.58</c:v>
                </c:pt>
                <c:pt idx="32660">
                  <c:v>53.58</c:v>
                </c:pt>
                <c:pt idx="32661">
                  <c:v>53.58</c:v>
                </c:pt>
                <c:pt idx="32662">
                  <c:v>53.58</c:v>
                </c:pt>
                <c:pt idx="32663">
                  <c:v>53.58</c:v>
                </c:pt>
                <c:pt idx="32664">
                  <c:v>53.58</c:v>
                </c:pt>
                <c:pt idx="32665">
                  <c:v>55.16</c:v>
                </c:pt>
                <c:pt idx="32666">
                  <c:v>55.16</c:v>
                </c:pt>
                <c:pt idx="32667">
                  <c:v>55.16</c:v>
                </c:pt>
                <c:pt idx="32668">
                  <c:v>55.16</c:v>
                </c:pt>
                <c:pt idx="32669">
                  <c:v>55.16</c:v>
                </c:pt>
                <c:pt idx="32670">
                  <c:v>55.16</c:v>
                </c:pt>
                <c:pt idx="32671">
                  <c:v>55.16</c:v>
                </c:pt>
                <c:pt idx="32672">
                  <c:v>55.16</c:v>
                </c:pt>
                <c:pt idx="32673">
                  <c:v>55.16</c:v>
                </c:pt>
                <c:pt idx="32674">
                  <c:v>55.16</c:v>
                </c:pt>
                <c:pt idx="32675">
                  <c:v>58.33</c:v>
                </c:pt>
                <c:pt idx="32676">
                  <c:v>58.33</c:v>
                </c:pt>
                <c:pt idx="32677">
                  <c:v>58.33</c:v>
                </c:pt>
                <c:pt idx="32678">
                  <c:v>58.33</c:v>
                </c:pt>
                <c:pt idx="32679">
                  <c:v>58.33</c:v>
                </c:pt>
                <c:pt idx="32680">
                  <c:v>58.33</c:v>
                </c:pt>
                <c:pt idx="32681">
                  <c:v>58.33</c:v>
                </c:pt>
                <c:pt idx="32682">
                  <c:v>58.33</c:v>
                </c:pt>
                <c:pt idx="32683">
                  <c:v>58.33</c:v>
                </c:pt>
                <c:pt idx="32684">
                  <c:v>58.33</c:v>
                </c:pt>
                <c:pt idx="32685">
                  <c:v>65.239999999999995</c:v>
                </c:pt>
                <c:pt idx="32686">
                  <c:v>65.239999999999995</c:v>
                </c:pt>
                <c:pt idx="32687">
                  <c:v>65.239999999999995</c:v>
                </c:pt>
                <c:pt idx="32688">
                  <c:v>65.239999999999995</c:v>
                </c:pt>
                <c:pt idx="32689">
                  <c:v>65.239999999999995</c:v>
                </c:pt>
                <c:pt idx="32690">
                  <c:v>65.239999999999995</c:v>
                </c:pt>
                <c:pt idx="32691">
                  <c:v>65.239999999999995</c:v>
                </c:pt>
                <c:pt idx="32692">
                  <c:v>65.239999999999995</c:v>
                </c:pt>
                <c:pt idx="32693">
                  <c:v>65.239999999999995</c:v>
                </c:pt>
                <c:pt idx="32694">
                  <c:v>65.239999999999995</c:v>
                </c:pt>
                <c:pt idx="32695">
                  <c:v>64.22</c:v>
                </c:pt>
                <c:pt idx="32696">
                  <c:v>64.22</c:v>
                </c:pt>
                <c:pt idx="32697">
                  <c:v>64.22</c:v>
                </c:pt>
                <c:pt idx="32698">
                  <c:v>64.22</c:v>
                </c:pt>
                <c:pt idx="32699">
                  <c:v>64.22</c:v>
                </c:pt>
                <c:pt idx="32700">
                  <c:v>64.22</c:v>
                </c:pt>
                <c:pt idx="32701">
                  <c:v>64.22</c:v>
                </c:pt>
                <c:pt idx="32702">
                  <c:v>64.22</c:v>
                </c:pt>
                <c:pt idx="32703">
                  <c:v>64.22</c:v>
                </c:pt>
                <c:pt idx="32704">
                  <c:v>64.22</c:v>
                </c:pt>
                <c:pt idx="32705">
                  <c:v>63.02</c:v>
                </c:pt>
                <c:pt idx="32706">
                  <c:v>63.02</c:v>
                </c:pt>
                <c:pt idx="32707">
                  <c:v>63.02</c:v>
                </c:pt>
                <c:pt idx="32708">
                  <c:v>63.02</c:v>
                </c:pt>
                <c:pt idx="32709">
                  <c:v>63.02</c:v>
                </c:pt>
                <c:pt idx="32710">
                  <c:v>63.02</c:v>
                </c:pt>
                <c:pt idx="32711">
                  <c:v>63.02</c:v>
                </c:pt>
                <c:pt idx="32712">
                  <c:v>63.02</c:v>
                </c:pt>
                <c:pt idx="32713">
                  <c:v>63.02</c:v>
                </c:pt>
                <c:pt idx="32714">
                  <c:v>63.02</c:v>
                </c:pt>
                <c:pt idx="32715">
                  <c:v>64.05</c:v>
                </c:pt>
                <c:pt idx="32716">
                  <c:v>64.05</c:v>
                </c:pt>
                <c:pt idx="32717">
                  <c:v>64.05</c:v>
                </c:pt>
                <c:pt idx="32718">
                  <c:v>64.05</c:v>
                </c:pt>
                <c:pt idx="32719">
                  <c:v>64.05</c:v>
                </c:pt>
                <c:pt idx="32720">
                  <c:v>64.05</c:v>
                </c:pt>
                <c:pt idx="32721">
                  <c:v>64.05</c:v>
                </c:pt>
                <c:pt idx="32722">
                  <c:v>64.05</c:v>
                </c:pt>
                <c:pt idx="32723">
                  <c:v>64.05</c:v>
                </c:pt>
                <c:pt idx="32724">
                  <c:v>64.05</c:v>
                </c:pt>
                <c:pt idx="32725">
                  <c:v>69.83</c:v>
                </c:pt>
                <c:pt idx="32726">
                  <c:v>69.83</c:v>
                </c:pt>
                <c:pt idx="32727">
                  <c:v>69.83</c:v>
                </c:pt>
                <c:pt idx="32728">
                  <c:v>69.83</c:v>
                </c:pt>
                <c:pt idx="32729">
                  <c:v>69.83</c:v>
                </c:pt>
                <c:pt idx="32730">
                  <c:v>69.83</c:v>
                </c:pt>
                <c:pt idx="32731">
                  <c:v>69.83</c:v>
                </c:pt>
                <c:pt idx="32732">
                  <c:v>69.83</c:v>
                </c:pt>
                <c:pt idx="32733">
                  <c:v>69.83</c:v>
                </c:pt>
                <c:pt idx="32734">
                  <c:v>69.83</c:v>
                </c:pt>
                <c:pt idx="32735">
                  <c:v>73.8</c:v>
                </c:pt>
                <c:pt idx="32736">
                  <c:v>73.8</c:v>
                </c:pt>
                <c:pt idx="32737">
                  <c:v>73.8</c:v>
                </c:pt>
                <c:pt idx="32738">
                  <c:v>73.8</c:v>
                </c:pt>
                <c:pt idx="32739">
                  <c:v>73.8</c:v>
                </c:pt>
                <c:pt idx="32740">
                  <c:v>73.8</c:v>
                </c:pt>
                <c:pt idx="32741">
                  <c:v>73.8</c:v>
                </c:pt>
                <c:pt idx="32742">
                  <c:v>73.8</c:v>
                </c:pt>
                <c:pt idx="32743">
                  <c:v>73.8</c:v>
                </c:pt>
                <c:pt idx="32744">
                  <c:v>73.8</c:v>
                </c:pt>
                <c:pt idx="32745">
                  <c:v>74.41</c:v>
                </c:pt>
                <c:pt idx="32746">
                  <c:v>74.41</c:v>
                </c:pt>
                <c:pt idx="32747">
                  <c:v>74.41</c:v>
                </c:pt>
                <c:pt idx="32748">
                  <c:v>74.41</c:v>
                </c:pt>
                <c:pt idx="32749">
                  <c:v>74.41</c:v>
                </c:pt>
                <c:pt idx="32750">
                  <c:v>74.41</c:v>
                </c:pt>
                <c:pt idx="32751">
                  <c:v>74.41</c:v>
                </c:pt>
                <c:pt idx="32752">
                  <c:v>74.41</c:v>
                </c:pt>
                <c:pt idx="32753">
                  <c:v>74.41</c:v>
                </c:pt>
                <c:pt idx="32754">
                  <c:v>74.41</c:v>
                </c:pt>
                <c:pt idx="32755">
                  <c:v>75.11</c:v>
                </c:pt>
                <c:pt idx="32756">
                  <c:v>75.11</c:v>
                </c:pt>
                <c:pt idx="32757">
                  <c:v>75.11</c:v>
                </c:pt>
                <c:pt idx="32758">
                  <c:v>75.11</c:v>
                </c:pt>
                <c:pt idx="32759">
                  <c:v>75.11</c:v>
                </c:pt>
                <c:pt idx="32760">
                  <c:v>75.11</c:v>
                </c:pt>
                <c:pt idx="32761">
                  <c:v>75.11</c:v>
                </c:pt>
                <c:pt idx="32762">
                  <c:v>75.11</c:v>
                </c:pt>
                <c:pt idx="32763">
                  <c:v>75.11</c:v>
                </c:pt>
                <c:pt idx="32764">
                  <c:v>75.11</c:v>
                </c:pt>
                <c:pt idx="32765">
                  <c:v>72.63</c:v>
                </c:pt>
                <c:pt idx="32766">
                  <c:v>72.63</c:v>
                </c:pt>
                <c:pt idx="32767">
                  <c:v>72.63</c:v>
                </c:pt>
                <c:pt idx="32768">
                  <c:v>72.63</c:v>
                </c:pt>
                <c:pt idx="32769">
                  <c:v>72.63</c:v>
                </c:pt>
                <c:pt idx="32770">
                  <c:v>72.63</c:v>
                </c:pt>
                <c:pt idx="32771">
                  <c:v>72.63</c:v>
                </c:pt>
                <c:pt idx="32772">
                  <c:v>72.63</c:v>
                </c:pt>
                <c:pt idx="32773">
                  <c:v>72.63</c:v>
                </c:pt>
                <c:pt idx="32774">
                  <c:v>72.63</c:v>
                </c:pt>
                <c:pt idx="32775">
                  <c:v>68.69</c:v>
                </c:pt>
                <c:pt idx="32776">
                  <c:v>68.69</c:v>
                </c:pt>
                <c:pt idx="32777">
                  <c:v>68.69</c:v>
                </c:pt>
                <c:pt idx="32778">
                  <c:v>68.69</c:v>
                </c:pt>
                <c:pt idx="32779">
                  <c:v>68.69</c:v>
                </c:pt>
                <c:pt idx="32780">
                  <c:v>68.69</c:v>
                </c:pt>
                <c:pt idx="32781">
                  <c:v>68.69</c:v>
                </c:pt>
                <c:pt idx="32782">
                  <c:v>68.69</c:v>
                </c:pt>
                <c:pt idx="32783">
                  <c:v>68.69</c:v>
                </c:pt>
                <c:pt idx="32784">
                  <c:v>68.69</c:v>
                </c:pt>
                <c:pt idx="32785">
                  <c:v>67.239999999999995</c:v>
                </c:pt>
                <c:pt idx="32786">
                  <c:v>67.239999999999995</c:v>
                </c:pt>
                <c:pt idx="32787">
                  <c:v>67.239999999999995</c:v>
                </c:pt>
                <c:pt idx="32788">
                  <c:v>67.239999999999995</c:v>
                </c:pt>
                <c:pt idx="32789">
                  <c:v>67.239999999999995</c:v>
                </c:pt>
                <c:pt idx="32790">
                  <c:v>67.239999999999995</c:v>
                </c:pt>
                <c:pt idx="32791">
                  <c:v>67.239999999999995</c:v>
                </c:pt>
                <c:pt idx="32792">
                  <c:v>67.239999999999995</c:v>
                </c:pt>
                <c:pt idx="32793">
                  <c:v>67.239999999999995</c:v>
                </c:pt>
                <c:pt idx="32794">
                  <c:v>67.239999999999995</c:v>
                </c:pt>
                <c:pt idx="32795">
                  <c:v>66.47</c:v>
                </c:pt>
                <c:pt idx="32796">
                  <c:v>66.47</c:v>
                </c:pt>
                <c:pt idx="32797">
                  <c:v>66.47</c:v>
                </c:pt>
                <c:pt idx="32798">
                  <c:v>66.47</c:v>
                </c:pt>
                <c:pt idx="32799">
                  <c:v>66.47</c:v>
                </c:pt>
                <c:pt idx="32800">
                  <c:v>66.47</c:v>
                </c:pt>
                <c:pt idx="32801">
                  <c:v>66.47</c:v>
                </c:pt>
                <c:pt idx="32802">
                  <c:v>66.47</c:v>
                </c:pt>
                <c:pt idx="32803">
                  <c:v>66.47</c:v>
                </c:pt>
                <c:pt idx="32804">
                  <c:v>66.47</c:v>
                </c:pt>
                <c:pt idx="32805">
                  <c:v>62.97</c:v>
                </c:pt>
                <c:pt idx="32806">
                  <c:v>62.97</c:v>
                </c:pt>
                <c:pt idx="32807">
                  <c:v>62.97</c:v>
                </c:pt>
                <c:pt idx="32808">
                  <c:v>62.97</c:v>
                </c:pt>
                <c:pt idx="32809">
                  <c:v>62.97</c:v>
                </c:pt>
                <c:pt idx="32810">
                  <c:v>62.97</c:v>
                </c:pt>
                <c:pt idx="32811">
                  <c:v>62.97</c:v>
                </c:pt>
                <c:pt idx="32812">
                  <c:v>62.97</c:v>
                </c:pt>
                <c:pt idx="32813">
                  <c:v>62.97</c:v>
                </c:pt>
                <c:pt idx="32814">
                  <c:v>62.97</c:v>
                </c:pt>
                <c:pt idx="32815">
                  <c:v>65.36</c:v>
                </c:pt>
                <c:pt idx="32816">
                  <c:v>65.36</c:v>
                </c:pt>
                <c:pt idx="32817">
                  <c:v>65.36</c:v>
                </c:pt>
                <c:pt idx="32818">
                  <c:v>65.36</c:v>
                </c:pt>
                <c:pt idx="32819">
                  <c:v>65.36</c:v>
                </c:pt>
                <c:pt idx="32820">
                  <c:v>65.36</c:v>
                </c:pt>
                <c:pt idx="32821">
                  <c:v>65.36</c:v>
                </c:pt>
                <c:pt idx="32822">
                  <c:v>65.36</c:v>
                </c:pt>
                <c:pt idx="32823">
                  <c:v>65.36</c:v>
                </c:pt>
                <c:pt idx="32824">
                  <c:v>65.36</c:v>
                </c:pt>
                <c:pt idx="32825">
                  <c:v>72.11</c:v>
                </c:pt>
                <c:pt idx="32826">
                  <c:v>72.11</c:v>
                </c:pt>
                <c:pt idx="32827">
                  <c:v>72.11</c:v>
                </c:pt>
                <c:pt idx="32828">
                  <c:v>72.11</c:v>
                </c:pt>
                <c:pt idx="32829">
                  <c:v>72.11</c:v>
                </c:pt>
                <c:pt idx="32830">
                  <c:v>72.11</c:v>
                </c:pt>
                <c:pt idx="32831">
                  <c:v>72.11</c:v>
                </c:pt>
                <c:pt idx="32832">
                  <c:v>72.11</c:v>
                </c:pt>
                <c:pt idx="32833">
                  <c:v>72.11</c:v>
                </c:pt>
                <c:pt idx="32834">
                  <c:v>72.11</c:v>
                </c:pt>
                <c:pt idx="32835">
                  <c:v>71.63</c:v>
                </c:pt>
                <c:pt idx="32836">
                  <c:v>71.63</c:v>
                </c:pt>
                <c:pt idx="32837">
                  <c:v>71.63</c:v>
                </c:pt>
                <c:pt idx="32838">
                  <c:v>71.63</c:v>
                </c:pt>
                <c:pt idx="32839">
                  <c:v>71.63</c:v>
                </c:pt>
                <c:pt idx="32840">
                  <c:v>71.63</c:v>
                </c:pt>
                <c:pt idx="32841">
                  <c:v>71.63</c:v>
                </c:pt>
                <c:pt idx="32842">
                  <c:v>71.63</c:v>
                </c:pt>
                <c:pt idx="32843">
                  <c:v>71.63</c:v>
                </c:pt>
                <c:pt idx="32844">
                  <c:v>71.63</c:v>
                </c:pt>
                <c:pt idx="32845">
                  <c:v>48.49</c:v>
                </c:pt>
                <c:pt idx="32846">
                  <c:v>48.49</c:v>
                </c:pt>
                <c:pt idx="32847">
                  <c:v>48.49</c:v>
                </c:pt>
                <c:pt idx="32848">
                  <c:v>48.49</c:v>
                </c:pt>
                <c:pt idx="32849">
                  <c:v>48.49</c:v>
                </c:pt>
                <c:pt idx="32850">
                  <c:v>48.49</c:v>
                </c:pt>
                <c:pt idx="32851">
                  <c:v>48.49</c:v>
                </c:pt>
                <c:pt idx="32852">
                  <c:v>48.49</c:v>
                </c:pt>
                <c:pt idx="32853">
                  <c:v>48.49</c:v>
                </c:pt>
                <c:pt idx="32854">
                  <c:v>48.49</c:v>
                </c:pt>
                <c:pt idx="32855">
                  <c:v>53.36</c:v>
                </c:pt>
                <c:pt idx="32856">
                  <c:v>53.36</c:v>
                </c:pt>
                <c:pt idx="32857">
                  <c:v>53.36</c:v>
                </c:pt>
                <c:pt idx="32858">
                  <c:v>53.36</c:v>
                </c:pt>
                <c:pt idx="32859">
                  <c:v>53.36</c:v>
                </c:pt>
                <c:pt idx="32860">
                  <c:v>53.36</c:v>
                </c:pt>
                <c:pt idx="32861">
                  <c:v>53.36</c:v>
                </c:pt>
                <c:pt idx="32862">
                  <c:v>53.36</c:v>
                </c:pt>
                <c:pt idx="32863">
                  <c:v>53.36</c:v>
                </c:pt>
                <c:pt idx="32864">
                  <c:v>53.36</c:v>
                </c:pt>
                <c:pt idx="32865">
                  <c:v>43.02</c:v>
                </c:pt>
                <c:pt idx="32866">
                  <c:v>43.02</c:v>
                </c:pt>
                <c:pt idx="32867">
                  <c:v>43.02</c:v>
                </c:pt>
                <c:pt idx="32868">
                  <c:v>43.02</c:v>
                </c:pt>
                <c:pt idx="32869">
                  <c:v>43.02</c:v>
                </c:pt>
                <c:pt idx="32870">
                  <c:v>43.02</c:v>
                </c:pt>
                <c:pt idx="32871">
                  <c:v>43.02</c:v>
                </c:pt>
                <c:pt idx="32872">
                  <c:v>43.02</c:v>
                </c:pt>
                <c:pt idx="32873">
                  <c:v>43.02</c:v>
                </c:pt>
                <c:pt idx="32874">
                  <c:v>43.02</c:v>
                </c:pt>
                <c:pt idx="32875">
                  <c:v>37.799999999999997</c:v>
                </c:pt>
                <c:pt idx="32876">
                  <c:v>37.799999999999997</c:v>
                </c:pt>
                <c:pt idx="32877">
                  <c:v>37.799999999999997</c:v>
                </c:pt>
                <c:pt idx="32878">
                  <c:v>37.799999999999997</c:v>
                </c:pt>
                <c:pt idx="32879">
                  <c:v>37.799999999999997</c:v>
                </c:pt>
                <c:pt idx="32880">
                  <c:v>37.799999999999997</c:v>
                </c:pt>
                <c:pt idx="32881">
                  <c:v>37.799999999999997</c:v>
                </c:pt>
                <c:pt idx="32882">
                  <c:v>37.799999999999997</c:v>
                </c:pt>
                <c:pt idx="32883">
                  <c:v>37.799999999999997</c:v>
                </c:pt>
                <c:pt idx="32884">
                  <c:v>37.799999999999997</c:v>
                </c:pt>
                <c:pt idx="32885">
                  <c:v>38.49</c:v>
                </c:pt>
                <c:pt idx="32886">
                  <c:v>38.49</c:v>
                </c:pt>
                <c:pt idx="32887">
                  <c:v>38.49</c:v>
                </c:pt>
                <c:pt idx="32888">
                  <c:v>38.49</c:v>
                </c:pt>
                <c:pt idx="32889">
                  <c:v>38.49</c:v>
                </c:pt>
                <c:pt idx="32890">
                  <c:v>38.49</c:v>
                </c:pt>
                <c:pt idx="32891">
                  <c:v>38.49</c:v>
                </c:pt>
                <c:pt idx="32892">
                  <c:v>38.49</c:v>
                </c:pt>
                <c:pt idx="32893">
                  <c:v>38.49</c:v>
                </c:pt>
                <c:pt idx="32894">
                  <c:v>38.49</c:v>
                </c:pt>
                <c:pt idx="32895">
                  <c:v>54.86</c:v>
                </c:pt>
                <c:pt idx="32896">
                  <c:v>54.86</c:v>
                </c:pt>
                <c:pt idx="32897">
                  <c:v>54.86</c:v>
                </c:pt>
                <c:pt idx="32898">
                  <c:v>54.86</c:v>
                </c:pt>
                <c:pt idx="32899">
                  <c:v>54.86</c:v>
                </c:pt>
                <c:pt idx="32900">
                  <c:v>54.86</c:v>
                </c:pt>
                <c:pt idx="32901">
                  <c:v>54.86</c:v>
                </c:pt>
                <c:pt idx="32902">
                  <c:v>54.86</c:v>
                </c:pt>
                <c:pt idx="32903">
                  <c:v>54.86</c:v>
                </c:pt>
                <c:pt idx="32904">
                  <c:v>54.86</c:v>
                </c:pt>
                <c:pt idx="32905">
                  <c:v>58.19</c:v>
                </c:pt>
                <c:pt idx="32906">
                  <c:v>58.19</c:v>
                </c:pt>
                <c:pt idx="32907">
                  <c:v>58.19</c:v>
                </c:pt>
                <c:pt idx="32908">
                  <c:v>58.19</c:v>
                </c:pt>
                <c:pt idx="32909">
                  <c:v>58.19</c:v>
                </c:pt>
                <c:pt idx="32910">
                  <c:v>58.19</c:v>
                </c:pt>
                <c:pt idx="32911">
                  <c:v>58.19</c:v>
                </c:pt>
                <c:pt idx="32912">
                  <c:v>58.19</c:v>
                </c:pt>
                <c:pt idx="32913">
                  <c:v>58.19</c:v>
                </c:pt>
                <c:pt idx="32914">
                  <c:v>58.19</c:v>
                </c:pt>
                <c:pt idx="32915">
                  <c:v>56.97</c:v>
                </c:pt>
                <c:pt idx="32916">
                  <c:v>56.97</c:v>
                </c:pt>
                <c:pt idx="32917">
                  <c:v>56.97</c:v>
                </c:pt>
                <c:pt idx="32918">
                  <c:v>56.97</c:v>
                </c:pt>
                <c:pt idx="32919">
                  <c:v>56.97</c:v>
                </c:pt>
                <c:pt idx="32920">
                  <c:v>56.97</c:v>
                </c:pt>
                <c:pt idx="32921">
                  <c:v>56.97</c:v>
                </c:pt>
                <c:pt idx="32922">
                  <c:v>56.97</c:v>
                </c:pt>
                <c:pt idx="32923">
                  <c:v>56.97</c:v>
                </c:pt>
                <c:pt idx="32924">
                  <c:v>56.97</c:v>
                </c:pt>
                <c:pt idx="32925">
                  <c:v>57.16</c:v>
                </c:pt>
                <c:pt idx="32926">
                  <c:v>57.16</c:v>
                </c:pt>
                <c:pt idx="32927">
                  <c:v>57.16</c:v>
                </c:pt>
                <c:pt idx="32928">
                  <c:v>57.16</c:v>
                </c:pt>
                <c:pt idx="32929">
                  <c:v>57.16</c:v>
                </c:pt>
                <c:pt idx="32930">
                  <c:v>57.16</c:v>
                </c:pt>
                <c:pt idx="32931">
                  <c:v>57.16</c:v>
                </c:pt>
                <c:pt idx="32932">
                  <c:v>57.16</c:v>
                </c:pt>
                <c:pt idx="32933">
                  <c:v>57.16</c:v>
                </c:pt>
                <c:pt idx="32934">
                  <c:v>57.16</c:v>
                </c:pt>
                <c:pt idx="32935">
                  <c:v>60.58</c:v>
                </c:pt>
                <c:pt idx="32936">
                  <c:v>60.58</c:v>
                </c:pt>
                <c:pt idx="32937">
                  <c:v>60.58</c:v>
                </c:pt>
                <c:pt idx="32938">
                  <c:v>60.58</c:v>
                </c:pt>
                <c:pt idx="32939">
                  <c:v>60.58</c:v>
                </c:pt>
                <c:pt idx="32940">
                  <c:v>60.58</c:v>
                </c:pt>
                <c:pt idx="32941">
                  <c:v>60.58</c:v>
                </c:pt>
                <c:pt idx="32942">
                  <c:v>60.58</c:v>
                </c:pt>
                <c:pt idx="32943">
                  <c:v>60.58</c:v>
                </c:pt>
                <c:pt idx="32944">
                  <c:v>60.58</c:v>
                </c:pt>
                <c:pt idx="32945">
                  <c:v>62.38</c:v>
                </c:pt>
                <c:pt idx="32946">
                  <c:v>62.38</c:v>
                </c:pt>
                <c:pt idx="32947">
                  <c:v>62.38</c:v>
                </c:pt>
                <c:pt idx="32948">
                  <c:v>62.38</c:v>
                </c:pt>
                <c:pt idx="32949">
                  <c:v>62.38</c:v>
                </c:pt>
                <c:pt idx="32950">
                  <c:v>62.38</c:v>
                </c:pt>
                <c:pt idx="32951">
                  <c:v>62.38</c:v>
                </c:pt>
                <c:pt idx="32952">
                  <c:v>62.38</c:v>
                </c:pt>
                <c:pt idx="32953">
                  <c:v>62.38</c:v>
                </c:pt>
                <c:pt idx="32954">
                  <c:v>62.38</c:v>
                </c:pt>
                <c:pt idx="32955">
                  <c:v>60.36</c:v>
                </c:pt>
                <c:pt idx="32956">
                  <c:v>60.36</c:v>
                </c:pt>
                <c:pt idx="32957">
                  <c:v>60.36</c:v>
                </c:pt>
                <c:pt idx="32958">
                  <c:v>60.36</c:v>
                </c:pt>
                <c:pt idx="32959">
                  <c:v>60.36</c:v>
                </c:pt>
                <c:pt idx="32960">
                  <c:v>60.36</c:v>
                </c:pt>
                <c:pt idx="32961">
                  <c:v>60.36</c:v>
                </c:pt>
                <c:pt idx="32962">
                  <c:v>60.36</c:v>
                </c:pt>
                <c:pt idx="32963">
                  <c:v>60.36</c:v>
                </c:pt>
                <c:pt idx="32964">
                  <c:v>60.36</c:v>
                </c:pt>
                <c:pt idx="32965">
                  <c:v>59.55</c:v>
                </c:pt>
                <c:pt idx="32966">
                  <c:v>59.55</c:v>
                </c:pt>
                <c:pt idx="32967">
                  <c:v>59.55</c:v>
                </c:pt>
                <c:pt idx="32968">
                  <c:v>59.55</c:v>
                </c:pt>
                <c:pt idx="32969">
                  <c:v>59.55</c:v>
                </c:pt>
                <c:pt idx="32970">
                  <c:v>59.55</c:v>
                </c:pt>
                <c:pt idx="32971">
                  <c:v>59.55</c:v>
                </c:pt>
                <c:pt idx="32972">
                  <c:v>59.55</c:v>
                </c:pt>
                <c:pt idx="32973">
                  <c:v>59.55</c:v>
                </c:pt>
                <c:pt idx="32974">
                  <c:v>59.55</c:v>
                </c:pt>
                <c:pt idx="32975">
                  <c:v>53.94</c:v>
                </c:pt>
                <c:pt idx="32976">
                  <c:v>53.94</c:v>
                </c:pt>
                <c:pt idx="32977">
                  <c:v>53.94</c:v>
                </c:pt>
                <c:pt idx="32978">
                  <c:v>53.94</c:v>
                </c:pt>
                <c:pt idx="32979">
                  <c:v>53.94</c:v>
                </c:pt>
                <c:pt idx="32980">
                  <c:v>53.94</c:v>
                </c:pt>
                <c:pt idx="32981">
                  <c:v>53.94</c:v>
                </c:pt>
                <c:pt idx="32982">
                  <c:v>53.94</c:v>
                </c:pt>
                <c:pt idx="32983">
                  <c:v>53.94</c:v>
                </c:pt>
                <c:pt idx="32984">
                  <c:v>53.94</c:v>
                </c:pt>
                <c:pt idx="32985">
                  <c:v>53.86</c:v>
                </c:pt>
                <c:pt idx="32986">
                  <c:v>53.86</c:v>
                </c:pt>
                <c:pt idx="32987">
                  <c:v>53.86</c:v>
                </c:pt>
                <c:pt idx="32988">
                  <c:v>53.86</c:v>
                </c:pt>
                <c:pt idx="32989">
                  <c:v>53.86</c:v>
                </c:pt>
                <c:pt idx="32990">
                  <c:v>53.86</c:v>
                </c:pt>
                <c:pt idx="32991">
                  <c:v>53.86</c:v>
                </c:pt>
                <c:pt idx="32992">
                  <c:v>53.86</c:v>
                </c:pt>
                <c:pt idx="32993">
                  <c:v>53.86</c:v>
                </c:pt>
                <c:pt idx="32994">
                  <c:v>53.86</c:v>
                </c:pt>
                <c:pt idx="32995">
                  <c:v>51.58</c:v>
                </c:pt>
                <c:pt idx="32996">
                  <c:v>51.58</c:v>
                </c:pt>
                <c:pt idx="32997">
                  <c:v>51.58</c:v>
                </c:pt>
                <c:pt idx="32998">
                  <c:v>51.58</c:v>
                </c:pt>
                <c:pt idx="32999">
                  <c:v>51.58</c:v>
                </c:pt>
                <c:pt idx="33000">
                  <c:v>51.58</c:v>
                </c:pt>
                <c:pt idx="33001">
                  <c:v>51.58</c:v>
                </c:pt>
                <c:pt idx="33002">
                  <c:v>51.58</c:v>
                </c:pt>
                <c:pt idx="33003">
                  <c:v>51.58</c:v>
                </c:pt>
                <c:pt idx="33004">
                  <c:v>51.58</c:v>
                </c:pt>
                <c:pt idx="33005">
                  <c:v>48.27</c:v>
                </c:pt>
                <c:pt idx="33006">
                  <c:v>48.27</c:v>
                </c:pt>
                <c:pt idx="33007">
                  <c:v>48.27</c:v>
                </c:pt>
                <c:pt idx="33008">
                  <c:v>48.27</c:v>
                </c:pt>
                <c:pt idx="33009">
                  <c:v>48.27</c:v>
                </c:pt>
                <c:pt idx="33010">
                  <c:v>48.27</c:v>
                </c:pt>
                <c:pt idx="33011">
                  <c:v>48.27</c:v>
                </c:pt>
                <c:pt idx="33012">
                  <c:v>48.27</c:v>
                </c:pt>
                <c:pt idx="33013">
                  <c:v>48.27</c:v>
                </c:pt>
                <c:pt idx="33014">
                  <c:v>48.27</c:v>
                </c:pt>
                <c:pt idx="33015">
                  <c:v>37.11</c:v>
                </c:pt>
                <c:pt idx="33016">
                  <c:v>37.11</c:v>
                </c:pt>
                <c:pt idx="33017">
                  <c:v>37.11</c:v>
                </c:pt>
                <c:pt idx="33018">
                  <c:v>37.11</c:v>
                </c:pt>
                <c:pt idx="33019">
                  <c:v>37.11</c:v>
                </c:pt>
                <c:pt idx="33020">
                  <c:v>37.11</c:v>
                </c:pt>
                <c:pt idx="33021">
                  <c:v>37.11</c:v>
                </c:pt>
                <c:pt idx="33022">
                  <c:v>37.11</c:v>
                </c:pt>
                <c:pt idx="33023">
                  <c:v>37.11</c:v>
                </c:pt>
                <c:pt idx="33024">
                  <c:v>37.11</c:v>
                </c:pt>
                <c:pt idx="33025">
                  <c:v>28.72</c:v>
                </c:pt>
                <c:pt idx="33026">
                  <c:v>28.72</c:v>
                </c:pt>
                <c:pt idx="33027">
                  <c:v>28.72</c:v>
                </c:pt>
                <c:pt idx="33028">
                  <c:v>28.72</c:v>
                </c:pt>
                <c:pt idx="33029">
                  <c:v>28.72</c:v>
                </c:pt>
                <c:pt idx="33030">
                  <c:v>28.72</c:v>
                </c:pt>
                <c:pt idx="33031">
                  <c:v>28.72</c:v>
                </c:pt>
                <c:pt idx="33032">
                  <c:v>28.72</c:v>
                </c:pt>
                <c:pt idx="33033">
                  <c:v>28.72</c:v>
                </c:pt>
                <c:pt idx="33034">
                  <c:v>28.72</c:v>
                </c:pt>
                <c:pt idx="33035">
                  <c:v>38.69</c:v>
                </c:pt>
                <c:pt idx="33036">
                  <c:v>38.69</c:v>
                </c:pt>
                <c:pt idx="33037">
                  <c:v>38.69</c:v>
                </c:pt>
                <c:pt idx="33038">
                  <c:v>38.69</c:v>
                </c:pt>
                <c:pt idx="33039">
                  <c:v>38.69</c:v>
                </c:pt>
                <c:pt idx="33040">
                  <c:v>38.69</c:v>
                </c:pt>
                <c:pt idx="33041">
                  <c:v>38.69</c:v>
                </c:pt>
                <c:pt idx="33042">
                  <c:v>38.69</c:v>
                </c:pt>
                <c:pt idx="33043">
                  <c:v>38.69</c:v>
                </c:pt>
                <c:pt idx="33044">
                  <c:v>38.69</c:v>
                </c:pt>
                <c:pt idx="33045">
                  <c:v>46.47</c:v>
                </c:pt>
                <c:pt idx="33046">
                  <c:v>46.47</c:v>
                </c:pt>
                <c:pt idx="33047">
                  <c:v>46.47</c:v>
                </c:pt>
                <c:pt idx="33048">
                  <c:v>46.47</c:v>
                </c:pt>
                <c:pt idx="33049">
                  <c:v>46.47</c:v>
                </c:pt>
                <c:pt idx="33050">
                  <c:v>46.47</c:v>
                </c:pt>
                <c:pt idx="33051">
                  <c:v>46.47</c:v>
                </c:pt>
                <c:pt idx="33052">
                  <c:v>46.47</c:v>
                </c:pt>
                <c:pt idx="33053">
                  <c:v>46.47</c:v>
                </c:pt>
                <c:pt idx="33054">
                  <c:v>46.47</c:v>
                </c:pt>
                <c:pt idx="33055">
                  <c:v>29.33</c:v>
                </c:pt>
                <c:pt idx="33056">
                  <c:v>29.33</c:v>
                </c:pt>
                <c:pt idx="33057">
                  <c:v>29.33</c:v>
                </c:pt>
                <c:pt idx="33058">
                  <c:v>29.33</c:v>
                </c:pt>
                <c:pt idx="33059">
                  <c:v>29.33</c:v>
                </c:pt>
                <c:pt idx="33060">
                  <c:v>29.33</c:v>
                </c:pt>
                <c:pt idx="33061">
                  <c:v>29.33</c:v>
                </c:pt>
                <c:pt idx="33062">
                  <c:v>29.33</c:v>
                </c:pt>
                <c:pt idx="33063">
                  <c:v>29.33</c:v>
                </c:pt>
                <c:pt idx="33064">
                  <c:v>29.33</c:v>
                </c:pt>
                <c:pt idx="33065">
                  <c:v>28.08</c:v>
                </c:pt>
                <c:pt idx="33066">
                  <c:v>28.08</c:v>
                </c:pt>
                <c:pt idx="33067">
                  <c:v>28.08</c:v>
                </c:pt>
                <c:pt idx="33068">
                  <c:v>28.08</c:v>
                </c:pt>
                <c:pt idx="33069">
                  <c:v>28.08</c:v>
                </c:pt>
                <c:pt idx="33070">
                  <c:v>28.08</c:v>
                </c:pt>
                <c:pt idx="33071">
                  <c:v>28.08</c:v>
                </c:pt>
                <c:pt idx="33072">
                  <c:v>28.08</c:v>
                </c:pt>
                <c:pt idx="33073">
                  <c:v>28.08</c:v>
                </c:pt>
                <c:pt idx="33074">
                  <c:v>28.08</c:v>
                </c:pt>
                <c:pt idx="33075">
                  <c:v>43.52</c:v>
                </c:pt>
                <c:pt idx="33076">
                  <c:v>43.52</c:v>
                </c:pt>
                <c:pt idx="33077">
                  <c:v>43.52</c:v>
                </c:pt>
                <c:pt idx="33078">
                  <c:v>43.52</c:v>
                </c:pt>
                <c:pt idx="33079">
                  <c:v>43.52</c:v>
                </c:pt>
                <c:pt idx="33080">
                  <c:v>43.52</c:v>
                </c:pt>
                <c:pt idx="33081">
                  <c:v>43.52</c:v>
                </c:pt>
                <c:pt idx="33082">
                  <c:v>43.52</c:v>
                </c:pt>
                <c:pt idx="33083">
                  <c:v>43.52</c:v>
                </c:pt>
                <c:pt idx="33084">
                  <c:v>43.52</c:v>
                </c:pt>
                <c:pt idx="33085">
                  <c:v>51.16</c:v>
                </c:pt>
                <c:pt idx="33086">
                  <c:v>51.16</c:v>
                </c:pt>
                <c:pt idx="33087">
                  <c:v>51.16</c:v>
                </c:pt>
                <c:pt idx="33088">
                  <c:v>51.16</c:v>
                </c:pt>
                <c:pt idx="33089">
                  <c:v>51.16</c:v>
                </c:pt>
                <c:pt idx="33090">
                  <c:v>51.16</c:v>
                </c:pt>
                <c:pt idx="33091">
                  <c:v>51.16</c:v>
                </c:pt>
                <c:pt idx="33092">
                  <c:v>51.16</c:v>
                </c:pt>
                <c:pt idx="33093">
                  <c:v>51.16</c:v>
                </c:pt>
                <c:pt idx="33094">
                  <c:v>51.16</c:v>
                </c:pt>
                <c:pt idx="33095">
                  <c:v>65.77</c:v>
                </c:pt>
                <c:pt idx="33096">
                  <c:v>65.77</c:v>
                </c:pt>
                <c:pt idx="33097">
                  <c:v>65.77</c:v>
                </c:pt>
                <c:pt idx="33098">
                  <c:v>65.77</c:v>
                </c:pt>
                <c:pt idx="33099">
                  <c:v>65.77</c:v>
                </c:pt>
                <c:pt idx="33100">
                  <c:v>65.77</c:v>
                </c:pt>
                <c:pt idx="33101">
                  <c:v>65.77</c:v>
                </c:pt>
                <c:pt idx="33102">
                  <c:v>65.77</c:v>
                </c:pt>
                <c:pt idx="33103">
                  <c:v>65.77</c:v>
                </c:pt>
                <c:pt idx="33104">
                  <c:v>65.77</c:v>
                </c:pt>
                <c:pt idx="33105">
                  <c:v>67.58</c:v>
                </c:pt>
                <c:pt idx="33106">
                  <c:v>67.58</c:v>
                </c:pt>
                <c:pt idx="33107">
                  <c:v>67.58</c:v>
                </c:pt>
                <c:pt idx="33108">
                  <c:v>67.58</c:v>
                </c:pt>
                <c:pt idx="33109">
                  <c:v>67.58</c:v>
                </c:pt>
                <c:pt idx="33110">
                  <c:v>67.58</c:v>
                </c:pt>
                <c:pt idx="33111">
                  <c:v>67.58</c:v>
                </c:pt>
                <c:pt idx="33112">
                  <c:v>67.58</c:v>
                </c:pt>
                <c:pt idx="33113">
                  <c:v>67.58</c:v>
                </c:pt>
                <c:pt idx="33114">
                  <c:v>67.58</c:v>
                </c:pt>
                <c:pt idx="33115">
                  <c:v>68.86</c:v>
                </c:pt>
                <c:pt idx="33116">
                  <c:v>68.86</c:v>
                </c:pt>
                <c:pt idx="33117">
                  <c:v>68.86</c:v>
                </c:pt>
                <c:pt idx="33118">
                  <c:v>68.86</c:v>
                </c:pt>
                <c:pt idx="33119">
                  <c:v>68.86</c:v>
                </c:pt>
                <c:pt idx="33120">
                  <c:v>68.86</c:v>
                </c:pt>
                <c:pt idx="33121">
                  <c:v>68.86</c:v>
                </c:pt>
                <c:pt idx="33122">
                  <c:v>68.86</c:v>
                </c:pt>
                <c:pt idx="33123">
                  <c:v>68.86</c:v>
                </c:pt>
                <c:pt idx="33124">
                  <c:v>68.86</c:v>
                </c:pt>
                <c:pt idx="33125">
                  <c:v>69.13</c:v>
                </c:pt>
                <c:pt idx="33126">
                  <c:v>69.13</c:v>
                </c:pt>
                <c:pt idx="33127">
                  <c:v>69.13</c:v>
                </c:pt>
                <c:pt idx="33128">
                  <c:v>69.13</c:v>
                </c:pt>
                <c:pt idx="33129">
                  <c:v>69.13</c:v>
                </c:pt>
                <c:pt idx="33130">
                  <c:v>69.13</c:v>
                </c:pt>
                <c:pt idx="33131">
                  <c:v>69.13</c:v>
                </c:pt>
                <c:pt idx="33132">
                  <c:v>69.13</c:v>
                </c:pt>
                <c:pt idx="33133">
                  <c:v>69.13</c:v>
                </c:pt>
                <c:pt idx="33134">
                  <c:v>69.13</c:v>
                </c:pt>
                <c:pt idx="33135">
                  <c:v>69.66</c:v>
                </c:pt>
                <c:pt idx="33136">
                  <c:v>69.66</c:v>
                </c:pt>
                <c:pt idx="33137">
                  <c:v>69.66</c:v>
                </c:pt>
                <c:pt idx="33138">
                  <c:v>69.66</c:v>
                </c:pt>
                <c:pt idx="33139">
                  <c:v>69.66</c:v>
                </c:pt>
                <c:pt idx="33140">
                  <c:v>69.66</c:v>
                </c:pt>
                <c:pt idx="33141">
                  <c:v>69.66</c:v>
                </c:pt>
                <c:pt idx="33142">
                  <c:v>69.66</c:v>
                </c:pt>
                <c:pt idx="33143">
                  <c:v>69.66</c:v>
                </c:pt>
                <c:pt idx="33144">
                  <c:v>69.66</c:v>
                </c:pt>
                <c:pt idx="33145">
                  <c:v>73.94</c:v>
                </c:pt>
                <c:pt idx="33146">
                  <c:v>73.94</c:v>
                </c:pt>
                <c:pt idx="33147">
                  <c:v>73.94</c:v>
                </c:pt>
                <c:pt idx="33148">
                  <c:v>73.94</c:v>
                </c:pt>
                <c:pt idx="33149">
                  <c:v>73.94</c:v>
                </c:pt>
                <c:pt idx="33150">
                  <c:v>73.94</c:v>
                </c:pt>
                <c:pt idx="33151">
                  <c:v>73.94</c:v>
                </c:pt>
                <c:pt idx="33152">
                  <c:v>73.94</c:v>
                </c:pt>
                <c:pt idx="33153">
                  <c:v>73.94</c:v>
                </c:pt>
                <c:pt idx="33154">
                  <c:v>73.94</c:v>
                </c:pt>
                <c:pt idx="33155">
                  <c:v>77.66</c:v>
                </c:pt>
                <c:pt idx="33156">
                  <c:v>77.66</c:v>
                </c:pt>
                <c:pt idx="33157">
                  <c:v>77.66</c:v>
                </c:pt>
                <c:pt idx="33158">
                  <c:v>77.66</c:v>
                </c:pt>
                <c:pt idx="33159">
                  <c:v>77.66</c:v>
                </c:pt>
                <c:pt idx="33160">
                  <c:v>77.66</c:v>
                </c:pt>
                <c:pt idx="33161">
                  <c:v>77.66</c:v>
                </c:pt>
                <c:pt idx="33162">
                  <c:v>77.66</c:v>
                </c:pt>
                <c:pt idx="33163">
                  <c:v>77.66</c:v>
                </c:pt>
                <c:pt idx="33164">
                  <c:v>77.66</c:v>
                </c:pt>
                <c:pt idx="33165">
                  <c:v>79.36</c:v>
                </c:pt>
                <c:pt idx="33166">
                  <c:v>79.36</c:v>
                </c:pt>
                <c:pt idx="33167">
                  <c:v>79.36</c:v>
                </c:pt>
                <c:pt idx="33168">
                  <c:v>79.36</c:v>
                </c:pt>
                <c:pt idx="33169">
                  <c:v>79.36</c:v>
                </c:pt>
                <c:pt idx="33170">
                  <c:v>79.36</c:v>
                </c:pt>
                <c:pt idx="33171">
                  <c:v>79.36</c:v>
                </c:pt>
                <c:pt idx="33172">
                  <c:v>79.36</c:v>
                </c:pt>
                <c:pt idx="33173">
                  <c:v>79.36</c:v>
                </c:pt>
                <c:pt idx="33174">
                  <c:v>79.36</c:v>
                </c:pt>
                <c:pt idx="33175">
                  <c:v>80.13</c:v>
                </c:pt>
                <c:pt idx="33176">
                  <c:v>80.13</c:v>
                </c:pt>
                <c:pt idx="33177">
                  <c:v>80.13</c:v>
                </c:pt>
                <c:pt idx="33178">
                  <c:v>80.13</c:v>
                </c:pt>
                <c:pt idx="33179">
                  <c:v>80.13</c:v>
                </c:pt>
                <c:pt idx="33180">
                  <c:v>80.13</c:v>
                </c:pt>
                <c:pt idx="33181">
                  <c:v>80.13</c:v>
                </c:pt>
                <c:pt idx="33182">
                  <c:v>80.13</c:v>
                </c:pt>
                <c:pt idx="33183">
                  <c:v>80.13</c:v>
                </c:pt>
                <c:pt idx="33184">
                  <c:v>80.13</c:v>
                </c:pt>
                <c:pt idx="33185">
                  <c:v>80.91</c:v>
                </c:pt>
                <c:pt idx="33186">
                  <c:v>80.91</c:v>
                </c:pt>
                <c:pt idx="33187">
                  <c:v>80.91</c:v>
                </c:pt>
                <c:pt idx="33188">
                  <c:v>80.91</c:v>
                </c:pt>
                <c:pt idx="33189">
                  <c:v>80.91</c:v>
                </c:pt>
                <c:pt idx="33190">
                  <c:v>80.91</c:v>
                </c:pt>
                <c:pt idx="33191">
                  <c:v>80.91</c:v>
                </c:pt>
                <c:pt idx="33192">
                  <c:v>80.91</c:v>
                </c:pt>
                <c:pt idx="33193">
                  <c:v>80.91</c:v>
                </c:pt>
                <c:pt idx="33194">
                  <c:v>80.91</c:v>
                </c:pt>
                <c:pt idx="33195">
                  <c:v>80.61</c:v>
                </c:pt>
                <c:pt idx="33196">
                  <c:v>80.61</c:v>
                </c:pt>
                <c:pt idx="33197">
                  <c:v>80.61</c:v>
                </c:pt>
                <c:pt idx="33198">
                  <c:v>80.61</c:v>
                </c:pt>
                <c:pt idx="33199">
                  <c:v>80.61</c:v>
                </c:pt>
                <c:pt idx="33200">
                  <c:v>80.61</c:v>
                </c:pt>
                <c:pt idx="33201">
                  <c:v>80.61</c:v>
                </c:pt>
                <c:pt idx="33202">
                  <c:v>80.61</c:v>
                </c:pt>
                <c:pt idx="33203">
                  <c:v>80.61</c:v>
                </c:pt>
                <c:pt idx="33204">
                  <c:v>80.61</c:v>
                </c:pt>
                <c:pt idx="33205">
                  <c:v>80.47</c:v>
                </c:pt>
                <c:pt idx="33206">
                  <c:v>80.47</c:v>
                </c:pt>
                <c:pt idx="33207">
                  <c:v>80.47</c:v>
                </c:pt>
                <c:pt idx="33208">
                  <c:v>80.47</c:v>
                </c:pt>
                <c:pt idx="33209">
                  <c:v>80.47</c:v>
                </c:pt>
                <c:pt idx="33210">
                  <c:v>80.47</c:v>
                </c:pt>
                <c:pt idx="33211">
                  <c:v>80.47</c:v>
                </c:pt>
                <c:pt idx="33212">
                  <c:v>80.47</c:v>
                </c:pt>
                <c:pt idx="33213">
                  <c:v>80.47</c:v>
                </c:pt>
                <c:pt idx="33214">
                  <c:v>80.47</c:v>
                </c:pt>
                <c:pt idx="33215">
                  <c:v>32.33</c:v>
                </c:pt>
                <c:pt idx="33216">
                  <c:v>32.33</c:v>
                </c:pt>
                <c:pt idx="33217">
                  <c:v>32.33</c:v>
                </c:pt>
                <c:pt idx="33218">
                  <c:v>32.33</c:v>
                </c:pt>
                <c:pt idx="33219">
                  <c:v>32.33</c:v>
                </c:pt>
                <c:pt idx="33220">
                  <c:v>32.33</c:v>
                </c:pt>
                <c:pt idx="33221">
                  <c:v>32.33</c:v>
                </c:pt>
                <c:pt idx="33222">
                  <c:v>32.33</c:v>
                </c:pt>
                <c:pt idx="33223">
                  <c:v>32.33</c:v>
                </c:pt>
                <c:pt idx="33224">
                  <c:v>32.33</c:v>
                </c:pt>
                <c:pt idx="33225">
                  <c:v>30.55</c:v>
                </c:pt>
                <c:pt idx="33226">
                  <c:v>30.55</c:v>
                </c:pt>
                <c:pt idx="33227">
                  <c:v>30.55</c:v>
                </c:pt>
                <c:pt idx="33228">
                  <c:v>30.55</c:v>
                </c:pt>
                <c:pt idx="33229">
                  <c:v>30.55</c:v>
                </c:pt>
                <c:pt idx="33230">
                  <c:v>30.55</c:v>
                </c:pt>
                <c:pt idx="33231">
                  <c:v>30.55</c:v>
                </c:pt>
                <c:pt idx="33232">
                  <c:v>30.55</c:v>
                </c:pt>
                <c:pt idx="33233">
                  <c:v>30.55</c:v>
                </c:pt>
                <c:pt idx="33234">
                  <c:v>30.55</c:v>
                </c:pt>
                <c:pt idx="33235">
                  <c:v>32.409999999999997</c:v>
                </c:pt>
                <c:pt idx="33236">
                  <c:v>32.409999999999997</c:v>
                </c:pt>
                <c:pt idx="33237">
                  <c:v>32.409999999999997</c:v>
                </c:pt>
                <c:pt idx="33238">
                  <c:v>32.409999999999997</c:v>
                </c:pt>
                <c:pt idx="33239">
                  <c:v>32.409999999999997</c:v>
                </c:pt>
                <c:pt idx="33240">
                  <c:v>32.409999999999997</c:v>
                </c:pt>
                <c:pt idx="33241">
                  <c:v>32.409999999999997</c:v>
                </c:pt>
                <c:pt idx="33242">
                  <c:v>32.409999999999997</c:v>
                </c:pt>
                <c:pt idx="33243">
                  <c:v>32.409999999999997</c:v>
                </c:pt>
                <c:pt idx="33244">
                  <c:v>32.409999999999997</c:v>
                </c:pt>
                <c:pt idx="33245">
                  <c:v>53.52</c:v>
                </c:pt>
                <c:pt idx="33246">
                  <c:v>53.52</c:v>
                </c:pt>
                <c:pt idx="33247">
                  <c:v>53.52</c:v>
                </c:pt>
                <c:pt idx="33248">
                  <c:v>53.52</c:v>
                </c:pt>
                <c:pt idx="33249">
                  <c:v>53.52</c:v>
                </c:pt>
                <c:pt idx="33250">
                  <c:v>53.52</c:v>
                </c:pt>
                <c:pt idx="33251">
                  <c:v>53.52</c:v>
                </c:pt>
                <c:pt idx="33252">
                  <c:v>53.52</c:v>
                </c:pt>
                <c:pt idx="33253">
                  <c:v>53.52</c:v>
                </c:pt>
                <c:pt idx="33254">
                  <c:v>53.52</c:v>
                </c:pt>
                <c:pt idx="33255">
                  <c:v>59.55</c:v>
                </c:pt>
                <c:pt idx="33256">
                  <c:v>59.55</c:v>
                </c:pt>
                <c:pt idx="33257">
                  <c:v>59.55</c:v>
                </c:pt>
                <c:pt idx="33258">
                  <c:v>59.55</c:v>
                </c:pt>
                <c:pt idx="33259">
                  <c:v>59.55</c:v>
                </c:pt>
                <c:pt idx="33260">
                  <c:v>59.55</c:v>
                </c:pt>
                <c:pt idx="33261">
                  <c:v>59.55</c:v>
                </c:pt>
                <c:pt idx="33262">
                  <c:v>59.55</c:v>
                </c:pt>
                <c:pt idx="33263">
                  <c:v>59.55</c:v>
                </c:pt>
                <c:pt idx="33264">
                  <c:v>59.55</c:v>
                </c:pt>
                <c:pt idx="33265">
                  <c:v>57.22</c:v>
                </c:pt>
                <c:pt idx="33266">
                  <c:v>57.22</c:v>
                </c:pt>
                <c:pt idx="33267">
                  <c:v>57.22</c:v>
                </c:pt>
                <c:pt idx="33268">
                  <c:v>57.22</c:v>
                </c:pt>
                <c:pt idx="33269">
                  <c:v>57.22</c:v>
                </c:pt>
                <c:pt idx="33270">
                  <c:v>57.22</c:v>
                </c:pt>
                <c:pt idx="33271">
                  <c:v>57.22</c:v>
                </c:pt>
                <c:pt idx="33272">
                  <c:v>57.22</c:v>
                </c:pt>
                <c:pt idx="33273">
                  <c:v>57.22</c:v>
                </c:pt>
                <c:pt idx="33274">
                  <c:v>57.22</c:v>
                </c:pt>
                <c:pt idx="33275">
                  <c:v>75.52</c:v>
                </c:pt>
                <c:pt idx="33276">
                  <c:v>75.52</c:v>
                </c:pt>
                <c:pt idx="33277">
                  <c:v>75.52</c:v>
                </c:pt>
                <c:pt idx="33278">
                  <c:v>75.52</c:v>
                </c:pt>
                <c:pt idx="33279">
                  <c:v>75.52</c:v>
                </c:pt>
                <c:pt idx="33280">
                  <c:v>75.52</c:v>
                </c:pt>
                <c:pt idx="33281">
                  <c:v>75.52</c:v>
                </c:pt>
                <c:pt idx="33282">
                  <c:v>75.52</c:v>
                </c:pt>
                <c:pt idx="33283">
                  <c:v>75.52</c:v>
                </c:pt>
                <c:pt idx="33284">
                  <c:v>75.52</c:v>
                </c:pt>
                <c:pt idx="33285">
                  <c:v>75.05</c:v>
                </c:pt>
                <c:pt idx="33286">
                  <c:v>75.05</c:v>
                </c:pt>
                <c:pt idx="33287">
                  <c:v>75.05</c:v>
                </c:pt>
                <c:pt idx="33288">
                  <c:v>75.05</c:v>
                </c:pt>
                <c:pt idx="33289">
                  <c:v>75.05</c:v>
                </c:pt>
                <c:pt idx="33290">
                  <c:v>75.05</c:v>
                </c:pt>
                <c:pt idx="33291">
                  <c:v>75.05</c:v>
                </c:pt>
                <c:pt idx="33292">
                  <c:v>75.05</c:v>
                </c:pt>
                <c:pt idx="33293">
                  <c:v>75.05</c:v>
                </c:pt>
                <c:pt idx="33294">
                  <c:v>75.05</c:v>
                </c:pt>
                <c:pt idx="33295">
                  <c:v>76.52</c:v>
                </c:pt>
                <c:pt idx="33296">
                  <c:v>76.52</c:v>
                </c:pt>
                <c:pt idx="33297">
                  <c:v>76.52</c:v>
                </c:pt>
                <c:pt idx="33298">
                  <c:v>76.52</c:v>
                </c:pt>
                <c:pt idx="33299">
                  <c:v>76.52</c:v>
                </c:pt>
                <c:pt idx="33300">
                  <c:v>76.52</c:v>
                </c:pt>
                <c:pt idx="33301">
                  <c:v>76.52</c:v>
                </c:pt>
                <c:pt idx="33302">
                  <c:v>76.52</c:v>
                </c:pt>
                <c:pt idx="33303">
                  <c:v>76.52</c:v>
                </c:pt>
                <c:pt idx="33304">
                  <c:v>76.52</c:v>
                </c:pt>
                <c:pt idx="33305">
                  <c:v>76.489999999999995</c:v>
                </c:pt>
                <c:pt idx="33306">
                  <c:v>76.489999999999995</c:v>
                </c:pt>
                <c:pt idx="33307">
                  <c:v>76.489999999999995</c:v>
                </c:pt>
                <c:pt idx="33308">
                  <c:v>76.489999999999995</c:v>
                </c:pt>
                <c:pt idx="33309">
                  <c:v>76.489999999999995</c:v>
                </c:pt>
                <c:pt idx="33310">
                  <c:v>76.489999999999995</c:v>
                </c:pt>
                <c:pt idx="33311">
                  <c:v>76.489999999999995</c:v>
                </c:pt>
                <c:pt idx="33312">
                  <c:v>76.489999999999995</c:v>
                </c:pt>
                <c:pt idx="33313">
                  <c:v>76.489999999999995</c:v>
                </c:pt>
                <c:pt idx="33314">
                  <c:v>76.489999999999995</c:v>
                </c:pt>
                <c:pt idx="33315">
                  <c:v>50.94</c:v>
                </c:pt>
                <c:pt idx="33316">
                  <c:v>50.94</c:v>
                </c:pt>
                <c:pt idx="33317">
                  <c:v>50.94</c:v>
                </c:pt>
                <c:pt idx="33318">
                  <c:v>50.94</c:v>
                </c:pt>
                <c:pt idx="33319">
                  <c:v>50.94</c:v>
                </c:pt>
                <c:pt idx="33320">
                  <c:v>50.94</c:v>
                </c:pt>
                <c:pt idx="33321">
                  <c:v>50.94</c:v>
                </c:pt>
                <c:pt idx="33322">
                  <c:v>50.94</c:v>
                </c:pt>
                <c:pt idx="33323">
                  <c:v>50.94</c:v>
                </c:pt>
                <c:pt idx="33324">
                  <c:v>50.94</c:v>
                </c:pt>
                <c:pt idx="33325">
                  <c:v>35.97</c:v>
                </c:pt>
                <c:pt idx="33326">
                  <c:v>35.97</c:v>
                </c:pt>
                <c:pt idx="33327">
                  <c:v>35.97</c:v>
                </c:pt>
                <c:pt idx="33328">
                  <c:v>35.97</c:v>
                </c:pt>
                <c:pt idx="33329">
                  <c:v>35.97</c:v>
                </c:pt>
                <c:pt idx="33330">
                  <c:v>35.97</c:v>
                </c:pt>
                <c:pt idx="33331">
                  <c:v>35.97</c:v>
                </c:pt>
                <c:pt idx="33332">
                  <c:v>35.97</c:v>
                </c:pt>
                <c:pt idx="33333">
                  <c:v>35.97</c:v>
                </c:pt>
                <c:pt idx="33334">
                  <c:v>35.97</c:v>
                </c:pt>
                <c:pt idx="33335">
                  <c:v>28.47</c:v>
                </c:pt>
                <c:pt idx="33336">
                  <c:v>28.47</c:v>
                </c:pt>
                <c:pt idx="33337">
                  <c:v>28.47</c:v>
                </c:pt>
                <c:pt idx="33338">
                  <c:v>28.47</c:v>
                </c:pt>
                <c:pt idx="33339">
                  <c:v>28.47</c:v>
                </c:pt>
                <c:pt idx="33340">
                  <c:v>28.47</c:v>
                </c:pt>
                <c:pt idx="33341">
                  <c:v>28.47</c:v>
                </c:pt>
                <c:pt idx="33342">
                  <c:v>28.47</c:v>
                </c:pt>
                <c:pt idx="33343">
                  <c:v>28.47</c:v>
                </c:pt>
                <c:pt idx="33344">
                  <c:v>28.47</c:v>
                </c:pt>
                <c:pt idx="33345">
                  <c:v>51.41</c:v>
                </c:pt>
                <c:pt idx="33346">
                  <c:v>51.41</c:v>
                </c:pt>
                <c:pt idx="33347">
                  <c:v>51.41</c:v>
                </c:pt>
                <c:pt idx="33348">
                  <c:v>51.41</c:v>
                </c:pt>
                <c:pt idx="33349">
                  <c:v>51.41</c:v>
                </c:pt>
                <c:pt idx="33350">
                  <c:v>51.41</c:v>
                </c:pt>
                <c:pt idx="33351">
                  <c:v>51.41</c:v>
                </c:pt>
                <c:pt idx="33352">
                  <c:v>51.41</c:v>
                </c:pt>
                <c:pt idx="33353">
                  <c:v>51.41</c:v>
                </c:pt>
                <c:pt idx="33354">
                  <c:v>51.41</c:v>
                </c:pt>
                <c:pt idx="33355">
                  <c:v>80.27</c:v>
                </c:pt>
                <c:pt idx="33356">
                  <c:v>80.27</c:v>
                </c:pt>
                <c:pt idx="33357">
                  <c:v>80.27</c:v>
                </c:pt>
                <c:pt idx="33358">
                  <c:v>80.27</c:v>
                </c:pt>
                <c:pt idx="33359">
                  <c:v>80.27</c:v>
                </c:pt>
                <c:pt idx="33360">
                  <c:v>80.27</c:v>
                </c:pt>
                <c:pt idx="33361">
                  <c:v>80.27</c:v>
                </c:pt>
                <c:pt idx="33362">
                  <c:v>80.27</c:v>
                </c:pt>
                <c:pt idx="33363">
                  <c:v>80.27</c:v>
                </c:pt>
                <c:pt idx="33364">
                  <c:v>80.27</c:v>
                </c:pt>
                <c:pt idx="33365">
                  <c:v>84.11</c:v>
                </c:pt>
                <c:pt idx="33366">
                  <c:v>84.11</c:v>
                </c:pt>
                <c:pt idx="33367">
                  <c:v>84.11</c:v>
                </c:pt>
                <c:pt idx="33368">
                  <c:v>84.11</c:v>
                </c:pt>
                <c:pt idx="33369">
                  <c:v>84.11</c:v>
                </c:pt>
                <c:pt idx="33370">
                  <c:v>84.11</c:v>
                </c:pt>
                <c:pt idx="33371">
                  <c:v>84.11</c:v>
                </c:pt>
                <c:pt idx="33372">
                  <c:v>84.11</c:v>
                </c:pt>
                <c:pt idx="33373">
                  <c:v>84.11</c:v>
                </c:pt>
                <c:pt idx="33374">
                  <c:v>84.11</c:v>
                </c:pt>
                <c:pt idx="33375">
                  <c:v>31.86</c:v>
                </c:pt>
                <c:pt idx="33376">
                  <c:v>31.86</c:v>
                </c:pt>
                <c:pt idx="33377">
                  <c:v>31.86</c:v>
                </c:pt>
                <c:pt idx="33378">
                  <c:v>31.86</c:v>
                </c:pt>
                <c:pt idx="33379">
                  <c:v>31.86</c:v>
                </c:pt>
                <c:pt idx="33380">
                  <c:v>31.86</c:v>
                </c:pt>
                <c:pt idx="33381">
                  <c:v>31.86</c:v>
                </c:pt>
                <c:pt idx="33382">
                  <c:v>31.86</c:v>
                </c:pt>
                <c:pt idx="33383">
                  <c:v>31.86</c:v>
                </c:pt>
                <c:pt idx="33384">
                  <c:v>31.86</c:v>
                </c:pt>
                <c:pt idx="33385">
                  <c:v>32.520000000000003</c:v>
                </c:pt>
                <c:pt idx="33386">
                  <c:v>32.520000000000003</c:v>
                </c:pt>
                <c:pt idx="33387">
                  <c:v>32.520000000000003</c:v>
                </c:pt>
                <c:pt idx="33388">
                  <c:v>32.520000000000003</c:v>
                </c:pt>
                <c:pt idx="33389">
                  <c:v>32.520000000000003</c:v>
                </c:pt>
                <c:pt idx="33390">
                  <c:v>32.520000000000003</c:v>
                </c:pt>
                <c:pt idx="33391">
                  <c:v>32.520000000000003</c:v>
                </c:pt>
                <c:pt idx="33392">
                  <c:v>32.520000000000003</c:v>
                </c:pt>
                <c:pt idx="33393">
                  <c:v>32.520000000000003</c:v>
                </c:pt>
                <c:pt idx="33394">
                  <c:v>32.520000000000003</c:v>
                </c:pt>
                <c:pt idx="33395">
                  <c:v>35.020000000000003</c:v>
                </c:pt>
                <c:pt idx="33396">
                  <c:v>35.020000000000003</c:v>
                </c:pt>
                <c:pt idx="33397">
                  <c:v>35.020000000000003</c:v>
                </c:pt>
                <c:pt idx="33398">
                  <c:v>35.020000000000003</c:v>
                </c:pt>
                <c:pt idx="33399">
                  <c:v>35.020000000000003</c:v>
                </c:pt>
                <c:pt idx="33400">
                  <c:v>35.020000000000003</c:v>
                </c:pt>
                <c:pt idx="33401">
                  <c:v>35.020000000000003</c:v>
                </c:pt>
                <c:pt idx="33402">
                  <c:v>35.020000000000003</c:v>
                </c:pt>
                <c:pt idx="33403">
                  <c:v>35.020000000000003</c:v>
                </c:pt>
                <c:pt idx="33404">
                  <c:v>35.020000000000003</c:v>
                </c:pt>
                <c:pt idx="33405">
                  <c:v>36.69</c:v>
                </c:pt>
                <c:pt idx="33406">
                  <c:v>36.69</c:v>
                </c:pt>
                <c:pt idx="33407">
                  <c:v>36.69</c:v>
                </c:pt>
                <c:pt idx="33408">
                  <c:v>36.69</c:v>
                </c:pt>
                <c:pt idx="33409">
                  <c:v>36.69</c:v>
                </c:pt>
                <c:pt idx="33410">
                  <c:v>36.69</c:v>
                </c:pt>
                <c:pt idx="33411">
                  <c:v>36.69</c:v>
                </c:pt>
                <c:pt idx="33412">
                  <c:v>36.69</c:v>
                </c:pt>
                <c:pt idx="33413">
                  <c:v>36.69</c:v>
                </c:pt>
                <c:pt idx="33414">
                  <c:v>36.69</c:v>
                </c:pt>
                <c:pt idx="33415">
                  <c:v>41.24</c:v>
                </c:pt>
                <c:pt idx="33416">
                  <c:v>41.24</c:v>
                </c:pt>
                <c:pt idx="33417">
                  <c:v>41.24</c:v>
                </c:pt>
                <c:pt idx="33418">
                  <c:v>41.24</c:v>
                </c:pt>
                <c:pt idx="33419">
                  <c:v>41.24</c:v>
                </c:pt>
                <c:pt idx="33420">
                  <c:v>41.24</c:v>
                </c:pt>
                <c:pt idx="33421">
                  <c:v>41.24</c:v>
                </c:pt>
                <c:pt idx="33422">
                  <c:v>41.24</c:v>
                </c:pt>
                <c:pt idx="33423">
                  <c:v>41.24</c:v>
                </c:pt>
                <c:pt idx="33424">
                  <c:v>41.24</c:v>
                </c:pt>
                <c:pt idx="33425">
                  <c:v>39.549999999999997</c:v>
                </c:pt>
                <c:pt idx="33426">
                  <c:v>39.549999999999997</c:v>
                </c:pt>
                <c:pt idx="33427">
                  <c:v>39.549999999999997</c:v>
                </c:pt>
                <c:pt idx="33428">
                  <c:v>39.549999999999997</c:v>
                </c:pt>
                <c:pt idx="33429">
                  <c:v>39.549999999999997</c:v>
                </c:pt>
                <c:pt idx="33430">
                  <c:v>39.549999999999997</c:v>
                </c:pt>
                <c:pt idx="33431">
                  <c:v>39.549999999999997</c:v>
                </c:pt>
                <c:pt idx="33432">
                  <c:v>39.549999999999997</c:v>
                </c:pt>
                <c:pt idx="33433">
                  <c:v>39.549999999999997</c:v>
                </c:pt>
                <c:pt idx="33434">
                  <c:v>39.549999999999997</c:v>
                </c:pt>
                <c:pt idx="33435">
                  <c:v>30.88</c:v>
                </c:pt>
                <c:pt idx="33436">
                  <c:v>30.88</c:v>
                </c:pt>
                <c:pt idx="33437">
                  <c:v>30.88</c:v>
                </c:pt>
                <c:pt idx="33438">
                  <c:v>30.88</c:v>
                </c:pt>
                <c:pt idx="33439">
                  <c:v>30.88</c:v>
                </c:pt>
                <c:pt idx="33440">
                  <c:v>30.88</c:v>
                </c:pt>
                <c:pt idx="33441">
                  <c:v>30.88</c:v>
                </c:pt>
                <c:pt idx="33442">
                  <c:v>30.88</c:v>
                </c:pt>
                <c:pt idx="33443">
                  <c:v>30.88</c:v>
                </c:pt>
                <c:pt idx="33444">
                  <c:v>30.88</c:v>
                </c:pt>
                <c:pt idx="33445">
                  <c:v>48.16</c:v>
                </c:pt>
                <c:pt idx="33446">
                  <c:v>48.16</c:v>
                </c:pt>
                <c:pt idx="33447">
                  <c:v>48.16</c:v>
                </c:pt>
                <c:pt idx="33448">
                  <c:v>48.16</c:v>
                </c:pt>
                <c:pt idx="33449">
                  <c:v>48.16</c:v>
                </c:pt>
                <c:pt idx="33450">
                  <c:v>48.16</c:v>
                </c:pt>
                <c:pt idx="33451">
                  <c:v>48.16</c:v>
                </c:pt>
                <c:pt idx="33452">
                  <c:v>48.16</c:v>
                </c:pt>
                <c:pt idx="33453">
                  <c:v>48.16</c:v>
                </c:pt>
                <c:pt idx="33454">
                  <c:v>48.16</c:v>
                </c:pt>
                <c:pt idx="33455">
                  <c:v>45.47</c:v>
                </c:pt>
                <c:pt idx="33456">
                  <c:v>45.47</c:v>
                </c:pt>
                <c:pt idx="33457">
                  <c:v>45.47</c:v>
                </c:pt>
                <c:pt idx="33458">
                  <c:v>45.47</c:v>
                </c:pt>
                <c:pt idx="33459">
                  <c:v>45.47</c:v>
                </c:pt>
                <c:pt idx="33460">
                  <c:v>45.47</c:v>
                </c:pt>
                <c:pt idx="33461">
                  <c:v>45.47</c:v>
                </c:pt>
                <c:pt idx="33462">
                  <c:v>45.47</c:v>
                </c:pt>
                <c:pt idx="33463">
                  <c:v>45.47</c:v>
                </c:pt>
                <c:pt idx="33464">
                  <c:v>45.47</c:v>
                </c:pt>
                <c:pt idx="33465">
                  <c:v>42.77</c:v>
                </c:pt>
                <c:pt idx="33466">
                  <c:v>42.77</c:v>
                </c:pt>
                <c:pt idx="33467">
                  <c:v>42.77</c:v>
                </c:pt>
                <c:pt idx="33468">
                  <c:v>42.77</c:v>
                </c:pt>
                <c:pt idx="33469">
                  <c:v>42.77</c:v>
                </c:pt>
                <c:pt idx="33470">
                  <c:v>42.77</c:v>
                </c:pt>
                <c:pt idx="33471">
                  <c:v>42.77</c:v>
                </c:pt>
                <c:pt idx="33472">
                  <c:v>42.77</c:v>
                </c:pt>
                <c:pt idx="33473">
                  <c:v>42.77</c:v>
                </c:pt>
                <c:pt idx="33474">
                  <c:v>42.77</c:v>
                </c:pt>
                <c:pt idx="33475">
                  <c:v>40.74</c:v>
                </c:pt>
                <c:pt idx="33476">
                  <c:v>40.74</c:v>
                </c:pt>
                <c:pt idx="33477">
                  <c:v>40.74</c:v>
                </c:pt>
                <c:pt idx="33478">
                  <c:v>40.74</c:v>
                </c:pt>
                <c:pt idx="33479">
                  <c:v>40.74</c:v>
                </c:pt>
                <c:pt idx="33480">
                  <c:v>40.74</c:v>
                </c:pt>
                <c:pt idx="33481">
                  <c:v>40.74</c:v>
                </c:pt>
                <c:pt idx="33482">
                  <c:v>40.74</c:v>
                </c:pt>
                <c:pt idx="33483">
                  <c:v>40.74</c:v>
                </c:pt>
                <c:pt idx="33484">
                  <c:v>40.74</c:v>
                </c:pt>
                <c:pt idx="33485">
                  <c:v>38.380000000000003</c:v>
                </c:pt>
                <c:pt idx="33486">
                  <c:v>38.380000000000003</c:v>
                </c:pt>
                <c:pt idx="33487">
                  <c:v>38.380000000000003</c:v>
                </c:pt>
                <c:pt idx="33488">
                  <c:v>38.380000000000003</c:v>
                </c:pt>
                <c:pt idx="33489">
                  <c:v>38.380000000000003</c:v>
                </c:pt>
                <c:pt idx="33490">
                  <c:v>38.380000000000003</c:v>
                </c:pt>
                <c:pt idx="33491">
                  <c:v>38.380000000000003</c:v>
                </c:pt>
                <c:pt idx="33492">
                  <c:v>38.380000000000003</c:v>
                </c:pt>
                <c:pt idx="33493">
                  <c:v>38.380000000000003</c:v>
                </c:pt>
                <c:pt idx="33494">
                  <c:v>38.380000000000003</c:v>
                </c:pt>
                <c:pt idx="33495">
                  <c:v>38.11</c:v>
                </c:pt>
                <c:pt idx="33496">
                  <c:v>38.11</c:v>
                </c:pt>
                <c:pt idx="33497">
                  <c:v>38.11</c:v>
                </c:pt>
                <c:pt idx="33498">
                  <c:v>38.11</c:v>
                </c:pt>
                <c:pt idx="33499">
                  <c:v>38.11</c:v>
                </c:pt>
                <c:pt idx="33500">
                  <c:v>38.11</c:v>
                </c:pt>
                <c:pt idx="33501">
                  <c:v>38.11</c:v>
                </c:pt>
                <c:pt idx="33502">
                  <c:v>38.11</c:v>
                </c:pt>
                <c:pt idx="33503">
                  <c:v>38.11</c:v>
                </c:pt>
                <c:pt idx="33504">
                  <c:v>38.11</c:v>
                </c:pt>
                <c:pt idx="33505">
                  <c:v>22.66</c:v>
                </c:pt>
                <c:pt idx="33506">
                  <c:v>22.66</c:v>
                </c:pt>
                <c:pt idx="33507">
                  <c:v>22.66</c:v>
                </c:pt>
                <c:pt idx="33508">
                  <c:v>22.66</c:v>
                </c:pt>
                <c:pt idx="33509">
                  <c:v>22.66</c:v>
                </c:pt>
                <c:pt idx="33510">
                  <c:v>22.66</c:v>
                </c:pt>
                <c:pt idx="33511">
                  <c:v>22.66</c:v>
                </c:pt>
                <c:pt idx="33512">
                  <c:v>22.66</c:v>
                </c:pt>
                <c:pt idx="33513">
                  <c:v>22.66</c:v>
                </c:pt>
                <c:pt idx="33514">
                  <c:v>22.66</c:v>
                </c:pt>
                <c:pt idx="33515">
                  <c:v>18.3</c:v>
                </c:pt>
                <c:pt idx="33516">
                  <c:v>18.3</c:v>
                </c:pt>
                <c:pt idx="33517">
                  <c:v>18.3</c:v>
                </c:pt>
                <c:pt idx="33518">
                  <c:v>18.3</c:v>
                </c:pt>
                <c:pt idx="33519">
                  <c:v>18.3</c:v>
                </c:pt>
                <c:pt idx="33520">
                  <c:v>18.3</c:v>
                </c:pt>
                <c:pt idx="33521">
                  <c:v>18.3</c:v>
                </c:pt>
                <c:pt idx="33522">
                  <c:v>18.3</c:v>
                </c:pt>
                <c:pt idx="33523">
                  <c:v>18.3</c:v>
                </c:pt>
                <c:pt idx="33524">
                  <c:v>18.3</c:v>
                </c:pt>
                <c:pt idx="33525">
                  <c:v>18.91</c:v>
                </c:pt>
                <c:pt idx="33526">
                  <c:v>18.91</c:v>
                </c:pt>
                <c:pt idx="33527">
                  <c:v>18.91</c:v>
                </c:pt>
                <c:pt idx="33528">
                  <c:v>18.91</c:v>
                </c:pt>
                <c:pt idx="33529">
                  <c:v>18.91</c:v>
                </c:pt>
                <c:pt idx="33530">
                  <c:v>18.91</c:v>
                </c:pt>
                <c:pt idx="33531">
                  <c:v>18.91</c:v>
                </c:pt>
                <c:pt idx="33532">
                  <c:v>18.91</c:v>
                </c:pt>
                <c:pt idx="33533">
                  <c:v>18.91</c:v>
                </c:pt>
                <c:pt idx="33534">
                  <c:v>18.91</c:v>
                </c:pt>
                <c:pt idx="33535">
                  <c:v>18.77</c:v>
                </c:pt>
                <c:pt idx="33536">
                  <c:v>18.77</c:v>
                </c:pt>
                <c:pt idx="33537">
                  <c:v>18.77</c:v>
                </c:pt>
                <c:pt idx="33538">
                  <c:v>18.77</c:v>
                </c:pt>
                <c:pt idx="33539">
                  <c:v>18.77</c:v>
                </c:pt>
                <c:pt idx="33540">
                  <c:v>18.77</c:v>
                </c:pt>
                <c:pt idx="33541">
                  <c:v>18.77</c:v>
                </c:pt>
                <c:pt idx="33542">
                  <c:v>18.77</c:v>
                </c:pt>
                <c:pt idx="33543">
                  <c:v>18.77</c:v>
                </c:pt>
                <c:pt idx="33544">
                  <c:v>18.77</c:v>
                </c:pt>
                <c:pt idx="33545">
                  <c:v>20.11</c:v>
                </c:pt>
                <c:pt idx="33546">
                  <c:v>20.11</c:v>
                </c:pt>
                <c:pt idx="33547">
                  <c:v>20.11</c:v>
                </c:pt>
                <c:pt idx="33548">
                  <c:v>20.11</c:v>
                </c:pt>
                <c:pt idx="33549">
                  <c:v>20.11</c:v>
                </c:pt>
                <c:pt idx="33550">
                  <c:v>20.11</c:v>
                </c:pt>
                <c:pt idx="33551">
                  <c:v>20.11</c:v>
                </c:pt>
                <c:pt idx="33552">
                  <c:v>20.11</c:v>
                </c:pt>
                <c:pt idx="33553">
                  <c:v>20.11</c:v>
                </c:pt>
                <c:pt idx="33554">
                  <c:v>20.11</c:v>
                </c:pt>
                <c:pt idx="33555">
                  <c:v>21.97</c:v>
                </c:pt>
                <c:pt idx="33556">
                  <c:v>21.97</c:v>
                </c:pt>
                <c:pt idx="33557">
                  <c:v>21.97</c:v>
                </c:pt>
                <c:pt idx="33558">
                  <c:v>21.97</c:v>
                </c:pt>
                <c:pt idx="33559">
                  <c:v>21.97</c:v>
                </c:pt>
                <c:pt idx="33560">
                  <c:v>21.97</c:v>
                </c:pt>
                <c:pt idx="33561">
                  <c:v>21.97</c:v>
                </c:pt>
                <c:pt idx="33562">
                  <c:v>21.97</c:v>
                </c:pt>
                <c:pt idx="33563">
                  <c:v>21.97</c:v>
                </c:pt>
                <c:pt idx="33564">
                  <c:v>21.97</c:v>
                </c:pt>
                <c:pt idx="33565">
                  <c:v>23.77</c:v>
                </c:pt>
                <c:pt idx="33566">
                  <c:v>23.77</c:v>
                </c:pt>
                <c:pt idx="33567">
                  <c:v>23.77</c:v>
                </c:pt>
                <c:pt idx="33568">
                  <c:v>23.77</c:v>
                </c:pt>
                <c:pt idx="33569">
                  <c:v>23.77</c:v>
                </c:pt>
                <c:pt idx="33570">
                  <c:v>23.77</c:v>
                </c:pt>
                <c:pt idx="33571">
                  <c:v>23.77</c:v>
                </c:pt>
                <c:pt idx="33572">
                  <c:v>23.77</c:v>
                </c:pt>
                <c:pt idx="33573">
                  <c:v>23.77</c:v>
                </c:pt>
                <c:pt idx="33574">
                  <c:v>23.77</c:v>
                </c:pt>
                <c:pt idx="33575">
                  <c:v>24.3</c:v>
                </c:pt>
                <c:pt idx="33576">
                  <c:v>24.3</c:v>
                </c:pt>
                <c:pt idx="33577">
                  <c:v>24.3</c:v>
                </c:pt>
                <c:pt idx="33578">
                  <c:v>24.3</c:v>
                </c:pt>
                <c:pt idx="33579">
                  <c:v>24.3</c:v>
                </c:pt>
                <c:pt idx="33580">
                  <c:v>24.3</c:v>
                </c:pt>
                <c:pt idx="33581">
                  <c:v>24.3</c:v>
                </c:pt>
                <c:pt idx="33582">
                  <c:v>24.3</c:v>
                </c:pt>
                <c:pt idx="33583">
                  <c:v>24.3</c:v>
                </c:pt>
                <c:pt idx="33584">
                  <c:v>24.3</c:v>
                </c:pt>
                <c:pt idx="33585">
                  <c:v>26.13</c:v>
                </c:pt>
                <c:pt idx="33586">
                  <c:v>26.13</c:v>
                </c:pt>
                <c:pt idx="33587">
                  <c:v>26.13</c:v>
                </c:pt>
                <c:pt idx="33588">
                  <c:v>26.13</c:v>
                </c:pt>
                <c:pt idx="33589">
                  <c:v>26.13</c:v>
                </c:pt>
                <c:pt idx="33590">
                  <c:v>26.13</c:v>
                </c:pt>
                <c:pt idx="33591">
                  <c:v>26.13</c:v>
                </c:pt>
                <c:pt idx="33592">
                  <c:v>26.13</c:v>
                </c:pt>
                <c:pt idx="33593">
                  <c:v>26.13</c:v>
                </c:pt>
                <c:pt idx="33594">
                  <c:v>26.13</c:v>
                </c:pt>
                <c:pt idx="33595">
                  <c:v>28.16</c:v>
                </c:pt>
                <c:pt idx="33596">
                  <c:v>28.16</c:v>
                </c:pt>
                <c:pt idx="33597">
                  <c:v>28.16</c:v>
                </c:pt>
                <c:pt idx="33598">
                  <c:v>28.16</c:v>
                </c:pt>
                <c:pt idx="33599">
                  <c:v>28.16</c:v>
                </c:pt>
                <c:pt idx="33600">
                  <c:v>28.16</c:v>
                </c:pt>
                <c:pt idx="33601">
                  <c:v>28.16</c:v>
                </c:pt>
                <c:pt idx="33602">
                  <c:v>28.16</c:v>
                </c:pt>
                <c:pt idx="33603">
                  <c:v>28.16</c:v>
                </c:pt>
                <c:pt idx="33604">
                  <c:v>28.16</c:v>
                </c:pt>
                <c:pt idx="33605">
                  <c:v>29.91</c:v>
                </c:pt>
                <c:pt idx="33606">
                  <c:v>29.91</c:v>
                </c:pt>
                <c:pt idx="33607">
                  <c:v>29.91</c:v>
                </c:pt>
                <c:pt idx="33608">
                  <c:v>29.91</c:v>
                </c:pt>
                <c:pt idx="33609">
                  <c:v>29.91</c:v>
                </c:pt>
                <c:pt idx="33610">
                  <c:v>29.91</c:v>
                </c:pt>
                <c:pt idx="33611">
                  <c:v>29.91</c:v>
                </c:pt>
                <c:pt idx="33612">
                  <c:v>29.91</c:v>
                </c:pt>
                <c:pt idx="33613">
                  <c:v>29.91</c:v>
                </c:pt>
                <c:pt idx="33614">
                  <c:v>29.91</c:v>
                </c:pt>
                <c:pt idx="33615">
                  <c:v>30.27</c:v>
                </c:pt>
                <c:pt idx="33616">
                  <c:v>30.27</c:v>
                </c:pt>
                <c:pt idx="33617">
                  <c:v>30.27</c:v>
                </c:pt>
                <c:pt idx="33618">
                  <c:v>30.27</c:v>
                </c:pt>
                <c:pt idx="33619">
                  <c:v>30.27</c:v>
                </c:pt>
                <c:pt idx="33620">
                  <c:v>30.27</c:v>
                </c:pt>
                <c:pt idx="33621">
                  <c:v>30.27</c:v>
                </c:pt>
                <c:pt idx="33622">
                  <c:v>30.27</c:v>
                </c:pt>
                <c:pt idx="33623">
                  <c:v>30.27</c:v>
                </c:pt>
                <c:pt idx="33624">
                  <c:v>30.27</c:v>
                </c:pt>
                <c:pt idx="33625">
                  <c:v>37.08</c:v>
                </c:pt>
                <c:pt idx="33626">
                  <c:v>37.08</c:v>
                </c:pt>
                <c:pt idx="33627">
                  <c:v>37.08</c:v>
                </c:pt>
                <c:pt idx="33628">
                  <c:v>37.08</c:v>
                </c:pt>
                <c:pt idx="33629">
                  <c:v>37.08</c:v>
                </c:pt>
                <c:pt idx="33630">
                  <c:v>37.08</c:v>
                </c:pt>
                <c:pt idx="33631">
                  <c:v>37.08</c:v>
                </c:pt>
                <c:pt idx="33632">
                  <c:v>37.08</c:v>
                </c:pt>
                <c:pt idx="33633">
                  <c:v>37.08</c:v>
                </c:pt>
                <c:pt idx="33634">
                  <c:v>37.08</c:v>
                </c:pt>
                <c:pt idx="33635">
                  <c:v>67.63</c:v>
                </c:pt>
                <c:pt idx="33636">
                  <c:v>67.63</c:v>
                </c:pt>
                <c:pt idx="33637">
                  <c:v>67.63</c:v>
                </c:pt>
                <c:pt idx="33638">
                  <c:v>67.63</c:v>
                </c:pt>
                <c:pt idx="33639">
                  <c:v>67.63</c:v>
                </c:pt>
                <c:pt idx="33640">
                  <c:v>67.63</c:v>
                </c:pt>
                <c:pt idx="33641">
                  <c:v>67.63</c:v>
                </c:pt>
                <c:pt idx="33642">
                  <c:v>67.63</c:v>
                </c:pt>
                <c:pt idx="33643">
                  <c:v>67.63</c:v>
                </c:pt>
                <c:pt idx="33644">
                  <c:v>67.63</c:v>
                </c:pt>
                <c:pt idx="33645">
                  <c:v>69.05</c:v>
                </c:pt>
                <c:pt idx="33646">
                  <c:v>69.05</c:v>
                </c:pt>
                <c:pt idx="33647">
                  <c:v>69.05</c:v>
                </c:pt>
                <c:pt idx="33648">
                  <c:v>69.05</c:v>
                </c:pt>
                <c:pt idx="33649">
                  <c:v>69.05</c:v>
                </c:pt>
                <c:pt idx="33650">
                  <c:v>69.05</c:v>
                </c:pt>
                <c:pt idx="33651">
                  <c:v>69.05</c:v>
                </c:pt>
                <c:pt idx="33652">
                  <c:v>69.05</c:v>
                </c:pt>
                <c:pt idx="33653">
                  <c:v>69.05</c:v>
                </c:pt>
                <c:pt idx="33654">
                  <c:v>69.05</c:v>
                </c:pt>
                <c:pt idx="33655">
                  <c:v>71.94</c:v>
                </c:pt>
                <c:pt idx="33656">
                  <c:v>71.94</c:v>
                </c:pt>
                <c:pt idx="33657">
                  <c:v>71.94</c:v>
                </c:pt>
                <c:pt idx="33658">
                  <c:v>71.94</c:v>
                </c:pt>
                <c:pt idx="33659">
                  <c:v>71.94</c:v>
                </c:pt>
                <c:pt idx="33660">
                  <c:v>71.94</c:v>
                </c:pt>
                <c:pt idx="33661">
                  <c:v>71.94</c:v>
                </c:pt>
                <c:pt idx="33662">
                  <c:v>71.94</c:v>
                </c:pt>
                <c:pt idx="33663">
                  <c:v>71.94</c:v>
                </c:pt>
                <c:pt idx="33664">
                  <c:v>71.94</c:v>
                </c:pt>
                <c:pt idx="33665">
                  <c:v>73.69</c:v>
                </c:pt>
                <c:pt idx="33666">
                  <c:v>73.69</c:v>
                </c:pt>
                <c:pt idx="33667">
                  <c:v>73.69</c:v>
                </c:pt>
                <c:pt idx="33668">
                  <c:v>73.69</c:v>
                </c:pt>
                <c:pt idx="33669">
                  <c:v>73.69</c:v>
                </c:pt>
                <c:pt idx="33670">
                  <c:v>73.69</c:v>
                </c:pt>
                <c:pt idx="33671">
                  <c:v>73.69</c:v>
                </c:pt>
                <c:pt idx="33672">
                  <c:v>73.69</c:v>
                </c:pt>
                <c:pt idx="33673">
                  <c:v>73.69</c:v>
                </c:pt>
                <c:pt idx="33674">
                  <c:v>73.69</c:v>
                </c:pt>
                <c:pt idx="33675">
                  <c:v>76.02</c:v>
                </c:pt>
                <c:pt idx="33676">
                  <c:v>76.02</c:v>
                </c:pt>
                <c:pt idx="33677">
                  <c:v>76.02</c:v>
                </c:pt>
                <c:pt idx="33678">
                  <c:v>76.02</c:v>
                </c:pt>
                <c:pt idx="33679">
                  <c:v>76.02</c:v>
                </c:pt>
                <c:pt idx="33680">
                  <c:v>76.02</c:v>
                </c:pt>
                <c:pt idx="33681">
                  <c:v>76.02</c:v>
                </c:pt>
                <c:pt idx="33682">
                  <c:v>76.02</c:v>
                </c:pt>
                <c:pt idx="33683">
                  <c:v>76.02</c:v>
                </c:pt>
                <c:pt idx="33684">
                  <c:v>76.02</c:v>
                </c:pt>
                <c:pt idx="33685">
                  <c:v>77.239999999999995</c:v>
                </c:pt>
                <c:pt idx="33686">
                  <c:v>77.239999999999995</c:v>
                </c:pt>
                <c:pt idx="33687">
                  <c:v>77.239999999999995</c:v>
                </c:pt>
                <c:pt idx="33688">
                  <c:v>77.239999999999995</c:v>
                </c:pt>
                <c:pt idx="33689">
                  <c:v>77.239999999999995</c:v>
                </c:pt>
                <c:pt idx="33690">
                  <c:v>77.239999999999995</c:v>
                </c:pt>
                <c:pt idx="33691">
                  <c:v>77.239999999999995</c:v>
                </c:pt>
                <c:pt idx="33692">
                  <c:v>77.239999999999995</c:v>
                </c:pt>
                <c:pt idx="33693">
                  <c:v>77.239999999999995</c:v>
                </c:pt>
                <c:pt idx="33694">
                  <c:v>77.239999999999995</c:v>
                </c:pt>
                <c:pt idx="33695">
                  <c:v>78.38</c:v>
                </c:pt>
                <c:pt idx="33696">
                  <c:v>78.38</c:v>
                </c:pt>
                <c:pt idx="33697">
                  <c:v>78.38</c:v>
                </c:pt>
                <c:pt idx="33698">
                  <c:v>78.38</c:v>
                </c:pt>
                <c:pt idx="33699">
                  <c:v>78.38</c:v>
                </c:pt>
                <c:pt idx="33700">
                  <c:v>78.38</c:v>
                </c:pt>
                <c:pt idx="33701">
                  <c:v>78.38</c:v>
                </c:pt>
                <c:pt idx="33702">
                  <c:v>78.38</c:v>
                </c:pt>
                <c:pt idx="33703">
                  <c:v>78.38</c:v>
                </c:pt>
                <c:pt idx="33704">
                  <c:v>78.38</c:v>
                </c:pt>
                <c:pt idx="33705">
                  <c:v>80.47</c:v>
                </c:pt>
                <c:pt idx="33706">
                  <c:v>80.47</c:v>
                </c:pt>
                <c:pt idx="33707">
                  <c:v>80.47</c:v>
                </c:pt>
                <c:pt idx="33708">
                  <c:v>80.47</c:v>
                </c:pt>
                <c:pt idx="33709">
                  <c:v>80.47</c:v>
                </c:pt>
                <c:pt idx="33710">
                  <c:v>80.47</c:v>
                </c:pt>
                <c:pt idx="33711">
                  <c:v>80.47</c:v>
                </c:pt>
                <c:pt idx="33712">
                  <c:v>80.47</c:v>
                </c:pt>
                <c:pt idx="33713">
                  <c:v>80.47</c:v>
                </c:pt>
                <c:pt idx="33714">
                  <c:v>80.47</c:v>
                </c:pt>
                <c:pt idx="33715">
                  <c:v>81.61</c:v>
                </c:pt>
                <c:pt idx="33716">
                  <c:v>81.61</c:v>
                </c:pt>
                <c:pt idx="33717">
                  <c:v>81.61</c:v>
                </c:pt>
                <c:pt idx="33718">
                  <c:v>81.61</c:v>
                </c:pt>
                <c:pt idx="33719">
                  <c:v>81.61</c:v>
                </c:pt>
                <c:pt idx="33720">
                  <c:v>81.61</c:v>
                </c:pt>
                <c:pt idx="33721">
                  <c:v>81.61</c:v>
                </c:pt>
                <c:pt idx="33722">
                  <c:v>81.61</c:v>
                </c:pt>
                <c:pt idx="33723">
                  <c:v>81.61</c:v>
                </c:pt>
                <c:pt idx="33724">
                  <c:v>81.61</c:v>
                </c:pt>
                <c:pt idx="33725">
                  <c:v>83.02</c:v>
                </c:pt>
                <c:pt idx="33726">
                  <c:v>83.02</c:v>
                </c:pt>
                <c:pt idx="33727">
                  <c:v>83.02</c:v>
                </c:pt>
                <c:pt idx="33728">
                  <c:v>83.02</c:v>
                </c:pt>
                <c:pt idx="33729">
                  <c:v>83.02</c:v>
                </c:pt>
                <c:pt idx="33730">
                  <c:v>83.02</c:v>
                </c:pt>
                <c:pt idx="33731">
                  <c:v>83.02</c:v>
                </c:pt>
                <c:pt idx="33732">
                  <c:v>83.02</c:v>
                </c:pt>
                <c:pt idx="33733">
                  <c:v>83.02</c:v>
                </c:pt>
                <c:pt idx="33734">
                  <c:v>83.02</c:v>
                </c:pt>
                <c:pt idx="33735">
                  <c:v>84.55</c:v>
                </c:pt>
                <c:pt idx="33736">
                  <c:v>84.55</c:v>
                </c:pt>
                <c:pt idx="33737">
                  <c:v>84.55</c:v>
                </c:pt>
                <c:pt idx="33738">
                  <c:v>84.55</c:v>
                </c:pt>
                <c:pt idx="33739">
                  <c:v>84.55</c:v>
                </c:pt>
                <c:pt idx="33740">
                  <c:v>84.55</c:v>
                </c:pt>
                <c:pt idx="33741">
                  <c:v>84.55</c:v>
                </c:pt>
                <c:pt idx="33742">
                  <c:v>84.55</c:v>
                </c:pt>
                <c:pt idx="33743">
                  <c:v>84.55</c:v>
                </c:pt>
                <c:pt idx="33744">
                  <c:v>84.55</c:v>
                </c:pt>
                <c:pt idx="33745">
                  <c:v>85.47</c:v>
                </c:pt>
                <c:pt idx="33746">
                  <c:v>85.47</c:v>
                </c:pt>
                <c:pt idx="33747">
                  <c:v>85.47</c:v>
                </c:pt>
                <c:pt idx="33748">
                  <c:v>85.47</c:v>
                </c:pt>
                <c:pt idx="33749">
                  <c:v>85.47</c:v>
                </c:pt>
                <c:pt idx="33750">
                  <c:v>85.47</c:v>
                </c:pt>
                <c:pt idx="33751">
                  <c:v>85.47</c:v>
                </c:pt>
                <c:pt idx="33752">
                  <c:v>85.47</c:v>
                </c:pt>
                <c:pt idx="33753">
                  <c:v>85.47</c:v>
                </c:pt>
                <c:pt idx="33754">
                  <c:v>85.47</c:v>
                </c:pt>
                <c:pt idx="33755">
                  <c:v>78.08</c:v>
                </c:pt>
                <c:pt idx="33756">
                  <c:v>78.08</c:v>
                </c:pt>
                <c:pt idx="33757">
                  <c:v>78.08</c:v>
                </c:pt>
                <c:pt idx="33758">
                  <c:v>78.08</c:v>
                </c:pt>
                <c:pt idx="33759">
                  <c:v>78.08</c:v>
                </c:pt>
                <c:pt idx="33760">
                  <c:v>78.08</c:v>
                </c:pt>
                <c:pt idx="33761">
                  <c:v>78.08</c:v>
                </c:pt>
                <c:pt idx="33762">
                  <c:v>78.08</c:v>
                </c:pt>
                <c:pt idx="33763">
                  <c:v>78.08</c:v>
                </c:pt>
                <c:pt idx="33764">
                  <c:v>78.08</c:v>
                </c:pt>
                <c:pt idx="33765">
                  <c:v>29.88</c:v>
                </c:pt>
                <c:pt idx="33766">
                  <c:v>29.88</c:v>
                </c:pt>
                <c:pt idx="33767">
                  <c:v>29.88</c:v>
                </c:pt>
                <c:pt idx="33768">
                  <c:v>29.88</c:v>
                </c:pt>
                <c:pt idx="33769">
                  <c:v>29.88</c:v>
                </c:pt>
                <c:pt idx="33770">
                  <c:v>29.88</c:v>
                </c:pt>
                <c:pt idx="33771">
                  <c:v>29.88</c:v>
                </c:pt>
                <c:pt idx="33772">
                  <c:v>29.88</c:v>
                </c:pt>
                <c:pt idx="33773">
                  <c:v>29.88</c:v>
                </c:pt>
                <c:pt idx="33774">
                  <c:v>29.88</c:v>
                </c:pt>
                <c:pt idx="33775">
                  <c:v>28.86</c:v>
                </c:pt>
                <c:pt idx="33776">
                  <c:v>28.86</c:v>
                </c:pt>
                <c:pt idx="33777">
                  <c:v>28.86</c:v>
                </c:pt>
                <c:pt idx="33778">
                  <c:v>28.86</c:v>
                </c:pt>
                <c:pt idx="33779">
                  <c:v>28.86</c:v>
                </c:pt>
                <c:pt idx="33780">
                  <c:v>28.86</c:v>
                </c:pt>
                <c:pt idx="33781">
                  <c:v>28.86</c:v>
                </c:pt>
                <c:pt idx="33782">
                  <c:v>28.86</c:v>
                </c:pt>
                <c:pt idx="33783">
                  <c:v>28.86</c:v>
                </c:pt>
                <c:pt idx="33784">
                  <c:v>28.86</c:v>
                </c:pt>
                <c:pt idx="33785">
                  <c:v>29.38</c:v>
                </c:pt>
                <c:pt idx="33786">
                  <c:v>29.38</c:v>
                </c:pt>
                <c:pt idx="33787">
                  <c:v>29.38</c:v>
                </c:pt>
                <c:pt idx="33788">
                  <c:v>29.38</c:v>
                </c:pt>
                <c:pt idx="33789">
                  <c:v>29.38</c:v>
                </c:pt>
                <c:pt idx="33790">
                  <c:v>29.38</c:v>
                </c:pt>
                <c:pt idx="33791">
                  <c:v>29.38</c:v>
                </c:pt>
                <c:pt idx="33792">
                  <c:v>29.38</c:v>
                </c:pt>
                <c:pt idx="33793">
                  <c:v>29.38</c:v>
                </c:pt>
                <c:pt idx="33794">
                  <c:v>29.38</c:v>
                </c:pt>
                <c:pt idx="33795">
                  <c:v>36.24</c:v>
                </c:pt>
                <c:pt idx="33796">
                  <c:v>36.24</c:v>
                </c:pt>
                <c:pt idx="33797">
                  <c:v>36.24</c:v>
                </c:pt>
                <c:pt idx="33798">
                  <c:v>36.24</c:v>
                </c:pt>
                <c:pt idx="33799">
                  <c:v>36.24</c:v>
                </c:pt>
                <c:pt idx="33800">
                  <c:v>36.24</c:v>
                </c:pt>
                <c:pt idx="33801">
                  <c:v>36.24</c:v>
                </c:pt>
                <c:pt idx="33802">
                  <c:v>36.24</c:v>
                </c:pt>
                <c:pt idx="33803">
                  <c:v>36.24</c:v>
                </c:pt>
                <c:pt idx="33804">
                  <c:v>36.24</c:v>
                </c:pt>
                <c:pt idx="33805">
                  <c:v>35.74</c:v>
                </c:pt>
                <c:pt idx="33806">
                  <c:v>35.74</c:v>
                </c:pt>
                <c:pt idx="33807">
                  <c:v>35.74</c:v>
                </c:pt>
                <c:pt idx="33808">
                  <c:v>35.74</c:v>
                </c:pt>
                <c:pt idx="33809">
                  <c:v>35.74</c:v>
                </c:pt>
                <c:pt idx="33810">
                  <c:v>35.74</c:v>
                </c:pt>
                <c:pt idx="33811">
                  <c:v>35.74</c:v>
                </c:pt>
                <c:pt idx="33812">
                  <c:v>35.74</c:v>
                </c:pt>
                <c:pt idx="33813">
                  <c:v>35.74</c:v>
                </c:pt>
                <c:pt idx="33814">
                  <c:v>35.74</c:v>
                </c:pt>
                <c:pt idx="33815">
                  <c:v>37.86</c:v>
                </c:pt>
                <c:pt idx="33816">
                  <c:v>37.86</c:v>
                </c:pt>
                <c:pt idx="33817">
                  <c:v>37.86</c:v>
                </c:pt>
                <c:pt idx="33818">
                  <c:v>37.86</c:v>
                </c:pt>
                <c:pt idx="33819">
                  <c:v>37.86</c:v>
                </c:pt>
                <c:pt idx="33820">
                  <c:v>37.86</c:v>
                </c:pt>
                <c:pt idx="33821">
                  <c:v>37.86</c:v>
                </c:pt>
                <c:pt idx="33822">
                  <c:v>37.86</c:v>
                </c:pt>
                <c:pt idx="33823">
                  <c:v>37.86</c:v>
                </c:pt>
                <c:pt idx="33824">
                  <c:v>37.86</c:v>
                </c:pt>
                <c:pt idx="33825">
                  <c:v>43.27</c:v>
                </c:pt>
                <c:pt idx="33826">
                  <c:v>43.27</c:v>
                </c:pt>
                <c:pt idx="33827">
                  <c:v>43.27</c:v>
                </c:pt>
                <c:pt idx="33828">
                  <c:v>43.27</c:v>
                </c:pt>
                <c:pt idx="33829">
                  <c:v>43.27</c:v>
                </c:pt>
                <c:pt idx="33830">
                  <c:v>43.27</c:v>
                </c:pt>
                <c:pt idx="33831">
                  <c:v>43.27</c:v>
                </c:pt>
                <c:pt idx="33832">
                  <c:v>43.27</c:v>
                </c:pt>
                <c:pt idx="33833">
                  <c:v>43.27</c:v>
                </c:pt>
                <c:pt idx="33834">
                  <c:v>43.27</c:v>
                </c:pt>
                <c:pt idx="33835">
                  <c:v>50.97</c:v>
                </c:pt>
                <c:pt idx="33836">
                  <c:v>50.97</c:v>
                </c:pt>
                <c:pt idx="33837">
                  <c:v>50.97</c:v>
                </c:pt>
                <c:pt idx="33838">
                  <c:v>50.97</c:v>
                </c:pt>
                <c:pt idx="33839">
                  <c:v>50.97</c:v>
                </c:pt>
                <c:pt idx="33840">
                  <c:v>50.97</c:v>
                </c:pt>
                <c:pt idx="33841">
                  <c:v>50.97</c:v>
                </c:pt>
                <c:pt idx="33842">
                  <c:v>50.97</c:v>
                </c:pt>
                <c:pt idx="33843">
                  <c:v>50.97</c:v>
                </c:pt>
                <c:pt idx="33844">
                  <c:v>50.97</c:v>
                </c:pt>
                <c:pt idx="33845">
                  <c:v>44.66</c:v>
                </c:pt>
                <c:pt idx="33846">
                  <c:v>44.66</c:v>
                </c:pt>
                <c:pt idx="33847">
                  <c:v>44.66</c:v>
                </c:pt>
                <c:pt idx="33848">
                  <c:v>44.66</c:v>
                </c:pt>
                <c:pt idx="33849">
                  <c:v>44.66</c:v>
                </c:pt>
                <c:pt idx="33850">
                  <c:v>44.66</c:v>
                </c:pt>
                <c:pt idx="33851">
                  <c:v>44.66</c:v>
                </c:pt>
                <c:pt idx="33852">
                  <c:v>44.66</c:v>
                </c:pt>
                <c:pt idx="33853">
                  <c:v>44.66</c:v>
                </c:pt>
                <c:pt idx="33854">
                  <c:v>44.66</c:v>
                </c:pt>
                <c:pt idx="33855">
                  <c:v>48.19</c:v>
                </c:pt>
                <c:pt idx="33856">
                  <c:v>48.19</c:v>
                </c:pt>
                <c:pt idx="33857">
                  <c:v>48.19</c:v>
                </c:pt>
                <c:pt idx="33858">
                  <c:v>48.19</c:v>
                </c:pt>
                <c:pt idx="33859">
                  <c:v>48.19</c:v>
                </c:pt>
                <c:pt idx="33860">
                  <c:v>48.19</c:v>
                </c:pt>
                <c:pt idx="33861">
                  <c:v>48.19</c:v>
                </c:pt>
                <c:pt idx="33862">
                  <c:v>48.19</c:v>
                </c:pt>
                <c:pt idx="33863">
                  <c:v>48.19</c:v>
                </c:pt>
                <c:pt idx="33864">
                  <c:v>48.19</c:v>
                </c:pt>
                <c:pt idx="33865">
                  <c:v>51.88</c:v>
                </c:pt>
                <c:pt idx="33866">
                  <c:v>51.88</c:v>
                </c:pt>
                <c:pt idx="33867">
                  <c:v>51.88</c:v>
                </c:pt>
                <c:pt idx="33868">
                  <c:v>51.88</c:v>
                </c:pt>
                <c:pt idx="33869">
                  <c:v>51.88</c:v>
                </c:pt>
                <c:pt idx="33870">
                  <c:v>51.88</c:v>
                </c:pt>
                <c:pt idx="33871">
                  <c:v>51.88</c:v>
                </c:pt>
                <c:pt idx="33872">
                  <c:v>51.88</c:v>
                </c:pt>
                <c:pt idx="33873">
                  <c:v>51.88</c:v>
                </c:pt>
                <c:pt idx="33874">
                  <c:v>51.88</c:v>
                </c:pt>
                <c:pt idx="33875">
                  <c:v>54.16</c:v>
                </c:pt>
                <c:pt idx="33876">
                  <c:v>54.16</c:v>
                </c:pt>
                <c:pt idx="33877">
                  <c:v>54.16</c:v>
                </c:pt>
                <c:pt idx="33878">
                  <c:v>54.16</c:v>
                </c:pt>
                <c:pt idx="33879">
                  <c:v>54.16</c:v>
                </c:pt>
                <c:pt idx="33880">
                  <c:v>54.16</c:v>
                </c:pt>
                <c:pt idx="33881">
                  <c:v>54.16</c:v>
                </c:pt>
                <c:pt idx="33882">
                  <c:v>54.16</c:v>
                </c:pt>
                <c:pt idx="33883">
                  <c:v>54.16</c:v>
                </c:pt>
                <c:pt idx="33884">
                  <c:v>54.16</c:v>
                </c:pt>
                <c:pt idx="33885">
                  <c:v>49.63</c:v>
                </c:pt>
                <c:pt idx="33886">
                  <c:v>49.63</c:v>
                </c:pt>
                <c:pt idx="33887">
                  <c:v>49.63</c:v>
                </c:pt>
                <c:pt idx="33888">
                  <c:v>49.63</c:v>
                </c:pt>
                <c:pt idx="33889">
                  <c:v>49.63</c:v>
                </c:pt>
                <c:pt idx="33890">
                  <c:v>49.63</c:v>
                </c:pt>
                <c:pt idx="33891">
                  <c:v>49.63</c:v>
                </c:pt>
                <c:pt idx="33892">
                  <c:v>49.63</c:v>
                </c:pt>
                <c:pt idx="33893">
                  <c:v>49.63</c:v>
                </c:pt>
                <c:pt idx="33894">
                  <c:v>49.63</c:v>
                </c:pt>
                <c:pt idx="33895">
                  <c:v>39.380000000000003</c:v>
                </c:pt>
                <c:pt idx="33896">
                  <c:v>39.380000000000003</c:v>
                </c:pt>
                <c:pt idx="33897">
                  <c:v>39.380000000000003</c:v>
                </c:pt>
                <c:pt idx="33898">
                  <c:v>39.380000000000003</c:v>
                </c:pt>
                <c:pt idx="33899">
                  <c:v>39.380000000000003</c:v>
                </c:pt>
                <c:pt idx="33900">
                  <c:v>39.380000000000003</c:v>
                </c:pt>
                <c:pt idx="33901">
                  <c:v>39.380000000000003</c:v>
                </c:pt>
                <c:pt idx="33902">
                  <c:v>39.380000000000003</c:v>
                </c:pt>
                <c:pt idx="33903">
                  <c:v>39.380000000000003</c:v>
                </c:pt>
                <c:pt idx="33904">
                  <c:v>39.380000000000003</c:v>
                </c:pt>
                <c:pt idx="33905">
                  <c:v>33.83</c:v>
                </c:pt>
                <c:pt idx="33906">
                  <c:v>33.83</c:v>
                </c:pt>
                <c:pt idx="33907">
                  <c:v>33.83</c:v>
                </c:pt>
                <c:pt idx="33908">
                  <c:v>33.83</c:v>
                </c:pt>
                <c:pt idx="33909">
                  <c:v>33.83</c:v>
                </c:pt>
                <c:pt idx="33910">
                  <c:v>33.83</c:v>
                </c:pt>
                <c:pt idx="33911">
                  <c:v>33.83</c:v>
                </c:pt>
                <c:pt idx="33912">
                  <c:v>33.83</c:v>
                </c:pt>
                <c:pt idx="33913">
                  <c:v>33.83</c:v>
                </c:pt>
                <c:pt idx="33914">
                  <c:v>33.83</c:v>
                </c:pt>
                <c:pt idx="33915">
                  <c:v>29.44</c:v>
                </c:pt>
                <c:pt idx="33916">
                  <c:v>29.44</c:v>
                </c:pt>
                <c:pt idx="33917">
                  <c:v>29.44</c:v>
                </c:pt>
                <c:pt idx="33918">
                  <c:v>29.44</c:v>
                </c:pt>
                <c:pt idx="33919">
                  <c:v>29.44</c:v>
                </c:pt>
                <c:pt idx="33920">
                  <c:v>29.44</c:v>
                </c:pt>
                <c:pt idx="33921">
                  <c:v>29.44</c:v>
                </c:pt>
                <c:pt idx="33922">
                  <c:v>29.44</c:v>
                </c:pt>
                <c:pt idx="33923">
                  <c:v>29.44</c:v>
                </c:pt>
                <c:pt idx="33924">
                  <c:v>29.44</c:v>
                </c:pt>
                <c:pt idx="33925">
                  <c:v>32.049999999999997</c:v>
                </c:pt>
                <c:pt idx="33926">
                  <c:v>32.049999999999997</c:v>
                </c:pt>
                <c:pt idx="33927">
                  <c:v>32.049999999999997</c:v>
                </c:pt>
                <c:pt idx="33928">
                  <c:v>32.049999999999997</c:v>
                </c:pt>
                <c:pt idx="33929">
                  <c:v>32.049999999999997</c:v>
                </c:pt>
                <c:pt idx="33930">
                  <c:v>32.049999999999997</c:v>
                </c:pt>
                <c:pt idx="33931">
                  <c:v>32.049999999999997</c:v>
                </c:pt>
                <c:pt idx="33932">
                  <c:v>32.049999999999997</c:v>
                </c:pt>
                <c:pt idx="33933">
                  <c:v>32.049999999999997</c:v>
                </c:pt>
                <c:pt idx="33934">
                  <c:v>32.049999999999997</c:v>
                </c:pt>
                <c:pt idx="33935">
                  <c:v>37.99</c:v>
                </c:pt>
                <c:pt idx="33936">
                  <c:v>37.99</c:v>
                </c:pt>
                <c:pt idx="33937">
                  <c:v>37.99</c:v>
                </c:pt>
                <c:pt idx="33938">
                  <c:v>37.99</c:v>
                </c:pt>
                <c:pt idx="33939">
                  <c:v>37.99</c:v>
                </c:pt>
                <c:pt idx="33940">
                  <c:v>37.99</c:v>
                </c:pt>
                <c:pt idx="33941">
                  <c:v>37.99</c:v>
                </c:pt>
                <c:pt idx="33942">
                  <c:v>37.99</c:v>
                </c:pt>
                <c:pt idx="33943">
                  <c:v>37.99</c:v>
                </c:pt>
                <c:pt idx="33944">
                  <c:v>37.99</c:v>
                </c:pt>
                <c:pt idx="33945">
                  <c:v>43.47</c:v>
                </c:pt>
                <c:pt idx="33946">
                  <c:v>43.47</c:v>
                </c:pt>
                <c:pt idx="33947">
                  <c:v>43.47</c:v>
                </c:pt>
                <c:pt idx="33948">
                  <c:v>43.47</c:v>
                </c:pt>
                <c:pt idx="33949">
                  <c:v>43.47</c:v>
                </c:pt>
                <c:pt idx="33950">
                  <c:v>43.47</c:v>
                </c:pt>
                <c:pt idx="33951">
                  <c:v>43.47</c:v>
                </c:pt>
                <c:pt idx="33952">
                  <c:v>43.47</c:v>
                </c:pt>
                <c:pt idx="33953">
                  <c:v>43.47</c:v>
                </c:pt>
                <c:pt idx="33954">
                  <c:v>43.47</c:v>
                </c:pt>
                <c:pt idx="33955">
                  <c:v>49.83</c:v>
                </c:pt>
                <c:pt idx="33956">
                  <c:v>49.83</c:v>
                </c:pt>
                <c:pt idx="33957">
                  <c:v>49.83</c:v>
                </c:pt>
                <c:pt idx="33958">
                  <c:v>49.83</c:v>
                </c:pt>
                <c:pt idx="33959">
                  <c:v>49.83</c:v>
                </c:pt>
                <c:pt idx="33960">
                  <c:v>49.83</c:v>
                </c:pt>
                <c:pt idx="33961">
                  <c:v>49.83</c:v>
                </c:pt>
                <c:pt idx="33962">
                  <c:v>49.83</c:v>
                </c:pt>
                <c:pt idx="33963">
                  <c:v>49.83</c:v>
                </c:pt>
                <c:pt idx="33964">
                  <c:v>49.83</c:v>
                </c:pt>
                <c:pt idx="33965">
                  <c:v>46.83</c:v>
                </c:pt>
                <c:pt idx="33966">
                  <c:v>46.83</c:v>
                </c:pt>
                <c:pt idx="33967">
                  <c:v>46.83</c:v>
                </c:pt>
                <c:pt idx="33968">
                  <c:v>46.83</c:v>
                </c:pt>
                <c:pt idx="33969">
                  <c:v>46.83</c:v>
                </c:pt>
                <c:pt idx="33970">
                  <c:v>46.83</c:v>
                </c:pt>
                <c:pt idx="33971">
                  <c:v>46.83</c:v>
                </c:pt>
                <c:pt idx="33972">
                  <c:v>46.83</c:v>
                </c:pt>
                <c:pt idx="33973">
                  <c:v>46.83</c:v>
                </c:pt>
                <c:pt idx="33974">
                  <c:v>46.83</c:v>
                </c:pt>
                <c:pt idx="33975">
                  <c:v>39.08</c:v>
                </c:pt>
                <c:pt idx="33976">
                  <c:v>39.08</c:v>
                </c:pt>
                <c:pt idx="33977">
                  <c:v>39.08</c:v>
                </c:pt>
                <c:pt idx="33978">
                  <c:v>39.08</c:v>
                </c:pt>
                <c:pt idx="33979">
                  <c:v>39.08</c:v>
                </c:pt>
                <c:pt idx="33980">
                  <c:v>39.08</c:v>
                </c:pt>
                <c:pt idx="33981">
                  <c:v>39.08</c:v>
                </c:pt>
                <c:pt idx="33982">
                  <c:v>39.08</c:v>
                </c:pt>
                <c:pt idx="33983">
                  <c:v>39.08</c:v>
                </c:pt>
                <c:pt idx="33984">
                  <c:v>39.08</c:v>
                </c:pt>
                <c:pt idx="33985">
                  <c:v>34.049999999999997</c:v>
                </c:pt>
                <c:pt idx="33986">
                  <c:v>34.049999999999997</c:v>
                </c:pt>
                <c:pt idx="33987">
                  <c:v>34.049999999999997</c:v>
                </c:pt>
                <c:pt idx="33988">
                  <c:v>34.049999999999997</c:v>
                </c:pt>
                <c:pt idx="33989">
                  <c:v>34.049999999999997</c:v>
                </c:pt>
                <c:pt idx="33990">
                  <c:v>34.049999999999997</c:v>
                </c:pt>
                <c:pt idx="33991">
                  <c:v>34.049999999999997</c:v>
                </c:pt>
                <c:pt idx="33992">
                  <c:v>34.049999999999997</c:v>
                </c:pt>
                <c:pt idx="33993">
                  <c:v>34.049999999999997</c:v>
                </c:pt>
                <c:pt idx="33994">
                  <c:v>34.049999999999997</c:v>
                </c:pt>
                <c:pt idx="33995">
                  <c:v>33.49</c:v>
                </c:pt>
                <c:pt idx="33996">
                  <c:v>33.49</c:v>
                </c:pt>
                <c:pt idx="33997">
                  <c:v>33.49</c:v>
                </c:pt>
                <c:pt idx="33998">
                  <c:v>33.49</c:v>
                </c:pt>
                <c:pt idx="33999">
                  <c:v>33.49</c:v>
                </c:pt>
                <c:pt idx="34000">
                  <c:v>33.49</c:v>
                </c:pt>
                <c:pt idx="34001">
                  <c:v>33.49</c:v>
                </c:pt>
                <c:pt idx="34002">
                  <c:v>33.49</c:v>
                </c:pt>
                <c:pt idx="34003">
                  <c:v>33.49</c:v>
                </c:pt>
                <c:pt idx="34004">
                  <c:v>33.49</c:v>
                </c:pt>
                <c:pt idx="34005">
                  <c:v>40.659999999999997</c:v>
                </c:pt>
                <c:pt idx="34006">
                  <c:v>40.659999999999997</c:v>
                </c:pt>
                <c:pt idx="34007">
                  <c:v>40.659999999999997</c:v>
                </c:pt>
                <c:pt idx="34008">
                  <c:v>40.659999999999997</c:v>
                </c:pt>
                <c:pt idx="34009">
                  <c:v>40.659999999999997</c:v>
                </c:pt>
                <c:pt idx="34010">
                  <c:v>40.659999999999997</c:v>
                </c:pt>
                <c:pt idx="34011">
                  <c:v>40.659999999999997</c:v>
                </c:pt>
                <c:pt idx="34012">
                  <c:v>40.659999999999997</c:v>
                </c:pt>
                <c:pt idx="34013">
                  <c:v>40.659999999999997</c:v>
                </c:pt>
                <c:pt idx="34014">
                  <c:v>40.659999999999997</c:v>
                </c:pt>
                <c:pt idx="34015">
                  <c:v>43.74</c:v>
                </c:pt>
                <c:pt idx="34016">
                  <c:v>43.74</c:v>
                </c:pt>
                <c:pt idx="34017">
                  <c:v>43.74</c:v>
                </c:pt>
                <c:pt idx="34018">
                  <c:v>43.74</c:v>
                </c:pt>
                <c:pt idx="34019">
                  <c:v>43.74</c:v>
                </c:pt>
                <c:pt idx="34020">
                  <c:v>43.74</c:v>
                </c:pt>
                <c:pt idx="34021">
                  <c:v>43.74</c:v>
                </c:pt>
                <c:pt idx="34022">
                  <c:v>43.74</c:v>
                </c:pt>
                <c:pt idx="34023">
                  <c:v>43.74</c:v>
                </c:pt>
                <c:pt idx="34024">
                  <c:v>43.74</c:v>
                </c:pt>
                <c:pt idx="34025">
                  <c:v>47.8</c:v>
                </c:pt>
                <c:pt idx="34026">
                  <c:v>47.8</c:v>
                </c:pt>
                <c:pt idx="34027">
                  <c:v>47.8</c:v>
                </c:pt>
                <c:pt idx="34028">
                  <c:v>47.8</c:v>
                </c:pt>
                <c:pt idx="34029">
                  <c:v>47.8</c:v>
                </c:pt>
                <c:pt idx="34030">
                  <c:v>47.8</c:v>
                </c:pt>
                <c:pt idx="34031">
                  <c:v>47.8</c:v>
                </c:pt>
                <c:pt idx="34032">
                  <c:v>47.8</c:v>
                </c:pt>
                <c:pt idx="34033">
                  <c:v>47.8</c:v>
                </c:pt>
                <c:pt idx="34034">
                  <c:v>47.8</c:v>
                </c:pt>
                <c:pt idx="34035">
                  <c:v>50.66</c:v>
                </c:pt>
                <c:pt idx="34036">
                  <c:v>50.66</c:v>
                </c:pt>
                <c:pt idx="34037">
                  <c:v>50.66</c:v>
                </c:pt>
                <c:pt idx="34038">
                  <c:v>50.66</c:v>
                </c:pt>
                <c:pt idx="34039">
                  <c:v>50.66</c:v>
                </c:pt>
                <c:pt idx="34040">
                  <c:v>50.66</c:v>
                </c:pt>
                <c:pt idx="34041">
                  <c:v>50.66</c:v>
                </c:pt>
                <c:pt idx="34042">
                  <c:v>50.66</c:v>
                </c:pt>
                <c:pt idx="34043">
                  <c:v>50.66</c:v>
                </c:pt>
                <c:pt idx="34044">
                  <c:v>50.66</c:v>
                </c:pt>
                <c:pt idx="34045">
                  <c:v>60.61</c:v>
                </c:pt>
                <c:pt idx="34046">
                  <c:v>60.61</c:v>
                </c:pt>
                <c:pt idx="34047">
                  <c:v>60.61</c:v>
                </c:pt>
                <c:pt idx="34048">
                  <c:v>60.61</c:v>
                </c:pt>
                <c:pt idx="34049">
                  <c:v>60.61</c:v>
                </c:pt>
                <c:pt idx="34050">
                  <c:v>60.61</c:v>
                </c:pt>
                <c:pt idx="34051">
                  <c:v>60.61</c:v>
                </c:pt>
                <c:pt idx="34052">
                  <c:v>60.61</c:v>
                </c:pt>
                <c:pt idx="34053">
                  <c:v>60.61</c:v>
                </c:pt>
                <c:pt idx="34054">
                  <c:v>60.61</c:v>
                </c:pt>
                <c:pt idx="34055">
                  <c:v>75.989999999999995</c:v>
                </c:pt>
                <c:pt idx="34056">
                  <c:v>75.989999999999995</c:v>
                </c:pt>
                <c:pt idx="34057">
                  <c:v>75.989999999999995</c:v>
                </c:pt>
                <c:pt idx="34058">
                  <c:v>75.989999999999995</c:v>
                </c:pt>
                <c:pt idx="34059">
                  <c:v>75.989999999999995</c:v>
                </c:pt>
                <c:pt idx="34060">
                  <c:v>75.989999999999995</c:v>
                </c:pt>
                <c:pt idx="34061">
                  <c:v>75.989999999999995</c:v>
                </c:pt>
                <c:pt idx="34062">
                  <c:v>75.989999999999995</c:v>
                </c:pt>
                <c:pt idx="34063">
                  <c:v>75.989999999999995</c:v>
                </c:pt>
                <c:pt idx="34064">
                  <c:v>75.989999999999995</c:v>
                </c:pt>
                <c:pt idx="34065">
                  <c:v>78.16</c:v>
                </c:pt>
                <c:pt idx="34066">
                  <c:v>78.16</c:v>
                </c:pt>
                <c:pt idx="34067">
                  <c:v>78.16</c:v>
                </c:pt>
                <c:pt idx="34068">
                  <c:v>78.16</c:v>
                </c:pt>
                <c:pt idx="34069">
                  <c:v>78.16</c:v>
                </c:pt>
                <c:pt idx="34070">
                  <c:v>78.16</c:v>
                </c:pt>
                <c:pt idx="34071">
                  <c:v>78.16</c:v>
                </c:pt>
                <c:pt idx="34072">
                  <c:v>78.16</c:v>
                </c:pt>
                <c:pt idx="34073">
                  <c:v>78.16</c:v>
                </c:pt>
                <c:pt idx="34074">
                  <c:v>78.16</c:v>
                </c:pt>
                <c:pt idx="34075">
                  <c:v>70.13</c:v>
                </c:pt>
                <c:pt idx="34076">
                  <c:v>70.13</c:v>
                </c:pt>
                <c:pt idx="34077">
                  <c:v>70.13</c:v>
                </c:pt>
                <c:pt idx="34078">
                  <c:v>70.13</c:v>
                </c:pt>
                <c:pt idx="34079">
                  <c:v>70.13</c:v>
                </c:pt>
                <c:pt idx="34080">
                  <c:v>70.13</c:v>
                </c:pt>
                <c:pt idx="34081">
                  <c:v>70.13</c:v>
                </c:pt>
                <c:pt idx="34082">
                  <c:v>70.13</c:v>
                </c:pt>
                <c:pt idx="34083">
                  <c:v>70.13</c:v>
                </c:pt>
                <c:pt idx="34084">
                  <c:v>70.13</c:v>
                </c:pt>
                <c:pt idx="34085">
                  <c:v>54.94</c:v>
                </c:pt>
                <c:pt idx="34086">
                  <c:v>54.94</c:v>
                </c:pt>
                <c:pt idx="34087">
                  <c:v>54.94</c:v>
                </c:pt>
                <c:pt idx="34088">
                  <c:v>54.94</c:v>
                </c:pt>
                <c:pt idx="34089">
                  <c:v>54.94</c:v>
                </c:pt>
                <c:pt idx="34090">
                  <c:v>54.94</c:v>
                </c:pt>
                <c:pt idx="34091">
                  <c:v>54.94</c:v>
                </c:pt>
                <c:pt idx="34092">
                  <c:v>54.94</c:v>
                </c:pt>
                <c:pt idx="34093">
                  <c:v>54.94</c:v>
                </c:pt>
                <c:pt idx="34094">
                  <c:v>54.94</c:v>
                </c:pt>
                <c:pt idx="34095">
                  <c:v>50.86</c:v>
                </c:pt>
                <c:pt idx="34096">
                  <c:v>50.86</c:v>
                </c:pt>
                <c:pt idx="34097">
                  <c:v>50.86</c:v>
                </c:pt>
                <c:pt idx="34098">
                  <c:v>50.86</c:v>
                </c:pt>
                <c:pt idx="34099">
                  <c:v>50.86</c:v>
                </c:pt>
                <c:pt idx="34100">
                  <c:v>50.86</c:v>
                </c:pt>
                <c:pt idx="34101">
                  <c:v>50.86</c:v>
                </c:pt>
                <c:pt idx="34102">
                  <c:v>50.86</c:v>
                </c:pt>
                <c:pt idx="34103">
                  <c:v>50.86</c:v>
                </c:pt>
                <c:pt idx="34104">
                  <c:v>50.86</c:v>
                </c:pt>
                <c:pt idx="34105">
                  <c:v>50.08</c:v>
                </c:pt>
                <c:pt idx="34106">
                  <c:v>50.08</c:v>
                </c:pt>
                <c:pt idx="34107">
                  <c:v>50.08</c:v>
                </c:pt>
                <c:pt idx="34108">
                  <c:v>50.08</c:v>
                </c:pt>
                <c:pt idx="34109">
                  <c:v>50.08</c:v>
                </c:pt>
                <c:pt idx="34110">
                  <c:v>50.08</c:v>
                </c:pt>
                <c:pt idx="34111">
                  <c:v>50.08</c:v>
                </c:pt>
                <c:pt idx="34112">
                  <c:v>50.08</c:v>
                </c:pt>
                <c:pt idx="34113">
                  <c:v>50.08</c:v>
                </c:pt>
                <c:pt idx="34114">
                  <c:v>50.08</c:v>
                </c:pt>
                <c:pt idx="34115">
                  <c:v>54.69</c:v>
                </c:pt>
                <c:pt idx="34116">
                  <c:v>54.69</c:v>
                </c:pt>
                <c:pt idx="34117">
                  <c:v>54.69</c:v>
                </c:pt>
                <c:pt idx="34118">
                  <c:v>54.69</c:v>
                </c:pt>
                <c:pt idx="34119">
                  <c:v>54.69</c:v>
                </c:pt>
                <c:pt idx="34120">
                  <c:v>54.69</c:v>
                </c:pt>
                <c:pt idx="34121">
                  <c:v>54.69</c:v>
                </c:pt>
                <c:pt idx="34122">
                  <c:v>54.69</c:v>
                </c:pt>
                <c:pt idx="34123">
                  <c:v>54.69</c:v>
                </c:pt>
                <c:pt idx="34124">
                  <c:v>54.69</c:v>
                </c:pt>
                <c:pt idx="34125">
                  <c:v>57.72</c:v>
                </c:pt>
                <c:pt idx="34126">
                  <c:v>57.72</c:v>
                </c:pt>
                <c:pt idx="34127">
                  <c:v>57.72</c:v>
                </c:pt>
                <c:pt idx="34128">
                  <c:v>57.72</c:v>
                </c:pt>
                <c:pt idx="34129">
                  <c:v>57.72</c:v>
                </c:pt>
                <c:pt idx="34130">
                  <c:v>57.72</c:v>
                </c:pt>
                <c:pt idx="34131">
                  <c:v>57.72</c:v>
                </c:pt>
                <c:pt idx="34132">
                  <c:v>57.72</c:v>
                </c:pt>
                <c:pt idx="34133">
                  <c:v>57.72</c:v>
                </c:pt>
                <c:pt idx="34134">
                  <c:v>57.72</c:v>
                </c:pt>
                <c:pt idx="34135">
                  <c:v>61.83</c:v>
                </c:pt>
                <c:pt idx="34136">
                  <c:v>61.83</c:v>
                </c:pt>
                <c:pt idx="34137">
                  <c:v>61.83</c:v>
                </c:pt>
                <c:pt idx="34138">
                  <c:v>61.83</c:v>
                </c:pt>
                <c:pt idx="34139">
                  <c:v>61.83</c:v>
                </c:pt>
                <c:pt idx="34140">
                  <c:v>61.83</c:v>
                </c:pt>
                <c:pt idx="34141">
                  <c:v>61.83</c:v>
                </c:pt>
                <c:pt idx="34142">
                  <c:v>61.83</c:v>
                </c:pt>
                <c:pt idx="34143">
                  <c:v>61.83</c:v>
                </c:pt>
                <c:pt idx="34144">
                  <c:v>61.83</c:v>
                </c:pt>
                <c:pt idx="34145">
                  <c:v>63.66</c:v>
                </c:pt>
                <c:pt idx="34146">
                  <c:v>63.66</c:v>
                </c:pt>
                <c:pt idx="34147">
                  <c:v>63.66</c:v>
                </c:pt>
                <c:pt idx="34148">
                  <c:v>63.66</c:v>
                </c:pt>
                <c:pt idx="34149">
                  <c:v>63.66</c:v>
                </c:pt>
                <c:pt idx="34150">
                  <c:v>63.66</c:v>
                </c:pt>
                <c:pt idx="34151">
                  <c:v>63.66</c:v>
                </c:pt>
                <c:pt idx="34152">
                  <c:v>63.66</c:v>
                </c:pt>
                <c:pt idx="34153">
                  <c:v>63.66</c:v>
                </c:pt>
                <c:pt idx="34154">
                  <c:v>63.66</c:v>
                </c:pt>
                <c:pt idx="34155">
                  <c:v>59.02</c:v>
                </c:pt>
                <c:pt idx="34156">
                  <c:v>59.02</c:v>
                </c:pt>
                <c:pt idx="34157">
                  <c:v>59.02</c:v>
                </c:pt>
                <c:pt idx="34158">
                  <c:v>59.02</c:v>
                </c:pt>
                <c:pt idx="34159">
                  <c:v>59.02</c:v>
                </c:pt>
                <c:pt idx="34160">
                  <c:v>59.02</c:v>
                </c:pt>
                <c:pt idx="34161">
                  <c:v>59.02</c:v>
                </c:pt>
                <c:pt idx="34162">
                  <c:v>59.02</c:v>
                </c:pt>
                <c:pt idx="34163">
                  <c:v>59.02</c:v>
                </c:pt>
                <c:pt idx="34164">
                  <c:v>59.02</c:v>
                </c:pt>
                <c:pt idx="34165">
                  <c:v>48.83</c:v>
                </c:pt>
                <c:pt idx="34166">
                  <c:v>48.83</c:v>
                </c:pt>
                <c:pt idx="34167">
                  <c:v>48.83</c:v>
                </c:pt>
                <c:pt idx="34168">
                  <c:v>48.83</c:v>
                </c:pt>
                <c:pt idx="34169">
                  <c:v>48.83</c:v>
                </c:pt>
                <c:pt idx="34170">
                  <c:v>48.83</c:v>
                </c:pt>
                <c:pt idx="34171">
                  <c:v>48.83</c:v>
                </c:pt>
                <c:pt idx="34172">
                  <c:v>48.83</c:v>
                </c:pt>
                <c:pt idx="34173">
                  <c:v>48.83</c:v>
                </c:pt>
                <c:pt idx="34174">
                  <c:v>48.83</c:v>
                </c:pt>
                <c:pt idx="34175">
                  <c:v>49.55</c:v>
                </c:pt>
                <c:pt idx="34176">
                  <c:v>49.55</c:v>
                </c:pt>
                <c:pt idx="34177">
                  <c:v>49.55</c:v>
                </c:pt>
                <c:pt idx="34178">
                  <c:v>49.55</c:v>
                </c:pt>
                <c:pt idx="34179">
                  <c:v>49.55</c:v>
                </c:pt>
                <c:pt idx="34180">
                  <c:v>49.55</c:v>
                </c:pt>
                <c:pt idx="34181">
                  <c:v>49.55</c:v>
                </c:pt>
                <c:pt idx="34182">
                  <c:v>49.55</c:v>
                </c:pt>
                <c:pt idx="34183">
                  <c:v>49.55</c:v>
                </c:pt>
                <c:pt idx="34184">
                  <c:v>49.55</c:v>
                </c:pt>
                <c:pt idx="34185">
                  <c:v>50.3</c:v>
                </c:pt>
                <c:pt idx="34186">
                  <c:v>50.3</c:v>
                </c:pt>
                <c:pt idx="34187">
                  <c:v>50.3</c:v>
                </c:pt>
                <c:pt idx="34188">
                  <c:v>50.3</c:v>
                </c:pt>
                <c:pt idx="34189">
                  <c:v>50.3</c:v>
                </c:pt>
                <c:pt idx="34190">
                  <c:v>50.3</c:v>
                </c:pt>
                <c:pt idx="34191">
                  <c:v>50.3</c:v>
                </c:pt>
                <c:pt idx="34192">
                  <c:v>50.3</c:v>
                </c:pt>
                <c:pt idx="34193">
                  <c:v>50.3</c:v>
                </c:pt>
                <c:pt idx="34194">
                  <c:v>50.3</c:v>
                </c:pt>
                <c:pt idx="34195">
                  <c:v>52.47</c:v>
                </c:pt>
                <c:pt idx="34196">
                  <c:v>52.47</c:v>
                </c:pt>
                <c:pt idx="34197">
                  <c:v>52.47</c:v>
                </c:pt>
                <c:pt idx="34198">
                  <c:v>52.47</c:v>
                </c:pt>
                <c:pt idx="34199">
                  <c:v>52.47</c:v>
                </c:pt>
                <c:pt idx="34200">
                  <c:v>52.47</c:v>
                </c:pt>
                <c:pt idx="34201">
                  <c:v>52.47</c:v>
                </c:pt>
                <c:pt idx="34202">
                  <c:v>52.47</c:v>
                </c:pt>
                <c:pt idx="34203">
                  <c:v>52.47</c:v>
                </c:pt>
                <c:pt idx="34204">
                  <c:v>52.47</c:v>
                </c:pt>
                <c:pt idx="34205">
                  <c:v>53.08</c:v>
                </c:pt>
                <c:pt idx="34206">
                  <c:v>53.08</c:v>
                </c:pt>
                <c:pt idx="34207">
                  <c:v>53.08</c:v>
                </c:pt>
                <c:pt idx="34208">
                  <c:v>53.08</c:v>
                </c:pt>
                <c:pt idx="34209">
                  <c:v>53.08</c:v>
                </c:pt>
                <c:pt idx="34210">
                  <c:v>53.08</c:v>
                </c:pt>
                <c:pt idx="34211">
                  <c:v>53.08</c:v>
                </c:pt>
                <c:pt idx="34212">
                  <c:v>53.08</c:v>
                </c:pt>
                <c:pt idx="34213">
                  <c:v>53.08</c:v>
                </c:pt>
                <c:pt idx="34214">
                  <c:v>53.08</c:v>
                </c:pt>
                <c:pt idx="34215">
                  <c:v>42.08</c:v>
                </c:pt>
                <c:pt idx="34216">
                  <c:v>42.08</c:v>
                </c:pt>
                <c:pt idx="34217">
                  <c:v>42.08</c:v>
                </c:pt>
                <c:pt idx="34218">
                  <c:v>42.08</c:v>
                </c:pt>
                <c:pt idx="34219">
                  <c:v>42.08</c:v>
                </c:pt>
                <c:pt idx="34220">
                  <c:v>42.08</c:v>
                </c:pt>
                <c:pt idx="34221">
                  <c:v>42.08</c:v>
                </c:pt>
                <c:pt idx="34222">
                  <c:v>42.08</c:v>
                </c:pt>
                <c:pt idx="34223">
                  <c:v>42.08</c:v>
                </c:pt>
                <c:pt idx="34224">
                  <c:v>42.08</c:v>
                </c:pt>
                <c:pt idx="34225">
                  <c:v>38.380000000000003</c:v>
                </c:pt>
                <c:pt idx="34226">
                  <c:v>38.380000000000003</c:v>
                </c:pt>
                <c:pt idx="34227">
                  <c:v>38.380000000000003</c:v>
                </c:pt>
                <c:pt idx="34228">
                  <c:v>38.380000000000003</c:v>
                </c:pt>
                <c:pt idx="34229">
                  <c:v>38.380000000000003</c:v>
                </c:pt>
                <c:pt idx="34230">
                  <c:v>38.380000000000003</c:v>
                </c:pt>
                <c:pt idx="34231">
                  <c:v>38.380000000000003</c:v>
                </c:pt>
                <c:pt idx="34232">
                  <c:v>38.380000000000003</c:v>
                </c:pt>
                <c:pt idx="34233">
                  <c:v>38.380000000000003</c:v>
                </c:pt>
                <c:pt idx="34234">
                  <c:v>38.380000000000003</c:v>
                </c:pt>
                <c:pt idx="34235">
                  <c:v>41.47</c:v>
                </c:pt>
                <c:pt idx="34236">
                  <c:v>41.47</c:v>
                </c:pt>
                <c:pt idx="34237">
                  <c:v>41.47</c:v>
                </c:pt>
                <c:pt idx="34238">
                  <c:v>41.47</c:v>
                </c:pt>
                <c:pt idx="34239">
                  <c:v>41.47</c:v>
                </c:pt>
                <c:pt idx="34240">
                  <c:v>41.47</c:v>
                </c:pt>
                <c:pt idx="34241">
                  <c:v>41.47</c:v>
                </c:pt>
                <c:pt idx="34242">
                  <c:v>41.47</c:v>
                </c:pt>
                <c:pt idx="34243">
                  <c:v>41.47</c:v>
                </c:pt>
                <c:pt idx="34244">
                  <c:v>41.47</c:v>
                </c:pt>
                <c:pt idx="34245">
                  <c:v>44.58</c:v>
                </c:pt>
                <c:pt idx="34246">
                  <c:v>44.58</c:v>
                </c:pt>
                <c:pt idx="34247">
                  <c:v>44.58</c:v>
                </c:pt>
                <c:pt idx="34248">
                  <c:v>44.58</c:v>
                </c:pt>
                <c:pt idx="34249">
                  <c:v>44.58</c:v>
                </c:pt>
                <c:pt idx="34250">
                  <c:v>44.58</c:v>
                </c:pt>
                <c:pt idx="34251">
                  <c:v>44.58</c:v>
                </c:pt>
                <c:pt idx="34252">
                  <c:v>44.58</c:v>
                </c:pt>
                <c:pt idx="34253">
                  <c:v>44.58</c:v>
                </c:pt>
                <c:pt idx="34254">
                  <c:v>44.58</c:v>
                </c:pt>
                <c:pt idx="34255">
                  <c:v>41.74</c:v>
                </c:pt>
                <c:pt idx="34256">
                  <c:v>41.74</c:v>
                </c:pt>
                <c:pt idx="34257">
                  <c:v>41.74</c:v>
                </c:pt>
                <c:pt idx="34258">
                  <c:v>41.74</c:v>
                </c:pt>
                <c:pt idx="34259">
                  <c:v>41.74</c:v>
                </c:pt>
                <c:pt idx="34260">
                  <c:v>41.74</c:v>
                </c:pt>
                <c:pt idx="34261">
                  <c:v>41.74</c:v>
                </c:pt>
                <c:pt idx="34262">
                  <c:v>41.74</c:v>
                </c:pt>
                <c:pt idx="34263">
                  <c:v>41.74</c:v>
                </c:pt>
                <c:pt idx="34264">
                  <c:v>41.74</c:v>
                </c:pt>
                <c:pt idx="34265">
                  <c:v>35.72</c:v>
                </c:pt>
                <c:pt idx="34266">
                  <c:v>35.72</c:v>
                </c:pt>
                <c:pt idx="34267">
                  <c:v>35.72</c:v>
                </c:pt>
                <c:pt idx="34268">
                  <c:v>35.72</c:v>
                </c:pt>
                <c:pt idx="34269">
                  <c:v>35.72</c:v>
                </c:pt>
                <c:pt idx="34270">
                  <c:v>35.72</c:v>
                </c:pt>
                <c:pt idx="34271">
                  <c:v>35.72</c:v>
                </c:pt>
                <c:pt idx="34272">
                  <c:v>35.72</c:v>
                </c:pt>
                <c:pt idx="34273">
                  <c:v>35.72</c:v>
                </c:pt>
                <c:pt idx="34274">
                  <c:v>35.72</c:v>
                </c:pt>
                <c:pt idx="34275">
                  <c:v>32.11</c:v>
                </c:pt>
                <c:pt idx="34276">
                  <c:v>32.11</c:v>
                </c:pt>
                <c:pt idx="34277">
                  <c:v>32.11</c:v>
                </c:pt>
                <c:pt idx="34278">
                  <c:v>32.11</c:v>
                </c:pt>
                <c:pt idx="34279">
                  <c:v>32.11</c:v>
                </c:pt>
                <c:pt idx="34280">
                  <c:v>32.11</c:v>
                </c:pt>
                <c:pt idx="34281">
                  <c:v>32.11</c:v>
                </c:pt>
                <c:pt idx="34282">
                  <c:v>32.11</c:v>
                </c:pt>
                <c:pt idx="34283">
                  <c:v>32.11</c:v>
                </c:pt>
                <c:pt idx="34284">
                  <c:v>32.11</c:v>
                </c:pt>
                <c:pt idx="34285">
                  <c:v>31.55</c:v>
                </c:pt>
                <c:pt idx="34286">
                  <c:v>31.55</c:v>
                </c:pt>
                <c:pt idx="34287">
                  <c:v>31.55</c:v>
                </c:pt>
                <c:pt idx="34288">
                  <c:v>31.55</c:v>
                </c:pt>
                <c:pt idx="34289">
                  <c:v>31.55</c:v>
                </c:pt>
                <c:pt idx="34290">
                  <c:v>31.55</c:v>
                </c:pt>
                <c:pt idx="34291">
                  <c:v>31.55</c:v>
                </c:pt>
                <c:pt idx="34292">
                  <c:v>31.55</c:v>
                </c:pt>
                <c:pt idx="34293">
                  <c:v>31.55</c:v>
                </c:pt>
                <c:pt idx="34294">
                  <c:v>31.55</c:v>
                </c:pt>
                <c:pt idx="34295">
                  <c:v>31.27</c:v>
                </c:pt>
                <c:pt idx="34296">
                  <c:v>31.27</c:v>
                </c:pt>
                <c:pt idx="34297">
                  <c:v>31.27</c:v>
                </c:pt>
                <c:pt idx="34298">
                  <c:v>31.27</c:v>
                </c:pt>
                <c:pt idx="34299">
                  <c:v>31.27</c:v>
                </c:pt>
                <c:pt idx="34300">
                  <c:v>31.27</c:v>
                </c:pt>
                <c:pt idx="34301">
                  <c:v>31.27</c:v>
                </c:pt>
                <c:pt idx="34302">
                  <c:v>31.27</c:v>
                </c:pt>
                <c:pt idx="34303">
                  <c:v>31.27</c:v>
                </c:pt>
                <c:pt idx="34304">
                  <c:v>31.27</c:v>
                </c:pt>
                <c:pt idx="34305">
                  <c:v>30.72</c:v>
                </c:pt>
                <c:pt idx="34306">
                  <c:v>30.72</c:v>
                </c:pt>
                <c:pt idx="34307">
                  <c:v>30.72</c:v>
                </c:pt>
                <c:pt idx="34308">
                  <c:v>30.72</c:v>
                </c:pt>
                <c:pt idx="34309">
                  <c:v>30.72</c:v>
                </c:pt>
                <c:pt idx="34310">
                  <c:v>30.72</c:v>
                </c:pt>
                <c:pt idx="34311">
                  <c:v>30.72</c:v>
                </c:pt>
                <c:pt idx="34312">
                  <c:v>30.72</c:v>
                </c:pt>
                <c:pt idx="34313">
                  <c:v>30.72</c:v>
                </c:pt>
                <c:pt idx="34314">
                  <c:v>30.72</c:v>
                </c:pt>
                <c:pt idx="34315">
                  <c:v>33.08</c:v>
                </c:pt>
                <c:pt idx="34316">
                  <c:v>33.08</c:v>
                </c:pt>
                <c:pt idx="34317">
                  <c:v>33.08</c:v>
                </c:pt>
                <c:pt idx="34318">
                  <c:v>33.08</c:v>
                </c:pt>
                <c:pt idx="34319">
                  <c:v>33.08</c:v>
                </c:pt>
                <c:pt idx="34320">
                  <c:v>33.08</c:v>
                </c:pt>
                <c:pt idx="34321">
                  <c:v>33.08</c:v>
                </c:pt>
                <c:pt idx="34322">
                  <c:v>33.08</c:v>
                </c:pt>
                <c:pt idx="34323">
                  <c:v>33.08</c:v>
                </c:pt>
                <c:pt idx="34324">
                  <c:v>33.08</c:v>
                </c:pt>
                <c:pt idx="34325">
                  <c:v>31.86</c:v>
                </c:pt>
                <c:pt idx="34326">
                  <c:v>31.86</c:v>
                </c:pt>
                <c:pt idx="34327">
                  <c:v>31.86</c:v>
                </c:pt>
                <c:pt idx="34328">
                  <c:v>31.86</c:v>
                </c:pt>
                <c:pt idx="34329">
                  <c:v>31.86</c:v>
                </c:pt>
                <c:pt idx="34330">
                  <c:v>31.86</c:v>
                </c:pt>
                <c:pt idx="34331">
                  <c:v>31.86</c:v>
                </c:pt>
                <c:pt idx="34332">
                  <c:v>31.86</c:v>
                </c:pt>
                <c:pt idx="34333">
                  <c:v>31.86</c:v>
                </c:pt>
                <c:pt idx="34334">
                  <c:v>31.86</c:v>
                </c:pt>
                <c:pt idx="34335">
                  <c:v>30.05</c:v>
                </c:pt>
                <c:pt idx="34336">
                  <c:v>30.05</c:v>
                </c:pt>
                <c:pt idx="34337">
                  <c:v>30.05</c:v>
                </c:pt>
                <c:pt idx="34338">
                  <c:v>30.05</c:v>
                </c:pt>
                <c:pt idx="34339">
                  <c:v>30.05</c:v>
                </c:pt>
                <c:pt idx="34340">
                  <c:v>30.05</c:v>
                </c:pt>
                <c:pt idx="34341">
                  <c:v>30.05</c:v>
                </c:pt>
                <c:pt idx="34342">
                  <c:v>30.05</c:v>
                </c:pt>
                <c:pt idx="34343">
                  <c:v>30.05</c:v>
                </c:pt>
                <c:pt idx="34344">
                  <c:v>30.05</c:v>
                </c:pt>
                <c:pt idx="34345">
                  <c:v>29.13</c:v>
                </c:pt>
                <c:pt idx="34346">
                  <c:v>29.13</c:v>
                </c:pt>
                <c:pt idx="34347">
                  <c:v>29.13</c:v>
                </c:pt>
                <c:pt idx="34348">
                  <c:v>29.13</c:v>
                </c:pt>
                <c:pt idx="34349">
                  <c:v>29.13</c:v>
                </c:pt>
                <c:pt idx="34350">
                  <c:v>29.13</c:v>
                </c:pt>
                <c:pt idx="34351">
                  <c:v>29.13</c:v>
                </c:pt>
                <c:pt idx="34352">
                  <c:v>29.13</c:v>
                </c:pt>
                <c:pt idx="34353">
                  <c:v>29.13</c:v>
                </c:pt>
                <c:pt idx="34354">
                  <c:v>29.13</c:v>
                </c:pt>
                <c:pt idx="34355">
                  <c:v>29.58</c:v>
                </c:pt>
                <c:pt idx="34356">
                  <c:v>29.58</c:v>
                </c:pt>
                <c:pt idx="34357">
                  <c:v>29.58</c:v>
                </c:pt>
                <c:pt idx="34358">
                  <c:v>29.58</c:v>
                </c:pt>
                <c:pt idx="34359">
                  <c:v>29.58</c:v>
                </c:pt>
                <c:pt idx="34360">
                  <c:v>29.58</c:v>
                </c:pt>
                <c:pt idx="34361">
                  <c:v>29.58</c:v>
                </c:pt>
                <c:pt idx="34362">
                  <c:v>29.58</c:v>
                </c:pt>
                <c:pt idx="34363">
                  <c:v>29.58</c:v>
                </c:pt>
                <c:pt idx="34364">
                  <c:v>29.58</c:v>
                </c:pt>
                <c:pt idx="34365">
                  <c:v>29.55</c:v>
                </c:pt>
                <c:pt idx="34366">
                  <c:v>29.55</c:v>
                </c:pt>
                <c:pt idx="34367">
                  <c:v>29.55</c:v>
                </c:pt>
                <c:pt idx="34368">
                  <c:v>29.55</c:v>
                </c:pt>
                <c:pt idx="34369">
                  <c:v>29.55</c:v>
                </c:pt>
                <c:pt idx="34370">
                  <c:v>29.55</c:v>
                </c:pt>
                <c:pt idx="34371">
                  <c:v>29.55</c:v>
                </c:pt>
                <c:pt idx="34372">
                  <c:v>29.55</c:v>
                </c:pt>
                <c:pt idx="34373">
                  <c:v>29.55</c:v>
                </c:pt>
                <c:pt idx="34374">
                  <c:v>29.55</c:v>
                </c:pt>
                <c:pt idx="34375">
                  <c:v>30.74</c:v>
                </c:pt>
                <c:pt idx="34376">
                  <c:v>30.74</c:v>
                </c:pt>
                <c:pt idx="34377">
                  <c:v>30.74</c:v>
                </c:pt>
                <c:pt idx="34378">
                  <c:v>30.74</c:v>
                </c:pt>
                <c:pt idx="34379">
                  <c:v>30.74</c:v>
                </c:pt>
                <c:pt idx="34380">
                  <c:v>30.74</c:v>
                </c:pt>
                <c:pt idx="34381">
                  <c:v>30.74</c:v>
                </c:pt>
                <c:pt idx="34382">
                  <c:v>30.74</c:v>
                </c:pt>
                <c:pt idx="34383">
                  <c:v>30.74</c:v>
                </c:pt>
                <c:pt idx="34384">
                  <c:v>30.74</c:v>
                </c:pt>
                <c:pt idx="34385">
                  <c:v>34.61</c:v>
                </c:pt>
                <c:pt idx="34386">
                  <c:v>34.61</c:v>
                </c:pt>
                <c:pt idx="34387">
                  <c:v>34.61</c:v>
                </c:pt>
                <c:pt idx="34388">
                  <c:v>34.61</c:v>
                </c:pt>
                <c:pt idx="34389">
                  <c:v>34.61</c:v>
                </c:pt>
                <c:pt idx="34390">
                  <c:v>34.61</c:v>
                </c:pt>
                <c:pt idx="34391">
                  <c:v>34.61</c:v>
                </c:pt>
                <c:pt idx="34392">
                  <c:v>34.61</c:v>
                </c:pt>
                <c:pt idx="34393">
                  <c:v>34.61</c:v>
                </c:pt>
                <c:pt idx="34394">
                  <c:v>34.61</c:v>
                </c:pt>
                <c:pt idx="34395">
                  <c:v>37.83</c:v>
                </c:pt>
                <c:pt idx="34396">
                  <c:v>37.83</c:v>
                </c:pt>
                <c:pt idx="34397">
                  <c:v>37.83</c:v>
                </c:pt>
                <c:pt idx="34398">
                  <c:v>37.83</c:v>
                </c:pt>
                <c:pt idx="34399">
                  <c:v>37.83</c:v>
                </c:pt>
                <c:pt idx="34400">
                  <c:v>37.83</c:v>
                </c:pt>
                <c:pt idx="34401">
                  <c:v>37.83</c:v>
                </c:pt>
                <c:pt idx="34402">
                  <c:v>37.83</c:v>
                </c:pt>
                <c:pt idx="34403">
                  <c:v>37.83</c:v>
                </c:pt>
                <c:pt idx="34404">
                  <c:v>37.83</c:v>
                </c:pt>
                <c:pt idx="34405">
                  <c:v>41.19</c:v>
                </c:pt>
                <c:pt idx="34406">
                  <c:v>41.19</c:v>
                </c:pt>
                <c:pt idx="34407">
                  <c:v>41.19</c:v>
                </c:pt>
                <c:pt idx="34408">
                  <c:v>41.19</c:v>
                </c:pt>
                <c:pt idx="34409">
                  <c:v>41.19</c:v>
                </c:pt>
                <c:pt idx="34410">
                  <c:v>41.19</c:v>
                </c:pt>
                <c:pt idx="34411">
                  <c:v>41.19</c:v>
                </c:pt>
                <c:pt idx="34412">
                  <c:v>41.19</c:v>
                </c:pt>
                <c:pt idx="34413">
                  <c:v>41.19</c:v>
                </c:pt>
                <c:pt idx="34414">
                  <c:v>41.19</c:v>
                </c:pt>
                <c:pt idx="34415">
                  <c:v>43.27</c:v>
                </c:pt>
                <c:pt idx="34416">
                  <c:v>43.27</c:v>
                </c:pt>
                <c:pt idx="34417">
                  <c:v>43.27</c:v>
                </c:pt>
                <c:pt idx="34418">
                  <c:v>43.27</c:v>
                </c:pt>
                <c:pt idx="34419">
                  <c:v>43.27</c:v>
                </c:pt>
                <c:pt idx="34420">
                  <c:v>43.27</c:v>
                </c:pt>
                <c:pt idx="34421">
                  <c:v>43.27</c:v>
                </c:pt>
                <c:pt idx="34422">
                  <c:v>43.27</c:v>
                </c:pt>
                <c:pt idx="34423">
                  <c:v>43.27</c:v>
                </c:pt>
                <c:pt idx="34424">
                  <c:v>43.27</c:v>
                </c:pt>
                <c:pt idx="34425">
                  <c:v>47.69</c:v>
                </c:pt>
                <c:pt idx="34426">
                  <c:v>47.69</c:v>
                </c:pt>
                <c:pt idx="34427">
                  <c:v>47.69</c:v>
                </c:pt>
                <c:pt idx="34428">
                  <c:v>47.69</c:v>
                </c:pt>
                <c:pt idx="34429">
                  <c:v>47.69</c:v>
                </c:pt>
                <c:pt idx="34430">
                  <c:v>47.69</c:v>
                </c:pt>
                <c:pt idx="34431">
                  <c:v>47.69</c:v>
                </c:pt>
                <c:pt idx="34432">
                  <c:v>47.69</c:v>
                </c:pt>
                <c:pt idx="34433">
                  <c:v>47.69</c:v>
                </c:pt>
                <c:pt idx="34434">
                  <c:v>47.69</c:v>
                </c:pt>
                <c:pt idx="34435">
                  <c:v>47.02</c:v>
                </c:pt>
                <c:pt idx="34436">
                  <c:v>47.02</c:v>
                </c:pt>
                <c:pt idx="34437">
                  <c:v>47.02</c:v>
                </c:pt>
                <c:pt idx="34438">
                  <c:v>47.02</c:v>
                </c:pt>
                <c:pt idx="34439">
                  <c:v>47.02</c:v>
                </c:pt>
                <c:pt idx="34440">
                  <c:v>47.02</c:v>
                </c:pt>
                <c:pt idx="34441">
                  <c:v>47.02</c:v>
                </c:pt>
                <c:pt idx="34442">
                  <c:v>47.02</c:v>
                </c:pt>
                <c:pt idx="34443">
                  <c:v>47.02</c:v>
                </c:pt>
                <c:pt idx="34444">
                  <c:v>47.02</c:v>
                </c:pt>
                <c:pt idx="34445">
                  <c:v>43.11</c:v>
                </c:pt>
                <c:pt idx="34446">
                  <c:v>43.11</c:v>
                </c:pt>
                <c:pt idx="34447">
                  <c:v>43.11</c:v>
                </c:pt>
                <c:pt idx="34448">
                  <c:v>43.11</c:v>
                </c:pt>
                <c:pt idx="34449">
                  <c:v>43.11</c:v>
                </c:pt>
                <c:pt idx="34450">
                  <c:v>43.11</c:v>
                </c:pt>
                <c:pt idx="34451">
                  <c:v>43.11</c:v>
                </c:pt>
                <c:pt idx="34452">
                  <c:v>43.11</c:v>
                </c:pt>
                <c:pt idx="34453">
                  <c:v>43.11</c:v>
                </c:pt>
                <c:pt idx="34454">
                  <c:v>43.11</c:v>
                </c:pt>
                <c:pt idx="34455">
                  <c:v>40.83</c:v>
                </c:pt>
                <c:pt idx="34456">
                  <c:v>40.83</c:v>
                </c:pt>
                <c:pt idx="34457">
                  <c:v>40.83</c:v>
                </c:pt>
                <c:pt idx="34458">
                  <c:v>40.83</c:v>
                </c:pt>
                <c:pt idx="34459">
                  <c:v>40.83</c:v>
                </c:pt>
                <c:pt idx="34460">
                  <c:v>40.83</c:v>
                </c:pt>
                <c:pt idx="34461">
                  <c:v>40.83</c:v>
                </c:pt>
                <c:pt idx="34462">
                  <c:v>40.83</c:v>
                </c:pt>
                <c:pt idx="34463">
                  <c:v>40.83</c:v>
                </c:pt>
                <c:pt idx="34464">
                  <c:v>40.83</c:v>
                </c:pt>
                <c:pt idx="34465">
                  <c:v>43.63</c:v>
                </c:pt>
                <c:pt idx="34466">
                  <c:v>43.63</c:v>
                </c:pt>
                <c:pt idx="34467">
                  <c:v>43.63</c:v>
                </c:pt>
                <c:pt idx="34468">
                  <c:v>43.63</c:v>
                </c:pt>
                <c:pt idx="34469">
                  <c:v>43.63</c:v>
                </c:pt>
                <c:pt idx="34470">
                  <c:v>43.63</c:v>
                </c:pt>
                <c:pt idx="34471">
                  <c:v>43.63</c:v>
                </c:pt>
                <c:pt idx="34472">
                  <c:v>43.63</c:v>
                </c:pt>
                <c:pt idx="34473">
                  <c:v>43.63</c:v>
                </c:pt>
                <c:pt idx="34474">
                  <c:v>43.63</c:v>
                </c:pt>
                <c:pt idx="34475">
                  <c:v>47.69</c:v>
                </c:pt>
                <c:pt idx="34476">
                  <c:v>47.69</c:v>
                </c:pt>
                <c:pt idx="34477">
                  <c:v>47.69</c:v>
                </c:pt>
                <c:pt idx="34478">
                  <c:v>47.69</c:v>
                </c:pt>
                <c:pt idx="34479">
                  <c:v>47.69</c:v>
                </c:pt>
                <c:pt idx="34480">
                  <c:v>47.69</c:v>
                </c:pt>
                <c:pt idx="34481">
                  <c:v>47.69</c:v>
                </c:pt>
                <c:pt idx="34482">
                  <c:v>47.69</c:v>
                </c:pt>
                <c:pt idx="34483">
                  <c:v>47.69</c:v>
                </c:pt>
                <c:pt idx="34484">
                  <c:v>47.69</c:v>
                </c:pt>
                <c:pt idx="34485">
                  <c:v>50.58</c:v>
                </c:pt>
                <c:pt idx="34486">
                  <c:v>50.58</c:v>
                </c:pt>
                <c:pt idx="34487">
                  <c:v>50.58</c:v>
                </c:pt>
                <c:pt idx="34488">
                  <c:v>50.58</c:v>
                </c:pt>
                <c:pt idx="34489">
                  <c:v>50.58</c:v>
                </c:pt>
                <c:pt idx="34490">
                  <c:v>50.58</c:v>
                </c:pt>
                <c:pt idx="34491">
                  <c:v>50.58</c:v>
                </c:pt>
                <c:pt idx="34492">
                  <c:v>50.58</c:v>
                </c:pt>
                <c:pt idx="34493">
                  <c:v>50.58</c:v>
                </c:pt>
                <c:pt idx="34494">
                  <c:v>50.58</c:v>
                </c:pt>
                <c:pt idx="34495">
                  <c:v>55.74</c:v>
                </c:pt>
                <c:pt idx="34496">
                  <c:v>55.74</c:v>
                </c:pt>
                <c:pt idx="34497">
                  <c:v>55.74</c:v>
                </c:pt>
                <c:pt idx="34498">
                  <c:v>55.74</c:v>
                </c:pt>
                <c:pt idx="34499">
                  <c:v>55.74</c:v>
                </c:pt>
                <c:pt idx="34500">
                  <c:v>55.74</c:v>
                </c:pt>
                <c:pt idx="34501">
                  <c:v>55.74</c:v>
                </c:pt>
                <c:pt idx="34502">
                  <c:v>55.74</c:v>
                </c:pt>
                <c:pt idx="34503">
                  <c:v>55.74</c:v>
                </c:pt>
                <c:pt idx="34504">
                  <c:v>55.74</c:v>
                </c:pt>
                <c:pt idx="34505">
                  <c:v>54.08</c:v>
                </c:pt>
                <c:pt idx="34506">
                  <c:v>54.08</c:v>
                </c:pt>
                <c:pt idx="34507">
                  <c:v>54.08</c:v>
                </c:pt>
                <c:pt idx="34508">
                  <c:v>54.08</c:v>
                </c:pt>
                <c:pt idx="34509">
                  <c:v>54.08</c:v>
                </c:pt>
                <c:pt idx="34510">
                  <c:v>54.08</c:v>
                </c:pt>
                <c:pt idx="34511">
                  <c:v>54.08</c:v>
                </c:pt>
                <c:pt idx="34512">
                  <c:v>54.08</c:v>
                </c:pt>
                <c:pt idx="34513">
                  <c:v>54.08</c:v>
                </c:pt>
                <c:pt idx="34514">
                  <c:v>54.08</c:v>
                </c:pt>
                <c:pt idx="34515">
                  <c:v>52.38</c:v>
                </c:pt>
                <c:pt idx="34516">
                  <c:v>52.38</c:v>
                </c:pt>
                <c:pt idx="34517">
                  <c:v>52.38</c:v>
                </c:pt>
                <c:pt idx="34518">
                  <c:v>52.38</c:v>
                </c:pt>
                <c:pt idx="34519">
                  <c:v>52.38</c:v>
                </c:pt>
                <c:pt idx="34520">
                  <c:v>52.38</c:v>
                </c:pt>
                <c:pt idx="34521">
                  <c:v>52.38</c:v>
                </c:pt>
                <c:pt idx="34522">
                  <c:v>52.38</c:v>
                </c:pt>
                <c:pt idx="34523">
                  <c:v>52.38</c:v>
                </c:pt>
                <c:pt idx="34524">
                  <c:v>52.38</c:v>
                </c:pt>
                <c:pt idx="34525">
                  <c:v>51.69</c:v>
                </c:pt>
                <c:pt idx="34526">
                  <c:v>51.69</c:v>
                </c:pt>
                <c:pt idx="34527">
                  <c:v>51.69</c:v>
                </c:pt>
                <c:pt idx="34528">
                  <c:v>51.69</c:v>
                </c:pt>
                <c:pt idx="34529">
                  <c:v>51.69</c:v>
                </c:pt>
                <c:pt idx="34530">
                  <c:v>51.69</c:v>
                </c:pt>
                <c:pt idx="34531">
                  <c:v>51.69</c:v>
                </c:pt>
                <c:pt idx="34532">
                  <c:v>51.69</c:v>
                </c:pt>
                <c:pt idx="34533">
                  <c:v>51.69</c:v>
                </c:pt>
                <c:pt idx="34534">
                  <c:v>51.69</c:v>
                </c:pt>
                <c:pt idx="34535">
                  <c:v>45.91</c:v>
                </c:pt>
                <c:pt idx="34536">
                  <c:v>45.91</c:v>
                </c:pt>
                <c:pt idx="34537">
                  <c:v>45.91</c:v>
                </c:pt>
                <c:pt idx="34538">
                  <c:v>45.91</c:v>
                </c:pt>
                <c:pt idx="34539">
                  <c:v>45.91</c:v>
                </c:pt>
                <c:pt idx="34540">
                  <c:v>45.91</c:v>
                </c:pt>
                <c:pt idx="34541">
                  <c:v>45.91</c:v>
                </c:pt>
                <c:pt idx="34542">
                  <c:v>45.91</c:v>
                </c:pt>
                <c:pt idx="34543">
                  <c:v>45.91</c:v>
                </c:pt>
                <c:pt idx="34544">
                  <c:v>45.91</c:v>
                </c:pt>
                <c:pt idx="34545">
                  <c:v>42.72</c:v>
                </c:pt>
                <c:pt idx="34546">
                  <c:v>42.72</c:v>
                </c:pt>
                <c:pt idx="34547">
                  <c:v>42.72</c:v>
                </c:pt>
                <c:pt idx="34548">
                  <c:v>42.72</c:v>
                </c:pt>
                <c:pt idx="34549">
                  <c:v>42.72</c:v>
                </c:pt>
                <c:pt idx="34550">
                  <c:v>42.72</c:v>
                </c:pt>
                <c:pt idx="34551">
                  <c:v>42.72</c:v>
                </c:pt>
                <c:pt idx="34552">
                  <c:v>42.72</c:v>
                </c:pt>
                <c:pt idx="34553">
                  <c:v>42.72</c:v>
                </c:pt>
                <c:pt idx="34554">
                  <c:v>42.72</c:v>
                </c:pt>
                <c:pt idx="34555">
                  <c:v>46.08</c:v>
                </c:pt>
                <c:pt idx="34556">
                  <c:v>46.08</c:v>
                </c:pt>
                <c:pt idx="34557">
                  <c:v>46.08</c:v>
                </c:pt>
                <c:pt idx="34558">
                  <c:v>46.08</c:v>
                </c:pt>
                <c:pt idx="34559">
                  <c:v>46.08</c:v>
                </c:pt>
                <c:pt idx="34560">
                  <c:v>46.08</c:v>
                </c:pt>
                <c:pt idx="34561">
                  <c:v>46.08</c:v>
                </c:pt>
                <c:pt idx="34562">
                  <c:v>46.08</c:v>
                </c:pt>
                <c:pt idx="34563">
                  <c:v>46.08</c:v>
                </c:pt>
                <c:pt idx="34564">
                  <c:v>46.08</c:v>
                </c:pt>
                <c:pt idx="34565">
                  <c:v>48.99</c:v>
                </c:pt>
                <c:pt idx="34566">
                  <c:v>48.99</c:v>
                </c:pt>
                <c:pt idx="34567">
                  <c:v>48.99</c:v>
                </c:pt>
                <c:pt idx="34568">
                  <c:v>48.99</c:v>
                </c:pt>
                <c:pt idx="34569">
                  <c:v>48.99</c:v>
                </c:pt>
                <c:pt idx="34570">
                  <c:v>48.99</c:v>
                </c:pt>
                <c:pt idx="34571">
                  <c:v>48.99</c:v>
                </c:pt>
                <c:pt idx="34572">
                  <c:v>48.99</c:v>
                </c:pt>
                <c:pt idx="34573">
                  <c:v>48.99</c:v>
                </c:pt>
                <c:pt idx="34574">
                  <c:v>48.99</c:v>
                </c:pt>
                <c:pt idx="34575">
                  <c:v>47.36</c:v>
                </c:pt>
                <c:pt idx="34576">
                  <c:v>47.36</c:v>
                </c:pt>
                <c:pt idx="34577">
                  <c:v>47.36</c:v>
                </c:pt>
                <c:pt idx="34578">
                  <c:v>47.36</c:v>
                </c:pt>
                <c:pt idx="34579">
                  <c:v>47.36</c:v>
                </c:pt>
                <c:pt idx="34580">
                  <c:v>47.36</c:v>
                </c:pt>
                <c:pt idx="34581">
                  <c:v>47.36</c:v>
                </c:pt>
                <c:pt idx="34582">
                  <c:v>47.36</c:v>
                </c:pt>
                <c:pt idx="34583">
                  <c:v>47.36</c:v>
                </c:pt>
                <c:pt idx="34584">
                  <c:v>47.36</c:v>
                </c:pt>
                <c:pt idx="34585">
                  <c:v>42.94</c:v>
                </c:pt>
                <c:pt idx="34586">
                  <c:v>42.94</c:v>
                </c:pt>
                <c:pt idx="34587">
                  <c:v>42.94</c:v>
                </c:pt>
                <c:pt idx="34588">
                  <c:v>42.94</c:v>
                </c:pt>
                <c:pt idx="34589">
                  <c:v>42.94</c:v>
                </c:pt>
                <c:pt idx="34590">
                  <c:v>42.94</c:v>
                </c:pt>
                <c:pt idx="34591">
                  <c:v>42.94</c:v>
                </c:pt>
                <c:pt idx="34592">
                  <c:v>42.94</c:v>
                </c:pt>
                <c:pt idx="34593">
                  <c:v>42.94</c:v>
                </c:pt>
                <c:pt idx="34594">
                  <c:v>42.94</c:v>
                </c:pt>
                <c:pt idx="34595">
                  <c:v>31.88</c:v>
                </c:pt>
                <c:pt idx="34596">
                  <c:v>31.88</c:v>
                </c:pt>
                <c:pt idx="34597">
                  <c:v>31.88</c:v>
                </c:pt>
                <c:pt idx="34598">
                  <c:v>31.88</c:v>
                </c:pt>
                <c:pt idx="34599">
                  <c:v>31.88</c:v>
                </c:pt>
                <c:pt idx="34600">
                  <c:v>31.88</c:v>
                </c:pt>
                <c:pt idx="34601">
                  <c:v>31.88</c:v>
                </c:pt>
                <c:pt idx="34602">
                  <c:v>31.88</c:v>
                </c:pt>
                <c:pt idx="34603">
                  <c:v>31.88</c:v>
                </c:pt>
                <c:pt idx="34604">
                  <c:v>31.88</c:v>
                </c:pt>
                <c:pt idx="34605">
                  <c:v>33.380000000000003</c:v>
                </c:pt>
                <c:pt idx="34606">
                  <c:v>33.380000000000003</c:v>
                </c:pt>
                <c:pt idx="34607">
                  <c:v>33.380000000000003</c:v>
                </c:pt>
                <c:pt idx="34608">
                  <c:v>33.380000000000003</c:v>
                </c:pt>
                <c:pt idx="34609">
                  <c:v>33.380000000000003</c:v>
                </c:pt>
                <c:pt idx="34610">
                  <c:v>33.380000000000003</c:v>
                </c:pt>
                <c:pt idx="34611">
                  <c:v>33.380000000000003</c:v>
                </c:pt>
                <c:pt idx="34612">
                  <c:v>33.380000000000003</c:v>
                </c:pt>
                <c:pt idx="34613">
                  <c:v>33.380000000000003</c:v>
                </c:pt>
                <c:pt idx="34614">
                  <c:v>33.380000000000003</c:v>
                </c:pt>
                <c:pt idx="34615">
                  <c:v>36.380000000000003</c:v>
                </c:pt>
                <c:pt idx="34616">
                  <c:v>36.380000000000003</c:v>
                </c:pt>
                <c:pt idx="34617">
                  <c:v>36.380000000000003</c:v>
                </c:pt>
                <c:pt idx="34618">
                  <c:v>36.380000000000003</c:v>
                </c:pt>
                <c:pt idx="34619">
                  <c:v>36.380000000000003</c:v>
                </c:pt>
                <c:pt idx="34620">
                  <c:v>36.380000000000003</c:v>
                </c:pt>
                <c:pt idx="34621">
                  <c:v>36.380000000000003</c:v>
                </c:pt>
                <c:pt idx="34622">
                  <c:v>36.380000000000003</c:v>
                </c:pt>
                <c:pt idx="34623">
                  <c:v>36.380000000000003</c:v>
                </c:pt>
                <c:pt idx="34624">
                  <c:v>36.380000000000003</c:v>
                </c:pt>
                <c:pt idx="34625">
                  <c:v>39.36</c:v>
                </c:pt>
                <c:pt idx="34626">
                  <c:v>39.36</c:v>
                </c:pt>
                <c:pt idx="34627">
                  <c:v>39.36</c:v>
                </c:pt>
                <c:pt idx="34628">
                  <c:v>39.36</c:v>
                </c:pt>
                <c:pt idx="34629">
                  <c:v>39.36</c:v>
                </c:pt>
                <c:pt idx="34630">
                  <c:v>39.36</c:v>
                </c:pt>
                <c:pt idx="34631">
                  <c:v>39.36</c:v>
                </c:pt>
                <c:pt idx="34632">
                  <c:v>39.36</c:v>
                </c:pt>
                <c:pt idx="34633">
                  <c:v>39.36</c:v>
                </c:pt>
                <c:pt idx="34634">
                  <c:v>39.36</c:v>
                </c:pt>
                <c:pt idx="34635">
                  <c:v>41.33</c:v>
                </c:pt>
                <c:pt idx="34636">
                  <c:v>41.33</c:v>
                </c:pt>
                <c:pt idx="34637">
                  <c:v>41.33</c:v>
                </c:pt>
                <c:pt idx="34638">
                  <c:v>41.33</c:v>
                </c:pt>
                <c:pt idx="34639">
                  <c:v>41.33</c:v>
                </c:pt>
                <c:pt idx="34640">
                  <c:v>41.33</c:v>
                </c:pt>
                <c:pt idx="34641">
                  <c:v>41.33</c:v>
                </c:pt>
                <c:pt idx="34642">
                  <c:v>41.33</c:v>
                </c:pt>
                <c:pt idx="34643">
                  <c:v>41.33</c:v>
                </c:pt>
                <c:pt idx="34644">
                  <c:v>41.33</c:v>
                </c:pt>
                <c:pt idx="34645">
                  <c:v>35.58</c:v>
                </c:pt>
                <c:pt idx="34646">
                  <c:v>35.58</c:v>
                </c:pt>
                <c:pt idx="34647">
                  <c:v>35.58</c:v>
                </c:pt>
                <c:pt idx="34648">
                  <c:v>35.58</c:v>
                </c:pt>
                <c:pt idx="34649">
                  <c:v>35.58</c:v>
                </c:pt>
                <c:pt idx="34650">
                  <c:v>35.58</c:v>
                </c:pt>
                <c:pt idx="34651">
                  <c:v>35.58</c:v>
                </c:pt>
                <c:pt idx="34652">
                  <c:v>35.58</c:v>
                </c:pt>
                <c:pt idx="34653">
                  <c:v>35.58</c:v>
                </c:pt>
                <c:pt idx="34654">
                  <c:v>35.58</c:v>
                </c:pt>
                <c:pt idx="34655">
                  <c:v>31.94</c:v>
                </c:pt>
                <c:pt idx="34656">
                  <c:v>31.94</c:v>
                </c:pt>
                <c:pt idx="34657">
                  <c:v>31.94</c:v>
                </c:pt>
                <c:pt idx="34658">
                  <c:v>31.94</c:v>
                </c:pt>
                <c:pt idx="34659">
                  <c:v>31.94</c:v>
                </c:pt>
                <c:pt idx="34660">
                  <c:v>31.94</c:v>
                </c:pt>
                <c:pt idx="34661">
                  <c:v>31.94</c:v>
                </c:pt>
                <c:pt idx="34662">
                  <c:v>31.94</c:v>
                </c:pt>
                <c:pt idx="34663">
                  <c:v>31.94</c:v>
                </c:pt>
                <c:pt idx="34664">
                  <c:v>31.94</c:v>
                </c:pt>
                <c:pt idx="34665">
                  <c:v>36.630000000000003</c:v>
                </c:pt>
                <c:pt idx="34666">
                  <c:v>36.630000000000003</c:v>
                </c:pt>
                <c:pt idx="34667">
                  <c:v>36.630000000000003</c:v>
                </c:pt>
                <c:pt idx="34668">
                  <c:v>36.630000000000003</c:v>
                </c:pt>
                <c:pt idx="34669">
                  <c:v>36.630000000000003</c:v>
                </c:pt>
                <c:pt idx="34670">
                  <c:v>36.630000000000003</c:v>
                </c:pt>
                <c:pt idx="34671">
                  <c:v>36.630000000000003</c:v>
                </c:pt>
                <c:pt idx="34672">
                  <c:v>36.630000000000003</c:v>
                </c:pt>
                <c:pt idx="34673">
                  <c:v>36.630000000000003</c:v>
                </c:pt>
                <c:pt idx="34674">
                  <c:v>36.630000000000003</c:v>
                </c:pt>
                <c:pt idx="34675">
                  <c:v>39.74</c:v>
                </c:pt>
                <c:pt idx="34676">
                  <c:v>39.74</c:v>
                </c:pt>
                <c:pt idx="34677">
                  <c:v>39.74</c:v>
                </c:pt>
                <c:pt idx="34678">
                  <c:v>39.74</c:v>
                </c:pt>
                <c:pt idx="34679">
                  <c:v>39.74</c:v>
                </c:pt>
                <c:pt idx="34680">
                  <c:v>39.74</c:v>
                </c:pt>
                <c:pt idx="34681">
                  <c:v>39.74</c:v>
                </c:pt>
                <c:pt idx="34682">
                  <c:v>39.74</c:v>
                </c:pt>
                <c:pt idx="34683">
                  <c:v>39.74</c:v>
                </c:pt>
                <c:pt idx="34684">
                  <c:v>39.74</c:v>
                </c:pt>
                <c:pt idx="34685">
                  <c:v>44.02</c:v>
                </c:pt>
                <c:pt idx="34686">
                  <c:v>44.02</c:v>
                </c:pt>
                <c:pt idx="34687">
                  <c:v>44.02</c:v>
                </c:pt>
                <c:pt idx="34688">
                  <c:v>44.02</c:v>
                </c:pt>
                <c:pt idx="34689">
                  <c:v>44.02</c:v>
                </c:pt>
                <c:pt idx="34690">
                  <c:v>44.02</c:v>
                </c:pt>
                <c:pt idx="34691">
                  <c:v>44.02</c:v>
                </c:pt>
                <c:pt idx="34692">
                  <c:v>44.02</c:v>
                </c:pt>
                <c:pt idx="34693">
                  <c:v>44.02</c:v>
                </c:pt>
                <c:pt idx="34694">
                  <c:v>44.02</c:v>
                </c:pt>
                <c:pt idx="34695">
                  <c:v>45.69</c:v>
                </c:pt>
                <c:pt idx="34696">
                  <c:v>45.69</c:v>
                </c:pt>
                <c:pt idx="34697">
                  <c:v>45.69</c:v>
                </c:pt>
                <c:pt idx="34698">
                  <c:v>45.69</c:v>
                </c:pt>
                <c:pt idx="34699">
                  <c:v>45.69</c:v>
                </c:pt>
                <c:pt idx="34700">
                  <c:v>45.69</c:v>
                </c:pt>
                <c:pt idx="34701">
                  <c:v>45.69</c:v>
                </c:pt>
                <c:pt idx="34702">
                  <c:v>45.69</c:v>
                </c:pt>
                <c:pt idx="34703">
                  <c:v>45.69</c:v>
                </c:pt>
                <c:pt idx="34704">
                  <c:v>45.69</c:v>
                </c:pt>
                <c:pt idx="34705">
                  <c:v>46.24</c:v>
                </c:pt>
                <c:pt idx="34706">
                  <c:v>46.24</c:v>
                </c:pt>
                <c:pt idx="34707">
                  <c:v>46.24</c:v>
                </c:pt>
                <c:pt idx="34708">
                  <c:v>46.24</c:v>
                </c:pt>
                <c:pt idx="34709">
                  <c:v>46.24</c:v>
                </c:pt>
                <c:pt idx="34710">
                  <c:v>46.24</c:v>
                </c:pt>
                <c:pt idx="34711">
                  <c:v>46.24</c:v>
                </c:pt>
                <c:pt idx="34712">
                  <c:v>46.24</c:v>
                </c:pt>
                <c:pt idx="34713">
                  <c:v>46.24</c:v>
                </c:pt>
                <c:pt idx="34714">
                  <c:v>46.24</c:v>
                </c:pt>
                <c:pt idx="34715">
                  <c:v>54.11</c:v>
                </c:pt>
                <c:pt idx="34716">
                  <c:v>54.11</c:v>
                </c:pt>
                <c:pt idx="34717">
                  <c:v>54.11</c:v>
                </c:pt>
                <c:pt idx="34718">
                  <c:v>54.11</c:v>
                </c:pt>
                <c:pt idx="34719">
                  <c:v>54.11</c:v>
                </c:pt>
                <c:pt idx="34720">
                  <c:v>54.11</c:v>
                </c:pt>
                <c:pt idx="34721">
                  <c:v>54.11</c:v>
                </c:pt>
                <c:pt idx="34722">
                  <c:v>54.11</c:v>
                </c:pt>
                <c:pt idx="34723">
                  <c:v>54.11</c:v>
                </c:pt>
                <c:pt idx="34724">
                  <c:v>54.11</c:v>
                </c:pt>
                <c:pt idx="34725">
                  <c:v>60.72</c:v>
                </c:pt>
                <c:pt idx="34726">
                  <c:v>60.72</c:v>
                </c:pt>
                <c:pt idx="34727">
                  <c:v>60.72</c:v>
                </c:pt>
                <c:pt idx="34728">
                  <c:v>60.72</c:v>
                </c:pt>
                <c:pt idx="34729">
                  <c:v>60.72</c:v>
                </c:pt>
                <c:pt idx="34730">
                  <c:v>60.72</c:v>
                </c:pt>
                <c:pt idx="34731">
                  <c:v>60.72</c:v>
                </c:pt>
                <c:pt idx="34732">
                  <c:v>60.72</c:v>
                </c:pt>
                <c:pt idx="34733">
                  <c:v>60.72</c:v>
                </c:pt>
                <c:pt idx="34734">
                  <c:v>60.72</c:v>
                </c:pt>
                <c:pt idx="34735">
                  <c:v>59.49</c:v>
                </c:pt>
                <c:pt idx="34736">
                  <c:v>59.49</c:v>
                </c:pt>
                <c:pt idx="34737">
                  <c:v>59.49</c:v>
                </c:pt>
                <c:pt idx="34738">
                  <c:v>59.49</c:v>
                </c:pt>
                <c:pt idx="34739">
                  <c:v>59.49</c:v>
                </c:pt>
                <c:pt idx="34740">
                  <c:v>59.49</c:v>
                </c:pt>
                <c:pt idx="34741">
                  <c:v>59.49</c:v>
                </c:pt>
                <c:pt idx="34742">
                  <c:v>59.49</c:v>
                </c:pt>
                <c:pt idx="34743">
                  <c:v>59.49</c:v>
                </c:pt>
                <c:pt idx="34744">
                  <c:v>59.49</c:v>
                </c:pt>
                <c:pt idx="34745">
                  <c:v>48.47</c:v>
                </c:pt>
                <c:pt idx="34746">
                  <c:v>48.47</c:v>
                </c:pt>
                <c:pt idx="34747">
                  <c:v>48.47</c:v>
                </c:pt>
                <c:pt idx="34748">
                  <c:v>48.47</c:v>
                </c:pt>
                <c:pt idx="34749">
                  <c:v>48.47</c:v>
                </c:pt>
                <c:pt idx="34750">
                  <c:v>48.47</c:v>
                </c:pt>
                <c:pt idx="34751">
                  <c:v>48.47</c:v>
                </c:pt>
                <c:pt idx="34752">
                  <c:v>48.47</c:v>
                </c:pt>
                <c:pt idx="34753">
                  <c:v>48.47</c:v>
                </c:pt>
                <c:pt idx="34754">
                  <c:v>48.47</c:v>
                </c:pt>
                <c:pt idx="34755">
                  <c:v>45.3</c:v>
                </c:pt>
                <c:pt idx="34756">
                  <c:v>45.3</c:v>
                </c:pt>
                <c:pt idx="34757">
                  <c:v>45.3</c:v>
                </c:pt>
                <c:pt idx="34758">
                  <c:v>45.3</c:v>
                </c:pt>
                <c:pt idx="34759">
                  <c:v>45.3</c:v>
                </c:pt>
                <c:pt idx="34760">
                  <c:v>45.3</c:v>
                </c:pt>
                <c:pt idx="34761">
                  <c:v>45.3</c:v>
                </c:pt>
                <c:pt idx="34762">
                  <c:v>45.3</c:v>
                </c:pt>
                <c:pt idx="34763">
                  <c:v>45.3</c:v>
                </c:pt>
                <c:pt idx="34764">
                  <c:v>45.3</c:v>
                </c:pt>
                <c:pt idx="34765">
                  <c:v>62.47</c:v>
                </c:pt>
                <c:pt idx="34766">
                  <c:v>62.47</c:v>
                </c:pt>
                <c:pt idx="34767">
                  <c:v>62.47</c:v>
                </c:pt>
                <c:pt idx="34768">
                  <c:v>62.47</c:v>
                </c:pt>
                <c:pt idx="34769">
                  <c:v>62.47</c:v>
                </c:pt>
                <c:pt idx="34770">
                  <c:v>62.47</c:v>
                </c:pt>
                <c:pt idx="34771">
                  <c:v>62.47</c:v>
                </c:pt>
                <c:pt idx="34772">
                  <c:v>62.47</c:v>
                </c:pt>
                <c:pt idx="34773">
                  <c:v>62.47</c:v>
                </c:pt>
                <c:pt idx="34774">
                  <c:v>62.47</c:v>
                </c:pt>
                <c:pt idx="34775">
                  <c:v>78.36</c:v>
                </c:pt>
                <c:pt idx="34776">
                  <c:v>78.36</c:v>
                </c:pt>
                <c:pt idx="34777">
                  <c:v>78.36</c:v>
                </c:pt>
                <c:pt idx="34778">
                  <c:v>78.36</c:v>
                </c:pt>
                <c:pt idx="34779">
                  <c:v>78.36</c:v>
                </c:pt>
                <c:pt idx="34780">
                  <c:v>78.36</c:v>
                </c:pt>
                <c:pt idx="34781">
                  <c:v>78.36</c:v>
                </c:pt>
                <c:pt idx="34782">
                  <c:v>78.36</c:v>
                </c:pt>
                <c:pt idx="34783">
                  <c:v>78.36</c:v>
                </c:pt>
                <c:pt idx="34784">
                  <c:v>78.36</c:v>
                </c:pt>
                <c:pt idx="34785">
                  <c:v>80.91</c:v>
                </c:pt>
                <c:pt idx="34786">
                  <c:v>80.91</c:v>
                </c:pt>
                <c:pt idx="34787">
                  <c:v>80.91</c:v>
                </c:pt>
                <c:pt idx="34788">
                  <c:v>80.91</c:v>
                </c:pt>
                <c:pt idx="34789">
                  <c:v>80.91</c:v>
                </c:pt>
                <c:pt idx="34790">
                  <c:v>80.91</c:v>
                </c:pt>
                <c:pt idx="34791">
                  <c:v>80.91</c:v>
                </c:pt>
                <c:pt idx="34792">
                  <c:v>80.91</c:v>
                </c:pt>
                <c:pt idx="34793">
                  <c:v>80.91</c:v>
                </c:pt>
                <c:pt idx="34794">
                  <c:v>80.91</c:v>
                </c:pt>
                <c:pt idx="34795">
                  <c:v>82.08</c:v>
                </c:pt>
                <c:pt idx="34796">
                  <c:v>82.08</c:v>
                </c:pt>
                <c:pt idx="34797">
                  <c:v>82.08</c:v>
                </c:pt>
                <c:pt idx="34798">
                  <c:v>82.08</c:v>
                </c:pt>
                <c:pt idx="34799">
                  <c:v>82.08</c:v>
                </c:pt>
                <c:pt idx="34800">
                  <c:v>82.08</c:v>
                </c:pt>
                <c:pt idx="34801">
                  <c:v>82.08</c:v>
                </c:pt>
                <c:pt idx="34802">
                  <c:v>82.08</c:v>
                </c:pt>
                <c:pt idx="34803">
                  <c:v>82.08</c:v>
                </c:pt>
                <c:pt idx="34804">
                  <c:v>82.08</c:v>
                </c:pt>
                <c:pt idx="34805">
                  <c:v>80.38</c:v>
                </c:pt>
                <c:pt idx="34806">
                  <c:v>80.38</c:v>
                </c:pt>
                <c:pt idx="34807">
                  <c:v>80.38</c:v>
                </c:pt>
                <c:pt idx="34808">
                  <c:v>80.38</c:v>
                </c:pt>
                <c:pt idx="34809">
                  <c:v>80.38</c:v>
                </c:pt>
                <c:pt idx="34810">
                  <c:v>80.38</c:v>
                </c:pt>
                <c:pt idx="34811">
                  <c:v>80.38</c:v>
                </c:pt>
                <c:pt idx="34812">
                  <c:v>80.38</c:v>
                </c:pt>
                <c:pt idx="34813">
                  <c:v>80.38</c:v>
                </c:pt>
                <c:pt idx="34814">
                  <c:v>80.38</c:v>
                </c:pt>
                <c:pt idx="34815">
                  <c:v>81.239999999999995</c:v>
                </c:pt>
                <c:pt idx="34816">
                  <c:v>81.239999999999995</c:v>
                </c:pt>
                <c:pt idx="34817">
                  <c:v>81.239999999999995</c:v>
                </c:pt>
                <c:pt idx="34818">
                  <c:v>81.239999999999995</c:v>
                </c:pt>
                <c:pt idx="34819">
                  <c:v>81.239999999999995</c:v>
                </c:pt>
                <c:pt idx="34820">
                  <c:v>81.239999999999995</c:v>
                </c:pt>
                <c:pt idx="34821">
                  <c:v>81.239999999999995</c:v>
                </c:pt>
                <c:pt idx="34822">
                  <c:v>81.239999999999995</c:v>
                </c:pt>
                <c:pt idx="34823">
                  <c:v>81.239999999999995</c:v>
                </c:pt>
                <c:pt idx="34824">
                  <c:v>81.239999999999995</c:v>
                </c:pt>
                <c:pt idx="34825">
                  <c:v>79.989999999999995</c:v>
                </c:pt>
                <c:pt idx="34826">
                  <c:v>79.989999999999995</c:v>
                </c:pt>
                <c:pt idx="34827">
                  <c:v>79.989999999999995</c:v>
                </c:pt>
                <c:pt idx="34828">
                  <c:v>79.989999999999995</c:v>
                </c:pt>
                <c:pt idx="34829">
                  <c:v>79.989999999999995</c:v>
                </c:pt>
                <c:pt idx="34830">
                  <c:v>79.989999999999995</c:v>
                </c:pt>
                <c:pt idx="34831">
                  <c:v>79.989999999999995</c:v>
                </c:pt>
                <c:pt idx="34832">
                  <c:v>79.989999999999995</c:v>
                </c:pt>
                <c:pt idx="34833">
                  <c:v>79.989999999999995</c:v>
                </c:pt>
                <c:pt idx="34834">
                  <c:v>79.989999999999995</c:v>
                </c:pt>
                <c:pt idx="34835">
                  <c:v>72.69</c:v>
                </c:pt>
                <c:pt idx="34836">
                  <c:v>72.69</c:v>
                </c:pt>
                <c:pt idx="34837">
                  <c:v>72.69</c:v>
                </c:pt>
                <c:pt idx="34838">
                  <c:v>72.69</c:v>
                </c:pt>
                <c:pt idx="34839">
                  <c:v>72.69</c:v>
                </c:pt>
                <c:pt idx="34840">
                  <c:v>72.69</c:v>
                </c:pt>
                <c:pt idx="34841">
                  <c:v>72.69</c:v>
                </c:pt>
                <c:pt idx="34842">
                  <c:v>72.69</c:v>
                </c:pt>
                <c:pt idx="34843">
                  <c:v>72.69</c:v>
                </c:pt>
                <c:pt idx="34844">
                  <c:v>72.69</c:v>
                </c:pt>
                <c:pt idx="34845">
                  <c:v>69.38</c:v>
                </c:pt>
                <c:pt idx="34846">
                  <c:v>69.38</c:v>
                </c:pt>
                <c:pt idx="34847">
                  <c:v>69.38</c:v>
                </c:pt>
                <c:pt idx="34848">
                  <c:v>69.38</c:v>
                </c:pt>
                <c:pt idx="34849">
                  <c:v>69.38</c:v>
                </c:pt>
                <c:pt idx="34850">
                  <c:v>69.38</c:v>
                </c:pt>
                <c:pt idx="34851">
                  <c:v>69.38</c:v>
                </c:pt>
                <c:pt idx="34852">
                  <c:v>69.38</c:v>
                </c:pt>
                <c:pt idx="34853">
                  <c:v>69.38</c:v>
                </c:pt>
                <c:pt idx="34854">
                  <c:v>69.38</c:v>
                </c:pt>
                <c:pt idx="34855">
                  <c:v>64.13</c:v>
                </c:pt>
                <c:pt idx="34856">
                  <c:v>64.13</c:v>
                </c:pt>
                <c:pt idx="34857">
                  <c:v>64.13</c:v>
                </c:pt>
                <c:pt idx="34858">
                  <c:v>64.13</c:v>
                </c:pt>
                <c:pt idx="34859">
                  <c:v>64.13</c:v>
                </c:pt>
                <c:pt idx="34860">
                  <c:v>64.13</c:v>
                </c:pt>
                <c:pt idx="34861">
                  <c:v>64.13</c:v>
                </c:pt>
                <c:pt idx="34862">
                  <c:v>64.13</c:v>
                </c:pt>
                <c:pt idx="34863">
                  <c:v>64.13</c:v>
                </c:pt>
                <c:pt idx="34864">
                  <c:v>64.13</c:v>
                </c:pt>
                <c:pt idx="34865">
                  <c:v>32.99</c:v>
                </c:pt>
                <c:pt idx="34866">
                  <c:v>32.99</c:v>
                </c:pt>
                <c:pt idx="34867">
                  <c:v>32.99</c:v>
                </c:pt>
                <c:pt idx="34868">
                  <c:v>32.99</c:v>
                </c:pt>
                <c:pt idx="34869">
                  <c:v>32.99</c:v>
                </c:pt>
                <c:pt idx="34870">
                  <c:v>32.99</c:v>
                </c:pt>
                <c:pt idx="34871">
                  <c:v>32.99</c:v>
                </c:pt>
                <c:pt idx="34872">
                  <c:v>32.99</c:v>
                </c:pt>
                <c:pt idx="34873">
                  <c:v>32.99</c:v>
                </c:pt>
                <c:pt idx="34874">
                  <c:v>32.99</c:v>
                </c:pt>
                <c:pt idx="34875">
                  <c:v>32.909999999999997</c:v>
                </c:pt>
                <c:pt idx="34876">
                  <c:v>32.909999999999997</c:v>
                </c:pt>
                <c:pt idx="34877">
                  <c:v>32.909999999999997</c:v>
                </c:pt>
                <c:pt idx="34878">
                  <c:v>32.909999999999997</c:v>
                </c:pt>
                <c:pt idx="34879">
                  <c:v>32.909999999999997</c:v>
                </c:pt>
                <c:pt idx="34880">
                  <c:v>32.909999999999997</c:v>
                </c:pt>
                <c:pt idx="34881">
                  <c:v>32.909999999999997</c:v>
                </c:pt>
                <c:pt idx="34882">
                  <c:v>32.909999999999997</c:v>
                </c:pt>
                <c:pt idx="34883">
                  <c:v>32.909999999999997</c:v>
                </c:pt>
                <c:pt idx="34884">
                  <c:v>32.909999999999997</c:v>
                </c:pt>
                <c:pt idx="34885">
                  <c:v>32.380000000000003</c:v>
                </c:pt>
                <c:pt idx="34886">
                  <c:v>32.380000000000003</c:v>
                </c:pt>
                <c:pt idx="34887">
                  <c:v>32.380000000000003</c:v>
                </c:pt>
                <c:pt idx="34888">
                  <c:v>32.380000000000003</c:v>
                </c:pt>
                <c:pt idx="34889">
                  <c:v>32.380000000000003</c:v>
                </c:pt>
                <c:pt idx="34890">
                  <c:v>32.380000000000003</c:v>
                </c:pt>
                <c:pt idx="34891">
                  <c:v>32.380000000000003</c:v>
                </c:pt>
                <c:pt idx="34892">
                  <c:v>32.380000000000003</c:v>
                </c:pt>
                <c:pt idx="34893">
                  <c:v>32.380000000000003</c:v>
                </c:pt>
                <c:pt idx="34894">
                  <c:v>32.380000000000003</c:v>
                </c:pt>
                <c:pt idx="34895">
                  <c:v>33.24</c:v>
                </c:pt>
                <c:pt idx="34896">
                  <c:v>33.24</c:v>
                </c:pt>
                <c:pt idx="34897">
                  <c:v>33.24</c:v>
                </c:pt>
                <c:pt idx="34898">
                  <c:v>33.24</c:v>
                </c:pt>
                <c:pt idx="34899">
                  <c:v>33.24</c:v>
                </c:pt>
                <c:pt idx="34900">
                  <c:v>33.24</c:v>
                </c:pt>
                <c:pt idx="34901">
                  <c:v>33.24</c:v>
                </c:pt>
                <c:pt idx="34902">
                  <c:v>33.24</c:v>
                </c:pt>
                <c:pt idx="34903">
                  <c:v>33.24</c:v>
                </c:pt>
                <c:pt idx="34904">
                  <c:v>33.24</c:v>
                </c:pt>
                <c:pt idx="34905">
                  <c:v>52.97</c:v>
                </c:pt>
                <c:pt idx="34906">
                  <c:v>52.97</c:v>
                </c:pt>
                <c:pt idx="34907">
                  <c:v>52.97</c:v>
                </c:pt>
                <c:pt idx="34908">
                  <c:v>52.97</c:v>
                </c:pt>
                <c:pt idx="34909">
                  <c:v>52.97</c:v>
                </c:pt>
                <c:pt idx="34910">
                  <c:v>52.97</c:v>
                </c:pt>
                <c:pt idx="34911">
                  <c:v>52.97</c:v>
                </c:pt>
                <c:pt idx="34912">
                  <c:v>52.97</c:v>
                </c:pt>
                <c:pt idx="34913">
                  <c:v>52.97</c:v>
                </c:pt>
                <c:pt idx="34914">
                  <c:v>52.97</c:v>
                </c:pt>
                <c:pt idx="34915">
                  <c:v>51.47</c:v>
                </c:pt>
                <c:pt idx="34916">
                  <c:v>51.47</c:v>
                </c:pt>
                <c:pt idx="34917">
                  <c:v>51.47</c:v>
                </c:pt>
                <c:pt idx="34918">
                  <c:v>51.47</c:v>
                </c:pt>
                <c:pt idx="34919">
                  <c:v>51.47</c:v>
                </c:pt>
                <c:pt idx="34920">
                  <c:v>51.47</c:v>
                </c:pt>
                <c:pt idx="34921">
                  <c:v>51.47</c:v>
                </c:pt>
                <c:pt idx="34922">
                  <c:v>51.47</c:v>
                </c:pt>
                <c:pt idx="34923">
                  <c:v>51.47</c:v>
                </c:pt>
                <c:pt idx="34924">
                  <c:v>51.47</c:v>
                </c:pt>
                <c:pt idx="34925">
                  <c:v>50.02</c:v>
                </c:pt>
                <c:pt idx="34926">
                  <c:v>50.02</c:v>
                </c:pt>
                <c:pt idx="34927">
                  <c:v>50.02</c:v>
                </c:pt>
                <c:pt idx="34928">
                  <c:v>50.02</c:v>
                </c:pt>
                <c:pt idx="34929">
                  <c:v>50.02</c:v>
                </c:pt>
                <c:pt idx="34930">
                  <c:v>50.02</c:v>
                </c:pt>
                <c:pt idx="34931">
                  <c:v>50.02</c:v>
                </c:pt>
                <c:pt idx="34932">
                  <c:v>50.02</c:v>
                </c:pt>
                <c:pt idx="34933">
                  <c:v>50.02</c:v>
                </c:pt>
                <c:pt idx="34934">
                  <c:v>50.02</c:v>
                </c:pt>
                <c:pt idx="34935">
                  <c:v>48.11</c:v>
                </c:pt>
                <c:pt idx="34936">
                  <c:v>48.11</c:v>
                </c:pt>
                <c:pt idx="34937">
                  <c:v>48.11</c:v>
                </c:pt>
                <c:pt idx="34938">
                  <c:v>48.11</c:v>
                </c:pt>
                <c:pt idx="34939">
                  <c:v>48.11</c:v>
                </c:pt>
                <c:pt idx="34940">
                  <c:v>48.11</c:v>
                </c:pt>
                <c:pt idx="34941">
                  <c:v>48.11</c:v>
                </c:pt>
                <c:pt idx="34942">
                  <c:v>48.11</c:v>
                </c:pt>
                <c:pt idx="34943">
                  <c:v>48.11</c:v>
                </c:pt>
                <c:pt idx="34944">
                  <c:v>48.11</c:v>
                </c:pt>
                <c:pt idx="34945">
                  <c:v>46.8</c:v>
                </c:pt>
                <c:pt idx="34946">
                  <c:v>46.8</c:v>
                </c:pt>
                <c:pt idx="34947">
                  <c:v>46.8</c:v>
                </c:pt>
                <c:pt idx="34948">
                  <c:v>46.8</c:v>
                </c:pt>
                <c:pt idx="34949">
                  <c:v>46.8</c:v>
                </c:pt>
                <c:pt idx="34950">
                  <c:v>46.8</c:v>
                </c:pt>
                <c:pt idx="34951">
                  <c:v>46.8</c:v>
                </c:pt>
                <c:pt idx="34952">
                  <c:v>46.8</c:v>
                </c:pt>
                <c:pt idx="34953">
                  <c:v>46.8</c:v>
                </c:pt>
                <c:pt idx="34954">
                  <c:v>46.8</c:v>
                </c:pt>
                <c:pt idx="34955">
                  <c:v>45.3</c:v>
                </c:pt>
                <c:pt idx="34956">
                  <c:v>45.3</c:v>
                </c:pt>
                <c:pt idx="34957">
                  <c:v>45.3</c:v>
                </c:pt>
                <c:pt idx="34958">
                  <c:v>45.3</c:v>
                </c:pt>
                <c:pt idx="34959">
                  <c:v>45.3</c:v>
                </c:pt>
                <c:pt idx="34960">
                  <c:v>45.3</c:v>
                </c:pt>
                <c:pt idx="34961">
                  <c:v>45.3</c:v>
                </c:pt>
                <c:pt idx="34962">
                  <c:v>45.3</c:v>
                </c:pt>
                <c:pt idx="34963">
                  <c:v>45.3</c:v>
                </c:pt>
                <c:pt idx="34964">
                  <c:v>45.3</c:v>
                </c:pt>
                <c:pt idx="34965">
                  <c:v>44.33</c:v>
                </c:pt>
                <c:pt idx="34966">
                  <c:v>44.33</c:v>
                </c:pt>
                <c:pt idx="34967">
                  <c:v>44.33</c:v>
                </c:pt>
                <c:pt idx="34968">
                  <c:v>44.33</c:v>
                </c:pt>
                <c:pt idx="34969">
                  <c:v>44.33</c:v>
                </c:pt>
                <c:pt idx="34970">
                  <c:v>44.33</c:v>
                </c:pt>
                <c:pt idx="34971">
                  <c:v>44.33</c:v>
                </c:pt>
                <c:pt idx="34972">
                  <c:v>44.33</c:v>
                </c:pt>
                <c:pt idx="34973">
                  <c:v>44.33</c:v>
                </c:pt>
                <c:pt idx="34974">
                  <c:v>44.33</c:v>
                </c:pt>
                <c:pt idx="34975">
                  <c:v>43.41</c:v>
                </c:pt>
                <c:pt idx="34976">
                  <c:v>43.41</c:v>
                </c:pt>
                <c:pt idx="34977">
                  <c:v>43.41</c:v>
                </c:pt>
                <c:pt idx="34978">
                  <c:v>43.41</c:v>
                </c:pt>
                <c:pt idx="34979">
                  <c:v>43.41</c:v>
                </c:pt>
                <c:pt idx="34980">
                  <c:v>43.41</c:v>
                </c:pt>
                <c:pt idx="34981">
                  <c:v>43.41</c:v>
                </c:pt>
                <c:pt idx="34982">
                  <c:v>43.41</c:v>
                </c:pt>
                <c:pt idx="34983">
                  <c:v>43.41</c:v>
                </c:pt>
                <c:pt idx="34984">
                  <c:v>43.41</c:v>
                </c:pt>
                <c:pt idx="34985">
                  <c:v>42.3</c:v>
                </c:pt>
                <c:pt idx="34986">
                  <c:v>42.3</c:v>
                </c:pt>
                <c:pt idx="34987">
                  <c:v>42.3</c:v>
                </c:pt>
                <c:pt idx="34988">
                  <c:v>42.3</c:v>
                </c:pt>
                <c:pt idx="34989">
                  <c:v>42.3</c:v>
                </c:pt>
                <c:pt idx="34990">
                  <c:v>42.3</c:v>
                </c:pt>
                <c:pt idx="34991">
                  <c:v>42.3</c:v>
                </c:pt>
                <c:pt idx="34992">
                  <c:v>42.3</c:v>
                </c:pt>
                <c:pt idx="34993">
                  <c:v>42.3</c:v>
                </c:pt>
                <c:pt idx="34994">
                  <c:v>42.3</c:v>
                </c:pt>
                <c:pt idx="34995">
                  <c:v>40.880000000000003</c:v>
                </c:pt>
                <c:pt idx="34996">
                  <c:v>40.880000000000003</c:v>
                </c:pt>
                <c:pt idx="34997">
                  <c:v>40.880000000000003</c:v>
                </c:pt>
                <c:pt idx="34998">
                  <c:v>40.880000000000003</c:v>
                </c:pt>
                <c:pt idx="34999">
                  <c:v>40.880000000000003</c:v>
                </c:pt>
                <c:pt idx="35000">
                  <c:v>40.880000000000003</c:v>
                </c:pt>
                <c:pt idx="35001">
                  <c:v>40.880000000000003</c:v>
                </c:pt>
                <c:pt idx="35002">
                  <c:v>40.880000000000003</c:v>
                </c:pt>
                <c:pt idx="35003">
                  <c:v>40.880000000000003</c:v>
                </c:pt>
                <c:pt idx="35004">
                  <c:v>40.880000000000003</c:v>
                </c:pt>
                <c:pt idx="35005">
                  <c:v>40.299999999999997</c:v>
                </c:pt>
                <c:pt idx="35006">
                  <c:v>40.299999999999997</c:v>
                </c:pt>
                <c:pt idx="35007">
                  <c:v>40.299999999999997</c:v>
                </c:pt>
                <c:pt idx="35008">
                  <c:v>40.299999999999997</c:v>
                </c:pt>
                <c:pt idx="35009">
                  <c:v>40.299999999999997</c:v>
                </c:pt>
                <c:pt idx="35010">
                  <c:v>40.299999999999997</c:v>
                </c:pt>
                <c:pt idx="35011">
                  <c:v>40.299999999999997</c:v>
                </c:pt>
                <c:pt idx="35012">
                  <c:v>40.299999999999997</c:v>
                </c:pt>
                <c:pt idx="35013">
                  <c:v>40.299999999999997</c:v>
                </c:pt>
                <c:pt idx="35014">
                  <c:v>40.299999999999997</c:v>
                </c:pt>
                <c:pt idx="35015">
                  <c:v>39.61</c:v>
                </c:pt>
                <c:pt idx="35016">
                  <c:v>39.61</c:v>
                </c:pt>
                <c:pt idx="35017">
                  <c:v>39.61</c:v>
                </c:pt>
                <c:pt idx="35018">
                  <c:v>39.61</c:v>
                </c:pt>
                <c:pt idx="35019">
                  <c:v>39.61</c:v>
                </c:pt>
                <c:pt idx="35020">
                  <c:v>39.61</c:v>
                </c:pt>
                <c:pt idx="35021">
                  <c:v>39.61</c:v>
                </c:pt>
                <c:pt idx="35022">
                  <c:v>39.61</c:v>
                </c:pt>
                <c:pt idx="35023">
                  <c:v>39.61</c:v>
                </c:pt>
                <c:pt idx="35024">
                  <c:v>39.61</c:v>
                </c:pt>
                <c:pt idx="35025">
                  <c:v>38.33</c:v>
                </c:pt>
                <c:pt idx="35026">
                  <c:v>38.33</c:v>
                </c:pt>
                <c:pt idx="35027">
                  <c:v>38.33</c:v>
                </c:pt>
                <c:pt idx="35028">
                  <c:v>38.33</c:v>
                </c:pt>
                <c:pt idx="35029">
                  <c:v>38.33</c:v>
                </c:pt>
                <c:pt idx="35030">
                  <c:v>38.33</c:v>
                </c:pt>
                <c:pt idx="35031">
                  <c:v>38.33</c:v>
                </c:pt>
                <c:pt idx="35032">
                  <c:v>38.33</c:v>
                </c:pt>
                <c:pt idx="35033">
                  <c:v>38.33</c:v>
                </c:pt>
                <c:pt idx="35034">
                  <c:v>38.33</c:v>
                </c:pt>
                <c:pt idx="35035">
                  <c:v>37.94</c:v>
                </c:pt>
                <c:pt idx="35036">
                  <c:v>37.94</c:v>
                </c:pt>
                <c:pt idx="35037">
                  <c:v>37.94</c:v>
                </c:pt>
                <c:pt idx="35038">
                  <c:v>37.94</c:v>
                </c:pt>
                <c:pt idx="35039">
                  <c:v>37.94</c:v>
                </c:pt>
                <c:pt idx="35040">
                  <c:v>37.94</c:v>
                </c:pt>
                <c:pt idx="35041">
                  <c:v>37.94</c:v>
                </c:pt>
                <c:pt idx="35042">
                  <c:v>37.94</c:v>
                </c:pt>
                <c:pt idx="35043">
                  <c:v>37.94</c:v>
                </c:pt>
                <c:pt idx="35044">
                  <c:v>37.94</c:v>
                </c:pt>
                <c:pt idx="35045">
                  <c:v>37.58</c:v>
                </c:pt>
                <c:pt idx="35046">
                  <c:v>37.58</c:v>
                </c:pt>
                <c:pt idx="35047">
                  <c:v>37.58</c:v>
                </c:pt>
                <c:pt idx="35048">
                  <c:v>37.58</c:v>
                </c:pt>
                <c:pt idx="35049">
                  <c:v>37.58</c:v>
                </c:pt>
                <c:pt idx="35050">
                  <c:v>37.58</c:v>
                </c:pt>
                <c:pt idx="35051">
                  <c:v>37.58</c:v>
                </c:pt>
                <c:pt idx="35052">
                  <c:v>37.58</c:v>
                </c:pt>
                <c:pt idx="35053">
                  <c:v>37.58</c:v>
                </c:pt>
                <c:pt idx="35054">
                  <c:v>37.58</c:v>
                </c:pt>
                <c:pt idx="35055">
                  <c:v>25.24</c:v>
                </c:pt>
                <c:pt idx="35056">
                  <c:v>25.24</c:v>
                </c:pt>
                <c:pt idx="35057">
                  <c:v>25.24</c:v>
                </c:pt>
                <c:pt idx="35058">
                  <c:v>25.24</c:v>
                </c:pt>
                <c:pt idx="35059">
                  <c:v>25.24</c:v>
                </c:pt>
                <c:pt idx="35060">
                  <c:v>25.24</c:v>
                </c:pt>
                <c:pt idx="35061">
                  <c:v>25.24</c:v>
                </c:pt>
                <c:pt idx="35062">
                  <c:v>25.24</c:v>
                </c:pt>
                <c:pt idx="35063">
                  <c:v>25.24</c:v>
                </c:pt>
                <c:pt idx="35064">
                  <c:v>25.24</c:v>
                </c:pt>
                <c:pt idx="35065">
                  <c:v>25.61</c:v>
                </c:pt>
                <c:pt idx="35066">
                  <c:v>25.61</c:v>
                </c:pt>
                <c:pt idx="35067">
                  <c:v>25.61</c:v>
                </c:pt>
                <c:pt idx="35068">
                  <c:v>25.61</c:v>
                </c:pt>
                <c:pt idx="35069">
                  <c:v>25.61</c:v>
                </c:pt>
                <c:pt idx="35070">
                  <c:v>25.61</c:v>
                </c:pt>
                <c:pt idx="35071">
                  <c:v>25.61</c:v>
                </c:pt>
                <c:pt idx="35072">
                  <c:v>25.61</c:v>
                </c:pt>
                <c:pt idx="35073">
                  <c:v>25.61</c:v>
                </c:pt>
                <c:pt idx="35074">
                  <c:v>25.61</c:v>
                </c:pt>
                <c:pt idx="35075">
                  <c:v>28.44</c:v>
                </c:pt>
                <c:pt idx="35076">
                  <c:v>28.44</c:v>
                </c:pt>
                <c:pt idx="35077">
                  <c:v>28.44</c:v>
                </c:pt>
                <c:pt idx="35078">
                  <c:v>28.44</c:v>
                </c:pt>
                <c:pt idx="35079">
                  <c:v>28.44</c:v>
                </c:pt>
                <c:pt idx="35080">
                  <c:v>28.44</c:v>
                </c:pt>
                <c:pt idx="35081">
                  <c:v>28.44</c:v>
                </c:pt>
                <c:pt idx="35082">
                  <c:v>28.44</c:v>
                </c:pt>
                <c:pt idx="35083">
                  <c:v>28.44</c:v>
                </c:pt>
                <c:pt idx="35084">
                  <c:v>28.44</c:v>
                </c:pt>
                <c:pt idx="35085">
                  <c:v>29.24</c:v>
                </c:pt>
                <c:pt idx="35086">
                  <c:v>29.24</c:v>
                </c:pt>
                <c:pt idx="35087">
                  <c:v>29.24</c:v>
                </c:pt>
                <c:pt idx="35088">
                  <c:v>29.24</c:v>
                </c:pt>
                <c:pt idx="35089">
                  <c:v>29.24</c:v>
                </c:pt>
                <c:pt idx="35090">
                  <c:v>29.24</c:v>
                </c:pt>
                <c:pt idx="35091">
                  <c:v>29.24</c:v>
                </c:pt>
                <c:pt idx="35092">
                  <c:v>29.24</c:v>
                </c:pt>
                <c:pt idx="35093">
                  <c:v>29.24</c:v>
                </c:pt>
                <c:pt idx="35094">
                  <c:v>29.24</c:v>
                </c:pt>
                <c:pt idx="35095">
                  <c:v>29.58</c:v>
                </c:pt>
                <c:pt idx="35096">
                  <c:v>29.58</c:v>
                </c:pt>
                <c:pt idx="35097">
                  <c:v>29.58</c:v>
                </c:pt>
                <c:pt idx="35098">
                  <c:v>29.58</c:v>
                </c:pt>
                <c:pt idx="35099">
                  <c:v>29.58</c:v>
                </c:pt>
                <c:pt idx="35100">
                  <c:v>29.58</c:v>
                </c:pt>
                <c:pt idx="35101">
                  <c:v>29.58</c:v>
                </c:pt>
                <c:pt idx="35102">
                  <c:v>29.58</c:v>
                </c:pt>
                <c:pt idx="35103">
                  <c:v>29.58</c:v>
                </c:pt>
                <c:pt idx="35104">
                  <c:v>29.58</c:v>
                </c:pt>
                <c:pt idx="35105">
                  <c:v>30.11</c:v>
                </c:pt>
                <c:pt idx="35106">
                  <c:v>30.11</c:v>
                </c:pt>
                <c:pt idx="35107">
                  <c:v>30.11</c:v>
                </c:pt>
                <c:pt idx="35108">
                  <c:v>30.11</c:v>
                </c:pt>
                <c:pt idx="35109">
                  <c:v>30.11</c:v>
                </c:pt>
                <c:pt idx="35110">
                  <c:v>30.11</c:v>
                </c:pt>
                <c:pt idx="35111">
                  <c:v>30.11</c:v>
                </c:pt>
                <c:pt idx="35112">
                  <c:v>30.11</c:v>
                </c:pt>
                <c:pt idx="35113">
                  <c:v>30.11</c:v>
                </c:pt>
                <c:pt idx="35114">
                  <c:v>30.11</c:v>
                </c:pt>
                <c:pt idx="35115">
                  <c:v>28.49</c:v>
                </c:pt>
                <c:pt idx="35116">
                  <c:v>28.49</c:v>
                </c:pt>
                <c:pt idx="35117">
                  <c:v>28.49</c:v>
                </c:pt>
                <c:pt idx="35118">
                  <c:v>28.49</c:v>
                </c:pt>
                <c:pt idx="35119">
                  <c:v>28.49</c:v>
                </c:pt>
                <c:pt idx="35120">
                  <c:v>28.49</c:v>
                </c:pt>
                <c:pt idx="35121">
                  <c:v>28.49</c:v>
                </c:pt>
                <c:pt idx="35122">
                  <c:v>28.49</c:v>
                </c:pt>
                <c:pt idx="35123">
                  <c:v>28.49</c:v>
                </c:pt>
                <c:pt idx="35124">
                  <c:v>28.49</c:v>
                </c:pt>
                <c:pt idx="35125">
                  <c:v>27.99</c:v>
                </c:pt>
                <c:pt idx="35126">
                  <c:v>27.99</c:v>
                </c:pt>
                <c:pt idx="35127">
                  <c:v>27.99</c:v>
                </c:pt>
                <c:pt idx="35128">
                  <c:v>27.99</c:v>
                </c:pt>
                <c:pt idx="35129">
                  <c:v>27.99</c:v>
                </c:pt>
                <c:pt idx="35130">
                  <c:v>27.99</c:v>
                </c:pt>
                <c:pt idx="35131">
                  <c:v>27.99</c:v>
                </c:pt>
                <c:pt idx="35132">
                  <c:v>27.99</c:v>
                </c:pt>
                <c:pt idx="35133">
                  <c:v>27.99</c:v>
                </c:pt>
                <c:pt idx="35134">
                  <c:v>27.99</c:v>
                </c:pt>
                <c:pt idx="35135">
                  <c:v>27.3</c:v>
                </c:pt>
                <c:pt idx="35136">
                  <c:v>27.3</c:v>
                </c:pt>
                <c:pt idx="35137">
                  <c:v>27.3</c:v>
                </c:pt>
                <c:pt idx="35138">
                  <c:v>27.3</c:v>
                </c:pt>
                <c:pt idx="35139">
                  <c:v>27.3</c:v>
                </c:pt>
                <c:pt idx="35140">
                  <c:v>27.3</c:v>
                </c:pt>
                <c:pt idx="35141">
                  <c:v>27.3</c:v>
                </c:pt>
                <c:pt idx="35142">
                  <c:v>27.3</c:v>
                </c:pt>
                <c:pt idx="35143">
                  <c:v>27.3</c:v>
                </c:pt>
                <c:pt idx="35144">
                  <c:v>27.3</c:v>
                </c:pt>
                <c:pt idx="35145">
                  <c:v>27.19</c:v>
                </c:pt>
                <c:pt idx="35146">
                  <c:v>27.19</c:v>
                </c:pt>
                <c:pt idx="35147">
                  <c:v>27.19</c:v>
                </c:pt>
                <c:pt idx="35148">
                  <c:v>27.19</c:v>
                </c:pt>
                <c:pt idx="35149">
                  <c:v>27.19</c:v>
                </c:pt>
                <c:pt idx="35150">
                  <c:v>27.19</c:v>
                </c:pt>
                <c:pt idx="35151">
                  <c:v>27.19</c:v>
                </c:pt>
                <c:pt idx="35152">
                  <c:v>27.19</c:v>
                </c:pt>
                <c:pt idx="35153">
                  <c:v>27.19</c:v>
                </c:pt>
                <c:pt idx="35154">
                  <c:v>27.19</c:v>
                </c:pt>
                <c:pt idx="35155">
                  <c:v>25.86</c:v>
                </c:pt>
                <c:pt idx="35156">
                  <c:v>25.86</c:v>
                </c:pt>
                <c:pt idx="35157">
                  <c:v>25.86</c:v>
                </c:pt>
                <c:pt idx="35158">
                  <c:v>25.86</c:v>
                </c:pt>
                <c:pt idx="35159">
                  <c:v>25.86</c:v>
                </c:pt>
                <c:pt idx="35160">
                  <c:v>25.86</c:v>
                </c:pt>
                <c:pt idx="35161">
                  <c:v>25.86</c:v>
                </c:pt>
                <c:pt idx="35162">
                  <c:v>25.86</c:v>
                </c:pt>
                <c:pt idx="35163">
                  <c:v>25.86</c:v>
                </c:pt>
                <c:pt idx="35164">
                  <c:v>25.86</c:v>
                </c:pt>
                <c:pt idx="35165">
                  <c:v>25.19</c:v>
                </c:pt>
                <c:pt idx="35166">
                  <c:v>25.19</c:v>
                </c:pt>
                <c:pt idx="35167">
                  <c:v>25.19</c:v>
                </c:pt>
                <c:pt idx="35168">
                  <c:v>25.19</c:v>
                </c:pt>
                <c:pt idx="35169">
                  <c:v>25.19</c:v>
                </c:pt>
                <c:pt idx="35170">
                  <c:v>25.19</c:v>
                </c:pt>
                <c:pt idx="35171">
                  <c:v>25.19</c:v>
                </c:pt>
                <c:pt idx="35172">
                  <c:v>25.19</c:v>
                </c:pt>
                <c:pt idx="35173">
                  <c:v>25.19</c:v>
                </c:pt>
                <c:pt idx="35174">
                  <c:v>25.19</c:v>
                </c:pt>
                <c:pt idx="35175">
                  <c:v>24.24</c:v>
                </c:pt>
                <c:pt idx="35176">
                  <c:v>24.24</c:v>
                </c:pt>
                <c:pt idx="35177">
                  <c:v>24.24</c:v>
                </c:pt>
                <c:pt idx="35178">
                  <c:v>24.24</c:v>
                </c:pt>
                <c:pt idx="35179">
                  <c:v>24.24</c:v>
                </c:pt>
                <c:pt idx="35180">
                  <c:v>24.24</c:v>
                </c:pt>
                <c:pt idx="35181">
                  <c:v>24.24</c:v>
                </c:pt>
                <c:pt idx="35182">
                  <c:v>24.24</c:v>
                </c:pt>
                <c:pt idx="35183">
                  <c:v>24.24</c:v>
                </c:pt>
                <c:pt idx="35184">
                  <c:v>24.24</c:v>
                </c:pt>
                <c:pt idx="35185">
                  <c:v>25.11</c:v>
                </c:pt>
                <c:pt idx="35186">
                  <c:v>25.11</c:v>
                </c:pt>
                <c:pt idx="35187">
                  <c:v>25.11</c:v>
                </c:pt>
                <c:pt idx="35188">
                  <c:v>25.11</c:v>
                </c:pt>
                <c:pt idx="35189">
                  <c:v>25.11</c:v>
                </c:pt>
                <c:pt idx="35190">
                  <c:v>25.11</c:v>
                </c:pt>
                <c:pt idx="35191">
                  <c:v>25.11</c:v>
                </c:pt>
                <c:pt idx="35192">
                  <c:v>25.11</c:v>
                </c:pt>
                <c:pt idx="35193">
                  <c:v>25.11</c:v>
                </c:pt>
                <c:pt idx="35194">
                  <c:v>25.11</c:v>
                </c:pt>
                <c:pt idx="35195">
                  <c:v>24.38</c:v>
                </c:pt>
                <c:pt idx="35196">
                  <c:v>24.38</c:v>
                </c:pt>
                <c:pt idx="35197">
                  <c:v>24.38</c:v>
                </c:pt>
                <c:pt idx="35198">
                  <c:v>24.38</c:v>
                </c:pt>
                <c:pt idx="35199">
                  <c:v>24.38</c:v>
                </c:pt>
                <c:pt idx="35200">
                  <c:v>24.38</c:v>
                </c:pt>
                <c:pt idx="35201">
                  <c:v>24.38</c:v>
                </c:pt>
                <c:pt idx="35202">
                  <c:v>24.38</c:v>
                </c:pt>
                <c:pt idx="35203">
                  <c:v>24.38</c:v>
                </c:pt>
                <c:pt idx="35204">
                  <c:v>24.38</c:v>
                </c:pt>
                <c:pt idx="35205">
                  <c:v>24.66</c:v>
                </c:pt>
                <c:pt idx="35206">
                  <c:v>24.66</c:v>
                </c:pt>
                <c:pt idx="35207">
                  <c:v>24.66</c:v>
                </c:pt>
                <c:pt idx="35208">
                  <c:v>24.66</c:v>
                </c:pt>
                <c:pt idx="35209">
                  <c:v>24.66</c:v>
                </c:pt>
                <c:pt idx="35210">
                  <c:v>24.66</c:v>
                </c:pt>
                <c:pt idx="35211">
                  <c:v>24.66</c:v>
                </c:pt>
                <c:pt idx="35212">
                  <c:v>24.66</c:v>
                </c:pt>
                <c:pt idx="35213">
                  <c:v>24.66</c:v>
                </c:pt>
                <c:pt idx="35214">
                  <c:v>24.66</c:v>
                </c:pt>
                <c:pt idx="35215">
                  <c:v>24.8</c:v>
                </c:pt>
                <c:pt idx="35216">
                  <c:v>24.8</c:v>
                </c:pt>
                <c:pt idx="35217">
                  <c:v>24.8</c:v>
                </c:pt>
                <c:pt idx="35218">
                  <c:v>24.8</c:v>
                </c:pt>
                <c:pt idx="35219">
                  <c:v>24.8</c:v>
                </c:pt>
                <c:pt idx="35220">
                  <c:v>24.8</c:v>
                </c:pt>
                <c:pt idx="35221">
                  <c:v>24.8</c:v>
                </c:pt>
                <c:pt idx="35222">
                  <c:v>24.8</c:v>
                </c:pt>
                <c:pt idx="35223">
                  <c:v>24.8</c:v>
                </c:pt>
                <c:pt idx="35224">
                  <c:v>24.8</c:v>
                </c:pt>
                <c:pt idx="35225">
                  <c:v>24.63</c:v>
                </c:pt>
                <c:pt idx="35226">
                  <c:v>24.63</c:v>
                </c:pt>
                <c:pt idx="35227">
                  <c:v>24.63</c:v>
                </c:pt>
                <c:pt idx="35228">
                  <c:v>24.63</c:v>
                </c:pt>
                <c:pt idx="35229">
                  <c:v>24.63</c:v>
                </c:pt>
                <c:pt idx="35230">
                  <c:v>24.63</c:v>
                </c:pt>
                <c:pt idx="35231">
                  <c:v>24.63</c:v>
                </c:pt>
                <c:pt idx="35232">
                  <c:v>24.63</c:v>
                </c:pt>
                <c:pt idx="35233">
                  <c:v>24.63</c:v>
                </c:pt>
                <c:pt idx="35234">
                  <c:v>24.63</c:v>
                </c:pt>
                <c:pt idx="35235">
                  <c:v>24.61</c:v>
                </c:pt>
                <c:pt idx="35236">
                  <c:v>24.61</c:v>
                </c:pt>
                <c:pt idx="35237">
                  <c:v>24.61</c:v>
                </c:pt>
                <c:pt idx="35238">
                  <c:v>24.61</c:v>
                </c:pt>
                <c:pt idx="35239">
                  <c:v>24.61</c:v>
                </c:pt>
                <c:pt idx="35240">
                  <c:v>24.61</c:v>
                </c:pt>
                <c:pt idx="35241">
                  <c:v>24.61</c:v>
                </c:pt>
                <c:pt idx="35242">
                  <c:v>24.61</c:v>
                </c:pt>
                <c:pt idx="35243">
                  <c:v>24.61</c:v>
                </c:pt>
                <c:pt idx="35244">
                  <c:v>24.61</c:v>
                </c:pt>
                <c:pt idx="35245">
                  <c:v>23.61</c:v>
                </c:pt>
                <c:pt idx="35246">
                  <c:v>23.61</c:v>
                </c:pt>
                <c:pt idx="35247">
                  <c:v>23.61</c:v>
                </c:pt>
                <c:pt idx="35248">
                  <c:v>23.61</c:v>
                </c:pt>
                <c:pt idx="35249">
                  <c:v>23.61</c:v>
                </c:pt>
                <c:pt idx="35250">
                  <c:v>23.61</c:v>
                </c:pt>
                <c:pt idx="35251">
                  <c:v>23.61</c:v>
                </c:pt>
                <c:pt idx="35252">
                  <c:v>23.61</c:v>
                </c:pt>
                <c:pt idx="35253">
                  <c:v>23.61</c:v>
                </c:pt>
                <c:pt idx="35254">
                  <c:v>23.61</c:v>
                </c:pt>
                <c:pt idx="35255">
                  <c:v>22.61</c:v>
                </c:pt>
                <c:pt idx="35256">
                  <c:v>22.61</c:v>
                </c:pt>
                <c:pt idx="35257">
                  <c:v>22.61</c:v>
                </c:pt>
                <c:pt idx="35258">
                  <c:v>22.61</c:v>
                </c:pt>
                <c:pt idx="35259">
                  <c:v>22.61</c:v>
                </c:pt>
                <c:pt idx="35260">
                  <c:v>22.61</c:v>
                </c:pt>
                <c:pt idx="35261">
                  <c:v>22.61</c:v>
                </c:pt>
                <c:pt idx="35262">
                  <c:v>22.61</c:v>
                </c:pt>
                <c:pt idx="35263">
                  <c:v>22.61</c:v>
                </c:pt>
                <c:pt idx="35264">
                  <c:v>22.61</c:v>
                </c:pt>
                <c:pt idx="35265">
                  <c:v>22.22</c:v>
                </c:pt>
                <c:pt idx="35266">
                  <c:v>22.22</c:v>
                </c:pt>
                <c:pt idx="35267">
                  <c:v>22.22</c:v>
                </c:pt>
                <c:pt idx="35268">
                  <c:v>22.22</c:v>
                </c:pt>
                <c:pt idx="35269">
                  <c:v>22.22</c:v>
                </c:pt>
                <c:pt idx="35270">
                  <c:v>22.22</c:v>
                </c:pt>
                <c:pt idx="35271">
                  <c:v>22.22</c:v>
                </c:pt>
                <c:pt idx="35272">
                  <c:v>22.22</c:v>
                </c:pt>
                <c:pt idx="35273">
                  <c:v>22.22</c:v>
                </c:pt>
                <c:pt idx="35274">
                  <c:v>22.22</c:v>
                </c:pt>
                <c:pt idx="35275">
                  <c:v>22.22</c:v>
                </c:pt>
                <c:pt idx="35276">
                  <c:v>22.22</c:v>
                </c:pt>
                <c:pt idx="35277">
                  <c:v>22.22</c:v>
                </c:pt>
                <c:pt idx="35278">
                  <c:v>22.22</c:v>
                </c:pt>
                <c:pt idx="35279">
                  <c:v>22.22</c:v>
                </c:pt>
                <c:pt idx="35280">
                  <c:v>22.22</c:v>
                </c:pt>
                <c:pt idx="35281">
                  <c:v>22.22</c:v>
                </c:pt>
                <c:pt idx="35282">
                  <c:v>22.22</c:v>
                </c:pt>
                <c:pt idx="35283">
                  <c:v>22.22</c:v>
                </c:pt>
                <c:pt idx="35284">
                  <c:v>22.22</c:v>
                </c:pt>
                <c:pt idx="35285">
                  <c:v>22.22</c:v>
                </c:pt>
                <c:pt idx="35286">
                  <c:v>22.22</c:v>
                </c:pt>
                <c:pt idx="35287">
                  <c:v>22.22</c:v>
                </c:pt>
                <c:pt idx="35288">
                  <c:v>22.22</c:v>
                </c:pt>
                <c:pt idx="35289">
                  <c:v>22.22</c:v>
                </c:pt>
                <c:pt idx="35290">
                  <c:v>22.22</c:v>
                </c:pt>
                <c:pt idx="35291">
                  <c:v>22.22</c:v>
                </c:pt>
                <c:pt idx="35292">
                  <c:v>22.22</c:v>
                </c:pt>
                <c:pt idx="35293">
                  <c:v>22.22</c:v>
                </c:pt>
                <c:pt idx="35294">
                  <c:v>22.22</c:v>
                </c:pt>
                <c:pt idx="35295">
                  <c:v>22.08</c:v>
                </c:pt>
                <c:pt idx="35296">
                  <c:v>22.08</c:v>
                </c:pt>
                <c:pt idx="35297">
                  <c:v>22.08</c:v>
                </c:pt>
                <c:pt idx="35298">
                  <c:v>22.08</c:v>
                </c:pt>
                <c:pt idx="35299">
                  <c:v>22.08</c:v>
                </c:pt>
                <c:pt idx="35300">
                  <c:v>22.08</c:v>
                </c:pt>
                <c:pt idx="35301">
                  <c:v>22.08</c:v>
                </c:pt>
                <c:pt idx="35302">
                  <c:v>22.08</c:v>
                </c:pt>
                <c:pt idx="35303">
                  <c:v>22.08</c:v>
                </c:pt>
                <c:pt idx="35304">
                  <c:v>22.08</c:v>
                </c:pt>
                <c:pt idx="35305">
                  <c:v>22.52</c:v>
                </c:pt>
                <c:pt idx="35306">
                  <c:v>22.52</c:v>
                </c:pt>
                <c:pt idx="35307">
                  <c:v>22.52</c:v>
                </c:pt>
                <c:pt idx="35308">
                  <c:v>22.52</c:v>
                </c:pt>
                <c:pt idx="35309">
                  <c:v>22.52</c:v>
                </c:pt>
                <c:pt idx="35310">
                  <c:v>22.52</c:v>
                </c:pt>
                <c:pt idx="35311">
                  <c:v>22.52</c:v>
                </c:pt>
                <c:pt idx="35312">
                  <c:v>22.52</c:v>
                </c:pt>
                <c:pt idx="35313">
                  <c:v>22.52</c:v>
                </c:pt>
                <c:pt idx="35314">
                  <c:v>22.52</c:v>
                </c:pt>
                <c:pt idx="35315">
                  <c:v>20.77</c:v>
                </c:pt>
                <c:pt idx="35316">
                  <c:v>20.77</c:v>
                </c:pt>
                <c:pt idx="35317">
                  <c:v>20.77</c:v>
                </c:pt>
                <c:pt idx="35318">
                  <c:v>20.77</c:v>
                </c:pt>
                <c:pt idx="35319">
                  <c:v>20.77</c:v>
                </c:pt>
                <c:pt idx="35320">
                  <c:v>20.77</c:v>
                </c:pt>
                <c:pt idx="35321">
                  <c:v>20.77</c:v>
                </c:pt>
                <c:pt idx="35322">
                  <c:v>20.77</c:v>
                </c:pt>
                <c:pt idx="35323">
                  <c:v>20.77</c:v>
                </c:pt>
                <c:pt idx="35324">
                  <c:v>20.77</c:v>
                </c:pt>
                <c:pt idx="35325">
                  <c:v>23.47</c:v>
                </c:pt>
                <c:pt idx="35326">
                  <c:v>23.47</c:v>
                </c:pt>
                <c:pt idx="35327">
                  <c:v>23.47</c:v>
                </c:pt>
                <c:pt idx="35328">
                  <c:v>23.47</c:v>
                </c:pt>
                <c:pt idx="35329">
                  <c:v>23.47</c:v>
                </c:pt>
                <c:pt idx="35330">
                  <c:v>23.47</c:v>
                </c:pt>
                <c:pt idx="35331">
                  <c:v>23.47</c:v>
                </c:pt>
                <c:pt idx="35332">
                  <c:v>23.47</c:v>
                </c:pt>
                <c:pt idx="35333">
                  <c:v>23.47</c:v>
                </c:pt>
                <c:pt idx="35334">
                  <c:v>23.47</c:v>
                </c:pt>
                <c:pt idx="35335">
                  <c:v>40.909999999999997</c:v>
                </c:pt>
                <c:pt idx="35336">
                  <c:v>40.909999999999997</c:v>
                </c:pt>
                <c:pt idx="35337">
                  <c:v>40.909999999999997</c:v>
                </c:pt>
                <c:pt idx="35338">
                  <c:v>40.909999999999997</c:v>
                </c:pt>
                <c:pt idx="35339">
                  <c:v>40.909999999999997</c:v>
                </c:pt>
                <c:pt idx="35340">
                  <c:v>40.909999999999997</c:v>
                </c:pt>
                <c:pt idx="35341">
                  <c:v>40.909999999999997</c:v>
                </c:pt>
                <c:pt idx="35342">
                  <c:v>40.909999999999997</c:v>
                </c:pt>
                <c:pt idx="35343">
                  <c:v>40.909999999999997</c:v>
                </c:pt>
                <c:pt idx="35344">
                  <c:v>40.909999999999997</c:v>
                </c:pt>
                <c:pt idx="35345">
                  <c:v>39.909999999999997</c:v>
                </c:pt>
                <c:pt idx="35346">
                  <c:v>39.909999999999997</c:v>
                </c:pt>
                <c:pt idx="35347">
                  <c:v>39.909999999999997</c:v>
                </c:pt>
                <c:pt idx="35348">
                  <c:v>39.909999999999997</c:v>
                </c:pt>
                <c:pt idx="35349">
                  <c:v>39.909999999999997</c:v>
                </c:pt>
                <c:pt idx="35350">
                  <c:v>39.909999999999997</c:v>
                </c:pt>
                <c:pt idx="35351">
                  <c:v>39.909999999999997</c:v>
                </c:pt>
                <c:pt idx="35352">
                  <c:v>39.909999999999997</c:v>
                </c:pt>
                <c:pt idx="35353">
                  <c:v>39.909999999999997</c:v>
                </c:pt>
                <c:pt idx="35354">
                  <c:v>39.909999999999997</c:v>
                </c:pt>
                <c:pt idx="35355">
                  <c:v>38.58</c:v>
                </c:pt>
                <c:pt idx="35356">
                  <c:v>38.58</c:v>
                </c:pt>
                <c:pt idx="35357">
                  <c:v>38.58</c:v>
                </c:pt>
                <c:pt idx="35358">
                  <c:v>38.58</c:v>
                </c:pt>
                <c:pt idx="35359">
                  <c:v>38.58</c:v>
                </c:pt>
                <c:pt idx="35360">
                  <c:v>38.58</c:v>
                </c:pt>
                <c:pt idx="35361">
                  <c:v>38.58</c:v>
                </c:pt>
                <c:pt idx="35362">
                  <c:v>38.58</c:v>
                </c:pt>
                <c:pt idx="35363">
                  <c:v>38.58</c:v>
                </c:pt>
                <c:pt idx="35364">
                  <c:v>38.58</c:v>
                </c:pt>
                <c:pt idx="35365">
                  <c:v>36.799999999999997</c:v>
                </c:pt>
                <c:pt idx="35366">
                  <c:v>36.799999999999997</c:v>
                </c:pt>
                <c:pt idx="35367">
                  <c:v>36.799999999999997</c:v>
                </c:pt>
                <c:pt idx="35368">
                  <c:v>36.799999999999997</c:v>
                </c:pt>
                <c:pt idx="35369">
                  <c:v>36.799999999999997</c:v>
                </c:pt>
                <c:pt idx="35370">
                  <c:v>36.799999999999997</c:v>
                </c:pt>
                <c:pt idx="35371">
                  <c:v>36.799999999999997</c:v>
                </c:pt>
                <c:pt idx="35372">
                  <c:v>36.799999999999997</c:v>
                </c:pt>
                <c:pt idx="35373">
                  <c:v>36.799999999999997</c:v>
                </c:pt>
                <c:pt idx="35374">
                  <c:v>36.799999999999997</c:v>
                </c:pt>
                <c:pt idx="35375">
                  <c:v>35.630000000000003</c:v>
                </c:pt>
                <c:pt idx="35376">
                  <c:v>35.630000000000003</c:v>
                </c:pt>
                <c:pt idx="35377">
                  <c:v>35.630000000000003</c:v>
                </c:pt>
                <c:pt idx="35378">
                  <c:v>35.630000000000003</c:v>
                </c:pt>
                <c:pt idx="35379">
                  <c:v>35.630000000000003</c:v>
                </c:pt>
                <c:pt idx="35380">
                  <c:v>35.630000000000003</c:v>
                </c:pt>
                <c:pt idx="35381">
                  <c:v>35.630000000000003</c:v>
                </c:pt>
                <c:pt idx="35382">
                  <c:v>35.630000000000003</c:v>
                </c:pt>
                <c:pt idx="35383">
                  <c:v>35.630000000000003</c:v>
                </c:pt>
                <c:pt idx="35384">
                  <c:v>35.630000000000003</c:v>
                </c:pt>
                <c:pt idx="35385">
                  <c:v>34.520000000000003</c:v>
                </c:pt>
                <c:pt idx="35386">
                  <c:v>34.520000000000003</c:v>
                </c:pt>
                <c:pt idx="35387">
                  <c:v>34.520000000000003</c:v>
                </c:pt>
                <c:pt idx="35388">
                  <c:v>34.520000000000003</c:v>
                </c:pt>
                <c:pt idx="35389">
                  <c:v>34.520000000000003</c:v>
                </c:pt>
                <c:pt idx="35390">
                  <c:v>34.520000000000003</c:v>
                </c:pt>
                <c:pt idx="35391">
                  <c:v>34.520000000000003</c:v>
                </c:pt>
                <c:pt idx="35392">
                  <c:v>34.520000000000003</c:v>
                </c:pt>
                <c:pt idx="35393">
                  <c:v>34.520000000000003</c:v>
                </c:pt>
                <c:pt idx="35394">
                  <c:v>34.520000000000003</c:v>
                </c:pt>
                <c:pt idx="35395">
                  <c:v>33.47</c:v>
                </c:pt>
                <c:pt idx="35396">
                  <c:v>33.47</c:v>
                </c:pt>
                <c:pt idx="35397">
                  <c:v>33.47</c:v>
                </c:pt>
                <c:pt idx="35398">
                  <c:v>33.47</c:v>
                </c:pt>
                <c:pt idx="35399">
                  <c:v>33.47</c:v>
                </c:pt>
                <c:pt idx="35400">
                  <c:v>33.47</c:v>
                </c:pt>
                <c:pt idx="35401">
                  <c:v>33.47</c:v>
                </c:pt>
                <c:pt idx="35402">
                  <c:v>33.47</c:v>
                </c:pt>
                <c:pt idx="35403">
                  <c:v>33.47</c:v>
                </c:pt>
                <c:pt idx="35404">
                  <c:v>33.47</c:v>
                </c:pt>
                <c:pt idx="35405">
                  <c:v>32.97</c:v>
                </c:pt>
                <c:pt idx="35406">
                  <c:v>32.97</c:v>
                </c:pt>
                <c:pt idx="35407">
                  <c:v>32.97</c:v>
                </c:pt>
                <c:pt idx="35408">
                  <c:v>32.97</c:v>
                </c:pt>
                <c:pt idx="35409">
                  <c:v>32.97</c:v>
                </c:pt>
                <c:pt idx="35410">
                  <c:v>32.97</c:v>
                </c:pt>
                <c:pt idx="35411">
                  <c:v>32.97</c:v>
                </c:pt>
                <c:pt idx="35412">
                  <c:v>32.97</c:v>
                </c:pt>
                <c:pt idx="35413">
                  <c:v>32.97</c:v>
                </c:pt>
                <c:pt idx="35414">
                  <c:v>32.97</c:v>
                </c:pt>
                <c:pt idx="35415">
                  <c:v>16.11</c:v>
                </c:pt>
                <c:pt idx="35416">
                  <c:v>16.11</c:v>
                </c:pt>
                <c:pt idx="35417">
                  <c:v>16.11</c:v>
                </c:pt>
                <c:pt idx="35418">
                  <c:v>16.11</c:v>
                </c:pt>
                <c:pt idx="35419">
                  <c:v>16.11</c:v>
                </c:pt>
                <c:pt idx="35420">
                  <c:v>16.11</c:v>
                </c:pt>
                <c:pt idx="35421">
                  <c:v>16.11</c:v>
                </c:pt>
                <c:pt idx="35422">
                  <c:v>16.11</c:v>
                </c:pt>
                <c:pt idx="35423">
                  <c:v>16.11</c:v>
                </c:pt>
                <c:pt idx="35424">
                  <c:v>16.11</c:v>
                </c:pt>
                <c:pt idx="35425">
                  <c:v>16.91</c:v>
                </c:pt>
                <c:pt idx="35426">
                  <c:v>16.91</c:v>
                </c:pt>
                <c:pt idx="35427">
                  <c:v>16.91</c:v>
                </c:pt>
                <c:pt idx="35428">
                  <c:v>16.91</c:v>
                </c:pt>
                <c:pt idx="35429">
                  <c:v>16.91</c:v>
                </c:pt>
                <c:pt idx="35430">
                  <c:v>16.91</c:v>
                </c:pt>
                <c:pt idx="35431">
                  <c:v>16.91</c:v>
                </c:pt>
                <c:pt idx="35432">
                  <c:v>16.91</c:v>
                </c:pt>
                <c:pt idx="35433">
                  <c:v>16.91</c:v>
                </c:pt>
                <c:pt idx="35434">
                  <c:v>16.91</c:v>
                </c:pt>
                <c:pt idx="35435">
                  <c:v>16.27</c:v>
                </c:pt>
                <c:pt idx="35436">
                  <c:v>16.27</c:v>
                </c:pt>
                <c:pt idx="35437">
                  <c:v>16.27</c:v>
                </c:pt>
                <c:pt idx="35438">
                  <c:v>16.27</c:v>
                </c:pt>
                <c:pt idx="35439">
                  <c:v>16.27</c:v>
                </c:pt>
                <c:pt idx="35440">
                  <c:v>16.27</c:v>
                </c:pt>
                <c:pt idx="35441">
                  <c:v>16.27</c:v>
                </c:pt>
                <c:pt idx="35442">
                  <c:v>16.27</c:v>
                </c:pt>
                <c:pt idx="35443">
                  <c:v>16.27</c:v>
                </c:pt>
                <c:pt idx="35444">
                  <c:v>16.27</c:v>
                </c:pt>
                <c:pt idx="35445">
                  <c:v>16.72</c:v>
                </c:pt>
                <c:pt idx="35446">
                  <c:v>16.72</c:v>
                </c:pt>
                <c:pt idx="35447">
                  <c:v>16.72</c:v>
                </c:pt>
                <c:pt idx="35448">
                  <c:v>16.72</c:v>
                </c:pt>
                <c:pt idx="35449">
                  <c:v>16.72</c:v>
                </c:pt>
                <c:pt idx="35450">
                  <c:v>16.72</c:v>
                </c:pt>
                <c:pt idx="35451">
                  <c:v>16.72</c:v>
                </c:pt>
                <c:pt idx="35452">
                  <c:v>16.72</c:v>
                </c:pt>
                <c:pt idx="35453">
                  <c:v>16.72</c:v>
                </c:pt>
                <c:pt idx="35454">
                  <c:v>16.72</c:v>
                </c:pt>
                <c:pt idx="35455">
                  <c:v>19.55</c:v>
                </c:pt>
                <c:pt idx="35456">
                  <c:v>19.55</c:v>
                </c:pt>
                <c:pt idx="35457">
                  <c:v>19.55</c:v>
                </c:pt>
                <c:pt idx="35458">
                  <c:v>19.55</c:v>
                </c:pt>
                <c:pt idx="35459">
                  <c:v>19.55</c:v>
                </c:pt>
                <c:pt idx="35460">
                  <c:v>19.55</c:v>
                </c:pt>
                <c:pt idx="35461">
                  <c:v>19.55</c:v>
                </c:pt>
                <c:pt idx="35462">
                  <c:v>19.55</c:v>
                </c:pt>
                <c:pt idx="35463">
                  <c:v>19.55</c:v>
                </c:pt>
                <c:pt idx="35464">
                  <c:v>19.55</c:v>
                </c:pt>
                <c:pt idx="35465">
                  <c:v>26.88</c:v>
                </c:pt>
                <c:pt idx="35466">
                  <c:v>26.88</c:v>
                </c:pt>
                <c:pt idx="35467">
                  <c:v>26.88</c:v>
                </c:pt>
                <c:pt idx="35468">
                  <c:v>26.88</c:v>
                </c:pt>
                <c:pt idx="35469">
                  <c:v>26.88</c:v>
                </c:pt>
                <c:pt idx="35470">
                  <c:v>26.88</c:v>
                </c:pt>
                <c:pt idx="35471">
                  <c:v>26.88</c:v>
                </c:pt>
                <c:pt idx="35472">
                  <c:v>26.88</c:v>
                </c:pt>
                <c:pt idx="35473">
                  <c:v>26.88</c:v>
                </c:pt>
                <c:pt idx="35474">
                  <c:v>26.88</c:v>
                </c:pt>
                <c:pt idx="35475">
                  <c:v>28.16</c:v>
                </c:pt>
                <c:pt idx="35476">
                  <c:v>28.16</c:v>
                </c:pt>
                <c:pt idx="35477">
                  <c:v>28.16</c:v>
                </c:pt>
                <c:pt idx="35478">
                  <c:v>28.16</c:v>
                </c:pt>
                <c:pt idx="35479">
                  <c:v>28.16</c:v>
                </c:pt>
                <c:pt idx="35480">
                  <c:v>28.16</c:v>
                </c:pt>
                <c:pt idx="35481">
                  <c:v>28.16</c:v>
                </c:pt>
                <c:pt idx="35482">
                  <c:v>28.16</c:v>
                </c:pt>
                <c:pt idx="35483">
                  <c:v>28.16</c:v>
                </c:pt>
                <c:pt idx="35484">
                  <c:v>28.16</c:v>
                </c:pt>
                <c:pt idx="35485">
                  <c:v>28.27</c:v>
                </c:pt>
                <c:pt idx="35486">
                  <c:v>28.27</c:v>
                </c:pt>
                <c:pt idx="35487">
                  <c:v>28.27</c:v>
                </c:pt>
                <c:pt idx="35488">
                  <c:v>28.27</c:v>
                </c:pt>
                <c:pt idx="35489">
                  <c:v>28.27</c:v>
                </c:pt>
                <c:pt idx="35490">
                  <c:v>28.27</c:v>
                </c:pt>
                <c:pt idx="35491">
                  <c:v>28.27</c:v>
                </c:pt>
                <c:pt idx="35492">
                  <c:v>28.27</c:v>
                </c:pt>
                <c:pt idx="35493">
                  <c:v>28.27</c:v>
                </c:pt>
                <c:pt idx="35494">
                  <c:v>28.27</c:v>
                </c:pt>
                <c:pt idx="35495">
                  <c:v>28.97</c:v>
                </c:pt>
                <c:pt idx="35496">
                  <c:v>28.97</c:v>
                </c:pt>
                <c:pt idx="35497">
                  <c:v>28.97</c:v>
                </c:pt>
                <c:pt idx="35498">
                  <c:v>28.97</c:v>
                </c:pt>
                <c:pt idx="35499">
                  <c:v>28.97</c:v>
                </c:pt>
                <c:pt idx="35500">
                  <c:v>28.97</c:v>
                </c:pt>
                <c:pt idx="35501">
                  <c:v>28.97</c:v>
                </c:pt>
                <c:pt idx="35502">
                  <c:v>28.97</c:v>
                </c:pt>
                <c:pt idx="35503">
                  <c:v>28.97</c:v>
                </c:pt>
                <c:pt idx="35504">
                  <c:v>28.97</c:v>
                </c:pt>
                <c:pt idx="35505">
                  <c:v>31.8</c:v>
                </c:pt>
                <c:pt idx="35506">
                  <c:v>31.8</c:v>
                </c:pt>
                <c:pt idx="35507">
                  <c:v>31.8</c:v>
                </c:pt>
                <c:pt idx="35508">
                  <c:v>31.8</c:v>
                </c:pt>
                <c:pt idx="35509">
                  <c:v>31.8</c:v>
                </c:pt>
                <c:pt idx="35510">
                  <c:v>31.8</c:v>
                </c:pt>
                <c:pt idx="35511">
                  <c:v>31.8</c:v>
                </c:pt>
                <c:pt idx="35512">
                  <c:v>31.8</c:v>
                </c:pt>
                <c:pt idx="35513">
                  <c:v>31.8</c:v>
                </c:pt>
                <c:pt idx="35514">
                  <c:v>31.8</c:v>
                </c:pt>
                <c:pt idx="35515">
                  <c:v>33.08</c:v>
                </c:pt>
                <c:pt idx="35516">
                  <c:v>33.08</c:v>
                </c:pt>
                <c:pt idx="35517">
                  <c:v>33.08</c:v>
                </c:pt>
                <c:pt idx="35518">
                  <c:v>33.08</c:v>
                </c:pt>
                <c:pt idx="35519">
                  <c:v>33.08</c:v>
                </c:pt>
                <c:pt idx="35520">
                  <c:v>33.08</c:v>
                </c:pt>
                <c:pt idx="35521">
                  <c:v>33.08</c:v>
                </c:pt>
                <c:pt idx="35522">
                  <c:v>33.08</c:v>
                </c:pt>
                <c:pt idx="35523">
                  <c:v>33.08</c:v>
                </c:pt>
                <c:pt idx="35524">
                  <c:v>33.08</c:v>
                </c:pt>
                <c:pt idx="35525">
                  <c:v>31.63</c:v>
                </c:pt>
                <c:pt idx="35526">
                  <c:v>31.63</c:v>
                </c:pt>
                <c:pt idx="35527">
                  <c:v>31.63</c:v>
                </c:pt>
                <c:pt idx="35528">
                  <c:v>31.63</c:v>
                </c:pt>
                <c:pt idx="35529">
                  <c:v>31.63</c:v>
                </c:pt>
                <c:pt idx="35530">
                  <c:v>31.63</c:v>
                </c:pt>
                <c:pt idx="35531">
                  <c:v>31.63</c:v>
                </c:pt>
                <c:pt idx="35532">
                  <c:v>31.63</c:v>
                </c:pt>
                <c:pt idx="35533">
                  <c:v>31.63</c:v>
                </c:pt>
                <c:pt idx="35534">
                  <c:v>31.63</c:v>
                </c:pt>
                <c:pt idx="35535">
                  <c:v>26.66</c:v>
                </c:pt>
                <c:pt idx="35536">
                  <c:v>26.66</c:v>
                </c:pt>
                <c:pt idx="35537">
                  <c:v>26.66</c:v>
                </c:pt>
                <c:pt idx="35538">
                  <c:v>26.66</c:v>
                </c:pt>
                <c:pt idx="35539">
                  <c:v>26.66</c:v>
                </c:pt>
                <c:pt idx="35540">
                  <c:v>26.66</c:v>
                </c:pt>
                <c:pt idx="35541">
                  <c:v>26.66</c:v>
                </c:pt>
                <c:pt idx="35542">
                  <c:v>26.66</c:v>
                </c:pt>
                <c:pt idx="35543">
                  <c:v>26.66</c:v>
                </c:pt>
                <c:pt idx="35544">
                  <c:v>26.66</c:v>
                </c:pt>
                <c:pt idx="35545">
                  <c:v>23.33</c:v>
                </c:pt>
                <c:pt idx="35546">
                  <c:v>23.33</c:v>
                </c:pt>
                <c:pt idx="35547">
                  <c:v>23.33</c:v>
                </c:pt>
                <c:pt idx="35548">
                  <c:v>23.33</c:v>
                </c:pt>
                <c:pt idx="35549">
                  <c:v>23.33</c:v>
                </c:pt>
                <c:pt idx="35550">
                  <c:v>23.33</c:v>
                </c:pt>
                <c:pt idx="35551">
                  <c:v>23.33</c:v>
                </c:pt>
                <c:pt idx="35552">
                  <c:v>23.33</c:v>
                </c:pt>
                <c:pt idx="35553">
                  <c:v>23.33</c:v>
                </c:pt>
                <c:pt idx="35554">
                  <c:v>23.33</c:v>
                </c:pt>
                <c:pt idx="35555">
                  <c:v>22.55</c:v>
                </c:pt>
                <c:pt idx="35556">
                  <c:v>22.55</c:v>
                </c:pt>
                <c:pt idx="35557">
                  <c:v>22.55</c:v>
                </c:pt>
                <c:pt idx="35558">
                  <c:v>22.55</c:v>
                </c:pt>
                <c:pt idx="35559">
                  <c:v>22.55</c:v>
                </c:pt>
                <c:pt idx="35560">
                  <c:v>22.55</c:v>
                </c:pt>
                <c:pt idx="35561">
                  <c:v>22.55</c:v>
                </c:pt>
                <c:pt idx="35562">
                  <c:v>22.55</c:v>
                </c:pt>
                <c:pt idx="35563">
                  <c:v>22.55</c:v>
                </c:pt>
                <c:pt idx="35564">
                  <c:v>22.55</c:v>
                </c:pt>
                <c:pt idx="35565">
                  <c:v>22.19</c:v>
                </c:pt>
                <c:pt idx="35566">
                  <c:v>22.19</c:v>
                </c:pt>
                <c:pt idx="35567">
                  <c:v>22.19</c:v>
                </c:pt>
                <c:pt idx="35568">
                  <c:v>22.19</c:v>
                </c:pt>
                <c:pt idx="35569">
                  <c:v>22.19</c:v>
                </c:pt>
                <c:pt idx="35570">
                  <c:v>22.19</c:v>
                </c:pt>
                <c:pt idx="35571">
                  <c:v>22.19</c:v>
                </c:pt>
                <c:pt idx="35572">
                  <c:v>22.19</c:v>
                </c:pt>
                <c:pt idx="35573">
                  <c:v>22.19</c:v>
                </c:pt>
                <c:pt idx="35574">
                  <c:v>22.19</c:v>
                </c:pt>
                <c:pt idx="35575">
                  <c:v>22.24</c:v>
                </c:pt>
                <c:pt idx="35576">
                  <c:v>22.24</c:v>
                </c:pt>
                <c:pt idx="35577">
                  <c:v>22.24</c:v>
                </c:pt>
                <c:pt idx="35578">
                  <c:v>22.24</c:v>
                </c:pt>
                <c:pt idx="35579">
                  <c:v>22.24</c:v>
                </c:pt>
                <c:pt idx="35580">
                  <c:v>22.24</c:v>
                </c:pt>
                <c:pt idx="35581">
                  <c:v>22.24</c:v>
                </c:pt>
                <c:pt idx="35582">
                  <c:v>22.24</c:v>
                </c:pt>
                <c:pt idx="35583">
                  <c:v>22.24</c:v>
                </c:pt>
                <c:pt idx="35584">
                  <c:v>22.24</c:v>
                </c:pt>
                <c:pt idx="35585">
                  <c:v>22.69</c:v>
                </c:pt>
                <c:pt idx="35586">
                  <c:v>22.69</c:v>
                </c:pt>
                <c:pt idx="35587">
                  <c:v>22.69</c:v>
                </c:pt>
                <c:pt idx="35588">
                  <c:v>22.69</c:v>
                </c:pt>
                <c:pt idx="35589">
                  <c:v>22.69</c:v>
                </c:pt>
                <c:pt idx="35590">
                  <c:v>22.69</c:v>
                </c:pt>
                <c:pt idx="35591">
                  <c:v>22.69</c:v>
                </c:pt>
                <c:pt idx="35592">
                  <c:v>22.69</c:v>
                </c:pt>
                <c:pt idx="35593">
                  <c:v>22.69</c:v>
                </c:pt>
                <c:pt idx="35594">
                  <c:v>22.69</c:v>
                </c:pt>
                <c:pt idx="35595">
                  <c:v>22.38</c:v>
                </c:pt>
                <c:pt idx="35596">
                  <c:v>22.38</c:v>
                </c:pt>
                <c:pt idx="35597">
                  <c:v>22.38</c:v>
                </c:pt>
                <c:pt idx="35598">
                  <c:v>22.38</c:v>
                </c:pt>
                <c:pt idx="35599">
                  <c:v>22.38</c:v>
                </c:pt>
                <c:pt idx="35600">
                  <c:v>22.38</c:v>
                </c:pt>
                <c:pt idx="35601">
                  <c:v>22.38</c:v>
                </c:pt>
                <c:pt idx="35602">
                  <c:v>22.38</c:v>
                </c:pt>
                <c:pt idx="35603">
                  <c:v>22.38</c:v>
                </c:pt>
                <c:pt idx="35604">
                  <c:v>22.38</c:v>
                </c:pt>
                <c:pt idx="35605">
                  <c:v>21.63</c:v>
                </c:pt>
                <c:pt idx="35606">
                  <c:v>21.63</c:v>
                </c:pt>
                <c:pt idx="35607">
                  <c:v>21.63</c:v>
                </c:pt>
                <c:pt idx="35608">
                  <c:v>21.63</c:v>
                </c:pt>
                <c:pt idx="35609">
                  <c:v>21.63</c:v>
                </c:pt>
                <c:pt idx="35610">
                  <c:v>21.63</c:v>
                </c:pt>
                <c:pt idx="35611">
                  <c:v>21.63</c:v>
                </c:pt>
                <c:pt idx="35612">
                  <c:v>21.63</c:v>
                </c:pt>
                <c:pt idx="35613">
                  <c:v>21.63</c:v>
                </c:pt>
                <c:pt idx="35614">
                  <c:v>21.63</c:v>
                </c:pt>
                <c:pt idx="35615">
                  <c:v>21.99</c:v>
                </c:pt>
                <c:pt idx="35616">
                  <c:v>21.99</c:v>
                </c:pt>
                <c:pt idx="35617">
                  <c:v>21.99</c:v>
                </c:pt>
                <c:pt idx="35618">
                  <c:v>21.99</c:v>
                </c:pt>
                <c:pt idx="35619">
                  <c:v>21.99</c:v>
                </c:pt>
                <c:pt idx="35620">
                  <c:v>21.99</c:v>
                </c:pt>
                <c:pt idx="35621">
                  <c:v>21.99</c:v>
                </c:pt>
                <c:pt idx="35622">
                  <c:v>21.99</c:v>
                </c:pt>
                <c:pt idx="35623">
                  <c:v>21.99</c:v>
                </c:pt>
                <c:pt idx="35624">
                  <c:v>21.99</c:v>
                </c:pt>
                <c:pt idx="35625">
                  <c:v>21.38</c:v>
                </c:pt>
                <c:pt idx="35626">
                  <c:v>21.38</c:v>
                </c:pt>
                <c:pt idx="35627">
                  <c:v>21.38</c:v>
                </c:pt>
                <c:pt idx="35628">
                  <c:v>21.38</c:v>
                </c:pt>
                <c:pt idx="35629">
                  <c:v>21.38</c:v>
                </c:pt>
                <c:pt idx="35630">
                  <c:v>21.38</c:v>
                </c:pt>
                <c:pt idx="35631">
                  <c:v>21.38</c:v>
                </c:pt>
                <c:pt idx="35632">
                  <c:v>21.38</c:v>
                </c:pt>
                <c:pt idx="35633">
                  <c:v>21.38</c:v>
                </c:pt>
                <c:pt idx="35634">
                  <c:v>21.38</c:v>
                </c:pt>
                <c:pt idx="35635">
                  <c:v>21.69</c:v>
                </c:pt>
                <c:pt idx="35636">
                  <c:v>21.69</c:v>
                </c:pt>
                <c:pt idx="35637">
                  <c:v>21.69</c:v>
                </c:pt>
                <c:pt idx="35638">
                  <c:v>21.69</c:v>
                </c:pt>
                <c:pt idx="35639">
                  <c:v>21.69</c:v>
                </c:pt>
                <c:pt idx="35640">
                  <c:v>21.69</c:v>
                </c:pt>
                <c:pt idx="35641">
                  <c:v>21.69</c:v>
                </c:pt>
                <c:pt idx="35642">
                  <c:v>21.69</c:v>
                </c:pt>
                <c:pt idx="35643">
                  <c:v>21.69</c:v>
                </c:pt>
                <c:pt idx="35644">
                  <c:v>21.69</c:v>
                </c:pt>
                <c:pt idx="35645">
                  <c:v>21.88</c:v>
                </c:pt>
                <c:pt idx="35646">
                  <c:v>21.88</c:v>
                </c:pt>
                <c:pt idx="35647">
                  <c:v>21.88</c:v>
                </c:pt>
                <c:pt idx="35648">
                  <c:v>21.88</c:v>
                </c:pt>
                <c:pt idx="35649">
                  <c:v>21.88</c:v>
                </c:pt>
                <c:pt idx="35650">
                  <c:v>21.88</c:v>
                </c:pt>
                <c:pt idx="35651">
                  <c:v>21.88</c:v>
                </c:pt>
                <c:pt idx="35652">
                  <c:v>21.88</c:v>
                </c:pt>
                <c:pt idx="35653">
                  <c:v>21.88</c:v>
                </c:pt>
                <c:pt idx="35654">
                  <c:v>21.88</c:v>
                </c:pt>
                <c:pt idx="35655">
                  <c:v>21.72</c:v>
                </c:pt>
                <c:pt idx="35656">
                  <c:v>21.72</c:v>
                </c:pt>
                <c:pt idx="35657">
                  <c:v>21.72</c:v>
                </c:pt>
                <c:pt idx="35658">
                  <c:v>21.72</c:v>
                </c:pt>
                <c:pt idx="35659">
                  <c:v>21.72</c:v>
                </c:pt>
                <c:pt idx="35660">
                  <c:v>21.72</c:v>
                </c:pt>
                <c:pt idx="35661">
                  <c:v>21.72</c:v>
                </c:pt>
                <c:pt idx="35662">
                  <c:v>21.72</c:v>
                </c:pt>
                <c:pt idx="35663">
                  <c:v>21.72</c:v>
                </c:pt>
                <c:pt idx="35664">
                  <c:v>21.72</c:v>
                </c:pt>
                <c:pt idx="35665">
                  <c:v>21.52</c:v>
                </c:pt>
                <c:pt idx="35666">
                  <c:v>21.52</c:v>
                </c:pt>
                <c:pt idx="35667">
                  <c:v>21.52</c:v>
                </c:pt>
                <c:pt idx="35668">
                  <c:v>21.52</c:v>
                </c:pt>
                <c:pt idx="35669">
                  <c:v>21.52</c:v>
                </c:pt>
                <c:pt idx="35670">
                  <c:v>21.52</c:v>
                </c:pt>
                <c:pt idx="35671">
                  <c:v>21.52</c:v>
                </c:pt>
                <c:pt idx="35672">
                  <c:v>21.52</c:v>
                </c:pt>
                <c:pt idx="35673">
                  <c:v>21.52</c:v>
                </c:pt>
                <c:pt idx="35674">
                  <c:v>21.52</c:v>
                </c:pt>
                <c:pt idx="35675">
                  <c:v>26.47</c:v>
                </c:pt>
                <c:pt idx="35676">
                  <c:v>26.47</c:v>
                </c:pt>
                <c:pt idx="35677">
                  <c:v>26.47</c:v>
                </c:pt>
                <c:pt idx="35678">
                  <c:v>26.47</c:v>
                </c:pt>
                <c:pt idx="35679">
                  <c:v>26.47</c:v>
                </c:pt>
                <c:pt idx="35680">
                  <c:v>26.47</c:v>
                </c:pt>
                <c:pt idx="35681">
                  <c:v>26.47</c:v>
                </c:pt>
                <c:pt idx="35682">
                  <c:v>26.47</c:v>
                </c:pt>
                <c:pt idx="35683">
                  <c:v>26.47</c:v>
                </c:pt>
                <c:pt idx="35684">
                  <c:v>26.47</c:v>
                </c:pt>
                <c:pt idx="35685">
                  <c:v>56.41</c:v>
                </c:pt>
                <c:pt idx="35686">
                  <c:v>56.41</c:v>
                </c:pt>
                <c:pt idx="35687">
                  <c:v>56.41</c:v>
                </c:pt>
                <c:pt idx="35688">
                  <c:v>56.41</c:v>
                </c:pt>
                <c:pt idx="35689">
                  <c:v>56.41</c:v>
                </c:pt>
                <c:pt idx="35690">
                  <c:v>56.41</c:v>
                </c:pt>
                <c:pt idx="35691">
                  <c:v>56.41</c:v>
                </c:pt>
                <c:pt idx="35692">
                  <c:v>56.41</c:v>
                </c:pt>
                <c:pt idx="35693">
                  <c:v>56.41</c:v>
                </c:pt>
                <c:pt idx="35694">
                  <c:v>56.41</c:v>
                </c:pt>
                <c:pt idx="35695">
                  <c:v>60.58</c:v>
                </c:pt>
                <c:pt idx="35696">
                  <c:v>60.58</c:v>
                </c:pt>
                <c:pt idx="35697">
                  <c:v>60.58</c:v>
                </c:pt>
                <c:pt idx="35698">
                  <c:v>60.58</c:v>
                </c:pt>
                <c:pt idx="35699">
                  <c:v>60.58</c:v>
                </c:pt>
                <c:pt idx="35700">
                  <c:v>60.58</c:v>
                </c:pt>
                <c:pt idx="35701">
                  <c:v>60.58</c:v>
                </c:pt>
                <c:pt idx="35702">
                  <c:v>60.58</c:v>
                </c:pt>
                <c:pt idx="35703">
                  <c:v>60.58</c:v>
                </c:pt>
                <c:pt idx="35704">
                  <c:v>60.58</c:v>
                </c:pt>
                <c:pt idx="35705">
                  <c:v>59.72</c:v>
                </c:pt>
                <c:pt idx="35706">
                  <c:v>59.72</c:v>
                </c:pt>
                <c:pt idx="35707">
                  <c:v>59.72</c:v>
                </c:pt>
                <c:pt idx="35708">
                  <c:v>59.72</c:v>
                </c:pt>
                <c:pt idx="35709">
                  <c:v>59.72</c:v>
                </c:pt>
                <c:pt idx="35710">
                  <c:v>59.72</c:v>
                </c:pt>
                <c:pt idx="35711">
                  <c:v>59.72</c:v>
                </c:pt>
                <c:pt idx="35712">
                  <c:v>59.72</c:v>
                </c:pt>
                <c:pt idx="35713">
                  <c:v>59.72</c:v>
                </c:pt>
                <c:pt idx="35714">
                  <c:v>59.72</c:v>
                </c:pt>
                <c:pt idx="35715">
                  <c:v>46.49</c:v>
                </c:pt>
                <c:pt idx="35716">
                  <c:v>46.49</c:v>
                </c:pt>
                <c:pt idx="35717">
                  <c:v>46.49</c:v>
                </c:pt>
                <c:pt idx="35718">
                  <c:v>46.49</c:v>
                </c:pt>
                <c:pt idx="35719">
                  <c:v>46.49</c:v>
                </c:pt>
                <c:pt idx="35720">
                  <c:v>46.49</c:v>
                </c:pt>
                <c:pt idx="35721">
                  <c:v>46.49</c:v>
                </c:pt>
                <c:pt idx="35722">
                  <c:v>46.49</c:v>
                </c:pt>
                <c:pt idx="35723">
                  <c:v>46.49</c:v>
                </c:pt>
                <c:pt idx="35724">
                  <c:v>46.49</c:v>
                </c:pt>
                <c:pt idx="35725">
                  <c:v>42.86</c:v>
                </c:pt>
                <c:pt idx="35726">
                  <c:v>42.86</c:v>
                </c:pt>
                <c:pt idx="35727">
                  <c:v>42.86</c:v>
                </c:pt>
                <c:pt idx="35728">
                  <c:v>42.86</c:v>
                </c:pt>
                <c:pt idx="35729">
                  <c:v>42.86</c:v>
                </c:pt>
                <c:pt idx="35730">
                  <c:v>42.86</c:v>
                </c:pt>
                <c:pt idx="35731">
                  <c:v>42.86</c:v>
                </c:pt>
                <c:pt idx="35732">
                  <c:v>42.86</c:v>
                </c:pt>
                <c:pt idx="35733">
                  <c:v>42.86</c:v>
                </c:pt>
                <c:pt idx="35734">
                  <c:v>42.86</c:v>
                </c:pt>
                <c:pt idx="35735">
                  <c:v>41.61</c:v>
                </c:pt>
                <c:pt idx="35736">
                  <c:v>41.61</c:v>
                </c:pt>
                <c:pt idx="35737">
                  <c:v>41.61</c:v>
                </c:pt>
                <c:pt idx="35738">
                  <c:v>41.61</c:v>
                </c:pt>
                <c:pt idx="35739">
                  <c:v>41.61</c:v>
                </c:pt>
                <c:pt idx="35740">
                  <c:v>41.61</c:v>
                </c:pt>
                <c:pt idx="35741">
                  <c:v>41.61</c:v>
                </c:pt>
                <c:pt idx="35742">
                  <c:v>41.61</c:v>
                </c:pt>
                <c:pt idx="35743">
                  <c:v>41.61</c:v>
                </c:pt>
                <c:pt idx="35744">
                  <c:v>41.61</c:v>
                </c:pt>
                <c:pt idx="35745">
                  <c:v>42.44</c:v>
                </c:pt>
                <c:pt idx="35746">
                  <c:v>42.44</c:v>
                </c:pt>
                <c:pt idx="35747">
                  <c:v>42.44</c:v>
                </c:pt>
                <c:pt idx="35748">
                  <c:v>42.44</c:v>
                </c:pt>
                <c:pt idx="35749">
                  <c:v>42.44</c:v>
                </c:pt>
                <c:pt idx="35750">
                  <c:v>42.44</c:v>
                </c:pt>
                <c:pt idx="35751">
                  <c:v>42.44</c:v>
                </c:pt>
                <c:pt idx="35752">
                  <c:v>42.44</c:v>
                </c:pt>
                <c:pt idx="35753">
                  <c:v>42.44</c:v>
                </c:pt>
                <c:pt idx="35754">
                  <c:v>42.44</c:v>
                </c:pt>
                <c:pt idx="35755">
                  <c:v>42.97</c:v>
                </c:pt>
                <c:pt idx="35756">
                  <c:v>42.97</c:v>
                </c:pt>
                <c:pt idx="35757">
                  <c:v>42.97</c:v>
                </c:pt>
                <c:pt idx="35758">
                  <c:v>42.97</c:v>
                </c:pt>
                <c:pt idx="35759">
                  <c:v>42.97</c:v>
                </c:pt>
                <c:pt idx="35760">
                  <c:v>42.97</c:v>
                </c:pt>
                <c:pt idx="35761">
                  <c:v>42.97</c:v>
                </c:pt>
                <c:pt idx="35762">
                  <c:v>42.97</c:v>
                </c:pt>
                <c:pt idx="35763">
                  <c:v>42.97</c:v>
                </c:pt>
                <c:pt idx="35764">
                  <c:v>42.97</c:v>
                </c:pt>
                <c:pt idx="35765">
                  <c:v>42.47</c:v>
                </c:pt>
                <c:pt idx="35766">
                  <c:v>42.47</c:v>
                </c:pt>
                <c:pt idx="35767">
                  <c:v>42.47</c:v>
                </c:pt>
                <c:pt idx="35768">
                  <c:v>42.47</c:v>
                </c:pt>
                <c:pt idx="35769">
                  <c:v>42.47</c:v>
                </c:pt>
                <c:pt idx="35770">
                  <c:v>42.47</c:v>
                </c:pt>
                <c:pt idx="35771">
                  <c:v>42.47</c:v>
                </c:pt>
                <c:pt idx="35772">
                  <c:v>42.47</c:v>
                </c:pt>
                <c:pt idx="35773">
                  <c:v>42.47</c:v>
                </c:pt>
                <c:pt idx="35774">
                  <c:v>42.47</c:v>
                </c:pt>
                <c:pt idx="35775">
                  <c:v>41.33</c:v>
                </c:pt>
                <c:pt idx="35776">
                  <c:v>41.33</c:v>
                </c:pt>
                <c:pt idx="35777">
                  <c:v>41.33</c:v>
                </c:pt>
                <c:pt idx="35778">
                  <c:v>41.33</c:v>
                </c:pt>
                <c:pt idx="35779">
                  <c:v>41.33</c:v>
                </c:pt>
                <c:pt idx="35780">
                  <c:v>41.33</c:v>
                </c:pt>
                <c:pt idx="35781">
                  <c:v>41.33</c:v>
                </c:pt>
                <c:pt idx="35782">
                  <c:v>41.33</c:v>
                </c:pt>
                <c:pt idx="35783">
                  <c:v>41.33</c:v>
                </c:pt>
                <c:pt idx="35784">
                  <c:v>41.33</c:v>
                </c:pt>
                <c:pt idx="35785">
                  <c:v>39.83</c:v>
                </c:pt>
                <c:pt idx="35786">
                  <c:v>39.83</c:v>
                </c:pt>
                <c:pt idx="35787">
                  <c:v>39.83</c:v>
                </c:pt>
                <c:pt idx="35788">
                  <c:v>39.83</c:v>
                </c:pt>
                <c:pt idx="35789">
                  <c:v>39.83</c:v>
                </c:pt>
                <c:pt idx="35790">
                  <c:v>39.83</c:v>
                </c:pt>
                <c:pt idx="35791">
                  <c:v>39.83</c:v>
                </c:pt>
                <c:pt idx="35792">
                  <c:v>39.83</c:v>
                </c:pt>
                <c:pt idx="35793">
                  <c:v>39.83</c:v>
                </c:pt>
                <c:pt idx="35794">
                  <c:v>39.83</c:v>
                </c:pt>
                <c:pt idx="35795">
                  <c:v>38.97</c:v>
                </c:pt>
                <c:pt idx="35796">
                  <c:v>38.97</c:v>
                </c:pt>
                <c:pt idx="35797">
                  <c:v>38.97</c:v>
                </c:pt>
                <c:pt idx="35798">
                  <c:v>38.97</c:v>
                </c:pt>
                <c:pt idx="35799">
                  <c:v>38.97</c:v>
                </c:pt>
                <c:pt idx="35800">
                  <c:v>38.97</c:v>
                </c:pt>
                <c:pt idx="35801">
                  <c:v>38.97</c:v>
                </c:pt>
                <c:pt idx="35802">
                  <c:v>38.97</c:v>
                </c:pt>
                <c:pt idx="35803">
                  <c:v>38.97</c:v>
                </c:pt>
                <c:pt idx="35804">
                  <c:v>38.97</c:v>
                </c:pt>
                <c:pt idx="35805">
                  <c:v>37.61</c:v>
                </c:pt>
                <c:pt idx="35806">
                  <c:v>37.61</c:v>
                </c:pt>
                <c:pt idx="35807">
                  <c:v>37.61</c:v>
                </c:pt>
                <c:pt idx="35808">
                  <c:v>37.61</c:v>
                </c:pt>
                <c:pt idx="35809">
                  <c:v>37.61</c:v>
                </c:pt>
                <c:pt idx="35810">
                  <c:v>37.61</c:v>
                </c:pt>
                <c:pt idx="35811">
                  <c:v>37.61</c:v>
                </c:pt>
                <c:pt idx="35812">
                  <c:v>37.61</c:v>
                </c:pt>
                <c:pt idx="35813">
                  <c:v>37.61</c:v>
                </c:pt>
                <c:pt idx="35814">
                  <c:v>37.61</c:v>
                </c:pt>
                <c:pt idx="35815">
                  <c:v>36.49</c:v>
                </c:pt>
                <c:pt idx="35816">
                  <c:v>36.49</c:v>
                </c:pt>
                <c:pt idx="35817">
                  <c:v>36.49</c:v>
                </c:pt>
                <c:pt idx="35818">
                  <c:v>36.49</c:v>
                </c:pt>
                <c:pt idx="35819">
                  <c:v>36.49</c:v>
                </c:pt>
                <c:pt idx="35820">
                  <c:v>36.49</c:v>
                </c:pt>
                <c:pt idx="35821">
                  <c:v>36.49</c:v>
                </c:pt>
                <c:pt idx="35822">
                  <c:v>36.49</c:v>
                </c:pt>
                <c:pt idx="35823">
                  <c:v>36.49</c:v>
                </c:pt>
                <c:pt idx="35824">
                  <c:v>36.49</c:v>
                </c:pt>
                <c:pt idx="35825">
                  <c:v>36.44</c:v>
                </c:pt>
                <c:pt idx="35826">
                  <c:v>36.44</c:v>
                </c:pt>
                <c:pt idx="35827">
                  <c:v>36.44</c:v>
                </c:pt>
                <c:pt idx="35828">
                  <c:v>36.44</c:v>
                </c:pt>
                <c:pt idx="35829">
                  <c:v>36.44</c:v>
                </c:pt>
                <c:pt idx="35830">
                  <c:v>36.44</c:v>
                </c:pt>
                <c:pt idx="35831">
                  <c:v>36.44</c:v>
                </c:pt>
                <c:pt idx="35832">
                  <c:v>36.44</c:v>
                </c:pt>
                <c:pt idx="35833">
                  <c:v>36.44</c:v>
                </c:pt>
                <c:pt idx="35834">
                  <c:v>36.44</c:v>
                </c:pt>
                <c:pt idx="35835">
                  <c:v>36.33</c:v>
                </c:pt>
                <c:pt idx="35836">
                  <c:v>36.33</c:v>
                </c:pt>
                <c:pt idx="35837">
                  <c:v>36.33</c:v>
                </c:pt>
                <c:pt idx="35838">
                  <c:v>36.33</c:v>
                </c:pt>
                <c:pt idx="35839">
                  <c:v>36.33</c:v>
                </c:pt>
                <c:pt idx="35840">
                  <c:v>36.33</c:v>
                </c:pt>
                <c:pt idx="35841">
                  <c:v>36.33</c:v>
                </c:pt>
                <c:pt idx="35842">
                  <c:v>36.33</c:v>
                </c:pt>
                <c:pt idx="35843">
                  <c:v>36.33</c:v>
                </c:pt>
                <c:pt idx="35844">
                  <c:v>36.33</c:v>
                </c:pt>
                <c:pt idx="35845">
                  <c:v>35.22</c:v>
                </c:pt>
                <c:pt idx="35846">
                  <c:v>35.22</c:v>
                </c:pt>
                <c:pt idx="35847">
                  <c:v>35.22</c:v>
                </c:pt>
                <c:pt idx="35848">
                  <c:v>35.22</c:v>
                </c:pt>
                <c:pt idx="35849">
                  <c:v>35.22</c:v>
                </c:pt>
                <c:pt idx="35850">
                  <c:v>35.22</c:v>
                </c:pt>
                <c:pt idx="35851">
                  <c:v>35.22</c:v>
                </c:pt>
                <c:pt idx="35852">
                  <c:v>35.22</c:v>
                </c:pt>
                <c:pt idx="35853">
                  <c:v>35.22</c:v>
                </c:pt>
                <c:pt idx="35854">
                  <c:v>35.22</c:v>
                </c:pt>
                <c:pt idx="35855">
                  <c:v>34.630000000000003</c:v>
                </c:pt>
                <c:pt idx="35856">
                  <c:v>34.630000000000003</c:v>
                </c:pt>
                <c:pt idx="35857">
                  <c:v>34.630000000000003</c:v>
                </c:pt>
                <c:pt idx="35858">
                  <c:v>34.630000000000003</c:v>
                </c:pt>
                <c:pt idx="35859">
                  <c:v>34.630000000000003</c:v>
                </c:pt>
                <c:pt idx="35860">
                  <c:v>34.630000000000003</c:v>
                </c:pt>
                <c:pt idx="35861">
                  <c:v>34.630000000000003</c:v>
                </c:pt>
                <c:pt idx="35862">
                  <c:v>34.630000000000003</c:v>
                </c:pt>
                <c:pt idx="35863">
                  <c:v>34.630000000000003</c:v>
                </c:pt>
                <c:pt idx="35864">
                  <c:v>34.630000000000003</c:v>
                </c:pt>
                <c:pt idx="35865">
                  <c:v>34.86</c:v>
                </c:pt>
                <c:pt idx="35866">
                  <c:v>34.86</c:v>
                </c:pt>
                <c:pt idx="35867">
                  <c:v>34.86</c:v>
                </c:pt>
                <c:pt idx="35868">
                  <c:v>34.86</c:v>
                </c:pt>
                <c:pt idx="35869">
                  <c:v>34.86</c:v>
                </c:pt>
                <c:pt idx="35870">
                  <c:v>34.86</c:v>
                </c:pt>
                <c:pt idx="35871">
                  <c:v>34.86</c:v>
                </c:pt>
                <c:pt idx="35872">
                  <c:v>34.86</c:v>
                </c:pt>
                <c:pt idx="35873">
                  <c:v>34.86</c:v>
                </c:pt>
                <c:pt idx="35874">
                  <c:v>34.86</c:v>
                </c:pt>
                <c:pt idx="35875">
                  <c:v>34.409999999999997</c:v>
                </c:pt>
                <c:pt idx="35876">
                  <c:v>34.409999999999997</c:v>
                </c:pt>
                <c:pt idx="35877">
                  <c:v>34.409999999999997</c:v>
                </c:pt>
                <c:pt idx="35878">
                  <c:v>34.409999999999997</c:v>
                </c:pt>
                <c:pt idx="35879">
                  <c:v>34.409999999999997</c:v>
                </c:pt>
                <c:pt idx="35880">
                  <c:v>34.409999999999997</c:v>
                </c:pt>
                <c:pt idx="35881">
                  <c:v>34.409999999999997</c:v>
                </c:pt>
                <c:pt idx="35882">
                  <c:v>34.409999999999997</c:v>
                </c:pt>
                <c:pt idx="35883">
                  <c:v>34.409999999999997</c:v>
                </c:pt>
                <c:pt idx="35884">
                  <c:v>34.409999999999997</c:v>
                </c:pt>
                <c:pt idx="35885">
                  <c:v>34.049999999999997</c:v>
                </c:pt>
                <c:pt idx="35886">
                  <c:v>34.049999999999997</c:v>
                </c:pt>
                <c:pt idx="35887">
                  <c:v>34.049999999999997</c:v>
                </c:pt>
                <c:pt idx="35888">
                  <c:v>34.049999999999997</c:v>
                </c:pt>
                <c:pt idx="35889">
                  <c:v>34.049999999999997</c:v>
                </c:pt>
                <c:pt idx="35890">
                  <c:v>34.049999999999997</c:v>
                </c:pt>
                <c:pt idx="35891">
                  <c:v>34.049999999999997</c:v>
                </c:pt>
                <c:pt idx="35892">
                  <c:v>34.049999999999997</c:v>
                </c:pt>
                <c:pt idx="35893">
                  <c:v>34.049999999999997</c:v>
                </c:pt>
                <c:pt idx="35894">
                  <c:v>34.049999999999997</c:v>
                </c:pt>
                <c:pt idx="35895">
                  <c:v>33.44</c:v>
                </c:pt>
                <c:pt idx="35896">
                  <c:v>33.44</c:v>
                </c:pt>
                <c:pt idx="35897">
                  <c:v>33.44</c:v>
                </c:pt>
                <c:pt idx="35898">
                  <c:v>33.44</c:v>
                </c:pt>
                <c:pt idx="35899">
                  <c:v>33.44</c:v>
                </c:pt>
                <c:pt idx="35900">
                  <c:v>33.44</c:v>
                </c:pt>
                <c:pt idx="35901">
                  <c:v>33.44</c:v>
                </c:pt>
                <c:pt idx="35902">
                  <c:v>33.44</c:v>
                </c:pt>
                <c:pt idx="35903">
                  <c:v>33.44</c:v>
                </c:pt>
                <c:pt idx="35904">
                  <c:v>33.44</c:v>
                </c:pt>
                <c:pt idx="35905">
                  <c:v>33.380000000000003</c:v>
                </c:pt>
                <c:pt idx="35906">
                  <c:v>33.380000000000003</c:v>
                </c:pt>
                <c:pt idx="35907">
                  <c:v>33.380000000000003</c:v>
                </c:pt>
                <c:pt idx="35908">
                  <c:v>33.380000000000003</c:v>
                </c:pt>
                <c:pt idx="35909">
                  <c:v>33.380000000000003</c:v>
                </c:pt>
                <c:pt idx="35910">
                  <c:v>33.380000000000003</c:v>
                </c:pt>
                <c:pt idx="35911">
                  <c:v>33.380000000000003</c:v>
                </c:pt>
                <c:pt idx="35912">
                  <c:v>33.380000000000003</c:v>
                </c:pt>
                <c:pt idx="35913">
                  <c:v>33.380000000000003</c:v>
                </c:pt>
                <c:pt idx="35914">
                  <c:v>33.380000000000003</c:v>
                </c:pt>
                <c:pt idx="35915">
                  <c:v>33.49</c:v>
                </c:pt>
                <c:pt idx="35916">
                  <c:v>33.49</c:v>
                </c:pt>
                <c:pt idx="35917">
                  <c:v>33.49</c:v>
                </c:pt>
                <c:pt idx="35918">
                  <c:v>33.49</c:v>
                </c:pt>
                <c:pt idx="35919">
                  <c:v>33.49</c:v>
                </c:pt>
                <c:pt idx="35920">
                  <c:v>33.49</c:v>
                </c:pt>
                <c:pt idx="35921">
                  <c:v>33.49</c:v>
                </c:pt>
                <c:pt idx="35922">
                  <c:v>33.49</c:v>
                </c:pt>
                <c:pt idx="35923">
                  <c:v>33.49</c:v>
                </c:pt>
                <c:pt idx="35924">
                  <c:v>33.49</c:v>
                </c:pt>
                <c:pt idx="35925">
                  <c:v>33.86</c:v>
                </c:pt>
                <c:pt idx="35926">
                  <c:v>33.86</c:v>
                </c:pt>
                <c:pt idx="35927">
                  <c:v>33.86</c:v>
                </c:pt>
                <c:pt idx="35928">
                  <c:v>33.86</c:v>
                </c:pt>
                <c:pt idx="35929">
                  <c:v>33.86</c:v>
                </c:pt>
                <c:pt idx="35930">
                  <c:v>33.86</c:v>
                </c:pt>
                <c:pt idx="35931">
                  <c:v>33.86</c:v>
                </c:pt>
                <c:pt idx="35932">
                  <c:v>33.86</c:v>
                </c:pt>
                <c:pt idx="35933">
                  <c:v>33.86</c:v>
                </c:pt>
                <c:pt idx="35934">
                  <c:v>33.86</c:v>
                </c:pt>
                <c:pt idx="35935">
                  <c:v>34.08</c:v>
                </c:pt>
                <c:pt idx="35936">
                  <c:v>34.08</c:v>
                </c:pt>
                <c:pt idx="35937">
                  <c:v>34.08</c:v>
                </c:pt>
                <c:pt idx="35938">
                  <c:v>34.08</c:v>
                </c:pt>
                <c:pt idx="35939">
                  <c:v>34.08</c:v>
                </c:pt>
                <c:pt idx="35940">
                  <c:v>34.08</c:v>
                </c:pt>
                <c:pt idx="35941">
                  <c:v>34.08</c:v>
                </c:pt>
                <c:pt idx="35942">
                  <c:v>34.08</c:v>
                </c:pt>
                <c:pt idx="35943">
                  <c:v>34.08</c:v>
                </c:pt>
                <c:pt idx="35944">
                  <c:v>34.08</c:v>
                </c:pt>
                <c:pt idx="35945">
                  <c:v>35.49</c:v>
                </c:pt>
                <c:pt idx="35946">
                  <c:v>35.49</c:v>
                </c:pt>
                <c:pt idx="35947">
                  <c:v>35.49</c:v>
                </c:pt>
                <c:pt idx="35948">
                  <c:v>35.49</c:v>
                </c:pt>
                <c:pt idx="35949">
                  <c:v>35.49</c:v>
                </c:pt>
                <c:pt idx="35950">
                  <c:v>35.49</c:v>
                </c:pt>
                <c:pt idx="35951">
                  <c:v>35.49</c:v>
                </c:pt>
                <c:pt idx="35952">
                  <c:v>35.49</c:v>
                </c:pt>
                <c:pt idx="35953">
                  <c:v>35.49</c:v>
                </c:pt>
                <c:pt idx="35954">
                  <c:v>35.49</c:v>
                </c:pt>
                <c:pt idx="35955">
                  <c:v>35.44</c:v>
                </c:pt>
                <c:pt idx="35956">
                  <c:v>35.44</c:v>
                </c:pt>
                <c:pt idx="35957">
                  <c:v>35.44</c:v>
                </c:pt>
                <c:pt idx="35958">
                  <c:v>35.44</c:v>
                </c:pt>
                <c:pt idx="35959">
                  <c:v>35.44</c:v>
                </c:pt>
                <c:pt idx="35960">
                  <c:v>35.44</c:v>
                </c:pt>
                <c:pt idx="35961">
                  <c:v>35.44</c:v>
                </c:pt>
                <c:pt idx="35962">
                  <c:v>35.44</c:v>
                </c:pt>
                <c:pt idx="35963">
                  <c:v>35.44</c:v>
                </c:pt>
                <c:pt idx="35964">
                  <c:v>35.44</c:v>
                </c:pt>
                <c:pt idx="35965">
                  <c:v>35.99</c:v>
                </c:pt>
                <c:pt idx="35966">
                  <c:v>35.99</c:v>
                </c:pt>
                <c:pt idx="35967">
                  <c:v>35.99</c:v>
                </c:pt>
                <c:pt idx="35968">
                  <c:v>35.99</c:v>
                </c:pt>
                <c:pt idx="35969">
                  <c:v>35.99</c:v>
                </c:pt>
                <c:pt idx="35970">
                  <c:v>35.99</c:v>
                </c:pt>
                <c:pt idx="35971">
                  <c:v>35.99</c:v>
                </c:pt>
                <c:pt idx="35972">
                  <c:v>35.99</c:v>
                </c:pt>
                <c:pt idx="35973">
                  <c:v>35.99</c:v>
                </c:pt>
                <c:pt idx="35974">
                  <c:v>35.99</c:v>
                </c:pt>
                <c:pt idx="35975">
                  <c:v>36.270000000000003</c:v>
                </c:pt>
                <c:pt idx="35976">
                  <c:v>36.270000000000003</c:v>
                </c:pt>
                <c:pt idx="35977">
                  <c:v>36.270000000000003</c:v>
                </c:pt>
                <c:pt idx="35978">
                  <c:v>36.270000000000003</c:v>
                </c:pt>
                <c:pt idx="35979">
                  <c:v>36.270000000000003</c:v>
                </c:pt>
                <c:pt idx="35980">
                  <c:v>36.270000000000003</c:v>
                </c:pt>
                <c:pt idx="35981">
                  <c:v>36.270000000000003</c:v>
                </c:pt>
                <c:pt idx="35982">
                  <c:v>36.270000000000003</c:v>
                </c:pt>
                <c:pt idx="35983">
                  <c:v>36.270000000000003</c:v>
                </c:pt>
                <c:pt idx="35984">
                  <c:v>36.270000000000003</c:v>
                </c:pt>
                <c:pt idx="35985">
                  <c:v>36.630000000000003</c:v>
                </c:pt>
                <c:pt idx="35986">
                  <c:v>36.630000000000003</c:v>
                </c:pt>
                <c:pt idx="35987">
                  <c:v>36.630000000000003</c:v>
                </c:pt>
                <c:pt idx="35988">
                  <c:v>36.630000000000003</c:v>
                </c:pt>
                <c:pt idx="35989">
                  <c:v>36.630000000000003</c:v>
                </c:pt>
                <c:pt idx="35990">
                  <c:v>36.630000000000003</c:v>
                </c:pt>
                <c:pt idx="35991">
                  <c:v>36.630000000000003</c:v>
                </c:pt>
                <c:pt idx="35992">
                  <c:v>36.630000000000003</c:v>
                </c:pt>
                <c:pt idx="35993">
                  <c:v>36.630000000000003</c:v>
                </c:pt>
                <c:pt idx="35994">
                  <c:v>36.630000000000003</c:v>
                </c:pt>
                <c:pt idx="35995">
                  <c:v>36.86</c:v>
                </c:pt>
                <c:pt idx="35996">
                  <c:v>36.86</c:v>
                </c:pt>
                <c:pt idx="35997">
                  <c:v>36.86</c:v>
                </c:pt>
                <c:pt idx="35998">
                  <c:v>36.86</c:v>
                </c:pt>
                <c:pt idx="35999">
                  <c:v>36.86</c:v>
                </c:pt>
                <c:pt idx="36000">
                  <c:v>36.86</c:v>
                </c:pt>
                <c:pt idx="36001">
                  <c:v>36.86</c:v>
                </c:pt>
                <c:pt idx="36002">
                  <c:v>36.86</c:v>
                </c:pt>
                <c:pt idx="36003">
                  <c:v>36.86</c:v>
                </c:pt>
                <c:pt idx="36004">
                  <c:v>36.86</c:v>
                </c:pt>
                <c:pt idx="36005">
                  <c:v>37.799999999999997</c:v>
                </c:pt>
                <c:pt idx="36006">
                  <c:v>37.799999999999997</c:v>
                </c:pt>
                <c:pt idx="36007">
                  <c:v>37.799999999999997</c:v>
                </c:pt>
                <c:pt idx="36008">
                  <c:v>37.799999999999997</c:v>
                </c:pt>
                <c:pt idx="36009">
                  <c:v>37.799999999999997</c:v>
                </c:pt>
                <c:pt idx="36010">
                  <c:v>37.799999999999997</c:v>
                </c:pt>
                <c:pt idx="36011">
                  <c:v>37.799999999999997</c:v>
                </c:pt>
                <c:pt idx="36012">
                  <c:v>37.799999999999997</c:v>
                </c:pt>
                <c:pt idx="36013">
                  <c:v>37.799999999999997</c:v>
                </c:pt>
                <c:pt idx="36014">
                  <c:v>37.799999999999997</c:v>
                </c:pt>
                <c:pt idx="36015">
                  <c:v>38.36</c:v>
                </c:pt>
                <c:pt idx="36016">
                  <c:v>38.36</c:v>
                </c:pt>
                <c:pt idx="36017">
                  <c:v>38.36</c:v>
                </c:pt>
                <c:pt idx="36018">
                  <c:v>38.36</c:v>
                </c:pt>
                <c:pt idx="36019">
                  <c:v>38.36</c:v>
                </c:pt>
                <c:pt idx="36020">
                  <c:v>38.36</c:v>
                </c:pt>
                <c:pt idx="36021">
                  <c:v>38.36</c:v>
                </c:pt>
                <c:pt idx="36022">
                  <c:v>38.36</c:v>
                </c:pt>
                <c:pt idx="36023">
                  <c:v>38.36</c:v>
                </c:pt>
                <c:pt idx="36024">
                  <c:v>38.36</c:v>
                </c:pt>
                <c:pt idx="36025">
                  <c:v>39.130000000000003</c:v>
                </c:pt>
                <c:pt idx="36026">
                  <c:v>39.130000000000003</c:v>
                </c:pt>
                <c:pt idx="36027">
                  <c:v>39.130000000000003</c:v>
                </c:pt>
                <c:pt idx="36028">
                  <c:v>39.130000000000003</c:v>
                </c:pt>
                <c:pt idx="36029">
                  <c:v>39.130000000000003</c:v>
                </c:pt>
                <c:pt idx="36030">
                  <c:v>39.130000000000003</c:v>
                </c:pt>
                <c:pt idx="36031">
                  <c:v>39.130000000000003</c:v>
                </c:pt>
                <c:pt idx="36032">
                  <c:v>39.130000000000003</c:v>
                </c:pt>
                <c:pt idx="36033">
                  <c:v>39.130000000000003</c:v>
                </c:pt>
                <c:pt idx="36034">
                  <c:v>39.130000000000003</c:v>
                </c:pt>
                <c:pt idx="36035">
                  <c:v>39.83</c:v>
                </c:pt>
                <c:pt idx="36036">
                  <c:v>39.83</c:v>
                </c:pt>
                <c:pt idx="36037">
                  <c:v>39.83</c:v>
                </c:pt>
                <c:pt idx="36038">
                  <c:v>39.83</c:v>
                </c:pt>
                <c:pt idx="36039">
                  <c:v>39.83</c:v>
                </c:pt>
                <c:pt idx="36040">
                  <c:v>39.83</c:v>
                </c:pt>
                <c:pt idx="36041">
                  <c:v>39.83</c:v>
                </c:pt>
                <c:pt idx="36042">
                  <c:v>39.83</c:v>
                </c:pt>
                <c:pt idx="36043">
                  <c:v>39.83</c:v>
                </c:pt>
                <c:pt idx="36044">
                  <c:v>39.83</c:v>
                </c:pt>
                <c:pt idx="36045">
                  <c:v>41.08</c:v>
                </c:pt>
                <c:pt idx="36046">
                  <c:v>41.08</c:v>
                </c:pt>
                <c:pt idx="36047">
                  <c:v>41.08</c:v>
                </c:pt>
                <c:pt idx="36048">
                  <c:v>41.08</c:v>
                </c:pt>
                <c:pt idx="36049">
                  <c:v>41.08</c:v>
                </c:pt>
                <c:pt idx="36050">
                  <c:v>41.08</c:v>
                </c:pt>
                <c:pt idx="36051">
                  <c:v>41.08</c:v>
                </c:pt>
                <c:pt idx="36052">
                  <c:v>41.08</c:v>
                </c:pt>
                <c:pt idx="36053">
                  <c:v>41.08</c:v>
                </c:pt>
                <c:pt idx="36054">
                  <c:v>41.08</c:v>
                </c:pt>
                <c:pt idx="36055">
                  <c:v>42.24</c:v>
                </c:pt>
                <c:pt idx="36056">
                  <c:v>42.24</c:v>
                </c:pt>
                <c:pt idx="36057">
                  <c:v>42.24</c:v>
                </c:pt>
                <c:pt idx="36058">
                  <c:v>42.24</c:v>
                </c:pt>
                <c:pt idx="36059">
                  <c:v>42.24</c:v>
                </c:pt>
                <c:pt idx="36060">
                  <c:v>42.24</c:v>
                </c:pt>
                <c:pt idx="36061">
                  <c:v>42.24</c:v>
                </c:pt>
                <c:pt idx="36062">
                  <c:v>42.24</c:v>
                </c:pt>
                <c:pt idx="36063">
                  <c:v>42.24</c:v>
                </c:pt>
                <c:pt idx="36064">
                  <c:v>42.24</c:v>
                </c:pt>
                <c:pt idx="36065">
                  <c:v>42.11</c:v>
                </c:pt>
                <c:pt idx="36066">
                  <c:v>42.11</c:v>
                </c:pt>
                <c:pt idx="36067">
                  <c:v>42.11</c:v>
                </c:pt>
                <c:pt idx="36068">
                  <c:v>42.11</c:v>
                </c:pt>
                <c:pt idx="36069">
                  <c:v>42.11</c:v>
                </c:pt>
                <c:pt idx="36070">
                  <c:v>42.11</c:v>
                </c:pt>
                <c:pt idx="36071">
                  <c:v>42.11</c:v>
                </c:pt>
                <c:pt idx="36072">
                  <c:v>42.11</c:v>
                </c:pt>
                <c:pt idx="36073">
                  <c:v>42.11</c:v>
                </c:pt>
                <c:pt idx="36074">
                  <c:v>42.11</c:v>
                </c:pt>
                <c:pt idx="36075">
                  <c:v>41.49</c:v>
                </c:pt>
                <c:pt idx="36076">
                  <c:v>41.49</c:v>
                </c:pt>
                <c:pt idx="36077">
                  <c:v>41.49</c:v>
                </c:pt>
                <c:pt idx="36078">
                  <c:v>41.49</c:v>
                </c:pt>
                <c:pt idx="36079">
                  <c:v>41.49</c:v>
                </c:pt>
                <c:pt idx="36080">
                  <c:v>41.49</c:v>
                </c:pt>
                <c:pt idx="36081">
                  <c:v>41.49</c:v>
                </c:pt>
                <c:pt idx="36082">
                  <c:v>41.49</c:v>
                </c:pt>
                <c:pt idx="36083">
                  <c:v>41.49</c:v>
                </c:pt>
                <c:pt idx="36084">
                  <c:v>41.49</c:v>
                </c:pt>
                <c:pt idx="36085">
                  <c:v>40.94</c:v>
                </c:pt>
                <c:pt idx="36086">
                  <c:v>40.94</c:v>
                </c:pt>
                <c:pt idx="36087">
                  <c:v>40.94</c:v>
                </c:pt>
                <c:pt idx="36088">
                  <c:v>40.94</c:v>
                </c:pt>
                <c:pt idx="36089">
                  <c:v>40.94</c:v>
                </c:pt>
                <c:pt idx="36090">
                  <c:v>40.94</c:v>
                </c:pt>
                <c:pt idx="36091">
                  <c:v>40.94</c:v>
                </c:pt>
                <c:pt idx="36092">
                  <c:v>40.94</c:v>
                </c:pt>
                <c:pt idx="36093">
                  <c:v>40.94</c:v>
                </c:pt>
                <c:pt idx="36094">
                  <c:v>40.94</c:v>
                </c:pt>
                <c:pt idx="36095">
                  <c:v>41.33</c:v>
                </c:pt>
                <c:pt idx="36096">
                  <c:v>41.33</c:v>
                </c:pt>
                <c:pt idx="36097">
                  <c:v>41.33</c:v>
                </c:pt>
                <c:pt idx="36098">
                  <c:v>41.33</c:v>
                </c:pt>
                <c:pt idx="36099">
                  <c:v>41.33</c:v>
                </c:pt>
                <c:pt idx="36100">
                  <c:v>41.33</c:v>
                </c:pt>
                <c:pt idx="36101">
                  <c:v>41.33</c:v>
                </c:pt>
                <c:pt idx="36102">
                  <c:v>41.33</c:v>
                </c:pt>
                <c:pt idx="36103">
                  <c:v>41.33</c:v>
                </c:pt>
                <c:pt idx="36104">
                  <c:v>41.33</c:v>
                </c:pt>
                <c:pt idx="36105">
                  <c:v>40.97</c:v>
                </c:pt>
                <c:pt idx="36106">
                  <c:v>40.97</c:v>
                </c:pt>
                <c:pt idx="36107">
                  <c:v>40.97</c:v>
                </c:pt>
                <c:pt idx="36108">
                  <c:v>40.97</c:v>
                </c:pt>
                <c:pt idx="36109">
                  <c:v>40.97</c:v>
                </c:pt>
                <c:pt idx="36110">
                  <c:v>40.97</c:v>
                </c:pt>
                <c:pt idx="36111">
                  <c:v>40.97</c:v>
                </c:pt>
                <c:pt idx="36112">
                  <c:v>40.97</c:v>
                </c:pt>
                <c:pt idx="36113">
                  <c:v>40.97</c:v>
                </c:pt>
                <c:pt idx="36114">
                  <c:v>40.97</c:v>
                </c:pt>
                <c:pt idx="36115">
                  <c:v>41.58</c:v>
                </c:pt>
                <c:pt idx="36116">
                  <c:v>41.58</c:v>
                </c:pt>
                <c:pt idx="36117">
                  <c:v>41.58</c:v>
                </c:pt>
                <c:pt idx="36118">
                  <c:v>41.58</c:v>
                </c:pt>
                <c:pt idx="36119">
                  <c:v>41.58</c:v>
                </c:pt>
                <c:pt idx="36120">
                  <c:v>41.58</c:v>
                </c:pt>
                <c:pt idx="36121">
                  <c:v>41.58</c:v>
                </c:pt>
                <c:pt idx="36122">
                  <c:v>41.58</c:v>
                </c:pt>
                <c:pt idx="36123">
                  <c:v>41.58</c:v>
                </c:pt>
                <c:pt idx="36124">
                  <c:v>41.58</c:v>
                </c:pt>
                <c:pt idx="36125">
                  <c:v>40.99</c:v>
                </c:pt>
                <c:pt idx="36126">
                  <c:v>40.99</c:v>
                </c:pt>
                <c:pt idx="36127">
                  <c:v>40.99</c:v>
                </c:pt>
                <c:pt idx="36128">
                  <c:v>40.99</c:v>
                </c:pt>
                <c:pt idx="36129">
                  <c:v>40.99</c:v>
                </c:pt>
                <c:pt idx="36130">
                  <c:v>40.99</c:v>
                </c:pt>
                <c:pt idx="36131">
                  <c:v>40.99</c:v>
                </c:pt>
                <c:pt idx="36132">
                  <c:v>40.99</c:v>
                </c:pt>
                <c:pt idx="36133">
                  <c:v>40.99</c:v>
                </c:pt>
                <c:pt idx="36134">
                  <c:v>40.99</c:v>
                </c:pt>
                <c:pt idx="36135">
                  <c:v>40.61</c:v>
                </c:pt>
                <c:pt idx="36136">
                  <c:v>40.61</c:v>
                </c:pt>
                <c:pt idx="36137">
                  <c:v>40.61</c:v>
                </c:pt>
                <c:pt idx="36138">
                  <c:v>40.61</c:v>
                </c:pt>
                <c:pt idx="36139">
                  <c:v>40.61</c:v>
                </c:pt>
                <c:pt idx="36140">
                  <c:v>40.61</c:v>
                </c:pt>
                <c:pt idx="36141">
                  <c:v>40.61</c:v>
                </c:pt>
                <c:pt idx="36142">
                  <c:v>40.61</c:v>
                </c:pt>
                <c:pt idx="36143">
                  <c:v>40.61</c:v>
                </c:pt>
                <c:pt idx="36144">
                  <c:v>40.61</c:v>
                </c:pt>
                <c:pt idx="36145">
                  <c:v>40.86</c:v>
                </c:pt>
                <c:pt idx="36146">
                  <c:v>40.86</c:v>
                </c:pt>
                <c:pt idx="36147">
                  <c:v>40.86</c:v>
                </c:pt>
                <c:pt idx="36148">
                  <c:v>40.86</c:v>
                </c:pt>
                <c:pt idx="36149">
                  <c:v>40.86</c:v>
                </c:pt>
                <c:pt idx="36150">
                  <c:v>40.86</c:v>
                </c:pt>
                <c:pt idx="36151">
                  <c:v>40.86</c:v>
                </c:pt>
                <c:pt idx="36152">
                  <c:v>40.86</c:v>
                </c:pt>
                <c:pt idx="36153">
                  <c:v>40.86</c:v>
                </c:pt>
                <c:pt idx="36154">
                  <c:v>40.86</c:v>
                </c:pt>
                <c:pt idx="36155">
                  <c:v>41.49</c:v>
                </c:pt>
                <c:pt idx="36156">
                  <c:v>41.49</c:v>
                </c:pt>
                <c:pt idx="36157">
                  <c:v>41.49</c:v>
                </c:pt>
                <c:pt idx="36158">
                  <c:v>41.49</c:v>
                </c:pt>
                <c:pt idx="36159">
                  <c:v>41.49</c:v>
                </c:pt>
                <c:pt idx="36160">
                  <c:v>41.49</c:v>
                </c:pt>
                <c:pt idx="36161">
                  <c:v>41.49</c:v>
                </c:pt>
                <c:pt idx="36162">
                  <c:v>41.49</c:v>
                </c:pt>
                <c:pt idx="36163">
                  <c:v>41.49</c:v>
                </c:pt>
                <c:pt idx="36164">
                  <c:v>41.49</c:v>
                </c:pt>
                <c:pt idx="36165">
                  <c:v>41.3</c:v>
                </c:pt>
                <c:pt idx="36166">
                  <c:v>41.3</c:v>
                </c:pt>
                <c:pt idx="36167">
                  <c:v>41.3</c:v>
                </c:pt>
                <c:pt idx="36168">
                  <c:v>41.3</c:v>
                </c:pt>
                <c:pt idx="36169">
                  <c:v>41.3</c:v>
                </c:pt>
                <c:pt idx="36170">
                  <c:v>41.3</c:v>
                </c:pt>
                <c:pt idx="36171">
                  <c:v>41.3</c:v>
                </c:pt>
                <c:pt idx="36172">
                  <c:v>41.3</c:v>
                </c:pt>
                <c:pt idx="36173">
                  <c:v>41.3</c:v>
                </c:pt>
                <c:pt idx="36174">
                  <c:v>41.3</c:v>
                </c:pt>
                <c:pt idx="36175">
                  <c:v>40.72</c:v>
                </c:pt>
                <c:pt idx="36176">
                  <c:v>40.72</c:v>
                </c:pt>
                <c:pt idx="36177">
                  <c:v>40.72</c:v>
                </c:pt>
                <c:pt idx="36178">
                  <c:v>40.72</c:v>
                </c:pt>
                <c:pt idx="36179">
                  <c:v>40.72</c:v>
                </c:pt>
                <c:pt idx="36180">
                  <c:v>40.72</c:v>
                </c:pt>
                <c:pt idx="36181">
                  <c:v>40.72</c:v>
                </c:pt>
                <c:pt idx="36182">
                  <c:v>40.72</c:v>
                </c:pt>
                <c:pt idx="36183">
                  <c:v>40.72</c:v>
                </c:pt>
                <c:pt idx="36184">
                  <c:v>40.72</c:v>
                </c:pt>
                <c:pt idx="36185">
                  <c:v>40.22</c:v>
                </c:pt>
                <c:pt idx="36186">
                  <c:v>40.22</c:v>
                </c:pt>
                <c:pt idx="36187">
                  <c:v>40.22</c:v>
                </c:pt>
                <c:pt idx="36188">
                  <c:v>40.22</c:v>
                </c:pt>
                <c:pt idx="36189">
                  <c:v>40.22</c:v>
                </c:pt>
                <c:pt idx="36190">
                  <c:v>40.22</c:v>
                </c:pt>
                <c:pt idx="36191">
                  <c:v>40.22</c:v>
                </c:pt>
                <c:pt idx="36192">
                  <c:v>40.22</c:v>
                </c:pt>
                <c:pt idx="36193">
                  <c:v>40.22</c:v>
                </c:pt>
                <c:pt idx="36194">
                  <c:v>40.22</c:v>
                </c:pt>
                <c:pt idx="36195">
                  <c:v>39.99</c:v>
                </c:pt>
                <c:pt idx="36196">
                  <c:v>39.99</c:v>
                </c:pt>
                <c:pt idx="36197">
                  <c:v>39.99</c:v>
                </c:pt>
                <c:pt idx="36198">
                  <c:v>39.99</c:v>
                </c:pt>
                <c:pt idx="36199">
                  <c:v>39.99</c:v>
                </c:pt>
                <c:pt idx="36200">
                  <c:v>39.99</c:v>
                </c:pt>
                <c:pt idx="36201">
                  <c:v>39.99</c:v>
                </c:pt>
                <c:pt idx="36202">
                  <c:v>39.99</c:v>
                </c:pt>
                <c:pt idx="36203">
                  <c:v>39.99</c:v>
                </c:pt>
                <c:pt idx="36204">
                  <c:v>39.99</c:v>
                </c:pt>
                <c:pt idx="36205">
                  <c:v>40.049999999999997</c:v>
                </c:pt>
                <c:pt idx="36206">
                  <c:v>40.049999999999997</c:v>
                </c:pt>
                <c:pt idx="36207">
                  <c:v>40.049999999999997</c:v>
                </c:pt>
                <c:pt idx="36208">
                  <c:v>40.049999999999997</c:v>
                </c:pt>
                <c:pt idx="36209">
                  <c:v>40.049999999999997</c:v>
                </c:pt>
                <c:pt idx="36210">
                  <c:v>40.049999999999997</c:v>
                </c:pt>
                <c:pt idx="36211">
                  <c:v>40.049999999999997</c:v>
                </c:pt>
                <c:pt idx="36212">
                  <c:v>40.049999999999997</c:v>
                </c:pt>
                <c:pt idx="36213">
                  <c:v>40.049999999999997</c:v>
                </c:pt>
                <c:pt idx="36214">
                  <c:v>40.049999999999997</c:v>
                </c:pt>
                <c:pt idx="36215">
                  <c:v>40.130000000000003</c:v>
                </c:pt>
                <c:pt idx="36216">
                  <c:v>40.130000000000003</c:v>
                </c:pt>
                <c:pt idx="36217">
                  <c:v>40.130000000000003</c:v>
                </c:pt>
                <c:pt idx="36218">
                  <c:v>40.130000000000003</c:v>
                </c:pt>
                <c:pt idx="36219">
                  <c:v>40.130000000000003</c:v>
                </c:pt>
                <c:pt idx="36220">
                  <c:v>40.130000000000003</c:v>
                </c:pt>
                <c:pt idx="36221">
                  <c:v>40.130000000000003</c:v>
                </c:pt>
                <c:pt idx="36222">
                  <c:v>40.130000000000003</c:v>
                </c:pt>
                <c:pt idx="36223">
                  <c:v>40.130000000000003</c:v>
                </c:pt>
                <c:pt idx="36224">
                  <c:v>40.130000000000003</c:v>
                </c:pt>
                <c:pt idx="36225">
                  <c:v>39.270000000000003</c:v>
                </c:pt>
                <c:pt idx="36226">
                  <c:v>39.270000000000003</c:v>
                </c:pt>
                <c:pt idx="36227">
                  <c:v>39.270000000000003</c:v>
                </c:pt>
                <c:pt idx="36228">
                  <c:v>39.270000000000003</c:v>
                </c:pt>
                <c:pt idx="36229">
                  <c:v>39.270000000000003</c:v>
                </c:pt>
                <c:pt idx="36230">
                  <c:v>39.270000000000003</c:v>
                </c:pt>
                <c:pt idx="36231">
                  <c:v>39.270000000000003</c:v>
                </c:pt>
                <c:pt idx="36232">
                  <c:v>39.270000000000003</c:v>
                </c:pt>
                <c:pt idx="36233">
                  <c:v>39.270000000000003</c:v>
                </c:pt>
                <c:pt idx="36234">
                  <c:v>39.270000000000003</c:v>
                </c:pt>
                <c:pt idx="36235">
                  <c:v>38.520000000000003</c:v>
                </c:pt>
                <c:pt idx="36236">
                  <c:v>38.520000000000003</c:v>
                </c:pt>
                <c:pt idx="36237">
                  <c:v>38.520000000000003</c:v>
                </c:pt>
                <c:pt idx="36238">
                  <c:v>38.520000000000003</c:v>
                </c:pt>
                <c:pt idx="36239">
                  <c:v>38.520000000000003</c:v>
                </c:pt>
                <c:pt idx="36240">
                  <c:v>38.520000000000003</c:v>
                </c:pt>
                <c:pt idx="36241">
                  <c:v>38.520000000000003</c:v>
                </c:pt>
                <c:pt idx="36242">
                  <c:v>38.520000000000003</c:v>
                </c:pt>
                <c:pt idx="36243">
                  <c:v>38.520000000000003</c:v>
                </c:pt>
                <c:pt idx="36244">
                  <c:v>38.520000000000003</c:v>
                </c:pt>
                <c:pt idx="36245">
                  <c:v>29.47</c:v>
                </c:pt>
                <c:pt idx="36246">
                  <c:v>29.47</c:v>
                </c:pt>
                <c:pt idx="36247">
                  <c:v>29.47</c:v>
                </c:pt>
                <c:pt idx="36248">
                  <c:v>29.47</c:v>
                </c:pt>
                <c:pt idx="36249">
                  <c:v>29.47</c:v>
                </c:pt>
                <c:pt idx="36250">
                  <c:v>29.47</c:v>
                </c:pt>
                <c:pt idx="36251">
                  <c:v>29.47</c:v>
                </c:pt>
                <c:pt idx="36252">
                  <c:v>29.47</c:v>
                </c:pt>
                <c:pt idx="36253">
                  <c:v>29.47</c:v>
                </c:pt>
                <c:pt idx="36254">
                  <c:v>29.47</c:v>
                </c:pt>
                <c:pt idx="36255">
                  <c:v>21.77</c:v>
                </c:pt>
                <c:pt idx="36256">
                  <c:v>21.77</c:v>
                </c:pt>
                <c:pt idx="36257">
                  <c:v>21.77</c:v>
                </c:pt>
                <c:pt idx="36258">
                  <c:v>21.77</c:v>
                </c:pt>
                <c:pt idx="36259">
                  <c:v>21.77</c:v>
                </c:pt>
                <c:pt idx="36260">
                  <c:v>21.77</c:v>
                </c:pt>
                <c:pt idx="36261">
                  <c:v>21.77</c:v>
                </c:pt>
                <c:pt idx="36262">
                  <c:v>21.77</c:v>
                </c:pt>
                <c:pt idx="36263">
                  <c:v>21.77</c:v>
                </c:pt>
                <c:pt idx="36264">
                  <c:v>21.77</c:v>
                </c:pt>
                <c:pt idx="36265">
                  <c:v>19.47</c:v>
                </c:pt>
                <c:pt idx="36266">
                  <c:v>19.47</c:v>
                </c:pt>
                <c:pt idx="36267">
                  <c:v>19.47</c:v>
                </c:pt>
                <c:pt idx="36268">
                  <c:v>19.47</c:v>
                </c:pt>
                <c:pt idx="36269">
                  <c:v>19.47</c:v>
                </c:pt>
                <c:pt idx="36270">
                  <c:v>19.47</c:v>
                </c:pt>
                <c:pt idx="36271">
                  <c:v>19.47</c:v>
                </c:pt>
                <c:pt idx="36272">
                  <c:v>19.47</c:v>
                </c:pt>
                <c:pt idx="36273">
                  <c:v>19.47</c:v>
                </c:pt>
                <c:pt idx="36274">
                  <c:v>19.47</c:v>
                </c:pt>
                <c:pt idx="36275">
                  <c:v>20.41</c:v>
                </c:pt>
                <c:pt idx="36276">
                  <c:v>20.41</c:v>
                </c:pt>
                <c:pt idx="36277">
                  <c:v>20.41</c:v>
                </c:pt>
                <c:pt idx="36278">
                  <c:v>20.41</c:v>
                </c:pt>
                <c:pt idx="36279">
                  <c:v>20.41</c:v>
                </c:pt>
                <c:pt idx="36280">
                  <c:v>20.41</c:v>
                </c:pt>
                <c:pt idx="36281">
                  <c:v>20.41</c:v>
                </c:pt>
                <c:pt idx="36282">
                  <c:v>20.41</c:v>
                </c:pt>
                <c:pt idx="36283">
                  <c:v>20.41</c:v>
                </c:pt>
                <c:pt idx="36284">
                  <c:v>20.41</c:v>
                </c:pt>
                <c:pt idx="36285">
                  <c:v>22.33</c:v>
                </c:pt>
                <c:pt idx="36286">
                  <c:v>22.33</c:v>
                </c:pt>
                <c:pt idx="36287">
                  <c:v>22.33</c:v>
                </c:pt>
                <c:pt idx="36288">
                  <c:v>22.33</c:v>
                </c:pt>
                <c:pt idx="36289">
                  <c:v>22.33</c:v>
                </c:pt>
                <c:pt idx="36290">
                  <c:v>22.33</c:v>
                </c:pt>
                <c:pt idx="36291">
                  <c:v>22.33</c:v>
                </c:pt>
                <c:pt idx="36292">
                  <c:v>22.33</c:v>
                </c:pt>
                <c:pt idx="36293">
                  <c:v>22.33</c:v>
                </c:pt>
                <c:pt idx="36294">
                  <c:v>22.33</c:v>
                </c:pt>
                <c:pt idx="36295">
                  <c:v>19.86</c:v>
                </c:pt>
                <c:pt idx="36296">
                  <c:v>19.86</c:v>
                </c:pt>
                <c:pt idx="36297">
                  <c:v>19.86</c:v>
                </c:pt>
                <c:pt idx="36298">
                  <c:v>19.86</c:v>
                </c:pt>
                <c:pt idx="36299">
                  <c:v>19.86</c:v>
                </c:pt>
                <c:pt idx="36300">
                  <c:v>19.86</c:v>
                </c:pt>
                <c:pt idx="36301">
                  <c:v>19.86</c:v>
                </c:pt>
                <c:pt idx="36302">
                  <c:v>19.86</c:v>
                </c:pt>
                <c:pt idx="36303">
                  <c:v>19.86</c:v>
                </c:pt>
                <c:pt idx="36304">
                  <c:v>19.86</c:v>
                </c:pt>
                <c:pt idx="36305">
                  <c:v>22.72</c:v>
                </c:pt>
                <c:pt idx="36306">
                  <c:v>22.72</c:v>
                </c:pt>
                <c:pt idx="36307">
                  <c:v>22.72</c:v>
                </c:pt>
                <c:pt idx="36308">
                  <c:v>22.72</c:v>
                </c:pt>
                <c:pt idx="36309">
                  <c:v>22.72</c:v>
                </c:pt>
                <c:pt idx="36310">
                  <c:v>22.72</c:v>
                </c:pt>
                <c:pt idx="36311">
                  <c:v>22.72</c:v>
                </c:pt>
                <c:pt idx="36312">
                  <c:v>22.72</c:v>
                </c:pt>
                <c:pt idx="36313">
                  <c:v>22.72</c:v>
                </c:pt>
                <c:pt idx="36314">
                  <c:v>22.72</c:v>
                </c:pt>
                <c:pt idx="36315">
                  <c:v>23.49</c:v>
                </c:pt>
                <c:pt idx="36316">
                  <c:v>23.49</c:v>
                </c:pt>
                <c:pt idx="36317">
                  <c:v>23.49</c:v>
                </c:pt>
                <c:pt idx="36318">
                  <c:v>23.49</c:v>
                </c:pt>
                <c:pt idx="36319">
                  <c:v>23.49</c:v>
                </c:pt>
                <c:pt idx="36320">
                  <c:v>23.49</c:v>
                </c:pt>
                <c:pt idx="36321">
                  <c:v>23.49</c:v>
                </c:pt>
                <c:pt idx="36322">
                  <c:v>23.49</c:v>
                </c:pt>
                <c:pt idx="36323">
                  <c:v>23.49</c:v>
                </c:pt>
                <c:pt idx="36324">
                  <c:v>23.49</c:v>
                </c:pt>
                <c:pt idx="36325">
                  <c:v>24.36</c:v>
                </c:pt>
                <c:pt idx="36326">
                  <c:v>24.36</c:v>
                </c:pt>
                <c:pt idx="36327">
                  <c:v>24.36</c:v>
                </c:pt>
                <c:pt idx="36328">
                  <c:v>24.36</c:v>
                </c:pt>
                <c:pt idx="36329">
                  <c:v>24.36</c:v>
                </c:pt>
                <c:pt idx="36330">
                  <c:v>24.36</c:v>
                </c:pt>
                <c:pt idx="36331">
                  <c:v>24.36</c:v>
                </c:pt>
                <c:pt idx="36332">
                  <c:v>24.36</c:v>
                </c:pt>
                <c:pt idx="36333">
                  <c:v>24.36</c:v>
                </c:pt>
                <c:pt idx="36334">
                  <c:v>24.36</c:v>
                </c:pt>
                <c:pt idx="36335">
                  <c:v>24.86</c:v>
                </c:pt>
                <c:pt idx="36336">
                  <c:v>24.86</c:v>
                </c:pt>
                <c:pt idx="36337">
                  <c:v>24.86</c:v>
                </c:pt>
                <c:pt idx="36338">
                  <c:v>24.86</c:v>
                </c:pt>
                <c:pt idx="36339">
                  <c:v>24.86</c:v>
                </c:pt>
                <c:pt idx="36340">
                  <c:v>24.86</c:v>
                </c:pt>
                <c:pt idx="36341">
                  <c:v>24.86</c:v>
                </c:pt>
                <c:pt idx="36342">
                  <c:v>24.86</c:v>
                </c:pt>
                <c:pt idx="36343">
                  <c:v>24.86</c:v>
                </c:pt>
                <c:pt idx="36344">
                  <c:v>24.86</c:v>
                </c:pt>
                <c:pt idx="36345">
                  <c:v>25.05</c:v>
                </c:pt>
                <c:pt idx="36346">
                  <c:v>25.05</c:v>
                </c:pt>
                <c:pt idx="36347">
                  <c:v>25.05</c:v>
                </c:pt>
                <c:pt idx="36348">
                  <c:v>25.05</c:v>
                </c:pt>
                <c:pt idx="36349">
                  <c:v>25.05</c:v>
                </c:pt>
                <c:pt idx="36350">
                  <c:v>25.05</c:v>
                </c:pt>
                <c:pt idx="36351">
                  <c:v>25.05</c:v>
                </c:pt>
                <c:pt idx="36352">
                  <c:v>25.05</c:v>
                </c:pt>
                <c:pt idx="36353">
                  <c:v>25.05</c:v>
                </c:pt>
                <c:pt idx="36354">
                  <c:v>25.05</c:v>
                </c:pt>
                <c:pt idx="36355">
                  <c:v>24.72</c:v>
                </c:pt>
                <c:pt idx="36356">
                  <c:v>24.72</c:v>
                </c:pt>
                <c:pt idx="36357">
                  <c:v>24.72</c:v>
                </c:pt>
                <c:pt idx="36358">
                  <c:v>24.72</c:v>
                </c:pt>
                <c:pt idx="36359">
                  <c:v>24.72</c:v>
                </c:pt>
                <c:pt idx="36360">
                  <c:v>24.72</c:v>
                </c:pt>
                <c:pt idx="36361">
                  <c:v>24.72</c:v>
                </c:pt>
                <c:pt idx="36362">
                  <c:v>24.72</c:v>
                </c:pt>
                <c:pt idx="36363">
                  <c:v>24.72</c:v>
                </c:pt>
                <c:pt idx="36364">
                  <c:v>24.72</c:v>
                </c:pt>
                <c:pt idx="36365">
                  <c:v>24.86</c:v>
                </c:pt>
                <c:pt idx="36366">
                  <c:v>24.86</c:v>
                </c:pt>
                <c:pt idx="36367">
                  <c:v>24.86</c:v>
                </c:pt>
                <c:pt idx="36368">
                  <c:v>24.86</c:v>
                </c:pt>
                <c:pt idx="36369">
                  <c:v>24.86</c:v>
                </c:pt>
                <c:pt idx="36370">
                  <c:v>24.86</c:v>
                </c:pt>
                <c:pt idx="36371">
                  <c:v>24.86</c:v>
                </c:pt>
                <c:pt idx="36372">
                  <c:v>24.86</c:v>
                </c:pt>
                <c:pt idx="36373">
                  <c:v>24.86</c:v>
                </c:pt>
                <c:pt idx="36374">
                  <c:v>24.86</c:v>
                </c:pt>
                <c:pt idx="36375">
                  <c:v>19.66</c:v>
                </c:pt>
                <c:pt idx="36376">
                  <c:v>19.66</c:v>
                </c:pt>
                <c:pt idx="36377">
                  <c:v>19.66</c:v>
                </c:pt>
                <c:pt idx="36378">
                  <c:v>19.66</c:v>
                </c:pt>
                <c:pt idx="36379">
                  <c:v>19.66</c:v>
                </c:pt>
                <c:pt idx="36380">
                  <c:v>19.66</c:v>
                </c:pt>
                <c:pt idx="36381">
                  <c:v>19.66</c:v>
                </c:pt>
                <c:pt idx="36382">
                  <c:v>19.66</c:v>
                </c:pt>
                <c:pt idx="36383">
                  <c:v>19.66</c:v>
                </c:pt>
                <c:pt idx="36384">
                  <c:v>19.66</c:v>
                </c:pt>
                <c:pt idx="36385">
                  <c:v>20.13</c:v>
                </c:pt>
                <c:pt idx="36386">
                  <c:v>20.13</c:v>
                </c:pt>
                <c:pt idx="36387">
                  <c:v>20.13</c:v>
                </c:pt>
                <c:pt idx="36388">
                  <c:v>20.13</c:v>
                </c:pt>
                <c:pt idx="36389">
                  <c:v>20.13</c:v>
                </c:pt>
                <c:pt idx="36390">
                  <c:v>20.13</c:v>
                </c:pt>
                <c:pt idx="36391">
                  <c:v>20.13</c:v>
                </c:pt>
                <c:pt idx="36392">
                  <c:v>20.13</c:v>
                </c:pt>
                <c:pt idx="36393">
                  <c:v>20.13</c:v>
                </c:pt>
                <c:pt idx="36394">
                  <c:v>20.13</c:v>
                </c:pt>
                <c:pt idx="36395">
                  <c:v>37.049999999999997</c:v>
                </c:pt>
                <c:pt idx="36396">
                  <c:v>37.049999999999997</c:v>
                </c:pt>
                <c:pt idx="36397">
                  <c:v>37.049999999999997</c:v>
                </c:pt>
                <c:pt idx="36398">
                  <c:v>37.049999999999997</c:v>
                </c:pt>
                <c:pt idx="36399">
                  <c:v>37.049999999999997</c:v>
                </c:pt>
                <c:pt idx="36400">
                  <c:v>37.049999999999997</c:v>
                </c:pt>
                <c:pt idx="36401">
                  <c:v>37.049999999999997</c:v>
                </c:pt>
                <c:pt idx="36402">
                  <c:v>37.049999999999997</c:v>
                </c:pt>
                <c:pt idx="36403">
                  <c:v>37.049999999999997</c:v>
                </c:pt>
                <c:pt idx="36404">
                  <c:v>37.049999999999997</c:v>
                </c:pt>
                <c:pt idx="36405">
                  <c:v>36.08</c:v>
                </c:pt>
                <c:pt idx="36406">
                  <c:v>36.08</c:v>
                </c:pt>
                <c:pt idx="36407">
                  <c:v>36.08</c:v>
                </c:pt>
                <c:pt idx="36408">
                  <c:v>36.08</c:v>
                </c:pt>
                <c:pt idx="36409">
                  <c:v>36.08</c:v>
                </c:pt>
                <c:pt idx="36410">
                  <c:v>36.08</c:v>
                </c:pt>
                <c:pt idx="36411">
                  <c:v>36.08</c:v>
                </c:pt>
                <c:pt idx="36412">
                  <c:v>36.08</c:v>
                </c:pt>
                <c:pt idx="36413">
                  <c:v>36.08</c:v>
                </c:pt>
                <c:pt idx="36414">
                  <c:v>36.08</c:v>
                </c:pt>
                <c:pt idx="36415">
                  <c:v>35.19</c:v>
                </c:pt>
                <c:pt idx="36416">
                  <c:v>35.19</c:v>
                </c:pt>
                <c:pt idx="36417">
                  <c:v>35.19</c:v>
                </c:pt>
                <c:pt idx="36418">
                  <c:v>35.19</c:v>
                </c:pt>
                <c:pt idx="36419">
                  <c:v>35.19</c:v>
                </c:pt>
                <c:pt idx="36420">
                  <c:v>35.19</c:v>
                </c:pt>
                <c:pt idx="36421">
                  <c:v>35.19</c:v>
                </c:pt>
                <c:pt idx="36422">
                  <c:v>35.19</c:v>
                </c:pt>
                <c:pt idx="36423">
                  <c:v>35.19</c:v>
                </c:pt>
                <c:pt idx="36424">
                  <c:v>35.19</c:v>
                </c:pt>
                <c:pt idx="36425">
                  <c:v>34.130000000000003</c:v>
                </c:pt>
                <c:pt idx="36426">
                  <c:v>34.130000000000003</c:v>
                </c:pt>
                <c:pt idx="36427">
                  <c:v>34.130000000000003</c:v>
                </c:pt>
                <c:pt idx="36428">
                  <c:v>34.130000000000003</c:v>
                </c:pt>
                <c:pt idx="36429">
                  <c:v>34.130000000000003</c:v>
                </c:pt>
                <c:pt idx="36430">
                  <c:v>34.130000000000003</c:v>
                </c:pt>
                <c:pt idx="36431">
                  <c:v>34.130000000000003</c:v>
                </c:pt>
                <c:pt idx="36432">
                  <c:v>34.130000000000003</c:v>
                </c:pt>
                <c:pt idx="36433">
                  <c:v>34.130000000000003</c:v>
                </c:pt>
                <c:pt idx="36434">
                  <c:v>34.130000000000003</c:v>
                </c:pt>
                <c:pt idx="36435">
                  <c:v>15.77</c:v>
                </c:pt>
                <c:pt idx="36436">
                  <c:v>15.77</c:v>
                </c:pt>
                <c:pt idx="36437">
                  <c:v>15.77</c:v>
                </c:pt>
                <c:pt idx="36438">
                  <c:v>15.77</c:v>
                </c:pt>
                <c:pt idx="36439">
                  <c:v>15.77</c:v>
                </c:pt>
                <c:pt idx="36440">
                  <c:v>15.77</c:v>
                </c:pt>
                <c:pt idx="36441">
                  <c:v>15.77</c:v>
                </c:pt>
                <c:pt idx="36442">
                  <c:v>15.77</c:v>
                </c:pt>
                <c:pt idx="36443">
                  <c:v>15.77</c:v>
                </c:pt>
                <c:pt idx="36444">
                  <c:v>15.77</c:v>
                </c:pt>
                <c:pt idx="36445">
                  <c:v>17.27</c:v>
                </c:pt>
                <c:pt idx="36446">
                  <c:v>17.27</c:v>
                </c:pt>
                <c:pt idx="36447">
                  <c:v>17.27</c:v>
                </c:pt>
                <c:pt idx="36448">
                  <c:v>17.27</c:v>
                </c:pt>
                <c:pt idx="36449">
                  <c:v>17.27</c:v>
                </c:pt>
                <c:pt idx="36450">
                  <c:v>17.27</c:v>
                </c:pt>
                <c:pt idx="36451">
                  <c:v>17.27</c:v>
                </c:pt>
                <c:pt idx="36452">
                  <c:v>17.27</c:v>
                </c:pt>
                <c:pt idx="36453">
                  <c:v>17.27</c:v>
                </c:pt>
                <c:pt idx="36454">
                  <c:v>17.27</c:v>
                </c:pt>
                <c:pt idx="36455">
                  <c:v>17.3</c:v>
                </c:pt>
                <c:pt idx="36456">
                  <c:v>17.3</c:v>
                </c:pt>
                <c:pt idx="36457">
                  <c:v>17.3</c:v>
                </c:pt>
                <c:pt idx="36458">
                  <c:v>17.3</c:v>
                </c:pt>
                <c:pt idx="36459">
                  <c:v>17.3</c:v>
                </c:pt>
                <c:pt idx="36460">
                  <c:v>17.3</c:v>
                </c:pt>
                <c:pt idx="36461">
                  <c:v>17.3</c:v>
                </c:pt>
                <c:pt idx="36462">
                  <c:v>17.3</c:v>
                </c:pt>
                <c:pt idx="36463">
                  <c:v>17.3</c:v>
                </c:pt>
                <c:pt idx="36464">
                  <c:v>17.3</c:v>
                </c:pt>
                <c:pt idx="36465">
                  <c:v>19.11</c:v>
                </c:pt>
                <c:pt idx="36466">
                  <c:v>19.11</c:v>
                </c:pt>
                <c:pt idx="36467">
                  <c:v>19.11</c:v>
                </c:pt>
                <c:pt idx="36468">
                  <c:v>19.11</c:v>
                </c:pt>
                <c:pt idx="36469">
                  <c:v>19.11</c:v>
                </c:pt>
                <c:pt idx="36470">
                  <c:v>19.11</c:v>
                </c:pt>
                <c:pt idx="36471">
                  <c:v>19.11</c:v>
                </c:pt>
                <c:pt idx="36472">
                  <c:v>19.11</c:v>
                </c:pt>
                <c:pt idx="36473">
                  <c:v>19.11</c:v>
                </c:pt>
                <c:pt idx="36474">
                  <c:v>19.11</c:v>
                </c:pt>
                <c:pt idx="36475">
                  <c:v>20.41</c:v>
                </c:pt>
                <c:pt idx="36476">
                  <c:v>20.41</c:v>
                </c:pt>
                <c:pt idx="36477">
                  <c:v>20.41</c:v>
                </c:pt>
                <c:pt idx="36478">
                  <c:v>20.41</c:v>
                </c:pt>
                <c:pt idx="36479">
                  <c:v>20.41</c:v>
                </c:pt>
                <c:pt idx="36480">
                  <c:v>20.41</c:v>
                </c:pt>
                <c:pt idx="36481">
                  <c:v>20.41</c:v>
                </c:pt>
                <c:pt idx="36482">
                  <c:v>20.41</c:v>
                </c:pt>
                <c:pt idx="36483">
                  <c:v>20.41</c:v>
                </c:pt>
                <c:pt idx="36484">
                  <c:v>20.41</c:v>
                </c:pt>
                <c:pt idx="36485">
                  <c:v>22.19</c:v>
                </c:pt>
                <c:pt idx="36486">
                  <c:v>22.19</c:v>
                </c:pt>
                <c:pt idx="36487">
                  <c:v>22.19</c:v>
                </c:pt>
                <c:pt idx="36488">
                  <c:v>22.19</c:v>
                </c:pt>
                <c:pt idx="36489">
                  <c:v>22.19</c:v>
                </c:pt>
                <c:pt idx="36490">
                  <c:v>22.19</c:v>
                </c:pt>
                <c:pt idx="36491">
                  <c:v>22.19</c:v>
                </c:pt>
                <c:pt idx="36492">
                  <c:v>22.19</c:v>
                </c:pt>
                <c:pt idx="36493">
                  <c:v>22.19</c:v>
                </c:pt>
                <c:pt idx="36494">
                  <c:v>22.19</c:v>
                </c:pt>
                <c:pt idx="36495">
                  <c:v>23.41</c:v>
                </c:pt>
                <c:pt idx="36496">
                  <c:v>23.41</c:v>
                </c:pt>
                <c:pt idx="36497">
                  <c:v>23.41</c:v>
                </c:pt>
                <c:pt idx="36498">
                  <c:v>23.41</c:v>
                </c:pt>
                <c:pt idx="36499">
                  <c:v>23.41</c:v>
                </c:pt>
                <c:pt idx="36500">
                  <c:v>23.41</c:v>
                </c:pt>
                <c:pt idx="36501">
                  <c:v>23.41</c:v>
                </c:pt>
                <c:pt idx="36502">
                  <c:v>23.41</c:v>
                </c:pt>
                <c:pt idx="36503">
                  <c:v>23.41</c:v>
                </c:pt>
                <c:pt idx="36504">
                  <c:v>23.41</c:v>
                </c:pt>
                <c:pt idx="36505">
                  <c:v>25.05</c:v>
                </c:pt>
                <c:pt idx="36506">
                  <c:v>25.05</c:v>
                </c:pt>
                <c:pt idx="36507">
                  <c:v>25.05</c:v>
                </c:pt>
                <c:pt idx="36508">
                  <c:v>25.05</c:v>
                </c:pt>
                <c:pt idx="36509">
                  <c:v>25.05</c:v>
                </c:pt>
                <c:pt idx="36510">
                  <c:v>25.05</c:v>
                </c:pt>
                <c:pt idx="36511">
                  <c:v>25.05</c:v>
                </c:pt>
                <c:pt idx="36512">
                  <c:v>25.05</c:v>
                </c:pt>
                <c:pt idx="36513">
                  <c:v>25.05</c:v>
                </c:pt>
                <c:pt idx="36514">
                  <c:v>25.05</c:v>
                </c:pt>
                <c:pt idx="36515">
                  <c:v>25.24</c:v>
                </c:pt>
                <c:pt idx="36516">
                  <c:v>25.24</c:v>
                </c:pt>
                <c:pt idx="36517">
                  <c:v>25.24</c:v>
                </c:pt>
                <c:pt idx="36518">
                  <c:v>25.24</c:v>
                </c:pt>
                <c:pt idx="36519">
                  <c:v>25.24</c:v>
                </c:pt>
                <c:pt idx="36520">
                  <c:v>25.24</c:v>
                </c:pt>
                <c:pt idx="36521">
                  <c:v>25.24</c:v>
                </c:pt>
                <c:pt idx="36522">
                  <c:v>25.24</c:v>
                </c:pt>
                <c:pt idx="36523">
                  <c:v>25.24</c:v>
                </c:pt>
                <c:pt idx="36524">
                  <c:v>25.24</c:v>
                </c:pt>
                <c:pt idx="36525">
                  <c:v>16.739999999999998</c:v>
                </c:pt>
                <c:pt idx="36526">
                  <c:v>16.739999999999998</c:v>
                </c:pt>
                <c:pt idx="36527">
                  <c:v>16.739999999999998</c:v>
                </c:pt>
                <c:pt idx="36528">
                  <c:v>16.739999999999998</c:v>
                </c:pt>
                <c:pt idx="36529">
                  <c:v>16.739999999999998</c:v>
                </c:pt>
                <c:pt idx="36530">
                  <c:v>16.739999999999998</c:v>
                </c:pt>
                <c:pt idx="36531">
                  <c:v>16.739999999999998</c:v>
                </c:pt>
                <c:pt idx="36532">
                  <c:v>16.739999999999998</c:v>
                </c:pt>
                <c:pt idx="36533">
                  <c:v>16.739999999999998</c:v>
                </c:pt>
                <c:pt idx="36534">
                  <c:v>16.739999999999998</c:v>
                </c:pt>
                <c:pt idx="36535">
                  <c:v>15.49</c:v>
                </c:pt>
                <c:pt idx="36536">
                  <c:v>15.49</c:v>
                </c:pt>
                <c:pt idx="36537">
                  <c:v>15.49</c:v>
                </c:pt>
                <c:pt idx="36538">
                  <c:v>15.49</c:v>
                </c:pt>
                <c:pt idx="36539">
                  <c:v>15.49</c:v>
                </c:pt>
                <c:pt idx="36540">
                  <c:v>15.49</c:v>
                </c:pt>
                <c:pt idx="36541">
                  <c:v>15.49</c:v>
                </c:pt>
                <c:pt idx="36542">
                  <c:v>15.49</c:v>
                </c:pt>
                <c:pt idx="36543">
                  <c:v>15.49</c:v>
                </c:pt>
                <c:pt idx="36544">
                  <c:v>15.49</c:v>
                </c:pt>
                <c:pt idx="36545">
                  <c:v>14.94</c:v>
                </c:pt>
                <c:pt idx="36546">
                  <c:v>14.94</c:v>
                </c:pt>
                <c:pt idx="36547">
                  <c:v>14.94</c:v>
                </c:pt>
                <c:pt idx="36548">
                  <c:v>14.94</c:v>
                </c:pt>
                <c:pt idx="36549">
                  <c:v>14.94</c:v>
                </c:pt>
                <c:pt idx="36550">
                  <c:v>14.94</c:v>
                </c:pt>
                <c:pt idx="36551">
                  <c:v>14.94</c:v>
                </c:pt>
                <c:pt idx="36552">
                  <c:v>14.94</c:v>
                </c:pt>
                <c:pt idx="36553">
                  <c:v>14.94</c:v>
                </c:pt>
                <c:pt idx="36554">
                  <c:v>14.94</c:v>
                </c:pt>
                <c:pt idx="36555">
                  <c:v>15.08</c:v>
                </c:pt>
                <c:pt idx="36556">
                  <c:v>15.08</c:v>
                </c:pt>
                <c:pt idx="36557">
                  <c:v>15.08</c:v>
                </c:pt>
                <c:pt idx="36558">
                  <c:v>15.08</c:v>
                </c:pt>
                <c:pt idx="36559">
                  <c:v>15.08</c:v>
                </c:pt>
                <c:pt idx="36560">
                  <c:v>15.08</c:v>
                </c:pt>
                <c:pt idx="36561">
                  <c:v>15.08</c:v>
                </c:pt>
                <c:pt idx="36562">
                  <c:v>15.08</c:v>
                </c:pt>
                <c:pt idx="36563">
                  <c:v>15.08</c:v>
                </c:pt>
                <c:pt idx="36564">
                  <c:v>15.08</c:v>
                </c:pt>
                <c:pt idx="36565">
                  <c:v>15.44</c:v>
                </c:pt>
                <c:pt idx="36566">
                  <c:v>15.44</c:v>
                </c:pt>
                <c:pt idx="36567">
                  <c:v>15.44</c:v>
                </c:pt>
                <c:pt idx="36568">
                  <c:v>15.44</c:v>
                </c:pt>
                <c:pt idx="36569">
                  <c:v>15.44</c:v>
                </c:pt>
                <c:pt idx="36570">
                  <c:v>15.44</c:v>
                </c:pt>
                <c:pt idx="36571">
                  <c:v>15.44</c:v>
                </c:pt>
                <c:pt idx="36572">
                  <c:v>15.44</c:v>
                </c:pt>
                <c:pt idx="36573">
                  <c:v>15.44</c:v>
                </c:pt>
                <c:pt idx="36574">
                  <c:v>15.44</c:v>
                </c:pt>
                <c:pt idx="36575">
                  <c:v>16.079999999999998</c:v>
                </c:pt>
                <c:pt idx="36576">
                  <c:v>16.079999999999998</c:v>
                </c:pt>
                <c:pt idx="36577">
                  <c:v>16.079999999999998</c:v>
                </c:pt>
                <c:pt idx="36578">
                  <c:v>16.079999999999998</c:v>
                </c:pt>
                <c:pt idx="36579">
                  <c:v>16.079999999999998</c:v>
                </c:pt>
                <c:pt idx="36580">
                  <c:v>16.079999999999998</c:v>
                </c:pt>
                <c:pt idx="36581">
                  <c:v>16.079999999999998</c:v>
                </c:pt>
                <c:pt idx="36582">
                  <c:v>16.079999999999998</c:v>
                </c:pt>
                <c:pt idx="36583">
                  <c:v>16.079999999999998</c:v>
                </c:pt>
                <c:pt idx="36584">
                  <c:v>16.079999999999998</c:v>
                </c:pt>
                <c:pt idx="36585">
                  <c:v>18.66</c:v>
                </c:pt>
                <c:pt idx="36586">
                  <c:v>18.66</c:v>
                </c:pt>
                <c:pt idx="36587">
                  <c:v>18.66</c:v>
                </c:pt>
                <c:pt idx="36588">
                  <c:v>18.66</c:v>
                </c:pt>
                <c:pt idx="36589">
                  <c:v>18.66</c:v>
                </c:pt>
                <c:pt idx="36590">
                  <c:v>18.66</c:v>
                </c:pt>
                <c:pt idx="36591">
                  <c:v>18.66</c:v>
                </c:pt>
                <c:pt idx="36592">
                  <c:v>18.66</c:v>
                </c:pt>
                <c:pt idx="36593">
                  <c:v>18.66</c:v>
                </c:pt>
                <c:pt idx="36594">
                  <c:v>18.66</c:v>
                </c:pt>
                <c:pt idx="36595">
                  <c:v>19.41</c:v>
                </c:pt>
                <c:pt idx="36596">
                  <c:v>19.41</c:v>
                </c:pt>
                <c:pt idx="36597">
                  <c:v>19.41</c:v>
                </c:pt>
                <c:pt idx="36598">
                  <c:v>19.41</c:v>
                </c:pt>
                <c:pt idx="36599">
                  <c:v>19.41</c:v>
                </c:pt>
                <c:pt idx="36600">
                  <c:v>19.41</c:v>
                </c:pt>
                <c:pt idx="36601">
                  <c:v>19.41</c:v>
                </c:pt>
                <c:pt idx="36602">
                  <c:v>19.41</c:v>
                </c:pt>
                <c:pt idx="36603">
                  <c:v>19.41</c:v>
                </c:pt>
                <c:pt idx="36604">
                  <c:v>19.41</c:v>
                </c:pt>
                <c:pt idx="36605">
                  <c:v>19.91</c:v>
                </c:pt>
                <c:pt idx="36606">
                  <c:v>19.91</c:v>
                </c:pt>
                <c:pt idx="36607">
                  <c:v>19.91</c:v>
                </c:pt>
                <c:pt idx="36608">
                  <c:v>19.91</c:v>
                </c:pt>
                <c:pt idx="36609">
                  <c:v>19.91</c:v>
                </c:pt>
                <c:pt idx="36610">
                  <c:v>19.91</c:v>
                </c:pt>
                <c:pt idx="36611">
                  <c:v>19.91</c:v>
                </c:pt>
                <c:pt idx="36612">
                  <c:v>19.91</c:v>
                </c:pt>
                <c:pt idx="36613">
                  <c:v>19.91</c:v>
                </c:pt>
                <c:pt idx="36614">
                  <c:v>19.91</c:v>
                </c:pt>
                <c:pt idx="36615">
                  <c:v>21.41</c:v>
                </c:pt>
                <c:pt idx="36616">
                  <c:v>21.41</c:v>
                </c:pt>
                <c:pt idx="36617">
                  <c:v>21.41</c:v>
                </c:pt>
                <c:pt idx="36618">
                  <c:v>21.41</c:v>
                </c:pt>
                <c:pt idx="36619">
                  <c:v>21.41</c:v>
                </c:pt>
                <c:pt idx="36620">
                  <c:v>21.41</c:v>
                </c:pt>
                <c:pt idx="36621">
                  <c:v>21.41</c:v>
                </c:pt>
                <c:pt idx="36622">
                  <c:v>21.41</c:v>
                </c:pt>
                <c:pt idx="36623">
                  <c:v>21.41</c:v>
                </c:pt>
                <c:pt idx="36624">
                  <c:v>21.41</c:v>
                </c:pt>
                <c:pt idx="36625">
                  <c:v>22.77</c:v>
                </c:pt>
                <c:pt idx="36626">
                  <c:v>22.77</c:v>
                </c:pt>
                <c:pt idx="36627">
                  <c:v>22.77</c:v>
                </c:pt>
                <c:pt idx="36628">
                  <c:v>22.77</c:v>
                </c:pt>
                <c:pt idx="36629">
                  <c:v>22.77</c:v>
                </c:pt>
                <c:pt idx="36630">
                  <c:v>22.77</c:v>
                </c:pt>
                <c:pt idx="36631">
                  <c:v>22.77</c:v>
                </c:pt>
                <c:pt idx="36632">
                  <c:v>22.77</c:v>
                </c:pt>
                <c:pt idx="36633">
                  <c:v>22.77</c:v>
                </c:pt>
                <c:pt idx="36634">
                  <c:v>22.77</c:v>
                </c:pt>
                <c:pt idx="36635">
                  <c:v>27.11</c:v>
                </c:pt>
                <c:pt idx="36636">
                  <c:v>27.11</c:v>
                </c:pt>
                <c:pt idx="36637">
                  <c:v>27.11</c:v>
                </c:pt>
                <c:pt idx="36638">
                  <c:v>27.11</c:v>
                </c:pt>
                <c:pt idx="36639">
                  <c:v>27.11</c:v>
                </c:pt>
                <c:pt idx="36640">
                  <c:v>27.11</c:v>
                </c:pt>
                <c:pt idx="36641">
                  <c:v>27.11</c:v>
                </c:pt>
                <c:pt idx="36642">
                  <c:v>27.11</c:v>
                </c:pt>
                <c:pt idx="36643">
                  <c:v>27.11</c:v>
                </c:pt>
                <c:pt idx="36644">
                  <c:v>27.11</c:v>
                </c:pt>
                <c:pt idx="36645">
                  <c:v>47.38</c:v>
                </c:pt>
                <c:pt idx="36646">
                  <c:v>47.38</c:v>
                </c:pt>
                <c:pt idx="36647">
                  <c:v>47.38</c:v>
                </c:pt>
                <c:pt idx="36648">
                  <c:v>47.38</c:v>
                </c:pt>
                <c:pt idx="36649">
                  <c:v>47.38</c:v>
                </c:pt>
                <c:pt idx="36650">
                  <c:v>47.38</c:v>
                </c:pt>
                <c:pt idx="36651">
                  <c:v>47.38</c:v>
                </c:pt>
                <c:pt idx="36652">
                  <c:v>47.38</c:v>
                </c:pt>
                <c:pt idx="36653">
                  <c:v>47.38</c:v>
                </c:pt>
                <c:pt idx="36654">
                  <c:v>47.38</c:v>
                </c:pt>
                <c:pt idx="36655">
                  <c:v>44.91</c:v>
                </c:pt>
                <c:pt idx="36656">
                  <c:v>44.91</c:v>
                </c:pt>
                <c:pt idx="36657">
                  <c:v>44.91</c:v>
                </c:pt>
                <c:pt idx="36658">
                  <c:v>44.91</c:v>
                </c:pt>
                <c:pt idx="36659">
                  <c:v>44.91</c:v>
                </c:pt>
                <c:pt idx="36660">
                  <c:v>44.91</c:v>
                </c:pt>
                <c:pt idx="36661">
                  <c:v>44.91</c:v>
                </c:pt>
                <c:pt idx="36662">
                  <c:v>44.91</c:v>
                </c:pt>
                <c:pt idx="36663">
                  <c:v>44.91</c:v>
                </c:pt>
                <c:pt idx="36664">
                  <c:v>44.91</c:v>
                </c:pt>
                <c:pt idx="36665">
                  <c:v>37.49</c:v>
                </c:pt>
                <c:pt idx="36666">
                  <c:v>37.49</c:v>
                </c:pt>
                <c:pt idx="36667">
                  <c:v>37.49</c:v>
                </c:pt>
                <c:pt idx="36668">
                  <c:v>37.49</c:v>
                </c:pt>
                <c:pt idx="36669">
                  <c:v>37.49</c:v>
                </c:pt>
                <c:pt idx="36670">
                  <c:v>37.49</c:v>
                </c:pt>
                <c:pt idx="36671">
                  <c:v>37.49</c:v>
                </c:pt>
                <c:pt idx="36672">
                  <c:v>37.49</c:v>
                </c:pt>
                <c:pt idx="36673">
                  <c:v>37.49</c:v>
                </c:pt>
                <c:pt idx="36674">
                  <c:v>37.49</c:v>
                </c:pt>
                <c:pt idx="36675">
                  <c:v>36.19</c:v>
                </c:pt>
                <c:pt idx="36676">
                  <c:v>36.19</c:v>
                </c:pt>
                <c:pt idx="36677">
                  <c:v>36.19</c:v>
                </c:pt>
                <c:pt idx="36678">
                  <c:v>36.19</c:v>
                </c:pt>
                <c:pt idx="36679">
                  <c:v>36.19</c:v>
                </c:pt>
                <c:pt idx="36680">
                  <c:v>36.19</c:v>
                </c:pt>
                <c:pt idx="36681">
                  <c:v>36.19</c:v>
                </c:pt>
                <c:pt idx="36682">
                  <c:v>36.19</c:v>
                </c:pt>
                <c:pt idx="36683">
                  <c:v>36.19</c:v>
                </c:pt>
                <c:pt idx="36684">
                  <c:v>36.19</c:v>
                </c:pt>
                <c:pt idx="36685">
                  <c:v>34.99</c:v>
                </c:pt>
                <c:pt idx="36686">
                  <c:v>34.99</c:v>
                </c:pt>
                <c:pt idx="36687">
                  <c:v>34.99</c:v>
                </c:pt>
                <c:pt idx="36688">
                  <c:v>34.99</c:v>
                </c:pt>
                <c:pt idx="36689">
                  <c:v>34.99</c:v>
                </c:pt>
                <c:pt idx="36690">
                  <c:v>34.99</c:v>
                </c:pt>
                <c:pt idx="36691">
                  <c:v>34.99</c:v>
                </c:pt>
                <c:pt idx="36692">
                  <c:v>34.99</c:v>
                </c:pt>
                <c:pt idx="36693">
                  <c:v>34.99</c:v>
                </c:pt>
                <c:pt idx="36694">
                  <c:v>34.99</c:v>
                </c:pt>
                <c:pt idx="36695">
                  <c:v>35.24</c:v>
                </c:pt>
                <c:pt idx="36696">
                  <c:v>35.24</c:v>
                </c:pt>
                <c:pt idx="36697">
                  <c:v>35.24</c:v>
                </c:pt>
                <c:pt idx="36698">
                  <c:v>35.24</c:v>
                </c:pt>
                <c:pt idx="36699">
                  <c:v>35.24</c:v>
                </c:pt>
                <c:pt idx="36700">
                  <c:v>35.24</c:v>
                </c:pt>
                <c:pt idx="36701">
                  <c:v>35.24</c:v>
                </c:pt>
                <c:pt idx="36702">
                  <c:v>35.24</c:v>
                </c:pt>
                <c:pt idx="36703">
                  <c:v>35.24</c:v>
                </c:pt>
                <c:pt idx="36704">
                  <c:v>35.24</c:v>
                </c:pt>
                <c:pt idx="36705">
                  <c:v>27.02</c:v>
                </c:pt>
                <c:pt idx="36706">
                  <c:v>27.02</c:v>
                </c:pt>
                <c:pt idx="36707">
                  <c:v>27.02</c:v>
                </c:pt>
                <c:pt idx="36708">
                  <c:v>27.02</c:v>
                </c:pt>
                <c:pt idx="36709">
                  <c:v>27.02</c:v>
                </c:pt>
                <c:pt idx="36710">
                  <c:v>27.02</c:v>
                </c:pt>
                <c:pt idx="36711">
                  <c:v>27.02</c:v>
                </c:pt>
                <c:pt idx="36712">
                  <c:v>27.02</c:v>
                </c:pt>
                <c:pt idx="36713">
                  <c:v>27.02</c:v>
                </c:pt>
                <c:pt idx="36714">
                  <c:v>27.02</c:v>
                </c:pt>
                <c:pt idx="36715">
                  <c:v>28.05</c:v>
                </c:pt>
                <c:pt idx="36716">
                  <c:v>28.05</c:v>
                </c:pt>
                <c:pt idx="36717">
                  <c:v>28.05</c:v>
                </c:pt>
                <c:pt idx="36718">
                  <c:v>28.05</c:v>
                </c:pt>
                <c:pt idx="36719">
                  <c:v>28.05</c:v>
                </c:pt>
                <c:pt idx="36720">
                  <c:v>28.05</c:v>
                </c:pt>
                <c:pt idx="36721">
                  <c:v>28.05</c:v>
                </c:pt>
                <c:pt idx="36722">
                  <c:v>28.05</c:v>
                </c:pt>
                <c:pt idx="36723">
                  <c:v>28.05</c:v>
                </c:pt>
                <c:pt idx="36724">
                  <c:v>28.05</c:v>
                </c:pt>
                <c:pt idx="36725">
                  <c:v>27.05</c:v>
                </c:pt>
                <c:pt idx="36726">
                  <c:v>27.05</c:v>
                </c:pt>
                <c:pt idx="36727">
                  <c:v>27.05</c:v>
                </c:pt>
                <c:pt idx="36728">
                  <c:v>27.05</c:v>
                </c:pt>
                <c:pt idx="36729">
                  <c:v>27.05</c:v>
                </c:pt>
                <c:pt idx="36730">
                  <c:v>27.05</c:v>
                </c:pt>
                <c:pt idx="36731">
                  <c:v>27.05</c:v>
                </c:pt>
                <c:pt idx="36732">
                  <c:v>27.05</c:v>
                </c:pt>
                <c:pt idx="36733">
                  <c:v>27.05</c:v>
                </c:pt>
                <c:pt idx="36734">
                  <c:v>27.05</c:v>
                </c:pt>
                <c:pt idx="36735">
                  <c:v>25.69</c:v>
                </c:pt>
                <c:pt idx="36736">
                  <c:v>25.69</c:v>
                </c:pt>
                <c:pt idx="36737">
                  <c:v>25.69</c:v>
                </c:pt>
                <c:pt idx="36738">
                  <c:v>25.69</c:v>
                </c:pt>
                <c:pt idx="36739">
                  <c:v>25.69</c:v>
                </c:pt>
                <c:pt idx="36740">
                  <c:v>25.69</c:v>
                </c:pt>
                <c:pt idx="36741">
                  <c:v>25.69</c:v>
                </c:pt>
                <c:pt idx="36742">
                  <c:v>25.69</c:v>
                </c:pt>
                <c:pt idx="36743">
                  <c:v>25.69</c:v>
                </c:pt>
                <c:pt idx="36744">
                  <c:v>25.69</c:v>
                </c:pt>
                <c:pt idx="36745">
                  <c:v>24.72</c:v>
                </c:pt>
                <c:pt idx="36746">
                  <c:v>24.72</c:v>
                </c:pt>
                <c:pt idx="36747">
                  <c:v>24.72</c:v>
                </c:pt>
                <c:pt idx="36748">
                  <c:v>24.72</c:v>
                </c:pt>
                <c:pt idx="36749">
                  <c:v>24.72</c:v>
                </c:pt>
                <c:pt idx="36750">
                  <c:v>24.72</c:v>
                </c:pt>
                <c:pt idx="36751">
                  <c:v>24.72</c:v>
                </c:pt>
                <c:pt idx="36752">
                  <c:v>24.72</c:v>
                </c:pt>
                <c:pt idx="36753">
                  <c:v>24.72</c:v>
                </c:pt>
                <c:pt idx="36754">
                  <c:v>24.72</c:v>
                </c:pt>
                <c:pt idx="36755">
                  <c:v>11.74</c:v>
                </c:pt>
                <c:pt idx="36756">
                  <c:v>11.74</c:v>
                </c:pt>
                <c:pt idx="36757">
                  <c:v>11.74</c:v>
                </c:pt>
                <c:pt idx="36758">
                  <c:v>11.74</c:v>
                </c:pt>
                <c:pt idx="36759">
                  <c:v>11.74</c:v>
                </c:pt>
                <c:pt idx="36760">
                  <c:v>11.74</c:v>
                </c:pt>
                <c:pt idx="36761">
                  <c:v>11.74</c:v>
                </c:pt>
                <c:pt idx="36762">
                  <c:v>11.74</c:v>
                </c:pt>
                <c:pt idx="36763">
                  <c:v>11.74</c:v>
                </c:pt>
                <c:pt idx="36764">
                  <c:v>11.74</c:v>
                </c:pt>
                <c:pt idx="36765">
                  <c:v>22.74</c:v>
                </c:pt>
                <c:pt idx="36766">
                  <c:v>22.74</c:v>
                </c:pt>
                <c:pt idx="36767">
                  <c:v>22.74</c:v>
                </c:pt>
                <c:pt idx="36768">
                  <c:v>22.74</c:v>
                </c:pt>
                <c:pt idx="36769">
                  <c:v>22.74</c:v>
                </c:pt>
                <c:pt idx="36770">
                  <c:v>22.74</c:v>
                </c:pt>
                <c:pt idx="36771">
                  <c:v>22.74</c:v>
                </c:pt>
                <c:pt idx="36772">
                  <c:v>22.74</c:v>
                </c:pt>
                <c:pt idx="36773">
                  <c:v>22.74</c:v>
                </c:pt>
                <c:pt idx="36774">
                  <c:v>22.74</c:v>
                </c:pt>
                <c:pt idx="36775">
                  <c:v>26.02</c:v>
                </c:pt>
                <c:pt idx="36776">
                  <c:v>26.02</c:v>
                </c:pt>
                <c:pt idx="36777">
                  <c:v>26.02</c:v>
                </c:pt>
                <c:pt idx="36778">
                  <c:v>26.02</c:v>
                </c:pt>
                <c:pt idx="36779">
                  <c:v>26.02</c:v>
                </c:pt>
                <c:pt idx="36780">
                  <c:v>26.02</c:v>
                </c:pt>
                <c:pt idx="36781">
                  <c:v>26.02</c:v>
                </c:pt>
                <c:pt idx="36782">
                  <c:v>26.02</c:v>
                </c:pt>
                <c:pt idx="36783">
                  <c:v>26.02</c:v>
                </c:pt>
                <c:pt idx="36784">
                  <c:v>26.02</c:v>
                </c:pt>
                <c:pt idx="36785">
                  <c:v>34.49</c:v>
                </c:pt>
                <c:pt idx="36786">
                  <c:v>34.49</c:v>
                </c:pt>
                <c:pt idx="36787">
                  <c:v>34.49</c:v>
                </c:pt>
                <c:pt idx="36788">
                  <c:v>34.49</c:v>
                </c:pt>
                <c:pt idx="36789">
                  <c:v>34.49</c:v>
                </c:pt>
                <c:pt idx="36790">
                  <c:v>34.49</c:v>
                </c:pt>
                <c:pt idx="36791">
                  <c:v>34.49</c:v>
                </c:pt>
                <c:pt idx="36792">
                  <c:v>34.49</c:v>
                </c:pt>
                <c:pt idx="36793">
                  <c:v>34.49</c:v>
                </c:pt>
                <c:pt idx="36794">
                  <c:v>34.49</c:v>
                </c:pt>
                <c:pt idx="36795">
                  <c:v>28.88</c:v>
                </c:pt>
                <c:pt idx="36796">
                  <c:v>28.88</c:v>
                </c:pt>
                <c:pt idx="36797">
                  <c:v>28.88</c:v>
                </c:pt>
                <c:pt idx="36798">
                  <c:v>28.88</c:v>
                </c:pt>
                <c:pt idx="36799">
                  <c:v>28.88</c:v>
                </c:pt>
                <c:pt idx="36800">
                  <c:v>28.88</c:v>
                </c:pt>
                <c:pt idx="36801">
                  <c:v>28.88</c:v>
                </c:pt>
                <c:pt idx="36802">
                  <c:v>28.88</c:v>
                </c:pt>
                <c:pt idx="36803">
                  <c:v>28.88</c:v>
                </c:pt>
                <c:pt idx="36804">
                  <c:v>28.88</c:v>
                </c:pt>
                <c:pt idx="36805">
                  <c:v>26.05</c:v>
                </c:pt>
                <c:pt idx="36806">
                  <c:v>26.05</c:v>
                </c:pt>
                <c:pt idx="36807">
                  <c:v>26.05</c:v>
                </c:pt>
                <c:pt idx="36808">
                  <c:v>26.05</c:v>
                </c:pt>
                <c:pt idx="36809">
                  <c:v>26.05</c:v>
                </c:pt>
                <c:pt idx="36810">
                  <c:v>26.05</c:v>
                </c:pt>
                <c:pt idx="36811">
                  <c:v>26.05</c:v>
                </c:pt>
                <c:pt idx="36812">
                  <c:v>26.05</c:v>
                </c:pt>
                <c:pt idx="36813">
                  <c:v>26.05</c:v>
                </c:pt>
                <c:pt idx="36814">
                  <c:v>26.05</c:v>
                </c:pt>
                <c:pt idx="36815">
                  <c:v>20.83</c:v>
                </c:pt>
                <c:pt idx="36816">
                  <c:v>20.83</c:v>
                </c:pt>
                <c:pt idx="36817">
                  <c:v>20.83</c:v>
                </c:pt>
                <c:pt idx="36818">
                  <c:v>20.83</c:v>
                </c:pt>
                <c:pt idx="36819">
                  <c:v>20.83</c:v>
                </c:pt>
                <c:pt idx="36820">
                  <c:v>20.83</c:v>
                </c:pt>
                <c:pt idx="36821">
                  <c:v>20.83</c:v>
                </c:pt>
                <c:pt idx="36822">
                  <c:v>20.83</c:v>
                </c:pt>
                <c:pt idx="36823">
                  <c:v>20.83</c:v>
                </c:pt>
                <c:pt idx="36824">
                  <c:v>20.83</c:v>
                </c:pt>
                <c:pt idx="36825">
                  <c:v>21.13</c:v>
                </c:pt>
                <c:pt idx="36826">
                  <c:v>21.13</c:v>
                </c:pt>
                <c:pt idx="36827">
                  <c:v>21.13</c:v>
                </c:pt>
                <c:pt idx="36828">
                  <c:v>21.13</c:v>
                </c:pt>
                <c:pt idx="36829">
                  <c:v>21.13</c:v>
                </c:pt>
                <c:pt idx="36830">
                  <c:v>21.13</c:v>
                </c:pt>
                <c:pt idx="36831">
                  <c:v>21.13</c:v>
                </c:pt>
                <c:pt idx="36832">
                  <c:v>21.13</c:v>
                </c:pt>
                <c:pt idx="36833">
                  <c:v>21.13</c:v>
                </c:pt>
                <c:pt idx="36834">
                  <c:v>21.13</c:v>
                </c:pt>
                <c:pt idx="36835">
                  <c:v>21.44</c:v>
                </c:pt>
                <c:pt idx="36836">
                  <c:v>21.44</c:v>
                </c:pt>
                <c:pt idx="36837">
                  <c:v>21.44</c:v>
                </c:pt>
                <c:pt idx="36838">
                  <c:v>21.44</c:v>
                </c:pt>
                <c:pt idx="36839">
                  <c:v>21.44</c:v>
                </c:pt>
                <c:pt idx="36840">
                  <c:v>21.44</c:v>
                </c:pt>
                <c:pt idx="36841">
                  <c:v>21.44</c:v>
                </c:pt>
                <c:pt idx="36842">
                  <c:v>21.44</c:v>
                </c:pt>
                <c:pt idx="36843">
                  <c:v>21.44</c:v>
                </c:pt>
                <c:pt idx="36844">
                  <c:v>21.44</c:v>
                </c:pt>
                <c:pt idx="36845">
                  <c:v>21.91</c:v>
                </c:pt>
                <c:pt idx="36846">
                  <c:v>21.91</c:v>
                </c:pt>
                <c:pt idx="36847">
                  <c:v>21.91</c:v>
                </c:pt>
                <c:pt idx="36848">
                  <c:v>21.91</c:v>
                </c:pt>
                <c:pt idx="36849">
                  <c:v>21.91</c:v>
                </c:pt>
                <c:pt idx="36850">
                  <c:v>21.91</c:v>
                </c:pt>
                <c:pt idx="36851">
                  <c:v>21.91</c:v>
                </c:pt>
                <c:pt idx="36852">
                  <c:v>21.91</c:v>
                </c:pt>
                <c:pt idx="36853">
                  <c:v>21.91</c:v>
                </c:pt>
                <c:pt idx="36854">
                  <c:v>21.91</c:v>
                </c:pt>
                <c:pt idx="36855">
                  <c:v>25.47</c:v>
                </c:pt>
                <c:pt idx="36856">
                  <c:v>25.47</c:v>
                </c:pt>
                <c:pt idx="36857">
                  <c:v>25.47</c:v>
                </c:pt>
                <c:pt idx="36858">
                  <c:v>25.47</c:v>
                </c:pt>
                <c:pt idx="36859">
                  <c:v>25.47</c:v>
                </c:pt>
                <c:pt idx="36860">
                  <c:v>25.47</c:v>
                </c:pt>
                <c:pt idx="36861">
                  <c:v>25.47</c:v>
                </c:pt>
                <c:pt idx="36862">
                  <c:v>25.47</c:v>
                </c:pt>
                <c:pt idx="36863">
                  <c:v>25.47</c:v>
                </c:pt>
                <c:pt idx="36864">
                  <c:v>25.47</c:v>
                </c:pt>
                <c:pt idx="36865">
                  <c:v>26.77</c:v>
                </c:pt>
                <c:pt idx="36866">
                  <c:v>26.77</c:v>
                </c:pt>
                <c:pt idx="36867">
                  <c:v>26.77</c:v>
                </c:pt>
                <c:pt idx="36868">
                  <c:v>26.77</c:v>
                </c:pt>
                <c:pt idx="36869">
                  <c:v>26.77</c:v>
                </c:pt>
                <c:pt idx="36870">
                  <c:v>26.77</c:v>
                </c:pt>
                <c:pt idx="36871">
                  <c:v>26.77</c:v>
                </c:pt>
                <c:pt idx="36872">
                  <c:v>26.77</c:v>
                </c:pt>
                <c:pt idx="36873">
                  <c:v>26.77</c:v>
                </c:pt>
                <c:pt idx="36874">
                  <c:v>26.77</c:v>
                </c:pt>
                <c:pt idx="36875">
                  <c:v>27.27</c:v>
                </c:pt>
                <c:pt idx="36876">
                  <c:v>27.27</c:v>
                </c:pt>
                <c:pt idx="36877">
                  <c:v>27.27</c:v>
                </c:pt>
                <c:pt idx="36878">
                  <c:v>27.27</c:v>
                </c:pt>
                <c:pt idx="36879">
                  <c:v>27.27</c:v>
                </c:pt>
                <c:pt idx="36880">
                  <c:v>27.27</c:v>
                </c:pt>
                <c:pt idx="36881">
                  <c:v>27.27</c:v>
                </c:pt>
                <c:pt idx="36882">
                  <c:v>27.27</c:v>
                </c:pt>
                <c:pt idx="36883">
                  <c:v>27.27</c:v>
                </c:pt>
                <c:pt idx="36884">
                  <c:v>27.27</c:v>
                </c:pt>
                <c:pt idx="36885">
                  <c:v>29.19</c:v>
                </c:pt>
                <c:pt idx="36886">
                  <c:v>29.19</c:v>
                </c:pt>
                <c:pt idx="36887">
                  <c:v>29.19</c:v>
                </c:pt>
                <c:pt idx="36888">
                  <c:v>29.19</c:v>
                </c:pt>
                <c:pt idx="36889">
                  <c:v>29.19</c:v>
                </c:pt>
                <c:pt idx="36890">
                  <c:v>29.19</c:v>
                </c:pt>
                <c:pt idx="36891">
                  <c:v>29.19</c:v>
                </c:pt>
                <c:pt idx="36892">
                  <c:v>29.19</c:v>
                </c:pt>
                <c:pt idx="36893">
                  <c:v>29.19</c:v>
                </c:pt>
                <c:pt idx="36894">
                  <c:v>29.19</c:v>
                </c:pt>
                <c:pt idx="36895">
                  <c:v>29.86</c:v>
                </c:pt>
                <c:pt idx="36896">
                  <c:v>29.86</c:v>
                </c:pt>
                <c:pt idx="36897">
                  <c:v>29.86</c:v>
                </c:pt>
                <c:pt idx="36898">
                  <c:v>29.86</c:v>
                </c:pt>
                <c:pt idx="36899">
                  <c:v>29.86</c:v>
                </c:pt>
                <c:pt idx="36900">
                  <c:v>29.86</c:v>
                </c:pt>
                <c:pt idx="36901">
                  <c:v>29.86</c:v>
                </c:pt>
                <c:pt idx="36902">
                  <c:v>29.86</c:v>
                </c:pt>
                <c:pt idx="36903">
                  <c:v>29.86</c:v>
                </c:pt>
                <c:pt idx="36904">
                  <c:v>29.86</c:v>
                </c:pt>
                <c:pt idx="36905">
                  <c:v>33.61</c:v>
                </c:pt>
                <c:pt idx="36906">
                  <c:v>33.61</c:v>
                </c:pt>
                <c:pt idx="36907">
                  <c:v>33.61</c:v>
                </c:pt>
                <c:pt idx="36908">
                  <c:v>33.61</c:v>
                </c:pt>
                <c:pt idx="36909">
                  <c:v>33.61</c:v>
                </c:pt>
                <c:pt idx="36910">
                  <c:v>33.61</c:v>
                </c:pt>
                <c:pt idx="36911">
                  <c:v>33.61</c:v>
                </c:pt>
                <c:pt idx="36912">
                  <c:v>33.61</c:v>
                </c:pt>
                <c:pt idx="36913">
                  <c:v>33.61</c:v>
                </c:pt>
                <c:pt idx="36914">
                  <c:v>33.61</c:v>
                </c:pt>
                <c:pt idx="36915">
                  <c:v>35.69</c:v>
                </c:pt>
                <c:pt idx="36916">
                  <c:v>35.69</c:v>
                </c:pt>
                <c:pt idx="36917">
                  <c:v>35.69</c:v>
                </c:pt>
                <c:pt idx="36918">
                  <c:v>35.69</c:v>
                </c:pt>
                <c:pt idx="36919">
                  <c:v>35.69</c:v>
                </c:pt>
                <c:pt idx="36920">
                  <c:v>35.69</c:v>
                </c:pt>
                <c:pt idx="36921">
                  <c:v>35.69</c:v>
                </c:pt>
                <c:pt idx="36922">
                  <c:v>35.69</c:v>
                </c:pt>
                <c:pt idx="36923">
                  <c:v>35.69</c:v>
                </c:pt>
                <c:pt idx="36924">
                  <c:v>35.69</c:v>
                </c:pt>
                <c:pt idx="36925">
                  <c:v>34.19</c:v>
                </c:pt>
                <c:pt idx="36926">
                  <c:v>34.19</c:v>
                </c:pt>
                <c:pt idx="36927">
                  <c:v>34.19</c:v>
                </c:pt>
                <c:pt idx="36928">
                  <c:v>34.19</c:v>
                </c:pt>
                <c:pt idx="36929">
                  <c:v>34.19</c:v>
                </c:pt>
                <c:pt idx="36930">
                  <c:v>34.19</c:v>
                </c:pt>
                <c:pt idx="36931">
                  <c:v>34.19</c:v>
                </c:pt>
                <c:pt idx="36932">
                  <c:v>34.19</c:v>
                </c:pt>
                <c:pt idx="36933">
                  <c:v>34.19</c:v>
                </c:pt>
                <c:pt idx="36934">
                  <c:v>34.19</c:v>
                </c:pt>
                <c:pt idx="36935">
                  <c:v>33.97</c:v>
                </c:pt>
                <c:pt idx="36936">
                  <c:v>33.97</c:v>
                </c:pt>
                <c:pt idx="36937">
                  <c:v>33.97</c:v>
                </c:pt>
                <c:pt idx="36938">
                  <c:v>33.97</c:v>
                </c:pt>
                <c:pt idx="36939">
                  <c:v>33.97</c:v>
                </c:pt>
                <c:pt idx="36940">
                  <c:v>33.97</c:v>
                </c:pt>
                <c:pt idx="36941">
                  <c:v>33.97</c:v>
                </c:pt>
                <c:pt idx="36942">
                  <c:v>33.97</c:v>
                </c:pt>
                <c:pt idx="36943">
                  <c:v>33.97</c:v>
                </c:pt>
                <c:pt idx="36944">
                  <c:v>33.97</c:v>
                </c:pt>
                <c:pt idx="36945">
                  <c:v>32.08</c:v>
                </c:pt>
                <c:pt idx="36946">
                  <c:v>32.08</c:v>
                </c:pt>
                <c:pt idx="36947">
                  <c:v>32.08</c:v>
                </c:pt>
                <c:pt idx="36948">
                  <c:v>32.08</c:v>
                </c:pt>
                <c:pt idx="36949">
                  <c:v>32.08</c:v>
                </c:pt>
                <c:pt idx="36950">
                  <c:v>32.08</c:v>
                </c:pt>
                <c:pt idx="36951">
                  <c:v>32.08</c:v>
                </c:pt>
                <c:pt idx="36952">
                  <c:v>32.08</c:v>
                </c:pt>
                <c:pt idx="36953">
                  <c:v>32.08</c:v>
                </c:pt>
                <c:pt idx="36954">
                  <c:v>32.08</c:v>
                </c:pt>
                <c:pt idx="36955">
                  <c:v>25.16</c:v>
                </c:pt>
                <c:pt idx="36956">
                  <c:v>25.16</c:v>
                </c:pt>
                <c:pt idx="36957">
                  <c:v>25.16</c:v>
                </c:pt>
                <c:pt idx="36958">
                  <c:v>25.16</c:v>
                </c:pt>
                <c:pt idx="36959">
                  <c:v>25.16</c:v>
                </c:pt>
                <c:pt idx="36960">
                  <c:v>25.16</c:v>
                </c:pt>
                <c:pt idx="36961">
                  <c:v>25.16</c:v>
                </c:pt>
                <c:pt idx="36962">
                  <c:v>25.16</c:v>
                </c:pt>
                <c:pt idx="36963">
                  <c:v>25.16</c:v>
                </c:pt>
                <c:pt idx="36964">
                  <c:v>25.16</c:v>
                </c:pt>
                <c:pt idx="36965">
                  <c:v>14.8</c:v>
                </c:pt>
                <c:pt idx="36966">
                  <c:v>14.8</c:v>
                </c:pt>
                <c:pt idx="36967">
                  <c:v>14.8</c:v>
                </c:pt>
                <c:pt idx="36968">
                  <c:v>14.8</c:v>
                </c:pt>
                <c:pt idx="36969">
                  <c:v>14.8</c:v>
                </c:pt>
                <c:pt idx="36970">
                  <c:v>14.8</c:v>
                </c:pt>
                <c:pt idx="36971">
                  <c:v>14.8</c:v>
                </c:pt>
                <c:pt idx="36972">
                  <c:v>14.8</c:v>
                </c:pt>
                <c:pt idx="36973">
                  <c:v>14.8</c:v>
                </c:pt>
                <c:pt idx="36974">
                  <c:v>14.8</c:v>
                </c:pt>
                <c:pt idx="36975">
                  <c:v>19.36</c:v>
                </c:pt>
                <c:pt idx="36976">
                  <c:v>19.36</c:v>
                </c:pt>
                <c:pt idx="36977">
                  <c:v>19.36</c:v>
                </c:pt>
                <c:pt idx="36978">
                  <c:v>19.36</c:v>
                </c:pt>
                <c:pt idx="36979">
                  <c:v>19.36</c:v>
                </c:pt>
                <c:pt idx="36980">
                  <c:v>19.36</c:v>
                </c:pt>
                <c:pt idx="36981">
                  <c:v>19.36</c:v>
                </c:pt>
                <c:pt idx="36982">
                  <c:v>19.36</c:v>
                </c:pt>
                <c:pt idx="36983">
                  <c:v>19.36</c:v>
                </c:pt>
                <c:pt idx="36984">
                  <c:v>19.36</c:v>
                </c:pt>
                <c:pt idx="36985">
                  <c:v>19.41</c:v>
                </c:pt>
                <c:pt idx="36986">
                  <c:v>19.41</c:v>
                </c:pt>
                <c:pt idx="36987">
                  <c:v>19.41</c:v>
                </c:pt>
                <c:pt idx="36988">
                  <c:v>19.41</c:v>
                </c:pt>
                <c:pt idx="36989">
                  <c:v>19.41</c:v>
                </c:pt>
                <c:pt idx="36990">
                  <c:v>19.41</c:v>
                </c:pt>
                <c:pt idx="36991">
                  <c:v>19.41</c:v>
                </c:pt>
                <c:pt idx="36992">
                  <c:v>19.41</c:v>
                </c:pt>
                <c:pt idx="36993">
                  <c:v>19.41</c:v>
                </c:pt>
                <c:pt idx="36994">
                  <c:v>19.41</c:v>
                </c:pt>
                <c:pt idx="36995">
                  <c:v>20.97</c:v>
                </c:pt>
                <c:pt idx="36996">
                  <c:v>20.97</c:v>
                </c:pt>
                <c:pt idx="36997">
                  <c:v>20.97</c:v>
                </c:pt>
                <c:pt idx="36998">
                  <c:v>20.97</c:v>
                </c:pt>
                <c:pt idx="36999">
                  <c:v>20.97</c:v>
                </c:pt>
                <c:pt idx="37000">
                  <c:v>20.97</c:v>
                </c:pt>
                <c:pt idx="37001">
                  <c:v>20.97</c:v>
                </c:pt>
                <c:pt idx="37002">
                  <c:v>20.97</c:v>
                </c:pt>
                <c:pt idx="37003">
                  <c:v>20.97</c:v>
                </c:pt>
                <c:pt idx="37004">
                  <c:v>20.97</c:v>
                </c:pt>
                <c:pt idx="37005">
                  <c:v>22.83</c:v>
                </c:pt>
                <c:pt idx="37006">
                  <c:v>22.83</c:v>
                </c:pt>
                <c:pt idx="37007">
                  <c:v>22.83</c:v>
                </c:pt>
                <c:pt idx="37008">
                  <c:v>22.83</c:v>
                </c:pt>
                <c:pt idx="37009">
                  <c:v>22.83</c:v>
                </c:pt>
                <c:pt idx="37010">
                  <c:v>22.83</c:v>
                </c:pt>
                <c:pt idx="37011">
                  <c:v>22.83</c:v>
                </c:pt>
                <c:pt idx="37012">
                  <c:v>22.83</c:v>
                </c:pt>
                <c:pt idx="37013">
                  <c:v>22.83</c:v>
                </c:pt>
                <c:pt idx="37014">
                  <c:v>22.83</c:v>
                </c:pt>
                <c:pt idx="37015">
                  <c:v>24.27</c:v>
                </c:pt>
                <c:pt idx="37016">
                  <c:v>24.27</c:v>
                </c:pt>
                <c:pt idx="37017">
                  <c:v>24.27</c:v>
                </c:pt>
                <c:pt idx="37018">
                  <c:v>24.27</c:v>
                </c:pt>
                <c:pt idx="37019">
                  <c:v>24.27</c:v>
                </c:pt>
                <c:pt idx="37020">
                  <c:v>24.27</c:v>
                </c:pt>
                <c:pt idx="37021">
                  <c:v>24.27</c:v>
                </c:pt>
                <c:pt idx="37022">
                  <c:v>24.27</c:v>
                </c:pt>
                <c:pt idx="37023">
                  <c:v>24.27</c:v>
                </c:pt>
                <c:pt idx="37024">
                  <c:v>24.27</c:v>
                </c:pt>
                <c:pt idx="37025">
                  <c:v>24.74</c:v>
                </c:pt>
                <c:pt idx="37026">
                  <c:v>24.74</c:v>
                </c:pt>
                <c:pt idx="37027">
                  <c:v>24.74</c:v>
                </c:pt>
                <c:pt idx="37028">
                  <c:v>24.74</c:v>
                </c:pt>
                <c:pt idx="37029">
                  <c:v>24.74</c:v>
                </c:pt>
                <c:pt idx="37030">
                  <c:v>24.74</c:v>
                </c:pt>
                <c:pt idx="37031">
                  <c:v>24.74</c:v>
                </c:pt>
                <c:pt idx="37032">
                  <c:v>24.74</c:v>
                </c:pt>
                <c:pt idx="37033">
                  <c:v>24.74</c:v>
                </c:pt>
                <c:pt idx="37034">
                  <c:v>24.74</c:v>
                </c:pt>
                <c:pt idx="37035">
                  <c:v>31.86</c:v>
                </c:pt>
                <c:pt idx="37036">
                  <c:v>31.86</c:v>
                </c:pt>
                <c:pt idx="37037">
                  <c:v>31.86</c:v>
                </c:pt>
                <c:pt idx="37038">
                  <c:v>31.86</c:v>
                </c:pt>
                <c:pt idx="37039">
                  <c:v>31.86</c:v>
                </c:pt>
                <c:pt idx="37040">
                  <c:v>31.86</c:v>
                </c:pt>
                <c:pt idx="37041">
                  <c:v>31.86</c:v>
                </c:pt>
                <c:pt idx="37042">
                  <c:v>31.86</c:v>
                </c:pt>
                <c:pt idx="37043">
                  <c:v>31.86</c:v>
                </c:pt>
                <c:pt idx="37044">
                  <c:v>31.86</c:v>
                </c:pt>
                <c:pt idx="37045">
                  <c:v>30.41</c:v>
                </c:pt>
                <c:pt idx="37046">
                  <c:v>30.41</c:v>
                </c:pt>
                <c:pt idx="37047">
                  <c:v>30.41</c:v>
                </c:pt>
                <c:pt idx="37048">
                  <c:v>30.41</c:v>
                </c:pt>
                <c:pt idx="37049">
                  <c:v>30.41</c:v>
                </c:pt>
                <c:pt idx="37050">
                  <c:v>30.41</c:v>
                </c:pt>
                <c:pt idx="37051">
                  <c:v>30.41</c:v>
                </c:pt>
                <c:pt idx="37052">
                  <c:v>30.41</c:v>
                </c:pt>
                <c:pt idx="37053">
                  <c:v>30.41</c:v>
                </c:pt>
                <c:pt idx="37054">
                  <c:v>30.41</c:v>
                </c:pt>
                <c:pt idx="37055">
                  <c:v>31.69</c:v>
                </c:pt>
                <c:pt idx="37056">
                  <c:v>31.69</c:v>
                </c:pt>
                <c:pt idx="37057">
                  <c:v>31.69</c:v>
                </c:pt>
                <c:pt idx="37058">
                  <c:v>31.69</c:v>
                </c:pt>
                <c:pt idx="37059">
                  <c:v>31.69</c:v>
                </c:pt>
                <c:pt idx="37060">
                  <c:v>31.69</c:v>
                </c:pt>
                <c:pt idx="37061">
                  <c:v>31.69</c:v>
                </c:pt>
                <c:pt idx="37062">
                  <c:v>31.69</c:v>
                </c:pt>
                <c:pt idx="37063">
                  <c:v>31.69</c:v>
                </c:pt>
                <c:pt idx="37064">
                  <c:v>31.69</c:v>
                </c:pt>
                <c:pt idx="37065">
                  <c:v>30.19</c:v>
                </c:pt>
                <c:pt idx="37066">
                  <c:v>30.19</c:v>
                </c:pt>
                <c:pt idx="37067">
                  <c:v>30.19</c:v>
                </c:pt>
                <c:pt idx="37068">
                  <c:v>30.19</c:v>
                </c:pt>
                <c:pt idx="37069">
                  <c:v>30.19</c:v>
                </c:pt>
                <c:pt idx="37070">
                  <c:v>30.19</c:v>
                </c:pt>
                <c:pt idx="37071">
                  <c:v>30.19</c:v>
                </c:pt>
                <c:pt idx="37072">
                  <c:v>30.19</c:v>
                </c:pt>
                <c:pt idx="37073">
                  <c:v>30.19</c:v>
                </c:pt>
                <c:pt idx="37074">
                  <c:v>30.19</c:v>
                </c:pt>
                <c:pt idx="37075">
                  <c:v>20.22</c:v>
                </c:pt>
                <c:pt idx="37076">
                  <c:v>20.22</c:v>
                </c:pt>
                <c:pt idx="37077">
                  <c:v>20.22</c:v>
                </c:pt>
                <c:pt idx="37078">
                  <c:v>20.22</c:v>
                </c:pt>
                <c:pt idx="37079">
                  <c:v>20.22</c:v>
                </c:pt>
                <c:pt idx="37080">
                  <c:v>20.22</c:v>
                </c:pt>
                <c:pt idx="37081">
                  <c:v>20.22</c:v>
                </c:pt>
                <c:pt idx="37082">
                  <c:v>20.22</c:v>
                </c:pt>
                <c:pt idx="37083">
                  <c:v>20.22</c:v>
                </c:pt>
                <c:pt idx="37084">
                  <c:v>20.22</c:v>
                </c:pt>
                <c:pt idx="37085">
                  <c:v>19.36</c:v>
                </c:pt>
                <c:pt idx="37086">
                  <c:v>19.36</c:v>
                </c:pt>
                <c:pt idx="37087">
                  <c:v>19.36</c:v>
                </c:pt>
                <c:pt idx="37088">
                  <c:v>19.36</c:v>
                </c:pt>
                <c:pt idx="37089">
                  <c:v>19.36</c:v>
                </c:pt>
                <c:pt idx="37090">
                  <c:v>19.36</c:v>
                </c:pt>
                <c:pt idx="37091">
                  <c:v>19.36</c:v>
                </c:pt>
                <c:pt idx="37092">
                  <c:v>19.36</c:v>
                </c:pt>
                <c:pt idx="37093">
                  <c:v>19.36</c:v>
                </c:pt>
                <c:pt idx="37094">
                  <c:v>19.36</c:v>
                </c:pt>
                <c:pt idx="37095">
                  <c:v>20.41</c:v>
                </c:pt>
                <c:pt idx="37096">
                  <c:v>20.41</c:v>
                </c:pt>
                <c:pt idx="37097">
                  <c:v>20.41</c:v>
                </c:pt>
                <c:pt idx="37098">
                  <c:v>20.41</c:v>
                </c:pt>
                <c:pt idx="37099">
                  <c:v>20.41</c:v>
                </c:pt>
                <c:pt idx="37100">
                  <c:v>20.41</c:v>
                </c:pt>
                <c:pt idx="37101">
                  <c:v>20.41</c:v>
                </c:pt>
                <c:pt idx="37102">
                  <c:v>20.41</c:v>
                </c:pt>
                <c:pt idx="37103">
                  <c:v>20.41</c:v>
                </c:pt>
                <c:pt idx="37104">
                  <c:v>20.41</c:v>
                </c:pt>
                <c:pt idx="37105">
                  <c:v>25.24</c:v>
                </c:pt>
                <c:pt idx="37106">
                  <c:v>25.24</c:v>
                </c:pt>
                <c:pt idx="37107">
                  <c:v>25.24</c:v>
                </c:pt>
                <c:pt idx="37108">
                  <c:v>25.24</c:v>
                </c:pt>
                <c:pt idx="37109">
                  <c:v>25.24</c:v>
                </c:pt>
                <c:pt idx="37110">
                  <c:v>25.24</c:v>
                </c:pt>
                <c:pt idx="37111">
                  <c:v>25.24</c:v>
                </c:pt>
                <c:pt idx="37112">
                  <c:v>25.24</c:v>
                </c:pt>
                <c:pt idx="37113">
                  <c:v>25.24</c:v>
                </c:pt>
                <c:pt idx="37114">
                  <c:v>25.24</c:v>
                </c:pt>
                <c:pt idx="37115">
                  <c:v>30.27</c:v>
                </c:pt>
                <c:pt idx="37116">
                  <c:v>30.27</c:v>
                </c:pt>
                <c:pt idx="37117">
                  <c:v>30.27</c:v>
                </c:pt>
                <c:pt idx="37118">
                  <c:v>30.27</c:v>
                </c:pt>
                <c:pt idx="37119">
                  <c:v>30.27</c:v>
                </c:pt>
                <c:pt idx="37120">
                  <c:v>30.27</c:v>
                </c:pt>
                <c:pt idx="37121">
                  <c:v>30.27</c:v>
                </c:pt>
                <c:pt idx="37122">
                  <c:v>30.27</c:v>
                </c:pt>
                <c:pt idx="37123">
                  <c:v>30.27</c:v>
                </c:pt>
                <c:pt idx="37124">
                  <c:v>30.27</c:v>
                </c:pt>
                <c:pt idx="37125">
                  <c:v>45.22</c:v>
                </c:pt>
                <c:pt idx="37126">
                  <c:v>45.22</c:v>
                </c:pt>
                <c:pt idx="37127">
                  <c:v>45.22</c:v>
                </c:pt>
                <c:pt idx="37128">
                  <c:v>45.22</c:v>
                </c:pt>
                <c:pt idx="37129">
                  <c:v>45.22</c:v>
                </c:pt>
                <c:pt idx="37130">
                  <c:v>45.22</c:v>
                </c:pt>
                <c:pt idx="37131">
                  <c:v>45.22</c:v>
                </c:pt>
                <c:pt idx="37132">
                  <c:v>45.22</c:v>
                </c:pt>
                <c:pt idx="37133">
                  <c:v>45.22</c:v>
                </c:pt>
                <c:pt idx="37134">
                  <c:v>45.22</c:v>
                </c:pt>
                <c:pt idx="37135">
                  <c:v>50.63</c:v>
                </c:pt>
                <c:pt idx="37136">
                  <c:v>50.63</c:v>
                </c:pt>
                <c:pt idx="37137">
                  <c:v>50.63</c:v>
                </c:pt>
                <c:pt idx="37138">
                  <c:v>50.63</c:v>
                </c:pt>
                <c:pt idx="37139">
                  <c:v>50.63</c:v>
                </c:pt>
                <c:pt idx="37140">
                  <c:v>50.63</c:v>
                </c:pt>
                <c:pt idx="37141">
                  <c:v>50.63</c:v>
                </c:pt>
                <c:pt idx="37142">
                  <c:v>50.63</c:v>
                </c:pt>
                <c:pt idx="37143">
                  <c:v>50.63</c:v>
                </c:pt>
                <c:pt idx="37144">
                  <c:v>50.63</c:v>
                </c:pt>
                <c:pt idx="37145">
                  <c:v>50.11</c:v>
                </c:pt>
                <c:pt idx="37146">
                  <c:v>50.11</c:v>
                </c:pt>
                <c:pt idx="37147">
                  <c:v>50.11</c:v>
                </c:pt>
                <c:pt idx="37148">
                  <c:v>50.11</c:v>
                </c:pt>
                <c:pt idx="37149">
                  <c:v>50.11</c:v>
                </c:pt>
                <c:pt idx="37150">
                  <c:v>50.11</c:v>
                </c:pt>
                <c:pt idx="37151">
                  <c:v>50.11</c:v>
                </c:pt>
                <c:pt idx="37152">
                  <c:v>50.11</c:v>
                </c:pt>
                <c:pt idx="37153">
                  <c:v>50.11</c:v>
                </c:pt>
                <c:pt idx="37154">
                  <c:v>50.11</c:v>
                </c:pt>
                <c:pt idx="37155">
                  <c:v>58.24</c:v>
                </c:pt>
                <c:pt idx="37156">
                  <c:v>58.24</c:v>
                </c:pt>
                <c:pt idx="37157">
                  <c:v>58.24</c:v>
                </c:pt>
                <c:pt idx="37158">
                  <c:v>58.24</c:v>
                </c:pt>
                <c:pt idx="37159">
                  <c:v>58.24</c:v>
                </c:pt>
                <c:pt idx="37160">
                  <c:v>58.24</c:v>
                </c:pt>
                <c:pt idx="37161">
                  <c:v>58.24</c:v>
                </c:pt>
                <c:pt idx="37162">
                  <c:v>58.24</c:v>
                </c:pt>
                <c:pt idx="37163">
                  <c:v>58.24</c:v>
                </c:pt>
                <c:pt idx="37164">
                  <c:v>58.24</c:v>
                </c:pt>
                <c:pt idx="37165">
                  <c:v>60.19</c:v>
                </c:pt>
                <c:pt idx="37166">
                  <c:v>60.19</c:v>
                </c:pt>
                <c:pt idx="37167">
                  <c:v>60.19</c:v>
                </c:pt>
                <c:pt idx="37168">
                  <c:v>60.19</c:v>
                </c:pt>
                <c:pt idx="37169">
                  <c:v>60.19</c:v>
                </c:pt>
                <c:pt idx="37170">
                  <c:v>60.19</c:v>
                </c:pt>
                <c:pt idx="37171">
                  <c:v>60.19</c:v>
                </c:pt>
                <c:pt idx="37172">
                  <c:v>60.19</c:v>
                </c:pt>
                <c:pt idx="37173">
                  <c:v>60.19</c:v>
                </c:pt>
                <c:pt idx="37174">
                  <c:v>60.19</c:v>
                </c:pt>
                <c:pt idx="37175">
                  <c:v>60.13</c:v>
                </c:pt>
                <c:pt idx="37176">
                  <c:v>60.13</c:v>
                </c:pt>
                <c:pt idx="37177">
                  <c:v>60.13</c:v>
                </c:pt>
                <c:pt idx="37178">
                  <c:v>60.13</c:v>
                </c:pt>
                <c:pt idx="37179">
                  <c:v>60.13</c:v>
                </c:pt>
                <c:pt idx="37180">
                  <c:v>60.13</c:v>
                </c:pt>
                <c:pt idx="37181">
                  <c:v>60.13</c:v>
                </c:pt>
                <c:pt idx="37182">
                  <c:v>60.13</c:v>
                </c:pt>
                <c:pt idx="37183">
                  <c:v>60.13</c:v>
                </c:pt>
                <c:pt idx="37184">
                  <c:v>60.13</c:v>
                </c:pt>
                <c:pt idx="37185">
                  <c:v>57.83</c:v>
                </c:pt>
                <c:pt idx="37186">
                  <c:v>57.83</c:v>
                </c:pt>
                <c:pt idx="37187">
                  <c:v>57.83</c:v>
                </c:pt>
                <c:pt idx="37188">
                  <c:v>57.83</c:v>
                </c:pt>
                <c:pt idx="37189">
                  <c:v>57.83</c:v>
                </c:pt>
                <c:pt idx="37190">
                  <c:v>57.83</c:v>
                </c:pt>
                <c:pt idx="37191">
                  <c:v>57.83</c:v>
                </c:pt>
                <c:pt idx="37192">
                  <c:v>57.83</c:v>
                </c:pt>
                <c:pt idx="37193">
                  <c:v>57.83</c:v>
                </c:pt>
                <c:pt idx="37194">
                  <c:v>57.83</c:v>
                </c:pt>
                <c:pt idx="37195">
                  <c:v>37.08</c:v>
                </c:pt>
                <c:pt idx="37196">
                  <c:v>37.08</c:v>
                </c:pt>
                <c:pt idx="37197">
                  <c:v>37.08</c:v>
                </c:pt>
                <c:pt idx="37198">
                  <c:v>37.08</c:v>
                </c:pt>
                <c:pt idx="37199">
                  <c:v>37.08</c:v>
                </c:pt>
                <c:pt idx="37200">
                  <c:v>37.08</c:v>
                </c:pt>
                <c:pt idx="37201">
                  <c:v>37.08</c:v>
                </c:pt>
                <c:pt idx="37202">
                  <c:v>37.08</c:v>
                </c:pt>
                <c:pt idx="37203">
                  <c:v>37.08</c:v>
                </c:pt>
                <c:pt idx="37204">
                  <c:v>37.08</c:v>
                </c:pt>
                <c:pt idx="37205">
                  <c:v>35.909999999999997</c:v>
                </c:pt>
                <c:pt idx="37206">
                  <c:v>35.909999999999997</c:v>
                </c:pt>
                <c:pt idx="37207">
                  <c:v>35.909999999999997</c:v>
                </c:pt>
                <c:pt idx="37208">
                  <c:v>35.909999999999997</c:v>
                </c:pt>
                <c:pt idx="37209">
                  <c:v>35.909999999999997</c:v>
                </c:pt>
                <c:pt idx="37210">
                  <c:v>35.909999999999997</c:v>
                </c:pt>
                <c:pt idx="37211">
                  <c:v>35.909999999999997</c:v>
                </c:pt>
                <c:pt idx="37212">
                  <c:v>35.909999999999997</c:v>
                </c:pt>
                <c:pt idx="37213">
                  <c:v>35.909999999999997</c:v>
                </c:pt>
                <c:pt idx="37214">
                  <c:v>35.909999999999997</c:v>
                </c:pt>
                <c:pt idx="37215">
                  <c:v>37.020000000000003</c:v>
                </c:pt>
                <c:pt idx="37216">
                  <c:v>37.020000000000003</c:v>
                </c:pt>
                <c:pt idx="37217">
                  <c:v>37.020000000000003</c:v>
                </c:pt>
                <c:pt idx="37218">
                  <c:v>37.020000000000003</c:v>
                </c:pt>
                <c:pt idx="37219">
                  <c:v>37.020000000000003</c:v>
                </c:pt>
                <c:pt idx="37220">
                  <c:v>37.020000000000003</c:v>
                </c:pt>
                <c:pt idx="37221">
                  <c:v>37.020000000000003</c:v>
                </c:pt>
                <c:pt idx="37222">
                  <c:v>37.020000000000003</c:v>
                </c:pt>
                <c:pt idx="37223">
                  <c:v>37.020000000000003</c:v>
                </c:pt>
                <c:pt idx="37224">
                  <c:v>37.020000000000003</c:v>
                </c:pt>
                <c:pt idx="37225">
                  <c:v>36.69</c:v>
                </c:pt>
                <c:pt idx="37226">
                  <c:v>36.69</c:v>
                </c:pt>
                <c:pt idx="37227">
                  <c:v>36.69</c:v>
                </c:pt>
                <c:pt idx="37228">
                  <c:v>36.69</c:v>
                </c:pt>
                <c:pt idx="37229">
                  <c:v>36.69</c:v>
                </c:pt>
                <c:pt idx="37230">
                  <c:v>36.69</c:v>
                </c:pt>
                <c:pt idx="37231">
                  <c:v>36.69</c:v>
                </c:pt>
                <c:pt idx="37232">
                  <c:v>36.69</c:v>
                </c:pt>
                <c:pt idx="37233">
                  <c:v>36.69</c:v>
                </c:pt>
                <c:pt idx="37234">
                  <c:v>36.69</c:v>
                </c:pt>
                <c:pt idx="37235">
                  <c:v>35.659999999999997</c:v>
                </c:pt>
                <c:pt idx="37236">
                  <c:v>35.659999999999997</c:v>
                </c:pt>
                <c:pt idx="37237">
                  <c:v>35.659999999999997</c:v>
                </c:pt>
                <c:pt idx="37238">
                  <c:v>35.659999999999997</c:v>
                </c:pt>
                <c:pt idx="37239">
                  <c:v>35.659999999999997</c:v>
                </c:pt>
                <c:pt idx="37240">
                  <c:v>35.659999999999997</c:v>
                </c:pt>
                <c:pt idx="37241">
                  <c:v>35.659999999999997</c:v>
                </c:pt>
                <c:pt idx="37242">
                  <c:v>35.659999999999997</c:v>
                </c:pt>
                <c:pt idx="37243">
                  <c:v>35.659999999999997</c:v>
                </c:pt>
                <c:pt idx="37244">
                  <c:v>35.659999999999997</c:v>
                </c:pt>
                <c:pt idx="37245">
                  <c:v>33.909999999999997</c:v>
                </c:pt>
                <c:pt idx="37246">
                  <c:v>33.909999999999997</c:v>
                </c:pt>
                <c:pt idx="37247">
                  <c:v>33.909999999999997</c:v>
                </c:pt>
                <c:pt idx="37248">
                  <c:v>33.909999999999997</c:v>
                </c:pt>
                <c:pt idx="37249">
                  <c:v>33.909999999999997</c:v>
                </c:pt>
                <c:pt idx="37250">
                  <c:v>33.909999999999997</c:v>
                </c:pt>
                <c:pt idx="37251">
                  <c:v>33.909999999999997</c:v>
                </c:pt>
                <c:pt idx="37252">
                  <c:v>33.909999999999997</c:v>
                </c:pt>
                <c:pt idx="37253">
                  <c:v>33.909999999999997</c:v>
                </c:pt>
                <c:pt idx="37254">
                  <c:v>33.909999999999997</c:v>
                </c:pt>
                <c:pt idx="37255">
                  <c:v>23.3</c:v>
                </c:pt>
                <c:pt idx="37256">
                  <c:v>23.3</c:v>
                </c:pt>
                <c:pt idx="37257">
                  <c:v>23.3</c:v>
                </c:pt>
                <c:pt idx="37258">
                  <c:v>23.3</c:v>
                </c:pt>
                <c:pt idx="37259">
                  <c:v>23.3</c:v>
                </c:pt>
                <c:pt idx="37260">
                  <c:v>23.3</c:v>
                </c:pt>
                <c:pt idx="37261">
                  <c:v>23.3</c:v>
                </c:pt>
                <c:pt idx="37262">
                  <c:v>23.3</c:v>
                </c:pt>
                <c:pt idx="37263">
                  <c:v>23.3</c:v>
                </c:pt>
                <c:pt idx="37264">
                  <c:v>23.3</c:v>
                </c:pt>
                <c:pt idx="37265">
                  <c:v>30.52</c:v>
                </c:pt>
                <c:pt idx="37266">
                  <c:v>30.52</c:v>
                </c:pt>
                <c:pt idx="37267">
                  <c:v>30.52</c:v>
                </c:pt>
                <c:pt idx="37268">
                  <c:v>30.52</c:v>
                </c:pt>
                <c:pt idx="37269">
                  <c:v>30.52</c:v>
                </c:pt>
                <c:pt idx="37270">
                  <c:v>30.52</c:v>
                </c:pt>
                <c:pt idx="37271">
                  <c:v>30.52</c:v>
                </c:pt>
                <c:pt idx="37272">
                  <c:v>30.52</c:v>
                </c:pt>
                <c:pt idx="37273">
                  <c:v>30.52</c:v>
                </c:pt>
                <c:pt idx="37274">
                  <c:v>30.52</c:v>
                </c:pt>
                <c:pt idx="37275">
                  <c:v>28.61</c:v>
                </c:pt>
                <c:pt idx="37276">
                  <c:v>28.61</c:v>
                </c:pt>
                <c:pt idx="37277">
                  <c:v>28.61</c:v>
                </c:pt>
                <c:pt idx="37278">
                  <c:v>28.61</c:v>
                </c:pt>
                <c:pt idx="37279">
                  <c:v>28.61</c:v>
                </c:pt>
                <c:pt idx="37280">
                  <c:v>28.61</c:v>
                </c:pt>
                <c:pt idx="37281">
                  <c:v>28.61</c:v>
                </c:pt>
                <c:pt idx="37282">
                  <c:v>28.61</c:v>
                </c:pt>
                <c:pt idx="37283">
                  <c:v>28.61</c:v>
                </c:pt>
                <c:pt idx="37284">
                  <c:v>28.61</c:v>
                </c:pt>
                <c:pt idx="37285">
                  <c:v>31.72</c:v>
                </c:pt>
                <c:pt idx="37286">
                  <c:v>31.72</c:v>
                </c:pt>
                <c:pt idx="37287">
                  <c:v>31.72</c:v>
                </c:pt>
                <c:pt idx="37288">
                  <c:v>31.72</c:v>
                </c:pt>
                <c:pt idx="37289">
                  <c:v>31.72</c:v>
                </c:pt>
                <c:pt idx="37290">
                  <c:v>31.72</c:v>
                </c:pt>
                <c:pt idx="37291">
                  <c:v>31.72</c:v>
                </c:pt>
                <c:pt idx="37292">
                  <c:v>31.72</c:v>
                </c:pt>
                <c:pt idx="37293">
                  <c:v>31.72</c:v>
                </c:pt>
                <c:pt idx="37294">
                  <c:v>31.72</c:v>
                </c:pt>
                <c:pt idx="37295">
                  <c:v>20.52</c:v>
                </c:pt>
                <c:pt idx="37296">
                  <c:v>20.52</c:v>
                </c:pt>
                <c:pt idx="37297">
                  <c:v>20.52</c:v>
                </c:pt>
                <c:pt idx="37298">
                  <c:v>20.52</c:v>
                </c:pt>
                <c:pt idx="37299">
                  <c:v>20.52</c:v>
                </c:pt>
                <c:pt idx="37300">
                  <c:v>20.52</c:v>
                </c:pt>
                <c:pt idx="37301">
                  <c:v>20.52</c:v>
                </c:pt>
                <c:pt idx="37302">
                  <c:v>20.52</c:v>
                </c:pt>
                <c:pt idx="37303">
                  <c:v>20.52</c:v>
                </c:pt>
                <c:pt idx="37304">
                  <c:v>20.52</c:v>
                </c:pt>
                <c:pt idx="37305">
                  <c:v>15.8</c:v>
                </c:pt>
                <c:pt idx="37306">
                  <c:v>15.8</c:v>
                </c:pt>
                <c:pt idx="37307">
                  <c:v>15.8</c:v>
                </c:pt>
                <c:pt idx="37308">
                  <c:v>15.8</c:v>
                </c:pt>
                <c:pt idx="37309">
                  <c:v>15.8</c:v>
                </c:pt>
                <c:pt idx="37310">
                  <c:v>15.8</c:v>
                </c:pt>
                <c:pt idx="37311">
                  <c:v>15.8</c:v>
                </c:pt>
                <c:pt idx="37312">
                  <c:v>15.8</c:v>
                </c:pt>
                <c:pt idx="37313">
                  <c:v>15.8</c:v>
                </c:pt>
                <c:pt idx="37314">
                  <c:v>15.8</c:v>
                </c:pt>
                <c:pt idx="37315">
                  <c:v>27.66</c:v>
                </c:pt>
                <c:pt idx="37316">
                  <c:v>27.66</c:v>
                </c:pt>
                <c:pt idx="37317">
                  <c:v>27.66</c:v>
                </c:pt>
                <c:pt idx="37318">
                  <c:v>27.66</c:v>
                </c:pt>
                <c:pt idx="37319">
                  <c:v>27.66</c:v>
                </c:pt>
                <c:pt idx="37320">
                  <c:v>27.66</c:v>
                </c:pt>
                <c:pt idx="37321">
                  <c:v>27.66</c:v>
                </c:pt>
                <c:pt idx="37322">
                  <c:v>27.66</c:v>
                </c:pt>
                <c:pt idx="37323">
                  <c:v>27.66</c:v>
                </c:pt>
                <c:pt idx="37324">
                  <c:v>27.66</c:v>
                </c:pt>
                <c:pt idx="37325">
                  <c:v>18.72</c:v>
                </c:pt>
                <c:pt idx="37326">
                  <c:v>18.72</c:v>
                </c:pt>
                <c:pt idx="37327">
                  <c:v>18.72</c:v>
                </c:pt>
                <c:pt idx="37328">
                  <c:v>18.72</c:v>
                </c:pt>
                <c:pt idx="37329">
                  <c:v>18.72</c:v>
                </c:pt>
                <c:pt idx="37330">
                  <c:v>18.72</c:v>
                </c:pt>
                <c:pt idx="37331">
                  <c:v>18.72</c:v>
                </c:pt>
                <c:pt idx="37332">
                  <c:v>18.72</c:v>
                </c:pt>
                <c:pt idx="37333">
                  <c:v>18.72</c:v>
                </c:pt>
                <c:pt idx="37334">
                  <c:v>18.72</c:v>
                </c:pt>
                <c:pt idx="37335">
                  <c:v>23.16</c:v>
                </c:pt>
                <c:pt idx="37336">
                  <c:v>23.16</c:v>
                </c:pt>
                <c:pt idx="37337">
                  <c:v>23.16</c:v>
                </c:pt>
                <c:pt idx="37338">
                  <c:v>23.16</c:v>
                </c:pt>
                <c:pt idx="37339">
                  <c:v>23.16</c:v>
                </c:pt>
                <c:pt idx="37340">
                  <c:v>23.16</c:v>
                </c:pt>
                <c:pt idx="37341">
                  <c:v>23.16</c:v>
                </c:pt>
                <c:pt idx="37342">
                  <c:v>23.16</c:v>
                </c:pt>
                <c:pt idx="37343">
                  <c:v>23.16</c:v>
                </c:pt>
                <c:pt idx="37344">
                  <c:v>23.16</c:v>
                </c:pt>
                <c:pt idx="37345">
                  <c:v>36.94</c:v>
                </c:pt>
                <c:pt idx="37346">
                  <c:v>36.94</c:v>
                </c:pt>
                <c:pt idx="37347">
                  <c:v>36.94</c:v>
                </c:pt>
                <c:pt idx="37348">
                  <c:v>36.94</c:v>
                </c:pt>
                <c:pt idx="37349">
                  <c:v>36.94</c:v>
                </c:pt>
                <c:pt idx="37350">
                  <c:v>36.94</c:v>
                </c:pt>
                <c:pt idx="37351">
                  <c:v>36.94</c:v>
                </c:pt>
                <c:pt idx="37352">
                  <c:v>36.94</c:v>
                </c:pt>
                <c:pt idx="37353">
                  <c:v>36.94</c:v>
                </c:pt>
                <c:pt idx="37354">
                  <c:v>36.94</c:v>
                </c:pt>
                <c:pt idx="37355">
                  <c:v>42.05</c:v>
                </c:pt>
                <c:pt idx="37356">
                  <c:v>42.05</c:v>
                </c:pt>
                <c:pt idx="37357">
                  <c:v>42.05</c:v>
                </c:pt>
                <c:pt idx="37358">
                  <c:v>42.05</c:v>
                </c:pt>
                <c:pt idx="37359">
                  <c:v>42.05</c:v>
                </c:pt>
                <c:pt idx="37360">
                  <c:v>42.05</c:v>
                </c:pt>
                <c:pt idx="37361">
                  <c:v>42.05</c:v>
                </c:pt>
                <c:pt idx="37362">
                  <c:v>42.05</c:v>
                </c:pt>
                <c:pt idx="37363">
                  <c:v>42.05</c:v>
                </c:pt>
                <c:pt idx="37364">
                  <c:v>42.05</c:v>
                </c:pt>
                <c:pt idx="37365">
                  <c:v>42.91</c:v>
                </c:pt>
                <c:pt idx="37366">
                  <c:v>42.91</c:v>
                </c:pt>
                <c:pt idx="37367">
                  <c:v>42.91</c:v>
                </c:pt>
                <c:pt idx="37368">
                  <c:v>42.91</c:v>
                </c:pt>
                <c:pt idx="37369">
                  <c:v>42.91</c:v>
                </c:pt>
                <c:pt idx="37370">
                  <c:v>42.91</c:v>
                </c:pt>
                <c:pt idx="37371">
                  <c:v>42.91</c:v>
                </c:pt>
                <c:pt idx="37372">
                  <c:v>42.91</c:v>
                </c:pt>
                <c:pt idx="37373">
                  <c:v>42.91</c:v>
                </c:pt>
                <c:pt idx="37374">
                  <c:v>42.91</c:v>
                </c:pt>
                <c:pt idx="37375">
                  <c:v>68.97</c:v>
                </c:pt>
                <c:pt idx="37376">
                  <c:v>68.97</c:v>
                </c:pt>
                <c:pt idx="37377">
                  <c:v>68.97</c:v>
                </c:pt>
                <c:pt idx="37378">
                  <c:v>68.97</c:v>
                </c:pt>
                <c:pt idx="37379">
                  <c:v>68.97</c:v>
                </c:pt>
                <c:pt idx="37380">
                  <c:v>68.97</c:v>
                </c:pt>
                <c:pt idx="37381">
                  <c:v>68.97</c:v>
                </c:pt>
                <c:pt idx="37382">
                  <c:v>68.97</c:v>
                </c:pt>
                <c:pt idx="37383">
                  <c:v>68.97</c:v>
                </c:pt>
                <c:pt idx="37384">
                  <c:v>68.97</c:v>
                </c:pt>
                <c:pt idx="37385">
                  <c:v>72.8</c:v>
                </c:pt>
                <c:pt idx="37386">
                  <c:v>72.8</c:v>
                </c:pt>
                <c:pt idx="37387">
                  <c:v>72.8</c:v>
                </c:pt>
                <c:pt idx="37388">
                  <c:v>72.8</c:v>
                </c:pt>
                <c:pt idx="37389">
                  <c:v>72.8</c:v>
                </c:pt>
                <c:pt idx="37390">
                  <c:v>72.8</c:v>
                </c:pt>
                <c:pt idx="37391">
                  <c:v>72.8</c:v>
                </c:pt>
                <c:pt idx="37392">
                  <c:v>72.8</c:v>
                </c:pt>
                <c:pt idx="37393">
                  <c:v>72.8</c:v>
                </c:pt>
                <c:pt idx="37394">
                  <c:v>72.8</c:v>
                </c:pt>
                <c:pt idx="37395">
                  <c:v>87.08</c:v>
                </c:pt>
                <c:pt idx="37396">
                  <c:v>87.08</c:v>
                </c:pt>
                <c:pt idx="37397">
                  <c:v>87.08</c:v>
                </c:pt>
                <c:pt idx="37398">
                  <c:v>87.08</c:v>
                </c:pt>
                <c:pt idx="37399">
                  <c:v>87.08</c:v>
                </c:pt>
                <c:pt idx="37400">
                  <c:v>87.08</c:v>
                </c:pt>
                <c:pt idx="37401">
                  <c:v>87.08</c:v>
                </c:pt>
                <c:pt idx="37402">
                  <c:v>87.08</c:v>
                </c:pt>
                <c:pt idx="37403">
                  <c:v>87.08</c:v>
                </c:pt>
                <c:pt idx="37404">
                  <c:v>87.08</c:v>
                </c:pt>
                <c:pt idx="37405">
                  <c:v>94.83</c:v>
                </c:pt>
                <c:pt idx="37406">
                  <c:v>94.83</c:v>
                </c:pt>
                <c:pt idx="37407">
                  <c:v>94.83</c:v>
                </c:pt>
                <c:pt idx="37408">
                  <c:v>94.83</c:v>
                </c:pt>
                <c:pt idx="37409">
                  <c:v>94.83</c:v>
                </c:pt>
                <c:pt idx="37410">
                  <c:v>94.83</c:v>
                </c:pt>
                <c:pt idx="37411">
                  <c:v>94.83</c:v>
                </c:pt>
                <c:pt idx="37412">
                  <c:v>94.83</c:v>
                </c:pt>
                <c:pt idx="37413">
                  <c:v>94.83</c:v>
                </c:pt>
                <c:pt idx="37414">
                  <c:v>94.83</c:v>
                </c:pt>
                <c:pt idx="37415">
                  <c:v>47.44</c:v>
                </c:pt>
                <c:pt idx="37416">
                  <c:v>47.44</c:v>
                </c:pt>
                <c:pt idx="37417">
                  <c:v>47.44</c:v>
                </c:pt>
                <c:pt idx="37418">
                  <c:v>47.44</c:v>
                </c:pt>
                <c:pt idx="37419">
                  <c:v>47.44</c:v>
                </c:pt>
                <c:pt idx="37420">
                  <c:v>47.44</c:v>
                </c:pt>
                <c:pt idx="37421">
                  <c:v>47.44</c:v>
                </c:pt>
                <c:pt idx="37422">
                  <c:v>47.44</c:v>
                </c:pt>
                <c:pt idx="37423">
                  <c:v>47.44</c:v>
                </c:pt>
                <c:pt idx="37424">
                  <c:v>47.44</c:v>
                </c:pt>
                <c:pt idx="37425">
                  <c:v>77.72</c:v>
                </c:pt>
                <c:pt idx="37426">
                  <c:v>77.72</c:v>
                </c:pt>
                <c:pt idx="37427">
                  <c:v>77.72</c:v>
                </c:pt>
                <c:pt idx="37428">
                  <c:v>77.72</c:v>
                </c:pt>
                <c:pt idx="37429">
                  <c:v>77.72</c:v>
                </c:pt>
                <c:pt idx="37430">
                  <c:v>77.72</c:v>
                </c:pt>
                <c:pt idx="37431">
                  <c:v>77.72</c:v>
                </c:pt>
                <c:pt idx="37432">
                  <c:v>77.72</c:v>
                </c:pt>
                <c:pt idx="37433">
                  <c:v>77.72</c:v>
                </c:pt>
                <c:pt idx="37434">
                  <c:v>77.72</c:v>
                </c:pt>
                <c:pt idx="37435">
                  <c:v>44.58</c:v>
                </c:pt>
                <c:pt idx="37436">
                  <c:v>44.58</c:v>
                </c:pt>
                <c:pt idx="37437">
                  <c:v>44.58</c:v>
                </c:pt>
                <c:pt idx="37438">
                  <c:v>44.58</c:v>
                </c:pt>
                <c:pt idx="37439">
                  <c:v>44.58</c:v>
                </c:pt>
                <c:pt idx="37440">
                  <c:v>44.58</c:v>
                </c:pt>
                <c:pt idx="37441">
                  <c:v>44.58</c:v>
                </c:pt>
                <c:pt idx="37442">
                  <c:v>44.58</c:v>
                </c:pt>
                <c:pt idx="37443">
                  <c:v>44.58</c:v>
                </c:pt>
                <c:pt idx="37444">
                  <c:v>44.58</c:v>
                </c:pt>
                <c:pt idx="37445">
                  <c:v>63.02</c:v>
                </c:pt>
                <c:pt idx="37446">
                  <c:v>63.02</c:v>
                </c:pt>
                <c:pt idx="37447">
                  <c:v>63.02</c:v>
                </c:pt>
                <c:pt idx="37448">
                  <c:v>63.02</c:v>
                </c:pt>
                <c:pt idx="37449">
                  <c:v>63.02</c:v>
                </c:pt>
                <c:pt idx="37450">
                  <c:v>63.02</c:v>
                </c:pt>
                <c:pt idx="37451">
                  <c:v>63.02</c:v>
                </c:pt>
                <c:pt idx="37452">
                  <c:v>63.02</c:v>
                </c:pt>
                <c:pt idx="37453">
                  <c:v>63.02</c:v>
                </c:pt>
                <c:pt idx="37454">
                  <c:v>63.02</c:v>
                </c:pt>
                <c:pt idx="37455">
                  <c:v>61.86</c:v>
                </c:pt>
                <c:pt idx="37456">
                  <c:v>61.86</c:v>
                </c:pt>
                <c:pt idx="37457">
                  <c:v>61.86</c:v>
                </c:pt>
                <c:pt idx="37458">
                  <c:v>61.86</c:v>
                </c:pt>
                <c:pt idx="37459">
                  <c:v>61.86</c:v>
                </c:pt>
                <c:pt idx="37460">
                  <c:v>61.86</c:v>
                </c:pt>
                <c:pt idx="37461">
                  <c:v>61.86</c:v>
                </c:pt>
                <c:pt idx="37462">
                  <c:v>61.86</c:v>
                </c:pt>
                <c:pt idx="37463">
                  <c:v>61.86</c:v>
                </c:pt>
                <c:pt idx="37464">
                  <c:v>61.86</c:v>
                </c:pt>
                <c:pt idx="37465">
                  <c:v>43.16</c:v>
                </c:pt>
                <c:pt idx="37466">
                  <c:v>43.16</c:v>
                </c:pt>
                <c:pt idx="37467">
                  <c:v>43.16</c:v>
                </c:pt>
                <c:pt idx="37468">
                  <c:v>43.16</c:v>
                </c:pt>
                <c:pt idx="37469">
                  <c:v>43.16</c:v>
                </c:pt>
                <c:pt idx="37470">
                  <c:v>43.16</c:v>
                </c:pt>
                <c:pt idx="37471">
                  <c:v>43.16</c:v>
                </c:pt>
                <c:pt idx="37472">
                  <c:v>43.16</c:v>
                </c:pt>
                <c:pt idx="37473">
                  <c:v>43.16</c:v>
                </c:pt>
                <c:pt idx="37474">
                  <c:v>43.16</c:v>
                </c:pt>
                <c:pt idx="37475">
                  <c:v>36.049999999999997</c:v>
                </c:pt>
                <c:pt idx="37476">
                  <c:v>36.049999999999997</c:v>
                </c:pt>
                <c:pt idx="37477">
                  <c:v>36.049999999999997</c:v>
                </c:pt>
                <c:pt idx="37478">
                  <c:v>36.049999999999997</c:v>
                </c:pt>
                <c:pt idx="37479">
                  <c:v>36.049999999999997</c:v>
                </c:pt>
                <c:pt idx="37480">
                  <c:v>36.049999999999997</c:v>
                </c:pt>
                <c:pt idx="37481">
                  <c:v>36.049999999999997</c:v>
                </c:pt>
                <c:pt idx="37482">
                  <c:v>36.049999999999997</c:v>
                </c:pt>
                <c:pt idx="37483">
                  <c:v>36.049999999999997</c:v>
                </c:pt>
                <c:pt idx="37484">
                  <c:v>36.049999999999997</c:v>
                </c:pt>
                <c:pt idx="37485">
                  <c:v>33.11</c:v>
                </c:pt>
                <c:pt idx="37486">
                  <c:v>33.11</c:v>
                </c:pt>
                <c:pt idx="37487">
                  <c:v>33.11</c:v>
                </c:pt>
                <c:pt idx="37488">
                  <c:v>33.11</c:v>
                </c:pt>
                <c:pt idx="37489">
                  <c:v>33.11</c:v>
                </c:pt>
                <c:pt idx="37490">
                  <c:v>33.11</c:v>
                </c:pt>
                <c:pt idx="37491">
                  <c:v>33.11</c:v>
                </c:pt>
                <c:pt idx="37492">
                  <c:v>33.11</c:v>
                </c:pt>
                <c:pt idx="37493">
                  <c:v>33.11</c:v>
                </c:pt>
                <c:pt idx="37494">
                  <c:v>33.11</c:v>
                </c:pt>
                <c:pt idx="37495">
                  <c:v>33.69</c:v>
                </c:pt>
                <c:pt idx="37496">
                  <c:v>33.69</c:v>
                </c:pt>
                <c:pt idx="37497">
                  <c:v>33.69</c:v>
                </c:pt>
                <c:pt idx="37498">
                  <c:v>33.69</c:v>
                </c:pt>
                <c:pt idx="37499">
                  <c:v>33.69</c:v>
                </c:pt>
                <c:pt idx="37500">
                  <c:v>33.69</c:v>
                </c:pt>
                <c:pt idx="37501">
                  <c:v>33.69</c:v>
                </c:pt>
                <c:pt idx="37502">
                  <c:v>33.69</c:v>
                </c:pt>
                <c:pt idx="37503">
                  <c:v>33.69</c:v>
                </c:pt>
                <c:pt idx="37504">
                  <c:v>33.69</c:v>
                </c:pt>
                <c:pt idx="37505">
                  <c:v>37.97</c:v>
                </c:pt>
                <c:pt idx="37506">
                  <c:v>37.97</c:v>
                </c:pt>
                <c:pt idx="37507">
                  <c:v>37.97</c:v>
                </c:pt>
                <c:pt idx="37508">
                  <c:v>37.97</c:v>
                </c:pt>
                <c:pt idx="37509">
                  <c:v>37.97</c:v>
                </c:pt>
                <c:pt idx="37510">
                  <c:v>37.97</c:v>
                </c:pt>
                <c:pt idx="37511">
                  <c:v>37.97</c:v>
                </c:pt>
                <c:pt idx="37512">
                  <c:v>37.97</c:v>
                </c:pt>
                <c:pt idx="37513">
                  <c:v>37.97</c:v>
                </c:pt>
                <c:pt idx="37514">
                  <c:v>37.97</c:v>
                </c:pt>
                <c:pt idx="37515">
                  <c:v>38.69</c:v>
                </c:pt>
                <c:pt idx="37516">
                  <c:v>38.69</c:v>
                </c:pt>
                <c:pt idx="37517">
                  <c:v>38.69</c:v>
                </c:pt>
                <c:pt idx="37518">
                  <c:v>38.69</c:v>
                </c:pt>
                <c:pt idx="37519">
                  <c:v>38.69</c:v>
                </c:pt>
                <c:pt idx="37520">
                  <c:v>38.69</c:v>
                </c:pt>
                <c:pt idx="37521">
                  <c:v>38.69</c:v>
                </c:pt>
                <c:pt idx="37522">
                  <c:v>38.69</c:v>
                </c:pt>
                <c:pt idx="37523">
                  <c:v>38.69</c:v>
                </c:pt>
                <c:pt idx="37524">
                  <c:v>38.69</c:v>
                </c:pt>
                <c:pt idx="37525">
                  <c:v>36.58</c:v>
                </c:pt>
                <c:pt idx="37526">
                  <c:v>36.58</c:v>
                </c:pt>
                <c:pt idx="37527">
                  <c:v>36.58</c:v>
                </c:pt>
                <c:pt idx="37528">
                  <c:v>36.58</c:v>
                </c:pt>
                <c:pt idx="37529">
                  <c:v>36.58</c:v>
                </c:pt>
                <c:pt idx="37530">
                  <c:v>36.58</c:v>
                </c:pt>
                <c:pt idx="37531">
                  <c:v>36.58</c:v>
                </c:pt>
                <c:pt idx="37532">
                  <c:v>36.58</c:v>
                </c:pt>
                <c:pt idx="37533">
                  <c:v>36.58</c:v>
                </c:pt>
                <c:pt idx="37534">
                  <c:v>36.58</c:v>
                </c:pt>
                <c:pt idx="37535">
                  <c:v>34.159999999999997</c:v>
                </c:pt>
                <c:pt idx="37536">
                  <c:v>34.159999999999997</c:v>
                </c:pt>
                <c:pt idx="37537">
                  <c:v>34.159999999999997</c:v>
                </c:pt>
                <c:pt idx="37538">
                  <c:v>34.159999999999997</c:v>
                </c:pt>
                <c:pt idx="37539">
                  <c:v>34.159999999999997</c:v>
                </c:pt>
                <c:pt idx="37540">
                  <c:v>34.159999999999997</c:v>
                </c:pt>
                <c:pt idx="37541">
                  <c:v>34.159999999999997</c:v>
                </c:pt>
                <c:pt idx="37542">
                  <c:v>34.159999999999997</c:v>
                </c:pt>
                <c:pt idx="37543">
                  <c:v>34.159999999999997</c:v>
                </c:pt>
                <c:pt idx="37544">
                  <c:v>34.159999999999997</c:v>
                </c:pt>
                <c:pt idx="37545">
                  <c:v>30.33</c:v>
                </c:pt>
                <c:pt idx="37546">
                  <c:v>30.33</c:v>
                </c:pt>
                <c:pt idx="37547">
                  <c:v>30.33</c:v>
                </c:pt>
                <c:pt idx="37548">
                  <c:v>30.33</c:v>
                </c:pt>
                <c:pt idx="37549">
                  <c:v>30.33</c:v>
                </c:pt>
                <c:pt idx="37550">
                  <c:v>30.33</c:v>
                </c:pt>
                <c:pt idx="37551">
                  <c:v>30.33</c:v>
                </c:pt>
                <c:pt idx="37552">
                  <c:v>30.33</c:v>
                </c:pt>
                <c:pt idx="37553">
                  <c:v>30.33</c:v>
                </c:pt>
                <c:pt idx="37554">
                  <c:v>30.33</c:v>
                </c:pt>
                <c:pt idx="37555">
                  <c:v>27.94</c:v>
                </c:pt>
                <c:pt idx="37556">
                  <c:v>27.94</c:v>
                </c:pt>
                <c:pt idx="37557">
                  <c:v>27.94</c:v>
                </c:pt>
                <c:pt idx="37558">
                  <c:v>27.94</c:v>
                </c:pt>
                <c:pt idx="37559">
                  <c:v>27.94</c:v>
                </c:pt>
                <c:pt idx="37560">
                  <c:v>27.94</c:v>
                </c:pt>
                <c:pt idx="37561">
                  <c:v>27.94</c:v>
                </c:pt>
                <c:pt idx="37562">
                  <c:v>27.94</c:v>
                </c:pt>
                <c:pt idx="37563">
                  <c:v>27.94</c:v>
                </c:pt>
                <c:pt idx="37564">
                  <c:v>27.94</c:v>
                </c:pt>
                <c:pt idx="37565">
                  <c:v>27.27</c:v>
                </c:pt>
                <c:pt idx="37566">
                  <c:v>27.27</c:v>
                </c:pt>
                <c:pt idx="37567">
                  <c:v>27.27</c:v>
                </c:pt>
                <c:pt idx="37568">
                  <c:v>27.27</c:v>
                </c:pt>
                <c:pt idx="37569">
                  <c:v>27.27</c:v>
                </c:pt>
                <c:pt idx="37570">
                  <c:v>27.27</c:v>
                </c:pt>
                <c:pt idx="37571">
                  <c:v>27.27</c:v>
                </c:pt>
                <c:pt idx="37572">
                  <c:v>27.27</c:v>
                </c:pt>
                <c:pt idx="37573">
                  <c:v>27.27</c:v>
                </c:pt>
                <c:pt idx="37574">
                  <c:v>27.27</c:v>
                </c:pt>
                <c:pt idx="37575">
                  <c:v>25.44</c:v>
                </c:pt>
                <c:pt idx="37576">
                  <c:v>25.44</c:v>
                </c:pt>
                <c:pt idx="37577">
                  <c:v>25.44</c:v>
                </c:pt>
                <c:pt idx="37578">
                  <c:v>25.44</c:v>
                </c:pt>
                <c:pt idx="37579">
                  <c:v>25.44</c:v>
                </c:pt>
                <c:pt idx="37580">
                  <c:v>25.44</c:v>
                </c:pt>
                <c:pt idx="37581">
                  <c:v>25.44</c:v>
                </c:pt>
                <c:pt idx="37582">
                  <c:v>25.44</c:v>
                </c:pt>
                <c:pt idx="37583">
                  <c:v>25.44</c:v>
                </c:pt>
                <c:pt idx="37584">
                  <c:v>25.44</c:v>
                </c:pt>
                <c:pt idx="37585">
                  <c:v>21.99</c:v>
                </c:pt>
                <c:pt idx="37586">
                  <c:v>21.99</c:v>
                </c:pt>
                <c:pt idx="37587">
                  <c:v>21.99</c:v>
                </c:pt>
                <c:pt idx="37588">
                  <c:v>21.99</c:v>
                </c:pt>
                <c:pt idx="37589">
                  <c:v>21.99</c:v>
                </c:pt>
                <c:pt idx="37590">
                  <c:v>21.99</c:v>
                </c:pt>
                <c:pt idx="37591">
                  <c:v>21.99</c:v>
                </c:pt>
                <c:pt idx="37592">
                  <c:v>21.99</c:v>
                </c:pt>
                <c:pt idx="37593">
                  <c:v>21.99</c:v>
                </c:pt>
                <c:pt idx="37594">
                  <c:v>21.99</c:v>
                </c:pt>
                <c:pt idx="37595">
                  <c:v>21.77</c:v>
                </c:pt>
                <c:pt idx="37596">
                  <c:v>21.77</c:v>
                </c:pt>
                <c:pt idx="37597">
                  <c:v>21.77</c:v>
                </c:pt>
                <c:pt idx="37598">
                  <c:v>21.77</c:v>
                </c:pt>
                <c:pt idx="37599">
                  <c:v>21.77</c:v>
                </c:pt>
                <c:pt idx="37600">
                  <c:v>21.77</c:v>
                </c:pt>
                <c:pt idx="37601">
                  <c:v>21.77</c:v>
                </c:pt>
                <c:pt idx="37602">
                  <c:v>21.77</c:v>
                </c:pt>
                <c:pt idx="37603">
                  <c:v>21.77</c:v>
                </c:pt>
                <c:pt idx="37604">
                  <c:v>21.77</c:v>
                </c:pt>
                <c:pt idx="37605">
                  <c:v>22.97</c:v>
                </c:pt>
                <c:pt idx="37606">
                  <c:v>22.97</c:v>
                </c:pt>
                <c:pt idx="37607">
                  <c:v>22.97</c:v>
                </c:pt>
                <c:pt idx="37608">
                  <c:v>22.97</c:v>
                </c:pt>
                <c:pt idx="37609">
                  <c:v>22.97</c:v>
                </c:pt>
                <c:pt idx="37610">
                  <c:v>22.97</c:v>
                </c:pt>
                <c:pt idx="37611">
                  <c:v>22.97</c:v>
                </c:pt>
                <c:pt idx="37612">
                  <c:v>22.97</c:v>
                </c:pt>
                <c:pt idx="37613">
                  <c:v>22.97</c:v>
                </c:pt>
                <c:pt idx="37614">
                  <c:v>22.97</c:v>
                </c:pt>
                <c:pt idx="37615">
                  <c:v>22.86</c:v>
                </c:pt>
                <c:pt idx="37616">
                  <c:v>22.86</c:v>
                </c:pt>
                <c:pt idx="37617">
                  <c:v>22.86</c:v>
                </c:pt>
                <c:pt idx="37618">
                  <c:v>22.86</c:v>
                </c:pt>
                <c:pt idx="37619">
                  <c:v>22.86</c:v>
                </c:pt>
                <c:pt idx="37620">
                  <c:v>22.86</c:v>
                </c:pt>
                <c:pt idx="37621">
                  <c:v>22.86</c:v>
                </c:pt>
                <c:pt idx="37622">
                  <c:v>22.86</c:v>
                </c:pt>
                <c:pt idx="37623">
                  <c:v>22.86</c:v>
                </c:pt>
                <c:pt idx="37624">
                  <c:v>22.86</c:v>
                </c:pt>
                <c:pt idx="37625">
                  <c:v>24.16</c:v>
                </c:pt>
                <c:pt idx="37626">
                  <c:v>24.16</c:v>
                </c:pt>
                <c:pt idx="37627">
                  <c:v>24.16</c:v>
                </c:pt>
                <c:pt idx="37628">
                  <c:v>24.16</c:v>
                </c:pt>
                <c:pt idx="37629">
                  <c:v>24.16</c:v>
                </c:pt>
                <c:pt idx="37630">
                  <c:v>24.16</c:v>
                </c:pt>
                <c:pt idx="37631">
                  <c:v>24.16</c:v>
                </c:pt>
                <c:pt idx="37632">
                  <c:v>24.16</c:v>
                </c:pt>
                <c:pt idx="37633">
                  <c:v>24.16</c:v>
                </c:pt>
                <c:pt idx="37634">
                  <c:v>24.16</c:v>
                </c:pt>
                <c:pt idx="37635">
                  <c:v>24.77</c:v>
                </c:pt>
                <c:pt idx="37636">
                  <c:v>24.77</c:v>
                </c:pt>
                <c:pt idx="37637">
                  <c:v>24.77</c:v>
                </c:pt>
                <c:pt idx="37638">
                  <c:v>24.77</c:v>
                </c:pt>
                <c:pt idx="37639">
                  <c:v>24.77</c:v>
                </c:pt>
                <c:pt idx="37640">
                  <c:v>24.77</c:v>
                </c:pt>
                <c:pt idx="37641">
                  <c:v>24.77</c:v>
                </c:pt>
                <c:pt idx="37642">
                  <c:v>24.77</c:v>
                </c:pt>
                <c:pt idx="37643">
                  <c:v>24.77</c:v>
                </c:pt>
                <c:pt idx="37644">
                  <c:v>24.77</c:v>
                </c:pt>
                <c:pt idx="37645">
                  <c:v>26.66</c:v>
                </c:pt>
                <c:pt idx="37646">
                  <c:v>26.66</c:v>
                </c:pt>
                <c:pt idx="37647">
                  <c:v>26.66</c:v>
                </c:pt>
                <c:pt idx="37648">
                  <c:v>26.66</c:v>
                </c:pt>
                <c:pt idx="37649">
                  <c:v>26.66</c:v>
                </c:pt>
                <c:pt idx="37650">
                  <c:v>26.66</c:v>
                </c:pt>
                <c:pt idx="37651">
                  <c:v>26.66</c:v>
                </c:pt>
                <c:pt idx="37652">
                  <c:v>26.66</c:v>
                </c:pt>
                <c:pt idx="37653">
                  <c:v>26.66</c:v>
                </c:pt>
                <c:pt idx="37654">
                  <c:v>26.66</c:v>
                </c:pt>
                <c:pt idx="37655">
                  <c:v>29.58</c:v>
                </c:pt>
                <c:pt idx="37656">
                  <c:v>29.58</c:v>
                </c:pt>
                <c:pt idx="37657">
                  <c:v>29.58</c:v>
                </c:pt>
                <c:pt idx="37658">
                  <c:v>29.58</c:v>
                </c:pt>
                <c:pt idx="37659">
                  <c:v>29.58</c:v>
                </c:pt>
                <c:pt idx="37660">
                  <c:v>29.58</c:v>
                </c:pt>
                <c:pt idx="37661">
                  <c:v>29.58</c:v>
                </c:pt>
                <c:pt idx="37662">
                  <c:v>29.58</c:v>
                </c:pt>
                <c:pt idx="37663">
                  <c:v>29.58</c:v>
                </c:pt>
                <c:pt idx="37664">
                  <c:v>29.58</c:v>
                </c:pt>
                <c:pt idx="37665">
                  <c:v>31.97</c:v>
                </c:pt>
                <c:pt idx="37666">
                  <c:v>31.97</c:v>
                </c:pt>
                <c:pt idx="37667">
                  <c:v>31.97</c:v>
                </c:pt>
                <c:pt idx="37668">
                  <c:v>31.97</c:v>
                </c:pt>
                <c:pt idx="37669">
                  <c:v>31.97</c:v>
                </c:pt>
                <c:pt idx="37670">
                  <c:v>31.97</c:v>
                </c:pt>
                <c:pt idx="37671">
                  <c:v>31.97</c:v>
                </c:pt>
                <c:pt idx="37672">
                  <c:v>31.97</c:v>
                </c:pt>
                <c:pt idx="37673">
                  <c:v>31.97</c:v>
                </c:pt>
                <c:pt idx="37674">
                  <c:v>31.97</c:v>
                </c:pt>
                <c:pt idx="37675">
                  <c:v>32.94</c:v>
                </c:pt>
                <c:pt idx="37676">
                  <c:v>32.94</c:v>
                </c:pt>
                <c:pt idx="37677">
                  <c:v>32.94</c:v>
                </c:pt>
                <c:pt idx="37678">
                  <c:v>32.94</c:v>
                </c:pt>
                <c:pt idx="37679">
                  <c:v>32.94</c:v>
                </c:pt>
                <c:pt idx="37680">
                  <c:v>32.94</c:v>
                </c:pt>
                <c:pt idx="37681">
                  <c:v>32.94</c:v>
                </c:pt>
                <c:pt idx="37682">
                  <c:v>32.94</c:v>
                </c:pt>
                <c:pt idx="37683">
                  <c:v>32.94</c:v>
                </c:pt>
                <c:pt idx="37684">
                  <c:v>32.94</c:v>
                </c:pt>
                <c:pt idx="37685">
                  <c:v>35.36</c:v>
                </c:pt>
                <c:pt idx="37686">
                  <c:v>35.36</c:v>
                </c:pt>
                <c:pt idx="37687">
                  <c:v>35.36</c:v>
                </c:pt>
                <c:pt idx="37688">
                  <c:v>35.36</c:v>
                </c:pt>
                <c:pt idx="37689">
                  <c:v>35.36</c:v>
                </c:pt>
                <c:pt idx="37690">
                  <c:v>35.36</c:v>
                </c:pt>
                <c:pt idx="37691">
                  <c:v>35.36</c:v>
                </c:pt>
                <c:pt idx="37692">
                  <c:v>35.36</c:v>
                </c:pt>
                <c:pt idx="37693">
                  <c:v>35.36</c:v>
                </c:pt>
                <c:pt idx="37694">
                  <c:v>35.36</c:v>
                </c:pt>
                <c:pt idx="37695">
                  <c:v>38.47</c:v>
                </c:pt>
                <c:pt idx="37696">
                  <c:v>38.47</c:v>
                </c:pt>
                <c:pt idx="37697">
                  <c:v>38.47</c:v>
                </c:pt>
                <c:pt idx="37698">
                  <c:v>38.47</c:v>
                </c:pt>
                <c:pt idx="37699">
                  <c:v>38.47</c:v>
                </c:pt>
                <c:pt idx="37700">
                  <c:v>38.47</c:v>
                </c:pt>
                <c:pt idx="37701">
                  <c:v>38.47</c:v>
                </c:pt>
                <c:pt idx="37702">
                  <c:v>38.47</c:v>
                </c:pt>
                <c:pt idx="37703">
                  <c:v>38.47</c:v>
                </c:pt>
                <c:pt idx="37704">
                  <c:v>38.47</c:v>
                </c:pt>
                <c:pt idx="37705">
                  <c:v>39.86</c:v>
                </c:pt>
                <c:pt idx="37706">
                  <c:v>39.86</c:v>
                </c:pt>
                <c:pt idx="37707">
                  <c:v>39.86</c:v>
                </c:pt>
                <c:pt idx="37708">
                  <c:v>39.86</c:v>
                </c:pt>
                <c:pt idx="37709">
                  <c:v>39.86</c:v>
                </c:pt>
                <c:pt idx="37710">
                  <c:v>39.86</c:v>
                </c:pt>
                <c:pt idx="37711">
                  <c:v>39.86</c:v>
                </c:pt>
                <c:pt idx="37712">
                  <c:v>39.86</c:v>
                </c:pt>
                <c:pt idx="37713">
                  <c:v>39.86</c:v>
                </c:pt>
                <c:pt idx="37714">
                  <c:v>39.86</c:v>
                </c:pt>
                <c:pt idx="37715">
                  <c:v>41.05</c:v>
                </c:pt>
                <c:pt idx="37716">
                  <c:v>41.05</c:v>
                </c:pt>
                <c:pt idx="37717">
                  <c:v>41.05</c:v>
                </c:pt>
                <c:pt idx="37718">
                  <c:v>41.05</c:v>
                </c:pt>
                <c:pt idx="37719">
                  <c:v>41.05</c:v>
                </c:pt>
                <c:pt idx="37720">
                  <c:v>41.05</c:v>
                </c:pt>
                <c:pt idx="37721">
                  <c:v>41.05</c:v>
                </c:pt>
                <c:pt idx="37722">
                  <c:v>41.05</c:v>
                </c:pt>
                <c:pt idx="37723">
                  <c:v>41.05</c:v>
                </c:pt>
                <c:pt idx="37724">
                  <c:v>41.05</c:v>
                </c:pt>
                <c:pt idx="37725">
                  <c:v>41.49</c:v>
                </c:pt>
                <c:pt idx="37726">
                  <c:v>41.49</c:v>
                </c:pt>
                <c:pt idx="37727">
                  <c:v>41.49</c:v>
                </c:pt>
                <c:pt idx="37728">
                  <c:v>41.49</c:v>
                </c:pt>
                <c:pt idx="37729">
                  <c:v>41.49</c:v>
                </c:pt>
                <c:pt idx="37730">
                  <c:v>41.49</c:v>
                </c:pt>
                <c:pt idx="37731">
                  <c:v>41.49</c:v>
                </c:pt>
                <c:pt idx="37732">
                  <c:v>41.49</c:v>
                </c:pt>
                <c:pt idx="37733">
                  <c:v>41.49</c:v>
                </c:pt>
                <c:pt idx="37734">
                  <c:v>41.49</c:v>
                </c:pt>
                <c:pt idx="37735">
                  <c:v>41.08</c:v>
                </c:pt>
                <c:pt idx="37736">
                  <c:v>41.08</c:v>
                </c:pt>
                <c:pt idx="37737">
                  <c:v>41.08</c:v>
                </c:pt>
                <c:pt idx="37738">
                  <c:v>41.08</c:v>
                </c:pt>
                <c:pt idx="37739">
                  <c:v>41.08</c:v>
                </c:pt>
                <c:pt idx="37740">
                  <c:v>41.08</c:v>
                </c:pt>
                <c:pt idx="37741">
                  <c:v>41.08</c:v>
                </c:pt>
                <c:pt idx="37742">
                  <c:v>41.08</c:v>
                </c:pt>
                <c:pt idx="37743">
                  <c:v>41.08</c:v>
                </c:pt>
                <c:pt idx="37744">
                  <c:v>41.08</c:v>
                </c:pt>
                <c:pt idx="37745">
                  <c:v>39.69</c:v>
                </c:pt>
                <c:pt idx="37746">
                  <c:v>39.69</c:v>
                </c:pt>
                <c:pt idx="37747">
                  <c:v>39.69</c:v>
                </c:pt>
                <c:pt idx="37748">
                  <c:v>39.69</c:v>
                </c:pt>
                <c:pt idx="37749">
                  <c:v>39.69</c:v>
                </c:pt>
                <c:pt idx="37750">
                  <c:v>39.69</c:v>
                </c:pt>
                <c:pt idx="37751">
                  <c:v>39.69</c:v>
                </c:pt>
                <c:pt idx="37752">
                  <c:v>39.69</c:v>
                </c:pt>
                <c:pt idx="37753">
                  <c:v>39.69</c:v>
                </c:pt>
                <c:pt idx="37754">
                  <c:v>39.69</c:v>
                </c:pt>
                <c:pt idx="37755">
                  <c:v>37.69</c:v>
                </c:pt>
                <c:pt idx="37756">
                  <c:v>37.69</c:v>
                </c:pt>
                <c:pt idx="37757">
                  <c:v>37.69</c:v>
                </c:pt>
                <c:pt idx="37758">
                  <c:v>37.69</c:v>
                </c:pt>
                <c:pt idx="37759">
                  <c:v>37.69</c:v>
                </c:pt>
                <c:pt idx="37760">
                  <c:v>37.69</c:v>
                </c:pt>
                <c:pt idx="37761">
                  <c:v>37.69</c:v>
                </c:pt>
                <c:pt idx="37762">
                  <c:v>37.69</c:v>
                </c:pt>
                <c:pt idx="37763">
                  <c:v>37.69</c:v>
                </c:pt>
                <c:pt idx="37764">
                  <c:v>37.69</c:v>
                </c:pt>
                <c:pt idx="37765">
                  <c:v>35.799999999999997</c:v>
                </c:pt>
                <c:pt idx="37766">
                  <c:v>35.799999999999997</c:v>
                </c:pt>
                <c:pt idx="37767">
                  <c:v>35.799999999999997</c:v>
                </c:pt>
                <c:pt idx="37768">
                  <c:v>35.799999999999997</c:v>
                </c:pt>
                <c:pt idx="37769">
                  <c:v>35.799999999999997</c:v>
                </c:pt>
                <c:pt idx="37770">
                  <c:v>35.799999999999997</c:v>
                </c:pt>
                <c:pt idx="37771">
                  <c:v>35.799999999999997</c:v>
                </c:pt>
                <c:pt idx="37772">
                  <c:v>35.799999999999997</c:v>
                </c:pt>
                <c:pt idx="37773">
                  <c:v>35.799999999999997</c:v>
                </c:pt>
                <c:pt idx="37774">
                  <c:v>35.799999999999997</c:v>
                </c:pt>
                <c:pt idx="37775">
                  <c:v>23.88</c:v>
                </c:pt>
                <c:pt idx="37776">
                  <c:v>23.88</c:v>
                </c:pt>
                <c:pt idx="37777">
                  <c:v>23.88</c:v>
                </c:pt>
                <c:pt idx="37778">
                  <c:v>23.88</c:v>
                </c:pt>
                <c:pt idx="37779">
                  <c:v>23.88</c:v>
                </c:pt>
                <c:pt idx="37780">
                  <c:v>23.88</c:v>
                </c:pt>
                <c:pt idx="37781">
                  <c:v>23.88</c:v>
                </c:pt>
                <c:pt idx="37782">
                  <c:v>23.88</c:v>
                </c:pt>
                <c:pt idx="37783">
                  <c:v>23.88</c:v>
                </c:pt>
                <c:pt idx="37784">
                  <c:v>23.88</c:v>
                </c:pt>
                <c:pt idx="37785">
                  <c:v>21.19</c:v>
                </c:pt>
                <c:pt idx="37786">
                  <c:v>21.19</c:v>
                </c:pt>
                <c:pt idx="37787">
                  <c:v>21.19</c:v>
                </c:pt>
                <c:pt idx="37788">
                  <c:v>21.19</c:v>
                </c:pt>
                <c:pt idx="37789">
                  <c:v>21.19</c:v>
                </c:pt>
                <c:pt idx="37790">
                  <c:v>21.19</c:v>
                </c:pt>
                <c:pt idx="37791">
                  <c:v>21.19</c:v>
                </c:pt>
                <c:pt idx="37792">
                  <c:v>21.19</c:v>
                </c:pt>
                <c:pt idx="37793">
                  <c:v>21.19</c:v>
                </c:pt>
                <c:pt idx="37794">
                  <c:v>21.19</c:v>
                </c:pt>
                <c:pt idx="37795">
                  <c:v>17.38</c:v>
                </c:pt>
                <c:pt idx="37796">
                  <c:v>17.38</c:v>
                </c:pt>
                <c:pt idx="37797">
                  <c:v>17.38</c:v>
                </c:pt>
                <c:pt idx="37798">
                  <c:v>17.38</c:v>
                </c:pt>
                <c:pt idx="37799">
                  <c:v>17.38</c:v>
                </c:pt>
                <c:pt idx="37800">
                  <c:v>17.38</c:v>
                </c:pt>
                <c:pt idx="37801">
                  <c:v>17.38</c:v>
                </c:pt>
                <c:pt idx="37802">
                  <c:v>17.38</c:v>
                </c:pt>
                <c:pt idx="37803">
                  <c:v>17.38</c:v>
                </c:pt>
                <c:pt idx="37804">
                  <c:v>17.38</c:v>
                </c:pt>
                <c:pt idx="37805">
                  <c:v>20.97</c:v>
                </c:pt>
                <c:pt idx="37806">
                  <c:v>20.97</c:v>
                </c:pt>
                <c:pt idx="37807">
                  <c:v>20.97</c:v>
                </c:pt>
                <c:pt idx="37808">
                  <c:v>20.97</c:v>
                </c:pt>
                <c:pt idx="37809">
                  <c:v>20.97</c:v>
                </c:pt>
                <c:pt idx="37810">
                  <c:v>20.97</c:v>
                </c:pt>
                <c:pt idx="37811">
                  <c:v>20.97</c:v>
                </c:pt>
                <c:pt idx="37812">
                  <c:v>20.97</c:v>
                </c:pt>
                <c:pt idx="37813">
                  <c:v>20.97</c:v>
                </c:pt>
                <c:pt idx="37814">
                  <c:v>20.97</c:v>
                </c:pt>
                <c:pt idx="37815">
                  <c:v>20.47</c:v>
                </c:pt>
                <c:pt idx="37816">
                  <c:v>20.47</c:v>
                </c:pt>
                <c:pt idx="37817">
                  <c:v>20.47</c:v>
                </c:pt>
                <c:pt idx="37818">
                  <c:v>20.47</c:v>
                </c:pt>
                <c:pt idx="37819">
                  <c:v>20.47</c:v>
                </c:pt>
                <c:pt idx="37820">
                  <c:v>20.47</c:v>
                </c:pt>
                <c:pt idx="37821">
                  <c:v>20.47</c:v>
                </c:pt>
                <c:pt idx="37822">
                  <c:v>20.47</c:v>
                </c:pt>
                <c:pt idx="37823">
                  <c:v>20.47</c:v>
                </c:pt>
                <c:pt idx="37824">
                  <c:v>20.47</c:v>
                </c:pt>
                <c:pt idx="37825">
                  <c:v>18.690000000000001</c:v>
                </c:pt>
                <c:pt idx="37826">
                  <c:v>18.690000000000001</c:v>
                </c:pt>
                <c:pt idx="37827">
                  <c:v>18.690000000000001</c:v>
                </c:pt>
                <c:pt idx="37828">
                  <c:v>18.690000000000001</c:v>
                </c:pt>
                <c:pt idx="37829">
                  <c:v>18.690000000000001</c:v>
                </c:pt>
                <c:pt idx="37830">
                  <c:v>18.690000000000001</c:v>
                </c:pt>
                <c:pt idx="37831">
                  <c:v>18.690000000000001</c:v>
                </c:pt>
                <c:pt idx="37832">
                  <c:v>18.690000000000001</c:v>
                </c:pt>
                <c:pt idx="37833">
                  <c:v>18.690000000000001</c:v>
                </c:pt>
                <c:pt idx="37834">
                  <c:v>18.690000000000001</c:v>
                </c:pt>
                <c:pt idx="37835">
                  <c:v>16.38</c:v>
                </c:pt>
                <c:pt idx="37836">
                  <c:v>16.38</c:v>
                </c:pt>
                <c:pt idx="37837">
                  <c:v>16.38</c:v>
                </c:pt>
                <c:pt idx="37838">
                  <c:v>16.38</c:v>
                </c:pt>
                <c:pt idx="37839">
                  <c:v>16.38</c:v>
                </c:pt>
                <c:pt idx="37840">
                  <c:v>16.38</c:v>
                </c:pt>
                <c:pt idx="37841">
                  <c:v>16.38</c:v>
                </c:pt>
                <c:pt idx="37842">
                  <c:v>16.38</c:v>
                </c:pt>
                <c:pt idx="37843">
                  <c:v>16.38</c:v>
                </c:pt>
                <c:pt idx="37844">
                  <c:v>16.38</c:v>
                </c:pt>
                <c:pt idx="37845">
                  <c:v>15.36</c:v>
                </c:pt>
                <c:pt idx="37846">
                  <c:v>15.36</c:v>
                </c:pt>
                <c:pt idx="37847">
                  <c:v>15.36</c:v>
                </c:pt>
                <c:pt idx="37848">
                  <c:v>15.36</c:v>
                </c:pt>
                <c:pt idx="37849">
                  <c:v>15.36</c:v>
                </c:pt>
                <c:pt idx="37850">
                  <c:v>15.36</c:v>
                </c:pt>
                <c:pt idx="37851">
                  <c:v>15.36</c:v>
                </c:pt>
                <c:pt idx="37852">
                  <c:v>15.36</c:v>
                </c:pt>
                <c:pt idx="37853">
                  <c:v>15.36</c:v>
                </c:pt>
                <c:pt idx="37854">
                  <c:v>15.36</c:v>
                </c:pt>
                <c:pt idx="37855">
                  <c:v>17.440000000000001</c:v>
                </c:pt>
                <c:pt idx="37856">
                  <c:v>17.440000000000001</c:v>
                </c:pt>
                <c:pt idx="37857">
                  <c:v>17.440000000000001</c:v>
                </c:pt>
                <c:pt idx="37858">
                  <c:v>17.440000000000001</c:v>
                </c:pt>
                <c:pt idx="37859">
                  <c:v>17.440000000000001</c:v>
                </c:pt>
                <c:pt idx="37860">
                  <c:v>17.440000000000001</c:v>
                </c:pt>
                <c:pt idx="37861">
                  <c:v>17.440000000000001</c:v>
                </c:pt>
                <c:pt idx="37862">
                  <c:v>17.440000000000001</c:v>
                </c:pt>
                <c:pt idx="37863">
                  <c:v>17.440000000000001</c:v>
                </c:pt>
                <c:pt idx="37864">
                  <c:v>17.440000000000001</c:v>
                </c:pt>
                <c:pt idx="37865">
                  <c:v>16.86</c:v>
                </c:pt>
                <c:pt idx="37866">
                  <c:v>16.86</c:v>
                </c:pt>
                <c:pt idx="37867">
                  <c:v>16.86</c:v>
                </c:pt>
                <c:pt idx="37868">
                  <c:v>16.86</c:v>
                </c:pt>
                <c:pt idx="37869">
                  <c:v>16.86</c:v>
                </c:pt>
                <c:pt idx="37870">
                  <c:v>16.86</c:v>
                </c:pt>
                <c:pt idx="37871">
                  <c:v>16.86</c:v>
                </c:pt>
                <c:pt idx="37872">
                  <c:v>16.86</c:v>
                </c:pt>
                <c:pt idx="37873">
                  <c:v>16.86</c:v>
                </c:pt>
                <c:pt idx="37874">
                  <c:v>16.86</c:v>
                </c:pt>
                <c:pt idx="37875">
                  <c:v>19.190000000000001</c:v>
                </c:pt>
                <c:pt idx="37876">
                  <c:v>19.190000000000001</c:v>
                </c:pt>
                <c:pt idx="37877">
                  <c:v>19.190000000000001</c:v>
                </c:pt>
                <c:pt idx="37878">
                  <c:v>19.190000000000001</c:v>
                </c:pt>
                <c:pt idx="37879">
                  <c:v>19.190000000000001</c:v>
                </c:pt>
                <c:pt idx="37880">
                  <c:v>19.190000000000001</c:v>
                </c:pt>
                <c:pt idx="37881">
                  <c:v>19.190000000000001</c:v>
                </c:pt>
                <c:pt idx="37882">
                  <c:v>19.190000000000001</c:v>
                </c:pt>
                <c:pt idx="37883">
                  <c:v>19.190000000000001</c:v>
                </c:pt>
                <c:pt idx="37884">
                  <c:v>19.190000000000001</c:v>
                </c:pt>
                <c:pt idx="37885">
                  <c:v>45.3</c:v>
                </c:pt>
                <c:pt idx="37886">
                  <c:v>45.3</c:v>
                </c:pt>
                <c:pt idx="37887">
                  <c:v>45.3</c:v>
                </c:pt>
                <c:pt idx="37888">
                  <c:v>45.3</c:v>
                </c:pt>
                <c:pt idx="37889">
                  <c:v>45.3</c:v>
                </c:pt>
                <c:pt idx="37890">
                  <c:v>45.3</c:v>
                </c:pt>
                <c:pt idx="37891">
                  <c:v>45.3</c:v>
                </c:pt>
                <c:pt idx="37892">
                  <c:v>45.3</c:v>
                </c:pt>
                <c:pt idx="37893">
                  <c:v>45.3</c:v>
                </c:pt>
                <c:pt idx="37894">
                  <c:v>45.3</c:v>
                </c:pt>
                <c:pt idx="37895">
                  <c:v>59.74</c:v>
                </c:pt>
                <c:pt idx="37896">
                  <c:v>59.74</c:v>
                </c:pt>
                <c:pt idx="37897">
                  <c:v>59.74</c:v>
                </c:pt>
                <c:pt idx="37898">
                  <c:v>59.74</c:v>
                </c:pt>
                <c:pt idx="37899">
                  <c:v>59.74</c:v>
                </c:pt>
                <c:pt idx="37900">
                  <c:v>59.74</c:v>
                </c:pt>
                <c:pt idx="37901">
                  <c:v>59.74</c:v>
                </c:pt>
                <c:pt idx="37902">
                  <c:v>59.74</c:v>
                </c:pt>
                <c:pt idx="37903">
                  <c:v>59.74</c:v>
                </c:pt>
                <c:pt idx="37904">
                  <c:v>59.74</c:v>
                </c:pt>
                <c:pt idx="37905">
                  <c:v>60.97</c:v>
                </c:pt>
                <c:pt idx="37906">
                  <c:v>60.97</c:v>
                </c:pt>
                <c:pt idx="37907">
                  <c:v>60.97</c:v>
                </c:pt>
                <c:pt idx="37908">
                  <c:v>60.97</c:v>
                </c:pt>
                <c:pt idx="37909">
                  <c:v>60.97</c:v>
                </c:pt>
                <c:pt idx="37910">
                  <c:v>60.97</c:v>
                </c:pt>
                <c:pt idx="37911">
                  <c:v>60.97</c:v>
                </c:pt>
                <c:pt idx="37912">
                  <c:v>60.97</c:v>
                </c:pt>
                <c:pt idx="37913">
                  <c:v>60.97</c:v>
                </c:pt>
                <c:pt idx="37914">
                  <c:v>60.97</c:v>
                </c:pt>
                <c:pt idx="37915">
                  <c:v>55.69</c:v>
                </c:pt>
                <c:pt idx="37916">
                  <c:v>55.69</c:v>
                </c:pt>
                <c:pt idx="37917">
                  <c:v>55.69</c:v>
                </c:pt>
                <c:pt idx="37918">
                  <c:v>55.69</c:v>
                </c:pt>
                <c:pt idx="37919">
                  <c:v>55.69</c:v>
                </c:pt>
                <c:pt idx="37920">
                  <c:v>55.69</c:v>
                </c:pt>
                <c:pt idx="37921">
                  <c:v>55.69</c:v>
                </c:pt>
                <c:pt idx="37922">
                  <c:v>55.69</c:v>
                </c:pt>
                <c:pt idx="37923">
                  <c:v>55.69</c:v>
                </c:pt>
                <c:pt idx="37924">
                  <c:v>55.69</c:v>
                </c:pt>
                <c:pt idx="37925">
                  <c:v>34.33</c:v>
                </c:pt>
                <c:pt idx="37926">
                  <c:v>34.33</c:v>
                </c:pt>
                <c:pt idx="37927">
                  <c:v>34.33</c:v>
                </c:pt>
                <c:pt idx="37928">
                  <c:v>34.33</c:v>
                </c:pt>
                <c:pt idx="37929">
                  <c:v>34.33</c:v>
                </c:pt>
                <c:pt idx="37930">
                  <c:v>34.33</c:v>
                </c:pt>
                <c:pt idx="37931">
                  <c:v>34.33</c:v>
                </c:pt>
                <c:pt idx="37932">
                  <c:v>34.33</c:v>
                </c:pt>
                <c:pt idx="37933">
                  <c:v>34.33</c:v>
                </c:pt>
                <c:pt idx="37934">
                  <c:v>34.33</c:v>
                </c:pt>
                <c:pt idx="37935">
                  <c:v>22.13</c:v>
                </c:pt>
                <c:pt idx="37936">
                  <c:v>22.13</c:v>
                </c:pt>
                <c:pt idx="37937">
                  <c:v>22.13</c:v>
                </c:pt>
                <c:pt idx="37938">
                  <c:v>22.13</c:v>
                </c:pt>
                <c:pt idx="37939">
                  <c:v>22.13</c:v>
                </c:pt>
                <c:pt idx="37940">
                  <c:v>22.13</c:v>
                </c:pt>
                <c:pt idx="37941">
                  <c:v>22.13</c:v>
                </c:pt>
                <c:pt idx="37942">
                  <c:v>22.13</c:v>
                </c:pt>
                <c:pt idx="37943">
                  <c:v>22.13</c:v>
                </c:pt>
                <c:pt idx="37944">
                  <c:v>22.13</c:v>
                </c:pt>
                <c:pt idx="37945">
                  <c:v>22.61</c:v>
                </c:pt>
                <c:pt idx="37946">
                  <c:v>22.61</c:v>
                </c:pt>
                <c:pt idx="37947">
                  <c:v>22.61</c:v>
                </c:pt>
                <c:pt idx="37948">
                  <c:v>22.61</c:v>
                </c:pt>
                <c:pt idx="37949">
                  <c:v>22.61</c:v>
                </c:pt>
                <c:pt idx="37950">
                  <c:v>22.61</c:v>
                </c:pt>
                <c:pt idx="37951">
                  <c:v>22.61</c:v>
                </c:pt>
                <c:pt idx="37952">
                  <c:v>22.61</c:v>
                </c:pt>
                <c:pt idx="37953">
                  <c:v>22.61</c:v>
                </c:pt>
                <c:pt idx="37954">
                  <c:v>22.61</c:v>
                </c:pt>
                <c:pt idx="37955">
                  <c:v>23.13</c:v>
                </c:pt>
                <c:pt idx="37956">
                  <c:v>23.13</c:v>
                </c:pt>
                <c:pt idx="37957">
                  <c:v>23.13</c:v>
                </c:pt>
                <c:pt idx="37958">
                  <c:v>23.13</c:v>
                </c:pt>
                <c:pt idx="37959">
                  <c:v>23.13</c:v>
                </c:pt>
                <c:pt idx="37960">
                  <c:v>23.13</c:v>
                </c:pt>
                <c:pt idx="37961">
                  <c:v>23.13</c:v>
                </c:pt>
                <c:pt idx="37962">
                  <c:v>23.13</c:v>
                </c:pt>
                <c:pt idx="37963">
                  <c:v>23.13</c:v>
                </c:pt>
                <c:pt idx="37964">
                  <c:v>23.13</c:v>
                </c:pt>
                <c:pt idx="37965">
                  <c:v>19.63</c:v>
                </c:pt>
                <c:pt idx="37966">
                  <c:v>19.63</c:v>
                </c:pt>
                <c:pt idx="37967">
                  <c:v>19.63</c:v>
                </c:pt>
                <c:pt idx="37968">
                  <c:v>19.63</c:v>
                </c:pt>
                <c:pt idx="37969">
                  <c:v>19.63</c:v>
                </c:pt>
                <c:pt idx="37970">
                  <c:v>19.63</c:v>
                </c:pt>
                <c:pt idx="37971">
                  <c:v>19.63</c:v>
                </c:pt>
                <c:pt idx="37972">
                  <c:v>19.63</c:v>
                </c:pt>
                <c:pt idx="37973">
                  <c:v>19.63</c:v>
                </c:pt>
                <c:pt idx="37974">
                  <c:v>19.63</c:v>
                </c:pt>
                <c:pt idx="37975">
                  <c:v>18.41</c:v>
                </c:pt>
                <c:pt idx="37976">
                  <c:v>18.41</c:v>
                </c:pt>
                <c:pt idx="37977">
                  <c:v>18.41</c:v>
                </c:pt>
                <c:pt idx="37978">
                  <c:v>18.41</c:v>
                </c:pt>
                <c:pt idx="37979">
                  <c:v>18.41</c:v>
                </c:pt>
                <c:pt idx="37980">
                  <c:v>18.41</c:v>
                </c:pt>
                <c:pt idx="37981">
                  <c:v>18.41</c:v>
                </c:pt>
                <c:pt idx="37982">
                  <c:v>18.41</c:v>
                </c:pt>
                <c:pt idx="37983">
                  <c:v>18.41</c:v>
                </c:pt>
                <c:pt idx="37984">
                  <c:v>18.41</c:v>
                </c:pt>
                <c:pt idx="37985">
                  <c:v>18.16</c:v>
                </c:pt>
                <c:pt idx="37986">
                  <c:v>18.16</c:v>
                </c:pt>
                <c:pt idx="37987">
                  <c:v>18.16</c:v>
                </c:pt>
                <c:pt idx="37988">
                  <c:v>18.16</c:v>
                </c:pt>
                <c:pt idx="37989">
                  <c:v>18.16</c:v>
                </c:pt>
                <c:pt idx="37990">
                  <c:v>18.16</c:v>
                </c:pt>
                <c:pt idx="37991">
                  <c:v>18.16</c:v>
                </c:pt>
                <c:pt idx="37992">
                  <c:v>18.16</c:v>
                </c:pt>
                <c:pt idx="37993">
                  <c:v>18.16</c:v>
                </c:pt>
                <c:pt idx="37994">
                  <c:v>18.16</c:v>
                </c:pt>
                <c:pt idx="37995">
                  <c:v>17.989999999999998</c:v>
                </c:pt>
                <c:pt idx="37996">
                  <c:v>17.989999999999998</c:v>
                </c:pt>
                <c:pt idx="37997">
                  <c:v>17.989999999999998</c:v>
                </c:pt>
                <c:pt idx="37998">
                  <c:v>17.989999999999998</c:v>
                </c:pt>
                <c:pt idx="37999">
                  <c:v>17.989999999999998</c:v>
                </c:pt>
                <c:pt idx="38000">
                  <c:v>17.989999999999998</c:v>
                </c:pt>
                <c:pt idx="38001">
                  <c:v>17.989999999999998</c:v>
                </c:pt>
                <c:pt idx="38002">
                  <c:v>17.989999999999998</c:v>
                </c:pt>
                <c:pt idx="38003">
                  <c:v>17.989999999999998</c:v>
                </c:pt>
                <c:pt idx="38004">
                  <c:v>17.989999999999998</c:v>
                </c:pt>
                <c:pt idx="38005">
                  <c:v>17.41</c:v>
                </c:pt>
                <c:pt idx="38006">
                  <c:v>17.41</c:v>
                </c:pt>
                <c:pt idx="38007">
                  <c:v>17.41</c:v>
                </c:pt>
                <c:pt idx="38008">
                  <c:v>17.41</c:v>
                </c:pt>
                <c:pt idx="38009">
                  <c:v>17.41</c:v>
                </c:pt>
                <c:pt idx="38010">
                  <c:v>17.41</c:v>
                </c:pt>
                <c:pt idx="38011">
                  <c:v>17.41</c:v>
                </c:pt>
                <c:pt idx="38012">
                  <c:v>17.41</c:v>
                </c:pt>
                <c:pt idx="38013">
                  <c:v>17.41</c:v>
                </c:pt>
                <c:pt idx="38014">
                  <c:v>17.41</c:v>
                </c:pt>
                <c:pt idx="38015">
                  <c:v>17.66</c:v>
                </c:pt>
                <c:pt idx="38016">
                  <c:v>17.66</c:v>
                </c:pt>
                <c:pt idx="38017">
                  <c:v>17.66</c:v>
                </c:pt>
                <c:pt idx="38018">
                  <c:v>17.66</c:v>
                </c:pt>
                <c:pt idx="38019">
                  <c:v>17.66</c:v>
                </c:pt>
                <c:pt idx="38020">
                  <c:v>17.66</c:v>
                </c:pt>
                <c:pt idx="38021">
                  <c:v>17.66</c:v>
                </c:pt>
                <c:pt idx="38022">
                  <c:v>17.66</c:v>
                </c:pt>
                <c:pt idx="38023">
                  <c:v>17.66</c:v>
                </c:pt>
                <c:pt idx="38024">
                  <c:v>17.66</c:v>
                </c:pt>
                <c:pt idx="38025">
                  <c:v>17.72</c:v>
                </c:pt>
                <c:pt idx="38026">
                  <c:v>17.72</c:v>
                </c:pt>
                <c:pt idx="38027">
                  <c:v>17.72</c:v>
                </c:pt>
                <c:pt idx="38028">
                  <c:v>17.72</c:v>
                </c:pt>
                <c:pt idx="38029">
                  <c:v>17.72</c:v>
                </c:pt>
                <c:pt idx="38030">
                  <c:v>17.72</c:v>
                </c:pt>
                <c:pt idx="38031">
                  <c:v>17.72</c:v>
                </c:pt>
                <c:pt idx="38032">
                  <c:v>17.72</c:v>
                </c:pt>
                <c:pt idx="38033">
                  <c:v>17.72</c:v>
                </c:pt>
                <c:pt idx="38034">
                  <c:v>17.72</c:v>
                </c:pt>
                <c:pt idx="38035">
                  <c:v>18.52</c:v>
                </c:pt>
                <c:pt idx="38036">
                  <c:v>18.52</c:v>
                </c:pt>
                <c:pt idx="38037">
                  <c:v>18.52</c:v>
                </c:pt>
                <c:pt idx="38038">
                  <c:v>18.52</c:v>
                </c:pt>
                <c:pt idx="38039">
                  <c:v>18.52</c:v>
                </c:pt>
                <c:pt idx="38040">
                  <c:v>18.52</c:v>
                </c:pt>
                <c:pt idx="38041">
                  <c:v>18.52</c:v>
                </c:pt>
                <c:pt idx="38042">
                  <c:v>18.52</c:v>
                </c:pt>
                <c:pt idx="38043">
                  <c:v>18.52</c:v>
                </c:pt>
                <c:pt idx="38044">
                  <c:v>18.52</c:v>
                </c:pt>
                <c:pt idx="38045">
                  <c:v>22.11</c:v>
                </c:pt>
                <c:pt idx="38046">
                  <c:v>22.11</c:v>
                </c:pt>
                <c:pt idx="38047">
                  <c:v>22.11</c:v>
                </c:pt>
                <c:pt idx="38048">
                  <c:v>22.11</c:v>
                </c:pt>
                <c:pt idx="38049">
                  <c:v>22.11</c:v>
                </c:pt>
                <c:pt idx="38050">
                  <c:v>22.11</c:v>
                </c:pt>
                <c:pt idx="38051">
                  <c:v>22.11</c:v>
                </c:pt>
                <c:pt idx="38052">
                  <c:v>22.11</c:v>
                </c:pt>
                <c:pt idx="38053">
                  <c:v>22.11</c:v>
                </c:pt>
                <c:pt idx="38054">
                  <c:v>22.11</c:v>
                </c:pt>
                <c:pt idx="38055">
                  <c:v>19.239999999999998</c:v>
                </c:pt>
                <c:pt idx="38056">
                  <c:v>19.239999999999998</c:v>
                </c:pt>
                <c:pt idx="38057">
                  <c:v>19.239999999999998</c:v>
                </c:pt>
                <c:pt idx="38058">
                  <c:v>19.239999999999998</c:v>
                </c:pt>
                <c:pt idx="38059">
                  <c:v>19.239999999999998</c:v>
                </c:pt>
                <c:pt idx="38060">
                  <c:v>19.239999999999998</c:v>
                </c:pt>
                <c:pt idx="38061">
                  <c:v>19.239999999999998</c:v>
                </c:pt>
                <c:pt idx="38062">
                  <c:v>19.239999999999998</c:v>
                </c:pt>
                <c:pt idx="38063">
                  <c:v>19.239999999999998</c:v>
                </c:pt>
                <c:pt idx="38064">
                  <c:v>19.239999999999998</c:v>
                </c:pt>
                <c:pt idx="38065">
                  <c:v>18.77</c:v>
                </c:pt>
                <c:pt idx="38066">
                  <c:v>18.77</c:v>
                </c:pt>
                <c:pt idx="38067">
                  <c:v>18.77</c:v>
                </c:pt>
                <c:pt idx="38068">
                  <c:v>18.77</c:v>
                </c:pt>
                <c:pt idx="38069">
                  <c:v>18.77</c:v>
                </c:pt>
                <c:pt idx="38070">
                  <c:v>18.77</c:v>
                </c:pt>
                <c:pt idx="38071">
                  <c:v>18.77</c:v>
                </c:pt>
                <c:pt idx="38072">
                  <c:v>18.77</c:v>
                </c:pt>
                <c:pt idx="38073">
                  <c:v>18.77</c:v>
                </c:pt>
                <c:pt idx="38074">
                  <c:v>18.77</c:v>
                </c:pt>
                <c:pt idx="38075">
                  <c:v>19.16</c:v>
                </c:pt>
                <c:pt idx="38076">
                  <c:v>19.16</c:v>
                </c:pt>
                <c:pt idx="38077">
                  <c:v>19.16</c:v>
                </c:pt>
                <c:pt idx="38078">
                  <c:v>19.16</c:v>
                </c:pt>
                <c:pt idx="38079">
                  <c:v>19.16</c:v>
                </c:pt>
                <c:pt idx="38080">
                  <c:v>19.16</c:v>
                </c:pt>
                <c:pt idx="38081">
                  <c:v>19.16</c:v>
                </c:pt>
                <c:pt idx="38082">
                  <c:v>19.16</c:v>
                </c:pt>
                <c:pt idx="38083">
                  <c:v>19.16</c:v>
                </c:pt>
                <c:pt idx="38084">
                  <c:v>19.16</c:v>
                </c:pt>
                <c:pt idx="38085">
                  <c:v>18.579999999999998</c:v>
                </c:pt>
                <c:pt idx="38086">
                  <c:v>18.579999999999998</c:v>
                </c:pt>
                <c:pt idx="38087">
                  <c:v>18.579999999999998</c:v>
                </c:pt>
                <c:pt idx="38088">
                  <c:v>18.579999999999998</c:v>
                </c:pt>
                <c:pt idx="38089">
                  <c:v>18.579999999999998</c:v>
                </c:pt>
                <c:pt idx="38090">
                  <c:v>18.579999999999998</c:v>
                </c:pt>
                <c:pt idx="38091">
                  <c:v>18.579999999999998</c:v>
                </c:pt>
                <c:pt idx="38092">
                  <c:v>18.579999999999998</c:v>
                </c:pt>
                <c:pt idx="38093">
                  <c:v>18.579999999999998</c:v>
                </c:pt>
                <c:pt idx="38094">
                  <c:v>18.579999999999998</c:v>
                </c:pt>
                <c:pt idx="38095">
                  <c:v>18.97</c:v>
                </c:pt>
                <c:pt idx="38096">
                  <c:v>18.97</c:v>
                </c:pt>
                <c:pt idx="38097">
                  <c:v>18.97</c:v>
                </c:pt>
                <c:pt idx="38098">
                  <c:v>18.97</c:v>
                </c:pt>
                <c:pt idx="38099">
                  <c:v>18.97</c:v>
                </c:pt>
                <c:pt idx="38100">
                  <c:v>18.97</c:v>
                </c:pt>
                <c:pt idx="38101">
                  <c:v>18.97</c:v>
                </c:pt>
                <c:pt idx="38102">
                  <c:v>18.97</c:v>
                </c:pt>
                <c:pt idx="38103">
                  <c:v>18.97</c:v>
                </c:pt>
                <c:pt idx="38104">
                  <c:v>18.97</c:v>
                </c:pt>
                <c:pt idx="38105">
                  <c:v>22.19</c:v>
                </c:pt>
                <c:pt idx="38106">
                  <c:v>22.19</c:v>
                </c:pt>
                <c:pt idx="38107">
                  <c:v>22.19</c:v>
                </c:pt>
                <c:pt idx="38108">
                  <c:v>22.19</c:v>
                </c:pt>
                <c:pt idx="38109">
                  <c:v>22.19</c:v>
                </c:pt>
                <c:pt idx="38110">
                  <c:v>22.19</c:v>
                </c:pt>
                <c:pt idx="38111">
                  <c:v>22.19</c:v>
                </c:pt>
                <c:pt idx="38112">
                  <c:v>22.19</c:v>
                </c:pt>
                <c:pt idx="38113">
                  <c:v>22.19</c:v>
                </c:pt>
                <c:pt idx="38114">
                  <c:v>22.19</c:v>
                </c:pt>
                <c:pt idx="38115">
                  <c:v>23.02</c:v>
                </c:pt>
                <c:pt idx="38116">
                  <c:v>23.02</c:v>
                </c:pt>
                <c:pt idx="38117">
                  <c:v>23.02</c:v>
                </c:pt>
                <c:pt idx="38118">
                  <c:v>23.02</c:v>
                </c:pt>
                <c:pt idx="38119">
                  <c:v>23.02</c:v>
                </c:pt>
                <c:pt idx="38120">
                  <c:v>23.02</c:v>
                </c:pt>
                <c:pt idx="38121">
                  <c:v>23.02</c:v>
                </c:pt>
                <c:pt idx="38122">
                  <c:v>23.02</c:v>
                </c:pt>
                <c:pt idx="38123">
                  <c:v>23.02</c:v>
                </c:pt>
                <c:pt idx="38124">
                  <c:v>23.02</c:v>
                </c:pt>
                <c:pt idx="38125">
                  <c:v>22.58</c:v>
                </c:pt>
                <c:pt idx="38126">
                  <c:v>22.58</c:v>
                </c:pt>
                <c:pt idx="38127">
                  <c:v>22.58</c:v>
                </c:pt>
                <c:pt idx="38128">
                  <c:v>22.58</c:v>
                </c:pt>
                <c:pt idx="38129">
                  <c:v>22.58</c:v>
                </c:pt>
                <c:pt idx="38130">
                  <c:v>22.58</c:v>
                </c:pt>
                <c:pt idx="38131">
                  <c:v>22.58</c:v>
                </c:pt>
                <c:pt idx="38132">
                  <c:v>22.58</c:v>
                </c:pt>
                <c:pt idx="38133">
                  <c:v>22.58</c:v>
                </c:pt>
                <c:pt idx="38134">
                  <c:v>22.58</c:v>
                </c:pt>
                <c:pt idx="38135">
                  <c:v>21.88</c:v>
                </c:pt>
                <c:pt idx="38136">
                  <c:v>21.88</c:v>
                </c:pt>
                <c:pt idx="38137">
                  <c:v>21.88</c:v>
                </c:pt>
                <c:pt idx="38138">
                  <c:v>21.88</c:v>
                </c:pt>
                <c:pt idx="38139">
                  <c:v>21.88</c:v>
                </c:pt>
                <c:pt idx="38140">
                  <c:v>21.88</c:v>
                </c:pt>
                <c:pt idx="38141">
                  <c:v>21.88</c:v>
                </c:pt>
                <c:pt idx="38142">
                  <c:v>21.88</c:v>
                </c:pt>
                <c:pt idx="38143">
                  <c:v>21.88</c:v>
                </c:pt>
                <c:pt idx="38144">
                  <c:v>21.88</c:v>
                </c:pt>
                <c:pt idx="38145">
                  <c:v>21.19</c:v>
                </c:pt>
                <c:pt idx="38146">
                  <c:v>21.19</c:v>
                </c:pt>
                <c:pt idx="38147">
                  <c:v>21.19</c:v>
                </c:pt>
                <c:pt idx="38148">
                  <c:v>21.19</c:v>
                </c:pt>
                <c:pt idx="38149">
                  <c:v>21.19</c:v>
                </c:pt>
                <c:pt idx="38150">
                  <c:v>21.19</c:v>
                </c:pt>
                <c:pt idx="38151">
                  <c:v>21.19</c:v>
                </c:pt>
                <c:pt idx="38152">
                  <c:v>21.19</c:v>
                </c:pt>
                <c:pt idx="38153">
                  <c:v>21.19</c:v>
                </c:pt>
                <c:pt idx="38154">
                  <c:v>21.19</c:v>
                </c:pt>
                <c:pt idx="38155">
                  <c:v>20.55</c:v>
                </c:pt>
                <c:pt idx="38156">
                  <c:v>20.55</c:v>
                </c:pt>
                <c:pt idx="38157">
                  <c:v>20.55</c:v>
                </c:pt>
                <c:pt idx="38158">
                  <c:v>20.55</c:v>
                </c:pt>
                <c:pt idx="38159">
                  <c:v>20.55</c:v>
                </c:pt>
                <c:pt idx="38160">
                  <c:v>20.55</c:v>
                </c:pt>
                <c:pt idx="38161">
                  <c:v>20.55</c:v>
                </c:pt>
                <c:pt idx="38162">
                  <c:v>20.55</c:v>
                </c:pt>
                <c:pt idx="38163">
                  <c:v>20.55</c:v>
                </c:pt>
                <c:pt idx="38164">
                  <c:v>20.55</c:v>
                </c:pt>
                <c:pt idx="38165">
                  <c:v>21.41</c:v>
                </c:pt>
                <c:pt idx="38166">
                  <c:v>21.41</c:v>
                </c:pt>
                <c:pt idx="38167">
                  <c:v>21.41</c:v>
                </c:pt>
                <c:pt idx="38168">
                  <c:v>21.41</c:v>
                </c:pt>
                <c:pt idx="38169">
                  <c:v>21.41</c:v>
                </c:pt>
                <c:pt idx="38170">
                  <c:v>21.41</c:v>
                </c:pt>
                <c:pt idx="38171">
                  <c:v>21.41</c:v>
                </c:pt>
                <c:pt idx="38172">
                  <c:v>21.41</c:v>
                </c:pt>
                <c:pt idx="38173">
                  <c:v>21.41</c:v>
                </c:pt>
                <c:pt idx="38174">
                  <c:v>21.41</c:v>
                </c:pt>
                <c:pt idx="38175">
                  <c:v>21.19</c:v>
                </c:pt>
                <c:pt idx="38176">
                  <c:v>21.19</c:v>
                </c:pt>
                <c:pt idx="38177">
                  <c:v>21.19</c:v>
                </c:pt>
                <c:pt idx="38178">
                  <c:v>21.19</c:v>
                </c:pt>
                <c:pt idx="38179">
                  <c:v>21.19</c:v>
                </c:pt>
                <c:pt idx="38180">
                  <c:v>21.19</c:v>
                </c:pt>
                <c:pt idx="38181">
                  <c:v>21.19</c:v>
                </c:pt>
                <c:pt idx="38182">
                  <c:v>21.19</c:v>
                </c:pt>
                <c:pt idx="38183">
                  <c:v>21.19</c:v>
                </c:pt>
                <c:pt idx="38184">
                  <c:v>21.19</c:v>
                </c:pt>
                <c:pt idx="38185">
                  <c:v>22.8</c:v>
                </c:pt>
                <c:pt idx="38186">
                  <c:v>22.8</c:v>
                </c:pt>
                <c:pt idx="38187">
                  <c:v>22.8</c:v>
                </c:pt>
                <c:pt idx="38188">
                  <c:v>22.8</c:v>
                </c:pt>
                <c:pt idx="38189">
                  <c:v>22.8</c:v>
                </c:pt>
                <c:pt idx="38190">
                  <c:v>22.8</c:v>
                </c:pt>
                <c:pt idx="38191">
                  <c:v>22.8</c:v>
                </c:pt>
                <c:pt idx="38192">
                  <c:v>22.8</c:v>
                </c:pt>
                <c:pt idx="38193">
                  <c:v>22.8</c:v>
                </c:pt>
                <c:pt idx="38194">
                  <c:v>22.8</c:v>
                </c:pt>
                <c:pt idx="38195">
                  <c:v>25.69</c:v>
                </c:pt>
                <c:pt idx="38196">
                  <c:v>25.69</c:v>
                </c:pt>
                <c:pt idx="38197">
                  <c:v>25.69</c:v>
                </c:pt>
                <c:pt idx="38198">
                  <c:v>25.69</c:v>
                </c:pt>
                <c:pt idx="38199">
                  <c:v>25.69</c:v>
                </c:pt>
                <c:pt idx="38200">
                  <c:v>25.69</c:v>
                </c:pt>
                <c:pt idx="38201">
                  <c:v>25.69</c:v>
                </c:pt>
                <c:pt idx="38202">
                  <c:v>25.69</c:v>
                </c:pt>
                <c:pt idx="38203">
                  <c:v>25.69</c:v>
                </c:pt>
                <c:pt idx="38204">
                  <c:v>25.69</c:v>
                </c:pt>
                <c:pt idx="38205">
                  <c:v>28.11</c:v>
                </c:pt>
                <c:pt idx="38206">
                  <c:v>28.11</c:v>
                </c:pt>
                <c:pt idx="38207">
                  <c:v>28.11</c:v>
                </c:pt>
                <c:pt idx="38208">
                  <c:v>28.11</c:v>
                </c:pt>
                <c:pt idx="38209">
                  <c:v>28.11</c:v>
                </c:pt>
                <c:pt idx="38210">
                  <c:v>28.11</c:v>
                </c:pt>
                <c:pt idx="38211">
                  <c:v>28.11</c:v>
                </c:pt>
                <c:pt idx="38212">
                  <c:v>28.11</c:v>
                </c:pt>
                <c:pt idx="38213">
                  <c:v>28.11</c:v>
                </c:pt>
                <c:pt idx="38214">
                  <c:v>28.11</c:v>
                </c:pt>
                <c:pt idx="38215">
                  <c:v>29.88</c:v>
                </c:pt>
                <c:pt idx="38216">
                  <c:v>29.88</c:v>
                </c:pt>
                <c:pt idx="38217">
                  <c:v>29.88</c:v>
                </c:pt>
                <c:pt idx="38218">
                  <c:v>29.88</c:v>
                </c:pt>
                <c:pt idx="38219">
                  <c:v>29.88</c:v>
                </c:pt>
                <c:pt idx="38220">
                  <c:v>29.88</c:v>
                </c:pt>
                <c:pt idx="38221">
                  <c:v>29.88</c:v>
                </c:pt>
                <c:pt idx="38222">
                  <c:v>29.88</c:v>
                </c:pt>
                <c:pt idx="38223">
                  <c:v>29.88</c:v>
                </c:pt>
                <c:pt idx="38224">
                  <c:v>29.88</c:v>
                </c:pt>
                <c:pt idx="38225">
                  <c:v>31.63</c:v>
                </c:pt>
                <c:pt idx="38226">
                  <c:v>31.63</c:v>
                </c:pt>
                <c:pt idx="38227">
                  <c:v>31.63</c:v>
                </c:pt>
                <c:pt idx="38228">
                  <c:v>31.63</c:v>
                </c:pt>
                <c:pt idx="38229">
                  <c:v>31.63</c:v>
                </c:pt>
                <c:pt idx="38230">
                  <c:v>31.63</c:v>
                </c:pt>
                <c:pt idx="38231">
                  <c:v>31.63</c:v>
                </c:pt>
                <c:pt idx="38232">
                  <c:v>31.63</c:v>
                </c:pt>
                <c:pt idx="38233">
                  <c:v>31.63</c:v>
                </c:pt>
                <c:pt idx="38234">
                  <c:v>31.63</c:v>
                </c:pt>
                <c:pt idx="38235">
                  <c:v>31.55</c:v>
                </c:pt>
                <c:pt idx="38236">
                  <c:v>31.55</c:v>
                </c:pt>
                <c:pt idx="38237">
                  <c:v>31.55</c:v>
                </c:pt>
                <c:pt idx="38238">
                  <c:v>31.55</c:v>
                </c:pt>
                <c:pt idx="38239">
                  <c:v>31.55</c:v>
                </c:pt>
                <c:pt idx="38240">
                  <c:v>31.55</c:v>
                </c:pt>
                <c:pt idx="38241">
                  <c:v>31.55</c:v>
                </c:pt>
                <c:pt idx="38242">
                  <c:v>31.55</c:v>
                </c:pt>
                <c:pt idx="38243">
                  <c:v>31.55</c:v>
                </c:pt>
                <c:pt idx="38244">
                  <c:v>31.55</c:v>
                </c:pt>
                <c:pt idx="38245">
                  <c:v>29.05</c:v>
                </c:pt>
                <c:pt idx="38246">
                  <c:v>29.05</c:v>
                </c:pt>
                <c:pt idx="38247">
                  <c:v>29.05</c:v>
                </c:pt>
                <c:pt idx="38248">
                  <c:v>29.05</c:v>
                </c:pt>
                <c:pt idx="38249">
                  <c:v>29.05</c:v>
                </c:pt>
                <c:pt idx="38250">
                  <c:v>29.05</c:v>
                </c:pt>
                <c:pt idx="38251">
                  <c:v>29.05</c:v>
                </c:pt>
                <c:pt idx="38252">
                  <c:v>29.05</c:v>
                </c:pt>
                <c:pt idx="38253">
                  <c:v>29.05</c:v>
                </c:pt>
                <c:pt idx="38254">
                  <c:v>29.05</c:v>
                </c:pt>
                <c:pt idx="38255">
                  <c:v>20.55</c:v>
                </c:pt>
                <c:pt idx="38256">
                  <c:v>20.55</c:v>
                </c:pt>
                <c:pt idx="38257">
                  <c:v>20.55</c:v>
                </c:pt>
                <c:pt idx="38258">
                  <c:v>20.55</c:v>
                </c:pt>
                <c:pt idx="38259">
                  <c:v>20.55</c:v>
                </c:pt>
                <c:pt idx="38260">
                  <c:v>20.55</c:v>
                </c:pt>
                <c:pt idx="38261">
                  <c:v>20.55</c:v>
                </c:pt>
                <c:pt idx="38262">
                  <c:v>20.55</c:v>
                </c:pt>
                <c:pt idx="38263">
                  <c:v>20.55</c:v>
                </c:pt>
                <c:pt idx="38264">
                  <c:v>20.55</c:v>
                </c:pt>
                <c:pt idx="38265">
                  <c:v>19.190000000000001</c:v>
                </c:pt>
                <c:pt idx="38266">
                  <c:v>19.190000000000001</c:v>
                </c:pt>
                <c:pt idx="38267">
                  <c:v>19.190000000000001</c:v>
                </c:pt>
                <c:pt idx="38268">
                  <c:v>19.190000000000001</c:v>
                </c:pt>
                <c:pt idx="38269">
                  <c:v>19.190000000000001</c:v>
                </c:pt>
                <c:pt idx="38270">
                  <c:v>19.190000000000001</c:v>
                </c:pt>
                <c:pt idx="38271">
                  <c:v>19.190000000000001</c:v>
                </c:pt>
                <c:pt idx="38272">
                  <c:v>19.190000000000001</c:v>
                </c:pt>
                <c:pt idx="38273">
                  <c:v>19.190000000000001</c:v>
                </c:pt>
                <c:pt idx="38274">
                  <c:v>19.190000000000001</c:v>
                </c:pt>
                <c:pt idx="38275">
                  <c:v>20.329999999999998</c:v>
                </c:pt>
                <c:pt idx="38276">
                  <c:v>20.329999999999998</c:v>
                </c:pt>
                <c:pt idx="38277">
                  <c:v>20.329999999999998</c:v>
                </c:pt>
                <c:pt idx="38278">
                  <c:v>20.329999999999998</c:v>
                </c:pt>
                <c:pt idx="38279">
                  <c:v>20.329999999999998</c:v>
                </c:pt>
                <c:pt idx="38280">
                  <c:v>20.329999999999998</c:v>
                </c:pt>
                <c:pt idx="38281">
                  <c:v>20.329999999999998</c:v>
                </c:pt>
                <c:pt idx="38282">
                  <c:v>20.329999999999998</c:v>
                </c:pt>
                <c:pt idx="38283">
                  <c:v>20.329999999999998</c:v>
                </c:pt>
                <c:pt idx="38284">
                  <c:v>20.329999999999998</c:v>
                </c:pt>
                <c:pt idx="38285">
                  <c:v>20.079999999999998</c:v>
                </c:pt>
                <c:pt idx="38286">
                  <c:v>20.079999999999998</c:v>
                </c:pt>
                <c:pt idx="38287">
                  <c:v>20.079999999999998</c:v>
                </c:pt>
                <c:pt idx="38288">
                  <c:v>20.079999999999998</c:v>
                </c:pt>
                <c:pt idx="38289">
                  <c:v>20.079999999999998</c:v>
                </c:pt>
                <c:pt idx="38290">
                  <c:v>20.079999999999998</c:v>
                </c:pt>
                <c:pt idx="38291">
                  <c:v>20.079999999999998</c:v>
                </c:pt>
                <c:pt idx="38292">
                  <c:v>20.079999999999998</c:v>
                </c:pt>
                <c:pt idx="38293">
                  <c:v>20.079999999999998</c:v>
                </c:pt>
                <c:pt idx="38294">
                  <c:v>20.079999999999998</c:v>
                </c:pt>
                <c:pt idx="38295">
                  <c:v>20.190000000000001</c:v>
                </c:pt>
                <c:pt idx="38296">
                  <c:v>20.190000000000001</c:v>
                </c:pt>
                <c:pt idx="38297">
                  <c:v>20.190000000000001</c:v>
                </c:pt>
                <c:pt idx="38298">
                  <c:v>20.190000000000001</c:v>
                </c:pt>
                <c:pt idx="38299">
                  <c:v>20.190000000000001</c:v>
                </c:pt>
                <c:pt idx="38300">
                  <c:v>20.190000000000001</c:v>
                </c:pt>
                <c:pt idx="38301">
                  <c:v>20.190000000000001</c:v>
                </c:pt>
                <c:pt idx="38302">
                  <c:v>20.190000000000001</c:v>
                </c:pt>
                <c:pt idx="38303">
                  <c:v>20.190000000000001</c:v>
                </c:pt>
                <c:pt idx="38304">
                  <c:v>20.190000000000001</c:v>
                </c:pt>
                <c:pt idx="38305">
                  <c:v>31.47</c:v>
                </c:pt>
                <c:pt idx="38306">
                  <c:v>31.47</c:v>
                </c:pt>
                <c:pt idx="38307">
                  <c:v>31.47</c:v>
                </c:pt>
                <c:pt idx="38308">
                  <c:v>31.47</c:v>
                </c:pt>
                <c:pt idx="38309">
                  <c:v>31.47</c:v>
                </c:pt>
                <c:pt idx="38310">
                  <c:v>31.47</c:v>
                </c:pt>
                <c:pt idx="38311">
                  <c:v>31.47</c:v>
                </c:pt>
                <c:pt idx="38312">
                  <c:v>31.47</c:v>
                </c:pt>
                <c:pt idx="38313">
                  <c:v>31.47</c:v>
                </c:pt>
                <c:pt idx="38314">
                  <c:v>31.47</c:v>
                </c:pt>
                <c:pt idx="38315">
                  <c:v>31.49</c:v>
                </c:pt>
                <c:pt idx="38316">
                  <c:v>31.49</c:v>
                </c:pt>
                <c:pt idx="38317">
                  <c:v>31.49</c:v>
                </c:pt>
                <c:pt idx="38318">
                  <c:v>31.49</c:v>
                </c:pt>
                <c:pt idx="38319">
                  <c:v>31.49</c:v>
                </c:pt>
                <c:pt idx="38320">
                  <c:v>31.49</c:v>
                </c:pt>
                <c:pt idx="38321">
                  <c:v>31.49</c:v>
                </c:pt>
                <c:pt idx="38322">
                  <c:v>31.49</c:v>
                </c:pt>
                <c:pt idx="38323">
                  <c:v>31.49</c:v>
                </c:pt>
                <c:pt idx="38324">
                  <c:v>31.49</c:v>
                </c:pt>
                <c:pt idx="38325">
                  <c:v>31.86</c:v>
                </c:pt>
                <c:pt idx="38326">
                  <c:v>31.86</c:v>
                </c:pt>
                <c:pt idx="38327">
                  <c:v>31.86</c:v>
                </c:pt>
                <c:pt idx="38328">
                  <c:v>31.86</c:v>
                </c:pt>
                <c:pt idx="38329">
                  <c:v>31.86</c:v>
                </c:pt>
                <c:pt idx="38330">
                  <c:v>31.86</c:v>
                </c:pt>
                <c:pt idx="38331">
                  <c:v>31.86</c:v>
                </c:pt>
                <c:pt idx="38332">
                  <c:v>31.86</c:v>
                </c:pt>
                <c:pt idx="38333">
                  <c:v>31.86</c:v>
                </c:pt>
                <c:pt idx="38334">
                  <c:v>31.86</c:v>
                </c:pt>
                <c:pt idx="38335">
                  <c:v>31.69</c:v>
                </c:pt>
                <c:pt idx="38336">
                  <c:v>31.69</c:v>
                </c:pt>
                <c:pt idx="38337">
                  <c:v>31.69</c:v>
                </c:pt>
                <c:pt idx="38338">
                  <c:v>31.69</c:v>
                </c:pt>
                <c:pt idx="38339">
                  <c:v>31.69</c:v>
                </c:pt>
                <c:pt idx="38340">
                  <c:v>31.69</c:v>
                </c:pt>
                <c:pt idx="38341">
                  <c:v>31.69</c:v>
                </c:pt>
                <c:pt idx="38342">
                  <c:v>31.69</c:v>
                </c:pt>
                <c:pt idx="38343">
                  <c:v>31.69</c:v>
                </c:pt>
                <c:pt idx="38344">
                  <c:v>31.69</c:v>
                </c:pt>
                <c:pt idx="38345">
                  <c:v>20.99</c:v>
                </c:pt>
                <c:pt idx="38346">
                  <c:v>20.99</c:v>
                </c:pt>
                <c:pt idx="38347">
                  <c:v>20.99</c:v>
                </c:pt>
                <c:pt idx="38348">
                  <c:v>20.99</c:v>
                </c:pt>
                <c:pt idx="38349">
                  <c:v>20.99</c:v>
                </c:pt>
                <c:pt idx="38350">
                  <c:v>20.99</c:v>
                </c:pt>
                <c:pt idx="38351">
                  <c:v>20.99</c:v>
                </c:pt>
                <c:pt idx="38352">
                  <c:v>20.99</c:v>
                </c:pt>
                <c:pt idx="38353">
                  <c:v>20.99</c:v>
                </c:pt>
                <c:pt idx="38354">
                  <c:v>20.99</c:v>
                </c:pt>
                <c:pt idx="38355">
                  <c:v>17.91</c:v>
                </c:pt>
                <c:pt idx="38356">
                  <c:v>17.91</c:v>
                </c:pt>
                <c:pt idx="38357">
                  <c:v>17.91</c:v>
                </c:pt>
                <c:pt idx="38358">
                  <c:v>17.91</c:v>
                </c:pt>
                <c:pt idx="38359">
                  <c:v>17.91</c:v>
                </c:pt>
                <c:pt idx="38360">
                  <c:v>17.91</c:v>
                </c:pt>
                <c:pt idx="38361">
                  <c:v>17.91</c:v>
                </c:pt>
                <c:pt idx="38362">
                  <c:v>17.91</c:v>
                </c:pt>
                <c:pt idx="38363">
                  <c:v>17.91</c:v>
                </c:pt>
                <c:pt idx="38364">
                  <c:v>17.91</c:v>
                </c:pt>
                <c:pt idx="38365">
                  <c:v>17.940000000000001</c:v>
                </c:pt>
                <c:pt idx="38366">
                  <c:v>17.940000000000001</c:v>
                </c:pt>
                <c:pt idx="38367">
                  <c:v>17.940000000000001</c:v>
                </c:pt>
                <c:pt idx="38368">
                  <c:v>17.940000000000001</c:v>
                </c:pt>
                <c:pt idx="38369">
                  <c:v>17.940000000000001</c:v>
                </c:pt>
                <c:pt idx="38370">
                  <c:v>17.940000000000001</c:v>
                </c:pt>
                <c:pt idx="38371">
                  <c:v>17.940000000000001</c:v>
                </c:pt>
                <c:pt idx="38372">
                  <c:v>17.940000000000001</c:v>
                </c:pt>
                <c:pt idx="38373">
                  <c:v>17.940000000000001</c:v>
                </c:pt>
                <c:pt idx="38374">
                  <c:v>17.940000000000001</c:v>
                </c:pt>
                <c:pt idx="38375">
                  <c:v>17.829999999999998</c:v>
                </c:pt>
                <c:pt idx="38376">
                  <c:v>17.829999999999998</c:v>
                </c:pt>
                <c:pt idx="38377">
                  <c:v>17.829999999999998</c:v>
                </c:pt>
                <c:pt idx="38378">
                  <c:v>17.829999999999998</c:v>
                </c:pt>
                <c:pt idx="38379">
                  <c:v>17.829999999999998</c:v>
                </c:pt>
                <c:pt idx="38380">
                  <c:v>17.829999999999998</c:v>
                </c:pt>
                <c:pt idx="38381">
                  <c:v>17.829999999999998</c:v>
                </c:pt>
                <c:pt idx="38382">
                  <c:v>17.829999999999998</c:v>
                </c:pt>
                <c:pt idx="38383">
                  <c:v>17.829999999999998</c:v>
                </c:pt>
                <c:pt idx="38384">
                  <c:v>17.829999999999998</c:v>
                </c:pt>
                <c:pt idx="38385">
                  <c:v>15.99</c:v>
                </c:pt>
                <c:pt idx="38386">
                  <c:v>15.99</c:v>
                </c:pt>
                <c:pt idx="38387">
                  <c:v>15.99</c:v>
                </c:pt>
                <c:pt idx="38388">
                  <c:v>15.99</c:v>
                </c:pt>
                <c:pt idx="38389">
                  <c:v>15.99</c:v>
                </c:pt>
                <c:pt idx="38390">
                  <c:v>15.99</c:v>
                </c:pt>
                <c:pt idx="38391">
                  <c:v>15.99</c:v>
                </c:pt>
                <c:pt idx="38392">
                  <c:v>15.99</c:v>
                </c:pt>
                <c:pt idx="38393">
                  <c:v>15.99</c:v>
                </c:pt>
                <c:pt idx="38394">
                  <c:v>15.99</c:v>
                </c:pt>
                <c:pt idx="38395">
                  <c:v>15.33</c:v>
                </c:pt>
                <c:pt idx="38396">
                  <c:v>15.33</c:v>
                </c:pt>
                <c:pt idx="38397">
                  <c:v>15.33</c:v>
                </c:pt>
                <c:pt idx="38398">
                  <c:v>15.33</c:v>
                </c:pt>
                <c:pt idx="38399">
                  <c:v>15.33</c:v>
                </c:pt>
                <c:pt idx="38400">
                  <c:v>15.33</c:v>
                </c:pt>
                <c:pt idx="38401">
                  <c:v>15.33</c:v>
                </c:pt>
                <c:pt idx="38402">
                  <c:v>15.33</c:v>
                </c:pt>
                <c:pt idx="38403">
                  <c:v>15.33</c:v>
                </c:pt>
                <c:pt idx="38404">
                  <c:v>15.33</c:v>
                </c:pt>
                <c:pt idx="38405">
                  <c:v>15.08</c:v>
                </c:pt>
                <c:pt idx="38406">
                  <c:v>15.08</c:v>
                </c:pt>
                <c:pt idx="38407">
                  <c:v>15.08</c:v>
                </c:pt>
                <c:pt idx="38408">
                  <c:v>15.08</c:v>
                </c:pt>
                <c:pt idx="38409">
                  <c:v>15.08</c:v>
                </c:pt>
                <c:pt idx="38410">
                  <c:v>15.08</c:v>
                </c:pt>
                <c:pt idx="38411">
                  <c:v>15.08</c:v>
                </c:pt>
                <c:pt idx="38412">
                  <c:v>15.08</c:v>
                </c:pt>
                <c:pt idx="38413">
                  <c:v>15.08</c:v>
                </c:pt>
                <c:pt idx="38414">
                  <c:v>15.08</c:v>
                </c:pt>
                <c:pt idx="38415">
                  <c:v>15.3</c:v>
                </c:pt>
                <c:pt idx="38416">
                  <c:v>15.3</c:v>
                </c:pt>
                <c:pt idx="38417">
                  <c:v>15.3</c:v>
                </c:pt>
                <c:pt idx="38418">
                  <c:v>15.3</c:v>
                </c:pt>
                <c:pt idx="38419">
                  <c:v>15.3</c:v>
                </c:pt>
                <c:pt idx="38420">
                  <c:v>15.3</c:v>
                </c:pt>
                <c:pt idx="38421">
                  <c:v>15.3</c:v>
                </c:pt>
                <c:pt idx="38422">
                  <c:v>15.3</c:v>
                </c:pt>
                <c:pt idx="38423">
                  <c:v>15.3</c:v>
                </c:pt>
                <c:pt idx="38424">
                  <c:v>15.3</c:v>
                </c:pt>
                <c:pt idx="38425">
                  <c:v>15.44</c:v>
                </c:pt>
                <c:pt idx="38426">
                  <c:v>15.44</c:v>
                </c:pt>
                <c:pt idx="38427">
                  <c:v>15.44</c:v>
                </c:pt>
                <c:pt idx="38428">
                  <c:v>15.44</c:v>
                </c:pt>
                <c:pt idx="38429">
                  <c:v>15.44</c:v>
                </c:pt>
                <c:pt idx="38430">
                  <c:v>15.44</c:v>
                </c:pt>
                <c:pt idx="38431">
                  <c:v>15.44</c:v>
                </c:pt>
                <c:pt idx="38432">
                  <c:v>15.44</c:v>
                </c:pt>
                <c:pt idx="38433">
                  <c:v>15.44</c:v>
                </c:pt>
                <c:pt idx="38434">
                  <c:v>15.44</c:v>
                </c:pt>
                <c:pt idx="38435">
                  <c:v>13.99</c:v>
                </c:pt>
                <c:pt idx="38436">
                  <c:v>13.99</c:v>
                </c:pt>
                <c:pt idx="38437">
                  <c:v>13.99</c:v>
                </c:pt>
                <c:pt idx="38438">
                  <c:v>13.99</c:v>
                </c:pt>
                <c:pt idx="38439">
                  <c:v>13.99</c:v>
                </c:pt>
                <c:pt idx="38440">
                  <c:v>13.99</c:v>
                </c:pt>
                <c:pt idx="38441">
                  <c:v>13.99</c:v>
                </c:pt>
                <c:pt idx="38442">
                  <c:v>13.99</c:v>
                </c:pt>
                <c:pt idx="38443">
                  <c:v>13.99</c:v>
                </c:pt>
                <c:pt idx="38444">
                  <c:v>13.99</c:v>
                </c:pt>
                <c:pt idx="38445">
                  <c:v>16.739999999999998</c:v>
                </c:pt>
                <c:pt idx="38446">
                  <c:v>16.739999999999998</c:v>
                </c:pt>
                <c:pt idx="38447">
                  <c:v>16.739999999999998</c:v>
                </c:pt>
                <c:pt idx="38448">
                  <c:v>16.739999999999998</c:v>
                </c:pt>
                <c:pt idx="38449">
                  <c:v>16.739999999999998</c:v>
                </c:pt>
                <c:pt idx="38450">
                  <c:v>16.739999999999998</c:v>
                </c:pt>
                <c:pt idx="38451">
                  <c:v>16.739999999999998</c:v>
                </c:pt>
                <c:pt idx="38452">
                  <c:v>16.739999999999998</c:v>
                </c:pt>
                <c:pt idx="38453">
                  <c:v>16.739999999999998</c:v>
                </c:pt>
                <c:pt idx="38454">
                  <c:v>16.739999999999998</c:v>
                </c:pt>
                <c:pt idx="38455">
                  <c:v>15.36</c:v>
                </c:pt>
                <c:pt idx="38456">
                  <c:v>15.36</c:v>
                </c:pt>
                <c:pt idx="38457">
                  <c:v>15.36</c:v>
                </c:pt>
                <c:pt idx="38458">
                  <c:v>15.36</c:v>
                </c:pt>
                <c:pt idx="38459">
                  <c:v>15.36</c:v>
                </c:pt>
                <c:pt idx="38460">
                  <c:v>15.36</c:v>
                </c:pt>
                <c:pt idx="38461">
                  <c:v>15.36</c:v>
                </c:pt>
                <c:pt idx="38462">
                  <c:v>15.36</c:v>
                </c:pt>
                <c:pt idx="38463">
                  <c:v>15.36</c:v>
                </c:pt>
                <c:pt idx="38464">
                  <c:v>15.36</c:v>
                </c:pt>
                <c:pt idx="38465">
                  <c:v>15.02</c:v>
                </c:pt>
                <c:pt idx="38466">
                  <c:v>15.02</c:v>
                </c:pt>
                <c:pt idx="38467">
                  <c:v>15.02</c:v>
                </c:pt>
                <c:pt idx="38468">
                  <c:v>15.02</c:v>
                </c:pt>
                <c:pt idx="38469">
                  <c:v>15.02</c:v>
                </c:pt>
                <c:pt idx="38470">
                  <c:v>15.02</c:v>
                </c:pt>
                <c:pt idx="38471">
                  <c:v>15.02</c:v>
                </c:pt>
                <c:pt idx="38472">
                  <c:v>15.02</c:v>
                </c:pt>
                <c:pt idx="38473">
                  <c:v>15.02</c:v>
                </c:pt>
                <c:pt idx="38474">
                  <c:v>15.02</c:v>
                </c:pt>
                <c:pt idx="38475">
                  <c:v>15.3</c:v>
                </c:pt>
                <c:pt idx="38476">
                  <c:v>15.3</c:v>
                </c:pt>
                <c:pt idx="38477">
                  <c:v>15.3</c:v>
                </c:pt>
                <c:pt idx="38478">
                  <c:v>15.3</c:v>
                </c:pt>
                <c:pt idx="38479">
                  <c:v>15.3</c:v>
                </c:pt>
                <c:pt idx="38480">
                  <c:v>15.3</c:v>
                </c:pt>
                <c:pt idx="38481">
                  <c:v>15.3</c:v>
                </c:pt>
                <c:pt idx="38482">
                  <c:v>15.3</c:v>
                </c:pt>
                <c:pt idx="38483">
                  <c:v>15.3</c:v>
                </c:pt>
                <c:pt idx="38484">
                  <c:v>15.3</c:v>
                </c:pt>
                <c:pt idx="38485">
                  <c:v>29.24</c:v>
                </c:pt>
                <c:pt idx="38486">
                  <c:v>29.24</c:v>
                </c:pt>
                <c:pt idx="38487">
                  <c:v>29.24</c:v>
                </c:pt>
                <c:pt idx="38488">
                  <c:v>29.24</c:v>
                </c:pt>
                <c:pt idx="38489">
                  <c:v>29.24</c:v>
                </c:pt>
                <c:pt idx="38490">
                  <c:v>29.24</c:v>
                </c:pt>
                <c:pt idx="38491">
                  <c:v>29.24</c:v>
                </c:pt>
                <c:pt idx="38492">
                  <c:v>29.24</c:v>
                </c:pt>
                <c:pt idx="38493">
                  <c:v>29.24</c:v>
                </c:pt>
                <c:pt idx="38494">
                  <c:v>29.24</c:v>
                </c:pt>
                <c:pt idx="38495">
                  <c:v>28.63</c:v>
                </c:pt>
                <c:pt idx="38496">
                  <c:v>28.63</c:v>
                </c:pt>
                <c:pt idx="38497">
                  <c:v>28.63</c:v>
                </c:pt>
                <c:pt idx="38498">
                  <c:v>28.63</c:v>
                </c:pt>
                <c:pt idx="38499">
                  <c:v>28.63</c:v>
                </c:pt>
                <c:pt idx="38500">
                  <c:v>28.63</c:v>
                </c:pt>
                <c:pt idx="38501">
                  <c:v>28.63</c:v>
                </c:pt>
                <c:pt idx="38502">
                  <c:v>28.63</c:v>
                </c:pt>
                <c:pt idx="38503">
                  <c:v>28.63</c:v>
                </c:pt>
                <c:pt idx="38504">
                  <c:v>28.63</c:v>
                </c:pt>
                <c:pt idx="38505">
                  <c:v>28.22</c:v>
                </c:pt>
                <c:pt idx="38506">
                  <c:v>28.22</c:v>
                </c:pt>
                <c:pt idx="38507">
                  <c:v>28.22</c:v>
                </c:pt>
                <c:pt idx="38508">
                  <c:v>28.22</c:v>
                </c:pt>
                <c:pt idx="38509">
                  <c:v>28.22</c:v>
                </c:pt>
                <c:pt idx="38510">
                  <c:v>28.22</c:v>
                </c:pt>
                <c:pt idx="38511">
                  <c:v>28.22</c:v>
                </c:pt>
                <c:pt idx="38512">
                  <c:v>28.22</c:v>
                </c:pt>
                <c:pt idx="38513">
                  <c:v>28.22</c:v>
                </c:pt>
                <c:pt idx="38514">
                  <c:v>28.22</c:v>
                </c:pt>
                <c:pt idx="38515">
                  <c:v>27.66</c:v>
                </c:pt>
                <c:pt idx="38516">
                  <c:v>27.66</c:v>
                </c:pt>
                <c:pt idx="38517">
                  <c:v>27.66</c:v>
                </c:pt>
                <c:pt idx="38518">
                  <c:v>27.66</c:v>
                </c:pt>
                <c:pt idx="38519">
                  <c:v>27.66</c:v>
                </c:pt>
                <c:pt idx="38520">
                  <c:v>27.66</c:v>
                </c:pt>
                <c:pt idx="38521">
                  <c:v>27.66</c:v>
                </c:pt>
                <c:pt idx="38522">
                  <c:v>27.66</c:v>
                </c:pt>
                <c:pt idx="38523">
                  <c:v>27.66</c:v>
                </c:pt>
                <c:pt idx="38524">
                  <c:v>27.66</c:v>
                </c:pt>
                <c:pt idx="38525">
                  <c:v>27.24</c:v>
                </c:pt>
                <c:pt idx="38526">
                  <c:v>27.24</c:v>
                </c:pt>
                <c:pt idx="38527">
                  <c:v>27.24</c:v>
                </c:pt>
                <c:pt idx="38528">
                  <c:v>27.24</c:v>
                </c:pt>
                <c:pt idx="38529">
                  <c:v>27.24</c:v>
                </c:pt>
                <c:pt idx="38530">
                  <c:v>27.24</c:v>
                </c:pt>
                <c:pt idx="38531">
                  <c:v>27.24</c:v>
                </c:pt>
                <c:pt idx="38532">
                  <c:v>27.24</c:v>
                </c:pt>
                <c:pt idx="38533">
                  <c:v>27.24</c:v>
                </c:pt>
                <c:pt idx="38534">
                  <c:v>27.24</c:v>
                </c:pt>
                <c:pt idx="38535">
                  <c:v>26.44</c:v>
                </c:pt>
                <c:pt idx="38536">
                  <c:v>26.44</c:v>
                </c:pt>
                <c:pt idx="38537">
                  <c:v>26.44</c:v>
                </c:pt>
                <c:pt idx="38538">
                  <c:v>26.44</c:v>
                </c:pt>
                <c:pt idx="38539">
                  <c:v>26.44</c:v>
                </c:pt>
                <c:pt idx="38540">
                  <c:v>26.44</c:v>
                </c:pt>
                <c:pt idx="38541">
                  <c:v>26.44</c:v>
                </c:pt>
                <c:pt idx="38542">
                  <c:v>26.44</c:v>
                </c:pt>
                <c:pt idx="38543">
                  <c:v>26.44</c:v>
                </c:pt>
                <c:pt idx="38544">
                  <c:v>26.44</c:v>
                </c:pt>
                <c:pt idx="38545">
                  <c:v>26.27</c:v>
                </c:pt>
                <c:pt idx="38546">
                  <c:v>26.27</c:v>
                </c:pt>
                <c:pt idx="38547">
                  <c:v>26.27</c:v>
                </c:pt>
                <c:pt idx="38548">
                  <c:v>26.27</c:v>
                </c:pt>
                <c:pt idx="38549">
                  <c:v>26.27</c:v>
                </c:pt>
                <c:pt idx="38550">
                  <c:v>26.27</c:v>
                </c:pt>
                <c:pt idx="38551">
                  <c:v>26.27</c:v>
                </c:pt>
                <c:pt idx="38552">
                  <c:v>26.27</c:v>
                </c:pt>
                <c:pt idx="38553">
                  <c:v>26.27</c:v>
                </c:pt>
                <c:pt idx="38554">
                  <c:v>26.27</c:v>
                </c:pt>
                <c:pt idx="38555">
                  <c:v>25.8</c:v>
                </c:pt>
                <c:pt idx="38556">
                  <c:v>25.8</c:v>
                </c:pt>
                <c:pt idx="38557">
                  <c:v>25.8</c:v>
                </c:pt>
                <c:pt idx="38558">
                  <c:v>25.8</c:v>
                </c:pt>
                <c:pt idx="38559">
                  <c:v>25.8</c:v>
                </c:pt>
                <c:pt idx="38560">
                  <c:v>25.8</c:v>
                </c:pt>
                <c:pt idx="38561">
                  <c:v>25.8</c:v>
                </c:pt>
                <c:pt idx="38562">
                  <c:v>25.8</c:v>
                </c:pt>
                <c:pt idx="38563">
                  <c:v>25.8</c:v>
                </c:pt>
                <c:pt idx="38564">
                  <c:v>25.8</c:v>
                </c:pt>
                <c:pt idx="38565">
                  <c:v>25.3</c:v>
                </c:pt>
                <c:pt idx="38566">
                  <c:v>25.3</c:v>
                </c:pt>
                <c:pt idx="38567">
                  <c:v>25.3</c:v>
                </c:pt>
                <c:pt idx="38568">
                  <c:v>25.3</c:v>
                </c:pt>
                <c:pt idx="38569">
                  <c:v>25.3</c:v>
                </c:pt>
                <c:pt idx="38570">
                  <c:v>25.3</c:v>
                </c:pt>
                <c:pt idx="38571">
                  <c:v>25.3</c:v>
                </c:pt>
                <c:pt idx="38572">
                  <c:v>25.3</c:v>
                </c:pt>
                <c:pt idx="38573">
                  <c:v>25.3</c:v>
                </c:pt>
                <c:pt idx="38574">
                  <c:v>25.3</c:v>
                </c:pt>
                <c:pt idx="38575">
                  <c:v>21.33</c:v>
                </c:pt>
                <c:pt idx="38576">
                  <c:v>21.33</c:v>
                </c:pt>
                <c:pt idx="38577">
                  <c:v>21.33</c:v>
                </c:pt>
                <c:pt idx="38578">
                  <c:v>21.33</c:v>
                </c:pt>
                <c:pt idx="38579">
                  <c:v>21.33</c:v>
                </c:pt>
                <c:pt idx="38580">
                  <c:v>21.33</c:v>
                </c:pt>
                <c:pt idx="38581">
                  <c:v>21.33</c:v>
                </c:pt>
                <c:pt idx="38582">
                  <c:v>21.33</c:v>
                </c:pt>
                <c:pt idx="38583">
                  <c:v>21.33</c:v>
                </c:pt>
                <c:pt idx="38584">
                  <c:v>21.33</c:v>
                </c:pt>
                <c:pt idx="38585">
                  <c:v>11.97</c:v>
                </c:pt>
                <c:pt idx="38586">
                  <c:v>11.97</c:v>
                </c:pt>
                <c:pt idx="38587">
                  <c:v>11.97</c:v>
                </c:pt>
                <c:pt idx="38588">
                  <c:v>11.97</c:v>
                </c:pt>
                <c:pt idx="38589">
                  <c:v>11.97</c:v>
                </c:pt>
                <c:pt idx="38590">
                  <c:v>11.97</c:v>
                </c:pt>
                <c:pt idx="38591">
                  <c:v>11.97</c:v>
                </c:pt>
                <c:pt idx="38592">
                  <c:v>11.97</c:v>
                </c:pt>
                <c:pt idx="38593">
                  <c:v>11.97</c:v>
                </c:pt>
                <c:pt idx="38594">
                  <c:v>11.97</c:v>
                </c:pt>
                <c:pt idx="38595">
                  <c:v>30.86</c:v>
                </c:pt>
                <c:pt idx="38596">
                  <c:v>30.86</c:v>
                </c:pt>
                <c:pt idx="38597">
                  <c:v>30.86</c:v>
                </c:pt>
                <c:pt idx="38598">
                  <c:v>30.86</c:v>
                </c:pt>
                <c:pt idx="38599">
                  <c:v>30.86</c:v>
                </c:pt>
                <c:pt idx="38600">
                  <c:v>30.86</c:v>
                </c:pt>
                <c:pt idx="38601">
                  <c:v>30.86</c:v>
                </c:pt>
                <c:pt idx="38602">
                  <c:v>30.86</c:v>
                </c:pt>
                <c:pt idx="38603">
                  <c:v>30.86</c:v>
                </c:pt>
                <c:pt idx="38604">
                  <c:v>30.86</c:v>
                </c:pt>
                <c:pt idx="38605">
                  <c:v>37.299999999999997</c:v>
                </c:pt>
                <c:pt idx="38606">
                  <c:v>37.299999999999997</c:v>
                </c:pt>
                <c:pt idx="38607">
                  <c:v>37.299999999999997</c:v>
                </c:pt>
                <c:pt idx="38608">
                  <c:v>37.299999999999997</c:v>
                </c:pt>
                <c:pt idx="38609">
                  <c:v>37.299999999999997</c:v>
                </c:pt>
                <c:pt idx="38610">
                  <c:v>37.299999999999997</c:v>
                </c:pt>
                <c:pt idx="38611">
                  <c:v>37.299999999999997</c:v>
                </c:pt>
                <c:pt idx="38612">
                  <c:v>37.299999999999997</c:v>
                </c:pt>
                <c:pt idx="38613">
                  <c:v>37.299999999999997</c:v>
                </c:pt>
                <c:pt idx="38614">
                  <c:v>37.299999999999997</c:v>
                </c:pt>
                <c:pt idx="38615">
                  <c:v>36.97</c:v>
                </c:pt>
                <c:pt idx="38616">
                  <c:v>36.97</c:v>
                </c:pt>
                <c:pt idx="38617">
                  <c:v>36.97</c:v>
                </c:pt>
                <c:pt idx="38618">
                  <c:v>36.97</c:v>
                </c:pt>
                <c:pt idx="38619">
                  <c:v>36.97</c:v>
                </c:pt>
                <c:pt idx="38620">
                  <c:v>36.97</c:v>
                </c:pt>
                <c:pt idx="38621">
                  <c:v>36.97</c:v>
                </c:pt>
                <c:pt idx="38622">
                  <c:v>36.97</c:v>
                </c:pt>
                <c:pt idx="38623">
                  <c:v>36.97</c:v>
                </c:pt>
                <c:pt idx="38624">
                  <c:v>36.97</c:v>
                </c:pt>
                <c:pt idx="38625">
                  <c:v>36.299999999999997</c:v>
                </c:pt>
                <c:pt idx="38626">
                  <c:v>36.299999999999997</c:v>
                </c:pt>
                <c:pt idx="38627">
                  <c:v>36.299999999999997</c:v>
                </c:pt>
                <c:pt idx="38628">
                  <c:v>36.299999999999997</c:v>
                </c:pt>
                <c:pt idx="38629">
                  <c:v>36.299999999999997</c:v>
                </c:pt>
                <c:pt idx="38630">
                  <c:v>36.299999999999997</c:v>
                </c:pt>
                <c:pt idx="38631">
                  <c:v>36.299999999999997</c:v>
                </c:pt>
                <c:pt idx="38632">
                  <c:v>36.299999999999997</c:v>
                </c:pt>
                <c:pt idx="38633">
                  <c:v>36.299999999999997</c:v>
                </c:pt>
                <c:pt idx="38634">
                  <c:v>36.299999999999997</c:v>
                </c:pt>
                <c:pt idx="38635">
                  <c:v>35.69</c:v>
                </c:pt>
                <c:pt idx="38636">
                  <c:v>35.69</c:v>
                </c:pt>
                <c:pt idx="38637">
                  <c:v>35.69</c:v>
                </c:pt>
                <c:pt idx="38638">
                  <c:v>35.69</c:v>
                </c:pt>
                <c:pt idx="38639">
                  <c:v>35.69</c:v>
                </c:pt>
                <c:pt idx="38640">
                  <c:v>35.69</c:v>
                </c:pt>
                <c:pt idx="38641">
                  <c:v>35.69</c:v>
                </c:pt>
                <c:pt idx="38642">
                  <c:v>35.69</c:v>
                </c:pt>
                <c:pt idx="38643">
                  <c:v>35.69</c:v>
                </c:pt>
                <c:pt idx="38644">
                  <c:v>35.69</c:v>
                </c:pt>
                <c:pt idx="38645">
                  <c:v>35.58</c:v>
                </c:pt>
                <c:pt idx="38646">
                  <c:v>35.58</c:v>
                </c:pt>
                <c:pt idx="38647">
                  <c:v>35.58</c:v>
                </c:pt>
                <c:pt idx="38648">
                  <c:v>35.58</c:v>
                </c:pt>
                <c:pt idx="38649">
                  <c:v>35.58</c:v>
                </c:pt>
                <c:pt idx="38650">
                  <c:v>35.58</c:v>
                </c:pt>
                <c:pt idx="38651">
                  <c:v>35.58</c:v>
                </c:pt>
                <c:pt idx="38652">
                  <c:v>35.58</c:v>
                </c:pt>
                <c:pt idx="38653">
                  <c:v>35.58</c:v>
                </c:pt>
                <c:pt idx="38654">
                  <c:v>35.58</c:v>
                </c:pt>
                <c:pt idx="38655">
                  <c:v>34.83</c:v>
                </c:pt>
                <c:pt idx="38656">
                  <c:v>34.83</c:v>
                </c:pt>
                <c:pt idx="38657">
                  <c:v>34.83</c:v>
                </c:pt>
                <c:pt idx="38658">
                  <c:v>34.83</c:v>
                </c:pt>
                <c:pt idx="38659">
                  <c:v>34.83</c:v>
                </c:pt>
                <c:pt idx="38660">
                  <c:v>34.83</c:v>
                </c:pt>
                <c:pt idx="38661">
                  <c:v>34.83</c:v>
                </c:pt>
                <c:pt idx="38662">
                  <c:v>34.83</c:v>
                </c:pt>
                <c:pt idx="38663">
                  <c:v>34.83</c:v>
                </c:pt>
                <c:pt idx="38664">
                  <c:v>34.83</c:v>
                </c:pt>
                <c:pt idx="38665">
                  <c:v>34.020000000000003</c:v>
                </c:pt>
                <c:pt idx="38666">
                  <c:v>34.020000000000003</c:v>
                </c:pt>
                <c:pt idx="38667">
                  <c:v>34.020000000000003</c:v>
                </c:pt>
                <c:pt idx="38668">
                  <c:v>34.020000000000003</c:v>
                </c:pt>
                <c:pt idx="38669">
                  <c:v>34.020000000000003</c:v>
                </c:pt>
                <c:pt idx="38670">
                  <c:v>34.020000000000003</c:v>
                </c:pt>
                <c:pt idx="38671">
                  <c:v>34.020000000000003</c:v>
                </c:pt>
                <c:pt idx="38672">
                  <c:v>34.020000000000003</c:v>
                </c:pt>
                <c:pt idx="38673">
                  <c:v>34.020000000000003</c:v>
                </c:pt>
                <c:pt idx="38674">
                  <c:v>34.020000000000003</c:v>
                </c:pt>
                <c:pt idx="38675">
                  <c:v>33.08</c:v>
                </c:pt>
                <c:pt idx="38676">
                  <c:v>33.08</c:v>
                </c:pt>
                <c:pt idx="38677">
                  <c:v>33.08</c:v>
                </c:pt>
                <c:pt idx="38678">
                  <c:v>33.08</c:v>
                </c:pt>
                <c:pt idx="38679">
                  <c:v>33.08</c:v>
                </c:pt>
                <c:pt idx="38680">
                  <c:v>33.08</c:v>
                </c:pt>
                <c:pt idx="38681">
                  <c:v>33.08</c:v>
                </c:pt>
                <c:pt idx="38682">
                  <c:v>33.08</c:v>
                </c:pt>
                <c:pt idx="38683">
                  <c:v>33.08</c:v>
                </c:pt>
                <c:pt idx="38684">
                  <c:v>33.08</c:v>
                </c:pt>
                <c:pt idx="38685">
                  <c:v>32.99</c:v>
                </c:pt>
                <c:pt idx="38686">
                  <c:v>32.99</c:v>
                </c:pt>
                <c:pt idx="38687">
                  <c:v>32.99</c:v>
                </c:pt>
                <c:pt idx="38688">
                  <c:v>32.99</c:v>
                </c:pt>
                <c:pt idx="38689">
                  <c:v>32.99</c:v>
                </c:pt>
                <c:pt idx="38690">
                  <c:v>32.99</c:v>
                </c:pt>
                <c:pt idx="38691">
                  <c:v>32.99</c:v>
                </c:pt>
                <c:pt idx="38692">
                  <c:v>32.99</c:v>
                </c:pt>
                <c:pt idx="38693">
                  <c:v>32.99</c:v>
                </c:pt>
                <c:pt idx="38694">
                  <c:v>32.99</c:v>
                </c:pt>
                <c:pt idx="38695">
                  <c:v>17.739999999999998</c:v>
                </c:pt>
                <c:pt idx="38696">
                  <c:v>17.739999999999998</c:v>
                </c:pt>
                <c:pt idx="38697">
                  <c:v>17.739999999999998</c:v>
                </c:pt>
                <c:pt idx="38698">
                  <c:v>17.739999999999998</c:v>
                </c:pt>
                <c:pt idx="38699">
                  <c:v>17.739999999999998</c:v>
                </c:pt>
                <c:pt idx="38700">
                  <c:v>17.739999999999998</c:v>
                </c:pt>
                <c:pt idx="38701">
                  <c:v>17.739999999999998</c:v>
                </c:pt>
                <c:pt idx="38702">
                  <c:v>17.739999999999998</c:v>
                </c:pt>
                <c:pt idx="38703">
                  <c:v>17.739999999999998</c:v>
                </c:pt>
                <c:pt idx="38704">
                  <c:v>17.739999999999998</c:v>
                </c:pt>
                <c:pt idx="38705">
                  <c:v>19.079999999999998</c:v>
                </c:pt>
                <c:pt idx="38706">
                  <c:v>19.079999999999998</c:v>
                </c:pt>
                <c:pt idx="38707">
                  <c:v>19.079999999999998</c:v>
                </c:pt>
                <c:pt idx="38708">
                  <c:v>19.079999999999998</c:v>
                </c:pt>
                <c:pt idx="38709">
                  <c:v>19.079999999999998</c:v>
                </c:pt>
                <c:pt idx="38710">
                  <c:v>19.079999999999998</c:v>
                </c:pt>
                <c:pt idx="38711">
                  <c:v>19.079999999999998</c:v>
                </c:pt>
                <c:pt idx="38712">
                  <c:v>19.079999999999998</c:v>
                </c:pt>
                <c:pt idx="38713">
                  <c:v>19.079999999999998</c:v>
                </c:pt>
                <c:pt idx="38714">
                  <c:v>19.079999999999998</c:v>
                </c:pt>
                <c:pt idx="38715">
                  <c:v>19.05</c:v>
                </c:pt>
                <c:pt idx="38716">
                  <c:v>19.05</c:v>
                </c:pt>
                <c:pt idx="38717">
                  <c:v>19.05</c:v>
                </c:pt>
                <c:pt idx="38718">
                  <c:v>19.05</c:v>
                </c:pt>
                <c:pt idx="38719">
                  <c:v>19.05</c:v>
                </c:pt>
                <c:pt idx="38720">
                  <c:v>19.05</c:v>
                </c:pt>
                <c:pt idx="38721">
                  <c:v>19.05</c:v>
                </c:pt>
                <c:pt idx="38722">
                  <c:v>19.05</c:v>
                </c:pt>
                <c:pt idx="38723">
                  <c:v>19.05</c:v>
                </c:pt>
                <c:pt idx="38724">
                  <c:v>19.05</c:v>
                </c:pt>
                <c:pt idx="38725">
                  <c:v>18.690000000000001</c:v>
                </c:pt>
                <c:pt idx="38726">
                  <c:v>18.690000000000001</c:v>
                </c:pt>
                <c:pt idx="38727">
                  <c:v>18.690000000000001</c:v>
                </c:pt>
                <c:pt idx="38728">
                  <c:v>18.690000000000001</c:v>
                </c:pt>
                <c:pt idx="38729">
                  <c:v>18.690000000000001</c:v>
                </c:pt>
                <c:pt idx="38730">
                  <c:v>18.690000000000001</c:v>
                </c:pt>
                <c:pt idx="38731">
                  <c:v>18.690000000000001</c:v>
                </c:pt>
                <c:pt idx="38732">
                  <c:v>18.690000000000001</c:v>
                </c:pt>
                <c:pt idx="38733">
                  <c:v>18.690000000000001</c:v>
                </c:pt>
                <c:pt idx="38734">
                  <c:v>18.690000000000001</c:v>
                </c:pt>
                <c:pt idx="38735">
                  <c:v>34.549999999999997</c:v>
                </c:pt>
                <c:pt idx="38736">
                  <c:v>34.549999999999997</c:v>
                </c:pt>
                <c:pt idx="38737">
                  <c:v>34.549999999999997</c:v>
                </c:pt>
                <c:pt idx="38738">
                  <c:v>34.549999999999997</c:v>
                </c:pt>
                <c:pt idx="38739">
                  <c:v>34.549999999999997</c:v>
                </c:pt>
                <c:pt idx="38740">
                  <c:v>34.549999999999997</c:v>
                </c:pt>
                <c:pt idx="38741">
                  <c:v>34.549999999999997</c:v>
                </c:pt>
                <c:pt idx="38742">
                  <c:v>34.549999999999997</c:v>
                </c:pt>
                <c:pt idx="38743">
                  <c:v>34.549999999999997</c:v>
                </c:pt>
                <c:pt idx="38744">
                  <c:v>34.549999999999997</c:v>
                </c:pt>
                <c:pt idx="38745">
                  <c:v>36.86</c:v>
                </c:pt>
                <c:pt idx="38746">
                  <c:v>36.86</c:v>
                </c:pt>
                <c:pt idx="38747">
                  <c:v>36.86</c:v>
                </c:pt>
                <c:pt idx="38748">
                  <c:v>36.86</c:v>
                </c:pt>
                <c:pt idx="38749">
                  <c:v>36.86</c:v>
                </c:pt>
                <c:pt idx="38750">
                  <c:v>36.86</c:v>
                </c:pt>
                <c:pt idx="38751">
                  <c:v>36.86</c:v>
                </c:pt>
                <c:pt idx="38752">
                  <c:v>36.86</c:v>
                </c:pt>
                <c:pt idx="38753">
                  <c:v>36.86</c:v>
                </c:pt>
                <c:pt idx="38754">
                  <c:v>36.86</c:v>
                </c:pt>
                <c:pt idx="38755">
                  <c:v>36.130000000000003</c:v>
                </c:pt>
                <c:pt idx="38756">
                  <c:v>36.130000000000003</c:v>
                </c:pt>
                <c:pt idx="38757">
                  <c:v>36.130000000000003</c:v>
                </c:pt>
                <c:pt idx="38758">
                  <c:v>36.130000000000003</c:v>
                </c:pt>
                <c:pt idx="38759">
                  <c:v>36.130000000000003</c:v>
                </c:pt>
                <c:pt idx="38760">
                  <c:v>36.130000000000003</c:v>
                </c:pt>
                <c:pt idx="38761">
                  <c:v>36.130000000000003</c:v>
                </c:pt>
                <c:pt idx="38762">
                  <c:v>36.130000000000003</c:v>
                </c:pt>
                <c:pt idx="38763">
                  <c:v>36.130000000000003</c:v>
                </c:pt>
                <c:pt idx="38764">
                  <c:v>36.130000000000003</c:v>
                </c:pt>
                <c:pt idx="38765">
                  <c:v>36.44</c:v>
                </c:pt>
                <c:pt idx="38766">
                  <c:v>36.44</c:v>
                </c:pt>
                <c:pt idx="38767">
                  <c:v>36.44</c:v>
                </c:pt>
                <c:pt idx="38768">
                  <c:v>36.44</c:v>
                </c:pt>
                <c:pt idx="38769">
                  <c:v>36.44</c:v>
                </c:pt>
                <c:pt idx="38770">
                  <c:v>36.44</c:v>
                </c:pt>
                <c:pt idx="38771">
                  <c:v>36.44</c:v>
                </c:pt>
                <c:pt idx="38772">
                  <c:v>36.44</c:v>
                </c:pt>
                <c:pt idx="38773">
                  <c:v>36.44</c:v>
                </c:pt>
                <c:pt idx="38774">
                  <c:v>36.44</c:v>
                </c:pt>
                <c:pt idx="38775">
                  <c:v>19.66</c:v>
                </c:pt>
                <c:pt idx="38776">
                  <c:v>19.66</c:v>
                </c:pt>
                <c:pt idx="38777">
                  <c:v>19.66</c:v>
                </c:pt>
                <c:pt idx="38778">
                  <c:v>19.66</c:v>
                </c:pt>
                <c:pt idx="38779">
                  <c:v>19.66</c:v>
                </c:pt>
                <c:pt idx="38780">
                  <c:v>19.66</c:v>
                </c:pt>
                <c:pt idx="38781">
                  <c:v>19.66</c:v>
                </c:pt>
                <c:pt idx="38782">
                  <c:v>19.66</c:v>
                </c:pt>
                <c:pt idx="38783">
                  <c:v>19.66</c:v>
                </c:pt>
                <c:pt idx="38784">
                  <c:v>19.66</c:v>
                </c:pt>
                <c:pt idx="38785">
                  <c:v>19.440000000000001</c:v>
                </c:pt>
                <c:pt idx="38786">
                  <c:v>19.440000000000001</c:v>
                </c:pt>
                <c:pt idx="38787">
                  <c:v>19.440000000000001</c:v>
                </c:pt>
                <c:pt idx="38788">
                  <c:v>19.440000000000001</c:v>
                </c:pt>
                <c:pt idx="38789">
                  <c:v>19.440000000000001</c:v>
                </c:pt>
                <c:pt idx="38790">
                  <c:v>19.440000000000001</c:v>
                </c:pt>
                <c:pt idx="38791">
                  <c:v>19.440000000000001</c:v>
                </c:pt>
                <c:pt idx="38792">
                  <c:v>19.440000000000001</c:v>
                </c:pt>
                <c:pt idx="38793">
                  <c:v>19.440000000000001</c:v>
                </c:pt>
                <c:pt idx="38794">
                  <c:v>19.440000000000001</c:v>
                </c:pt>
                <c:pt idx="38795">
                  <c:v>16.86</c:v>
                </c:pt>
                <c:pt idx="38796">
                  <c:v>16.86</c:v>
                </c:pt>
                <c:pt idx="38797">
                  <c:v>16.86</c:v>
                </c:pt>
                <c:pt idx="38798">
                  <c:v>16.86</c:v>
                </c:pt>
                <c:pt idx="38799">
                  <c:v>16.86</c:v>
                </c:pt>
                <c:pt idx="38800">
                  <c:v>16.86</c:v>
                </c:pt>
                <c:pt idx="38801">
                  <c:v>16.86</c:v>
                </c:pt>
                <c:pt idx="38802">
                  <c:v>16.86</c:v>
                </c:pt>
                <c:pt idx="38803">
                  <c:v>16.86</c:v>
                </c:pt>
                <c:pt idx="38804">
                  <c:v>16.86</c:v>
                </c:pt>
                <c:pt idx="38805">
                  <c:v>19.579999999999998</c:v>
                </c:pt>
                <c:pt idx="38806">
                  <c:v>19.579999999999998</c:v>
                </c:pt>
                <c:pt idx="38807">
                  <c:v>19.579999999999998</c:v>
                </c:pt>
                <c:pt idx="38808">
                  <c:v>19.579999999999998</c:v>
                </c:pt>
                <c:pt idx="38809">
                  <c:v>19.579999999999998</c:v>
                </c:pt>
                <c:pt idx="38810">
                  <c:v>19.579999999999998</c:v>
                </c:pt>
                <c:pt idx="38811">
                  <c:v>19.579999999999998</c:v>
                </c:pt>
                <c:pt idx="38812">
                  <c:v>19.579999999999998</c:v>
                </c:pt>
                <c:pt idx="38813">
                  <c:v>19.579999999999998</c:v>
                </c:pt>
                <c:pt idx="38814">
                  <c:v>19.579999999999998</c:v>
                </c:pt>
                <c:pt idx="38815">
                  <c:v>19.11</c:v>
                </c:pt>
                <c:pt idx="38816">
                  <c:v>19.11</c:v>
                </c:pt>
                <c:pt idx="38817">
                  <c:v>19.11</c:v>
                </c:pt>
                <c:pt idx="38818">
                  <c:v>19.11</c:v>
                </c:pt>
                <c:pt idx="38819">
                  <c:v>19.11</c:v>
                </c:pt>
                <c:pt idx="38820">
                  <c:v>19.11</c:v>
                </c:pt>
                <c:pt idx="38821">
                  <c:v>19.11</c:v>
                </c:pt>
                <c:pt idx="38822">
                  <c:v>19.11</c:v>
                </c:pt>
                <c:pt idx="38823">
                  <c:v>19.11</c:v>
                </c:pt>
                <c:pt idx="38824">
                  <c:v>19.11</c:v>
                </c:pt>
                <c:pt idx="38825">
                  <c:v>19.02</c:v>
                </c:pt>
                <c:pt idx="38826">
                  <c:v>19.02</c:v>
                </c:pt>
                <c:pt idx="38827">
                  <c:v>19.02</c:v>
                </c:pt>
                <c:pt idx="38828">
                  <c:v>19.02</c:v>
                </c:pt>
                <c:pt idx="38829">
                  <c:v>19.02</c:v>
                </c:pt>
                <c:pt idx="38830">
                  <c:v>19.02</c:v>
                </c:pt>
                <c:pt idx="38831">
                  <c:v>19.02</c:v>
                </c:pt>
                <c:pt idx="38832">
                  <c:v>19.02</c:v>
                </c:pt>
                <c:pt idx="38833">
                  <c:v>19.02</c:v>
                </c:pt>
                <c:pt idx="38834">
                  <c:v>19.02</c:v>
                </c:pt>
                <c:pt idx="38835">
                  <c:v>18.239999999999998</c:v>
                </c:pt>
                <c:pt idx="38836">
                  <c:v>18.239999999999998</c:v>
                </c:pt>
                <c:pt idx="38837">
                  <c:v>18.239999999999998</c:v>
                </c:pt>
                <c:pt idx="38838">
                  <c:v>18.239999999999998</c:v>
                </c:pt>
                <c:pt idx="38839">
                  <c:v>18.239999999999998</c:v>
                </c:pt>
                <c:pt idx="38840">
                  <c:v>18.239999999999998</c:v>
                </c:pt>
                <c:pt idx="38841">
                  <c:v>18.239999999999998</c:v>
                </c:pt>
                <c:pt idx="38842">
                  <c:v>18.239999999999998</c:v>
                </c:pt>
                <c:pt idx="38843">
                  <c:v>18.239999999999998</c:v>
                </c:pt>
                <c:pt idx="38844">
                  <c:v>18.239999999999998</c:v>
                </c:pt>
                <c:pt idx="38845">
                  <c:v>18.829999999999998</c:v>
                </c:pt>
                <c:pt idx="38846">
                  <c:v>18.829999999999998</c:v>
                </c:pt>
                <c:pt idx="38847">
                  <c:v>18.829999999999998</c:v>
                </c:pt>
                <c:pt idx="38848">
                  <c:v>18.829999999999998</c:v>
                </c:pt>
                <c:pt idx="38849">
                  <c:v>18.829999999999998</c:v>
                </c:pt>
                <c:pt idx="38850">
                  <c:v>18.829999999999998</c:v>
                </c:pt>
                <c:pt idx="38851">
                  <c:v>18.829999999999998</c:v>
                </c:pt>
                <c:pt idx="38852">
                  <c:v>18.829999999999998</c:v>
                </c:pt>
                <c:pt idx="38853">
                  <c:v>18.829999999999998</c:v>
                </c:pt>
                <c:pt idx="38854">
                  <c:v>18.829999999999998</c:v>
                </c:pt>
                <c:pt idx="38855">
                  <c:v>19.8</c:v>
                </c:pt>
                <c:pt idx="38856">
                  <c:v>19.8</c:v>
                </c:pt>
                <c:pt idx="38857">
                  <c:v>19.8</c:v>
                </c:pt>
                <c:pt idx="38858">
                  <c:v>19.8</c:v>
                </c:pt>
                <c:pt idx="38859">
                  <c:v>19.8</c:v>
                </c:pt>
                <c:pt idx="38860">
                  <c:v>19.8</c:v>
                </c:pt>
                <c:pt idx="38861">
                  <c:v>19.8</c:v>
                </c:pt>
                <c:pt idx="38862">
                  <c:v>19.8</c:v>
                </c:pt>
                <c:pt idx="38863">
                  <c:v>19.8</c:v>
                </c:pt>
                <c:pt idx="38864">
                  <c:v>19.8</c:v>
                </c:pt>
                <c:pt idx="38865">
                  <c:v>19.72</c:v>
                </c:pt>
                <c:pt idx="38866">
                  <c:v>19.72</c:v>
                </c:pt>
                <c:pt idx="38867">
                  <c:v>19.72</c:v>
                </c:pt>
                <c:pt idx="38868">
                  <c:v>19.72</c:v>
                </c:pt>
                <c:pt idx="38869">
                  <c:v>19.72</c:v>
                </c:pt>
                <c:pt idx="38870">
                  <c:v>19.72</c:v>
                </c:pt>
                <c:pt idx="38871">
                  <c:v>19.72</c:v>
                </c:pt>
                <c:pt idx="38872">
                  <c:v>19.72</c:v>
                </c:pt>
                <c:pt idx="38873">
                  <c:v>19.72</c:v>
                </c:pt>
                <c:pt idx="38874">
                  <c:v>19.72</c:v>
                </c:pt>
                <c:pt idx="38875">
                  <c:v>19.72</c:v>
                </c:pt>
                <c:pt idx="38876">
                  <c:v>19.72</c:v>
                </c:pt>
                <c:pt idx="38877">
                  <c:v>19.72</c:v>
                </c:pt>
                <c:pt idx="38878">
                  <c:v>19.72</c:v>
                </c:pt>
                <c:pt idx="38879">
                  <c:v>19.72</c:v>
                </c:pt>
                <c:pt idx="38880">
                  <c:v>19.72</c:v>
                </c:pt>
                <c:pt idx="38881">
                  <c:v>19.72</c:v>
                </c:pt>
                <c:pt idx="38882">
                  <c:v>19.72</c:v>
                </c:pt>
                <c:pt idx="38883">
                  <c:v>19.72</c:v>
                </c:pt>
                <c:pt idx="38884">
                  <c:v>19.72</c:v>
                </c:pt>
                <c:pt idx="38885">
                  <c:v>35.99</c:v>
                </c:pt>
                <c:pt idx="38886">
                  <c:v>35.99</c:v>
                </c:pt>
                <c:pt idx="38887">
                  <c:v>35.99</c:v>
                </c:pt>
                <c:pt idx="38888">
                  <c:v>35.99</c:v>
                </c:pt>
                <c:pt idx="38889">
                  <c:v>35.99</c:v>
                </c:pt>
                <c:pt idx="38890">
                  <c:v>35.99</c:v>
                </c:pt>
                <c:pt idx="38891">
                  <c:v>35.99</c:v>
                </c:pt>
                <c:pt idx="38892">
                  <c:v>35.99</c:v>
                </c:pt>
                <c:pt idx="38893">
                  <c:v>35.99</c:v>
                </c:pt>
                <c:pt idx="38894">
                  <c:v>35.99</c:v>
                </c:pt>
                <c:pt idx="38895">
                  <c:v>32.19</c:v>
                </c:pt>
                <c:pt idx="38896">
                  <c:v>32.19</c:v>
                </c:pt>
                <c:pt idx="38897">
                  <c:v>32.19</c:v>
                </c:pt>
                <c:pt idx="38898">
                  <c:v>32.19</c:v>
                </c:pt>
                <c:pt idx="38899">
                  <c:v>32.19</c:v>
                </c:pt>
                <c:pt idx="38900">
                  <c:v>32.19</c:v>
                </c:pt>
                <c:pt idx="38901">
                  <c:v>32.19</c:v>
                </c:pt>
                <c:pt idx="38902">
                  <c:v>32.19</c:v>
                </c:pt>
                <c:pt idx="38903">
                  <c:v>32.19</c:v>
                </c:pt>
                <c:pt idx="38904">
                  <c:v>32.19</c:v>
                </c:pt>
                <c:pt idx="38905">
                  <c:v>28.49</c:v>
                </c:pt>
                <c:pt idx="38906">
                  <c:v>28.49</c:v>
                </c:pt>
                <c:pt idx="38907">
                  <c:v>28.49</c:v>
                </c:pt>
                <c:pt idx="38908">
                  <c:v>28.49</c:v>
                </c:pt>
                <c:pt idx="38909">
                  <c:v>28.49</c:v>
                </c:pt>
                <c:pt idx="38910">
                  <c:v>28.49</c:v>
                </c:pt>
                <c:pt idx="38911">
                  <c:v>28.49</c:v>
                </c:pt>
                <c:pt idx="38912">
                  <c:v>28.49</c:v>
                </c:pt>
                <c:pt idx="38913">
                  <c:v>28.49</c:v>
                </c:pt>
                <c:pt idx="38914">
                  <c:v>28.49</c:v>
                </c:pt>
                <c:pt idx="38915">
                  <c:v>27.27</c:v>
                </c:pt>
                <c:pt idx="38916">
                  <c:v>27.27</c:v>
                </c:pt>
                <c:pt idx="38917">
                  <c:v>27.27</c:v>
                </c:pt>
                <c:pt idx="38918">
                  <c:v>27.27</c:v>
                </c:pt>
                <c:pt idx="38919">
                  <c:v>27.27</c:v>
                </c:pt>
                <c:pt idx="38920">
                  <c:v>27.27</c:v>
                </c:pt>
                <c:pt idx="38921">
                  <c:v>27.27</c:v>
                </c:pt>
                <c:pt idx="38922">
                  <c:v>27.27</c:v>
                </c:pt>
                <c:pt idx="38923">
                  <c:v>27.27</c:v>
                </c:pt>
                <c:pt idx="38924">
                  <c:v>27.27</c:v>
                </c:pt>
                <c:pt idx="38925">
                  <c:v>15.83</c:v>
                </c:pt>
                <c:pt idx="38926">
                  <c:v>15.83</c:v>
                </c:pt>
                <c:pt idx="38927">
                  <c:v>15.83</c:v>
                </c:pt>
                <c:pt idx="38928">
                  <c:v>15.83</c:v>
                </c:pt>
                <c:pt idx="38929">
                  <c:v>15.83</c:v>
                </c:pt>
                <c:pt idx="38930">
                  <c:v>15.83</c:v>
                </c:pt>
                <c:pt idx="38931">
                  <c:v>15.83</c:v>
                </c:pt>
                <c:pt idx="38932">
                  <c:v>15.83</c:v>
                </c:pt>
                <c:pt idx="38933">
                  <c:v>15.83</c:v>
                </c:pt>
                <c:pt idx="38934">
                  <c:v>15.83</c:v>
                </c:pt>
                <c:pt idx="38935">
                  <c:v>35.799999999999997</c:v>
                </c:pt>
                <c:pt idx="38936">
                  <c:v>35.799999999999997</c:v>
                </c:pt>
                <c:pt idx="38937">
                  <c:v>35.799999999999997</c:v>
                </c:pt>
                <c:pt idx="38938">
                  <c:v>35.799999999999997</c:v>
                </c:pt>
                <c:pt idx="38939">
                  <c:v>35.799999999999997</c:v>
                </c:pt>
                <c:pt idx="38940">
                  <c:v>35.799999999999997</c:v>
                </c:pt>
                <c:pt idx="38941">
                  <c:v>35.799999999999997</c:v>
                </c:pt>
                <c:pt idx="38942">
                  <c:v>35.799999999999997</c:v>
                </c:pt>
                <c:pt idx="38943">
                  <c:v>35.799999999999997</c:v>
                </c:pt>
                <c:pt idx="38944">
                  <c:v>35.799999999999997</c:v>
                </c:pt>
                <c:pt idx="38945">
                  <c:v>50.91</c:v>
                </c:pt>
                <c:pt idx="38946">
                  <c:v>50.91</c:v>
                </c:pt>
                <c:pt idx="38947">
                  <c:v>50.91</c:v>
                </c:pt>
                <c:pt idx="38948">
                  <c:v>50.91</c:v>
                </c:pt>
                <c:pt idx="38949">
                  <c:v>50.91</c:v>
                </c:pt>
                <c:pt idx="38950">
                  <c:v>50.91</c:v>
                </c:pt>
                <c:pt idx="38951">
                  <c:v>50.91</c:v>
                </c:pt>
                <c:pt idx="38952">
                  <c:v>50.91</c:v>
                </c:pt>
                <c:pt idx="38953">
                  <c:v>50.91</c:v>
                </c:pt>
                <c:pt idx="38954">
                  <c:v>50.91</c:v>
                </c:pt>
                <c:pt idx="38955">
                  <c:v>60.99</c:v>
                </c:pt>
                <c:pt idx="38956">
                  <c:v>60.99</c:v>
                </c:pt>
                <c:pt idx="38957">
                  <c:v>60.99</c:v>
                </c:pt>
                <c:pt idx="38958">
                  <c:v>60.99</c:v>
                </c:pt>
                <c:pt idx="38959">
                  <c:v>60.99</c:v>
                </c:pt>
                <c:pt idx="38960">
                  <c:v>60.99</c:v>
                </c:pt>
                <c:pt idx="38961">
                  <c:v>60.99</c:v>
                </c:pt>
                <c:pt idx="38962">
                  <c:v>60.99</c:v>
                </c:pt>
                <c:pt idx="38963">
                  <c:v>60.99</c:v>
                </c:pt>
                <c:pt idx="38964">
                  <c:v>60.99</c:v>
                </c:pt>
                <c:pt idx="38965">
                  <c:v>66.3</c:v>
                </c:pt>
                <c:pt idx="38966">
                  <c:v>66.3</c:v>
                </c:pt>
                <c:pt idx="38967">
                  <c:v>66.3</c:v>
                </c:pt>
                <c:pt idx="38968">
                  <c:v>66.3</c:v>
                </c:pt>
                <c:pt idx="38969">
                  <c:v>66.3</c:v>
                </c:pt>
                <c:pt idx="38970">
                  <c:v>66.3</c:v>
                </c:pt>
                <c:pt idx="38971">
                  <c:v>66.3</c:v>
                </c:pt>
                <c:pt idx="38972">
                  <c:v>66.3</c:v>
                </c:pt>
                <c:pt idx="38973">
                  <c:v>66.3</c:v>
                </c:pt>
                <c:pt idx="38974">
                  <c:v>66.3</c:v>
                </c:pt>
                <c:pt idx="38975">
                  <c:v>72.13</c:v>
                </c:pt>
                <c:pt idx="38976">
                  <c:v>72.13</c:v>
                </c:pt>
                <c:pt idx="38977">
                  <c:v>72.13</c:v>
                </c:pt>
                <c:pt idx="38978">
                  <c:v>72.13</c:v>
                </c:pt>
                <c:pt idx="38979">
                  <c:v>72.13</c:v>
                </c:pt>
                <c:pt idx="38980">
                  <c:v>72.13</c:v>
                </c:pt>
                <c:pt idx="38981">
                  <c:v>72.13</c:v>
                </c:pt>
                <c:pt idx="38982">
                  <c:v>72.13</c:v>
                </c:pt>
                <c:pt idx="38983">
                  <c:v>72.13</c:v>
                </c:pt>
                <c:pt idx="38984">
                  <c:v>72.13</c:v>
                </c:pt>
                <c:pt idx="38985">
                  <c:v>72.44</c:v>
                </c:pt>
                <c:pt idx="38986">
                  <c:v>72.44</c:v>
                </c:pt>
                <c:pt idx="38987">
                  <c:v>72.44</c:v>
                </c:pt>
                <c:pt idx="38988">
                  <c:v>72.44</c:v>
                </c:pt>
                <c:pt idx="38989">
                  <c:v>72.44</c:v>
                </c:pt>
                <c:pt idx="38990">
                  <c:v>72.44</c:v>
                </c:pt>
                <c:pt idx="38991">
                  <c:v>72.44</c:v>
                </c:pt>
                <c:pt idx="38992">
                  <c:v>72.44</c:v>
                </c:pt>
                <c:pt idx="38993">
                  <c:v>72.44</c:v>
                </c:pt>
                <c:pt idx="38994">
                  <c:v>72.44</c:v>
                </c:pt>
                <c:pt idx="38995">
                  <c:v>38.520000000000003</c:v>
                </c:pt>
                <c:pt idx="38996">
                  <c:v>38.520000000000003</c:v>
                </c:pt>
                <c:pt idx="38997">
                  <c:v>38.520000000000003</c:v>
                </c:pt>
                <c:pt idx="38998">
                  <c:v>38.520000000000003</c:v>
                </c:pt>
                <c:pt idx="38999">
                  <c:v>38.520000000000003</c:v>
                </c:pt>
                <c:pt idx="39000">
                  <c:v>38.520000000000003</c:v>
                </c:pt>
                <c:pt idx="39001">
                  <c:v>38.520000000000003</c:v>
                </c:pt>
                <c:pt idx="39002">
                  <c:v>38.520000000000003</c:v>
                </c:pt>
                <c:pt idx="39003">
                  <c:v>38.520000000000003</c:v>
                </c:pt>
                <c:pt idx="39004">
                  <c:v>38.520000000000003</c:v>
                </c:pt>
                <c:pt idx="39005">
                  <c:v>24.16</c:v>
                </c:pt>
                <c:pt idx="39006">
                  <c:v>24.16</c:v>
                </c:pt>
                <c:pt idx="39007">
                  <c:v>24.16</c:v>
                </c:pt>
                <c:pt idx="39008">
                  <c:v>24.16</c:v>
                </c:pt>
                <c:pt idx="39009">
                  <c:v>24.16</c:v>
                </c:pt>
                <c:pt idx="39010">
                  <c:v>24.16</c:v>
                </c:pt>
                <c:pt idx="39011">
                  <c:v>24.16</c:v>
                </c:pt>
                <c:pt idx="39012">
                  <c:v>24.16</c:v>
                </c:pt>
                <c:pt idx="39013">
                  <c:v>24.16</c:v>
                </c:pt>
                <c:pt idx="39014">
                  <c:v>24.16</c:v>
                </c:pt>
                <c:pt idx="39015">
                  <c:v>31.69</c:v>
                </c:pt>
                <c:pt idx="39016">
                  <c:v>31.69</c:v>
                </c:pt>
                <c:pt idx="39017">
                  <c:v>31.69</c:v>
                </c:pt>
                <c:pt idx="39018">
                  <c:v>31.69</c:v>
                </c:pt>
                <c:pt idx="39019">
                  <c:v>31.69</c:v>
                </c:pt>
                <c:pt idx="39020">
                  <c:v>31.69</c:v>
                </c:pt>
                <c:pt idx="39021">
                  <c:v>31.69</c:v>
                </c:pt>
                <c:pt idx="39022">
                  <c:v>31.69</c:v>
                </c:pt>
                <c:pt idx="39023">
                  <c:v>31.69</c:v>
                </c:pt>
                <c:pt idx="39024">
                  <c:v>31.69</c:v>
                </c:pt>
                <c:pt idx="39025">
                  <c:v>62.66</c:v>
                </c:pt>
                <c:pt idx="39026">
                  <c:v>62.66</c:v>
                </c:pt>
                <c:pt idx="39027">
                  <c:v>62.66</c:v>
                </c:pt>
                <c:pt idx="39028">
                  <c:v>62.66</c:v>
                </c:pt>
                <c:pt idx="39029">
                  <c:v>62.66</c:v>
                </c:pt>
                <c:pt idx="39030">
                  <c:v>62.66</c:v>
                </c:pt>
                <c:pt idx="39031">
                  <c:v>62.66</c:v>
                </c:pt>
                <c:pt idx="39032">
                  <c:v>62.66</c:v>
                </c:pt>
                <c:pt idx="39033">
                  <c:v>62.66</c:v>
                </c:pt>
                <c:pt idx="39034">
                  <c:v>62.66</c:v>
                </c:pt>
                <c:pt idx="39035">
                  <c:v>68.22</c:v>
                </c:pt>
                <c:pt idx="39036">
                  <c:v>68.22</c:v>
                </c:pt>
                <c:pt idx="39037">
                  <c:v>68.22</c:v>
                </c:pt>
                <c:pt idx="39038">
                  <c:v>68.22</c:v>
                </c:pt>
                <c:pt idx="39039">
                  <c:v>68.22</c:v>
                </c:pt>
                <c:pt idx="39040">
                  <c:v>68.22</c:v>
                </c:pt>
                <c:pt idx="39041">
                  <c:v>68.22</c:v>
                </c:pt>
                <c:pt idx="39042">
                  <c:v>68.22</c:v>
                </c:pt>
                <c:pt idx="39043">
                  <c:v>68.22</c:v>
                </c:pt>
                <c:pt idx="39044">
                  <c:v>68.22</c:v>
                </c:pt>
                <c:pt idx="39045">
                  <c:v>23.05</c:v>
                </c:pt>
                <c:pt idx="39046">
                  <c:v>23.05</c:v>
                </c:pt>
                <c:pt idx="39047">
                  <c:v>23.05</c:v>
                </c:pt>
                <c:pt idx="39048">
                  <c:v>23.05</c:v>
                </c:pt>
                <c:pt idx="39049">
                  <c:v>23.05</c:v>
                </c:pt>
                <c:pt idx="39050">
                  <c:v>23.05</c:v>
                </c:pt>
                <c:pt idx="39051">
                  <c:v>23.05</c:v>
                </c:pt>
                <c:pt idx="39052">
                  <c:v>23.05</c:v>
                </c:pt>
                <c:pt idx="39053">
                  <c:v>23.05</c:v>
                </c:pt>
                <c:pt idx="39054">
                  <c:v>23.05</c:v>
                </c:pt>
                <c:pt idx="39055">
                  <c:v>19.27</c:v>
                </c:pt>
                <c:pt idx="39056">
                  <c:v>19.27</c:v>
                </c:pt>
                <c:pt idx="39057">
                  <c:v>19.27</c:v>
                </c:pt>
                <c:pt idx="39058">
                  <c:v>19.27</c:v>
                </c:pt>
                <c:pt idx="39059">
                  <c:v>19.27</c:v>
                </c:pt>
                <c:pt idx="39060">
                  <c:v>19.27</c:v>
                </c:pt>
                <c:pt idx="39061">
                  <c:v>19.27</c:v>
                </c:pt>
                <c:pt idx="39062">
                  <c:v>19.27</c:v>
                </c:pt>
                <c:pt idx="39063">
                  <c:v>19.27</c:v>
                </c:pt>
                <c:pt idx="39064">
                  <c:v>19.27</c:v>
                </c:pt>
                <c:pt idx="39065">
                  <c:v>16.77</c:v>
                </c:pt>
                <c:pt idx="39066">
                  <c:v>16.77</c:v>
                </c:pt>
                <c:pt idx="39067">
                  <c:v>16.77</c:v>
                </c:pt>
                <c:pt idx="39068">
                  <c:v>16.77</c:v>
                </c:pt>
                <c:pt idx="39069">
                  <c:v>16.77</c:v>
                </c:pt>
                <c:pt idx="39070">
                  <c:v>16.77</c:v>
                </c:pt>
                <c:pt idx="39071">
                  <c:v>16.77</c:v>
                </c:pt>
                <c:pt idx="39072">
                  <c:v>16.77</c:v>
                </c:pt>
                <c:pt idx="39073">
                  <c:v>16.77</c:v>
                </c:pt>
                <c:pt idx="39074">
                  <c:v>16.77</c:v>
                </c:pt>
                <c:pt idx="39075">
                  <c:v>17.41</c:v>
                </c:pt>
                <c:pt idx="39076">
                  <c:v>17.41</c:v>
                </c:pt>
                <c:pt idx="39077">
                  <c:v>17.41</c:v>
                </c:pt>
                <c:pt idx="39078">
                  <c:v>17.41</c:v>
                </c:pt>
                <c:pt idx="39079">
                  <c:v>17.41</c:v>
                </c:pt>
                <c:pt idx="39080">
                  <c:v>17.41</c:v>
                </c:pt>
                <c:pt idx="39081">
                  <c:v>17.41</c:v>
                </c:pt>
                <c:pt idx="39082">
                  <c:v>17.41</c:v>
                </c:pt>
                <c:pt idx="39083">
                  <c:v>17.41</c:v>
                </c:pt>
                <c:pt idx="39084">
                  <c:v>17.41</c:v>
                </c:pt>
                <c:pt idx="39085">
                  <c:v>18.079999999999998</c:v>
                </c:pt>
                <c:pt idx="39086">
                  <c:v>18.079999999999998</c:v>
                </c:pt>
                <c:pt idx="39087">
                  <c:v>18.079999999999998</c:v>
                </c:pt>
                <c:pt idx="39088">
                  <c:v>18.079999999999998</c:v>
                </c:pt>
                <c:pt idx="39089">
                  <c:v>18.079999999999998</c:v>
                </c:pt>
                <c:pt idx="39090">
                  <c:v>18.079999999999998</c:v>
                </c:pt>
                <c:pt idx="39091">
                  <c:v>18.079999999999998</c:v>
                </c:pt>
                <c:pt idx="39092">
                  <c:v>18.079999999999998</c:v>
                </c:pt>
                <c:pt idx="39093">
                  <c:v>18.079999999999998</c:v>
                </c:pt>
                <c:pt idx="39094">
                  <c:v>18.079999999999998</c:v>
                </c:pt>
                <c:pt idx="39095">
                  <c:v>15.94</c:v>
                </c:pt>
                <c:pt idx="39096">
                  <c:v>15.94</c:v>
                </c:pt>
                <c:pt idx="39097">
                  <c:v>15.94</c:v>
                </c:pt>
                <c:pt idx="39098">
                  <c:v>15.94</c:v>
                </c:pt>
                <c:pt idx="39099">
                  <c:v>15.94</c:v>
                </c:pt>
                <c:pt idx="39100">
                  <c:v>15.94</c:v>
                </c:pt>
                <c:pt idx="39101">
                  <c:v>15.94</c:v>
                </c:pt>
                <c:pt idx="39102">
                  <c:v>15.94</c:v>
                </c:pt>
                <c:pt idx="39103">
                  <c:v>15.94</c:v>
                </c:pt>
                <c:pt idx="39104">
                  <c:v>15.94</c:v>
                </c:pt>
                <c:pt idx="39105">
                  <c:v>15.05</c:v>
                </c:pt>
                <c:pt idx="39106">
                  <c:v>15.05</c:v>
                </c:pt>
                <c:pt idx="39107">
                  <c:v>15.05</c:v>
                </c:pt>
                <c:pt idx="39108">
                  <c:v>15.05</c:v>
                </c:pt>
                <c:pt idx="39109">
                  <c:v>15.05</c:v>
                </c:pt>
                <c:pt idx="39110">
                  <c:v>15.05</c:v>
                </c:pt>
                <c:pt idx="39111">
                  <c:v>15.05</c:v>
                </c:pt>
                <c:pt idx="39112">
                  <c:v>15.05</c:v>
                </c:pt>
                <c:pt idx="39113">
                  <c:v>15.05</c:v>
                </c:pt>
                <c:pt idx="39114">
                  <c:v>15.05</c:v>
                </c:pt>
                <c:pt idx="39115">
                  <c:v>15.36</c:v>
                </c:pt>
                <c:pt idx="39116">
                  <c:v>15.36</c:v>
                </c:pt>
                <c:pt idx="39117">
                  <c:v>15.36</c:v>
                </c:pt>
                <c:pt idx="39118">
                  <c:v>15.36</c:v>
                </c:pt>
                <c:pt idx="39119">
                  <c:v>15.36</c:v>
                </c:pt>
                <c:pt idx="39120">
                  <c:v>15.36</c:v>
                </c:pt>
                <c:pt idx="39121">
                  <c:v>15.36</c:v>
                </c:pt>
                <c:pt idx="39122">
                  <c:v>15.36</c:v>
                </c:pt>
                <c:pt idx="39123">
                  <c:v>15.36</c:v>
                </c:pt>
                <c:pt idx="39124">
                  <c:v>15.36</c:v>
                </c:pt>
                <c:pt idx="39125">
                  <c:v>15.33</c:v>
                </c:pt>
                <c:pt idx="39126">
                  <c:v>15.33</c:v>
                </c:pt>
                <c:pt idx="39127">
                  <c:v>15.33</c:v>
                </c:pt>
                <c:pt idx="39128">
                  <c:v>15.33</c:v>
                </c:pt>
                <c:pt idx="39129">
                  <c:v>15.33</c:v>
                </c:pt>
                <c:pt idx="39130">
                  <c:v>15.33</c:v>
                </c:pt>
                <c:pt idx="39131">
                  <c:v>15.33</c:v>
                </c:pt>
                <c:pt idx="39132">
                  <c:v>15.33</c:v>
                </c:pt>
                <c:pt idx="39133">
                  <c:v>15.33</c:v>
                </c:pt>
                <c:pt idx="39134">
                  <c:v>15.33</c:v>
                </c:pt>
                <c:pt idx="39135">
                  <c:v>15.36</c:v>
                </c:pt>
                <c:pt idx="39136">
                  <c:v>15.36</c:v>
                </c:pt>
                <c:pt idx="39137">
                  <c:v>15.36</c:v>
                </c:pt>
                <c:pt idx="39138">
                  <c:v>15.36</c:v>
                </c:pt>
                <c:pt idx="39139">
                  <c:v>15.36</c:v>
                </c:pt>
                <c:pt idx="39140">
                  <c:v>15.36</c:v>
                </c:pt>
                <c:pt idx="39141">
                  <c:v>15.36</c:v>
                </c:pt>
                <c:pt idx="39142">
                  <c:v>15.36</c:v>
                </c:pt>
                <c:pt idx="39143">
                  <c:v>15.36</c:v>
                </c:pt>
                <c:pt idx="39144">
                  <c:v>15.36</c:v>
                </c:pt>
                <c:pt idx="39145">
                  <c:v>15.74</c:v>
                </c:pt>
                <c:pt idx="39146">
                  <c:v>15.74</c:v>
                </c:pt>
                <c:pt idx="39147">
                  <c:v>15.74</c:v>
                </c:pt>
                <c:pt idx="39148">
                  <c:v>15.74</c:v>
                </c:pt>
                <c:pt idx="39149">
                  <c:v>15.74</c:v>
                </c:pt>
                <c:pt idx="39150">
                  <c:v>15.74</c:v>
                </c:pt>
                <c:pt idx="39151">
                  <c:v>15.74</c:v>
                </c:pt>
                <c:pt idx="39152">
                  <c:v>15.74</c:v>
                </c:pt>
                <c:pt idx="39153">
                  <c:v>15.74</c:v>
                </c:pt>
                <c:pt idx="39154">
                  <c:v>15.74</c:v>
                </c:pt>
                <c:pt idx="39155">
                  <c:v>15.41</c:v>
                </c:pt>
                <c:pt idx="39156">
                  <c:v>15.41</c:v>
                </c:pt>
                <c:pt idx="39157">
                  <c:v>15.41</c:v>
                </c:pt>
                <c:pt idx="39158">
                  <c:v>15.41</c:v>
                </c:pt>
                <c:pt idx="39159">
                  <c:v>15.41</c:v>
                </c:pt>
                <c:pt idx="39160">
                  <c:v>15.41</c:v>
                </c:pt>
                <c:pt idx="39161">
                  <c:v>15.41</c:v>
                </c:pt>
                <c:pt idx="39162">
                  <c:v>15.41</c:v>
                </c:pt>
                <c:pt idx="39163">
                  <c:v>15.41</c:v>
                </c:pt>
                <c:pt idx="39164">
                  <c:v>15.41</c:v>
                </c:pt>
                <c:pt idx="39165">
                  <c:v>15.69</c:v>
                </c:pt>
                <c:pt idx="39166">
                  <c:v>15.69</c:v>
                </c:pt>
                <c:pt idx="39167">
                  <c:v>15.69</c:v>
                </c:pt>
                <c:pt idx="39168">
                  <c:v>15.69</c:v>
                </c:pt>
                <c:pt idx="39169">
                  <c:v>15.69</c:v>
                </c:pt>
                <c:pt idx="39170">
                  <c:v>15.69</c:v>
                </c:pt>
                <c:pt idx="39171">
                  <c:v>15.69</c:v>
                </c:pt>
                <c:pt idx="39172">
                  <c:v>15.69</c:v>
                </c:pt>
                <c:pt idx="39173">
                  <c:v>15.69</c:v>
                </c:pt>
                <c:pt idx="39174">
                  <c:v>15.69</c:v>
                </c:pt>
                <c:pt idx="39175">
                  <c:v>15.3</c:v>
                </c:pt>
                <c:pt idx="39176">
                  <c:v>15.3</c:v>
                </c:pt>
                <c:pt idx="39177">
                  <c:v>15.3</c:v>
                </c:pt>
                <c:pt idx="39178">
                  <c:v>15.3</c:v>
                </c:pt>
                <c:pt idx="39179">
                  <c:v>15.3</c:v>
                </c:pt>
                <c:pt idx="39180">
                  <c:v>15.3</c:v>
                </c:pt>
                <c:pt idx="39181">
                  <c:v>15.3</c:v>
                </c:pt>
                <c:pt idx="39182">
                  <c:v>15.3</c:v>
                </c:pt>
                <c:pt idx="39183">
                  <c:v>15.3</c:v>
                </c:pt>
                <c:pt idx="39184">
                  <c:v>15.3</c:v>
                </c:pt>
                <c:pt idx="39185">
                  <c:v>15.13</c:v>
                </c:pt>
                <c:pt idx="39186">
                  <c:v>15.13</c:v>
                </c:pt>
                <c:pt idx="39187">
                  <c:v>15.13</c:v>
                </c:pt>
                <c:pt idx="39188">
                  <c:v>15.13</c:v>
                </c:pt>
                <c:pt idx="39189">
                  <c:v>15.13</c:v>
                </c:pt>
                <c:pt idx="39190">
                  <c:v>15.13</c:v>
                </c:pt>
                <c:pt idx="39191">
                  <c:v>15.13</c:v>
                </c:pt>
                <c:pt idx="39192">
                  <c:v>15.13</c:v>
                </c:pt>
                <c:pt idx="39193">
                  <c:v>15.13</c:v>
                </c:pt>
                <c:pt idx="39194">
                  <c:v>15.13</c:v>
                </c:pt>
                <c:pt idx="39195">
                  <c:v>15.33</c:v>
                </c:pt>
                <c:pt idx="39196">
                  <c:v>15.33</c:v>
                </c:pt>
                <c:pt idx="39197">
                  <c:v>15.33</c:v>
                </c:pt>
                <c:pt idx="39198">
                  <c:v>15.33</c:v>
                </c:pt>
                <c:pt idx="39199">
                  <c:v>15.33</c:v>
                </c:pt>
                <c:pt idx="39200">
                  <c:v>15.33</c:v>
                </c:pt>
                <c:pt idx="39201">
                  <c:v>15.33</c:v>
                </c:pt>
                <c:pt idx="39202">
                  <c:v>15.33</c:v>
                </c:pt>
                <c:pt idx="39203">
                  <c:v>15.33</c:v>
                </c:pt>
                <c:pt idx="39204">
                  <c:v>15.33</c:v>
                </c:pt>
                <c:pt idx="39205">
                  <c:v>15.52</c:v>
                </c:pt>
                <c:pt idx="39206">
                  <c:v>15.52</c:v>
                </c:pt>
                <c:pt idx="39207">
                  <c:v>15.52</c:v>
                </c:pt>
                <c:pt idx="39208">
                  <c:v>15.52</c:v>
                </c:pt>
                <c:pt idx="39209">
                  <c:v>15.52</c:v>
                </c:pt>
                <c:pt idx="39210">
                  <c:v>15.52</c:v>
                </c:pt>
                <c:pt idx="39211">
                  <c:v>15.52</c:v>
                </c:pt>
                <c:pt idx="39212">
                  <c:v>15.52</c:v>
                </c:pt>
                <c:pt idx="39213">
                  <c:v>15.52</c:v>
                </c:pt>
                <c:pt idx="39214">
                  <c:v>15.52</c:v>
                </c:pt>
                <c:pt idx="39215">
                  <c:v>15.33</c:v>
                </c:pt>
                <c:pt idx="39216">
                  <c:v>15.33</c:v>
                </c:pt>
                <c:pt idx="39217">
                  <c:v>15.33</c:v>
                </c:pt>
                <c:pt idx="39218">
                  <c:v>15.33</c:v>
                </c:pt>
                <c:pt idx="39219">
                  <c:v>15.33</c:v>
                </c:pt>
                <c:pt idx="39220">
                  <c:v>15.33</c:v>
                </c:pt>
                <c:pt idx="39221">
                  <c:v>15.33</c:v>
                </c:pt>
                <c:pt idx="39222">
                  <c:v>15.33</c:v>
                </c:pt>
                <c:pt idx="39223">
                  <c:v>15.33</c:v>
                </c:pt>
                <c:pt idx="39224">
                  <c:v>15.33</c:v>
                </c:pt>
                <c:pt idx="39225">
                  <c:v>15.36</c:v>
                </c:pt>
                <c:pt idx="39226">
                  <c:v>15.36</c:v>
                </c:pt>
                <c:pt idx="39227">
                  <c:v>15.36</c:v>
                </c:pt>
                <c:pt idx="39228">
                  <c:v>15.36</c:v>
                </c:pt>
                <c:pt idx="39229">
                  <c:v>15.36</c:v>
                </c:pt>
                <c:pt idx="39230">
                  <c:v>15.36</c:v>
                </c:pt>
                <c:pt idx="39231">
                  <c:v>15.36</c:v>
                </c:pt>
                <c:pt idx="39232">
                  <c:v>15.36</c:v>
                </c:pt>
                <c:pt idx="39233">
                  <c:v>15.36</c:v>
                </c:pt>
                <c:pt idx="39234">
                  <c:v>15.36</c:v>
                </c:pt>
                <c:pt idx="39235">
                  <c:v>15.49</c:v>
                </c:pt>
                <c:pt idx="39236">
                  <c:v>15.49</c:v>
                </c:pt>
                <c:pt idx="39237">
                  <c:v>15.49</c:v>
                </c:pt>
                <c:pt idx="39238">
                  <c:v>15.49</c:v>
                </c:pt>
                <c:pt idx="39239">
                  <c:v>15.49</c:v>
                </c:pt>
                <c:pt idx="39240">
                  <c:v>15.49</c:v>
                </c:pt>
                <c:pt idx="39241">
                  <c:v>15.49</c:v>
                </c:pt>
                <c:pt idx="39242">
                  <c:v>15.49</c:v>
                </c:pt>
                <c:pt idx="39243">
                  <c:v>15.49</c:v>
                </c:pt>
                <c:pt idx="39244">
                  <c:v>15.49</c:v>
                </c:pt>
                <c:pt idx="39245">
                  <c:v>15.55</c:v>
                </c:pt>
                <c:pt idx="39246">
                  <c:v>15.55</c:v>
                </c:pt>
                <c:pt idx="39247">
                  <c:v>15.55</c:v>
                </c:pt>
                <c:pt idx="39248">
                  <c:v>15.55</c:v>
                </c:pt>
                <c:pt idx="39249">
                  <c:v>15.55</c:v>
                </c:pt>
                <c:pt idx="39250">
                  <c:v>15.55</c:v>
                </c:pt>
                <c:pt idx="39251">
                  <c:v>15.55</c:v>
                </c:pt>
                <c:pt idx="39252">
                  <c:v>15.55</c:v>
                </c:pt>
                <c:pt idx="39253">
                  <c:v>15.55</c:v>
                </c:pt>
                <c:pt idx="39254">
                  <c:v>15.55</c:v>
                </c:pt>
                <c:pt idx="39255">
                  <c:v>15.55</c:v>
                </c:pt>
                <c:pt idx="39256">
                  <c:v>15.55</c:v>
                </c:pt>
                <c:pt idx="39257">
                  <c:v>15.55</c:v>
                </c:pt>
                <c:pt idx="39258">
                  <c:v>15.55</c:v>
                </c:pt>
                <c:pt idx="39259">
                  <c:v>15.55</c:v>
                </c:pt>
                <c:pt idx="39260">
                  <c:v>15.55</c:v>
                </c:pt>
                <c:pt idx="39261">
                  <c:v>15.55</c:v>
                </c:pt>
                <c:pt idx="39262">
                  <c:v>15.55</c:v>
                </c:pt>
                <c:pt idx="39263">
                  <c:v>15.55</c:v>
                </c:pt>
                <c:pt idx="39264">
                  <c:v>15.55</c:v>
                </c:pt>
                <c:pt idx="39265">
                  <c:v>15.55</c:v>
                </c:pt>
                <c:pt idx="39266">
                  <c:v>15.55</c:v>
                </c:pt>
                <c:pt idx="39267">
                  <c:v>15.55</c:v>
                </c:pt>
                <c:pt idx="39268">
                  <c:v>15.55</c:v>
                </c:pt>
                <c:pt idx="39269">
                  <c:v>15.55</c:v>
                </c:pt>
                <c:pt idx="39270">
                  <c:v>15.55</c:v>
                </c:pt>
                <c:pt idx="39271">
                  <c:v>15.55</c:v>
                </c:pt>
                <c:pt idx="39272">
                  <c:v>15.55</c:v>
                </c:pt>
                <c:pt idx="39273">
                  <c:v>15.55</c:v>
                </c:pt>
                <c:pt idx="39274">
                  <c:v>15.55</c:v>
                </c:pt>
                <c:pt idx="39275">
                  <c:v>15.77</c:v>
                </c:pt>
                <c:pt idx="39276">
                  <c:v>15.77</c:v>
                </c:pt>
                <c:pt idx="39277">
                  <c:v>15.77</c:v>
                </c:pt>
                <c:pt idx="39278">
                  <c:v>15.77</c:v>
                </c:pt>
                <c:pt idx="39279">
                  <c:v>15.77</c:v>
                </c:pt>
                <c:pt idx="39280">
                  <c:v>15.77</c:v>
                </c:pt>
                <c:pt idx="39281">
                  <c:v>15.77</c:v>
                </c:pt>
                <c:pt idx="39282">
                  <c:v>15.77</c:v>
                </c:pt>
                <c:pt idx="39283">
                  <c:v>15.77</c:v>
                </c:pt>
                <c:pt idx="39284">
                  <c:v>15.77</c:v>
                </c:pt>
                <c:pt idx="39285">
                  <c:v>15.58</c:v>
                </c:pt>
                <c:pt idx="39286">
                  <c:v>15.58</c:v>
                </c:pt>
                <c:pt idx="39287">
                  <c:v>15.58</c:v>
                </c:pt>
                <c:pt idx="39288">
                  <c:v>15.58</c:v>
                </c:pt>
                <c:pt idx="39289">
                  <c:v>15.58</c:v>
                </c:pt>
                <c:pt idx="39290">
                  <c:v>15.58</c:v>
                </c:pt>
                <c:pt idx="39291">
                  <c:v>15.58</c:v>
                </c:pt>
                <c:pt idx="39292">
                  <c:v>15.58</c:v>
                </c:pt>
                <c:pt idx="39293">
                  <c:v>15.58</c:v>
                </c:pt>
                <c:pt idx="39294">
                  <c:v>15.58</c:v>
                </c:pt>
                <c:pt idx="39295">
                  <c:v>15.41</c:v>
                </c:pt>
                <c:pt idx="39296">
                  <c:v>15.41</c:v>
                </c:pt>
                <c:pt idx="39297">
                  <c:v>15.41</c:v>
                </c:pt>
                <c:pt idx="39298">
                  <c:v>15.41</c:v>
                </c:pt>
                <c:pt idx="39299">
                  <c:v>15.41</c:v>
                </c:pt>
                <c:pt idx="39300">
                  <c:v>15.41</c:v>
                </c:pt>
                <c:pt idx="39301">
                  <c:v>15.41</c:v>
                </c:pt>
                <c:pt idx="39302">
                  <c:v>15.41</c:v>
                </c:pt>
                <c:pt idx="39303">
                  <c:v>15.41</c:v>
                </c:pt>
                <c:pt idx="39304">
                  <c:v>15.41</c:v>
                </c:pt>
                <c:pt idx="39305">
                  <c:v>15.77</c:v>
                </c:pt>
                <c:pt idx="39306">
                  <c:v>15.77</c:v>
                </c:pt>
                <c:pt idx="39307">
                  <c:v>15.77</c:v>
                </c:pt>
                <c:pt idx="39308">
                  <c:v>15.77</c:v>
                </c:pt>
                <c:pt idx="39309">
                  <c:v>15.77</c:v>
                </c:pt>
                <c:pt idx="39310">
                  <c:v>15.77</c:v>
                </c:pt>
                <c:pt idx="39311">
                  <c:v>15.77</c:v>
                </c:pt>
                <c:pt idx="39312">
                  <c:v>15.77</c:v>
                </c:pt>
                <c:pt idx="39313">
                  <c:v>15.77</c:v>
                </c:pt>
                <c:pt idx="39314">
                  <c:v>15.77</c:v>
                </c:pt>
                <c:pt idx="39315">
                  <c:v>15.63</c:v>
                </c:pt>
                <c:pt idx="39316">
                  <c:v>15.63</c:v>
                </c:pt>
                <c:pt idx="39317">
                  <c:v>15.63</c:v>
                </c:pt>
                <c:pt idx="39318">
                  <c:v>15.63</c:v>
                </c:pt>
                <c:pt idx="39319">
                  <c:v>15.63</c:v>
                </c:pt>
                <c:pt idx="39320">
                  <c:v>15.63</c:v>
                </c:pt>
                <c:pt idx="39321">
                  <c:v>15.63</c:v>
                </c:pt>
                <c:pt idx="39322">
                  <c:v>15.63</c:v>
                </c:pt>
                <c:pt idx="39323">
                  <c:v>15.63</c:v>
                </c:pt>
                <c:pt idx="39324">
                  <c:v>15.63</c:v>
                </c:pt>
                <c:pt idx="39325">
                  <c:v>15.72</c:v>
                </c:pt>
                <c:pt idx="39326">
                  <c:v>15.72</c:v>
                </c:pt>
                <c:pt idx="39327">
                  <c:v>15.72</c:v>
                </c:pt>
                <c:pt idx="39328">
                  <c:v>15.72</c:v>
                </c:pt>
                <c:pt idx="39329">
                  <c:v>15.72</c:v>
                </c:pt>
                <c:pt idx="39330">
                  <c:v>15.72</c:v>
                </c:pt>
                <c:pt idx="39331">
                  <c:v>15.72</c:v>
                </c:pt>
                <c:pt idx="39332">
                  <c:v>15.72</c:v>
                </c:pt>
                <c:pt idx="39333">
                  <c:v>15.72</c:v>
                </c:pt>
                <c:pt idx="39334">
                  <c:v>15.72</c:v>
                </c:pt>
                <c:pt idx="39335">
                  <c:v>15.49</c:v>
                </c:pt>
                <c:pt idx="39336">
                  <c:v>15.49</c:v>
                </c:pt>
                <c:pt idx="39337">
                  <c:v>15.49</c:v>
                </c:pt>
                <c:pt idx="39338">
                  <c:v>15.49</c:v>
                </c:pt>
                <c:pt idx="39339">
                  <c:v>15.49</c:v>
                </c:pt>
                <c:pt idx="39340">
                  <c:v>15.49</c:v>
                </c:pt>
                <c:pt idx="39341">
                  <c:v>15.49</c:v>
                </c:pt>
                <c:pt idx="39342">
                  <c:v>15.49</c:v>
                </c:pt>
                <c:pt idx="39343">
                  <c:v>15.49</c:v>
                </c:pt>
                <c:pt idx="39344">
                  <c:v>15.49</c:v>
                </c:pt>
                <c:pt idx="39345">
                  <c:v>15.47</c:v>
                </c:pt>
                <c:pt idx="39346">
                  <c:v>15.47</c:v>
                </c:pt>
                <c:pt idx="39347">
                  <c:v>15.47</c:v>
                </c:pt>
                <c:pt idx="39348">
                  <c:v>15.47</c:v>
                </c:pt>
                <c:pt idx="39349">
                  <c:v>15.47</c:v>
                </c:pt>
                <c:pt idx="39350">
                  <c:v>15.47</c:v>
                </c:pt>
                <c:pt idx="39351">
                  <c:v>15.47</c:v>
                </c:pt>
                <c:pt idx="39352">
                  <c:v>15.47</c:v>
                </c:pt>
                <c:pt idx="39353">
                  <c:v>15.47</c:v>
                </c:pt>
                <c:pt idx="39354">
                  <c:v>15.47</c:v>
                </c:pt>
                <c:pt idx="39355">
                  <c:v>15.44</c:v>
                </c:pt>
                <c:pt idx="39356">
                  <c:v>15.44</c:v>
                </c:pt>
                <c:pt idx="39357">
                  <c:v>15.44</c:v>
                </c:pt>
                <c:pt idx="39358">
                  <c:v>15.44</c:v>
                </c:pt>
                <c:pt idx="39359">
                  <c:v>15.44</c:v>
                </c:pt>
                <c:pt idx="39360">
                  <c:v>15.44</c:v>
                </c:pt>
                <c:pt idx="39361">
                  <c:v>15.44</c:v>
                </c:pt>
                <c:pt idx="39362">
                  <c:v>15.44</c:v>
                </c:pt>
                <c:pt idx="39363">
                  <c:v>15.44</c:v>
                </c:pt>
                <c:pt idx="39364">
                  <c:v>15.44</c:v>
                </c:pt>
                <c:pt idx="39365">
                  <c:v>15.3</c:v>
                </c:pt>
                <c:pt idx="39366">
                  <c:v>15.3</c:v>
                </c:pt>
                <c:pt idx="39367">
                  <c:v>15.3</c:v>
                </c:pt>
                <c:pt idx="39368">
                  <c:v>15.3</c:v>
                </c:pt>
                <c:pt idx="39369">
                  <c:v>15.3</c:v>
                </c:pt>
                <c:pt idx="39370">
                  <c:v>15.3</c:v>
                </c:pt>
                <c:pt idx="39371">
                  <c:v>15.3</c:v>
                </c:pt>
                <c:pt idx="39372">
                  <c:v>15.3</c:v>
                </c:pt>
                <c:pt idx="39373">
                  <c:v>15.3</c:v>
                </c:pt>
                <c:pt idx="39374">
                  <c:v>15.3</c:v>
                </c:pt>
                <c:pt idx="39375">
                  <c:v>15.47</c:v>
                </c:pt>
                <c:pt idx="39376">
                  <c:v>15.47</c:v>
                </c:pt>
                <c:pt idx="39377">
                  <c:v>15.47</c:v>
                </c:pt>
                <c:pt idx="39378">
                  <c:v>15.47</c:v>
                </c:pt>
                <c:pt idx="39379">
                  <c:v>15.47</c:v>
                </c:pt>
                <c:pt idx="39380">
                  <c:v>15.47</c:v>
                </c:pt>
                <c:pt idx="39381">
                  <c:v>15.47</c:v>
                </c:pt>
                <c:pt idx="39382">
                  <c:v>15.47</c:v>
                </c:pt>
                <c:pt idx="39383">
                  <c:v>15.47</c:v>
                </c:pt>
                <c:pt idx="39384">
                  <c:v>15.47</c:v>
                </c:pt>
                <c:pt idx="39385">
                  <c:v>15.38</c:v>
                </c:pt>
                <c:pt idx="39386">
                  <c:v>15.38</c:v>
                </c:pt>
                <c:pt idx="39387">
                  <c:v>15.38</c:v>
                </c:pt>
                <c:pt idx="39388">
                  <c:v>15.38</c:v>
                </c:pt>
                <c:pt idx="39389">
                  <c:v>15.38</c:v>
                </c:pt>
                <c:pt idx="39390">
                  <c:v>15.38</c:v>
                </c:pt>
                <c:pt idx="39391">
                  <c:v>15.38</c:v>
                </c:pt>
                <c:pt idx="39392">
                  <c:v>15.38</c:v>
                </c:pt>
                <c:pt idx="39393">
                  <c:v>15.38</c:v>
                </c:pt>
                <c:pt idx="39394">
                  <c:v>15.38</c:v>
                </c:pt>
                <c:pt idx="39395">
                  <c:v>15.52</c:v>
                </c:pt>
                <c:pt idx="39396">
                  <c:v>15.52</c:v>
                </c:pt>
                <c:pt idx="39397">
                  <c:v>15.52</c:v>
                </c:pt>
                <c:pt idx="39398">
                  <c:v>15.52</c:v>
                </c:pt>
                <c:pt idx="39399">
                  <c:v>15.52</c:v>
                </c:pt>
                <c:pt idx="39400">
                  <c:v>15.52</c:v>
                </c:pt>
                <c:pt idx="39401">
                  <c:v>15.52</c:v>
                </c:pt>
                <c:pt idx="39402">
                  <c:v>15.52</c:v>
                </c:pt>
                <c:pt idx="39403">
                  <c:v>15.52</c:v>
                </c:pt>
                <c:pt idx="39404">
                  <c:v>15.52</c:v>
                </c:pt>
                <c:pt idx="39405">
                  <c:v>15.27</c:v>
                </c:pt>
                <c:pt idx="39406">
                  <c:v>15.27</c:v>
                </c:pt>
                <c:pt idx="39407">
                  <c:v>15.27</c:v>
                </c:pt>
                <c:pt idx="39408">
                  <c:v>15.27</c:v>
                </c:pt>
                <c:pt idx="39409">
                  <c:v>15.27</c:v>
                </c:pt>
                <c:pt idx="39410">
                  <c:v>15.27</c:v>
                </c:pt>
                <c:pt idx="39411">
                  <c:v>15.27</c:v>
                </c:pt>
                <c:pt idx="39412">
                  <c:v>15.27</c:v>
                </c:pt>
                <c:pt idx="39413">
                  <c:v>15.27</c:v>
                </c:pt>
                <c:pt idx="39414">
                  <c:v>15.27</c:v>
                </c:pt>
                <c:pt idx="39415">
                  <c:v>15.66</c:v>
                </c:pt>
                <c:pt idx="39416">
                  <c:v>15.66</c:v>
                </c:pt>
                <c:pt idx="39417">
                  <c:v>15.66</c:v>
                </c:pt>
                <c:pt idx="39418">
                  <c:v>15.66</c:v>
                </c:pt>
                <c:pt idx="39419">
                  <c:v>15.66</c:v>
                </c:pt>
                <c:pt idx="39420">
                  <c:v>15.66</c:v>
                </c:pt>
                <c:pt idx="39421">
                  <c:v>15.66</c:v>
                </c:pt>
                <c:pt idx="39422">
                  <c:v>15.66</c:v>
                </c:pt>
                <c:pt idx="39423">
                  <c:v>15.66</c:v>
                </c:pt>
                <c:pt idx="39424">
                  <c:v>15.66</c:v>
                </c:pt>
                <c:pt idx="39425">
                  <c:v>15.47</c:v>
                </c:pt>
                <c:pt idx="39426">
                  <c:v>15.47</c:v>
                </c:pt>
                <c:pt idx="39427">
                  <c:v>15.47</c:v>
                </c:pt>
                <c:pt idx="39428">
                  <c:v>15.47</c:v>
                </c:pt>
                <c:pt idx="39429">
                  <c:v>15.47</c:v>
                </c:pt>
                <c:pt idx="39430">
                  <c:v>15.47</c:v>
                </c:pt>
                <c:pt idx="39431">
                  <c:v>15.47</c:v>
                </c:pt>
                <c:pt idx="39432">
                  <c:v>15.47</c:v>
                </c:pt>
                <c:pt idx="39433">
                  <c:v>15.47</c:v>
                </c:pt>
                <c:pt idx="39434">
                  <c:v>15.47</c:v>
                </c:pt>
                <c:pt idx="39435">
                  <c:v>15.38</c:v>
                </c:pt>
                <c:pt idx="39436">
                  <c:v>15.38</c:v>
                </c:pt>
                <c:pt idx="39437">
                  <c:v>15.38</c:v>
                </c:pt>
                <c:pt idx="39438">
                  <c:v>15.38</c:v>
                </c:pt>
                <c:pt idx="39439">
                  <c:v>15.38</c:v>
                </c:pt>
                <c:pt idx="39440">
                  <c:v>15.38</c:v>
                </c:pt>
                <c:pt idx="39441">
                  <c:v>15.38</c:v>
                </c:pt>
                <c:pt idx="39442">
                  <c:v>15.38</c:v>
                </c:pt>
                <c:pt idx="39443">
                  <c:v>15.38</c:v>
                </c:pt>
                <c:pt idx="39444">
                  <c:v>15.38</c:v>
                </c:pt>
                <c:pt idx="39445">
                  <c:v>15.61</c:v>
                </c:pt>
                <c:pt idx="39446">
                  <c:v>15.61</c:v>
                </c:pt>
                <c:pt idx="39447">
                  <c:v>15.61</c:v>
                </c:pt>
                <c:pt idx="39448">
                  <c:v>15.61</c:v>
                </c:pt>
                <c:pt idx="39449">
                  <c:v>15.61</c:v>
                </c:pt>
                <c:pt idx="39450">
                  <c:v>15.61</c:v>
                </c:pt>
                <c:pt idx="39451">
                  <c:v>15.61</c:v>
                </c:pt>
                <c:pt idx="39452">
                  <c:v>15.61</c:v>
                </c:pt>
                <c:pt idx="39453">
                  <c:v>15.61</c:v>
                </c:pt>
                <c:pt idx="39454">
                  <c:v>15.61</c:v>
                </c:pt>
                <c:pt idx="39455">
                  <c:v>15.33</c:v>
                </c:pt>
                <c:pt idx="39456">
                  <c:v>15.33</c:v>
                </c:pt>
                <c:pt idx="39457">
                  <c:v>15.33</c:v>
                </c:pt>
                <c:pt idx="39458">
                  <c:v>15.33</c:v>
                </c:pt>
                <c:pt idx="39459">
                  <c:v>15.33</c:v>
                </c:pt>
                <c:pt idx="39460">
                  <c:v>15.33</c:v>
                </c:pt>
                <c:pt idx="39461">
                  <c:v>15.33</c:v>
                </c:pt>
                <c:pt idx="39462">
                  <c:v>15.33</c:v>
                </c:pt>
                <c:pt idx="39463">
                  <c:v>15.33</c:v>
                </c:pt>
                <c:pt idx="39464">
                  <c:v>15.33</c:v>
                </c:pt>
                <c:pt idx="39465">
                  <c:v>15.83</c:v>
                </c:pt>
                <c:pt idx="39466">
                  <c:v>15.83</c:v>
                </c:pt>
                <c:pt idx="39467">
                  <c:v>15.83</c:v>
                </c:pt>
                <c:pt idx="39468">
                  <c:v>15.83</c:v>
                </c:pt>
                <c:pt idx="39469">
                  <c:v>15.83</c:v>
                </c:pt>
                <c:pt idx="39470">
                  <c:v>15.83</c:v>
                </c:pt>
                <c:pt idx="39471">
                  <c:v>15.83</c:v>
                </c:pt>
                <c:pt idx="39472">
                  <c:v>15.83</c:v>
                </c:pt>
                <c:pt idx="39473">
                  <c:v>15.83</c:v>
                </c:pt>
                <c:pt idx="39474">
                  <c:v>15.83</c:v>
                </c:pt>
                <c:pt idx="39475">
                  <c:v>29.77</c:v>
                </c:pt>
                <c:pt idx="39476">
                  <c:v>29.77</c:v>
                </c:pt>
                <c:pt idx="39477">
                  <c:v>29.77</c:v>
                </c:pt>
                <c:pt idx="39478">
                  <c:v>29.77</c:v>
                </c:pt>
                <c:pt idx="39479">
                  <c:v>29.77</c:v>
                </c:pt>
                <c:pt idx="39480">
                  <c:v>29.77</c:v>
                </c:pt>
                <c:pt idx="39481">
                  <c:v>29.77</c:v>
                </c:pt>
                <c:pt idx="39482">
                  <c:v>29.77</c:v>
                </c:pt>
                <c:pt idx="39483">
                  <c:v>29.77</c:v>
                </c:pt>
                <c:pt idx="39484">
                  <c:v>29.77</c:v>
                </c:pt>
                <c:pt idx="39485">
                  <c:v>29.86</c:v>
                </c:pt>
                <c:pt idx="39486">
                  <c:v>29.86</c:v>
                </c:pt>
                <c:pt idx="39487">
                  <c:v>29.86</c:v>
                </c:pt>
                <c:pt idx="39488">
                  <c:v>29.86</c:v>
                </c:pt>
                <c:pt idx="39489">
                  <c:v>29.86</c:v>
                </c:pt>
                <c:pt idx="39490">
                  <c:v>29.86</c:v>
                </c:pt>
                <c:pt idx="39491">
                  <c:v>29.86</c:v>
                </c:pt>
                <c:pt idx="39492">
                  <c:v>29.86</c:v>
                </c:pt>
                <c:pt idx="39493">
                  <c:v>29.86</c:v>
                </c:pt>
                <c:pt idx="39494">
                  <c:v>29.86</c:v>
                </c:pt>
                <c:pt idx="39495">
                  <c:v>29.33</c:v>
                </c:pt>
                <c:pt idx="39496">
                  <c:v>29.33</c:v>
                </c:pt>
                <c:pt idx="39497">
                  <c:v>29.33</c:v>
                </c:pt>
                <c:pt idx="39498">
                  <c:v>29.33</c:v>
                </c:pt>
                <c:pt idx="39499">
                  <c:v>29.33</c:v>
                </c:pt>
                <c:pt idx="39500">
                  <c:v>29.33</c:v>
                </c:pt>
                <c:pt idx="39501">
                  <c:v>29.33</c:v>
                </c:pt>
                <c:pt idx="39502">
                  <c:v>29.33</c:v>
                </c:pt>
                <c:pt idx="39503">
                  <c:v>29.33</c:v>
                </c:pt>
                <c:pt idx="39504">
                  <c:v>29.33</c:v>
                </c:pt>
                <c:pt idx="39505">
                  <c:v>28.63</c:v>
                </c:pt>
                <c:pt idx="39506">
                  <c:v>28.63</c:v>
                </c:pt>
                <c:pt idx="39507">
                  <c:v>28.63</c:v>
                </c:pt>
                <c:pt idx="39508">
                  <c:v>28.63</c:v>
                </c:pt>
                <c:pt idx="39509">
                  <c:v>28.63</c:v>
                </c:pt>
                <c:pt idx="39510">
                  <c:v>28.63</c:v>
                </c:pt>
                <c:pt idx="39511">
                  <c:v>28.63</c:v>
                </c:pt>
                <c:pt idx="39512">
                  <c:v>28.63</c:v>
                </c:pt>
                <c:pt idx="39513">
                  <c:v>28.63</c:v>
                </c:pt>
                <c:pt idx="39514">
                  <c:v>28.63</c:v>
                </c:pt>
                <c:pt idx="39515">
                  <c:v>28.08</c:v>
                </c:pt>
                <c:pt idx="39516">
                  <c:v>28.08</c:v>
                </c:pt>
                <c:pt idx="39517">
                  <c:v>28.08</c:v>
                </c:pt>
                <c:pt idx="39518">
                  <c:v>28.08</c:v>
                </c:pt>
                <c:pt idx="39519">
                  <c:v>28.08</c:v>
                </c:pt>
                <c:pt idx="39520">
                  <c:v>28.08</c:v>
                </c:pt>
                <c:pt idx="39521">
                  <c:v>28.08</c:v>
                </c:pt>
                <c:pt idx="39522">
                  <c:v>28.08</c:v>
                </c:pt>
                <c:pt idx="39523">
                  <c:v>28.08</c:v>
                </c:pt>
                <c:pt idx="39524">
                  <c:v>28.08</c:v>
                </c:pt>
                <c:pt idx="39525">
                  <c:v>26.97</c:v>
                </c:pt>
                <c:pt idx="39526">
                  <c:v>26.97</c:v>
                </c:pt>
                <c:pt idx="39527">
                  <c:v>26.97</c:v>
                </c:pt>
                <c:pt idx="39528">
                  <c:v>26.97</c:v>
                </c:pt>
                <c:pt idx="39529">
                  <c:v>26.97</c:v>
                </c:pt>
                <c:pt idx="39530">
                  <c:v>26.97</c:v>
                </c:pt>
                <c:pt idx="39531">
                  <c:v>26.97</c:v>
                </c:pt>
                <c:pt idx="39532">
                  <c:v>26.97</c:v>
                </c:pt>
                <c:pt idx="39533">
                  <c:v>26.97</c:v>
                </c:pt>
                <c:pt idx="39534">
                  <c:v>26.97</c:v>
                </c:pt>
                <c:pt idx="39535">
                  <c:v>26.41</c:v>
                </c:pt>
                <c:pt idx="39536">
                  <c:v>26.41</c:v>
                </c:pt>
                <c:pt idx="39537">
                  <c:v>26.41</c:v>
                </c:pt>
                <c:pt idx="39538">
                  <c:v>26.41</c:v>
                </c:pt>
                <c:pt idx="39539">
                  <c:v>26.41</c:v>
                </c:pt>
                <c:pt idx="39540">
                  <c:v>26.41</c:v>
                </c:pt>
                <c:pt idx="39541">
                  <c:v>26.41</c:v>
                </c:pt>
                <c:pt idx="39542">
                  <c:v>26.41</c:v>
                </c:pt>
                <c:pt idx="39543">
                  <c:v>26.41</c:v>
                </c:pt>
                <c:pt idx="39544">
                  <c:v>26.41</c:v>
                </c:pt>
                <c:pt idx="39545">
                  <c:v>26.05</c:v>
                </c:pt>
                <c:pt idx="39546">
                  <c:v>26.05</c:v>
                </c:pt>
                <c:pt idx="39547">
                  <c:v>26.05</c:v>
                </c:pt>
                <c:pt idx="39548">
                  <c:v>26.05</c:v>
                </c:pt>
                <c:pt idx="39549">
                  <c:v>26.05</c:v>
                </c:pt>
                <c:pt idx="39550">
                  <c:v>26.05</c:v>
                </c:pt>
                <c:pt idx="39551">
                  <c:v>26.05</c:v>
                </c:pt>
                <c:pt idx="39552">
                  <c:v>26.05</c:v>
                </c:pt>
                <c:pt idx="39553">
                  <c:v>26.05</c:v>
                </c:pt>
                <c:pt idx="39554">
                  <c:v>26.05</c:v>
                </c:pt>
                <c:pt idx="39555">
                  <c:v>25.94</c:v>
                </c:pt>
                <c:pt idx="39556">
                  <c:v>25.94</c:v>
                </c:pt>
                <c:pt idx="39557">
                  <c:v>25.94</c:v>
                </c:pt>
                <c:pt idx="39558">
                  <c:v>25.94</c:v>
                </c:pt>
                <c:pt idx="39559">
                  <c:v>25.94</c:v>
                </c:pt>
                <c:pt idx="39560">
                  <c:v>25.94</c:v>
                </c:pt>
                <c:pt idx="39561">
                  <c:v>25.94</c:v>
                </c:pt>
                <c:pt idx="39562">
                  <c:v>25.94</c:v>
                </c:pt>
                <c:pt idx="39563">
                  <c:v>25.94</c:v>
                </c:pt>
                <c:pt idx="39564">
                  <c:v>25.94</c:v>
                </c:pt>
                <c:pt idx="39565">
                  <c:v>11.22</c:v>
                </c:pt>
                <c:pt idx="39566">
                  <c:v>11.22</c:v>
                </c:pt>
                <c:pt idx="39567">
                  <c:v>11.22</c:v>
                </c:pt>
                <c:pt idx="39568">
                  <c:v>11.22</c:v>
                </c:pt>
                <c:pt idx="39569">
                  <c:v>11.22</c:v>
                </c:pt>
                <c:pt idx="39570">
                  <c:v>11.22</c:v>
                </c:pt>
                <c:pt idx="39571">
                  <c:v>11.22</c:v>
                </c:pt>
                <c:pt idx="39572">
                  <c:v>11.22</c:v>
                </c:pt>
                <c:pt idx="39573">
                  <c:v>11.22</c:v>
                </c:pt>
                <c:pt idx="39574">
                  <c:v>11.22</c:v>
                </c:pt>
                <c:pt idx="39575">
                  <c:v>13.69</c:v>
                </c:pt>
                <c:pt idx="39576">
                  <c:v>13.69</c:v>
                </c:pt>
                <c:pt idx="39577">
                  <c:v>13.69</c:v>
                </c:pt>
                <c:pt idx="39578">
                  <c:v>13.69</c:v>
                </c:pt>
                <c:pt idx="39579">
                  <c:v>13.69</c:v>
                </c:pt>
                <c:pt idx="39580">
                  <c:v>13.69</c:v>
                </c:pt>
                <c:pt idx="39581">
                  <c:v>13.69</c:v>
                </c:pt>
                <c:pt idx="39582">
                  <c:v>13.69</c:v>
                </c:pt>
                <c:pt idx="39583">
                  <c:v>13.69</c:v>
                </c:pt>
                <c:pt idx="39584">
                  <c:v>13.69</c:v>
                </c:pt>
                <c:pt idx="39585">
                  <c:v>10.58</c:v>
                </c:pt>
                <c:pt idx="39586">
                  <c:v>10.58</c:v>
                </c:pt>
                <c:pt idx="39587">
                  <c:v>10.58</c:v>
                </c:pt>
                <c:pt idx="39588">
                  <c:v>10.58</c:v>
                </c:pt>
                <c:pt idx="39589">
                  <c:v>10.58</c:v>
                </c:pt>
                <c:pt idx="39590">
                  <c:v>10.58</c:v>
                </c:pt>
                <c:pt idx="39591">
                  <c:v>10.58</c:v>
                </c:pt>
                <c:pt idx="39592">
                  <c:v>10.58</c:v>
                </c:pt>
                <c:pt idx="39593">
                  <c:v>10.58</c:v>
                </c:pt>
                <c:pt idx="39594">
                  <c:v>10.58</c:v>
                </c:pt>
                <c:pt idx="39595">
                  <c:v>12.36</c:v>
                </c:pt>
                <c:pt idx="39596">
                  <c:v>12.36</c:v>
                </c:pt>
                <c:pt idx="39597">
                  <c:v>12.36</c:v>
                </c:pt>
                <c:pt idx="39598">
                  <c:v>12.36</c:v>
                </c:pt>
                <c:pt idx="39599">
                  <c:v>12.36</c:v>
                </c:pt>
                <c:pt idx="39600">
                  <c:v>12.36</c:v>
                </c:pt>
                <c:pt idx="39601">
                  <c:v>12.36</c:v>
                </c:pt>
                <c:pt idx="39602">
                  <c:v>12.36</c:v>
                </c:pt>
                <c:pt idx="39603">
                  <c:v>12.36</c:v>
                </c:pt>
                <c:pt idx="39604">
                  <c:v>12.36</c:v>
                </c:pt>
                <c:pt idx="39605">
                  <c:v>11.3</c:v>
                </c:pt>
                <c:pt idx="39606">
                  <c:v>11.3</c:v>
                </c:pt>
                <c:pt idx="39607">
                  <c:v>11.3</c:v>
                </c:pt>
                <c:pt idx="39608">
                  <c:v>11.3</c:v>
                </c:pt>
                <c:pt idx="39609">
                  <c:v>11.3</c:v>
                </c:pt>
                <c:pt idx="39610">
                  <c:v>11.3</c:v>
                </c:pt>
                <c:pt idx="39611">
                  <c:v>11.3</c:v>
                </c:pt>
                <c:pt idx="39612">
                  <c:v>11.3</c:v>
                </c:pt>
                <c:pt idx="39613">
                  <c:v>11.3</c:v>
                </c:pt>
                <c:pt idx="39614">
                  <c:v>11.3</c:v>
                </c:pt>
                <c:pt idx="39615">
                  <c:v>11.11</c:v>
                </c:pt>
                <c:pt idx="39616">
                  <c:v>11.11</c:v>
                </c:pt>
                <c:pt idx="39617">
                  <c:v>11.11</c:v>
                </c:pt>
                <c:pt idx="39618">
                  <c:v>11.11</c:v>
                </c:pt>
                <c:pt idx="39619">
                  <c:v>11.11</c:v>
                </c:pt>
                <c:pt idx="39620">
                  <c:v>11.11</c:v>
                </c:pt>
                <c:pt idx="39621">
                  <c:v>11.11</c:v>
                </c:pt>
                <c:pt idx="39622">
                  <c:v>11.11</c:v>
                </c:pt>
                <c:pt idx="39623">
                  <c:v>11.11</c:v>
                </c:pt>
                <c:pt idx="39624">
                  <c:v>11.11</c:v>
                </c:pt>
                <c:pt idx="39625">
                  <c:v>11.11</c:v>
                </c:pt>
                <c:pt idx="39626">
                  <c:v>11.11</c:v>
                </c:pt>
                <c:pt idx="39627">
                  <c:v>11.11</c:v>
                </c:pt>
                <c:pt idx="39628">
                  <c:v>11.11</c:v>
                </c:pt>
                <c:pt idx="39629">
                  <c:v>11.11</c:v>
                </c:pt>
                <c:pt idx="39630">
                  <c:v>11.11</c:v>
                </c:pt>
                <c:pt idx="39631">
                  <c:v>11.11</c:v>
                </c:pt>
                <c:pt idx="39632">
                  <c:v>11.11</c:v>
                </c:pt>
                <c:pt idx="39633">
                  <c:v>11.11</c:v>
                </c:pt>
                <c:pt idx="39634">
                  <c:v>11.11</c:v>
                </c:pt>
                <c:pt idx="39635">
                  <c:v>11.33</c:v>
                </c:pt>
                <c:pt idx="39636">
                  <c:v>11.33</c:v>
                </c:pt>
                <c:pt idx="39637">
                  <c:v>11.33</c:v>
                </c:pt>
                <c:pt idx="39638">
                  <c:v>11.33</c:v>
                </c:pt>
                <c:pt idx="39639">
                  <c:v>11.33</c:v>
                </c:pt>
                <c:pt idx="39640">
                  <c:v>11.33</c:v>
                </c:pt>
                <c:pt idx="39641">
                  <c:v>11.33</c:v>
                </c:pt>
                <c:pt idx="39642">
                  <c:v>11.33</c:v>
                </c:pt>
                <c:pt idx="39643">
                  <c:v>11.33</c:v>
                </c:pt>
                <c:pt idx="39644">
                  <c:v>11.33</c:v>
                </c:pt>
                <c:pt idx="39645">
                  <c:v>10.74</c:v>
                </c:pt>
                <c:pt idx="39646">
                  <c:v>10.74</c:v>
                </c:pt>
                <c:pt idx="39647">
                  <c:v>10.74</c:v>
                </c:pt>
                <c:pt idx="39648">
                  <c:v>10.74</c:v>
                </c:pt>
                <c:pt idx="39649">
                  <c:v>10.74</c:v>
                </c:pt>
                <c:pt idx="39650">
                  <c:v>10.74</c:v>
                </c:pt>
                <c:pt idx="39651">
                  <c:v>10.74</c:v>
                </c:pt>
                <c:pt idx="39652">
                  <c:v>10.74</c:v>
                </c:pt>
                <c:pt idx="39653">
                  <c:v>10.74</c:v>
                </c:pt>
                <c:pt idx="39654">
                  <c:v>10.74</c:v>
                </c:pt>
                <c:pt idx="39655">
                  <c:v>11.24</c:v>
                </c:pt>
                <c:pt idx="39656">
                  <c:v>11.24</c:v>
                </c:pt>
                <c:pt idx="39657">
                  <c:v>11.24</c:v>
                </c:pt>
                <c:pt idx="39658">
                  <c:v>11.24</c:v>
                </c:pt>
                <c:pt idx="39659">
                  <c:v>11.24</c:v>
                </c:pt>
                <c:pt idx="39660">
                  <c:v>11.24</c:v>
                </c:pt>
                <c:pt idx="39661">
                  <c:v>11.24</c:v>
                </c:pt>
                <c:pt idx="39662">
                  <c:v>11.24</c:v>
                </c:pt>
                <c:pt idx="39663">
                  <c:v>11.24</c:v>
                </c:pt>
                <c:pt idx="39664">
                  <c:v>11.24</c:v>
                </c:pt>
                <c:pt idx="39665">
                  <c:v>11.02</c:v>
                </c:pt>
                <c:pt idx="39666">
                  <c:v>11.02</c:v>
                </c:pt>
                <c:pt idx="39667">
                  <c:v>11.02</c:v>
                </c:pt>
                <c:pt idx="39668">
                  <c:v>11.02</c:v>
                </c:pt>
                <c:pt idx="39669">
                  <c:v>11.02</c:v>
                </c:pt>
                <c:pt idx="39670">
                  <c:v>11.02</c:v>
                </c:pt>
                <c:pt idx="39671">
                  <c:v>11.02</c:v>
                </c:pt>
                <c:pt idx="39672">
                  <c:v>11.02</c:v>
                </c:pt>
                <c:pt idx="39673">
                  <c:v>11.02</c:v>
                </c:pt>
                <c:pt idx="39674">
                  <c:v>11.02</c:v>
                </c:pt>
                <c:pt idx="39675">
                  <c:v>11.44</c:v>
                </c:pt>
                <c:pt idx="39676">
                  <c:v>11.44</c:v>
                </c:pt>
                <c:pt idx="39677">
                  <c:v>11.44</c:v>
                </c:pt>
                <c:pt idx="39678">
                  <c:v>11.44</c:v>
                </c:pt>
                <c:pt idx="39679">
                  <c:v>11.44</c:v>
                </c:pt>
                <c:pt idx="39680">
                  <c:v>11.44</c:v>
                </c:pt>
                <c:pt idx="39681">
                  <c:v>11.44</c:v>
                </c:pt>
                <c:pt idx="39682">
                  <c:v>11.44</c:v>
                </c:pt>
                <c:pt idx="39683">
                  <c:v>11.44</c:v>
                </c:pt>
                <c:pt idx="39684">
                  <c:v>11.44</c:v>
                </c:pt>
                <c:pt idx="39685">
                  <c:v>11.3</c:v>
                </c:pt>
                <c:pt idx="39686">
                  <c:v>11.3</c:v>
                </c:pt>
                <c:pt idx="39687">
                  <c:v>11.3</c:v>
                </c:pt>
                <c:pt idx="39688">
                  <c:v>11.3</c:v>
                </c:pt>
                <c:pt idx="39689">
                  <c:v>11.3</c:v>
                </c:pt>
                <c:pt idx="39690">
                  <c:v>11.3</c:v>
                </c:pt>
                <c:pt idx="39691">
                  <c:v>11.3</c:v>
                </c:pt>
                <c:pt idx="39692">
                  <c:v>11.3</c:v>
                </c:pt>
                <c:pt idx="39693">
                  <c:v>11.3</c:v>
                </c:pt>
                <c:pt idx="39694">
                  <c:v>11.3</c:v>
                </c:pt>
                <c:pt idx="39695">
                  <c:v>11.16</c:v>
                </c:pt>
                <c:pt idx="39696">
                  <c:v>11.16</c:v>
                </c:pt>
                <c:pt idx="39697">
                  <c:v>11.16</c:v>
                </c:pt>
                <c:pt idx="39698">
                  <c:v>11.16</c:v>
                </c:pt>
                <c:pt idx="39699">
                  <c:v>11.16</c:v>
                </c:pt>
                <c:pt idx="39700">
                  <c:v>11.16</c:v>
                </c:pt>
                <c:pt idx="39701">
                  <c:v>11.16</c:v>
                </c:pt>
                <c:pt idx="39702">
                  <c:v>11.16</c:v>
                </c:pt>
                <c:pt idx="39703">
                  <c:v>11.16</c:v>
                </c:pt>
                <c:pt idx="39704">
                  <c:v>11.16</c:v>
                </c:pt>
                <c:pt idx="39705">
                  <c:v>11.19</c:v>
                </c:pt>
                <c:pt idx="39706">
                  <c:v>11.19</c:v>
                </c:pt>
                <c:pt idx="39707">
                  <c:v>11.19</c:v>
                </c:pt>
                <c:pt idx="39708">
                  <c:v>11.19</c:v>
                </c:pt>
                <c:pt idx="39709">
                  <c:v>11.19</c:v>
                </c:pt>
                <c:pt idx="39710">
                  <c:v>11.19</c:v>
                </c:pt>
                <c:pt idx="39711">
                  <c:v>11.19</c:v>
                </c:pt>
                <c:pt idx="39712">
                  <c:v>11.19</c:v>
                </c:pt>
                <c:pt idx="39713">
                  <c:v>11.19</c:v>
                </c:pt>
                <c:pt idx="39714">
                  <c:v>11.19</c:v>
                </c:pt>
                <c:pt idx="39715">
                  <c:v>11.08</c:v>
                </c:pt>
                <c:pt idx="39716">
                  <c:v>11.08</c:v>
                </c:pt>
                <c:pt idx="39717">
                  <c:v>11.08</c:v>
                </c:pt>
                <c:pt idx="39718">
                  <c:v>11.08</c:v>
                </c:pt>
                <c:pt idx="39719">
                  <c:v>11.08</c:v>
                </c:pt>
                <c:pt idx="39720">
                  <c:v>11.08</c:v>
                </c:pt>
                <c:pt idx="39721">
                  <c:v>11.08</c:v>
                </c:pt>
                <c:pt idx="39722">
                  <c:v>11.08</c:v>
                </c:pt>
                <c:pt idx="39723">
                  <c:v>11.08</c:v>
                </c:pt>
                <c:pt idx="39724">
                  <c:v>11.08</c:v>
                </c:pt>
                <c:pt idx="39725">
                  <c:v>10.72</c:v>
                </c:pt>
                <c:pt idx="39726">
                  <c:v>10.72</c:v>
                </c:pt>
                <c:pt idx="39727">
                  <c:v>10.72</c:v>
                </c:pt>
                <c:pt idx="39728">
                  <c:v>10.72</c:v>
                </c:pt>
                <c:pt idx="39729">
                  <c:v>10.72</c:v>
                </c:pt>
                <c:pt idx="39730">
                  <c:v>10.72</c:v>
                </c:pt>
                <c:pt idx="39731">
                  <c:v>10.72</c:v>
                </c:pt>
                <c:pt idx="39732">
                  <c:v>10.72</c:v>
                </c:pt>
                <c:pt idx="39733">
                  <c:v>10.72</c:v>
                </c:pt>
                <c:pt idx="39734">
                  <c:v>10.72</c:v>
                </c:pt>
                <c:pt idx="39735">
                  <c:v>10.58</c:v>
                </c:pt>
                <c:pt idx="39736">
                  <c:v>10.58</c:v>
                </c:pt>
                <c:pt idx="39737">
                  <c:v>10.58</c:v>
                </c:pt>
                <c:pt idx="39738">
                  <c:v>10.58</c:v>
                </c:pt>
                <c:pt idx="39739">
                  <c:v>10.58</c:v>
                </c:pt>
                <c:pt idx="39740">
                  <c:v>10.58</c:v>
                </c:pt>
                <c:pt idx="39741">
                  <c:v>10.58</c:v>
                </c:pt>
                <c:pt idx="39742">
                  <c:v>10.58</c:v>
                </c:pt>
                <c:pt idx="39743">
                  <c:v>10.58</c:v>
                </c:pt>
                <c:pt idx="39744">
                  <c:v>10.58</c:v>
                </c:pt>
                <c:pt idx="39745">
                  <c:v>10.83</c:v>
                </c:pt>
                <c:pt idx="39746">
                  <c:v>10.83</c:v>
                </c:pt>
                <c:pt idx="39747">
                  <c:v>10.83</c:v>
                </c:pt>
                <c:pt idx="39748">
                  <c:v>10.83</c:v>
                </c:pt>
                <c:pt idx="39749">
                  <c:v>10.83</c:v>
                </c:pt>
                <c:pt idx="39750">
                  <c:v>10.83</c:v>
                </c:pt>
                <c:pt idx="39751">
                  <c:v>10.83</c:v>
                </c:pt>
                <c:pt idx="39752">
                  <c:v>10.83</c:v>
                </c:pt>
                <c:pt idx="39753">
                  <c:v>10.83</c:v>
                </c:pt>
                <c:pt idx="39754">
                  <c:v>10.83</c:v>
                </c:pt>
                <c:pt idx="39755">
                  <c:v>10.66</c:v>
                </c:pt>
                <c:pt idx="39756">
                  <c:v>10.66</c:v>
                </c:pt>
                <c:pt idx="39757">
                  <c:v>10.66</c:v>
                </c:pt>
                <c:pt idx="39758">
                  <c:v>10.66</c:v>
                </c:pt>
                <c:pt idx="39759">
                  <c:v>10.66</c:v>
                </c:pt>
                <c:pt idx="39760">
                  <c:v>10.66</c:v>
                </c:pt>
                <c:pt idx="39761">
                  <c:v>10.66</c:v>
                </c:pt>
                <c:pt idx="39762">
                  <c:v>10.66</c:v>
                </c:pt>
                <c:pt idx="39763">
                  <c:v>10.66</c:v>
                </c:pt>
                <c:pt idx="39764">
                  <c:v>10.66</c:v>
                </c:pt>
                <c:pt idx="39765">
                  <c:v>10.88</c:v>
                </c:pt>
                <c:pt idx="39766">
                  <c:v>10.88</c:v>
                </c:pt>
                <c:pt idx="39767">
                  <c:v>10.88</c:v>
                </c:pt>
                <c:pt idx="39768">
                  <c:v>10.88</c:v>
                </c:pt>
                <c:pt idx="39769">
                  <c:v>10.88</c:v>
                </c:pt>
                <c:pt idx="39770">
                  <c:v>10.88</c:v>
                </c:pt>
                <c:pt idx="39771">
                  <c:v>10.88</c:v>
                </c:pt>
                <c:pt idx="39772">
                  <c:v>10.88</c:v>
                </c:pt>
                <c:pt idx="39773">
                  <c:v>10.88</c:v>
                </c:pt>
                <c:pt idx="39774">
                  <c:v>10.88</c:v>
                </c:pt>
                <c:pt idx="39775">
                  <c:v>10.66</c:v>
                </c:pt>
                <c:pt idx="39776">
                  <c:v>10.66</c:v>
                </c:pt>
                <c:pt idx="39777">
                  <c:v>10.66</c:v>
                </c:pt>
                <c:pt idx="39778">
                  <c:v>10.66</c:v>
                </c:pt>
                <c:pt idx="39779">
                  <c:v>10.66</c:v>
                </c:pt>
                <c:pt idx="39780">
                  <c:v>10.66</c:v>
                </c:pt>
                <c:pt idx="39781">
                  <c:v>10.66</c:v>
                </c:pt>
                <c:pt idx="39782">
                  <c:v>10.66</c:v>
                </c:pt>
                <c:pt idx="39783">
                  <c:v>10.66</c:v>
                </c:pt>
                <c:pt idx="39784">
                  <c:v>10.66</c:v>
                </c:pt>
                <c:pt idx="39785">
                  <c:v>10.74</c:v>
                </c:pt>
                <c:pt idx="39786">
                  <c:v>10.74</c:v>
                </c:pt>
                <c:pt idx="39787">
                  <c:v>10.74</c:v>
                </c:pt>
                <c:pt idx="39788">
                  <c:v>10.74</c:v>
                </c:pt>
                <c:pt idx="39789">
                  <c:v>10.74</c:v>
                </c:pt>
                <c:pt idx="39790">
                  <c:v>10.74</c:v>
                </c:pt>
                <c:pt idx="39791">
                  <c:v>10.74</c:v>
                </c:pt>
                <c:pt idx="39792">
                  <c:v>10.74</c:v>
                </c:pt>
                <c:pt idx="39793">
                  <c:v>10.74</c:v>
                </c:pt>
                <c:pt idx="39794">
                  <c:v>10.74</c:v>
                </c:pt>
                <c:pt idx="39795">
                  <c:v>10.27</c:v>
                </c:pt>
                <c:pt idx="39796">
                  <c:v>10.27</c:v>
                </c:pt>
                <c:pt idx="39797">
                  <c:v>10.27</c:v>
                </c:pt>
                <c:pt idx="39798">
                  <c:v>10.27</c:v>
                </c:pt>
                <c:pt idx="39799">
                  <c:v>10.27</c:v>
                </c:pt>
                <c:pt idx="39800">
                  <c:v>10.27</c:v>
                </c:pt>
                <c:pt idx="39801">
                  <c:v>10.27</c:v>
                </c:pt>
                <c:pt idx="39802">
                  <c:v>10.27</c:v>
                </c:pt>
                <c:pt idx="39803">
                  <c:v>10.27</c:v>
                </c:pt>
                <c:pt idx="39804">
                  <c:v>10.27</c:v>
                </c:pt>
                <c:pt idx="39805">
                  <c:v>10.44</c:v>
                </c:pt>
                <c:pt idx="39806">
                  <c:v>10.44</c:v>
                </c:pt>
                <c:pt idx="39807">
                  <c:v>10.44</c:v>
                </c:pt>
                <c:pt idx="39808">
                  <c:v>10.44</c:v>
                </c:pt>
                <c:pt idx="39809">
                  <c:v>10.44</c:v>
                </c:pt>
                <c:pt idx="39810">
                  <c:v>10.44</c:v>
                </c:pt>
                <c:pt idx="39811">
                  <c:v>10.44</c:v>
                </c:pt>
                <c:pt idx="39812">
                  <c:v>10.44</c:v>
                </c:pt>
                <c:pt idx="39813">
                  <c:v>10.44</c:v>
                </c:pt>
                <c:pt idx="39814">
                  <c:v>10.44</c:v>
                </c:pt>
                <c:pt idx="39815">
                  <c:v>10.36</c:v>
                </c:pt>
                <c:pt idx="39816">
                  <c:v>10.36</c:v>
                </c:pt>
                <c:pt idx="39817">
                  <c:v>10.36</c:v>
                </c:pt>
                <c:pt idx="39818">
                  <c:v>10.36</c:v>
                </c:pt>
                <c:pt idx="39819">
                  <c:v>10.36</c:v>
                </c:pt>
                <c:pt idx="39820">
                  <c:v>10.36</c:v>
                </c:pt>
                <c:pt idx="39821">
                  <c:v>10.36</c:v>
                </c:pt>
                <c:pt idx="39822">
                  <c:v>10.36</c:v>
                </c:pt>
                <c:pt idx="39823">
                  <c:v>10.36</c:v>
                </c:pt>
                <c:pt idx="39824">
                  <c:v>10.36</c:v>
                </c:pt>
                <c:pt idx="39825">
                  <c:v>10.130000000000001</c:v>
                </c:pt>
                <c:pt idx="39826">
                  <c:v>10.130000000000001</c:v>
                </c:pt>
                <c:pt idx="39827">
                  <c:v>10.130000000000001</c:v>
                </c:pt>
                <c:pt idx="39828">
                  <c:v>10.130000000000001</c:v>
                </c:pt>
                <c:pt idx="39829">
                  <c:v>10.130000000000001</c:v>
                </c:pt>
                <c:pt idx="39830">
                  <c:v>10.130000000000001</c:v>
                </c:pt>
                <c:pt idx="39831">
                  <c:v>10.130000000000001</c:v>
                </c:pt>
                <c:pt idx="39832">
                  <c:v>10.130000000000001</c:v>
                </c:pt>
                <c:pt idx="39833">
                  <c:v>10.130000000000001</c:v>
                </c:pt>
                <c:pt idx="39834">
                  <c:v>10.130000000000001</c:v>
                </c:pt>
                <c:pt idx="39835">
                  <c:v>10.44</c:v>
                </c:pt>
                <c:pt idx="39836">
                  <c:v>10.44</c:v>
                </c:pt>
                <c:pt idx="39837">
                  <c:v>10.44</c:v>
                </c:pt>
                <c:pt idx="39838">
                  <c:v>10.44</c:v>
                </c:pt>
                <c:pt idx="39839">
                  <c:v>10.44</c:v>
                </c:pt>
                <c:pt idx="39840">
                  <c:v>10.44</c:v>
                </c:pt>
                <c:pt idx="39841">
                  <c:v>10.44</c:v>
                </c:pt>
                <c:pt idx="39842">
                  <c:v>10.44</c:v>
                </c:pt>
                <c:pt idx="39843">
                  <c:v>10.44</c:v>
                </c:pt>
                <c:pt idx="39844">
                  <c:v>10.44</c:v>
                </c:pt>
                <c:pt idx="39845">
                  <c:v>10.49</c:v>
                </c:pt>
                <c:pt idx="39846">
                  <c:v>10.49</c:v>
                </c:pt>
                <c:pt idx="39847">
                  <c:v>10.49</c:v>
                </c:pt>
                <c:pt idx="39848">
                  <c:v>10.49</c:v>
                </c:pt>
                <c:pt idx="39849">
                  <c:v>10.49</c:v>
                </c:pt>
                <c:pt idx="39850">
                  <c:v>10.49</c:v>
                </c:pt>
                <c:pt idx="39851">
                  <c:v>10.49</c:v>
                </c:pt>
                <c:pt idx="39852">
                  <c:v>10.49</c:v>
                </c:pt>
                <c:pt idx="39853">
                  <c:v>10.49</c:v>
                </c:pt>
                <c:pt idx="39854">
                  <c:v>10.49</c:v>
                </c:pt>
                <c:pt idx="39855">
                  <c:v>10.47</c:v>
                </c:pt>
                <c:pt idx="39856">
                  <c:v>10.47</c:v>
                </c:pt>
                <c:pt idx="39857">
                  <c:v>10.47</c:v>
                </c:pt>
                <c:pt idx="39858">
                  <c:v>10.47</c:v>
                </c:pt>
                <c:pt idx="39859">
                  <c:v>10.47</c:v>
                </c:pt>
                <c:pt idx="39860">
                  <c:v>10.47</c:v>
                </c:pt>
                <c:pt idx="39861">
                  <c:v>10.47</c:v>
                </c:pt>
                <c:pt idx="39862">
                  <c:v>10.47</c:v>
                </c:pt>
                <c:pt idx="39863">
                  <c:v>10.47</c:v>
                </c:pt>
                <c:pt idx="39864">
                  <c:v>10.47</c:v>
                </c:pt>
                <c:pt idx="39865">
                  <c:v>10.36</c:v>
                </c:pt>
                <c:pt idx="39866">
                  <c:v>10.36</c:v>
                </c:pt>
                <c:pt idx="39867">
                  <c:v>10.36</c:v>
                </c:pt>
                <c:pt idx="39868">
                  <c:v>10.36</c:v>
                </c:pt>
                <c:pt idx="39869">
                  <c:v>10.36</c:v>
                </c:pt>
                <c:pt idx="39870">
                  <c:v>10.36</c:v>
                </c:pt>
                <c:pt idx="39871">
                  <c:v>10.36</c:v>
                </c:pt>
                <c:pt idx="39872">
                  <c:v>10.36</c:v>
                </c:pt>
                <c:pt idx="39873">
                  <c:v>10.36</c:v>
                </c:pt>
                <c:pt idx="39874">
                  <c:v>10.36</c:v>
                </c:pt>
                <c:pt idx="39875">
                  <c:v>10.38</c:v>
                </c:pt>
                <c:pt idx="39876">
                  <c:v>10.38</c:v>
                </c:pt>
                <c:pt idx="39877">
                  <c:v>10.38</c:v>
                </c:pt>
                <c:pt idx="39878">
                  <c:v>10.38</c:v>
                </c:pt>
                <c:pt idx="39879">
                  <c:v>10.38</c:v>
                </c:pt>
                <c:pt idx="39880">
                  <c:v>10.38</c:v>
                </c:pt>
                <c:pt idx="39881">
                  <c:v>10.38</c:v>
                </c:pt>
                <c:pt idx="39882">
                  <c:v>10.38</c:v>
                </c:pt>
                <c:pt idx="39883">
                  <c:v>10.38</c:v>
                </c:pt>
                <c:pt idx="39884">
                  <c:v>10.38</c:v>
                </c:pt>
                <c:pt idx="39885">
                  <c:v>10.52</c:v>
                </c:pt>
                <c:pt idx="39886">
                  <c:v>10.52</c:v>
                </c:pt>
                <c:pt idx="39887">
                  <c:v>10.52</c:v>
                </c:pt>
                <c:pt idx="39888">
                  <c:v>10.52</c:v>
                </c:pt>
                <c:pt idx="39889">
                  <c:v>10.52</c:v>
                </c:pt>
                <c:pt idx="39890">
                  <c:v>10.52</c:v>
                </c:pt>
                <c:pt idx="39891">
                  <c:v>10.52</c:v>
                </c:pt>
                <c:pt idx="39892">
                  <c:v>10.52</c:v>
                </c:pt>
                <c:pt idx="39893">
                  <c:v>10.52</c:v>
                </c:pt>
                <c:pt idx="39894">
                  <c:v>10.52</c:v>
                </c:pt>
                <c:pt idx="39895">
                  <c:v>10.3</c:v>
                </c:pt>
                <c:pt idx="39896">
                  <c:v>10.3</c:v>
                </c:pt>
                <c:pt idx="39897">
                  <c:v>10.3</c:v>
                </c:pt>
                <c:pt idx="39898">
                  <c:v>10.3</c:v>
                </c:pt>
                <c:pt idx="39899">
                  <c:v>10.3</c:v>
                </c:pt>
                <c:pt idx="39900">
                  <c:v>10.3</c:v>
                </c:pt>
                <c:pt idx="39901">
                  <c:v>10.3</c:v>
                </c:pt>
                <c:pt idx="39902">
                  <c:v>10.3</c:v>
                </c:pt>
                <c:pt idx="39903">
                  <c:v>10.3</c:v>
                </c:pt>
                <c:pt idx="39904">
                  <c:v>10.3</c:v>
                </c:pt>
                <c:pt idx="39905">
                  <c:v>10.050000000000001</c:v>
                </c:pt>
                <c:pt idx="39906">
                  <c:v>10.050000000000001</c:v>
                </c:pt>
                <c:pt idx="39907">
                  <c:v>10.050000000000001</c:v>
                </c:pt>
                <c:pt idx="39908">
                  <c:v>10.050000000000001</c:v>
                </c:pt>
                <c:pt idx="39909">
                  <c:v>10.050000000000001</c:v>
                </c:pt>
                <c:pt idx="39910">
                  <c:v>10.050000000000001</c:v>
                </c:pt>
                <c:pt idx="39911">
                  <c:v>10.050000000000001</c:v>
                </c:pt>
                <c:pt idx="39912">
                  <c:v>10.050000000000001</c:v>
                </c:pt>
                <c:pt idx="39913">
                  <c:v>10.050000000000001</c:v>
                </c:pt>
                <c:pt idx="39914">
                  <c:v>10.050000000000001</c:v>
                </c:pt>
                <c:pt idx="39915">
                  <c:v>11.66</c:v>
                </c:pt>
                <c:pt idx="39916">
                  <c:v>11.66</c:v>
                </c:pt>
                <c:pt idx="39917">
                  <c:v>11.66</c:v>
                </c:pt>
                <c:pt idx="39918">
                  <c:v>11.66</c:v>
                </c:pt>
                <c:pt idx="39919">
                  <c:v>11.66</c:v>
                </c:pt>
                <c:pt idx="39920">
                  <c:v>11.66</c:v>
                </c:pt>
                <c:pt idx="39921">
                  <c:v>11.66</c:v>
                </c:pt>
                <c:pt idx="39922">
                  <c:v>11.66</c:v>
                </c:pt>
                <c:pt idx="39923">
                  <c:v>11.66</c:v>
                </c:pt>
                <c:pt idx="39924">
                  <c:v>11.66</c:v>
                </c:pt>
                <c:pt idx="39925">
                  <c:v>11.49</c:v>
                </c:pt>
                <c:pt idx="39926">
                  <c:v>11.49</c:v>
                </c:pt>
                <c:pt idx="39927">
                  <c:v>11.49</c:v>
                </c:pt>
                <c:pt idx="39928">
                  <c:v>11.49</c:v>
                </c:pt>
                <c:pt idx="39929">
                  <c:v>11.49</c:v>
                </c:pt>
                <c:pt idx="39930">
                  <c:v>11.49</c:v>
                </c:pt>
                <c:pt idx="39931">
                  <c:v>11.49</c:v>
                </c:pt>
                <c:pt idx="39932">
                  <c:v>11.49</c:v>
                </c:pt>
                <c:pt idx="39933">
                  <c:v>11.49</c:v>
                </c:pt>
                <c:pt idx="39934">
                  <c:v>11.49</c:v>
                </c:pt>
                <c:pt idx="39935">
                  <c:v>12.11</c:v>
                </c:pt>
                <c:pt idx="39936">
                  <c:v>12.11</c:v>
                </c:pt>
                <c:pt idx="39937">
                  <c:v>12.11</c:v>
                </c:pt>
                <c:pt idx="39938">
                  <c:v>12.11</c:v>
                </c:pt>
                <c:pt idx="39939">
                  <c:v>12.11</c:v>
                </c:pt>
                <c:pt idx="39940">
                  <c:v>12.11</c:v>
                </c:pt>
                <c:pt idx="39941">
                  <c:v>12.11</c:v>
                </c:pt>
                <c:pt idx="39942">
                  <c:v>12.11</c:v>
                </c:pt>
                <c:pt idx="39943">
                  <c:v>12.11</c:v>
                </c:pt>
                <c:pt idx="39944">
                  <c:v>12.11</c:v>
                </c:pt>
                <c:pt idx="39945">
                  <c:v>19.91</c:v>
                </c:pt>
                <c:pt idx="39946">
                  <c:v>19.91</c:v>
                </c:pt>
                <c:pt idx="39947">
                  <c:v>19.91</c:v>
                </c:pt>
                <c:pt idx="39948">
                  <c:v>19.91</c:v>
                </c:pt>
                <c:pt idx="39949">
                  <c:v>19.91</c:v>
                </c:pt>
                <c:pt idx="39950">
                  <c:v>19.91</c:v>
                </c:pt>
                <c:pt idx="39951">
                  <c:v>19.91</c:v>
                </c:pt>
                <c:pt idx="39952">
                  <c:v>19.91</c:v>
                </c:pt>
                <c:pt idx="39953">
                  <c:v>19.91</c:v>
                </c:pt>
                <c:pt idx="39954">
                  <c:v>19.91</c:v>
                </c:pt>
                <c:pt idx="39955">
                  <c:v>22.05</c:v>
                </c:pt>
                <c:pt idx="39956">
                  <c:v>22.05</c:v>
                </c:pt>
                <c:pt idx="39957">
                  <c:v>22.05</c:v>
                </c:pt>
                <c:pt idx="39958">
                  <c:v>22.05</c:v>
                </c:pt>
                <c:pt idx="39959">
                  <c:v>22.05</c:v>
                </c:pt>
                <c:pt idx="39960">
                  <c:v>22.05</c:v>
                </c:pt>
                <c:pt idx="39961">
                  <c:v>22.05</c:v>
                </c:pt>
                <c:pt idx="39962">
                  <c:v>22.05</c:v>
                </c:pt>
                <c:pt idx="39963">
                  <c:v>22.05</c:v>
                </c:pt>
                <c:pt idx="39964">
                  <c:v>22.05</c:v>
                </c:pt>
                <c:pt idx="39965">
                  <c:v>21.88</c:v>
                </c:pt>
                <c:pt idx="39966">
                  <c:v>21.88</c:v>
                </c:pt>
                <c:pt idx="39967">
                  <c:v>21.88</c:v>
                </c:pt>
                <c:pt idx="39968">
                  <c:v>21.88</c:v>
                </c:pt>
                <c:pt idx="39969">
                  <c:v>21.88</c:v>
                </c:pt>
                <c:pt idx="39970">
                  <c:v>21.88</c:v>
                </c:pt>
                <c:pt idx="39971">
                  <c:v>21.88</c:v>
                </c:pt>
                <c:pt idx="39972">
                  <c:v>21.88</c:v>
                </c:pt>
                <c:pt idx="39973">
                  <c:v>21.88</c:v>
                </c:pt>
                <c:pt idx="39974">
                  <c:v>21.88</c:v>
                </c:pt>
                <c:pt idx="39975">
                  <c:v>21.66</c:v>
                </c:pt>
                <c:pt idx="39976">
                  <c:v>21.66</c:v>
                </c:pt>
                <c:pt idx="39977">
                  <c:v>21.66</c:v>
                </c:pt>
                <c:pt idx="39978">
                  <c:v>21.66</c:v>
                </c:pt>
                <c:pt idx="39979">
                  <c:v>21.66</c:v>
                </c:pt>
                <c:pt idx="39980">
                  <c:v>21.66</c:v>
                </c:pt>
                <c:pt idx="39981">
                  <c:v>21.66</c:v>
                </c:pt>
                <c:pt idx="39982">
                  <c:v>21.66</c:v>
                </c:pt>
                <c:pt idx="39983">
                  <c:v>21.66</c:v>
                </c:pt>
                <c:pt idx="39984">
                  <c:v>21.66</c:v>
                </c:pt>
                <c:pt idx="39985">
                  <c:v>21.58</c:v>
                </c:pt>
                <c:pt idx="39986">
                  <c:v>21.58</c:v>
                </c:pt>
                <c:pt idx="39987">
                  <c:v>21.58</c:v>
                </c:pt>
                <c:pt idx="39988">
                  <c:v>21.58</c:v>
                </c:pt>
                <c:pt idx="39989">
                  <c:v>21.58</c:v>
                </c:pt>
                <c:pt idx="39990">
                  <c:v>21.58</c:v>
                </c:pt>
                <c:pt idx="39991">
                  <c:v>21.58</c:v>
                </c:pt>
                <c:pt idx="39992">
                  <c:v>21.58</c:v>
                </c:pt>
                <c:pt idx="39993">
                  <c:v>21.58</c:v>
                </c:pt>
                <c:pt idx="39994">
                  <c:v>21.58</c:v>
                </c:pt>
                <c:pt idx="39995">
                  <c:v>21.27</c:v>
                </c:pt>
                <c:pt idx="39996">
                  <c:v>21.27</c:v>
                </c:pt>
                <c:pt idx="39997">
                  <c:v>21.27</c:v>
                </c:pt>
                <c:pt idx="39998">
                  <c:v>21.27</c:v>
                </c:pt>
                <c:pt idx="39999">
                  <c:v>21.27</c:v>
                </c:pt>
                <c:pt idx="40000">
                  <c:v>21.27</c:v>
                </c:pt>
                <c:pt idx="40001">
                  <c:v>21.27</c:v>
                </c:pt>
                <c:pt idx="40002">
                  <c:v>21.27</c:v>
                </c:pt>
                <c:pt idx="40003">
                  <c:v>21.27</c:v>
                </c:pt>
                <c:pt idx="40004">
                  <c:v>21.27</c:v>
                </c:pt>
                <c:pt idx="40005">
                  <c:v>20.88</c:v>
                </c:pt>
                <c:pt idx="40006">
                  <c:v>20.88</c:v>
                </c:pt>
                <c:pt idx="40007">
                  <c:v>20.88</c:v>
                </c:pt>
                <c:pt idx="40008">
                  <c:v>20.88</c:v>
                </c:pt>
                <c:pt idx="40009">
                  <c:v>20.88</c:v>
                </c:pt>
                <c:pt idx="40010">
                  <c:v>20.88</c:v>
                </c:pt>
                <c:pt idx="40011">
                  <c:v>20.88</c:v>
                </c:pt>
                <c:pt idx="40012">
                  <c:v>20.88</c:v>
                </c:pt>
                <c:pt idx="40013">
                  <c:v>20.88</c:v>
                </c:pt>
                <c:pt idx="40014">
                  <c:v>20.88</c:v>
                </c:pt>
                <c:pt idx="40015">
                  <c:v>20.88</c:v>
                </c:pt>
                <c:pt idx="40016">
                  <c:v>20.88</c:v>
                </c:pt>
                <c:pt idx="40017">
                  <c:v>20.88</c:v>
                </c:pt>
                <c:pt idx="40018">
                  <c:v>20.88</c:v>
                </c:pt>
                <c:pt idx="40019">
                  <c:v>20.88</c:v>
                </c:pt>
                <c:pt idx="40020">
                  <c:v>20.88</c:v>
                </c:pt>
                <c:pt idx="40021">
                  <c:v>20.88</c:v>
                </c:pt>
                <c:pt idx="40022">
                  <c:v>20.88</c:v>
                </c:pt>
                <c:pt idx="40023">
                  <c:v>20.88</c:v>
                </c:pt>
                <c:pt idx="40024">
                  <c:v>20.88</c:v>
                </c:pt>
                <c:pt idx="40025">
                  <c:v>20.66</c:v>
                </c:pt>
                <c:pt idx="40026">
                  <c:v>20.66</c:v>
                </c:pt>
                <c:pt idx="40027">
                  <c:v>20.66</c:v>
                </c:pt>
                <c:pt idx="40028">
                  <c:v>20.66</c:v>
                </c:pt>
                <c:pt idx="40029">
                  <c:v>20.66</c:v>
                </c:pt>
                <c:pt idx="40030">
                  <c:v>20.66</c:v>
                </c:pt>
                <c:pt idx="40031">
                  <c:v>20.66</c:v>
                </c:pt>
                <c:pt idx="40032">
                  <c:v>20.66</c:v>
                </c:pt>
                <c:pt idx="40033">
                  <c:v>20.66</c:v>
                </c:pt>
                <c:pt idx="40034">
                  <c:v>20.66</c:v>
                </c:pt>
                <c:pt idx="40035">
                  <c:v>20.36</c:v>
                </c:pt>
                <c:pt idx="40036">
                  <c:v>20.36</c:v>
                </c:pt>
                <c:pt idx="40037">
                  <c:v>20.36</c:v>
                </c:pt>
                <c:pt idx="40038">
                  <c:v>20.36</c:v>
                </c:pt>
                <c:pt idx="40039">
                  <c:v>20.36</c:v>
                </c:pt>
                <c:pt idx="40040">
                  <c:v>20.36</c:v>
                </c:pt>
                <c:pt idx="40041">
                  <c:v>20.36</c:v>
                </c:pt>
                <c:pt idx="40042">
                  <c:v>20.36</c:v>
                </c:pt>
                <c:pt idx="40043">
                  <c:v>20.36</c:v>
                </c:pt>
                <c:pt idx="40044">
                  <c:v>20.36</c:v>
                </c:pt>
                <c:pt idx="40045">
                  <c:v>20.3</c:v>
                </c:pt>
                <c:pt idx="40046">
                  <c:v>20.3</c:v>
                </c:pt>
                <c:pt idx="40047">
                  <c:v>20.3</c:v>
                </c:pt>
                <c:pt idx="40048">
                  <c:v>20.3</c:v>
                </c:pt>
                <c:pt idx="40049">
                  <c:v>20.3</c:v>
                </c:pt>
                <c:pt idx="40050">
                  <c:v>20.3</c:v>
                </c:pt>
                <c:pt idx="40051">
                  <c:v>20.3</c:v>
                </c:pt>
                <c:pt idx="40052">
                  <c:v>20.3</c:v>
                </c:pt>
                <c:pt idx="40053">
                  <c:v>20.3</c:v>
                </c:pt>
                <c:pt idx="40054">
                  <c:v>20.3</c:v>
                </c:pt>
                <c:pt idx="40055">
                  <c:v>20.16</c:v>
                </c:pt>
                <c:pt idx="40056">
                  <c:v>20.16</c:v>
                </c:pt>
                <c:pt idx="40057">
                  <c:v>20.16</c:v>
                </c:pt>
                <c:pt idx="40058">
                  <c:v>20.16</c:v>
                </c:pt>
                <c:pt idx="40059">
                  <c:v>20.16</c:v>
                </c:pt>
                <c:pt idx="40060">
                  <c:v>20.16</c:v>
                </c:pt>
                <c:pt idx="40061">
                  <c:v>20.16</c:v>
                </c:pt>
                <c:pt idx="40062">
                  <c:v>20.16</c:v>
                </c:pt>
                <c:pt idx="40063">
                  <c:v>20.16</c:v>
                </c:pt>
                <c:pt idx="40064">
                  <c:v>20.16</c:v>
                </c:pt>
                <c:pt idx="40065">
                  <c:v>8.36</c:v>
                </c:pt>
                <c:pt idx="40066">
                  <c:v>8.36</c:v>
                </c:pt>
                <c:pt idx="40067">
                  <c:v>8.36</c:v>
                </c:pt>
                <c:pt idx="40068">
                  <c:v>8.36</c:v>
                </c:pt>
                <c:pt idx="40069">
                  <c:v>8.36</c:v>
                </c:pt>
                <c:pt idx="40070">
                  <c:v>8.36</c:v>
                </c:pt>
                <c:pt idx="40071">
                  <c:v>8.36</c:v>
                </c:pt>
                <c:pt idx="40072">
                  <c:v>8.36</c:v>
                </c:pt>
                <c:pt idx="40073">
                  <c:v>8.36</c:v>
                </c:pt>
                <c:pt idx="40074">
                  <c:v>8.36</c:v>
                </c:pt>
                <c:pt idx="40075">
                  <c:v>10.83</c:v>
                </c:pt>
                <c:pt idx="40076">
                  <c:v>10.83</c:v>
                </c:pt>
                <c:pt idx="40077">
                  <c:v>10.83</c:v>
                </c:pt>
                <c:pt idx="40078">
                  <c:v>10.83</c:v>
                </c:pt>
                <c:pt idx="40079">
                  <c:v>10.83</c:v>
                </c:pt>
                <c:pt idx="40080">
                  <c:v>10.83</c:v>
                </c:pt>
                <c:pt idx="40081">
                  <c:v>10.83</c:v>
                </c:pt>
                <c:pt idx="40082">
                  <c:v>10.83</c:v>
                </c:pt>
                <c:pt idx="40083">
                  <c:v>10.83</c:v>
                </c:pt>
                <c:pt idx="40084">
                  <c:v>10.83</c:v>
                </c:pt>
                <c:pt idx="40085">
                  <c:v>10.33</c:v>
                </c:pt>
                <c:pt idx="40086">
                  <c:v>10.33</c:v>
                </c:pt>
                <c:pt idx="40087">
                  <c:v>10.33</c:v>
                </c:pt>
                <c:pt idx="40088">
                  <c:v>10.33</c:v>
                </c:pt>
                <c:pt idx="40089">
                  <c:v>10.33</c:v>
                </c:pt>
                <c:pt idx="40090">
                  <c:v>10.33</c:v>
                </c:pt>
                <c:pt idx="40091">
                  <c:v>10.33</c:v>
                </c:pt>
                <c:pt idx="40092">
                  <c:v>10.33</c:v>
                </c:pt>
                <c:pt idx="40093">
                  <c:v>10.33</c:v>
                </c:pt>
                <c:pt idx="40094">
                  <c:v>10.33</c:v>
                </c:pt>
                <c:pt idx="40095">
                  <c:v>10.24</c:v>
                </c:pt>
                <c:pt idx="40096">
                  <c:v>10.24</c:v>
                </c:pt>
                <c:pt idx="40097">
                  <c:v>10.24</c:v>
                </c:pt>
                <c:pt idx="40098">
                  <c:v>10.24</c:v>
                </c:pt>
                <c:pt idx="40099">
                  <c:v>10.24</c:v>
                </c:pt>
                <c:pt idx="40100">
                  <c:v>10.24</c:v>
                </c:pt>
                <c:pt idx="40101">
                  <c:v>10.24</c:v>
                </c:pt>
                <c:pt idx="40102">
                  <c:v>10.24</c:v>
                </c:pt>
                <c:pt idx="40103">
                  <c:v>10.24</c:v>
                </c:pt>
                <c:pt idx="40104">
                  <c:v>10.24</c:v>
                </c:pt>
                <c:pt idx="40105">
                  <c:v>10.47</c:v>
                </c:pt>
                <c:pt idx="40106">
                  <c:v>10.47</c:v>
                </c:pt>
                <c:pt idx="40107">
                  <c:v>10.47</c:v>
                </c:pt>
                <c:pt idx="40108">
                  <c:v>10.47</c:v>
                </c:pt>
                <c:pt idx="40109">
                  <c:v>10.47</c:v>
                </c:pt>
                <c:pt idx="40110">
                  <c:v>10.47</c:v>
                </c:pt>
                <c:pt idx="40111">
                  <c:v>10.47</c:v>
                </c:pt>
                <c:pt idx="40112">
                  <c:v>10.47</c:v>
                </c:pt>
                <c:pt idx="40113">
                  <c:v>10.47</c:v>
                </c:pt>
                <c:pt idx="40114">
                  <c:v>10.47</c:v>
                </c:pt>
                <c:pt idx="40115">
                  <c:v>10.77</c:v>
                </c:pt>
                <c:pt idx="40116">
                  <c:v>10.77</c:v>
                </c:pt>
                <c:pt idx="40117">
                  <c:v>10.77</c:v>
                </c:pt>
                <c:pt idx="40118">
                  <c:v>10.77</c:v>
                </c:pt>
                <c:pt idx="40119">
                  <c:v>10.77</c:v>
                </c:pt>
                <c:pt idx="40120">
                  <c:v>10.77</c:v>
                </c:pt>
                <c:pt idx="40121">
                  <c:v>10.77</c:v>
                </c:pt>
                <c:pt idx="40122">
                  <c:v>10.77</c:v>
                </c:pt>
                <c:pt idx="40123">
                  <c:v>10.77</c:v>
                </c:pt>
                <c:pt idx="40124">
                  <c:v>10.77</c:v>
                </c:pt>
                <c:pt idx="40125">
                  <c:v>10.61</c:v>
                </c:pt>
                <c:pt idx="40126">
                  <c:v>10.61</c:v>
                </c:pt>
                <c:pt idx="40127">
                  <c:v>10.61</c:v>
                </c:pt>
                <c:pt idx="40128">
                  <c:v>10.61</c:v>
                </c:pt>
                <c:pt idx="40129">
                  <c:v>10.61</c:v>
                </c:pt>
                <c:pt idx="40130">
                  <c:v>10.61</c:v>
                </c:pt>
                <c:pt idx="40131">
                  <c:v>10.61</c:v>
                </c:pt>
                <c:pt idx="40132">
                  <c:v>10.61</c:v>
                </c:pt>
                <c:pt idx="40133">
                  <c:v>10.61</c:v>
                </c:pt>
                <c:pt idx="40134">
                  <c:v>10.61</c:v>
                </c:pt>
                <c:pt idx="40135">
                  <c:v>10.8</c:v>
                </c:pt>
                <c:pt idx="40136">
                  <c:v>10.8</c:v>
                </c:pt>
                <c:pt idx="40137">
                  <c:v>10.8</c:v>
                </c:pt>
                <c:pt idx="40138">
                  <c:v>10.8</c:v>
                </c:pt>
                <c:pt idx="40139">
                  <c:v>10.8</c:v>
                </c:pt>
                <c:pt idx="40140">
                  <c:v>10.8</c:v>
                </c:pt>
                <c:pt idx="40141">
                  <c:v>10.8</c:v>
                </c:pt>
                <c:pt idx="40142">
                  <c:v>10.8</c:v>
                </c:pt>
                <c:pt idx="40143">
                  <c:v>10.8</c:v>
                </c:pt>
                <c:pt idx="40144">
                  <c:v>10.8</c:v>
                </c:pt>
                <c:pt idx="40145">
                  <c:v>8.36</c:v>
                </c:pt>
                <c:pt idx="40146">
                  <c:v>8.36</c:v>
                </c:pt>
                <c:pt idx="40147">
                  <c:v>8.36</c:v>
                </c:pt>
                <c:pt idx="40148">
                  <c:v>8.36</c:v>
                </c:pt>
                <c:pt idx="40149">
                  <c:v>8.36</c:v>
                </c:pt>
                <c:pt idx="40150">
                  <c:v>8.36</c:v>
                </c:pt>
                <c:pt idx="40151">
                  <c:v>8.36</c:v>
                </c:pt>
                <c:pt idx="40152">
                  <c:v>8.36</c:v>
                </c:pt>
                <c:pt idx="40153">
                  <c:v>8.36</c:v>
                </c:pt>
                <c:pt idx="40154">
                  <c:v>8.36</c:v>
                </c:pt>
                <c:pt idx="40155">
                  <c:v>13.19</c:v>
                </c:pt>
                <c:pt idx="40156">
                  <c:v>13.19</c:v>
                </c:pt>
                <c:pt idx="40157">
                  <c:v>13.19</c:v>
                </c:pt>
                <c:pt idx="40158">
                  <c:v>13.19</c:v>
                </c:pt>
                <c:pt idx="40159">
                  <c:v>13.19</c:v>
                </c:pt>
                <c:pt idx="40160">
                  <c:v>13.19</c:v>
                </c:pt>
                <c:pt idx="40161">
                  <c:v>13.19</c:v>
                </c:pt>
                <c:pt idx="40162">
                  <c:v>13.19</c:v>
                </c:pt>
                <c:pt idx="40163">
                  <c:v>13.19</c:v>
                </c:pt>
                <c:pt idx="40164">
                  <c:v>13.19</c:v>
                </c:pt>
                <c:pt idx="40165">
                  <c:v>19.489999999999998</c:v>
                </c:pt>
                <c:pt idx="40166">
                  <c:v>19.489999999999998</c:v>
                </c:pt>
                <c:pt idx="40167">
                  <c:v>19.489999999999998</c:v>
                </c:pt>
                <c:pt idx="40168">
                  <c:v>19.489999999999998</c:v>
                </c:pt>
                <c:pt idx="40169">
                  <c:v>19.489999999999998</c:v>
                </c:pt>
                <c:pt idx="40170">
                  <c:v>19.489999999999998</c:v>
                </c:pt>
                <c:pt idx="40171">
                  <c:v>19.489999999999998</c:v>
                </c:pt>
                <c:pt idx="40172">
                  <c:v>19.489999999999998</c:v>
                </c:pt>
                <c:pt idx="40173">
                  <c:v>19.489999999999998</c:v>
                </c:pt>
                <c:pt idx="40174">
                  <c:v>19.489999999999998</c:v>
                </c:pt>
                <c:pt idx="40175">
                  <c:v>13.49</c:v>
                </c:pt>
                <c:pt idx="40176">
                  <c:v>13.49</c:v>
                </c:pt>
                <c:pt idx="40177">
                  <c:v>13.49</c:v>
                </c:pt>
                <c:pt idx="40178">
                  <c:v>13.49</c:v>
                </c:pt>
                <c:pt idx="40179">
                  <c:v>13.49</c:v>
                </c:pt>
                <c:pt idx="40180">
                  <c:v>13.49</c:v>
                </c:pt>
                <c:pt idx="40181">
                  <c:v>13.49</c:v>
                </c:pt>
                <c:pt idx="40182">
                  <c:v>13.49</c:v>
                </c:pt>
                <c:pt idx="40183">
                  <c:v>13.49</c:v>
                </c:pt>
                <c:pt idx="40184">
                  <c:v>13.49</c:v>
                </c:pt>
                <c:pt idx="40185">
                  <c:v>24.11</c:v>
                </c:pt>
                <c:pt idx="40186">
                  <c:v>24.11</c:v>
                </c:pt>
                <c:pt idx="40187">
                  <c:v>24.11</c:v>
                </c:pt>
                <c:pt idx="40188">
                  <c:v>24.11</c:v>
                </c:pt>
                <c:pt idx="40189">
                  <c:v>24.11</c:v>
                </c:pt>
                <c:pt idx="40190">
                  <c:v>24.11</c:v>
                </c:pt>
                <c:pt idx="40191">
                  <c:v>24.11</c:v>
                </c:pt>
                <c:pt idx="40192">
                  <c:v>24.11</c:v>
                </c:pt>
                <c:pt idx="40193">
                  <c:v>24.11</c:v>
                </c:pt>
                <c:pt idx="40194">
                  <c:v>24.11</c:v>
                </c:pt>
                <c:pt idx="40195">
                  <c:v>23.83</c:v>
                </c:pt>
                <c:pt idx="40196">
                  <c:v>23.83</c:v>
                </c:pt>
                <c:pt idx="40197">
                  <c:v>23.83</c:v>
                </c:pt>
                <c:pt idx="40198">
                  <c:v>23.83</c:v>
                </c:pt>
                <c:pt idx="40199">
                  <c:v>23.83</c:v>
                </c:pt>
                <c:pt idx="40200">
                  <c:v>23.83</c:v>
                </c:pt>
                <c:pt idx="40201">
                  <c:v>23.83</c:v>
                </c:pt>
                <c:pt idx="40202">
                  <c:v>23.83</c:v>
                </c:pt>
                <c:pt idx="40203">
                  <c:v>23.83</c:v>
                </c:pt>
                <c:pt idx="40204">
                  <c:v>23.83</c:v>
                </c:pt>
                <c:pt idx="40205">
                  <c:v>23.3</c:v>
                </c:pt>
                <c:pt idx="40206">
                  <c:v>23.3</c:v>
                </c:pt>
                <c:pt idx="40207">
                  <c:v>23.3</c:v>
                </c:pt>
                <c:pt idx="40208">
                  <c:v>23.3</c:v>
                </c:pt>
                <c:pt idx="40209">
                  <c:v>23.3</c:v>
                </c:pt>
                <c:pt idx="40210">
                  <c:v>23.3</c:v>
                </c:pt>
                <c:pt idx="40211">
                  <c:v>23.3</c:v>
                </c:pt>
                <c:pt idx="40212">
                  <c:v>23.3</c:v>
                </c:pt>
                <c:pt idx="40213">
                  <c:v>23.3</c:v>
                </c:pt>
                <c:pt idx="40214">
                  <c:v>23.3</c:v>
                </c:pt>
                <c:pt idx="40215">
                  <c:v>22.3</c:v>
                </c:pt>
                <c:pt idx="40216">
                  <c:v>22.3</c:v>
                </c:pt>
                <c:pt idx="40217">
                  <c:v>22.3</c:v>
                </c:pt>
                <c:pt idx="40218">
                  <c:v>22.3</c:v>
                </c:pt>
                <c:pt idx="40219">
                  <c:v>22.3</c:v>
                </c:pt>
                <c:pt idx="40220">
                  <c:v>22.3</c:v>
                </c:pt>
                <c:pt idx="40221">
                  <c:v>22.3</c:v>
                </c:pt>
                <c:pt idx="40222">
                  <c:v>22.3</c:v>
                </c:pt>
                <c:pt idx="40223">
                  <c:v>22.3</c:v>
                </c:pt>
                <c:pt idx="40224">
                  <c:v>22.3</c:v>
                </c:pt>
                <c:pt idx="40225">
                  <c:v>13.99</c:v>
                </c:pt>
                <c:pt idx="40226">
                  <c:v>13.99</c:v>
                </c:pt>
                <c:pt idx="40227">
                  <c:v>13.99</c:v>
                </c:pt>
                <c:pt idx="40228">
                  <c:v>13.99</c:v>
                </c:pt>
                <c:pt idx="40229">
                  <c:v>13.99</c:v>
                </c:pt>
                <c:pt idx="40230">
                  <c:v>13.99</c:v>
                </c:pt>
                <c:pt idx="40231">
                  <c:v>13.99</c:v>
                </c:pt>
                <c:pt idx="40232">
                  <c:v>13.99</c:v>
                </c:pt>
                <c:pt idx="40233">
                  <c:v>13.99</c:v>
                </c:pt>
                <c:pt idx="40234">
                  <c:v>13.99</c:v>
                </c:pt>
                <c:pt idx="40235">
                  <c:v>16.47</c:v>
                </c:pt>
                <c:pt idx="40236">
                  <c:v>16.47</c:v>
                </c:pt>
                <c:pt idx="40237">
                  <c:v>16.47</c:v>
                </c:pt>
                <c:pt idx="40238">
                  <c:v>16.47</c:v>
                </c:pt>
                <c:pt idx="40239">
                  <c:v>16.47</c:v>
                </c:pt>
                <c:pt idx="40240">
                  <c:v>16.47</c:v>
                </c:pt>
                <c:pt idx="40241">
                  <c:v>16.47</c:v>
                </c:pt>
                <c:pt idx="40242">
                  <c:v>16.47</c:v>
                </c:pt>
                <c:pt idx="40243">
                  <c:v>16.47</c:v>
                </c:pt>
                <c:pt idx="40244">
                  <c:v>16.47</c:v>
                </c:pt>
                <c:pt idx="40245">
                  <c:v>23.69</c:v>
                </c:pt>
                <c:pt idx="40246">
                  <c:v>23.69</c:v>
                </c:pt>
                <c:pt idx="40247">
                  <c:v>23.69</c:v>
                </c:pt>
                <c:pt idx="40248">
                  <c:v>23.69</c:v>
                </c:pt>
                <c:pt idx="40249">
                  <c:v>23.69</c:v>
                </c:pt>
                <c:pt idx="40250">
                  <c:v>23.69</c:v>
                </c:pt>
                <c:pt idx="40251">
                  <c:v>23.69</c:v>
                </c:pt>
                <c:pt idx="40252">
                  <c:v>23.69</c:v>
                </c:pt>
                <c:pt idx="40253">
                  <c:v>23.69</c:v>
                </c:pt>
                <c:pt idx="40254">
                  <c:v>23.69</c:v>
                </c:pt>
                <c:pt idx="40255">
                  <c:v>25.36</c:v>
                </c:pt>
                <c:pt idx="40256">
                  <c:v>25.36</c:v>
                </c:pt>
                <c:pt idx="40257">
                  <c:v>25.36</c:v>
                </c:pt>
                <c:pt idx="40258">
                  <c:v>25.36</c:v>
                </c:pt>
                <c:pt idx="40259">
                  <c:v>25.36</c:v>
                </c:pt>
                <c:pt idx="40260">
                  <c:v>25.36</c:v>
                </c:pt>
                <c:pt idx="40261">
                  <c:v>25.36</c:v>
                </c:pt>
                <c:pt idx="40262">
                  <c:v>25.36</c:v>
                </c:pt>
                <c:pt idx="40263">
                  <c:v>25.36</c:v>
                </c:pt>
                <c:pt idx="40264">
                  <c:v>25.36</c:v>
                </c:pt>
                <c:pt idx="40265">
                  <c:v>23.74</c:v>
                </c:pt>
                <c:pt idx="40266">
                  <c:v>23.74</c:v>
                </c:pt>
                <c:pt idx="40267">
                  <c:v>23.74</c:v>
                </c:pt>
                <c:pt idx="40268">
                  <c:v>23.74</c:v>
                </c:pt>
                <c:pt idx="40269">
                  <c:v>23.74</c:v>
                </c:pt>
                <c:pt idx="40270">
                  <c:v>23.74</c:v>
                </c:pt>
                <c:pt idx="40271">
                  <c:v>23.74</c:v>
                </c:pt>
                <c:pt idx="40272">
                  <c:v>23.74</c:v>
                </c:pt>
                <c:pt idx="40273">
                  <c:v>23.74</c:v>
                </c:pt>
                <c:pt idx="40274">
                  <c:v>23.74</c:v>
                </c:pt>
                <c:pt idx="40275">
                  <c:v>22.61</c:v>
                </c:pt>
                <c:pt idx="40276">
                  <c:v>22.61</c:v>
                </c:pt>
                <c:pt idx="40277">
                  <c:v>22.61</c:v>
                </c:pt>
                <c:pt idx="40278">
                  <c:v>22.61</c:v>
                </c:pt>
                <c:pt idx="40279">
                  <c:v>22.61</c:v>
                </c:pt>
                <c:pt idx="40280">
                  <c:v>22.61</c:v>
                </c:pt>
                <c:pt idx="40281">
                  <c:v>22.61</c:v>
                </c:pt>
                <c:pt idx="40282">
                  <c:v>22.61</c:v>
                </c:pt>
                <c:pt idx="40283">
                  <c:v>22.61</c:v>
                </c:pt>
                <c:pt idx="40284">
                  <c:v>22.61</c:v>
                </c:pt>
                <c:pt idx="40285">
                  <c:v>21.27</c:v>
                </c:pt>
                <c:pt idx="40286">
                  <c:v>21.27</c:v>
                </c:pt>
                <c:pt idx="40287">
                  <c:v>21.27</c:v>
                </c:pt>
                <c:pt idx="40288">
                  <c:v>21.27</c:v>
                </c:pt>
                <c:pt idx="40289">
                  <c:v>21.27</c:v>
                </c:pt>
                <c:pt idx="40290">
                  <c:v>21.27</c:v>
                </c:pt>
                <c:pt idx="40291">
                  <c:v>21.27</c:v>
                </c:pt>
                <c:pt idx="40292">
                  <c:v>21.27</c:v>
                </c:pt>
                <c:pt idx="40293">
                  <c:v>21.27</c:v>
                </c:pt>
                <c:pt idx="40294">
                  <c:v>21.27</c:v>
                </c:pt>
                <c:pt idx="40295">
                  <c:v>20.329999999999998</c:v>
                </c:pt>
                <c:pt idx="40296">
                  <c:v>20.329999999999998</c:v>
                </c:pt>
                <c:pt idx="40297">
                  <c:v>20.329999999999998</c:v>
                </c:pt>
                <c:pt idx="40298">
                  <c:v>20.329999999999998</c:v>
                </c:pt>
                <c:pt idx="40299">
                  <c:v>20.329999999999998</c:v>
                </c:pt>
                <c:pt idx="40300">
                  <c:v>20.329999999999998</c:v>
                </c:pt>
                <c:pt idx="40301">
                  <c:v>20.329999999999998</c:v>
                </c:pt>
                <c:pt idx="40302">
                  <c:v>20.329999999999998</c:v>
                </c:pt>
                <c:pt idx="40303">
                  <c:v>20.329999999999998</c:v>
                </c:pt>
                <c:pt idx="40304">
                  <c:v>20.329999999999998</c:v>
                </c:pt>
                <c:pt idx="40305">
                  <c:v>19.13</c:v>
                </c:pt>
                <c:pt idx="40306">
                  <c:v>19.13</c:v>
                </c:pt>
                <c:pt idx="40307">
                  <c:v>19.13</c:v>
                </c:pt>
                <c:pt idx="40308">
                  <c:v>19.13</c:v>
                </c:pt>
                <c:pt idx="40309">
                  <c:v>19.13</c:v>
                </c:pt>
                <c:pt idx="40310">
                  <c:v>19.13</c:v>
                </c:pt>
                <c:pt idx="40311">
                  <c:v>19.13</c:v>
                </c:pt>
                <c:pt idx="40312">
                  <c:v>19.13</c:v>
                </c:pt>
                <c:pt idx="40313">
                  <c:v>19.13</c:v>
                </c:pt>
                <c:pt idx="40314">
                  <c:v>19.13</c:v>
                </c:pt>
                <c:pt idx="40315">
                  <c:v>16.829999999999998</c:v>
                </c:pt>
                <c:pt idx="40316">
                  <c:v>16.829999999999998</c:v>
                </c:pt>
                <c:pt idx="40317">
                  <c:v>16.829999999999998</c:v>
                </c:pt>
                <c:pt idx="40318">
                  <c:v>16.829999999999998</c:v>
                </c:pt>
                <c:pt idx="40319">
                  <c:v>16.829999999999998</c:v>
                </c:pt>
                <c:pt idx="40320">
                  <c:v>16.829999999999998</c:v>
                </c:pt>
                <c:pt idx="40321">
                  <c:v>16.829999999999998</c:v>
                </c:pt>
                <c:pt idx="40322">
                  <c:v>16.829999999999998</c:v>
                </c:pt>
                <c:pt idx="40323">
                  <c:v>16.829999999999998</c:v>
                </c:pt>
                <c:pt idx="40324">
                  <c:v>16.829999999999998</c:v>
                </c:pt>
                <c:pt idx="40325">
                  <c:v>8.52</c:v>
                </c:pt>
                <c:pt idx="40326">
                  <c:v>8.52</c:v>
                </c:pt>
                <c:pt idx="40327">
                  <c:v>8.52</c:v>
                </c:pt>
                <c:pt idx="40328">
                  <c:v>8.52</c:v>
                </c:pt>
                <c:pt idx="40329">
                  <c:v>8.52</c:v>
                </c:pt>
                <c:pt idx="40330">
                  <c:v>8.52</c:v>
                </c:pt>
                <c:pt idx="40331">
                  <c:v>8.52</c:v>
                </c:pt>
                <c:pt idx="40332">
                  <c:v>8.52</c:v>
                </c:pt>
                <c:pt idx="40333">
                  <c:v>8.52</c:v>
                </c:pt>
                <c:pt idx="40334">
                  <c:v>8.52</c:v>
                </c:pt>
                <c:pt idx="40335">
                  <c:v>14.11</c:v>
                </c:pt>
                <c:pt idx="40336">
                  <c:v>14.11</c:v>
                </c:pt>
                <c:pt idx="40337">
                  <c:v>14.11</c:v>
                </c:pt>
                <c:pt idx="40338">
                  <c:v>14.11</c:v>
                </c:pt>
                <c:pt idx="40339">
                  <c:v>14.11</c:v>
                </c:pt>
                <c:pt idx="40340">
                  <c:v>14.11</c:v>
                </c:pt>
                <c:pt idx="40341">
                  <c:v>14.11</c:v>
                </c:pt>
                <c:pt idx="40342">
                  <c:v>14.11</c:v>
                </c:pt>
                <c:pt idx="40343">
                  <c:v>14.11</c:v>
                </c:pt>
                <c:pt idx="40344">
                  <c:v>14.11</c:v>
                </c:pt>
                <c:pt idx="40345">
                  <c:v>23.38</c:v>
                </c:pt>
                <c:pt idx="40346">
                  <c:v>23.38</c:v>
                </c:pt>
                <c:pt idx="40347">
                  <c:v>23.38</c:v>
                </c:pt>
                <c:pt idx="40348">
                  <c:v>23.38</c:v>
                </c:pt>
                <c:pt idx="40349">
                  <c:v>23.38</c:v>
                </c:pt>
                <c:pt idx="40350">
                  <c:v>23.38</c:v>
                </c:pt>
                <c:pt idx="40351">
                  <c:v>23.38</c:v>
                </c:pt>
                <c:pt idx="40352">
                  <c:v>23.38</c:v>
                </c:pt>
                <c:pt idx="40353">
                  <c:v>23.38</c:v>
                </c:pt>
                <c:pt idx="40354">
                  <c:v>23.38</c:v>
                </c:pt>
                <c:pt idx="40355">
                  <c:v>21.36</c:v>
                </c:pt>
                <c:pt idx="40356">
                  <c:v>21.36</c:v>
                </c:pt>
                <c:pt idx="40357">
                  <c:v>21.36</c:v>
                </c:pt>
                <c:pt idx="40358">
                  <c:v>21.36</c:v>
                </c:pt>
                <c:pt idx="40359">
                  <c:v>21.36</c:v>
                </c:pt>
                <c:pt idx="40360">
                  <c:v>21.36</c:v>
                </c:pt>
                <c:pt idx="40361">
                  <c:v>21.36</c:v>
                </c:pt>
                <c:pt idx="40362">
                  <c:v>21.36</c:v>
                </c:pt>
                <c:pt idx="40363">
                  <c:v>21.36</c:v>
                </c:pt>
                <c:pt idx="40364">
                  <c:v>21.36</c:v>
                </c:pt>
                <c:pt idx="40365">
                  <c:v>19.72</c:v>
                </c:pt>
                <c:pt idx="40366">
                  <c:v>19.72</c:v>
                </c:pt>
                <c:pt idx="40367">
                  <c:v>19.72</c:v>
                </c:pt>
                <c:pt idx="40368">
                  <c:v>19.72</c:v>
                </c:pt>
                <c:pt idx="40369">
                  <c:v>19.72</c:v>
                </c:pt>
                <c:pt idx="40370">
                  <c:v>19.72</c:v>
                </c:pt>
                <c:pt idx="40371">
                  <c:v>19.72</c:v>
                </c:pt>
                <c:pt idx="40372">
                  <c:v>19.72</c:v>
                </c:pt>
                <c:pt idx="40373">
                  <c:v>19.72</c:v>
                </c:pt>
                <c:pt idx="40374">
                  <c:v>19.72</c:v>
                </c:pt>
                <c:pt idx="40375">
                  <c:v>19.27</c:v>
                </c:pt>
                <c:pt idx="40376">
                  <c:v>19.27</c:v>
                </c:pt>
                <c:pt idx="40377">
                  <c:v>19.27</c:v>
                </c:pt>
                <c:pt idx="40378">
                  <c:v>19.27</c:v>
                </c:pt>
                <c:pt idx="40379">
                  <c:v>19.27</c:v>
                </c:pt>
                <c:pt idx="40380">
                  <c:v>19.27</c:v>
                </c:pt>
                <c:pt idx="40381">
                  <c:v>19.27</c:v>
                </c:pt>
                <c:pt idx="40382">
                  <c:v>19.27</c:v>
                </c:pt>
                <c:pt idx="40383">
                  <c:v>19.27</c:v>
                </c:pt>
                <c:pt idx="40384">
                  <c:v>19.27</c:v>
                </c:pt>
                <c:pt idx="40385">
                  <c:v>10.58</c:v>
                </c:pt>
                <c:pt idx="40386">
                  <c:v>10.58</c:v>
                </c:pt>
                <c:pt idx="40387">
                  <c:v>10.58</c:v>
                </c:pt>
                <c:pt idx="40388">
                  <c:v>10.58</c:v>
                </c:pt>
                <c:pt idx="40389">
                  <c:v>10.58</c:v>
                </c:pt>
                <c:pt idx="40390">
                  <c:v>10.58</c:v>
                </c:pt>
                <c:pt idx="40391">
                  <c:v>10.58</c:v>
                </c:pt>
                <c:pt idx="40392">
                  <c:v>10.58</c:v>
                </c:pt>
                <c:pt idx="40393">
                  <c:v>10.58</c:v>
                </c:pt>
                <c:pt idx="40394">
                  <c:v>10.58</c:v>
                </c:pt>
                <c:pt idx="40395">
                  <c:v>12.08</c:v>
                </c:pt>
                <c:pt idx="40396">
                  <c:v>12.08</c:v>
                </c:pt>
                <c:pt idx="40397">
                  <c:v>12.08</c:v>
                </c:pt>
                <c:pt idx="40398">
                  <c:v>12.08</c:v>
                </c:pt>
                <c:pt idx="40399">
                  <c:v>12.08</c:v>
                </c:pt>
                <c:pt idx="40400">
                  <c:v>12.08</c:v>
                </c:pt>
                <c:pt idx="40401">
                  <c:v>12.08</c:v>
                </c:pt>
                <c:pt idx="40402">
                  <c:v>12.08</c:v>
                </c:pt>
                <c:pt idx="40403">
                  <c:v>12.08</c:v>
                </c:pt>
                <c:pt idx="40404">
                  <c:v>12.08</c:v>
                </c:pt>
                <c:pt idx="40405">
                  <c:v>13.44</c:v>
                </c:pt>
                <c:pt idx="40406">
                  <c:v>13.44</c:v>
                </c:pt>
                <c:pt idx="40407">
                  <c:v>13.44</c:v>
                </c:pt>
                <c:pt idx="40408">
                  <c:v>13.44</c:v>
                </c:pt>
                <c:pt idx="40409">
                  <c:v>13.44</c:v>
                </c:pt>
                <c:pt idx="40410">
                  <c:v>13.44</c:v>
                </c:pt>
                <c:pt idx="40411">
                  <c:v>13.44</c:v>
                </c:pt>
                <c:pt idx="40412">
                  <c:v>13.44</c:v>
                </c:pt>
                <c:pt idx="40413">
                  <c:v>13.44</c:v>
                </c:pt>
                <c:pt idx="40414">
                  <c:v>13.44</c:v>
                </c:pt>
                <c:pt idx="40415">
                  <c:v>17.489999999999998</c:v>
                </c:pt>
                <c:pt idx="40416">
                  <c:v>17.489999999999998</c:v>
                </c:pt>
                <c:pt idx="40417">
                  <c:v>17.489999999999998</c:v>
                </c:pt>
                <c:pt idx="40418">
                  <c:v>17.489999999999998</c:v>
                </c:pt>
                <c:pt idx="40419">
                  <c:v>17.489999999999998</c:v>
                </c:pt>
                <c:pt idx="40420">
                  <c:v>17.489999999999998</c:v>
                </c:pt>
                <c:pt idx="40421">
                  <c:v>17.489999999999998</c:v>
                </c:pt>
                <c:pt idx="40422">
                  <c:v>17.489999999999998</c:v>
                </c:pt>
                <c:pt idx="40423">
                  <c:v>17.489999999999998</c:v>
                </c:pt>
                <c:pt idx="40424">
                  <c:v>17.489999999999998</c:v>
                </c:pt>
                <c:pt idx="40425">
                  <c:v>21.52</c:v>
                </c:pt>
                <c:pt idx="40426">
                  <c:v>21.52</c:v>
                </c:pt>
                <c:pt idx="40427">
                  <c:v>21.52</c:v>
                </c:pt>
                <c:pt idx="40428">
                  <c:v>21.52</c:v>
                </c:pt>
                <c:pt idx="40429">
                  <c:v>21.52</c:v>
                </c:pt>
                <c:pt idx="40430">
                  <c:v>21.52</c:v>
                </c:pt>
                <c:pt idx="40431">
                  <c:v>21.52</c:v>
                </c:pt>
                <c:pt idx="40432">
                  <c:v>21.52</c:v>
                </c:pt>
                <c:pt idx="40433">
                  <c:v>21.52</c:v>
                </c:pt>
                <c:pt idx="40434">
                  <c:v>21.52</c:v>
                </c:pt>
                <c:pt idx="40435">
                  <c:v>18.079999999999998</c:v>
                </c:pt>
                <c:pt idx="40436">
                  <c:v>18.079999999999998</c:v>
                </c:pt>
                <c:pt idx="40437">
                  <c:v>18.079999999999998</c:v>
                </c:pt>
                <c:pt idx="40438">
                  <c:v>18.079999999999998</c:v>
                </c:pt>
                <c:pt idx="40439">
                  <c:v>18.079999999999998</c:v>
                </c:pt>
                <c:pt idx="40440">
                  <c:v>18.079999999999998</c:v>
                </c:pt>
                <c:pt idx="40441">
                  <c:v>18.079999999999998</c:v>
                </c:pt>
                <c:pt idx="40442">
                  <c:v>18.079999999999998</c:v>
                </c:pt>
                <c:pt idx="40443">
                  <c:v>18.079999999999998</c:v>
                </c:pt>
                <c:pt idx="40444">
                  <c:v>18.079999999999998</c:v>
                </c:pt>
                <c:pt idx="40445">
                  <c:v>17.739999999999998</c:v>
                </c:pt>
                <c:pt idx="40446">
                  <c:v>17.739999999999998</c:v>
                </c:pt>
                <c:pt idx="40447">
                  <c:v>17.739999999999998</c:v>
                </c:pt>
                <c:pt idx="40448">
                  <c:v>17.739999999999998</c:v>
                </c:pt>
                <c:pt idx="40449">
                  <c:v>17.739999999999998</c:v>
                </c:pt>
                <c:pt idx="40450">
                  <c:v>17.739999999999998</c:v>
                </c:pt>
                <c:pt idx="40451">
                  <c:v>17.739999999999998</c:v>
                </c:pt>
                <c:pt idx="40452">
                  <c:v>17.739999999999998</c:v>
                </c:pt>
                <c:pt idx="40453">
                  <c:v>17.739999999999998</c:v>
                </c:pt>
                <c:pt idx="40454">
                  <c:v>17.739999999999998</c:v>
                </c:pt>
                <c:pt idx="40455">
                  <c:v>16.739999999999998</c:v>
                </c:pt>
                <c:pt idx="40456">
                  <c:v>16.739999999999998</c:v>
                </c:pt>
                <c:pt idx="40457">
                  <c:v>16.739999999999998</c:v>
                </c:pt>
                <c:pt idx="40458">
                  <c:v>16.739999999999998</c:v>
                </c:pt>
                <c:pt idx="40459">
                  <c:v>16.739999999999998</c:v>
                </c:pt>
                <c:pt idx="40460">
                  <c:v>16.739999999999998</c:v>
                </c:pt>
                <c:pt idx="40461">
                  <c:v>16.739999999999998</c:v>
                </c:pt>
                <c:pt idx="40462">
                  <c:v>16.739999999999998</c:v>
                </c:pt>
                <c:pt idx="40463">
                  <c:v>16.739999999999998</c:v>
                </c:pt>
                <c:pt idx="40464">
                  <c:v>16.739999999999998</c:v>
                </c:pt>
                <c:pt idx="40465">
                  <c:v>22.91</c:v>
                </c:pt>
                <c:pt idx="40466">
                  <c:v>22.91</c:v>
                </c:pt>
                <c:pt idx="40467">
                  <c:v>22.91</c:v>
                </c:pt>
                <c:pt idx="40468">
                  <c:v>22.91</c:v>
                </c:pt>
                <c:pt idx="40469">
                  <c:v>22.91</c:v>
                </c:pt>
                <c:pt idx="40470">
                  <c:v>22.91</c:v>
                </c:pt>
                <c:pt idx="40471">
                  <c:v>22.91</c:v>
                </c:pt>
                <c:pt idx="40472">
                  <c:v>22.91</c:v>
                </c:pt>
                <c:pt idx="40473">
                  <c:v>22.91</c:v>
                </c:pt>
                <c:pt idx="40474">
                  <c:v>22.91</c:v>
                </c:pt>
                <c:pt idx="40475">
                  <c:v>16.940000000000001</c:v>
                </c:pt>
                <c:pt idx="40476">
                  <c:v>16.940000000000001</c:v>
                </c:pt>
                <c:pt idx="40477">
                  <c:v>16.940000000000001</c:v>
                </c:pt>
                <c:pt idx="40478">
                  <c:v>16.940000000000001</c:v>
                </c:pt>
                <c:pt idx="40479">
                  <c:v>16.940000000000001</c:v>
                </c:pt>
                <c:pt idx="40480">
                  <c:v>16.940000000000001</c:v>
                </c:pt>
                <c:pt idx="40481">
                  <c:v>16.940000000000001</c:v>
                </c:pt>
                <c:pt idx="40482">
                  <c:v>16.940000000000001</c:v>
                </c:pt>
                <c:pt idx="40483">
                  <c:v>16.940000000000001</c:v>
                </c:pt>
                <c:pt idx="40484">
                  <c:v>16.940000000000001</c:v>
                </c:pt>
                <c:pt idx="40485">
                  <c:v>18.940000000000001</c:v>
                </c:pt>
                <c:pt idx="40486">
                  <c:v>18.940000000000001</c:v>
                </c:pt>
                <c:pt idx="40487">
                  <c:v>18.940000000000001</c:v>
                </c:pt>
                <c:pt idx="40488">
                  <c:v>18.940000000000001</c:v>
                </c:pt>
                <c:pt idx="40489">
                  <c:v>18.940000000000001</c:v>
                </c:pt>
                <c:pt idx="40490">
                  <c:v>18.940000000000001</c:v>
                </c:pt>
                <c:pt idx="40491">
                  <c:v>18.940000000000001</c:v>
                </c:pt>
                <c:pt idx="40492">
                  <c:v>18.940000000000001</c:v>
                </c:pt>
                <c:pt idx="40493">
                  <c:v>18.940000000000001</c:v>
                </c:pt>
                <c:pt idx="40494">
                  <c:v>18.940000000000001</c:v>
                </c:pt>
                <c:pt idx="40495">
                  <c:v>18.489999999999998</c:v>
                </c:pt>
                <c:pt idx="40496">
                  <c:v>18.489999999999998</c:v>
                </c:pt>
                <c:pt idx="40497">
                  <c:v>18.489999999999998</c:v>
                </c:pt>
                <c:pt idx="40498">
                  <c:v>18.489999999999998</c:v>
                </c:pt>
                <c:pt idx="40499">
                  <c:v>18.489999999999998</c:v>
                </c:pt>
                <c:pt idx="40500">
                  <c:v>18.489999999999998</c:v>
                </c:pt>
                <c:pt idx="40501">
                  <c:v>18.489999999999998</c:v>
                </c:pt>
                <c:pt idx="40502">
                  <c:v>18.489999999999998</c:v>
                </c:pt>
                <c:pt idx="40503">
                  <c:v>18.489999999999998</c:v>
                </c:pt>
                <c:pt idx="40504">
                  <c:v>18.489999999999998</c:v>
                </c:pt>
                <c:pt idx="40505">
                  <c:v>29.49</c:v>
                </c:pt>
                <c:pt idx="40506">
                  <c:v>29.49</c:v>
                </c:pt>
                <c:pt idx="40507">
                  <c:v>29.49</c:v>
                </c:pt>
                <c:pt idx="40508">
                  <c:v>29.49</c:v>
                </c:pt>
                <c:pt idx="40509">
                  <c:v>29.49</c:v>
                </c:pt>
                <c:pt idx="40510">
                  <c:v>29.49</c:v>
                </c:pt>
                <c:pt idx="40511">
                  <c:v>29.49</c:v>
                </c:pt>
                <c:pt idx="40512">
                  <c:v>29.49</c:v>
                </c:pt>
                <c:pt idx="40513">
                  <c:v>29.49</c:v>
                </c:pt>
                <c:pt idx="40514">
                  <c:v>29.49</c:v>
                </c:pt>
                <c:pt idx="40515">
                  <c:v>30.36</c:v>
                </c:pt>
                <c:pt idx="40516">
                  <c:v>30.36</c:v>
                </c:pt>
                <c:pt idx="40517">
                  <c:v>30.36</c:v>
                </c:pt>
                <c:pt idx="40518">
                  <c:v>30.36</c:v>
                </c:pt>
                <c:pt idx="40519">
                  <c:v>30.36</c:v>
                </c:pt>
                <c:pt idx="40520">
                  <c:v>30.36</c:v>
                </c:pt>
                <c:pt idx="40521">
                  <c:v>30.36</c:v>
                </c:pt>
                <c:pt idx="40522">
                  <c:v>30.36</c:v>
                </c:pt>
                <c:pt idx="40523">
                  <c:v>30.36</c:v>
                </c:pt>
                <c:pt idx="40524">
                  <c:v>30.36</c:v>
                </c:pt>
                <c:pt idx="40525">
                  <c:v>26.24</c:v>
                </c:pt>
                <c:pt idx="40526">
                  <c:v>26.24</c:v>
                </c:pt>
                <c:pt idx="40527">
                  <c:v>26.24</c:v>
                </c:pt>
                <c:pt idx="40528">
                  <c:v>26.24</c:v>
                </c:pt>
                <c:pt idx="40529">
                  <c:v>26.24</c:v>
                </c:pt>
                <c:pt idx="40530">
                  <c:v>26.24</c:v>
                </c:pt>
                <c:pt idx="40531">
                  <c:v>26.24</c:v>
                </c:pt>
                <c:pt idx="40532">
                  <c:v>26.24</c:v>
                </c:pt>
                <c:pt idx="40533">
                  <c:v>26.24</c:v>
                </c:pt>
                <c:pt idx="40534">
                  <c:v>26.24</c:v>
                </c:pt>
                <c:pt idx="40535">
                  <c:v>22.86</c:v>
                </c:pt>
                <c:pt idx="40536">
                  <c:v>22.86</c:v>
                </c:pt>
                <c:pt idx="40537">
                  <c:v>22.86</c:v>
                </c:pt>
                <c:pt idx="40538">
                  <c:v>22.86</c:v>
                </c:pt>
                <c:pt idx="40539">
                  <c:v>22.86</c:v>
                </c:pt>
                <c:pt idx="40540">
                  <c:v>22.86</c:v>
                </c:pt>
                <c:pt idx="40541">
                  <c:v>22.86</c:v>
                </c:pt>
                <c:pt idx="40542">
                  <c:v>22.86</c:v>
                </c:pt>
                <c:pt idx="40543">
                  <c:v>22.86</c:v>
                </c:pt>
                <c:pt idx="40544">
                  <c:v>22.86</c:v>
                </c:pt>
                <c:pt idx="40545">
                  <c:v>21.3</c:v>
                </c:pt>
                <c:pt idx="40546">
                  <c:v>21.3</c:v>
                </c:pt>
                <c:pt idx="40547">
                  <c:v>21.3</c:v>
                </c:pt>
                <c:pt idx="40548">
                  <c:v>21.3</c:v>
                </c:pt>
                <c:pt idx="40549">
                  <c:v>21.3</c:v>
                </c:pt>
                <c:pt idx="40550">
                  <c:v>21.3</c:v>
                </c:pt>
                <c:pt idx="40551">
                  <c:v>21.3</c:v>
                </c:pt>
                <c:pt idx="40552">
                  <c:v>21.3</c:v>
                </c:pt>
                <c:pt idx="40553">
                  <c:v>21.3</c:v>
                </c:pt>
                <c:pt idx="40554">
                  <c:v>21.3</c:v>
                </c:pt>
                <c:pt idx="40555">
                  <c:v>15.55</c:v>
                </c:pt>
                <c:pt idx="40556">
                  <c:v>15.55</c:v>
                </c:pt>
                <c:pt idx="40557">
                  <c:v>15.55</c:v>
                </c:pt>
                <c:pt idx="40558">
                  <c:v>15.55</c:v>
                </c:pt>
                <c:pt idx="40559">
                  <c:v>15.55</c:v>
                </c:pt>
                <c:pt idx="40560">
                  <c:v>15.55</c:v>
                </c:pt>
                <c:pt idx="40561">
                  <c:v>15.55</c:v>
                </c:pt>
                <c:pt idx="40562">
                  <c:v>15.55</c:v>
                </c:pt>
                <c:pt idx="40563">
                  <c:v>15.55</c:v>
                </c:pt>
                <c:pt idx="40564">
                  <c:v>15.55</c:v>
                </c:pt>
                <c:pt idx="40565">
                  <c:v>13.63</c:v>
                </c:pt>
                <c:pt idx="40566">
                  <c:v>13.63</c:v>
                </c:pt>
                <c:pt idx="40567">
                  <c:v>13.63</c:v>
                </c:pt>
                <c:pt idx="40568">
                  <c:v>13.63</c:v>
                </c:pt>
                <c:pt idx="40569">
                  <c:v>13.63</c:v>
                </c:pt>
                <c:pt idx="40570">
                  <c:v>13.63</c:v>
                </c:pt>
                <c:pt idx="40571">
                  <c:v>13.63</c:v>
                </c:pt>
                <c:pt idx="40572">
                  <c:v>13.63</c:v>
                </c:pt>
                <c:pt idx="40573">
                  <c:v>13.63</c:v>
                </c:pt>
                <c:pt idx="40574">
                  <c:v>13.63</c:v>
                </c:pt>
                <c:pt idx="40575">
                  <c:v>11.44</c:v>
                </c:pt>
                <c:pt idx="40576">
                  <c:v>11.44</c:v>
                </c:pt>
                <c:pt idx="40577">
                  <c:v>11.44</c:v>
                </c:pt>
                <c:pt idx="40578">
                  <c:v>11.44</c:v>
                </c:pt>
                <c:pt idx="40579">
                  <c:v>11.44</c:v>
                </c:pt>
                <c:pt idx="40580">
                  <c:v>11.44</c:v>
                </c:pt>
                <c:pt idx="40581">
                  <c:v>11.44</c:v>
                </c:pt>
                <c:pt idx="40582">
                  <c:v>11.44</c:v>
                </c:pt>
                <c:pt idx="40583">
                  <c:v>11.44</c:v>
                </c:pt>
                <c:pt idx="40584">
                  <c:v>11.44</c:v>
                </c:pt>
                <c:pt idx="40585">
                  <c:v>12.22</c:v>
                </c:pt>
                <c:pt idx="40586">
                  <c:v>12.22</c:v>
                </c:pt>
                <c:pt idx="40587">
                  <c:v>12.22</c:v>
                </c:pt>
                <c:pt idx="40588">
                  <c:v>12.22</c:v>
                </c:pt>
                <c:pt idx="40589">
                  <c:v>12.22</c:v>
                </c:pt>
                <c:pt idx="40590">
                  <c:v>12.22</c:v>
                </c:pt>
                <c:pt idx="40591">
                  <c:v>12.22</c:v>
                </c:pt>
                <c:pt idx="40592">
                  <c:v>12.22</c:v>
                </c:pt>
                <c:pt idx="40593">
                  <c:v>12.22</c:v>
                </c:pt>
                <c:pt idx="40594">
                  <c:v>12.22</c:v>
                </c:pt>
                <c:pt idx="40595">
                  <c:v>12.27</c:v>
                </c:pt>
                <c:pt idx="40596">
                  <c:v>12.27</c:v>
                </c:pt>
                <c:pt idx="40597">
                  <c:v>12.27</c:v>
                </c:pt>
                <c:pt idx="40598">
                  <c:v>12.27</c:v>
                </c:pt>
                <c:pt idx="40599">
                  <c:v>12.27</c:v>
                </c:pt>
                <c:pt idx="40600">
                  <c:v>12.27</c:v>
                </c:pt>
                <c:pt idx="40601">
                  <c:v>12.27</c:v>
                </c:pt>
                <c:pt idx="40602">
                  <c:v>12.27</c:v>
                </c:pt>
                <c:pt idx="40603">
                  <c:v>12.27</c:v>
                </c:pt>
                <c:pt idx="40604">
                  <c:v>12.27</c:v>
                </c:pt>
                <c:pt idx="40605">
                  <c:v>10.66</c:v>
                </c:pt>
                <c:pt idx="40606">
                  <c:v>10.66</c:v>
                </c:pt>
                <c:pt idx="40607">
                  <c:v>10.66</c:v>
                </c:pt>
                <c:pt idx="40608">
                  <c:v>10.66</c:v>
                </c:pt>
                <c:pt idx="40609">
                  <c:v>10.66</c:v>
                </c:pt>
                <c:pt idx="40610">
                  <c:v>10.66</c:v>
                </c:pt>
                <c:pt idx="40611">
                  <c:v>10.66</c:v>
                </c:pt>
                <c:pt idx="40612">
                  <c:v>10.66</c:v>
                </c:pt>
                <c:pt idx="40613">
                  <c:v>10.66</c:v>
                </c:pt>
                <c:pt idx="40614">
                  <c:v>10.66</c:v>
                </c:pt>
                <c:pt idx="40615">
                  <c:v>11.11</c:v>
                </c:pt>
                <c:pt idx="40616">
                  <c:v>11.11</c:v>
                </c:pt>
                <c:pt idx="40617">
                  <c:v>11.11</c:v>
                </c:pt>
                <c:pt idx="40618">
                  <c:v>11.11</c:v>
                </c:pt>
                <c:pt idx="40619">
                  <c:v>11.11</c:v>
                </c:pt>
                <c:pt idx="40620">
                  <c:v>11.11</c:v>
                </c:pt>
                <c:pt idx="40621">
                  <c:v>11.11</c:v>
                </c:pt>
                <c:pt idx="40622">
                  <c:v>11.11</c:v>
                </c:pt>
                <c:pt idx="40623">
                  <c:v>11.11</c:v>
                </c:pt>
                <c:pt idx="40624">
                  <c:v>11.11</c:v>
                </c:pt>
                <c:pt idx="40625">
                  <c:v>11.27</c:v>
                </c:pt>
                <c:pt idx="40626">
                  <c:v>11.27</c:v>
                </c:pt>
                <c:pt idx="40627">
                  <c:v>11.27</c:v>
                </c:pt>
                <c:pt idx="40628">
                  <c:v>11.27</c:v>
                </c:pt>
                <c:pt idx="40629">
                  <c:v>11.27</c:v>
                </c:pt>
                <c:pt idx="40630">
                  <c:v>11.27</c:v>
                </c:pt>
                <c:pt idx="40631">
                  <c:v>11.27</c:v>
                </c:pt>
                <c:pt idx="40632">
                  <c:v>11.27</c:v>
                </c:pt>
                <c:pt idx="40633">
                  <c:v>11.27</c:v>
                </c:pt>
                <c:pt idx="40634">
                  <c:v>11.27</c:v>
                </c:pt>
                <c:pt idx="40635">
                  <c:v>10.88</c:v>
                </c:pt>
                <c:pt idx="40636">
                  <c:v>10.88</c:v>
                </c:pt>
                <c:pt idx="40637">
                  <c:v>10.88</c:v>
                </c:pt>
                <c:pt idx="40638">
                  <c:v>10.88</c:v>
                </c:pt>
                <c:pt idx="40639">
                  <c:v>10.88</c:v>
                </c:pt>
                <c:pt idx="40640">
                  <c:v>10.88</c:v>
                </c:pt>
                <c:pt idx="40641">
                  <c:v>10.88</c:v>
                </c:pt>
                <c:pt idx="40642">
                  <c:v>10.88</c:v>
                </c:pt>
                <c:pt idx="40643">
                  <c:v>10.88</c:v>
                </c:pt>
                <c:pt idx="40644">
                  <c:v>10.88</c:v>
                </c:pt>
                <c:pt idx="40645">
                  <c:v>11.72</c:v>
                </c:pt>
                <c:pt idx="40646">
                  <c:v>11.72</c:v>
                </c:pt>
                <c:pt idx="40647">
                  <c:v>11.72</c:v>
                </c:pt>
                <c:pt idx="40648">
                  <c:v>11.72</c:v>
                </c:pt>
                <c:pt idx="40649">
                  <c:v>11.72</c:v>
                </c:pt>
                <c:pt idx="40650">
                  <c:v>11.72</c:v>
                </c:pt>
                <c:pt idx="40651">
                  <c:v>11.72</c:v>
                </c:pt>
                <c:pt idx="40652">
                  <c:v>11.72</c:v>
                </c:pt>
                <c:pt idx="40653">
                  <c:v>11.72</c:v>
                </c:pt>
                <c:pt idx="40654">
                  <c:v>11.72</c:v>
                </c:pt>
                <c:pt idx="40655">
                  <c:v>12.02</c:v>
                </c:pt>
                <c:pt idx="40656">
                  <c:v>12.02</c:v>
                </c:pt>
                <c:pt idx="40657">
                  <c:v>12.02</c:v>
                </c:pt>
                <c:pt idx="40658">
                  <c:v>12.02</c:v>
                </c:pt>
                <c:pt idx="40659">
                  <c:v>12.02</c:v>
                </c:pt>
                <c:pt idx="40660">
                  <c:v>12.02</c:v>
                </c:pt>
                <c:pt idx="40661">
                  <c:v>12.02</c:v>
                </c:pt>
                <c:pt idx="40662">
                  <c:v>12.02</c:v>
                </c:pt>
                <c:pt idx="40663">
                  <c:v>12.02</c:v>
                </c:pt>
                <c:pt idx="40664">
                  <c:v>12.02</c:v>
                </c:pt>
                <c:pt idx="40665">
                  <c:v>12.11</c:v>
                </c:pt>
                <c:pt idx="40666">
                  <c:v>12.11</c:v>
                </c:pt>
                <c:pt idx="40667">
                  <c:v>12.11</c:v>
                </c:pt>
                <c:pt idx="40668">
                  <c:v>12.11</c:v>
                </c:pt>
                <c:pt idx="40669">
                  <c:v>12.11</c:v>
                </c:pt>
                <c:pt idx="40670">
                  <c:v>12.11</c:v>
                </c:pt>
                <c:pt idx="40671">
                  <c:v>12.11</c:v>
                </c:pt>
                <c:pt idx="40672">
                  <c:v>12.11</c:v>
                </c:pt>
                <c:pt idx="40673">
                  <c:v>12.11</c:v>
                </c:pt>
                <c:pt idx="40674">
                  <c:v>12.11</c:v>
                </c:pt>
                <c:pt idx="40675">
                  <c:v>11.16</c:v>
                </c:pt>
                <c:pt idx="40676">
                  <c:v>11.16</c:v>
                </c:pt>
                <c:pt idx="40677">
                  <c:v>11.16</c:v>
                </c:pt>
                <c:pt idx="40678">
                  <c:v>11.16</c:v>
                </c:pt>
                <c:pt idx="40679">
                  <c:v>11.16</c:v>
                </c:pt>
                <c:pt idx="40680">
                  <c:v>11.16</c:v>
                </c:pt>
                <c:pt idx="40681">
                  <c:v>11.16</c:v>
                </c:pt>
                <c:pt idx="40682">
                  <c:v>11.16</c:v>
                </c:pt>
                <c:pt idx="40683">
                  <c:v>11.16</c:v>
                </c:pt>
                <c:pt idx="40684">
                  <c:v>11.16</c:v>
                </c:pt>
                <c:pt idx="40685">
                  <c:v>10.58</c:v>
                </c:pt>
                <c:pt idx="40686">
                  <c:v>10.58</c:v>
                </c:pt>
                <c:pt idx="40687">
                  <c:v>10.58</c:v>
                </c:pt>
                <c:pt idx="40688">
                  <c:v>10.58</c:v>
                </c:pt>
                <c:pt idx="40689">
                  <c:v>10.58</c:v>
                </c:pt>
                <c:pt idx="40690">
                  <c:v>10.58</c:v>
                </c:pt>
                <c:pt idx="40691">
                  <c:v>10.58</c:v>
                </c:pt>
                <c:pt idx="40692">
                  <c:v>10.58</c:v>
                </c:pt>
                <c:pt idx="40693">
                  <c:v>10.58</c:v>
                </c:pt>
                <c:pt idx="40694">
                  <c:v>10.58</c:v>
                </c:pt>
                <c:pt idx="40695">
                  <c:v>10.33</c:v>
                </c:pt>
                <c:pt idx="40696">
                  <c:v>10.33</c:v>
                </c:pt>
                <c:pt idx="40697">
                  <c:v>10.33</c:v>
                </c:pt>
                <c:pt idx="40698">
                  <c:v>10.33</c:v>
                </c:pt>
                <c:pt idx="40699">
                  <c:v>10.33</c:v>
                </c:pt>
                <c:pt idx="40700">
                  <c:v>10.33</c:v>
                </c:pt>
                <c:pt idx="40701">
                  <c:v>10.33</c:v>
                </c:pt>
                <c:pt idx="40702">
                  <c:v>10.33</c:v>
                </c:pt>
                <c:pt idx="40703">
                  <c:v>10.33</c:v>
                </c:pt>
                <c:pt idx="40704">
                  <c:v>10.33</c:v>
                </c:pt>
                <c:pt idx="40705">
                  <c:v>10.16</c:v>
                </c:pt>
                <c:pt idx="40706">
                  <c:v>10.16</c:v>
                </c:pt>
                <c:pt idx="40707">
                  <c:v>10.16</c:v>
                </c:pt>
                <c:pt idx="40708">
                  <c:v>10.16</c:v>
                </c:pt>
                <c:pt idx="40709">
                  <c:v>10.16</c:v>
                </c:pt>
                <c:pt idx="40710">
                  <c:v>10.16</c:v>
                </c:pt>
                <c:pt idx="40711">
                  <c:v>10.16</c:v>
                </c:pt>
                <c:pt idx="40712">
                  <c:v>10.16</c:v>
                </c:pt>
                <c:pt idx="40713">
                  <c:v>10.16</c:v>
                </c:pt>
                <c:pt idx="40714">
                  <c:v>10.16</c:v>
                </c:pt>
                <c:pt idx="40715">
                  <c:v>10.02</c:v>
                </c:pt>
                <c:pt idx="40716">
                  <c:v>10.02</c:v>
                </c:pt>
                <c:pt idx="40717">
                  <c:v>10.02</c:v>
                </c:pt>
                <c:pt idx="40718">
                  <c:v>10.02</c:v>
                </c:pt>
                <c:pt idx="40719">
                  <c:v>10.02</c:v>
                </c:pt>
                <c:pt idx="40720">
                  <c:v>10.02</c:v>
                </c:pt>
                <c:pt idx="40721">
                  <c:v>10.02</c:v>
                </c:pt>
                <c:pt idx="40722">
                  <c:v>10.02</c:v>
                </c:pt>
                <c:pt idx="40723">
                  <c:v>10.02</c:v>
                </c:pt>
                <c:pt idx="40724">
                  <c:v>10.02</c:v>
                </c:pt>
                <c:pt idx="40725">
                  <c:v>9.83</c:v>
                </c:pt>
                <c:pt idx="40726">
                  <c:v>9.83</c:v>
                </c:pt>
                <c:pt idx="40727">
                  <c:v>9.83</c:v>
                </c:pt>
                <c:pt idx="40728">
                  <c:v>9.83</c:v>
                </c:pt>
                <c:pt idx="40729">
                  <c:v>9.83</c:v>
                </c:pt>
                <c:pt idx="40730">
                  <c:v>9.83</c:v>
                </c:pt>
                <c:pt idx="40731">
                  <c:v>9.83</c:v>
                </c:pt>
                <c:pt idx="40732">
                  <c:v>9.83</c:v>
                </c:pt>
                <c:pt idx="40733">
                  <c:v>9.83</c:v>
                </c:pt>
                <c:pt idx="40734">
                  <c:v>9.83</c:v>
                </c:pt>
                <c:pt idx="40735">
                  <c:v>10.11</c:v>
                </c:pt>
                <c:pt idx="40736">
                  <c:v>10.11</c:v>
                </c:pt>
                <c:pt idx="40737">
                  <c:v>10.11</c:v>
                </c:pt>
                <c:pt idx="40738">
                  <c:v>10.11</c:v>
                </c:pt>
                <c:pt idx="40739">
                  <c:v>10.11</c:v>
                </c:pt>
                <c:pt idx="40740">
                  <c:v>10.11</c:v>
                </c:pt>
                <c:pt idx="40741">
                  <c:v>10.11</c:v>
                </c:pt>
                <c:pt idx="40742">
                  <c:v>10.11</c:v>
                </c:pt>
                <c:pt idx="40743">
                  <c:v>10.11</c:v>
                </c:pt>
                <c:pt idx="40744">
                  <c:v>10.11</c:v>
                </c:pt>
                <c:pt idx="40745">
                  <c:v>13.27</c:v>
                </c:pt>
                <c:pt idx="40746">
                  <c:v>13.27</c:v>
                </c:pt>
                <c:pt idx="40747">
                  <c:v>13.27</c:v>
                </c:pt>
                <c:pt idx="40748">
                  <c:v>13.27</c:v>
                </c:pt>
                <c:pt idx="40749">
                  <c:v>13.27</c:v>
                </c:pt>
                <c:pt idx="40750">
                  <c:v>13.27</c:v>
                </c:pt>
                <c:pt idx="40751">
                  <c:v>13.27</c:v>
                </c:pt>
                <c:pt idx="40752">
                  <c:v>13.27</c:v>
                </c:pt>
                <c:pt idx="40753">
                  <c:v>13.27</c:v>
                </c:pt>
                <c:pt idx="40754">
                  <c:v>13.27</c:v>
                </c:pt>
                <c:pt idx="40755">
                  <c:v>14.22</c:v>
                </c:pt>
                <c:pt idx="40756">
                  <c:v>14.22</c:v>
                </c:pt>
                <c:pt idx="40757">
                  <c:v>14.22</c:v>
                </c:pt>
                <c:pt idx="40758">
                  <c:v>14.22</c:v>
                </c:pt>
                <c:pt idx="40759">
                  <c:v>14.22</c:v>
                </c:pt>
                <c:pt idx="40760">
                  <c:v>14.22</c:v>
                </c:pt>
                <c:pt idx="40761">
                  <c:v>14.22</c:v>
                </c:pt>
                <c:pt idx="40762">
                  <c:v>14.22</c:v>
                </c:pt>
                <c:pt idx="40763">
                  <c:v>14.22</c:v>
                </c:pt>
                <c:pt idx="40764">
                  <c:v>14.22</c:v>
                </c:pt>
                <c:pt idx="40765">
                  <c:v>14.41</c:v>
                </c:pt>
                <c:pt idx="40766">
                  <c:v>14.41</c:v>
                </c:pt>
                <c:pt idx="40767">
                  <c:v>14.41</c:v>
                </c:pt>
                <c:pt idx="40768">
                  <c:v>14.41</c:v>
                </c:pt>
                <c:pt idx="40769">
                  <c:v>14.41</c:v>
                </c:pt>
                <c:pt idx="40770">
                  <c:v>14.41</c:v>
                </c:pt>
                <c:pt idx="40771">
                  <c:v>14.41</c:v>
                </c:pt>
                <c:pt idx="40772">
                  <c:v>14.41</c:v>
                </c:pt>
                <c:pt idx="40773">
                  <c:v>14.41</c:v>
                </c:pt>
                <c:pt idx="40774">
                  <c:v>14.41</c:v>
                </c:pt>
                <c:pt idx="40775">
                  <c:v>13.27</c:v>
                </c:pt>
                <c:pt idx="40776">
                  <c:v>13.27</c:v>
                </c:pt>
                <c:pt idx="40777">
                  <c:v>13.27</c:v>
                </c:pt>
                <c:pt idx="40778">
                  <c:v>13.27</c:v>
                </c:pt>
                <c:pt idx="40779">
                  <c:v>13.27</c:v>
                </c:pt>
                <c:pt idx="40780">
                  <c:v>13.27</c:v>
                </c:pt>
                <c:pt idx="40781">
                  <c:v>13.27</c:v>
                </c:pt>
                <c:pt idx="40782">
                  <c:v>13.27</c:v>
                </c:pt>
                <c:pt idx="40783">
                  <c:v>13.27</c:v>
                </c:pt>
                <c:pt idx="40784">
                  <c:v>13.27</c:v>
                </c:pt>
                <c:pt idx="40785">
                  <c:v>13.38</c:v>
                </c:pt>
                <c:pt idx="40786">
                  <c:v>13.38</c:v>
                </c:pt>
                <c:pt idx="40787">
                  <c:v>13.38</c:v>
                </c:pt>
                <c:pt idx="40788">
                  <c:v>13.38</c:v>
                </c:pt>
                <c:pt idx="40789">
                  <c:v>13.38</c:v>
                </c:pt>
                <c:pt idx="40790">
                  <c:v>13.38</c:v>
                </c:pt>
                <c:pt idx="40791">
                  <c:v>13.38</c:v>
                </c:pt>
                <c:pt idx="40792">
                  <c:v>13.38</c:v>
                </c:pt>
                <c:pt idx="40793">
                  <c:v>13.38</c:v>
                </c:pt>
                <c:pt idx="40794">
                  <c:v>13.38</c:v>
                </c:pt>
                <c:pt idx="40795">
                  <c:v>11.49</c:v>
                </c:pt>
                <c:pt idx="40796">
                  <c:v>11.49</c:v>
                </c:pt>
                <c:pt idx="40797">
                  <c:v>11.49</c:v>
                </c:pt>
                <c:pt idx="40798">
                  <c:v>11.49</c:v>
                </c:pt>
                <c:pt idx="40799">
                  <c:v>11.49</c:v>
                </c:pt>
                <c:pt idx="40800">
                  <c:v>11.49</c:v>
                </c:pt>
                <c:pt idx="40801">
                  <c:v>11.49</c:v>
                </c:pt>
                <c:pt idx="40802">
                  <c:v>11.49</c:v>
                </c:pt>
                <c:pt idx="40803">
                  <c:v>11.49</c:v>
                </c:pt>
                <c:pt idx="40804">
                  <c:v>11.49</c:v>
                </c:pt>
                <c:pt idx="40805">
                  <c:v>10.91</c:v>
                </c:pt>
                <c:pt idx="40806">
                  <c:v>10.91</c:v>
                </c:pt>
                <c:pt idx="40807">
                  <c:v>10.91</c:v>
                </c:pt>
                <c:pt idx="40808">
                  <c:v>10.91</c:v>
                </c:pt>
                <c:pt idx="40809">
                  <c:v>10.91</c:v>
                </c:pt>
                <c:pt idx="40810">
                  <c:v>10.91</c:v>
                </c:pt>
                <c:pt idx="40811">
                  <c:v>10.91</c:v>
                </c:pt>
                <c:pt idx="40812">
                  <c:v>10.91</c:v>
                </c:pt>
                <c:pt idx="40813">
                  <c:v>10.91</c:v>
                </c:pt>
                <c:pt idx="40814">
                  <c:v>10.91</c:v>
                </c:pt>
                <c:pt idx="40815">
                  <c:v>11.63</c:v>
                </c:pt>
                <c:pt idx="40816">
                  <c:v>11.63</c:v>
                </c:pt>
                <c:pt idx="40817">
                  <c:v>11.63</c:v>
                </c:pt>
                <c:pt idx="40818">
                  <c:v>11.63</c:v>
                </c:pt>
                <c:pt idx="40819">
                  <c:v>11.63</c:v>
                </c:pt>
                <c:pt idx="40820">
                  <c:v>11.63</c:v>
                </c:pt>
                <c:pt idx="40821">
                  <c:v>11.63</c:v>
                </c:pt>
                <c:pt idx="40822">
                  <c:v>11.63</c:v>
                </c:pt>
                <c:pt idx="40823">
                  <c:v>11.63</c:v>
                </c:pt>
                <c:pt idx="40824">
                  <c:v>11.63</c:v>
                </c:pt>
                <c:pt idx="40825">
                  <c:v>11.24</c:v>
                </c:pt>
                <c:pt idx="40826">
                  <c:v>11.24</c:v>
                </c:pt>
                <c:pt idx="40827">
                  <c:v>11.24</c:v>
                </c:pt>
                <c:pt idx="40828">
                  <c:v>11.24</c:v>
                </c:pt>
                <c:pt idx="40829">
                  <c:v>11.24</c:v>
                </c:pt>
                <c:pt idx="40830">
                  <c:v>11.24</c:v>
                </c:pt>
                <c:pt idx="40831">
                  <c:v>11.24</c:v>
                </c:pt>
                <c:pt idx="40832">
                  <c:v>11.24</c:v>
                </c:pt>
                <c:pt idx="40833">
                  <c:v>11.24</c:v>
                </c:pt>
                <c:pt idx="40834">
                  <c:v>11.24</c:v>
                </c:pt>
                <c:pt idx="40835">
                  <c:v>11.55</c:v>
                </c:pt>
                <c:pt idx="40836">
                  <c:v>11.55</c:v>
                </c:pt>
                <c:pt idx="40837">
                  <c:v>11.55</c:v>
                </c:pt>
                <c:pt idx="40838">
                  <c:v>11.55</c:v>
                </c:pt>
                <c:pt idx="40839">
                  <c:v>11.55</c:v>
                </c:pt>
                <c:pt idx="40840">
                  <c:v>11.55</c:v>
                </c:pt>
                <c:pt idx="40841">
                  <c:v>11.55</c:v>
                </c:pt>
                <c:pt idx="40842">
                  <c:v>11.55</c:v>
                </c:pt>
                <c:pt idx="40843">
                  <c:v>11.55</c:v>
                </c:pt>
                <c:pt idx="40844">
                  <c:v>11.55</c:v>
                </c:pt>
                <c:pt idx="40845">
                  <c:v>10.97</c:v>
                </c:pt>
                <c:pt idx="40846">
                  <c:v>10.97</c:v>
                </c:pt>
                <c:pt idx="40847">
                  <c:v>10.97</c:v>
                </c:pt>
                <c:pt idx="40848">
                  <c:v>10.97</c:v>
                </c:pt>
                <c:pt idx="40849">
                  <c:v>10.97</c:v>
                </c:pt>
                <c:pt idx="40850">
                  <c:v>10.97</c:v>
                </c:pt>
                <c:pt idx="40851">
                  <c:v>10.97</c:v>
                </c:pt>
                <c:pt idx="40852">
                  <c:v>10.97</c:v>
                </c:pt>
                <c:pt idx="40853">
                  <c:v>10.97</c:v>
                </c:pt>
                <c:pt idx="40854">
                  <c:v>10.97</c:v>
                </c:pt>
                <c:pt idx="40855">
                  <c:v>11.22</c:v>
                </c:pt>
                <c:pt idx="40856">
                  <c:v>11.22</c:v>
                </c:pt>
                <c:pt idx="40857">
                  <c:v>11.22</c:v>
                </c:pt>
                <c:pt idx="40858">
                  <c:v>11.22</c:v>
                </c:pt>
                <c:pt idx="40859">
                  <c:v>11.22</c:v>
                </c:pt>
                <c:pt idx="40860">
                  <c:v>11.22</c:v>
                </c:pt>
                <c:pt idx="40861">
                  <c:v>11.22</c:v>
                </c:pt>
                <c:pt idx="40862">
                  <c:v>11.22</c:v>
                </c:pt>
                <c:pt idx="40863">
                  <c:v>11.22</c:v>
                </c:pt>
                <c:pt idx="40864">
                  <c:v>11.22</c:v>
                </c:pt>
                <c:pt idx="40865">
                  <c:v>10.52</c:v>
                </c:pt>
                <c:pt idx="40866">
                  <c:v>10.52</c:v>
                </c:pt>
                <c:pt idx="40867">
                  <c:v>10.52</c:v>
                </c:pt>
                <c:pt idx="40868">
                  <c:v>10.52</c:v>
                </c:pt>
                <c:pt idx="40869">
                  <c:v>10.52</c:v>
                </c:pt>
                <c:pt idx="40870">
                  <c:v>10.52</c:v>
                </c:pt>
                <c:pt idx="40871">
                  <c:v>10.52</c:v>
                </c:pt>
                <c:pt idx="40872">
                  <c:v>10.52</c:v>
                </c:pt>
                <c:pt idx="40873">
                  <c:v>10.52</c:v>
                </c:pt>
                <c:pt idx="40874">
                  <c:v>10.52</c:v>
                </c:pt>
                <c:pt idx="40875">
                  <c:v>11.13</c:v>
                </c:pt>
                <c:pt idx="40876">
                  <c:v>11.13</c:v>
                </c:pt>
                <c:pt idx="40877">
                  <c:v>11.13</c:v>
                </c:pt>
                <c:pt idx="40878">
                  <c:v>11.13</c:v>
                </c:pt>
                <c:pt idx="40879">
                  <c:v>11.13</c:v>
                </c:pt>
                <c:pt idx="40880">
                  <c:v>11.13</c:v>
                </c:pt>
                <c:pt idx="40881">
                  <c:v>11.13</c:v>
                </c:pt>
                <c:pt idx="40882">
                  <c:v>11.13</c:v>
                </c:pt>
                <c:pt idx="40883">
                  <c:v>11.13</c:v>
                </c:pt>
                <c:pt idx="40884">
                  <c:v>11.13</c:v>
                </c:pt>
                <c:pt idx="40885">
                  <c:v>11.58</c:v>
                </c:pt>
                <c:pt idx="40886">
                  <c:v>11.58</c:v>
                </c:pt>
                <c:pt idx="40887">
                  <c:v>11.58</c:v>
                </c:pt>
                <c:pt idx="40888">
                  <c:v>11.58</c:v>
                </c:pt>
                <c:pt idx="40889">
                  <c:v>11.58</c:v>
                </c:pt>
                <c:pt idx="40890">
                  <c:v>11.58</c:v>
                </c:pt>
                <c:pt idx="40891">
                  <c:v>11.58</c:v>
                </c:pt>
                <c:pt idx="40892">
                  <c:v>11.58</c:v>
                </c:pt>
                <c:pt idx="40893">
                  <c:v>11.58</c:v>
                </c:pt>
                <c:pt idx="40894">
                  <c:v>11.58</c:v>
                </c:pt>
                <c:pt idx="40895">
                  <c:v>22.94</c:v>
                </c:pt>
                <c:pt idx="40896">
                  <c:v>22.94</c:v>
                </c:pt>
                <c:pt idx="40897">
                  <c:v>22.94</c:v>
                </c:pt>
                <c:pt idx="40898">
                  <c:v>22.94</c:v>
                </c:pt>
                <c:pt idx="40899">
                  <c:v>22.94</c:v>
                </c:pt>
                <c:pt idx="40900">
                  <c:v>22.94</c:v>
                </c:pt>
                <c:pt idx="40901">
                  <c:v>22.94</c:v>
                </c:pt>
                <c:pt idx="40902">
                  <c:v>22.94</c:v>
                </c:pt>
                <c:pt idx="40903">
                  <c:v>22.94</c:v>
                </c:pt>
                <c:pt idx="40904">
                  <c:v>22.94</c:v>
                </c:pt>
                <c:pt idx="40905">
                  <c:v>10.83</c:v>
                </c:pt>
                <c:pt idx="40906">
                  <c:v>10.83</c:v>
                </c:pt>
                <c:pt idx="40907">
                  <c:v>10.83</c:v>
                </c:pt>
                <c:pt idx="40908">
                  <c:v>10.83</c:v>
                </c:pt>
                <c:pt idx="40909">
                  <c:v>10.83</c:v>
                </c:pt>
                <c:pt idx="40910">
                  <c:v>10.83</c:v>
                </c:pt>
                <c:pt idx="40911">
                  <c:v>10.83</c:v>
                </c:pt>
                <c:pt idx="40912">
                  <c:v>10.83</c:v>
                </c:pt>
                <c:pt idx="40913">
                  <c:v>10.83</c:v>
                </c:pt>
                <c:pt idx="40914">
                  <c:v>10.83</c:v>
                </c:pt>
                <c:pt idx="40915">
                  <c:v>11.22</c:v>
                </c:pt>
                <c:pt idx="40916">
                  <c:v>11.22</c:v>
                </c:pt>
                <c:pt idx="40917">
                  <c:v>11.22</c:v>
                </c:pt>
                <c:pt idx="40918">
                  <c:v>11.22</c:v>
                </c:pt>
                <c:pt idx="40919">
                  <c:v>11.22</c:v>
                </c:pt>
                <c:pt idx="40920">
                  <c:v>11.22</c:v>
                </c:pt>
                <c:pt idx="40921">
                  <c:v>11.22</c:v>
                </c:pt>
                <c:pt idx="40922">
                  <c:v>11.22</c:v>
                </c:pt>
                <c:pt idx="40923">
                  <c:v>11.22</c:v>
                </c:pt>
                <c:pt idx="40924">
                  <c:v>11.22</c:v>
                </c:pt>
                <c:pt idx="40925">
                  <c:v>13.13</c:v>
                </c:pt>
                <c:pt idx="40926">
                  <c:v>13.13</c:v>
                </c:pt>
                <c:pt idx="40927">
                  <c:v>13.13</c:v>
                </c:pt>
                <c:pt idx="40928">
                  <c:v>13.13</c:v>
                </c:pt>
                <c:pt idx="40929">
                  <c:v>13.13</c:v>
                </c:pt>
                <c:pt idx="40930">
                  <c:v>13.13</c:v>
                </c:pt>
                <c:pt idx="40931">
                  <c:v>13.13</c:v>
                </c:pt>
                <c:pt idx="40932">
                  <c:v>13.13</c:v>
                </c:pt>
                <c:pt idx="40933">
                  <c:v>13.13</c:v>
                </c:pt>
                <c:pt idx="40934">
                  <c:v>13.13</c:v>
                </c:pt>
                <c:pt idx="40935">
                  <c:v>9.08</c:v>
                </c:pt>
                <c:pt idx="40936">
                  <c:v>9.08</c:v>
                </c:pt>
                <c:pt idx="40937">
                  <c:v>9.08</c:v>
                </c:pt>
                <c:pt idx="40938">
                  <c:v>9.08</c:v>
                </c:pt>
                <c:pt idx="40939">
                  <c:v>9.08</c:v>
                </c:pt>
                <c:pt idx="40940">
                  <c:v>9.08</c:v>
                </c:pt>
                <c:pt idx="40941">
                  <c:v>9.08</c:v>
                </c:pt>
                <c:pt idx="40942">
                  <c:v>9.08</c:v>
                </c:pt>
                <c:pt idx="40943">
                  <c:v>9.08</c:v>
                </c:pt>
                <c:pt idx="40944">
                  <c:v>9.08</c:v>
                </c:pt>
                <c:pt idx="40945">
                  <c:v>14.27</c:v>
                </c:pt>
                <c:pt idx="40946">
                  <c:v>14.27</c:v>
                </c:pt>
                <c:pt idx="40947">
                  <c:v>14.27</c:v>
                </c:pt>
                <c:pt idx="40948">
                  <c:v>14.27</c:v>
                </c:pt>
                <c:pt idx="40949">
                  <c:v>14.27</c:v>
                </c:pt>
                <c:pt idx="40950">
                  <c:v>14.27</c:v>
                </c:pt>
                <c:pt idx="40951">
                  <c:v>14.27</c:v>
                </c:pt>
                <c:pt idx="40952">
                  <c:v>14.27</c:v>
                </c:pt>
                <c:pt idx="40953">
                  <c:v>14.27</c:v>
                </c:pt>
                <c:pt idx="40954">
                  <c:v>14.27</c:v>
                </c:pt>
                <c:pt idx="40955">
                  <c:v>9.91</c:v>
                </c:pt>
                <c:pt idx="40956">
                  <c:v>9.91</c:v>
                </c:pt>
                <c:pt idx="40957">
                  <c:v>9.91</c:v>
                </c:pt>
                <c:pt idx="40958">
                  <c:v>9.91</c:v>
                </c:pt>
                <c:pt idx="40959">
                  <c:v>9.91</c:v>
                </c:pt>
                <c:pt idx="40960">
                  <c:v>9.91</c:v>
                </c:pt>
                <c:pt idx="40961">
                  <c:v>9.91</c:v>
                </c:pt>
                <c:pt idx="40962">
                  <c:v>9.91</c:v>
                </c:pt>
                <c:pt idx="40963">
                  <c:v>9.91</c:v>
                </c:pt>
                <c:pt idx="40964">
                  <c:v>9.91</c:v>
                </c:pt>
                <c:pt idx="40965">
                  <c:v>28.36</c:v>
                </c:pt>
                <c:pt idx="40966">
                  <c:v>28.36</c:v>
                </c:pt>
                <c:pt idx="40967">
                  <c:v>28.36</c:v>
                </c:pt>
                <c:pt idx="40968">
                  <c:v>28.36</c:v>
                </c:pt>
                <c:pt idx="40969">
                  <c:v>28.36</c:v>
                </c:pt>
                <c:pt idx="40970">
                  <c:v>28.36</c:v>
                </c:pt>
                <c:pt idx="40971">
                  <c:v>28.36</c:v>
                </c:pt>
                <c:pt idx="40972">
                  <c:v>28.36</c:v>
                </c:pt>
                <c:pt idx="40973">
                  <c:v>28.36</c:v>
                </c:pt>
                <c:pt idx="40974">
                  <c:v>28.36</c:v>
                </c:pt>
                <c:pt idx="40975">
                  <c:v>40.44</c:v>
                </c:pt>
                <c:pt idx="40976">
                  <c:v>40.44</c:v>
                </c:pt>
                <c:pt idx="40977">
                  <c:v>40.44</c:v>
                </c:pt>
                <c:pt idx="40978">
                  <c:v>40.44</c:v>
                </c:pt>
                <c:pt idx="40979">
                  <c:v>40.44</c:v>
                </c:pt>
                <c:pt idx="40980">
                  <c:v>40.44</c:v>
                </c:pt>
                <c:pt idx="40981">
                  <c:v>40.44</c:v>
                </c:pt>
                <c:pt idx="40982">
                  <c:v>40.44</c:v>
                </c:pt>
                <c:pt idx="40983">
                  <c:v>40.44</c:v>
                </c:pt>
                <c:pt idx="40984">
                  <c:v>40.44</c:v>
                </c:pt>
                <c:pt idx="40985">
                  <c:v>37.58</c:v>
                </c:pt>
                <c:pt idx="40986">
                  <c:v>37.58</c:v>
                </c:pt>
                <c:pt idx="40987">
                  <c:v>37.58</c:v>
                </c:pt>
                <c:pt idx="40988">
                  <c:v>37.58</c:v>
                </c:pt>
                <c:pt idx="40989">
                  <c:v>37.58</c:v>
                </c:pt>
                <c:pt idx="40990">
                  <c:v>37.58</c:v>
                </c:pt>
                <c:pt idx="40991">
                  <c:v>37.58</c:v>
                </c:pt>
                <c:pt idx="40992">
                  <c:v>37.58</c:v>
                </c:pt>
                <c:pt idx="40993">
                  <c:v>37.58</c:v>
                </c:pt>
                <c:pt idx="40994">
                  <c:v>37.58</c:v>
                </c:pt>
                <c:pt idx="40995">
                  <c:v>34.659999999999997</c:v>
                </c:pt>
                <c:pt idx="40996">
                  <c:v>34.659999999999997</c:v>
                </c:pt>
                <c:pt idx="40997">
                  <c:v>34.659999999999997</c:v>
                </c:pt>
                <c:pt idx="40998">
                  <c:v>34.659999999999997</c:v>
                </c:pt>
                <c:pt idx="40999">
                  <c:v>34.659999999999997</c:v>
                </c:pt>
                <c:pt idx="41000">
                  <c:v>34.659999999999997</c:v>
                </c:pt>
                <c:pt idx="41001">
                  <c:v>34.659999999999997</c:v>
                </c:pt>
                <c:pt idx="41002">
                  <c:v>34.659999999999997</c:v>
                </c:pt>
                <c:pt idx="41003">
                  <c:v>34.659999999999997</c:v>
                </c:pt>
                <c:pt idx="41004">
                  <c:v>34.659999999999997</c:v>
                </c:pt>
                <c:pt idx="41005">
                  <c:v>30.97</c:v>
                </c:pt>
                <c:pt idx="41006">
                  <c:v>30.97</c:v>
                </c:pt>
                <c:pt idx="41007">
                  <c:v>30.97</c:v>
                </c:pt>
                <c:pt idx="41008">
                  <c:v>30.97</c:v>
                </c:pt>
                <c:pt idx="41009">
                  <c:v>30.97</c:v>
                </c:pt>
                <c:pt idx="41010">
                  <c:v>30.97</c:v>
                </c:pt>
                <c:pt idx="41011">
                  <c:v>30.97</c:v>
                </c:pt>
                <c:pt idx="41012">
                  <c:v>30.97</c:v>
                </c:pt>
                <c:pt idx="41013">
                  <c:v>30.97</c:v>
                </c:pt>
                <c:pt idx="41014">
                  <c:v>30.97</c:v>
                </c:pt>
                <c:pt idx="41015">
                  <c:v>25.36</c:v>
                </c:pt>
                <c:pt idx="41016">
                  <c:v>25.36</c:v>
                </c:pt>
                <c:pt idx="41017">
                  <c:v>25.36</c:v>
                </c:pt>
                <c:pt idx="41018">
                  <c:v>25.36</c:v>
                </c:pt>
                <c:pt idx="41019">
                  <c:v>25.36</c:v>
                </c:pt>
                <c:pt idx="41020">
                  <c:v>25.36</c:v>
                </c:pt>
                <c:pt idx="41021">
                  <c:v>25.36</c:v>
                </c:pt>
                <c:pt idx="41022">
                  <c:v>25.36</c:v>
                </c:pt>
                <c:pt idx="41023">
                  <c:v>25.36</c:v>
                </c:pt>
                <c:pt idx="41024">
                  <c:v>25.36</c:v>
                </c:pt>
                <c:pt idx="41025">
                  <c:v>6.55</c:v>
                </c:pt>
                <c:pt idx="41026">
                  <c:v>6.55</c:v>
                </c:pt>
                <c:pt idx="41027">
                  <c:v>6.55</c:v>
                </c:pt>
                <c:pt idx="41028">
                  <c:v>6.55</c:v>
                </c:pt>
                <c:pt idx="41029">
                  <c:v>6.55</c:v>
                </c:pt>
                <c:pt idx="41030">
                  <c:v>6.55</c:v>
                </c:pt>
                <c:pt idx="41031">
                  <c:v>6.55</c:v>
                </c:pt>
                <c:pt idx="41032">
                  <c:v>6.55</c:v>
                </c:pt>
                <c:pt idx="41033">
                  <c:v>6.55</c:v>
                </c:pt>
                <c:pt idx="41034">
                  <c:v>6.55</c:v>
                </c:pt>
                <c:pt idx="41035">
                  <c:v>8.44</c:v>
                </c:pt>
                <c:pt idx="41036">
                  <c:v>8.44</c:v>
                </c:pt>
                <c:pt idx="41037">
                  <c:v>8.44</c:v>
                </c:pt>
                <c:pt idx="41038">
                  <c:v>8.44</c:v>
                </c:pt>
                <c:pt idx="41039">
                  <c:v>8.44</c:v>
                </c:pt>
                <c:pt idx="41040">
                  <c:v>8.44</c:v>
                </c:pt>
                <c:pt idx="41041">
                  <c:v>8.44</c:v>
                </c:pt>
                <c:pt idx="41042">
                  <c:v>8.44</c:v>
                </c:pt>
                <c:pt idx="41043">
                  <c:v>8.44</c:v>
                </c:pt>
                <c:pt idx="41044">
                  <c:v>8.44</c:v>
                </c:pt>
                <c:pt idx="41045">
                  <c:v>7.88</c:v>
                </c:pt>
                <c:pt idx="41046">
                  <c:v>7.88</c:v>
                </c:pt>
                <c:pt idx="41047">
                  <c:v>7.88</c:v>
                </c:pt>
                <c:pt idx="41048">
                  <c:v>7.88</c:v>
                </c:pt>
                <c:pt idx="41049">
                  <c:v>7.88</c:v>
                </c:pt>
                <c:pt idx="41050">
                  <c:v>7.88</c:v>
                </c:pt>
                <c:pt idx="41051">
                  <c:v>7.88</c:v>
                </c:pt>
                <c:pt idx="41052">
                  <c:v>7.88</c:v>
                </c:pt>
                <c:pt idx="41053">
                  <c:v>7.88</c:v>
                </c:pt>
                <c:pt idx="41054">
                  <c:v>7.88</c:v>
                </c:pt>
                <c:pt idx="41055">
                  <c:v>7.97</c:v>
                </c:pt>
                <c:pt idx="41056">
                  <c:v>7.97</c:v>
                </c:pt>
                <c:pt idx="41057">
                  <c:v>7.97</c:v>
                </c:pt>
                <c:pt idx="41058">
                  <c:v>7.97</c:v>
                </c:pt>
                <c:pt idx="41059">
                  <c:v>7.97</c:v>
                </c:pt>
                <c:pt idx="41060">
                  <c:v>7.97</c:v>
                </c:pt>
                <c:pt idx="41061">
                  <c:v>7.97</c:v>
                </c:pt>
                <c:pt idx="41062">
                  <c:v>7.97</c:v>
                </c:pt>
                <c:pt idx="41063">
                  <c:v>7.97</c:v>
                </c:pt>
                <c:pt idx="41064">
                  <c:v>7.97</c:v>
                </c:pt>
                <c:pt idx="41065">
                  <c:v>7.97</c:v>
                </c:pt>
                <c:pt idx="41066">
                  <c:v>7.97</c:v>
                </c:pt>
                <c:pt idx="41067">
                  <c:v>7.97</c:v>
                </c:pt>
                <c:pt idx="41068">
                  <c:v>7.97</c:v>
                </c:pt>
                <c:pt idx="41069">
                  <c:v>7.97</c:v>
                </c:pt>
                <c:pt idx="41070">
                  <c:v>7.97</c:v>
                </c:pt>
                <c:pt idx="41071">
                  <c:v>7.97</c:v>
                </c:pt>
                <c:pt idx="41072">
                  <c:v>7.97</c:v>
                </c:pt>
                <c:pt idx="41073">
                  <c:v>7.97</c:v>
                </c:pt>
                <c:pt idx="41074">
                  <c:v>7.97</c:v>
                </c:pt>
                <c:pt idx="41075">
                  <c:v>7.8</c:v>
                </c:pt>
                <c:pt idx="41076">
                  <c:v>7.8</c:v>
                </c:pt>
                <c:pt idx="41077">
                  <c:v>7.8</c:v>
                </c:pt>
                <c:pt idx="41078">
                  <c:v>7.8</c:v>
                </c:pt>
                <c:pt idx="41079">
                  <c:v>7.8</c:v>
                </c:pt>
                <c:pt idx="41080">
                  <c:v>7.8</c:v>
                </c:pt>
                <c:pt idx="41081">
                  <c:v>7.8</c:v>
                </c:pt>
                <c:pt idx="41082">
                  <c:v>7.8</c:v>
                </c:pt>
                <c:pt idx="41083">
                  <c:v>7.8</c:v>
                </c:pt>
                <c:pt idx="41084">
                  <c:v>7.8</c:v>
                </c:pt>
                <c:pt idx="41085">
                  <c:v>1.36</c:v>
                </c:pt>
                <c:pt idx="41086">
                  <c:v>1.36</c:v>
                </c:pt>
                <c:pt idx="41087">
                  <c:v>1.36</c:v>
                </c:pt>
                <c:pt idx="41088">
                  <c:v>1.36</c:v>
                </c:pt>
                <c:pt idx="41089">
                  <c:v>1.36</c:v>
                </c:pt>
                <c:pt idx="41090">
                  <c:v>1.36</c:v>
                </c:pt>
                <c:pt idx="41091">
                  <c:v>1.36</c:v>
                </c:pt>
                <c:pt idx="41092">
                  <c:v>1.36</c:v>
                </c:pt>
                <c:pt idx="41093">
                  <c:v>1.36</c:v>
                </c:pt>
                <c:pt idx="41094">
                  <c:v>1.36</c:v>
                </c:pt>
                <c:pt idx="41095">
                  <c:v>1.36</c:v>
                </c:pt>
                <c:pt idx="41096">
                  <c:v>1.36</c:v>
                </c:pt>
                <c:pt idx="41097">
                  <c:v>1.36</c:v>
                </c:pt>
                <c:pt idx="41098">
                  <c:v>1.36</c:v>
                </c:pt>
                <c:pt idx="41099">
                  <c:v>1.36</c:v>
                </c:pt>
                <c:pt idx="41100">
                  <c:v>1.36</c:v>
                </c:pt>
                <c:pt idx="41101">
                  <c:v>1.36</c:v>
                </c:pt>
                <c:pt idx="41102">
                  <c:v>1.36</c:v>
                </c:pt>
                <c:pt idx="41103">
                  <c:v>1.36</c:v>
                </c:pt>
                <c:pt idx="41104">
                  <c:v>1.36</c:v>
                </c:pt>
                <c:pt idx="41105">
                  <c:v>0</c:v>
                </c:pt>
                <c:pt idx="41106">
                  <c:v>0</c:v>
                </c:pt>
                <c:pt idx="41107">
                  <c:v>0</c:v>
                </c:pt>
                <c:pt idx="41108">
                  <c:v>0</c:v>
                </c:pt>
                <c:pt idx="41109">
                  <c:v>0</c:v>
                </c:pt>
                <c:pt idx="41110">
                  <c:v>0</c:v>
                </c:pt>
                <c:pt idx="41111">
                  <c:v>0</c:v>
                </c:pt>
                <c:pt idx="41112">
                  <c:v>0</c:v>
                </c:pt>
                <c:pt idx="41113">
                  <c:v>0</c:v>
                </c:pt>
                <c:pt idx="41114">
                  <c:v>0</c:v>
                </c:pt>
                <c:pt idx="41115">
                  <c:v>0</c:v>
                </c:pt>
                <c:pt idx="41116">
                  <c:v>0</c:v>
                </c:pt>
                <c:pt idx="41117">
                  <c:v>0</c:v>
                </c:pt>
                <c:pt idx="41118">
                  <c:v>0</c:v>
                </c:pt>
                <c:pt idx="41119">
                  <c:v>0</c:v>
                </c:pt>
                <c:pt idx="41120">
                  <c:v>0</c:v>
                </c:pt>
                <c:pt idx="41121">
                  <c:v>0</c:v>
                </c:pt>
                <c:pt idx="41122">
                  <c:v>0</c:v>
                </c:pt>
                <c:pt idx="41123">
                  <c:v>0</c:v>
                </c:pt>
                <c:pt idx="41124">
                  <c:v>0</c:v>
                </c:pt>
                <c:pt idx="41125">
                  <c:v>0</c:v>
                </c:pt>
                <c:pt idx="41126">
                  <c:v>0</c:v>
                </c:pt>
                <c:pt idx="41127">
                  <c:v>0</c:v>
                </c:pt>
                <c:pt idx="41128">
                  <c:v>0</c:v>
                </c:pt>
                <c:pt idx="41129">
                  <c:v>0</c:v>
                </c:pt>
                <c:pt idx="41130">
                  <c:v>0</c:v>
                </c:pt>
                <c:pt idx="41131">
                  <c:v>0</c:v>
                </c:pt>
                <c:pt idx="41132">
                  <c:v>0</c:v>
                </c:pt>
                <c:pt idx="41133">
                  <c:v>0</c:v>
                </c:pt>
                <c:pt idx="41134">
                  <c:v>0</c:v>
                </c:pt>
                <c:pt idx="41135">
                  <c:v>0</c:v>
                </c:pt>
                <c:pt idx="41136">
                  <c:v>0</c:v>
                </c:pt>
                <c:pt idx="41137">
                  <c:v>0</c:v>
                </c:pt>
                <c:pt idx="41138">
                  <c:v>0</c:v>
                </c:pt>
                <c:pt idx="41139">
                  <c:v>0</c:v>
                </c:pt>
                <c:pt idx="41140">
                  <c:v>0</c:v>
                </c:pt>
                <c:pt idx="41141">
                  <c:v>0</c:v>
                </c:pt>
                <c:pt idx="41142">
                  <c:v>0</c:v>
                </c:pt>
                <c:pt idx="41143">
                  <c:v>0</c:v>
                </c:pt>
                <c:pt idx="41144">
                  <c:v>0</c:v>
                </c:pt>
                <c:pt idx="41145">
                  <c:v>0</c:v>
                </c:pt>
                <c:pt idx="41146">
                  <c:v>0</c:v>
                </c:pt>
                <c:pt idx="41147">
                  <c:v>0</c:v>
                </c:pt>
                <c:pt idx="41148">
                  <c:v>0</c:v>
                </c:pt>
                <c:pt idx="41149">
                  <c:v>0</c:v>
                </c:pt>
                <c:pt idx="41150">
                  <c:v>0</c:v>
                </c:pt>
                <c:pt idx="41151">
                  <c:v>0</c:v>
                </c:pt>
                <c:pt idx="41152">
                  <c:v>0</c:v>
                </c:pt>
                <c:pt idx="41153">
                  <c:v>0</c:v>
                </c:pt>
                <c:pt idx="41154">
                  <c:v>0</c:v>
                </c:pt>
                <c:pt idx="41155">
                  <c:v>0</c:v>
                </c:pt>
                <c:pt idx="41156">
                  <c:v>0</c:v>
                </c:pt>
                <c:pt idx="41157">
                  <c:v>0</c:v>
                </c:pt>
                <c:pt idx="41158">
                  <c:v>0</c:v>
                </c:pt>
                <c:pt idx="41159">
                  <c:v>0</c:v>
                </c:pt>
                <c:pt idx="41160">
                  <c:v>0</c:v>
                </c:pt>
                <c:pt idx="41161">
                  <c:v>0</c:v>
                </c:pt>
                <c:pt idx="41162">
                  <c:v>0</c:v>
                </c:pt>
                <c:pt idx="41163">
                  <c:v>0</c:v>
                </c:pt>
                <c:pt idx="41164">
                  <c:v>0</c:v>
                </c:pt>
                <c:pt idx="41165">
                  <c:v>0</c:v>
                </c:pt>
                <c:pt idx="41166">
                  <c:v>0</c:v>
                </c:pt>
                <c:pt idx="41167">
                  <c:v>0</c:v>
                </c:pt>
                <c:pt idx="41168">
                  <c:v>0</c:v>
                </c:pt>
                <c:pt idx="41169">
                  <c:v>0</c:v>
                </c:pt>
                <c:pt idx="41170">
                  <c:v>0</c:v>
                </c:pt>
                <c:pt idx="41171">
                  <c:v>0</c:v>
                </c:pt>
                <c:pt idx="41172">
                  <c:v>0</c:v>
                </c:pt>
                <c:pt idx="41173">
                  <c:v>0</c:v>
                </c:pt>
                <c:pt idx="41174">
                  <c:v>0</c:v>
                </c:pt>
                <c:pt idx="41175">
                  <c:v>0</c:v>
                </c:pt>
                <c:pt idx="41176">
                  <c:v>0</c:v>
                </c:pt>
                <c:pt idx="41177">
                  <c:v>0</c:v>
                </c:pt>
                <c:pt idx="41178">
                  <c:v>0</c:v>
                </c:pt>
                <c:pt idx="41179">
                  <c:v>0</c:v>
                </c:pt>
                <c:pt idx="41180">
                  <c:v>0</c:v>
                </c:pt>
                <c:pt idx="41181">
                  <c:v>0</c:v>
                </c:pt>
                <c:pt idx="41182">
                  <c:v>0</c:v>
                </c:pt>
                <c:pt idx="41183">
                  <c:v>0</c:v>
                </c:pt>
                <c:pt idx="41184">
                  <c:v>0</c:v>
                </c:pt>
                <c:pt idx="41185">
                  <c:v>0</c:v>
                </c:pt>
                <c:pt idx="41186">
                  <c:v>0</c:v>
                </c:pt>
                <c:pt idx="41187">
                  <c:v>0</c:v>
                </c:pt>
                <c:pt idx="41188">
                  <c:v>0</c:v>
                </c:pt>
                <c:pt idx="41189">
                  <c:v>0</c:v>
                </c:pt>
                <c:pt idx="41190">
                  <c:v>0</c:v>
                </c:pt>
                <c:pt idx="41191">
                  <c:v>0</c:v>
                </c:pt>
                <c:pt idx="41192">
                  <c:v>0</c:v>
                </c:pt>
                <c:pt idx="41193">
                  <c:v>0</c:v>
                </c:pt>
                <c:pt idx="41194">
                  <c:v>0</c:v>
                </c:pt>
                <c:pt idx="41195">
                  <c:v>0</c:v>
                </c:pt>
                <c:pt idx="41196">
                  <c:v>0</c:v>
                </c:pt>
                <c:pt idx="41197">
                  <c:v>0</c:v>
                </c:pt>
                <c:pt idx="41198">
                  <c:v>0</c:v>
                </c:pt>
                <c:pt idx="41199">
                  <c:v>0</c:v>
                </c:pt>
                <c:pt idx="41200">
                  <c:v>0</c:v>
                </c:pt>
                <c:pt idx="41201">
                  <c:v>0</c:v>
                </c:pt>
                <c:pt idx="41202">
                  <c:v>0</c:v>
                </c:pt>
                <c:pt idx="41203">
                  <c:v>0</c:v>
                </c:pt>
                <c:pt idx="41204">
                  <c:v>0</c:v>
                </c:pt>
                <c:pt idx="41205">
                  <c:v>0</c:v>
                </c:pt>
                <c:pt idx="41206">
                  <c:v>0</c:v>
                </c:pt>
                <c:pt idx="41207">
                  <c:v>0</c:v>
                </c:pt>
                <c:pt idx="41208">
                  <c:v>0</c:v>
                </c:pt>
                <c:pt idx="41209">
                  <c:v>0</c:v>
                </c:pt>
                <c:pt idx="41210">
                  <c:v>0</c:v>
                </c:pt>
                <c:pt idx="41211">
                  <c:v>0</c:v>
                </c:pt>
                <c:pt idx="41212">
                  <c:v>0</c:v>
                </c:pt>
                <c:pt idx="41213">
                  <c:v>0</c:v>
                </c:pt>
                <c:pt idx="41214">
                  <c:v>0</c:v>
                </c:pt>
                <c:pt idx="41215">
                  <c:v>0</c:v>
                </c:pt>
                <c:pt idx="41216">
                  <c:v>0</c:v>
                </c:pt>
                <c:pt idx="41217">
                  <c:v>0</c:v>
                </c:pt>
                <c:pt idx="41218">
                  <c:v>0</c:v>
                </c:pt>
                <c:pt idx="41219">
                  <c:v>0</c:v>
                </c:pt>
                <c:pt idx="41220">
                  <c:v>0</c:v>
                </c:pt>
                <c:pt idx="41221">
                  <c:v>0</c:v>
                </c:pt>
                <c:pt idx="41222">
                  <c:v>0</c:v>
                </c:pt>
                <c:pt idx="41223">
                  <c:v>0</c:v>
                </c:pt>
                <c:pt idx="41224">
                  <c:v>0</c:v>
                </c:pt>
                <c:pt idx="41225">
                  <c:v>0</c:v>
                </c:pt>
                <c:pt idx="41226">
                  <c:v>0</c:v>
                </c:pt>
                <c:pt idx="41227">
                  <c:v>0</c:v>
                </c:pt>
                <c:pt idx="41228">
                  <c:v>0</c:v>
                </c:pt>
                <c:pt idx="41229">
                  <c:v>0</c:v>
                </c:pt>
                <c:pt idx="41230">
                  <c:v>0</c:v>
                </c:pt>
                <c:pt idx="41231">
                  <c:v>0</c:v>
                </c:pt>
                <c:pt idx="41232">
                  <c:v>0</c:v>
                </c:pt>
                <c:pt idx="41233">
                  <c:v>0</c:v>
                </c:pt>
                <c:pt idx="41234">
                  <c:v>0</c:v>
                </c:pt>
                <c:pt idx="41235">
                  <c:v>0</c:v>
                </c:pt>
                <c:pt idx="41236">
                  <c:v>0</c:v>
                </c:pt>
                <c:pt idx="41237">
                  <c:v>0</c:v>
                </c:pt>
                <c:pt idx="41238">
                  <c:v>0</c:v>
                </c:pt>
                <c:pt idx="41239">
                  <c:v>0</c:v>
                </c:pt>
                <c:pt idx="41240">
                  <c:v>0</c:v>
                </c:pt>
                <c:pt idx="41241">
                  <c:v>0</c:v>
                </c:pt>
                <c:pt idx="41242">
                  <c:v>0</c:v>
                </c:pt>
                <c:pt idx="41243">
                  <c:v>0</c:v>
                </c:pt>
                <c:pt idx="41244">
                  <c:v>0</c:v>
                </c:pt>
                <c:pt idx="41245">
                  <c:v>0</c:v>
                </c:pt>
                <c:pt idx="41246">
                  <c:v>0</c:v>
                </c:pt>
                <c:pt idx="41247">
                  <c:v>0</c:v>
                </c:pt>
                <c:pt idx="41248">
                  <c:v>0</c:v>
                </c:pt>
                <c:pt idx="41249">
                  <c:v>0</c:v>
                </c:pt>
                <c:pt idx="41250">
                  <c:v>0</c:v>
                </c:pt>
                <c:pt idx="41251">
                  <c:v>0</c:v>
                </c:pt>
                <c:pt idx="41252">
                  <c:v>0</c:v>
                </c:pt>
                <c:pt idx="41253">
                  <c:v>0</c:v>
                </c:pt>
                <c:pt idx="41254">
                  <c:v>0</c:v>
                </c:pt>
                <c:pt idx="41255">
                  <c:v>0</c:v>
                </c:pt>
                <c:pt idx="41256">
                  <c:v>0</c:v>
                </c:pt>
                <c:pt idx="41257">
                  <c:v>0</c:v>
                </c:pt>
                <c:pt idx="41258">
                  <c:v>0</c:v>
                </c:pt>
                <c:pt idx="41259">
                  <c:v>0</c:v>
                </c:pt>
                <c:pt idx="41260">
                  <c:v>0</c:v>
                </c:pt>
                <c:pt idx="41261">
                  <c:v>0</c:v>
                </c:pt>
                <c:pt idx="41262">
                  <c:v>0</c:v>
                </c:pt>
                <c:pt idx="41263">
                  <c:v>0</c:v>
                </c:pt>
                <c:pt idx="41264">
                  <c:v>0</c:v>
                </c:pt>
                <c:pt idx="41265">
                  <c:v>0</c:v>
                </c:pt>
                <c:pt idx="41266">
                  <c:v>0</c:v>
                </c:pt>
                <c:pt idx="41267">
                  <c:v>0</c:v>
                </c:pt>
                <c:pt idx="41268">
                  <c:v>0</c:v>
                </c:pt>
                <c:pt idx="41269">
                  <c:v>0</c:v>
                </c:pt>
                <c:pt idx="41270">
                  <c:v>0</c:v>
                </c:pt>
                <c:pt idx="41271">
                  <c:v>0</c:v>
                </c:pt>
                <c:pt idx="41272">
                  <c:v>0</c:v>
                </c:pt>
                <c:pt idx="41273">
                  <c:v>0</c:v>
                </c:pt>
                <c:pt idx="41274">
                  <c:v>0</c:v>
                </c:pt>
                <c:pt idx="41275">
                  <c:v>0</c:v>
                </c:pt>
                <c:pt idx="41276">
                  <c:v>0</c:v>
                </c:pt>
                <c:pt idx="41277">
                  <c:v>0</c:v>
                </c:pt>
                <c:pt idx="41278">
                  <c:v>0</c:v>
                </c:pt>
                <c:pt idx="41279">
                  <c:v>0</c:v>
                </c:pt>
                <c:pt idx="41280">
                  <c:v>0</c:v>
                </c:pt>
                <c:pt idx="41281">
                  <c:v>0</c:v>
                </c:pt>
                <c:pt idx="41282">
                  <c:v>0</c:v>
                </c:pt>
                <c:pt idx="41283">
                  <c:v>0</c:v>
                </c:pt>
                <c:pt idx="41284">
                  <c:v>0</c:v>
                </c:pt>
                <c:pt idx="41285">
                  <c:v>0</c:v>
                </c:pt>
                <c:pt idx="41286">
                  <c:v>0</c:v>
                </c:pt>
                <c:pt idx="41287">
                  <c:v>0</c:v>
                </c:pt>
                <c:pt idx="41288">
                  <c:v>0</c:v>
                </c:pt>
                <c:pt idx="41289">
                  <c:v>0</c:v>
                </c:pt>
                <c:pt idx="41290">
                  <c:v>0</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0</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0</c:v>
                </c:pt>
                <c:pt idx="41330">
                  <c:v>0</c:v>
                </c:pt>
                <c:pt idx="41331">
                  <c:v>0</c:v>
                </c:pt>
                <c:pt idx="41332">
                  <c:v>0</c:v>
                </c:pt>
                <c:pt idx="41333">
                  <c:v>0</c:v>
                </c:pt>
                <c:pt idx="41334">
                  <c:v>0</c:v>
                </c:pt>
                <c:pt idx="41335">
                  <c:v>0</c:v>
                </c:pt>
                <c:pt idx="41336">
                  <c:v>0</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0</c:v>
                </c:pt>
                <c:pt idx="41357">
                  <c:v>0</c:v>
                </c:pt>
                <c:pt idx="41358">
                  <c:v>0</c:v>
                </c:pt>
                <c:pt idx="41359">
                  <c:v>0</c:v>
                </c:pt>
                <c:pt idx="41360">
                  <c:v>0</c:v>
                </c:pt>
                <c:pt idx="41361">
                  <c:v>0</c:v>
                </c:pt>
                <c:pt idx="41362">
                  <c:v>0</c:v>
                </c:pt>
                <c:pt idx="41363">
                  <c:v>0</c:v>
                </c:pt>
                <c:pt idx="41364">
                  <c:v>0</c:v>
                </c:pt>
                <c:pt idx="41365">
                  <c:v>0</c:v>
                </c:pt>
                <c:pt idx="41366">
                  <c:v>0</c:v>
                </c:pt>
                <c:pt idx="41367">
                  <c:v>0</c:v>
                </c:pt>
                <c:pt idx="41368">
                  <c:v>0</c:v>
                </c:pt>
                <c:pt idx="41369">
                  <c:v>0</c:v>
                </c:pt>
                <c:pt idx="41370">
                  <c:v>0</c:v>
                </c:pt>
                <c:pt idx="41371">
                  <c:v>0</c:v>
                </c:pt>
                <c:pt idx="41372">
                  <c:v>0</c:v>
                </c:pt>
                <c:pt idx="41373">
                  <c:v>0</c:v>
                </c:pt>
                <c:pt idx="41374">
                  <c:v>0</c:v>
                </c:pt>
                <c:pt idx="41375">
                  <c:v>0</c:v>
                </c:pt>
                <c:pt idx="41376">
                  <c:v>0</c:v>
                </c:pt>
                <c:pt idx="41377">
                  <c:v>0</c:v>
                </c:pt>
                <c:pt idx="41378">
                  <c:v>0</c:v>
                </c:pt>
                <c:pt idx="41379">
                  <c:v>0</c:v>
                </c:pt>
                <c:pt idx="41380">
                  <c:v>0</c:v>
                </c:pt>
                <c:pt idx="41381">
                  <c:v>0</c:v>
                </c:pt>
                <c:pt idx="41382">
                  <c:v>0</c:v>
                </c:pt>
                <c:pt idx="41383">
                  <c:v>0</c:v>
                </c:pt>
                <c:pt idx="41384">
                  <c:v>0</c:v>
                </c:pt>
                <c:pt idx="41385">
                  <c:v>0</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0</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0</c:v>
                </c:pt>
                <c:pt idx="41425">
                  <c:v>0</c:v>
                </c:pt>
                <c:pt idx="41426">
                  <c:v>0</c:v>
                </c:pt>
                <c:pt idx="41427">
                  <c:v>0</c:v>
                </c:pt>
                <c:pt idx="41428">
                  <c:v>0</c:v>
                </c:pt>
                <c:pt idx="41429">
                  <c:v>0</c:v>
                </c:pt>
                <c:pt idx="41430">
                  <c:v>0</c:v>
                </c:pt>
                <c:pt idx="41431">
                  <c:v>0</c:v>
                </c:pt>
                <c:pt idx="41432">
                  <c:v>0</c:v>
                </c:pt>
                <c:pt idx="41433">
                  <c:v>0</c:v>
                </c:pt>
                <c:pt idx="41434">
                  <c:v>0</c:v>
                </c:pt>
                <c:pt idx="41435">
                  <c:v>0</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0</c:v>
                </c:pt>
                <c:pt idx="41486">
                  <c:v>0</c:v>
                </c:pt>
                <c:pt idx="41487">
                  <c:v>0</c:v>
                </c:pt>
                <c:pt idx="41488">
                  <c:v>0</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0</c:v>
                </c:pt>
                <c:pt idx="41513">
                  <c:v>0</c:v>
                </c:pt>
                <c:pt idx="41514">
                  <c:v>0</c:v>
                </c:pt>
                <c:pt idx="41515">
                  <c:v>0</c:v>
                </c:pt>
                <c:pt idx="41516">
                  <c:v>0</c:v>
                </c:pt>
                <c:pt idx="41517">
                  <c:v>0</c:v>
                </c:pt>
                <c:pt idx="41518">
                  <c:v>0</c:v>
                </c:pt>
                <c:pt idx="41519">
                  <c:v>0</c:v>
                </c:pt>
                <c:pt idx="41520">
                  <c:v>0</c:v>
                </c:pt>
                <c:pt idx="41521">
                  <c:v>0</c:v>
                </c:pt>
                <c:pt idx="41522">
                  <c:v>0</c:v>
                </c:pt>
                <c:pt idx="41523">
                  <c:v>0</c:v>
                </c:pt>
                <c:pt idx="41524">
                  <c:v>0</c:v>
                </c:pt>
                <c:pt idx="41525">
                  <c:v>0</c:v>
                </c:pt>
                <c:pt idx="41526">
                  <c:v>0</c:v>
                </c:pt>
                <c:pt idx="41527">
                  <c:v>0</c:v>
                </c:pt>
                <c:pt idx="41528">
                  <c:v>0</c:v>
                </c:pt>
                <c:pt idx="41529">
                  <c:v>0</c:v>
                </c:pt>
                <c:pt idx="41530">
                  <c:v>0</c:v>
                </c:pt>
                <c:pt idx="41531">
                  <c:v>0</c:v>
                </c:pt>
                <c:pt idx="41532">
                  <c:v>0</c:v>
                </c:pt>
                <c:pt idx="41533">
                  <c:v>0</c:v>
                </c:pt>
                <c:pt idx="41534">
                  <c:v>0</c:v>
                </c:pt>
                <c:pt idx="41535">
                  <c:v>0</c:v>
                </c:pt>
                <c:pt idx="41536">
                  <c:v>0</c:v>
                </c:pt>
                <c:pt idx="41537">
                  <c:v>0</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0</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0</c:v>
                </c:pt>
                <c:pt idx="41572">
                  <c:v>0</c:v>
                </c:pt>
                <c:pt idx="41573">
                  <c:v>0</c:v>
                </c:pt>
                <c:pt idx="41574">
                  <c:v>0</c:v>
                </c:pt>
                <c:pt idx="41575">
                  <c:v>0</c:v>
                </c:pt>
                <c:pt idx="41576">
                  <c:v>0</c:v>
                </c:pt>
                <c:pt idx="41577">
                  <c:v>0</c:v>
                </c:pt>
                <c:pt idx="41578">
                  <c:v>0</c:v>
                </c:pt>
                <c:pt idx="41579">
                  <c:v>0</c:v>
                </c:pt>
                <c:pt idx="41580">
                  <c:v>0</c:v>
                </c:pt>
                <c:pt idx="41581">
                  <c:v>0</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0</c:v>
                </c:pt>
                <c:pt idx="41606">
                  <c:v>0</c:v>
                </c:pt>
                <c:pt idx="41607">
                  <c:v>0</c:v>
                </c:pt>
                <c:pt idx="41608">
                  <c:v>0</c:v>
                </c:pt>
                <c:pt idx="41609">
                  <c:v>0</c:v>
                </c:pt>
                <c:pt idx="41610">
                  <c:v>0</c:v>
                </c:pt>
                <c:pt idx="41611">
                  <c:v>0</c:v>
                </c:pt>
                <c:pt idx="41612">
                  <c:v>0</c:v>
                </c:pt>
                <c:pt idx="41613">
                  <c:v>0</c:v>
                </c:pt>
                <c:pt idx="41614">
                  <c:v>0</c:v>
                </c:pt>
                <c:pt idx="41615">
                  <c:v>0</c:v>
                </c:pt>
                <c:pt idx="41616">
                  <c:v>0</c:v>
                </c:pt>
                <c:pt idx="41617">
                  <c:v>0</c:v>
                </c:pt>
                <c:pt idx="41618">
                  <c:v>0</c:v>
                </c:pt>
                <c:pt idx="41619">
                  <c:v>0</c:v>
                </c:pt>
                <c:pt idx="41620">
                  <c:v>0</c:v>
                </c:pt>
                <c:pt idx="41621">
                  <c:v>0</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0</c:v>
                </c:pt>
                <c:pt idx="41635">
                  <c:v>0</c:v>
                </c:pt>
                <c:pt idx="41636">
                  <c:v>0</c:v>
                </c:pt>
                <c:pt idx="41637">
                  <c:v>0</c:v>
                </c:pt>
                <c:pt idx="41638">
                  <c:v>0</c:v>
                </c:pt>
                <c:pt idx="41639">
                  <c:v>0</c:v>
                </c:pt>
                <c:pt idx="41640">
                  <c:v>0</c:v>
                </c:pt>
                <c:pt idx="41641">
                  <c:v>0</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0</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0</c:v>
                </c:pt>
                <c:pt idx="41698">
                  <c:v>0</c:v>
                </c:pt>
                <c:pt idx="41699">
                  <c:v>0</c:v>
                </c:pt>
                <c:pt idx="41700">
                  <c:v>0</c:v>
                </c:pt>
                <c:pt idx="41701">
                  <c:v>0</c:v>
                </c:pt>
                <c:pt idx="41702">
                  <c:v>0</c:v>
                </c:pt>
                <c:pt idx="41703">
                  <c:v>0</c:v>
                </c:pt>
                <c:pt idx="41704">
                  <c:v>0</c:v>
                </c:pt>
                <c:pt idx="41705">
                  <c:v>0</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0</c:v>
                </c:pt>
                <c:pt idx="41725">
                  <c:v>0</c:v>
                </c:pt>
                <c:pt idx="41726">
                  <c:v>0</c:v>
                </c:pt>
                <c:pt idx="41727">
                  <c:v>0</c:v>
                </c:pt>
                <c:pt idx="41728">
                  <c:v>0</c:v>
                </c:pt>
                <c:pt idx="41729">
                  <c:v>0</c:v>
                </c:pt>
                <c:pt idx="41730">
                  <c:v>0</c:v>
                </c:pt>
                <c:pt idx="41731">
                  <c:v>0</c:v>
                </c:pt>
                <c:pt idx="41732">
                  <c:v>0</c:v>
                </c:pt>
                <c:pt idx="41733">
                  <c:v>0</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0</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0</c:v>
                </c:pt>
                <c:pt idx="41779">
                  <c:v>0</c:v>
                </c:pt>
                <c:pt idx="41780">
                  <c:v>0</c:v>
                </c:pt>
                <c:pt idx="41781">
                  <c:v>0</c:v>
                </c:pt>
                <c:pt idx="41782">
                  <c:v>0</c:v>
                </c:pt>
                <c:pt idx="41783">
                  <c:v>0</c:v>
                </c:pt>
                <c:pt idx="41784">
                  <c:v>0</c:v>
                </c:pt>
                <c:pt idx="41785">
                  <c:v>0</c:v>
                </c:pt>
                <c:pt idx="41786">
                  <c:v>0</c:v>
                </c:pt>
                <c:pt idx="41787">
                  <c:v>0</c:v>
                </c:pt>
                <c:pt idx="41788">
                  <c:v>0</c:v>
                </c:pt>
                <c:pt idx="41789">
                  <c:v>0</c:v>
                </c:pt>
                <c:pt idx="41790">
                  <c:v>0</c:v>
                </c:pt>
                <c:pt idx="41791">
                  <c:v>0</c:v>
                </c:pt>
                <c:pt idx="41792">
                  <c:v>0</c:v>
                </c:pt>
                <c:pt idx="41793">
                  <c:v>0</c:v>
                </c:pt>
                <c:pt idx="41794">
                  <c:v>0</c:v>
                </c:pt>
                <c:pt idx="41795">
                  <c:v>0</c:v>
                </c:pt>
                <c:pt idx="41796">
                  <c:v>0</c:v>
                </c:pt>
                <c:pt idx="41797">
                  <c:v>0</c:v>
                </c:pt>
                <c:pt idx="41798">
                  <c:v>0</c:v>
                </c:pt>
                <c:pt idx="41799">
                  <c:v>0</c:v>
                </c:pt>
                <c:pt idx="41800">
                  <c:v>0</c:v>
                </c:pt>
                <c:pt idx="41801">
                  <c:v>0</c:v>
                </c:pt>
                <c:pt idx="41802">
                  <c:v>0</c:v>
                </c:pt>
                <c:pt idx="41803">
                  <c:v>0</c:v>
                </c:pt>
                <c:pt idx="41804">
                  <c:v>0</c:v>
                </c:pt>
                <c:pt idx="41805">
                  <c:v>9.61</c:v>
                </c:pt>
                <c:pt idx="41806">
                  <c:v>9.61</c:v>
                </c:pt>
                <c:pt idx="41807">
                  <c:v>9.61</c:v>
                </c:pt>
                <c:pt idx="41808">
                  <c:v>9.61</c:v>
                </c:pt>
                <c:pt idx="41809">
                  <c:v>9.61</c:v>
                </c:pt>
                <c:pt idx="41810">
                  <c:v>9.61</c:v>
                </c:pt>
                <c:pt idx="41811">
                  <c:v>9.61</c:v>
                </c:pt>
                <c:pt idx="41812">
                  <c:v>9.61</c:v>
                </c:pt>
                <c:pt idx="41813">
                  <c:v>9.61</c:v>
                </c:pt>
                <c:pt idx="41814">
                  <c:v>9.61</c:v>
                </c:pt>
                <c:pt idx="41815">
                  <c:v>13.47</c:v>
                </c:pt>
                <c:pt idx="41816">
                  <c:v>13.47</c:v>
                </c:pt>
                <c:pt idx="41817">
                  <c:v>13.47</c:v>
                </c:pt>
                <c:pt idx="41818">
                  <c:v>13.47</c:v>
                </c:pt>
                <c:pt idx="41819">
                  <c:v>13.47</c:v>
                </c:pt>
                <c:pt idx="41820">
                  <c:v>13.47</c:v>
                </c:pt>
                <c:pt idx="41821">
                  <c:v>13.47</c:v>
                </c:pt>
                <c:pt idx="41822">
                  <c:v>13.47</c:v>
                </c:pt>
                <c:pt idx="41823">
                  <c:v>13.47</c:v>
                </c:pt>
                <c:pt idx="41824">
                  <c:v>13.47</c:v>
                </c:pt>
                <c:pt idx="41825">
                  <c:v>15.63</c:v>
                </c:pt>
                <c:pt idx="41826">
                  <c:v>15.63</c:v>
                </c:pt>
                <c:pt idx="41827">
                  <c:v>15.63</c:v>
                </c:pt>
                <c:pt idx="41828">
                  <c:v>15.63</c:v>
                </c:pt>
                <c:pt idx="41829">
                  <c:v>15.63</c:v>
                </c:pt>
                <c:pt idx="41830">
                  <c:v>15.63</c:v>
                </c:pt>
                <c:pt idx="41831">
                  <c:v>15.63</c:v>
                </c:pt>
                <c:pt idx="41832">
                  <c:v>15.63</c:v>
                </c:pt>
                <c:pt idx="41833">
                  <c:v>15.63</c:v>
                </c:pt>
                <c:pt idx="41834">
                  <c:v>15.63</c:v>
                </c:pt>
                <c:pt idx="41835">
                  <c:v>14.72</c:v>
                </c:pt>
                <c:pt idx="41836">
                  <c:v>14.72</c:v>
                </c:pt>
                <c:pt idx="41837">
                  <c:v>14.72</c:v>
                </c:pt>
                <c:pt idx="41838">
                  <c:v>14.72</c:v>
                </c:pt>
                <c:pt idx="41839">
                  <c:v>14.72</c:v>
                </c:pt>
                <c:pt idx="41840">
                  <c:v>14.72</c:v>
                </c:pt>
                <c:pt idx="41841">
                  <c:v>14.72</c:v>
                </c:pt>
                <c:pt idx="41842">
                  <c:v>14.72</c:v>
                </c:pt>
                <c:pt idx="41843">
                  <c:v>14.72</c:v>
                </c:pt>
                <c:pt idx="41844">
                  <c:v>14.72</c:v>
                </c:pt>
                <c:pt idx="41845">
                  <c:v>15.27</c:v>
                </c:pt>
                <c:pt idx="41846">
                  <c:v>15.27</c:v>
                </c:pt>
                <c:pt idx="41847">
                  <c:v>15.27</c:v>
                </c:pt>
                <c:pt idx="41848">
                  <c:v>15.27</c:v>
                </c:pt>
                <c:pt idx="41849">
                  <c:v>15.27</c:v>
                </c:pt>
                <c:pt idx="41850">
                  <c:v>15.27</c:v>
                </c:pt>
                <c:pt idx="41851">
                  <c:v>15.27</c:v>
                </c:pt>
                <c:pt idx="41852">
                  <c:v>15.27</c:v>
                </c:pt>
                <c:pt idx="41853">
                  <c:v>15.27</c:v>
                </c:pt>
                <c:pt idx="41854">
                  <c:v>15.27</c:v>
                </c:pt>
                <c:pt idx="41855">
                  <c:v>13.11</c:v>
                </c:pt>
                <c:pt idx="41856">
                  <c:v>13.11</c:v>
                </c:pt>
                <c:pt idx="41857">
                  <c:v>13.11</c:v>
                </c:pt>
                <c:pt idx="41858">
                  <c:v>13.11</c:v>
                </c:pt>
                <c:pt idx="41859">
                  <c:v>13.11</c:v>
                </c:pt>
                <c:pt idx="41860">
                  <c:v>13.11</c:v>
                </c:pt>
                <c:pt idx="41861">
                  <c:v>13.11</c:v>
                </c:pt>
                <c:pt idx="41862">
                  <c:v>13.11</c:v>
                </c:pt>
                <c:pt idx="41863">
                  <c:v>13.11</c:v>
                </c:pt>
                <c:pt idx="41864">
                  <c:v>13.11</c:v>
                </c:pt>
                <c:pt idx="41865">
                  <c:v>10.11</c:v>
                </c:pt>
                <c:pt idx="41866">
                  <c:v>10.11</c:v>
                </c:pt>
                <c:pt idx="41867">
                  <c:v>10.11</c:v>
                </c:pt>
                <c:pt idx="41868">
                  <c:v>10.11</c:v>
                </c:pt>
                <c:pt idx="41869">
                  <c:v>10.11</c:v>
                </c:pt>
                <c:pt idx="41870">
                  <c:v>10.11</c:v>
                </c:pt>
                <c:pt idx="41871">
                  <c:v>10.11</c:v>
                </c:pt>
                <c:pt idx="41872">
                  <c:v>10.11</c:v>
                </c:pt>
                <c:pt idx="41873">
                  <c:v>10.11</c:v>
                </c:pt>
                <c:pt idx="41874">
                  <c:v>10.11</c:v>
                </c:pt>
                <c:pt idx="41875">
                  <c:v>16.38</c:v>
                </c:pt>
                <c:pt idx="41876">
                  <c:v>16.38</c:v>
                </c:pt>
                <c:pt idx="41877">
                  <c:v>16.38</c:v>
                </c:pt>
                <c:pt idx="41878">
                  <c:v>16.38</c:v>
                </c:pt>
                <c:pt idx="41879">
                  <c:v>16.38</c:v>
                </c:pt>
                <c:pt idx="41880">
                  <c:v>16.38</c:v>
                </c:pt>
                <c:pt idx="41881">
                  <c:v>16.38</c:v>
                </c:pt>
                <c:pt idx="41882">
                  <c:v>16.38</c:v>
                </c:pt>
                <c:pt idx="41883">
                  <c:v>16.38</c:v>
                </c:pt>
                <c:pt idx="41884">
                  <c:v>16.38</c:v>
                </c:pt>
                <c:pt idx="41885">
                  <c:v>17.739999999999998</c:v>
                </c:pt>
                <c:pt idx="41886">
                  <c:v>17.739999999999998</c:v>
                </c:pt>
                <c:pt idx="41887">
                  <c:v>17.739999999999998</c:v>
                </c:pt>
                <c:pt idx="41888">
                  <c:v>17.739999999999998</c:v>
                </c:pt>
                <c:pt idx="41889">
                  <c:v>17.739999999999998</c:v>
                </c:pt>
                <c:pt idx="41890">
                  <c:v>17.739999999999998</c:v>
                </c:pt>
                <c:pt idx="41891">
                  <c:v>17.739999999999998</c:v>
                </c:pt>
                <c:pt idx="41892">
                  <c:v>17.739999999999998</c:v>
                </c:pt>
                <c:pt idx="41893">
                  <c:v>17.739999999999998</c:v>
                </c:pt>
                <c:pt idx="41894">
                  <c:v>17.739999999999998</c:v>
                </c:pt>
                <c:pt idx="41895">
                  <c:v>17.88</c:v>
                </c:pt>
                <c:pt idx="41896">
                  <c:v>17.88</c:v>
                </c:pt>
                <c:pt idx="41897">
                  <c:v>17.88</c:v>
                </c:pt>
                <c:pt idx="41898">
                  <c:v>17.88</c:v>
                </c:pt>
                <c:pt idx="41899">
                  <c:v>17.88</c:v>
                </c:pt>
                <c:pt idx="41900">
                  <c:v>17.88</c:v>
                </c:pt>
                <c:pt idx="41901">
                  <c:v>17.88</c:v>
                </c:pt>
                <c:pt idx="41902">
                  <c:v>17.88</c:v>
                </c:pt>
                <c:pt idx="41903">
                  <c:v>17.88</c:v>
                </c:pt>
                <c:pt idx="41904">
                  <c:v>17.88</c:v>
                </c:pt>
                <c:pt idx="41905">
                  <c:v>17.91</c:v>
                </c:pt>
                <c:pt idx="41906">
                  <c:v>17.91</c:v>
                </c:pt>
                <c:pt idx="41907">
                  <c:v>17.91</c:v>
                </c:pt>
                <c:pt idx="41908">
                  <c:v>17.91</c:v>
                </c:pt>
                <c:pt idx="41909">
                  <c:v>17.91</c:v>
                </c:pt>
                <c:pt idx="41910">
                  <c:v>17.91</c:v>
                </c:pt>
                <c:pt idx="41911">
                  <c:v>17.91</c:v>
                </c:pt>
                <c:pt idx="41912">
                  <c:v>17.91</c:v>
                </c:pt>
                <c:pt idx="41913">
                  <c:v>17.91</c:v>
                </c:pt>
                <c:pt idx="41914">
                  <c:v>17.91</c:v>
                </c:pt>
                <c:pt idx="41915">
                  <c:v>17.36</c:v>
                </c:pt>
                <c:pt idx="41916">
                  <c:v>17.36</c:v>
                </c:pt>
                <c:pt idx="41917">
                  <c:v>17.36</c:v>
                </c:pt>
                <c:pt idx="41918">
                  <c:v>17.36</c:v>
                </c:pt>
                <c:pt idx="41919">
                  <c:v>17.36</c:v>
                </c:pt>
                <c:pt idx="41920">
                  <c:v>17.36</c:v>
                </c:pt>
                <c:pt idx="41921">
                  <c:v>17.36</c:v>
                </c:pt>
                <c:pt idx="41922">
                  <c:v>17.36</c:v>
                </c:pt>
                <c:pt idx="41923">
                  <c:v>17.36</c:v>
                </c:pt>
                <c:pt idx="41924">
                  <c:v>17.36</c:v>
                </c:pt>
                <c:pt idx="41925">
                  <c:v>21.3</c:v>
                </c:pt>
                <c:pt idx="41926">
                  <c:v>21.3</c:v>
                </c:pt>
                <c:pt idx="41927">
                  <c:v>21.3</c:v>
                </c:pt>
                <c:pt idx="41928">
                  <c:v>21.3</c:v>
                </c:pt>
                <c:pt idx="41929">
                  <c:v>21.3</c:v>
                </c:pt>
                <c:pt idx="41930">
                  <c:v>21.3</c:v>
                </c:pt>
                <c:pt idx="41931">
                  <c:v>21.3</c:v>
                </c:pt>
                <c:pt idx="41932">
                  <c:v>21.3</c:v>
                </c:pt>
                <c:pt idx="41933">
                  <c:v>21.3</c:v>
                </c:pt>
                <c:pt idx="41934">
                  <c:v>21.3</c:v>
                </c:pt>
                <c:pt idx="41935">
                  <c:v>11.52</c:v>
                </c:pt>
                <c:pt idx="41936">
                  <c:v>11.52</c:v>
                </c:pt>
                <c:pt idx="41937">
                  <c:v>11.52</c:v>
                </c:pt>
                <c:pt idx="41938">
                  <c:v>11.52</c:v>
                </c:pt>
                <c:pt idx="41939">
                  <c:v>11.52</c:v>
                </c:pt>
                <c:pt idx="41940">
                  <c:v>11.52</c:v>
                </c:pt>
                <c:pt idx="41941">
                  <c:v>11.52</c:v>
                </c:pt>
                <c:pt idx="41942">
                  <c:v>11.52</c:v>
                </c:pt>
                <c:pt idx="41943">
                  <c:v>11.52</c:v>
                </c:pt>
                <c:pt idx="41944">
                  <c:v>11.52</c:v>
                </c:pt>
                <c:pt idx="41945">
                  <c:v>12.38</c:v>
                </c:pt>
                <c:pt idx="41946">
                  <c:v>12.38</c:v>
                </c:pt>
                <c:pt idx="41947">
                  <c:v>12.38</c:v>
                </c:pt>
                <c:pt idx="41948">
                  <c:v>12.38</c:v>
                </c:pt>
                <c:pt idx="41949">
                  <c:v>12.38</c:v>
                </c:pt>
                <c:pt idx="41950">
                  <c:v>12.38</c:v>
                </c:pt>
                <c:pt idx="41951">
                  <c:v>12.38</c:v>
                </c:pt>
                <c:pt idx="41952">
                  <c:v>12.38</c:v>
                </c:pt>
                <c:pt idx="41953">
                  <c:v>12.38</c:v>
                </c:pt>
                <c:pt idx="41954">
                  <c:v>12.38</c:v>
                </c:pt>
                <c:pt idx="41955">
                  <c:v>13.91</c:v>
                </c:pt>
                <c:pt idx="41956">
                  <c:v>13.91</c:v>
                </c:pt>
                <c:pt idx="41957">
                  <c:v>13.91</c:v>
                </c:pt>
                <c:pt idx="41958">
                  <c:v>13.91</c:v>
                </c:pt>
                <c:pt idx="41959">
                  <c:v>13.91</c:v>
                </c:pt>
                <c:pt idx="41960">
                  <c:v>13.91</c:v>
                </c:pt>
                <c:pt idx="41961">
                  <c:v>13.91</c:v>
                </c:pt>
                <c:pt idx="41962">
                  <c:v>13.91</c:v>
                </c:pt>
                <c:pt idx="41963">
                  <c:v>13.91</c:v>
                </c:pt>
                <c:pt idx="41964">
                  <c:v>13.91</c:v>
                </c:pt>
                <c:pt idx="41965">
                  <c:v>14.72</c:v>
                </c:pt>
                <c:pt idx="41966">
                  <c:v>14.72</c:v>
                </c:pt>
                <c:pt idx="41967">
                  <c:v>14.72</c:v>
                </c:pt>
                <c:pt idx="41968">
                  <c:v>14.72</c:v>
                </c:pt>
                <c:pt idx="41969">
                  <c:v>14.72</c:v>
                </c:pt>
                <c:pt idx="41970">
                  <c:v>14.72</c:v>
                </c:pt>
                <c:pt idx="41971">
                  <c:v>14.72</c:v>
                </c:pt>
                <c:pt idx="41972">
                  <c:v>14.72</c:v>
                </c:pt>
                <c:pt idx="41973">
                  <c:v>14.72</c:v>
                </c:pt>
                <c:pt idx="41974">
                  <c:v>14.72</c:v>
                </c:pt>
                <c:pt idx="41975">
                  <c:v>13.91</c:v>
                </c:pt>
                <c:pt idx="41976">
                  <c:v>13.91</c:v>
                </c:pt>
                <c:pt idx="41977">
                  <c:v>13.91</c:v>
                </c:pt>
                <c:pt idx="41978">
                  <c:v>13.91</c:v>
                </c:pt>
                <c:pt idx="41979">
                  <c:v>13.91</c:v>
                </c:pt>
                <c:pt idx="41980">
                  <c:v>13.91</c:v>
                </c:pt>
                <c:pt idx="41981">
                  <c:v>13.91</c:v>
                </c:pt>
                <c:pt idx="41982">
                  <c:v>13.91</c:v>
                </c:pt>
                <c:pt idx="41983">
                  <c:v>13.91</c:v>
                </c:pt>
                <c:pt idx="41984">
                  <c:v>13.91</c:v>
                </c:pt>
                <c:pt idx="41985">
                  <c:v>23.47</c:v>
                </c:pt>
                <c:pt idx="41986">
                  <c:v>23.47</c:v>
                </c:pt>
                <c:pt idx="41987">
                  <c:v>23.47</c:v>
                </c:pt>
                <c:pt idx="41988">
                  <c:v>23.47</c:v>
                </c:pt>
                <c:pt idx="41989">
                  <c:v>23.47</c:v>
                </c:pt>
                <c:pt idx="41990">
                  <c:v>23.47</c:v>
                </c:pt>
                <c:pt idx="41991">
                  <c:v>23.47</c:v>
                </c:pt>
                <c:pt idx="41992">
                  <c:v>23.47</c:v>
                </c:pt>
                <c:pt idx="41993">
                  <c:v>23.47</c:v>
                </c:pt>
                <c:pt idx="41994">
                  <c:v>23.47</c:v>
                </c:pt>
                <c:pt idx="41995">
                  <c:v>24.97</c:v>
                </c:pt>
                <c:pt idx="41996">
                  <c:v>24.97</c:v>
                </c:pt>
                <c:pt idx="41997">
                  <c:v>24.97</c:v>
                </c:pt>
                <c:pt idx="41998">
                  <c:v>24.97</c:v>
                </c:pt>
                <c:pt idx="41999">
                  <c:v>24.97</c:v>
                </c:pt>
                <c:pt idx="42000">
                  <c:v>24.97</c:v>
                </c:pt>
                <c:pt idx="42001">
                  <c:v>24.97</c:v>
                </c:pt>
                <c:pt idx="42002">
                  <c:v>24.97</c:v>
                </c:pt>
                <c:pt idx="42003">
                  <c:v>24.97</c:v>
                </c:pt>
                <c:pt idx="42004">
                  <c:v>24.97</c:v>
                </c:pt>
                <c:pt idx="42005">
                  <c:v>23.74</c:v>
                </c:pt>
                <c:pt idx="42006">
                  <c:v>23.74</c:v>
                </c:pt>
                <c:pt idx="42007">
                  <c:v>23.74</c:v>
                </c:pt>
                <c:pt idx="42008">
                  <c:v>23.74</c:v>
                </c:pt>
                <c:pt idx="42009">
                  <c:v>23.74</c:v>
                </c:pt>
                <c:pt idx="42010">
                  <c:v>23.74</c:v>
                </c:pt>
                <c:pt idx="42011">
                  <c:v>23.74</c:v>
                </c:pt>
                <c:pt idx="42012">
                  <c:v>23.74</c:v>
                </c:pt>
                <c:pt idx="42013">
                  <c:v>23.74</c:v>
                </c:pt>
                <c:pt idx="42014">
                  <c:v>23.74</c:v>
                </c:pt>
                <c:pt idx="42015">
                  <c:v>22.11</c:v>
                </c:pt>
                <c:pt idx="42016">
                  <c:v>22.11</c:v>
                </c:pt>
                <c:pt idx="42017">
                  <c:v>22.11</c:v>
                </c:pt>
                <c:pt idx="42018">
                  <c:v>22.11</c:v>
                </c:pt>
                <c:pt idx="42019">
                  <c:v>22.11</c:v>
                </c:pt>
                <c:pt idx="42020">
                  <c:v>22.11</c:v>
                </c:pt>
                <c:pt idx="42021">
                  <c:v>22.11</c:v>
                </c:pt>
                <c:pt idx="42022">
                  <c:v>22.11</c:v>
                </c:pt>
                <c:pt idx="42023">
                  <c:v>22.11</c:v>
                </c:pt>
                <c:pt idx="42024">
                  <c:v>22.11</c:v>
                </c:pt>
                <c:pt idx="42025">
                  <c:v>21.41</c:v>
                </c:pt>
                <c:pt idx="42026">
                  <c:v>21.41</c:v>
                </c:pt>
                <c:pt idx="42027">
                  <c:v>21.41</c:v>
                </c:pt>
                <c:pt idx="42028">
                  <c:v>21.41</c:v>
                </c:pt>
                <c:pt idx="42029">
                  <c:v>21.41</c:v>
                </c:pt>
                <c:pt idx="42030">
                  <c:v>21.41</c:v>
                </c:pt>
                <c:pt idx="42031">
                  <c:v>21.41</c:v>
                </c:pt>
                <c:pt idx="42032">
                  <c:v>21.41</c:v>
                </c:pt>
                <c:pt idx="42033">
                  <c:v>21.41</c:v>
                </c:pt>
                <c:pt idx="42034">
                  <c:v>21.41</c:v>
                </c:pt>
                <c:pt idx="42035">
                  <c:v>20.8</c:v>
                </c:pt>
                <c:pt idx="42036">
                  <c:v>20.8</c:v>
                </c:pt>
                <c:pt idx="42037">
                  <c:v>20.8</c:v>
                </c:pt>
                <c:pt idx="42038">
                  <c:v>20.8</c:v>
                </c:pt>
                <c:pt idx="42039">
                  <c:v>20.8</c:v>
                </c:pt>
                <c:pt idx="42040">
                  <c:v>20.8</c:v>
                </c:pt>
                <c:pt idx="42041">
                  <c:v>20.8</c:v>
                </c:pt>
                <c:pt idx="42042">
                  <c:v>20.8</c:v>
                </c:pt>
                <c:pt idx="42043">
                  <c:v>20.8</c:v>
                </c:pt>
                <c:pt idx="42044">
                  <c:v>20.8</c:v>
                </c:pt>
                <c:pt idx="42045">
                  <c:v>20.239999999999998</c:v>
                </c:pt>
                <c:pt idx="42046">
                  <c:v>20.239999999999998</c:v>
                </c:pt>
                <c:pt idx="42047">
                  <c:v>20.239999999999998</c:v>
                </c:pt>
                <c:pt idx="42048">
                  <c:v>20.239999999999998</c:v>
                </c:pt>
                <c:pt idx="42049">
                  <c:v>20.239999999999998</c:v>
                </c:pt>
                <c:pt idx="42050">
                  <c:v>20.239999999999998</c:v>
                </c:pt>
                <c:pt idx="42051">
                  <c:v>20.239999999999998</c:v>
                </c:pt>
                <c:pt idx="42052">
                  <c:v>20.239999999999998</c:v>
                </c:pt>
                <c:pt idx="42053">
                  <c:v>20.239999999999998</c:v>
                </c:pt>
                <c:pt idx="42054">
                  <c:v>20.239999999999998</c:v>
                </c:pt>
                <c:pt idx="42055">
                  <c:v>19.47</c:v>
                </c:pt>
                <c:pt idx="42056">
                  <c:v>19.47</c:v>
                </c:pt>
                <c:pt idx="42057">
                  <c:v>19.47</c:v>
                </c:pt>
                <c:pt idx="42058">
                  <c:v>19.47</c:v>
                </c:pt>
                <c:pt idx="42059">
                  <c:v>19.47</c:v>
                </c:pt>
                <c:pt idx="42060">
                  <c:v>19.47</c:v>
                </c:pt>
                <c:pt idx="42061">
                  <c:v>19.47</c:v>
                </c:pt>
                <c:pt idx="42062">
                  <c:v>19.47</c:v>
                </c:pt>
                <c:pt idx="42063">
                  <c:v>19.47</c:v>
                </c:pt>
                <c:pt idx="42064">
                  <c:v>19.47</c:v>
                </c:pt>
                <c:pt idx="42065">
                  <c:v>15.83</c:v>
                </c:pt>
                <c:pt idx="42066">
                  <c:v>15.83</c:v>
                </c:pt>
                <c:pt idx="42067">
                  <c:v>15.83</c:v>
                </c:pt>
                <c:pt idx="42068">
                  <c:v>15.83</c:v>
                </c:pt>
                <c:pt idx="42069">
                  <c:v>15.83</c:v>
                </c:pt>
                <c:pt idx="42070">
                  <c:v>15.83</c:v>
                </c:pt>
                <c:pt idx="42071">
                  <c:v>15.83</c:v>
                </c:pt>
                <c:pt idx="42072">
                  <c:v>15.83</c:v>
                </c:pt>
                <c:pt idx="42073">
                  <c:v>15.83</c:v>
                </c:pt>
                <c:pt idx="42074">
                  <c:v>15.83</c:v>
                </c:pt>
                <c:pt idx="42075">
                  <c:v>8.0500000000000007</c:v>
                </c:pt>
                <c:pt idx="42076">
                  <c:v>8.0500000000000007</c:v>
                </c:pt>
                <c:pt idx="42077">
                  <c:v>8.0500000000000007</c:v>
                </c:pt>
                <c:pt idx="42078">
                  <c:v>8.0500000000000007</c:v>
                </c:pt>
                <c:pt idx="42079">
                  <c:v>8.0500000000000007</c:v>
                </c:pt>
                <c:pt idx="42080">
                  <c:v>8.0500000000000007</c:v>
                </c:pt>
                <c:pt idx="42081">
                  <c:v>8.0500000000000007</c:v>
                </c:pt>
                <c:pt idx="42082">
                  <c:v>8.0500000000000007</c:v>
                </c:pt>
                <c:pt idx="42083">
                  <c:v>8.0500000000000007</c:v>
                </c:pt>
                <c:pt idx="42084">
                  <c:v>8.0500000000000007</c:v>
                </c:pt>
                <c:pt idx="42085">
                  <c:v>8.02</c:v>
                </c:pt>
                <c:pt idx="42086">
                  <c:v>8.02</c:v>
                </c:pt>
                <c:pt idx="42087">
                  <c:v>8.02</c:v>
                </c:pt>
                <c:pt idx="42088">
                  <c:v>8.02</c:v>
                </c:pt>
                <c:pt idx="42089">
                  <c:v>8.02</c:v>
                </c:pt>
                <c:pt idx="42090">
                  <c:v>8.02</c:v>
                </c:pt>
                <c:pt idx="42091">
                  <c:v>8.02</c:v>
                </c:pt>
                <c:pt idx="42092">
                  <c:v>8.02</c:v>
                </c:pt>
                <c:pt idx="42093">
                  <c:v>8.02</c:v>
                </c:pt>
                <c:pt idx="42094">
                  <c:v>8.02</c:v>
                </c:pt>
                <c:pt idx="42095">
                  <c:v>7.83</c:v>
                </c:pt>
                <c:pt idx="42096">
                  <c:v>7.83</c:v>
                </c:pt>
                <c:pt idx="42097">
                  <c:v>7.83</c:v>
                </c:pt>
                <c:pt idx="42098">
                  <c:v>7.83</c:v>
                </c:pt>
                <c:pt idx="42099">
                  <c:v>7.83</c:v>
                </c:pt>
                <c:pt idx="42100">
                  <c:v>7.83</c:v>
                </c:pt>
                <c:pt idx="42101">
                  <c:v>7.83</c:v>
                </c:pt>
                <c:pt idx="42102">
                  <c:v>7.83</c:v>
                </c:pt>
                <c:pt idx="42103">
                  <c:v>7.83</c:v>
                </c:pt>
                <c:pt idx="42104">
                  <c:v>7.83</c:v>
                </c:pt>
                <c:pt idx="42105">
                  <c:v>7.74</c:v>
                </c:pt>
                <c:pt idx="42106">
                  <c:v>7.74</c:v>
                </c:pt>
                <c:pt idx="42107">
                  <c:v>7.74</c:v>
                </c:pt>
                <c:pt idx="42108">
                  <c:v>7.74</c:v>
                </c:pt>
                <c:pt idx="42109">
                  <c:v>7.74</c:v>
                </c:pt>
                <c:pt idx="42110">
                  <c:v>7.74</c:v>
                </c:pt>
                <c:pt idx="42111">
                  <c:v>7.74</c:v>
                </c:pt>
                <c:pt idx="42112">
                  <c:v>7.74</c:v>
                </c:pt>
                <c:pt idx="42113">
                  <c:v>7.74</c:v>
                </c:pt>
                <c:pt idx="42114">
                  <c:v>7.74</c:v>
                </c:pt>
                <c:pt idx="42115">
                  <c:v>7.91</c:v>
                </c:pt>
                <c:pt idx="42116">
                  <c:v>7.91</c:v>
                </c:pt>
                <c:pt idx="42117">
                  <c:v>7.91</c:v>
                </c:pt>
                <c:pt idx="42118">
                  <c:v>7.91</c:v>
                </c:pt>
                <c:pt idx="42119">
                  <c:v>7.91</c:v>
                </c:pt>
                <c:pt idx="42120">
                  <c:v>7.91</c:v>
                </c:pt>
                <c:pt idx="42121">
                  <c:v>7.91</c:v>
                </c:pt>
                <c:pt idx="42122">
                  <c:v>7.91</c:v>
                </c:pt>
                <c:pt idx="42123">
                  <c:v>7.91</c:v>
                </c:pt>
                <c:pt idx="42124">
                  <c:v>7.91</c:v>
                </c:pt>
                <c:pt idx="42125">
                  <c:v>7.83</c:v>
                </c:pt>
                <c:pt idx="42126">
                  <c:v>7.83</c:v>
                </c:pt>
                <c:pt idx="42127">
                  <c:v>7.83</c:v>
                </c:pt>
                <c:pt idx="42128">
                  <c:v>7.83</c:v>
                </c:pt>
                <c:pt idx="42129">
                  <c:v>7.83</c:v>
                </c:pt>
                <c:pt idx="42130">
                  <c:v>7.83</c:v>
                </c:pt>
                <c:pt idx="42131">
                  <c:v>7.83</c:v>
                </c:pt>
                <c:pt idx="42132">
                  <c:v>7.83</c:v>
                </c:pt>
                <c:pt idx="42133">
                  <c:v>7.83</c:v>
                </c:pt>
                <c:pt idx="42134">
                  <c:v>7.83</c:v>
                </c:pt>
                <c:pt idx="42135">
                  <c:v>7.72</c:v>
                </c:pt>
                <c:pt idx="42136">
                  <c:v>7.72</c:v>
                </c:pt>
                <c:pt idx="42137">
                  <c:v>7.72</c:v>
                </c:pt>
                <c:pt idx="42138">
                  <c:v>7.72</c:v>
                </c:pt>
                <c:pt idx="42139">
                  <c:v>7.72</c:v>
                </c:pt>
                <c:pt idx="42140">
                  <c:v>7.72</c:v>
                </c:pt>
                <c:pt idx="42141">
                  <c:v>7.72</c:v>
                </c:pt>
                <c:pt idx="42142">
                  <c:v>7.72</c:v>
                </c:pt>
                <c:pt idx="42143">
                  <c:v>7.72</c:v>
                </c:pt>
                <c:pt idx="42144">
                  <c:v>7.72</c:v>
                </c:pt>
                <c:pt idx="42145">
                  <c:v>7.83</c:v>
                </c:pt>
                <c:pt idx="42146">
                  <c:v>7.83</c:v>
                </c:pt>
                <c:pt idx="42147">
                  <c:v>7.83</c:v>
                </c:pt>
                <c:pt idx="42148">
                  <c:v>7.83</c:v>
                </c:pt>
                <c:pt idx="42149">
                  <c:v>7.83</c:v>
                </c:pt>
                <c:pt idx="42150">
                  <c:v>7.83</c:v>
                </c:pt>
                <c:pt idx="42151">
                  <c:v>7.83</c:v>
                </c:pt>
                <c:pt idx="42152">
                  <c:v>7.83</c:v>
                </c:pt>
                <c:pt idx="42153">
                  <c:v>7.83</c:v>
                </c:pt>
                <c:pt idx="42154">
                  <c:v>7.83</c:v>
                </c:pt>
                <c:pt idx="42155">
                  <c:v>7.02</c:v>
                </c:pt>
                <c:pt idx="42156">
                  <c:v>7.02</c:v>
                </c:pt>
                <c:pt idx="42157">
                  <c:v>7.02</c:v>
                </c:pt>
                <c:pt idx="42158">
                  <c:v>7.02</c:v>
                </c:pt>
                <c:pt idx="42159">
                  <c:v>7.02</c:v>
                </c:pt>
                <c:pt idx="42160">
                  <c:v>7.02</c:v>
                </c:pt>
                <c:pt idx="42161">
                  <c:v>7.02</c:v>
                </c:pt>
                <c:pt idx="42162">
                  <c:v>7.02</c:v>
                </c:pt>
                <c:pt idx="42163">
                  <c:v>7.02</c:v>
                </c:pt>
                <c:pt idx="42164">
                  <c:v>7.02</c:v>
                </c:pt>
                <c:pt idx="42165">
                  <c:v>7.08</c:v>
                </c:pt>
                <c:pt idx="42166">
                  <c:v>7.08</c:v>
                </c:pt>
                <c:pt idx="42167">
                  <c:v>7.08</c:v>
                </c:pt>
                <c:pt idx="42168">
                  <c:v>7.08</c:v>
                </c:pt>
                <c:pt idx="42169">
                  <c:v>7.08</c:v>
                </c:pt>
                <c:pt idx="42170">
                  <c:v>7.08</c:v>
                </c:pt>
                <c:pt idx="42171">
                  <c:v>7.08</c:v>
                </c:pt>
                <c:pt idx="42172">
                  <c:v>7.08</c:v>
                </c:pt>
                <c:pt idx="42173">
                  <c:v>7.08</c:v>
                </c:pt>
                <c:pt idx="42174">
                  <c:v>7.08</c:v>
                </c:pt>
                <c:pt idx="42175">
                  <c:v>6.91</c:v>
                </c:pt>
                <c:pt idx="42176">
                  <c:v>6.91</c:v>
                </c:pt>
                <c:pt idx="42177">
                  <c:v>6.91</c:v>
                </c:pt>
                <c:pt idx="42178">
                  <c:v>6.91</c:v>
                </c:pt>
                <c:pt idx="42179">
                  <c:v>6.91</c:v>
                </c:pt>
                <c:pt idx="42180">
                  <c:v>6.91</c:v>
                </c:pt>
                <c:pt idx="42181">
                  <c:v>6.91</c:v>
                </c:pt>
                <c:pt idx="42182">
                  <c:v>6.91</c:v>
                </c:pt>
                <c:pt idx="42183">
                  <c:v>6.91</c:v>
                </c:pt>
                <c:pt idx="42184">
                  <c:v>6.91</c:v>
                </c:pt>
                <c:pt idx="42185">
                  <c:v>6.86</c:v>
                </c:pt>
                <c:pt idx="42186">
                  <c:v>6.86</c:v>
                </c:pt>
                <c:pt idx="42187">
                  <c:v>6.86</c:v>
                </c:pt>
                <c:pt idx="42188">
                  <c:v>6.86</c:v>
                </c:pt>
                <c:pt idx="42189">
                  <c:v>6.86</c:v>
                </c:pt>
                <c:pt idx="42190">
                  <c:v>6.86</c:v>
                </c:pt>
                <c:pt idx="42191">
                  <c:v>6.86</c:v>
                </c:pt>
                <c:pt idx="42192">
                  <c:v>6.86</c:v>
                </c:pt>
                <c:pt idx="42193">
                  <c:v>6.86</c:v>
                </c:pt>
                <c:pt idx="42194">
                  <c:v>6.86</c:v>
                </c:pt>
                <c:pt idx="42195">
                  <c:v>6.83</c:v>
                </c:pt>
                <c:pt idx="42196">
                  <c:v>6.83</c:v>
                </c:pt>
                <c:pt idx="42197">
                  <c:v>6.83</c:v>
                </c:pt>
                <c:pt idx="42198">
                  <c:v>6.83</c:v>
                </c:pt>
                <c:pt idx="42199">
                  <c:v>6.83</c:v>
                </c:pt>
                <c:pt idx="42200">
                  <c:v>6.83</c:v>
                </c:pt>
                <c:pt idx="42201">
                  <c:v>6.83</c:v>
                </c:pt>
                <c:pt idx="42202">
                  <c:v>6.83</c:v>
                </c:pt>
                <c:pt idx="42203">
                  <c:v>6.83</c:v>
                </c:pt>
                <c:pt idx="42204">
                  <c:v>6.83</c:v>
                </c:pt>
                <c:pt idx="42205">
                  <c:v>6.66</c:v>
                </c:pt>
                <c:pt idx="42206">
                  <c:v>6.66</c:v>
                </c:pt>
                <c:pt idx="42207">
                  <c:v>6.66</c:v>
                </c:pt>
                <c:pt idx="42208">
                  <c:v>6.66</c:v>
                </c:pt>
                <c:pt idx="42209">
                  <c:v>6.66</c:v>
                </c:pt>
                <c:pt idx="42210">
                  <c:v>6.66</c:v>
                </c:pt>
                <c:pt idx="42211">
                  <c:v>6.66</c:v>
                </c:pt>
                <c:pt idx="42212">
                  <c:v>6.66</c:v>
                </c:pt>
                <c:pt idx="42213">
                  <c:v>6.66</c:v>
                </c:pt>
                <c:pt idx="42214">
                  <c:v>6.66</c:v>
                </c:pt>
                <c:pt idx="42215">
                  <c:v>6.77</c:v>
                </c:pt>
                <c:pt idx="42216">
                  <c:v>6.77</c:v>
                </c:pt>
                <c:pt idx="42217">
                  <c:v>6.77</c:v>
                </c:pt>
                <c:pt idx="42218">
                  <c:v>6.77</c:v>
                </c:pt>
                <c:pt idx="42219">
                  <c:v>6.77</c:v>
                </c:pt>
                <c:pt idx="42220">
                  <c:v>6.77</c:v>
                </c:pt>
                <c:pt idx="42221">
                  <c:v>6.77</c:v>
                </c:pt>
                <c:pt idx="42222">
                  <c:v>6.77</c:v>
                </c:pt>
                <c:pt idx="42223">
                  <c:v>6.77</c:v>
                </c:pt>
                <c:pt idx="42224">
                  <c:v>6.77</c:v>
                </c:pt>
                <c:pt idx="42225">
                  <c:v>6.83</c:v>
                </c:pt>
                <c:pt idx="42226">
                  <c:v>6.83</c:v>
                </c:pt>
                <c:pt idx="42227">
                  <c:v>6.83</c:v>
                </c:pt>
                <c:pt idx="42228">
                  <c:v>6.83</c:v>
                </c:pt>
                <c:pt idx="42229">
                  <c:v>6.83</c:v>
                </c:pt>
                <c:pt idx="42230">
                  <c:v>6.83</c:v>
                </c:pt>
                <c:pt idx="42231">
                  <c:v>6.83</c:v>
                </c:pt>
                <c:pt idx="42232">
                  <c:v>6.83</c:v>
                </c:pt>
                <c:pt idx="42233">
                  <c:v>6.83</c:v>
                </c:pt>
                <c:pt idx="42234">
                  <c:v>6.83</c:v>
                </c:pt>
                <c:pt idx="42235">
                  <c:v>7.24</c:v>
                </c:pt>
                <c:pt idx="42236">
                  <c:v>7.24</c:v>
                </c:pt>
                <c:pt idx="42237">
                  <c:v>7.24</c:v>
                </c:pt>
                <c:pt idx="42238">
                  <c:v>7.24</c:v>
                </c:pt>
                <c:pt idx="42239">
                  <c:v>7.24</c:v>
                </c:pt>
                <c:pt idx="42240">
                  <c:v>7.24</c:v>
                </c:pt>
                <c:pt idx="42241">
                  <c:v>7.24</c:v>
                </c:pt>
                <c:pt idx="42242">
                  <c:v>7.24</c:v>
                </c:pt>
                <c:pt idx="42243">
                  <c:v>7.24</c:v>
                </c:pt>
                <c:pt idx="42244">
                  <c:v>7.24</c:v>
                </c:pt>
                <c:pt idx="42245">
                  <c:v>8.41</c:v>
                </c:pt>
                <c:pt idx="42246">
                  <c:v>8.41</c:v>
                </c:pt>
                <c:pt idx="42247">
                  <c:v>8.41</c:v>
                </c:pt>
                <c:pt idx="42248">
                  <c:v>8.41</c:v>
                </c:pt>
                <c:pt idx="42249">
                  <c:v>8.41</c:v>
                </c:pt>
                <c:pt idx="42250">
                  <c:v>8.41</c:v>
                </c:pt>
                <c:pt idx="42251">
                  <c:v>8.41</c:v>
                </c:pt>
                <c:pt idx="42252">
                  <c:v>8.41</c:v>
                </c:pt>
                <c:pt idx="42253">
                  <c:v>8.41</c:v>
                </c:pt>
                <c:pt idx="42254">
                  <c:v>8.41</c:v>
                </c:pt>
                <c:pt idx="42255">
                  <c:v>8.2200000000000006</c:v>
                </c:pt>
                <c:pt idx="42256">
                  <c:v>8.2200000000000006</c:v>
                </c:pt>
                <c:pt idx="42257">
                  <c:v>8.2200000000000006</c:v>
                </c:pt>
                <c:pt idx="42258">
                  <c:v>8.2200000000000006</c:v>
                </c:pt>
                <c:pt idx="42259">
                  <c:v>8.2200000000000006</c:v>
                </c:pt>
                <c:pt idx="42260">
                  <c:v>8.2200000000000006</c:v>
                </c:pt>
                <c:pt idx="42261">
                  <c:v>8.2200000000000006</c:v>
                </c:pt>
                <c:pt idx="42262">
                  <c:v>8.2200000000000006</c:v>
                </c:pt>
                <c:pt idx="42263">
                  <c:v>8.2200000000000006</c:v>
                </c:pt>
                <c:pt idx="42264">
                  <c:v>8.2200000000000006</c:v>
                </c:pt>
                <c:pt idx="42265">
                  <c:v>8.08</c:v>
                </c:pt>
                <c:pt idx="42266">
                  <c:v>8.08</c:v>
                </c:pt>
                <c:pt idx="42267">
                  <c:v>8.08</c:v>
                </c:pt>
                <c:pt idx="42268">
                  <c:v>8.08</c:v>
                </c:pt>
                <c:pt idx="42269">
                  <c:v>8.08</c:v>
                </c:pt>
                <c:pt idx="42270">
                  <c:v>8.08</c:v>
                </c:pt>
                <c:pt idx="42271">
                  <c:v>8.08</c:v>
                </c:pt>
                <c:pt idx="42272">
                  <c:v>8.08</c:v>
                </c:pt>
                <c:pt idx="42273">
                  <c:v>8.08</c:v>
                </c:pt>
                <c:pt idx="42274">
                  <c:v>8.08</c:v>
                </c:pt>
                <c:pt idx="42275">
                  <c:v>8.11</c:v>
                </c:pt>
                <c:pt idx="42276">
                  <c:v>8.11</c:v>
                </c:pt>
                <c:pt idx="42277">
                  <c:v>8.11</c:v>
                </c:pt>
                <c:pt idx="42278">
                  <c:v>8.11</c:v>
                </c:pt>
                <c:pt idx="42279">
                  <c:v>8.11</c:v>
                </c:pt>
                <c:pt idx="42280">
                  <c:v>8.11</c:v>
                </c:pt>
                <c:pt idx="42281">
                  <c:v>8.11</c:v>
                </c:pt>
                <c:pt idx="42282">
                  <c:v>8.11</c:v>
                </c:pt>
                <c:pt idx="42283">
                  <c:v>8.11</c:v>
                </c:pt>
                <c:pt idx="42284">
                  <c:v>8.11</c:v>
                </c:pt>
                <c:pt idx="42285">
                  <c:v>8.49</c:v>
                </c:pt>
                <c:pt idx="42286">
                  <c:v>8.49</c:v>
                </c:pt>
                <c:pt idx="42287">
                  <c:v>8.49</c:v>
                </c:pt>
                <c:pt idx="42288">
                  <c:v>8.49</c:v>
                </c:pt>
                <c:pt idx="42289">
                  <c:v>8.49</c:v>
                </c:pt>
                <c:pt idx="42290">
                  <c:v>8.49</c:v>
                </c:pt>
                <c:pt idx="42291">
                  <c:v>8.49</c:v>
                </c:pt>
                <c:pt idx="42292">
                  <c:v>8.49</c:v>
                </c:pt>
                <c:pt idx="42293">
                  <c:v>8.49</c:v>
                </c:pt>
                <c:pt idx="42294">
                  <c:v>8.49</c:v>
                </c:pt>
                <c:pt idx="42295">
                  <c:v>9.36</c:v>
                </c:pt>
                <c:pt idx="42296">
                  <c:v>9.36</c:v>
                </c:pt>
                <c:pt idx="42297">
                  <c:v>9.36</c:v>
                </c:pt>
                <c:pt idx="42298">
                  <c:v>9.36</c:v>
                </c:pt>
                <c:pt idx="42299">
                  <c:v>9.36</c:v>
                </c:pt>
                <c:pt idx="42300">
                  <c:v>9.36</c:v>
                </c:pt>
                <c:pt idx="42301">
                  <c:v>9.36</c:v>
                </c:pt>
                <c:pt idx="42302">
                  <c:v>9.36</c:v>
                </c:pt>
                <c:pt idx="42303">
                  <c:v>9.36</c:v>
                </c:pt>
                <c:pt idx="42304">
                  <c:v>9.36</c:v>
                </c:pt>
                <c:pt idx="42305">
                  <c:v>12.44</c:v>
                </c:pt>
                <c:pt idx="42306">
                  <c:v>12.44</c:v>
                </c:pt>
                <c:pt idx="42307">
                  <c:v>12.44</c:v>
                </c:pt>
                <c:pt idx="42308">
                  <c:v>12.44</c:v>
                </c:pt>
                <c:pt idx="42309">
                  <c:v>12.44</c:v>
                </c:pt>
                <c:pt idx="42310">
                  <c:v>12.44</c:v>
                </c:pt>
                <c:pt idx="42311">
                  <c:v>12.44</c:v>
                </c:pt>
                <c:pt idx="42312">
                  <c:v>12.44</c:v>
                </c:pt>
                <c:pt idx="42313">
                  <c:v>12.44</c:v>
                </c:pt>
                <c:pt idx="42314">
                  <c:v>12.44</c:v>
                </c:pt>
                <c:pt idx="42315">
                  <c:v>18.97</c:v>
                </c:pt>
                <c:pt idx="42316">
                  <c:v>18.97</c:v>
                </c:pt>
                <c:pt idx="42317">
                  <c:v>18.97</c:v>
                </c:pt>
                <c:pt idx="42318">
                  <c:v>18.97</c:v>
                </c:pt>
                <c:pt idx="42319">
                  <c:v>18.97</c:v>
                </c:pt>
                <c:pt idx="42320">
                  <c:v>18.97</c:v>
                </c:pt>
                <c:pt idx="42321">
                  <c:v>18.97</c:v>
                </c:pt>
                <c:pt idx="42322">
                  <c:v>18.97</c:v>
                </c:pt>
                <c:pt idx="42323">
                  <c:v>18.97</c:v>
                </c:pt>
                <c:pt idx="42324">
                  <c:v>18.97</c:v>
                </c:pt>
                <c:pt idx="42325">
                  <c:v>13.49</c:v>
                </c:pt>
                <c:pt idx="42326">
                  <c:v>13.49</c:v>
                </c:pt>
                <c:pt idx="42327">
                  <c:v>13.49</c:v>
                </c:pt>
                <c:pt idx="42328">
                  <c:v>13.49</c:v>
                </c:pt>
                <c:pt idx="42329">
                  <c:v>13.49</c:v>
                </c:pt>
                <c:pt idx="42330">
                  <c:v>13.49</c:v>
                </c:pt>
                <c:pt idx="42331">
                  <c:v>13.49</c:v>
                </c:pt>
                <c:pt idx="42332">
                  <c:v>13.49</c:v>
                </c:pt>
                <c:pt idx="42333">
                  <c:v>13.49</c:v>
                </c:pt>
                <c:pt idx="42334">
                  <c:v>13.49</c:v>
                </c:pt>
                <c:pt idx="42335">
                  <c:v>16.8</c:v>
                </c:pt>
                <c:pt idx="42336">
                  <c:v>16.8</c:v>
                </c:pt>
                <c:pt idx="42337">
                  <c:v>16.8</c:v>
                </c:pt>
                <c:pt idx="42338">
                  <c:v>16.8</c:v>
                </c:pt>
                <c:pt idx="42339">
                  <c:v>16.8</c:v>
                </c:pt>
                <c:pt idx="42340">
                  <c:v>16.8</c:v>
                </c:pt>
                <c:pt idx="42341">
                  <c:v>16.8</c:v>
                </c:pt>
                <c:pt idx="42342">
                  <c:v>16.8</c:v>
                </c:pt>
                <c:pt idx="42343">
                  <c:v>16.8</c:v>
                </c:pt>
                <c:pt idx="42344">
                  <c:v>16.8</c:v>
                </c:pt>
                <c:pt idx="42345">
                  <c:v>22.11</c:v>
                </c:pt>
                <c:pt idx="42346">
                  <c:v>22.11</c:v>
                </c:pt>
                <c:pt idx="42347">
                  <c:v>22.11</c:v>
                </c:pt>
                <c:pt idx="42348">
                  <c:v>22.11</c:v>
                </c:pt>
                <c:pt idx="42349">
                  <c:v>22.11</c:v>
                </c:pt>
                <c:pt idx="42350">
                  <c:v>22.11</c:v>
                </c:pt>
                <c:pt idx="42351">
                  <c:v>22.11</c:v>
                </c:pt>
                <c:pt idx="42352">
                  <c:v>22.11</c:v>
                </c:pt>
                <c:pt idx="42353">
                  <c:v>22.11</c:v>
                </c:pt>
                <c:pt idx="42354">
                  <c:v>22.11</c:v>
                </c:pt>
                <c:pt idx="42355">
                  <c:v>21.94</c:v>
                </c:pt>
                <c:pt idx="42356">
                  <c:v>21.94</c:v>
                </c:pt>
                <c:pt idx="42357">
                  <c:v>21.94</c:v>
                </c:pt>
                <c:pt idx="42358">
                  <c:v>21.94</c:v>
                </c:pt>
                <c:pt idx="42359">
                  <c:v>21.94</c:v>
                </c:pt>
                <c:pt idx="42360">
                  <c:v>21.94</c:v>
                </c:pt>
                <c:pt idx="42361">
                  <c:v>21.94</c:v>
                </c:pt>
                <c:pt idx="42362">
                  <c:v>21.94</c:v>
                </c:pt>
                <c:pt idx="42363">
                  <c:v>21.94</c:v>
                </c:pt>
                <c:pt idx="42364">
                  <c:v>21.94</c:v>
                </c:pt>
                <c:pt idx="42365">
                  <c:v>21.72</c:v>
                </c:pt>
                <c:pt idx="42366">
                  <c:v>21.72</c:v>
                </c:pt>
                <c:pt idx="42367">
                  <c:v>21.72</c:v>
                </c:pt>
                <c:pt idx="42368">
                  <c:v>21.72</c:v>
                </c:pt>
                <c:pt idx="42369">
                  <c:v>21.72</c:v>
                </c:pt>
                <c:pt idx="42370">
                  <c:v>21.72</c:v>
                </c:pt>
                <c:pt idx="42371">
                  <c:v>21.72</c:v>
                </c:pt>
                <c:pt idx="42372">
                  <c:v>21.72</c:v>
                </c:pt>
                <c:pt idx="42373">
                  <c:v>21.72</c:v>
                </c:pt>
                <c:pt idx="42374">
                  <c:v>21.72</c:v>
                </c:pt>
                <c:pt idx="42375">
                  <c:v>18.41</c:v>
                </c:pt>
                <c:pt idx="42376">
                  <c:v>18.41</c:v>
                </c:pt>
                <c:pt idx="42377">
                  <c:v>18.41</c:v>
                </c:pt>
                <c:pt idx="42378">
                  <c:v>18.41</c:v>
                </c:pt>
                <c:pt idx="42379">
                  <c:v>18.41</c:v>
                </c:pt>
                <c:pt idx="42380">
                  <c:v>18.41</c:v>
                </c:pt>
                <c:pt idx="42381">
                  <c:v>18.41</c:v>
                </c:pt>
                <c:pt idx="42382">
                  <c:v>18.41</c:v>
                </c:pt>
                <c:pt idx="42383">
                  <c:v>18.41</c:v>
                </c:pt>
                <c:pt idx="42384">
                  <c:v>18.41</c:v>
                </c:pt>
                <c:pt idx="42385">
                  <c:v>15.41</c:v>
                </c:pt>
                <c:pt idx="42386">
                  <c:v>15.41</c:v>
                </c:pt>
                <c:pt idx="42387">
                  <c:v>15.41</c:v>
                </c:pt>
                <c:pt idx="42388">
                  <c:v>15.41</c:v>
                </c:pt>
                <c:pt idx="42389">
                  <c:v>15.41</c:v>
                </c:pt>
                <c:pt idx="42390">
                  <c:v>15.41</c:v>
                </c:pt>
                <c:pt idx="42391">
                  <c:v>15.41</c:v>
                </c:pt>
                <c:pt idx="42392">
                  <c:v>15.41</c:v>
                </c:pt>
                <c:pt idx="42393">
                  <c:v>15.41</c:v>
                </c:pt>
                <c:pt idx="42394">
                  <c:v>15.41</c:v>
                </c:pt>
                <c:pt idx="42395">
                  <c:v>15.91</c:v>
                </c:pt>
                <c:pt idx="42396">
                  <c:v>15.91</c:v>
                </c:pt>
                <c:pt idx="42397">
                  <c:v>15.91</c:v>
                </c:pt>
                <c:pt idx="42398">
                  <c:v>15.91</c:v>
                </c:pt>
                <c:pt idx="42399">
                  <c:v>15.91</c:v>
                </c:pt>
                <c:pt idx="42400">
                  <c:v>15.91</c:v>
                </c:pt>
                <c:pt idx="42401">
                  <c:v>15.91</c:v>
                </c:pt>
                <c:pt idx="42402">
                  <c:v>15.91</c:v>
                </c:pt>
                <c:pt idx="42403">
                  <c:v>15.91</c:v>
                </c:pt>
                <c:pt idx="42404">
                  <c:v>15.91</c:v>
                </c:pt>
                <c:pt idx="42405">
                  <c:v>20.41</c:v>
                </c:pt>
                <c:pt idx="42406">
                  <c:v>20.41</c:v>
                </c:pt>
                <c:pt idx="42407">
                  <c:v>20.41</c:v>
                </c:pt>
                <c:pt idx="42408">
                  <c:v>20.41</c:v>
                </c:pt>
                <c:pt idx="42409">
                  <c:v>20.41</c:v>
                </c:pt>
                <c:pt idx="42410">
                  <c:v>20.41</c:v>
                </c:pt>
                <c:pt idx="42411">
                  <c:v>20.41</c:v>
                </c:pt>
                <c:pt idx="42412">
                  <c:v>20.41</c:v>
                </c:pt>
                <c:pt idx="42413">
                  <c:v>20.41</c:v>
                </c:pt>
                <c:pt idx="42414">
                  <c:v>20.41</c:v>
                </c:pt>
                <c:pt idx="42415">
                  <c:v>7.58</c:v>
                </c:pt>
                <c:pt idx="42416">
                  <c:v>7.58</c:v>
                </c:pt>
                <c:pt idx="42417">
                  <c:v>7.58</c:v>
                </c:pt>
                <c:pt idx="42418">
                  <c:v>7.58</c:v>
                </c:pt>
                <c:pt idx="42419">
                  <c:v>7.58</c:v>
                </c:pt>
                <c:pt idx="42420">
                  <c:v>7.58</c:v>
                </c:pt>
                <c:pt idx="42421">
                  <c:v>7.58</c:v>
                </c:pt>
                <c:pt idx="42422">
                  <c:v>7.58</c:v>
                </c:pt>
                <c:pt idx="42423">
                  <c:v>7.58</c:v>
                </c:pt>
                <c:pt idx="42424">
                  <c:v>7.58</c:v>
                </c:pt>
                <c:pt idx="42425">
                  <c:v>8.1300000000000008</c:v>
                </c:pt>
                <c:pt idx="42426">
                  <c:v>8.1300000000000008</c:v>
                </c:pt>
                <c:pt idx="42427">
                  <c:v>8.1300000000000008</c:v>
                </c:pt>
                <c:pt idx="42428">
                  <c:v>8.1300000000000008</c:v>
                </c:pt>
                <c:pt idx="42429">
                  <c:v>8.1300000000000008</c:v>
                </c:pt>
                <c:pt idx="42430">
                  <c:v>8.1300000000000008</c:v>
                </c:pt>
                <c:pt idx="42431">
                  <c:v>8.1300000000000008</c:v>
                </c:pt>
                <c:pt idx="42432">
                  <c:v>8.1300000000000008</c:v>
                </c:pt>
                <c:pt idx="42433">
                  <c:v>8.1300000000000008</c:v>
                </c:pt>
                <c:pt idx="42434">
                  <c:v>8.1300000000000008</c:v>
                </c:pt>
                <c:pt idx="42435">
                  <c:v>8.08</c:v>
                </c:pt>
                <c:pt idx="42436">
                  <c:v>8.08</c:v>
                </c:pt>
                <c:pt idx="42437">
                  <c:v>8.08</c:v>
                </c:pt>
                <c:pt idx="42438">
                  <c:v>8.08</c:v>
                </c:pt>
                <c:pt idx="42439">
                  <c:v>8.08</c:v>
                </c:pt>
                <c:pt idx="42440">
                  <c:v>8.08</c:v>
                </c:pt>
                <c:pt idx="42441">
                  <c:v>8.08</c:v>
                </c:pt>
                <c:pt idx="42442">
                  <c:v>8.08</c:v>
                </c:pt>
                <c:pt idx="42443">
                  <c:v>8.08</c:v>
                </c:pt>
                <c:pt idx="42444">
                  <c:v>8.08</c:v>
                </c:pt>
                <c:pt idx="42445">
                  <c:v>7.88</c:v>
                </c:pt>
                <c:pt idx="42446">
                  <c:v>7.88</c:v>
                </c:pt>
                <c:pt idx="42447">
                  <c:v>7.88</c:v>
                </c:pt>
                <c:pt idx="42448">
                  <c:v>7.88</c:v>
                </c:pt>
                <c:pt idx="42449">
                  <c:v>7.88</c:v>
                </c:pt>
                <c:pt idx="42450">
                  <c:v>7.88</c:v>
                </c:pt>
                <c:pt idx="42451">
                  <c:v>7.88</c:v>
                </c:pt>
                <c:pt idx="42452">
                  <c:v>7.88</c:v>
                </c:pt>
                <c:pt idx="42453">
                  <c:v>7.88</c:v>
                </c:pt>
                <c:pt idx="42454">
                  <c:v>7.88</c:v>
                </c:pt>
                <c:pt idx="42455">
                  <c:v>8.11</c:v>
                </c:pt>
                <c:pt idx="42456">
                  <c:v>8.11</c:v>
                </c:pt>
                <c:pt idx="42457">
                  <c:v>8.11</c:v>
                </c:pt>
                <c:pt idx="42458">
                  <c:v>8.11</c:v>
                </c:pt>
                <c:pt idx="42459">
                  <c:v>8.11</c:v>
                </c:pt>
                <c:pt idx="42460">
                  <c:v>8.11</c:v>
                </c:pt>
                <c:pt idx="42461">
                  <c:v>8.11</c:v>
                </c:pt>
                <c:pt idx="42462">
                  <c:v>8.11</c:v>
                </c:pt>
                <c:pt idx="42463">
                  <c:v>8.11</c:v>
                </c:pt>
                <c:pt idx="42464">
                  <c:v>8.11</c:v>
                </c:pt>
                <c:pt idx="42465">
                  <c:v>7.49</c:v>
                </c:pt>
                <c:pt idx="42466">
                  <c:v>7.49</c:v>
                </c:pt>
                <c:pt idx="42467">
                  <c:v>7.49</c:v>
                </c:pt>
                <c:pt idx="42468">
                  <c:v>7.49</c:v>
                </c:pt>
                <c:pt idx="42469">
                  <c:v>7.49</c:v>
                </c:pt>
                <c:pt idx="42470">
                  <c:v>7.49</c:v>
                </c:pt>
                <c:pt idx="42471">
                  <c:v>7.49</c:v>
                </c:pt>
                <c:pt idx="42472">
                  <c:v>7.49</c:v>
                </c:pt>
                <c:pt idx="42473">
                  <c:v>7.49</c:v>
                </c:pt>
                <c:pt idx="42474">
                  <c:v>7.49</c:v>
                </c:pt>
                <c:pt idx="42475">
                  <c:v>9.3000000000000007</c:v>
                </c:pt>
                <c:pt idx="42476">
                  <c:v>9.3000000000000007</c:v>
                </c:pt>
                <c:pt idx="42477">
                  <c:v>9.3000000000000007</c:v>
                </c:pt>
                <c:pt idx="42478">
                  <c:v>9.3000000000000007</c:v>
                </c:pt>
                <c:pt idx="42479">
                  <c:v>9.3000000000000007</c:v>
                </c:pt>
                <c:pt idx="42480">
                  <c:v>9.3000000000000007</c:v>
                </c:pt>
                <c:pt idx="42481">
                  <c:v>9.3000000000000007</c:v>
                </c:pt>
                <c:pt idx="42482">
                  <c:v>9.3000000000000007</c:v>
                </c:pt>
                <c:pt idx="42483">
                  <c:v>9.3000000000000007</c:v>
                </c:pt>
                <c:pt idx="42484">
                  <c:v>9.3000000000000007</c:v>
                </c:pt>
                <c:pt idx="42485">
                  <c:v>8.0500000000000007</c:v>
                </c:pt>
                <c:pt idx="42486">
                  <c:v>8.0500000000000007</c:v>
                </c:pt>
                <c:pt idx="42487">
                  <c:v>8.0500000000000007</c:v>
                </c:pt>
                <c:pt idx="42488">
                  <c:v>8.0500000000000007</c:v>
                </c:pt>
                <c:pt idx="42489">
                  <c:v>8.0500000000000007</c:v>
                </c:pt>
                <c:pt idx="42490">
                  <c:v>8.0500000000000007</c:v>
                </c:pt>
                <c:pt idx="42491">
                  <c:v>8.0500000000000007</c:v>
                </c:pt>
                <c:pt idx="42492">
                  <c:v>8.0500000000000007</c:v>
                </c:pt>
                <c:pt idx="42493">
                  <c:v>8.0500000000000007</c:v>
                </c:pt>
                <c:pt idx="42494">
                  <c:v>8.0500000000000007</c:v>
                </c:pt>
                <c:pt idx="42495">
                  <c:v>7.97</c:v>
                </c:pt>
                <c:pt idx="42496">
                  <c:v>7.97</c:v>
                </c:pt>
                <c:pt idx="42497">
                  <c:v>7.97</c:v>
                </c:pt>
                <c:pt idx="42498">
                  <c:v>7.97</c:v>
                </c:pt>
                <c:pt idx="42499">
                  <c:v>7.97</c:v>
                </c:pt>
                <c:pt idx="42500">
                  <c:v>7.97</c:v>
                </c:pt>
                <c:pt idx="42501">
                  <c:v>7.97</c:v>
                </c:pt>
                <c:pt idx="42502">
                  <c:v>7.97</c:v>
                </c:pt>
                <c:pt idx="42503">
                  <c:v>7.97</c:v>
                </c:pt>
                <c:pt idx="42504">
                  <c:v>7.97</c:v>
                </c:pt>
                <c:pt idx="42505">
                  <c:v>7.94</c:v>
                </c:pt>
                <c:pt idx="42506">
                  <c:v>7.94</c:v>
                </c:pt>
                <c:pt idx="42507">
                  <c:v>7.94</c:v>
                </c:pt>
                <c:pt idx="42508">
                  <c:v>7.94</c:v>
                </c:pt>
                <c:pt idx="42509">
                  <c:v>7.94</c:v>
                </c:pt>
                <c:pt idx="42510">
                  <c:v>7.94</c:v>
                </c:pt>
                <c:pt idx="42511">
                  <c:v>7.94</c:v>
                </c:pt>
                <c:pt idx="42512">
                  <c:v>7.94</c:v>
                </c:pt>
                <c:pt idx="42513">
                  <c:v>7.94</c:v>
                </c:pt>
                <c:pt idx="42514">
                  <c:v>7.94</c:v>
                </c:pt>
                <c:pt idx="42515">
                  <c:v>7.94</c:v>
                </c:pt>
                <c:pt idx="42516">
                  <c:v>7.94</c:v>
                </c:pt>
                <c:pt idx="42517">
                  <c:v>7.94</c:v>
                </c:pt>
                <c:pt idx="42518">
                  <c:v>7.94</c:v>
                </c:pt>
                <c:pt idx="42519">
                  <c:v>7.94</c:v>
                </c:pt>
                <c:pt idx="42520">
                  <c:v>7.94</c:v>
                </c:pt>
                <c:pt idx="42521">
                  <c:v>7.94</c:v>
                </c:pt>
                <c:pt idx="42522">
                  <c:v>7.94</c:v>
                </c:pt>
                <c:pt idx="42523">
                  <c:v>7.94</c:v>
                </c:pt>
                <c:pt idx="42524">
                  <c:v>7.94</c:v>
                </c:pt>
                <c:pt idx="42525">
                  <c:v>8.1300000000000008</c:v>
                </c:pt>
                <c:pt idx="42526">
                  <c:v>8.1300000000000008</c:v>
                </c:pt>
                <c:pt idx="42527">
                  <c:v>8.1300000000000008</c:v>
                </c:pt>
                <c:pt idx="42528">
                  <c:v>8.1300000000000008</c:v>
                </c:pt>
                <c:pt idx="42529">
                  <c:v>8.1300000000000008</c:v>
                </c:pt>
                <c:pt idx="42530">
                  <c:v>8.1300000000000008</c:v>
                </c:pt>
                <c:pt idx="42531">
                  <c:v>8.1300000000000008</c:v>
                </c:pt>
                <c:pt idx="42532">
                  <c:v>8.1300000000000008</c:v>
                </c:pt>
                <c:pt idx="42533">
                  <c:v>8.1300000000000008</c:v>
                </c:pt>
                <c:pt idx="42534">
                  <c:v>8.1300000000000008</c:v>
                </c:pt>
                <c:pt idx="42535">
                  <c:v>8.24</c:v>
                </c:pt>
                <c:pt idx="42536">
                  <c:v>8.24</c:v>
                </c:pt>
                <c:pt idx="42537">
                  <c:v>8.24</c:v>
                </c:pt>
                <c:pt idx="42538">
                  <c:v>8.24</c:v>
                </c:pt>
                <c:pt idx="42539">
                  <c:v>8.24</c:v>
                </c:pt>
                <c:pt idx="42540">
                  <c:v>8.24</c:v>
                </c:pt>
                <c:pt idx="42541">
                  <c:v>8.24</c:v>
                </c:pt>
                <c:pt idx="42542">
                  <c:v>8.24</c:v>
                </c:pt>
                <c:pt idx="42543">
                  <c:v>8.24</c:v>
                </c:pt>
                <c:pt idx="42544">
                  <c:v>8.24</c:v>
                </c:pt>
                <c:pt idx="42545">
                  <c:v>8.86</c:v>
                </c:pt>
                <c:pt idx="42546">
                  <c:v>8.86</c:v>
                </c:pt>
                <c:pt idx="42547">
                  <c:v>8.86</c:v>
                </c:pt>
                <c:pt idx="42548">
                  <c:v>8.86</c:v>
                </c:pt>
                <c:pt idx="42549">
                  <c:v>8.86</c:v>
                </c:pt>
                <c:pt idx="42550">
                  <c:v>8.86</c:v>
                </c:pt>
                <c:pt idx="42551">
                  <c:v>8.86</c:v>
                </c:pt>
                <c:pt idx="42552">
                  <c:v>8.86</c:v>
                </c:pt>
                <c:pt idx="42553">
                  <c:v>8.86</c:v>
                </c:pt>
                <c:pt idx="42554">
                  <c:v>8.86</c:v>
                </c:pt>
                <c:pt idx="42555">
                  <c:v>8.19</c:v>
                </c:pt>
                <c:pt idx="42556">
                  <c:v>8.19</c:v>
                </c:pt>
                <c:pt idx="42557">
                  <c:v>8.19</c:v>
                </c:pt>
                <c:pt idx="42558">
                  <c:v>8.19</c:v>
                </c:pt>
                <c:pt idx="42559">
                  <c:v>8.19</c:v>
                </c:pt>
                <c:pt idx="42560">
                  <c:v>8.19</c:v>
                </c:pt>
                <c:pt idx="42561">
                  <c:v>8.19</c:v>
                </c:pt>
                <c:pt idx="42562">
                  <c:v>8.19</c:v>
                </c:pt>
                <c:pt idx="42563">
                  <c:v>8.19</c:v>
                </c:pt>
                <c:pt idx="42564">
                  <c:v>8.19</c:v>
                </c:pt>
                <c:pt idx="42565">
                  <c:v>8.41</c:v>
                </c:pt>
                <c:pt idx="42566">
                  <c:v>8.41</c:v>
                </c:pt>
                <c:pt idx="42567">
                  <c:v>8.41</c:v>
                </c:pt>
                <c:pt idx="42568">
                  <c:v>8.41</c:v>
                </c:pt>
                <c:pt idx="42569">
                  <c:v>8.41</c:v>
                </c:pt>
                <c:pt idx="42570">
                  <c:v>8.41</c:v>
                </c:pt>
                <c:pt idx="42571">
                  <c:v>8.41</c:v>
                </c:pt>
                <c:pt idx="42572">
                  <c:v>8.41</c:v>
                </c:pt>
                <c:pt idx="42573">
                  <c:v>8.41</c:v>
                </c:pt>
                <c:pt idx="42574">
                  <c:v>8.41</c:v>
                </c:pt>
                <c:pt idx="42575">
                  <c:v>8.5500000000000007</c:v>
                </c:pt>
                <c:pt idx="42576">
                  <c:v>8.5500000000000007</c:v>
                </c:pt>
                <c:pt idx="42577">
                  <c:v>8.5500000000000007</c:v>
                </c:pt>
                <c:pt idx="42578">
                  <c:v>8.5500000000000007</c:v>
                </c:pt>
                <c:pt idx="42579">
                  <c:v>8.5500000000000007</c:v>
                </c:pt>
                <c:pt idx="42580">
                  <c:v>8.5500000000000007</c:v>
                </c:pt>
                <c:pt idx="42581">
                  <c:v>8.5500000000000007</c:v>
                </c:pt>
                <c:pt idx="42582">
                  <c:v>8.5500000000000007</c:v>
                </c:pt>
                <c:pt idx="42583">
                  <c:v>8.5500000000000007</c:v>
                </c:pt>
                <c:pt idx="42584">
                  <c:v>8.5500000000000007</c:v>
                </c:pt>
                <c:pt idx="42585">
                  <c:v>8.5500000000000007</c:v>
                </c:pt>
                <c:pt idx="42586">
                  <c:v>8.5500000000000007</c:v>
                </c:pt>
                <c:pt idx="42587">
                  <c:v>8.5500000000000007</c:v>
                </c:pt>
                <c:pt idx="42588">
                  <c:v>8.5500000000000007</c:v>
                </c:pt>
                <c:pt idx="42589">
                  <c:v>8.5500000000000007</c:v>
                </c:pt>
                <c:pt idx="42590">
                  <c:v>8.5500000000000007</c:v>
                </c:pt>
                <c:pt idx="42591">
                  <c:v>8.5500000000000007</c:v>
                </c:pt>
                <c:pt idx="42592">
                  <c:v>8.5500000000000007</c:v>
                </c:pt>
                <c:pt idx="42593">
                  <c:v>8.5500000000000007</c:v>
                </c:pt>
                <c:pt idx="42594">
                  <c:v>8.5500000000000007</c:v>
                </c:pt>
                <c:pt idx="42595">
                  <c:v>8.44</c:v>
                </c:pt>
                <c:pt idx="42596">
                  <c:v>8.44</c:v>
                </c:pt>
                <c:pt idx="42597">
                  <c:v>8.44</c:v>
                </c:pt>
                <c:pt idx="42598">
                  <c:v>8.44</c:v>
                </c:pt>
                <c:pt idx="42599">
                  <c:v>8.44</c:v>
                </c:pt>
                <c:pt idx="42600">
                  <c:v>8.44</c:v>
                </c:pt>
                <c:pt idx="42601">
                  <c:v>8.44</c:v>
                </c:pt>
                <c:pt idx="42602">
                  <c:v>8.44</c:v>
                </c:pt>
                <c:pt idx="42603">
                  <c:v>8.44</c:v>
                </c:pt>
                <c:pt idx="42604">
                  <c:v>8.44</c:v>
                </c:pt>
                <c:pt idx="42605">
                  <c:v>8.3800000000000008</c:v>
                </c:pt>
                <c:pt idx="42606">
                  <c:v>8.3800000000000008</c:v>
                </c:pt>
                <c:pt idx="42607">
                  <c:v>8.3800000000000008</c:v>
                </c:pt>
                <c:pt idx="42608">
                  <c:v>8.3800000000000008</c:v>
                </c:pt>
                <c:pt idx="42609">
                  <c:v>8.3800000000000008</c:v>
                </c:pt>
                <c:pt idx="42610">
                  <c:v>8.3800000000000008</c:v>
                </c:pt>
                <c:pt idx="42611">
                  <c:v>8.3800000000000008</c:v>
                </c:pt>
                <c:pt idx="42612">
                  <c:v>8.3800000000000008</c:v>
                </c:pt>
                <c:pt idx="42613">
                  <c:v>8.3800000000000008</c:v>
                </c:pt>
                <c:pt idx="42614">
                  <c:v>8.3800000000000008</c:v>
                </c:pt>
                <c:pt idx="42615">
                  <c:v>8.61</c:v>
                </c:pt>
                <c:pt idx="42616">
                  <c:v>8.61</c:v>
                </c:pt>
                <c:pt idx="42617">
                  <c:v>8.61</c:v>
                </c:pt>
                <c:pt idx="42618">
                  <c:v>8.61</c:v>
                </c:pt>
                <c:pt idx="42619">
                  <c:v>8.61</c:v>
                </c:pt>
                <c:pt idx="42620">
                  <c:v>8.61</c:v>
                </c:pt>
                <c:pt idx="42621">
                  <c:v>8.61</c:v>
                </c:pt>
                <c:pt idx="42622">
                  <c:v>8.61</c:v>
                </c:pt>
                <c:pt idx="42623">
                  <c:v>8.61</c:v>
                </c:pt>
                <c:pt idx="42624">
                  <c:v>8.61</c:v>
                </c:pt>
                <c:pt idx="42625">
                  <c:v>8.69</c:v>
                </c:pt>
                <c:pt idx="42626">
                  <c:v>8.69</c:v>
                </c:pt>
                <c:pt idx="42627">
                  <c:v>8.69</c:v>
                </c:pt>
                <c:pt idx="42628">
                  <c:v>8.69</c:v>
                </c:pt>
                <c:pt idx="42629">
                  <c:v>8.69</c:v>
                </c:pt>
                <c:pt idx="42630">
                  <c:v>8.69</c:v>
                </c:pt>
                <c:pt idx="42631">
                  <c:v>8.69</c:v>
                </c:pt>
                <c:pt idx="42632">
                  <c:v>8.69</c:v>
                </c:pt>
                <c:pt idx="42633">
                  <c:v>8.69</c:v>
                </c:pt>
                <c:pt idx="42634">
                  <c:v>8.69</c:v>
                </c:pt>
                <c:pt idx="42635">
                  <c:v>8.7200000000000006</c:v>
                </c:pt>
                <c:pt idx="42636">
                  <c:v>8.7200000000000006</c:v>
                </c:pt>
                <c:pt idx="42637">
                  <c:v>8.7200000000000006</c:v>
                </c:pt>
                <c:pt idx="42638">
                  <c:v>8.7200000000000006</c:v>
                </c:pt>
                <c:pt idx="42639">
                  <c:v>8.7200000000000006</c:v>
                </c:pt>
                <c:pt idx="42640">
                  <c:v>8.7200000000000006</c:v>
                </c:pt>
                <c:pt idx="42641">
                  <c:v>8.7200000000000006</c:v>
                </c:pt>
                <c:pt idx="42642">
                  <c:v>8.7200000000000006</c:v>
                </c:pt>
                <c:pt idx="42643">
                  <c:v>8.7200000000000006</c:v>
                </c:pt>
                <c:pt idx="42644">
                  <c:v>8.7200000000000006</c:v>
                </c:pt>
                <c:pt idx="42645">
                  <c:v>8.41</c:v>
                </c:pt>
                <c:pt idx="42646">
                  <c:v>8.41</c:v>
                </c:pt>
                <c:pt idx="42647">
                  <c:v>8.41</c:v>
                </c:pt>
                <c:pt idx="42648">
                  <c:v>8.41</c:v>
                </c:pt>
                <c:pt idx="42649">
                  <c:v>8.41</c:v>
                </c:pt>
                <c:pt idx="42650">
                  <c:v>8.41</c:v>
                </c:pt>
                <c:pt idx="42651">
                  <c:v>8.41</c:v>
                </c:pt>
                <c:pt idx="42652">
                  <c:v>8.41</c:v>
                </c:pt>
                <c:pt idx="42653">
                  <c:v>8.41</c:v>
                </c:pt>
                <c:pt idx="42654">
                  <c:v>8.41</c:v>
                </c:pt>
                <c:pt idx="42655">
                  <c:v>8.52</c:v>
                </c:pt>
                <c:pt idx="42656">
                  <c:v>8.52</c:v>
                </c:pt>
                <c:pt idx="42657">
                  <c:v>8.52</c:v>
                </c:pt>
                <c:pt idx="42658">
                  <c:v>8.52</c:v>
                </c:pt>
                <c:pt idx="42659">
                  <c:v>8.52</c:v>
                </c:pt>
                <c:pt idx="42660">
                  <c:v>8.52</c:v>
                </c:pt>
                <c:pt idx="42661">
                  <c:v>8.52</c:v>
                </c:pt>
                <c:pt idx="42662">
                  <c:v>8.52</c:v>
                </c:pt>
                <c:pt idx="42663">
                  <c:v>8.52</c:v>
                </c:pt>
                <c:pt idx="42664">
                  <c:v>8.52</c:v>
                </c:pt>
                <c:pt idx="42665">
                  <c:v>8.52</c:v>
                </c:pt>
                <c:pt idx="42666">
                  <c:v>8.52</c:v>
                </c:pt>
                <c:pt idx="42667">
                  <c:v>8.52</c:v>
                </c:pt>
                <c:pt idx="42668">
                  <c:v>8.52</c:v>
                </c:pt>
                <c:pt idx="42669">
                  <c:v>8.52</c:v>
                </c:pt>
                <c:pt idx="42670">
                  <c:v>8.52</c:v>
                </c:pt>
                <c:pt idx="42671">
                  <c:v>8.52</c:v>
                </c:pt>
                <c:pt idx="42672">
                  <c:v>8.52</c:v>
                </c:pt>
                <c:pt idx="42673">
                  <c:v>8.52</c:v>
                </c:pt>
                <c:pt idx="42674">
                  <c:v>8.52</c:v>
                </c:pt>
                <c:pt idx="42675">
                  <c:v>9.3000000000000007</c:v>
                </c:pt>
                <c:pt idx="42676">
                  <c:v>9.3000000000000007</c:v>
                </c:pt>
                <c:pt idx="42677">
                  <c:v>9.3000000000000007</c:v>
                </c:pt>
                <c:pt idx="42678">
                  <c:v>9.3000000000000007</c:v>
                </c:pt>
                <c:pt idx="42679">
                  <c:v>9.3000000000000007</c:v>
                </c:pt>
                <c:pt idx="42680">
                  <c:v>9.3000000000000007</c:v>
                </c:pt>
                <c:pt idx="42681">
                  <c:v>9.3000000000000007</c:v>
                </c:pt>
                <c:pt idx="42682">
                  <c:v>9.3000000000000007</c:v>
                </c:pt>
                <c:pt idx="42683">
                  <c:v>9.3000000000000007</c:v>
                </c:pt>
                <c:pt idx="42684">
                  <c:v>9.3000000000000007</c:v>
                </c:pt>
                <c:pt idx="42685">
                  <c:v>12.77</c:v>
                </c:pt>
                <c:pt idx="42686">
                  <c:v>12.77</c:v>
                </c:pt>
                <c:pt idx="42687">
                  <c:v>12.77</c:v>
                </c:pt>
                <c:pt idx="42688">
                  <c:v>12.77</c:v>
                </c:pt>
                <c:pt idx="42689">
                  <c:v>12.77</c:v>
                </c:pt>
                <c:pt idx="42690">
                  <c:v>12.77</c:v>
                </c:pt>
                <c:pt idx="42691">
                  <c:v>12.77</c:v>
                </c:pt>
                <c:pt idx="42692">
                  <c:v>12.77</c:v>
                </c:pt>
                <c:pt idx="42693">
                  <c:v>12.77</c:v>
                </c:pt>
                <c:pt idx="42694">
                  <c:v>12.77</c:v>
                </c:pt>
                <c:pt idx="42695">
                  <c:v>11.77</c:v>
                </c:pt>
                <c:pt idx="42696">
                  <c:v>11.77</c:v>
                </c:pt>
                <c:pt idx="42697">
                  <c:v>11.77</c:v>
                </c:pt>
                <c:pt idx="42698">
                  <c:v>11.77</c:v>
                </c:pt>
                <c:pt idx="42699">
                  <c:v>11.77</c:v>
                </c:pt>
                <c:pt idx="42700">
                  <c:v>11.77</c:v>
                </c:pt>
                <c:pt idx="42701">
                  <c:v>11.77</c:v>
                </c:pt>
                <c:pt idx="42702">
                  <c:v>11.77</c:v>
                </c:pt>
                <c:pt idx="42703">
                  <c:v>11.77</c:v>
                </c:pt>
                <c:pt idx="42704">
                  <c:v>11.77</c:v>
                </c:pt>
                <c:pt idx="42705">
                  <c:v>12.86</c:v>
                </c:pt>
                <c:pt idx="42706">
                  <c:v>12.86</c:v>
                </c:pt>
                <c:pt idx="42707">
                  <c:v>12.86</c:v>
                </c:pt>
                <c:pt idx="42708">
                  <c:v>12.86</c:v>
                </c:pt>
                <c:pt idx="42709">
                  <c:v>12.86</c:v>
                </c:pt>
                <c:pt idx="42710">
                  <c:v>12.86</c:v>
                </c:pt>
                <c:pt idx="42711">
                  <c:v>12.86</c:v>
                </c:pt>
                <c:pt idx="42712">
                  <c:v>12.86</c:v>
                </c:pt>
                <c:pt idx="42713">
                  <c:v>12.86</c:v>
                </c:pt>
                <c:pt idx="42714">
                  <c:v>12.86</c:v>
                </c:pt>
                <c:pt idx="42715">
                  <c:v>12.33</c:v>
                </c:pt>
                <c:pt idx="42716">
                  <c:v>12.33</c:v>
                </c:pt>
                <c:pt idx="42717">
                  <c:v>12.33</c:v>
                </c:pt>
                <c:pt idx="42718">
                  <c:v>12.33</c:v>
                </c:pt>
                <c:pt idx="42719">
                  <c:v>12.33</c:v>
                </c:pt>
                <c:pt idx="42720">
                  <c:v>12.33</c:v>
                </c:pt>
                <c:pt idx="42721">
                  <c:v>12.33</c:v>
                </c:pt>
                <c:pt idx="42722">
                  <c:v>12.33</c:v>
                </c:pt>
                <c:pt idx="42723">
                  <c:v>12.33</c:v>
                </c:pt>
                <c:pt idx="42724">
                  <c:v>12.33</c:v>
                </c:pt>
                <c:pt idx="42725">
                  <c:v>11.19</c:v>
                </c:pt>
                <c:pt idx="42726">
                  <c:v>11.19</c:v>
                </c:pt>
                <c:pt idx="42727">
                  <c:v>11.19</c:v>
                </c:pt>
                <c:pt idx="42728">
                  <c:v>11.19</c:v>
                </c:pt>
                <c:pt idx="42729">
                  <c:v>11.19</c:v>
                </c:pt>
                <c:pt idx="42730">
                  <c:v>11.19</c:v>
                </c:pt>
                <c:pt idx="42731">
                  <c:v>11.19</c:v>
                </c:pt>
                <c:pt idx="42732">
                  <c:v>11.19</c:v>
                </c:pt>
                <c:pt idx="42733">
                  <c:v>11.19</c:v>
                </c:pt>
                <c:pt idx="42734">
                  <c:v>11.19</c:v>
                </c:pt>
                <c:pt idx="42735">
                  <c:v>17.690000000000001</c:v>
                </c:pt>
                <c:pt idx="42736">
                  <c:v>17.690000000000001</c:v>
                </c:pt>
                <c:pt idx="42737">
                  <c:v>17.690000000000001</c:v>
                </c:pt>
                <c:pt idx="42738">
                  <c:v>17.690000000000001</c:v>
                </c:pt>
                <c:pt idx="42739">
                  <c:v>17.690000000000001</c:v>
                </c:pt>
                <c:pt idx="42740">
                  <c:v>17.690000000000001</c:v>
                </c:pt>
                <c:pt idx="42741">
                  <c:v>17.690000000000001</c:v>
                </c:pt>
                <c:pt idx="42742">
                  <c:v>17.690000000000001</c:v>
                </c:pt>
                <c:pt idx="42743">
                  <c:v>17.690000000000001</c:v>
                </c:pt>
                <c:pt idx="42744">
                  <c:v>17.690000000000001</c:v>
                </c:pt>
                <c:pt idx="42745">
                  <c:v>8.3000000000000007</c:v>
                </c:pt>
                <c:pt idx="42746">
                  <c:v>8.3000000000000007</c:v>
                </c:pt>
                <c:pt idx="42747">
                  <c:v>8.3000000000000007</c:v>
                </c:pt>
                <c:pt idx="42748">
                  <c:v>8.3000000000000007</c:v>
                </c:pt>
                <c:pt idx="42749">
                  <c:v>8.3000000000000007</c:v>
                </c:pt>
                <c:pt idx="42750">
                  <c:v>8.3000000000000007</c:v>
                </c:pt>
                <c:pt idx="42751">
                  <c:v>8.3000000000000007</c:v>
                </c:pt>
                <c:pt idx="42752">
                  <c:v>8.3000000000000007</c:v>
                </c:pt>
                <c:pt idx="42753">
                  <c:v>8.3000000000000007</c:v>
                </c:pt>
                <c:pt idx="42754">
                  <c:v>8.3000000000000007</c:v>
                </c:pt>
                <c:pt idx="42755">
                  <c:v>9.24</c:v>
                </c:pt>
                <c:pt idx="42756">
                  <c:v>9.24</c:v>
                </c:pt>
                <c:pt idx="42757">
                  <c:v>9.24</c:v>
                </c:pt>
                <c:pt idx="42758">
                  <c:v>9.24</c:v>
                </c:pt>
                <c:pt idx="42759">
                  <c:v>9.24</c:v>
                </c:pt>
                <c:pt idx="42760">
                  <c:v>9.24</c:v>
                </c:pt>
                <c:pt idx="42761">
                  <c:v>9.24</c:v>
                </c:pt>
                <c:pt idx="42762">
                  <c:v>9.24</c:v>
                </c:pt>
                <c:pt idx="42763">
                  <c:v>9.24</c:v>
                </c:pt>
                <c:pt idx="42764">
                  <c:v>9.24</c:v>
                </c:pt>
                <c:pt idx="42765">
                  <c:v>10.47</c:v>
                </c:pt>
                <c:pt idx="42766">
                  <c:v>10.47</c:v>
                </c:pt>
                <c:pt idx="42767">
                  <c:v>10.47</c:v>
                </c:pt>
                <c:pt idx="42768">
                  <c:v>10.47</c:v>
                </c:pt>
                <c:pt idx="42769">
                  <c:v>10.47</c:v>
                </c:pt>
                <c:pt idx="42770">
                  <c:v>10.47</c:v>
                </c:pt>
                <c:pt idx="42771">
                  <c:v>10.47</c:v>
                </c:pt>
                <c:pt idx="42772">
                  <c:v>10.47</c:v>
                </c:pt>
                <c:pt idx="42773">
                  <c:v>10.47</c:v>
                </c:pt>
                <c:pt idx="42774">
                  <c:v>10.47</c:v>
                </c:pt>
                <c:pt idx="42775">
                  <c:v>10.63</c:v>
                </c:pt>
                <c:pt idx="42776">
                  <c:v>10.63</c:v>
                </c:pt>
                <c:pt idx="42777">
                  <c:v>10.63</c:v>
                </c:pt>
                <c:pt idx="42778">
                  <c:v>10.63</c:v>
                </c:pt>
                <c:pt idx="42779">
                  <c:v>10.63</c:v>
                </c:pt>
                <c:pt idx="42780">
                  <c:v>10.63</c:v>
                </c:pt>
                <c:pt idx="42781">
                  <c:v>10.63</c:v>
                </c:pt>
                <c:pt idx="42782">
                  <c:v>10.63</c:v>
                </c:pt>
                <c:pt idx="42783">
                  <c:v>10.63</c:v>
                </c:pt>
                <c:pt idx="42784">
                  <c:v>10.63</c:v>
                </c:pt>
                <c:pt idx="42785">
                  <c:v>11.3</c:v>
                </c:pt>
                <c:pt idx="42786">
                  <c:v>11.3</c:v>
                </c:pt>
                <c:pt idx="42787">
                  <c:v>11.3</c:v>
                </c:pt>
                <c:pt idx="42788">
                  <c:v>11.3</c:v>
                </c:pt>
                <c:pt idx="42789">
                  <c:v>11.3</c:v>
                </c:pt>
                <c:pt idx="42790">
                  <c:v>11.3</c:v>
                </c:pt>
                <c:pt idx="42791">
                  <c:v>11.3</c:v>
                </c:pt>
                <c:pt idx="42792">
                  <c:v>11.3</c:v>
                </c:pt>
                <c:pt idx="42793">
                  <c:v>11.3</c:v>
                </c:pt>
                <c:pt idx="42794">
                  <c:v>11.3</c:v>
                </c:pt>
                <c:pt idx="42795">
                  <c:v>8.02</c:v>
                </c:pt>
                <c:pt idx="42796">
                  <c:v>8.02</c:v>
                </c:pt>
                <c:pt idx="42797">
                  <c:v>8.02</c:v>
                </c:pt>
                <c:pt idx="42798">
                  <c:v>8.02</c:v>
                </c:pt>
                <c:pt idx="42799">
                  <c:v>8.02</c:v>
                </c:pt>
                <c:pt idx="42800">
                  <c:v>8.02</c:v>
                </c:pt>
                <c:pt idx="42801">
                  <c:v>8.02</c:v>
                </c:pt>
                <c:pt idx="42802">
                  <c:v>8.02</c:v>
                </c:pt>
                <c:pt idx="42803">
                  <c:v>8.02</c:v>
                </c:pt>
                <c:pt idx="42804">
                  <c:v>8.02</c:v>
                </c:pt>
                <c:pt idx="42805">
                  <c:v>7.94</c:v>
                </c:pt>
                <c:pt idx="42806">
                  <c:v>7.94</c:v>
                </c:pt>
                <c:pt idx="42807">
                  <c:v>7.94</c:v>
                </c:pt>
                <c:pt idx="42808">
                  <c:v>7.94</c:v>
                </c:pt>
                <c:pt idx="42809">
                  <c:v>7.94</c:v>
                </c:pt>
                <c:pt idx="42810">
                  <c:v>7.94</c:v>
                </c:pt>
                <c:pt idx="42811">
                  <c:v>7.94</c:v>
                </c:pt>
                <c:pt idx="42812">
                  <c:v>7.94</c:v>
                </c:pt>
                <c:pt idx="42813">
                  <c:v>7.94</c:v>
                </c:pt>
                <c:pt idx="42814">
                  <c:v>7.94</c:v>
                </c:pt>
                <c:pt idx="42815">
                  <c:v>8.08</c:v>
                </c:pt>
                <c:pt idx="42816">
                  <c:v>8.08</c:v>
                </c:pt>
                <c:pt idx="42817">
                  <c:v>8.08</c:v>
                </c:pt>
                <c:pt idx="42818">
                  <c:v>8.08</c:v>
                </c:pt>
                <c:pt idx="42819">
                  <c:v>8.08</c:v>
                </c:pt>
                <c:pt idx="42820">
                  <c:v>8.08</c:v>
                </c:pt>
                <c:pt idx="42821">
                  <c:v>8.08</c:v>
                </c:pt>
                <c:pt idx="42822">
                  <c:v>8.08</c:v>
                </c:pt>
                <c:pt idx="42823">
                  <c:v>8.08</c:v>
                </c:pt>
                <c:pt idx="42824">
                  <c:v>8.08</c:v>
                </c:pt>
                <c:pt idx="42825">
                  <c:v>8.0500000000000007</c:v>
                </c:pt>
                <c:pt idx="42826">
                  <c:v>8.0500000000000007</c:v>
                </c:pt>
                <c:pt idx="42827">
                  <c:v>8.0500000000000007</c:v>
                </c:pt>
                <c:pt idx="42828">
                  <c:v>8.0500000000000007</c:v>
                </c:pt>
                <c:pt idx="42829">
                  <c:v>8.0500000000000007</c:v>
                </c:pt>
                <c:pt idx="42830">
                  <c:v>8.0500000000000007</c:v>
                </c:pt>
                <c:pt idx="42831">
                  <c:v>8.0500000000000007</c:v>
                </c:pt>
                <c:pt idx="42832">
                  <c:v>8.0500000000000007</c:v>
                </c:pt>
                <c:pt idx="42833">
                  <c:v>8.0500000000000007</c:v>
                </c:pt>
                <c:pt idx="42834">
                  <c:v>8.0500000000000007</c:v>
                </c:pt>
                <c:pt idx="42835">
                  <c:v>7.99</c:v>
                </c:pt>
                <c:pt idx="42836">
                  <c:v>7.99</c:v>
                </c:pt>
                <c:pt idx="42837">
                  <c:v>7.99</c:v>
                </c:pt>
                <c:pt idx="42838">
                  <c:v>7.99</c:v>
                </c:pt>
                <c:pt idx="42839">
                  <c:v>7.99</c:v>
                </c:pt>
                <c:pt idx="42840">
                  <c:v>7.99</c:v>
                </c:pt>
                <c:pt idx="42841">
                  <c:v>7.99</c:v>
                </c:pt>
                <c:pt idx="42842">
                  <c:v>7.99</c:v>
                </c:pt>
                <c:pt idx="42843">
                  <c:v>7.99</c:v>
                </c:pt>
                <c:pt idx="42844">
                  <c:v>7.99</c:v>
                </c:pt>
                <c:pt idx="42845">
                  <c:v>7.94</c:v>
                </c:pt>
                <c:pt idx="42846">
                  <c:v>7.94</c:v>
                </c:pt>
                <c:pt idx="42847">
                  <c:v>7.94</c:v>
                </c:pt>
                <c:pt idx="42848">
                  <c:v>7.94</c:v>
                </c:pt>
                <c:pt idx="42849">
                  <c:v>7.94</c:v>
                </c:pt>
                <c:pt idx="42850">
                  <c:v>7.94</c:v>
                </c:pt>
                <c:pt idx="42851">
                  <c:v>7.94</c:v>
                </c:pt>
                <c:pt idx="42852">
                  <c:v>7.94</c:v>
                </c:pt>
                <c:pt idx="42853">
                  <c:v>7.94</c:v>
                </c:pt>
                <c:pt idx="42854">
                  <c:v>7.94</c:v>
                </c:pt>
                <c:pt idx="42855">
                  <c:v>7.88</c:v>
                </c:pt>
                <c:pt idx="42856">
                  <c:v>7.88</c:v>
                </c:pt>
                <c:pt idx="42857">
                  <c:v>7.88</c:v>
                </c:pt>
                <c:pt idx="42858">
                  <c:v>7.88</c:v>
                </c:pt>
                <c:pt idx="42859">
                  <c:v>7.88</c:v>
                </c:pt>
                <c:pt idx="42860">
                  <c:v>7.88</c:v>
                </c:pt>
                <c:pt idx="42861">
                  <c:v>7.88</c:v>
                </c:pt>
                <c:pt idx="42862">
                  <c:v>7.88</c:v>
                </c:pt>
                <c:pt idx="42863">
                  <c:v>7.88</c:v>
                </c:pt>
                <c:pt idx="42864">
                  <c:v>7.88</c:v>
                </c:pt>
                <c:pt idx="42865">
                  <c:v>8.44</c:v>
                </c:pt>
                <c:pt idx="42866">
                  <c:v>8.44</c:v>
                </c:pt>
                <c:pt idx="42867">
                  <c:v>8.44</c:v>
                </c:pt>
                <c:pt idx="42868">
                  <c:v>8.44</c:v>
                </c:pt>
                <c:pt idx="42869">
                  <c:v>8.44</c:v>
                </c:pt>
                <c:pt idx="42870">
                  <c:v>8.44</c:v>
                </c:pt>
                <c:pt idx="42871">
                  <c:v>8.44</c:v>
                </c:pt>
                <c:pt idx="42872">
                  <c:v>8.44</c:v>
                </c:pt>
                <c:pt idx="42873">
                  <c:v>8.44</c:v>
                </c:pt>
                <c:pt idx="42874">
                  <c:v>8.44</c:v>
                </c:pt>
                <c:pt idx="42875">
                  <c:v>8.99</c:v>
                </c:pt>
                <c:pt idx="42876">
                  <c:v>8.99</c:v>
                </c:pt>
                <c:pt idx="42877">
                  <c:v>8.99</c:v>
                </c:pt>
                <c:pt idx="42878">
                  <c:v>8.99</c:v>
                </c:pt>
                <c:pt idx="42879">
                  <c:v>8.99</c:v>
                </c:pt>
                <c:pt idx="42880">
                  <c:v>8.99</c:v>
                </c:pt>
                <c:pt idx="42881">
                  <c:v>8.99</c:v>
                </c:pt>
                <c:pt idx="42882">
                  <c:v>8.99</c:v>
                </c:pt>
                <c:pt idx="42883">
                  <c:v>8.99</c:v>
                </c:pt>
                <c:pt idx="42884">
                  <c:v>8.99</c:v>
                </c:pt>
                <c:pt idx="42885">
                  <c:v>9.33</c:v>
                </c:pt>
                <c:pt idx="42886">
                  <c:v>9.33</c:v>
                </c:pt>
                <c:pt idx="42887">
                  <c:v>9.33</c:v>
                </c:pt>
                <c:pt idx="42888">
                  <c:v>9.33</c:v>
                </c:pt>
                <c:pt idx="42889">
                  <c:v>9.33</c:v>
                </c:pt>
                <c:pt idx="42890">
                  <c:v>9.33</c:v>
                </c:pt>
                <c:pt idx="42891">
                  <c:v>9.33</c:v>
                </c:pt>
                <c:pt idx="42892">
                  <c:v>9.33</c:v>
                </c:pt>
                <c:pt idx="42893">
                  <c:v>9.33</c:v>
                </c:pt>
                <c:pt idx="42894">
                  <c:v>9.33</c:v>
                </c:pt>
                <c:pt idx="42895">
                  <c:v>9.41</c:v>
                </c:pt>
                <c:pt idx="42896">
                  <c:v>9.41</c:v>
                </c:pt>
                <c:pt idx="42897">
                  <c:v>9.41</c:v>
                </c:pt>
                <c:pt idx="42898">
                  <c:v>9.41</c:v>
                </c:pt>
                <c:pt idx="42899">
                  <c:v>9.41</c:v>
                </c:pt>
                <c:pt idx="42900">
                  <c:v>9.41</c:v>
                </c:pt>
                <c:pt idx="42901">
                  <c:v>9.41</c:v>
                </c:pt>
                <c:pt idx="42902">
                  <c:v>9.41</c:v>
                </c:pt>
                <c:pt idx="42903">
                  <c:v>9.41</c:v>
                </c:pt>
                <c:pt idx="42904">
                  <c:v>9.41</c:v>
                </c:pt>
                <c:pt idx="42905">
                  <c:v>11.24</c:v>
                </c:pt>
                <c:pt idx="42906">
                  <c:v>11.24</c:v>
                </c:pt>
                <c:pt idx="42907">
                  <c:v>11.24</c:v>
                </c:pt>
                <c:pt idx="42908">
                  <c:v>11.24</c:v>
                </c:pt>
                <c:pt idx="42909">
                  <c:v>11.24</c:v>
                </c:pt>
                <c:pt idx="42910">
                  <c:v>11.24</c:v>
                </c:pt>
                <c:pt idx="42911">
                  <c:v>11.24</c:v>
                </c:pt>
                <c:pt idx="42912">
                  <c:v>11.24</c:v>
                </c:pt>
                <c:pt idx="42913">
                  <c:v>11.24</c:v>
                </c:pt>
                <c:pt idx="42914">
                  <c:v>11.24</c:v>
                </c:pt>
                <c:pt idx="42915">
                  <c:v>13.08</c:v>
                </c:pt>
                <c:pt idx="42916">
                  <c:v>13.08</c:v>
                </c:pt>
                <c:pt idx="42917">
                  <c:v>13.08</c:v>
                </c:pt>
                <c:pt idx="42918">
                  <c:v>13.08</c:v>
                </c:pt>
                <c:pt idx="42919">
                  <c:v>13.08</c:v>
                </c:pt>
                <c:pt idx="42920">
                  <c:v>13.08</c:v>
                </c:pt>
                <c:pt idx="42921">
                  <c:v>13.08</c:v>
                </c:pt>
                <c:pt idx="42922">
                  <c:v>13.08</c:v>
                </c:pt>
                <c:pt idx="42923">
                  <c:v>13.08</c:v>
                </c:pt>
                <c:pt idx="42924">
                  <c:v>13.08</c:v>
                </c:pt>
                <c:pt idx="42925">
                  <c:v>14.47</c:v>
                </c:pt>
                <c:pt idx="42926">
                  <c:v>14.47</c:v>
                </c:pt>
                <c:pt idx="42927">
                  <c:v>14.47</c:v>
                </c:pt>
                <c:pt idx="42928">
                  <c:v>14.47</c:v>
                </c:pt>
                <c:pt idx="42929">
                  <c:v>14.47</c:v>
                </c:pt>
                <c:pt idx="42930">
                  <c:v>14.47</c:v>
                </c:pt>
                <c:pt idx="42931">
                  <c:v>14.47</c:v>
                </c:pt>
                <c:pt idx="42932">
                  <c:v>14.47</c:v>
                </c:pt>
                <c:pt idx="42933">
                  <c:v>14.47</c:v>
                </c:pt>
                <c:pt idx="42934">
                  <c:v>14.47</c:v>
                </c:pt>
                <c:pt idx="42935">
                  <c:v>15.8</c:v>
                </c:pt>
                <c:pt idx="42936">
                  <c:v>15.8</c:v>
                </c:pt>
                <c:pt idx="42937">
                  <c:v>15.8</c:v>
                </c:pt>
                <c:pt idx="42938">
                  <c:v>15.8</c:v>
                </c:pt>
                <c:pt idx="42939">
                  <c:v>15.8</c:v>
                </c:pt>
                <c:pt idx="42940">
                  <c:v>15.8</c:v>
                </c:pt>
                <c:pt idx="42941">
                  <c:v>15.8</c:v>
                </c:pt>
                <c:pt idx="42942">
                  <c:v>15.8</c:v>
                </c:pt>
                <c:pt idx="42943">
                  <c:v>15.8</c:v>
                </c:pt>
                <c:pt idx="42944">
                  <c:v>15.8</c:v>
                </c:pt>
                <c:pt idx="42945">
                  <c:v>15.08</c:v>
                </c:pt>
                <c:pt idx="42946">
                  <c:v>15.08</c:v>
                </c:pt>
                <c:pt idx="42947">
                  <c:v>15.08</c:v>
                </c:pt>
                <c:pt idx="42948">
                  <c:v>15.08</c:v>
                </c:pt>
                <c:pt idx="42949">
                  <c:v>15.08</c:v>
                </c:pt>
                <c:pt idx="42950">
                  <c:v>15.08</c:v>
                </c:pt>
                <c:pt idx="42951">
                  <c:v>15.08</c:v>
                </c:pt>
                <c:pt idx="42952">
                  <c:v>15.08</c:v>
                </c:pt>
                <c:pt idx="42953">
                  <c:v>15.08</c:v>
                </c:pt>
                <c:pt idx="42954">
                  <c:v>15.08</c:v>
                </c:pt>
                <c:pt idx="42955">
                  <c:v>14.74</c:v>
                </c:pt>
                <c:pt idx="42956">
                  <c:v>14.74</c:v>
                </c:pt>
                <c:pt idx="42957">
                  <c:v>14.74</c:v>
                </c:pt>
                <c:pt idx="42958">
                  <c:v>14.74</c:v>
                </c:pt>
                <c:pt idx="42959">
                  <c:v>14.74</c:v>
                </c:pt>
                <c:pt idx="42960">
                  <c:v>14.74</c:v>
                </c:pt>
                <c:pt idx="42961">
                  <c:v>14.74</c:v>
                </c:pt>
                <c:pt idx="42962">
                  <c:v>14.74</c:v>
                </c:pt>
                <c:pt idx="42963">
                  <c:v>14.74</c:v>
                </c:pt>
                <c:pt idx="42964">
                  <c:v>14.74</c:v>
                </c:pt>
                <c:pt idx="42965">
                  <c:v>14.69</c:v>
                </c:pt>
                <c:pt idx="42966">
                  <c:v>14.69</c:v>
                </c:pt>
                <c:pt idx="42967">
                  <c:v>14.69</c:v>
                </c:pt>
                <c:pt idx="42968">
                  <c:v>14.69</c:v>
                </c:pt>
                <c:pt idx="42969">
                  <c:v>14.69</c:v>
                </c:pt>
                <c:pt idx="42970">
                  <c:v>14.69</c:v>
                </c:pt>
                <c:pt idx="42971">
                  <c:v>14.69</c:v>
                </c:pt>
                <c:pt idx="42972">
                  <c:v>14.69</c:v>
                </c:pt>
                <c:pt idx="42973">
                  <c:v>14.69</c:v>
                </c:pt>
                <c:pt idx="42974">
                  <c:v>14.69</c:v>
                </c:pt>
                <c:pt idx="42975">
                  <c:v>16.11</c:v>
                </c:pt>
                <c:pt idx="42976">
                  <c:v>16.11</c:v>
                </c:pt>
                <c:pt idx="42977">
                  <c:v>16.11</c:v>
                </c:pt>
                <c:pt idx="42978">
                  <c:v>16.11</c:v>
                </c:pt>
                <c:pt idx="42979">
                  <c:v>16.11</c:v>
                </c:pt>
                <c:pt idx="42980">
                  <c:v>16.11</c:v>
                </c:pt>
                <c:pt idx="42981">
                  <c:v>16.11</c:v>
                </c:pt>
                <c:pt idx="42982">
                  <c:v>16.11</c:v>
                </c:pt>
                <c:pt idx="42983">
                  <c:v>16.11</c:v>
                </c:pt>
                <c:pt idx="42984">
                  <c:v>16.11</c:v>
                </c:pt>
                <c:pt idx="42985">
                  <c:v>16.91</c:v>
                </c:pt>
                <c:pt idx="42986">
                  <c:v>16.91</c:v>
                </c:pt>
                <c:pt idx="42987">
                  <c:v>16.91</c:v>
                </c:pt>
                <c:pt idx="42988">
                  <c:v>16.91</c:v>
                </c:pt>
                <c:pt idx="42989">
                  <c:v>16.91</c:v>
                </c:pt>
                <c:pt idx="42990">
                  <c:v>16.91</c:v>
                </c:pt>
                <c:pt idx="42991">
                  <c:v>16.91</c:v>
                </c:pt>
                <c:pt idx="42992">
                  <c:v>16.91</c:v>
                </c:pt>
                <c:pt idx="42993">
                  <c:v>16.91</c:v>
                </c:pt>
                <c:pt idx="42994">
                  <c:v>16.91</c:v>
                </c:pt>
                <c:pt idx="42995">
                  <c:v>18.190000000000001</c:v>
                </c:pt>
                <c:pt idx="42996">
                  <c:v>18.190000000000001</c:v>
                </c:pt>
                <c:pt idx="42997">
                  <c:v>18.190000000000001</c:v>
                </c:pt>
                <c:pt idx="42998">
                  <c:v>18.190000000000001</c:v>
                </c:pt>
                <c:pt idx="42999">
                  <c:v>18.190000000000001</c:v>
                </c:pt>
                <c:pt idx="43000">
                  <c:v>18.190000000000001</c:v>
                </c:pt>
                <c:pt idx="43001">
                  <c:v>18.190000000000001</c:v>
                </c:pt>
                <c:pt idx="43002">
                  <c:v>18.190000000000001</c:v>
                </c:pt>
                <c:pt idx="43003">
                  <c:v>18.190000000000001</c:v>
                </c:pt>
                <c:pt idx="43004">
                  <c:v>18.190000000000001</c:v>
                </c:pt>
                <c:pt idx="43005">
                  <c:v>19.72</c:v>
                </c:pt>
                <c:pt idx="43006">
                  <c:v>19.72</c:v>
                </c:pt>
                <c:pt idx="43007">
                  <c:v>19.72</c:v>
                </c:pt>
                <c:pt idx="43008">
                  <c:v>19.72</c:v>
                </c:pt>
                <c:pt idx="43009">
                  <c:v>19.72</c:v>
                </c:pt>
                <c:pt idx="43010">
                  <c:v>19.72</c:v>
                </c:pt>
                <c:pt idx="43011">
                  <c:v>19.72</c:v>
                </c:pt>
                <c:pt idx="43012">
                  <c:v>19.72</c:v>
                </c:pt>
                <c:pt idx="43013">
                  <c:v>19.72</c:v>
                </c:pt>
                <c:pt idx="43014">
                  <c:v>19.72</c:v>
                </c:pt>
                <c:pt idx="43015">
                  <c:v>9.3800000000000008</c:v>
                </c:pt>
                <c:pt idx="43016">
                  <c:v>9.3800000000000008</c:v>
                </c:pt>
                <c:pt idx="43017">
                  <c:v>9.3800000000000008</c:v>
                </c:pt>
                <c:pt idx="43018">
                  <c:v>9.3800000000000008</c:v>
                </c:pt>
                <c:pt idx="43019">
                  <c:v>9.3800000000000008</c:v>
                </c:pt>
                <c:pt idx="43020">
                  <c:v>9.3800000000000008</c:v>
                </c:pt>
                <c:pt idx="43021">
                  <c:v>9.3800000000000008</c:v>
                </c:pt>
                <c:pt idx="43022">
                  <c:v>9.3800000000000008</c:v>
                </c:pt>
                <c:pt idx="43023">
                  <c:v>9.3800000000000008</c:v>
                </c:pt>
                <c:pt idx="43024">
                  <c:v>9.3800000000000008</c:v>
                </c:pt>
                <c:pt idx="43025">
                  <c:v>15.24</c:v>
                </c:pt>
                <c:pt idx="43026">
                  <c:v>15.24</c:v>
                </c:pt>
                <c:pt idx="43027">
                  <c:v>15.24</c:v>
                </c:pt>
                <c:pt idx="43028">
                  <c:v>15.24</c:v>
                </c:pt>
                <c:pt idx="43029">
                  <c:v>15.24</c:v>
                </c:pt>
                <c:pt idx="43030">
                  <c:v>15.24</c:v>
                </c:pt>
                <c:pt idx="43031">
                  <c:v>15.24</c:v>
                </c:pt>
                <c:pt idx="43032">
                  <c:v>15.24</c:v>
                </c:pt>
                <c:pt idx="43033">
                  <c:v>15.24</c:v>
                </c:pt>
                <c:pt idx="43034">
                  <c:v>15.24</c:v>
                </c:pt>
                <c:pt idx="43035">
                  <c:v>9.2200000000000006</c:v>
                </c:pt>
                <c:pt idx="43036">
                  <c:v>9.2200000000000006</c:v>
                </c:pt>
                <c:pt idx="43037">
                  <c:v>9.2200000000000006</c:v>
                </c:pt>
                <c:pt idx="43038">
                  <c:v>9.2200000000000006</c:v>
                </c:pt>
                <c:pt idx="43039">
                  <c:v>9.2200000000000006</c:v>
                </c:pt>
                <c:pt idx="43040">
                  <c:v>9.2200000000000006</c:v>
                </c:pt>
                <c:pt idx="43041">
                  <c:v>9.2200000000000006</c:v>
                </c:pt>
                <c:pt idx="43042">
                  <c:v>9.2200000000000006</c:v>
                </c:pt>
                <c:pt idx="43043">
                  <c:v>9.2200000000000006</c:v>
                </c:pt>
                <c:pt idx="43044">
                  <c:v>9.2200000000000006</c:v>
                </c:pt>
                <c:pt idx="43045">
                  <c:v>8.83</c:v>
                </c:pt>
                <c:pt idx="43046">
                  <c:v>8.83</c:v>
                </c:pt>
                <c:pt idx="43047">
                  <c:v>8.83</c:v>
                </c:pt>
                <c:pt idx="43048">
                  <c:v>8.83</c:v>
                </c:pt>
                <c:pt idx="43049">
                  <c:v>8.83</c:v>
                </c:pt>
                <c:pt idx="43050">
                  <c:v>8.83</c:v>
                </c:pt>
                <c:pt idx="43051">
                  <c:v>8.83</c:v>
                </c:pt>
                <c:pt idx="43052">
                  <c:v>8.83</c:v>
                </c:pt>
                <c:pt idx="43053">
                  <c:v>8.83</c:v>
                </c:pt>
                <c:pt idx="43054">
                  <c:v>8.83</c:v>
                </c:pt>
                <c:pt idx="43055">
                  <c:v>8.94</c:v>
                </c:pt>
                <c:pt idx="43056">
                  <c:v>8.94</c:v>
                </c:pt>
                <c:pt idx="43057">
                  <c:v>8.94</c:v>
                </c:pt>
                <c:pt idx="43058">
                  <c:v>8.94</c:v>
                </c:pt>
                <c:pt idx="43059">
                  <c:v>8.94</c:v>
                </c:pt>
                <c:pt idx="43060">
                  <c:v>8.94</c:v>
                </c:pt>
                <c:pt idx="43061">
                  <c:v>8.94</c:v>
                </c:pt>
                <c:pt idx="43062">
                  <c:v>8.94</c:v>
                </c:pt>
                <c:pt idx="43063">
                  <c:v>8.94</c:v>
                </c:pt>
                <c:pt idx="43064">
                  <c:v>8.94</c:v>
                </c:pt>
                <c:pt idx="43065">
                  <c:v>8.91</c:v>
                </c:pt>
                <c:pt idx="43066">
                  <c:v>8.91</c:v>
                </c:pt>
                <c:pt idx="43067">
                  <c:v>8.91</c:v>
                </c:pt>
                <c:pt idx="43068">
                  <c:v>8.91</c:v>
                </c:pt>
                <c:pt idx="43069">
                  <c:v>8.91</c:v>
                </c:pt>
                <c:pt idx="43070">
                  <c:v>8.91</c:v>
                </c:pt>
                <c:pt idx="43071">
                  <c:v>8.91</c:v>
                </c:pt>
                <c:pt idx="43072">
                  <c:v>8.91</c:v>
                </c:pt>
                <c:pt idx="43073">
                  <c:v>8.91</c:v>
                </c:pt>
                <c:pt idx="43074">
                  <c:v>8.91</c:v>
                </c:pt>
                <c:pt idx="43075">
                  <c:v>9.3000000000000007</c:v>
                </c:pt>
                <c:pt idx="43076">
                  <c:v>9.3000000000000007</c:v>
                </c:pt>
                <c:pt idx="43077">
                  <c:v>9.3000000000000007</c:v>
                </c:pt>
                <c:pt idx="43078">
                  <c:v>9.3000000000000007</c:v>
                </c:pt>
                <c:pt idx="43079">
                  <c:v>9.3000000000000007</c:v>
                </c:pt>
                <c:pt idx="43080">
                  <c:v>9.3000000000000007</c:v>
                </c:pt>
                <c:pt idx="43081">
                  <c:v>9.3000000000000007</c:v>
                </c:pt>
                <c:pt idx="43082">
                  <c:v>9.3000000000000007</c:v>
                </c:pt>
                <c:pt idx="43083">
                  <c:v>9.3000000000000007</c:v>
                </c:pt>
                <c:pt idx="43084">
                  <c:v>9.3000000000000007</c:v>
                </c:pt>
                <c:pt idx="43085">
                  <c:v>9.11</c:v>
                </c:pt>
                <c:pt idx="43086">
                  <c:v>9.11</c:v>
                </c:pt>
                <c:pt idx="43087">
                  <c:v>9.11</c:v>
                </c:pt>
                <c:pt idx="43088">
                  <c:v>9.11</c:v>
                </c:pt>
                <c:pt idx="43089">
                  <c:v>9.11</c:v>
                </c:pt>
                <c:pt idx="43090">
                  <c:v>9.11</c:v>
                </c:pt>
                <c:pt idx="43091">
                  <c:v>9.11</c:v>
                </c:pt>
                <c:pt idx="43092">
                  <c:v>9.11</c:v>
                </c:pt>
                <c:pt idx="43093">
                  <c:v>9.11</c:v>
                </c:pt>
                <c:pt idx="43094">
                  <c:v>9.11</c:v>
                </c:pt>
                <c:pt idx="43095">
                  <c:v>8.94</c:v>
                </c:pt>
                <c:pt idx="43096">
                  <c:v>8.94</c:v>
                </c:pt>
                <c:pt idx="43097">
                  <c:v>8.94</c:v>
                </c:pt>
                <c:pt idx="43098">
                  <c:v>8.94</c:v>
                </c:pt>
                <c:pt idx="43099">
                  <c:v>8.94</c:v>
                </c:pt>
                <c:pt idx="43100">
                  <c:v>8.94</c:v>
                </c:pt>
                <c:pt idx="43101">
                  <c:v>8.94</c:v>
                </c:pt>
                <c:pt idx="43102">
                  <c:v>8.94</c:v>
                </c:pt>
                <c:pt idx="43103">
                  <c:v>8.94</c:v>
                </c:pt>
                <c:pt idx="43104">
                  <c:v>8.94</c:v>
                </c:pt>
                <c:pt idx="43105">
                  <c:v>8.86</c:v>
                </c:pt>
                <c:pt idx="43106">
                  <c:v>8.86</c:v>
                </c:pt>
                <c:pt idx="43107">
                  <c:v>8.86</c:v>
                </c:pt>
                <c:pt idx="43108">
                  <c:v>8.86</c:v>
                </c:pt>
                <c:pt idx="43109">
                  <c:v>8.86</c:v>
                </c:pt>
                <c:pt idx="43110">
                  <c:v>8.86</c:v>
                </c:pt>
                <c:pt idx="43111">
                  <c:v>8.86</c:v>
                </c:pt>
                <c:pt idx="43112">
                  <c:v>8.86</c:v>
                </c:pt>
                <c:pt idx="43113">
                  <c:v>8.86</c:v>
                </c:pt>
                <c:pt idx="43114">
                  <c:v>8.86</c:v>
                </c:pt>
                <c:pt idx="43115">
                  <c:v>8.83</c:v>
                </c:pt>
                <c:pt idx="43116">
                  <c:v>8.83</c:v>
                </c:pt>
                <c:pt idx="43117">
                  <c:v>8.83</c:v>
                </c:pt>
                <c:pt idx="43118">
                  <c:v>8.83</c:v>
                </c:pt>
                <c:pt idx="43119">
                  <c:v>8.83</c:v>
                </c:pt>
                <c:pt idx="43120">
                  <c:v>8.83</c:v>
                </c:pt>
                <c:pt idx="43121">
                  <c:v>8.83</c:v>
                </c:pt>
                <c:pt idx="43122">
                  <c:v>8.83</c:v>
                </c:pt>
                <c:pt idx="43123">
                  <c:v>8.83</c:v>
                </c:pt>
                <c:pt idx="43124">
                  <c:v>8.83</c:v>
                </c:pt>
                <c:pt idx="43125">
                  <c:v>9.02</c:v>
                </c:pt>
                <c:pt idx="43126">
                  <c:v>9.02</c:v>
                </c:pt>
                <c:pt idx="43127">
                  <c:v>9.02</c:v>
                </c:pt>
                <c:pt idx="43128">
                  <c:v>9.02</c:v>
                </c:pt>
                <c:pt idx="43129">
                  <c:v>9.02</c:v>
                </c:pt>
                <c:pt idx="43130">
                  <c:v>9.02</c:v>
                </c:pt>
                <c:pt idx="43131">
                  <c:v>9.02</c:v>
                </c:pt>
                <c:pt idx="43132">
                  <c:v>9.02</c:v>
                </c:pt>
                <c:pt idx="43133">
                  <c:v>9.02</c:v>
                </c:pt>
                <c:pt idx="43134">
                  <c:v>9.02</c:v>
                </c:pt>
                <c:pt idx="43135">
                  <c:v>9.5500000000000007</c:v>
                </c:pt>
                <c:pt idx="43136">
                  <c:v>9.5500000000000007</c:v>
                </c:pt>
                <c:pt idx="43137">
                  <c:v>9.5500000000000007</c:v>
                </c:pt>
                <c:pt idx="43138">
                  <c:v>9.5500000000000007</c:v>
                </c:pt>
                <c:pt idx="43139">
                  <c:v>9.5500000000000007</c:v>
                </c:pt>
                <c:pt idx="43140">
                  <c:v>9.5500000000000007</c:v>
                </c:pt>
                <c:pt idx="43141">
                  <c:v>9.5500000000000007</c:v>
                </c:pt>
                <c:pt idx="43142">
                  <c:v>9.5500000000000007</c:v>
                </c:pt>
                <c:pt idx="43143">
                  <c:v>9.5500000000000007</c:v>
                </c:pt>
                <c:pt idx="43144">
                  <c:v>9.5500000000000007</c:v>
                </c:pt>
                <c:pt idx="43145">
                  <c:v>10.16</c:v>
                </c:pt>
                <c:pt idx="43146">
                  <c:v>10.16</c:v>
                </c:pt>
                <c:pt idx="43147">
                  <c:v>10.16</c:v>
                </c:pt>
                <c:pt idx="43148">
                  <c:v>10.16</c:v>
                </c:pt>
                <c:pt idx="43149">
                  <c:v>10.16</c:v>
                </c:pt>
                <c:pt idx="43150">
                  <c:v>10.16</c:v>
                </c:pt>
                <c:pt idx="43151">
                  <c:v>10.16</c:v>
                </c:pt>
                <c:pt idx="43152">
                  <c:v>10.16</c:v>
                </c:pt>
                <c:pt idx="43153">
                  <c:v>10.16</c:v>
                </c:pt>
                <c:pt idx="43154">
                  <c:v>10.16</c:v>
                </c:pt>
                <c:pt idx="43155">
                  <c:v>10.3</c:v>
                </c:pt>
                <c:pt idx="43156">
                  <c:v>10.3</c:v>
                </c:pt>
                <c:pt idx="43157">
                  <c:v>10.3</c:v>
                </c:pt>
                <c:pt idx="43158">
                  <c:v>10.3</c:v>
                </c:pt>
                <c:pt idx="43159">
                  <c:v>10.3</c:v>
                </c:pt>
                <c:pt idx="43160">
                  <c:v>10.3</c:v>
                </c:pt>
                <c:pt idx="43161">
                  <c:v>10.3</c:v>
                </c:pt>
                <c:pt idx="43162">
                  <c:v>10.3</c:v>
                </c:pt>
                <c:pt idx="43163">
                  <c:v>10.3</c:v>
                </c:pt>
                <c:pt idx="43164">
                  <c:v>10.3</c:v>
                </c:pt>
                <c:pt idx="43165">
                  <c:v>10.38</c:v>
                </c:pt>
                <c:pt idx="43166">
                  <c:v>10.38</c:v>
                </c:pt>
                <c:pt idx="43167">
                  <c:v>10.38</c:v>
                </c:pt>
                <c:pt idx="43168">
                  <c:v>10.38</c:v>
                </c:pt>
                <c:pt idx="43169">
                  <c:v>10.38</c:v>
                </c:pt>
                <c:pt idx="43170">
                  <c:v>10.38</c:v>
                </c:pt>
                <c:pt idx="43171">
                  <c:v>10.38</c:v>
                </c:pt>
                <c:pt idx="43172">
                  <c:v>10.38</c:v>
                </c:pt>
                <c:pt idx="43173">
                  <c:v>10.38</c:v>
                </c:pt>
                <c:pt idx="43174">
                  <c:v>10.38</c:v>
                </c:pt>
                <c:pt idx="43175">
                  <c:v>9.4700000000000006</c:v>
                </c:pt>
                <c:pt idx="43176">
                  <c:v>9.4700000000000006</c:v>
                </c:pt>
                <c:pt idx="43177">
                  <c:v>9.4700000000000006</c:v>
                </c:pt>
                <c:pt idx="43178">
                  <c:v>9.4700000000000006</c:v>
                </c:pt>
                <c:pt idx="43179">
                  <c:v>9.4700000000000006</c:v>
                </c:pt>
                <c:pt idx="43180">
                  <c:v>9.4700000000000006</c:v>
                </c:pt>
                <c:pt idx="43181">
                  <c:v>9.4700000000000006</c:v>
                </c:pt>
                <c:pt idx="43182">
                  <c:v>9.4700000000000006</c:v>
                </c:pt>
                <c:pt idx="43183">
                  <c:v>9.4700000000000006</c:v>
                </c:pt>
                <c:pt idx="43184">
                  <c:v>9.4700000000000006</c:v>
                </c:pt>
                <c:pt idx="43185">
                  <c:v>17.41</c:v>
                </c:pt>
                <c:pt idx="43186">
                  <c:v>17.41</c:v>
                </c:pt>
                <c:pt idx="43187">
                  <c:v>17.41</c:v>
                </c:pt>
                <c:pt idx="43188">
                  <c:v>17.41</c:v>
                </c:pt>
                <c:pt idx="43189">
                  <c:v>17.41</c:v>
                </c:pt>
                <c:pt idx="43190">
                  <c:v>17.41</c:v>
                </c:pt>
                <c:pt idx="43191">
                  <c:v>17.41</c:v>
                </c:pt>
                <c:pt idx="43192">
                  <c:v>17.41</c:v>
                </c:pt>
                <c:pt idx="43193">
                  <c:v>17.41</c:v>
                </c:pt>
                <c:pt idx="43194">
                  <c:v>17.41</c:v>
                </c:pt>
                <c:pt idx="43195">
                  <c:v>16.329999999999998</c:v>
                </c:pt>
                <c:pt idx="43196">
                  <c:v>16.329999999999998</c:v>
                </c:pt>
                <c:pt idx="43197">
                  <c:v>16.329999999999998</c:v>
                </c:pt>
                <c:pt idx="43198">
                  <c:v>16.329999999999998</c:v>
                </c:pt>
                <c:pt idx="43199">
                  <c:v>16.329999999999998</c:v>
                </c:pt>
                <c:pt idx="43200">
                  <c:v>16.329999999999998</c:v>
                </c:pt>
                <c:pt idx="43201">
                  <c:v>16.329999999999998</c:v>
                </c:pt>
                <c:pt idx="43202">
                  <c:v>16.329999999999998</c:v>
                </c:pt>
                <c:pt idx="43203">
                  <c:v>16.329999999999998</c:v>
                </c:pt>
                <c:pt idx="43204">
                  <c:v>16.329999999999998</c:v>
                </c:pt>
                <c:pt idx="43205">
                  <c:v>14.94</c:v>
                </c:pt>
                <c:pt idx="43206">
                  <c:v>14.94</c:v>
                </c:pt>
                <c:pt idx="43207">
                  <c:v>14.94</c:v>
                </c:pt>
                <c:pt idx="43208">
                  <c:v>14.94</c:v>
                </c:pt>
                <c:pt idx="43209">
                  <c:v>14.94</c:v>
                </c:pt>
                <c:pt idx="43210">
                  <c:v>14.94</c:v>
                </c:pt>
                <c:pt idx="43211">
                  <c:v>14.94</c:v>
                </c:pt>
                <c:pt idx="43212">
                  <c:v>14.94</c:v>
                </c:pt>
                <c:pt idx="43213">
                  <c:v>14.94</c:v>
                </c:pt>
                <c:pt idx="43214">
                  <c:v>14.94</c:v>
                </c:pt>
                <c:pt idx="43215">
                  <c:v>6.58</c:v>
                </c:pt>
                <c:pt idx="43216">
                  <c:v>6.58</c:v>
                </c:pt>
                <c:pt idx="43217">
                  <c:v>6.58</c:v>
                </c:pt>
                <c:pt idx="43218">
                  <c:v>6.58</c:v>
                </c:pt>
                <c:pt idx="43219">
                  <c:v>6.58</c:v>
                </c:pt>
                <c:pt idx="43220">
                  <c:v>6.58</c:v>
                </c:pt>
                <c:pt idx="43221">
                  <c:v>6.58</c:v>
                </c:pt>
                <c:pt idx="43222">
                  <c:v>6.58</c:v>
                </c:pt>
                <c:pt idx="43223">
                  <c:v>6.58</c:v>
                </c:pt>
                <c:pt idx="43224">
                  <c:v>6.58</c:v>
                </c:pt>
                <c:pt idx="43225">
                  <c:v>8.19</c:v>
                </c:pt>
                <c:pt idx="43226">
                  <c:v>8.19</c:v>
                </c:pt>
                <c:pt idx="43227">
                  <c:v>8.19</c:v>
                </c:pt>
                <c:pt idx="43228">
                  <c:v>8.19</c:v>
                </c:pt>
                <c:pt idx="43229">
                  <c:v>8.19</c:v>
                </c:pt>
                <c:pt idx="43230">
                  <c:v>8.19</c:v>
                </c:pt>
                <c:pt idx="43231">
                  <c:v>8.19</c:v>
                </c:pt>
                <c:pt idx="43232">
                  <c:v>8.19</c:v>
                </c:pt>
                <c:pt idx="43233">
                  <c:v>8.19</c:v>
                </c:pt>
                <c:pt idx="43234">
                  <c:v>8.19</c:v>
                </c:pt>
                <c:pt idx="43235">
                  <c:v>7.86</c:v>
                </c:pt>
                <c:pt idx="43236">
                  <c:v>7.86</c:v>
                </c:pt>
                <c:pt idx="43237">
                  <c:v>7.86</c:v>
                </c:pt>
                <c:pt idx="43238">
                  <c:v>7.86</c:v>
                </c:pt>
                <c:pt idx="43239">
                  <c:v>7.86</c:v>
                </c:pt>
                <c:pt idx="43240">
                  <c:v>7.86</c:v>
                </c:pt>
                <c:pt idx="43241">
                  <c:v>7.86</c:v>
                </c:pt>
                <c:pt idx="43242">
                  <c:v>7.86</c:v>
                </c:pt>
                <c:pt idx="43243">
                  <c:v>7.86</c:v>
                </c:pt>
                <c:pt idx="43244">
                  <c:v>7.86</c:v>
                </c:pt>
                <c:pt idx="43245">
                  <c:v>7.91</c:v>
                </c:pt>
                <c:pt idx="43246">
                  <c:v>7.91</c:v>
                </c:pt>
                <c:pt idx="43247">
                  <c:v>7.91</c:v>
                </c:pt>
                <c:pt idx="43248">
                  <c:v>7.91</c:v>
                </c:pt>
                <c:pt idx="43249">
                  <c:v>7.91</c:v>
                </c:pt>
                <c:pt idx="43250">
                  <c:v>7.91</c:v>
                </c:pt>
                <c:pt idx="43251">
                  <c:v>7.91</c:v>
                </c:pt>
                <c:pt idx="43252">
                  <c:v>7.91</c:v>
                </c:pt>
                <c:pt idx="43253">
                  <c:v>7.91</c:v>
                </c:pt>
                <c:pt idx="43254">
                  <c:v>7.91</c:v>
                </c:pt>
                <c:pt idx="43255">
                  <c:v>7.91</c:v>
                </c:pt>
                <c:pt idx="43256">
                  <c:v>7.91</c:v>
                </c:pt>
                <c:pt idx="43257">
                  <c:v>7.91</c:v>
                </c:pt>
                <c:pt idx="43258">
                  <c:v>7.91</c:v>
                </c:pt>
                <c:pt idx="43259">
                  <c:v>7.91</c:v>
                </c:pt>
                <c:pt idx="43260">
                  <c:v>7.91</c:v>
                </c:pt>
                <c:pt idx="43261">
                  <c:v>7.91</c:v>
                </c:pt>
                <c:pt idx="43262">
                  <c:v>7.91</c:v>
                </c:pt>
                <c:pt idx="43263">
                  <c:v>7.91</c:v>
                </c:pt>
                <c:pt idx="43264">
                  <c:v>7.91</c:v>
                </c:pt>
                <c:pt idx="43265">
                  <c:v>8.19</c:v>
                </c:pt>
                <c:pt idx="43266">
                  <c:v>8.19</c:v>
                </c:pt>
                <c:pt idx="43267">
                  <c:v>8.19</c:v>
                </c:pt>
                <c:pt idx="43268">
                  <c:v>8.19</c:v>
                </c:pt>
                <c:pt idx="43269">
                  <c:v>8.19</c:v>
                </c:pt>
                <c:pt idx="43270">
                  <c:v>8.19</c:v>
                </c:pt>
                <c:pt idx="43271">
                  <c:v>8.19</c:v>
                </c:pt>
                <c:pt idx="43272">
                  <c:v>8.19</c:v>
                </c:pt>
                <c:pt idx="43273">
                  <c:v>8.19</c:v>
                </c:pt>
                <c:pt idx="43274">
                  <c:v>8.19</c:v>
                </c:pt>
                <c:pt idx="43275">
                  <c:v>7.91</c:v>
                </c:pt>
                <c:pt idx="43276">
                  <c:v>7.91</c:v>
                </c:pt>
                <c:pt idx="43277">
                  <c:v>7.91</c:v>
                </c:pt>
                <c:pt idx="43278">
                  <c:v>7.91</c:v>
                </c:pt>
                <c:pt idx="43279">
                  <c:v>7.91</c:v>
                </c:pt>
                <c:pt idx="43280">
                  <c:v>7.91</c:v>
                </c:pt>
                <c:pt idx="43281">
                  <c:v>7.91</c:v>
                </c:pt>
                <c:pt idx="43282">
                  <c:v>7.91</c:v>
                </c:pt>
                <c:pt idx="43283">
                  <c:v>7.91</c:v>
                </c:pt>
                <c:pt idx="43284">
                  <c:v>7.91</c:v>
                </c:pt>
                <c:pt idx="43285">
                  <c:v>7.16</c:v>
                </c:pt>
                <c:pt idx="43286">
                  <c:v>7.16</c:v>
                </c:pt>
                <c:pt idx="43287">
                  <c:v>7.16</c:v>
                </c:pt>
                <c:pt idx="43288">
                  <c:v>7.16</c:v>
                </c:pt>
                <c:pt idx="43289">
                  <c:v>7.16</c:v>
                </c:pt>
                <c:pt idx="43290">
                  <c:v>7.16</c:v>
                </c:pt>
                <c:pt idx="43291">
                  <c:v>7.16</c:v>
                </c:pt>
                <c:pt idx="43292">
                  <c:v>7.16</c:v>
                </c:pt>
                <c:pt idx="43293">
                  <c:v>7.16</c:v>
                </c:pt>
                <c:pt idx="43294">
                  <c:v>7.16</c:v>
                </c:pt>
                <c:pt idx="43295">
                  <c:v>6.86</c:v>
                </c:pt>
                <c:pt idx="43296">
                  <c:v>6.86</c:v>
                </c:pt>
                <c:pt idx="43297">
                  <c:v>6.86</c:v>
                </c:pt>
                <c:pt idx="43298">
                  <c:v>6.86</c:v>
                </c:pt>
                <c:pt idx="43299">
                  <c:v>6.86</c:v>
                </c:pt>
                <c:pt idx="43300">
                  <c:v>6.86</c:v>
                </c:pt>
                <c:pt idx="43301">
                  <c:v>6.86</c:v>
                </c:pt>
                <c:pt idx="43302">
                  <c:v>6.86</c:v>
                </c:pt>
                <c:pt idx="43303">
                  <c:v>6.86</c:v>
                </c:pt>
                <c:pt idx="43304">
                  <c:v>6.86</c:v>
                </c:pt>
                <c:pt idx="43305">
                  <c:v>8.91</c:v>
                </c:pt>
                <c:pt idx="43306">
                  <c:v>8.91</c:v>
                </c:pt>
                <c:pt idx="43307">
                  <c:v>8.91</c:v>
                </c:pt>
                <c:pt idx="43308">
                  <c:v>8.91</c:v>
                </c:pt>
                <c:pt idx="43309">
                  <c:v>8.91</c:v>
                </c:pt>
                <c:pt idx="43310">
                  <c:v>8.91</c:v>
                </c:pt>
                <c:pt idx="43311">
                  <c:v>8.91</c:v>
                </c:pt>
                <c:pt idx="43312">
                  <c:v>8.91</c:v>
                </c:pt>
                <c:pt idx="43313">
                  <c:v>8.91</c:v>
                </c:pt>
                <c:pt idx="43314">
                  <c:v>8.91</c:v>
                </c:pt>
                <c:pt idx="43315">
                  <c:v>8.49</c:v>
                </c:pt>
                <c:pt idx="43316">
                  <c:v>8.49</c:v>
                </c:pt>
                <c:pt idx="43317">
                  <c:v>8.49</c:v>
                </c:pt>
                <c:pt idx="43318">
                  <c:v>8.49</c:v>
                </c:pt>
                <c:pt idx="43319">
                  <c:v>8.49</c:v>
                </c:pt>
                <c:pt idx="43320">
                  <c:v>8.49</c:v>
                </c:pt>
                <c:pt idx="43321">
                  <c:v>8.49</c:v>
                </c:pt>
                <c:pt idx="43322">
                  <c:v>8.49</c:v>
                </c:pt>
                <c:pt idx="43323">
                  <c:v>8.49</c:v>
                </c:pt>
                <c:pt idx="43324">
                  <c:v>8.49</c:v>
                </c:pt>
                <c:pt idx="43325">
                  <c:v>8.4700000000000006</c:v>
                </c:pt>
                <c:pt idx="43326">
                  <c:v>8.4700000000000006</c:v>
                </c:pt>
                <c:pt idx="43327">
                  <c:v>8.4700000000000006</c:v>
                </c:pt>
                <c:pt idx="43328">
                  <c:v>8.4700000000000006</c:v>
                </c:pt>
                <c:pt idx="43329">
                  <c:v>8.4700000000000006</c:v>
                </c:pt>
                <c:pt idx="43330">
                  <c:v>8.4700000000000006</c:v>
                </c:pt>
                <c:pt idx="43331">
                  <c:v>8.4700000000000006</c:v>
                </c:pt>
                <c:pt idx="43332">
                  <c:v>8.4700000000000006</c:v>
                </c:pt>
                <c:pt idx="43333">
                  <c:v>8.4700000000000006</c:v>
                </c:pt>
                <c:pt idx="43334">
                  <c:v>8.4700000000000006</c:v>
                </c:pt>
                <c:pt idx="43335">
                  <c:v>8.41</c:v>
                </c:pt>
                <c:pt idx="43336">
                  <c:v>8.41</c:v>
                </c:pt>
                <c:pt idx="43337">
                  <c:v>8.41</c:v>
                </c:pt>
                <c:pt idx="43338">
                  <c:v>8.41</c:v>
                </c:pt>
                <c:pt idx="43339">
                  <c:v>8.41</c:v>
                </c:pt>
                <c:pt idx="43340">
                  <c:v>8.41</c:v>
                </c:pt>
                <c:pt idx="43341">
                  <c:v>8.41</c:v>
                </c:pt>
                <c:pt idx="43342">
                  <c:v>8.41</c:v>
                </c:pt>
                <c:pt idx="43343">
                  <c:v>8.41</c:v>
                </c:pt>
                <c:pt idx="43344">
                  <c:v>8.41</c:v>
                </c:pt>
                <c:pt idx="43345">
                  <c:v>8.8000000000000007</c:v>
                </c:pt>
                <c:pt idx="43346">
                  <c:v>8.8000000000000007</c:v>
                </c:pt>
                <c:pt idx="43347">
                  <c:v>8.8000000000000007</c:v>
                </c:pt>
                <c:pt idx="43348">
                  <c:v>8.8000000000000007</c:v>
                </c:pt>
                <c:pt idx="43349">
                  <c:v>8.8000000000000007</c:v>
                </c:pt>
                <c:pt idx="43350">
                  <c:v>8.8000000000000007</c:v>
                </c:pt>
                <c:pt idx="43351">
                  <c:v>8.8000000000000007</c:v>
                </c:pt>
                <c:pt idx="43352">
                  <c:v>8.8000000000000007</c:v>
                </c:pt>
                <c:pt idx="43353">
                  <c:v>8.8000000000000007</c:v>
                </c:pt>
                <c:pt idx="43354">
                  <c:v>8.8000000000000007</c:v>
                </c:pt>
                <c:pt idx="43355">
                  <c:v>8.16</c:v>
                </c:pt>
                <c:pt idx="43356">
                  <c:v>8.16</c:v>
                </c:pt>
                <c:pt idx="43357">
                  <c:v>8.16</c:v>
                </c:pt>
                <c:pt idx="43358">
                  <c:v>8.16</c:v>
                </c:pt>
                <c:pt idx="43359">
                  <c:v>8.16</c:v>
                </c:pt>
                <c:pt idx="43360">
                  <c:v>8.16</c:v>
                </c:pt>
                <c:pt idx="43361">
                  <c:v>8.16</c:v>
                </c:pt>
                <c:pt idx="43362">
                  <c:v>8.16</c:v>
                </c:pt>
                <c:pt idx="43363">
                  <c:v>8.16</c:v>
                </c:pt>
                <c:pt idx="43364">
                  <c:v>8.16</c:v>
                </c:pt>
                <c:pt idx="43365">
                  <c:v>8.02</c:v>
                </c:pt>
                <c:pt idx="43366">
                  <c:v>8.02</c:v>
                </c:pt>
                <c:pt idx="43367">
                  <c:v>8.02</c:v>
                </c:pt>
                <c:pt idx="43368">
                  <c:v>8.02</c:v>
                </c:pt>
                <c:pt idx="43369">
                  <c:v>8.02</c:v>
                </c:pt>
                <c:pt idx="43370">
                  <c:v>8.02</c:v>
                </c:pt>
                <c:pt idx="43371">
                  <c:v>8.02</c:v>
                </c:pt>
                <c:pt idx="43372">
                  <c:v>8.02</c:v>
                </c:pt>
                <c:pt idx="43373">
                  <c:v>8.02</c:v>
                </c:pt>
                <c:pt idx="43374">
                  <c:v>8.02</c:v>
                </c:pt>
                <c:pt idx="43375">
                  <c:v>8.4700000000000006</c:v>
                </c:pt>
                <c:pt idx="43376">
                  <c:v>8.4700000000000006</c:v>
                </c:pt>
                <c:pt idx="43377">
                  <c:v>8.4700000000000006</c:v>
                </c:pt>
                <c:pt idx="43378">
                  <c:v>8.4700000000000006</c:v>
                </c:pt>
                <c:pt idx="43379">
                  <c:v>8.4700000000000006</c:v>
                </c:pt>
                <c:pt idx="43380">
                  <c:v>8.4700000000000006</c:v>
                </c:pt>
                <c:pt idx="43381">
                  <c:v>8.4700000000000006</c:v>
                </c:pt>
                <c:pt idx="43382">
                  <c:v>8.4700000000000006</c:v>
                </c:pt>
                <c:pt idx="43383">
                  <c:v>8.4700000000000006</c:v>
                </c:pt>
                <c:pt idx="43384">
                  <c:v>8.4700000000000006</c:v>
                </c:pt>
                <c:pt idx="43385">
                  <c:v>8.44</c:v>
                </c:pt>
                <c:pt idx="43386">
                  <c:v>8.44</c:v>
                </c:pt>
                <c:pt idx="43387">
                  <c:v>8.44</c:v>
                </c:pt>
                <c:pt idx="43388">
                  <c:v>8.44</c:v>
                </c:pt>
                <c:pt idx="43389">
                  <c:v>8.44</c:v>
                </c:pt>
                <c:pt idx="43390">
                  <c:v>8.44</c:v>
                </c:pt>
                <c:pt idx="43391">
                  <c:v>8.44</c:v>
                </c:pt>
                <c:pt idx="43392">
                  <c:v>8.44</c:v>
                </c:pt>
                <c:pt idx="43393">
                  <c:v>8.44</c:v>
                </c:pt>
                <c:pt idx="43394">
                  <c:v>8.44</c:v>
                </c:pt>
                <c:pt idx="43395">
                  <c:v>8.61</c:v>
                </c:pt>
                <c:pt idx="43396">
                  <c:v>8.61</c:v>
                </c:pt>
                <c:pt idx="43397">
                  <c:v>8.61</c:v>
                </c:pt>
                <c:pt idx="43398">
                  <c:v>8.61</c:v>
                </c:pt>
                <c:pt idx="43399">
                  <c:v>8.61</c:v>
                </c:pt>
                <c:pt idx="43400">
                  <c:v>8.61</c:v>
                </c:pt>
                <c:pt idx="43401">
                  <c:v>8.61</c:v>
                </c:pt>
                <c:pt idx="43402">
                  <c:v>8.61</c:v>
                </c:pt>
                <c:pt idx="43403">
                  <c:v>8.61</c:v>
                </c:pt>
                <c:pt idx="43404">
                  <c:v>8.61</c:v>
                </c:pt>
                <c:pt idx="43405">
                  <c:v>8.44</c:v>
                </c:pt>
                <c:pt idx="43406">
                  <c:v>8.44</c:v>
                </c:pt>
                <c:pt idx="43407">
                  <c:v>8.44</c:v>
                </c:pt>
                <c:pt idx="43408">
                  <c:v>8.44</c:v>
                </c:pt>
                <c:pt idx="43409">
                  <c:v>8.44</c:v>
                </c:pt>
                <c:pt idx="43410">
                  <c:v>8.44</c:v>
                </c:pt>
                <c:pt idx="43411">
                  <c:v>8.44</c:v>
                </c:pt>
                <c:pt idx="43412">
                  <c:v>8.44</c:v>
                </c:pt>
                <c:pt idx="43413">
                  <c:v>8.44</c:v>
                </c:pt>
                <c:pt idx="43414">
                  <c:v>8.44</c:v>
                </c:pt>
                <c:pt idx="43415">
                  <c:v>8.41</c:v>
                </c:pt>
                <c:pt idx="43416">
                  <c:v>8.41</c:v>
                </c:pt>
                <c:pt idx="43417">
                  <c:v>8.41</c:v>
                </c:pt>
                <c:pt idx="43418">
                  <c:v>8.41</c:v>
                </c:pt>
                <c:pt idx="43419">
                  <c:v>8.41</c:v>
                </c:pt>
                <c:pt idx="43420">
                  <c:v>8.41</c:v>
                </c:pt>
                <c:pt idx="43421">
                  <c:v>8.41</c:v>
                </c:pt>
                <c:pt idx="43422">
                  <c:v>8.41</c:v>
                </c:pt>
                <c:pt idx="43423">
                  <c:v>8.41</c:v>
                </c:pt>
                <c:pt idx="43424">
                  <c:v>8.41</c:v>
                </c:pt>
                <c:pt idx="43425">
                  <c:v>8.44</c:v>
                </c:pt>
                <c:pt idx="43426">
                  <c:v>8.44</c:v>
                </c:pt>
                <c:pt idx="43427">
                  <c:v>8.44</c:v>
                </c:pt>
                <c:pt idx="43428">
                  <c:v>8.44</c:v>
                </c:pt>
                <c:pt idx="43429">
                  <c:v>8.44</c:v>
                </c:pt>
                <c:pt idx="43430">
                  <c:v>8.44</c:v>
                </c:pt>
                <c:pt idx="43431">
                  <c:v>8.44</c:v>
                </c:pt>
                <c:pt idx="43432">
                  <c:v>8.44</c:v>
                </c:pt>
                <c:pt idx="43433">
                  <c:v>8.44</c:v>
                </c:pt>
                <c:pt idx="43434">
                  <c:v>8.44</c:v>
                </c:pt>
                <c:pt idx="43435">
                  <c:v>8.58</c:v>
                </c:pt>
                <c:pt idx="43436">
                  <c:v>8.58</c:v>
                </c:pt>
                <c:pt idx="43437">
                  <c:v>8.58</c:v>
                </c:pt>
                <c:pt idx="43438">
                  <c:v>8.58</c:v>
                </c:pt>
                <c:pt idx="43439">
                  <c:v>8.58</c:v>
                </c:pt>
                <c:pt idx="43440">
                  <c:v>8.58</c:v>
                </c:pt>
                <c:pt idx="43441">
                  <c:v>8.58</c:v>
                </c:pt>
                <c:pt idx="43442">
                  <c:v>8.58</c:v>
                </c:pt>
                <c:pt idx="43443">
                  <c:v>8.58</c:v>
                </c:pt>
                <c:pt idx="43444">
                  <c:v>8.58</c:v>
                </c:pt>
                <c:pt idx="43445">
                  <c:v>8.69</c:v>
                </c:pt>
                <c:pt idx="43446">
                  <c:v>8.69</c:v>
                </c:pt>
                <c:pt idx="43447">
                  <c:v>8.69</c:v>
                </c:pt>
                <c:pt idx="43448">
                  <c:v>8.69</c:v>
                </c:pt>
                <c:pt idx="43449">
                  <c:v>8.69</c:v>
                </c:pt>
                <c:pt idx="43450">
                  <c:v>8.69</c:v>
                </c:pt>
                <c:pt idx="43451">
                  <c:v>8.69</c:v>
                </c:pt>
                <c:pt idx="43452">
                  <c:v>8.69</c:v>
                </c:pt>
                <c:pt idx="43453">
                  <c:v>8.69</c:v>
                </c:pt>
                <c:pt idx="43454">
                  <c:v>8.69</c:v>
                </c:pt>
                <c:pt idx="43455">
                  <c:v>8.66</c:v>
                </c:pt>
                <c:pt idx="43456">
                  <c:v>8.66</c:v>
                </c:pt>
                <c:pt idx="43457">
                  <c:v>8.66</c:v>
                </c:pt>
                <c:pt idx="43458">
                  <c:v>8.66</c:v>
                </c:pt>
                <c:pt idx="43459">
                  <c:v>8.66</c:v>
                </c:pt>
                <c:pt idx="43460">
                  <c:v>8.66</c:v>
                </c:pt>
                <c:pt idx="43461">
                  <c:v>8.66</c:v>
                </c:pt>
                <c:pt idx="43462">
                  <c:v>8.66</c:v>
                </c:pt>
                <c:pt idx="43463">
                  <c:v>8.66</c:v>
                </c:pt>
                <c:pt idx="43464">
                  <c:v>8.66</c:v>
                </c:pt>
                <c:pt idx="43465">
                  <c:v>8.52</c:v>
                </c:pt>
                <c:pt idx="43466">
                  <c:v>8.52</c:v>
                </c:pt>
                <c:pt idx="43467">
                  <c:v>8.52</c:v>
                </c:pt>
                <c:pt idx="43468">
                  <c:v>8.52</c:v>
                </c:pt>
                <c:pt idx="43469">
                  <c:v>8.52</c:v>
                </c:pt>
                <c:pt idx="43470">
                  <c:v>8.52</c:v>
                </c:pt>
                <c:pt idx="43471">
                  <c:v>8.52</c:v>
                </c:pt>
                <c:pt idx="43472">
                  <c:v>8.52</c:v>
                </c:pt>
                <c:pt idx="43473">
                  <c:v>8.52</c:v>
                </c:pt>
                <c:pt idx="43474">
                  <c:v>8.52</c:v>
                </c:pt>
                <c:pt idx="43475">
                  <c:v>8.27</c:v>
                </c:pt>
                <c:pt idx="43476">
                  <c:v>8.27</c:v>
                </c:pt>
                <c:pt idx="43477">
                  <c:v>8.27</c:v>
                </c:pt>
                <c:pt idx="43478">
                  <c:v>8.27</c:v>
                </c:pt>
                <c:pt idx="43479">
                  <c:v>8.27</c:v>
                </c:pt>
                <c:pt idx="43480">
                  <c:v>8.27</c:v>
                </c:pt>
                <c:pt idx="43481">
                  <c:v>8.27</c:v>
                </c:pt>
                <c:pt idx="43482">
                  <c:v>8.27</c:v>
                </c:pt>
                <c:pt idx="43483">
                  <c:v>8.27</c:v>
                </c:pt>
                <c:pt idx="43484">
                  <c:v>8.27</c:v>
                </c:pt>
                <c:pt idx="43485">
                  <c:v>8.4700000000000006</c:v>
                </c:pt>
                <c:pt idx="43486">
                  <c:v>8.4700000000000006</c:v>
                </c:pt>
                <c:pt idx="43487">
                  <c:v>8.4700000000000006</c:v>
                </c:pt>
                <c:pt idx="43488">
                  <c:v>8.4700000000000006</c:v>
                </c:pt>
                <c:pt idx="43489">
                  <c:v>8.4700000000000006</c:v>
                </c:pt>
                <c:pt idx="43490">
                  <c:v>8.4700000000000006</c:v>
                </c:pt>
                <c:pt idx="43491">
                  <c:v>8.4700000000000006</c:v>
                </c:pt>
                <c:pt idx="43492">
                  <c:v>8.4700000000000006</c:v>
                </c:pt>
                <c:pt idx="43493">
                  <c:v>8.4700000000000006</c:v>
                </c:pt>
                <c:pt idx="43494">
                  <c:v>8.4700000000000006</c:v>
                </c:pt>
                <c:pt idx="43495">
                  <c:v>8.7200000000000006</c:v>
                </c:pt>
                <c:pt idx="43496">
                  <c:v>8.7200000000000006</c:v>
                </c:pt>
                <c:pt idx="43497">
                  <c:v>8.7200000000000006</c:v>
                </c:pt>
                <c:pt idx="43498">
                  <c:v>8.7200000000000006</c:v>
                </c:pt>
                <c:pt idx="43499">
                  <c:v>8.7200000000000006</c:v>
                </c:pt>
                <c:pt idx="43500">
                  <c:v>8.7200000000000006</c:v>
                </c:pt>
                <c:pt idx="43501">
                  <c:v>8.7200000000000006</c:v>
                </c:pt>
                <c:pt idx="43502">
                  <c:v>8.7200000000000006</c:v>
                </c:pt>
                <c:pt idx="43503">
                  <c:v>8.7200000000000006</c:v>
                </c:pt>
                <c:pt idx="43504">
                  <c:v>8.7200000000000006</c:v>
                </c:pt>
                <c:pt idx="43505">
                  <c:v>8.3000000000000007</c:v>
                </c:pt>
                <c:pt idx="43506">
                  <c:v>8.3000000000000007</c:v>
                </c:pt>
                <c:pt idx="43507">
                  <c:v>8.3000000000000007</c:v>
                </c:pt>
                <c:pt idx="43508">
                  <c:v>8.3000000000000007</c:v>
                </c:pt>
                <c:pt idx="43509">
                  <c:v>8.3000000000000007</c:v>
                </c:pt>
                <c:pt idx="43510">
                  <c:v>8.3000000000000007</c:v>
                </c:pt>
                <c:pt idx="43511">
                  <c:v>8.3000000000000007</c:v>
                </c:pt>
                <c:pt idx="43512">
                  <c:v>8.3000000000000007</c:v>
                </c:pt>
                <c:pt idx="43513">
                  <c:v>8.3000000000000007</c:v>
                </c:pt>
                <c:pt idx="43514">
                  <c:v>8.3000000000000007</c:v>
                </c:pt>
                <c:pt idx="43515">
                  <c:v>8.27</c:v>
                </c:pt>
                <c:pt idx="43516">
                  <c:v>8.27</c:v>
                </c:pt>
                <c:pt idx="43517">
                  <c:v>8.27</c:v>
                </c:pt>
                <c:pt idx="43518">
                  <c:v>8.27</c:v>
                </c:pt>
                <c:pt idx="43519">
                  <c:v>8.27</c:v>
                </c:pt>
                <c:pt idx="43520">
                  <c:v>8.27</c:v>
                </c:pt>
                <c:pt idx="43521">
                  <c:v>8.27</c:v>
                </c:pt>
                <c:pt idx="43522">
                  <c:v>8.27</c:v>
                </c:pt>
                <c:pt idx="43523">
                  <c:v>8.27</c:v>
                </c:pt>
                <c:pt idx="43524">
                  <c:v>8.27</c:v>
                </c:pt>
                <c:pt idx="43525">
                  <c:v>8.41</c:v>
                </c:pt>
                <c:pt idx="43526">
                  <c:v>8.41</c:v>
                </c:pt>
                <c:pt idx="43527">
                  <c:v>8.41</c:v>
                </c:pt>
                <c:pt idx="43528">
                  <c:v>8.41</c:v>
                </c:pt>
                <c:pt idx="43529">
                  <c:v>8.41</c:v>
                </c:pt>
                <c:pt idx="43530">
                  <c:v>8.41</c:v>
                </c:pt>
                <c:pt idx="43531">
                  <c:v>8.41</c:v>
                </c:pt>
                <c:pt idx="43532">
                  <c:v>8.41</c:v>
                </c:pt>
                <c:pt idx="43533">
                  <c:v>8.41</c:v>
                </c:pt>
                <c:pt idx="43534">
                  <c:v>8.41</c:v>
                </c:pt>
                <c:pt idx="43535">
                  <c:v>8.41</c:v>
                </c:pt>
                <c:pt idx="43536">
                  <c:v>8.41</c:v>
                </c:pt>
                <c:pt idx="43537">
                  <c:v>8.41</c:v>
                </c:pt>
                <c:pt idx="43538">
                  <c:v>8.41</c:v>
                </c:pt>
                <c:pt idx="43539">
                  <c:v>8.41</c:v>
                </c:pt>
                <c:pt idx="43540">
                  <c:v>8.41</c:v>
                </c:pt>
                <c:pt idx="43541">
                  <c:v>8.41</c:v>
                </c:pt>
                <c:pt idx="43542">
                  <c:v>8.41</c:v>
                </c:pt>
                <c:pt idx="43543">
                  <c:v>8.41</c:v>
                </c:pt>
                <c:pt idx="43544">
                  <c:v>8.41</c:v>
                </c:pt>
                <c:pt idx="43545">
                  <c:v>9.11</c:v>
                </c:pt>
                <c:pt idx="43546">
                  <c:v>9.11</c:v>
                </c:pt>
                <c:pt idx="43547">
                  <c:v>9.11</c:v>
                </c:pt>
                <c:pt idx="43548">
                  <c:v>9.11</c:v>
                </c:pt>
                <c:pt idx="43549">
                  <c:v>9.11</c:v>
                </c:pt>
                <c:pt idx="43550">
                  <c:v>9.11</c:v>
                </c:pt>
                <c:pt idx="43551">
                  <c:v>9.11</c:v>
                </c:pt>
                <c:pt idx="43552">
                  <c:v>9.11</c:v>
                </c:pt>
                <c:pt idx="43553">
                  <c:v>9.11</c:v>
                </c:pt>
                <c:pt idx="43554">
                  <c:v>9.11</c:v>
                </c:pt>
                <c:pt idx="43555">
                  <c:v>8.52</c:v>
                </c:pt>
                <c:pt idx="43556">
                  <c:v>8.52</c:v>
                </c:pt>
                <c:pt idx="43557">
                  <c:v>8.52</c:v>
                </c:pt>
                <c:pt idx="43558">
                  <c:v>8.52</c:v>
                </c:pt>
                <c:pt idx="43559">
                  <c:v>8.52</c:v>
                </c:pt>
                <c:pt idx="43560">
                  <c:v>8.52</c:v>
                </c:pt>
                <c:pt idx="43561">
                  <c:v>8.52</c:v>
                </c:pt>
                <c:pt idx="43562">
                  <c:v>8.52</c:v>
                </c:pt>
                <c:pt idx="43563">
                  <c:v>8.52</c:v>
                </c:pt>
                <c:pt idx="43564">
                  <c:v>8.52</c:v>
                </c:pt>
                <c:pt idx="43565">
                  <c:v>7.99</c:v>
                </c:pt>
                <c:pt idx="43566">
                  <c:v>7.99</c:v>
                </c:pt>
                <c:pt idx="43567">
                  <c:v>7.99</c:v>
                </c:pt>
                <c:pt idx="43568">
                  <c:v>7.99</c:v>
                </c:pt>
                <c:pt idx="43569">
                  <c:v>7.99</c:v>
                </c:pt>
                <c:pt idx="43570">
                  <c:v>7.99</c:v>
                </c:pt>
                <c:pt idx="43571">
                  <c:v>7.99</c:v>
                </c:pt>
                <c:pt idx="43572">
                  <c:v>7.99</c:v>
                </c:pt>
                <c:pt idx="43573">
                  <c:v>7.99</c:v>
                </c:pt>
                <c:pt idx="43574">
                  <c:v>7.99</c:v>
                </c:pt>
                <c:pt idx="43575">
                  <c:v>7.74</c:v>
                </c:pt>
                <c:pt idx="43576">
                  <c:v>7.74</c:v>
                </c:pt>
                <c:pt idx="43577">
                  <c:v>7.74</c:v>
                </c:pt>
                <c:pt idx="43578">
                  <c:v>7.74</c:v>
                </c:pt>
                <c:pt idx="43579">
                  <c:v>7.74</c:v>
                </c:pt>
                <c:pt idx="43580">
                  <c:v>7.74</c:v>
                </c:pt>
                <c:pt idx="43581">
                  <c:v>7.74</c:v>
                </c:pt>
                <c:pt idx="43582">
                  <c:v>7.74</c:v>
                </c:pt>
                <c:pt idx="43583">
                  <c:v>7.74</c:v>
                </c:pt>
                <c:pt idx="43584">
                  <c:v>7.74</c:v>
                </c:pt>
                <c:pt idx="43585">
                  <c:v>0</c:v>
                </c:pt>
                <c:pt idx="43586">
                  <c:v>0</c:v>
                </c:pt>
                <c:pt idx="43587">
                  <c:v>0</c:v>
                </c:pt>
                <c:pt idx="43588">
                  <c:v>0</c:v>
                </c:pt>
                <c:pt idx="43589">
                  <c:v>0</c:v>
                </c:pt>
              </c:numCache>
            </c:numRef>
          </c:val>
          <c:smooth val="0"/>
          <c:extLst>
            <c:ext xmlns:c16="http://schemas.microsoft.com/office/drawing/2014/chart" uri="{C3380CC4-5D6E-409C-BE32-E72D297353CC}">
              <c16:uniqueId val="{00000000-F164-4FD8-A2C7-274BE2CA1174}"/>
            </c:ext>
          </c:extLst>
        </c:ser>
        <c:dLbls>
          <c:showLegendKey val="0"/>
          <c:showVal val="0"/>
          <c:showCatName val="0"/>
          <c:showSerName val="0"/>
          <c:showPercent val="0"/>
          <c:showBubbleSize val="0"/>
        </c:dLbls>
        <c:smooth val="0"/>
        <c:axId val="1839151872"/>
        <c:axId val="1829568208"/>
      </c:lineChart>
      <c:catAx>
        <c:axId val="1839151872"/>
        <c:scaling>
          <c:orientation val="minMax"/>
        </c:scaling>
        <c:delete val="1"/>
        <c:axPos val="b"/>
        <c:majorTickMark val="none"/>
        <c:minorTickMark val="none"/>
        <c:tickLblPos val="nextTo"/>
        <c:crossAx val="1829568208"/>
        <c:crosses val="autoZero"/>
        <c:auto val="1"/>
        <c:lblAlgn val="ctr"/>
        <c:lblOffset val="100"/>
        <c:noMultiLvlLbl val="0"/>
      </c:catAx>
      <c:valAx>
        <c:axId val="18295682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9151872"/>
        <c:crosses val="autoZero"/>
        <c:crossBetween val="between"/>
      </c:valAx>
      <c:spPr>
        <a:solidFill>
          <a:srgbClr val="FF0000"/>
        </a:solidFill>
        <a:ln>
          <a:solidFill>
            <a:srgbClr val="FFFF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'2018-02-21_Seat_Leon_KA_BB_Norm'!$E$1</c:f>
              <c:strCache>
                <c:ptCount val="1"/>
                <c:pt idx="0">
                  <c:v>Vehicle Speed Sensor [km/h]</c:v>
                </c:pt>
              </c:strCache>
            </c:strRef>
          </c:tx>
          <c:spPr>
            <a:ln w="28575" cap="rnd">
              <a:solidFill>
                <a:schemeClr val="accent1"/>
              </a:solidFill>
              <a:round/>
            </a:ln>
            <a:effectLst/>
          </c:spPr>
          <c:marker>
            <c:symbol val="none"/>
          </c:marker>
          <c:cat>
            <c:numRef>
              <c:f>'2018-02-21_Seat_Leon_KA_BB_Norm'!$A$2:$A$43591</c:f>
              <c:numCache>
                <c:formatCode>mm:ss.0</c:formatCode>
                <c:ptCount val="43590"/>
                <c:pt idx="0">
                  <c:v>0.76446100694444441</c:v>
                </c:pt>
                <c:pt idx="1">
                  <c:v>0.76446277777777771</c:v>
                </c:pt>
                <c:pt idx="2">
                  <c:v>0.76446378472222232</c:v>
                </c:pt>
                <c:pt idx="3">
                  <c:v>0.76446481481481487</c:v>
                </c:pt>
                <c:pt idx="4">
                  <c:v>0.76446585648148158</c:v>
                </c:pt>
                <c:pt idx="5">
                  <c:v>0.76446689814814806</c:v>
                </c:pt>
                <c:pt idx="6">
                  <c:v>0.76446793981481476</c:v>
                </c:pt>
                <c:pt idx="7">
                  <c:v>0.76446898148148146</c:v>
                </c:pt>
                <c:pt idx="8">
                  <c:v>0.76447002314814816</c:v>
                </c:pt>
                <c:pt idx="9">
                  <c:v>0.76447106481481475</c:v>
                </c:pt>
                <c:pt idx="10">
                  <c:v>0.76447210648148145</c:v>
                </c:pt>
                <c:pt idx="11">
                  <c:v>0.76447314814814815</c:v>
                </c:pt>
                <c:pt idx="12">
                  <c:v>0.76447418981481485</c:v>
                </c:pt>
                <c:pt idx="13">
                  <c:v>0.76447523148148155</c:v>
                </c:pt>
                <c:pt idx="14">
                  <c:v>0.76447627314814814</c:v>
                </c:pt>
                <c:pt idx="15">
                  <c:v>0.76447731481481485</c:v>
                </c:pt>
                <c:pt idx="16">
                  <c:v>0.76447835648148155</c:v>
                </c:pt>
                <c:pt idx="17">
                  <c:v>0.76447939814814825</c:v>
                </c:pt>
                <c:pt idx="18">
                  <c:v>0.76448078703703704</c:v>
                </c:pt>
                <c:pt idx="19">
                  <c:v>0.76448182870370374</c:v>
                </c:pt>
                <c:pt idx="20">
                  <c:v>0.76448287037037044</c:v>
                </c:pt>
                <c:pt idx="21">
                  <c:v>0.76448391203703714</c:v>
                </c:pt>
                <c:pt idx="22">
                  <c:v>0.76448495370370362</c:v>
                </c:pt>
                <c:pt idx="23">
                  <c:v>0.76448599537037032</c:v>
                </c:pt>
                <c:pt idx="24">
                  <c:v>0.76448703703703702</c:v>
                </c:pt>
                <c:pt idx="25">
                  <c:v>0.76448807870370372</c:v>
                </c:pt>
                <c:pt idx="26">
                  <c:v>0.76448912037037031</c:v>
                </c:pt>
                <c:pt idx="27">
                  <c:v>0.76449016203703701</c:v>
                </c:pt>
                <c:pt idx="28">
                  <c:v>0.76449120370370371</c:v>
                </c:pt>
                <c:pt idx="29">
                  <c:v>0.76449224537037042</c:v>
                </c:pt>
                <c:pt idx="30">
                  <c:v>0.76449328703703701</c:v>
                </c:pt>
                <c:pt idx="31">
                  <c:v>0.76449432870370371</c:v>
                </c:pt>
                <c:pt idx="32">
                  <c:v>0.76449535879629626</c:v>
                </c:pt>
                <c:pt idx="33">
                  <c:v>0.76449641203703711</c:v>
                </c:pt>
                <c:pt idx="34">
                  <c:v>0.76449745370370381</c:v>
                </c:pt>
                <c:pt idx="35">
                  <c:v>0.76449849537037029</c:v>
                </c:pt>
                <c:pt idx="36">
                  <c:v>0.76449953703703699</c:v>
                </c:pt>
                <c:pt idx="37">
                  <c:v>0.76450057870370369</c:v>
                </c:pt>
                <c:pt idx="38">
                  <c:v>0.76450162037037039</c:v>
                </c:pt>
                <c:pt idx="39">
                  <c:v>0.76450300925925918</c:v>
                </c:pt>
                <c:pt idx="40">
                  <c:v>0.76450405092592588</c:v>
                </c:pt>
                <c:pt idx="41">
                  <c:v>0.76450509259259258</c:v>
                </c:pt>
                <c:pt idx="42">
                  <c:v>0.76450613425925928</c:v>
                </c:pt>
                <c:pt idx="43">
                  <c:v>0.76450717592592587</c:v>
                </c:pt>
                <c:pt idx="44">
                  <c:v>0.76450821759259258</c:v>
                </c:pt>
                <c:pt idx="45">
                  <c:v>0.76450925925925928</c:v>
                </c:pt>
                <c:pt idx="46">
                  <c:v>0.76451030092592598</c:v>
                </c:pt>
                <c:pt idx="47">
                  <c:v>0.76451134259259257</c:v>
                </c:pt>
                <c:pt idx="48">
                  <c:v>0.76451238425925927</c:v>
                </c:pt>
                <c:pt idx="49">
                  <c:v>0.76451342592592597</c:v>
                </c:pt>
                <c:pt idx="50">
                  <c:v>0.76451446759259267</c:v>
                </c:pt>
                <c:pt idx="51">
                  <c:v>0.76451550925925915</c:v>
                </c:pt>
                <c:pt idx="52">
                  <c:v>0.76451655092592585</c:v>
                </c:pt>
                <c:pt idx="53">
                  <c:v>0.76451759259259255</c:v>
                </c:pt>
                <c:pt idx="54">
                  <c:v>0.76451863425925926</c:v>
                </c:pt>
                <c:pt idx="55">
                  <c:v>0.76451967592592596</c:v>
                </c:pt>
                <c:pt idx="56">
                  <c:v>0.76452071759259255</c:v>
                </c:pt>
                <c:pt idx="57">
                  <c:v>0.76452175925925925</c:v>
                </c:pt>
                <c:pt idx="58">
                  <c:v>0.76452280092592595</c:v>
                </c:pt>
                <c:pt idx="59">
                  <c:v>0.76452384259259265</c:v>
                </c:pt>
                <c:pt idx="60">
                  <c:v>0.76452488425925924</c:v>
                </c:pt>
                <c:pt idx="61">
                  <c:v>0.76452593750000009</c:v>
                </c:pt>
                <c:pt idx="62">
                  <c:v>0.76452696759259264</c:v>
                </c:pt>
                <c:pt idx="63">
                  <c:v>0.76452800925925934</c:v>
                </c:pt>
                <c:pt idx="64">
                  <c:v>0.76452905092592582</c:v>
                </c:pt>
                <c:pt idx="65">
                  <c:v>0.76453009259259253</c:v>
                </c:pt>
                <c:pt idx="66">
                  <c:v>0.76453113425925923</c:v>
                </c:pt>
                <c:pt idx="67">
                  <c:v>0.76453217592592593</c:v>
                </c:pt>
                <c:pt idx="68">
                  <c:v>0.76453321759259263</c:v>
                </c:pt>
                <c:pt idx="69">
                  <c:v>0.76453425925925922</c:v>
                </c:pt>
                <c:pt idx="70">
                  <c:v>0.76453530092592592</c:v>
                </c:pt>
                <c:pt idx="71">
                  <c:v>0.76453634259259262</c:v>
                </c:pt>
                <c:pt idx="72">
                  <c:v>0.76453738425925932</c:v>
                </c:pt>
                <c:pt idx="73">
                  <c:v>0.76453842592592591</c:v>
                </c:pt>
                <c:pt idx="74">
                  <c:v>0.76453946759259261</c:v>
                </c:pt>
                <c:pt idx="75">
                  <c:v>0.76454050925925932</c:v>
                </c:pt>
                <c:pt idx="76">
                  <c:v>0.76454155092592602</c:v>
                </c:pt>
                <c:pt idx="77">
                  <c:v>0.7645425925925925</c:v>
                </c:pt>
                <c:pt idx="78">
                  <c:v>0.7645436342592592</c:v>
                </c:pt>
                <c:pt idx="79">
                  <c:v>0.7645446759259259</c:v>
                </c:pt>
                <c:pt idx="80">
                  <c:v>0.7645457175925926</c:v>
                </c:pt>
                <c:pt idx="81">
                  <c:v>0.76454675925925919</c:v>
                </c:pt>
                <c:pt idx="82">
                  <c:v>0.76454780092592589</c:v>
                </c:pt>
                <c:pt idx="83">
                  <c:v>0.76454884259259259</c:v>
                </c:pt>
                <c:pt idx="84">
                  <c:v>0.76454988425925929</c:v>
                </c:pt>
                <c:pt idx="85">
                  <c:v>0.76455092592592599</c:v>
                </c:pt>
                <c:pt idx="86">
                  <c:v>0.76455196759259259</c:v>
                </c:pt>
                <c:pt idx="87">
                  <c:v>0.76455300925925929</c:v>
                </c:pt>
                <c:pt idx="88">
                  <c:v>0.76455405092592599</c:v>
                </c:pt>
                <c:pt idx="89">
                  <c:v>0.76455509259259269</c:v>
                </c:pt>
                <c:pt idx="90">
                  <c:v>0.76455613425925917</c:v>
                </c:pt>
                <c:pt idx="91">
                  <c:v>0.76455717592592587</c:v>
                </c:pt>
                <c:pt idx="92">
                  <c:v>0.76455821759259257</c:v>
                </c:pt>
                <c:pt idx="93">
                  <c:v>0.76455925925925927</c:v>
                </c:pt>
                <c:pt idx="94">
                  <c:v>0.76456030092592586</c:v>
                </c:pt>
                <c:pt idx="95">
                  <c:v>0.76456134259259256</c:v>
                </c:pt>
                <c:pt idx="96">
                  <c:v>0.76456238425925926</c:v>
                </c:pt>
                <c:pt idx="97">
                  <c:v>0.76456342592592597</c:v>
                </c:pt>
                <c:pt idx="98">
                  <c:v>0.76456446759259256</c:v>
                </c:pt>
                <c:pt idx="99">
                  <c:v>0.76456550925925926</c:v>
                </c:pt>
                <c:pt idx="100">
                  <c:v>0.76456689814814816</c:v>
                </c:pt>
                <c:pt idx="101">
                  <c:v>0.76456898148148145</c:v>
                </c:pt>
                <c:pt idx="102">
                  <c:v>0.76457003472222229</c:v>
                </c:pt>
                <c:pt idx="103">
                  <c:v>0.76457106481481485</c:v>
                </c:pt>
                <c:pt idx="104">
                  <c:v>0.76457210648148155</c:v>
                </c:pt>
                <c:pt idx="105">
                  <c:v>0.76457314814814825</c:v>
                </c:pt>
                <c:pt idx="106">
                  <c:v>0.76457418981481473</c:v>
                </c:pt>
                <c:pt idx="107">
                  <c:v>0.76457523148148143</c:v>
                </c:pt>
                <c:pt idx="108">
                  <c:v>0.76457627314814813</c:v>
                </c:pt>
                <c:pt idx="109">
                  <c:v>0.76457731481481483</c:v>
                </c:pt>
                <c:pt idx="110">
                  <c:v>0.76457835648148142</c:v>
                </c:pt>
                <c:pt idx="111">
                  <c:v>0.76457939814814813</c:v>
                </c:pt>
                <c:pt idx="112">
                  <c:v>0.76458043981481483</c:v>
                </c:pt>
                <c:pt idx="113">
                  <c:v>0.76458148148148153</c:v>
                </c:pt>
                <c:pt idx="114">
                  <c:v>0.76458252314814812</c:v>
                </c:pt>
                <c:pt idx="115">
                  <c:v>0.76458356481481482</c:v>
                </c:pt>
                <c:pt idx="116">
                  <c:v>0.76458460648148152</c:v>
                </c:pt>
                <c:pt idx="117">
                  <c:v>0.76458564814814822</c:v>
                </c:pt>
                <c:pt idx="118">
                  <c:v>0.76458668981481492</c:v>
                </c:pt>
                <c:pt idx="119">
                  <c:v>0.76458807870370371</c:v>
                </c:pt>
                <c:pt idx="120">
                  <c:v>0.76458912037037041</c:v>
                </c:pt>
                <c:pt idx="121">
                  <c:v>0.76459016203703711</c:v>
                </c:pt>
                <c:pt idx="122">
                  <c:v>0.76459120370370359</c:v>
                </c:pt>
                <c:pt idx="123">
                  <c:v>0.76459224537037029</c:v>
                </c:pt>
                <c:pt idx="124">
                  <c:v>0.76459332175925931</c:v>
                </c:pt>
                <c:pt idx="125">
                  <c:v>0.7645943287037037</c:v>
                </c:pt>
                <c:pt idx="126">
                  <c:v>0.7645953703703704</c:v>
                </c:pt>
                <c:pt idx="127">
                  <c:v>0.76459641203703699</c:v>
                </c:pt>
                <c:pt idx="128">
                  <c:v>0.76459745370370369</c:v>
                </c:pt>
                <c:pt idx="129">
                  <c:v>0.76459849537037039</c:v>
                </c:pt>
                <c:pt idx="130">
                  <c:v>0.76459953703703709</c:v>
                </c:pt>
                <c:pt idx="131">
                  <c:v>0.76460057870370368</c:v>
                </c:pt>
                <c:pt idx="132">
                  <c:v>0.76460162037037038</c:v>
                </c:pt>
                <c:pt idx="133">
                  <c:v>0.76460266203703708</c:v>
                </c:pt>
                <c:pt idx="134">
                  <c:v>0.76460370370370379</c:v>
                </c:pt>
                <c:pt idx="135">
                  <c:v>0.76460474537037026</c:v>
                </c:pt>
                <c:pt idx="136">
                  <c:v>0.76460578703703697</c:v>
                </c:pt>
                <c:pt idx="137">
                  <c:v>0.76460682870370367</c:v>
                </c:pt>
                <c:pt idx="138">
                  <c:v>0.76460787037037037</c:v>
                </c:pt>
                <c:pt idx="139">
                  <c:v>0.76460891203703707</c:v>
                </c:pt>
                <c:pt idx="140">
                  <c:v>0.7646099652777778</c:v>
                </c:pt>
                <c:pt idx="141">
                  <c:v>0.76461099537037036</c:v>
                </c:pt>
                <c:pt idx="142">
                  <c:v>0.76461203703703706</c:v>
                </c:pt>
                <c:pt idx="143">
                  <c:v>0.76461307870370376</c:v>
                </c:pt>
                <c:pt idx="144">
                  <c:v>0.76461412037037035</c:v>
                </c:pt>
                <c:pt idx="145">
                  <c:v>0.76461516203703705</c:v>
                </c:pt>
                <c:pt idx="146">
                  <c:v>0.76461620370370376</c:v>
                </c:pt>
                <c:pt idx="147">
                  <c:v>0.76461724537037046</c:v>
                </c:pt>
                <c:pt idx="148">
                  <c:v>0.76461829861111108</c:v>
                </c:pt>
                <c:pt idx="149">
                  <c:v>0.76461953703703711</c:v>
                </c:pt>
                <c:pt idx="150">
                  <c:v>0.76462071759259265</c:v>
                </c:pt>
                <c:pt idx="151">
                  <c:v>0.76462175925925935</c:v>
                </c:pt>
                <c:pt idx="152">
                  <c:v>0.76462349537037033</c:v>
                </c:pt>
                <c:pt idx="153">
                  <c:v>0.76462523148148154</c:v>
                </c:pt>
                <c:pt idx="154">
                  <c:v>0.76462628472222216</c:v>
                </c:pt>
                <c:pt idx="155">
                  <c:v>0.76462731481481472</c:v>
                </c:pt>
                <c:pt idx="156">
                  <c:v>0.76462835648148142</c:v>
                </c:pt>
                <c:pt idx="157">
                  <c:v>0.76462939814814812</c:v>
                </c:pt>
                <c:pt idx="158">
                  <c:v>0.76463043981481482</c:v>
                </c:pt>
                <c:pt idx="159">
                  <c:v>0.76463217592592592</c:v>
                </c:pt>
                <c:pt idx="160">
                  <c:v>0.76463320601851859</c:v>
                </c:pt>
                <c:pt idx="161">
                  <c:v>0.76463425925925932</c:v>
                </c:pt>
                <c:pt idx="162">
                  <c:v>0.76463530092592602</c:v>
                </c:pt>
                <c:pt idx="163">
                  <c:v>0.76463635416666664</c:v>
                </c:pt>
                <c:pt idx="164">
                  <c:v>0.7646373842592592</c:v>
                </c:pt>
                <c:pt idx="165">
                  <c:v>0.76463878472222213</c:v>
                </c:pt>
                <c:pt idx="166">
                  <c:v>0.76464016203703711</c:v>
                </c:pt>
                <c:pt idx="167">
                  <c:v>0.7646412037037037</c:v>
                </c:pt>
                <c:pt idx="168">
                  <c:v>0.7646422453703704</c:v>
                </c:pt>
                <c:pt idx="169">
                  <c:v>0.7646432870370371</c:v>
                </c:pt>
                <c:pt idx="170">
                  <c:v>0.7646443287037038</c:v>
                </c:pt>
                <c:pt idx="171">
                  <c:v>0.76464537037037028</c:v>
                </c:pt>
                <c:pt idx="172">
                  <c:v>0.76464641203703698</c:v>
                </c:pt>
                <c:pt idx="173">
                  <c:v>0.76464745370370368</c:v>
                </c:pt>
                <c:pt idx="174">
                  <c:v>0.76464848379629624</c:v>
                </c:pt>
                <c:pt idx="175">
                  <c:v>0.76464953703703697</c:v>
                </c:pt>
                <c:pt idx="176">
                  <c:v>0.76465057870370368</c:v>
                </c:pt>
                <c:pt idx="177">
                  <c:v>0.76465162037037038</c:v>
                </c:pt>
                <c:pt idx="178">
                  <c:v>0.76465269675925918</c:v>
                </c:pt>
                <c:pt idx="179">
                  <c:v>0.76465370370370367</c:v>
                </c:pt>
                <c:pt idx="180">
                  <c:v>0.76465474537037037</c:v>
                </c:pt>
                <c:pt idx="181">
                  <c:v>0.76465578703703707</c:v>
                </c:pt>
                <c:pt idx="182">
                  <c:v>0.76465682870370377</c:v>
                </c:pt>
                <c:pt idx="183">
                  <c:v>0.76465787037037047</c:v>
                </c:pt>
                <c:pt idx="184">
                  <c:v>0.76465891203703695</c:v>
                </c:pt>
                <c:pt idx="185">
                  <c:v>0.76465995370370365</c:v>
                </c:pt>
                <c:pt idx="186">
                  <c:v>0.76466100694444439</c:v>
                </c:pt>
                <c:pt idx="187">
                  <c:v>0.76466203703703706</c:v>
                </c:pt>
                <c:pt idx="188">
                  <c:v>0.76466307870370365</c:v>
                </c:pt>
                <c:pt idx="189">
                  <c:v>0.76466412037037035</c:v>
                </c:pt>
                <c:pt idx="190">
                  <c:v>0.76466517361111108</c:v>
                </c:pt>
                <c:pt idx="191">
                  <c:v>0.76466620370370375</c:v>
                </c:pt>
                <c:pt idx="192">
                  <c:v>0.76466724537037034</c:v>
                </c:pt>
                <c:pt idx="193">
                  <c:v>0.76466828703703704</c:v>
                </c:pt>
                <c:pt idx="194">
                  <c:v>0.7646693171296296</c:v>
                </c:pt>
                <c:pt idx="195">
                  <c:v>0.76467037037037044</c:v>
                </c:pt>
                <c:pt idx="196">
                  <c:v>0.764671400462963</c:v>
                </c:pt>
                <c:pt idx="197">
                  <c:v>0.7646724421296297</c:v>
                </c:pt>
                <c:pt idx="198">
                  <c:v>0.7646734837962964</c:v>
                </c:pt>
                <c:pt idx="199">
                  <c:v>0.76467452546296288</c:v>
                </c:pt>
                <c:pt idx="200">
                  <c:v>0.76467556712962959</c:v>
                </c:pt>
                <c:pt idx="201">
                  <c:v>0.76467660879629629</c:v>
                </c:pt>
                <c:pt idx="202">
                  <c:v>0.76467766203703702</c:v>
                </c:pt>
                <c:pt idx="203">
                  <c:v>0.76467869212962958</c:v>
                </c:pt>
                <c:pt idx="204">
                  <c:v>0.76468008101851848</c:v>
                </c:pt>
                <c:pt idx="205">
                  <c:v>0.76468111111111103</c:v>
                </c:pt>
                <c:pt idx="206">
                  <c:v>0.76468215277777773</c:v>
                </c:pt>
                <c:pt idx="207">
                  <c:v>0.76468319444444444</c:v>
                </c:pt>
                <c:pt idx="208">
                  <c:v>0.76468458333333322</c:v>
                </c:pt>
                <c:pt idx="209">
                  <c:v>0.76468597222222223</c:v>
                </c:pt>
                <c:pt idx="210">
                  <c:v>0.76468701388888893</c:v>
                </c:pt>
                <c:pt idx="211">
                  <c:v>0.76468805555555563</c:v>
                </c:pt>
                <c:pt idx="212">
                  <c:v>0.76468909722222211</c:v>
                </c:pt>
                <c:pt idx="213">
                  <c:v>0.76469012731481489</c:v>
                </c:pt>
                <c:pt idx="214">
                  <c:v>0.76469118055555552</c:v>
                </c:pt>
                <c:pt idx="215">
                  <c:v>0.76469222222222222</c:v>
                </c:pt>
                <c:pt idx="216">
                  <c:v>0.76469325231481478</c:v>
                </c:pt>
                <c:pt idx="217">
                  <c:v>0.76469430555555551</c:v>
                </c:pt>
                <c:pt idx="218">
                  <c:v>0.76469533564814818</c:v>
                </c:pt>
                <c:pt idx="219">
                  <c:v>0.76469637731481477</c:v>
                </c:pt>
                <c:pt idx="220">
                  <c:v>0.76469741898148147</c:v>
                </c:pt>
                <c:pt idx="221">
                  <c:v>0.76469846064814817</c:v>
                </c:pt>
                <c:pt idx="222">
                  <c:v>0.76469953703703697</c:v>
                </c:pt>
                <c:pt idx="223">
                  <c:v>0.76470053240740743</c:v>
                </c:pt>
                <c:pt idx="224">
                  <c:v>0.76470157407407413</c:v>
                </c:pt>
                <c:pt idx="225">
                  <c:v>0.76470261574074072</c:v>
                </c:pt>
                <c:pt idx="226">
                  <c:v>0.76470365740740742</c:v>
                </c:pt>
                <c:pt idx="227">
                  <c:v>0.76470469907407412</c:v>
                </c:pt>
                <c:pt idx="228">
                  <c:v>0.76470574074074082</c:v>
                </c:pt>
                <c:pt idx="229">
                  <c:v>0.7647067824074073</c:v>
                </c:pt>
                <c:pt idx="230">
                  <c:v>0.76470782407407401</c:v>
                </c:pt>
                <c:pt idx="231">
                  <c:v>0.76470886574074071</c:v>
                </c:pt>
                <c:pt idx="232">
                  <c:v>0.76470990740740741</c:v>
                </c:pt>
                <c:pt idx="233">
                  <c:v>0.76471093749999997</c:v>
                </c:pt>
                <c:pt idx="234">
                  <c:v>0.7647116435185185</c:v>
                </c:pt>
                <c:pt idx="235">
                  <c:v>0.76471267361111117</c:v>
                </c:pt>
                <c:pt idx="236">
                  <c:v>0.76471371527777776</c:v>
                </c:pt>
                <c:pt idx="237">
                  <c:v>0.76471475694444446</c:v>
                </c:pt>
                <c:pt idx="238">
                  <c:v>0.76471579861111116</c:v>
                </c:pt>
                <c:pt idx="239">
                  <c:v>0.76471684027777787</c:v>
                </c:pt>
                <c:pt idx="240">
                  <c:v>0.76471788194444434</c:v>
                </c:pt>
                <c:pt idx="241">
                  <c:v>0.76471892361111105</c:v>
                </c:pt>
                <c:pt idx="242">
                  <c:v>0.76471996527777775</c:v>
                </c:pt>
                <c:pt idx="243">
                  <c:v>0.76472101851851848</c:v>
                </c:pt>
                <c:pt idx="244">
                  <c:v>0.76472203703703701</c:v>
                </c:pt>
                <c:pt idx="245">
                  <c:v>0.76472307870370371</c:v>
                </c:pt>
                <c:pt idx="246">
                  <c:v>0.76472412037037041</c:v>
                </c:pt>
                <c:pt idx="247">
                  <c:v>0.764725162037037</c:v>
                </c:pt>
                <c:pt idx="248">
                  <c:v>0.7647262037037037</c:v>
                </c:pt>
                <c:pt idx="249">
                  <c:v>0.7647272453703704</c:v>
                </c:pt>
                <c:pt idx="250">
                  <c:v>0.7647282870370371</c:v>
                </c:pt>
                <c:pt idx="251">
                  <c:v>0.76472932870370369</c:v>
                </c:pt>
                <c:pt idx="252">
                  <c:v>0.76473037037037039</c:v>
                </c:pt>
                <c:pt idx="253">
                  <c:v>0.76473141203703709</c:v>
                </c:pt>
                <c:pt idx="254">
                  <c:v>0.7647324537037038</c:v>
                </c:pt>
                <c:pt idx="255">
                  <c:v>0.76473349537037028</c:v>
                </c:pt>
                <c:pt idx="256">
                  <c:v>0.76473418981481478</c:v>
                </c:pt>
                <c:pt idx="257">
                  <c:v>0.76473523148148148</c:v>
                </c:pt>
                <c:pt idx="258">
                  <c:v>0.76473592592592599</c:v>
                </c:pt>
                <c:pt idx="259">
                  <c:v>0.76473695601851854</c:v>
                </c:pt>
                <c:pt idx="260">
                  <c:v>0.76473799768518524</c:v>
                </c:pt>
                <c:pt idx="261">
                  <c:v>0.76473903935185195</c:v>
                </c:pt>
                <c:pt idx="262">
                  <c:v>0.76474008101851843</c:v>
                </c:pt>
                <c:pt idx="263">
                  <c:v>0.76474112268518513</c:v>
                </c:pt>
                <c:pt idx="264">
                  <c:v>0.76474216435185183</c:v>
                </c:pt>
                <c:pt idx="265">
                  <c:v>0.76474320601851853</c:v>
                </c:pt>
                <c:pt idx="266">
                  <c:v>0.76474424768518512</c:v>
                </c:pt>
                <c:pt idx="267">
                  <c:v>0.76474528935185182</c:v>
                </c:pt>
                <c:pt idx="268">
                  <c:v>0.76474633101851852</c:v>
                </c:pt>
                <c:pt idx="269">
                  <c:v>0.76474737268518522</c:v>
                </c:pt>
                <c:pt idx="270">
                  <c:v>0.76474806712962973</c:v>
                </c:pt>
                <c:pt idx="271">
                  <c:v>0.76474909722222228</c:v>
                </c:pt>
                <c:pt idx="272">
                  <c:v>0.76474980324074071</c:v>
                </c:pt>
                <c:pt idx="273">
                  <c:v>0.76475083333333327</c:v>
                </c:pt>
                <c:pt idx="274">
                  <c:v>0.76475187499999997</c:v>
                </c:pt>
                <c:pt idx="275">
                  <c:v>0.76475291666666667</c:v>
                </c:pt>
                <c:pt idx="276">
                  <c:v>0.76475395833333337</c:v>
                </c:pt>
                <c:pt idx="277">
                  <c:v>0.76475500000000007</c:v>
                </c:pt>
                <c:pt idx="278">
                  <c:v>0.76475604166666666</c:v>
                </c:pt>
                <c:pt idx="279">
                  <c:v>0.76475708333333337</c:v>
                </c:pt>
                <c:pt idx="280">
                  <c:v>0.76475812500000007</c:v>
                </c:pt>
                <c:pt idx="281">
                  <c:v>0.76475916666666677</c:v>
                </c:pt>
                <c:pt idx="282">
                  <c:v>0.76476020833333325</c:v>
                </c:pt>
                <c:pt idx="283">
                  <c:v>0.76476123842592603</c:v>
                </c:pt>
                <c:pt idx="284">
                  <c:v>0.76476194444444445</c:v>
                </c:pt>
                <c:pt idx="285">
                  <c:v>0.76476297453703701</c:v>
                </c:pt>
                <c:pt idx="286">
                  <c:v>0.76476368055555566</c:v>
                </c:pt>
                <c:pt idx="287">
                  <c:v>0.76476471064814822</c:v>
                </c:pt>
                <c:pt idx="288">
                  <c:v>0.76476576388888884</c:v>
                </c:pt>
                <c:pt idx="289">
                  <c:v>0.7647667939814814</c:v>
                </c:pt>
                <c:pt idx="290">
                  <c:v>0.7647678356481481</c:v>
                </c:pt>
                <c:pt idx="291">
                  <c:v>0.7647688773148148</c:v>
                </c:pt>
                <c:pt idx="292">
                  <c:v>0.7647699189814815</c:v>
                </c:pt>
                <c:pt idx="293">
                  <c:v>0.76477062500000004</c:v>
                </c:pt>
                <c:pt idx="294">
                  <c:v>0.76477165509259259</c:v>
                </c:pt>
                <c:pt idx="295">
                  <c:v>0.76477236111111113</c:v>
                </c:pt>
                <c:pt idx="296">
                  <c:v>0.76477339120370369</c:v>
                </c:pt>
                <c:pt idx="297">
                  <c:v>0.76477443287037039</c:v>
                </c:pt>
                <c:pt idx="298">
                  <c:v>0.76477547453703698</c:v>
                </c:pt>
                <c:pt idx="299">
                  <c:v>0.76477651620370368</c:v>
                </c:pt>
                <c:pt idx="300">
                  <c:v>0.76477755787037038</c:v>
                </c:pt>
                <c:pt idx="301">
                  <c:v>0.76477858796296294</c:v>
                </c:pt>
                <c:pt idx="302">
                  <c:v>0.76477962962962964</c:v>
                </c:pt>
                <c:pt idx="303">
                  <c:v>0.76478067129629634</c:v>
                </c:pt>
                <c:pt idx="304">
                  <c:v>0.76478171296296293</c:v>
                </c:pt>
                <c:pt idx="305">
                  <c:v>0.76478275462962964</c:v>
                </c:pt>
                <c:pt idx="306">
                  <c:v>0.76478414351851853</c:v>
                </c:pt>
                <c:pt idx="307">
                  <c:v>0.76478553240740743</c:v>
                </c:pt>
                <c:pt idx="308">
                  <c:v>0.76478623842592597</c:v>
                </c:pt>
                <c:pt idx="309">
                  <c:v>0.76478726851851853</c:v>
                </c:pt>
                <c:pt idx="310">
                  <c:v>0.76478831018518523</c:v>
                </c:pt>
                <c:pt idx="311">
                  <c:v>0.76478936342592585</c:v>
                </c:pt>
                <c:pt idx="312">
                  <c:v>0.76479039351851841</c:v>
                </c:pt>
                <c:pt idx="313">
                  <c:v>0.76479143518518511</c:v>
                </c:pt>
                <c:pt idx="314">
                  <c:v>0.76479247685185181</c:v>
                </c:pt>
                <c:pt idx="315">
                  <c:v>0.76479319444444449</c:v>
                </c:pt>
                <c:pt idx="316">
                  <c:v>0.76479421296296302</c:v>
                </c:pt>
                <c:pt idx="317">
                  <c:v>0.76479491898148144</c:v>
                </c:pt>
                <c:pt idx="318">
                  <c:v>0.764795949074074</c:v>
                </c:pt>
                <c:pt idx="319">
                  <c:v>0.76479697916666656</c:v>
                </c:pt>
                <c:pt idx="320">
                  <c:v>0.7647980324074074</c:v>
                </c:pt>
                <c:pt idx="321">
                  <c:v>0.76479906249999996</c:v>
                </c:pt>
                <c:pt idx="322">
                  <c:v>0.76480010416666666</c:v>
                </c:pt>
                <c:pt idx="323">
                  <c:v>0.76480114583333336</c:v>
                </c:pt>
                <c:pt idx="324">
                  <c:v>0.76480253472222215</c:v>
                </c:pt>
                <c:pt idx="325">
                  <c:v>0.76480357638888885</c:v>
                </c:pt>
                <c:pt idx="326">
                  <c:v>0.76480461805555555</c:v>
                </c:pt>
                <c:pt idx="327">
                  <c:v>0.76480567129629629</c:v>
                </c:pt>
                <c:pt idx="328">
                  <c:v>0.76480670138888884</c:v>
                </c:pt>
                <c:pt idx="329">
                  <c:v>0.76480774305555554</c:v>
                </c:pt>
                <c:pt idx="330">
                  <c:v>0.76480878472222225</c:v>
                </c:pt>
                <c:pt idx="331">
                  <c:v>0.76480982638888895</c:v>
                </c:pt>
                <c:pt idx="332">
                  <c:v>0.76481086805555554</c:v>
                </c:pt>
                <c:pt idx="333">
                  <c:v>0.76481190972222224</c:v>
                </c:pt>
                <c:pt idx="334">
                  <c:v>0.76481296296296286</c:v>
                </c:pt>
                <c:pt idx="335">
                  <c:v>0.76481399305555564</c:v>
                </c:pt>
                <c:pt idx="336">
                  <c:v>0.7648150231481482</c:v>
                </c:pt>
                <c:pt idx="337">
                  <c:v>0.76481572916666662</c:v>
                </c:pt>
                <c:pt idx="338">
                  <c:v>0.76481675925925929</c:v>
                </c:pt>
                <c:pt idx="339">
                  <c:v>0.76481746527777783</c:v>
                </c:pt>
                <c:pt idx="340">
                  <c:v>0.76481849537037039</c:v>
                </c:pt>
                <c:pt idx="341">
                  <c:v>0.76481953703703709</c:v>
                </c:pt>
                <c:pt idx="342">
                  <c:v>0.76482057870370379</c:v>
                </c:pt>
                <c:pt idx="343">
                  <c:v>0.76482163194444441</c:v>
                </c:pt>
                <c:pt idx="344">
                  <c:v>0.76482266203703697</c:v>
                </c:pt>
                <c:pt idx="345">
                  <c:v>0.76482370370370367</c:v>
                </c:pt>
                <c:pt idx="346">
                  <c:v>0.76482474537037037</c:v>
                </c:pt>
                <c:pt idx="347">
                  <c:v>0.76482578703703707</c:v>
                </c:pt>
                <c:pt idx="348">
                  <c:v>0.76482682870370367</c:v>
                </c:pt>
                <c:pt idx="349">
                  <c:v>0.76482787037037037</c:v>
                </c:pt>
                <c:pt idx="350">
                  <c:v>0.76482891203703707</c:v>
                </c:pt>
                <c:pt idx="351">
                  <c:v>0.76482961805555549</c:v>
                </c:pt>
                <c:pt idx="352">
                  <c:v>0.76483064814814805</c:v>
                </c:pt>
                <c:pt idx="353">
                  <c:v>0.7648313541666667</c:v>
                </c:pt>
                <c:pt idx="354">
                  <c:v>0.76483238425925926</c:v>
                </c:pt>
                <c:pt idx="355">
                  <c:v>0.76483342592592596</c:v>
                </c:pt>
                <c:pt idx="356">
                  <c:v>0.76483447916666669</c:v>
                </c:pt>
                <c:pt idx="357">
                  <c:v>0.76483550925925925</c:v>
                </c:pt>
                <c:pt idx="358">
                  <c:v>0.76483653935185192</c:v>
                </c:pt>
                <c:pt idx="359">
                  <c:v>0.76483758101851851</c:v>
                </c:pt>
                <c:pt idx="360">
                  <c:v>0.76483896990740741</c:v>
                </c:pt>
                <c:pt idx="361">
                  <c:v>0.76484001157407411</c:v>
                </c:pt>
                <c:pt idx="362">
                  <c:v>0.76484105324074081</c:v>
                </c:pt>
                <c:pt idx="363">
                  <c:v>0.7648420949074074</c:v>
                </c:pt>
                <c:pt idx="364">
                  <c:v>0.7648431365740741</c:v>
                </c:pt>
                <c:pt idx="365">
                  <c:v>0.7648441782407408</c:v>
                </c:pt>
                <c:pt idx="366">
                  <c:v>0.76484523148148142</c:v>
                </c:pt>
                <c:pt idx="367">
                  <c:v>0.76484626157407398</c:v>
                </c:pt>
                <c:pt idx="368">
                  <c:v>0.76484731481481483</c:v>
                </c:pt>
                <c:pt idx="369">
                  <c:v>0.76484834490740738</c:v>
                </c:pt>
                <c:pt idx="370">
                  <c:v>0.76484938657407409</c:v>
                </c:pt>
                <c:pt idx="371">
                  <c:v>0.76485042824074068</c:v>
                </c:pt>
                <c:pt idx="372">
                  <c:v>0.76485146990740738</c:v>
                </c:pt>
                <c:pt idx="373">
                  <c:v>0.76485251157407408</c:v>
                </c:pt>
                <c:pt idx="374">
                  <c:v>0.7648532175925925</c:v>
                </c:pt>
                <c:pt idx="375">
                  <c:v>0.76485424768518528</c:v>
                </c:pt>
                <c:pt idx="376">
                  <c:v>0.76485528935185176</c:v>
                </c:pt>
                <c:pt idx="377">
                  <c:v>0.76485633101851846</c:v>
                </c:pt>
                <c:pt idx="378">
                  <c:v>0.76485737268518517</c:v>
                </c:pt>
                <c:pt idx="379">
                  <c:v>0.76485841435185187</c:v>
                </c:pt>
                <c:pt idx="380">
                  <c:v>0.76485945601851846</c:v>
                </c:pt>
                <c:pt idx="381">
                  <c:v>0.76486048611111113</c:v>
                </c:pt>
                <c:pt idx="382">
                  <c:v>0.76486153935185186</c:v>
                </c:pt>
                <c:pt idx="383">
                  <c:v>0.76486256944444442</c:v>
                </c:pt>
                <c:pt idx="384">
                  <c:v>0.76486361111111112</c:v>
                </c:pt>
                <c:pt idx="385">
                  <c:v>0.76486465277777782</c:v>
                </c:pt>
                <c:pt idx="386">
                  <c:v>0.76486569444444441</c:v>
                </c:pt>
                <c:pt idx="387">
                  <c:v>0.76486673611111111</c:v>
                </c:pt>
                <c:pt idx="388">
                  <c:v>0.76486777777777781</c:v>
                </c:pt>
                <c:pt idx="389">
                  <c:v>0.76486881944444451</c:v>
                </c:pt>
                <c:pt idx="390">
                  <c:v>0.76486986111111122</c:v>
                </c:pt>
                <c:pt idx="391">
                  <c:v>0.76487090277777769</c:v>
                </c:pt>
                <c:pt idx="392">
                  <c:v>0.7648719444444444</c:v>
                </c:pt>
                <c:pt idx="393">
                  <c:v>0.7648729861111111</c:v>
                </c:pt>
                <c:pt idx="394">
                  <c:v>0.7648740277777778</c:v>
                </c:pt>
                <c:pt idx="395">
                  <c:v>0.76487506944444439</c:v>
                </c:pt>
                <c:pt idx="396">
                  <c:v>0.76487577546296304</c:v>
                </c:pt>
                <c:pt idx="397">
                  <c:v>0.76487680555555559</c:v>
                </c:pt>
                <c:pt idx="398">
                  <c:v>0.7648778472222223</c:v>
                </c:pt>
                <c:pt idx="399">
                  <c:v>0.764878888888889</c:v>
                </c:pt>
                <c:pt idx="400">
                  <c:v>0.76487993055555548</c:v>
                </c:pt>
                <c:pt idx="401">
                  <c:v>0.76488097222222218</c:v>
                </c:pt>
                <c:pt idx="402">
                  <c:v>0.76488201388888888</c:v>
                </c:pt>
                <c:pt idx="403">
                  <c:v>0.76488306712962961</c:v>
                </c:pt>
                <c:pt idx="404">
                  <c:v>0.76488408564814814</c:v>
                </c:pt>
                <c:pt idx="405">
                  <c:v>0.76488513888888887</c:v>
                </c:pt>
                <c:pt idx="406">
                  <c:v>0.76488616898148143</c:v>
                </c:pt>
                <c:pt idx="407">
                  <c:v>0.76488721064814813</c:v>
                </c:pt>
                <c:pt idx="408">
                  <c:v>0.76488826388888886</c:v>
                </c:pt>
                <c:pt idx="409">
                  <c:v>0.76488929398148153</c:v>
                </c:pt>
                <c:pt idx="410">
                  <c:v>0.76489033564814812</c:v>
                </c:pt>
                <c:pt idx="411">
                  <c:v>0.76489137731481482</c:v>
                </c:pt>
                <c:pt idx="412">
                  <c:v>0.76489241898148153</c:v>
                </c:pt>
                <c:pt idx="413">
                  <c:v>0.76489346064814823</c:v>
                </c:pt>
                <c:pt idx="414">
                  <c:v>0.76489484953703701</c:v>
                </c:pt>
                <c:pt idx="415">
                  <c:v>0.76489589120370372</c:v>
                </c:pt>
                <c:pt idx="416">
                  <c:v>0.76489693287037042</c:v>
                </c:pt>
                <c:pt idx="417">
                  <c:v>0.76489797453703712</c:v>
                </c:pt>
                <c:pt idx="418">
                  <c:v>0.76489902777777774</c:v>
                </c:pt>
                <c:pt idx="419">
                  <c:v>0.7649000578703703</c:v>
                </c:pt>
                <c:pt idx="420">
                  <c:v>0.76490112268518518</c:v>
                </c:pt>
                <c:pt idx="421">
                  <c:v>0.7649021412037037</c:v>
                </c:pt>
                <c:pt idx="422">
                  <c:v>0.7649031828703704</c:v>
                </c:pt>
                <c:pt idx="423">
                  <c:v>0.76490422453703699</c:v>
                </c:pt>
                <c:pt idx="424">
                  <c:v>0.76490526620370369</c:v>
                </c:pt>
                <c:pt idx="425">
                  <c:v>0.76490630787037039</c:v>
                </c:pt>
                <c:pt idx="426">
                  <c:v>0.7649073495370371</c:v>
                </c:pt>
                <c:pt idx="427">
                  <c:v>0.76490839120370369</c:v>
                </c:pt>
                <c:pt idx="428">
                  <c:v>0.76490943287037039</c:v>
                </c:pt>
                <c:pt idx="429">
                  <c:v>0.76491047453703709</c:v>
                </c:pt>
                <c:pt idx="430">
                  <c:v>0.76491151620370379</c:v>
                </c:pt>
                <c:pt idx="431">
                  <c:v>0.76491222222222222</c:v>
                </c:pt>
                <c:pt idx="432">
                  <c:v>0.76491325231481477</c:v>
                </c:pt>
                <c:pt idx="433">
                  <c:v>0.76491395833333342</c:v>
                </c:pt>
                <c:pt idx="434">
                  <c:v>0.76491498842592598</c:v>
                </c:pt>
                <c:pt idx="435">
                  <c:v>0.76491603009259268</c:v>
                </c:pt>
                <c:pt idx="436">
                  <c:v>0.76491707175925916</c:v>
                </c:pt>
                <c:pt idx="437">
                  <c:v>0.76491810185185194</c:v>
                </c:pt>
                <c:pt idx="438">
                  <c:v>0.76491915509259256</c:v>
                </c:pt>
                <c:pt idx="439">
                  <c:v>0.76492018518518512</c:v>
                </c:pt>
                <c:pt idx="440">
                  <c:v>0.76492122685185182</c:v>
                </c:pt>
                <c:pt idx="441">
                  <c:v>0.7649222916666667</c:v>
                </c:pt>
                <c:pt idx="442">
                  <c:v>0.76492331018518511</c:v>
                </c:pt>
                <c:pt idx="443">
                  <c:v>0.76492436342592596</c:v>
                </c:pt>
                <c:pt idx="444">
                  <c:v>0.76492539351851851</c:v>
                </c:pt>
                <c:pt idx="445">
                  <c:v>0.76492611111111108</c:v>
                </c:pt>
                <c:pt idx="446">
                  <c:v>0.76492712962962972</c:v>
                </c:pt>
                <c:pt idx="447">
                  <c:v>0.76492783564814815</c:v>
                </c:pt>
                <c:pt idx="448">
                  <c:v>0.7649288657407407</c:v>
                </c:pt>
                <c:pt idx="449">
                  <c:v>0.76492990740740741</c:v>
                </c:pt>
                <c:pt idx="450">
                  <c:v>0.76493094907407411</c:v>
                </c:pt>
                <c:pt idx="451">
                  <c:v>0.76493199074074081</c:v>
                </c:pt>
                <c:pt idx="452">
                  <c:v>0.7649330324074074</c:v>
                </c:pt>
                <c:pt idx="453">
                  <c:v>0.7649340740740741</c:v>
                </c:pt>
                <c:pt idx="454">
                  <c:v>0.76493478009259253</c:v>
                </c:pt>
                <c:pt idx="455">
                  <c:v>0.76493581018518519</c:v>
                </c:pt>
                <c:pt idx="456">
                  <c:v>0.76493651620370373</c:v>
                </c:pt>
                <c:pt idx="457">
                  <c:v>0.76493755787037043</c:v>
                </c:pt>
                <c:pt idx="458">
                  <c:v>0.76493858796296299</c:v>
                </c:pt>
                <c:pt idx="459">
                  <c:v>0.76493962962962969</c:v>
                </c:pt>
                <c:pt idx="460">
                  <c:v>0.76494067129629639</c:v>
                </c:pt>
                <c:pt idx="461">
                  <c:v>0.76494171296296287</c:v>
                </c:pt>
                <c:pt idx="462">
                  <c:v>0.76494275462962957</c:v>
                </c:pt>
                <c:pt idx="463">
                  <c:v>0.76494379629629627</c:v>
                </c:pt>
                <c:pt idx="464">
                  <c:v>0.76494483796296298</c:v>
                </c:pt>
                <c:pt idx="465">
                  <c:v>0.76494587962962957</c:v>
                </c:pt>
                <c:pt idx="466">
                  <c:v>0.76494693287037041</c:v>
                </c:pt>
                <c:pt idx="467">
                  <c:v>0.76494796296296297</c:v>
                </c:pt>
                <c:pt idx="468">
                  <c:v>0.76494900462962967</c:v>
                </c:pt>
                <c:pt idx="469">
                  <c:v>0.76495004629629637</c:v>
                </c:pt>
                <c:pt idx="470">
                  <c:v>0.76495108796296296</c:v>
                </c:pt>
                <c:pt idx="471">
                  <c:v>0.76495212962962966</c:v>
                </c:pt>
                <c:pt idx="472">
                  <c:v>0.76495317129629636</c:v>
                </c:pt>
                <c:pt idx="473">
                  <c:v>0.76495421296296306</c:v>
                </c:pt>
                <c:pt idx="474">
                  <c:v>0.76495525462962954</c:v>
                </c:pt>
                <c:pt idx="475">
                  <c:v>0.76495629629629625</c:v>
                </c:pt>
                <c:pt idx="476">
                  <c:v>0.76495733796296295</c:v>
                </c:pt>
                <c:pt idx="477">
                  <c:v>0.7649583680555555</c:v>
                </c:pt>
                <c:pt idx="478">
                  <c:v>0.76495907407407404</c:v>
                </c:pt>
                <c:pt idx="479">
                  <c:v>0.76496011574074074</c:v>
                </c:pt>
                <c:pt idx="480">
                  <c:v>0.7649611458333333</c:v>
                </c:pt>
                <c:pt idx="481">
                  <c:v>0.76496219907407415</c:v>
                </c:pt>
                <c:pt idx="482">
                  <c:v>0.7649632291666667</c:v>
                </c:pt>
                <c:pt idx="483">
                  <c:v>0.76496429398148147</c:v>
                </c:pt>
                <c:pt idx="484">
                  <c:v>0.76496532407407403</c:v>
                </c:pt>
                <c:pt idx="485">
                  <c:v>0.76496636574074073</c:v>
                </c:pt>
                <c:pt idx="486">
                  <c:v>0.76496739583333329</c:v>
                </c:pt>
                <c:pt idx="487">
                  <c:v>0.76496843749999999</c:v>
                </c:pt>
                <c:pt idx="488">
                  <c:v>0.76496947916666669</c:v>
                </c:pt>
                <c:pt idx="489">
                  <c:v>0.76497052083333328</c:v>
                </c:pt>
                <c:pt idx="490">
                  <c:v>0.76497122685185193</c:v>
                </c:pt>
                <c:pt idx="491">
                  <c:v>0.76497225694444448</c:v>
                </c:pt>
                <c:pt idx="492">
                  <c:v>0.76497296296296291</c:v>
                </c:pt>
                <c:pt idx="493">
                  <c:v>0.76497400462962961</c:v>
                </c:pt>
                <c:pt idx="494">
                  <c:v>0.76497503472222217</c:v>
                </c:pt>
                <c:pt idx="495">
                  <c:v>0.76497607638888887</c:v>
                </c:pt>
                <c:pt idx="496">
                  <c:v>0.76497711805555557</c:v>
                </c:pt>
                <c:pt idx="497">
                  <c:v>0.76497815972222227</c:v>
                </c:pt>
                <c:pt idx="498">
                  <c:v>0.76497920138888886</c:v>
                </c:pt>
                <c:pt idx="499">
                  <c:v>0.76498024305555556</c:v>
                </c:pt>
                <c:pt idx="500">
                  <c:v>0.76498128472222227</c:v>
                </c:pt>
                <c:pt idx="501">
                  <c:v>0.76498232638888897</c:v>
                </c:pt>
                <c:pt idx="502">
                  <c:v>0.76498336805555545</c:v>
                </c:pt>
                <c:pt idx="503">
                  <c:v>0.76498440972222215</c:v>
                </c:pt>
                <c:pt idx="504">
                  <c:v>0.7649851157407408</c:v>
                </c:pt>
                <c:pt idx="505">
                  <c:v>0.76498614583333335</c:v>
                </c:pt>
                <c:pt idx="506">
                  <c:v>0.76498685185185178</c:v>
                </c:pt>
                <c:pt idx="507">
                  <c:v>0.76498788194444434</c:v>
                </c:pt>
                <c:pt idx="508">
                  <c:v>0.76498894675925921</c:v>
                </c:pt>
                <c:pt idx="509">
                  <c:v>0.76499031250000005</c:v>
                </c:pt>
                <c:pt idx="510">
                  <c:v>0.76499135416666675</c:v>
                </c:pt>
                <c:pt idx="511">
                  <c:v>0.76499206018518517</c:v>
                </c:pt>
                <c:pt idx="512">
                  <c:v>0.76499309027777773</c:v>
                </c:pt>
                <c:pt idx="513">
                  <c:v>0.76499379629629638</c:v>
                </c:pt>
                <c:pt idx="514">
                  <c:v>0.76499482638888894</c:v>
                </c:pt>
                <c:pt idx="515">
                  <c:v>0.76499553240740736</c:v>
                </c:pt>
                <c:pt idx="516">
                  <c:v>0.76499656250000003</c:v>
                </c:pt>
                <c:pt idx="517">
                  <c:v>0.76499761574074077</c:v>
                </c:pt>
                <c:pt idx="518">
                  <c:v>0.7649986689814815</c:v>
                </c:pt>
                <c:pt idx="519">
                  <c:v>0.76499968750000003</c:v>
                </c:pt>
                <c:pt idx="520">
                  <c:v>0.7650007523148149</c:v>
                </c:pt>
                <c:pt idx="521">
                  <c:v>0.76500178240740746</c:v>
                </c:pt>
                <c:pt idx="522">
                  <c:v>0.76500281250000002</c:v>
                </c:pt>
                <c:pt idx="523">
                  <c:v>0.76500385416666672</c:v>
                </c:pt>
                <c:pt idx="524">
                  <c:v>0.76500490740740734</c:v>
                </c:pt>
                <c:pt idx="525">
                  <c:v>0.76500594907407404</c:v>
                </c:pt>
                <c:pt idx="526">
                  <c:v>0.76500699074074074</c:v>
                </c:pt>
                <c:pt idx="527">
                  <c:v>0.76500768518518525</c:v>
                </c:pt>
                <c:pt idx="528">
                  <c:v>0.76500872685185184</c:v>
                </c:pt>
                <c:pt idx="529">
                  <c:v>0.76500942129629623</c:v>
                </c:pt>
                <c:pt idx="530">
                  <c:v>0.76501045138888879</c:v>
                </c:pt>
                <c:pt idx="531">
                  <c:v>0.76501149305555549</c:v>
                </c:pt>
                <c:pt idx="532">
                  <c:v>0.76501253472222219</c:v>
                </c:pt>
                <c:pt idx="533">
                  <c:v>0.76501357638888889</c:v>
                </c:pt>
                <c:pt idx="534">
                  <c:v>0.76501461805555548</c:v>
                </c:pt>
                <c:pt idx="535">
                  <c:v>0.76501567129629633</c:v>
                </c:pt>
                <c:pt idx="536">
                  <c:v>0.76501670138888889</c:v>
                </c:pt>
                <c:pt idx="537">
                  <c:v>0.76501743055555549</c:v>
                </c:pt>
                <c:pt idx="538">
                  <c:v>0.76501818287037038</c:v>
                </c:pt>
                <c:pt idx="539">
                  <c:v>0.76501913194444437</c:v>
                </c:pt>
                <c:pt idx="540">
                  <c:v>0.76501984953703694</c:v>
                </c:pt>
                <c:pt idx="541">
                  <c:v>0.76502086805555558</c:v>
                </c:pt>
                <c:pt idx="542">
                  <c:v>0.76502156249999997</c:v>
                </c:pt>
                <c:pt idx="543">
                  <c:v>0.76502259259259253</c:v>
                </c:pt>
                <c:pt idx="544">
                  <c:v>0.76502329861111118</c:v>
                </c:pt>
                <c:pt idx="545">
                  <c:v>0.76502434027777777</c:v>
                </c:pt>
                <c:pt idx="546">
                  <c:v>0.76502538194444447</c:v>
                </c:pt>
                <c:pt idx="547">
                  <c:v>0.76502641203703703</c:v>
                </c:pt>
                <c:pt idx="548">
                  <c:v>0.76502746527777787</c:v>
                </c:pt>
                <c:pt idx="549">
                  <c:v>0.76502849537037043</c:v>
                </c:pt>
                <c:pt idx="550">
                  <c:v>0.76502953703703713</c:v>
                </c:pt>
                <c:pt idx="551">
                  <c:v>0.76503057870370361</c:v>
                </c:pt>
                <c:pt idx="552">
                  <c:v>0.76503129629629629</c:v>
                </c:pt>
                <c:pt idx="553">
                  <c:v>0.76503197916666676</c:v>
                </c:pt>
                <c:pt idx="554">
                  <c:v>0.76503302083333324</c:v>
                </c:pt>
                <c:pt idx="555">
                  <c:v>0.76503371527777775</c:v>
                </c:pt>
                <c:pt idx="556">
                  <c:v>0.76503474537037031</c:v>
                </c:pt>
                <c:pt idx="557">
                  <c:v>0.76503546296296288</c:v>
                </c:pt>
                <c:pt idx="558">
                  <c:v>0.76503648148148151</c:v>
                </c:pt>
                <c:pt idx="559">
                  <c:v>0.76503718749999994</c:v>
                </c:pt>
                <c:pt idx="560">
                  <c:v>0.76503821759259261</c:v>
                </c:pt>
                <c:pt idx="561">
                  <c:v>0.7650392592592592</c:v>
                </c:pt>
                <c:pt idx="562">
                  <c:v>0.76504031250000004</c:v>
                </c:pt>
                <c:pt idx="563">
                  <c:v>0.76504135416666663</c:v>
                </c:pt>
                <c:pt idx="564">
                  <c:v>0.76504240740740748</c:v>
                </c:pt>
                <c:pt idx="565">
                  <c:v>0.76504343750000003</c:v>
                </c:pt>
                <c:pt idx="566">
                  <c:v>0.76504413194444443</c:v>
                </c:pt>
                <c:pt idx="567">
                  <c:v>0.76504516203703699</c:v>
                </c:pt>
                <c:pt idx="568">
                  <c:v>0.76504586805555552</c:v>
                </c:pt>
                <c:pt idx="569">
                  <c:v>0.76504689814814819</c:v>
                </c:pt>
                <c:pt idx="570">
                  <c:v>0.76504760416666662</c:v>
                </c:pt>
                <c:pt idx="571">
                  <c:v>0.76504864583333332</c:v>
                </c:pt>
                <c:pt idx="572">
                  <c:v>0.76504935185185186</c:v>
                </c:pt>
                <c:pt idx="573">
                  <c:v>0.76505046296296297</c:v>
                </c:pt>
                <c:pt idx="574">
                  <c:v>0.76505108796296295</c:v>
                </c:pt>
                <c:pt idx="575">
                  <c:v>0.76505216435185186</c:v>
                </c:pt>
                <c:pt idx="576">
                  <c:v>0.76505282407407404</c:v>
                </c:pt>
                <c:pt idx="577">
                  <c:v>0.76505386574074075</c:v>
                </c:pt>
                <c:pt idx="578">
                  <c:v>0.76505454861111122</c:v>
                </c:pt>
                <c:pt idx="579">
                  <c:v>0.7650555902777777</c:v>
                </c:pt>
                <c:pt idx="580">
                  <c:v>0.76505629629629635</c:v>
                </c:pt>
                <c:pt idx="581">
                  <c:v>0.7650573263888889</c:v>
                </c:pt>
                <c:pt idx="582">
                  <c:v>0.76505805555555551</c:v>
                </c:pt>
                <c:pt idx="583">
                  <c:v>0.76505906250000011</c:v>
                </c:pt>
                <c:pt idx="584">
                  <c:v>0.76505976851851853</c:v>
                </c:pt>
                <c:pt idx="585">
                  <c:v>0.76506079861111109</c:v>
                </c:pt>
                <c:pt idx="586">
                  <c:v>0.76506155092592598</c:v>
                </c:pt>
                <c:pt idx="587">
                  <c:v>0.7650625347222223</c:v>
                </c:pt>
                <c:pt idx="588">
                  <c:v>0.7650632638888889</c:v>
                </c:pt>
                <c:pt idx="589">
                  <c:v>0.76506427083333328</c:v>
                </c:pt>
                <c:pt idx="590">
                  <c:v>0.76506496527777779</c:v>
                </c:pt>
                <c:pt idx="591">
                  <c:v>0.76506600694444449</c:v>
                </c:pt>
                <c:pt idx="592">
                  <c:v>0.76506671296296291</c:v>
                </c:pt>
                <c:pt idx="593">
                  <c:v>0.76506783564814818</c:v>
                </c:pt>
                <c:pt idx="594">
                  <c:v>0.76506843749999998</c:v>
                </c:pt>
                <c:pt idx="595">
                  <c:v>0.76506946759259264</c:v>
                </c:pt>
                <c:pt idx="596">
                  <c:v>0.76507017361111107</c:v>
                </c:pt>
                <c:pt idx="597">
                  <c:v>0.76507120370370363</c:v>
                </c:pt>
                <c:pt idx="598">
                  <c:v>0.76507190972222228</c:v>
                </c:pt>
                <c:pt idx="599">
                  <c:v>0.76507293981481483</c:v>
                </c:pt>
                <c:pt idx="600">
                  <c:v>0.7650736574074074</c:v>
                </c:pt>
                <c:pt idx="601">
                  <c:v>0.76507468749999996</c:v>
                </c:pt>
                <c:pt idx="602">
                  <c:v>0.76507541666666656</c:v>
                </c:pt>
                <c:pt idx="603">
                  <c:v>0.76507642361111117</c:v>
                </c:pt>
                <c:pt idx="604">
                  <c:v>0.76507712962962959</c:v>
                </c:pt>
                <c:pt idx="605">
                  <c:v>0.76507815972222215</c:v>
                </c:pt>
                <c:pt idx="606">
                  <c:v>0.76507885416666666</c:v>
                </c:pt>
                <c:pt idx="607">
                  <c:v>0.76507988425925921</c:v>
                </c:pt>
                <c:pt idx="608">
                  <c:v>0.76508059027777786</c:v>
                </c:pt>
                <c:pt idx="609">
                  <c:v>0.76508163194444434</c:v>
                </c:pt>
                <c:pt idx="610">
                  <c:v>0.76508240740740741</c:v>
                </c:pt>
                <c:pt idx="611">
                  <c:v>0.76508371527777774</c:v>
                </c:pt>
                <c:pt idx="612">
                  <c:v>0.76508476851851848</c:v>
                </c:pt>
                <c:pt idx="613">
                  <c:v>0.765085787037037</c:v>
                </c:pt>
                <c:pt idx="614">
                  <c:v>0.7650868287037037</c:v>
                </c:pt>
                <c:pt idx="615">
                  <c:v>0.76508752314814821</c:v>
                </c:pt>
                <c:pt idx="616">
                  <c:v>0.7650885648148148</c:v>
                </c:pt>
                <c:pt idx="617">
                  <c:v>0.7650899537037037</c:v>
                </c:pt>
                <c:pt idx="618">
                  <c:v>0.76509101851851857</c:v>
                </c:pt>
                <c:pt idx="619">
                  <c:v>0.7650920370370371</c:v>
                </c:pt>
                <c:pt idx="620">
                  <c:v>0.76509274305555552</c:v>
                </c:pt>
                <c:pt idx="621">
                  <c:v>0.76509377314814808</c:v>
                </c:pt>
                <c:pt idx="622">
                  <c:v>0.76509450231481491</c:v>
                </c:pt>
                <c:pt idx="623">
                  <c:v>0.76509550925925929</c:v>
                </c:pt>
                <c:pt idx="624">
                  <c:v>0.76509622685185186</c:v>
                </c:pt>
                <c:pt idx="625">
                  <c:v>0.76509724537037027</c:v>
                </c:pt>
                <c:pt idx="626">
                  <c:v>0.76509795138888892</c:v>
                </c:pt>
                <c:pt idx="627">
                  <c:v>0.76509898148148148</c:v>
                </c:pt>
                <c:pt idx="628">
                  <c:v>0.7650996874999999</c:v>
                </c:pt>
                <c:pt idx="629">
                  <c:v>0.76510071759259268</c:v>
                </c:pt>
                <c:pt idx="630">
                  <c:v>0.76510142361111111</c:v>
                </c:pt>
                <c:pt idx="631">
                  <c:v>0.76510245370370367</c:v>
                </c:pt>
                <c:pt idx="632">
                  <c:v>0.76510315972222231</c:v>
                </c:pt>
                <c:pt idx="633">
                  <c:v>0.76510418981481487</c:v>
                </c:pt>
                <c:pt idx="634">
                  <c:v>0.7651048958333333</c:v>
                </c:pt>
                <c:pt idx="635">
                  <c:v>0.76510598379629624</c:v>
                </c:pt>
                <c:pt idx="636">
                  <c:v>0.76510662037037036</c:v>
                </c:pt>
                <c:pt idx="637">
                  <c:v>0.76510766203703706</c:v>
                </c:pt>
                <c:pt idx="638">
                  <c:v>0.76510837962962963</c:v>
                </c:pt>
                <c:pt idx="639">
                  <c:v>0.76510940972222219</c:v>
                </c:pt>
                <c:pt idx="640">
                  <c:v>0.76511010416666669</c:v>
                </c:pt>
                <c:pt idx="641">
                  <c:v>0.76511115740740732</c:v>
                </c:pt>
                <c:pt idx="642">
                  <c:v>0.765111875</c:v>
                </c:pt>
                <c:pt idx="643">
                  <c:v>0.76511287037037035</c:v>
                </c:pt>
                <c:pt idx="644">
                  <c:v>0.76511359953703695</c:v>
                </c:pt>
                <c:pt idx="645">
                  <c:v>0.76511462962962973</c:v>
                </c:pt>
                <c:pt idx="646">
                  <c:v>0.76511532407407401</c:v>
                </c:pt>
                <c:pt idx="647">
                  <c:v>0.76511633101851861</c:v>
                </c:pt>
                <c:pt idx="648">
                  <c:v>0.76511703703703704</c:v>
                </c:pt>
                <c:pt idx="649">
                  <c:v>0.7651180671296296</c:v>
                </c:pt>
                <c:pt idx="650">
                  <c:v>0.76511877314814825</c:v>
                </c:pt>
                <c:pt idx="651">
                  <c:v>0.76511981481481472</c:v>
                </c:pt>
                <c:pt idx="652">
                  <c:v>0.76512052083333337</c:v>
                </c:pt>
                <c:pt idx="653">
                  <c:v>0.76512155092592593</c:v>
                </c:pt>
                <c:pt idx="654">
                  <c:v>0.76512225694444436</c:v>
                </c:pt>
                <c:pt idx="655">
                  <c:v>0.76512328703703714</c:v>
                </c:pt>
                <c:pt idx="656">
                  <c:v>0.76512399305555556</c:v>
                </c:pt>
                <c:pt idx="657">
                  <c:v>0.7651250810185185</c:v>
                </c:pt>
                <c:pt idx="658">
                  <c:v>0.76512572916666677</c:v>
                </c:pt>
                <c:pt idx="659">
                  <c:v>0.76512680555555557</c:v>
                </c:pt>
                <c:pt idx="660">
                  <c:v>0.76512745370370372</c:v>
                </c:pt>
                <c:pt idx="661">
                  <c:v>0.76512848379629628</c:v>
                </c:pt>
                <c:pt idx="662">
                  <c:v>0.76512918981481481</c:v>
                </c:pt>
                <c:pt idx="663">
                  <c:v>0.76513023148148152</c:v>
                </c:pt>
                <c:pt idx="664">
                  <c:v>0.76513128472222214</c:v>
                </c:pt>
                <c:pt idx="665">
                  <c:v>0.76513197916666664</c:v>
                </c:pt>
                <c:pt idx="666">
                  <c:v>0.76513274305555556</c:v>
                </c:pt>
                <c:pt idx="667">
                  <c:v>0.7651337037037037</c:v>
                </c:pt>
                <c:pt idx="668">
                  <c:v>0.76513440972222224</c:v>
                </c:pt>
                <c:pt idx="669">
                  <c:v>0.7651354398148148</c:v>
                </c:pt>
                <c:pt idx="670">
                  <c:v>0.76513619212962958</c:v>
                </c:pt>
                <c:pt idx="671">
                  <c:v>0.76513717592592589</c:v>
                </c:pt>
                <c:pt idx="672">
                  <c:v>0.76513788194444443</c:v>
                </c:pt>
                <c:pt idx="673">
                  <c:v>0.76513890046296307</c:v>
                </c:pt>
                <c:pt idx="674">
                  <c:v>0.76513960648148149</c:v>
                </c:pt>
                <c:pt idx="675">
                  <c:v>0.76514064814814819</c:v>
                </c:pt>
                <c:pt idx="676">
                  <c:v>0.7651413425925927</c:v>
                </c:pt>
                <c:pt idx="677">
                  <c:v>0.76514238425925918</c:v>
                </c:pt>
                <c:pt idx="678">
                  <c:v>0.76514309027777783</c:v>
                </c:pt>
                <c:pt idx="679">
                  <c:v>0.76514413194444442</c:v>
                </c:pt>
                <c:pt idx="680">
                  <c:v>0.76514481481481489</c:v>
                </c:pt>
                <c:pt idx="681">
                  <c:v>0.76514585648148159</c:v>
                </c:pt>
                <c:pt idx="682">
                  <c:v>0.76514655092592587</c:v>
                </c:pt>
                <c:pt idx="683">
                  <c:v>0.76514758101851854</c:v>
                </c:pt>
                <c:pt idx="684">
                  <c:v>0.76514828703703708</c:v>
                </c:pt>
                <c:pt idx="685">
                  <c:v>0.76514931712962964</c:v>
                </c:pt>
                <c:pt idx="686">
                  <c:v>0.76515003472222221</c:v>
                </c:pt>
                <c:pt idx="687">
                  <c:v>0.76515105324074073</c:v>
                </c:pt>
                <c:pt idx="688">
                  <c:v>0.76515178240740733</c:v>
                </c:pt>
                <c:pt idx="689">
                  <c:v>0.76515280092592597</c:v>
                </c:pt>
                <c:pt idx="690">
                  <c:v>0.76515351851851854</c:v>
                </c:pt>
                <c:pt idx="691">
                  <c:v>0.76515453703703706</c:v>
                </c:pt>
                <c:pt idx="692">
                  <c:v>0.76515525462962952</c:v>
                </c:pt>
                <c:pt idx="693">
                  <c:v>0.76515627314814816</c:v>
                </c:pt>
                <c:pt idx="694">
                  <c:v>0.76515696759259255</c:v>
                </c:pt>
                <c:pt idx="695">
                  <c:v>0.76515799768518511</c:v>
                </c:pt>
                <c:pt idx="696">
                  <c:v>0.76515871527777779</c:v>
                </c:pt>
                <c:pt idx="697">
                  <c:v>0.76515974537037035</c:v>
                </c:pt>
                <c:pt idx="698">
                  <c:v>0.76516043981481474</c:v>
                </c:pt>
                <c:pt idx="699">
                  <c:v>0.7651614699074073</c:v>
                </c:pt>
                <c:pt idx="700">
                  <c:v>0.76516217592592595</c:v>
                </c:pt>
                <c:pt idx="701">
                  <c:v>0.76516322916666668</c:v>
                </c:pt>
                <c:pt idx="702">
                  <c:v>0.76516391203703693</c:v>
                </c:pt>
                <c:pt idx="703">
                  <c:v>0.76516494212962971</c:v>
                </c:pt>
                <c:pt idx="704">
                  <c:v>0.76516565972222228</c:v>
                </c:pt>
                <c:pt idx="705">
                  <c:v>0.76516667824074069</c:v>
                </c:pt>
                <c:pt idx="706">
                  <c:v>0.76516738425925934</c:v>
                </c:pt>
                <c:pt idx="707">
                  <c:v>0.7651684143518519</c:v>
                </c:pt>
                <c:pt idx="708">
                  <c:v>0.76516912037037033</c:v>
                </c:pt>
                <c:pt idx="709">
                  <c:v>0.76517016203703703</c:v>
                </c:pt>
                <c:pt idx="710">
                  <c:v>0.7651708796296296</c:v>
                </c:pt>
                <c:pt idx="711">
                  <c:v>0.76517189814814823</c:v>
                </c:pt>
                <c:pt idx="712">
                  <c:v>0.76517259259259263</c:v>
                </c:pt>
                <c:pt idx="713">
                  <c:v>0.76517363425925922</c:v>
                </c:pt>
                <c:pt idx="714">
                  <c:v>0.76517432870370372</c:v>
                </c:pt>
                <c:pt idx="715">
                  <c:v>0.76517535879629628</c:v>
                </c:pt>
                <c:pt idx="716">
                  <c:v>0.76517641203703712</c:v>
                </c:pt>
                <c:pt idx="717">
                  <c:v>0.76517710648148152</c:v>
                </c:pt>
                <c:pt idx="718">
                  <c:v>0.76517780092592591</c:v>
                </c:pt>
                <c:pt idx="719">
                  <c:v>0.76517884259259261</c:v>
                </c:pt>
                <c:pt idx="720">
                  <c:v>0.76517953703703701</c:v>
                </c:pt>
                <c:pt idx="721">
                  <c:v>0.76518060185185188</c:v>
                </c:pt>
                <c:pt idx="722">
                  <c:v>0.76518127314814821</c:v>
                </c:pt>
                <c:pt idx="723">
                  <c:v>0.76518232638888894</c:v>
                </c:pt>
                <c:pt idx="724">
                  <c:v>0.76518300925925919</c:v>
                </c:pt>
                <c:pt idx="725">
                  <c:v>0.76518407407407407</c:v>
                </c:pt>
                <c:pt idx="726">
                  <c:v>0.7651847453703704</c:v>
                </c:pt>
                <c:pt idx="727">
                  <c:v>0.7651857870370371</c:v>
                </c:pt>
                <c:pt idx="728">
                  <c:v>0.76518648148148138</c:v>
                </c:pt>
                <c:pt idx="729">
                  <c:v>0.76518751157407416</c:v>
                </c:pt>
                <c:pt idx="730">
                  <c:v>0.76518822916666673</c:v>
                </c:pt>
                <c:pt idx="731">
                  <c:v>0.76518925925925929</c:v>
                </c:pt>
                <c:pt idx="732">
                  <c:v>0.76518996527777772</c:v>
                </c:pt>
                <c:pt idx="733">
                  <c:v>0.76519098379629635</c:v>
                </c:pt>
                <c:pt idx="734">
                  <c:v>0.76519168981481478</c:v>
                </c:pt>
                <c:pt idx="735">
                  <c:v>0.76519273148148148</c:v>
                </c:pt>
                <c:pt idx="736">
                  <c:v>0.76519342592592599</c:v>
                </c:pt>
                <c:pt idx="737">
                  <c:v>0.76519445601851854</c:v>
                </c:pt>
                <c:pt idx="738">
                  <c:v>0.76519516203703697</c:v>
                </c:pt>
                <c:pt idx="739">
                  <c:v>0.76519620370370367</c:v>
                </c:pt>
                <c:pt idx="740">
                  <c:v>0.76519689814814817</c:v>
                </c:pt>
                <c:pt idx="741">
                  <c:v>0.76519792824074073</c:v>
                </c:pt>
                <c:pt idx="742">
                  <c:v>0.76519863425925927</c:v>
                </c:pt>
                <c:pt idx="743">
                  <c:v>0.76519967592592586</c:v>
                </c:pt>
                <c:pt idx="744">
                  <c:v>0.76520037037037036</c:v>
                </c:pt>
                <c:pt idx="745">
                  <c:v>0.76520145833333331</c:v>
                </c:pt>
                <c:pt idx="746">
                  <c:v>0.76520244212962962</c:v>
                </c:pt>
                <c:pt idx="747">
                  <c:v>0.76520348379629632</c:v>
                </c:pt>
                <c:pt idx="748">
                  <c:v>0.76520452546296303</c:v>
                </c:pt>
                <c:pt idx="749">
                  <c:v>0.76520557870370365</c:v>
                </c:pt>
                <c:pt idx="750">
                  <c:v>0.76520660879629621</c:v>
                </c:pt>
                <c:pt idx="751">
                  <c:v>0.76520737268518513</c:v>
                </c:pt>
                <c:pt idx="752">
                  <c:v>0.76520834490740741</c:v>
                </c:pt>
                <c:pt idx="753">
                  <c:v>0.76520938657407411</c:v>
                </c:pt>
                <c:pt idx="754">
                  <c:v>0.76521009259259254</c:v>
                </c:pt>
                <c:pt idx="755">
                  <c:v>0.7652111226851851</c:v>
                </c:pt>
                <c:pt idx="756">
                  <c:v>0.76521182870370374</c:v>
                </c:pt>
                <c:pt idx="757">
                  <c:v>0.7652128587962963</c:v>
                </c:pt>
                <c:pt idx="758">
                  <c:v>0.76521356481481473</c:v>
                </c:pt>
                <c:pt idx="759">
                  <c:v>0.76521460648148143</c:v>
                </c:pt>
                <c:pt idx="760">
                  <c:v>0.76521530092592593</c:v>
                </c:pt>
                <c:pt idx="761">
                  <c:v>0.76521633101851849</c:v>
                </c:pt>
                <c:pt idx="762">
                  <c:v>0.76521737268518519</c:v>
                </c:pt>
                <c:pt idx="763">
                  <c:v>0.76521842592592593</c:v>
                </c:pt>
                <c:pt idx="764">
                  <c:v>0.76521945601851848</c:v>
                </c:pt>
                <c:pt idx="765">
                  <c:v>0.76522049768518519</c:v>
                </c:pt>
                <c:pt idx="766">
                  <c:v>0.76522153935185189</c:v>
                </c:pt>
                <c:pt idx="767">
                  <c:v>0.76522224537037031</c:v>
                </c:pt>
                <c:pt idx="768">
                  <c:v>0.76522327546296298</c:v>
                </c:pt>
                <c:pt idx="769">
                  <c:v>0.76522401620370373</c:v>
                </c:pt>
                <c:pt idx="770">
                  <c:v>0.76522502314814822</c:v>
                </c:pt>
                <c:pt idx="771">
                  <c:v>0.76522574074074079</c:v>
                </c:pt>
                <c:pt idx="772">
                  <c:v>0.76522674768518517</c:v>
                </c:pt>
                <c:pt idx="773">
                  <c:v>0.76522746527777785</c:v>
                </c:pt>
                <c:pt idx="774">
                  <c:v>0.76522848379629627</c:v>
                </c:pt>
                <c:pt idx="775">
                  <c:v>0.7652291898148148</c:v>
                </c:pt>
                <c:pt idx="776">
                  <c:v>0.76523021990740736</c:v>
                </c:pt>
                <c:pt idx="777">
                  <c:v>0.76523127314814809</c:v>
                </c:pt>
                <c:pt idx="778">
                  <c:v>0.76523195601851857</c:v>
                </c:pt>
                <c:pt idx="779">
                  <c:v>0.76523265046296307</c:v>
                </c:pt>
                <c:pt idx="780">
                  <c:v>0.76523368055555563</c:v>
                </c:pt>
                <c:pt idx="781">
                  <c:v>0.7652343981481482</c:v>
                </c:pt>
                <c:pt idx="782">
                  <c:v>0.76523543981481479</c:v>
                </c:pt>
                <c:pt idx="783">
                  <c:v>0.76523621527777774</c:v>
                </c:pt>
                <c:pt idx="784">
                  <c:v>0.76523716435185174</c:v>
                </c:pt>
                <c:pt idx="785">
                  <c:v>0.76523789351851856</c:v>
                </c:pt>
                <c:pt idx="786">
                  <c:v>0.76523890046296295</c:v>
                </c:pt>
                <c:pt idx="787">
                  <c:v>0.76523961805555551</c:v>
                </c:pt>
                <c:pt idx="788">
                  <c:v>0.76524064814814807</c:v>
                </c:pt>
                <c:pt idx="789">
                  <c:v>0.76524135416666672</c:v>
                </c:pt>
                <c:pt idx="790">
                  <c:v>0.76524238425925928</c:v>
                </c:pt>
                <c:pt idx="791">
                  <c:v>0.76524342592592598</c:v>
                </c:pt>
                <c:pt idx="792">
                  <c:v>0.76524445601851854</c:v>
                </c:pt>
                <c:pt idx="793">
                  <c:v>0.76524549768518524</c:v>
                </c:pt>
                <c:pt idx="794">
                  <c:v>0.76524653935185183</c:v>
                </c:pt>
                <c:pt idx="795">
                  <c:v>0.76524758101851853</c:v>
                </c:pt>
                <c:pt idx="796">
                  <c:v>0.76524828703703707</c:v>
                </c:pt>
                <c:pt idx="797">
                  <c:v>0.7652493402777778</c:v>
                </c:pt>
                <c:pt idx="798">
                  <c:v>0.76525003472222231</c:v>
                </c:pt>
                <c:pt idx="799">
                  <c:v>0.76525105324074072</c:v>
                </c:pt>
                <c:pt idx="800">
                  <c:v>0.76525175925925926</c:v>
                </c:pt>
                <c:pt idx="801">
                  <c:v>0.76525281249999999</c:v>
                </c:pt>
                <c:pt idx="802">
                  <c:v>0.76525349537037035</c:v>
                </c:pt>
                <c:pt idx="803">
                  <c:v>0.76525452546296302</c:v>
                </c:pt>
                <c:pt idx="804">
                  <c:v>0.76525523148148145</c:v>
                </c:pt>
                <c:pt idx="805">
                  <c:v>0.765256261574074</c:v>
                </c:pt>
                <c:pt idx="806">
                  <c:v>0.76525699074074083</c:v>
                </c:pt>
                <c:pt idx="807">
                  <c:v>0.76525799768518521</c:v>
                </c:pt>
                <c:pt idx="808">
                  <c:v>0.76525870370370364</c:v>
                </c:pt>
                <c:pt idx="809">
                  <c:v>0.76525973379629619</c:v>
                </c:pt>
                <c:pt idx="810">
                  <c:v>0.76526043981481484</c:v>
                </c:pt>
                <c:pt idx="811">
                  <c:v>0.7652614699074074</c:v>
                </c:pt>
                <c:pt idx="812">
                  <c:v>0.76526217592592582</c:v>
                </c:pt>
                <c:pt idx="813">
                  <c:v>0.7652632060185186</c:v>
                </c:pt>
                <c:pt idx="814">
                  <c:v>0.76526391203703703</c:v>
                </c:pt>
                <c:pt idx="815">
                  <c:v>0.76526494212962959</c:v>
                </c:pt>
                <c:pt idx="816">
                  <c:v>0.76526565972222216</c:v>
                </c:pt>
                <c:pt idx="817">
                  <c:v>0.76526666666666665</c:v>
                </c:pt>
                <c:pt idx="818">
                  <c:v>0.76526737268518519</c:v>
                </c:pt>
                <c:pt idx="819">
                  <c:v>0.76526842592592592</c:v>
                </c:pt>
                <c:pt idx="820">
                  <c:v>0.76526912037037043</c:v>
                </c:pt>
                <c:pt idx="821">
                  <c:v>0.76527015046296298</c:v>
                </c:pt>
                <c:pt idx="822">
                  <c:v>0.76527086805555555</c:v>
                </c:pt>
                <c:pt idx="823">
                  <c:v>0.76527188657407408</c:v>
                </c:pt>
                <c:pt idx="824">
                  <c:v>0.76527267361111118</c:v>
                </c:pt>
                <c:pt idx="825">
                  <c:v>0.76527362268518517</c:v>
                </c:pt>
                <c:pt idx="826">
                  <c:v>0.76527436342592592</c:v>
                </c:pt>
                <c:pt idx="827">
                  <c:v>0.76527535879629627</c:v>
                </c:pt>
                <c:pt idx="828">
                  <c:v>0.7652760648148148</c:v>
                </c:pt>
                <c:pt idx="829">
                  <c:v>0.76527709490740747</c:v>
                </c:pt>
                <c:pt idx="830">
                  <c:v>0.76527813657407406</c:v>
                </c:pt>
                <c:pt idx="831">
                  <c:v>0.76527883101851846</c:v>
                </c:pt>
                <c:pt idx="832">
                  <c:v>0.76527952546296296</c:v>
                </c:pt>
                <c:pt idx="833">
                  <c:v>0.76528055555555552</c:v>
                </c:pt>
                <c:pt idx="834">
                  <c:v>0.76528197916666674</c:v>
                </c:pt>
                <c:pt idx="835">
                  <c:v>0.76528299768518515</c:v>
                </c:pt>
                <c:pt idx="836">
                  <c:v>0.76528403935185185</c:v>
                </c:pt>
                <c:pt idx="837">
                  <c:v>0.76528474537037028</c:v>
                </c:pt>
                <c:pt idx="838">
                  <c:v>0.76528578703703698</c:v>
                </c:pt>
                <c:pt idx="839">
                  <c:v>0.76528646990740734</c:v>
                </c:pt>
                <c:pt idx="840">
                  <c:v>0.76528752314814819</c:v>
                </c:pt>
                <c:pt idx="841">
                  <c:v>0.76528821759259269</c:v>
                </c:pt>
                <c:pt idx="842">
                  <c:v>0.76528924768518525</c:v>
                </c:pt>
                <c:pt idx="843">
                  <c:v>0.76528995370370367</c:v>
                </c:pt>
                <c:pt idx="844">
                  <c:v>0.7652909722222222</c:v>
                </c:pt>
                <c:pt idx="845">
                  <c:v>0.76529167824074074</c:v>
                </c:pt>
                <c:pt idx="846">
                  <c:v>0.76529271990740744</c:v>
                </c:pt>
                <c:pt idx="847">
                  <c:v>0.76529344907407404</c:v>
                </c:pt>
                <c:pt idx="848">
                  <c:v>0.76529445601851853</c:v>
                </c:pt>
                <c:pt idx="849">
                  <c:v>0.76529517361111121</c:v>
                </c:pt>
                <c:pt idx="850">
                  <c:v>0.76529619212962963</c:v>
                </c:pt>
                <c:pt idx="851">
                  <c:v>0.76529688657407402</c:v>
                </c:pt>
                <c:pt idx="852">
                  <c:v>0.76529792824074072</c:v>
                </c:pt>
                <c:pt idx="853">
                  <c:v>0.7652986805555555</c:v>
                </c:pt>
                <c:pt idx="854">
                  <c:v>0.76529966435185182</c:v>
                </c:pt>
                <c:pt idx="855">
                  <c:v>0.76530037037037035</c:v>
                </c:pt>
                <c:pt idx="856">
                  <c:v>0.76530140046296291</c:v>
                </c:pt>
                <c:pt idx="857">
                  <c:v>0.76530210648148145</c:v>
                </c:pt>
                <c:pt idx="858">
                  <c:v>0.76530313657407412</c:v>
                </c:pt>
                <c:pt idx="859">
                  <c:v>0.76530385416666669</c:v>
                </c:pt>
                <c:pt idx="860">
                  <c:v>0.76530495370370366</c:v>
                </c:pt>
                <c:pt idx="861">
                  <c:v>0.76530557870370375</c:v>
                </c:pt>
                <c:pt idx="862">
                  <c:v>0.76530660879629631</c:v>
                </c:pt>
                <c:pt idx="863">
                  <c:v>0.76530731481481473</c:v>
                </c:pt>
                <c:pt idx="864">
                  <c:v>0.76530834490740751</c:v>
                </c:pt>
                <c:pt idx="865">
                  <c:v>0.76530938657407399</c:v>
                </c:pt>
                <c:pt idx="866">
                  <c:v>0.76531009259259264</c:v>
                </c:pt>
                <c:pt idx="867">
                  <c:v>0.76531146990740739</c:v>
                </c:pt>
                <c:pt idx="868">
                  <c:v>0.76531253472222227</c:v>
                </c:pt>
                <c:pt idx="869">
                  <c:v>0.76531354166666665</c:v>
                </c:pt>
                <c:pt idx="870">
                  <c:v>0.76531424768518519</c:v>
                </c:pt>
                <c:pt idx="871">
                  <c:v>0.76531528935185189</c:v>
                </c:pt>
                <c:pt idx="872">
                  <c:v>0.76531600694444446</c:v>
                </c:pt>
                <c:pt idx="873">
                  <c:v>0.76531703703703702</c:v>
                </c:pt>
                <c:pt idx="874">
                  <c:v>0.76531774305555567</c:v>
                </c:pt>
                <c:pt idx="875">
                  <c:v>0.76531876157407408</c:v>
                </c:pt>
                <c:pt idx="876">
                  <c:v>0.76531947916666665</c:v>
                </c:pt>
                <c:pt idx="877">
                  <c:v>0.76532049768518517</c:v>
                </c:pt>
                <c:pt idx="878">
                  <c:v>0.76532120370370371</c:v>
                </c:pt>
                <c:pt idx="879">
                  <c:v>0.76532224537037041</c:v>
                </c:pt>
                <c:pt idx="880">
                  <c:v>0.76532293981481481</c:v>
                </c:pt>
                <c:pt idx="881">
                  <c:v>0.76532398148148151</c:v>
                </c:pt>
                <c:pt idx="882">
                  <c:v>0.76532466435185187</c:v>
                </c:pt>
                <c:pt idx="883">
                  <c:v>0.76532569444444443</c:v>
                </c:pt>
                <c:pt idx="884">
                  <c:v>0.765326412037037</c:v>
                </c:pt>
                <c:pt idx="885">
                  <c:v>0.76532744212962955</c:v>
                </c:pt>
                <c:pt idx="886">
                  <c:v>0.76532813657407406</c:v>
                </c:pt>
                <c:pt idx="887">
                  <c:v>0.76532918981481479</c:v>
                </c:pt>
                <c:pt idx="888">
                  <c:v>0.76532988425925919</c:v>
                </c:pt>
                <c:pt idx="889">
                  <c:v>0.76533091435185174</c:v>
                </c:pt>
                <c:pt idx="890">
                  <c:v>0.76533163194444442</c:v>
                </c:pt>
                <c:pt idx="891">
                  <c:v>0.76533265046296295</c:v>
                </c:pt>
                <c:pt idx="892">
                  <c:v>0.76533335648148137</c:v>
                </c:pt>
                <c:pt idx="893">
                  <c:v>0.76533438657407415</c:v>
                </c:pt>
                <c:pt idx="894">
                  <c:v>0.76533509259259258</c:v>
                </c:pt>
                <c:pt idx="895">
                  <c:v>0.76533612268518514</c:v>
                </c:pt>
                <c:pt idx="896">
                  <c:v>0.76533681712962964</c:v>
                </c:pt>
                <c:pt idx="897">
                  <c:v>0.76533785879629634</c:v>
                </c:pt>
                <c:pt idx="898">
                  <c:v>0.76533855324074074</c:v>
                </c:pt>
                <c:pt idx="899">
                  <c:v>0.76533959490740744</c:v>
                </c:pt>
                <c:pt idx="900">
                  <c:v>0.76534028935185183</c:v>
                </c:pt>
                <c:pt idx="901">
                  <c:v>0.76534133101851853</c:v>
                </c:pt>
                <c:pt idx="902">
                  <c:v>0.76534203703703707</c:v>
                </c:pt>
                <c:pt idx="903">
                  <c:v>0.76534306712962963</c:v>
                </c:pt>
                <c:pt idx="904">
                  <c:v>0.76534377314814817</c:v>
                </c:pt>
                <c:pt idx="905">
                  <c:v>0.76534480324074072</c:v>
                </c:pt>
                <c:pt idx="906">
                  <c:v>0.76534550925925926</c:v>
                </c:pt>
                <c:pt idx="907">
                  <c:v>0.76534653935185182</c:v>
                </c:pt>
                <c:pt idx="908">
                  <c:v>0.76534724537037035</c:v>
                </c:pt>
                <c:pt idx="909">
                  <c:v>0.76534826388888888</c:v>
                </c:pt>
                <c:pt idx="910">
                  <c:v>0.76534966435185181</c:v>
                </c:pt>
                <c:pt idx="911">
                  <c:v>0.76535070601851851</c:v>
                </c:pt>
                <c:pt idx="912">
                  <c:v>0.76535174768518521</c:v>
                </c:pt>
                <c:pt idx="913">
                  <c:v>0.76535245370370364</c:v>
                </c:pt>
                <c:pt idx="914">
                  <c:v>0.7653534837962962</c:v>
                </c:pt>
                <c:pt idx="915">
                  <c:v>0.76535418981481484</c:v>
                </c:pt>
                <c:pt idx="916">
                  <c:v>0.7653552199074074</c:v>
                </c:pt>
                <c:pt idx="917">
                  <c:v>0.76535591435185191</c:v>
                </c:pt>
                <c:pt idx="918">
                  <c:v>0.76535695601851861</c:v>
                </c:pt>
                <c:pt idx="919">
                  <c:v>0.76535765046296289</c:v>
                </c:pt>
                <c:pt idx="920">
                  <c:v>0.76535868055555556</c:v>
                </c:pt>
                <c:pt idx="921">
                  <c:v>0.7653593865740741</c:v>
                </c:pt>
                <c:pt idx="922">
                  <c:v>0.76536041666666665</c:v>
                </c:pt>
                <c:pt idx="923">
                  <c:v>0.76536112268518519</c:v>
                </c:pt>
                <c:pt idx="924">
                  <c:v>0.76536216435185178</c:v>
                </c:pt>
                <c:pt idx="925">
                  <c:v>0.76536287037037043</c:v>
                </c:pt>
                <c:pt idx="926">
                  <c:v>0.76536390046296299</c:v>
                </c:pt>
                <c:pt idx="927">
                  <c:v>0.76536460648148141</c:v>
                </c:pt>
                <c:pt idx="928">
                  <c:v>0.76536563657407408</c:v>
                </c:pt>
                <c:pt idx="929">
                  <c:v>0.76536634259259262</c:v>
                </c:pt>
                <c:pt idx="930">
                  <c:v>0.76536737268518518</c:v>
                </c:pt>
                <c:pt idx="931">
                  <c:v>0.76536807870370371</c:v>
                </c:pt>
                <c:pt idx="932">
                  <c:v>0.76536910879629627</c:v>
                </c:pt>
                <c:pt idx="933">
                  <c:v>0.76536981481481481</c:v>
                </c:pt>
                <c:pt idx="934">
                  <c:v>0.76537084490740748</c:v>
                </c:pt>
                <c:pt idx="935">
                  <c:v>0.7653715509259259</c:v>
                </c:pt>
                <c:pt idx="936">
                  <c:v>0.76537256944444454</c:v>
                </c:pt>
                <c:pt idx="937">
                  <c:v>0.76537361111111102</c:v>
                </c:pt>
                <c:pt idx="938">
                  <c:v>0.76537431712962967</c:v>
                </c:pt>
                <c:pt idx="939">
                  <c:v>0.76537501157407417</c:v>
                </c:pt>
                <c:pt idx="940">
                  <c:v>0.76537604166666673</c:v>
                </c:pt>
                <c:pt idx="941">
                  <c:v>0.76537674768518515</c:v>
                </c:pt>
                <c:pt idx="942">
                  <c:v>0.76537777777777771</c:v>
                </c:pt>
                <c:pt idx="943">
                  <c:v>0.76537848379629636</c:v>
                </c:pt>
                <c:pt idx="944">
                  <c:v>0.76537951388888892</c:v>
                </c:pt>
                <c:pt idx="945">
                  <c:v>0.76538021990740734</c:v>
                </c:pt>
                <c:pt idx="946">
                  <c:v>0.76538126157407405</c:v>
                </c:pt>
                <c:pt idx="947">
                  <c:v>0.76538197916666662</c:v>
                </c:pt>
                <c:pt idx="948">
                  <c:v>0.76538298611111111</c:v>
                </c:pt>
                <c:pt idx="949">
                  <c:v>0.76538369212962964</c:v>
                </c:pt>
                <c:pt idx="950">
                  <c:v>0.7653847222222222</c:v>
                </c:pt>
                <c:pt idx="951">
                  <c:v>0.7653854513888888</c:v>
                </c:pt>
                <c:pt idx="952">
                  <c:v>0.76538646990740744</c:v>
                </c:pt>
                <c:pt idx="953">
                  <c:v>0.76538717592592587</c:v>
                </c:pt>
                <c:pt idx="954">
                  <c:v>0.76538820601851854</c:v>
                </c:pt>
                <c:pt idx="955">
                  <c:v>0.76538891203703707</c:v>
                </c:pt>
                <c:pt idx="956">
                  <c:v>0.76538994212962963</c:v>
                </c:pt>
                <c:pt idx="957">
                  <c:v>0.76539064814814817</c:v>
                </c:pt>
                <c:pt idx="958">
                  <c:v>0.76539166666666658</c:v>
                </c:pt>
                <c:pt idx="959">
                  <c:v>0.76539238425925926</c:v>
                </c:pt>
                <c:pt idx="960">
                  <c:v>0.76539341435185182</c:v>
                </c:pt>
                <c:pt idx="961">
                  <c:v>0.76539412037037036</c:v>
                </c:pt>
                <c:pt idx="962">
                  <c:v>0.76539513888888899</c:v>
                </c:pt>
                <c:pt idx="963">
                  <c:v>0.76539584490740742</c:v>
                </c:pt>
                <c:pt idx="964">
                  <c:v>0.7653969097222223</c:v>
                </c:pt>
                <c:pt idx="965">
                  <c:v>0.76539759259259255</c:v>
                </c:pt>
                <c:pt idx="966">
                  <c:v>0.76539864583333328</c:v>
                </c:pt>
                <c:pt idx="967">
                  <c:v>0.76539932870370375</c:v>
                </c:pt>
                <c:pt idx="968">
                  <c:v>0.76540035879629631</c:v>
                </c:pt>
                <c:pt idx="969">
                  <c:v>0.76540106481481474</c:v>
                </c:pt>
                <c:pt idx="970">
                  <c:v>0.76540209490740752</c:v>
                </c:pt>
                <c:pt idx="971">
                  <c:v>0.76540280092592594</c:v>
                </c:pt>
                <c:pt idx="972">
                  <c:v>0.7654038310185185</c:v>
                </c:pt>
                <c:pt idx="973">
                  <c:v>0.765404525462963</c:v>
                </c:pt>
                <c:pt idx="974">
                  <c:v>0.76540557870370363</c:v>
                </c:pt>
                <c:pt idx="975">
                  <c:v>0.7654062615740741</c:v>
                </c:pt>
                <c:pt idx="976">
                  <c:v>0.76540730324074069</c:v>
                </c:pt>
                <c:pt idx="977">
                  <c:v>0.76540799768518519</c:v>
                </c:pt>
                <c:pt idx="978">
                  <c:v>0.76540902777777775</c:v>
                </c:pt>
                <c:pt idx="979">
                  <c:v>0.76540978009259264</c:v>
                </c:pt>
                <c:pt idx="980">
                  <c:v>0.76541077546296299</c:v>
                </c:pt>
                <c:pt idx="981">
                  <c:v>0.76541148148148153</c:v>
                </c:pt>
                <c:pt idx="982">
                  <c:v>0.76541251157407408</c:v>
                </c:pt>
                <c:pt idx="983">
                  <c:v>0.76541321759259262</c:v>
                </c:pt>
                <c:pt idx="984">
                  <c:v>0.76541424768518518</c:v>
                </c:pt>
                <c:pt idx="985">
                  <c:v>0.76541495370370372</c:v>
                </c:pt>
                <c:pt idx="986">
                  <c:v>0.76541599537037042</c:v>
                </c:pt>
                <c:pt idx="987">
                  <c:v>0.76541670138888884</c:v>
                </c:pt>
                <c:pt idx="988">
                  <c:v>0.76541770833333322</c:v>
                </c:pt>
                <c:pt idx="989">
                  <c:v>0.76541910879629638</c:v>
                </c:pt>
                <c:pt idx="990">
                  <c:v>0.76542015046296286</c:v>
                </c:pt>
                <c:pt idx="991">
                  <c:v>0.76542118055555564</c:v>
                </c:pt>
                <c:pt idx="992">
                  <c:v>0.76542189814814821</c:v>
                </c:pt>
                <c:pt idx="993">
                  <c:v>0.76542291666666662</c:v>
                </c:pt>
                <c:pt idx="994">
                  <c:v>0.76542362268518527</c:v>
                </c:pt>
                <c:pt idx="995">
                  <c:v>0.76542466435185175</c:v>
                </c:pt>
                <c:pt idx="996">
                  <c:v>0.76542535879629625</c:v>
                </c:pt>
                <c:pt idx="997">
                  <c:v>0.76542642361111113</c:v>
                </c:pt>
                <c:pt idx="998">
                  <c:v>0.76542710648148138</c:v>
                </c:pt>
                <c:pt idx="999">
                  <c:v>0.76542813657407416</c:v>
                </c:pt>
                <c:pt idx="1000">
                  <c:v>0.76542884259259258</c:v>
                </c:pt>
                <c:pt idx="1001">
                  <c:v>0.76542986111111111</c:v>
                </c:pt>
                <c:pt idx="1002">
                  <c:v>0.76543056712962965</c:v>
                </c:pt>
                <c:pt idx="1003">
                  <c:v>0.76543160879629635</c:v>
                </c:pt>
                <c:pt idx="1004">
                  <c:v>0.76543230324074074</c:v>
                </c:pt>
                <c:pt idx="1005">
                  <c:v>0.7654333333333333</c:v>
                </c:pt>
                <c:pt idx="1006">
                  <c:v>0.76543403935185184</c:v>
                </c:pt>
                <c:pt idx="1007">
                  <c:v>0.76543508101851854</c:v>
                </c:pt>
                <c:pt idx="1008">
                  <c:v>0.76543578703703707</c:v>
                </c:pt>
                <c:pt idx="1009">
                  <c:v>0.76543681712962963</c:v>
                </c:pt>
                <c:pt idx="1010">
                  <c:v>0.76543753472222231</c:v>
                </c:pt>
                <c:pt idx="1011">
                  <c:v>0.76543854166666669</c:v>
                </c:pt>
                <c:pt idx="1012">
                  <c:v>0.76543925925925926</c:v>
                </c:pt>
                <c:pt idx="1013">
                  <c:v>0.76544028935185182</c:v>
                </c:pt>
                <c:pt idx="1014">
                  <c:v>0.76544098379629633</c:v>
                </c:pt>
                <c:pt idx="1015">
                  <c:v>0.76544201388888888</c:v>
                </c:pt>
                <c:pt idx="1016">
                  <c:v>0.76544273148148145</c:v>
                </c:pt>
                <c:pt idx="1017">
                  <c:v>0.76544375000000009</c:v>
                </c:pt>
                <c:pt idx="1018">
                  <c:v>0.76544480324074071</c:v>
                </c:pt>
                <c:pt idx="1019">
                  <c:v>0.76544584490740741</c:v>
                </c:pt>
                <c:pt idx="1020">
                  <c:v>0.765446886574074</c:v>
                </c:pt>
                <c:pt idx="1021">
                  <c:v>0.7654479282407407</c:v>
                </c:pt>
                <c:pt idx="1022">
                  <c:v>0.76544895833333326</c:v>
                </c:pt>
                <c:pt idx="1023">
                  <c:v>0.76544999999999996</c:v>
                </c:pt>
                <c:pt idx="1024">
                  <c:v>0.76545104166666667</c:v>
                </c:pt>
                <c:pt idx="1025">
                  <c:v>0.76545208333333337</c:v>
                </c:pt>
                <c:pt idx="1026">
                  <c:v>0.76545312500000007</c:v>
                </c:pt>
                <c:pt idx="1027">
                  <c:v>0.7654541782407408</c:v>
                </c:pt>
                <c:pt idx="1028">
                  <c:v>0.76545520833333336</c:v>
                </c:pt>
                <c:pt idx="1029">
                  <c:v>0.76545625000000006</c:v>
                </c:pt>
                <c:pt idx="1030">
                  <c:v>0.76545730324074068</c:v>
                </c:pt>
                <c:pt idx="1031">
                  <c:v>0.76545834490740738</c:v>
                </c:pt>
                <c:pt idx="1032">
                  <c:v>0.76545939814814812</c:v>
                </c:pt>
                <c:pt idx="1033">
                  <c:v>0.76546042824074068</c:v>
                </c:pt>
                <c:pt idx="1034">
                  <c:v>0.76546146990740738</c:v>
                </c:pt>
                <c:pt idx="1035">
                  <c:v>0.76546251157407408</c:v>
                </c:pt>
                <c:pt idx="1036">
                  <c:v>0.76546355324074078</c:v>
                </c:pt>
                <c:pt idx="1037">
                  <c:v>0.76546458333333334</c:v>
                </c:pt>
                <c:pt idx="1038">
                  <c:v>0.76546562500000004</c:v>
                </c:pt>
                <c:pt idx="1039">
                  <c:v>0.76546667824074077</c:v>
                </c:pt>
                <c:pt idx="1040">
                  <c:v>0.76546771990740747</c:v>
                </c:pt>
                <c:pt idx="1041">
                  <c:v>0.76546876157407417</c:v>
                </c:pt>
                <c:pt idx="1042">
                  <c:v>0.76546979166666673</c:v>
                </c:pt>
                <c:pt idx="1043">
                  <c:v>0.76547083333333343</c:v>
                </c:pt>
                <c:pt idx="1044">
                  <c:v>0.76547187499999991</c:v>
                </c:pt>
                <c:pt idx="1045">
                  <c:v>0.76547293981481479</c:v>
                </c:pt>
                <c:pt idx="1046">
                  <c:v>0.76547396990740735</c:v>
                </c:pt>
                <c:pt idx="1047">
                  <c:v>0.76547501157407405</c:v>
                </c:pt>
                <c:pt idx="1048">
                  <c:v>0.76547605324074075</c:v>
                </c:pt>
                <c:pt idx="1049">
                  <c:v>0.76547708333333331</c:v>
                </c:pt>
                <c:pt idx="1050">
                  <c:v>0.76547812500000001</c:v>
                </c:pt>
                <c:pt idx="1051">
                  <c:v>0.76547917824074074</c:v>
                </c:pt>
                <c:pt idx="1052">
                  <c:v>0.76548021990740744</c:v>
                </c:pt>
                <c:pt idx="1053">
                  <c:v>0.76548125</c:v>
                </c:pt>
                <c:pt idx="1054">
                  <c:v>0.7654822916666667</c:v>
                </c:pt>
                <c:pt idx="1055">
                  <c:v>0.7654833333333334</c:v>
                </c:pt>
                <c:pt idx="1056">
                  <c:v>0.76548438657407403</c:v>
                </c:pt>
                <c:pt idx="1057">
                  <c:v>0.76548541666666658</c:v>
                </c:pt>
                <c:pt idx="1058">
                  <c:v>0.76548646990740743</c:v>
                </c:pt>
                <c:pt idx="1059">
                  <c:v>0.76548749999999999</c:v>
                </c:pt>
                <c:pt idx="1060">
                  <c:v>0.76548854166666669</c:v>
                </c:pt>
                <c:pt idx="1061">
                  <c:v>0.7654896180555556</c:v>
                </c:pt>
                <c:pt idx="1062">
                  <c:v>0.76549063657407412</c:v>
                </c:pt>
                <c:pt idx="1063">
                  <c:v>0.76549166666666668</c:v>
                </c:pt>
                <c:pt idx="1064">
                  <c:v>0.76549271990740742</c:v>
                </c:pt>
                <c:pt idx="1065">
                  <c:v>0.76549374999999997</c:v>
                </c:pt>
                <c:pt idx="1066">
                  <c:v>0.76549479166666667</c:v>
                </c:pt>
                <c:pt idx="1067">
                  <c:v>0.76549583333333338</c:v>
                </c:pt>
                <c:pt idx="1068">
                  <c:v>0.765496886574074</c:v>
                </c:pt>
                <c:pt idx="1069">
                  <c:v>0.7654979282407407</c:v>
                </c:pt>
                <c:pt idx="1070">
                  <c:v>0.76549895833333326</c:v>
                </c:pt>
                <c:pt idx="1071">
                  <c:v>0.7655000115740741</c:v>
                </c:pt>
                <c:pt idx="1072">
                  <c:v>0.76550106481481484</c:v>
                </c:pt>
                <c:pt idx="1073">
                  <c:v>0.76550208333333336</c:v>
                </c:pt>
                <c:pt idx="1074">
                  <c:v>0.76550313657407409</c:v>
                </c:pt>
                <c:pt idx="1075">
                  <c:v>0.76550416666666665</c:v>
                </c:pt>
                <c:pt idx="1076">
                  <c:v>0.76550555555555555</c:v>
                </c:pt>
                <c:pt idx="1077">
                  <c:v>0.76550659722222225</c:v>
                </c:pt>
                <c:pt idx="1078">
                  <c:v>0.76550765046296299</c:v>
                </c:pt>
                <c:pt idx="1079">
                  <c:v>0.76550868055555554</c:v>
                </c:pt>
                <c:pt idx="1080">
                  <c:v>0.76550972222222224</c:v>
                </c:pt>
                <c:pt idx="1081">
                  <c:v>0.76551076388888895</c:v>
                </c:pt>
                <c:pt idx="1082">
                  <c:v>0.76551180555555554</c:v>
                </c:pt>
                <c:pt idx="1083">
                  <c:v>0.76551284722222224</c:v>
                </c:pt>
                <c:pt idx="1084">
                  <c:v>0.76551423611111113</c:v>
                </c:pt>
                <c:pt idx="1085">
                  <c:v>0.76551527777777784</c:v>
                </c:pt>
                <c:pt idx="1086">
                  <c:v>0.76551633101851857</c:v>
                </c:pt>
                <c:pt idx="1087">
                  <c:v>0.76551737268518527</c:v>
                </c:pt>
                <c:pt idx="1088">
                  <c:v>0.76551840277777783</c:v>
                </c:pt>
                <c:pt idx="1089">
                  <c:v>0.76551944444444453</c:v>
                </c:pt>
                <c:pt idx="1090">
                  <c:v>0.76552048611111101</c:v>
                </c:pt>
                <c:pt idx="1091">
                  <c:v>0.76552152777777771</c:v>
                </c:pt>
                <c:pt idx="1092">
                  <c:v>0.76552256944444441</c:v>
                </c:pt>
                <c:pt idx="1093">
                  <c:v>0.76552361111111111</c:v>
                </c:pt>
                <c:pt idx="1094">
                  <c:v>0.7655246527777777</c:v>
                </c:pt>
                <c:pt idx="1095">
                  <c:v>0.76552638888888891</c:v>
                </c:pt>
                <c:pt idx="1096">
                  <c:v>0.76552743055555561</c:v>
                </c:pt>
                <c:pt idx="1097">
                  <c:v>0.76552848379629623</c:v>
                </c:pt>
                <c:pt idx="1098">
                  <c:v>0.76552951388888879</c:v>
                </c:pt>
                <c:pt idx="1099">
                  <c:v>0.76553055555555549</c:v>
                </c:pt>
                <c:pt idx="1100">
                  <c:v>0.76553159722222219</c:v>
                </c:pt>
                <c:pt idx="1101">
                  <c:v>0.76553265046296293</c:v>
                </c:pt>
                <c:pt idx="1102">
                  <c:v>0.76553368055555548</c:v>
                </c:pt>
                <c:pt idx="1103">
                  <c:v>0.76553472222222219</c:v>
                </c:pt>
                <c:pt idx="1104">
                  <c:v>0.76553576388888889</c:v>
                </c:pt>
                <c:pt idx="1105">
                  <c:v>0.76553680555555559</c:v>
                </c:pt>
                <c:pt idx="1106">
                  <c:v>0.76553785879629632</c:v>
                </c:pt>
                <c:pt idx="1107">
                  <c:v>0.76553890046296302</c:v>
                </c:pt>
                <c:pt idx="1108">
                  <c:v>0.76553993055555558</c:v>
                </c:pt>
                <c:pt idx="1109">
                  <c:v>0.76554097222222228</c:v>
                </c:pt>
                <c:pt idx="1110">
                  <c:v>0.76554202546296291</c:v>
                </c:pt>
                <c:pt idx="1111">
                  <c:v>0.76554305555555546</c:v>
                </c:pt>
                <c:pt idx="1112">
                  <c:v>0.76554410879629631</c:v>
                </c:pt>
                <c:pt idx="1113">
                  <c:v>0.76554513888888887</c:v>
                </c:pt>
                <c:pt idx="1114">
                  <c:v>0.76554618055555557</c:v>
                </c:pt>
                <c:pt idx="1115">
                  <c:v>0.76554722222222216</c:v>
                </c:pt>
                <c:pt idx="1116">
                  <c:v>0.76554826388888886</c:v>
                </c:pt>
                <c:pt idx="1117">
                  <c:v>0.76554965277777776</c:v>
                </c:pt>
                <c:pt idx="1118">
                  <c:v>0.76555069444444446</c:v>
                </c:pt>
                <c:pt idx="1119">
                  <c:v>0.76555174768518519</c:v>
                </c:pt>
                <c:pt idx="1120">
                  <c:v>0.76555277777777775</c:v>
                </c:pt>
                <c:pt idx="1121">
                  <c:v>0.76555381944444445</c:v>
                </c:pt>
                <c:pt idx="1122">
                  <c:v>0.76555487268518518</c:v>
                </c:pt>
                <c:pt idx="1123">
                  <c:v>0.76555591435185188</c:v>
                </c:pt>
                <c:pt idx="1124">
                  <c:v>0.76555694444444444</c:v>
                </c:pt>
                <c:pt idx="1125">
                  <c:v>0.76555798611111114</c:v>
                </c:pt>
                <c:pt idx="1126">
                  <c:v>0.76555902777777785</c:v>
                </c:pt>
                <c:pt idx="1127">
                  <c:v>0.76556006944444455</c:v>
                </c:pt>
                <c:pt idx="1128">
                  <c:v>0.7655611342592592</c:v>
                </c:pt>
                <c:pt idx="1129">
                  <c:v>0.76556215277777773</c:v>
                </c:pt>
                <c:pt idx="1130">
                  <c:v>0.76556320601851846</c:v>
                </c:pt>
                <c:pt idx="1131">
                  <c:v>0.76556423611111113</c:v>
                </c:pt>
                <c:pt idx="1132">
                  <c:v>0.76556528935185186</c:v>
                </c:pt>
                <c:pt idx="1133">
                  <c:v>0.76556631944444442</c:v>
                </c:pt>
                <c:pt idx="1134">
                  <c:v>0.76556736111111112</c:v>
                </c:pt>
                <c:pt idx="1135">
                  <c:v>0.76556840277777782</c:v>
                </c:pt>
                <c:pt idx="1136">
                  <c:v>0.76556944444444441</c:v>
                </c:pt>
                <c:pt idx="1137">
                  <c:v>0.76557048611111111</c:v>
                </c:pt>
                <c:pt idx="1138">
                  <c:v>0.76557152777777782</c:v>
                </c:pt>
                <c:pt idx="1139">
                  <c:v>0.76557258101851844</c:v>
                </c:pt>
                <c:pt idx="1140">
                  <c:v>0.76557361111111122</c:v>
                </c:pt>
                <c:pt idx="1141">
                  <c:v>0.76557467592592587</c:v>
                </c:pt>
                <c:pt idx="1142">
                  <c:v>0.7655756944444444</c:v>
                </c:pt>
                <c:pt idx="1143">
                  <c:v>0.7655767361111111</c:v>
                </c:pt>
                <c:pt idx="1144">
                  <c:v>0.7655777777777778</c:v>
                </c:pt>
                <c:pt idx="1145">
                  <c:v>0.76557890046296295</c:v>
                </c:pt>
                <c:pt idx="1146">
                  <c:v>0.76557986111111109</c:v>
                </c:pt>
                <c:pt idx="1147">
                  <c:v>0.76558090277777779</c:v>
                </c:pt>
                <c:pt idx="1148">
                  <c:v>0.7655819444444445</c:v>
                </c:pt>
                <c:pt idx="1149">
                  <c:v>0.76558298611111109</c:v>
                </c:pt>
                <c:pt idx="1150">
                  <c:v>0.76558437499999998</c:v>
                </c:pt>
                <c:pt idx="1151">
                  <c:v>0.76558542824074072</c:v>
                </c:pt>
                <c:pt idx="1152">
                  <c:v>0.76558645833333339</c:v>
                </c:pt>
                <c:pt idx="1153">
                  <c:v>0.76558749999999998</c:v>
                </c:pt>
                <c:pt idx="1154">
                  <c:v>0.76558854166666668</c:v>
                </c:pt>
                <c:pt idx="1155">
                  <c:v>0.76558958333333338</c:v>
                </c:pt>
                <c:pt idx="1156">
                  <c:v>0.765590636574074</c:v>
                </c:pt>
                <c:pt idx="1157">
                  <c:v>0.76559166666666656</c:v>
                </c:pt>
                <c:pt idx="1158">
                  <c:v>0.76559270833333326</c:v>
                </c:pt>
                <c:pt idx="1159">
                  <c:v>0.76559374999999996</c:v>
                </c:pt>
                <c:pt idx="1160">
                  <c:v>0.76559479166666666</c:v>
                </c:pt>
                <c:pt idx="1161">
                  <c:v>0.7655958449074074</c:v>
                </c:pt>
                <c:pt idx="1162">
                  <c:v>0.76559687499999995</c:v>
                </c:pt>
                <c:pt idx="1163">
                  <c:v>0.76559791666666666</c:v>
                </c:pt>
                <c:pt idx="1164">
                  <c:v>0.76559895833333336</c:v>
                </c:pt>
                <c:pt idx="1165">
                  <c:v>0.76560000000000006</c:v>
                </c:pt>
                <c:pt idx="1166">
                  <c:v>0.76560104166666665</c:v>
                </c:pt>
                <c:pt idx="1167">
                  <c:v>0.76560209490740749</c:v>
                </c:pt>
                <c:pt idx="1168">
                  <c:v>0.76560312500000005</c:v>
                </c:pt>
                <c:pt idx="1169">
                  <c:v>0.76560416666666675</c:v>
                </c:pt>
                <c:pt idx="1170">
                  <c:v>0.76560521990740737</c:v>
                </c:pt>
                <c:pt idx="1171">
                  <c:v>0.76560626157407408</c:v>
                </c:pt>
                <c:pt idx="1172">
                  <c:v>0.76560729166666663</c:v>
                </c:pt>
                <c:pt idx="1173">
                  <c:v>0.76560833333333334</c:v>
                </c:pt>
                <c:pt idx="1174">
                  <c:v>0.76560937500000004</c:v>
                </c:pt>
                <c:pt idx="1175">
                  <c:v>0.76561041666666663</c:v>
                </c:pt>
                <c:pt idx="1176">
                  <c:v>0.76561145833333333</c:v>
                </c:pt>
                <c:pt idx="1177">
                  <c:v>0.76561252314814821</c:v>
                </c:pt>
                <c:pt idx="1178">
                  <c:v>0.76561355324074076</c:v>
                </c:pt>
                <c:pt idx="1179">
                  <c:v>0.76561457175925929</c:v>
                </c:pt>
                <c:pt idx="1180">
                  <c:v>0.76561562500000002</c:v>
                </c:pt>
                <c:pt idx="1181">
                  <c:v>0.76561667824074064</c:v>
                </c:pt>
                <c:pt idx="1182">
                  <c:v>0.76561770833333342</c:v>
                </c:pt>
                <c:pt idx="1183">
                  <c:v>0.7656187499999999</c:v>
                </c:pt>
                <c:pt idx="1184">
                  <c:v>0.7656197916666666</c:v>
                </c:pt>
                <c:pt idx="1185">
                  <c:v>0.76562083333333331</c:v>
                </c:pt>
                <c:pt idx="1186">
                  <c:v>0.76562187500000001</c:v>
                </c:pt>
                <c:pt idx="1187">
                  <c:v>0.76562292824074074</c:v>
                </c:pt>
                <c:pt idx="1188">
                  <c:v>0.7656239583333333</c:v>
                </c:pt>
                <c:pt idx="1189">
                  <c:v>0.76562501157407414</c:v>
                </c:pt>
                <c:pt idx="1190">
                  <c:v>0.76562603009259256</c:v>
                </c:pt>
                <c:pt idx="1191">
                  <c:v>0.76562743055555549</c:v>
                </c:pt>
                <c:pt idx="1192">
                  <c:v>0.76562850694444451</c:v>
                </c:pt>
                <c:pt idx="1193">
                  <c:v>0.76562951388888889</c:v>
                </c:pt>
                <c:pt idx="1194">
                  <c:v>0.76563055555555559</c:v>
                </c:pt>
                <c:pt idx="1195">
                  <c:v>0.76563159722222229</c:v>
                </c:pt>
                <c:pt idx="1196">
                  <c:v>0.76563265046296303</c:v>
                </c:pt>
                <c:pt idx="1197">
                  <c:v>0.76563368055555558</c:v>
                </c:pt>
                <c:pt idx="1198">
                  <c:v>0.76563473379629621</c:v>
                </c:pt>
                <c:pt idx="1199">
                  <c:v>0.76563576388888899</c:v>
                </c:pt>
                <c:pt idx="1200">
                  <c:v>0.76563680555555547</c:v>
                </c:pt>
                <c:pt idx="1201">
                  <c:v>0.76563785879629631</c:v>
                </c:pt>
                <c:pt idx="1202">
                  <c:v>0.76563888888888887</c:v>
                </c:pt>
                <c:pt idx="1203">
                  <c:v>0.76563993055555557</c:v>
                </c:pt>
                <c:pt idx="1204">
                  <c:v>0.76564097222222216</c:v>
                </c:pt>
                <c:pt idx="1205">
                  <c:v>0.7656423726851852</c:v>
                </c:pt>
                <c:pt idx="1206">
                  <c:v>0.76564340277777776</c:v>
                </c:pt>
                <c:pt idx="1207">
                  <c:v>0.76564444444444446</c:v>
                </c:pt>
                <c:pt idx="1208">
                  <c:v>0.76564549768518519</c:v>
                </c:pt>
                <c:pt idx="1209">
                  <c:v>0.76564652777777775</c:v>
                </c:pt>
                <c:pt idx="1210">
                  <c:v>0.76564756944444445</c:v>
                </c:pt>
                <c:pt idx="1211">
                  <c:v>0.76564862268518519</c:v>
                </c:pt>
                <c:pt idx="1212">
                  <c:v>0.76564965277777774</c:v>
                </c:pt>
                <c:pt idx="1213">
                  <c:v>0.76565069444444445</c:v>
                </c:pt>
                <c:pt idx="1214">
                  <c:v>0.76565173611111115</c:v>
                </c:pt>
                <c:pt idx="1215">
                  <c:v>0.76565277777777785</c:v>
                </c:pt>
                <c:pt idx="1216">
                  <c:v>0.76565381944444455</c:v>
                </c:pt>
                <c:pt idx="1217">
                  <c:v>0.76565488425925921</c:v>
                </c:pt>
                <c:pt idx="1218">
                  <c:v>0.76565590277777773</c:v>
                </c:pt>
                <c:pt idx="1219">
                  <c:v>0.76565695601851846</c:v>
                </c:pt>
                <c:pt idx="1220">
                  <c:v>0.76565798611111113</c:v>
                </c:pt>
                <c:pt idx="1221">
                  <c:v>0.76565902777777772</c:v>
                </c:pt>
                <c:pt idx="1222">
                  <c:v>0.76566006944444442</c:v>
                </c:pt>
                <c:pt idx="1223">
                  <c:v>0.76566118055555554</c:v>
                </c:pt>
                <c:pt idx="1224">
                  <c:v>0.76566214120370368</c:v>
                </c:pt>
                <c:pt idx="1225">
                  <c:v>0.76566319444444442</c:v>
                </c:pt>
                <c:pt idx="1226">
                  <c:v>0.76566423611111112</c:v>
                </c:pt>
                <c:pt idx="1227">
                  <c:v>0.76566527777777782</c:v>
                </c:pt>
                <c:pt idx="1228">
                  <c:v>0.76566631944444452</c:v>
                </c:pt>
                <c:pt idx="1229">
                  <c:v>0.765667361111111</c:v>
                </c:pt>
                <c:pt idx="1230">
                  <c:v>0.76566843750000002</c:v>
                </c:pt>
                <c:pt idx="1231">
                  <c:v>0.76566945601851855</c:v>
                </c:pt>
                <c:pt idx="1232">
                  <c:v>0.7656704861111111</c:v>
                </c:pt>
                <c:pt idx="1233">
                  <c:v>0.76567153935185184</c:v>
                </c:pt>
                <c:pt idx="1234">
                  <c:v>0.76567258101851854</c:v>
                </c:pt>
                <c:pt idx="1235">
                  <c:v>0.76567359953703706</c:v>
                </c:pt>
                <c:pt idx="1236">
                  <c:v>0.7656746527777778</c:v>
                </c:pt>
                <c:pt idx="1237">
                  <c:v>0.7656756944444445</c:v>
                </c:pt>
                <c:pt idx="1238">
                  <c:v>0.76567673611111109</c:v>
                </c:pt>
                <c:pt idx="1239">
                  <c:v>0.76567777777777779</c:v>
                </c:pt>
                <c:pt idx="1240">
                  <c:v>0.76567881944444449</c:v>
                </c:pt>
                <c:pt idx="1241">
                  <c:v>0.76567989583333329</c:v>
                </c:pt>
                <c:pt idx="1242">
                  <c:v>0.76568090277777767</c:v>
                </c:pt>
                <c:pt idx="1243">
                  <c:v>0.76568195601851852</c:v>
                </c:pt>
                <c:pt idx="1244">
                  <c:v>0.76568298611111107</c:v>
                </c:pt>
                <c:pt idx="1245">
                  <c:v>0.76568403935185181</c:v>
                </c:pt>
                <c:pt idx="1246">
                  <c:v>0.76568506944444448</c:v>
                </c:pt>
                <c:pt idx="1247">
                  <c:v>0.76568611111111107</c:v>
                </c:pt>
                <c:pt idx="1248">
                  <c:v>0.76568716435185191</c:v>
                </c:pt>
                <c:pt idx="1249">
                  <c:v>0.7656882060185185</c:v>
                </c:pt>
                <c:pt idx="1250">
                  <c:v>0.76568923611111117</c:v>
                </c:pt>
                <c:pt idx="1251">
                  <c:v>0.7656902893518519</c:v>
                </c:pt>
                <c:pt idx="1252">
                  <c:v>0.76569131944444446</c:v>
                </c:pt>
                <c:pt idx="1253">
                  <c:v>0.76569236111111116</c:v>
                </c:pt>
                <c:pt idx="1254">
                  <c:v>0.76569340277777787</c:v>
                </c:pt>
                <c:pt idx="1255">
                  <c:v>0.76569444444444434</c:v>
                </c:pt>
                <c:pt idx="1256">
                  <c:v>0.76569548611111105</c:v>
                </c:pt>
                <c:pt idx="1257">
                  <c:v>0.76569652777777775</c:v>
                </c:pt>
                <c:pt idx="1258">
                  <c:v>0.76569756944444445</c:v>
                </c:pt>
                <c:pt idx="1259">
                  <c:v>0.76569862268518518</c:v>
                </c:pt>
                <c:pt idx="1260">
                  <c:v>0.76569999999999994</c:v>
                </c:pt>
                <c:pt idx="1261">
                  <c:v>0.76570104166666664</c:v>
                </c:pt>
                <c:pt idx="1262">
                  <c:v>0.7657020717592592</c:v>
                </c:pt>
                <c:pt idx="1263">
                  <c:v>0.76570312499999993</c:v>
                </c:pt>
                <c:pt idx="1264">
                  <c:v>0.76570416666666663</c:v>
                </c:pt>
                <c:pt idx="1265">
                  <c:v>0.76570520833333333</c:v>
                </c:pt>
                <c:pt idx="1266">
                  <c:v>0.76570625000000003</c:v>
                </c:pt>
                <c:pt idx="1267">
                  <c:v>0.76570729166666673</c:v>
                </c:pt>
                <c:pt idx="1268">
                  <c:v>0.76570833333333332</c:v>
                </c:pt>
                <c:pt idx="1269">
                  <c:v>0.76570938657407417</c:v>
                </c:pt>
                <c:pt idx="1270">
                  <c:v>0.76571042824074065</c:v>
                </c:pt>
                <c:pt idx="1271">
                  <c:v>0.76571145833333343</c:v>
                </c:pt>
                <c:pt idx="1272">
                  <c:v>0.76571251157407405</c:v>
                </c:pt>
                <c:pt idx="1273">
                  <c:v>0.76571355324074075</c:v>
                </c:pt>
                <c:pt idx="1274">
                  <c:v>0.76571460648148149</c:v>
                </c:pt>
                <c:pt idx="1275">
                  <c:v>0.76571562500000001</c:v>
                </c:pt>
                <c:pt idx="1276">
                  <c:v>0.76571667824074074</c:v>
                </c:pt>
                <c:pt idx="1277">
                  <c:v>0.7657177083333333</c:v>
                </c:pt>
                <c:pt idx="1278">
                  <c:v>0.76571873842592586</c:v>
                </c:pt>
                <c:pt idx="1279">
                  <c:v>0.76571978009259256</c:v>
                </c:pt>
                <c:pt idx="1280">
                  <c:v>0.76572082175925926</c:v>
                </c:pt>
                <c:pt idx="1281">
                  <c:v>0.765721875</c:v>
                </c:pt>
                <c:pt idx="1282">
                  <c:v>0.7657229166666667</c:v>
                </c:pt>
                <c:pt idx="1283">
                  <c:v>0.76572396990740732</c:v>
                </c:pt>
                <c:pt idx="1284">
                  <c:v>0.76572501157407402</c:v>
                </c:pt>
                <c:pt idx="1285">
                  <c:v>0.76572605324074072</c:v>
                </c:pt>
                <c:pt idx="1286">
                  <c:v>0.76572709490740742</c:v>
                </c:pt>
                <c:pt idx="1287">
                  <c:v>0.76572812499999998</c:v>
                </c:pt>
                <c:pt idx="1288">
                  <c:v>0.76572917824074072</c:v>
                </c:pt>
                <c:pt idx="1289">
                  <c:v>0.76573020833333327</c:v>
                </c:pt>
                <c:pt idx="1290">
                  <c:v>0.76573123842592594</c:v>
                </c:pt>
                <c:pt idx="1291">
                  <c:v>0.76573229166666668</c:v>
                </c:pt>
                <c:pt idx="1292">
                  <c:v>0.76573333333333338</c:v>
                </c:pt>
                <c:pt idx="1293">
                  <c:v>0.76573437499999997</c:v>
                </c:pt>
                <c:pt idx="1294">
                  <c:v>0.76573542824074081</c:v>
                </c:pt>
                <c:pt idx="1295">
                  <c:v>0.76573645833333337</c:v>
                </c:pt>
                <c:pt idx="1296">
                  <c:v>0.76573751157407399</c:v>
                </c:pt>
                <c:pt idx="1297">
                  <c:v>0.76573854166666677</c:v>
                </c:pt>
                <c:pt idx="1298">
                  <c:v>0.76573959490740739</c:v>
                </c:pt>
                <c:pt idx="1299">
                  <c:v>0.76574062499999995</c:v>
                </c:pt>
                <c:pt idx="1300">
                  <c:v>0.76574167824074069</c:v>
                </c:pt>
                <c:pt idx="1301">
                  <c:v>0.76574270833333336</c:v>
                </c:pt>
                <c:pt idx="1302">
                  <c:v>0.76574374999999995</c:v>
                </c:pt>
                <c:pt idx="1303">
                  <c:v>0.76574479166666665</c:v>
                </c:pt>
                <c:pt idx="1304">
                  <c:v>0.76574584490740738</c:v>
                </c:pt>
                <c:pt idx="1305">
                  <c:v>0.76574687500000005</c:v>
                </c:pt>
                <c:pt idx="1306">
                  <c:v>0.76574792824074078</c:v>
                </c:pt>
                <c:pt idx="1307">
                  <c:v>0.76574895833333334</c:v>
                </c:pt>
                <c:pt idx="1308">
                  <c:v>0.76575001157407419</c:v>
                </c:pt>
                <c:pt idx="1309">
                  <c:v>0.76575104166666674</c:v>
                </c:pt>
                <c:pt idx="1310">
                  <c:v>0.76575209490740737</c:v>
                </c:pt>
                <c:pt idx="1311">
                  <c:v>0.76575312499999992</c:v>
                </c:pt>
                <c:pt idx="1312">
                  <c:v>0.76575416666666662</c:v>
                </c:pt>
                <c:pt idx="1313">
                  <c:v>0.76575520833333333</c:v>
                </c:pt>
                <c:pt idx="1314">
                  <c:v>0.76575626157407406</c:v>
                </c:pt>
                <c:pt idx="1315">
                  <c:v>0.76575765046296296</c:v>
                </c:pt>
                <c:pt idx="1316">
                  <c:v>0.76575868055555552</c:v>
                </c:pt>
                <c:pt idx="1317">
                  <c:v>0.76575973379629625</c:v>
                </c:pt>
                <c:pt idx="1318">
                  <c:v>0.76576076388888892</c:v>
                </c:pt>
                <c:pt idx="1319">
                  <c:v>0.76576181712962965</c:v>
                </c:pt>
                <c:pt idx="1320">
                  <c:v>0.76576284722222221</c:v>
                </c:pt>
                <c:pt idx="1321">
                  <c:v>0.76576388888888891</c:v>
                </c:pt>
                <c:pt idx="1322">
                  <c:v>0.76576491898148147</c:v>
                </c:pt>
                <c:pt idx="1323">
                  <c:v>0.76576596064814817</c:v>
                </c:pt>
                <c:pt idx="1324">
                  <c:v>0.76576700231481487</c:v>
                </c:pt>
                <c:pt idx="1325">
                  <c:v>0.76576804398148146</c:v>
                </c:pt>
                <c:pt idx="1326">
                  <c:v>0.76576908564814816</c:v>
                </c:pt>
                <c:pt idx="1327">
                  <c:v>0.76577012731481486</c:v>
                </c:pt>
                <c:pt idx="1328">
                  <c:v>0.76577116898148156</c:v>
                </c:pt>
                <c:pt idx="1329">
                  <c:v>0.76577221064814804</c:v>
                </c:pt>
                <c:pt idx="1330">
                  <c:v>0.76577325231481475</c:v>
                </c:pt>
                <c:pt idx="1331">
                  <c:v>0.76577429398148145</c:v>
                </c:pt>
                <c:pt idx="1332">
                  <c:v>0.76577533564814815</c:v>
                </c:pt>
                <c:pt idx="1333">
                  <c:v>0.76577637731481485</c:v>
                </c:pt>
                <c:pt idx="1334">
                  <c:v>0.76577741898148144</c:v>
                </c:pt>
                <c:pt idx="1335">
                  <c:v>0.76577846064814814</c:v>
                </c:pt>
                <c:pt idx="1336">
                  <c:v>0.76577950231481484</c:v>
                </c:pt>
                <c:pt idx="1337">
                  <c:v>0.76578054398148154</c:v>
                </c:pt>
                <c:pt idx="1338">
                  <c:v>0.76578158564814813</c:v>
                </c:pt>
                <c:pt idx="1339">
                  <c:v>0.76578262731481483</c:v>
                </c:pt>
                <c:pt idx="1340">
                  <c:v>0.76578368055555546</c:v>
                </c:pt>
                <c:pt idx="1341">
                  <c:v>0.76578471064814824</c:v>
                </c:pt>
                <c:pt idx="1342">
                  <c:v>0.76578575231481472</c:v>
                </c:pt>
                <c:pt idx="1343">
                  <c:v>0.76578679398148142</c:v>
                </c:pt>
                <c:pt idx="1344">
                  <c:v>0.76578783564814812</c:v>
                </c:pt>
                <c:pt idx="1345">
                  <c:v>0.76578887731481482</c:v>
                </c:pt>
                <c:pt idx="1346">
                  <c:v>0.76578991898148141</c:v>
                </c:pt>
                <c:pt idx="1347">
                  <c:v>0.76579096064814811</c:v>
                </c:pt>
                <c:pt idx="1348">
                  <c:v>0.76579200231481481</c:v>
                </c:pt>
                <c:pt idx="1349">
                  <c:v>0.76579304398148151</c:v>
                </c:pt>
                <c:pt idx="1350">
                  <c:v>0.76579408564814822</c:v>
                </c:pt>
                <c:pt idx="1351">
                  <c:v>0.76579512731481481</c:v>
                </c:pt>
                <c:pt idx="1352">
                  <c:v>0.76579616898148151</c:v>
                </c:pt>
                <c:pt idx="1353">
                  <c:v>0.76579721064814821</c:v>
                </c:pt>
                <c:pt idx="1354">
                  <c:v>0.76579825231481491</c:v>
                </c:pt>
                <c:pt idx="1355">
                  <c:v>0.76579929398148139</c:v>
                </c:pt>
                <c:pt idx="1356">
                  <c:v>0.76580033564814809</c:v>
                </c:pt>
                <c:pt idx="1357">
                  <c:v>0.76580137731481479</c:v>
                </c:pt>
                <c:pt idx="1358">
                  <c:v>0.76580241898148149</c:v>
                </c:pt>
                <c:pt idx="1359">
                  <c:v>0.76580346064814808</c:v>
                </c:pt>
                <c:pt idx="1360">
                  <c:v>0.76580451388888893</c:v>
                </c:pt>
                <c:pt idx="1361">
                  <c:v>0.76580554398148148</c:v>
                </c:pt>
                <c:pt idx="1362">
                  <c:v>0.76580658564814819</c:v>
                </c:pt>
                <c:pt idx="1363">
                  <c:v>0.76580762731481489</c:v>
                </c:pt>
                <c:pt idx="1364">
                  <c:v>0.76580866898148148</c:v>
                </c:pt>
                <c:pt idx="1365">
                  <c:v>0.76580971064814818</c:v>
                </c:pt>
                <c:pt idx="1366">
                  <c:v>0.76581075231481488</c:v>
                </c:pt>
                <c:pt idx="1367">
                  <c:v>0.76581179398148158</c:v>
                </c:pt>
                <c:pt idx="1368">
                  <c:v>0.76581283564814806</c:v>
                </c:pt>
                <c:pt idx="1369">
                  <c:v>0.76581388888888891</c:v>
                </c:pt>
                <c:pt idx="1370">
                  <c:v>0.7658149305555555</c:v>
                </c:pt>
                <c:pt idx="1371">
                  <c:v>0.76581631944444439</c:v>
                </c:pt>
                <c:pt idx="1372">
                  <c:v>0.76581738425925927</c:v>
                </c:pt>
                <c:pt idx="1373">
                  <c:v>0.76581841435185183</c:v>
                </c:pt>
                <c:pt idx="1374">
                  <c:v>0.76581945601851853</c:v>
                </c:pt>
                <c:pt idx="1375">
                  <c:v>0.76582049768518523</c:v>
                </c:pt>
                <c:pt idx="1376">
                  <c:v>0.76582153935185182</c:v>
                </c:pt>
                <c:pt idx="1377">
                  <c:v>0.76582256944444449</c:v>
                </c:pt>
                <c:pt idx="1378">
                  <c:v>0.76582359953703705</c:v>
                </c:pt>
                <c:pt idx="1379">
                  <c:v>0.76582465277777778</c:v>
                </c:pt>
                <c:pt idx="1380">
                  <c:v>0.76582569444444448</c:v>
                </c:pt>
                <c:pt idx="1381">
                  <c:v>0.76582673611111118</c:v>
                </c:pt>
                <c:pt idx="1382">
                  <c:v>0.76582778935185181</c:v>
                </c:pt>
                <c:pt idx="1383">
                  <c:v>0.76582881944444436</c:v>
                </c:pt>
                <c:pt idx="1384">
                  <c:v>0.76582987268518521</c:v>
                </c:pt>
                <c:pt idx="1385">
                  <c:v>0.76583093749999998</c:v>
                </c:pt>
                <c:pt idx="1386">
                  <c:v>0.76583193287037032</c:v>
                </c:pt>
                <c:pt idx="1387">
                  <c:v>0.76583298611111106</c:v>
                </c:pt>
                <c:pt idx="1388">
                  <c:v>0.76583402777777776</c:v>
                </c:pt>
                <c:pt idx="1389">
                  <c:v>0.76583506944444446</c:v>
                </c:pt>
                <c:pt idx="1390">
                  <c:v>0.76583611111111116</c:v>
                </c:pt>
                <c:pt idx="1391">
                  <c:v>0.76583715277777775</c:v>
                </c:pt>
                <c:pt idx="1392">
                  <c:v>0.7658382060185186</c:v>
                </c:pt>
                <c:pt idx="1393">
                  <c:v>0.76583923611111115</c:v>
                </c:pt>
                <c:pt idx="1394">
                  <c:v>0.76584061342592591</c:v>
                </c:pt>
                <c:pt idx="1395">
                  <c:v>0.76584166666666664</c:v>
                </c:pt>
                <c:pt idx="1396">
                  <c:v>0.76584270833333334</c:v>
                </c:pt>
                <c:pt idx="1397">
                  <c:v>0.76584376157407397</c:v>
                </c:pt>
                <c:pt idx="1398">
                  <c:v>0.76584479166666675</c:v>
                </c:pt>
                <c:pt idx="1399">
                  <c:v>0.76584585648148151</c:v>
                </c:pt>
                <c:pt idx="1400">
                  <c:v>0.76584687499999993</c:v>
                </c:pt>
                <c:pt idx="1401">
                  <c:v>0.76584791666666663</c:v>
                </c:pt>
                <c:pt idx="1402">
                  <c:v>0.76584895833333333</c:v>
                </c:pt>
                <c:pt idx="1403">
                  <c:v>0.76585001157407406</c:v>
                </c:pt>
                <c:pt idx="1404">
                  <c:v>0.76585105324074076</c:v>
                </c:pt>
                <c:pt idx="1405">
                  <c:v>0.7658521064814815</c:v>
                </c:pt>
                <c:pt idx="1406">
                  <c:v>0.76585312500000002</c:v>
                </c:pt>
                <c:pt idx="1407">
                  <c:v>0.76585417824074076</c:v>
                </c:pt>
                <c:pt idx="1408">
                  <c:v>0.76585520833333331</c:v>
                </c:pt>
                <c:pt idx="1409">
                  <c:v>0.76585626157407416</c:v>
                </c:pt>
                <c:pt idx="1410">
                  <c:v>0.76585729166666672</c:v>
                </c:pt>
                <c:pt idx="1411">
                  <c:v>0.76585833333333342</c:v>
                </c:pt>
                <c:pt idx="1412">
                  <c:v>0.76585972222222221</c:v>
                </c:pt>
                <c:pt idx="1413">
                  <c:v>0.76586076388888891</c:v>
                </c:pt>
                <c:pt idx="1414">
                  <c:v>0.76586180555555561</c:v>
                </c:pt>
                <c:pt idx="1415">
                  <c:v>0.76586284722222231</c:v>
                </c:pt>
                <c:pt idx="1416">
                  <c:v>0.76586388888888879</c:v>
                </c:pt>
                <c:pt idx="1417">
                  <c:v>0.76586493055555549</c:v>
                </c:pt>
                <c:pt idx="1418">
                  <c:v>0.76586597222222219</c:v>
                </c:pt>
                <c:pt idx="1419">
                  <c:v>0.76586701388888889</c:v>
                </c:pt>
                <c:pt idx="1420">
                  <c:v>0.76586806712962963</c:v>
                </c:pt>
                <c:pt idx="1421">
                  <c:v>0.76586909722222218</c:v>
                </c:pt>
                <c:pt idx="1422">
                  <c:v>0.76587013888888889</c:v>
                </c:pt>
                <c:pt idx="1423">
                  <c:v>0.76587152777777778</c:v>
                </c:pt>
                <c:pt idx="1424">
                  <c:v>0.76587256944444437</c:v>
                </c:pt>
                <c:pt idx="1425">
                  <c:v>0.76587361111111107</c:v>
                </c:pt>
                <c:pt idx="1426">
                  <c:v>0.76587465277777778</c:v>
                </c:pt>
                <c:pt idx="1427">
                  <c:v>0.76587570601851851</c:v>
                </c:pt>
                <c:pt idx="1428">
                  <c:v>0.76587673611111118</c:v>
                </c:pt>
                <c:pt idx="1429">
                  <c:v>0.76587777777777777</c:v>
                </c:pt>
                <c:pt idx="1430">
                  <c:v>0.76587881944444447</c:v>
                </c:pt>
                <c:pt idx="1431">
                  <c:v>0.76587986111111117</c:v>
                </c:pt>
                <c:pt idx="1432">
                  <c:v>0.76588089120370373</c:v>
                </c:pt>
                <c:pt idx="1433">
                  <c:v>0.76588194444444435</c:v>
                </c:pt>
                <c:pt idx="1434">
                  <c:v>0.76588298611111105</c:v>
                </c:pt>
                <c:pt idx="1435">
                  <c:v>0.76588403935185179</c:v>
                </c:pt>
                <c:pt idx="1436">
                  <c:v>0.76588506944444446</c:v>
                </c:pt>
                <c:pt idx="1437">
                  <c:v>0.76588613425925922</c:v>
                </c:pt>
                <c:pt idx="1438">
                  <c:v>0.76588715277777775</c:v>
                </c:pt>
                <c:pt idx="1439">
                  <c:v>0.76588820601851848</c:v>
                </c:pt>
                <c:pt idx="1440">
                  <c:v>0.76588923611111115</c:v>
                </c:pt>
                <c:pt idx="1441">
                  <c:v>0.76589028935185188</c:v>
                </c:pt>
                <c:pt idx="1442">
                  <c:v>0.76589131944444444</c:v>
                </c:pt>
                <c:pt idx="1443">
                  <c:v>0.76589243055555556</c:v>
                </c:pt>
                <c:pt idx="1444">
                  <c:v>0.7658933912037037</c:v>
                </c:pt>
                <c:pt idx="1445">
                  <c:v>0.76589445601851847</c:v>
                </c:pt>
                <c:pt idx="1446">
                  <c:v>0.76589548611111102</c:v>
                </c:pt>
                <c:pt idx="1447">
                  <c:v>0.76589653935185187</c:v>
                </c:pt>
                <c:pt idx="1448">
                  <c:v>0.76589756944444443</c:v>
                </c:pt>
                <c:pt idx="1449">
                  <c:v>0.76589862268518516</c:v>
                </c:pt>
                <c:pt idx="1450">
                  <c:v>0.76589965277777772</c:v>
                </c:pt>
                <c:pt idx="1451">
                  <c:v>0.76590069444444442</c:v>
                </c:pt>
                <c:pt idx="1452">
                  <c:v>0.76590173611111112</c:v>
                </c:pt>
                <c:pt idx="1453">
                  <c:v>0.76590278935185185</c:v>
                </c:pt>
                <c:pt idx="1454">
                  <c:v>0.76590381944444441</c:v>
                </c:pt>
                <c:pt idx="1455">
                  <c:v>0.76590484953703708</c:v>
                </c:pt>
                <c:pt idx="1456">
                  <c:v>0.76590590277777781</c:v>
                </c:pt>
                <c:pt idx="1457">
                  <c:v>0.76590696759259258</c:v>
                </c:pt>
                <c:pt idx="1458">
                  <c:v>0.76590799768518514</c:v>
                </c:pt>
                <c:pt idx="1459">
                  <c:v>0.7659090277777777</c:v>
                </c:pt>
                <c:pt idx="1460">
                  <c:v>0.76591005787037048</c:v>
                </c:pt>
                <c:pt idx="1461">
                  <c:v>0.76591112268518513</c:v>
                </c:pt>
                <c:pt idx="1462">
                  <c:v>0.7659121527777778</c:v>
                </c:pt>
                <c:pt idx="1463">
                  <c:v>0.76591321759259257</c:v>
                </c:pt>
                <c:pt idx="1464">
                  <c:v>0.76591423611111109</c:v>
                </c:pt>
                <c:pt idx="1465">
                  <c:v>0.76591532407407403</c:v>
                </c:pt>
                <c:pt idx="1466">
                  <c:v>0.76591630787037035</c:v>
                </c:pt>
                <c:pt idx="1467">
                  <c:v>0.76591770833333328</c:v>
                </c:pt>
                <c:pt idx="1468">
                  <c:v>0.76591876157407413</c:v>
                </c:pt>
                <c:pt idx="1469">
                  <c:v>0.76591979166666668</c:v>
                </c:pt>
                <c:pt idx="1470">
                  <c:v>0.76592084490740742</c:v>
                </c:pt>
                <c:pt idx="1471">
                  <c:v>0.76592188657407412</c:v>
                </c:pt>
                <c:pt idx="1472">
                  <c:v>0.76592326388888887</c:v>
                </c:pt>
                <c:pt idx="1473">
                  <c:v>0.76592430555555557</c:v>
                </c:pt>
                <c:pt idx="1474">
                  <c:v>0.76592534722222227</c:v>
                </c:pt>
                <c:pt idx="1475">
                  <c:v>0.76592640046296301</c:v>
                </c:pt>
                <c:pt idx="1476">
                  <c:v>0.76592743055555557</c:v>
                </c:pt>
                <c:pt idx="1477">
                  <c:v>0.76592846064814812</c:v>
                </c:pt>
                <c:pt idx="1478">
                  <c:v>0.76592950231481483</c:v>
                </c:pt>
                <c:pt idx="1479">
                  <c:v>0.76593055555555545</c:v>
                </c:pt>
                <c:pt idx="1480">
                  <c:v>0.76593159722222215</c:v>
                </c:pt>
                <c:pt idx="1481">
                  <c:v>0.76593265046296299</c:v>
                </c:pt>
                <c:pt idx="1482">
                  <c:v>0.76593368055555555</c:v>
                </c:pt>
                <c:pt idx="1483">
                  <c:v>0.76593473379629629</c:v>
                </c:pt>
                <c:pt idx="1484">
                  <c:v>0.76593576388888884</c:v>
                </c:pt>
                <c:pt idx="1485">
                  <c:v>0.76593681712962969</c:v>
                </c:pt>
                <c:pt idx="1486">
                  <c:v>0.76593787037037042</c:v>
                </c:pt>
                <c:pt idx="1487">
                  <c:v>0.76593893518518519</c:v>
                </c:pt>
                <c:pt idx="1488">
                  <c:v>0.7659402662037037</c:v>
                </c:pt>
                <c:pt idx="1489">
                  <c:v>0.7659413078703704</c:v>
                </c:pt>
                <c:pt idx="1490">
                  <c:v>0.76594237268518517</c:v>
                </c:pt>
                <c:pt idx="1491">
                  <c:v>0.76594340277777784</c:v>
                </c:pt>
                <c:pt idx="1492">
                  <c:v>0.76594445601851857</c:v>
                </c:pt>
                <c:pt idx="1493">
                  <c:v>0.76594548611111113</c:v>
                </c:pt>
                <c:pt idx="1494">
                  <c:v>0.76594653935185175</c:v>
                </c:pt>
                <c:pt idx="1495">
                  <c:v>0.76594756944444453</c:v>
                </c:pt>
                <c:pt idx="1496">
                  <c:v>0.76594862268518515</c:v>
                </c:pt>
                <c:pt idx="1497">
                  <c:v>0.76594965277777771</c:v>
                </c:pt>
                <c:pt idx="1498">
                  <c:v>0.7659508796296296</c:v>
                </c:pt>
                <c:pt idx="1499">
                  <c:v>0.76595207175925928</c:v>
                </c:pt>
                <c:pt idx="1500">
                  <c:v>0.76595311342592598</c:v>
                </c:pt>
                <c:pt idx="1501">
                  <c:v>0.76595417824074075</c:v>
                </c:pt>
                <c:pt idx="1502">
                  <c:v>0.76595523148148148</c:v>
                </c:pt>
                <c:pt idx="1503">
                  <c:v>0.76595626157407404</c:v>
                </c:pt>
                <c:pt idx="1504">
                  <c:v>0.7659572916666666</c:v>
                </c:pt>
                <c:pt idx="1505">
                  <c:v>0.76595834490740744</c:v>
                </c:pt>
                <c:pt idx="1506">
                  <c:v>0.765959375</c:v>
                </c:pt>
                <c:pt idx="1507">
                  <c:v>0.7659604513888888</c:v>
                </c:pt>
                <c:pt idx="1508">
                  <c:v>0.76596146990740743</c:v>
                </c:pt>
                <c:pt idx="1509">
                  <c:v>0.76596248842592596</c:v>
                </c:pt>
                <c:pt idx="1510">
                  <c:v>0.76596353009259266</c:v>
                </c:pt>
                <c:pt idx="1511">
                  <c:v>0.76596458333333339</c:v>
                </c:pt>
                <c:pt idx="1512">
                  <c:v>0.76596562500000009</c:v>
                </c:pt>
                <c:pt idx="1513">
                  <c:v>0.76596667824074072</c:v>
                </c:pt>
                <c:pt idx="1514">
                  <c:v>0.76596770833333327</c:v>
                </c:pt>
                <c:pt idx="1515">
                  <c:v>0.76596876157407401</c:v>
                </c:pt>
                <c:pt idx="1516">
                  <c:v>0.76596979166666668</c:v>
                </c:pt>
                <c:pt idx="1517">
                  <c:v>0.76597082175925923</c:v>
                </c:pt>
                <c:pt idx="1518">
                  <c:v>0.76597186342592594</c:v>
                </c:pt>
                <c:pt idx="1519">
                  <c:v>0.76597290509259253</c:v>
                </c:pt>
                <c:pt idx="1520">
                  <c:v>0.76597394675925923</c:v>
                </c:pt>
                <c:pt idx="1521">
                  <c:v>0.76597498842592593</c:v>
                </c:pt>
                <c:pt idx="1522">
                  <c:v>0.76597605324074081</c:v>
                </c:pt>
                <c:pt idx="1523">
                  <c:v>0.76597710648148143</c:v>
                </c:pt>
                <c:pt idx="1524">
                  <c:v>0.76597812500000007</c:v>
                </c:pt>
                <c:pt idx="1525">
                  <c:v>0.76597917824074069</c:v>
                </c:pt>
                <c:pt idx="1526">
                  <c:v>0.76598020833333325</c:v>
                </c:pt>
                <c:pt idx="1527">
                  <c:v>0.76598127314814812</c:v>
                </c:pt>
                <c:pt idx="1528">
                  <c:v>0.76598229166666665</c:v>
                </c:pt>
                <c:pt idx="1529">
                  <c:v>0.76598334490740738</c:v>
                </c:pt>
                <c:pt idx="1530">
                  <c:v>0.76598437499999994</c:v>
                </c:pt>
                <c:pt idx="1531">
                  <c:v>0.76598540509259261</c:v>
                </c:pt>
                <c:pt idx="1532">
                  <c:v>0.7659864467592592</c:v>
                </c:pt>
                <c:pt idx="1533">
                  <c:v>0.76598751157407408</c:v>
                </c:pt>
                <c:pt idx="1534">
                  <c:v>0.76598854166666663</c:v>
                </c:pt>
                <c:pt idx="1535">
                  <c:v>0.76598959490740748</c:v>
                </c:pt>
                <c:pt idx="1536">
                  <c:v>0.76599062500000004</c:v>
                </c:pt>
                <c:pt idx="1537">
                  <c:v>0.76599167824074066</c:v>
                </c:pt>
                <c:pt idx="1538">
                  <c:v>0.76599270833333344</c:v>
                </c:pt>
                <c:pt idx="1539">
                  <c:v>0.76599374999999992</c:v>
                </c:pt>
                <c:pt idx="1540">
                  <c:v>0.76599479166666662</c:v>
                </c:pt>
                <c:pt idx="1541">
                  <c:v>0.76599583333333332</c:v>
                </c:pt>
                <c:pt idx="1542">
                  <c:v>0.76599687500000002</c:v>
                </c:pt>
                <c:pt idx="1543">
                  <c:v>0.76599790509259258</c:v>
                </c:pt>
                <c:pt idx="1544">
                  <c:v>0.76599894675925928</c:v>
                </c:pt>
                <c:pt idx="1545">
                  <c:v>0.76600000000000001</c:v>
                </c:pt>
                <c:pt idx="1546">
                  <c:v>0.76600104166666672</c:v>
                </c:pt>
                <c:pt idx="1547">
                  <c:v>0.76600210648148137</c:v>
                </c:pt>
                <c:pt idx="1548">
                  <c:v>0.76600312500000001</c:v>
                </c:pt>
                <c:pt idx="1549">
                  <c:v>0.76600418981481477</c:v>
                </c:pt>
                <c:pt idx="1550">
                  <c:v>0.76600520833333341</c:v>
                </c:pt>
                <c:pt idx="1551">
                  <c:v>0.76600626157407403</c:v>
                </c:pt>
                <c:pt idx="1552">
                  <c:v>0.76600729166666659</c:v>
                </c:pt>
                <c:pt idx="1553">
                  <c:v>0.76600847222222213</c:v>
                </c:pt>
                <c:pt idx="1554">
                  <c:v>0.76600936342592585</c:v>
                </c:pt>
                <c:pt idx="1555">
                  <c:v>0.76601041666666669</c:v>
                </c:pt>
                <c:pt idx="1556">
                  <c:v>0.76601145833333328</c:v>
                </c:pt>
                <c:pt idx="1557">
                  <c:v>0.76601251157407413</c:v>
                </c:pt>
                <c:pt idx="1558">
                  <c:v>0.76601354166666669</c:v>
                </c:pt>
                <c:pt idx="1559">
                  <c:v>0.76601461805555549</c:v>
                </c:pt>
                <c:pt idx="1560">
                  <c:v>0.76601562499999998</c:v>
                </c:pt>
                <c:pt idx="1561">
                  <c:v>0.76601667824074082</c:v>
                </c:pt>
                <c:pt idx="1562">
                  <c:v>0.76601769675925924</c:v>
                </c:pt>
                <c:pt idx="1563">
                  <c:v>0.76601873842592594</c:v>
                </c:pt>
                <c:pt idx="1564">
                  <c:v>0.76601979166666656</c:v>
                </c:pt>
                <c:pt idx="1565">
                  <c:v>0.76602083333333326</c:v>
                </c:pt>
                <c:pt idx="1566">
                  <c:v>0.76602187499999996</c:v>
                </c:pt>
                <c:pt idx="1567">
                  <c:v>0.76602291666666666</c:v>
                </c:pt>
                <c:pt idx="1568">
                  <c:v>0.76602395833333337</c:v>
                </c:pt>
                <c:pt idx="1569">
                  <c:v>0.76602499999999996</c:v>
                </c:pt>
                <c:pt idx="1570">
                  <c:v>0.76602603009259262</c:v>
                </c:pt>
                <c:pt idx="1571">
                  <c:v>0.76602708333333336</c:v>
                </c:pt>
                <c:pt idx="1572">
                  <c:v>0.76602812500000006</c:v>
                </c:pt>
                <c:pt idx="1573">
                  <c:v>0.76602917824074079</c:v>
                </c:pt>
                <c:pt idx="1574">
                  <c:v>0.76603020833333335</c:v>
                </c:pt>
                <c:pt idx="1575">
                  <c:v>0.76603123842592591</c:v>
                </c:pt>
                <c:pt idx="1576">
                  <c:v>0.76603229166666675</c:v>
                </c:pt>
                <c:pt idx="1577">
                  <c:v>0.76603333333333323</c:v>
                </c:pt>
                <c:pt idx="1578">
                  <c:v>0.76603437499999993</c:v>
                </c:pt>
                <c:pt idx="1579">
                  <c:v>0.76603542824074078</c:v>
                </c:pt>
                <c:pt idx="1580">
                  <c:v>0.76603645833333334</c:v>
                </c:pt>
                <c:pt idx="1581">
                  <c:v>0.76603751157407407</c:v>
                </c:pt>
                <c:pt idx="1582">
                  <c:v>0.76603854166666663</c:v>
                </c:pt>
                <c:pt idx="1583">
                  <c:v>0.76603959490740747</c:v>
                </c:pt>
                <c:pt idx="1584">
                  <c:v>0.76604062500000003</c:v>
                </c:pt>
                <c:pt idx="1585">
                  <c:v>0.76604167824074076</c:v>
                </c:pt>
                <c:pt idx="1586">
                  <c:v>0.76604269675925929</c:v>
                </c:pt>
                <c:pt idx="1587">
                  <c:v>0.76604380787037041</c:v>
                </c:pt>
                <c:pt idx="1588">
                  <c:v>0.76604479166666672</c:v>
                </c:pt>
                <c:pt idx="1589">
                  <c:v>0.76604584490740735</c:v>
                </c:pt>
                <c:pt idx="1590">
                  <c:v>0.7660468749999999</c:v>
                </c:pt>
                <c:pt idx="1591">
                  <c:v>0.76604792824074075</c:v>
                </c:pt>
                <c:pt idx="1592">
                  <c:v>0.76604895833333331</c:v>
                </c:pt>
                <c:pt idx="1593">
                  <c:v>0.76605002314814818</c:v>
                </c:pt>
                <c:pt idx="1594">
                  <c:v>0.7660510416666666</c:v>
                </c:pt>
                <c:pt idx="1595">
                  <c:v>0.76605209490740744</c:v>
                </c:pt>
                <c:pt idx="1596">
                  <c:v>0.766053125</c:v>
                </c:pt>
                <c:pt idx="1597">
                  <c:v>0.7660541666666667</c:v>
                </c:pt>
                <c:pt idx="1598">
                  <c:v>0.7660552083333334</c:v>
                </c:pt>
                <c:pt idx="1599">
                  <c:v>0.76605624999999999</c:v>
                </c:pt>
                <c:pt idx="1600">
                  <c:v>0.76605765046296304</c:v>
                </c:pt>
                <c:pt idx="1601">
                  <c:v>0.76605868055555559</c:v>
                </c:pt>
                <c:pt idx="1602">
                  <c:v>0.76605973379629633</c:v>
                </c:pt>
                <c:pt idx="1603">
                  <c:v>0.76606076388888888</c:v>
                </c:pt>
                <c:pt idx="1604">
                  <c:v>0.76606181712962973</c:v>
                </c:pt>
                <c:pt idx="1605">
                  <c:v>0.76606284722222229</c:v>
                </c:pt>
                <c:pt idx="1606">
                  <c:v>0.76606390046296291</c:v>
                </c:pt>
                <c:pt idx="1607">
                  <c:v>0.76606493055555547</c:v>
                </c:pt>
                <c:pt idx="1608">
                  <c:v>0.7660661689814815</c:v>
                </c:pt>
                <c:pt idx="1609">
                  <c:v>0.76606736111111118</c:v>
                </c:pt>
                <c:pt idx="1610">
                  <c:v>0.76606839120370374</c:v>
                </c:pt>
                <c:pt idx="1611">
                  <c:v>0.76606943287037044</c:v>
                </c:pt>
                <c:pt idx="1612">
                  <c:v>0.76607047453703714</c:v>
                </c:pt>
                <c:pt idx="1613">
                  <c:v>0.76607151620370362</c:v>
                </c:pt>
                <c:pt idx="1614">
                  <c:v>0.76607255787037032</c:v>
                </c:pt>
                <c:pt idx="1615">
                  <c:v>0.76607361111111105</c:v>
                </c:pt>
                <c:pt idx="1616">
                  <c:v>0.76607464120370372</c:v>
                </c:pt>
                <c:pt idx="1617">
                  <c:v>0.76607570601851849</c:v>
                </c:pt>
                <c:pt idx="1618">
                  <c:v>0.76607673611111116</c:v>
                </c:pt>
                <c:pt idx="1619">
                  <c:v>0.76607778935185189</c:v>
                </c:pt>
                <c:pt idx="1620">
                  <c:v>0.76607881944444445</c:v>
                </c:pt>
                <c:pt idx="1621">
                  <c:v>0.76607986111111115</c:v>
                </c:pt>
                <c:pt idx="1622">
                  <c:v>0.76608090277777785</c:v>
                </c:pt>
                <c:pt idx="1623">
                  <c:v>0.76608195601851847</c:v>
                </c:pt>
                <c:pt idx="1624">
                  <c:v>0.76608298611111103</c:v>
                </c:pt>
                <c:pt idx="1625">
                  <c:v>0.76608403935185188</c:v>
                </c:pt>
                <c:pt idx="1626">
                  <c:v>0.76608506944444443</c:v>
                </c:pt>
                <c:pt idx="1627">
                  <c:v>0.76608613425925931</c:v>
                </c:pt>
                <c:pt idx="1628">
                  <c:v>0.76608715277777772</c:v>
                </c:pt>
                <c:pt idx="1629">
                  <c:v>0.76608820601851857</c:v>
                </c:pt>
                <c:pt idx="1630">
                  <c:v>0.76608892361111114</c:v>
                </c:pt>
                <c:pt idx="1631">
                  <c:v>0.76608991898148149</c:v>
                </c:pt>
                <c:pt idx="1632">
                  <c:v>0.76609096064814819</c:v>
                </c:pt>
                <c:pt idx="1633">
                  <c:v>0.76609201388888881</c:v>
                </c:pt>
                <c:pt idx="1634">
                  <c:v>0.76609307870370369</c:v>
                </c:pt>
                <c:pt idx="1635">
                  <c:v>0.76609409722222221</c:v>
                </c:pt>
                <c:pt idx="1636">
                  <c:v>0.76609515046296295</c:v>
                </c:pt>
                <c:pt idx="1637">
                  <c:v>0.76609618055555551</c:v>
                </c:pt>
                <c:pt idx="1638">
                  <c:v>0.76609723379629635</c:v>
                </c:pt>
                <c:pt idx="1639">
                  <c:v>0.76609826388888891</c:v>
                </c:pt>
                <c:pt idx="1640">
                  <c:v>0.76609931712962964</c:v>
                </c:pt>
                <c:pt idx="1641">
                  <c:v>0.7661003472222222</c:v>
                </c:pt>
                <c:pt idx="1642">
                  <c:v>0.76610137731481487</c:v>
                </c:pt>
                <c:pt idx="1643">
                  <c:v>0.76610241898148146</c:v>
                </c:pt>
                <c:pt idx="1644">
                  <c:v>0.76610346064814816</c:v>
                </c:pt>
                <c:pt idx="1645">
                  <c:v>0.76610487268518523</c:v>
                </c:pt>
                <c:pt idx="1646">
                  <c:v>0.76610590277777779</c:v>
                </c:pt>
                <c:pt idx="1647">
                  <c:v>0.76610694444444449</c:v>
                </c:pt>
                <c:pt idx="1648">
                  <c:v>0.76610798611111119</c:v>
                </c:pt>
                <c:pt idx="1649">
                  <c:v>0.76610902777777767</c:v>
                </c:pt>
                <c:pt idx="1650">
                  <c:v>0.76611006944444437</c:v>
                </c:pt>
                <c:pt idx="1651">
                  <c:v>0.76611112268518522</c:v>
                </c:pt>
                <c:pt idx="1652">
                  <c:v>0.76611216435185181</c:v>
                </c:pt>
                <c:pt idx="1653">
                  <c:v>0.76611318287037034</c:v>
                </c:pt>
                <c:pt idx="1654">
                  <c:v>0.76611423611111107</c:v>
                </c:pt>
                <c:pt idx="1655">
                  <c:v>0.76611528935185191</c:v>
                </c:pt>
                <c:pt idx="1656">
                  <c:v>0.76611631944444447</c:v>
                </c:pt>
                <c:pt idx="1657">
                  <c:v>0.76611737268518521</c:v>
                </c:pt>
                <c:pt idx="1658">
                  <c:v>0.76611840277777776</c:v>
                </c:pt>
                <c:pt idx="1659">
                  <c:v>0.76611947916666667</c:v>
                </c:pt>
                <c:pt idx="1660">
                  <c:v>0.76612048611111117</c:v>
                </c:pt>
                <c:pt idx="1661">
                  <c:v>0.76612153935185179</c:v>
                </c:pt>
                <c:pt idx="1662">
                  <c:v>0.76612256944444435</c:v>
                </c:pt>
                <c:pt idx="1663">
                  <c:v>0.76612359953703713</c:v>
                </c:pt>
                <c:pt idx="1664">
                  <c:v>0.7661246412037036</c:v>
                </c:pt>
                <c:pt idx="1665">
                  <c:v>0.76612534722222225</c:v>
                </c:pt>
                <c:pt idx="1666">
                  <c:v>0.76612673611111104</c:v>
                </c:pt>
                <c:pt idx="1667">
                  <c:v>0.76612778935185188</c:v>
                </c:pt>
                <c:pt idx="1668">
                  <c:v>0.76612888888888886</c:v>
                </c:pt>
                <c:pt idx="1669">
                  <c:v>0.76612986111111114</c:v>
                </c:pt>
                <c:pt idx="1670">
                  <c:v>0.76613062500000007</c:v>
                </c:pt>
                <c:pt idx="1671">
                  <c:v>0.76613159722222213</c:v>
                </c:pt>
                <c:pt idx="1672">
                  <c:v>0.766132662037037</c:v>
                </c:pt>
                <c:pt idx="1673">
                  <c:v>0.76613368055555553</c:v>
                </c:pt>
                <c:pt idx="1674">
                  <c:v>0.76613476851851858</c:v>
                </c:pt>
                <c:pt idx="1675">
                  <c:v>0.76613575231481479</c:v>
                </c:pt>
                <c:pt idx="1676">
                  <c:v>0.76613679398148149</c:v>
                </c:pt>
                <c:pt idx="1677">
                  <c:v>0.76613783564814808</c:v>
                </c:pt>
                <c:pt idx="1678">
                  <c:v>0.76613890046296296</c:v>
                </c:pt>
                <c:pt idx="1679">
                  <c:v>0.76613993055555563</c:v>
                </c:pt>
                <c:pt idx="1680">
                  <c:v>0.76614096064814818</c:v>
                </c:pt>
                <c:pt idx="1681">
                  <c:v>0.76614201388888892</c:v>
                </c:pt>
                <c:pt idx="1682">
                  <c:v>0.76614305555555562</c:v>
                </c:pt>
                <c:pt idx="1683">
                  <c:v>0.76614410879629624</c:v>
                </c:pt>
                <c:pt idx="1684">
                  <c:v>0.7661451388888888</c:v>
                </c:pt>
                <c:pt idx="1685">
                  <c:v>0.76614624999999992</c:v>
                </c:pt>
                <c:pt idx="1686">
                  <c:v>0.76614721064814806</c:v>
                </c:pt>
                <c:pt idx="1687">
                  <c:v>0.76614791666666671</c:v>
                </c:pt>
                <c:pt idx="1688">
                  <c:v>0.76614894675925926</c:v>
                </c:pt>
                <c:pt idx="1689">
                  <c:v>0.76614969907407404</c:v>
                </c:pt>
                <c:pt idx="1690">
                  <c:v>0.76615069444444439</c:v>
                </c:pt>
                <c:pt idx="1691">
                  <c:v>0.76615172453703695</c:v>
                </c:pt>
                <c:pt idx="1692">
                  <c:v>0.76615277777777779</c:v>
                </c:pt>
                <c:pt idx="1693">
                  <c:v>0.76615384259259256</c:v>
                </c:pt>
                <c:pt idx="1694">
                  <c:v>0.76615487268518523</c:v>
                </c:pt>
                <c:pt idx="1695">
                  <c:v>0.76615590277777779</c:v>
                </c:pt>
                <c:pt idx="1696">
                  <c:v>0.76615660879629621</c:v>
                </c:pt>
                <c:pt idx="1697">
                  <c:v>0.76615765046296291</c:v>
                </c:pt>
                <c:pt idx="1698">
                  <c:v>0.76615833333333327</c:v>
                </c:pt>
                <c:pt idx="1699">
                  <c:v>0.76615936342592594</c:v>
                </c:pt>
                <c:pt idx="1700">
                  <c:v>0.76616040509259253</c:v>
                </c:pt>
                <c:pt idx="1701">
                  <c:v>0.76616148148148155</c:v>
                </c:pt>
                <c:pt idx="1702">
                  <c:v>0.76616251157407411</c:v>
                </c:pt>
                <c:pt idx="1703">
                  <c:v>0.76616354166666667</c:v>
                </c:pt>
                <c:pt idx="1704">
                  <c:v>0.76616457175925923</c:v>
                </c:pt>
                <c:pt idx="1705">
                  <c:v>0.76616562500000007</c:v>
                </c:pt>
                <c:pt idx="1706">
                  <c:v>0.76616668981481484</c:v>
                </c:pt>
                <c:pt idx="1707">
                  <c:v>0.7661677199074074</c:v>
                </c:pt>
                <c:pt idx="1708">
                  <c:v>0.76616879629629631</c:v>
                </c:pt>
                <c:pt idx="1709">
                  <c:v>0.76616990740740742</c:v>
                </c:pt>
                <c:pt idx="1710">
                  <c:v>0.76617084490740739</c:v>
                </c:pt>
                <c:pt idx="1711">
                  <c:v>0.76617222222222214</c:v>
                </c:pt>
                <c:pt idx="1712">
                  <c:v>0.76617326388888884</c:v>
                </c:pt>
                <c:pt idx="1713">
                  <c:v>0.76617430555555555</c:v>
                </c:pt>
                <c:pt idx="1714">
                  <c:v>0.76617534722222225</c:v>
                </c:pt>
                <c:pt idx="1715">
                  <c:v>0.76617638888888884</c:v>
                </c:pt>
                <c:pt idx="1716">
                  <c:v>0.76617743055555554</c:v>
                </c:pt>
                <c:pt idx="1717">
                  <c:v>0.76617847222222224</c:v>
                </c:pt>
                <c:pt idx="1718">
                  <c:v>0.76617951388888894</c:v>
                </c:pt>
                <c:pt idx="1719">
                  <c:v>0.76618056712962967</c:v>
                </c:pt>
                <c:pt idx="1720">
                  <c:v>0.7661816203703703</c:v>
                </c:pt>
                <c:pt idx="1721">
                  <c:v>0.76618262731481479</c:v>
                </c:pt>
                <c:pt idx="1722">
                  <c:v>0.76618368055555564</c:v>
                </c:pt>
                <c:pt idx="1723">
                  <c:v>0.76618437500000003</c:v>
                </c:pt>
                <c:pt idx="1724">
                  <c:v>0.76618541666666662</c:v>
                </c:pt>
                <c:pt idx="1725">
                  <c:v>0.76618612268518527</c:v>
                </c:pt>
                <c:pt idx="1726">
                  <c:v>0.76618715277777782</c:v>
                </c:pt>
                <c:pt idx="1727">
                  <c:v>0.76618819444444453</c:v>
                </c:pt>
                <c:pt idx="1728">
                  <c:v>0.76618923611111101</c:v>
                </c:pt>
                <c:pt idx="1729">
                  <c:v>0.76619027777777771</c:v>
                </c:pt>
                <c:pt idx="1730">
                  <c:v>0.76619131944444441</c:v>
                </c:pt>
                <c:pt idx="1731">
                  <c:v>0.76619237268518514</c:v>
                </c:pt>
                <c:pt idx="1732">
                  <c:v>0.76619310185185185</c:v>
                </c:pt>
                <c:pt idx="1733">
                  <c:v>0.7661940972222222</c:v>
                </c:pt>
                <c:pt idx="1734">
                  <c:v>0.7661951388888889</c:v>
                </c:pt>
                <c:pt idx="1735">
                  <c:v>0.76619616898148146</c:v>
                </c:pt>
                <c:pt idx="1736">
                  <c:v>0.76619722222222231</c:v>
                </c:pt>
                <c:pt idx="1737">
                  <c:v>0.76619826388888879</c:v>
                </c:pt>
                <c:pt idx="1738">
                  <c:v>0.76619929398148157</c:v>
                </c:pt>
                <c:pt idx="1739">
                  <c:v>0.76619999999999999</c:v>
                </c:pt>
                <c:pt idx="1740">
                  <c:v>0.76620104166666669</c:v>
                </c:pt>
                <c:pt idx="1741">
                  <c:v>0.76620209490740743</c:v>
                </c:pt>
                <c:pt idx="1742">
                  <c:v>0.76620312499999998</c:v>
                </c:pt>
                <c:pt idx="1743">
                  <c:v>0.76620416666666669</c:v>
                </c:pt>
                <c:pt idx="1744">
                  <c:v>0.76620520833333339</c:v>
                </c:pt>
                <c:pt idx="1745">
                  <c:v>0.76620623842592595</c:v>
                </c:pt>
                <c:pt idx="1746">
                  <c:v>0.76620798611111107</c:v>
                </c:pt>
                <c:pt idx="1747">
                  <c:v>0.76620868055555558</c:v>
                </c:pt>
                <c:pt idx="1748">
                  <c:v>0.76620972222222228</c:v>
                </c:pt>
                <c:pt idx="1749">
                  <c:v>0.76621075231481484</c:v>
                </c:pt>
                <c:pt idx="1750">
                  <c:v>0.76621179398148154</c:v>
                </c:pt>
                <c:pt idx="1751">
                  <c:v>0.76621284722222216</c:v>
                </c:pt>
                <c:pt idx="1752">
                  <c:v>0.76621390046296289</c:v>
                </c:pt>
                <c:pt idx="1753">
                  <c:v>0.76621493055555556</c:v>
                </c:pt>
                <c:pt idx="1754">
                  <c:v>0.76621597222222215</c:v>
                </c:pt>
                <c:pt idx="1755">
                  <c:v>0.7662166782407408</c:v>
                </c:pt>
                <c:pt idx="1756">
                  <c:v>0.76621745370370364</c:v>
                </c:pt>
                <c:pt idx="1757">
                  <c:v>0.76621840277777775</c:v>
                </c:pt>
                <c:pt idx="1758">
                  <c:v>0.76621909722222226</c:v>
                </c:pt>
                <c:pt idx="1759">
                  <c:v>0.76622013888888896</c:v>
                </c:pt>
                <c:pt idx="1760">
                  <c:v>0.76622085648148142</c:v>
                </c:pt>
                <c:pt idx="1761">
                  <c:v>0.76622187499999994</c:v>
                </c:pt>
                <c:pt idx="1762">
                  <c:v>0.76622256944444445</c:v>
                </c:pt>
                <c:pt idx="1763">
                  <c:v>0.76622361111111115</c:v>
                </c:pt>
                <c:pt idx="1764">
                  <c:v>0.76622465277777785</c:v>
                </c:pt>
                <c:pt idx="1765">
                  <c:v>0.76622569444444444</c:v>
                </c:pt>
                <c:pt idx="1766">
                  <c:v>0.76622674768518528</c:v>
                </c:pt>
                <c:pt idx="1767">
                  <c:v>0.76622813657407407</c:v>
                </c:pt>
                <c:pt idx="1768">
                  <c:v>0.7662291550925926</c:v>
                </c:pt>
                <c:pt idx="1769">
                  <c:v>0.76623023148148139</c:v>
                </c:pt>
                <c:pt idx="1770">
                  <c:v>0.76623125000000003</c:v>
                </c:pt>
                <c:pt idx="1771">
                  <c:v>0.76623229166666673</c:v>
                </c:pt>
                <c:pt idx="1772">
                  <c:v>0.76623299768518516</c:v>
                </c:pt>
                <c:pt idx="1773">
                  <c:v>0.76623402777777772</c:v>
                </c:pt>
                <c:pt idx="1774">
                  <c:v>0.76623474537037028</c:v>
                </c:pt>
                <c:pt idx="1775">
                  <c:v>0.76623576388888892</c:v>
                </c:pt>
                <c:pt idx="1776">
                  <c:v>0.76623646990740735</c:v>
                </c:pt>
                <c:pt idx="1777">
                  <c:v>0.76623750000000002</c:v>
                </c:pt>
                <c:pt idx="1778">
                  <c:v>0.76623854166666661</c:v>
                </c:pt>
                <c:pt idx="1779">
                  <c:v>0.76623925925925918</c:v>
                </c:pt>
                <c:pt idx="1780">
                  <c:v>0.76623995370370368</c:v>
                </c:pt>
                <c:pt idx="1781">
                  <c:v>0.76624130787037037</c:v>
                </c:pt>
                <c:pt idx="1782">
                  <c:v>0.76624236111111121</c:v>
                </c:pt>
                <c:pt idx="1783">
                  <c:v>0.76624340277777769</c:v>
                </c:pt>
                <c:pt idx="1784">
                  <c:v>0.76624444444444439</c:v>
                </c:pt>
                <c:pt idx="1785">
                  <c:v>0.76624516203703708</c:v>
                </c:pt>
                <c:pt idx="1786">
                  <c:v>0.7662461805555556</c:v>
                </c:pt>
                <c:pt idx="1787">
                  <c:v>0.76624688657407403</c:v>
                </c:pt>
                <c:pt idx="1788">
                  <c:v>0.76624791666666658</c:v>
                </c:pt>
                <c:pt idx="1789">
                  <c:v>0.76624864583333341</c:v>
                </c:pt>
                <c:pt idx="1790">
                  <c:v>0.76624964120370365</c:v>
                </c:pt>
                <c:pt idx="1791">
                  <c:v>0.76625035879629622</c:v>
                </c:pt>
                <c:pt idx="1792">
                  <c:v>0.76625140046296292</c:v>
                </c:pt>
                <c:pt idx="1793">
                  <c:v>0.76625208333333328</c:v>
                </c:pt>
                <c:pt idx="1794">
                  <c:v>0.76625311342592595</c:v>
                </c:pt>
                <c:pt idx="1795">
                  <c:v>0.76625381944444448</c:v>
                </c:pt>
                <c:pt idx="1796">
                  <c:v>0.76625486111111119</c:v>
                </c:pt>
                <c:pt idx="1797">
                  <c:v>0.76625559027777779</c:v>
                </c:pt>
                <c:pt idx="1798">
                  <c:v>0.76625659722222217</c:v>
                </c:pt>
                <c:pt idx="1799">
                  <c:v>0.76625767361111119</c:v>
                </c:pt>
                <c:pt idx="1800">
                  <c:v>0.76625835648148144</c:v>
                </c:pt>
                <c:pt idx="1801">
                  <c:v>0.76625906249999998</c:v>
                </c:pt>
                <c:pt idx="1802">
                  <c:v>0.76626006944444447</c:v>
                </c:pt>
                <c:pt idx="1803">
                  <c:v>0.76626077546296301</c:v>
                </c:pt>
                <c:pt idx="1804">
                  <c:v>0.76626180555555556</c:v>
                </c:pt>
                <c:pt idx="1805">
                  <c:v>0.76626252314814813</c:v>
                </c:pt>
                <c:pt idx="1806">
                  <c:v>0.76626387731481482</c:v>
                </c:pt>
                <c:pt idx="1807">
                  <c:v>0.76626491898148152</c:v>
                </c:pt>
                <c:pt idx="1808">
                  <c:v>0.76626597222222215</c:v>
                </c:pt>
                <c:pt idx="1809">
                  <c:v>0.76626703703703702</c:v>
                </c:pt>
                <c:pt idx="1810">
                  <c:v>0.76626771990740739</c:v>
                </c:pt>
                <c:pt idx="1811">
                  <c:v>0.76626875000000005</c:v>
                </c:pt>
                <c:pt idx="1812">
                  <c:v>0.76626945601851848</c:v>
                </c:pt>
                <c:pt idx="1813">
                  <c:v>0.76627048611111104</c:v>
                </c:pt>
                <c:pt idx="1814">
                  <c:v>0.76627119212962969</c:v>
                </c:pt>
                <c:pt idx="1815">
                  <c:v>0.76627223379629628</c:v>
                </c:pt>
                <c:pt idx="1816">
                  <c:v>0.76627293981481481</c:v>
                </c:pt>
                <c:pt idx="1817">
                  <c:v>0.76627396990740737</c:v>
                </c:pt>
                <c:pt idx="1818">
                  <c:v>0.76627465277777773</c:v>
                </c:pt>
                <c:pt idx="1819">
                  <c:v>0.7662756828703704</c:v>
                </c:pt>
                <c:pt idx="1820">
                  <c:v>0.76627640046296286</c:v>
                </c:pt>
                <c:pt idx="1821">
                  <c:v>0.7662774189814815</c:v>
                </c:pt>
                <c:pt idx="1822">
                  <c:v>0.76627814814814821</c:v>
                </c:pt>
                <c:pt idx="1823">
                  <c:v>0.7662791898148148</c:v>
                </c:pt>
                <c:pt idx="1824">
                  <c:v>0.76627993055555554</c:v>
                </c:pt>
                <c:pt idx="1825">
                  <c:v>0.76628090277777783</c:v>
                </c:pt>
                <c:pt idx="1826">
                  <c:v>0.76628160879629625</c:v>
                </c:pt>
                <c:pt idx="1827">
                  <c:v>0.76628263888888892</c:v>
                </c:pt>
                <c:pt idx="1828">
                  <c:v>0.76628335648148138</c:v>
                </c:pt>
                <c:pt idx="1829">
                  <c:v>0.76628437500000002</c:v>
                </c:pt>
                <c:pt idx="1830">
                  <c:v>0.76628508101851855</c:v>
                </c:pt>
                <c:pt idx="1831">
                  <c:v>0.76628612268518514</c:v>
                </c:pt>
                <c:pt idx="1832">
                  <c:v>0.76628681712962965</c:v>
                </c:pt>
                <c:pt idx="1833">
                  <c:v>0.76628784722222221</c:v>
                </c:pt>
                <c:pt idx="1834">
                  <c:v>0.7662885416666666</c:v>
                </c:pt>
                <c:pt idx="1835">
                  <c:v>0.7662895833333333</c:v>
                </c:pt>
                <c:pt idx="1836">
                  <c:v>0.76629027777777781</c:v>
                </c:pt>
                <c:pt idx="1837">
                  <c:v>0.76629131944444451</c:v>
                </c:pt>
                <c:pt idx="1838">
                  <c:v>0.76629201388888879</c:v>
                </c:pt>
                <c:pt idx="1839">
                  <c:v>0.76629304398148157</c:v>
                </c:pt>
                <c:pt idx="1840">
                  <c:v>0.76629378472222232</c:v>
                </c:pt>
                <c:pt idx="1841">
                  <c:v>0.7662947916666667</c:v>
                </c:pt>
                <c:pt idx="1842">
                  <c:v>0.76629550925925927</c:v>
                </c:pt>
                <c:pt idx="1843">
                  <c:v>0.76629653935185182</c:v>
                </c:pt>
                <c:pt idx="1844">
                  <c:v>0.7662972569444445</c:v>
                </c:pt>
                <c:pt idx="1845">
                  <c:v>0.76629825231481474</c:v>
                </c:pt>
                <c:pt idx="1846">
                  <c:v>0.76629965277777778</c:v>
                </c:pt>
                <c:pt idx="1847">
                  <c:v>0.76630069444444437</c:v>
                </c:pt>
                <c:pt idx="1848">
                  <c:v>0.76630173611111108</c:v>
                </c:pt>
                <c:pt idx="1849">
                  <c:v>0.76630277777777778</c:v>
                </c:pt>
                <c:pt idx="1850">
                  <c:v>0.76630350694444438</c:v>
                </c:pt>
                <c:pt idx="1851">
                  <c:v>0.76630486111111118</c:v>
                </c:pt>
                <c:pt idx="1852">
                  <c:v>0.76630590277777777</c:v>
                </c:pt>
                <c:pt idx="1853">
                  <c:v>0.76630693287037044</c:v>
                </c:pt>
                <c:pt idx="1854">
                  <c:v>0.76630798611111117</c:v>
                </c:pt>
                <c:pt idx="1855">
                  <c:v>0.7663086921296296</c:v>
                </c:pt>
                <c:pt idx="1856">
                  <c:v>0.76630971064814812</c:v>
                </c:pt>
                <c:pt idx="1857">
                  <c:v>0.76631076388888886</c:v>
                </c:pt>
                <c:pt idx="1858">
                  <c:v>0.76631180555555556</c:v>
                </c:pt>
                <c:pt idx="1859">
                  <c:v>0.76631284722222226</c:v>
                </c:pt>
                <c:pt idx="1860">
                  <c:v>0.76631388888888896</c:v>
                </c:pt>
                <c:pt idx="1861">
                  <c:v>0.76631493055555555</c:v>
                </c:pt>
                <c:pt idx="1862">
                  <c:v>0.7663159837962964</c:v>
                </c:pt>
                <c:pt idx="1863">
                  <c:v>0.76631702546296288</c:v>
                </c:pt>
                <c:pt idx="1864">
                  <c:v>0.76631806712962958</c:v>
                </c:pt>
                <c:pt idx="1865">
                  <c:v>0.76631910879629628</c:v>
                </c:pt>
                <c:pt idx="1866">
                  <c:v>0.76632016203703701</c:v>
                </c:pt>
                <c:pt idx="1867">
                  <c:v>0.76632116898148139</c:v>
                </c:pt>
                <c:pt idx="1868">
                  <c:v>0.7663225578703704</c:v>
                </c:pt>
                <c:pt idx="1869">
                  <c:v>0.76632361111111102</c:v>
                </c:pt>
                <c:pt idx="1870">
                  <c:v>0.76632465277777773</c:v>
                </c:pt>
                <c:pt idx="1871">
                  <c:v>0.76632570601851846</c:v>
                </c:pt>
                <c:pt idx="1872">
                  <c:v>0.76632708333333344</c:v>
                </c:pt>
                <c:pt idx="1873">
                  <c:v>0.76632777777777772</c:v>
                </c:pt>
                <c:pt idx="1874">
                  <c:v>0.76632881944444442</c:v>
                </c:pt>
                <c:pt idx="1875">
                  <c:v>0.76632986111111112</c:v>
                </c:pt>
                <c:pt idx="1876">
                  <c:v>0.76633125000000002</c:v>
                </c:pt>
                <c:pt idx="1877">
                  <c:v>0.76633229166666661</c:v>
                </c:pt>
                <c:pt idx="1878">
                  <c:v>0.76633332175925928</c:v>
                </c:pt>
                <c:pt idx="1879">
                  <c:v>0.76633436342592587</c:v>
                </c:pt>
                <c:pt idx="1880">
                  <c:v>0.76633576388888891</c:v>
                </c:pt>
                <c:pt idx="1881">
                  <c:v>0.76633646990740745</c:v>
                </c:pt>
                <c:pt idx="1882">
                  <c:v>0.7663375</c:v>
                </c:pt>
                <c:pt idx="1883">
                  <c:v>0.76633854166666671</c:v>
                </c:pt>
                <c:pt idx="1884">
                  <c:v>0.7663399305555556</c:v>
                </c:pt>
                <c:pt idx="1885">
                  <c:v>0.76634098379629634</c:v>
                </c:pt>
                <c:pt idx="1886">
                  <c:v>0.76634170138888891</c:v>
                </c:pt>
                <c:pt idx="1887">
                  <c:v>0.76634270833333329</c:v>
                </c:pt>
                <c:pt idx="1888">
                  <c:v>0.76634408564814815</c:v>
                </c:pt>
                <c:pt idx="1889">
                  <c:v>0.76634513888888878</c:v>
                </c:pt>
                <c:pt idx="1890">
                  <c:v>0.76634618055555548</c:v>
                </c:pt>
                <c:pt idx="1891">
                  <c:v>0.76634724537037036</c:v>
                </c:pt>
                <c:pt idx="1892">
                  <c:v>0.76634826388888888</c:v>
                </c:pt>
                <c:pt idx="1893">
                  <c:v>0.76634930555555558</c:v>
                </c:pt>
                <c:pt idx="1894">
                  <c:v>0.76635034722222217</c:v>
                </c:pt>
                <c:pt idx="1895">
                  <c:v>0.76635106481481474</c:v>
                </c:pt>
                <c:pt idx="1896">
                  <c:v>0.76635208333333338</c:v>
                </c:pt>
                <c:pt idx="1897">
                  <c:v>0.76635311342592594</c:v>
                </c:pt>
                <c:pt idx="1898">
                  <c:v>0.76635383101851851</c:v>
                </c:pt>
                <c:pt idx="1899">
                  <c:v>0.76635486111111106</c:v>
                </c:pt>
                <c:pt idx="1900">
                  <c:v>0.76635559027777778</c:v>
                </c:pt>
                <c:pt idx="1901">
                  <c:v>0.76635624999999996</c:v>
                </c:pt>
                <c:pt idx="1902">
                  <c:v>0.76635728009259252</c:v>
                </c:pt>
                <c:pt idx="1903">
                  <c:v>0.76635833333333336</c:v>
                </c:pt>
                <c:pt idx="1904">
                  <c:v>0.76635906249999997</c:v>
                </c:pt>
                <c:pt idx="1905">
                  <c:v>0.76635974537037033</c:v>
                </c:pt>
                <c:pt idx="1906">
                  <c:v>0.76636076388888885</c:v>
                </c:pt>
                <c:pt idx="1907">
                  <c:v>0.76636146990740739</c:v>
                </c:pt>
                <c:pt idx="1908">
                  <c:v>0.76636284722222225</c:v>
                </c:pt>
                <c:pt idx="1909">
                  <c:v>0.76636388888888884</c:v>
                </c:pt>
                <c:pt idx="1910">
                  <c:v>0.76636495370370372</c:v>
                </c:pt>
                <c:pt idx="1911">
                  <c:v>0.76636597222222225</c:v>
                </c:pt>
                <c:pt idx="1912">
                  <c:v>0.76636671296296299</c:v>
                </c:pt>
                <c:pt idx="1913">
                  <c:v>0.76636769675925931</c:v>
                </c:pt>
                <c:pt idx="1914">
                  <c:v>0.76636873842592601</c:v>
                </c:pt>
                <c:pt idx="1915">
                  <c:v>0.76636947916666676</c:v>
                </c:pt>
                <c:pt idx="1916">
                  <c:v>0.76637016203703701</c:v>
                </c:pt>
                <c:pt idx="1917">
                  <c:v>0.76637118055555564</c:v>
                </c:pt>
                <c:pt idx="1918">
                  <c:v>0.76637256944444443</c:v>
                </c:pt>
                <c:pt idx="1919">
                  <c:v>0.76637361111111113</c:v>
                </c:pt>
                <c:pt idx="1920">
                  <c:v>0.76637465277777783</c:v>
                </c:pt>
                <c:pt idx="1921">
                  <c:v>0.76637569444444453</c:v>
                </c:pt>
                <c:pt idx="1922">
                  <c:v>0.76637642361111113</c:v>
                </c:pt>
                <c:pt idx="1923">
                  <c:v>0.76637743055555552</c:v>
                </c:pt>
                <c:pt idx="1924">
                  <c:v>0.76637814814814809</c:v>
                </c:pt>
                <c:pt idx="1925">
                  <c:v>0.76637915509259258</c:v>
                </c:pt>
                <c:pt idx="1926">
                  <c:v>0.76638020833333342</c:v>
                </c:pt>
                <c:pt idx="1927">
                  <c:v>0.76638091435185185</c:v>
                </c:pt>
                <c:pt idx="1928">
                  <c:v>0.76638162037037028</c:v>
                </c:pt>
                <c:pt idx="1929">
                  <c:v>0.76638263888888891</c:v>
                </c:pt>
                <c:pt idx="1930">
                  <c:v>0.76638336805555562</c:v>
                </c:pt>
                <c:pt idx="1931">
                  <c:v>0.76638437500000001</c:v>
                </c:pt>
                <c:pt idx="1932">
                  <c:v>0.76638508101851854</c:v>
                </c:pt>
                <c:pt idx="1933">
                  <c:v>0.76638609953703707</c:v>
                </c:pt>
                <c:pt idx="1934">
                  <c:v>0.76638682870370367</c:v>
                </c:pt>
                <c:pt idx="1935">
                  <c:v>0.7663878472222222</c:v>
                </c:pt>
                <c:pt idx="1936">
                  <c:v>0.7663888888888889</c:v>
                </c:pt>
                <c:pt idx="1937">
                  <c:v>0.76638993055555549</c:v>
                </c:pt>
                <c:pt idx="1938">
                  <c:v>0.76639096064814816</c:v>
                </c:pt>
                <c:pt idx="1939">
                  <c:v>0.76639200231481475</c:v>
                </c:pt>
                <c:pt idx="1940">
                  <c:v>0.76639305555555559</c:v>
                </c:pt>
                <c:pt idx="1941">
                  <c:v>0.7663937500000001</c:v>
                </c:pt>
                <c:pt idx="1942">
                  <c:v>0.76639480324074072</c:v>
                </c:pt>
                <c:pt idx="1943">
                  <c:v>0.76639548611111108</c:v>
                </c:pt>
                <c:pt idx="1944">
                  <c:v>0.76639652777777778</c:v>
                </c:pt>
                <c:pt idx="1945">
                  <c:v>0.76639724537037035</c:v>
                </c:pt>
                <c:pt idx="1946">
                  <c:v>0.76639826388888899</c:v>
                </c:pt>
                <c:pt idx="1947">
                  <c:v>0.76639895833333327</c:v>
                </c:pt>
                <c:pt idx="1948">
                  <c:v>0.76639998842592594</c:v>
                </c:pt>
                <c:pt idx="1949">
                  <c:v>0.76640069444444447</c:v>
                </c:pt>
                <c:pt idx="1950">
                  <c:v>0.766401712962963</c:v>
                </c:pt>
                <c:pt idx="1951">
                  <c:v>0.76640276620370373</c:v>
                </c:pt>
                <c:pt idx="1952">
                  <c:v>0.76640380787037043</c:v>
                </c:pt>
                <c:pt idx="1953">
                  <c:v>0.76640484953703714</c:v>
                </c:pt>
                <c:pt idx="1954">
                  <c:v>0.76640589120370362</c:v>
                </c:pt>
                <c:pt idx="1955">
                  <c:v>0.76640693287037032</c:v>
                </c:pt>
                <c:pt idx="1956">
                  <c:v>0.76640767361111106</c:v>
                </c:pt>
                <c:pt idx="1957">
                  <c:v>0.76640866898148152</c:v>
                </c:pt>
                <c:pt idx="1958">
                  <c:v>0.76640938657407409</c:v>
                </c:pt>
                <c:pt idx="1959">
                  <c:v>0.76641041666666665</c:v>
                </c:pt>
                <c:pt idx="1960">
                  <c:v>0.76641113425925933</c:v>
                </c:pt>
                <c:pt idx="1961">
                  <c:v>0.76641215277777774</c:v>
                </c:pt>
                <c:pt idx="1962">
                  <c:v>0.76641285879629628</c:v>
                </c:pt>
                <c:pt idx="1963">
                  <c:v>0.76641387731481492</c:v>
                </c:pt>
                <c:pt idx="1964">
                  <c:v>0.76641458333333334</c:v>
                </c:pt>
                <c:pt idx="1965">
                  <c:v>0.7664156134259259</c:v>
                </c:pt>
                <c:pt idx="1966">
                  <c:v>0.7664166550925926</c:v>
                </c:pt>
                <c:pt idx="1967">
                  <c:v>0.7664176967592593</c:v>
                </c:pt>
                <c:pt idx="1968">
                  <c:v>0.76641873842592589</c:v>
                </c:pt>
                <c:pt idx="1969">
                  <c:v>0.76641979166666674</c:v>
                </c:pt>
                <c:pt idx="1970">
                  <c:v>0.76642083333333344</c:v>
                </c:pt>
                <c:pt idx="1971">
                  <c:v>0.76642158564814811</c:v>
                </c:pt>
                <c:pt idx="1972">
                  <c:v>0.76642256944444442</c:v>
                </c:pt>
                <c:pt idx="1973">
                  <c:v>0.76642327546296307</c:v>
                </c:pt>
                <c:pt idx="1974">
                  <c:v>0.76642430555555563</c:v>
                </c:pt>
                <c:pt idx="1975">
                  <c:v>0.7664250231481482</c:v>
                </c:pt>
                <c:pt idx="1976">
                  <c:v>0.76642603009259258</c:v>
                </c:pt>
                <c:pt idx="1977">
                  <c:v>0.76642673611111112</c:v>
                </c:pt>
                <c:pt idx="1978">
                  <c:v>0.76642812500000002</c:v>
                </c:pt>
                <c:pt idx="1979">
                  <c:v>0.76642916666666672</c:v>
                </c:pt>
                <c:pt idx="1980">
                  <c:v>0.76643020833333331</c:v>
                </c:pt>
                <c:pt idx="1981">
                  <c:v>0.76643125000000001</c:v>
                </c:pt>
                <c:pt idx="1982">
                  <c:v>0.76643195601851855</c:v>
                </c:pt>
                <c:pt idx="1983">
                  <c:v>0.7664329861111111</c:v>
                </c:pt>
                <c:pt idx="1984">
                  <c:v>0.76643370370370378</c:v>
                </c:pt>
                <c:pt idx="1985">
                  <c:v>0.7664347222222222</c:v>
                </c:pt>
                <c:pt idx="1986">
                  <c:v>0.76643542824074073</c:v>
                </c:pt>
                <c:pt idx="1987">
                  <c:v>0.76643679398148146</c:v>
                </c:pt>
                <c:pt idx="1988">
                  <c:v>0.76643783564814816</c:v>
                </c:pt>
                <c:pt idx="1989">
                  <c:v>0.76643887731481486</c:v>
                </c:pt>
                <c:pt idx="1990">
                  <c:v>0.76643993055555548</c:v>
                </c:pt>
                <c:pt idx="1991">
                  <c:v>0.76644063657407413</c:v>
                </c:pt>
                <c:pt idx="1992">
                  <c:v>0.76644166666666669</c:v>
                </c:pt>
                <c:pt idx="1993">
                  <c:v>0.76644239583333329</c:v>
                </c:pt>
                <c:pt idx="1994">
                  <c:v>0.76644340277777767</c:v>
                </c:pt>
                <c:pt idx="1995">
                  <c:v>0.76644444444444437</c:v>
                </c:pt>
                <c:pt idx="1996">
                  <c:v>0.76644516203703705</c:v>
                </c:pt>
                <c:pt idx="1997">
                  <c:v>0.76644583333333338</c:v>
                </c:pt>
                <c:pt idx="1998">
                  <c:v>0.76644687500000008</c:v>
                </c:pt>
                <c:pt idx="1999">
                  <c:v>0.76644758101851851</c:v>
                </c:pt>
                <c:pt idx="2000">
                  <c:v>0.76644859953703703</c:v>
                </c:pt>
                <c:pt idx="2001">
                  <c:v>0.76644930555555557</c:v>
                </c:pt>
                <c:pt idx="2002">
                  <c:v>0.76645035879629619</c:v>
                </c:pt>
                <c:pt idx="2003">
                  <c:v>0.7664510532407407</c:v>
                </c:pt>
                <c:pt idx="2004">
                  <c:v>0.76645208333333337</c:v>
                </c:pt>
                <c:pt idx="2005">
                  <c:v>0.76645280092592583</c:v>
                </c:pt>
                <c:pt idx="2006">
                  <c:v>0.76645381944444446</c:v>
                </c:pt>
                <c:pt idx="2007">
                  <c:v>0.76645453703703703</c:v>
                </c:pt>
                <c:pt idx="2008">
                  <c:v>0.76645555555555556</c:v>
                </c:pt>
                <c:pt idx="2009">
                  <c:v>0.76645628472222216</c:v>
                </c:pt>
                <c:pt idx="2010">
                  <c:v>0.76645729166666665</c:v>
                </c:pt>
                <c:pt idx="2011">
                  <c:v>0.76645799768518519</c:v>
                </c:pt>
                <c:pt idx="2012">
                  <c:v>0.7664590162037036</c:v>
                </c:pt>
                <c:pt idx="2013">
                  <c:v>0.76645972222222225</c:v>
                </c:pt>
                <c:pt idx="2014">
                  <c:v>0.76646075231481481</c:v>
                </c:pt>
                <c:pt idx="2015">
                  <c:v>0.76646146990740738</c:v>
                </c:pt>
                <c:pt idx="2016">
                  <c:v>0.76646249999999994</c:v>
                </c:pt>
                <c:pt idx="2017">
                  <c:v>0.76646321759259262</c:v>
                </c:pt>
                <c:pt idx="2018">
                  <c:v>0.766464224537037</c:v>
                </c:pt>
                <c:pt idx="2019">
                  <c:v>0.76646494212962957</c:v>
                </c:pt>
                <c:pt idx="2020">
                  <c:v>0.76646597222222212</c:v>
                </c:pt>
                <c:pt idx="2021">
                  <c:v>0.76646668981481481</c:v>
                </c:pt>
                <c:pt idx="2022">
                  <c:v>0.76646770833333333</c:v>
                </c:pt>
                <c:pt idx="2023">
                  <c:v>0.76646841435185176</c:v>
                </c:pt>
                <c:pt idx="2024">
                  <c:v>0.76646944444444454</c:v>
                </c:pt>
                <c:pt idx="2025">
                  <c:v>0.76647017361111114</c:v>
                </c:pt>
                <c:pt idx="2026">
                  <c:v>0.76647116898148149</c:v>
                </c:pt>
                <c:pt idx="2027">
                  <c:v>0.76647256944444442</c:v>
                </c:pt>
                <c:pt idx="2028">
                  <c:v>0.76647361111111112</c:v>
                </c:pt>
                <c:pt idx="2029">
                  <c:v>0.76647465277777771</c:v>
                </c:pt>
                <c:pt idx="2030">
                  <c:v>0.76647535879629636</c:v>
                </c:pt>
                <c:pt idx="2031">
                  <c:v>0.76647637731481488</c:v>
                </c:pt>
                <c:pt idx="2032">
                  <c:v>0.76647708333333331</c:v>
                </c:pt>
                <c:pt idx="2033">
                  <c:v>0.76647812500000001</c:v>
                </c:pt>
                <c:pt idx="2034">
                  <c:v>0.76647883101851855</c:v>
                </c:pt>
                <c:pt idx="2035">
                  <c:v>0.76647988425925917</c:v>
                </c:pt>
                <c:pt idx="2036">
                  <c:v>0.76648059027777782</c:v>
                </c:pt>
                <c:pt idx="2037">
                  <c:v>0.76648162037037038</c:v>
                </c:pt>
                <c:pt idx="2038">
                  <c:v>0.76648230324074074</c:v>
                </c:pt>
                <c:pt idx="2039">
                  <c:v>0.76648332175925926</c:v>
                </c:pt>
                <c:pt idx="2040">
                  <c:v>0.76648402777777769</c:v>
                </c:pt>
                <c:pt idx="2041">
                  <c:v>0.76648506944444439</c:v>
                </c:pt>
                <c:pt idx="2042">
                  <c:v>0.76648578703703707</c:v>
                </c:pt>
                <c:pt idx="2043">
                  <c:v>0.76648680555555559</c:v>
                </c:pt>
                <c:pt idx="2044">
                  <c:v>0.7664875347222222</c:v>
                </c:pt>
                <c:pt idx="2045">
                  <c:v>0.76648853009259266</c:v>
                </c:pt>
                <c:pt idx="2046">
                  <c:v>0.76648924768518523</c:v>
                </c:pt>
                <c:pt idx="2047">
                  <c:v>0.76649026620370364</c:v>
                </c:pt>
                <c:pt idx="2048">
                  <c:v>0.76649099537037035</c:v>
                </c:pt>
                <c:pt idx="2049">
                  <c:v>0.76649201388888899</c:v>
                </c:pt>
                <c:pt idx="2050">
                  <c:v>0.76649273148148145</c:v>
                </c:pt>
                <c:pt idx="2051">
                  <c:v>0.76649374999999997</c:v>
                </c:pt>
                <c:pt idx="2052">
                  <c:v>0.76649449074074072</c:v>
                </c:pt>
                <c:pt idx="2053">
                  <c:v>0.76649547453703704</c:v>
                </c:pt>
                <c:pt idx="2054">
                  <c:v>0.76649618055555557</c:v>
                </c:pt>
                <c:pt idx="2055">
                  <c:v>0.76649721064814813</c:v>
                </c:pt>
                <c:pt idx="2056">
                  <c:v>0.76649791666666667</c:v>
                </c:pt>
                <c:pt idx="2057">
                  <c:v>0.76649895833333337</c:v>
                </c:pt>
                <c:pt idx="2058">
                  <c:v>0.76649966435185179</c:v>
                </c:pt>
                <c:pt idx="2059">
                  <c:v>0.76650069444444446</c:v>
                </c:pt>
                <c:pt idx="2060">
                  <c:v>0.76650141203703714</c:v>
                </c:pt>
                <c:pt idx="2061">
                  <c:v>0.76650243055555556</c:v>
                </c:pt>
                <c:pt idx="2062">
                  <c:v>0.76650314814814813</c:v>
                </c:pt>
                <c:pt idx="2063">
                  <c:v>0.76650416666666665</c:v>
                </c:pt>
                <c:pt idx="2064">
                  <c:v>0.76650488425925933</c:v>
                </c:pt>
                <c:pt idx="2065">
                  <c:v>0.76650589120370372</c:v>
                </c:pt>
                <c:pt idx="2066">
                  <c:v>0.76650659722222214</c:v>
                </c:pt>
                <c:pt idx="2067">
                  <c:v>0.76650762731481492</c:v>
                </c:pt>
                <c:pt idx="2068">
                  <c:v>0.76650833333333335</c:v>
                </c:pt>
                <c:pt idx="2069">
                  <c:v>0.76650937500000005</c:v>
                </c:pt>
                <c:pt idx="2070">
                  <c:v>0.76651008101851847</c:v>
                </c:pt>
                <c:pt idx="2071">
                  <c:v>0.76651111111111103</c:v>
                </c:pt>
                <c:pt idx="2072">
                  <c:v>0.76651184027777786</c:v>
                </c:pt>
                <c:pt idx="2073">
                  <c:v>0.76651284722222224</c:v>
                </c:pt>
                <c:pt idx="2074">
                  <c:v>0.76651354166666674</c:v>
                </c:pt>
                <c:pt idx="2075">
                  <c:v>0.76651458333333322</c:v>
                </c:pt>
                <c:pt idx="2076">
                  <c:v>0.7665153009259259</c:v>
                </c:pt>
                <c:pt idx="2077">
                  <c:v>0.76651636574074067</c:v>
                </c:pt>
                <c:pt idx="2078">
                  <c:v>0.76651701388888893</c:v>
                </c:pt>
                <c:pt idx="2079">
                  <c:v>0.76651804398148149</c:v>
                </c:pt>
                <c:pt idx="2080">
                  <c:v>0.76651875000000003</c:v>
                </c:pt>
                <c:pt idx="2081">
                  <c:v>0.76651978009259258</c:v>
                </c:pt>
                <c:pt idx="2082">
                  <c:v>0.76652048611111112</c:v>
                </c:pt>
                <c:pt idx="2083">
                  <c:v>0.76652152777777782</c:v>
                </c:pt>
                <c:pt idx="2084">
                  <c:v>0.76652225694444442</c:v>
                </c:pt>
                <c:pt idx="2085">
                  <c:v>0.76652325231481477</c:v>
                </c:pt>
                <c:pt idx="2086">
                  <c:v>0.76652396990740745</c:v>
                </c:pt>
                <c:pt idx="2087">
                  <c:v>0.76652500000000001</c:v>
                </c:pt>
                <c:pt idx="2088">
                  <c:v>0.76652571759259258</c:v>
                </c:pt>
                <c:pt idx="2089">
                  <c:v>0.76652673611111111</c:v>
                </c:pt>
                <c:pt idx="2090">
                  <c:v>0.76652744212962964</c:v>
                </c:pt>
                <c:pt idx="2091">
                  <c:v>0.76652846064814817</c:v>
                </c:pt>
                <c:pt idx="2092">
                  <c:v>0.76652916666666659</c:v>
                </c:pt>
                <c:pt idx="2093">
                  <c:v>0.76653019675925915</c:v>
                </c:pt>
                <c:pt idx="2094">
                  <c:v>0.7665309027777778</c:v>
                </c:pt>
                <c:pt idx="2095">
                  <c:v>0.7665319444444445</c:v>
                </c:pt>
                <c:pt idx="2096">
                  <c:v>0.7665326736111111</c:v>
                </c:pt>
                <c:pt idx="2097">
                  <c:v>0.76653368055555549</c:v>
                </c:pt>
                <c:pt idx="2098">
                  <c:v>0.76653442129629623</c:v>
                </c:pt>
                <c:pt idx="2099">
                  <c:v>0.76653541666666669</c:v>
                </c:pt>
                <c:pt idx="2100">
                  <c:v>0.76653613425925926</c:v>
                </c:pt>
                <c:pt idx="2101">
                  <c:v>0.76653714120370375</c:v>
                </c:pt>
                <c:pt idx="2102">
                  <c:v>0.76653787037037036</c:v>
                </c:pt>
                <c:pt idx="2103">
                  <c:v>0.76653888888888888</c:v>
                </c:pt>
                <c:pt idx="2104">
                  <c:v>0.76653961805555559</c:v>
                </c:pt>
                <c:pt idx="2105">
                  <c:v>0.76654061342592594</c:v>
                </c:pt>
                <c:pt idx="2106">
                  <c:v>0.76654131944444448</c:v>
                </c:pt>
                <c:pt idx="2107">
                  <c:v>0.76654234953703704</c:v>
                </c:pt>
                <c:pt idx="2108">
                  <c:v>0.76654306712962972</c:v>
                </c:pt>
                <c:pt idx="2109">
                  <c:v>0.76654409722222228</c:v>
                </c:pt>
                <c:pt idx="2110">
                  <c:v>0.76654479166666667</c:v>
                </c:pt>
                <c:pt idx="2111">
                  <c:v>0.76654582175925923</c:v>
                </c:pt>
                <c:pt idx="2112">
                  <c:v>0.76654652777777776</c:v>
                </c:pt>
                <c:pt idx="2113">
                  <c:v>0.76654755787037043</c:v>
                </c:pt>
                <c:pt idx="2114">
                  <c:v>0.76654827546296289</c:v>
                </c:pt>
                <c:pt idx="2115">
                  <c:v>0.76654929398148142</c:v>
                </c:pt>
                <c:pt idx="2116">
                  <c:v>0.76655003472222216</c:v>
                </c:pt>
                <c:pt idx="2117">
                  <c:v>0.76655138888888885</c:v>
                </c:pt>
                <c:pt idx="2118">
                  <c:v>0.76655241898148141</c:v>
                </c:pt>
                <c:pt idx="2119">
                  <c:v>0.76655347222222225</c:v>
                </c:pt>
                <c:pt idx="2120">
                  <c:v>0.76655450231481481</c:v>
                </c:pt>
                <c:pt idx="2121">
                  <c:v>0.76655524305555556</c:v>
                </c:pt>
                <c:pt idx="2122">
                  <c:v>0.76655623842592602</c:v>
                </c:pt>
                <c:pt idx="2123">
                  <c:v>0.76655697916666676</c:v>
                </c:pt>
                <c:pt idx="2124">
                  <c:v>0.76655798611111114</c:v>
                </c:pt>
                <c:pt idx="2125">
                  <c:v>0.76655870370370371</c:v>
                </c:pt>
                <c:pt idx="2126">
                  <c:v>0.76655971064814821</c:v>
                </c:pt>
                <c:pt idx="2127">
                  <c:v>0.76656046296296287</c:v>
                </c:pt>
                <c:pt idx="2128">
                  <c:v>0.76656144675925919</c:v>
                </c:pt>
                <c:pt idx="2129">
                  <c:v>0.76656216435185176</c:v>
                </c:pt>
                <c:pt idx="2130">
                  <c:v>0.76656319444444454</c:v>
                </c:pt>
                <c:pt idx="2131">
                  <c:v>0.76656388888888882</c:v>
                </c:pt>
                <c:pt idx="2132">
                  <c:v>0.766565613425926</c:v>
                </c:pt>
                <c:pt idx="2133">
                  <c:v>0.76656700231481478</c:v>
                </c:pt>
                <c:pt idx="2134">
                  <c:v>0.76656805555555563</c:v>
                </c:pt>
                <c:pt idx="2135">
                  <c:v>0.76656909722222222</c:v>
                </c:pt>
                <c:pt idx="2136">
                  <c:v>0.76657012731481489</c:v>
                </c:pt>
                <c:pt idx="2137">
                  <c:v>0.76657085648148149</c:v>
                </c:pt>
                <c:pt idx="2138">
                  <c:v>0.76657187500000001</c:v>
                </c:pt>
                <c:pt idx="2139">
                  <c:v>0.76657258101851855</c:v>
                </c:pt>
                <c:pt idx="2140">
                  <c:v>0.76657359953703708</c:v>
                </c:pt>
                <c:pt idx="2141">
                  <c:v>0.76657431712962965</c:v>
                </c:pt>
                <c:pt idx="2142">
                  <c:v>0.76657533564814806</c:v>
                </c:pt>
                <c:pt idx="2143">
                  <c:v>0.76657672453703707</c:v>
                </c:pt>
                <c:pt idx="2144">
                  <c:v>0.76657776620370377</c:v>
                </c:pt>
                <c:pt idx="2145">
                  <c:v>0.76657881944444439</c:v>
                </c:pt>
                <c:pt idx="2146">
                  <c:v>0.76657952546296293</c:v>
                </c:pt>
                <c:pt idx="2147">
                  <c:v>0.76658054398148145</c:v>
                </c:pt>
                <c:pt idx="2148">
                  <c:v>0.76658127314814817</c:v>
                </c:pt>
                <c:pt idx="2149">
                  <c:v>0.76658228009259266</c:v>
                </c:pt>
                <c:pt idx="2150">
                  <c:v>0.76658299768518523</c:v>
                </c:pt>
                <c:pt idx="2151">
                  <c:v>0.76658401620370364</c:v>
                </c:pt>
                <c:pt idx="2152">
                  <c:v>0.76658474537037036</c:v>
                </c:pt>
                <c:pt idx="2153">
                  <c:v>0.76658576388888899</c:v>
                </c:pt>
                <c:pt idx="2154">
                  <c:v>0.76658646990740742</c:v>
                </c:pt>
                <c:pt idx="2155">
                  <c:v>0.76658748842592594</c:v>
                </c:pt>
                <c:pt idx="2156">
                  <c:v>0.76658819444444448</c:v>
                </c:pt>
                <c:pt idx="2157">
                  <c:v>0.76658922453703704</c:v>
                </c:pt>
                <c:pt idx="2158">
                  <c:v>0.76658994212962961</c:v>
                </c:pt>
                <c:pt idx="2159">
                  <c:v>0.76659096064814813</c:v>
                </c:pt>
                <c:pt idx="2160">
                  <c:v>0.76659168981481474</c:v>
                </c:pt>
                <c:pt idx="2161">
                  <c:v>0.76659270833333337</c:v>
                </c:pt>
                <c:pt idx="2162">
                  <c:v>0.76659342592592594</c:v>
                </c:pt>
                <c:pt idx="2163">
                  <c:v>0.76659444444444447</c:v>
                </c:pt>
                <c:pt idx="2164">
                  <c:v>0.76659517361111107</c:v>
                </c:pt>
                <c:pt idx="2165">
                  <c:v>0.76659618055555556</c:v>
                </c:pt>
                <c:pt idx="2166">
                  <c:v>0.7665968865740741</c:v>
                </c:pt>
                <c:pt idx="2167">
                  <c:v>0.76659790509259251</c:v>
                </c:pt>
                <c:pt idx="2168">
                  <c:v>0.76659863425925934</c:v>
                </c:pt>
                <c:pt idx="2169">
                  <c:v>0.76659964120370372</c:v>
                </c:pt>
                <c:pt idx="2170">
                  <c:v>0.76660138888888885</c:v>
                </c:pt>
                <c:pt idx="2171">
                  <c:v>0.76660210648148153</c:v>
                </c:pt>
                <c:pt idx="2172">
                  <c:v>0.76660312500000005</c:v>
                </c:pt>
                <c:pt idx="2173">
                  <c:v>0.76660383101851848</c:v>
                </c:pt>
                <c:pt idx="2174">
                  <c:v>0.76660483796296297</c:v>
                </c:pt>
                <c:pt idx="2175">
                  <c:v>0.76660555555555554</c:v>
                </c:pt>
                <c:pt idx="2176">
                  <c:v>0.76660659722222224</c:v>
                </c:pt>
                <c:pt idx="2177">
                  <c:v>0.76660730324074067</c:v>
                </c:pt>
                <c:pt idx="2178">
                  <c:v>0.76660833333333323</c:v>
                </c:pt>
                <c:pt idx="2179">
                  <c:v>0.76660905092592591</c:v>
                </c:pt>
                <c:pt idx="2180">
                  <c:v>0.76661006944444443</c:v>
                </c:pt>
                <c:pt idx="2181">
                  <c:v>0.76661077546296286</c:v>
                </c:pt>
                <c:pt idx="2182">
                  <c:v>0.76661179398148149</c:v>
                </c:pt>
                <c:pt idx="2183">
                  <c:v>0.76661250000000003</c:v>
                </c:pt>
                <c:pt idx="2184">
                  <c:v>0.76661354166666662</c:v>
                </c:pt>
                <c:pt idx="2185">
                  <c:v>0.76661424768518527</c:v>
                </c:pt>
                <c:pt idx="2186">
                  <c:v>0.76661527777777783</c:v>
                </c:pt>
                <c:pt idx="2187">
                  <c:v>0.7666159953703704</c:v>
                </c:pt>
                <c:pt idx="2188">
                  <c:v>0.76661701388888892</c:v>
                </c:pt>
                <c:pt idx="2189">
                  <c:v>0.76661771990740746</c:v>
                </c:pt>
                <c:pt idx="2190">
                  <c:v>0.76661875000000002</c:v>
                </c:pt>
                <c:pt idx="2191">
                  <c:v>0.76661947916666673</c:v>
                </c:pt>
                <c:pt idx="2192">
                  <c:v>0.76662048611111111</c:v>
                </c:pt>
                <c:pt idx="2193">
                  <c:v>0.76662121527777771</c:v>
                </c:pt>
                <c:pt idx="2194">
                  <c:v>0.76662221064814817</c:v>
                </c:pt>
                <c:pt idx="2195">
                  <c:v>0.7666229166666666</c:v>
                </c:pt>
                <c:pt idx="2196">
                  <c:v>0.76662394675925916</c:v>
                </c:pt>
                <c:pt idx="2197">
                  <c:v>0.76662466435185184</c:v>
                </c:pt>
                <c:pt idx="2198">
                  <c:v>0.76662568287037036</c:v>
                </c:pt>
                <c:pt idx="2199">
                  <c:v>0.76662641203703696</c:v>
                </c:pt>
                <c:pt idx="2200">
                  <c:v>0.76662745370370367</c:v>
                </c:pt>
                <c:pt idx="2201">
                  <c:v>0.76662813657407414</c:v>
                </c:pt>
                <c:pt idx="2202">
                  <c:v>0.76662916666666669</c:v>
                </c:pt>
                <c:pt idx="2203">
                  <c:v>0.76662988425925926</c:v>
                </c:pt>
                <c:pt idx="2204">
                  <c:v>0.76663090277777768</c:v>
                </c:pt>
                <c:pt idx="2205">
                  <c:v>0.76663160879629633</c:v>
                </c:pt>
                <c:pt idx="2206">
                  <c:v>0.76663263888888888</c:v>
                </c:pt>
                <c:pt idx="2207">
                  <c:v>0.76663333333333339</c:v>
                </c:pt>
                <c:pt idx="2208">
                  <c:v>0.76663436342592595</c:v>
                </c:pt>
                <c:pt idx="2209">
                  <c:v>0.76663506944444437</c:v>
                </c:pt>
                <c:pt idx="2210">
                  <c:v>0.76663611111111107</c:v>
                </c:pt>
                <c:pt idx="2211">
                  <c:v>0.76663682870370364</c:v>
                </c:pt>
                <c:pt idx="2212">
                  <c:v>0.76663784722222228</c:v>
                </c:pt>
                <c:pt idx="2213">
                  <c:v>0.76663856481481485</c:v>
                </c:pt>
                <c:pt idx="2214">
                  <c:v>0.76663958333333326</c:v>
                </c:pt>
                <c:pt idx="2215">
                  <c:v>0.76664030092592583</c:v>
                </c:pt>
                <c:pt idx="2216">
                  <c:v>0.76664131944444447</c:v>
                </c:pt>
                <c:pt idx="2217">
                  <c:v>0.76664203703703704</c:v>
                </c:pt>
                <c:pt idx="2218">
                  <c:v>0.76664305555555556</c:v>
                </c:pt>
                <c:pt idx="2219">
                  <c:v>0.7666437615740741</c:v>
                </c:pt>
                <c:pt idx="2220">
                  <c:v>0.76664481481481472</c:v>
                </c:pt>
                <c:pt idx="2221">
                  <c:v>0.76664548611111105</c:v>
                </c:pt>
                <c:pt idx="2222">
                  <c:v>0.76664651620370361</c:v>
                </c:pt>
                <c:pt idx="2223">
                  <c:v>0.76664722222222226</c:v>
                </c:pt>
                <c:pt idx="2224">
                  <c:v>0.76664825231481482</c:v>
                </c:pt>
                <c:pt idx="2225">
                  <c:v>0.76664929398148152</c:v>
                </c:pt>
                <c:pt idx="2226">
                  <c:v>0.76665002314814812</c:v>
                </c:pt>
                <c:pt idx="2227">
                  <c:v>0.76665071759259262</c:v>
                </c:pt>
                <c:pt idx="2228">
                  <c:v>0.76665173611111115</c:v>
                </c:pt>
                <c:pt idx="2229">
                  <c:v>0.76665244212962957</c:v>
                </c:pt>
                <c:pt idx="2230">
                  <c:v>0.76665346064814821</c:v>
                </c:pt>
                <c:pt idx="2231">
                  <c:v>0.76665417824074078</c:v>
                </c:pt>
                <c:pt idx="2232">
                  <c:v>0.76665519675925919</c:v>
                </c:pt>
                <c:pt idx="2233">
                  <c:v>0.76665591435185176</c:v>
                </c:pt>
                <c:pt idx="2234">
                  <c:v>0.7666569328703704</c:v>
                </c:pt>
                <c:pt idx="2235">
                  <c:v>0.7666579745370371</c:v>
                </c:pt>
                <c:pt idx="2236">
                  <c:v>0.76665868055555553</c:v>
                </c:pt>
                <c:pt idx="2237">
                  <c:v>0.76665971064814808</c:v>
                </c:pt>
                <c:pt idx="2238">
                  <c:v>0.7666604398148148</c:v>
                </c:pt>
                <c:pt idx="2239">
                  <c:v>0.76666144675925929</c:v>
                </c:pt>
                <c:pt idx="2240">
                  <c:v>0.76666216435185186</c:v>
                </c:pt>
                <c:pt idx="2241">
                  <c:v>0.76666285879629636</c:v>
                </c:pt>
                <c:pt idx="2242">
                  <c:v>0.76666388888888892</c:v>
                </c:pt>
                <c:pt idx="2243">
                  <c:v>0.76666493055555562</c:v>
                </c:pt>
                <c:pt idx="2244">
                  <c:v>0.76666564814814819</c:v>
                </c:pt>
                <c:pt idx="2245">
                  <c:v>0.76666665509259257</c:v>
                </c:pt>
                <c:pt idx="2246">
                  <c:v>0.76666804398148158</c:v>
                </c:pt>
                <c:pt idx="2247">
                  <c:v>0.76666908564814806</c:v>
                </c:pt>
                <c:pt idx="2248">
                  <c:v>0.76667012731481476</c:v>
                </c:pt>
                <c:pt idx="2249">
                  <c:v>0.7666708333333333</c:v>
                </c:pt>
                <c:pt idx="2250">
                  <c:v>0.76667186342592597</c:v>
                </c:pt>
                <c:pt idx="2251">
                  <c:v>0.7666725694444444</c:v>
                </c:pt>
                <c:pt idx="2252">
                  <c:v>0.76667359953703695</c:v>
                </c:pt>
                <c:pt idx="2253">
                  <c:v>0.7666743055555556</c:v>
                </c:pt>
                <c:pt idx="2254">
                  <c:v>0.76667533564814816</c:v>
                </c:pt>
                <c:pt idx="2255">
                  <c:v>0.76667605324074073</c:v>
                </c:pt>
                <c:pt idx="2256">
                  <c:v>0.76667707175925937</c:v>
                </c:pt>
                <c:pt idx="2257">
                  <c:v>0.76667780092592597</c:v>
                </c:pt>
                <c:pt idx="2258">
                  <c:v>0.76667880787037035</c:v>
                </c:pt>
                <c:pt idx="2259">
                  <c:v>0.76667952546296292</c:v>
                </c:pt>
                <c:pt idx="2260">
                  <c:v>0.76668054398148155</c:v>
                </c:pt>
                <c:pt idx="2261">
                  <c:v>0.76668124999999998</c:v>
                </c:pt>
                <c:pt idx="2262">
                  <c:v>0.76668229166666668</c:v>
                </c:pt>
                <c:pt idx="2263">
                  <c:v>0.76668298611111119</c:v>
                </c:pt>
                <c:pt idx="2264">
                  <c:v>0.76668401620370374</c:v>
                </c:pt>
                <c:pt idx="2265">
                  <c:v>0.76668472222222217</c:v>
                </c:pt>
                <c:pt idx="2266">
                  <c:v>0.76668575231481484</c:v>
                </c:pt>
                <c:pt idx="2267">
                  <c:v>0.76668679398148143</c:v>
                </c:pt>
                <c:pt idx="2268">
                  <c:v>0.766687511574074</c:v>
                </c:pt>
                <c:pt idx="2269">
                  <c:v>0.76668822916666668</c:v>
                </c:pt>
                <c:pt idx="2270">
                  <c:v>0.76668922453703703</c:v>
                </c:pt>
                <c:pt idx="2271">
                  <c:v>0.76668994212962971</c:v>
                </c:pt>
                <c:pt idx="2272">
                  <c:v>0.76669096064814812</c:v>
                </c:pt>
                <c:pt idx="2273">
                  <c:v>0.76669166666666666</c:v>
                </c:pt>
                <c:pt idx="2274">
                  <c:v>0.76669269675925922</c:v>
                </c:pt>
                <c:pt idx="2275">
                  <c:v>0.76669340277777775</c:v>
                </c:pt>
                <c:pt idx="2276">
                  <c:v>0.76669443287037042</c:v>
                </c:pt>
                <c:pt idx="2277">
                  <c:v>0.76669513888888885</c:v>
                </c:pt>
                <c:pt idx="2278">
                  <c:v>0.76669616898148141</c:v>
                </c:pt>
                <c:pt idx="2279">
                  <c:v>0.76669690972222215</c:v>
                </c:pt>
                <c:pt idx="2280">
                  <c:v>0.76669790509259261</c:v>
                </c:pt>
                <c:pt idx="2281">
                  <c:v>0.76669863425925922</c:v>
                </c:pt>
                <c:pt idx="2282">
                  <c:v>0.7666996412037036</c:v>
                </c:pt>
                <c:pt idx="2283">
                  <c:v>0.76670035879629628</c:v>
                </c:pt>
                <c:pt idx="2284">
                  <c:v>0.7667013773148148</c:v>
                </c:pt>
                <c:pt idx="2285">
                  <c:v>0.76670210648148152</c:v>
                </c:pt>
                <c:pt idx="2286">
                  <c:v>0.76670311342592601</c:v>
                </c:pt>
                <c:pt idx="2287">
                  <c:v>0.76670381944444443</c:v>
                </c:pt>
                <c:pt idx="2288">
                  <c:v>0.76670484953703699</c:v>
                </c:pt>
                <c:pt idx="2289">
                  <c:v>0.76670555555555564</c:v>
                </c:pt>
                <c:pt idx="2290">
                  <c:v>0.7667065856481482</c:v>
                </c:pt>
                <c:pt idx="2291">
                  <c:v>0.76670729166666662</c:v>
                </c:pt>
                <c:pt idx="2292">
                  <c:v>0.76670832175925929</c:v>
                </c:pt>
                <c:pt idx="2293">
                  <c:v>0.76670901620370369</c:v>
                </c:pt>
                <c:pt idx="2294">
                  <c:v>0.76671004629629635</c:v>
                </c:pt>
                <c:pt idx="2295">
                  <c:v>0.76671109953703709</c:v>
                </c:pt>
                <c:pt idx="2296">
                  <c:v>0.76671181712962966</c:v>
                </c:pt>
                <c:pt idx="2297">
                  <c:v>0.76671251157407416</c:v>
                </c:pt>
                <c:pt idx="2298">
                  <c:v>0.76671353009259258</c:v>
                </c:pt>
                <c:pt idx="2299">
                  <c:v>0.76671457175925928</c:v>
                </c:pt>
                <c:pt idx="2300">
                  <c:v>0.76671527777777781</c:v>
                </c:pt>
                <c:pt idx="2301">
                  <c:v>0.76671597222222221</c:v>
                </c:pt>
                <c:pt idx="2302">
                  <c:v>0.76671701388888891</c:v>
                </c:pt>
                <c:pt idx="2303">
                  <c:v>0.76671804398148147</c:v>
                </c:pt>
                <c:pt idx="2304">
                  <c:v>0.76671875</c:v>
                </c:pt>
                <c:pt idx="2305">
                  <c:v>0.76671944444444451</c:v>
                </c:pt>
                <c:pt idx="2306">
                  <c:v>0.76672047453703707</c:v>
                </c:pt>
                <c:pt idx="2307">
                  <c:v>0.76672118055555549</c:v>
                </c:pt>
                <c:pt idx="2308">
                  <c:v>0.76672221064814805</c:v>
                </c:pt>
                <c:pt idx="2309">
                  <c:v>0.76672292824074073</c:v>
                </c:pt>
                <c:pt idx="2310">
                  <c:v>0.76672394675925926</c:v>
                </c:pt>
                <c:pt idx="2311">
                  <c:v>0.76672466435185183</c:v>
                </c:pt>
                <c:pt idx="2312">
                  <c:v>0.76672568287037046</c:v>
                </c:pt>
                <c:pt idx="2313">
                  <c:v>0.76672638888888889</c:v>
                </c:pt>
                <c:pt idx="2314">
                  <c:v>0.76672741898148145</c:v>
                </c:pt>
                <c:pt idx="2315">
                  <c:v>0.76672812500000009</c:v>
                </c:pt>
                <c:pt idx="2316">
                  <c:v>0.76672915509259265</c:v>
                </c:pt>
                <c:pt idx="2317">
                  <c:v>0.76672994212962964</c:v>
                </c:pt>
                <c:pt idx="2318">
                  <c:v>0.76673089120370364</c:v>
                </c:pt>
                <c:pt idx="2319">
                  <c:v>0.76673204861111122</c:v>
                </c:pt>
                <c:pt idx="2320">
                  <c:v>0.76673263888888898</c:v>
                </c:pt>
                <c:pt idx="2321">
                  <c:v>0.76673334490740741</c:v>
                </c:pt>
                <c:pt idx="2322">
                  <c:v>0.76673437499999997</c:v>
                </c:pt>
                <c:pt idx="2323">
                  <c:v>0.76673506944444447</c:v>
                </c:pt>
                <c:pt idx="2324">
                  <c:v>0.76673609953703703</c:v>
                </c:pt>
                <c:pt idx="2325">
                  <c:v>0.76673680555555557</c:v>
                </c:pt>
                <c:pt idx="2326">
                  <c:v>0.76673783564814812</c:v>
                </c:pt>
                <c:pt idx="2327">
                  <c:v>0.76673854166666666</c:v>
                </c:pt>
                <c:pt idx="2328">
                  <c:v>0.76673960648148143</c:v>
                </c:pt>
                <c:pt idx="2329">
                  <c:v>0.76674027777777776</c:v>
                </c:pt>
                <c:pt idx="2330">
                  <c:v>0.76674131944444446</c:v>
                </c:pt>
                <c:pt idx="2331">
                  <c:v>0.76674201388888896</c:v>
                </c:pt>
                <c:pt idx="2332">
                  <c:v>0.76674303240740738</c:v>
                </c:pt>
                <c:pt idx="2333">
                  <c:v>0.76674374999999995</c:v>
                </c:pt>
                <c:pt idx="2334">
                  <c:v>0.7667447800925925</c:v>
                </c:pt>
                <c:pt idx="2335">
                  <c:v>0.76674550925925933</c:v>
                </c:pt>
                <c:pt idx="2336">
                  <c:v>0.76674652777777774</c:v>
                </c:pt>
                <c:pt idx="2337">
                  <c:v>0.76674723379629628</c:v>
                </c:pt>
                <c:pt idx="2338">
                  <c:v>0.76674825231481492</c:v>
                </c:pt>
                <c:pt idx="2339">
                  <c:v>0.76674929398148139</c:v>
                </c:pt>
                <c:pt idx="2340">
                  <c:v>0.7667503356481481</c:v>
                </c:pt>
                <c:pt idx="2341">
                  <c:v>0.7667513773148148</c:v>
                </c:pt>
                <c:pt idx="2342">
                  <c:v>0.7667524189814815</c:v>
                </c:pt>
                <c:pt idx="2343">
                  <c:v>0.76675347222222223</c:v>
                </c:pt>
                <c:pt idx="2344">
                  <c:v>0.76675450231481479</c:v>
                </c:pt>
                <c:pt idx="2345">
                  <c:v>0.76675554398148149</c:v>
                </c:pt>
                <c:pt idx="2346">
                  <c:v>0.76675658564814819</c:v>
                </c:pt>
                <c:pt idx="2347">
                  <c:v>0.76675762731481478</c:v>
                </c:pt>
                <c:pt idx="2348">
                  <c:v>0.76675869212962955</c:v>
                </c:pt>
                <c:pt idx="2349">
                  <c:v>0.76675971064814819</c:v>
                </c:pt>
                <c:pt idx="2350">
                  <c:v>0.76676075231481489</c:v>
                </c:pt>
                <c:pt idx="2351">
                  <c:v>0.76676178240740744</c:v>
                </c:pt>
                <c:pt idx="2352">
                  <c:v>0.76676282407407415</c:v>
                </c:pt>
                <c:pt idx="2353">
                  <c:v>0.76676387731481477</c:v>
                </c:pt>
                <c:pt idx="2354">
                  <c:v>0.76676491898148147</c:v>
                </c:pt>
                <c:pt idx="2355">
                  <c:v>0.76676596064814817</c:v>
                </c:pt>
                <c:pt idx="2356">
                  <c:v>0.76676700231481476</c:v>
                </c:pt>
                <c:pt idx="2357">
                  <c:v>0.76676805555555561</c:v>
                </c:pt>
                <c:pt idx="2358">
                  <c:v>0.7667690972222222</c:v>
                </c:pt>
                <c:pt idx="2359">
                  <c:v>0.76677016203703696</c:v>
                </c:pt>
                <c:pt idx="2360">
                  <c:v>0.76677116898148145</c:v>
                </c:pt>
                <c:pt idx="2361">
                  <c:v>0.76677224537037036</c:v>
                </c:pt>
                <c:pt idx="2362">
                  <c:v>0.76677325231481486</c:v>
                </c:pt>
                <c:pt idx="2363">
                  <c:v>0.76677429398148156</c:v>
                </c:pt>
                <c:pt idx="2364">
                  <c:v>0.76677533564814804</c:v>
                </c:pt>
                <c:pt idx="2365">
                  <c:v>0.76677637731481474</c:v>
                </c:pt>
                <c:pt idx="2366">
                  <c:v>0.76677741898148144</c:v>
                </c:pt>
                <c:pt idx="2367">
                  <c:v>0.76677846064814814</c:v>
                </c:pt>
                <c:pt idx="2368">
                  <c:v>0.76677950231481484</c:v>
                </c:pt>
                <c:pt idx="2369">
                  <c:v>0.76678054398148143</c:v>
                </c:pt>
                <c:pt idx="2370">
                  <c:v>0.76678159722222228</c:v>
                </c:pt>
                <c:pt idx="2371">
                  <c:v>0.76678263888888887</c:v>
                </c:pt>
                <c:pt idx="2372">
                  <c:v>0.76678368055555557</c:v>
                </c:pt>
                <c:pt idx="2373">
                  <c:v>0.76678469907407409</c:v>
                </c:pt>
                <c:pt idx="2374">
                  <c:v>0.76678575231481483</c:v>
                </c:pt>
                <c:pt idx="2375">
                  <c:v>0.76678679398148153</c:v>
                </c:pt>
                <c:pt idx="2376">
                  <c:v>0.76678783564814823</c:v>
                </c:pt>
                <c:pt idx="2377">
                  <c:v>0.76678888888888885</c:v>
                </c:pt>
                <c:pt idx="2378">
                  <c:v>0.76678993055555555</c:v>
                </c:pt>
                <c:pt idx="2379">
                  <c:v>0.76679096064814811</c:v>
                </c:pt>
                <c:pt idx="2380">
                  <c:v>0.76679200231481481</c:v>
                </c:pt>
                <c:pt idx="2381">
                  <c:v>0.76679311342592593</c:v>
                </c:pt>
                <c:pt idx="2382">
                  <c:v>0.76679409722222225</c:v>
                </c:pt>
                <c:pt idx="2383">
                  <c:v>0.76679513888888895</c:v>
                </c:pt>
                <c:pt idx="2384">
                  <c:v>0.76679616898148151</c:v>
                </c:pt>
                <c:pt idx="2385">
                  <c:v>0.76679721064814821</c:v>
                </c:pt>
                <c:pt idx="2386">
                  <c:v>0.7667982523148148</c:v>
                </c:pt>
                <c:pt idx="2387">
                  <c:v>0.7667992939814815</c:v>
                </c:pt>
                <c:pt idx="2388">
                  <c:v>0.7668006828703704</c:v>
                </c:pt>
                <c:pt idx="2389">
                  <c:v>0.76680173611111113</c:v>
                </c:pt>
                <c:pt idx="2390">
                  <c:v>0.76680276620370369</c:v>
                </c:pt>
                <c:pt idx="2391">
                  <c:v>0.76680380787037039</c:v>
                </c:pt>
                <c:pt idx="2392">
                  <c:v>0.76680486111111101</c:v>
                </c:pt>
                <c:pt idx="2393">
                  <c:v>0.76680591435185186</c:v>
                </c:pt>
                <c:pt idx="2394">
                  <c:v>0.76680693287037027</c:v>
                </c:pt>
                <c:pt idx="2395">
                  <c:v>0.76680797453703697</c:v>
                </c:pt>
                <c:pt idx="2396">
                  <c:v>0.76680902777777771</c:v>
                </c:pt>
                <c:pt idx="2397">
                  <c:v>0.76681005787037038</c:v>
                </c:pt>
                <c:pt idx="2398">
                  <c:v>0.76681109953703697</c:v>
                </c:pt>
                <c:pt idx="2399">
                  <c:v>0.76681214120370367</c:v>
                </c:pt>
                <c:pt idx="2400">
                  <c:v>0.76681318287037037</c:v>
                </c:pt>
                <c:pt idx="2401">
                  <c:v>0.76681422453703707</c:v>
                </c:pt>
                <c:pt idx="2402">
                  <c:v>0.76681526620370377</c:v>
                </c:pt>
                <c:pt idx="2403">
                  <c:v>0.76681630787037036</c:v>
                </c:pt>
                <c:pt idx="2404">
                  <c:v>0.76681734953703706</c:v>
                </c:pt>
                <c:pt idx="2405">
                  <c:v>0.76681839120370376</c:v>
                </c:pt>
                <c:pt idx="2406">
                  <c:v>0.76681943287037047</c:v>
                </c:pt>
                <c:pt idx="2407">
                  <c:v>0.76682047453703694</c:v>
                </c:pt>
                <c:pt idx="2408">
                  <c:v>0.7668215625</c:v>
                </c:pt>
                <c:pt idx="2409">
                  <c:v>0.76682255787037035</c:v>
                </c:pt>
                <c:pt idx="2410">
                  <c:v>0.76682359953703705</c:v>
                </c:pt>
                <c:pt idx="2411">
                  <c:v>0.76682464120370364</c:v>
                </c:pt>
                <c:pt idx="2412">
                  <c:v>0.76682574074074072</c:v>
                </c:pt>
                <c:pt idx="2413">
                  <c:v>0.76682673611111107</c:v>
                </c:pt>
                <c:pt idx="2414">
                  <c:v>0.76682776620370374</c:v>
                </c:pt>
                <c:pt idx="2415">
                  <c:v>0.76682881944444448</c:v>
                </c:pt>
                <c:pt idx="2416">
                  <c:v>0.76682984953703703</c:v>
                </c:pt>
                <c:pt idx="2417">
                  <c:v>0.76683089120370374</c:v>
                </c:pt>
                <c:pt idx="2418">
                  <c:v>0.76683193287037044</c:v>
                </c:pt>
                <c:pt idx="2419">
                  <c:v>0.76683297453703714</c:v>
                </c:pt>
                <c:pt idx="2420">
                  <c:v>0.76683401620370362</c:v>
                </c:pt>
                <c:pt idx="2421">
                  <c:v>0.76683506944444446</c:v>
                </c:pt>
                <c:pt idx="2422">
                  <c:v>0.76683609953703702</c:v>
                </c:pt>
                <c:pt idx="2423">
                  <c:v>0.76683719907407399</c:v>
                </c:pt>
                <c:pt idx="2424">
                  <c:v>0.76683818287037031</c:v>
                </c:pt>
                <c:pt idx="2425">
                  <c:v>0.76683923611111116</c:v>
                </c:pt>
                <c:pt idx="2426">
                  <c:v>0.76684026620370371</c:v>
                </c:pt>
                <c:pt idx="2427">
                  <c:v>0.76684130787037041</c:v>
                </c:pt>
                <c:pt idx="2428">
                  <c:v>0.76684233796296297</c:v>
                </c:pt>
                <c:pt idx="2429">
                  <c:v>0.76684339120370371</c:v>
                </c:pt>
                <c:pt idx="2430">
                  <c:v>0.76684444444444455</c:v>
                </c:pt>
                <c:pt idx="2431">
                  <c:v>0.76684547453703711</c:v>
                </c:pt>
                <c:pt idx="2432">
                  <c:v>0.76684651620370381</c:v>
                </c:pt>
                <c:pt idx="2433">
                  <c:v>0.76684755787037029</c:v>
                </c:pt>
                <c:pt idx="2434">
                  <c:v>0.76684862268518517</c:v>
                </c:pt>
                <c:pt idx="2435">
                  <c:v>0.76684965277777772</c:v>
                </c:pt>
                <c:pt idx="2436">
                  <c:v>0.76685072916666674</c:v>
                </c:pt>
                <c:pt idx="2437">
                  <c:v>0.76685173611111113</c:v>
                </c:pt>
                <c:pt idx="2438">
                  <c:v>0.76685312500000002</c:v>
                </c:pt>
                <c:pt idx="2439">
                  <c:v>0.76685415509259258</c:v>
                </c:pt>
                <c:pt idx="2440">
                  <c:v>0.76685521990740746</c:v>
                </c:pt>
                <c:pt idx="2441">
                  <c:v>0.76685625000000002</c:v>
                </c:pt>
                <c:pt idx="2442">
                  <c:v>0.76685765046296295</c:v>
                </c:pt>
                <c:pt idx="2443">
                  <c:v>0.76685868055555551</c:v>
                </c:pt>
                <c:pt idx="2444">
                  <c:v>0.76685973379629635</c:v>
                </c:pt>
                <c:pt idx="2445">
                  <c:v>0.76686076388888891</c:v>
                </c:pt>
                <c:pt idx="2446">
                  <c:v>0.76686179398148147</c:v>
                </c:pt>
                <c:pt idx="2447">
                  <c:v>0.76686283564814817</c:v>
                </c:pt>
                <c:pt idx="2448">
                  <c:v>0.7668638888888889</c:v>
                </c:pt>
                <c:pt idx="2449">
                  <c:v>0.76686491898148146</c:v>
                </c:pt>
                <c:pt idx="2450">
                  <c:v>0.76686596064814816</c:v>
                </c:pt>
                <c:pt idx="2451">
                  <c:v>0.76686700231481486</c:v>
                </c:pt>
                <c:pt idx="2452">
                  <c:v>0.76686804398148156</c:v>
                </c:pt>
                <c:pt idx="2453">
                  <c:v>0.76686908564814804</c:v>
                </c:pt>
                <c:pt idx="2454">
                  <c:v>0.76687012731481474</c:v>
                </c:pt>
                <c:pt idx="2455">
                  <c:v>0.76687116898148144</c:v>
                </c:pt>
                <c:pt idx="2456">
                  <c:v>0.76687221064814814</c:v>
                </c:pt>
                <c:pt idx="2457">
                  <c:v>0.76687327546296302</c:v>
                </c:pt>
                <c:pt idx="2458">
                  <c:v>0.76687429398148144</c:v>
                </c:pt>
                <c:pt idx="2459">
                  <c:v>0.76687533564814814</c:v>
                </c:pt>
                <c:pt idx="2460">
                  <c:v>0.76687637731481484</c:v>
                </c:pt>
                <c:pt idx="2461">
                  <c:v>0.76687741898148154</c:v>
                </c:pt>
                <c:pt idx="2462">
                  <c:v>0.76687846064814813</c:v>
                </c:pt>
                <c:pt idx="2463">
                  <c:v>0.76687950231481483</c:v>
                </c:pt>
                <c:pt idx="2464">
                  <c:v>0.76688054398148153</c:v>
                </c:pt>
                <c:pt idx="2465">
                  <c:v>0.76688158564814823</c:v>
                </c:pt>
                <c:pt idx="2466">
                  <c:v>0.76688262731481471</c:v>
                </c:pt>
                <c:pt idx="2467">
                  <c:v>0.76688366898148141</c:v>
                </c:pt>
                <c:pt idx="2468">
                  <c:v>0.76688471064814812</c:v>
                </c:pt>
                <c:pt idx="2469">
                  <c:v>0.76688575231481482</c:v>
                </c:pt>
                <c:pt idx="2470">
                  <c:v>0.76688679398148152</c:v>
                </c:pt>
                <c:pt idx="2471">
                  <c:v>0.76688783564814811</c:v>
                </c:pt>
                <c:pt idx="2472">
                  <c:v>0.76688886574074078</c:v>
                </c:pt>
                <c:pt idx="2473">
                  <c:v>0.76688991898148151</c:v>
                </c:pt>
                <c:pt idx="2474">
                  <c:v>0.76689096064814821</c:v>
                </c:pt>
                <c:pt idx="2475">
                  <c:v>0.7668920023148148</c:v>
                </c:pt>
                <c:pt idx="2476">
                  <c:v>0.7668930439814815</c:v>
                </c:pt>
                <c:pt idx="2477">
                  <c:v>0.76689409722222213</c:v>
                </c:pt>
                <c:pt idx="2478">
                  <c:v>0.76689512731481491</c:v>
                </c:pt>
                <c:pt idx="2479">
                  <c:v>0.76689616898148139</c:v>
                </c:pt>
                <c:pt idx="2480">
                  <c:v>0.76689721064814809</c:v>
                </c:pt>
                <c:pt idx="2481">
                  <c:v>0.76689825231481479</c:v>
                </c:pt>
                <c:pt idx="2482">
                  <c:v>0.76689930555555552</c:v>
                </c:pt>
                <c:pt idx="2483">
                  <c:v>0.76690032407407405</c:v>
                </c:pt>
                <c:pt idx="2484">
                  <c:v>0.76690137731481478</c:v>
                </c:pt>
                <c:pt idx="2485">
                  <c:v>0.76690241898148148</c:v>
                </c:pt>
                <c:pt idx="2486">
                  <c:v>0.76690346064814818</c:v>
                </c:pt>
                <c:pt idx="2487">
                  <c:v>0.76690450231481488</c:v>
                </c:pt>
                <c:pt idx="2488">
                  <c:v>0.76690554398148147</c:v>
                </c:pt>
                <c:pt idx="2489">
                  <c:v>0.76690658564814818</c:v>
                </c:pt>
                <c:pt idx="2490">
                  <c:v>0.76690762731481488</c:v>
                </c:pt>
                <c:pt idx="2491">
                  <c:v>0.76690866898148158</c:v>
                </c:pt>
                <c:pt idx="2492">
                  <c:v>0.76690971064814806</c:v>
                </c:pt>
                <c:pt idx="2493">
                  <c:v>0.76691075231481476</c:v>
                </c:pt>
                <c:pt idx="2494">
                  <c:v>0.76691179398148146</c:v>
                </c:pt>
                <c:pt idx="2495">
                  <c:v>0.76691318287037047</c:v>
                </c:pt>
                <c:pt idx="2496">
                  <c:v>0.76691422453703695</c:v>
                </c:pt>
                <c:pt idx="2497">
                  <c:v>0.76691561342592596</c:v>
                </c:pt>
                <c:pt idx="2498">
                  <c:v>0.76691666666666658</c:v>
                </c:pt>
                <c:pt idx="2499">
                  <c:v>0.76691769675925936</c:v>
                </c:pt>
                <c:pt idx="2500">
                  <c:v>0.76691873842592584</c:v>
                </c:pt>
                <c:pt idx="2501">
                  <c:v>0.76691978009259254</c:v>
                </c:pt>
                <c:pt idx="2502">
                  <c:v>0.76692082175925924</c:v>
                </c:pt>
                <c:pt idx="2503">
                  <c:v>0.76692187499999998</c:v>
                </c:pt>
                <c:pt idx="2504">
                  <c:v>0.76692290509259253</c:v>
                </c:pt>
                <c:pt idx="2505">
                  <c:v>0.76692394675925923</c:v>
                </c:pt>
                <c:pt idx="2506">
                  <c:v>0.76692505787037035</c:v>
                </c:pt>
                <c:pt idx="2507">
                  <c:v>0.76692603009259264</c:v>
                </c:pt>
                <c:pt idx="2508">
                  <c:v>0.76692709490740751</c:v>
                </c:pt>
                <c:pt idx="2509">
                  <c:v>0.76692811342592593</c:v>
                </c:pt>
                <c:pt idx="2510">
                  <c:v>0.76692918981481484</c:v>
                </c:pt>
                <c:pt idx="2511">
                  <c:v>0.7669302199074074</c:v>
                </c:pt>
                <c:pt idx="2512">
                  <c:v>0.76693123842592603</c:v>
                </c:pt>
                <c:pt idx="2513">
                  <c:v>0.76693228009259251</c:v>
                </c:pt>
                <c:pt idx="2514">
                  <c:v>0.76693332175925921</c:v>
                </c:pt>
                <c:pt idx="2515">
                  <c:v>0.76693436342592591</c:v>
                </c:pt>
                <c:pt idx="2516">
                  <c:v>0.76693540509259261</c:v>
                </c:pt>
                <c:pt idx="2517">
                  <c:v>0.7669364467592592</c:v>
                </c:pt>
                <c:pt idx="2518">
                  <c:v>0.76693748842592591</c:v>
                </c:pt>
                <c:pt idx="2519">
                  <c:v>0.76693855324074078</c:v>
                </c:pt>
                <c:pt idx="2520">
                  <c:v>0.76693957175925931</c:v>
                </c:pt>
                <c:pt idx="2521">
                  <c:v>0.7669406134259259</c:v>
                </c:pt>
                <c:pt idx="2522">
                  <c:v>0.7669416550925926</c:v>
                </c:pt>
                <c:pt idx="2523">
                  <c:v>0.7669426967592593</c:v>
                </c:pt>
                <c:pt idx="2524">
                  <c:v>0.766943738425926</c:v>
                </c:pt>
                <c:pt idx="2525">
                  <c:v>0.76694478009259248</c:v>
                </c:pt>
                <c:pt idx="2526">
                  <c:v>0.76694586805555554</c:v>
                </c:pt>
                <c:pt idx="2527">
                  <c:v>0.76694686342592588</c:v>
                </c:pt>
                <c:pt idx="2528">
                  <c:v>0.76694790509259259</c:v>
                </c:pt>
                <c:pt idx="2529">
                  <c:v>0.76694894675925929</c:v>
                </c:pt>
                <c:pt idx="2530">
                  <c:v>0.76695005787037041</c:v>
                </c:pt>
                <c:pt idx="2531">
                  <c:v>0.76695103009259258</c:v>
                </c:pt>
                <c:pt idx="2532">
                  <c:v>0.76695207175925928</c:v>
                </c:pt>
                <c:pt idx="2533">
                  <c:v>0.76695312500000001</c:v>
                </c:pt>
                <c:pt idx="2534">
                  <c:v>0.76695415509259257</c:v>
                </c:pt>
                <c:pt idx="2535">
                  <c:v>0.76695520833333342</c:v>
                </c:pt>
                <c:pt idx="2536">
                  <c:v>0.76695623842592597</c:v>
                </c:pt>
                <c:pt idx="2537">
                  <c:v>0.76695728009259267</c:v>
                </c:pt>
                <c:pt idx="2538">
                  <c:v>0.76695831018518523</c:v>
                </c:pt>
                <c:pt idx="2539">
                  <c:v>0.76695973379629623</c:v>
                </c:pt>
                <c:pt idx="2540">
                  <c:v>0.76696075231481486</c:v>
                </c:pt>
                <c:pt idx="2541">
                  <c:v>0.76696179398148157</c:v>
                </c:pt>
                <c:pt idx="2542">
                  <c:v>0.76696283564814804</c:v>
                </c:pt>
                <c:pt idx="2543">
                  <c:v>0.76696387731481475</c:v>
                </c:pt>
                <c:pt idx="2544">
                  <c:v>0.76696491898148145</c:v>
                </c:pt>
                <c:pt idx="2545">
                  <c:v>0.76696597222222218</c:v>
                </c:pt>
                <c:pt idx="2546">
                  <c:v>0.76696700231481485</c:v>
                </c:pt>
                <c:pt idx="2547">
                  <c:v>0.76696804398148144</c:v>
                </c:pt>
                <c:pt idx="2548">
                  <c:v>0.76696910879629632</c:v>
                </c:pt>
                <c:pt idx="2549">
                  <c:v>0.76697012731481484</c:v>
                </c:pt>
                <c:pt idx="2550">
                  <c:v>0.76697116898148154</c:v>
                </c:pt>
                <c:pt idx="2551">
                  <c:v>0.76697221064814813</c:v>
                </c:pt>
                <c:pt idx="2552">
                  <c:v>0.76697429398148154</c:v>
                </c:pt>
                <c:pt idx="2553">
                  <c:v>0.76697533564814824</c:v>
                </c:pt>
                <c:pt idx="2554">
                  <c:v>0.76697637731481472</c:v>
                </c:pt>
                <c:pt idx="2555">
                  <c:v>0.76697741898148142</c:v>
                </c:pt>
                <c:pt idx="2556">
                  <c:v>0.76697846064814812</c:v>
                </c:pt>
                <c:pt idx="2557">
                  <c:v>0.76697950231481482</c:v>
                </c:pt>
                <c:pt idx="2558">
                  <c:v>0.76698055555555555</c:v>
                </c:pt>
                <c:pt idx="2559">
                  <c:v>0.76698158564814811</c:v>
                </c:pt>
                <c:pt idx="2560">
                  <c:v>0.76698262731481481</c:v>
                </c:pt>
                <c:pt idx="2561">
                  <c:v>0.76698366898148151</c:v>
                </c:pt>
                <c:pt idx="2562">
                  <c:v>0.76698471064814822</c:v>
                </c:pt>
                <c:pt idx="2563">
                  <c:v>0.76698576388888895</c:v>
                </c:pt>
                <c:pt idx="2564">
                  <c:v>0.76698679398148151</c:v>
                </c:pt>
                <c:pt idx="2565">
                  <c:v>0.76698783564814821</c:v>
                </c:pt>
                <c:pt idx="2566">
                  <c:v>0.76698887731481491</c:v>
                </c:pt>
                <c:pt idx="2567">
                  <c:v>0.76698991898148139</c:v>
                </c:pt>
                <c:pt idx="2568">
                  <c:v>0.76699096064814809</c:v>
                </c:pt>
                <c:pt idx="2569">
                  <c:v>0.76699201388888882</c:v>
                </c:pt>
                <c:pt idx="2570">
                  <c:v>0.76699304398148149</c:v>
                </c:pt>
                <c:pt idx="2571">
                  <c:v>0.76699408564814808</c:v>
                </c:pt>
                <c:pt idx="2572">
                  <c:v>0.76699512731481478</c:v>
                </c:pt>
                <c:pt idx="2573">
                  <c:v>0.76699616898148149</c:v>
                </c:pt>
                <c:pt idx="2574">
                  <c:v>0.76699721064814819</c:v>
                </c:pt>
                <c:pt idx="2575">
                  <c:v>0.76699825231481478</c:v>
                </c:pt>
                <c:pt idx="2576">
                  <c:v>0.76699929398148148</c:v>
                </c:pt>
                <c:pt idx="2577">
                  <c:v>0.76700033564814818</c:v>
                </c:pt>
                <c:pt idx="2578">
                  <c:v>0.7670013888888888</c:v>
                </c:pt>
                <c:pt idx="2579">
                  <c:v>0.76700241898148158</c:v>
                </c:pt>
                <c:pt idx="2580">
                  <c:v>0.76700346064814806</c:v>
                </c:pt>
                <c:pt idx="2581">
                  <c:v>0.76700449074074084</c:v>
                </c:pt>
                <c:pt idx="2582">
                  <c:v>0.76700554398148146</c:v>
                </c:pt>
                <c:pt idx="2583">
                  <c:v>0.76700658564814816</c:v>
                </c:pt>
                <c:pt idx="2584">
                  <c:v>0.76700762731481475</c:v>
                </c:pt>
                <c:pt idx="2585">
                  <c:v>0.76700866898148146</c:v>
                </c:pt>
                <c:pt idx="2586">
                  <c:v>0.76700971064814816</c:v>
                </c:pt>
                <c:pt idx="2587">
                  <c:v>0.76701075231481486</c:v>
                </c:pt>
                <c:pt idx="2588">
                  <c:v>0.76701179398148145</c:v>
                </c:pt>
                <c:pt idx="2589">
                  <c:v>0.76701284722222229</c:v>
                </c:pt>
                <c:pt idx="2590">
                  <c:v>0.76701387731481485</c:v>
                </c:pt>
                <c:pt idx="2591">
                  <c:v>0.76701498842592597</c:v>
                </c:pt>
                <c:pt idx="2592">
                  <c:v>0.76701596064814825</c:v>
                </c:pt>
                <c:pt idx="2593">
                  <c:v>0.76701734953703704</c:v>
                </c:pt>
                <c:pt idx="2594">
                  <c:v>0.76701839120370374</c:v>
                </c:pt>
                <c:pt idx="2595">
                  <c:v>0.76701943287037044</c:v>
                </c:pt>
                <c:pt idx="2596">
                  <c:v>0.767020462962963</c:v>
                </c:pt>
                <c:pt idx="2597">
                  <c:v>0.7670215046296297</c:v>
                </c:pt>
                <c:pt idx="2598">
                  <c:v>0.76702255787037033</c:v>
                </c:pt>
                <c:pt idx="2599">
                  <c:v>0.76702359953703703</c:v>
                </c:pt>
                <c:pt idx="2600">
                  <c:v>0.76702464120370373</c:v>
                </c:pt>
                <c:pt idx="2601">
                  <c:v>0.76702568287037032</c:v>
                </c:pt>
                <c:pt idx="2602">
                  <c:v>0.76702675925925934</c:v>
                </c:pt>
                <c:pt idx="2603">
                  <c:v>0.76702775462962958</c:v>
                </c:pt>
                <c:pt idx="2604">
                  <c:v>0.76702880787037042</c:v>
                </c:pt>
                <c:pt idx="2605">
                  <c:v>0.76702984953703701</c:v>
                </c:pt>
                <c:pt idx="2606">
                  <c:v>0.76703089120370371</c:v>
                </c:pt>
                <c:pt idx="2607">
                  <c:v>0.76703230324074079</c:v>
                </c:pt>
                <c:pt idx="2608">
                  <c:v>0.76703332175925931</c:v>
                </c:pt>
                <c:pt idx="2609">
                  <c:v>0.76703437500000005</c:v>
                </c:pt>
                <c:pt idx="2610">
                  <c:v>0.7670354050925926</c:v>
                </c:pt>
                <c:pt idx="2611">
                  <c:v>0.7670364467592593</c:v>
                </c:pt>
                <c:pt idx="2612">
                  <c:v>0.76703748842592601</c:v>
                </c:pt>
                <c:pt idx="2613">
                  <c:v>0.76703853009259249</c:v>
                </c:pt>
                <c:pt idx="2614">
                  <c:v>0.76703957175925919</c:v>
                </c:pt>
                <c:pt idx="2615">
                  <c:v>0.76704061342592589</c:v>
                </c:pt>
                <c:pt idx="2616">
                  <c:v>0.76704165509259259</c:v>
                </c:pt>
                <c:pt idx="2617">
                  <c:v>0.76704269675925929</c:v>
                </c:pt>
                <c:pt idx="2618">
                  <c:v>0.76704385416666676</c:v>
                </c:pt>
                <c:pt idx="2619">
                  <c:v>0.76704478009259258</c:v>
                </c:pt>
                <c:pt idx="2620">
                  <c:v>0.76704586805555552</c:v>
                </c:pt>
                <c:pt idx="2621">
                  <c:v>0.76704686342592598</c:v>
                </c:pt>
                <c:pt idx="2622">
                  <c:v>0.76704790509259257</c:v>
                </c:pt>
                <c:pt idx="2623">
                  <c:v>0.76704894675925928</c:v>
                </c:pt>
                <c:pt idx="2624">
                  <c:v>0.76704998842592598</c:v>
                </c:pt>
                <c:pt idx="2625">
                  <c:v>0.76705101851851853</c:v>
                </c:pt>
                <c:pt idx="2626">
                  <c:v>0.76705207175925916</c:v>
                </c:pt>
                <c:pt idx="2627">
                  <c:v>0.76705314814814818</c:v>
                </c:pt>
                <c:pt idx="2628">
                  <c:v>0.76705450231481487</c:v>
                </c:pt>
                <c:pt idx="2629">
                  <c:v>0.76705554398148157</c:v>
                </c:pt>
                <c:pt idx="2630">
                  <c:v>0.76705658564814805</c:v>
                </c:pt>
                <c:pt idx="2631">
                  <c:v>0.76705762731481475</c:v>
                </c:pt>
                <c:pt idx="2632">
                  <c:v>0.76705868055555548</c:v>
                </c:pt>
                <c:pt idx="2633">
                  <c:v>0.76705971064814815</c:v>
                </c:pt>
                <c:pt idx="2634">
                  <c:v>0.76706075231481474</c:v>
                </c:pt>
                <c:pt idx="2635">
                  <c:v>0.76706179398148144</c:v>
                </c:pt>
                <c:pt idx="2636">
                  <c:v>0.76706283564814814</c:v>
                </c:pt>
                <c:pt idx="2637">
                  <c:v>0.76706387731481485</c:v>
                </c:pt>
                <c:pt idx="2638">
                  <c:v>0.76706494212962972</c:v>
                </c:pt>
                <c:pt idx="2639">
                  <c:v>0.76706596064814814</c:v>
                </c:pt>
                <c:pt idx="2640">
                  <c:v>0.76706700231481484</c:v>
                </c:pt>
                <c:pt idx="2641">
                  <c:v>0.76706804398148154</c:v>
                </c:pt>
                <c:pt idx="2642">
                  <c:v>0.76706908564814824</c:v>
                </c:pt>
                <c:pt idx="2643">
                  <c:v>0.76707012731481472</c:v>
                </c:pt>
                <c:pt idx="2644">
                  <c:v>0.76707116898148142</c:v>
                </c:pt>
                <c:pt idx="2645">
                  <c:v>0.76707225694444447</c:v>
                </c:pt>
                <c:pt idx="2646">
                  <c:v>0.76707325231481482</c:v>
                </c:pt>
                <c:pt idx="2647">
                  <c:v>0.76707429398148141</c:v>
                </c:pt>
                <c:pt idx="2648">
                  <c:v>0.76707533564814812</c:v>
                </c:pt>
                <c:pt idx="2649">
                  <c:v>0.76707638888888896</c:v>
                </c:pt>
                <c:pt idx="2650">
                  <c:v>0.76707741898148152</c:v>
                </c:pt>
                <c:pt idx="2651">
                  <c:v>0.76707846064814822</c:v>
                </c:pt>
                <c:pt idx="2652">
                  <c:v>0.76707950231481481</c:v>
                </c:pt>
                <c:pt idx="2653">
                  <c:v>0.76708054398148151</c:v>
                </c:pt>
                <c:pt idx="2654">
                  <c:v>0.76708158564814821</c:v>
                </c:pt>
                <c:pt idx="2655">
                  <c:v>0.76708262731481491</c:v>
                </c:pt>
                <c:pt idx="2656">
                  <c:v>0.76708366898148139</c:v>
                </c:pt>
                <c:pt idx="2657">
                  <c:v>0.76708471064814809</c:v>
                </c:pt>
                <c:pt idx="2658">
                  <c:v>0.76708574074074065</c:v>
                </c:pt>
                <c:pt idx="2659">
                  <c:v>0.7670867939814815</c:v>
                </c:pt>
                <c:pt idx="2660">
                  <c:v>0.76708784722222223</c:v>
                </c:pt>
                <c:pt idx="2661">
                  <c:v>0.76708887731481479</c:v>
                </c:pt>
                <c:pt idx="2662">
                  <c:v>0.76709026620370369</c:v>
                </c:pt>
                <c:pt idx="2663">
                  <c:v>0.76709130787037039</c:v>
                </c:pt>
                <c:pt idx="2664">
                  <c:v>0.76709234953703698</c:v>
                </c:pt>
                <c:pt idx="2665">
                  <c:v>0.76709340277777782</c:v>
                </c:pt>
                <c:pt idx="2666">
                  <c:v>0.76709443287037038</c:v>
                </c:pt>
                <c:pt idx="2667">
                  <c:v>0.7670955787037036</c:v>
                </c:pt>
                <c:pt idx="2668">
                  <c:v>0.76709651620370367</c:v>
                </c:pt>
                <c:pt idx="2669">
                  <c:v>0.76709755787037037</c:v>
                </c:pt>
                <c:pt idx="2670">
                  <c:v>0.76709861111111122</c:v>
                </c:pt>
                <c:pt idx="2671">
                  <c:v>0.76709964120370377</c:v>
                </c:pt>
                <c:pt idx="2672">
                  <c:v>0.76710068287037048</c:v>
                </c:pt>
                <c:pt idx="2673">
                  <c:v>0.76710172453703696</c:v>
                </c:pt>
                <c:pt idx="2674">
                  <c:v>0.76710276620370366</c:v>
                </c:pt>
                <c:pt idx="2675">
                  <c:v>0.76710380787037036</c:v>
                </c:pt>
                <c:pt idx="2676">
                  <c:v>0.76710486111111109</c:v>
                </c:pt>
                <c:pt idx="2677">
                  <c:v>0.76710589120370365</c:v>
                </c:pt>
                <c:pt idx="2678">
                  <c:v>0.76710693287037035</c:v>
                </c:pt>
                <c:pt idx="2679">
                  <c:v>0.76710796296296291</c:v>
                </c:pt>
                <c:pt idx="2680">
                  <c:v>0.76710900462962961</c:v>
                </c:pt>
                <c:pt idx="2681">
                  <c:v>0.76711004629629631</c:v>
                </c:pt>
                <c:pt idx="2682">
                  <c:v>0.76711108796296301</c:v>
                </c:pt>
                <c:pt idx="2683">
                  <c:v>0.76711214120370375</c:v>
                </c:pt>
                <c:pt idx="2684">
                  <c:v>0.76711318287037045</c:v>
                </c:pt>
                <c:pt idx="2685">
                  <c:v>0.76711423611111107</c:v>
                </c:pt>
                <c:pt idx="2686">
                  <c:v>0.76711526620370363</c:v>
                </c:pt>
                <c:pt idx="2687">
                  <c:v>0.76711630787037033</c:v>
                </c:pt>
                <c:pt idx="2688">
                  <c:v>0.76711734953703703</c:v>
                </c:pt>
                <c:pt idx="2689">
                  <c:v>0.76711841435185191</c:v>
                </c:pt>
                <c:pt idx="2690">
                  <c:v>0.76711943287037032</c:v>
                </c:pt>
                <c:pt idx="2691">
                  <c:v>0.76712047453703702</c:v>
                </c:pt>
                <c:pt idx="2692">
                  <c:v>0.76712151620370372</c:v>
                </c:pt>
                <c:pt idx="2693">
                  <c:v>0.76712255787037043</c:v>
                </c:pt>
                <c:pt idx="2694">
                  <c:v>0.76712359953703702</c:v>
                </c:pt>
                <c:pt idx="2695">
                  <c:v>0.76712464120370372</c:v>
                </c:pt>
                <c:pt idx="2696">
                  <c:v>0.76712568287037042</c:v>
                </c:pt>
                <c:pt idx="2697">
                  <c:v>0.76712672453703712</c:v>
                </c:pt>
                <c:pt idx="2698">
                  <c:v>0.7671277662037036</c:v>
                </c:pt>
                <c:pt idx="2699">
                  <c:v>0.7671288078703703</c:v>
                </c:pt>
                <c:pt idx="2700">
                  <c:v>0.767129849537037</c:v>
                </c:pt>
                <c:pt idx="2701">
                  <c:v>0.76713090277777773</c:v>
                </c:pt>
                <c:pt idx="2702">
                  <c:v>0.7671319328703704</c:v>
                </c:pt>
                <c:pt idx="2703">
                  <c:v>0.76713297453703699</c:v>
                </c:pt>
                <c:pt idx="2704">
                  <c:v>0.76713401620370369</c:v>
                </c:pt>
                <c:pt idx="2705">
                  <c:v>0.7671350578703704</c:v>
                </c:pt>
                <c:pt idx="2706">
                  <c:v>0.7671360995370371</c:v>
                </c:pt>
                <c:pt idx="2707">
                  <c:v>0.76713714120370369</c:v>
                </c:pt>
                <c:pt idx="2708">
                  <c:v>0.76713818287037039</c:v>
                </c:pt>
                <c:pt idx="2709">
                  <c:v>0.76713922453703709</c:v>
                </c:pt>
                <c:pt idx="2710">
                  <c:v>0.76714026620370379</c:v>
                </c:pt>
                <c:pt idx="2711">
                  <c:v>0.76714130787037027</c:v>
                </c:pt>
                <c:pt idx="2712">
                  <c:v>0.76714234953703697</c:v>
                </c:pt>
                <c:pt idx="2713">
                  <c:v>0.76714339120370367</c:v>
                </c:pt>
                <c:pt idx="2714">
                  <c:v>0.76714443287037037</c:v>
                </c:pt>
                <c:pt idx="2715">
                  <c:v>0.76714547453703696</c:v>
                </c:pt>
                <c:pt idx="2716">
                  <c:v>0.76714651620370367</c:v>
                </c:pt>
                <c:pt idx="2717">
                  <c:v>0.76714790509259256</c:v>
                </c:pt>
                <c:pt idx="2718">
                  <c:v>0.7671489583333333</c:v>
                </c:pt>
                <c:pt idx="2719">
                  <c:v>0.76714997685185182</c:v>
                </c:pt>
                <c:pt idx="2720">
                  <c:v>0.76715103009259256</c:v>
                </c:pt>
                <c:pt idx="2721">
                  <c:v>0.76715207175925926</c:v>
                </c:pt>
                <c:pt idx="2722">
                  <c:v>0.76715311342592596</c:v>
                </c:pt>
                <c:pt idx="2723">
                  <c:v>0.76715415509259266</c:v>
                </c:pt>
                <c:pt idx="2724">
                  <c:v>0.76715518518518522</c:v>
                </c:pt>
                <c:pt idx="2725">
                  <c:v>0.76715622685185192</c:v>
                </c:pt>
                <c:pt idx="2726">
                  <c:v>0.76715728009259265</c:v>
                </c:pt>
                <c:pt idx="2727">
                  <c:v>0.76715832175925935</c:v>
                </c:pt>
                <c:pt idx="2728">
                  <c:v>0.76715936342592583</c:v>
                </c:pt>
                <c:pt idx="2729">
                  <c:v>0.76716040509259253</c:v>
                </c:pt>
                <c:pt idx="2730">
                  <c:v>0.76716144675925924</c:v>
                </c:pt>
                <c:pt idx="2731">
                  <c:v>0.76716248842592594</c:v>
                </c:pt>
                <c:pt idx="2732">
                  <c:v>0.76716353009259253</c:v>
                </c:pt>
                <c:pt idx="2733">
                  <c:v>0.76716457175925923</c:v>
                </c:pt>
                <c:pt idx="2734">
                  <c:v>0.76716561342592593</c:v>
                </c:pt>
                <c:pt idx="2735">
                  <c:v>0.76716664351851849</c:v>
                </c:pt>
                <c:pt idx="2736">
                  <c:v>0.76716769675925922</c:v>
                </c:pt>
                <c:pt idx="2737">
                  <c:v>0.76716873842592592</c:v>
                </c:pt>
                <c:pt idx="2738">
                  <c:v>0.76716978009259262</c:v>
                </c:pt>
                <c:pt idx="2739">
                  <c:v>0.76717082175925932</c:v>
                </c:pt>
                <c:pt idx="2740">
                  <c:v>0.76717186342592603</c:v>
                </c:pt>
                <c:pt idx="2741">
                  <c:v>0.76717292824074068</c:v>
                </c:pt>
                <c:pt idx="2742">
                  <c:v>0.76717394675925921</c:v>
                </c:pt>
                <c:pt idx="2743">
                  <c:v>0.76717498842592591</c:v>
                </c:pt>
                <c:pt idx="2744">
                  <c:v>0.76717603009259261</c:v>
                </c:pt>
                <c:pt idx="2745">
                  <c:v>0.7671770717592592</c:v>
                </c:pt>
                <c:pt idx="2746">
                  <c:v>0.76717810185185187</c:v>
                </c:pt>
                <c:pt idx="2747">
                  <c:v>0.7671791550925926</c:v>
                </c:pt>
                <c:pt idx="2748">
                  <c:v>0.7671801967592593</c:v>
                </c:pt>
                <c:pt idx="2749">
                  <c:v>0.76718123842592589</c:v>
                </c:pt>
                <c:pt idx="2750">
                  <c:v>0.76718228009259259</c:v>
                </c:pt>
                <c:pt idx="2751">
                  <c:v>0.76718333333333344</c:v>
                </c:pt>
                <c:pt idx="2752">
                  <c:v>0.767184363425926</c:v>
                </c:pt>
                <c:pt idx="2753">
                  <c:v>0.7671854050925927</c:v>
                </c:pt>
                <c:pt idx="2754">
                  <c:v>0.76718644675925918</c:v>
                </c:pt>
                <c:pt idx="2755">
                  <c:v>0.76718748842592588</c:v>
                </c:pt>
                <c:pt idx="2756">
                  <c:v>0.76718853009259258</c:v>
                </c:pt>
                <c:pt idx="2757">
                  <c:v>0.76718957175925928</c:v>
                </c:pt>
                <c:pt idx="2758">
                  <c:v>0.76719061342592587</c:v>
                </c:pt>
                <c:pt idx="2759">
                  <c:v>0.76719165509259257</c:v>
                </c:pt>
                <c:pt idx="2760">
                  <c:v>0.76719269675925927</c:v>
                </c:pt>
                <c:pt idx="2761">
                  <c:v>0.76719373842592598</c:v>
                </c:pt>
                <c:pt idx="2762">
                  <c:v>0.76719478009259257</c:v>
                </c:pt>
                <c:pt idx="2763">
                  <c:v>0.76719582175925927</c:v>
                </c:pt>
                <c:pt idx="2764">
                  <c:v>0.76719687500000011</c:v>
                </c:pt>
                <c:pt idx="2765">
                  <c:v>0.76719790509259267</c:v>
                </c:pt>
                <c:pt idx="2766">
                  <c:v>0.76719894675925937</c:v>
                </c:pt>
                <c:pt idx="2767">
                  <c:v>0.76719998842592585</c:v>
                </c:pt>
                <c:pt idx="2768">
                  <c:v>0.76720101851851863</c:v>
                </c:pt>
                <c:pt idx="2769">
                  <c:v>0.76720207175925925</c:v>
                </c:pt>
                <c:pt idx="2770">
                  <c:v>0.76720311342592595</c:v>
                </c:pt>
                <c:pt idx="2771">
                  <c:v>0.76720415509259254</c:v>
                </c:pt>
                <c:pt idx="2772">
                  <c:v>0.76720554398148144</c:v>
                </c:pt>
                <c:pt idx="2773">
                  <c:v>0.76720658564814814</c:v>
                </c:pt>
                <c:pt idx="2774">
                  <c:v>0.76720762731481484</c:v>
                </c:pt>
                <c:pt idx="2775">
                  <c:v>0.76720866898148143</c:v>
                </c:pt>
                <c:pt idx="2776">
                  <c:v>0.76720971064814814</c:v>
                </c:pt>
                <c:pt idx="2777">
                  <c:v>0.76721075231481484</c:v>
                </c:pt>
                <c:pt idx="2778">
                  <c:v>0.76721179398148154</c:v>
                </c:pt>
                <c:pt idx="2779">
                  <c:v>0.76721283564814813</c:v>
                </c:pt>
                <c:pt idx="2780">
                  <c:v>0.76721422453703703</c:v>
                </c:pt>
                <c:pt idx="2781">
                  <c:v>0.76721526620370373</c:v>
                </c:pt>
                <c:pt idx="2782">
                  <c:v>0.76721630787037043</c:v>
                </c:pt>
                <c:pt idx="2783">
                  <c:v>0.76721734953703702</c:v>
                </c:pt>
                <c:pt idx="2784">
                  <c:v>0.76721839120370372</c:v>
                </c:pt>
                <c:pt idx="2785">
                  <c:v>0.76721943287037042</c:v>
                </c:pt>
                <c:pt idx="2786">
                  <c:v>0.76722047453703712</c:v>
                </c:pt>
                <c:pt idx="2787">
                  <c:v>0.7672215162037036</c:v>
                </c:pt>
                <c:pt idx="2788">
                  <c:v>0.7672225578703703</c:v>
                </c:pt>
                <c:pt idx="2789">
                  <c:v>0.767223599537037</c:v>
                </c:pt>
                <c:pt idx="2790">
                  <c:v>0.76722462962962956</c:v>
                </c:pt>
                <c:pt idx="2791">
                  <c:v>0.76722568287037041</c:v>
                </c:pt>
                <c:pt idx="2792">
                  <c:v>0.767226724537037</c:v>
                </c:pt>
                <c:pt idx="2793">
                  <c:v>0.7672277662037037</c:v>
                </c:pt>
                <c:pt idx="2794">
                  <c:v>0.7672288078703704</c:v>
                </c:pt>
                <c:pt idx="2795">
                  <c:v>0.7672298495370371</c:v>
                </c:pt>
                <c:pt idx="2796">
                  <c:v>0.76723089120370369</c:v>
                </c:pt>
                <c:pt idx="2797">
                  <c:v>0.76723193287037039</c:v>
                </c:pt>
                <c:pt idx="2798">
                  <c:v>0.76723297453703709</c:v>
                </c:pt>
                <c:pt idx="2799">
                  <c:v>0.76723401620370379</c:v>
                </c:pt>
                <c:pt idx="2800">
                  <c:v>0.76723505787037027</c:v>
                </c:pt>
                <c:pt idx="2801">
                  <c:v>0.76723609953703698</c:v>
                </c:pt>
                <c:pt idx="2802">
                  <c:v>0.76723714120370368</c:v>
                </c:pt>
                <c:pt idx="2803">
                  <c:v>0.76723784722222221</c:v>
                </c:pt>
                <c:pt idx="2804">
                  <c:v>0.76723887731481488</c:v>
                </c:pt>
                <c:pt idx="2805">
                  <c:v>0.76723991898148147</c:v>
                </c:pt>
                <c:pt idx="2806">
                  <c:v>0.76724096064814817</c:v>
                </c:pt>
                <c:pt idx="2807">
                  <c:v>0.76724200231481487</c:v>
                </c:pt>
                <c:pt idx="2808">
                  <c:v>0.76724304398148158</c:v>
                </c:pt>
                <c:pt idx="2809">
                  <c:v>0.7672440972222222</c:v>
                </c:pt>
                <c:pt idx="2810">
                  <c:v>0.76724512731481476</c:v>
                </c:pt>
                <c:pt idx="2811">
                  <c:v>0.76724616898148146</c:v>
                </c:pt>
                <c:pt idx="2812">
                  <c:v>0.76724738425925931</c:v>
                </c:pt>
                <c:pt idx="2813">
                  <c:v>0.76724825231481475</c:v>
                </c:pt>
                <c:pt idx="2814">
                  <c:v>0.76724929398148145</c:v>
                </c:pt>
                <c:pt idx="2815">
                  <c:v>0.76725033564814815</c:v>
                </c:pt>
                <c:pt idx="2816">
                  <c:v>0.76725137731481485</c:v>
                </c:pt>
                <c:pt idx="2817">
                  <c:v>0.76725241898148155</c:v>
                </c:pt>
                <c:pt idx="2818">
                  <c:v>0.76725347222222229</c:v>
                </c:pt>
                <c:pt idx="2819">
                  <c:v>0.76725451388888899</c:v>
                </c:pt>
                <c:pt idx="2820">
                  <c:v>0.76725554398148155</c:v>
                </c:pt>
                <c:pt idx="2821">
                  <c:v>0.76725658564814825</c:v>
                </c:pt>
                <c:pt idx="2822">
                  <c:v>0.76725763888888887</c:v>
                </c:pt>
                <c:pt idx="2823">
                  <c:v>0.76725866898148143</c:v>
                </c:pt>
                <c:pt idx="2824">
                  <c:v>0.76725969907407399</c:v>
                </c:pt>
                <c:pt idx="2825">
                  <c:v>0.76726075231481483</c:v>
                </c:pt>
                <c:pt idx="2826">
                  <c:v>0.76726179398148142</c:v>
                </c:pt>
                <c:pt idx="2827">
                  <c:v>0.76726282407407409</c:v>
                </c:pt>
                <c:pt idx="2828">
                  <c:v>0.76726386574074068</c:v>
                </c:pt>
                <c:pt idx="2829">
                  <c:v>0.76726491898148153</c:v>
                </c:pt>
                <c:pt idx="2830">
                  <c:v>0.76726630787037031</c:v>
                </c:pt>
                <c:pt idx="2831">
                  <c:v>0.76726734953703701</c:v>
                </c:pt>
                <c:pt idx="2832">
                  <c:v>0.76726840277777775</c:v>
                </c:pt>
                <c:pt idx="2833">
                  <c:v>0.76726943287037042</c:v>
                </c:pt>
                <c:pt idx="2834">
                  <c:v>0.76727046296296297</c:v>
                </c:pt>
                <c:pt idx="2835">
                  <c:v>0.76727151620370371</c:v>
                </c:pt>
                <c:pt idx="2836">
                  <c:v>0.76727255787037041</c:v>
                </c:pt>
                <c:pt idx="2837">
                  <c:v>0.76727359953703711</c:v>
                </c:pt>
                <c:pt idx="2838">
                  <c:v>0.76727434027777786</c:v>
                </c:pt>
                <c:pt idx="2839">
                  <c:v>0.76727533564814809</c:v>
                </c:pt>
                <c:pt idx="2840">
                  <c:v>0.76727637731481479</c:v>
                </c:pt>
                <c:pt idx="2841">
                  <c:v>0.76727743055555553</c:v>
                </c:pt>
                <c:pt idx="2842">
                  <c:v>0.7672784606481482</c:v>
                </c:pt>
                <c:pt idx="2843">
                  <c:v>0.76727950231481479</c:v>
                </c:pt>
                <c:pt idx="2844">
                  <c:v>0.76728054398148149</c:v>
                </c:pt>
                <c:pt idx="2845">
                  <c:v>0.76728158564814819</c:v>
                </c:pt>
                <c:pt idx="2846">
                  <c:v>0.76728262731481489</c:v>
                </c:pt>
                <c:pt idx="2847">
                  <c:v>0.76728366898148137</c:v>
                </c:pt>
                <c:pt idx="2848">
                  <c:v>0.76728471064814807</c:v>
                </c:pt>
                <c:pt idx="2849">
                  <c:v>0.76728575231481477</c:v>
                </c:pt>
                <c:pt idx="2850">
                  <c:v>0.76728679398148147</c:v>
                </c:pt>
                <c:pt idx="2851">
                  <c:v>0.76728783564814818</c:v>
                </c:pt>
                <c:pt idx="2852">
                  <c:v>0.76728888888888891</c:v>
                </c:pt>
                <c:pt idx="2853">
                  <c:v>0.76728991898148147</c:v>
                </c:pt>
                <c:pt idx="2854">
                  <c:v>0.76729096064814817</c:v>
                </c:pt>
                <c:pt idx="2855">
                  <c:v>0.76729200231481487</c:v>
                </c:pt>
                <c:pt idx="2856">
                  <c:v>0.76729304398148146</c:v>
                </c:pt>
                <c:pt idx="2857">
                  <c:v>0.76729407407407413</c:v>
                </c:pt>
                <c:pt idx="2858">
                  <c:v>0.76729547453703706</c:v>
                </c:pt>
                <c:pt idx="2859">
                  <c:v>0.76729651620370376</c:v>
                </c:pt>
                <c:pt idx="2860">
                  <c:v>0.76729755787037035</c:v>
                </c:pt>
                <c:pt idx="2861">
                  <c:v>0.76729859953703705</c:v>
                </c:pt>
                <c:pt idx="2862">
                  <c:v>0.76729966435185182</c:v>
                </c:pt>
                <c:pt idx="2863">
                  <c:v>0.76730068287037045</c:v>
                </c:pt>
                <c:pt idx="2864">
                  <c:v>0.76730172453703693</c:v>
                </c:pt>
                <c:pt idx="2865">
                  <c:v>0.76730276620370363</c:v>
                </c:pt>
                <c:pt idx="2866">
                  <c:v>0.76730380787037034</c:v>
                </c:pt>
                <c:pt idx="2867">
                  <c:v>0.76730484953703704</c:v>
                </c:pt>
                <c:pt idx="2868">
                  <c:v>0.76730589120370374</c:v>
                </c:pt>
                <c:pt idx="2869">
                  <c:v>0.76730693287037033</c:v>
                </c:pt>
                <c:pt idx="2870">
                  <c:v>0.76730797453703703</c:v>
                </c:pt>
                <c:pt idx="2871">
                  <c:v>0.76730901620370373</c:v>
                </c:pt>
                <c:pt idx="2872">
                  <c:v>0.76731005787037043</c:v>
                </c:pt>
                <c:pt idx="2873">
                  <c:v>0.76731078703703703</c:v>
                </c:pt>
                <c:pt idx="2874">
                  <c:v>0.76731179398148142</c:v>
                </c:pt>
                <c:pt idx="2875">
                  <c:v>0.76731283564814812</c:v>
                </c:pt>
                <c:pt idx="2876">
                  <c:v>0.76731387731481482</c:v>
                </c:pt>
                <c:pt idx="2877">
                  <c:v>0.76731491898148152</c:v>
                </c:pt>
                <c:pt idx="2878">
                  <c:v>0.76731596064814811</c:v>
                </c:pt>
                <c:pt idx="2879">
                  <c:v>0.76731700231481481</c:v>
                </c:pt>
                <c:pt idx="2880">
                  <c:v>0.76731804398148151</c:v>
                </c:pt>
                <c:pt idx="2881">
                  <c:v>0.76731908564814821</c:v>
                </c:pt>
                <c:pt idx="2882">
                  <c:v>0.7673201273148148</c:v>
                </c:pt>
                <c:pt idx="2883">
                  <c:v>0.76732116898148151</c:v>
                </c:pt>
                <c:pt idx="2884">
                  <c:v>0.76732221064814821</c:v>
                </c:pt>
                <c:pt idx="2885">
                  <c:v>0.76732325231481491</c:v>
                </c:pt>
                <c:pt idx="2886">
                  <c:v>0.76732429398148139</c:v>
                </c:pt>
                <c:pt idx="2887">
                  <c:v>0.76732533564814809</c:v>
                </c:pt>
                <c:pt idx="2888">
                  <c:v>0.76732637731481479</c:v>
                </c:pt>
                <c:pt idx="2889">
                  <c:v>0.76732743055555552</c:v>
                </c:pt>
                <c:pt idx="2890">
                  <c:v>0.76732847222222222</c:v>
                </c:pt>
                <c:pt idx="2891">
                  <c:v>0.76732950231481478</c:v>
                </c:pt>
                <c:pt idx="2892">
                  <c:v>0.76733054398148148</c:v>
                </c:pt>
                <c:pt idx="2893">
                  <c:v>0.76733158564814818</c:v>
                </c:pt>
                <c:pt idx="2894">
                  <c:v>0.76733262731481489</c:v>
                </c:pt>
                <c:pt idx="2895">
                  <c:v>0.76733334490740734</c:v>
                </c:pt>
                <c:pt idx="2896">
                  <c:v>0.76733436342592587</c:v>
                </c:pt>
                <c:pt idx="2897">
                  <c:v>0.76733506944444441</c:v>
                </c:pt>
                <c:pt idx="2898">
                  <c:v>0.76733609953703708</c:v>
                </c:pt>
                <c:pt idx="2899">
                  <c:v>0.76733714120370378</c:v>
                </c:pt>
                <c:pt idx="2900">
                  <c:v>0.76733818287037037</c:v>
                </c:pt>
                <c:pt idx="2901">
                  <c:v>0.76733922453703707</c:v>
                </c:pt>
                <c:pt idx="2902">
                  <c:v>0.76734026620370377</c:v>
                </c:pt>
                <c:pt idx="2903">
                  <c:v>0.76734130787037047</c:v>
                </c:pt>
                <c:pt idx="2904">
                  <c:v>0.76734234953703695</c:v>
                </c:pt>
                <c:pt idx="2905">
                  <c:v>0.76734339120370365</c:v>
                </c:pt>
                <c:pt idx="2906">
                  <c:v>0.76734443287037035</c:v>
                </c:pt>
                <c:pt idx="2907">
                  <c:v>0.76734547453703705</c:v>
                </c:pt>
                <c:pt idx="2908">
                  <c:v>0.76734651620370364</c:v>
                </c:pt>
                <c:pt idx="2909">
                  <c:v>0.76734723379629621</c:v>
                </c:pt>
                <c:pt idx="2910">
                  <c:v>0.76734825231481485</c:v>
                </c:pt>
                <c:pt idx="2911">
                  <c:v>0.76734895833333328</c:v>
                </c:pt>
                <c:pt idx="2912">
                  <c:v>0.76734998842592594</c:v>
                </c:pt>
                <c:pt idx="2913">
                  <c:v>0.76735103009259253</c:v>
                </c:pt>
                <c:pt idx="2914">
                  <c:v>0.76735207175925924</c:v>
                </c:pt>
                <c:pt idx="2915">
                  <c:v>0.76735311342592594</c:v>
                </c:pt>
                <c:pt idx="2916">
                  <c:v>0.76735415509259264</c:v>
                </c:pt>
                <c:pt idx="2917">
                  <c:v>0.76735519675925923</c:v>
                </c:pt>
                <c:pt idx="2918">
                  <c:v>0.76735590277777777</c:v>
                </c:pt>
                <c:pt idx="2919">
                  <c:v>0.7673569212962964</c:v>
                </c:pt>
                <c:pt idx="2920">
                  <c:v>0.76735797453703702</c:v>
                </c:pt>
                <c:pt idx="2921">
                  <c:v>0.76735901620370373</c:v>
                </c:pt>
                <c:pt idx="2922">
                  <c:v>0.76736005787037032</c:v>
                </c:pt>
                <c:pt idx="2923">
                  <c:v>0.76736109953703702</c:v>
                </c:pt>
                <c:pt idx="2924">
                  <c:v>0.76736214120370372</c:v>
                </c:pt>
                <c:pt idx="2925">
                  <c:v>0.76736283564814822</c:v>
                </c:pt>
                <c:pt idx="2926">
                  <c:v>0.76736386574074078</c:v>
                </c:pt>
                <c:pt idx="2927">
                  <c:v>0.7673649189814814</c:v>
                </c:pt>
                <c:pt idx="2928">
                  <c:v>0.7673659606481481</c:v>
                </c:pt>
                <c:pt idx="2929">
                  <c:v>0.76736700231481481</c:v>
                </c:pt>
                <c:pt idx="2930">
                  <c:v>0.76736804398148151</c:v>
                </c:pt>
                <c:pt idx="2931">
                  <c:v>0.7673690856481481</c:v>
                </c:pt>
                <c:pt idx="2932">
                  <c:v>0.76736982638888884</c:v>
                </c:pt>
                <c:pt idx="2933">
                  <c:v>0.7673708217592593</c:v>
                </c:pt>
                <c:pt idx="2934">
                  <c:v>0.767371863425926</c:v>
                </c:pt>
                <c:pt idx="2935">
                  <c:v>0.76737291666666663</c:v>
                </c:pt>
                <c:pt idx="2936">
                  <c:v>0.76737396990740736</c:v>
                </c:pt>
                <c:pt idx="2937">
                  <c:v>0.76737497685185174</c:v>
                </c:pt>
                <c:pt idx="2938">
                  <c:v>0.76737603009259259</c:v>
                </c:pt>
                <c:pt idx="2939">
                  <c:v>0.76737707175925929</c:v>
                </c:pt>
                <c:pt idx="2940">
                  <c:v>0.76737811342592588</c:v>
                </c:pt>
                <c:pt idx="2941">
                  <c:v>0.76737951388888892</c:v>
                </c:pt>
                <c:pt idx="2942">
                  <c:v>0.76738054398148148</c:v>
                </c:pt>
                <c:pt idx="2943">
                  <c:v>0.76738158564814818</c:v>
                </c:pt>
                <c:pt idx="2944">
                  <c:v>0.76738263888888891</c:v>
                </c:pt>
                <c:pt idx="2945">
                  <c:v>0.76738366898148147</c:v>
                </c:pt>
                <c:pt idx="2946">
                  <c:v>0.76738471064814817</c:v>
                </c:pt>
                <c:pt idx="2947">
                  <c:v>0.76738574074074073</c:v>
                </c:pt>
                <c:pt idx="2948">
                  <c:v>0.76738679398148146</c:v>
                </c:pt>
                <c:pt idx="2949">
                  <c:v>0.76738783564814816</c:v>
                </c:pt>
                <c:pt idx="2950">
                  <c:v>0.76738887731481487</c:v>
                </c:pt>
                <c:pt idx="2951">
                  <c:v>0.76738991898148157</c:v>
                </c:pt>
                <c:pt idx="2952">
                  <c:v>0.76739096064814805</c:v>
                </c:pt>
                <c:pt idx="2953">
                  <c:v>0.76739200231481475</c:v>
                </c:pt>
                <c:pt idx="2954">
                  <c:v>0.76739304398148145</c:v>
                </c:pt>
                <c:pt idx="2955">
                  <c:v>0.76739409722222218</c:v>
                </c:pt>
                <c:pt idx="2956">
                  <c:v>0.76739512731481485</c:v>
                </c:pt>
                <c:pt idx="2957">
                  <c:v>0.76739616898148144</c:v>
                </c:pt>
                <c:pt idx="2958">
                  <c:v>0.76739725694444438</c:v>
                </c:pt>
                <c:pt idx="2959">
                  <c:v>0.76739859953703704</c:v>
                </c:pt>
                <c:pt idx="2960">
                  <c:v>0.76739964120370363</c:v>
                </c:pt>
                <c:pt idx="2961">
                  <c:v>0.76740068287037033</c:v>
                </c:pt>
                <c:pt idx="2962">
                  <c:v>0.76740172453703703</c:v>
                </c:pt>
                <c:pt idx="2963">
                  <c:v>0.76740276620370373</c:v>
                </c:pt>
                <c:pt idx="2964">
                  <c:v>0.76740380787037044</c:v>
                </c:pt>
                <c:pt idx="2965">
                  <c:v>0.76740484953703703</c:v>
                </c:pt>
                <c:pt idx="2966">
                  <c:v>0.76740589120370373</c:v>
                </c:pt>
                <c:pt idx="2967">
                  <c:v>0.76740693287037043</c:v>
                </c:pt>
                <c:pt idx="2968">
                  <c:v>0.76740797453703713</c:v>
                </c:pt>
                <c:pt idx="2969">
                  <c:v>0.76740901620370361</c:v>
                </c:pt>
                <c:pt idx="2970">
                  <c:v>0.76741005787037031</c:v>
                </c:pt>
                <c:pt idx="2971">
                  <c:v>0.76741109953703701</c:v>
                </c:pt>
                <c:pt idx="2972">
                  <c:v>0.76741214120370371</c:v>
                </c:pt>
                <c:pt idx="2973">
                  <c:v>0.7674131828703703</c:v>
                </c:pt>
                <c:pt idx="2974">
                  <c:v>0.767414224537037</c:v>
                </c:pt>
                <c:pt idx="2975">
                  <c:v>0.76741526620370371</c:v>
                </c:pt>
                <c:pt idx="2976">
                  <c:v>0.76741598379629627</c:v>
                </c:pt>
                <c:pt idx="2977">
                  <c:v>0.76741700231481491</c:v>
                </c:pt>
                <c:pt idx="2978">
                  <c:v>0.76741804398148139</c:v>
                </c:pt>
                <c:pt idx="2979">
                  <c:v>0.76741908564814809</c:v>
                </c:pt>
                <c:pt idx="2980">
                  <c:v>0.76742012731481479</c:v>
                </c:pt>
                <c:pt idx="2981">
                  <c:v>0.76742116898148149</c:v>
                </c:pt>
                <c:pt idx="2982">
                  <c:v>0.76742221064814808</c:v>
                </c:pt>
                <c:pt idx="2983">
                  <c:v>0.76742325231481479</c:v>
                </c:pt>
                <c:pt idx="2984">
                  <c:v>0.76742429398148149</c:v>
                </c:pt>
                <c:pt idx="2985">
                  <c:v>0.76742533564814819</c:v>
                </c:pt>
                <c:pt idx="2986">
                  <c:v>0.76742637731481478</c:v>
                </c:pt>
                <c:pt idx="2987">
                  <c:v>0.76742741898148148</c:v>
                </c:pt>
                <c:pt idx="2988">
                  <c:v>0.76742846064814818</c:v>
                </c:pt>
                <c:pt idx="2989">
                  <c:v>0.76742950231481488</c:v>
                </c:pt>
                <c:pt idx="2990">
                  <c:v>0.76743054398148158</c:v>
                </c:pt>
                <c:pt idx="2991">
                  <c:v>0.76743158564814806</c:v>
                </c:pt>
                <c:pt idx="2992">
                  <c:v>0.76743262731481476</c:v>
                </c:pt>
                <c:pt idx="2993">
                  <c:v>0.76743366898148146</c:v>
                </c:pt>
                <c:pt idx="2994">
                  <c:v>0.76743471064814817</c:v>
                </c:pt>
                <c:pt idx="2995">
                  <c:v>0.76743575231481476</c:v>
                </c:pt>
                <c:pt idx="2996">
                  <c:v>0.76743714120370365</c:v>
                </c:pt>
                <c:pt idx="2997">
                  <c:v>0.76743818287037036</c:v>
                </c:pt>
                <c:pt idx="2998">
                  <c:v>0.76743922453703706</c:v>
                </c:pt>
                <c:pt idx="2999">
                  <c:v>0.76744026620370365</c:v>
                </c:pt>
                <c:pt idx="3000">
                  <c:v>0.76744130787037035</c:v>
                </c:pt>
                <c:pt idx="3001">
                  <c:v>0.76744234953703705</c:v>
                </c:pt>
                <c:pt idx="3002">
                  <c:v>0.76744340277777778</c:v>
                </c:pt>
                <c:pt idx="3003">
                  <c:v>0.76744443287037034</c:v>
                </c:pt>
                <c:pt idx="3004">
                  <c:v>0.76744547453703704</c:v>
                </c:pt>
                <c:pt idx="3005">
                  <c:v>0.76744652777777789</c:v>
                </c:pt>
                <c:pt idx="3006">
                  <c:v>0.76744755787037044</c:v>
                </c:pt>
                <c:pt idx="3007">
                  <c:v>0.76744859953703715</c:v>
                </c:pt>
                <c:pt idx="3008">
                  <c:v>0.76744964120370363</c:v>
                </c:pt>
                <c:pt idx="3009">
                  <c:v>0.76745068287037033</c:v>
                </c:pt>
                <c:pt idx="3010">
                  <c:v>0.76745172453703703</c:v>
                </c:pt>
                <c:pt idx="3011">
                  <c:v>0.76745243055555556</c:v>
                </c:pt>
                <c:pt idx="3012">
                  <c:v>0.76745346064814812</c:v>
                </c:pt>
                <c:pt idx="3013">
                  <c:v>0.76745450231481482</c:v>
                </c:pt>
                <c:pt idx="3014">
                  <c:v>0.76745553240740738</c:v>
                </c:pt>
                <c:pt idx="3015">
                  <c:v>0.76745657407407408</c:v>
                </c:pt>
                <c:pt idx="3016">
                  <c:v>0.76745761574074078</c:v>
                </c:pt>
                <c:pt idx="3017">
                  <c:v>0.76745865740740749</c:v>
                </c:pt>
                <c:pt idx="3018">
                  <c:v>0.76745969907407396</c:v>
                </c:pt>
                <c:pt idx="3019">
                  <c:v>0.76746074074074067</c:v>
                </c:pt>
                <c:pt idx="3020">
                  <c:v>0.76746179398148151</c:v>
                </c:pt>
                <c:pt idx="3021">
                  <c:v>0.7674628356481481</c:v>
                </c:pt>
                <c:pt idx="3022">
                  <c:v>0.7674638773148148</c:v>
                </c:pt>
                <c:pt idx="3023">
                  <c:v>0.7674649189814815</c:v>
                </c:pt>
                <c:pt idx="3024">
                  <c:v>0.7674659606481482</c:v>
                </c:pt>
                <c:pt idx="3025">
                  <c:v>0.76746699074074076</c:v>
                </c:pt>
                <c:pt idx="3026">
                  <c:v>0.7674680439814815</c:v>
                </c:pt>
                <c:pt idx="3027">
                  <c:v>0.7674690856481482</c:v>
                </c:pt>
                <c:pt idx="3028">
                  <c:v>0.7674701273148149</c:v>
                </c:pt>
                <c:pt idx="3029">
                  <c:v>0.76747116898148138</c:v>
                </c:pt>
                <c:pt idx="3030">
                  <c:v>0.76747221064814808</c:v>
                </c:pt>
                <c:pt idx="3031">
                  <c:v>0.76747325231481478</c:v>
                </c:pt>
                <c:pt idx="3032">
                  <c:v>0.76747431712962966</c:v>
                </c:pt>
                <c:pt idx="3033">
                  <c:v>0.76747500000000002</c:v>
                </c:pt>
                <c:pt idx="3034">
                  <c:v>0.76747603009259258</c:v>
                </c:pt>
                <c:pt idx="3035">
                  <c:v>0.76747707175925928</c:v>
                </c:pt>
                <c:pt idx="3036">
                  <c:v>0.76747810185185183</c:v>
                </c:pt>
                <c:pt idx="3037">
                  <c:v>0.76747914351851854</c:v>
                </c:pt>
                <c:pt idx="3038">
                  <c:v>0.7674802083333333</c:v>
                </c:pt>
                <c:pt idx="3039">
                  <c:v>0.76748123842592586</c:v>
                </c:pt>
                <c:pt idx="3040">
                  <c:v>0.76748228009259256</c:v>
                </c:pt>
                <c:pt idx="3041">
                  <c:v>0.76748332175925926</c:v>
                </c:pt>
                <c:pt idx="3042">
                  <c:v>0.76748436342592596</c:v>
                </c:pt>
                <c:pt idx="3043">
                  <c:v>0.76748540509259255</c:v>
                </c:pt>
                <c:pt idx="3044">
                  <c:v>0.76748644675925926</c:v>
                </c:pt>
                <c:pt idx="3045">
                  <c:v>0.76748748842592596</c:v>
                </c:pt>
                <c:pt idx="3046">
                  <c:v>0.76748853009259266</c:v>
                </c:pt>
                <c:pt idx="3047">
                  <c:v>0.76748957175925925</c:v>
                </c:pt>
                <c:pt idx="3048">
                  <c:v>0.76749060185185192</c:v>
                </c:pt>
                <c:pt idx="3049">
                  <c:v>0.76749165509259265</c:v>
                </c:pt>
                <c:pt idx="3050">
                  <c:v>0.76749269675925935</c:v>
                </c:pt>
                <c:pt idx="3051">
                  <c:v>0.76749373842592583</c:v>
                </c:pt>
                <c:pt idx="3052">
                  <c:v>0.76749480324074071</c:v>
                </c:pt>
                <c:pt idx="3053">
                  <c:v>0.76749582175925923</c:v>
                </c:pt>
                <c:pt idx="3054">
                  <c:v>0.76749686342592593</c:v>
                </c:pt>
                <c:pt idx="3055">
                  <c:v>0.76749758101851862</c:v>
                </c:pt>
                <c:pt idx="3056">
                  <c:v>0.76749859953703703</c:v>
                </c:pt>
                <c:pt idx="3057">
                  <c:v>0.76749930555555557</c:v>
                </c:pt>
                <c:pt idx="3058">
                  <c:v>0.76750034722222216</c:v>
                </c:pt>
                <c:pt idx="3059">
                  <c:v>0.76750136574074068</c:v>
                </c:pt>
                <c:pt idx="3060">
                  <c:v>0.76750240740740738</c:v>
                </c:pt>
                <c:pt idx="3061">
                  <c:v>0.76750346064814812</c:v>
                </c:pt>
                <c:pt idx="3062">
                  <c:v>0.76750450231481482</c:v>
                </c:pt>
                <c:pt idx="3063">
                  <c:v>0.76750554398148152</c:v>
                </c:pt>
                <c:pt idx="3064">
                  <c:v>0.76750658564814822</c:v>
                </c:pt>
                <c:pt idx="3065">
                  <c:v>0.76750762731481481</c:v>
                </c:pt>
                <c:pt idx="3066">
                  <c:v>0.76750866898148151</c:v>
                </c:pt>
                <c:pt idx="3067">
                  <c:v>0.76750971064814821</c:v>
                </c:pt>
                <c:pt idx="3068">
                  <c:v>0.76751075231481491</c:v>
                </c:pt>
                <c:pt idx="3069">
                  <c:v>0.76751146990740737</c:v>
                </c:pt>
                <c:pt idx="3070">
                  <c:v>0.76751254629629628</c:v>
                </c:pt>
                <c:pt idx="3071">
                  <c:v>0.76751386574074065</c:v>
                </c:pt>
                <c:pt idx="3072">
                  <c:v>0.7675149189814815</c:v>
                </c:pt>
                <c:pt idx="3073">
                  <c:v>0.76751597222222223</c:v>
                </c:pt>
                <c:pt idx="3074">
                  <c:v>0.76751665509259259</c:v>
                </c:pt>
                <c:pt idx="3075">
                  <c:v>0.76751769675925929</c:v>
                </c:pt>
                <c:pt idx="3076">
                  <c:v>0.76751873842592599</c:v>
                </c:pt>
                <c:pt idx="3077">
                  <c:v>0.7675197800925927</c:v>
                </c:pt>
                <c:pt idx="3078">
                  <c:v>0.76752082175925918</c:v>
                </c:pt>
                <c:pt idx="3079">
                  <c:v>0.76752186342592588</c:v>
                </c:pt>
                <c:pt idx="3080">
                  <c:v>0.76752290509259258</c:v>
                </c:pt>
                <c:pt idx="3081">
                  <c:v>0.76752394675925928</c:v>
                </c:pt>
                <c:pt idx="3082">
                  <c:v>0.76752497685185184</c:v>
                </c:pt>
                <c:pt idx="3083">
                  <c:v>0.76752637731481477</c:v>
                </c:pt>
                <c:pt idx="3084">
                  <c:v>0.76752707175925927</c:v>
                </c:pt>
                <c:pt idx="3085">
                  <c:v>0.76752811342592597</c:v>
                </c:pt>
                <c:pt idx="3086">
                  <c:v>0.76752915509259256</c:v>
                </c:pt>
                <c:pt idx="3087">
                  <c:v>0.76753019675925926</c:v>
                </c:pt>
                <c:pt idx="3088">
                  <c:v>0.76753123842592597</c:v>
                </c:pt>
                <c:pt idx="3089">
                  <c:v>0.76753228009259267</c:v>
                </c:pt>
                <c:pt idx="3090">
                  <c:v>0.76753332175925937</c:v>
                </c:pt>
                <c:pt idx="3091">
                  <c:v>0.76753402777777779</c:v>
                </c:pt>
                <c:pt idx="3092">
                  <c:v>0.76753505787037035</c:v>
                </c:pt>
                <c:pt idx="3093">
                  <c:v>0.76753577546296292</c:v>
                </c:pt>
                <c:pt idx="3094">
                  <c:v>0.76753678240740741</c:v>
                </c:pt>
                <c:pt idx="3095">
                  <c:v>0.76753783564814826</c:v>
                </c:pt>
                <c:pt idx="3096">
                  <c:v>0.76753887731481474</c:v>
                </c:pt>
                <c:pt idx="3097">
                  <c:v>0.76753991898148144</c:v>
                </c:pt>
                <c:pt idx="3098">
                  <c:v>0.76754096064814814</c:v>
                </c:pt>
                <c:pt idx="3099">
                  <c:v>0.76754200231481484</c:v>
                </c:pt>
                <c:pt idx="3100">
                  <c:v>0.76754304398148143</c:v>
                </c:pt>
                <c:pt idx="3101">
                  <c:v>0.76754408564814813</c:v>
                </c:pt>
                <c:pt idx="3102">
                  <c:v>0.76754512731481483</c:v>
                </c:pt>
                <c:pt idx="3103">
                  <c:v>0.76754616898148154</c:v>
                </c:pt>
                <c:pt idx="3104">
                  <c:v>0.76754721064814813</c:v>
                </c:pt>
                <c:pt idx="3105">
                  <c:v>0.76754796296296302</c:v>
                </c:pt>
                <c:pt idx="3106">
                  <c:v>0.76754893518518508</c:v>
                </c:pt>
                <c:pt idx="3107">
                  <c:v>0.76754964120370373</c:v>
                </c:pt>
                <c:pt idx="3108">
                  <c:v>0.76755068287037043</c:v>
                </c:pt>
                <c:pt idx="3109">
                  <c:v>0.76755172453703702</c:v>
                </c:pt>
                <c:pt idx="3110">
                  <c:v>0.76755276620370372</c:v>
                </c:pt>
                <c:pt idx="3111">
                  <c:v>0.76755381944444434</c:v>
                </c:pt>
                <c:pt idx="3112">
                  <c:v>0.76755483796296298</c:v>
                </c:pt>
                <c:pt idx="3113">
                  <c:v>0.7675558912037036</c:v>
                </c:pt>
                <c:pt idx="3114">
                  <c:v>0.76755659722222225</c:v>
                </c:pt>
                <c:pt idx="3115">
                  <c:v>0.76755761574074077</c:v>
                </c:pt>
                <c:pt idx="3116">
                  <c:v>0.76755835648148152</c:v>
                </c:pt>
                <c:pt idx="3117">
                  <c:v>0.76755935185185187</c:v>
                </c:pt>
                <c:pt idx="3118">
                  <c:v>0.76756040509259249</c:v>
                </c:pt>
                <c:pt idx="3119">
                  <c:v>0.76756144675925919</c:v>
                </c:pt>
                <c:pt idx="3120">
                  <c:v>0.76756248842592589</c:v>
                </c:pt>
                <c:pt idx="3121">
                  <c:v>0.76756353009259259</c:v>
                </c:pt>
                <c:pt idx="3122">
                  <c:v>0.76756471064814813</c:v>
                </c:pt>
                <c:pt idx="3123">
                  <c:v>0.76756560185185185</c:v>
                </c:pt>
                <c:pt idx="3124">
                  <c:v>0.76756665509259259</c:v>
                </c:pt>
                <c:pt idx="3125">
                  <c:v>0.76756769675925929</c:v>
                </c:pt>
                <c:pt idx="3126">
                  <c:v>0.76756873842592599</c:v>
                </c:pt>
                <c:pt idx="3127">
                  <c:v>0.76756978009259258</c:v>
                </c:pt>
                <c:pt idx="3128">
                  <c:v>0.76757048611111112</c:v>
                </c:pt>
                <c:pt idx="3129">
                  <c:v>0.76757151620370367</c:v>
                </c:pt>
                <c:pt idx="3130">
                  <c:v>0.76757221064814818</c:v>
                </c:pt>
                <c:pt idx="3131">
                  <c:v>0.76757325231481488</c:v>
                </c:pt>
                <c:pt idx="3132">
                  <c:v>0.76757429398148147</c:v>
                </c:pt>
                <c:pt idx="3133">
                  <c:v>0.76757533564814817</c:v>
                </c:pt>
                <c:pt idx="3134">
                  <c:v>0.76757637731481487</c:v>
                </c:pt>
                <c:pt idx="3135">
                  <c:v>0.7675774305555555</c:v>
                </c:pt>
                <c:pt idx="3136">
                  <c:v>0.76757846064814805</c:v>
                </c:pt>
                <c:pt idx="3137">
                  <c:v>0.76757950231481475</c:v>
                </c:pt>
                <c:pt idx="3138">
                  <c:v>0.76758054398148146</c:v>
                </c:pt>
                <c:pt idx="3139">
                  <c:v>0.76758158564814816</c:v>
                </c:pt>
                <c:pt idx="3140">
                  <c:v>0.76758262731481475</c:v>
                </c:pt>
                <c:pt idx="3141">
                  <c:v>0.76758366898148145</c:v>
                </c:pt>
                <c:pt idx="3142">
                  <c:v>0.76758436342592595</c:v>
                </c:pt>
                <c:pt idx="3143">
                  <c:v>0.76758540509259265</c:v>
                </c:pt>
                <c:pt idx="3144">
                  <c:v>0.76758611111111108</c:v>
                </c:pt>
                <c:pt idx="3145">
                  <c:v>0.76758714120370364</c:v>
                </c:pt>
                <c:pt idx="3146">
                  <c:v>0.76758819444444448</c:v>
                </c:pt>
                <c:pt idx="3147">
                  <c:v>0.76758922453703704</c:v>
                </c:pt>
                <c:pt idx="3148">
                  <c:v>0.7675902546296296</c:v>
                </c:pt>
                <c:pt idx="3149">
                  <c:v>0.76759130787037044</c:v>
                </c:pt>
                <c:pt idx="3150">
                  <c:v>0.76759234953703703</c:v>
                </c:pt>
                <c:pt idx="3151">
                  <c:v>0.76759305555555557</c:v>
                </c:pt>
                <c:pt idx="3152">
                  <c:v>0.76759408564814813</c:v>
                </c:pt>
                <c:pt idx="3153">
                  <c:v>0.76759478009259263</c:v>
                </c:pt>
                <c:pt idx="3154">
                  <c:v>0.76759582175925922</c:v>
                </c:pt>
                <c:pt idx="3155">
                  <c:v>0.76759651620370362</c:v>
                </c:pt>
                <c:pt idx="3156">
                  <c:v>0.76759755787037032</c:v>
                </c:pt>
                <c:pt idx="3157">
                  <c:v>0.767598275462963</c:v>
                </c:pt>
                <c:pt idx="3158">
                  <c:v>0.76759929398148152</c:v>
                </c:pt>
                <c:pt idx="3159">
                  <c:v>0.76760002314814813</c:v>
                </c:pt>
                <c:pt idx="3160">
                  <c:v>0.76760103009259251</c:v>
                </c:pt>
                <c:pt idx="3161">
                  <c:v>0.76760207175925921</c:v>
                </c:pt>
                <c:pt idx="3162">
                  <c:v>0.76760311342592591</c:v>
                </c:pt>
                <c:pt idx="3163">
                  <c:v>0.76760415509259261</c:v>
                </c:pt>
                <c:pt idx="3164">
                  <c:v>0.7676051967592592</c:v>
                </c:pt>
                <c:pt idx="3165">
                  <c:v>0.76760622685185187</c:v>
                </c:pt>
                <c:pt idx="3166">
                  <c:v>0.76760726851851846</c:v>
                </c:pt>
                <c:pt idx="3167">
                  <c:v>0.76760797453703711</c:v>
                </c:pt>
                <c:pt idx="3168">
                  <c:v>0.76760868055555553</c:v>
                </c:pt>
                <c:pt idx="3169">
                  <c:v>0.76760971064814809</c:v>
                </c:pt>
                <c:pt idx="3170">
                  <c:v>0.76761041666666674</c:v>
                </c:pt>
                <c:pt idx="3171">
                  <c:v>0.7676114467592593</c:v>
                </c:pt>
                <c:pt idx="3172">
                  <c:v>0.76761215277777772</c:v>
                </c:pt>
                <c:pt idx="3173">
                  <c:v>0.76761318287037039</c:v>
                </c:pt>
                <c:pt idx="3174">
                  <c:v>0.76761388888888893</c:v>
                </c:pt>
                <c:pt idx="3175">
                  <c:v>0.76761491898148149</c:v>
                </c:pt>
                <c:pt idx="3176">
                  <c:v>0.76761596064814819</c:v>
                </c:pt>
                <c:pt idx="3177">
                  <c:v>0.76761666666666661</c:v>
                </c:pt>
                <c:pt idx="3178">
                  <c:v>0.76761737268518526</c:v>
                </c:pt>
                <c:pt idx="3179">
                  <c:v>0.76761839120370368</c:v>
                </c:pt>
                <c:pt idx="3180">
                  <c:v>0.76761909722222221</c:v>
                </c:pt>
                <c:pt idx="3181">
                  <c:v>0.76762012731481477</c:v>
                </c:pt>
                <c:pt idx="3182">
                  <c:v>0.76762082175925928</c:v>
                </c:pt>
                <c:pt idx="3183">
                  <c:v>0.76762186342592598</c:v>
                </c:pt>
                <c:pt idx="3184">
                  <c:v>0.76762290509259257</c:v>
                </c:pt>
                <c:pt idx="3185">
                  <c:v>0.76762394675925927</c:v>
                </c:pt>
                <c:pt idx="3186">
                  <c:v>0.76762498842592597</c:v>
                </c:pt>
                <c:pt idx="3187">
                  <c:v>0.76762603009259267</c:v>
                </c:pt>
                <c:pt idx="3188">
                  <c:v>0.76762708333333329</c:v>
                </c:pt>
                <c:pt idx="3189">
                  <c:v>0.7676277777777778</c:v>
                </c:pt>
                <c:pt idx="3190">
                  <c:v>0.76762880787037036</c:v>
                </c:pt>
                <c:pt idx="3191">
                  <c:v>0.76762983796296291</c:v>
                </c:pt>
                <c:pt idx="3192">
                  <c:v>0.76763054398148156</c:v>
                </c:pt>
                <c:pt idx="3193">
                  <c:v>0.76763123842592595</c:v>
                </c:pt>
                <c:pt idx="3194">
                  <c:v>0.76763228009259254</c:v>
                </c:pt>
                <c:pt idx="3195">
                  <c:v>0.76763298611111119</c:v>
                </c:pt>
                <c:pt idx="3196">
                  <c:v>0.76763401620370375</c:v>
                </c:pt>
                <c:pt idx="3197">
                  <c:v>0.76763472222222218</c:v>
                </c:pt>
                <c:pt idx="3198">
                  <c:v>0.76763575231481485</c:v>
                </c:pt>
                <c:pt idx="3199">
                  <c:v>0.76763645833333338</c:v>
                </c:pt>
                <c:pt idx="3200">
                  <c:v>0.76763747685185191</c:v>
                </c:pt>
                <c:pt idx="3201">
                  <c:v>0.76763819444444448</c:v>
                </c:pt>
                <c:pt idx="3202">
                  <c:v>0.76763922453703703</c:v>
                </c:pt>
                <c:pt idx="3203">
                  <c:v>0.76763993055555557</c:v>
                </c:pt>
                <c:pt idx="3204">
                  <c:v>0.7676409490740741</c:v>
                </c:pt>
                <c:pt idx="3205">
                  <c:v>0.76764165509259252</c:v>
                </c:pt>
                <c:pt idx="3206">
                  <c:v>0.76764269675925922</c:v>
                </c:pt>
                <c:pt idx="3207">
                  <c:v>0.76764340277777776</c:v>
                </c:pt>
                <c:pt idx="3208">
                  <c:v>0.76764443287037043</c:v>
                </c:pt>
                <c:pt idx="3209">
                  <c:v>0.76764513888888886</c:v>
                </c:pt>
                <c:pt idx="3210">
                  <c:v>0.76764616898148141</c:v>
                </c:pt>
                <c:pt idx="3211">
                  <c:v>0.76764687500000006</c:v>
                </c:pt>
                <c:pt idx="3212">
                  <c:v>0.76764790509259262</c:v>
                </c:pt>
                <c:pt idx="3213">
                  <c:v>0.76764861111111105</c:v>
                </c:pt>
                <c:pt idx="3214">
                  <c:v>0.76764965277777775</c:v>
                </c:pt>
                <c:pt idx="3215">
                  <c:v>0.76765037037037043</c:v>
                </c:pt>
                <c:pt idx="3216">
                  <c:v>0.76765137731481481</c:v>
                </c:pt>
                <c:pt idx="3217">
                  <c:v>0.76765208333333323</c:v>
                </c:pt>
                <c:pt idx="3218">
                  <c:v>0.76765310185185187</c:v>
                </c:pt>
                <c:pt idx="3219">
                  <c:v>0.76765380787037041</c:v>
                </c:pt>
                <c:pt idx="3220">
                  <c:v>0.767654849537037</c:v>
                </c:pt>
                <c:pt idx="3221">
                  <c:v>0.7676555439814815</c:v>
                </c:pt>
                <c:pt idx="3222">
                  <c:v>0.7676565856481482</c:v>
                </c:pt>
                <c:pt idx="3223">
                  <c:v>0.7676572800925926</c:v>
                </c:pt>
                <c:pt idx="3224">
                  <c:v>0.76765832175925919</c:v>
                </c:pt>
                <c:pt idx="3225">
                  <c:v>0.76765902777777784</c:v>
                </c:pt>
                <c:pt idx="3226">
                  <c:v>0.76766005787037039</c:v>
                </c:pt>
                <c:pt idx="3227">
                  <c:v>0.76766077546296296</c:v>
                </c:pt>
                <c:pt idx="3228">
                  <c:v>0.76766179398148149</c:v>
                </c:pt>
                <c:pt idx="3229">
                  <c:v>0.76766250000000003</c:v>
                </c:pt>
                <c:pt idx="3230">
                  <c:v>0.76766351851851855</c:v>
                </c:pt>
                <c:pt idx="3231">
                  <c:v>0.76766422453703698</c:v>
                </c:pt>
                <c:pt idx="3232">
                  <c:v>0.76766526620370368</c:v>
                </c:pt>
                <c:pt idx="3233">
                  <c:v>0.76766597222222221</c:v>
                </c:pt>
                <c:pt idx="3234">
                  <c:v>0.76766700231481488</c:v>
                </c:pt>
                <c:pt idx="3235">
                  <c:v>0.76766769675925917</c:v>
                </c:pt>
                <c:pt idx="3236">
                  <c:v>0.76766873842592587</c:v>
                </c:pt>
                <c:pt idx="3237">
                  <c:v>0.76766943287037037</c:v>
                </c:pt>
                <c:pt idx="3238">
                  <c:v>0.76767047453703707</c:v>
                </c:pt>
                <c:pt idx="3239">
                  <c:v>0.7676711805555555</c:v>
                </c:pt>
                <c:pt idx="3240">
                  <c:v>0.76767221064814806</c:v>
                </c:pt>
                <c:pt idx="3241">
                  <c:v>0.7676729166666667</c:v>
                </c:pt>
                <c:pt idx="3242">
                  <c:v>0.76767394675925926</c:v>
                </c:pt>
                <c:pt idx="3243">
                  <c:v>0.76767466435185183</c:v>
                </c:pt>
                <c:pt idx="3244">
                  <c:v>0.76767567129629632</c:v>
                </c:pt>
                <c:pt idx="3245">
                  <c:v>0.76767637731481475</c:v>
                </c:pt>
                <c:pt idx="3246">
                  <c:v>0.76767741898148145</c:v>
                </c:pt>
                <c:pt idx="3247">
                  <c:v>0.7676781250000001</c:v>
                </c:pt>
                <c:pt idx="3248">
                  <c:v>0.76767915509259266</c:v>
                </c:pt>
                <c:pt idx="3249">
                  <c:v>0.76767987268518523</c:v>
                </c:pt>
                <c:pt idx="3250">
                  <c:v>0.76768087962962961</c:v>
                </c:pt>
                <c:pt idx="3251">
                  <c:v>0.76768159722222229</c:v>
                </c:pt>
                <c:pt idx="3252">
                  <c:v>0.76768262731481485</c:v>
                </c:pt>
                <c:pt idx="3253">
                  <c:v>0.76768333333333327</c:v>
                </c:pt>
                <c:pt idx="3254">
                  <c:v>0.76768436342592594</c:v>
                </c:pt>
                <c:pt idx="3255">
                  <c:v>0.76768506944444448</c:v>
                </c:pt>
                <c:pt idx="3256">
                  <c:v>0.76768609953703704</c:v>
                </c:pt>
                <c:pt idx="3257">
                  <c:v>0.76768680555555557</c:v>
                </c:pt>
                <c:pt idx="3258">
                  <c:v>0.76768782407407399</c:v>
                </c:pt>
                <c:pt idx="3259">
                  <c:v>0.76768853009259264</c:v>
                </c:pt>
                <c:pt idx="3260">
                  <c:v>0.76768957175925923</c:v>
                </c:pt>
                <c:pt idx="3261">
                  <c:v>0.76769027777777776</c:v>
                </c:pt>
                <c:pt idx="3262">
                  <c:v>0.76769130787037032</c:v>
                </c:pt>
                <c:pt idx="3263">
                  <c:v>0.76769201388888886</c:v>
                </c:pt>
                <c:pt idx="3264">
                  <c:v>0.76769304398148153</c:v>
                </c:pt>
                <c:pt idx="3265">
                  <c:v>0.76769378472222227</c:v>
                </c:pt>
                <c:pt idx="3266">
                  <c:v>0.76769478009259251</c:v>
                </c:pt>
                <c:pt idx="3267">
                  <c:v>0.76769548611111116</c:v>
                </c:pt>
                <c:pt idx="3268">
                  <c:v>0.76769651620370372</c:v>
                </c:pt>
                <c:pt idx="3269">
                  <c:v>0.76769722222222214</c:v>
                </c:pt>
                <c:pt idx="3270">
                  <c:v>0.76769825231481492</c:v>
                </c:pt>
                <c:pt idx="3271">
                  <c:v>0.7676989467592592</c:v>
                </c:pt>
                <c:pt idx="3272">
                  <c:v>0.76769998842592591</c:v>
                </c:pt>
                <c:pt idx="3273">
                  <c:v>0.76770069444444455</c:v>
                </c:pt>
                <c:pt idx="3274">
                  <c:v>0.76770172453703711</c:v>
                </c:pt>
                <c:pt idx="3275">
                  <c:v>0.76770244212962968</c:v>
                </c:pt>
                <c:pt idx="3276">
                  <c:v>0.76770346064814809</c:v>
                </c:pt>
                <c:pt idx="3277">
                  <c:v>0.76770416666666674</c:v>
                </c:pt>
                <c:pt idx="3278">
                  <c:v>0.7677051967592593</c:v>
                </c:pt>
                <c:pt idx="3279">
                  <c:v>0.76770590277777773</c:v>
                </c:pt>
                <c:pt idx="3280">
                  <c:v>0.7677069328703704</c:v>
                </c:pt>
                <c:pt idx="3281">
                  <c:v>0.76770763888888893</c:v>
                </c:pt>
                <c:pt idx="3282">
                  <c:v>0.76770866898148149</c:v>
                </c:pt>
                <c:pt idx="3283">
                  <c:v>0.76770937500000003</c:v>
                </c:pt>
                <c:pt idx="3284">
                  <c:v>0.76771039351851844</c:v>
                </c:pt>
                <c:pt idx="3285">
                  <c:v>0.76771109953703709</c:v>
                </c:pt>
                <c:pt idx="3286">
                  <c:v>0.76771214120370368</c:v>
                </c:pt>
                <c:pt idx="3287">
                  <c:v>0.76771284722222222</c:v>
                </c:pt>
                <c:pt idx="3288">
                  <c:v>0.76771387731481477</c:v>
                </c:pt>
                <c:pt idx="3289">
                  <c:v>0.76771459490740745</c:v>
                </c:pt>
                <c:pt idx="3290">
                  <c:v>0.76771560185185184</c:v>
                </c:pt>
                <c:pt idx="3291">
                  <c:v>0.76771633101851855</c:v>
                </c:pt>
                <c:pt idx="3292">
                  <c:v>0.76771734953703696</c:v>
                </c:pt>
                <c:pt idx="3293">
                  <c:v>0.76771805555555561</c:v>
                </c:pt>
                <c:pt idx="3294">
                  <c:v>0.76771907407407403</c:v>
                </c:pt>
                <c:pt idx="3295">
                  <c:v>0.76772012731481487</c:v>
                </c:pt>
                <c:pt idx="3296">
                  <c:v>0.76772116898148146</c:v>
                </c:pt>
                <c:pt idx="3297">
                  <c:v>0.767721875</c:v>
                </c:pt>
                <c:pt idx="3298">
                  <c:v>0.76772255787037036</c:v>
                </c:pt>
                <c:pt idx="3299">
                  <c:v>0.76772358796296292</c:v>
                </c:pt>
                <c:pt idx="3300">
                  <c:v>0.76772464120370376</c:v>
                </c:pt>
                <c:pt idx="3301">
                  <c:v>0.76772568287037035</c:v>
                </c:pt>
                <c:pt idx="3302">
                  <c:v>0.76772672453703705</c:v>
                </c:pt>
                <c:pt idx="3303">
                  <c:v>0.76772776620370375</c:v>
                </c:pt>
                <c:pt idx="3304">
                  <c:v>0.76772880787037046</c:v>
                </c:pt>
                <c:pt idx="3305">
                  <c:v>0.76772984953703693</c:v>
                </c:pt>
                <c:pt idx="3306">
                  <c:v>0.76773089120370364</c:v>
                </c:pt>
                <c:pt idx="3307">
                  <c:v>0.76773193287037034</c:v>
                </c:pt>
                <c:pt idx="3308">
                  <c:v>0.76773297453703704</c:v>
                </c:pt>
                <c:pt idx="3309">
                  <c:v>0.76773436342592583</c:v>
                </c:pt>
                <c:pt idx="3310">
                  <c:v>0.76773540509259253</c:v>
                </c:pt>
                <c:pt idx="3311">
                  <c:v>0.76773644675925923</c:v>
                </c:pt>
                <c:pt idx="3312">
                  <c:v>0.76773748842592593</c:v>
                </c:pt>
                <c:pt idx="3313">
                  <c:v>0.76773854166666666</c:v>
                </c:pt>
                <c:pt idx="3314">
                  <c:v>0.76773956018518519</c:v>
                </c:pt>
                <c:pt idx="3315">
                  <c:v>0.76774061342592592</c:v>
                </c:pt>
                <c:pt idx="3316">
                  <c:v>0.76774165509259262</c:v>
                </c:pt>
                <c:pt idx="3317">
                  <c:v>0.76774269675925932</c:v>
                </c:pt>
                <c:pt idx="3318">
                  <c:v>0.76774373842592591</c:v>
                </c:pt>
                <c:pt idx="3319">
                  <c:v>0.76774476851851858</c:v>
                </c:pt>
                <c:pt idx="3320">
                  <c:v>0.76774581018518517</c:v>
                </c:pt>
                <c:pt idx="3321">
                  <c:v>0.76774686342592602</c:v>
                </c:pt>
                <c:pt idx="3322">
                  <c:v>0.7677479050925925</c:v>
                </c:pt>
                <c:pt idx="3323">
                  <c:v>0.767748599537037</c:v>
                </c:pt>
                <c:pt idx="3324">
                  <c:v>0.7677496412037037</c:v>
                </c:pt>
                <c:pt idx="3325">
                  <c:v>0.76775034722222213</c:v>
                </c:pt>
                <c:pt idx="3326">
                  <c:v>0.76775137731481491</c:v>
                </c:pt>
                <c:pt idx="3327">
                  <c:v>0.76775241898148139</c:v>
                </c:pt>
                <c:pt idx="3328">
                  <c:v>0.76775346064814809</c:v>
                </c:pt>
                <c:pt idx="3329">
                  <c:v>0.76775449074074065</c:v>
                </c:pt>
                <c:pt idx="3330">
                  <c:v>0.76775554398148149</c:v>
                </c:pt>
                <c:pt idx="3331">
                  <c:v>0.76775658564814808</c:v>
                </c:pt>
                <c:pt idx="3332">
                  <c:v>0.76775762731481478</c:v>
                </c:pt>
                <c:pt idx="3333">
                  <c:v>0.76775832175925929</c:v>
                </c:pt>
                <c:pt idx="3334">
                  <c:v>0.76775901620370368</c:v>
                </c:pt>
                <c:pt idx="3335">
                  <c:v>0.76776005787037038</c:v>
                </c:pt>
                <c:pt idx="3336">
                  <c:v>0.76776075231481489</c:v>
                </c:pt>
                <c:pt idx="3337">
                  <c:v>0.76776178240740744</c:v>
                </c:pt>
                <c:pt idx="3338">
                  <c:v>0.76776250000000001</c:v>
                </c:pt>
                <c:pt idx="3339">
                  <c:v>0.76776351851851843</c:v>
                </c:pt>
                <c:pt idx="3340">
                  <c:v>0.76776422453703708</c:v>
                </c:pt>
                <c:pt idx="3341">
                  <c:v>0.76776525462962963</c:v>
                </c:pt>
                <c:pt idx="3342">
                  <c:v>0.76776630787037037</c:v>
                </c:pt>
                <c:pt idx="3343">
                  <c:v>0.76776733796296293</c:v>
                </c:pt>
                <c:pt idx="3344">
                  <c:v>0.76776837962962963</c:v>
                </c:pt>
                <c:pt idx="3345">
                  <c:v>0.76776943287037047</c:v>
                </c:pt>
                <c:pt idx="3346">
                  <c:v>0.76777047453703695</c:v>
                </c:pt>
                <c:pt idx="3347">
                  <c:v>0.76777151620370365</c:v>
                </c:pt>
                <c:pt idx="3348">
                  <c:v>0.76777222222222219</c:v>
                </c:pt>
                <c:pt idx="3349">
                  <c:v>0.76777291666666658</c:v>
                </c:pt>
                <c:pt idx="3350">
                  <c:v>0.76777394675925936</c:v>
                </c:pt>
                <c:pt idx="3351">
                  <c:v>0.76777465277777779</c:v>
                </c:pt>
                <c:pt idx="3352">
                  <c:v>0.76777567129629631</c:v>
                </c:pt>
                <c:pt idx="3353">
                  <c:v>0.76777638888888899</c:v>
                </c:pt>
                <c:pt idx="3354">
                  <c:v>0.76777741898148155</c:v>
                </c:pt>
                <c:pt idx="3355">
                  <c:v>0.76777812499999998</c:v>
                </c:pt>
                <c:pt idx="3356">
                  <c:v>0.7677791435185185</c:v>
                </c:pt>
                <c:pt idx="3357">
                  <c:v>0.7677801851851852</c:v>
                </c:pt>
                <c:pt idx="3358">
                  <c:v>0.76778123842592594</c:v>
                </c:pt>
                <c:pt idx="3359">
                  <c:v>0.7677822685185185</c:v>
                </c:pt>
                <c:pt idx="3360">
                  <c:v>0.76778332175925923</c:v>
                </c:pt>
                <c:pt idx="3361">
                  <c:v>0.76778436342592593</c:v>
                </c:pt>
                <c:pt idx="3362">
                  <c:v>0.76778506944444447</c:v>
                </c:pt>
                <c:pt idx="3363">
                  <c:v>0.76778609953703703</c:v>
                </c:pt>
                <c:pt idx="3364">
                  <c:v>0.76778680555555556</c:v>
                </c:pt>
                <c:pt idx="3365">
                  <c:v>0.76778783564814812</c:v>
                </c:pt>
                <c:pt idx="3366">
                  <c:v>0.76778887731481482</c:v>
                </c:pt>
                <c:pt idx="3367">
                  <c:v>0.76778993055555544</c:v>
                </c:pt>
                <c:pt idx="3368">
                  <c:v>0.76779094907407408</c:v>
                </c:pt>
                <c:pt idx="3369">
                  <c:v>0.7677920023148147</c:v>
                </c:pt>
                <c:pt idx="3370">
                  <c:v>0.76779303240740748</c:v>
                </c:pt>
                <c:pt idx="3371">
                  <c:v>0.76779375000000005</c:v>
                </c:pt>
                <c:pt idx="3372">
                  <c:v>0.76779478009259261</c:v>
                </c:pt>
                <c:pt idx="3373">
                  <c:v>0.76779548611111104</c:v>
                </c:pt>
                <c:pt idx="3374">
                  <c:v>0.76779651620370359</c:v>
                </c:pt>
                <c:pt idx="3375">
                  <c:v>0.76779722222222224</c:v>
                </c:pt>
                <c:pt idx="3376">
                  <c:v>0.76779824074074077</c:v>
                </c:pt>
                <c:pt idx="3377">
                  <c:v>0.7677992939814815</c:v>
                </c:pt>
                <c:pt idx="3378">
                  <c:v>0.76779999999999993</c:v>
                </c:pt>
                <c:pt idx="3379">
                  <c:v>0.76780074074074067</c:v>
                </c:pt>
                <c:pt idx="3380">
                  <c:v>0.76780172453703699</c:v>
                </c:pt>
                <c:pt idx="3381">
                  <c:v>0.76780275462962966</c:v>
                </c:pt>
                <c:pt idx="3382">
                  <c:v>0.76780379629629625</c:v>
                </c:pt>
                <c:pt idx="3383">
                  <c:v>0.76780483796296295</c:v>
                </c:pt>
                <c:pt idx="3384">
                  <c:v>0.76780587962962965</c:v>
                </c:pt>
                <c:pt idx="3385">
                  <c:v>0.76780692129629635</c:v>
                </c:pt>
                <c:pt idx="3386">
                  <c:v>0.76780761574074063</c:v>
                </c:pt>
                <c:pt idx="3387">
                  <c:v>0.76780865740740734</c:v>
                </c:pt>
                <c:pt idx="3388">
                  <c:v>0.76780936342592598</c:v>
                </c:pt>
                <c:pt idx="3389">
                  <c:v>0.76781039351851854</c:v>
                </c:pt>
                <c:pt idx="3390">
                  <c:v>0.76781111111111111</c:v>
                </c:pt>
                <c:pt idx="3391">
                  <c:v>0.76781214120370367</c:v>
                </c:pt>
                <c:pt idx="3392">
                  <c:v>0.76781284722222221</c:v>
                </c:pt>
                <c:pt idx="3393">
                  <c:v>0.76781391203703697</c:v>
                </c:pt>
                <c:pt idx="3394">
                  <c:v>0.7678145833333333</c:v>
                </c:pt>
                <c:pt idx="3395">
                  <c:v>0.76781560185185194</c:v>
                </c:pt>
                <c:pt idx="3396">
                  <c:v>0.76781665509259256</c:v>
                </c:pt>
                <c:pt idx="3397">
                  <c:v>0.7678173611111111</c:v>
                </c:pt>
                <c:pt idx="3398">
                  <c:v>0.76781805555555549</c:v>
                </c:pt>
                <c:pt idx="3399">
                  <c:v>0.76781907407407413</c:v>
                </c:pt>
                <c:pt idx="3400">
                  <c:v>0.7678197916666667</c:v>
                </c:pt>
                <c:pt idx="3401">
                  <c:v>0.76782081018518522</c:v>
                </c:pt>
                <c:pt idx="3402">
                  <c:v>0.76782152777777768</c:v>
                </c:pt>
                <c:pt idx="3403">
                  <c:v>0.76782254629629632</c:v>
                </c:pt>
                <c:pt idx="3404">
                  <c:v>0.76782326388888889</c:v>
                </c:pt>
                <c:pt idx="3405">
                  <c:v>0.76782428240740741</c:v>
                </c:pt>
                <c:pt idx="3406">
                  <c:v>0.76782504629629633</c:v>
                </c:pt>
                <c:pt idx="3407">
                  <c:v>0.7678260185185185</c:v>
                </c:pt>
                <c:pt idx="3408">
                  <c:v>0.76782672453703704</c:v>
                </c:pt>
                <c:pt idx="3409">
                  <c:v>0.7678277546296296</c:v>
                </c:pt>
                <c:pt idx="3410">
                  <c:v>0.7678284837962962</c:v>
                </c:pt>
                <c:pt idx="3411">
                  <c:v>0.76782949074074081</c:v>
                </c:pt>
                <c:pt idx="3412">
                  <c:v>0.76783020833333326</c:v>
                </c:pt>
                <c:pt idx="3413">
                  <c:v>0.76783122685185179</c:v>
                </c:pt>
                <c:pt idx="3414">
                  <c:v>0.76783194444444447</c:v>
                </c:pt>
                <c:pt idx="3415">
                  <c:v>0.76783296296296299</c:v>
                </c:pt>
                <c:pt idx="3416">
                  <c:v>0.76783368055555556</c:v>
                </c:pt>
                <c:pt idx="3417">
                  <c:v>0.76783469907407398</c:v>
                </c:pt>
                <c:pt idx="3418">
                  <c:v>0.76783543981481472</c:v>
                </c:pt>
                <c:pt idx="3419">
                  <c:v>0.76783644675925933</c:v>
                </c:pt>
                <c:pt idx="3420">
                  <c:v>0.76783714120370361</c:v>
                </c:pt>
                <c:pt idx="3421">
                  <c:v>0.76783817129629639</c:v>
                </c:pt>
                <c:pt idx="3422">
                  <c:v>0.76783887731481482</c:v>
                </c:pt>
                <c:pt idx="3423">
                  <c:v>0.76783991898148152</c:v>
                </c:pt>
                <c:pt idx="3424">
                  <c:v>0.76784062499999994</c:v>
                </c:pt>
                <c:pt idx="3425">
                  <c:v>0.76784164351851858</c:v>
                </c:pt>
                <c:pt idx="3426">
                  <c:v>0.76784236111111115</c:v>
                </c:pt>
                <c:pt idx="3427">
                  <c:v>0.76784337962962956</c:v>
                </c:pt>
                <c:pt idx="3428">
                  <c:v>0.76784409722222213</c:v>
                </c:pt>
                <c:pt idx="3429">
                  <c:v>0.76784511574074077</c:v>
                </c:pt>
                <c:pt idx="3430">
                  <c:v>0.76784583333333334</c:v>
                </c:pt>
                <c:pt idx="3431">
                  <c:v>0.76784685185185186</c:v>
                </c:pt>
                <c:pt idx="3432">
                  <c:v>0.76784756944444454</c:v>
                </c:pt>
                <c:pt idx="3433">
                  <c:v>0.7678485995370371</c:v>
                </c:pt>
                <c:pt idx="3434">
                  <c:v>0.76784997685185186</c:v>
                </c:pt>
                <c:pt idx="3435">
                  <c:v>0.76785101851851856</c:v>
                </c:pt>
                <c:pt idx="3436">
                  <c:v>0.76785206018518526</c:v>
                </c:pt>
                <c:pt idx="3437">
                  <c:v>0.76785277777777772</c:v>
                </c:pt>
                <c:pt idx="3438">
                  <c:v>0.76785379629629624</c:v>
                </c:pt>
                <c:pt idx="3439">
                  <c:v>0.76785450231481478</c:v>
                </c:pt>
                <c:pt idx="3440">
                  <c:v>0.76785553240740745</c:v>
                </c:pt>
                <c:pt idx="3441">
                  <c:v>0.76785623842592587</c:v>
                </c:pt>
                <c:pt idx="3442">
                  <c:v>0.76785728009259258</c:v>
                </c:pt>
                <c:pt idx="3443">
                  <c:v>0.76785798611111111</c:v>
                </c:pt>
                <c:pt idx="3444">
                  <c:v>0.76785900462962964</c:v>
                </c:pt>
                <c:pt idx="3445">
                  <c:v>0.76785972222222221</c:v>
                </c:pt>
                <c:pt idx="3446">
                  <c:v>0.76786074074074084</c:v>
                </c:pt>
                <c:pt idx="3447">
                  <c:v>0.76786144675925927</c:v>
                </c:pt>
                <c:pt idx="3448">
                  <c:v>0.76786247685185183</c:v>
                </c:pt>
                <c:pt idx="3449">
                  <c:v>0.76786318287037048</c:v>
                </c:pt>
                <c:pt idx="3450">
                  <c:v>0.76786422453703695</c:v>
                </c:pt>
                <c:pt idx="3451">
                  <c:v>0.7678649305555556</c:v>
                </c:pt>
                <c:pt idx="3452">
                  <c:v>0.76786594907407402</c:v>
                </c:pt>
                <c:pt idx="3453">
                  <c:v>0.76786666666666659</c:v>
                </c:pt>
                <c:pt idx="3454">
                  <c:v>0.76786768518518522</c:v>
                </c:pt>
                <c:pt idx="3455">
                  <c:v>0.76786840277777779</c:v>
                </c:pt>
                <c:pt idx="3456">
                  <c:v>0.76786942129629632</c:v>
                </c:pt>
                <c:pt idx="3457">
                  <c:v>0.767870138888889</c:v>
                </c:pt>
                <c:pt idx="3458">
                  <c:v>0.76787116898148156</c:v>
                </c:pt>
                <c:pt idx="3459">
                  <c:v>0.76787189814814816</c:v>
                </c:pt>
                <c:pt idx="3460">
                  <c:v>0.76787289351851851</c:v>
                </c:pt>
                <c:pt idx="3461">
                  <c:v>0.76787359953703704</c:v>
                </c:pt>
                <c:pt idx="3462">
                  <c:v>0.76787464120370374</c:v>
                </c:pt>
                <c:pt idx="3463">
                  <c:v>0.7678756712962963</c:v>
                </c:pt>
                <c:pt idx="3464">
                  <c:v>0.76787637731481484</c:v>
                </c:pt>
                <c:pt idx="3465">
                  <c:v>0.76787707175925923</c:v>
                </c:pt>
                <c:pt idx="3466">
                  <c:v>0.7678781018518519</c:v>
                </c:pt>
                <c:pt idx="3467">
                  <c:v>0.76787880787037033</c:v>
                </c:pt>
                <c:pt idx="3468">
                  <c:v>0.76787983796296289</c:v>
                </c:pt>
                <c:pt idx="3469">
                  <c:v>0.76788122685185189</c:v>
                </c:pt>
                <c:pt idx="3470">
                  <c:v>0.76788229166666666</c:v>
                </c:pt>
                <c:pt idx="3471">
                  <c:v>0.76788331018518508</c:v>
                </c:pt>
                <c:pt idx="3472">
                  <c:v>0.76788407407407411</c:v>
                </c:pt>
                <c:pt idx="3473">
                  <c:v>0.76788504629629628</c:v>
                </c:pt>
                <c:pt idx="3474">
                  <c:v>0.76788575231481471</c:v>
                </c:pt>
                <c:pt idx="3475">
                  <c:v>0.76788678240740749</c:v>
                </c:pt>
                <c:pt idx="3476">
                  <c:v>0.76788748842592591</c:v>
                </c:pt>
                <c:pt idx="3477">
                  <c:v>0.76788851851851847</c:v>
                </c:pt>
                <c:pt idx="3478">
                  <c:v>0.76788924768518518</c:v>
                </c:pt>
                <c:pt idx="3479">
                  <c:v>0.7678902662037036</c:v>
                </c:pt>
                <c:pt idx="3480">
                  <c:v>0.76789100694444434</c:v>
                </c:pt>
                <c:pt idx="3481">
                  <c:v>0.76789199074074077</c:v>
                </c:pt>
                <c:pt idx="3482">
                  <c:v>0.76789270833333323</c:v>
                </c:pt>
                <c:pt idx="3483">
                  <c:v>0.76789372685185187</c:v>
                </c:pt>
                <c:pt idx="3484">
                  <c:v>0.7678944328703704</c:v>
                </c:pt>
                <c:pt idx="3485">
                  <c:v>0.76789546296296296</c:v>
                </c:pt>
                <c:pt idx="3486">
                  <c:v>0.76789615740740746</c:v>
                </c:pt>
                <c:pt idx="3487">
                  <c:v>0.76789719907407405</c:v>
                </c:pt>
                <c:pt idx="3488">
                  <c:v>0.76789790509259259</c:v>
                </c:pt>
                <c:pt idx="3489">
                  <c:v>0.76789894675925929</c:v>
                </c:pt>
                <c:pt idx="3490">
                  <c:v>0.76789964120370369</c:v>
                </c:pt>
                <c:pt idx="3491">
                  <c:v>0.76790069444444453</c:v>
                </c:pt>
                <c:pt idx="3492">
                  <c:v>0.76790137731481478</c:v>
                </c:pt>
                <c:pt idx="3493">
                  <c:v>0.76790243055555552</c:v>
                </c:pt>
                <c:pt idx="3494">
                  <c:v>0.76790311342592599</c:v>
                </c:pt>
                <c:pt idx="3495">
                  <c:v>0.76790415509259258</c:v>
                </c:pt>
                <c:pt idx="3496">
                  <c:v>0.76790484953703697</c:v>
                </c:pt>
                <c:pt idx="3497">
                  <c:v>0.76790587962962953</c:v>
                </c:pt>
                <c:pt idx="3498">
                  <c:v>0.76790658564814818</c:v>
                </c:pt>
                <c:pt idx="3499">
                  <c:v>0.76790761574074073</c:v>
                </c:pt>
                <c:pt idx="3500">
                  <c:v>0.76790834490740734</c:v>
                </c:pt>
                <c:pt idx="3501">
                  <c:v>0.76790935185185194</c:v>
                </c:pt>
                <c:pt idx="3502">
                  <c:v>0.76791006944444451</c:v>
                </c:pt>
                <c:pt idx="3503">
                  <c:v>0.76791143518518512</c:v>
                </c:pt>
                <c:pt idx="3504">
                  <c:v>0.76791247685185182</c:v>
                </c:pt>
                <c:pt idx="3505">
                  <c:v>0.76791351851851852</c:v>
                </c:pt>
                <c:pt idx="3506">
                  <c:v>0.76791457175925926</c:v>
                </c:pt>
                <c:pt idx="3507">
                  <c:v>0.76791526620370376</c:v>
                </c:pt>
                <c:pt idx="3508">
                  <c:v>0.76791629629629632</c:v>
                </c:pt>
                <c:pt idx="3509">
                  <c:v>0.76791702546296303</c:v>
                </c:pt>
                <c:pt idx="3510">
                  <c:v>0.76791812500000001</c:v>
                </c:pt>
                <c:pt idx="3511">
                  <c:v>0.76791872685185192</c:v>
                </c:pt>
                <c:pt idx="3512">
                  <c:v>0.76791976851851851</c:v>
                </c:pt>
                <c:pt idx="3513">
                  <c:v>0.76792047453703705</c:v>
                </c:pt>
                <c:pt idx="3514">
                  <c:v>0.7679215046296296</c:v>
                </c:pt>
                <c:pt idx="3515">
                  <c:v>0.76792221064814814</c:v>
                </c:pt>
                <c:pt idx="3516">
                  <c:v>0.76792324074074081</c:v>
                </c:pt>
                <c:pt idx="3517">
                  <c:v>0.76792394675925923</c:v>
                </c:pt>
                <c:pt idx="3518">
                  <c:v>0.76792497685185179</c:v>
                </c:pt>
                <c:pt idx="3519">
                  <c:v>0.76792571759259254</c:v>
                </c:pt>
                <c:pt idx="3520">
                  <c:v>0.767926712962963</c:v>
                </c:pt>
                <c:pt idx="3521">
                  <c:v>0.76792746527777778</c:v>
                </c:pt>
                <c:pt idx="3522">
                  <c:v>0.76792846064814813</c:v>
                </c:pt>
                <c:pt idx="3523">
                  <c:v>0.76792920138888887</c:v>
                </c:pt>
                <c:pt idx="3524">
                  <c:v>0.76793018518518519</c:v>
                </c:pt>
                <c:pt idx="3525">
                  <c:v>0.76793089120370361</c:v>
                </c:pt>
                <c:pt idx="3526">
                  <c:v>0.76793192129629639</c:v>
                </c:pt>
                <c:pt idx="3527">
                  <c:v>0.76793262731481482</c:v>
                </c:pt>
                <c:pt idx="3528">
                  <c:v>0.76793365740740738</c:v>
                </c:pt>
                <c:pt idx="3529">
                  <c:v>0.76793436342592603</c:v>
                </c:pt>
                <c:pt idx="3530">
                  <c:v>0.76793539351851858</c:v>
                </c:pt>
                <c:pt idx="3531">
                  <c:v>0.76793609953703701</c:v>
                </c:pt>
                <c:pt idx="3532">
                  <c:v>0.76793715277777774</c:v>
                </c:pt>
                <c:pt idx="3533">
                  <c:v>0.76793783564814821</c:v>
                </c:pt>
                <c:pt idx="3534">
                  <c:v>0.76793887731481492</c:v>
                </c:pt>
                <c:pt idx="3535">
                  <c:v>0.7679395717592592</c:v>
                </c:pt>
                <c:pt idx="3536">
                  <c:v>0.76794063657407408</c:v>
                </c:pt>
                <c:pt idx="3537">
                  <c:v>0.7679413078703704</c:v>
                </c:pt>
                <c:pt idx="3538">
                  <c:v>0.76794233796296296</c:v>
                </c:pt>
                <c:pt idx="3539">
                  <c:v>0.7679430439814815</c:v>
                </c:pt>
                <c:pt idx="3540">
                  <c:v>0.76794407407407406</c:v>
                </c:pt>
                <c:pt idx="3541">
                  <c:v>0.7679448148148148</c:v>
                </c:pt>
                <c:pt idx="3542">
                  <c:v>0.76794581018518515</c:v>
                </c:pt>
                <c:pt idx="3543">
                  <c:v>0.76794651620370369</c:v>
                </c:pt>
                <c:pt idx="3544">
                  <c:v>0.76794754629629625</c:v>
                </c:pt>
                <c:pt idx="3545">
                  <c:v>0.76794825231481478</c:v>
                </c:pt>
                <c:pt idx="3546">
                  <c:v>0.76794928240740745</c:v>
                </c:pt>
                <c:pt idx="3547">
                  <c:v>0.76794998842592588</c:v>
                </c:pt>
                <c:pt idx="3548">
                  <c:v>0.76795103009259258</c:v>
                </c:pt>
                <c:pt idx="3549">
                  <c:v>0.76795175925925918</c:v>
                </c:pt>
                <c:pt idx="3550">
                  <c:v>0.76795275462962964</c:v>
                </c:pt>
                <c:pt idx="3551">
                  <c:v>0.76795346064814807</c:v>
                </c:pt>
                <c:pt idx="3552">
                  <c:v>0.76795449074074085</c:v>
                </c:pt>
                <c:pt idx="3553">
                  <c:v>0.76795519675925927</c:v>
                </c:pt>
                <c:pt idx="3554">
                  <c:v>0.76795623842592597</c:v>
                </c:pt>
                <c:pt idx="3555">
                  <c:v>0.76795693287037048</c:v>
                </c:pt>
                <c:pt idx="3556">
                  <c:v>0.7679579861111111</c:v>
                </c:pt>
                <c:pt idx="3557">
                  <c:v>0.76795866898148146</c:v>
                </c:pt>
                <c:pt idx="3558">
                  <c:v>0.76795969907407402</c:v>
                </c:pt>
                <c:pt idx="3559">
                  <c:v>0.76796040509259267</c:v>
                </c:pt>
                <c:pt idx="3560">
                  <c:v>0.76796144675925915</c:v>
                </c:pt>
                <c:pt idx="3561">
                  <c:v>0.76796221064814818</c:v>
                </c:pt>
                <c:pt idx="3562">
                  <c:v>0.76796317129629632</c:v>
                </c:pt>
                <c:pt idx="3563">
                  <c:v>0.76796391203703707</c:v>
                </c:pt>
                <c:pt idx="3564">
                  <c:v>0.76796489583333338</c:v>
                </c:pt>
                <c:pt idx="3565">
                  <c:v>0.76796561342592595</c:v>
                </c:pt>
                <c:pt idx="3566">
                  <c:v>0.76796664351851851</c:v>
                </c:pt>
                <c:pt idx="3567">
                  <c:v>0.76796736111111119</c:v>
                </c:pt>
                <c:pt idx="3568">
                  <c:v>0.7679683796296296</c:v>
                </c:pt>
                <c:pt idx="3569">
                  <c:v>0.76796909722222217</c:v>
                </c:pt>
                <c:pt idx="3570">
                  <c:v>0.7679701157407407</c:v>
                </c:pt>
                <c:pt idx="3571">
                  <c:v>0.76797082175925924</c:v>
                </c:pt>
                <c:pt idx="3572">
                  <c:v>0.76797185185185191</c:v>
                </c:pt>
                <c:pt idx="3573">
                  <c:v>0.76797256944444448</c:v>
                </c:pt>
                <c:pt idx="3574">
                  <c:v>0.76797358796296289</c:v>
                </c:pt>
                <c:pt idx="3575">
                  <c:v>0.76797431712962971</c:v>
                </c:pt>
                <c:pt idx="3576">
                  <c:v>0.76797533564814813</c:v>
                </c:pt>
                <c:pt idx="3577">
                  <c:v>0.76797603009259252</c:v>
                </c:pt>
                <c:pt idx="3578">
                  <c:v>0.76797704861111116</c:v>
                </c:pt>
                <c:pt idx="3579">
                  <c:v>0.76797775462962958</c:v>
                </c:pt>
                <c:pt idx="3580">
                  <c:v>0.76797878472222225</c:v>
                </c:pt>
                <c:pt idx="3581">
                  <c:v>0.76797949074074079</c:v>
                </c:pt>
                <c:pt idx="3582">
                  <c:v>0.76798052083333335</c:v>
                </c:pt>
                <c:pt idx="3583">
                  <c:v>0.76798122685185188</c:v>
                </c:pt>
                <c:pt idx="3584">
                  <c:v>0.76798226851851847</c:v>
                </c:pt>
                <c:pt idx="3585">
                  <c:v>0.76798296296296298</c:v>
                </c:pt>
                <c:pt idx="3586">
                  <c:v>0.76798399305555554</c:v>
                </c:pt>
                <c:pt idx="3587">
                  <c:v>0.76798469907407407</c:v>
                </c:pt>
                <c:pt idx="3588">
                  <c:v>0.76798572916666663</c:v>
                </c:pt>
                <c:pt idx="3589">
                  <c:v>0.76798643518518517</c:v>
                </c:pt>
                <c:pt idx="3590">
                  <c:v>0.76798746527777784</c:v>
                </c:pt>
                <c:pt idx="3591">
                  <c:v>0.76798817129629626</c:v>
                </c:pt>
                <c:pt idx="3592">
                  <c:v>0.76798921296296296</c:v>
                </c:pt>
                <c:pt idx="3593">
                  <c:v>0.76798990740740747</c:v>
                </c:pt>
                <c:pt idx="3594">
                  <c:v>0.76799093750000003</c:v>
                </c:pt>
                <c:pt idx="3595">
                  <c:v>0.76799164351851845</c:v>
                </c:pt>
                <c:pt idx="3596">
                  <c:v>0.76799268518518515</c:v>
                </c:pt>
                <c:pt idx="3597">
                  <c:v>0.76799337962962966</c:v>
                </c:pt>
                <c:pt idx="3598">
                  <c:v>0.76799440972222222</c:v>
                </c:pt>
                <c:pt idx="3599">
                  <c:v>0.76799511574074064</c:v>
                </c:pt>
                <c:pt idx="3600">
                  <c:v>0.76799615740740734</c:v>
                </c:pt>
                <c:pt idx="3601">
                  <c:v>0.76799686342592599</c:v>
                </c:pt>
                <c:pt idx="3602">
                  <c:v>0.76799789351851855</c:v>
                </c:pt>
                <c:pt idx="3603">
                  <c:v>0.76799858796296305</c:v>
                </c:pt>
                <c:pt idx="3604">
                  <c:v>0.76799961805555561</c:v>
                </c:pt>
                <c:pt idx="3605">
                  <c:v>0.76800032407407404</c:v>
                </c:pt>
                <c:pt idx="3606">
                  <c:v>0.76800136574074074</c:v>
                </c:pt>
                <c:pt idx="3607">
                  <c:v>0.76800206018518524</c:v>
                </c:pt>
                <c:pt idx="3608">
                  <c:v>0.76800310185185194</c:v>
                </c:pt>
                <c:pt idx="3609">
                  <c:v>0.76800379629629623</c:v>
                </c:pt>
                <c:pt idx="3610">
                  <c:v>0.76800483796296293</c:v>
                </c:pt>
                <c:pt idx="3611">
                  <c:v>0.76800587962962963</c:v>
                </c:pt>
                <c:pt idx="3612">
                  <c:v>0.76800657407407413</c:v>
                </c:pt>
                <c:pt idx="3613">
                  <c:v>0.76800726851851853</c:v>
                </c:pt>
                <c:pt idx="3614">
                  <c:v>0.76800831018518512</c:v>
                </c:pt>
                <c:pt idx="3615">
                  <c:v>0.76800900462962962</c:v>
                </c:pt>
                <c:pt idx="3616">
                  <c:v>0.76801004629629632</c:v>
                </c:pt>
                <c:pt idx="3617">
                  <c:v>0.76801074074074072</c:v>
                </c:pt>
                <c:pt idx="3618">
                  <c:v>0.76801177083333327</c:v>
                </c:pt>
                <c:pt idx="3619">
                  <c:v>0.76801247685185192</c:v>
                </c:pt>
                <c:pt idx="3620">
                  <c:v>0.76801350694444448</c:v>
                </c:pt>
                <c:pt idx="3621">
                  <c:v>0.76801421296296291</c:v>
                </c:pt>
                <c:pt idx="3622">
                  <c:v>0.76801525462962961</c:v>
                </c:pt>
                <c:pt idx="3623">
                  <c:v>0.76801664351851862</c:v>
                </c:pt>
                <c:pt idx="3624">
                  <c:v>0.76801767361111117</c:v>
                </c:pt>
                <c:pt idx="3625">
                  <c:v>0.7680187268518518</c:v>
                </c:pt>
                <c:pt idx="3626">
                  <c:v>0.7680194212962963</c:v>
                </c:pt>
                <c:pt idx="3627">
                  <c:v>0.76802045138888886</c:v>
                </c:pt>
                <c:pt idx="3628">
                  <c:v>0.76802115740740751</c:v>
                </c:pt>
                <c:pt idx="3629">
                  <c:v>0.76802219907407399</c:v>
                </c:pt>
                <c:pt idx="3630">
                  <c:v>0.76802289351851849</c:v>
                </c:pt>
                <c:pt idx="3631">
                  <c:v>0.76802392361111105</c:v>
                </c:pt>
                <c:pt idx="3632">
                  <c:v>0.7680246296296297</c:v>
                </c:pt>
                <c:pt idx="3633">
                  <c:v>0.7680256712962964</c:v>
                </c:pt>
                <c:pt idx="3634">
                  <c:v>0.76802637731481482</c:v>
                </c:pt>
                <c:pt idx="3635">
                  <c:v>0.76802740740740738</c:v>
                </c:pt>
                <c:pt idx="3636">
                  <c:v>0.76802810185185189</c:v>
                </c:pt>
                <c:pt idx="3637">
                  <c:v>0.76802914351851859</c:v>
                </c:pt>
                <c:pt idx="3638">
                  <c:v>0.76802983796296298</c:v>
                </c:pt>
                <c:pt idx="3639">
                  <c:v>0.76803087962962957</c:v>
                </c:pt>
                <c:pt idx="3640">
                  <c:v>0.76803157407407407</c:v>
                </c:pt>
                <c:pt idx="3641">
                  <c:v>0.76803261574074078</c:v>
                </c:pt>
                <c:pt idx="3642">
                  <c:v>0.76803331018518517</c:v>
                </c:pt>
                <c:pt idx="3643">
                  <c:v>0.76803434027777773</c:v>
                </c:pt>
                <c:pt idx="3644">
                  <c:v>0.76803504629629626</c:v>
                </c:pt>
                <c:pt idx="3645">
                  <c:v>0.76803608796296297</c:v>
                </c:pt>
                <c:pt idx="3646">
                  <c:v>0.7680367939814815</c:v>
                </c:pt>
                <c:pt idx="3647">
                  <c:v>0.76803782407407406</c:v>
                </c:pt>
                <c:pt idx="3648">
                  <c:v>0.76803851851851856</c:v>
                </c:pt>
                <c:pt idx="3649">
                  <c:v>0.76803956018518516</c:v>
                </c:pt>
                <c:pt idx="3650">
                  <c:v>0.76804025462962955</c:v>
                </c:pt>
                <c:pt idx="3651">
                  <c:v>0.76804128472222233</c:v>
                </c:pt>
                <c:pt idx="3652">
                  <c:v>0.76804199074074075</c:v>
                </c:pt>
                <c:pt idx="3653">
                  <c:v>0.76804303240740746</c:v>
                </c:pt>
                <c:pt idx="3654">
                  <c:v>0.76804372685185196</c:v>
                </c:pt>
                <c:pt idx="3655">
                  <c:v>0.76804476851851844</c:v>
                </c:pt>
                <c:pt idx="3656">
                  <c:v>0.76804546296296294</c:v>
                </c:pt>
                <c:pt idx="3657">
                  <c:v>0.7680464930555555</c:v>
                </c:pt>
                <c:pt idx="3658">
                  <c:v>0.76804719907407415</c:v>
                </c:pt>
                <c:pt idx="3659">
                  <c:v>0.76804822916666671</c:v>
                </c:pt>
                <c:pt idx="3660">
                  <c:v>0.76804893518518513</c:v>
                </c:pt>
                <c:pt idx="3661">
                  <c:v>0.76804997685185183</c:v>
                </c:pt>
                <c:pt idx="3662">
                  <c:v>0.76805067129629634</c:v>
                </c:pt>
                <c:pt idx="3663">
                  <c:v>0.76805171296296304</c:v>
                </c:pt>
                <c:pt idx="3664">
                  <c:v>0.76805240740740743</c:v>
                </c:pt>
                <c:pt idx="3665">
                  <c:v>0.76805344907407402</c:v>
                </c:pt>
                <c:pt idx="3666">
                  <c:v>0.76805414351851853</c:v>
                </c:pt>
                <c:pt idx="3667">
                  <c:v>0.76805518518518523</c:v>
                </c:pt>
                <c:pt idx="3668">
                  <c:v>0.76805587962962962</c:v>
                </c:pt>
                <c:pt idx="3669">
                  <c:v>0.76805690972222218</c:v>
                </c:pt>
                <c:pt idx="3670">
                  <c:v>0.76805761574074072</c:v>
                </c:pt>
                <c:pt idx="3671">
                  <c:v>0.76805865740740742</c:v>
                </c:pt>
                <c:pt idx="3672">
                  <c:v>0.76805935185185181</c:v>
                </c:pt>
                <c:pt idx="3673">
                  <c:v>0.76806038194444437</c:v>
                </c:pt>
                <c:pt idx="3674">
                  <c:v>0.76806143518518522</c:v>
                </c:pt>
                <c:pt idx="3675">
                  <c:v>0.76806212962962961</c:v>
                </c:pt>
                <c:pt idx="3676">
                  <c:v>0.76806284722222218</c:v>
                </c:pt>
                <c:pt idx="3677">
                  <c:v>0.76806385416666656</c:v>
                </c:pt>
                <c:pt idx="3678">
                  <c:v>0.76806456018518521</c:v>
                </c:pt>
                <c:pt idx="3679">
                  <c:v>0.76806560185185191</c:v>
                </c:pt>
                <c:pt idx="3680">
                  <c:v>0.76806630787037034</c:v>
                </c:pt>
                <c:pt idx="3681">
                  <c:v>0.76806733796296289</c:v>
                </c:pt>
                <c:pt idx="3682">
                  <c:v>0.7680680324074074</c:v>
                </c:pt>
                <c:pt idx="3683">
                  <c:v>0.7680690740740741</c:v>
                </c:pt>
                <c:pt idx="3684">
                  <c:v>0.7680701157407408</c:v>
                </c:pt>
                <c:pt idx="3685">
                  <c:v>0.76807082175925923</c:v>
                </c:pt>
                <c:pt idx="3686">
                  <c:v>0.76807184027777786</c:v>
                </c:pt>
                <c:pt idx="3687">
                  <c:v>0.76807254629629629</c:v>
                </c:pt>
                <c:pt idx="3688">
                  <c:v>0.76807393518518519</c:v>
                </c:pt>
                <c:pt idx="3689">
                  <c:v>0.76807497685185189</c:v>
                </c:pt>
                <c:pt idx="3690">
                  <c:v>0.76807601851851848</c:v>
                </c:pt>
                <c:pt idx="3691">
                  <c:v>0.76807706018518518</c:v>
                </c:pt>
                <c:pt idx="3692">
                  <c:v>0.76807775462962968</c:v>
                </c:pt>
                <c:pt idx="3693">
                  <c:v>0.76807879629629638</c:v>
                </c:pt>
                <c:pt idx="3694">
                  <c:v>0.76807949074074067</c:v>
                </c:pt>
                <c:pt idx="3695">
                  <c:v>0.76808052083333334</c:v>
                </c:pt>
                <c:pt idx="3696">
                  <c:v>0.76808122685185187</c:v>
                </c:pt>
                <c:pt idx="3697">
                  <c:v>0.76808226851851857</c:v>
                </c:pt>
                <c:pt idx="3698">
                  <c:v>0.76808296296296297</c:v>
                </c:pt>
                <c:pt idx="3699">
                  <c:v>0.76808400462962956</c:v>
                </c:pt>
                <c:pt idx="3700">
                  <c:v>0.76808471064814821</c:v>
                </c:pt>
                <c:pt idx="3701">
                  <c:v>0.76808574074074076</c:v>
                </c:pt>
                <c:pt idx="3702">
                  <c:v>0.76808644675925919</c:v>
                </c:pt>
                <c:pt idx="3703">
                  <c:v>0.76808746527777771</c:v>
                </c:pt>
                <c:pt idx="3704">
                  <c:v>0.76808817129629636</c:v>
                </c:pt>
                <c:pt idx="3705">
                  <c:v>0.76808921296296295</c:v>
                </c:pt>
                <c:pt idx="3706">
                  <c:v>0.76808990740740735</c:v>
                </c:pt>
                <c:pt idx="3707">
                  <c:v>0.7680909374999999</c:v>
                </c:pt>
                <c:pt idx="3708">
                  <c:v>0.76809164351851855</c:v>
                </c:pt>
                <c:pt idx="3709">
                  <c:v>0.76809268518518525</c:v>
                </c:pt>
                <c:pt idx="3710">
                  <c:v>0.76809337962962954</c:v>
                </c:pt>
                <c:pt idx="3711">
                  <c:v>0.76809442129629624</c:v>
                </c:pt>
                <c:pt idx="3712">
                  <c:v>0.76809511574074074</c:v>
                </c:pt>
                <c:pt idx="3713">
                  <c:v>0.7680961458333333</c:v>
                </c:pt>
                <c:pt idx="3714">
                  <c:v>0.76809685185185195</c:v>
                </c:pt>
                <c:pt idx="3715">
                  <c:v>0.76809789351851843</c:v>
                </c:pt>
                <c:pt idx="3716">
                  <c:v>0.76809858796296293</c:v>
                </c:pt>
                <c:pt idx="3717">
                  <c:v>0.76809962962962963</c:v>
                </c:pt>
                <c:pt idx="3718">
                  <c:v>0.76810032407407414</c:v>
                </c:pt>
                <c:pt idx="3719">
                  <c:v>0.76810136574074084</c:v>
                </c:pt>
                <c:pt idx="3720">
                  <c:v>0.76810274305555559</c:v>
                </c:pt>
                <c:pt idx="3721">
                  <c:v>0.76810378472222229</c:v>
                </c:pt>
                <c:pt idx="3722">
                  <c:v>0.76810483796296303</c:v>
                </c:pt>
                <c:pt idx="3723">
                  <c:v>0.76810553240740742</c:v>
                </c:pt>
                <c:pt idx="3724">
                  <c:v>0.76810656249999998</c:v>
                </c:pt>
                <c:pt idx="3725">
                  <c:v>0.76810726851851852</c:v>
                </c:pt>
                <c:pt idx="3726">
                  <c:v>0.76810831018518522</c:v>
                </c:pt>
                <c:pt idx="3727">
                  <c:v>0.76810900462962961</c:v>
                </c:pt>
                <c:pt idx="3728">
                  <c:v>0.76811004629629631</c:v>
                </c:pt>
                <c:pt idx="3729">
                  <c:v>0.76811074074074071</c:v>
                </c:pt>
                <c:pt idx="3730">
                  <c:v>0.76811145833333327</c:v>
                </c:pt>
                <c:pt idx="3731">
                  <c:v>0.76811246527777788</c:v>
                </c:pt>
                <c:pt idx="3732">
                  <c:v>0.76811350694444436</c:v>
                </c:pt>
                <c:pt idx="3733">
                  <c:v>0.76811421296296301</c:v>
                </c:pt>
                <c:pt idx="3734">
                  <c:v>0.76811491898148143</c:v>
                </c:pt>
                <c:pt idx="3735">
                  <c:v>0.76811593750000007</c:v>
                </c:pt>
                <c:pt idx="3736">
                  <c:v>0.76811665509259264</c:v>
                </c:pt>
                <c:pt idx="3737">
                  <c:v>0.76811767361111105</c:v>
                </c:pt>
                <c:pt idx="3738">
                  <c:v>0.76811839120370362</c:v>
                </c:pt>
                <c:pt idx="3739">
                  <c:v>0.76811940972222226</c:v>
                </c:pt>
                <c:pt idx="3740">
                  <c:v>0.76812012731481483</c:v>
                </c:pt>
                <c:pt idx="3741">
                  <c:v>0.76812114583333335</c:v>
                </c:pt>
                <c:pt idx="3742">
                  <c:v>0.76812219907407409</c:v>
                </c:pt>
                <c:pt idx="3743">
                  <c:v>0.76812322916666664</c:v>
                </c:pt>
                <c:pt idx="3744">
                  <c:v>0.76812428240740738</c:v>
                </c:pt>
                <c:pt idx="3745">
                  <c:v>0.76812532407407408</c:v>
                </c:pt>
                <c:pt idx="3746">
                  <c:v>0.76812635416666664</c:v>
                </c:pt>
                <c:pt idx="3747">
                  <c:v>0.76812739583333334</c:v>
                </c:pt>
                <c:pt idx="3748">
                  <c:v>0.76812843750000004</c:v>
                </c:pt>
                <c:pt idx="3749">
                  <c:v>0.76812947916666674</c:v>
                </c:pt>
                <c:pt idx="3750">
                  <c:v>0.76813052083333344</c:v>
                </c:pt>
                <c:pt idx="3751">
                  <c:v>0.76813225694444442</c:v>
                </c:pt>
                <c:pt idx="3752">
                  <c:v>0.76813329861111113</c:v>
                </c:pt>
                <c:pt idx="3753">
                  <c:v>0.76813434027777783</c:v>
                </c:pt>
                <c:pt idx="3754">
                  <c:v>0.76813539351851856</c:v>
                </c:pt>
                <c:pt idx="3755">
                  <c:v>0.76813643518518526</c:v>
                </c:pt>
                <c:pt idx="3756">
                  <c:v>0.76813746527777782</c:v>
                </c:pt>
                <c:pt idx="3757">
                  <c:v>0.76813850694444452</c:v>
                </c:pt>
                <c:pt idx="3758">
                  <c:v>0.76813954861111122</c:v>
                </c:pt>
                <c:pt idx="3759">
                  <c:v>0.76814093750000001</c:v>
                </c:pt>
                <c:pt idx="3760">
                  <c:v>0.76814197916666671</c:v>
                </c:pt>
                <c:pt idx="3761">
                  <c:v>0.76814302083333341</c:v>
                </c:pt>
                <c:pt idx="3762">
                  <c:v>0.76814407407407403</c:v>
                </c:pt>
                <c:pt idx="3763">
                  <c:v>0.76814511574074074</c:v>
                </c:pt>
                <c:pt idx="3764">
                  <c:v>0.76814614583333329</c:v>
                </c:pt>
                <c:pt idx="3765">
                  <c:v>0.76814718749999999</c:v>
                </c:pt>
                <c:pt idx="3766">
                  <c:v>0.7681482291666667</c:v>
                </c:pt>
                <c:pt idx="3767">
                  <c:v>0.76814927083333329</c:v>
                </c:pt>
                <c:pt idx="3768">
                  <c:v>0.76815031249999999</c:v>
                </c:pt>
                <c:pt idx="3769">
                  <c:v>0.76815135416666669</c:v>
                </c:pt>
                <c:pt idx="3770">
                  <c:v>0.76815239583333339</c:v>
                </c:pt>
                <c:pt idx="3771">
                  <c:v>0.76815343749999998</c:v>
                </c:pt>
                <c:pt idx="3772">
                  <c:v>0.76815447916666668</c:v>
                </c:pt>
                <c:pt idx="3773">
                  <c:v>0.7681555324074073</c:v>
                </c:pt>
                <c:pt idx="3774">
                  <c:v>0.76815656250000008</c:v>
                </c:pt>
                <c:pt idx="3775">
                  <c:v>0.76815760416666656</c:v>
                </c:pt>
                <c:pt idx="3776">
                  <c:v>0.76815864583333326</c:v>
                </c:pt>
                <c:pt idx="3777">
                  <c:v>0.76815968749999997</c:v>
                </c:pt>
                <c:pt idx="3778">
                  <c:v>0.7681607407407407</c:v>
                </c:pt>
                <c:pt idx="3779">
                  <c:v>0.76816177083333337</c:v>
                </c:pt>
                <c:pt idx="3780">
                  <c:v>0.76816281249999996</c:v>
                </c:pt>
                <c:pt idx="3781">
                  <c:v>0.76816385416666666</c:v>
                </c:pt>
                <c:pt idx="3782">
                  <c:v>0.76816489583333336</c:v>
                </c:pt>
                <c:pt idx="3783">
                  <c:v>0.76816593750000006</c:v>
                </c:pt>
                <c:pt idx="3784">
                  <c:v>0.76816697916666665</c:v>
                </c:pt>
                <c:pt idx="3785">
                  <c:v>0.7681680324074075</c:v>
                </c:pt>
                <c:pt idx="3786">
                  <c:v>0.76816906250000005</c:v>
                </c:pt>
                <c:pt idx="3787">
                  <c:v>0.76817010416666676</c:v>
                </c:pt>
                <c:pt idx="3788">
                  <c:v>0.76817114583333324</c:v>
                </c:pt>
                <c:pt idx="3789">
                  <c:v>0.76817218749999994</c:v>
                </c:pt>
                <c:pt idx="3790">
                  <c:v>0.76817322916666664</c:v>
                </c:pt>
                <c:pt idx="3791">
                  <c:v>0.76817427083333334</c:v>
                </c:pt>
                <c:pt idx="3792">
                  <c:v>0.76817531249999993</c:v>
                </c:pt>
                <c:pt idx="3793">
                  <c:v>0.76817636574074077</c:v>
                </c:pt>
                <c:pt idx="3794">
                  <c:v>0.76817739583333333</c:v>
                </c:pt>
                <c:pt idx="3795">
                  <c:v>0.76817844907407407</c:v>
                </c:pt>
                <c:pt idx="3796">
                  <c:v>0.76817947916666673</c:v>
                </c:pt>
                <c:pt idx="3797">
                  <c:v>0.76818052083333332</c:v>
                </c:pt>
                <c:pt idx="3798">
                  <c:v>0.76818156250000003</c:v>
                </c:pt>
                <c:pt idx="3799">
                  <c:v>0.76818261574074065</c:v>
                </c:pt>
                <c:pt idx="3800">
                  <c:v>0.76818365740740735</c:v>
                </c:pt>
                <c:pt idx="3801">
                  <c:v>0.76818469907407405</c:v>
                </c:pt>
                <c:pt idx="3802">
                  <c:v>0.76818572916666661</c:v>
                </c:pt>
                <c:pt idx="3803">
                  <c:v>0.76818677083333331</c:v>
                </c:pt>
                <c:pt idx="3804">
                  <c:v>0.76818782407407404</c:v>
                </c:pt>
                <c:pt idx="3805">
                  <c:v>0.7681888541666666</c:v>
                </c:pt>
                <c:pt idx="3806">
                  <c:v>0.7681902430555555</c:v>
                </c:pt>
                <c:pt idx="3807">
                  <c:v>0.7681912847222222</c:v>
                </c:pt>
                <c:pt idx="3808">
                  <c:v>0.76819233796296293</c:v>
                </c:pt>
                <c:pt idx="3809">
                  <c:v>0.76819336805555549</c:v>
                </c:pt>
                <c:pt idx="3810">
                  <c:v>0.76819440972222219</c:v>
                </c:pt>
                <c:pt idx="3811">
                  <c:v>0.76819545138888889</c:v>
                </c:pt>
                <c:pt idx="3812">
                  <c:v>0.7681964930555556</c:v>
                </c:pt>
                <c:pt idx="3813">
                  <c:v>0.76819753472222219</c:v>
                </c:pt>
                <c:pt idx="3814">
                  <c:v>0.76819857638888889</c:v>
                </c:pt>
                <c:pt idx="3815">
                  <c:v>0.76819961805555559</c:v>
                </c:pt>
                <c:pt idx="3816">
                  <c:v>0.76820067129629621</c:v>
                </c:pt>
                <c:pt idx="3817">
                  <c:v>0.76820170138888899</c:v>
                </c:pt>
                <c:pt idx="3818">
                  <c:v>0.76820274305555547</c:v>
                </c:pt>
                <c:pt idx="3819">
                  <c:v>0.76820378472222217</c:v>
                </c:pt>
                <c:pt idx="3820">
                  <c:v>0.76820482638888887</c:v>
                </c:pt>
                <c:pt idx="3821">
                  <c:v>0.76820586805555557</c:v>
                </c:pt>
                <c:pt idx="3822">
                  <c:v>0.76820690972222216</c:v>
                </c:pt>
                <c:pt idx="3823">
                  <c:v>0.76820795138888887</c:v>
                </c:pt>
                <c:pt idx="3824">
                  <c:v>0.76820899305555557</c:v>
                </c:pt>
                <c:pt idx="3825">
                  <c:v>0.76821003472222227</c:v>
                </c:pt>
                <c:pt idx="3826">
                  <c:v>0.76821107638888886</c:v>
                </c:pt>
                <c:pt idx="3827">
                  <c:v>0.76821211805555556</c:v>
                </c:pt>
                <c:pt idx="3828">
                  <c:v>0.76821315972222226</c:v>
                </c:pt>
                <c:pt idx="3829">
                  <c:v>0.76821420138888896</c:v>
                </c:pt>
                <c:pt idx="3830">
                  <c:v>0.76821524305555566</c:v>
                </c:pt>
                <c:pt idx="3831">
                  <c:v>0.76821628472222214</c:v>
                </c:pt>
                <c:pt idx="3832">
                  <c:v>0.76821733796296299</c:v>
                </c:pt>
                <c:pt idx="3833">
                  <c:v>0.76821836805555554</c:v>
                </c:pt>
                <c:pt idx="3834">
                  <c:v>0.76821940972222225</c:v>
                </c:pt>
                <c:pt idx="3835">
                  <c:v>0.76822045138888884</c:v>
                </c:pt>
                <c:pt idx="3836">
                  <c:v>0.76822149305555554</c:v>
                </c:pt>
                <c:pt idx="3837">
                  <c:v>0.76822253472222224</c:v>
                </c:pt>
                <c:pt idx="3838">
                  <c:v>0.76822357638888894</c:v>
                </c:pt>
                <c:pt idx="3839">
                  <c:v>0.76822461805555553</c:v>
                </c:pt>
                <c:pt idx="3840">
                  <c:v>0.76822565972222223</c:v>
                </c:pt>
                <c:pt idx="3841">
                  <c:v>0.76822670138888893</c:v>
                </c:pt>
                <c:pt idx="3842">
                  <c:v>0.76822774305555563</c:v>
                </c:pt>
                <c:pt idx="3843">
                  <c:v>0.76822879629629626</c:v>
                </c:pt>
                <c:pt idx="3844">
                  <c:v>0.76822982638888881</c:v>
                </c:pt>
                <c:pt idx="3845">
                  <c:v>0.76823086805555552</c:v>
                </c:pt>
                <c:pt idx="3846">
                  <c:v>0.76823190972222222</c:v>
                </c:pt>
                <c:pt idx="3847">
                  <c:v>0.76823295138888892</c:v>
                </c:pt>
                <c:pt idx="3848">
                  <c:v>0.76823435185185185</c:v>
                </c:pt>
                <c:pt idx="3849">
                  <c:v>0.76823538194444441</c:v>
                </c:pt>
                <c:pt idx="3850">
                  <c:v>0.76823642361111111</c:v>
                </c:pt>
                <c:pt idx="3851">
                  <c:v>0.76823747685185184</c:v>
                </c:pt>
                <c:pt idx="3852">
                  <c:v>0.7682385069444444</c:v>
                </c:pt>
                <c:pt idx="3853">
                  <c:v>0.7682395486111111</c:v>
                </c:pt>
                <c:pt idx="3854">
                  <c:v>0.76824060185185183</c:v>
                </c:pt>
                <c:pt idx="3855">
                  <c:v>0.7682416319444445</c:v>
                </c:pt>
                <c:pt idx="3856">
                  <c:v>0.76824267361111109</c:v>
                </c:pt>
                <c:pt idx="3857">
                  <c:v>0.76824371527777779</c:v>
                </c:pt>
                <c:pt idx="3858">
                  <c:v>0.7682447569444445</c:v>
                </c:pt>
                <c:pt idx="3859">
                  <c:v>0.7682457986111112</c:v>
                </c:pt>
                <c:pt idx="3860">
                  <c:v>0.76824684027777768</c:v>
                </c:pt>
                <c:pt idx="3861">
                  <c:v>0.76824822916666669</c:v>
                </c:pt>
                <c:pt idx="3862">
                  <c:v>0.76824927083333339</c:v>
                </c:pt>
                <c:pt idx="3863">
                  <c:v>0.76825032407407401</c:v>
                </c:pt>
                <c:pt idx="3864">
                  <c:v>0.76825135416666657</c:v>
                </c:pt>
                <c:pt idx="3865">
                  <c:v>0.76825239583333327</c:v>
                </c:pt>
                <c:pt idx="3866">
                  <c:v>0.76825343749999997</c:v>
                </c:pt>
                <c:pt idx="3867">
                  <c:v>0.76825447916666667</c:v>
                </c:pt>
                <c:pt idx="3868">
                  <c:v>0.76825552083333326</c:v>
                </c:pt>
                <c:pt idx="3869">
                  <c:v>0.76825656249999996</c:v>
                </c:pt>
                <c:pt idx="3870">
                  <c:v>0.76825760416666666</c:v>
                </c:pt>
                <c:pt idx="3871">
                  <c:v>0.76825864583333336</c:v>
                </c:pt>
                <c:pt idx="3872">
                  <c:v>0.76825968750000007</c:v>
                </c:pt>
                <c:pt idx="3873">
                  <c:v>0.76826072916666666</c:v>
                </c:pt>
                <c:pt idx="3874">
                  <c:v>0.76826177083333336</c:v>
                </c:pt>
                <c:pt idx="3875">
                  <c:v>0.76826281250000006</c:v>
                </c:pt>
                <c:pt idx="3876">
                  <c:v>0.76826385416666676</c:v>
                </c:pt>
                <c:pt idx="3877">
                  <c:v>0.76826489583333324</c:v>
                </c:pt>
                <c:pt idx="3878">
                  <c:v>0.76826593749999994</c:v>
                </c:pt>
                <c:pt idx="3879">
                  <c:v>0.76826697916666664</c:v>
                </c:pt>
                <c:pt idx="3880">
                  <c:v>0.76826802083333334</c:v>
                </c:pt>
                <c:pt idx="3881">
                  <c:v>0.76826906249999993</c:v>
                </c:pt>
                <c:pt idx="3882">
                  <c:v>0.76827011574074078</c:v>
                </c:pt>
                <c:pt idx="3883">
                  <c:v>0.76827114583333334</c:v>
                </c:pt>
                <c:pt idx="3884">
                  <c:v>0.76827218750000004</c:v>
                </c:pt>
                <c:pt idx="3885">
                  <c:v>0.76827322916666674</c:v>
                </c:pt>
                <c:pt idx="3886">
                  <c:v>0.76827427083333333</c:v>
                </c:pt>
                <c:pt idx="3887">
                  <c:v>0.76827531250000003</c:v>
                </c:pt>
                <c:pt idx="3888">
                  <c:v>0.76827635416666673</c:v>
                </c:pt>
                <c:pt idx="3889">
                  <c:v>0.76827739583333343</c:v>
                </c:pt>
                <c:pt idx="3890">
                  <c:v>0.76827848379629626</c:v>
                </c:pt>
                <c:pt idx="3891">
                  <c:v>0.76827947916666661</c:v>
                </c:pt>
                <c:pt idx="3892">
                  <c:v>0.76828156250000001</c:v>
                </c:pt>
                <c:pt idx="3893">
                  <c:v>0.76828260416666661</c:v>
                </c:pt>
                <c:pt idx="3894">
                  <c:v>0.76828364583333331</c:v>
                </c:pt>
                <c:pt idx="3895">
                  <c:v>0.76828469907407404</c:v>
                </c:pt>
                <c:pt idx="3896">
                  <c:v>0.76828572916666671</c:v>
                </c:pt>
                <c:pt idx="3897">
                  <c:v>0.7682867708333333</c:v>
                </c:pt>
                <c:pt idx="3898">
                  <c:v>0.7682878125</c:v>
                </c:pt>
                <c:pt idx="3899">
                  <c:v>0.7682888541666667</c:v>
                </c:pt>
                <c:pt idx="3900">
                  <c:v>0.7682898958333334</c:v>
                </c:pt>
                <c:pt idx="3901">
                  <c:v>0.7682909375000001</c:v>
                </c:pt>
                <c:pt idx="3902">
                  <c:v>0.76829233796296303</c:v>
                </c:pt>
                <c:pt idx="3903">
                  <c:v>0.76829337962962974</c:v>
                </c:pt>
                <c:pt idx="3904">
                  <c:v>0.76829442129629621</c:v>
                </c:pt>
                <c:pt idx="3905">
                  <c:v>0.76829546296296292</c:v>
                </c:pt>
                <c:pt idx="3906">
                  <c:v>0.76829650462962962</c:v>
                </c:pt>
                <c:pt idx="3907">
                  <c:v>0.76829754629629632</c:v>
                </c:pt>
                <c:pt idx="3908">
                  <c:v>0.76829858796296291</c:v>
                </c:pt>
                <c:pt idx="3909">
                  <c:v>0.76829962962962961</c:v>
                </c:pt>
                <c:pt idx="3910">
                  <c:v>0.76830067129629631</c:v>
                </c:pt>
                <c:pt idx="3911">
                  <c:v>0.76830171296296301</c:v>
                </c:pt>
                <c:pt idx="3912">
                  <c:v>0.7683027546296296</c:v>
                </c:pt>
                <c:pt idx="3913">
                  <c:v>0.7683037962962963</c:v>
                </c:pt>
                <c:pt idx="3914">
                  <c:v>0.76830483796296301</c:v>
                </c:pt>
                <c:pt idx="3915">
                  <c:v>0.76830623842592594</c:v>
                </c:pt>
                <c:pt idx="3916">
                  <c:v>0.76830726851851849</c:v>
                </c:pt>
                <c:pt idx="3917">
                  <c:v>0.76830831018518519</c:v>
                </c:pt>
                <c:pt idx="3918">
                  <c:v>0.76830934027777775</c:v>
                </c:pt>
                <c:pt idx="3919">
                  <c:v>0.76831038194444445</c:v>
                </c:pt>
                <c:pt idx="3920">
                  <c:v>0.76831142361111116</c:v>
                </c:pt>
                <c:pt idx="3921">
                  <c:v>0.76831247685185178</c:v>
                </c:pt>
                <c:pt idx="3922">
                  <c:v>0.76831351851851848</c:v>
                </c:pt>
                <c:pt idx="3923">
                  <c:v>0.76831490740740749</c:v>
                </c:pt>
                <c:pt idx="3924">
                  <c:v>0.76831594907407397</c:v>
                </c:pt>
                <c:pt idx="3925">
                  <c:v>0.76831699074074067</c:v>
                </c:pt>
                <c:pt idx="3926">
                  <c:v>0.76831803240740737</c:v>
                </c:pt>
                <c:pt idx="3927">
                  <c:v>0.76831907407407407</c:v>
                </c:pt>
                <c:pt idx="3928">
                  <c:v>0.76832011574074077</c:v>
                </c:pt>
                <c:pt idx="3929">
                  <c:v>0.76832115740740736</c:v>
                </c:pt>
                <c:pt idx="3930">
                  <c:v>0.76832219907407406</c:v>
                </c:pt>
                <c:pt idx="3931">
                  <c:v>0.76832324074074076</c:v>
                </c:pt>
                <c:pt idx="3932">
                  <c:v>0.76832428240740747</c:v>
                </c:pt>
                <c:pt idx="3933">
                  <c:v>0.76832532407407406</c:v>
                </c:pt>
                <c:pt idx="3934">
                  <c:v>0.76832636574074076</c:v>
                </c:pt>
                <c:pt idx="3935">
                  <c:v>0.76832741898148138</c:v>
                </c:pt>
                <c:pt idx="3936">
                  <c:v>0.76832844907407416</c:v>
                </c:pt>
                <c:pt idx="3937">
                  <c:v>0.76832949074074064</c:v>
                </c:pt>
                <c:pt idx="3938">
                  <c:v>0.76833053240740734</c:v>
                </c:pt>
                <c:pt idx="3939">
                  <c:v>0.76833157407407404</c:v>
                </c:pt>
                <c:pt idx="3940">
                  <c:v>0.76833261574074074</c:v>
                </c:pt>
                <c:pt idx="3941">
                  <c:v>0.76833365740740744</c:v>
                </c:pt>
                <c:pt idx="3942">
                  <c:v>0.76833469907407403</c:v>
                </c:pt>
                <c:pt idx="3943">
                  <c:v>0.76833608796296293</c:v>
                </c:pt>
                <c:pt idx="3944">
                  <c:v>0.76833712962962963</c:v>
                </c:pt>
                <c:pt idx="3945">
                  <c:v>0.76833817129629622</c:v>
                </c:pt>
                <c:pt idx="3946">
                  <c:v>0.76833922453703707</c:v>
                </c:pt>
                <c:pt idx="3947">
                  <c:v>0.76834026620370377</c:v>
                </c:pt>
                <c:pt idx="3948">
                  <c:v>0.76834130787037036</c:v>
                </c:pt>
                <c:pt idx="3949">
                  <c:v>0.76834233796296303</c:v>
                </c:pt>
                <c:pt idx="3950">
                  <c:v>0.76834337962962962</c:v>
                </c:pt>
                <c:pt idx="3951">
                  <c:v>0.76834442129629632</c:v>
                </c:pt>
                <c:pt idx="3952">
                  <c:v>0.76834546296296302</c:v>
                </c:pt>
                <c:pt idx="3953">
                  <c:v>0.76834650462962972</c:v>
                </c:pt>
                <c:pt idx="3954">
                  <c:v>0.76834753472222228</c:v>
                </c:pt>
                <c:pt idx="3955">
                  <c:v>0.7683485879629629</c:v>
                </c:pt>
                <c:pt idx="3956">
                  <c:v>0.76834965277777778</c:v>
                </c:pt>
                <c:pt idx="3957">
                  <c:v>0.76835067129629631</c:v>
                </c:pt>
                <c:pt idx="3958">
                  <c:v>0.7683517129629629</c:v>
                </c:pt>
                <c:pt idx="3959">
                  <c:v>0.7683527546296296</c:v>
                </c:pt>
                <c:pt idx="3960">
                  <c:v>0.7683537962962963</c:v>
                </c:pt>
                <c:pt idx="3961">
                  <c:v>0.768354837962963</c:v>
                </c:pt>
                <c:pt idx="3962">
                  <c:v>0.7683558796296297</c:v>
                </c:pt>
                <c:pt idx="3963">
                  <c:v>0.76835692129629629</c:v>
                </c:pt>
                <c:pt idx="3964">
                  <c:v>0.76835797453703714</c:v>
                </c:pt>
                <c:pt idx="3965">
                  <c:v>0.76835899305555555</c:v>
                </c:pt>
                <c:pt idx="3966">
                  <c:v>0.7683600462962964</c:v>
                </c:pt>
                <c:pt idx="3967">
                  <c:v>0.76836108796296287</c:v>
                </c:pt>
                <c:pt idx="3968">
                  <c:v>0.76836212962962958</c:v>
                </c:pt>
                <c:pt idx="3969">
                  <c:v>0.76836351851851858</c:v>
                </c:pt>
                <c:pt idx="3970">
                  <c:v>0.76836456018518529</c:v>
                </c:pt>
                <c:pt idx="3971">
                  <c:v>0.76836560185185176</c:v>
                </c:pt>
                <c:pt idx="3972">
                  <c:v>0.76836664351851847</c:v>
                </c:pt>
                <c:pt idx="3973">
                  <c:v>0.76836768518518517</c:v>
                </c:pt>
                <c:pt idx="3974">
                  <c:v>0.76836872685185187</c:v>
                </c:pt>
                <c:pt idx="3975">
                  <c:v>0.76836976851851846</c:v>
                </c:pt>
                <c:pt idx="3976">
                  <c:v>0.76837079861111113</c:v>
                </c:pt>
                <c:pt idx="3977">
                  <c:v>0.76837185185185186</c:v>
                </c:pt>
                <c:pt idx="3978">
                  <c:v>0.76837289351851856</c:v>
                </c:pt>
                <c:pt idx="3979">
                  <c:v>0.76837393518518515</c:v>
                </c:pt>
                <c:pt idx="3980">
                  <c:v>0.76837497685185185</c:v>
                </c:pt>
                <c:pt idx="3981">
                  <c:v>0.76837601851851856</c:v>
                </c:pt>
                <c:pt idx="3982">
                  <c:v>0.76837706018518526</c:v>
                </c:pt>
                <c:pt idx="3983">
                  <c:v>0.76837811342592588</c:v>
                </c:pt>
                <c:pt idx="3984">
                  <c:v>0.76837914351851844</c:v>
                </c:pt>
                <c:pt idx="3985">
                  <c:v>0.76838018518518514</c:v>
                </c:pt>
                <c:pt idx="3986">
                  <c:v>0.7683812152777777</c:v>
                </c:pt>
                <c:pt idx="3987">
                  <c:v>0.76838226851851854</c:v>
                </c:pt>
                <c:pt idx="3988">
                  <c:v>0.76838331018518513</c:v>
                </c:pt>
                <c:pt idx="3989">
                  <c:v>0.76838435185185183</c:v>
                </c:pt>
                <c:pt idx="3990">
                  <c:v>0.76838539351851853</c:v>
                </c:pt>
                <c:pt idx="3991">
                  <c:v>0.76838643518518523</c:v>
                </c:pt>
                <c:pt idx="3992">
                  <c:v>0.76838747685185183</c:v>
                </c:pt>
                <c:pt idx="3993">
                  <c:v>0.76838851851851853</c:v>
                </c:pt>
                <c:pt idx="3994">
                  <c:v>0.76838956018518523</c:v>
                </c:pt>
                <c:pt idx="3995">
                  <c:v>0.76839060185185193</c:v>
                </c:pt>
                <c:pt idx="3996">
                  <c:v>0.76839164351851841</c:v>
                </c:pt>
                <c:pt idx="3997">
                  <c:v>0.76839267361111119</c:v>
                </c:pt>
                <c:pt idx="3998">
                  <c:v>0.76839371527777767</c:v>
                </c:pt>
                <c:pt idx="3999">
                  <c:v>0.76839475694444437</c:v>
                </c:pt>
                <c:pt idx="4000">
                  <c:v>0.76839579861111107</c:v>
                </c:pt>
                <c:pt idx="4001">
                  <c:v>0.76839684027777777</c:v>
                </c:pt>
                <c:pt idx="4002">
                  <c:v>0.76839788194444447</c:v>
                </c:pt>
                <c:pt idx="4003">
                  <c:v>0.76839892361111106</c:v>
                </c:pt>
                <c:pt idx="4004">
                  <c:v>0.76839996527777776</c:v>
                </c:pt>
                <c:pt idx="4005">
                  <c:v>0.76840100694444446</c:v>
                </c:pt>
                <c:pt idx="4006">
                  <c:v>0.7684020601851852</c:v>
                </c:pt>
                <c:pt idx="4007">
                  <c:v>0.7684031018518519</c:v>
                </c:pt>
                <c:pt idx="4008">
                  <c:v>0.76840421296296302</c:v>
                </c:pt>
                <c:pt idx="4009">
                  <c:v>0.76840517361111116</c:v>
                </c:pt>
                <c:pt idx="4010">
                  <c:v>0.76840622685185178</c:v>
                </c:pt>
                <c:pt idx="4011">
                  <c:v>0.76840726851851848</c:v>
                </c:pt>
                <c:pt idx="4012">
                  <c:v>0.76840831018518518</c:v>
                </c:pt>
                <c:pt idx="4013">
                  <c:v>0.76840935185185189</c:v>
                </c:pt>
                <c:pt idx="4014">
                  <c:v>0.76841040509259262</c:v>
                </c:pt>
                <c:pt idx="4015">
                  <c:v>0.76841143518518518</c:v>
                </c:pt>
                <c:pt idx="4016">
                  <c:v>0.76841247685185188</c:v>
                </c:pt>
                <c:pt idx="4017">
                  <c:v>0.76841351851851858</c:v>
                </c:pt>
                <c:pt idx="4018">
                  <c:v>0.76841456018518517</c:v>
                </c:pt>
                <c:pt idx="4019">
                  <c:v>0.76841560185185187</c:v>
                </c:pt>
                <c:pt idx="4020">
                  <c:v>0.76841664351851857</c:v>
                </c:pt>
                <c:pt idx="4021">
                  <c:v>0.76841768518518527</c:v>
                </c:pt>
                <c:pt idx="4022">
                  <c:v>0.76841872685185175</c:v>
                </c:pt>
                <c:pt idx="4023">
                  <c:v>0.76841976851851845</c:v>
                </c:pt>
                <c:pt idx="4024">
                  <c:v>0.76842081018518515</c:v>
                </c:pt>
                <c:pt idx="4025">
                  <c:v>0.76842185185185186</c:v>
                </c:pt>
                <c:pt idx="4026">
                  <c:v>0.76842289351851845</c:v>
                </c:pt>
                <c:pt idx="4027">
                  <c:v>0.76842393518518515</c:v>
                </c:pt>
                <c:pt idx="4028">
                  <c:v>0.76842497685185185</c:v>
                </c:pt>
                <c:pt idx="4029">
                  <c:v>0.76842601851851855</c:v>
                </c:pt>
                <c:pt idx="4030">
                  <c:v>0.76842708333333343</c:v>
                </c:pt>
                <c:pt idx="4031">
                  <c:v>0.76842810185185184</c:v>
                </c:pt>
                <c:pt idx="4032">
                  <c:v>0.76842914351851854</c:v>
                </c:pt>
                <c:pt idx="4033">
                  <c:v>0.76843018518518524</c:v>
                </c:pt>
                <c:pt idx="4034">
                  <c:v>0.76843123842592587</c:v>
                </c:pt>
                <c:pt idx="4035">
                  <c:v>0.76843226851851842</c:v>
                </c:pt>
                <c:pt idx="4036">
                  <c:v>0.76843331018518513</c:v>
                </c:pt>
                <c:pt idx="4037">
                  <c:v>0.76843435185185183</c:v>
                </c:pt>
                <c:pt idx="4038">
                  <c:v>0.76843539351851853</c:v>
                </c:pt>
                <c:pt idx="4039">
                  <c:v>0.76843643518518512</c:v>
                </c:pt>
                <c:pt idx="4040">
                  <c:v>0.76843748842592596</c:v>
                </c:pt>
                <c:pt idx="4041">
                  <c:v>0.76843851851851852</c:v>
                </c:pt>
                <c:pt idx="4042">
                  <c:v>0.76843956018518522</c:v>
                </c:pt>
                <c:pt idx="4043">
                  <c:v>0.76844060185185192</c:v>
                </c:pt>
                <c:pt idx="4044">
                  <c:v>0.76844164351851851</c:v>
                </c:pt>
                <c:pt idx="4045">
                  <c:v>0.76844268518518521</c:v>
                </c:pt>
                <c:pt idx="4046">
                  <c:v>0.76844372685185192</c:v>
                </c:pt>
                <c:pt idx="4047">
                  <c:v>0.76844476851851862</c:v>
                </c:pt>
                <c:pt idx="4048">
                  <c:v>0.7684458101851851</c:v>
                </c:pt>
                <c:pt idx="4049">
                  <c:v>0.7684468518518518</c:v>
                </c:pt>
                <c:pt idx="4050">
                  <c:v>0.7684478935185185</c:v>
                </c:pt>
                <c:pt idx="4051">
                  <c:v>0.7684489351851852</c:v>
                </c:pt>
                <c:pt idx="4052">
                  <c:v>0.76844998842592593</c:v>
                </c:pt>
                <c:pt idx="4053">
                  <c:v>0.76845105324074081</c:v>
                </c:pt>
                <c:pt idx="4054">
                  <c:v>0.76845204861111105</c:v>
                </c:pt>
                <c:pt idx="4055">
                  <c:v>0.76845309027777775</c:v>
                </c:pt>
                <c:pt idx="4056">
                  <c:v>0.76845414351851848</c:v>
                </c:pt>
                <c:pt idx="4057">
                  <c:v>0.76845518518518519</c:v>
                </c:pt>
                <c:pt idx="4058">
                  <c:v>0.76845622685185189</c:v>
                </c:pt>
                <c:pt idx="4059">
                  <c:v>0.76845726851851859</c:v>
                </c:pt>
                <c:pt idx="4060">
                  <c:v>0.76845832175925921</c:v>
                </c:pt>
                <c:pt idx="4061">
                  <c:v>0.76845935185185177</c:v>
                </c:pt>
                <c:pt idx="4062">
                  <c:v>0.76846039351851847</c:v>
                </c:pt>
                <c:pt idx="4063">
                  <c:v>0.76846143518518517</c:v>
                </c:pt>
                <c:pt idx="4064">
                  <c:v>0.76846246527777773</c:v>
                </c:pt>
                <c:pt idx="4065">
                  <c:v>0.76846351851851846</c:v>
                </c:pt>
                <c:pt idx="4066">
                  <c:v>0.76846456018518516</c:v>
                </c:pt>
                <c:pt idx="4067">
                  <c:v>0.76846560185185186</c:v>
                </c:pt>
                <c:pt idx="4068">
                  <c:v>0.76846664351851857</c:v>
                </c:pt>
                <c:pt idx="4069">
                  <c:v>0.76846768518518516</c:v>
                </c:pt>
                <c:pt idx="4070">
                  <c:v>0.76846872685185186</c:v>
                </c:pt>
                <c:pt idx="4071">
                  <c:v>0.76846976851851856</c:v>
                </c:pt>
                <c:pt idx="4072">
                  <c:v>0.76847081018518526</c:v>
                </c:pt>
                <c:pt idx="4073">
                  <c:v>0.76847185185185196</c:v>
                </c:pt>
                <c:pt idx="4074">
                  <c:v>0.76847290509259258</c:v>
                </c:pt>
                <c:pt idx="4075">
                  <c:v>0.76847392361111122</c:v>
                </c:pt>
                <c:pt idx="4076">
                  <c:v>0.7684749652777777</c:v>
                </c:pt>
                <c:pt idx="4077">
                  <c:v>0.76847603009259258</c:v>
                </c:pt>
                <c:pt idx="4078">
                  <c:v>0.76847706018518513</c:v>
                </c:pt>
                <c:pt idx="4079">
                  <c:v>0.76847810185185184</c:v>
                </c:pt>
                <c:pt idx="4080">
                  <c:v>0.76847949074074073</c:v>
                </c:pt>
                <c:pt idx="4081">
                  <c:v>0.76848053240740744</c:v>
                </c:pt>
                <c:pt idx="4082">
                  <c:v>0.76848157407407403</c:v>
                </c:pt>
                <c:pt idx="4083">
                  <c:v>0.76848261574074073</c:v>
                </c:pt>
                <c:pt idx="4084">
                  <c:v>0.76848365740740743</c:v>
                </c:pt>
                <c:pt idx="4085">
                  <c:v>0.76848469907407413</c:v>
                </c:pt>
                <c:pt idx="4086">
                  <c:v>0.76848572916666669</c:v>
                </c:pt>
                <c:pt idx="4087">
                  <c:v>0.76848677083333339</c:v>
                </c:pt>
                <c:pt idx="4088">
                  <c:v>0.76848782407407412</c:v>
                </c:pt>
                <c:pt idx="4089">
                  <c:v>0.76848886574074082</c:v>
                </c:pt>
                <c:pt idx="4090">
                  <c:v>0.7684899074074073</c:v>
                </c:pt>
                <c:pt idx="4091">
                  <c:v>0.768490949074074</c:v>
                </c:pt>
                <c:pt idx="4092">
                  <c:v>0.7684919907407407</c:v>
                </c:pt>
                <c:pt idx="4093">
                  <c:v>0.76849303240740741</c:v>
                </c:pt>
                <c:pt idx="4094">
                  <c:v>0.76849407407407411</c:v>
                </c:pt>
                <c:pt idx="4095">
                  <c:v>0.7684951157407407</c:v>
                </c:pt>
                <c:pt idx="4096">
                  <c:v>0.7684961574074074</c:v>
                </c:pt>
                <c:pt idx="4097">
                  <c:v>0.76849718749999996</c:v>
                </c:pt>
                <c:pt idx="4098">
                  <c:v>0.76849822916666666</c:v>
                </c:pt>
                <c:pt idx="4099">
                  <c:v>0.76849927083333336</c:v>
                </c:pt>
                <c:pt idx="4100">
                  <c:v>0.76850031250000006</c:v>
                </c:pt>
                <c:pt idx="4101">
                  <c:v>0.76850135416666665</c:v>
                </c:pt>
                <c:pt idx="4102">
                  <c:v>0.76850239583333335</c:v>
                </c:pt>
                <c:pt idx="4103">
                  <c:v>0.76850343750000005</c:v>
                </c:pt>
                <c:pt idx="4104">
                  <c:v>0.76850449074074068</c:v>
                </c:pt>
                <c:pt idx="4105">
                  <c:v>0.76850553240740738</c:v>
                </c:pt>
                <c:pt idx="4106">
                  <c:v>0.76850657407407408</c:v>
                </c:pt>
                <c:pt idx="4107">
                  <c:v>0.76850761574074067</c:v>
                </c:pt>
                <c:pt idx="4108">
                  <c:v>0.76850864583333334</c:v>
                </c:pt>
                <c:pt idx="4109">
                  <c:v>0.76850969907407407</c:v>
                </c:pt>
                <c:pt idx="4110">
                  <c:v>0.76851074074074077</c:v>
                </c:pt>
                <c:pt idx="4111">
                  <c:v>0.76851178240740747</c:v>
                </c:pt>
                <c:pt idx="4112">
                  <c:v>0.76851282407407406</c:v>
                </c:pt>
                <c:pt idx="4113">
                  <c:v>0.76851386574074076</c:v>
                </c:pt>
                <c:pt idx="4114">
                  <c:v>0.76851491898148139</c:v>
                </c:pt>
                <c:pt idx="4115">
                  <c:v>0.76851594907407417</c:v>
                </c:pt>
                <c:pt idx="4116">
                  <c:v>0.76851699074074065</c:v>
                </c:pt>
                <c:pt idx="4117">
                  <c:v>0.76851803240740735</c:v>
                </c:pt>
                <c:pt idx="4118">
                  <c:v>0.76851907407407405</c:v>
                </c:pt>
                <c:pt idx="4119">
                  <c:v>0.76852012731481478</c:v>
                </c:pt>
                <c:pt idx="4120">
                  <c:v>0.76852115740740734</c:v>
                </c:pt>
                <c:pt idx="4121">
                  <c:v>0.76852219907407404</c:v>
                </c:pt>
                <c:pt idx="4122">
                  <c:v>0.76852324074074074</c:v>
                </c:pt>
                <c:pt idx="4123">
                  <c:v>0.76852428240740744</c:v>
                </c:pt>
                <c:pt idx="4124">
                  <c:v>0.76852532407407415</c:v>
                </c:pt>
                <c:pt idx="4125">
                  <c:v>0.76852637731481488</c:v>
                </c:pt>
                <c:pt idx="4126">
                  <c:v>0.76852740740740744</c:v>
                </c:pt>
                <c:pt idx="4127">
                  <c:v>0.76852844907407414</c:v>
                </c:pt>
                <c:pt idx="4128">
                  <c:v>0.76852949074074084</c:v>
                </c:pt>
                <c:pt idx="4129">
                  <c:v>0.76853053240740732</c:v>
                </c:pt>
                <c:pt idx="4130">
                  <c:v>0.76853157407407402</c:v>
                </c:pt>
                <c:pt idx="4131">
                  <c:v>0.76853261574074072</c:v>
                </c:pt>
                <c:pt idx="4132">
                  <c:v>0.76853365740740742</c:v>
                </c:pt>
                <c:pt idx="4133">
                  <c:v>0.76853469907407401</c:v>
                </c:pt>
                <c:pt idx="4134">
                  <c:v>0.76853574074074071</c:v>
                </c:pt>
                <c:pt idx="4135">
                  <c:v>0.76853680555555559</c:v>
                </c:pt>
                <c:pt idx="4136">
                  <c:v>0.76853783564814815</c:v>
                </c:pt>
                <c:pt idx="4137">
                  <c:v>0.76853886574074071</c:v>
                </c:pt>
                <c:pt idx="4138">
                  <c:v>0.7685402546296296</c:v>
                </c:pt>
                <c:pt idx="4139">
                  <c:v>0.76854129629629631</c:v>
                </c:pt>
                <c:pt idx="4140">
                  <c:v>0.76854233796296301</c:v>
                </c:pt>
                <c:pt idx="4141">
                  <c:v>0.7685433796296296</c:v>
                </c:pt>
                <c:pt idx="4142">
                  <c:v>0.7685444212962963</c:v>
                </c:pt>
                <c:pt idx="4143">
                  <c:v>0.768545462962963</c:v>
                </c:pt>
                <c:pt idx="4144">
                  <c:v>0.7685465046296297</c:v>
                </c:pt>
                <c:pt idx="4145">
                  <c:v>0.7685475462962964</c:v>
                </c:pt>
                <c:pt idx="4146">
                  <c:v>0.76854858796296288</c:v>
                </c:pt>
                <c:pt idx="4147">
                  <c:v>0.76854962962962958</c:v>
                </c:pt>
                <c:pt idx="4148">
                  <c:v>0.76855067129629628</c:v>
                </c:pt>
                <c:pt idx="4149">
                  <c:v>0.76855171296296299</c:v>
                </c:pt>
                <c:pt idx="4150">
                  <c:v>0.76855275462962958</c:v>
                </c:pt>
                <c:pt idx="4151">
                  <c:v>0.76855379629629628</c:v>
                </c:pt>
                <c:pt idx="4152">
                  <c:v>0.76855484953703701</c:v>
                </c:pt>
                <c:pt idx="4153">
                  <c:v>0.76855586805555554</c:v>
                </c:pt>
                <c:pt idx="4154">
                  <c:v>0.76855692129629627</c:v>
                </c:pt>
                <c:pt idx="4155">
                  <c:v>0.76855796296296297</c:v>
                </c:pt>
                <c:pt idx="4156">
                  <c:v>0.76855900462962967</c:v>
                </c:pt>
                <c:pt idx="4157">
                  <c:v>0.76856004629629637</c:v>
                </c:pt>
                <c:pt idx="4158">
                  <c:v>0.76856108796296285</c:v>
                </c:pt>
                <c:pt idx="4159">
                  <c:v>0.7685621412037037</c:v>
                </c:pt>
                <c:pt idx="4160">
                  <c:v>0.76856317129629625</c:v>
                </c:pt>
                <c:pt idx="4161">
                  <c:v>0.76856421296296296</c:v>
                </c:pt>
                <c:pt idx="4162">
                  <c:v>0.76856525462962966</c:v>
                </c:pt>
                <c:pt idx="4163">
                  <c:v>0.76856634259259249</c:v>
                </c:pt>
                <c:pt idx="4164">
                  <c:v>0.76856732638888892</c:v>
                </c:pt>
                <c:pt idx="4165">
                  <c:v>0.76856837962962965</c:v>
                </c:pt>
                <c:pt idx="4166">
                  <c:v>0.76856942129629635</c:v>
                </c:pt>
                <c:pt idx="4167">
                  <c:v>0.76857046296296294</c:v>
                </c:pt>
                <c:pt idx="4168">
                  <c:v>0.76857150462962964</c:v>
                </c:pt>
                <c:pt idx="4169">
                  <c:v>0.76857254629629634</c:v>
                </c:pt>
                <c:pt idx="4170">
                  <c:v>0.76857358796296305</c:v>
                </c:pt>
                <c:pt idx="4171">
                  <c:v>0.76857462962962952</c:v>
                </c:pt>
                <c:pt idx="4172">
                  <c:v>0.76857567129629623</c:v>
                </c:pt>
                <c:pt idx="4173">
                  <c:v>0.76857672453703707</c:v>
                </c:pt>
                <c:pt idx="4174">
                  <c:v>0.7685777777777778</c:v>
                </c:pt>
                <c:pt idx="4175">
                  <c:v>0.76857878472222219</c:v>
                </c:pt>
                <c:pt idx="4176">
                  <c:v>0.76857982638888889</c:v>
                </c:pt>
                <c:pt idx="4177">
                  <c:v>0.76858087962962962</c:v>
                </c:pt>
                <c:pt idx="4178">
                  <c:v>0.76858192129629632</c:v>
                </c:pt>
                <c:pt idx="4179">
                  <c:v>0.76858296296296302</c:v>
                </c:pt>
                <c:pt idx="4180">
                  <c:v>0.76858401620370376</c:v>
                </c:pt>
                <c:pt idx="4181">
                  <c:v>0.76858504629629631</c:v>
                </c:pt>
                <c:pt idx="4182">
                  <c:v>0.76858608796296302</c:v>
                </c:pt>
                <c:pt idx="4183">
                  <c:v>0.76858714120370364</c:v>
                </c:pt>
                <c:pt idx="4184">
                  <c:v>0.7685881712962962</c:v>
                </c:pt>
                <c:pt idx="4185">
                  <c:v>0.76858954861111117</c:v>
                </c:pt>
                <c:pt idx="4186">
                  <c:v>0.76859059027777776</c:v>
                </c:pt>
                <c:pt idx="4187">
                  <c:v>0.76859164351851861</c:v>
                </c:pt>
                <c:pt idx="4188">
                  <c:v>0.76859270833333326</c:v>
                </c:pt>
                <c:pt idx="4189">
                  <c:v>0.76859372685185179</c:v>
                </c:pt>
                <c:pt idx="4190">
                  <c:v>0.76859476851851849</c:v>
                </c:pt>
                <c:pt idx="4191">
                  <c:v>0.76859581018518519</c:v>
                </c:pt>
                <c:pt idx="4192">
                  <c:v>0.76859685185185178</c:v>
                </c:pt>
                <c:pt idx="4193">
                  <c:v>0.76859789351851848</c:v>
                </c:pt>
                <c:pt idx="4194">
                  <c:v>0.76859893518518518</c:v>
                </c:pt>
                <c:pt idx="4195">
                  <c:v>0.76859997685185188</c:v>
                </c:pt>
                <c:pt idx="4196">
                  <c:v>0.76860100694444444</c:v>
                </c:pt>
                <c:pt idx="4197">
                  <c:v>0.76860204861111114</c:v>
                </c:pt>
                <c:pt idx="4198">
                  <c:v>0.76860310185185188</c:v>
                </c:pt>
                <c:pt idx="4199">
                  <c:v>0.76860414351851858</c:v>
                </c:pt>
                <c:pt idx="4200">
                  <c:v>0.76860518518518528</c:v>
                </c:pt>
                <c:pt idx="4201">
                  <c:v>0.76860622685185176</c:v>
                </c:pt>
                <c:pt idx="4202">
                  <c:v>0.76860726851851846</c:v>
                </c:pt>
                <c:pt idx="4203">
                  <c:v>0.76860831018518516</c:v>
                </c:pt>
                <c:pt idx="4204">
                  <c:v>0.76860935185185186</c:v>
                </c:pt>
                <c:pt idx="4205">
                  <c:v>0.76861039351851845</c:v>
                </c:pt>
                <c:pt idx="4206">
                  <c:v>0.76861143518518515</c:v>
                </c:pt>
                <c:pt idx="4207">
                  <c:v>0.76861246527777771</c:v>
                </c:pt>
                <c:pt idx="4208">
                  <c:v>0.76861350694444441</c:v>
                </c:pt>
                <c:pt idx="4209">
                  <c:v>0.76861456018518515</c:v>
                </c:pt>
                <c:pt idx="4210">
                  <c:v>0.76861560185185185</c:v>
                </c:pt>
                <c:pt idx="4211">
                  <c:v>0.76861664351851855</c:v>
                </c:pt>
                <c:pt idx="4212">
                  <c:v>0.76861768518518525</c:v>
                </c:pt>
                <c:pt idx="4213">
                  <c:v>0.76861872685185195</c:v>
                </c:pt>
                <c:pt idx="4214">
                  <c:v>0.76861976851851843</c:v>
                </c:pt>
                <c:pt idx="4215">
                  <c:v>0.76862081018518513</c:v>
                </c:pt>
                <c:pt idx="4216">
                  <c:v>0.76862185185185183</c:v>
                </c:pt>
                <c:pt idx="4217">
                  <c:v>0.76862289351851854</c:v>
                </c:pt>
                <c:pt idx="4218">
                  <c:v>0.76862392361111109</c:v>
                </c:pt>
                <c:pt idx="4219">
                  <c:v>0.76862497685185183</c:v>
                </c:pt>
                <c:pt idx="4220">
                  <c:v>0.76862603009259256</c:v>
                </c:pt>
                <c:pt idx="4221">
                  <c:v>0.76862706018518523</c:v>
                </c:pt>
                <c:pt idx="4222">
                  <c:v>0.76862810185185182</c:v>
                </c:pt>
                <c:pt idx="4223">
                  <c:v>0.76862914351851852</c:v>
                </c:pt>
                <c:pt idx="4224">
                  <c:v>0.76863018518518522</c:v>
                </c:pt>
                <c:pt idx="4225">
                  <c:v>0.76863123842592584</c:v>
                </c:pt>
                <c:pt idx="4226">
                  <c:v>0.76863226851851862</c:v>
                </c:pt>
                <c:pt idx="4227">
                  <c:v>0.7686333101851851</c:v>
                </c:pt>
                <c:pt idx="4228">
                  <c:v>0.7686343518518518</c:v>
                </c:pt>
                <c:pt idx="4229">
                  <c:v>0.76863539351851851</c:v>
                </c:pt>
                <c:pt idx="4230">
                  <c:v>0.76863643518518521</c:v>
                </c:pt>
                <c:pt idx="4231">
                  <c:v>0.7686374768518518</c:v>
                </c:pt>
                <c:pt idx="4232">
                  <c:v>0.7686385185185185</c:v>
                </c:pt>
                <c:pt idx="4233">
                  <c:v>0.7686395601851852</c:v>
                </c:pt>
                <c:pt idx="4234">
                  <c:v>0.7686406018518519</c:v>
                </c:pt>
                <c:pt idx="4235">
                  <c:v>0.76864164351851849</c:v>
                </c:pt>
                <c:pt idx="4236">
                  <c:v>0.76864274305555558</c:v>
                </c:pt>
                <c:pt idx="4237">
                  <c:v>0.76864372685185189</c:v>
                </c:pt>
                <c:pt idx="4238">
                  <c:v>0.7686447685185186</c:v>
                </c:pt>
                <c:pt idx="4239">
                  <c:v>0.7686458101851853</c:v>
                </c:pt>
                <c:pt idx="4240">
                  <c:v>0.76864685185185178</c:v>
                </c:pt>
                <c:pt idx="4241">
                  <c:v>0.76864789351851848</c:v>
                </c:pt>
                <c:pt idx="4242">
                  <c:v>0.76864893518518518</c:v>
                </c:pt>
                <c:pt idx="4243">
                  <c:v>0.76864997685185188</c:v>
                </c:pt>
                <c:pt idx="4244">
                  <c:v>0.76865101851851847</c:v>
                </c:pt>
                <c:pt idx="4245">
                  <c:v>0.76865206018518517</c:v>
                </c:pt>
                <c:pt idx="4246">
                  <c:v>0.76865310185185187</c:v>
                </c:pt>
                <c:pt idx="4247">
                  <c:v>0.76865414351851857</c:v>
                </c:pt>
                <c:pt idx="4248">
                  <c:v>0.76865518518518516</c:v>
                </c:pt>
                <c:pt idx="4249">
                  <c:v>0.76865622685185186</c:v>
                </c:pt>
                <c:pt idx="4250">
                  <c:v>0.76865726851851857</c:v>
                </c:pt>
                <c:pt idx="4251">
                  <c:v>0.76865831018518527</c:v>
                </c:pt>
                <c:pt idx="4252">
                  <c:v>0.76865935185185175</c:v>
                </c:pt>
                <c:pt idx="4253">
                  <c:v>0.76866039351851845</c:v>
                </c:pt>
                <c:pt idx="4254">
                  <c:v>0.76866143518518515</c:v>
                </c:pt>
                <c:pt idx="4255">
                  <c:v>0.76866247685185185</c:v>
                </c:pt>
                <c:pt idx="4256">
                  <c:v>0.76866351851851855</c:v>
                </c:pt>
                <c:pt idx="4257">
                  <c:v>0.76866456018518514</c:v>
                </c:pt>
                <c:pt idx="4258">
                  <c:v>0.76866560185185184</c:v>
                </c:pt>
                <c:pt idx="4259">
                  <c:v>0.76866664351851854</c:v>
                </c:pt>
                <c:pt idx="4260">
                  <c:v>0.76866768518518525</c:v>
                </c:pt>
                <c:pt idx="4261">
                  <c:v>0.76866872685185184</c:v>
                </c:pt>
                <c:pt idx="4262">
                  <c:v>0.76866976851851854</c:v>
                </c:pt>
                <c:pt idx="4263">
                  <c:v>0.76867079861111109</c:v>
                </c:pt>
                <c:pt idx="4264">
                  <c:v>0.76867185185185194</c:v>
                </c:pt>
                <c:pt idx="4265">
                  <c:v>0.76867289351851842</c:v>
                </c:pt>
                <c:pt idx="4266">
                  <c:v>0.76867393518518512</c:v>
                </c:pt>
                <c:pt idx="4267">
                  <c:v>0.76867497685185182</c:v>
                </c:pt>
                <c:pt idx="4268">
                  <c:v>0.76867601851851852</c:v>
                </c:pt>
                <c:pt idx="4269">
                  <c:v>0.76867706018518511</c:v>
                </c:pt>
                <c:pt idx="4270">
                  <c:v>0.76867810185185181</c:v>
                </c:pt>
                <c:pt idx="4271">
                  <c:v>0.76867914351851852</c:v>
                </c:pt>
                <c:pt idx="4272">
                  <c:v>0.76868018518518522</c:v>
                </c:pt>
                <c:pt idx="4273">
                  <c:v>0.76868122685185192</c:v>
                </c:pt>
                <c:pt idx="4274">
                  <c:v>0.76868225694444448</c:v>
                </c:pt>
                <c:pt idx="4275">
                  <c:v>0.76868329861111118</c:v>
                </c:pt>
                <c:pt idx="4276">
                  <c:v>0.76868435185185191</c:v>
                </c:pt>
                <c:pt idx="4277">
                  <c:v>0.76868539351851861</c:v>
                </c:pt>
                <c:pt idx="4278">
                  <c:v>0.76868643518518509</c:v>
                </c:pt>
                <c:pt idx="4279">
                  <c:v>0.76868747685185179</c:v>
                </c:pt>
                <c:pt idx="4280">
                  <c:v>0.76868851851851849</c:v>
                </c:pt>
                <c:pt idx="4281">
                  <c:v>0.7686895949074074</c:v>
                </c:pt>
                <c:pt idx="4282">
                  <c:v>0.76869061342592593</c:v>
                </c:pt>
                <c:pt idx="4283">
                  <c:v>0.76869164351851849</c:v>
                </c:pt>
                <c:pt idx="4284">
                  <c:v>0.76869268518518519</c:v>
                </c:pt>
                <c:pt idx="4285">
                  <c:v>0.76869371527777774</c:v>
                </c:pt>
                <c:pt idx="4286">
                  <c:v>0.76869475694444445</c:v>
                </c:pt>
                <c:pt idx="4287">
                  <c:v>0.76869579861111115</c:v>
                </c:pt>
                <c:pt idx="4288">
                  <c:v>0.76869685185185188</c:v>
                </c:pt>
                <c:pt idx="4289">
                  <c:v>0.76869789351851858</c:v>
                </c:pt>
                <c:pt idx="4290">
                  <c:v>0.76869894675925921</c:v>
                </c:pt>
                <c:pt idx="4291">
                  <c:v>0.76869997685185176</c:v>
                </c:pt>
                <c:pt idx="4292">
                  <c:v>0.76870101851851846</c:v>
                </c:pt>
                <c:pt idx="4293">
                  <c:v>0.7687020717592592</c:v>
                </c:pt>
                <c:pt idx="4294">
                  <c:v>0.7687031134259259</c:v>
                </c:pt>
                <c:pt idx="4295">
                  <c:v>0.76870414351851846</c:v>
                </c:pt>
                <c:pt idx="4296">
                  <c:v>0.76870517361111113</c:v>
                </c:pt>
                <c:pt idx="4297">
                  <c:v>0.76870621527777772</c:v>
                </c:pt>
                <c:pt idx="4298">
                  <c:v>0.76870726851851856</c:v>
                </c:pt>
                <c:pt idx="4299">
                  <c:v>0.76870831018518515</c:v>
                </c:pt>
                <c:pt idx="4300">
                  <c:v>0.76870935185185185</c:v>
                </c:pt>
                <c:pt idx="4301">
                  <c:v>0.76871074074074075</c:v>
                </c:pt>
                <c:pt idx="4302">
                  <c:v>0.76871178240740745</c:v>
                </c:pt>
                <c:pt idx="4303">
                  <c:v>0.76871282407407404</c:v>
                </c:pt>
                <c:pt idx="4304">
                  <c:v>0.76871386574074074</c:v>
                </c:pt>
                <c:pt idx="4305">
                  <c:v>0.76871490740740744</c:v>
                </c:pt>
                <c:pt idx="4306">
                  <c:v>0.76871594907407415</c:v>
                </c:pt>
                <c:pt idx="4307">
                  <c:v>0.7687169791666667</c:v>
                </c:pt>
                <c:pt idx="4308">
                  <c:v>0.7687180208333334</c:v>
                </c:pt>
                <c:pt idx="4309">
                  <c:v>0.76871907407407403</c:v>
                </c:pt>
                <c:pt idx="4310">
                  <c:v>0.76872011574074073</c:v>
                </c:pt>
                <c:pt idx="4311">
                  <c:v>0.76872115740740743</c:v>
                </c:pt>
                <c:pt idx="4312">
                  <c:v>0.76872219907407402</c:v>
                </c:pt>
                <c:pt idx="4313">
                  <c:v>0.76872324074074072</c:v>
                </c:pt>
                <c:pt idx="4314">
                  <c:v>0.76872428240740742</c:v>
                </c:pt>
                <c:pt idx="4315">
                  <c:v>0.76872532407407412</c:v>
                </c:pt>
                <c:pt idx="4316">
                  <c:v>0.76872636574074071</c:v>
                </c:pt>
                <c:pt idx="4317">
                  <c:v>0.76872740740740741</c:v>
                </c:pt>
                <c:pt idx="4318">
                  <c:v>0.76872843749999997</c:v>
                </c:pt>
                <c:pt idx="4319">
                  <c:v>0.76872947916666667</c:v>
                </c:pt>
                <c:pt idx="4320">
                  <c:v>0.7687305324074073</c:v>
                </c:pt>
                <c:pt idx="4321">
                  <c:v>0.768731574074074</c:v>
                </c:pt>
                <c:pt idx="4322">
                  <c:v>0.7687326157407407</c:v>
                </c:pt>
                <c:pt idx="4323">
                  <c:v>0.76873332175925924</c:v>
                </c:pt>
                <c:pt idx="4324">
                  <c:v>0.7687343518518519</c:v>
                </c:pt>
                <c:pt idx="4325">
                  <c:v>0.76873506944444447</c:v>
                </c:pt>
                <c:pt idx="4326">
                  <c:v>0.76873608796296289</c:v>
                </c:pt>
                <c:pt idx="4327">
                  <c:v>0.76873712962962959</c:v>
                </c:pt>
                <c:pt idx="4328">
                  <c:v>0.76873817129629629</c:v>
                </c:pt>
                <c:pt idx="4329">
                  <c:v>0.76873921296296299</c:v>
                </c:pt>
                <c:pt idx="4330">
                  <c:v>0.76874024305555555</c:v>
                </c:pt>
                <c:pt idx="4331">
                  <c:v>0.76874129629629628</c:v>
                </c:pt>
                <c:pt idx="4332">
                  <c:v>0.76874233796296298</c:v>
                </c:pt>
                <c:pt idx="4333">
                  <c:v>0.76874337962962969</c:v>
                </c:pt>
                <c:pt idx="4334">
                  <c:v>0.76874442129629628</c:v>
                </c:pt>
                <c:pt idx="4335">
                  <c:v>0.76874546296296298</c:v>
                </c:pt>
                <c:pt idx="4336">
                  <c:v>0.7687465162037036</c:v>
                </c:pt>
                <c:pt idx="4337">
                  <c:v>0.7687472106481481</c:v>
                </c:pt>
                <c:pt idx="4338">
                  <c:v>0.76874824074074077</c:v>
                </c:pt>
                <c:pt idx="4339">
                  <c:v>0.76874894675925931</c:v>
                </c:pt>
                <c:pt idx="4340">
                  <c:v>0.76874997685185187</c:v>
                </c:pt>
                <c:pt idx="4341">
                  <c:v>0.76875101851851857</c:v>
                </c:pt>
                <c:pt idx="4342">
                  <c:v>0.76875204861111113</c:v>
                </c:pt>
                <c:pt idx="4343">
                  <c:v>0.76875309027777783</c:v>
                </c:pt>
                <c:pt idx="4344">
                  <c:v>0.76875414351851845</c:v>
                </c:pt>
                <c:pt idx="4345">
                  <c:v>0.76875518518518515</c:v>
                </c:pt>
                <c:pt idx="4346">
                  <c:v>0.76875587962962966</c:v>
                </c:pt>
                <c:pt idx="4347">
                  <c:v>0.76875692129629636</c:v>
                </c:pt>
                <c:pt idx="4348">
                  <c:v>0.76875762731481478</c:v>
                </c:pt>
                <c:pt idx="4349">
                  <c:v>0.76875865740740734</c:v>
                </c:pt>
                <c:pt idx="4350">
                  <c:v>0.76875969907407404</c:v>
                </c:pt>
                <c:pt idx="4351">
                  <c:v>0.76876074074074074</c:v>
                </c:pt>
                <c:pt idx="4352">
                  <c:v>0.76876178240740733</c:v>
                </c:pt>
                <c:pt idx="4353">
                  <c:v>0.76876284722222221</c:v>
                </c:pt>
                <c:pt idx="4354">
                  <c:v>0.7687638541666667</c:v>
                </c:pt>
                <c:pt idx="4355">
                  <c:v>0.76876489583333329</c:v>
                </c:pt>
                <c:pt idx="4356">
                  <c:v>0.76876594907407414</c:v>
                </c:pt>
                <c:pt idx="4357">
                  <c:v>0.76876699074074073</c:v>
                </c:pt>
                <c:pt idx="4358">
                  <c:v>0.76876803240740743</c:v>
                </c:pt>
                <c:pt idx="4359">
                  <c:v>0.76876942129629633</c:v>
                </c:pt>
                <c:pt idx="4360">
                  <c:v>0.76877046296296303</c:v>
                </c:pt>
                <c:pt idx="4361">
                  <c:v>0.76877150462962962</c:v>
                </c:pt>
                <c:pt idx="4362">
                  <c:v>0.76877254629629632</c:v>
                </c:pt>
                <c:pt idx="4363">
                  <c:v>0.76877358796296302</c:v>
                </c:pt>
                <c:pt idx="4364">
                  <c:v>0.76877462962962972</c:v>
                </c:pt>
                <c:pt idx="4365">
                  <c:v>0.76877565972222228</c:v>
                </c:pt>
                <c:pt idx="4366">
                  <c:v>0.76877670138888898</c:v>
                </c:pt>
                <c:pt idx="4367">
                  <c:v>0.76877775462962961</c:v>
                </c:pt>
                <c:pt idx="4368">
                  <c:v>0.76877879629629631</c:v>
                </c:pt>
                <c:pt idx="4369">
                  <c:v>0.76877951388888899</c:v>
                </c:pt>
                <c:pt idx="4370">
                  <c:v>0.7687805324074074</c:v>
                </c:pt>
                <c:pt idx="4371">
                  <c:v>0.7687815740740741</c:v>
                </c:pt>
                <c:pt idx="4372">
                  <c:v>0.7687826157407408</c:v>
                </c:pt>
                <c:pt idx="4373">
                  <c:v>0.76878365740740751</c:v>
                </c:pt>
                <c:pt idx="4374">
                  <c:v>0.76878469907407398</c:v>
                </c:pt>
                <c:pt idx="4375">
                  <c:v>0.76878574074074069</c:v>
                </c:pt>
                <c:pt idx="4376">
                  <c:v>0.76878677083333324</c:v>
                </c:pt>
                <c:pt idx="4377">
                  <c:v>0.76878782407407409</c:v>
                </c:pt>
                <c:pt idx="4378">
                  <c:v>0.76878886574074068</c:v>
                </c:pt>
                <c:pt idx="4379">
                  <c:v>0.76878990740740738</c:v>
                </c:pt>
                <c:pt idx="4380">
                  <c:v>0.76879094907407408</c:v>
                </c:pt>
                <c:pt idx="4381">
                  <c:v>0.76879199074074078</c:v>
                </c:pt>
                <c:pt idx="4382">
                  <c:v>0.76879303240740737</c:v>
                </c:pt>
                <c:pt idx="4383">
                  <c:v>0.76879407407407407</c:v>
                </c:pt>
                <c:pt idx="4384">
                  <c:v>0.76879511574074078</c:v>
                </c:pt>
                <c:pt idx="4385">
                  <c:v>0.76879615740740748</c:v>
                </c:pt>
                <c:pt idx="4386">
                  <c:v>0.76879736111111108</c:v>
                </c:pt>
                <c:pt idx="4387">
                  <c:v>0.76879857638888893</c:v>
                </c:pt>
                <c:pt idx="4388">
                  <c:v>0.76879962962962967</c:v>
                </c:pt>
                <c:pt idx="4389">
                  <c:v>0.76880067129629637</c:v>
                </c:pt>
                <c:pt idx="4390">
                  <c:v>0.76880171296296307</c:v>
                </c:pt>
                <c:pt idx="4391">
                  <c:v>0.76880275462962955</c:v>
                </c:pt>
                <c:pt idx="4392">
                  <c:v>0.76880379629629625</c:v>
                </c:pt>
                <c:pt idx="4393">
                  <c:v>0.76880483796296295</c:v>
                </c:pt>
                <c:pt idx="4394">
                  <c:v>0.76880587962962965</c:v>
                </c:pt>
                <c:pt idx="4395">
                  <c:v>0.76880692129629624</c:v>
                </c:pt>
                <c:pt idx="4396">
                  <c:v>0.76880796296296294</c:v>
                </c:pt>
                <c:pt idx="4397">
                  <c:v>0.76880900462962964</c:v>
                </c:pt>
                <c:pt idx="4398">
                  <c:v>0.76881004629629635</c:v>
                </c:pt>
                <c:pt idx="4399">
                  <c:v>0.7688110763888889</c:v>
                </c:pt>
                <c:pt idx="4400">
                  <c:v>0.76881214120370378</c:v>
                </c:pt>
                <c:pt idx="4401">
                  <c:v>0.76881317129629634</c:v>
                </c:pt>
                <c:pt idx="4402">
                  <c:v>0.76881421296296304</c:v>
                </c:pt>
                <c:pt idx="4403">
                  <c:v>0.76881525462962974</c:v>
                </c:pt>
                <c:pt idx="4404">
                  <c:v>0.76881596064814817</c:v>
                </c:pt>
                <c:pt idx="4405">
                  <c:v>0.76881699074074072</c:v>
                </c:pt>
                <c:pt idx="4406">
                  <c:v>0.76881802083333328</c:v>
                </c:pt>
                <c:pt idx="4407">
                  <c:v>0.76881907407407413</c:v>
                </c:pt>
                <c:pt idx="4408">
                  <c:v>0.76882012731481486</c:v>
                </c:pt>
                <c:pt idx="4409">
                  <c:v>0.76882116898148156</c:v>
                </c:pt>
                <c:pt idx="4410">
                  <c:v>0.76882218749999998</c:v>
                </c:pt>
                <c:pt idx="4411">
                  <c:v>0.76882324074074082</c:v>
                </c:pt>
                <c:pt idx="4412">
                  <c:v>0.7688242824074073</c:v>
                </c:pt>
                <c:pt idx="4413">
                  <c:v>0.768825324074074</c:v>
                </c:pt>
                <c:pt idx="4414">
                  <c:v>0.76882671296296301</c:v>
                </c:pt>
                <c:pt idx="4415">
                  <c:v>0.76882775462962971</c:v>
                </c:pt>
                <c:pt idx="4416">
                  <c:v>0.76882879629629619</c:v>
                </c:pt>
                <c:pt idx="4417">
                  <c:v>0.76882983796296289</c:v>
                </c:pt>
                <c:pt idx="4418">
                  <c:v>0.76883087962962959</c:v>
                </c:pt>
                <c:pt idx="4419">
                  <c:v>0.76883192129629629</c:v>
                </c:pt>
                <c:pt idx="4420">
                  <c:v>0.76883295138888885</c:v>
                </c:pt>
                <c:pt idx="4421">
                  <c:v>0.76883400462962959</c:v>
                </c:pt>
                <c:pt idx="4422">
                  <c:v>0.76883504629629629</c:v>
                </c:pt>
                <c:pt idx="4423">
                  <c:v>0.76883608796296299</c:v>
                </c:pt>
                <c:pt idx="4424">
                  <c:v>0.76883712962962969</c:v>
                </c:pt>
                <c:pt idx="4425">
                  <c:v>0.76883817129629628</c:v>
                </c:pt>
                <c:pt idx="4426">
                  <c:v>0.76883921296296298</c:v>
                </c:pt>
                <c:pt idx="4427">
                  <c:v>0.76884024305555554</c:v>
                </c:pt>
                <c:pt idx="4428">
                  <c:v>0.76884129629629638</c:v>
                </c:pt>
                <c:pt idx="4429">
                  <c:v>0.76884233796296286</c:v>
                </c:pt>
                <c:pt idx="4430">
                  <c:v>0.76884337962962956</c:v>
                </c:pt>
                <c:pt idx="4431">
                  <c:v>0.76884440972222212</c:v>
                </c:pt>
                <c:pt idx="4432">
                  <c:v>0.76884545138888882</c:v>
                </c:pt>
                <c:pt idx="4433">
                  <c:v>0.76884649305555552</c:v>
                </c:pt>
                <c:pt idx="4434">
                  <c:v>0.76884753472222223</c:v>
                </c:pt>
                <c:pt idx="4435">
                  <c:v>0.76884857638888882</c:v>
                </c:pt>
                <c:pt idx="4436">
                  <c:v>0.76884964120370369</c:v>
                </c:pt>
                <c:pt idx="4437">
                  <c:v>0.76885067129629636</c:v>
                </c:pt>
                <c:pt idx="4438">
                  <c:v>0.76885170138888892</c:v>
                </c:pt>
                <c:pt idx="4439">
                  <c:v>0.76885241898148149</c:v>
                </c:pt>
                <c:pt idx="4440">
                  <c:v>0.76885344907407405</c:v>
                </c:pt>
                <c:pt idx="4441">
                  <c:v>0.76885450231481478</c:v>
                </c:pt>
                <c:pt idx="4442">
                  <c:v>0.76885553240740734</c:v>
                </c:pt>
                <c:pt idx="4443">
                  <c:v>0.76885656250000001</c:v>
                </c:pt>
                <c:pt idx="4444">
                  <c:v>0.7688576041666666</c:v>
                </c:pt>
                <c:pt idx="4445">
                  <c:v>0.76885865740740744</c:v>
                </c:pt>
                <c:pt idx="4446">
                  <c:v>0.76885969907407414</c:v>
                </c:pt>
                <c:pt idx="4447">
                  <c:v>0.76886074074074073</c:v>
                </c:pt>
                <c:pt idx="4448">
                  <c:v>0.76886178240740743</c:v>
                </c:pt>
                <c:pt idx="4449">
                  <c:v>0.76886282407407414</c:v>
                </c:pt>
                <c:pt idx="4450">
                  <c:v>0.76886386574074084</c:v>
                </c:pt>
                <c:pt idx="4451">
                  <c:v>0.76886489583333339</c:v>
                </c:pt>
                <c:pt idx="4452">
                  <c:v>0.76886594907407402</c:v>
                </c:pt>
                <c:pt idx="4453">
                  <c:v>0.76886699074074072</c:v>
                </c:pt>
                <c:pt idx="4454">
                  <c:v>0.76886802083333328</c:v>
                </c:pt>
                <c:pt idx="4455">
                  <c:v>0.76886906249999998</c:v>
                </c:pt>
                <c:pt idx="4456">
                  <c:v>0.76887011574074071</c:v>
                </c:pt>
                <c:pt idx="4457">
                  <c:v>0.76887115740740741</c:v>
                </c:pt>
                <c:pt idx="4458">
                  <c:v>0.76887219907407411</c:v>
                </c:pt>
                <c:pt idx="4459">
                  <c:v>0.7688732407407407</c:v>
                </c:pt>
                <c:pt idx="4460">
                  <c:v>0.76887428240740741</c:v>
                </c:pt>
                <c:pt idx="4461">
                  <c:v>0.76887498842592594</c:v>
                </c:pt>
                <c:pt idx="4462">
                  <c:v>0.7688760185185185</c:v>
                </c:pt>
                <c:pt idx="4463">
                  <c:v>0.76887673611111118</c:v>
                </c:pt>
                <c:pt idx="4464">
                  <c:v>0.7688777546296296</c:v>
                </c:pt>
                <c:pt idx="4465">
                  <c:v>0.76887878472222226</c:v>
                </c:pt>
                <c:pt idx="4466">
                  <c:v>0.76887982638888885</c:v>
                </c:pt>
                <c:pt idx="4467">
                  <c:v>0.7688808796296297</c:v>
                </c:pt>
                <c:pt idx="4468">
                  <c:v>0.76888190972222226</c:v>
                </c:pt>
                <c:pt idx="4469">
                  <c:v>0.76888296296296288</c:v>
                </c:pt>
                <c:pt idx="4470">
                  <c:v>0.76888435185185189</c:v>
                </c:pt>
                <c:pt idx="4471">
                  <c:v>0.76888540509259251</c:v>
                </c:pt>
                <c:pt idx="4472">
                  <c:v>0.76888643518518529</c:v>
                </c:pt>
                <c:pt idx="4473">
                  <c:v>0.76888747685185177</c:v>
                </c:pt>
                <c:pt idx="4474">
                  <c:v>0.76888851851851847</c:v>
                </c:pt>
                <c:pt idx="4475">
                  <c:v>0.7688895717592592</c:v>
                </c:pt>
                <c:pt idx="4476">
                  <c:v>0.76889059027777773</c:v>
                </c:pt>
                <c:pt idx="4477">
                  <c:v>0.76889163194444443</c:v>
                </c:pt>
                <c:pt idx="4478">
                  <c:v>0.76889268518518517</c:v>
                </c:pt>
                <c:pt idx="4479">
                  <c:v>0.76889372685185187</c:v>
                </c:pt>
                <c:pt idx="4480">
                  <c:v>0.76889479166666674</c:v>
                </c:pt>
                <c:pt idx="4481">
                  <c:v>0.76889581018518516</c:v>
                </c:pt>
                <c:pt idx="4482">
                  <c:v>0.76889685185185186</c:v>
                </c:pt>
                <c:pt idx="4483">
                  <c:v>0.76889789351851856</c:v>
                </c:pt>
                <c:pt idx="4484">
                  <c:v>0.76889893518518526</c:v>
                </c:pt>
                <c:pt idx="4485">
                  <c:v>0.76889997685185174</c:v>
                </c:pt>
                <c:pt idx="4486">
                  <c:v>0.76890101851851844</c:v>
                </c:pt>
                <c:pt idx="4487">
                  <c:v>0.76890207175925929</c:v>
                </c:pt>
                <c:pt idx="4488">
                  <c:v>0.76890275462962965</c:v>
                </c:pt>
                <c:pt idx="4489">
                  <c:v>0.76890378472222221</c:v>
                </c:pt>
                <c:pt idx="4490">
                  <c:v>0.76890483796296294</c:v>
                </c:pt>
                <c:pt idx="4491">
                  <c:v>0.76890587962962964</c:v>
                </c:pt>
                <c:pt idx="4492">
                  <c:v>0.76890692129629634</c:v>
                </c:pt>
                <c:pt idx="4493">
                  <c:v>0.76890796296296304</c:v>
                </c:pt>
                <c:pt idx="4494">
                  <c:v>0.76890901620370367</c:v>
                </c:pt>
                <c:pt idx="4495">
                  <c:v>0.76891004629629622</c:v>
                </c:pt>
                <c:pt idx="4496">
                  <c:v>0.76891107638888878</c:v>
                </c:pt>
                <c:pt idx="4497">
                  <c:v>0.76891212962962963</c:v>
                </c:pt>
                <c:pt idx="4498">
                  <c:v>0.76891315972222218</c:v>
                </c:pt>
                <c:pt idx="4499">
                  <c:v>0.76891420138888888</c:v>
                </c:pt>
                <c:pt idx="4500">
                  <c:v>0.76891525462962962</c:v>
                </c:pt>
                <c:pt idx="4501">
                  <c:v>0.76891629629629632</c:v>
                </c:pt>
                <c:pt idx="4502">
                  <c:v>0.76891733796296302</c:v>
                </c:pt>
                <c:pt idx="4503">
                  <c:v>0.76891837962962961</c:v>
                </c:pt>
                <c:pt idx="4504">
                  <c:v>0.76891942129629631</c:v>
                </c:pt>
                <c:pt idx="4505">
                  <c:v>0.76892046296296301</c:v>
                </c:pt>
                <c:pt idx="4506">
                  <c:v>0.76892150462962972</c:v>
                </c:pt>
                <c:pt idx="4507">
                  <c:v>0.76892254629629619</c:v>
                </c:pt>
                <c:pt idx="4508">
                  <c:v>0.76892375000000002</c:v>
                </c:pt>
                <c:pt idx="4509">
                  <c:v>0.76892461805555545</c:v>
                </c:pt>
                <c:pt idx="4510">
                  <c:v>0.7689253240740741</c:v>
                </c:pt>
                <c:pt idx="4511">
                  <c:v>0.76892635416666666</c:v>
                </c:pt>
                <c:pt idx="4512">
                  <c:v>0.76892706018518509</c:v>
                </c:pt>
                <c:pt idx="4513">
                  <c:v>0.76892810185185179</c:v>
                </c:pt>
                <c:pt idx="4514">
                  <c:v>0.76892914351851849</c:v>
                </c:pt>
                <c:pt idx="4515">
                  <c:v>0.76893018518518519</c:v>
                </c:pt>
                <c:pt idx="4516">
                  <c:v>0.76893121527777775</c:v>
                </c:pt>
                <c:pt idx="4517">
                  <c:v>0.76893226851851848</c:v>
                </c:pt>
                <c:pt idx="4518">
                  <c:v>0.76893329861111115</c:v>
                </c:pt>
                <c:pt idx="4519">
                  <c:v>0.76893435185185188</c:v>
                </c:pt>
                <c:pt idx="4520">
                  <c:v>0.76893539351851858</c:v>
                </c:pt>
                <c:pt idx="4521">
                  <c:v>0.76893643518518517</c:v>
                </c:pt>
                <c:pt idx="4522">
                  <c:v>0.76893746527777784</c:v>
                </c:pt>
                <c:pt idx="4523">
                  <c:v>0.76893851851851858</c:v>
                </c:pt>
                <c:pt idx="4524">
                  <c:v>0.76893921296296297</c:v>
                </c:pt>
                <c:pt idx="4525">
                  <c:v>0.76894025462962956</c:v>
                </c:pt>
                <c:pt idx="4526">
                  <c:v>0.76894096064814821</c:v>
                </c:pt>
                <c:pt idx="4527">
                  <c:v>0.76894197916666673</c:v>
                </c:pt>
                <c:pt idx="4528">
                  <c:v>0.76894302083333332</c:v>
                </c:pt>
                <c:pt idx="4529">
                  <c:v>0.76894407407407417</c:v>
                </c:pt>
                <c:pt idx="4530">
                  <c:v>0.76894511574074065</c:v>
                </c:pt>
                <c:pt idx="4531">
                  <c:v>0.76894615740740735</c:v>
                </c:pt>
                <c:pt idx="4532">
                  <c:v>0.76894719907407405</c:v>
                </c:pt>
                <c:pt idx="4533">
                  <c:v>0.76894792824074065</c:v>
                </c:pt>
                <c:pt idx="4534">
                  <c:v>0.76894892361111111</c:v>
                </c:pt>
                <c:pt idx="4535">
                  <c:v>0.76894962962962954</c:v>
                </c:pt>
                <c:pt idx="4536">
                  <c:v>0.76895065972222232</c:v>
                </c:pt>
                <c:pt idx="4537">
                  <c:v>0.76895171296296294</c:v>
                </c:pt>
                <c:pt idx="4538">
                  <c:v>0.7689527430555555</c:v>
                </c:pt>
                <c:pt idx="4539">
                  <c:v>0.7689537847222222</c:v>
                </c:pt>
                <c:pt idx="4540">
                  <c:v>0.7689548263888889</c:v>
                </c:pt>
                <c:pt idx="4541">
                  <c:v>0.76895587962962964</c:v>
                </c:pt>
                <c:pt idx="4542">
                  <c:v>0.76895692129629634</c:v>
                </c:pt>
                <c:pt idx="4543">
                  <c:v>0.76895762731481476</c:v>
                </c:pt>
                <c:pt idx="4544">
                  <c:v>0.76895831018518512</c:v>
                </c:pt>
                <c:pt idx="4545">
                  <c:v>0.76895935185185182</c:v>
                </c:pt>
                <c:pt idx="4546">
                  <c:v>0.76896038194444438</c:v>
                </c:pt>
                <c:pt idx="4547">
                  <c:v>0.76896142361111108</c:v>
                </c:pt>
                <c:pt idx="4548">
                  <c:v>0.76896247685185182</c:v>
                </c:pt>
                <c:pt idx="4549">
                  <c:v>0.76896351851851852</c:v>
                </c:pt>
                <c:pt idx="4550">
                  <c:v>0.76896456018518522</c:v>
                </c:pt>
                <c:pt idx="4551">
                  <c:v>0.76896560185185192</c:v>
                </c:pt>
                <c:pt idx="4552">
                  <c:v>0.76896663194444448</c:v>
                </c:pt>
                <c:pt idx="4553">
                  <c:v>0.7689676851851851</c:v>
                </c:pt>
                <c:pt idx="4554">
                  <c:v>0.7689687268518518</c:v>
                </c:pt>
                <c:pt idx="4555">
                  <c:v>0.7689697685185185</c:v>
                </c:pt>
                <c:pt idx="4556">
                  <c:v>0.76897047453703704</c:v>
                </c:pt>
                <c:pt idx="4557">
                  <c:v>0.7689715046296296</c:v>
                </c:pt>
                <c:pt idx="4558">
                  <c:v>0.7689725462962963</c:v>
                </c:pt>
                <c:pt idx="4559">
                  <c:v>0.768973587962963</c:v>
                </c:pt>
                <c:pt idx="4560">
                  <c:v>0.7689746296296297</c:v>
                </c:pt>
                <c:pt idx="4561">
                  <c:v>0.76897565972222226</c:v>
                </c:pt>
                <c:pt idx="4562">
                  <c:v>0.76897670138888896</c:v>
                </c:pt>
                <c:pt idx="4563">
                  <c:v>0.76897740740740739</c:v>
                </c:pt>
                <c:pt idx="4564">
                  <c:v>0.76897846064814812</c:v>
                </c:pt>
                <c:pt idx="4565">
                  <c:v>0.76897947916666665</c:v>
                </c:pt>
                <c:pt idx="4566">
                  <c:v>0.76898018518518529</c:v>
                </c:pt>
                <c:pt idx="4567">
                  <c:v>0.76898096064814814</c:v>
                </c:pt>
                <c:pt idx="4568">
                  <c:v>0.76898193287037042</c:v>
                </c:pt>
                <c:pt idx="4569">
                  <c:v>0.76898261574074078</c:v>
                </c:pt>
                <c:pt idx="4570">
                  <c:v>0.76898368055555555</c:v>
                </c:pt>
                <c:pt idx="4571">
                  <c:v>0.76898435185185188</c:v>
                </c:pt>
                <c:pt idx="4572">
                  <c:v>0.76898538194444443</c:v>
                </c:pt>
                <c:pt idx="4573">
                  <c:v>0.76898608796296297</c:v>
                </c:pt>
                <c:pt idx="4574">
                  <c:v>0.76898712962962967</c:v>
                </c:pt>
                <c:pt idx="4575">
                  <c:v>0.76898817129629637</c:v>
                </c:pt>
                <c:pt idx="4576">
                  <c:v>0.76898921296296285</c:v>
                </c:pt>
                <c:pt idx="4577">
                  <c:v>0.76899024305555563</c:v>
                </c:pt>
                <c:pt idx="4578">
                  <c:v>0.76899128472222211</c:v>
                </c:pt>
                <c:pt idx="4579">
                  <c:v>0.76899233796296296</c:v>
                </c:pt>
                <c:pt idx="4580">
                  <c:v>0.76899303240740746</c:v>
                </c:pt>
                <c:pt idx="4581">
                  <c:v>0.76899406250000002</c:v>
                </c:pt>
                <c:pt idx="4582">
                  <c:v>0.76899482638888894</c:v>
                </c:pt>
                <c:pt idx="4583">
                  <c:v>0.768995798611111</c:v>
                </c:pt>
                <c:pt idx="4584">
                  <c:v>0.76899650462962965</c:v>
                </c:pt>
                <c:pt idx="4585">
                  <c:v>0.76899753472222221</c:v>
                </c:pt>
                <c:pt idx="4586">
                  <c:v>0.76899833333333334</c:v>
                </c:pt>
                <c:pt idx="4587">
                  <c:v>0.76899928240740734</c:v>
                </c:pt>
                <c:pt idx="4588">
                  <c:v>0.76900000000000002</c:v>
                </c:pt>
                <c:pt idx="4589">
                  <c:v>0.76900101851851854</c:v>
                </c:pt>
                <c:pt idx="4590">
                  <c:v>0.7690020486111111</c:v>
                </c:pt>
                <c:pt idx="4591">
                  <c:v>0.76900310185185183</c:v>
                </c:pt>
                <c:pt idx="4592">
                  <c:v>0.7690041319444445</c:v>
                </c:pt>
                <c:pt idx="4593">
                  <c:v>0.76900518518518524</c:v>
                </c:pt>
                <c:pt idx="4594">
                  <c:v>0.76900622685185194</c:v>
                </c:pt>
                <c:pt idx="4595">
                  <c:v>0.76900693287037036</c:v>
                </c:pt>
                <c:pt idx="4596">
                  <c:v>0.76900795138888889</c:v>
                </c:pt>
                <c:pt idx="4597">
                  <c:v>0.76900866898148157</c:v>
                </c:pt>
                <c:pt idx="4598">
                  <c:v>0.76900969907407413</c:v>
                </c:pt>
                <c:pt idx="4599">
                  <c:v>0.76901040509259255</c:v>
                </c:pt>
                <c:pt idx="4600">
                  <c:v>0.76901143518518522</c:v>
                </c:pt>
                <c:pt idx="4601">
                  <c:v>0.7690121875</c:v>
                </c:pt>
                <c:pt idx="4602">
                  <c:v>0.76901317129629632</c:v>
                </c:pt>
                <c:pt idx="4603">
                  <c:v>0.76901386574074071</c:v>
                </c:pt>
                <c:pt idx="4604">
                  <c:v>0.76901489583333327</c:v>
                </c:pt>
                <c:pt idx="4605">
                  <c:v>0.769015949074074</c:v>
                </c:pt>
                <c:pt idx="4606">
                  <c:v>0.76901664351851851</c:v>
                </c:pt>
                <c:pt idx="4607">
                  <c:v>0.76901740740740732</c:v>
                </c:pt>
                <c:pt idx="4608">
                  <c:v>0.76901836805555546</c:v>
                </c:pt>
                <c:pt idx="4609">
                  <c:v>0.76901908564814814</c:v>
                </c:pt>
                <c:pt idx="4610">
                  <c:v>0.76902010416666666</c:v>
                </c:pt>
                <c:pt idx="4611">
                  <c:v>0.76902083333333326</c:v>
                </c:pt>
                <c:pt idx="4612">
                  <c:v>0.76902185185185179</c:v>
                </c:pt>
                <c:pt idx="4613">
                  <c:v>0.76902254629629629</c:v>
                </c:pt>
                <c:pt idx="4614">
                  <c:v>0.769023587962963</c:v>
                </c:pt>
                <c:pt idx="4615">
                  <c:v>0.76902430555555557</c:v>
                </c:pt>
                <c:pt idx="4616">
                  <c:v>0.76902531250000006</c:v>
                </c:pt>
                <c:pt idx="4617">
                  <c:v>0.76902603009259263</c:v>
                </c:pt>
                <c:pt idx="4618">
                  <c:v>0.76902706018518519</c:v>
                </c:pt>
                <c:pt idx="4619">
                  <c:v>0.76902776620370361</c:v>
                </c:pt>
                <c:pt idx="4620">
                  <c:v>0.76902878472222225</c:v>
                </c:pt>
                <c:pt idx="4621">
                  <c:v>0.76902949074074067</c:v>
                </c:pt>
                <c:pt idx="4622">
                  <c:v>0.76903052083333334</c:v>
                </c:pt>
                <c:pt idx="4623">
                  <c:v>0.76903122685185188</c:v>
                </c:pt>
                <c:pt idx="4624">
                  <c:v>0.76903226851851858</c:v>
                </c:pt>
                <c:pt idx="4625">
                  <c:v>0.76903297453703701</c:v>
                </c:pt>
                <c:pt idx="4626">
                  <c:v>0.76903399305555553</c:v>
                </c:pt>
                <c:pt idx="4627">
                  <c:v>0.76903469907407407</c:v>
                </c:pt>
                <c:pt idx="4628">
                  <c:v>0.76903572916666674</c:v>
                </c:pt>
                <c:pt idx="4629">
                  <c:v>0.76903645833333334</c:v>
                </c:pt>
                <c:pt idx="4630">
                  <c:v>0.76903747685185186</c:v>
                </c:pt>
                <c:pt idx="4631">
                  <c:v>0.76903820601851847</c:v>
                </c:pt>
                <c:pt idx="4632">
                  <c:v>0.76903920138888893</c:v>
                </c:pt>
                <c:pt idx="4633">
                  <c:v>0.76903996527777785</c:v>
                </c:pt>
                <c:pt idx="4634">
                  <c:v>0.76904094907407405</c:v>
                </c:pt>
                <c:pt idx="4635">
                  <c:v>0.76904163194444441</c:v>
                </c:pt>
                <c:pt idx="4636">
                  <c:v>0.76904269675925929</c:v>
                </c:pt>
                <c:pt idx="4637">
                  <c:v>0.76904339120370369</c:v>
                </c:pt>
                <c:pt idx="4638">
                  <c:v>0.76904445601851856</c:v>
                </c:pt>
                <c:pt idx="4639">
                  <c:v>0.76904512731481478</c:v>
                </c:pt>
                <c:pt idx="4640">
                  <c:v>0.76904650462962965</c:v>
                </c:pt>
                <c:pt idx="4641">
                  <c:v>0.7690475347222222</c:v>
                </c:pt>
                <c:pt idx="4642">
                  <c:v>0.76904858796296294</c:v>
                </c:pt>
                <c:pt idx="4643">
                  <c:v>0.76904964120370367</c:v>
                </c:pt>
                <c:pt idx="4644">
                  <c:v>0.76905039351851856</c:v>
                </c:pt>
                <c:pt idx="4645">
                  <c:v>0.7690513541666667</c:v>
                </c:pt>
                <c:pt idx="4646">
                  <c:v>0.76905206018518513</c:v>
                </c:pt>
                <c:pt idx="4647">
                  <c:v>0.76905310185185183</c:v>
                </c:pt>
                <c:pt idx="4648">
                  <c:v>0.76905379629629633</c:v>
                </c:pt>
                <c:pt idx="4649">
                  <c:v>0.7690548611111111</c:v>
                </c:pt>
                <c:pt idx="4650">
                  <c:v>0.7690556481481482</c:v>
                </c:pt>
                <c:pt idx="4651">
                  <c:v>0.76905658564814816</c:v>
                </c:pt>
                <c:pt idx="4652">
                  <c:v>0.76905726851851852</c:v>
                </c:pt>
                <c:pt idx="4653">
                  <c:v>0.76905829861111108</c:v>
                </c:pt>
                <c:pt idx="4654">
                  <c:v>0.76905900462962962</c:v>
                </c:pt>
                <c:pt idx="4655">
                  <c:v>0.76906009259259267</c:v>
                </c:pt>
                <c:pt idx="4656">
                  <c:v>0.76906074074074071</c:v>
                </c:pt>
                <c:pt idx="4657">
                  <c:v>0.76906177083333338</c:v>
                </c:pt>
                <c:pt idx="4658">
                  <c:v>0.76906247685185181</c:v>
                </c:pt>
                <c:pt idx="4659">
                  <c:v>0.76906351851851851</c:v>
                </c:pt>
                <c:pt idx="4660">
                  <c:v>0.76906421296296301</c:v>
                </c:pt>
                <c:pt idx="4661">
                  <c:v>0.7690652546296296</c:v>
                </c:pt>
                <c:pt idx="4662">
                  <c:v>0.769065949074074</c:v>
                </c:pt>
                <c:pt idx="4663">
                  <c:v>0.76906697916666678</c:v>
                </c:pt>
                <c:pt idx="4664">
                  <c:v>0.7690676851851852</c:v>
                </c:pt>
                <c:pt idx="4665">
                  <c:v>0.7690687268518519</c:v>
                </c:pt>
                <c:pt idx="4666">
                  <c:v>0.76906942129629619</c:v>
                </c:pt>
                <c:pt idx="4667">
                  <c:v>0.76907045138888896</c:v>
                </c:pt>
                <c:pt idx="4668">
                  <c:v>0.76907115740740739</c:v>
                </c:pt>
                <c:pt idx="4669">
                  <c:v>0.76907219907407409</c:v>
                </c:pt>
                <c:pt idx="4670">
                  <c:v>0.7690728935185186</c:v>
                </c:pt>
                <c:pt idx="4671">
                  <c:v>0.76907392361111115</c:v>
                </c:pt>
                <c:pt idx="4672">
                  <c:v>0.76907462962962958</c:v>
                </c:pt>
                <c:pt idx="4673">
                  <c:v>0.76907565972222225</c:v>
                </c:pt>
                <c:pt idx="4674">
                  <c:v>0.76907636574074079</c:v>
                </c:pt>
                <c:pt idx="4675">
                  <c:v>0.76907739583333334</c:v>
                </c:pt>
                <c:pt idx="4676">
                  <c:v>0.76907810185185188</c:v>
                </c:pt>
                <c:pt idx="4677">
                  <c:v>0.76907913194444444</c:v>
                </c:pt>
                <c:pt idx="4678">
                  <c:v>0.76907984953703712</c:v>
                </c:pt>
                <c:pt idx="4679">
                  <c:v>0.76908092592592592</c:v>
                </c:pt>
                <c:pt idx="4680">
                  <c:v>0.76908157407407407</c:v>
                </c:pt>
                <c:pt idx="4681">
                  <c:v>0.76908261574074077</c:v>
                </c:pt>
                <c:pt idx="4682">
                  <c:v>0.76908331018518516</c:v>
                </c:pt>
                <c:pt idx="4683">
                  <c:v>0.76908435185185187</c:v>
                </c:pt>
                <c:pt idx="4684">
                  <c:v>0.76908504629629626</c:v>
                </c:pt>
                <c:pt idx="4685">
                  <c:v>0.76908611111111114</c:v>
                </c:pt>
                <c:pt idx="4686">
                  <c:v>0.76908678240740747</c:v>
                </c:pt>
                <c:pt idx="4687">
                  <c:v>0.76908780092592588</c:v>
                </c:pt>
                <c:pt idx="4688">
                  <c:v>0.76908851851851845</c:v>
                </c:pt>
                <c:pt idx="4689">
                  <c:v>0.76908954861111101</c:v>
                </c:pt>
                <c:pt idx="4690">
                  <c:v>0.76909025462962965</c:v>
                </c:pt>
                <c:pt idx="4691">
                  <c:v>0.76909129629629636</c:v>
                </c:pt>
                <c:pt idx="4692">
                  <c:v>0.76909199074074064</c:v>
                </c:pt>
                <c:pt idx="4693">
                  <c:v>0.76909303240740734</c:v>
                </c:pt>
                <c:pt idx="4694">
                  <c:v>0.76909372685185184</c:v>
                </c:pt>
                <c:pt idx="4695">
                  <c:v>0.76909476851851855</c:v>
                </c:pt>
                <c:pt idx="4696">
                  <c:v>0.76909546296296305</c:v>
                </c:pt>
                <c:pt idx="4697">
                  <c:v>0.76909650462962953</c:v>
                </c:pt>
                <c:pt idx="4698">
                  <c:v>0.76909728009259259</c:v>
                </c:pt>
                <c:pt idx="4699">
                  <c:v>0.76909824074074074</c:v>
                </c:pt>
                <c:pt idx="4700">
                  <c:v>0.76909893518518524</c:v>
                </c:pt>
                <c:pt idx="4701">
                  <c:v>0.7690999652777778</c:v>
                </c:pt>
                <c:pt idx="4702">
                  <c:v>0.76910067129629633</c:v>
                </c:pt>
                <c:pt idx="4703">
                  <c:v>0.76910171296296292</c:v>
                </c:pt>
                <c:pt idx="4704">
                  <c:v>0.76910240740740743</c:v>
                </c:pt>
                <c:pt idx="4705">
                  <c:v>0.76910343749999999</c:v>
                </c:pt>
                <c:pt idx="4706">
                  <c:v>0.76910414351851852</c:v>
                </c:pt>
                <c:pt idx="4707">
                  <c:v>0.76910517361111108</c:v>
                </c:pt>
                <c:pt idx="4708">
                  <c:v>0.76910587962962962</c:v>
                </c:pt>
                <c:pt idx="4709">
                  <c:v>0.76910692129629632</c:v>
                </c:pt>
                <c:pt idx="4710">
                  <c:v>0.76910762731481475</c:v>
                </c:pt>
                <c:pt idx="4711">
                  <c:v>0.76910864583333327</c:v>
                </c:pt>
                <c:pt idx="4712">
                  <c:v>0.76910936342592595</c:v>
                </c:pt>
                <c:pt idx="4713">
                  <c:v>0.76911038194444448</c:v>
                </c:pt>
                <c:pt idx="4714">
                  <c:v>0.7691110879629629</c:v>
                </c:pt>
                <c:pt idx="4715">
                  <c:v>0.7691121296296296</c:v>
                </c:pt>
                <c:pt idx="4716">
                  <c:v>0.76911282407407411</c:v>
                </c:pt>
                <c:pt idx="4717">
                  <c:v>0.76911386574074081</c:v>
                </c:pt>
                <c:pt idx="4718">
                  <c:v>0.76911456018518509</c:v>
                </c:pt>
                <c:pt idx="4719">
                  <c:v>0.76911559027777787</c:v>
                </c:pt>
                <c:pt idx="4720">
                  <c:v>0.7691162962962963</c:v>
                </c:pt>
                <c:pt idx="4721">
                  <c:v>0.769117337962963</c:v>
                </c:pt>
                <c:pt idx="4722">
                  <c:v>0.7691180324074075</c:v>
                </c:pt>
                <c:pt idx="4723">
                  <c:v>0.76911906250000006</c:v>
                </c:pt>
                <c:pt idx="4724">
                  <c:v>0.76911976851851849</c:v>
                </c:pt>
                <c:pt idx="4725">
                  <c:v>0.76912079861111105</c:v>
                </c:pt>
                <c:pt idx="4726">
                  <c:v>0.76912150462962969</c:v>
                </c:pt>
                <c:pt idx="4727">
                  <c:v>0.76912253472222225</c:v>
                </c:pt>
                <c:pt idx="4728">
                  <c:v>0.76912324074074068</c:v>
                </c:pt>
                <c:pt idx="4729">
                  <c:v>0.76912427083333335</c:v>
                </c:pt>
                <c:pt idx="4730">
                  <c:v>0.76912497685185188</c:v>
                </c:pt>
                <c:pt idx="4731">
                  <c:v>0.76912600694444444</c:v>
                </c:pt>
                <c:pt idx="4732">
                  <c:v>0.76912671296296298</c:v>
                </c:pt>
                <c:pt idx="4733">
                  <c:v>0.76912774305555554</c:v>
                </c:pt>
                <c:pt idx="4734">
                  <c:v>0.76912878472222224</c:v>
                </c:pt>
                <c:pt idx="4735">
                  <c:v>0.769129849537037</c:v>
                </c:pt>
                <c:pt idx="4736">
                  <c:v>0.76913086805555553</c:v>
                </c:pt>
                <c:pt idx="4737">
                  <c:v>0.76913192129629626</c:v>
                </c:pt>
                <c:pt idx="4738">
                  <c:v>0.76913295138888893</c:v>
                </c:pt>
                <c:pt idx="4739">
                  <c:v>0.76913401620370381</c:v>
                </c:pt>
                <c:pt idx="4740">
                  <c:v>0.76913504629629637</c:v>
                </c:pt>
                <c:pt idx="4741">
                  <c:v>0.76913607638888892</c:v>
                </c:pt>
                <c:pt idx="4742">
                  <c:v>0.76913711805555562</c:v>
                </c:pt>
                <c:pt idx="4743">
                  <c:v>0.76913815972222233</c:v>
                </c:pt>
                <c:pt idx="4744">
                  <c:v>0.7691392013888888</c:v>
                </c:pt>
                <c:pt idx="4745">
                  <c:v>0.76913990740740745</c:v>
                </c:pt>
                <c:pt idx="4746">
                  <c:v>0.76914093750000001</c:v>
                </c:pt>
                <c:pt idx="4747">
                  <c:v>0.76914164351851844</c:v>
                </c:pt>
                <c:pt idx="4748">
                  <c:v>0.76914273148148149</c:v>
                </c:pt>
                <c:pt idx="4749">
                  <c:v>0.76914372685185184</c:v>
                </c:pt>
                <c:pt idx="4750">
                  <c:v>0.76914476851851854</c:v>
                </c:pt>
                <c:pt idx="4751">
                  <c:v>0.7691457986111111</c:v>
                </c:pt>
                <c:pt idx="4752">
                  <c:v>0.7691468402777778</c:v>
                </c:pt>
                <c:pt idx="4753">
                  <c:v>0.76914788194444439</c:v>
                </c:pt>
                <c:pt idx="4754">
                  <c:v>0.76914859953703696</c:v>
                </c:pt>
                <c:pt idx="4755">
                  <c:v>0.7691496527777778</c:v>
                </c:pt>
                <c:pt idx="4756">
                  <c:v>0.76915032407407402</c:v>
                </c:pt>
                <c:pt idx="4757">
                  <c:v>0.76915135416666669</c:v>
                </c:pt>
                <c:pt idx="4758">
                  <c:v>0.76915240740740742</c:v>
                </c:pt>
                <c:pt idx="4759">
                  <c:v>0.76915344907407412</c:v>
                </c:pt>
                <c:pt idx="4760">
                  <c:v>0.76915447916666668</c:v>
                </c:pt>
                <c:pt idx="4761">
                  <c:v>0.76915552083333338</c:v>
                </c:pt>
                <c:pt idx="4762">
                  <c:v>0.76915656249999997</c:v>
                </c:pt>
                <c:pt idx="4763">
                  <c:v>0.76915760416666668</c:v>
                </c:pt>
                <c:pt idx="4764">
                  <c:v>0.76915831018518521</c:v>
                </c:pt>
                <c:pt idx="4765">
                  <c:v>0.76915900462962961</c:v>
                </c:pt>
                <c:pt idx="4766">
                  <c:v>0.76916003472222227</c:v>
                </c:pt>
                <c:pt idx="4767">
                  <c:v>0.7691607407407407</c:v>
                </c:pt>
                <c:pt idx="4768">
                  <c:v>0.76916177083333326</c:v>
                </c:pt>
                <c:pt idx="4769">
                  <c:v>0.76916248842592594</c:v>
                </c:pt>
                <c:pt idx="4770">
                  <c:v>0.76916350694444446</c:v>
                </c:pt>
                <c:pt idx="4771">
                  <c:v>0.76916421296296289</c:v>
                </c:pt>
                <c:pt idx="4772">
                  <c:v>0.76916524305555545</c:v>
                </c:pt>
                <c:pt idx="4773">
                  <c:v>0.76916631944444447</c:v>
                </c:pt>
                <c:pt idx="4774">
                  <c:v>0.76916732638888885</c:v>
                </c:pt>
                <c:pt idx="4775">
                  <c:v>0.76916835648148141</c:v>
                </c:pt>
                <c:pt idx="4776">
                  <c:v>0.76916939814814811</c:v>
                </c:pt>
                <c:pt idx="4777">
                  <c:v>0.76917045138888884</c:v>
                </c:pt>
                <c:pt idx="4778">
                  <c:v>0.76917115740740749</c:v>
                </c:pt>
                <c:pt idx="4779">
                  <c:v>0.76917218750000005</c:v>
                </c:pt>
                <c:pt idx="4780">
                  <c:v>0.76917289351851847</c:v>
                </c:pt>
                <c:pt idx="4781">
                  <c:v>0.76917392361111114</c:v>
                </c:pt>
                <c:pt idx="4782">
                  <c:v>0.76917462962962968</c:v>
                </c:pt>
                <c:pt idx="4783">
                  <c:v>0.7691756828703703</c:v>
                </c:pt>
                <c:pt idx="4784">
                  <c:v>0.76917636574074078</c:v>
                </c:pt>
                <c:pt idx="4785">
                  <c:v>0.76917739583333333</c:v>
                </c:pt>
                <c:pt idx="4786">
                  <c:v>0.76917811342592601</c:v>
                </c:pt>
                <c:pt idx="4787">
                  <c:v>0.76917913194444443</c:v>
                </c:pt>
                <c:pt idx="4788">
                  <c:v>0.76918017361111113</c:v>
                </c:pt>
                <c:pt idx="4789">
                  <c:v>0.76918120370370369</c:v>
                </c:pt>
                <c:pt idx="4790">
                  <c:v>0.76918225694444453</c:v>
                </c:pt>
                <c:pt idx="4791">
                  <c:v>0.76918329861111101</c:v>
                </c:pt>
                <c:pt idx="4792">
                  <c:v>0.76918434027777771</c:v>
                </c:pt>
                <c:pt idx="4793">
                  <c:v>0.76918538194444441</c:v>
                </c:pt>
                <c:pt idx="4794">
                  <c:v>0.76918608796296295</c:v>
                </c:pt>
                <c:pt idx="4795">
                  <c:v>0.76918678240740734</c:v>
                </c:pt>
                <c:pt idx="4796">
                  <c:v>0.7691878124999999</c:v>
                </c:pt>
                <c:pt idx="4797">
                  <c:v>0.76918851851851855</c:v>
                </c:pt>
                <c:pt idx="4798">
                  <c:v>0.76918954861111111</c:v>
                </c:pt>
                <c:pt idx="4799">
                  <c:v>0.76919025462962953</c:v>
                </c:pt>
                <c:pt idx="4800">
                  <c:v>0.76919128472222231</c:v>
                </c:pt>
                <c:pt idx="4801">
                  <c:v>0.7691919791666666</c:v>
                </c:pt>
                <c:pt idx="4802">
                  <c:v>0.7691930208333333</c:v>
                </c:pt>
                <c:pt idx="4803">
                  <c:v>0.76919372685185194</c:v>
                </c:pt>
                <c:pt idx="4804">
                  <c:v>0.7691947569444445</c:v>
                </c:pt>
                <c:pt idx="4805">
                  <c:v>0.76919546296296293</c:v>
                </c:pt>
                <c:pt idx="4806">
                  <c:v>0.76919649305555549</c:v>
                </c:pt>
                <c:pt idx="4807">
                  <c:v>0.76919721064814806</c:v>
                </c:pt>
                <c:pt idx="4808">
                  <c:v>0.76919822916666669</c:v>
                </c:pt>
                <c:pt idx="4809">
                  <c:v>0.76919893518518512</c:v>
                </c:pt>
                <c:pt idx="4810">
                  <c:v>0.76919996527777779</c:v>
                </c:pt>
                <c:pt idx="4811">
                  <c:v>0.76920067129629632</c:v>
                </c:pt>
                <c:pt idx="4812">
                  <c:v>0.76920170138888888</c:v>
                </c:pt>
                <c:pt idx="4813">
                  <c:v>0.76920240740740742</c:v>
                </c:pt>
                <c:pt idx="4814">
                  <c:v>0.76920343749999998</c:v>
                </c:pt>
                <c:pt idx="4815">
                  <c:v>0.76920413194444448</c:v>
                </c:pt>
                <c:pt idx="4816">
                  <c:v>0.76920517361111118</c:v>
                </c:pt>
                <c:pt idx="4817">
                  <c:v>0.76920587962962961</c:v>
                </c:pt>
                <c:pt idx="4818">
                  <c:v>0.76920690972222217</c:v>
                </c:pt>
                <c:pt idx="4819">
                  <c:v>0.76920761574074081</c:v>
                </c:pt>
                <c:pt idx="4820">
                  <c:v>0.7692086574074074</c:v>
                </c:pt>
                <c:pt idx="4821">
                  <c:v>0.7692093518518518</c:v>
                </c:pt>
                <c:pt idx="4822">
                  <c:v>0.7692103935185185</c:v>
                </c:pt>
                <c:pt idx="4823">
                  <c:v>0.769211087962963</c:v>
                </c:pt>
                <c:pt idx="4824">
                  <c:v>0.76921212962962959</c:v>
                </c:pt>
                <c:pt idx="4825">
                  <c:v>0.76921282407407399</c:v>
                </c:pt>
                <c:pt idx="4826">
                  <c:v>0.76921387731481483</c:v>
                </c:pt>
                <c:pt idx="4827">
                  <c:v>0.76921454861111105</c:v>
                </c:pt>
                <c:pt idx="4828">
                  <c:v>0.76921559027777775</c:v>
                </c:pt>
                <c:pt idx="4829">
                  <c:v>0.7692162962962964</c:v>
                </c:pt>
                <c:pt idx="4830">
                  <c:v>0.76921732638888896</c:v>
                </c:pt>
                <c:pt idx="4831">
                  <c:v>0.76921803240740738</c:v>
                </c:pt>
                <c:pt idx="4832">
                  <c:v>0.76921906249999994</c:v>
                </c:pt>
                <c:pt idx="4833">
                  <c:v>0.76921976851851859</c:v>
                </c:pt>
                <c:pt idx="4834">
                  <c:v>0.76922081018518529</c:v>
                </c:pt>
                <c:pt idx="4835">
                  <c:v>0.76922152777777775</c:v>
                </c:pt>
                <c:pt idx="4836">
                  <c:v>0.76922253472222224</c:v>
                </c:pt>
                <c:pt idx="4837">
                  <c:v>0.76922326388888884</c:v>
                </c:pt>
                <c:pt idx="4838">
                  <c:v>0.76922427083333333</c:v>
                </c:pt>
                <c:pt idx="4839">
                  <c:v>0.7692249884259259</c:v>
                </c:pt>
                <c:pt idx="4840">
                  <c:v>0.76922600694444443</c:v>
                </c:pt>
                <c:pt idx="4841">
                  <c:v>0.76922671296296297</c:v>
                </c:pt>
                <c:pt idx="4842">
                  <c:v>0.76922774305555552</c:v>
                </c:pt>
                <c:pt idx="4843">
                  <c:v>0.76922844907407406</c:v>
                </c:pt>
                <c:pt idx="4844">
                  <c:v>0.76922947916666662</c:v>
                </c:pt>
                <c:pt idx="4845">
                  <c:v>0.7692301967592593</c:v>
                </c:pt>
                <c:pt idx="4846">
                  <c:v>0.769231238425926</c:v>
                </c:pt>
                <c:pt idx="4847">
                  <c:v>0.76923193287037039</c:v>
                </c:pt>
                <c:pt idx="4848">
                  <c:v>0.76923296296296295</c:v>
                </c:pt>
                <c:pt idx="4849">
                  <c:v>0.76923366898148149</c:v>
                </c:pt>
                <c:pt idx="4850">
                  <c:v>0.76923468750000001</c:v>
                </c:pt>
                <c:pt idx="4851">
                  <c:v>0.76923540509259258</c:v>
                </c:pt>
                <c:pt idx="4852">
                  <c:v>0.76923642361111122</c:v>
                </c:pt>
                <c:pt idx="4853">
                  <c:v>0.76923715277777782</c:v>
                </c:pt>
                <c:pt idx="4854">
                  <c:v>0.7692381597222222</c:v>
                </c:pt>
                <c:pt idx="4855">
                  <c:v>0.76923886574074063</c:v>
                </c:pt>
                <c:pt idx="4856">
                  <c:v>0.76923989583333341</c:v>
                </c:pt>
                <c:pt idx="4857">
                  <c:v>0.76924061342592598</c:v>
                </c:pt>
                <c:pt idx="4858">
                  <c:v>0.76924163194444439</c:v>
                </c:pt>
                <c:pt idx="4859">
                  <c:v>0.76924234953703696</c:v>
                </c:pt>
                <c:pt idx="4860">
                  <c:v>0.76924337962962952</c:v>
                </c:pt>
                <c:pt idx="4861">
                  <c:v>0.76924408564814817</c:v>
                </c:pt>
                <c:pt idx="4862">
                  <c:v>0.76924511574074073</c:v>
                </c:pt>
                <c:pt idx="4863">
                  <c:v>0.7692458333333333</c:v>
                </c:pt>
                <c:pt idx="4864">
                  <c:v>0.76924684027777779</c:v>
                </c:pt>
                <c:pt idx="4865">
                  <c:v>0.76924777777777775</c:v>
                </c:pt>
                <c:pt idx="4866">
                  <c:v>0.76924892361111119</c:v>
                </c:pt>
                <c:pt idx="4867">
                  <c:v>0.76924995370370375</c:v>
                </c:pt>
                <c:pt idx="4868">
                  <c:v>0.76925100694444437</c:v>
                </c:pt>
                <c:pt idx="4869">
                  <c:v>0.76925204861111107</c:v>
                </c:pt>
                <c:pt idx="4870">
                  <c:v>0.76925275462962961</c:v>
                </c:pt>
                <c:pt idx="4871">
                  <c:v>0.76925378472222228</c:v>
                </c:pt>
                <c:pt idx="4872">
                  <c:v>0.7692544907407407</c:v>
                </c:pt>
                <c:pt idx="4873">
                  <c:v>0.76925553240740741</c:v>
                </c:pt>
                <c:pt idx="4874">
                  <c:v>0.76925622685185191</c:v>
                </c:pt>
                <c:pt idx="4875">
                  <c:v>0.76925725694444447</c:v>
                </c:pt>
                <c:pt idx="4876">
                  <c:v>0.76925797453703704</c:v>
                </c:pt>
                <c:pt idx="4877">
                  <c:v>0.76925900462962959</c:v>
                </c:pt>
                <c:pt idx="4878">
                  <c:v>0.76925971064814813</c:v>
                </c:pt>
                <c:pt idx="4879">
                  <c:v>0.76926072916666666</c:v>
                </c:pt>
                <c:pt idx="4880">
                  <c:v>0.76926143518518508</c:v>
                </c:pt>
                <c:pt idx="4881">
                  <c:v>0.76926246527777786</c:v>
                </c:pt>
                <c:pt idx="4882">
                  <c:v>0.76926318287037043</c:v>
                </c:pt>
                <c:pt idx="4883">
                  <c:v>0.76926421296296299</c:v>
                </c:pt>
                <c:pt idx="4884">
                  <c:v>0.76926493055555556</c:v>
                </c:pt>
                <c:pt idx="4885">
                  <c:v>0.76926594907407397</c:v>
                </c:pt>
                <c:pt idx="4886">
                  <c:v>0.76926665509259262</c:v>
                </c:pt>
                <c:pt idx="4887">
                  <c:v>0.76926768518518518</c:v>
                </c:pt>
                <c:pt idx="4888">
                  <c:v>0.76926839120370361</c:v>
                </c:pt>
                <c:pt idx="4889">
                  <c:v>0.76926942129629639</c:v>
                </c:pt>
                <c:pt idx="4890">
                  <c:v>0.76927012731481481</c:v>
                </c:pt>
                <c:pt idx="4891">
                  <c:v>0.76927116898148151</c:v>
                </c:pt>
                <c:pt idx="4892">
                  <c:v>0.76927186342592602</c:v>
                </c:pt>
                <c:pt idx="4893">
                  <c:v>0.7692728703703704</c:v>
                </c:pt>
                <c:pt idx="4894">
                  <c:v>0.76927357638888882</c:v>
                </c:pt>
                <c:pt idx="4895">
                  <c:v>0.76927462962962956</c:v>
                </c:pt>
                <c:pt idx="4896">
                  <c:v>0.76927533564814821</c:v>
                </c:pt>
                <c:pt idx="4897">
                  <c:v>0.76927635416666673</c:v>
                </c:pt>
                <c:pt idx="4898">
                  <c:v>0.76927707175925919</c:v>
                </c:pt>
                <c:pt idx="4899">
                  <c:v>0.76927810185185186</c:v>
                </c:pt>
                <c:pt idx="4900">
                  <c:v>0.7692788078703704</c:v>
                </c:pt>
                <c:pt idx="4901">
                  <c:v>0.76927983796296295</c:v>
                </c:pt>
                <c:pt idx="4902">
                  <c:v>0.76928054398148149</c:v>
                </c:pt>
                <c:pt idx="4903">
                  <c:v>0.76928157407407405</c:v>
                </c:pt>
                <c:pt idx="4904">
                  <c:v>0.76928230324074065</c:v>
                </c:pt>
                <c:pt idx="4905">
                  <c:v>0.76928331018518525</c:v>
                </c:pt>
                <c:pt idx="4906">
                  <c:v>0.76928405092592589</c:v>
                </c:pt>
                <c:pt idx="4907">
                  <c:v>0.76928502314814817</c:v>
                </c:pt>
                <c:pt idx="4908">
                  <c:v>0.76928574074074074</c:v>
                </c:pt>
                <c:pt idx="4909">
                  <c:v>0.76928678240740744</c:v>
                </c:pt>
                <c:pt idx="4910">
                  <c:v>0.76928748842592587</c:v>
                </c:pt>
                <c:pt idx="4911">
                  <c:v>0.76928851851851843</c:v>
                </c:pt>
                <c:pt idx="4912">
                  <c:v>0.76928990740740744</c:v>
                </c:pt>
                <c:pt idx="4913">
                  <c:v>0.76929093749999999</c:v>
                </c:pt>
                <c:pt idx="4914">
                  <c:v>0.76929199074074084</c:v>
                </c:pt>
                <c:pt idx="4915">
                  <c:v>0.76929269675925926</c:v>
                </c:pt>
                <c:pt idx="4916">
                  <c:v>0.76929372685185182</c:v>
                </c:pt>
                <c:pt idx="4917">
                  <c:v>0.76929443287037047</c:v>
                </c:pt>
                <c:pt idx="4918">
                  <c:v>0.76929546296296303</c:v>
                </c:pt>
                <c:pt idx="4919">
                  <c:v>0.76929684027777778</c:v>
                </c:pt>
                <c:pt idx="4920">
                  <c:v>0.76929788194444448</c:v>
                </c:pt>
                <c:pt idx="4921">
                  <c:v>0.76929892361111119</c:v>
                </c:pt>
                <c:pt idx="4922">
                  <c:v>0.76929962962962961</c:v>
                </c:pt>
                <c:pt idx="4923">
                  <c:v>0.76930065972222217</c:v>
                </c:pt>
                <c:pt idx="4924">
                  <c:v>0.76930137731481485</c:v>
                </c:pt>
                <c:pt idx="4925">
                  <c:v>0.76930239583333337</c:v>
                </c:pt>
                <c:pt idx="4926">
                  <c:v>0.7693031597222223</c:v>
                </c:pt>
                <c:pt idx="4927">
                  <c:v>0.76930413194444436</c:v>
                </c:pt>
                <c:pt idx="4928">
                  <c:v>0.76930484953703704</c:v>
                </c:pt>
                <c:pt idx="4929">
                  <c:v>0.76930586805555556</c:v>
                </c:pt>
                <c:pt idx="4930">
                  <c:v>0.76930657407407399</c:v>
                </c:pt>
                <c:pt idx="4931">
                  <c:v>0.76930760416666677</c:v>
                </c:pt>
                <c:pt idx="4932">
                  <c:v>0.7693083101851852</c:v>
                </c:pt>
                <c:pt idx="4933">
                  <c:v>0.76930934027777775</c:v>
                </c:pt>
                <c:pt idx="4934">
                  <c:v>0.7693100462962964</c:v>
                </c:pt>
                <c:pt idx="4935">
                  <c:v>0.76931107638888896</c:v>
                </c:pt>
                <c:pt idx="4936">
                  <c:v>0.76931178240740739</c:v>
                </c:pt>
                <c:pt idx="4937">
                  <c:v>0.76931282407407409</c:v>
                </c:pt>
                <c:pt idx="4938">
                  <c:v>0.76931351851851859</c:v>
                </c:pt>
                <c:pt idx="4939">
                  <c:v>0.76931454861111115</c:v>
                </c:pt>
                <c:pt idx="4940">
                  <c:v>0.76931526620370372</c:v>
                </c:pt>
                <c:pt idx="4941">
                  <c:v>0.76931628472222224</c:v>
                </c:pt>
                <c:pt idx="4942">
                  <c:v>0.76931701388888885</c:v>
                </c:pt>
                <c:pt idx="4943">
                  <c:v>0.76931802083333334</c:v>
                </c:pt>
                <c:pt idx="4944">
                  <c:v>0.76931873842592591</c:v>
                </c:pt>
                <c:pt idx="4945">
                  <c:v>0.76931974537037029</c:v>
                </c:pt>
                <c:pt idx="4946">
                  <c:v>0.76932046296296297</c:v>
                </c:pt>
                <c:pt idx="4947">
                  <c:v>0.76932149305555553</c:v>
                </c:pt>
                <c:pt idx="4948">
                  <c:v>0.7693222106481481</c:v>
                </c:pt>
                <c:pt idx="4949">
                  <c:v>0.76932322916666662</c:v>
                </c:pt>
                <c:pt idx="4950">
                  <c:v>0.76932428240740736</c:v>
                </c:pt>
                <c:pt idx="4951">
                  <c:v>0.76932499999999993</c:v>
                </c:pt>
                <c:pt idx="4952">
                  <c:v>0.7693256828703704</c:v>
                </c:pt>
                <c:pt idx="4953">
                  <c:v>0.76932670138888881</c:v>
                </c:pt>
                <c:pt idx="4954">
                  <c:v>0.76932743055555564</c:v>
                </c:pt>
                <c:pt idx="4955">
                  <c:v>0.76932844907407405</c:v>
                </c:pt>
                <c:pt idx="4956">
                  <c:v>0.76932915509259259</c:v>
                </c:pt>
                <c:pt idx="4957">
                  <c:v>0.76933016203703708</c:v>
                </c:pt>
                <c:pt idx="4958">
                  <c:v>0.76933086805555551</c:v>
                </c:pt>
                <c:pt idx="4959">
                  <c:v>0.76933190972222221</c:v>
                </c:pt>
                <c:pt idx="4960">
                  <c:v>0.76933262731481478</c:v>
                </c:pt>
                <c:pt idx="4961">
                  <c:v>0.76933364583333341</c:v>
                </c:pt>
                <c:pt idx="4962">
                  <c:v>0.76933436342592598</c:v>
                </c:pt>
                <c:pt idx="4963">
                  <c:v>0.76933539351851854</c:v>
                </c:pt>
                <c:pt idx="4964">
                  <c:v>0.76933609953703697</c:v>
                </c:pt>
                <c:pt idx="4965">
                  <c:v>0.7693371180555556</c:v>
                </c:pt>
                <c:pt idx="4966">
                  <c:v>0.76933787037037027</c:v>
                </c:pt>
                <c:pt idx="4967">
                  <c:v>0.7693388541666667</c:v>
                </c:pt>
                <c:pt idx="4968">
                  <c:v>0.76933957175925916</c:v>
                </c:pt>
                <c:pt idx="4969">
                  <c:v>0.76934067129629635</c:v>
                </c:pt>
                <c:pt idx="4970">
                  <c:v>0.76934164351851841</c:v>
                </c:pt>
                <c:pt idx="4971">
                  <c:v>0.76934233796296292</c:v>
                </c:pt>
                <c:pt idx="4972">
                  <c:v>0.76934304398148157</c:v>
                </c:pt>
                <c:pt idx="4973">
                  <c:v>0.76934406249999998</c:v>
                </c:pt>
                <c:pt idx="4974">
                  <c:v>0.76934478009259255</c:v>
                </c:pt>
                <c:pt idx="4975">
                  <c:v>0.76934581018518522</c:v>
                </c:pt>
                <c:pt idx="4976">
                  <c:v>0.76934651620370376</c:v>
                </c:pt>
                <c:pt idx="4977">
                  <c:v>0.76934753472222228</c:v>
                </c:pt>
                <c:pt idx="4978">
                  <c:v>0.76934825231481485</c:v>
                </c:pt>
                <c:pt idx="4979">
                  <c:v>0.76934927083333327</c:v>
                </c:pt>
                <c:pt idx="4980">
                  <c:v>0.76935000000000009</c:v>
                </c:pt>
                <c:pt idx="4981">
                  <c:v>0.76935100694444447</c:v>
                </c:pt>
                <c:pt idx="4982">
                  <c:v>0.76935172453703704</c:v>
                </c:pt>
                <c:pt idx="4983">
                  <c:v>0.76935273148148153</c:v>
                </c:pt>
                <c:pt idx="4984">
                  <c:v>0.76935343749999996</c:v>
                </c:pt>
                <c:pt idx="4985">
                  <c:v>0.76935447916666666</c:v>
                </c:pt>
                <c:pt idx="4986">
                  <c:v>0.76935519675925923</c:v>
                </c:pt>
                <c:pt idx="4987">
                  <c:v>0.76935621527777787</c:v>
                </c:pt>
                <c:pt idx="4988">
                  <c:v>0.76935693287037044</c:v>
                </c:pt>
                <c:pt idx="4989">
                  <c:v>0.76935797453703703</c:v>
                </c:pt>
                <c:pt idx="4990">
                  <c:v>0.7693586574074075</c:v>
                </c:pt>
                <c:pt idx="4991">
                  <c:v>0.76935968750000006</c:v>
                </c:pt>
                <c:pt idx="4992">
                  <c:v>0.76936041666666666</c:v>
                </c:pt>
                <c:pt idx="4993">
                  <c:v>0.76936142361111104</c:v>
                </c:pt>
                <c:pt idx="4994">
                  <c:v>0.76936214120370361</c:v>
                </c:pt>
                <c:pt idx="4995">
                  <c:v>0.76936315972222225</c:v>
                </c:pt>
                <c:pt idx="4996">
                  <c:v>0.76936387731481481</c:v>
                </c:pt>
                <c:pt idx="4997">
                  <c:v>0.7693648842592592</c:v>
                </c:pt>
                <c:pt idx="4998">
                  <c:v>0.76936560185185188</c:v>
                </c:pt>
                <c:pt idx="4999">
                  <c:v>0.76936664351851858</c:v>
                </c:pt>
                <c:pt idx="5000">
                  <c:v>0.769367349537037</c:v>
                </c:pt>
                <c:pt idx="5001">
                  <c:v>0.76936836805555553</c:v>
                </c:pt>
                <c:pt idx="5002">
                  <c:v>0.76936908564814821</c:v>
                </c:pt>
                <c:pt idx="5003">
                  <c:v>0.76937011574074077</c:v>
                </c:pt>
                <c:pt idx="5004">
                  <c:v>0.76937082175925919</c:v>
                </c:pt>
                <c:pt idx="5005">
                  <c:v>0.76937184027777772</c:v>
                </c:pt>
                <c:pt idx="5006">
                  <c:v>0.76937256944444454</c:v>
                </c:pt>
                <c:pt idx="5007">
                  <c:v>0.76937357638888892</c:v>
                </c:pt>
                <c:pt idx="5008">
                  <c:v>0.76937429398148149</c:v>
                </c:pt>
                <c:pt idx="5009">
                  <c:v>0.76937532407407405</c:v>
                </c:pt>
                <c:pt idx="5010">
                  <c:v>0.7693760648148148</c:v>
                </c:pt>
                <c:pt idx="5011">
                  <c:v>0.76937704861111111</c:v>
                </c:pt>
                <c:pt idx="5012">
                  <c:v>0.76937775462962954</c:v>
                </c:pt>
                <c:pt idx="5013">
                  <c:v>0.76937878472222232</c:v>
                </c:pt>
                <c:pt idx="5014">
                  <c:v>0.76937950231481478</c:v>
                </c:pt>
                <c:pt idx="5015">
                  <c:v>0.7693805208333333</c:v>
                </c:pt>
                <c:pt idx="5016">
                  <c:v>0.76938125000000002</c:v>
                </c:pt>
                <c:pt idx="5017">
                  <c:v>0.76938225694444451</c:v>
                </c:pt>
                <c:pt idx="5018">
                  <c:v>0.76938296296296294</c:v>
                </c:pt>
                <c:pt idx="5019">
                  <c:v>0.76938400462962964</c:v>
                </c:pt>
                <c:pt idx="5020">
                  <c:v>0.76938472222222221</c:v>
                </c:pt>
                <c:pt idx="5021">
                  <c:v>0.76938574074074084</c:v>
                </c:pt>
                <c:pt idx="5022">
                  <c:v>0.76938643518518512</c:v>
                </c:pt>
                <c:pt idx="5023">
                  <c:v>0.76938746527777779</c:v>
                </c:pt>
                <c:pt idx="5024">
                  <c:v>0.76938815972222219</c:v>
                </c:pt>
                <c:pt idx="5025">
                  <c:v>0.76938920138888889</c:v>
                </c:pt>
                <c:pt idx="5026">
                  <c:v>0.76938990740740743</c:v>
                </c:pt>
                <c:pt idx="5027">
                  <c:v>0.76939093749999998</c:v>
                </c:pt>
                <c:pt idx="5028">
                  <c:v>0.76939165509259266</c:v>
                </c:pt>
                <c:pt idx="5029">
                  <c:v>0.76939267361111108</c:v>
                </c:pt>
                <c:pt idx="5030">
                  <c:v>0.76939337962962961</c:v>
                </c:pt>
                <c:pt idx="5031">
                  <c:v>0.76939442129629632</c:v>
                </c:pt>
                <c:pt idx="5032">
                  <c:v>0.76939512731481485</c:v>
                </c:pt>
                <c:pt idx="5033">
                  <c:v>0.76939614583333338</c:v>
                </c:pt>
                <c:pt idx="5034">
                  <c:v>0.76939686342592595</c:v>
                </c:pt>
                <c:pt idx="5035">
                  <c:v>0.76939789351851851</c:v>
                </c:pt>
                <c:pt idx="5036">
                  <c:v>0.76939859953703704</c:v>
                </c:pt>
                <c:pt idx="5037">
                  <c:v>0.76939961805555557</c:v>
                </c:pt>
                <c:pt idx="5038">
                  <c:v>0.76940031250000007</c:v>
                </c:pt>
                <c:pt idx="5039">
                  <c:v>0.76940135416666677</c:v>
                </c:pt>
                <c:pt idx="5040">
                  <c:v>0.7694020601851852</c:v>
                </c:pt>
                <c:pt idx="5041">
                  <c:v>0.76940309027777776</c:v>
                </c:pt>
                <c:pt idx="5042">
                  <c:v>0.76940380787037033</c:v>
                </c:pt>
                <c:pt idx="5043">
                  <c:v>0.76940483796296288</c:v>
                </c:pt>
                <c:pt idx="5044">
                  <c:v>0.76940621527777775</c:v>
                </c:pt>
                <c:pt idx="5045">
                  <c:v>0.76940725694444445</c:v>
                </c:pt>
                <c:pt idx="5046">
                  <c:v>0.76940829861111115</c:v>
                </c:pt>
                <c:pt idx="5047">
                  <c:v>0.76940901620370372</c:v>
                </c:pt>
                <c:pt idx="5048">
                  <c:v>0.76941003472222225</c:v>
                </c:pt>
                <c:pt idx="5049">
                  <c:v>0.76941074074074078</c:v>
                </c:pt>
                <c:pt idx="5050">
                  <c:v>0.76941178240740749</c:v>
                </c:pt>
                <c:pt idx="5051">
                  <c:v>0.76941247685185188</c:v>
                </c:pt>
                <c:pt idx="5052">
                  <c:v>0.76941350694444444</c:v>
                </c:pt>
                <c:pt idx="5053">
                  <c:v>0.76941420138888894</c:v>
                </c:pt>
                <c:pt idx="5054">
                  <c:v>0.76941524305555553</c:v>
                </c:pt>
                <c:pt idx="5055">
                  <c:v>0.76941594907407407</c:v>
                </c:pt>
                <c:pt idx="5056">
                  <c:v>0.76941697916666663</c:v>
                </c:pt>
                <c:pt idx="5057">
                  <c:v>0.76941770833333323</c:v>
                </c:pt>
                <c:pt idx="5058">
                  <c:v>0.76941871527777783</c:v>
                </c:pt>
                <c:pt idx="5059">
                  <c:v>0.76941942129629626</c:v>
                </c:pt>
                <c:pt idx="5060">
                  <c:v>0.76942045138888882</c:v>
                </c:pt>
                <c:pt idx="5061">
                  <c:v>0.7694211689814815</c:v>
                </c:pt>
                <c:pt idx="5062">
                  <c:v>0.76942218750000002</c:v>
                </c:pt>
                <c:pt idx="5063">
                  <c:v>0.76942289351851845</c:v>
                </c:pt>
                <c:pt idx="5064">
                  <c:v>0.769423923611111</c:v>
                </c:pt>
                <c:pt idx="5065">
                  <c:v>0.76942462962962965</c:v>
                </c:pt>
                <c:pt idx="5066">
                  <c:v>0.76942565972222221</c:v>
                </c:pt>
                <c:pt idx="5067">
                  <c:v>0.76942636574074064</c:v>
                </c:pt>
                <c:pt idx="5068">
                  <c:v>0.76942740740740734</c:v>
                </c:pt>
                <c:pt idx="5069">
                  <c:v>0.76942811342592599</c:v>
                </c:pt>
                <c:pt idx="5070">
                  <c:v>0.7694291319444444</c:v>
                </c:pt>
                <c:pt idx="5071">
                  <c:v>0.76942984953703697</c:v>
                </c:pt>
                <c:pt idx="5072">
                  <c:v>0.76943086805555561</c:v>
                </c:pt>
                <c:pt idx="5073">
                  <c:v>0.7694322569444445</c:v>
                </c:pt>
                <c:pt idx="5074">
                  <c:v>0.76943329861111109</c:v>
                </c:pt>
                <c:pt idx="5075">
                  <c:v>0.76943432870370376</c:v>
                </c:pt>
                <c:pt idx="5076">
                  <c:v>0.76943505787037036</c:v>
                </c:pt>
                <c:pt idx="5077">
                  <c:v>0.76943607638888889</c:v>
                </c:pt>
                <c:pt idx="5078">
                  <c:v>0.76943680555555549</c:v>
                </c:pt>
                <c:pt idx="5079">
                  <c:v>0.76943781249999998</c:v>
                </c:pt>
                <c:pt idx="5080">
                  <c:v>0.7694385416666667</c:v>
                </c:pt>
                <c:pt idx="5081">
                  <c:v>0.76943954861111108</c:v>
                </c:pt>
                <c:pt idx="5082">
                  <c:v>0.76944027777777768</c:v>
                </c:pt>
                <c:pt idx="5083">
                  <c:v>0.76944128472222229</c:v>
                </c:pt>
                <c:pt idx="5084">
                  <c:v>0.76944201388888889</c:v>
                </c:pt>
                <c:pt idx="5085">
                  <c:v>0.76944302083333327</c:v>
                </c:pt>
                <c:pt idx="5086">
                  <c:v>0.76944372685185192</c:v>
                </c:pt>
                <c:pt idx="5087">
                  <c:v>0.76944476851851851</c:v>
                </c:pt>
                <c:pt idx="5088">
                  <c:v>0.76944547453703704</c:v>
                </c:pt>
                <c:pt idx="5089">
                  <c:v>0.76944648148148154</c:v>
                </c:pt>
                <c:pt idx="5090">
                  <c:v>0.76944721064814814</c:v>
                </c:pt>
                <c:pt idx="5091">
                  <c:v>0.76944822916666666</c:v>
                </c:pt>
                <c:pt idx="5092">
                  <c:v>0.76944893518518509</c:v>
                </c:pt>
                <c:pt idx="5093">
                  <c:v>0.76944996527777787</c:v>
                </c:pt>
                <c:pt idx="5094">
                  <c:v>0.76945068287037044</c:v>
                </c:pt>
                <c:pt idx="5095">
                  <c:v>0.76945170138888885</c:v>
                </c:pt>
                <c:pt idx="5096">
                  <c:v>0.76945241898148142</c:v>
                </c:pt>
                <c:pt idx="5097">
                  <c:v>0.76945343750000006</c:v>
                </c:pt>
                <c:pt idx="5098">
                  <c:v>0.76945415509259263</c:v>
                </c:pt>
                <c:pt idx="5099">
                  <c:v>0.76945517361111104</c:v>
                </c:pt>
                <c:pt idx="5100">
                  <c:v>0.76945589120370361</c:v>
                </c:pt>
                <c:pt idx="5101">
                  <c:v>0.76945690972222225</c:v>
                </c:pt>
                <c:pt idx="5102">
                  <c:v>0.76945762731481482</c:v>
                </c:pt>
                <c:pt idx="5103">
                  <c:v>0.7694586342592592</c:v>
                </c:pt>
                <c:pt idx="5104">
                  <c:v>0.76945935185185188</c:v>
                </c:pt>
                <c:pt idx="5105">
                  <c:v>0.76946038194444444</c:v>
                </c:pt>
                <c:pt idx="5106">
                  <c:v>0.76946112268518518</c:v>
                </c:pt>
                <c:pt idx="5107">
                  <c:v>0.76946211805555553</c:v>
                </c:pt>
                <c:pt idx="5108">
                  <c:v>0.76946282407407407</c:v>
                </c:pt>
                <c:pt idx="5109">
                  <c:v>0.76946385416666674</c:v>
                </c:pt>
                <c:pt idx="5110">
                  <c:v>0.76946458333333334</c:v>
                </c:pt>
                <c:pt idx="5111">
                  <c:v>0.76946559027777772</c:v>
                </c:pt>
                <c:pt idx="5112">
                  <c:v>0.7694663078703704</c:v>
                </c:pt>
                <c:pt idx="5113">
                  <c:v>0.76946732638888893</c:v>
                </c:pt>
                <c:pt idx="5114">
                  <c:v>0.76946803240740735</c:v>
                </c:pt>
                <c:pt idx="5115">
                  <c:v>0.76946906249999991</c:v>
                </c:pt>
                <c:pt idx="5116">
                  <c:v>0.76946975694444442</c:v>
                </c:pt>
                <c:pt idx="5117">
                  <c:v>0.76947079861111112</c:v>
                </c:pt>
                <c:pt idx="5118">
                  <c:v>0.76947150462962954</c:v>
                </c:pt>
                <c:pt idx="5119">
                  <c:v>0.76947252314814818</c:v>
                </c:pt>
                <c:pt idx="5120">
                  <c:v>0.7694735763888888</c:v>
                </c:pt>
                <c:pt idx="5121">
                  <c:v>0.76947431712962955</c:v>
                </c:pt>
                <c:pt idx="5122">
                  <c:v>0.76947497685185196</c:v>
                </c:pt>
                <c:pt idx="5123">
                  <c:v>0.76947600694444451</c:v>
                </c:pt>
                <c:pt idx="5124">
                  <c:v>0.76947671296296294</c:v>
                </c:pt>
                <c:pt idx="5125">
                  <c:v>0.7694777430555555</c:v>
                </c:pt>
                <c:pt idx="5126">
                  <c:v>0.76947844907407414</c:v>
                </c:pt>
                <c:pt idx="5127">
                  <c:v>0.76947956018518526</c:v>
                </c:pt>
                <c:pt idx="5128">
                  <c:v>0.7694805208333334</c:v>
                </c:pt>
                <c:pt idx="5129">
                  <c:v>0.7694812152777778</c:v>
                </c:pt>
                <c:pt idx="5130">
                  <c:v>0.76948225694444439</c:v>
                </c:pt>
                <c:pt idx="5131">
                  <c:v>0.76948329861111109</c:v>
                </c:pt>
                <c:pt idx="5132">
                  <c:v>0.76948400462962974</c:v>
                </c:pt>
                <c:pt idx="5133">
                  <c:v>0.76948472222222219</c:v>
                </c:pt>
                <c:pt idx="5134">
                  <c:v>0.76948572916666669</c:v>
                </c:pt>
                <c:pt idx="5135">
                  <c:v>0.76948675925925925</c:v>
                </c:pt>
                <c:pt idx="5136">
                  <c:v>0.76948781249999998</c:v>
                </c:pt>
                <c:pt idx="5137">
                  <c:v>0.76948885416666668</c:v>
                </c:pt>
                <c:pt idx="5138">
                  <c:v>0.76948991898148156</c:v>
                </c:pt>
                <c:pt idx="5139">
                  <c:v>0.76949093749999997</c:v>
                </c:pt>
                <c:pt idx="5140">
                  <c:v>0.76949197916666667</c:v>
                </c:pt>
                <c:pt idx="5141">
                  <c:v>0.76949300925925923</c:v>
                </c:pt>
                <c:pt idx="5142">
                  <c:v>0.76949406250000008</c:v>
                </c:pt>
                <c:pt idx="5143">
                  <c:v>0.76949512731481484</c:v>
                </c:pt>
                <c:pt idx="5144">
                  <c:v>0.76949614583333326</c:v>
                </c:pt>
                <c:pt idx="5145">
                  <c:v>0.76949718749999996</c:v>
                </c:pt>
                <c:pt idx="5146">
                  <c:v>0.76949822916666666</c:v>
                </c:pt>
                <c:pt idx="5147">
                  <c:v>0.76949927083333336</c:v>
                </c:pt>
                <c:pt idx="5148">
                  <c:v>0.76950038194444448</c:v>
                </c:pt>
                <c:pt idx="5149">
                  <c:v>0.76950135416666665</c:v>
                </c:pt>
                <c:pt idx="5150">
                  <c:v>0.76950239583333335</c:v>
                </c:pt>
                <c:pt idx="5151">
                  <c:v>0.76950343750000005</c:v>
                </c:pt>
                <c:pt idx="5152">
                  <c:v>0.76950447916666664</c:v>
                </c:pt>
                <c:pt idx="5153">
                  <c:v>0.76950550925925931</c:v>
                </c:pt>
                <c:pt idx="5154">
                  <c:v>0.76950656250000005</c:v>
                </c:pt>
                <c:pt idx="5155">
                  <c:v>0.76950760416666675</c:v>
                </c:pt>
                <c:pt idx="5156">
                  <c:v>0.76950864583333323</c:v>
                </c:pt>
                <c:pt idx="5157">
                  <c:v>0.76950968749999993</c:v>
                </c:pt>
                <c:pt idx="5158">
                  <c:v>0.76951072916666663</c:v>
                </c:pt>
                <c:pt idx="5159">
                  <c:v>0.76951177083333333</c:v>
                </c:pt>
                <c:pt idx="5160">
                  <c:v>0.76951281250000003</c:v>
                </c:pt>
                <c:pt idx="5161">
                  <c:v>0.76951385416666662</c:v>
                </c:pt>
                <c:pt idx="5162">
                  <c:v>0.76951489583333332</c:v>
                </c:pt>
                <c:pt idx="5163">
                  <c:v>0.76951592592592588</c:v>
                </c:pt>
                <c:pt idx="5164">
                  <c:v>0.7695170023148149</c:v>
                </c:pt>
                <c:pt idx="5165">
                  <c:v>0.76951802083333332</c:v>
                </c:pt>
                <c:pt idx="5166">
                  <c:v>0.76951906250000002</c:v>
                </c:pt>
                <c:pt idx="5167">
                  <c:v>0.76952010416666672</c:v>
                </c:pt>
                <c:pt idx="5168">
                  <c:v>0.76952149305555562</c:v>
                </c:pt>
                <c:pt idx="5169">
                  <c:v>0.76952253472222221</c:v>
                </c:pt>
                <c:pt idx="5170">
                  <c:v>0.76952357638888891</c:v>
                </c:pt>
                <c:pt idx="5171">
                  <c:v>0.76952462962962953</c:v>
                </c:pt>
                <c:pt idx="5172">
                  <c:v>0.76952568287037038</c:v>
                </c:pt>
                <c:pt idx="5173">
                  <c:v>0.76952670138888879</c:v>
                </c:pt>
                <c:pt idx="5174">
                  <c:v>0.76952773148148157</c:v>
                </c:pt>
                <c:pt idx="5175">
                  <c:v>0.76952878472222219</c:v>
                </c:pt>
                <c:pt idx="5176">
                  <c:v>0.76952982638888889</c:v>
                </c:pt>
                <c:pt idx="5177">
                  <c:v>0.76953087962962963</c:v>
                </c:pt>
                <c:pt idx="5178">
                  <c:v>0.76953190972222218</c:v>
                </c:pt>
                <c:pt idx="5179">
                  <c:v>0.76953295138888889</c:v>
                </c:pt>
                <c:pt idx="5180">
                  <c:v>0.76953399305555559</c:v>
                </c:pt>
                <c:pt idx="5181">
                  <c:v>0.76953503472222229</c:v>
                </c:pt>
                <c:pt idx="5182">
                  <c:v>0.76953614583333341</c:v>
                </c:pt>
                <c:pt idx="5183">
                  <c:v>0.76953746527777778</c:v>
                </c:pt>
                <c:pt idx="5184">
                  <c:v>0.76953849537037033</c:v>
                </c:pt>
                <c:pt idx="5185">
                  <c:v>0.76953954861111118</c:v>
                </c:pt>
                <c:pt idx="5186">
                  <c:v>0.76954057870370374</c:v>
                </c:pt>
                <c:pt idx="5187">
                  <c:v>0.76954162037037044</c:v>
                </c:pt>
                <c:pt idx="5188">
                  <c:v>0.76954267361111117</c:v>
                </c:pt>
                <c:pt idx="5189">
                  <c:v>0.76954371527777787</c:v>
                </c:pt>
                <c:pt idx="5190">
                  <c:v>0.76954475694444435</c:v>
                </c:pt>
                <c:pt idx="5191">
                  <c:v>0.76954579861111105</c:v>
                </c:pt>
                <c:pt idx="5192">
                  <c:v>0.76954684027777776</c:v>
                </c:pt>
                <c:pt idx="5193">
                  <c:v>0.76954788194444446</c:v>
                </c:pt>
                <c:pt idx="5194">
                  <c:v>0.76954892361111105</c:v>
                </c:pt>
                <c:pt idx="5195">
                  <c:v>0.76954996527777775</c:v>
                </c:pt>
                <c:pt idx="5196">
                  <c:v>0.76955100694444445</c:v>
                </c:pt>
                <c:pt idx="5197">
                  <c:v>0.76955204861111115</c:v>
                </c:pt>
                <c:pt idx="5198">
                  <c:v>0.76955309027777774</c:v>
                </c:pt>
                <c:pt idx="5199">
                  <c:v>0.76955415509259251</c:v>
                </c:pt>
                <c:pt idx="5200">
                  <c:v>0.76955552083333334</c:v>
                </c:pt>
                <c:pt idx="5201">
                  <c:v>0.76955656250000004</c:v>
                </c:pt>
                <c:pt idx="5202">
                  <c:v>0.76955761574074077</c:v>
                </c:pt>
                <c:pt idx="5203">
                  <c:v>0.7695586689814814</c:v>
                </c:pt>
                <c:pt idx="5204">
                  <c:v>0.76955969907407418</c:v>
                </c:pt>
                <c:pt idx="5205">
                  <c:v>0.76956072916666673</c:v>
                </c:pt>
                <c:pt idx="5206">
                  <c:v>0.76956177083333344</c:v>
                </c:pt>
                <c:pt idx="5207">
                  <c:v>0.76956280092592599</c:v>
                </c:pt>
                <c:pt idx="5208">
                  <c:v>0.76956385416666662</c:v>
                </c:pt>
                <c:pt idx="5209">
                  <c:v>0.76956489583333332</c:v>
                </c:pt>
                <c:pt idx="5210">
                  <c:v>0.76956593750000002</c:v>
                </c:pt>
                <c:pt idx="5211">
                  <c:v>0.76956697916666661</c:v>
                </c:pt>
                <c:pt idx="5212">
                  <c:v>0.76956802083333331</c:v>
                </c:pt>
                <c:pt idx="5213">
                  <c:v>0.76956906250000001</c:v>
                </c:pt>
                <c:pt idx="5214">
                  <c:v>0.76957011574074075</c:v>
                </c:pt>
                <c:pt idx="5215">
                  <c:v>0.7695711458333333</c:v>
                </c:pt>
                <c:pt idx="5216">
                  <c:v>0.76957221064814807</c:v>
                </c:pt>
                <c:pt idx="5217">
                  <c:v>0.76957322916666671</c:v>
                </c:pt>
                <c:pt idx="5218">
                  <c:v>0.76957425925925926</c:v>
                </c:pt>
                <c:pt idx="5219">
                  <c:v>0.76957564814814816</c:v>
                </c:pt>
                <c:pt idx="5220">
                  <c:v>0.76957668981481486</c:v>
                </c:pt>
                <c:pt idx="5221">
                  <c:v>0.76957773148148145</c:v>
                </c:pt>
                <c:pt idx="5222">
                  <c:v>0.7695787847222223</c:v>
                </c:pt>
                <c:pt idx="5223">
                  <c:v>0.76958017361111108</c:v>
                </c:pt>
                <c:pt idx="5224">
                  <c:v>0.76958121527777779</c:v>
                </c:pt>
                <c:pt idx="5225">
                  <c:v>0.76958225694444449</c:v>
                </c:pt>
                <c:pt idx="5226">
                  <c:v>0.76958331018518511</c:v>
                </c:pt>
                <c:pt idx="5227">
                  <c:v>0.76958434027777789</c:v>
                </c:pt>
                <c:pt idx="5228">
                  <c:v>0.76958537037037045</c:v>
                </c:pt>
                <c:pt idx="5229">
                  <c:v>0.76958642361111107</c:v>
                </c:pt>
                <c:pt idx="5230">
                  <c:v>0.76958746527777777</c:v>
                </c:pt>
                <c:pt idx="5231">
                  <c:v>0.76958850694444447</c:v>
                </c:pt>
                <c:pt idx="5232">
                  <c:v>0.76958956018518521</c:v>
                </c:pt>
                <c:pt idx="5233">
                  <c:v>0.76959059027777776</c:v>
                </c:pt>
                <c:pt idx="5234">
                  <c:v>0.76959163194444447</c:v>
                </c:pt>
                <c:pt idx="5235">
                  <c:v>0.76959267361111117</c:v>
                </c:pt>
                <c:pt idx="5236">
                  <c:v>0.76959371527777776</c:v>
                </c:pt>
                <c:pt idx="5237">
                  <c:v>0.76959475694444446</c:v>
                </c:pt>
                <c:pt idx="5238">
                  <c:v>0.76959579861111116</c:v>
                </c:pt>
                <c:pt idx="5239">
                  <c:v>0.76959682870370372</c:v>
                </c:pt>
                <c:pt idx="5240">
                  <c:v>0.76959788194444434</c:v>
                </c:pt>
                <c:pt idx="5241">
                  <c:v>0.76959892361111104</c:v>
                </c:pt>
                <c:pt idx="5242">
                  <c:v>0.76959998842592592</c:v>
                </c:pt>
                <c:pt idx="5243">
                  <c:v>0.76960100694444444</c:v>
                </c:pt>
                <c:pt idx="5244">
                  <c:v>0.76960206018518518</c:v>
                </c:pt>
                <c:pt idx="5245">
                  <c:v>0.76960310185185188</c:v>
                </c:pt>
                <c:pt idx="5246">
                  <c:v>0.76960413194444444</c:v>
                </c:pt>
                <c:pt idx="5247">
                  <c:v>0.76960518518518517</c:v>
                </c:pt>
                <c:pt idx="5248">
                  <c:v>0.76960621527777784</c:v>
                </c:pt>
                <c:pt idx="5249">
                  <c:v>0.76960726851851857</c:v>
                </c:pt>
                <c:pt idx="5250">
                  <c:v>0.7696082870370371</c:v>
                </c:pt>
                <c:pt idx="5251">
                  <c:v>0.76960932870370369</c:v>
                </c:pt>
                <c:pt idx="5252">
                  <c:v>0.76961038194444453</c:v>
                </c:pt>
                <c:pt idx="5253">
                  <c:v>0.76961142361111101</c:v>
                </c:pt>
                <c:pt idx="5254">
                  <c:v>0.76961248842592589</c:v>
                </c:pt>
                <c:pt idx="5255">
                  <c:v>0.76961349537037027</c:v>
                </c:pt>
                <c:pt idx="5256">
                  <c:v>0.76961453703703697</c:v>
                </c:pt>
                <c:pt idx="5257">
                  <c:v>0.76961559027777771</c:v>
                </c:pt>
                <c:pt idx="5258">
                  <c:v>0.76961663194444441</c:v>
                </c:pt>
                <c:pt idx="5259">
                  <c:v>0.76961767361111111</c:v>
                </c:pt>
                <c:pt idx="5260">
                  <c:v>0.76961871527777781</c:v>
                </c:pt>
                <c:pt idx="5261">
                  <c:v>0.76961975694444451</c:v>
                </c:pt>
                <c:pt idx="5262">
                  <c:v>0.7696207986111111</c:v>
                </c:pt>
                <c:pt idx="5263">
                  <c:v>0.7696218402777778</c:v>
                </c:pt>
                <c:pt idx="5264">
                  <c:v>0.7696228819444445</c:v>
                </c:pt>
                <c:pt idx="5265">
                  <c:v>0.7696239236111112</c:v>
                </c:pt>
                <c:pt idx="5266">
                  <c:v>0.76962496527777768</c:v>
                </c:pt>
                <c:pt idx="5267">
                  <c:v>0.76962600694444439</c:v>
                </c:pt>
                <c:pt idx="5268">
                  <c:v>0.76962704861111109</c:v>
                </c:pt>
                <c:pt idx="5269">
                  <c:v>0.76962809027777779</c:v>
                </c:pt>
                <c:pt idx="5270">
                  <c:v>0.76962913194444438</c:v>
                </c:pt>
                <c:pt idx="5271">
                  <c:v>0.76963017361111108</c:v>
                </c:pt>
                <c:pt idx="5272">
                  <c:v>0.76963120370370364</c:v>
                </c:pt>
                <c:pt idx="5273">
                  <c:v>0.76963225694444448</c:v>
                </c:pt>
                <c:pt idx="5274">
                  <c:v>0.76963329861111118</c:v>
                </c:pt>
                <c:pt idx="5275">
                  <c:v>0.76963434027777777</c:v>
                </c:pt>
                <c:pt idx="5276">
                  <c:v>0.76963538194444447</c:v>
                </c:pt>
                <c:pt idx="5277">
                  <c:v>0.76963645833333327</c:v>
                </c:pt>
                <c:pt idx="5278">
                  <c:v>0.76963780092592593</c:v>
                </c:pt>
                <c:pt idx="5279">
                  <c:v>0.76963885416666666</c:v>
                </c:pt>
                <c:pt idx="5280">
                  <c:v>0.76963990740740751</c:v>
                </c:pt>
                <c:pt idx="5281">
                  <c:v>0.76964093750000007</c:v>
                </c:pt>
                <c:pt idx="5282">
                  <c:v>0.76964197916666677</c:v>
                </c:pt>
                <c:pt idx="5283">
                  <c:v>0.76964300925925933</c:v>
                </c:pt>
                <c:pt idx="5284">
                  <c:v>0.76964405092592603</c:v>
                </c:pt>
                <c:pt idx="5285">
                  <c:v>0.76964510416666665</c:v>
                </c:pt>
                <c:pt idx="5286">
                  <c:v>0.76964614583333335</c:v>
                </c:pt>
                <c:pt idx="5287">
                  <c:v>0.76964718749999994</c:v>
                </c:pt>
                <c:pt idx="5288">
                  <c:v>0.76964825231481482</c:v>
                </c:pt>
                <c:pt idx="5289">
                  <c:v>0.76964927083333334</c:v>
                </c:pt>
                <c:pt idx="5290">
                  <c:v>0.76965031250000004</c:v>
                </c:pt>
                <c:pt idx="5291">
                  <c:v>0.7696513425925926</c:v>
                </c:pt>
                <c:pt idx="5292">
                  <c:v>0.7696523842592593</c:v>
                </c:pt>
                <c:pt idx="5293">
                  <c:v>0.76965342592592589</c:v>
                </c:pt>
                <c:pt idx="5294">
                  <c:v>0.76965446759259259</c:v>
                </c:pt>
                <c:pt idx="5295">
                  <c:v>0.76965552083333344</c:v>
                </c:pt>
                <c:pt idx="5296">
                  <c:v>0.76965656249999992</c:v>
                </c:pt>
                <c:pt idx="5297">
                  <c:v>0.76965760416666662</c:v>
                </c:pt>
                <c:pt idx="5298">
                  <c:v>0.76965864583333332</c:v>
                </c:pt>
                <c:pt idx="5299">
                  <c:v>0.76965968750000002</c:v>
                </c:pt>
                <c:pt idx="5300">
                  <c:v>0.76966072916666661</c:v>
                </c:pt>
                <c:pt idx="5301">
                  <c:v>0.76966177083333331</c:v>
                </c:pt>
                <c:pt idx="5302">
                  <c:v>0.76966283564814819</c:v>
                </c:pt>
                <c:pt idx="5303">
                  <c:v>0.76966385416666672</c:v>
                </c:pt>
                <c:pt idx="5304">
                  <c:v>0.76966490740740745</c:v>
                </c:pt>
                <c:pt idx="5305">
                  <c:v>0.76966593750000001</c:v>
                </c:pt>
                <c:pt idx="5306">
                  <c:v>0.76966696759259257</c:v>
                </c:pt>
                <c:pt idx="5307">
                  <c:v>0.76966802083333341</c:v>
                </c:pt>
                <c:pt idx="5308">
                  <c:v>0.76966906249999989</c:v>
                </c:pt>
                <c:pt idx="5309">
                  <c:v>0.76967011574074073</c:v>
                </c:pt>
                <c:pt idx="5310">
                  <c:v>0.76967114583333329</c:v>
                </c:pt>
                <c:pt idx="5311">
                  <c:v>0.76967219907407403</c:v>
                </c:pt>
                <c:pt idx="5312">
                  <c:v>0.76967324074074073</c:v>
                </c:pt>
                <c:pt idx="5313">
                  <c:v>0.76967427083333328</c:v>
                </c:pt>
                <c:pt idx="5314">
                  <c:v>0.76967531249999999</c:v>
                </c:pt>
                <c:pt idx="5315">
                  <c:v>0.76967635416666669</c:v>
                </c:pt>
                <c:pt idx="5316">
                  <c:v>0.76967740740740742</c:v>
                </c:pt>
                <c:pt idx="5317">
                  <c:v>0.76967842592592595</c:v>
                </c:pt>
                <c:pt idx="5318">
                  <c:v>0.76967947916666668</c:v>
                </c:pt>
                <c:pt idx="5319">
                  <c:v>0.76968052083333338</c:v>
                </c:pt>
                <c:pt idx="5320">
                  <c:v>0.76968156250000008</c:v>
                </c:pt>
                <c:pt idx="5321">
                  <c:v>0.76968260416666656</c:v>
                </c:pt>
                <c:pt idx="5322">
                  <c:v>0.76968399305555557</c:v>
                </c:pt>
                <c:pt idx="5323">
                  <c:v>0.76968503472222227</c:v>
                </c:pt>
                <c:pt idx="5324">
                  <c:v>0.76968607638888897</c:v>
                </c:pt>
                <c:pt idx="5325">
                  <c:v>0.76968711805555545</c:v>
                </c:pt>
                <c:pt idx="5326">
                  <c:v>0.76968814814814823</c:v>
                </c:pt>
                <c:pt idx="5327">
                  <c:v>0.76968920138888886</c:v>
                </c:pt>
                <c:pt idx="5328">
                  <c:v>0.76969023148148141</c:v>
                </c:pt>
                <c:pt idx="5329">
                  <c:v>0.76969127314814811</c:v>
                </c:pt>
                <c:pt idx="5330">
                  <c:v>0.76969232638888885</c:v>
                </c:pt>
                <c:pt idx="5331">
                  <c:v>0.76969336805555555</c:v>
                </c:pt>
                <c:pt idx="5332">
                  <c:v>0.76969440972222225</c:v>
                </c:pt>
                <c:pt idx="5333">
                  <c:v>0.76969581018518518</c:v>
                </c:pt>
                <c:pt idx="5334">
                  <c:v>0.76969684027777774</c:v>
                </c:pt>
                <c:pt idx="5335">
                  <c:v>0.76969788194444444</c:v>
                </c:pt>
                <c:pt idx="5336">
                  <c:v>0.76969892361111114</c:v>
                </c:pt>
                <c:pt idx="5337">
                  <c:v>0.76969996527777784</c:v>
                </c:pt>
                <c:pt idx="5338">
                  <c:v>0.7697009953703704</c:v>
                </c:pt>
                <c:pt idx="5339">
                  <c:v>0.76970204861111113</c:v>
                </c:pt>
                <c:pt idx="5340">
                  <c:v>0.76970307870370369</c:v>
                </c:pt>
                <c:pt idx="5341">
                  <c:v>0.76970412037037039</c:v>
                </c:pt>
                <c:pt idx="5342">
                  <c:v>0.76970516203703709</c:v>
                </c:pt>
                <c:pt idx="5343">
                  <c:v>0.76970621527777772</c:v>
                </c:pt>
                <c:pt idx="5344">
                  <c:v>0.76970725694444442</c:v>
                </c:pt>
                <c:pt idx="5345">
                  <c:v>0.76970831018518515</c:v>
                </c:pt>
                <c:pt idx="5346">
                  <c:v>0.76970934027777771</c:v>
                </c:pt>
                <c:pt idx="5347">
                  <c:v>0.76971039351851855</c:v>
                </c:pt>
                <c:pt idx="5348">
                  <c:v>0.76971142361111111</c:v>
                </c:pt>
                <c:pt idx="5349">
                  <c:v>0.76971246527777781</c:v>
                </c:pt>
                <c:pt idx="5350">
                  <c:v>0.76971350694444451</c:v>
                </c:pt>
                <c:pt idx="5351">
                  <c:v>0.7697145486111111</c:v>
                </c:pt>
                <c:pt idx="5352">
                  <c:v>0.76971559027777781</c:v>
                </c:pt>
                <c:pt idx="5353">
                  <c:v>0.76971663194444451</c:v>
                </c:pt>
                <c:pt idx="5354">
                  <c:v>0.76971768518518513</c:v>
                </c:pt>
                <c:pt idx="5355">
                  <c:v>0.76971871527777769</c:v>
                </c:pt>
                <c:pt idx="5356">
                  <c:v>0.76971975694444439</c:v>
                </c:pt>
                <c:pt idx="5357">
                  <c:v>0.76972079861111109</c:v>
                </c:pt>
                <c:pt idx="5358">
                  <c:v>0.76972184027777779</c:v>
                </c:pt>
                <c:pt idx="5359">
                  <c:v>0.76972290509259256</c:v>
                </c:pt>
                <c:pt idx="5360">
                  <c:v>0.76972392361111108</c:v>
                </c:pt>
                <c:pt idx="5361">
                  <c:v>0.76972496527777778</c:v>
                </c:pt>
                <c:pt idx="5362">
                  <c:v>0.76972600694444449</c:v>
                </c:pt>
                <c:pt idx="5363">
                  <c:v>0.76972704861111108</c:v>
                </c:pt>
                <c:pt idx="5364">
                  <c:v>0.76972809027777778</c:v>
                </c:pt>
                <c:pt idx="5365">
                  <c:v>0.76972913194444448</c:v>
                </c:pt>
                <c:pt idx="5366">
                  <c:v>0.7697301851851851</c:v>
                </c:pt>
                <c:pt idx="5367">
                  <c:v>0.76973121527777788</c:v>
                </c:pt>
                <c:pt idx="5368">
                  <c:v>0.7697322685185185</c:v>
                </c:pt>
                <c:pt idx="5369">
                  <c:v>0.76973329861111106</c:v>
                </c:pt>
                <c:pt idx="5370">
                  <c:v>0.76973434027777776</c:v>
                </c:pt>
                <c:pt idx="5371">
                  <c:v>0.76973545138888888</c:v>
                </c:pt>
                <c:pt idx="5372">
                  <c:v>0.76973642361111105</c:v>
                </c:pt>
                <c:pt idx="5373">
                  <c:v>0.76973746527777775</c:v>
                </c:pt>
                <c:pt idx="5374">
                  <c:v>0.76973850694444446</c:v>
                </c:pt>
                <c:pt idx="5375">
                  <c:v>0.76973956018518519</c:v>
                </c:pt>
                <c:pt idx="5376">
                  <c:v>0.76974059027777775</c:v>
                </c:pt>
                <c:pt idx="5377">
                  <c:v>0.76974163194444445</c:v>
                </c:pt>
                <c:pt idx="5378">
                  <c:v>0.76974267361111115</c:v>
                </c:pt>
                <c:pt idx="5379">
                  <c:v>0.76974371527777785</c:v>
                </c:pt>
                <c:pt idx="5380">
                  <c:v>0.76974476851851847</c:v>
                </c:pt>
                <c:pt idx="5381">
                  <c:v>0.76974579861111103</c:v>
                </c:pt>
                <c:pt idx="5382">
                  <c:v>0.76974685185185188</c:v>
                </c:pt>
                <c:pt idx="5383">
                  <c:v>0.76974788194444443</c:v>
                </c:pt>
                <c:pt idx="5384">
                  <c:v>0.76974892361111114</c:v>
                </c:pt>
                <c:pt idx="5385">
                  <c:v>0.76974996527777773</c:v>
                </c:pt>
                <c:pt idx="5386">
                  <c:v>0.76975100694444443</c:v>
                </c:pt>
                <c:pt idx="5387">
                  <c:v>0.76975203703703698</c:v>
                </c:pt>
                <c:pt idx="5388">
                  <c:v>0.76975307870370369</c:v>
                </c:pt>
                <c:pt idx="5389">
                  <c:v>0.76975413194444442</c:v>
                </c:pt>
                <c:pt idx="5390">
                  <c:v>0.76975517361111112</c:v>
                </c:pt>
                <c:pt idx="5391">
                  <c:v>0.76975621527777782</c:v>
                </c:pt>
                <c:pt idx="5392">
                  <c:v>0.76975726851851844</c:v>
                </c:pt>
                <c:pt idx="5393">
                  <c:v>0.76975828703703708</c:v>
                </c:pt>
                <c:pt idx="5394">
                  <c:v>0.76975932870370378</c:v>
                </c:pt>
                <c:pt idx="5395">
                  <c:v>0.76976072916666671</c:v>
                </c:pt>
                <c:pt idx="5396">
                  <c:v>0.76976177083333341</c:v>
                </c:pt>
                <c:pt idx="5397">
                  <c:v>0.76976282407407404</c:v>
                </c:pt>
                <c:pt idx="5398">
                  <c:v>0.76976385416666659</c:v>
                </c:pt>
                <c:pt idx="5399">
                  <c:v>0.7697648958333333</c:v>
                </c:pt>
                <c:pt idx="5400">
                  <c:v>0.7697659375</c:v>
                </c:pt>
                <c:pt idx="5401">
                  <c:v>0.7697669791666667</c:v>
                </c:pt>
                <c:pt idx="5402">
                  <c:v>0.76976802083333329</c:v>
                </c:pt>
                <c:pt idx="5403">
                  <c:v>0.76976907407407413</c:v>
                </c:pt>
                <c:pt idx="5404">
                  <c:v>0.76977011574074072</c:v>
                </c:pt>
                <c:pt idx="5405">
                  <c:v>0.76977113425925925</c:v>
                </c:pt>
                <c:pt idx="5406">
                  <c:v>0.76977219907407413</c:v>
                </c:pt>
                <c:pt idx="5407">
                  <c:v>0.76977326388888889</c:v>
                </c:pt>
                <c:pt idx="5408">
                  <c:v>0.76977427083333338</c:v>
                </c:pt>
                <c:pt idx="5409">
                  <c:v>0.76977531250000009</c:v>
                </c:pt>
                <c:pt idx="5410">
                  <c:v>0.76977635416666657</c:v>
                </c:pt>
                <c:pt idx="5411">
                  <c:v>0.76977739583333327</c:v>
                </c:pt>
                <c:pt idx="5412">
                  <c:v>0.76977848379629632</c:v>
                </c:pt>
                <c:pt idx="5413">
                  <c:v>0.76977947916666667</c:v>
                </c:pt>
                <c:pt idx="5414">
                  <c:v>0.76978052083333337</c:v>
                </c:pt>
                <c:pt idx="5415">
                  <c:v>0.76978156249999996</c:v>
                </c:pt>
                <c:pt idx="5416">
                  <c:v>0.76978259259259263</c:v>
                </c:pt>
                <c:pt idx="5417">
                  <c:v>0.76978364583333336</c:v>
                </c:pt>
                <c:pt idx="5418">
                  <c:v>0.76978468750000006</c:v>
                </c:pt>
                <c:pt idx="5419">
                  <c:v>0.76978572916666665</c:v>
                </c:pt>
                <c:pt idx="5420">
                  <c:v>0.76978677083333336</c:v>
                </c:pt>
                <c:pt idx="5421">
                  <c:v>0.76978781250000006</c:v>
                </c:pt>
                <c:pt idx="5422">
                  <c:v>0.76978885416666676</c:v>
                </c:pt>
                <c:pt idx="5423">
                  <c:v>0.76978989583333324</c:v>
                </c:pt>
                <c:pt idx="5424">
                  <c:v>0.76979094907407408</c:v>
                </c:pt>
                <c:pt idx="5425">
                  <c:v>0.76979197916666664</c:v>
                </c:pt>
                <c:pt idx="5426">
                  <c:v>0.76979302083333334</c:v>
                </c:pt>
                <c:pt idx="5427">
                  <c:v>0.76979406249999993</c:v>
                </c:pt>
                <c:pt idx="5428">
                  <c:v>0.76979510416666663</c:v>
                </c:pt>
                <c:pt idx="5429">
                  <c:v>0.76979614583333333</c:v>
                </c:pt>
                <c:pt idx="5430">
                  <c:v>0.76979718750000004</c:v>
                </c:pt>
                <c:pt idx="5431">
                  <c:v>0.76979824074074077</c:v>
                </c:pt>
                <c:pt idx="5432">
                  <c:v>0.76979927083333333</c:v>
                </c:pt>
                <c:pt idx="5433">
                  <c:v>0.76980031250000003</c:v>
                </c:pt>
                <c:pt idx="5434">
                  <c:v>0.76980135416666673</c:v>
                </c:pt>
                <c:pt idx="5435">
                  <c:v>0.76980239583333343</c:v>
                </c:pt>
                <c:pt idx="5436">
                  <c:v>0.76980343749999991</c:v>
                </c:pt>
                <c:pt idx="5437">
                  <c:v>0.76980447916666661</c:v>
                </c:pt>
                <c:pt idx="5438">
                  <c:v>0.76980550925925917</c:v>
                </c:pt>
                <c:pt idx="5439">
                  <c:v>0.76980656250000001</c:v>
                </c:pt>
                <c:pt idx="5440">
                  <c:v>0.7698076041666666</c:v>
                </c:pt>
                <c:pt idx="5441">
                  <c:v>0.7698086458333333</c:v>
                </c:pt>
                <c:pt idx="5442">
                  <c:v>0.76980968750000001</c:v>
                </c:pt>
                <c:pt idx="5443">
                  <c:v>0.76981072916666671</c:v>
                </c:pt>
                <c:pt idx="5444">
                  <c:v>0.7698117708333333</c:v>
                </c:pt>
                <c:pt idx="5445">
                  <c:v>0.76981282407407414</c:v>
                </c:pt>
                <c:pt idx="5446">
                  <c:v>0.7698138541666667</c:v>
                </c:pt>
                <c:pt idx="5447">
                  <c:v>0.7698148958333334</c:v>
                </c:pt>
                <c:pt idx="5448">
                  <c:v>0.7698159375000001</c:v>
                </c:pt>
                <c:pt idx="5449">
                  <c:v>0.76981696759259266</c:v>
                </c:pt>
                <c:pt idx="5450">
                  <c:v>0.76981802083333328</c:v>
                </c:pt>
                <c:pt idx="5451">
                  <c:v>0.76981906249999998</c:v>
                </c:pt>
                <c:pt idx="5452">
                  <c:v>0.76982010416666669</c:v>
                </c:pt>
                <c:pt idx="5453">
                  <c:v>0.76982114583333328</c:v>
                </c:pt>
                <c:pt idx="5454">
                  <c:v>0.76982218749999998</c:v>
                </c:pt>
                <c:pt idx="5455">
                  <c:v>0.76982322916666668</c:v>
                </c:pt>
                <c:pt idx="5456">
                  <c:v>0.76982427083333338</c:v>
                </c:pt>
                <c:pt idx="5457">
                  <c:v>0.76982531249999997</c:v>
                </c:pt>
                <c:pt idx="5458">
                  <c:v>0.76982635416666667</c:v>
                </c:pt>
                <c:pt idx="5459">
                  <c:v>0.76982740740740752</c:v>
                </c:pt>
                <c:pt idx="5460">
                  <c:v>0.76982842592592593</c:v>
                </c:pt>
                <c:pt idx="5461">
                  <c:v>0.76982982638888886</c:v>
                </c:pt>
                <c:pt idx="5462">
                  <c:v>0.76983087962962971</c:v>
                </c:pt>
                <c:pt idx="5463">
                  <c:v>0.76983190972222226</c:v>
                </c:pt>
                <c:pt idx="5464">
                  <c:v>0.76983293981481482</c:v>
                </c:pt>
                <c:pt idx="5465">
                  <c:v>0.76983398148148152</c:v>
                </c:pt>
                <c:pt idx="5466">
                  <c:v>0.76983503472222214</c:v>
                </c:pt>
                <c:pt idx="5467">
                  <c:v>0.76983607638888885</c:v>
                </c:pt>
                <c:pt idx="5468">
                  <c:v>0.76983711805555555</c:v>
                </c:pt>
                <c:pt idx="5469">
                  <c:v>0.76983815972222225</c:v>
                </c:pt>
                <c:pt idx="5470">
                  <c:v>0.76983920138888884</c:v>
                </c:pt>
                <c:pt idx="5471">
                  <c:v>0.76984023148148151</c:v>
                </c:pt>
                <c:pt idx="5472">
                  <c:v>0.76984128472222224</c:v>
                </c:pt>
                <c:pt idx="5473">
                  <c:v>0.76984232638888894</c:v>
                </c:pt>
                <c:pt idx="5474">
                  <c:v>0.76984336805555553</c:v>
                </c:pt>
                <c:pt idx="5475">
                  <c:v>0.76984440972222223</c:v>
                </c:pt>
                <c:pt idx="5476">
                  <c:v>0.76984545138888894</c:v>
                </c:pt>
                <c:pt idx="5477">
                  <c:v>0.76984649305555564</c:v>
                </c:pt>
                <c:pt idx="5478">
                  <c:v>0.76984753472222212</c:v>
                </c:pt>
                <c:pt idx="5479">
                  <c:v>0.76984857638888882</c:v>
                </c:pt>
                <c:pt idx="5480">
                  <c:v>0.76984961805555552</c:v>
                </c:pt>
                <c:pt idx="5481">
                  <c:v>0.76985065972222222</c:v>
                </c:pt>
                <c:pt idx="5482">
                  <c:v>0.76985168981481478</c:v>
                </c:pt>
                <c:pt idx="5483">
                  <c:v>0.76985274305555551</c:v>
                </c:pt>
                <c:pt idx="5484">
                  <c:v>0.76985380787037039</c:v>
                </c:pt>
                <c:pt idx="5485">
                  <c:v>0.76985482638888891</c:v>
                </c:pt>
                <c:pt idx="5486">
                  <c:v>0.76985586805555561</c:v>
                </c:pt>
                <c:pt idx="5487">
                  <c:v>0.7698569097222222</c:v>
                </c:pt>
                <c:pt idx="5488">
                  <c:v>0.76985795138888891</c:v>
                </c:pt>
                <c:pt idx="5489">
                  <c:v>0.76985900462962953</c:v>
                </c:pt>
                <c:pt idx="5490">
                  <c:v>0.76986003472222231</c:v>
                </c:pt>
                <c:pt idx="5491">
                  <c:v>0.76986107638888879</c:v>
                </c:pt>
                <c:pt idx="5492">
                  <c:v>0.76986211805555549</c:v>
                </c:pt>
                <c:pt idx="5493">
                  <c:v>0.76986314814814805</c:v>
                </c:pt>
                <c:pt idx="5494">
                  <c:v>0.76986420138888889</c:v>
                </c:pt>
                <c:pt idx="5495">
                  <c:v>0.76986524305555548</c:v>
                </c:pt>
                <c:pt idx="5496">
                  <c:v>0.76986628472222218</c:v>
                </c:pt>
                <c:pt idx="5497">
                  <c:v>0.76986732638888888</c:v>
                </c:pt>
                <c:pt idx="5498">
                  <c:v>0.76986871527777778</c:v>
                </c:pt>
                <c:pt idx="5499">
                  <c:v>0.76986975694444437</c:v>
                </c:pt>
                <c:pt idx="5500">
                  <c:v>0.76987079861111107</c:v>
                </c:pt>
                <c:pt idx="5501">
                  <c:v>0.76987184027777777</c:v>
                </c:pt>
                <c:pt idx="5502">
                  <c:v>0.76987288194444448</c:v>
                </c:pt>
                <c:pt idx="5503">
                  <c:v>0.76987392361111118</c:v>
                </c:pt>
                <c:pt idx="5504">
                  <c:v>0.76987495370370373</c:v>
                </c:pt>
                <c:pt idx="5505">
                  <c:v>0.76987600694444447</c:v>
                </c:pt>
                <c:pt idx="5506">
                  <c:v>0.76987704861111117</c:v>
                </c:pt>
                <c:pt idx="5507">
                  <c:v>0.76987809027777787</c:v>
                </c:pt>
                <c:pt idx="5508">
                  <c:v>0.76987913194444435</c:v>
                </c:pt>
                <c:pt idx="5509">
                  <c:v>0.76988017361111105</c:v>
                </c:pt>
                <c:pt idx="5510">
                  <c:v>0.76988121527777775</c:v>
                </c:pt>
                <c:pt idx="5511">
                  <c:v>0.76988225694444445</c:v>
                </c:pt>
                <c:pt idx="5512">
                  <c:v>0.76988331018518519</c:v>
                </c:pt>
                <c:pt idx="5513">
                  <c:v>0.76988434027777775</c:v>
                </c:pt>
                <c:pt idx="5514">
                  <c:v>0.7698853703703703</c:v>
                </c:pt>
                <c:pt idx="5515">
                  <c:v>0.769886412037037</c:v>
                </c:pt>
                <c:pt idx="5516">
                  <c:v>0.76988745370370371</c:v>
                </c:pt>
                <c:pt idx="5517">
                  <c:v>0.76988849537037041</c:v>
                </c:pt>
                <c:pt idx="5518">
                  <c:v>0.76988953703703711</c:v>
                </c:pt>
                <c:pt idx="5519">
                  <c:v>0.7698905787037037</c:v>
                </c:pt>
                <c:pt idx="5520">
                  <c:v>0.76989163194444454</c:v>
                </c:pt>
                <c:pt idx="5521">
                  <c:v>0.7698926620370371</c:v>
                </c:pt>
                <c:pt idx="5522">
                  <c:v>0.76989371527777772</c:v>
                </c:pt>
                <c:pt idx="5523">
                  <c:v>0.76989475694444442</c:v>
                </c:pt>
                <c:pt idx="5524">
                  <c:v>0.76989579861111113</c:v>
                </c:pt>
                <c:pt idx="5525">
                  <c:v>0.76989684027777772</c:v>
                </c:pt>
                <c:pt idx="5526">
                  <c:v>0.76989787037037039</c:v>
                </c:pt>
                <c:pt idx="5527">
                  <c:v>0.76989892361111112</c:v>
                </c:pt>
                <c:pt idx="5528">
                  <c:v>0.76989996527777782</c:v>
                </c:pt>
                <c:pt idx="5529">
                  <c:v>0.76990100694444441</c:v>
                </c:pt>
                <c:pt idx="5530">
                  <c:v>0.76990204861111111</c:v>
                </c:pt>
                <c:pt idx="5531">
                  <c:v>0.76990307870370367</c:v>
                </c:pt>
                <c:pt idx="5532">
                  <c:v>0.76990413194444451</c:v>
                </c:pt>
                <c:pt idx="5533">
                  <c:v>0.76990517361111122</c:v>
                </c:pt>
                <c:pt idx="5534">
                  <c:v>0.76990622685185184</c:v>
                </c:pt>
                <c:pt idx="5535">
                  <c:v>0.7699072569444444</c:v>
                </c:pt>
                <c:pt idx="5536">
                  <c:v>0.7699082986111111</c:v>
                </c:pt>
                <c:pt idx="5537">
                  <c:v>0.76990932870370365</c:v>
                </c:pt>
                <c:pt idx="5538">
                  <c:v>0.76991038194444439</c:v>
                </c:pt>
                <c:pt idx="5539">
                  <c:v>0.76991143518518523</c:v>
                </c:pt>
                <c:pt idx="5540">
                  <c:v>0.76991246527777779</c:v>
                </c:pt>
                <c:pt idx="5541">
                  <c:v>0.76991355324074073</c:v>
                </c:pt>
                <c:pt idx="5542">
                  <c:v>0.76991454861111108</c:v>
                </c:pt>
                <c:pt idx="5543">
                  <c:v>0.76991559027777778</c:v>
                </c:pt>
                <c:pt idx="5544">
                  <c:v>0.76991664351851841</c:v>
                </c:pt>
                <c:pt idx="5545">
                  <c:v>0.76991767361111119</c:v>
                </c:pt>
                <c:pt idx="5546">
                  <c:v>0.76991871527777767</c:v>
                </c:pt>
                <c:pt idx="5547">
                  <c:v>0.76991976851851851</c:v>
                </c:pt>
                <c:pt idx="5548">
                  <c:v>0.76992078703703715</c:v>
                </c:pt>
                <c:pt idx="5549">
                  <c:v>0.76992184027777777</c:v>
                </c:pt>
                <c:pt idx="5550">
                  <c:v>0.76992288194444447</c:v>
                </c:pt>
                <c:pt idx="5551">
                  <c:v>0.76992392361111106</c:v>
                </c:pt>
                <c:pt idx="5552">
                  <c:v>0.76992496527777776</c:v>
                </c:pt>
                <c:pt idx="5553">
                  <c:v>0.76992600694444446</c:v>
                </c:pt>
                <c:pt idx="5554">
                  <c:v>0.76992704861111116</c:v>
                </c:pt>
                <c:pt idx="5555">
                  <c:v>0.76992809027777775</c:v>
                </c:pt>
                <c:pt idx="5556">
                  <c:v>0.76992913194444446</c:v>
                </c:pt>
                <c:pt idx="5557">
                  <c:v>0.76993017361111116</c:v>
                </c:pt>
                <c:pt idx="5558">
                  <c:v>0.76993121527777786</c:v>
                </c:pt>
                <c:pt idx="5559">
                  <c:v>0.76993224537037042</c:v>
                </c:pt>
                <c:pt idx="5560">
                  <c:v>0.76993329861111104</c:v>
                </c:pt>
                <c:pt idx="5561">
                  <c:v>0.76993434027777774</c:v>
                </c:pt>
                <c:pt idx="5562">
                  <c:v>0.76993538194444444</c:v>
                </c:pt>
                <c:pt idx="5563">
                  <c:v>0.76993642361111114</c:v>
                </c:pt>
                <c:pt idx="5564">
                  <c:v>0.76993747685185188</c:v>
                </c:pt>
                <c:pt idx="5565">
                  <c:v>0.76993850694444443</c:v>
                </c:pt>
                <c:pt idx="5566">
                  <c:v>0.76993954861111114</c:v>
                </c:pt>
                <c:pt idx="5567">
                  <c:v>0.76994059027777784</c:v>
                </c:pt>
                <c:pt idx="5568">
                  <c:v>0.76994163194444443</c:v>
                </c:pt>
                <c:pt idx="5569">
                  <c:v>0.76994268518518527</c:v>
                </c:pt>
                <c:pt idx="5570">
                  <c:v>0.76994370370370369</c:v>
                </c:pt>
                <c:pt idx="5571">
                  <c:v>0.76994474537037039</c:v>
                </c:pt>
                <c:pt idx="5572">
                  <c:v>0.76994579861111101</c:v>
                </c:pt>
                <c:pt idx="5573">
                  <c:v>0.76994685185185185</c:v>
                </c:pt>
                <c:pt idx="5574">
                  <c:v>0.76994788194444441</c:v>
                </c:pt>
                <c:pt idx="5575">
                  <c:v>0.76994892361111111</c:v>
                </c:pt>
                <c:pt idx="5576">
                  <c:v>0.76994996527777781</c:v>
                </c:pt>
                <c:pt idx="5577">
                  <c:v>0.7699510069444444</c:v>
                </c:pt>
                <c:pt idx="5578">
                  <c:v>0.76995204861111111</c:v>
                </c:pt>
                <c:pt idx="5579">
                  <c:v>0.76995309027777781</c:v>
                </c:pt>
                <c:pt idx="5580">
                  <c:v>0.76995413194444451</c:v>
                </c:pt>
                <c:pt idx="5581">
                  <c:v>0.7699551736111111</c:v>
                </c:pt>
                <c:pt idx="5582">
                  <c:v>0.76995620370370377</c:v>
                </c:pt>
                <c:pt idx="5583">
                  <c:v>0.7699572569444445</c:v>
                </c:pt>
                <c:pt idx="5584">
                  <c:v>0.7699582986111112</c:v>
                </c:pt>
                <c:pt idx="5585">
                  <c:v>0.76995935185185183</c:v>
                </c:pt>
                <c:pt idx="5586">
                  <c:v>0.76996037037037046</c:v>
                </c:pt>
                <c:pt idx="5587">
                  <c:v>0.76996141203703694</c:v>
                </c:pt>
                <c:pt idx="5588">
                  <c:v>0.76996245370370364</c:v>
                </c:pt>
                <c:pt idx="5589">
                  <c:v>0.76996349537037034</c:v>
                </c:pt>
                <c:pt idx="5590">
                  <c:v>0.76996454861111108</c:v>
                </c:pt>
                <c:pt idx="5591">
                  <c:v>0.76996559027777778</c:v>
                </c:pt>
                <c:pt idx="5592">
                  <c:v>0.76996664351851851</c:v>
                </c:pt>
                <c:pt idx="5593">
                  <c:v>0.76996767361111118</c:v>
                </c:pt>
                <c:pt idx="5594">
                  <c:v>0.76996871527777777</c:v>
                </c:pt>
                <c:pt idx="5595">
                  <c:v>0.76996974537037044</c:v>
                </c:pt>
                <c:pt idx="5596">
                  <c:v>0.76997078703703703</c:v>
                </c:pt>
                <c:pt idx="5597">
                  <c:v>0.76997182870370373</c:v>
                </c:pt>
                <c:pt idx="5598">
                  <c:v>0.76997287037037043</c:v>
                </c:pt>
                <c:pt idx="5599">
                  <c:v>0.76997392361111106</c:v>
                </c:pt>
                <c:pt idx="5600">
                  <c:v>0.76997496527777776</c:v>
                </c:pt>
                <c:pt idx="5601">
                  <c:v>0.76997601851851849</c:v>
                </c:pt>
                <c:pt idx="5602">
                  <c:v>0.76997706018518519</c:v>
                </c:pt>
                <c:pt idx="5603">
                  <c:v>0.76997809027777775</c:v>
                </c:pt>
                <c:pt idx="5604">
                  <c:v>0.76997912037037031</c:v>
                </c:pt>
                <c:pt idx="5605">
                  <c:v>0.76998017361111115</c:v>
                </c:pt>
                <c:pt idx="5606">
                  <c:v>0.76998121527777774</c:v>
                </c:pt>
                <c:pt idx="5607">
                  <c:v>0.76998225694444444</c:v>
                </c:pt>
                <c:pt idx="5608">
                  <c:v>0.76998329861111114</c:v>
                </c:pt>
                <c:pt idx="5609">
                  <c:v>0.76998435185185177</c:v>
                </c:pt>
                <c:pt idx="5610">
                  <c:v>0.76998538194444455</c:v>
                </c:pt>
                <c:pt idx="5611">
                  <c:v>0.76998642361111103</c:v>
                </c:pt>
                <c:pt idx="5612">
                  <c:v>0.76998746527777773</c:v>
                </c:pt>
                <c:pt idx="5613">
                  <c:v>0.76998850694444443</c:v>
                </c:pt>
                <c:pt idx="5614">
                  <c:v>0.76998954861111113</c:v>
                </c:pt>
                <c:pt idx="5615">
                  <c:v>0.76999057870370369</c:v>
                </c:pt>
                <c:pt idx="5616">
                  <c:v>0.76999163194444442</c:v>
                </c:pt>
                <c:pt idx="5617">
                  <c:v>0.76999267361111112</c:v>
                </c:pt>
                <c:pt idx="5618">
                  <c:v>0.76999371527777782</c:v>
                </c:pt>
                <c:pt idx="5619">
                  <c:v>0.76999476851851856</c:v>
                </c:pt>
                <c:pt idx="5620">
                  <c:v>0.76999581018518526</c:v>
                </c:pt>
                <c:pt idx="5621">
                  <c:v>0.76999684027777782</c:v>
                </c:pt>
                <c:pt idx="5622">
                  <c:v>0.76999789351851844</c:v>
                </c:pt>
                <c:pt idx="5623">
                  <c:v>0.76999892361111122</c:v>
                </c:pt>
                <c:pt idx="5624">
                  <c:v>0.7699999652777777</c:v>
                </c:pt>
                <c:pt idx="5625">
                  <c:v>0.7700010069444444</c:v>
                </c:pt>
                <c:pt idx="5626">
                  <c:v>0.77000203703703696</c:v>
                </c:pt>
                <c:pt idx="5627">
                  <c:v>0.77000307870370366</c:v>
                </c:pt>
                <c:pt idx="5628">
                  <c:v>0.77000413194444439</c:v>
                </c:pt>
                <c:pt idx="5629">
                  <c:v>0.77000517361111109</c:v>
                </c:pt>
                <c:pt idx="5630">
                  <c:v>0.77000621527777779</c:v>
                </c:pt>
                <c:pt idx="5631">
                  <c:v>0.7700072569444445</c:v>
                </c:pt>
                <c:pt idx="5632">
                  <c:v>0.77000829861111109</c:v>
                </c:pt>
                <c:pt idx="5633">
                  <c:v>0.77000934027777779</c:v>
                </c:pt>
                <c:pt idx="5634">
                  <c:v>0.77001039351851841</c:v>
                </c:pt>
                <c:pt idx="5635">
                  <c:v>0.77001142361111119</c:v>
                </c:pt>
                <c:pt idx="5636">
                  <c:v>0.77001246527777767</c:v>
                </c:pt>
                <c:pt idx="5637">
                  <c:v>0.77001349537037045</c:v>
                </c:pt>
                <c:pt idx="5638">
                  <c:v>0.77001453703703693</c:v>
                </c:pt>
                <c:pt idx="5639">
                  <c:v>0.77001559027777777</c:v>
                </c:pt>
                <c:pt idx="5640">
                  <c:v>0.77001663194444447</c:v>
                </c:pt>
                <c:pt idx="5641">
                  <c:v>0.77001768518518521</c:v>
                </c:pt>
                <c:pt idx="5642">
                  <c:v>0.77001872685185191</c:v>
                </c:pt>
                <c:pt idx="5643">
                  <c:v>0.77001975694444447</c:v>
                </c:pt>
                <c:pt idx="5644">
                  <c:v>0.77002048611111107</c:v>
                </c:pt>
                <c:pt idx="5645">
                  <c:v>0.77002149305555545</c:v>
                </c:pt>
                <c:pt idx="5646">
                  <c:v>0.77002253472222215</c:v>
                </c:pt>
                <c:pt idx="5647">
                  <c:v>0.77002357638888885</c:v>
                </c:pt>
                <c:pt idx="5648">
                  <c:v>0.77002461805555555</c:v>
                </c:pt>
                <c:pt idx="5649">
                  <c:v>0.77002565972222226</c:v>
                </c:pt>
                <c:pt idx="5650">
                  <c:v>0.77002670138888885</c:v>
                </c:pt>
                <c:pt idx="5651">
                  <c:v>0.77002774305555555</c:v>
                </c:pt>
                <c:pt idx="5652">
                  <c:v>0.77002878472222225</c:v>
                </c:pt>
                <c:pt idx="5653">
                  <c:v>0.77002983796296298</c:v>
                </c:pt>
                <c:pt idx="5654">
                  <c:v>0.77003085648148151</c:v>
                </c:pt>
                <c:pt idx="5655">
                  <c:v>0.77003189814814821</c:v>
                </c:pt>
                <c:pt idx="5656">
                  <c:v>0.77003295138888894</c:v>
                </c:pt>
                <c:pt idx="5657">
                  <c:v>0.77003399305555564</c:v>
                </c:pt>
                <c:pt idx="5658">
                  <c:v>0.77003503472222212</c:v>
                </c:pt>
                <c:pt idx="5659">
                  <c:v>0.77003607638888882</c:v>
                </c:pt>
                <c:pt idx="5660">
                  <c:v>0.77003710648148138</c:v>
                </c:pt>
                <c:pt idx="5661">
                  <c:v>0.77003815972222223</c:v>
                </c:pt>
                <c:pt idx="5662">
                  <c:v>0.77003921296296296</c:v>
                </c:pt>
                <c:pt idx="5663">
                  <c:v>0.77004024305555552</c:v>
                </c:pt>
                <c:pt idx="5664">
                  <c:v>0.77004128472222222</c:v>
                </c:pt>
                <c:pt idx="5665">
                  <c:v>0.77004269675925929</c:v>
                </c:pt>
                <c:pt idx="5666">
                  <c:v>0.77004371527777771</c:v>
                </c:pt>
                <c:pt idx="5667">
                  <c:v>0.77004475694444441</c:v>
                </c:pt>
                <c:pt idx="5668">
                  <c:v>0.77004579861111111</c:v>
                </c:pt>
                <c:pt idx="5669">
                  <c:v>0.77004684027777781</c:v>
                </c:pt>
                <c:pt idx="5670">
                  <c:v>0.77004789351851854</c:v>
                </c:pt>
                <c:pt idx="5671">
                  <c:v>0.77004891203703707</c:v>
                </c:pt>
                <c:pt idx="5672">
                  <c:v>0.77004997685185195</c:v>
                </c:pt>
                <c:pt idx="5673">
                  <c:v>0.7700510069444445</c:v>
                </c:pt>
                <c:pt idx="5674">
                  <c:v>0.7700517013888889</c:v>
                </c:pt>
                <c:pt idx="5675">
                  <c:v>0.77005274305555549</c:v>
                </c:pt>
                <c:pt idx="5676">
                  <c:v>0.77005378472222219</c:v>
                </c:pt>
                <c:pt idx="5677">
                  <c:v>0.77005482638888889</c:v>
                </c:pt>
                <c:pt idx="5678">
                  <c:v>0.77005585648148145</c:v>
                </c:pt>
                <c:pt idx="5679">
                  <c:v>0.77005690972222229</c:v>
                </c:pt>
                <c:pt idx="5680">
                  <c:v>0.77005795138888888</c:v>
                </c:pt>
                <c:pt idx="5681">
                  <c:v>0.77005899305555559</c:v>
                </c:pt>
                <c:pt idx="5682">
                  <c:v>0.77006002314814814</c:v>
                </c:pt>
                <c:pt idx="5683">
                  <c:v>0.77006106481481484</c:v>
                </c:pt>
                <c:pt idx="5684">
                  <c:v>0.77006211805555547</c:v>
                </c:pt>
                <c:pt idx="5685">
                  <c:v>0.77006315972222217</c:v>
                </c:pt>
                <c:pt idx="5686">
                  <c:v>0.77006424768518522</c:v>
                </c:pt>
                <c:pt idx="5687">
                  <c:v>0.7700652546296296</c:v>
                </c:pt>
                <c:pt idx="5688">
                  <c:v>0.77006628472222216</c:v>
                </c:pt>
                <c:pt idx="5689">
                  <c:v>0.77006732638888886</c:v>
                </c:pt>
                <c:pt idx="5690">
                  <c:v>0.7700683796296296</c:v>
                </c:pt>
                <c:pt idx="5691">
                  <c:v>0.77006944444444436</c:v>
                </c:pt>
                <c:pt idx="5692">
                  <c:v>0.77007045138888885</c:v>
                </c:pt>
                <c:pt idx="5693">
                  <c:v>0.77007148148148152</c:v>
                </c:pt>
                <c:pt idx="5694">
                  <c:v>0.7700725462962964</c:v>
                </c:pt>
                <c:pt idx="5695">
                  <c:v>0.77007358796296288</c:v>
                </c:pt>
                <c:pt idx="5696">
                  <c:v>0.77007428240740738</c:v>
                </c:pt>
                <c:pt idx="5697">
                  <c:v>0.77007531249999994</c:v>
                </c:pt>
                <c:pt idx="5698">
                  <c:v>0.77007635416666664</c:v>
                </c:pt>
                <c:pt idx="5699">
                  <c:v>0.77007739583333334</c:v>
                </c:pt>
                <c:pt idx="5700">
                  <c:v>0.77007843750000005</c:v>
                </c:pt>
                <c:pt idx="5701">
                  <c:v>0.77007949074074078</c:v>
                </c:pt>
                <c:pt idx="5702">
                  <c:v>0.77008055555555555</c:v>
                </c:pt>
                <c:pt idx="5703">
                  <c:v>0.77008156250000004</c:v>
                </c:pt>
                <c:pt idx="5704">
                  <c:v>0.7700825925925926</c:v>
                </c:pt>
                <c:pt idx="5705">
                  <c:v>0.7700836342592593</c:v>
                </c:pt>
                <c:pt idx="5706">
                  <c:v>0.770084675925926</c:v>
                </c:pt>
                <c:pt idx="5707">
                  <c:v>0.77008572916666662</c:v>
                </c:pt>
                <c:pt idx="5708">
                  <c:v>0.77008677083333332</c:v>
                </c:pt>
                <c:pt idx="5709">
                  <c:v>0.77008781250000002</c:v>
                </c:pt>
                <c:pt idx="5710">
                  <c:v>0.77008886574074076</c:v>
                </c:pt>
                <c:pt idx="5711">
                  <c:v>0.77008988425925928</c:v>
                </c:pt>
                <c:pt idx="5712">
                  <c:v>0.77009093750000002</c:v>
                </c:pt>
                <c:pt idx="5713">
                  <c:v>0.77009197916666672</c:v>
                </c:pt>
                <c:pt idx="5714">
                  <c:v>0.77009304398148137</c:v>
                </c:pt>
                <c:pt idx="5715">
                  <c:v>0.77009406250000001</c:v>
                </c:pt>
                <c:pt idx="5716">
                  <c:v>0.77009509259259257</c:v>
                </c:pt>
                <c:pt idx="5717">
                  <c:v>0.77009649305555561</c:v>
                </c:pt>
                <c:pt idx="5718">
                  <c:v>0.7700975347222222</c:v>
                </c:pt>
                <c:pt idx="5719">
                  <c:v>0.77009856481481487</c:v>
                </c:pt>
                <c:pt idx="5720">
                  <c:v>0.7700999652777778</c:v>
                </c:pt>
                <c:pt idx="5721">
                  <c:v>0.7701010069444445</c:v>
                </c:pt>
                <c:pt idx="5722">
                  <c:v>0.77010203703703706</c:v>
                </c:pt>
                <c:pt idx="5723">
                  <c:v>0.77010307870370376</c:v>
                </c:pt>
                <c:pt idx="5724">
                  <c:v>0.77010413194444449</c:v>
                </c:pt>
                <c:pt idx="5725">
                  <c:v>0.77010516203703705</c:v>
                </c:pt>
                <c:pt idx="5726">
                  <c:v>0.77010620370370375</c:v>
                </c:pt>
                <c:pt idx="5727">
                  <c:v>0.77010724537037045</c:v>
                </c:pt>
                <c:pt idx="5728">
                  <c:v>0.77010828703703693</c:v>
                </c:pt>
                <c:pt idx="5729">
                  <c:v>0.77010932870370363</c:v>
                </c:pt>
                <c:pt idx="5730">
                  <c:v>0.77011038194444448</c:v>
                </c:pt>
                <c:pt idx="5731">
                  <c:v>0.77011143518518521</c:v>
                </c:pt>
                <c:pt idx="5732">
                  <c:v>0.77011246527777777</c:v>
                </c:pt>
                <c:pt idx="5733">
                  <c:v>0.7701135185185185</c:v>
                </c:pt>
                <c:pt idx="5734">
                  <c:v>0.77011453703703703</c:v>
                </c:pt>
                <c:pt idx="5735">
                  <c:v>0.77011559027777776</c:v>
                </c:pt>
                <c:pt idx="5736">
                  <c:v>0.77011663194444446</c:v>
                </c:pt>
                <c:pt idx="5737">
                  <c:v>0.77011767361111116</c:v>
                </c:pt>
                <c:pt idx="5738">
                  <c:v>0.77011870370370372</c:v>
                </c:pt>
                <c:pt idx="5739">
                  <c:v>0.77011975694444434</c:v>
                </c:pt>
                <c:pt idx="5740">
                  <c:v>0.77012079861111105</c:v>
                </c:pt>
                <c:pt idx="5741">
                  <c:v>0.77012185185185178</c:v>
                </c:pt>
                <c:pt idx="5742">
                  <c:v>0.7701228703703703</c:v>
                </c:pt>
                <c:pt idx="5743">
                  <c:v>0.77012392361111104</c:v>
                </c:pt>
                <c:pt idx="5744">
                  <c:v>0.77012461805555554</c:v>
                </c:pt>
                <c:pt idx="5745">
                  <c:v>0.77012564814814821</c:v>
                </c:pt>
                <c:pt idx="5746">
                  <c:v>0.77012636574074067</c:v>
                </c:pt>
                <c:pt idx="5747">
                  <c:v>0.77012743055555555</c:v>
                </c:pt>
                <c:pt idx="5748">
                  <c:v>0.7701284259259259</c:v>
                </c:pt>
                <c:pt idx="5749">
                  <c:v>0.7701294675925926</c:v>
                </c:pt>
                <c:pt idx="5750">
                  <c:v>0.77013050925925919</c:v>
                </c:pt>
                <c:pt idx="5751">
                  <c:v>0.77013157407407407</c:v>
                </c:pt>
                <c:pt idx="5752">
                  <c:v>0.77013259259259259</c:v>
                </c:pt>
                <c:pt idx="5753">
                  <c:v>0.77013329861111102</c:v>
                </c:pt>
                <c:pt idx="5754">
                  <c:v>0.77013434027777772</c:v>
                </c:pt>
                <c:pt idx="5755">
                  <c:v>0.77013503472222222</c:v>
                </c:pt>
                <c:pt idx="5756">
                  <c:v>0.77013607638888892</c:v>
                </c:pt>
                <c:pt idx="5757">
                  <c:v>0.77013710648148148</c:v>
                </c:pt>
                <c:pt idx="5758">
                  <c:v>0.7701382175925926</c:v>
                </c:pt>
                <c:pt idx="5759">
                  <c:v>0.77013932870370372</c:v>
                </c:pt>
                <c:pt idx="5760">
                  <c:v>0.77014023148148147</c:v>
                </c:pt>
                <c:pt idx="5761">
                  <c:v>0.77014127314814818</c:v>
                </c:pt>
                <c:pt idx="5762">
                  <c:v>0.77014234953703697</c:v>
                </c:pt>
                <c:pt idx="5763">
                  <c:v>0.77014335648148158</c:v>
                </c:pt>
                <c:pt idx="5764">
                  <c:v>0.7701444097222222</c:v>
                </c:pt>
                <c:pt idx="5765">
                  <c:v>0.7701454513888889</c:v>
                </c:pt>
                <c:pt idx="5766">
                  <c:v>0.77014649305555549</c:v>
                </c:pt>
                <c:pt idx="5767">
                  <c:v>0.77014719907407414</c:v>
                </c:pt>
                <c:pt idx="5768">
                  <c:v>0.7701482291666667</c:v>
                </c:pt>
                <c:pt idx="5769">
                  <c:v>0.77014893518518512</c:v>
                </c:pt>
                <c:pt idx="5770">
                  <c:v>0.77014995370370365</c:v>
                </c:pt>
                <c:pt idx="5771">
                  <c:v>0.77015100694444438</c:v>
                </c:pt>
                <c:pt idx="5772">
                  <c:v>0.77015204861111108</c:v>
                </c:pt>
                <c:pt idx="5773">
                  <c:v>0.77015309027777779</c:v>
                </c:pt>
                <c:pt idx="5774">
                  <c:v>0.77015412037037034</c:v>
                </c:pt>
                <c:pt idx="5775">
                  <c:v>0.77015517361111108</c:v>
                </c:pt>
                <c:pt idx="5776">
                  <c:v>0.77015621527777778</c:v>
                </c:pt>
                <c:pt idx="5777">
                  <c:v>0.77015690972222217</c:v>
                </c:pt>
                <c:pt idx="5778">
                  <c:v>0.77015828703703704</c:v>
                </c:pt>
                <c:pt idx="5779">
                  <c:v>0.77015934027777788</c:v>
                </c:pt>
                <c:pt idx="5780">
                  <c:v>0.77016038194444436</c:v>
                </c:pt>
                <c:pt idx="5781">
                  <c:v>0.77016107638888887</c:v>
                </c:pt>
                <c:pt idx="5782">
                  <c:v>0.77016210648148142</c:v>
                </c:pt>
                <c:pt idx="5783">
                  <c:v>0.77016283564814814</c:v>
                </c:pt>
                <c:pt idx="5784">
                  <c:v>0.77016385416666677</c:v>
                </c:pt>
                <c:pt idx="5785">
                  <c:v>0.77016488425925933</c:v>
                </c:pt>
                <c:pt idx="5786">
                  <c:v>0.77016592592592603</c:v>
                </c:pt>
                <c:pt idx="5787">
                  <c:v>0.77016697916666665</c:v>
                </c:pt>
                <c:pt idx="5788">
                  <c:v>0.77016800925925921</c:v>
                </c:pt>
                <c:pt idx="5789">
                  <c:v>0.77016906249999995</c:v>
                </c:pt>
                <c:pt idx="5790">
                  <c:v>0.77017010416666665</c:v>
                </c:pt>
                <c:pt idx="5791">
                  <c:v>0.77017079861111115</c:v>
                </c:pt>
                <c:pt idx="5792">
                  <c:v>0.77017149305555554</c:v>
                </c:pt>
                <c:pt idx="5793">
                  <c:v>0.77017253472222225</c:v>
                </c:pt>
                <c:pt idx="5794">
                  <c:v>0.77017357638888884</c:v>
                </c:pt>
                <c:pt idx="5795">
                  <c:v>0.77017460648148151</c:v>
                </c:pt>
                <c:pt idx="5796">
                  <c:v>0.7701756481481481</c:v>
                </c:pt>
                <c:pt idx="5797">
                  <c:v>0.7701766898148148</c:v>
                </c:pt>
                <c:pt idx="5798">
                  <c:v>0.7701777314814815</c:v>
                </c:pt>
                <c:pt idx="5799">
                  <c:v>0.77017843749999992</c:v>
                </c:pt>
                <c:pt idx="5800">
                  <c:v>0.77017947916666663</c:v>
                </c:pt>
                <c:pt idx="5801">
                  <c:v>0.7701805439814815</c:v>
                </c:pt>
                <c:pt idx="5802">
                  <c:v>0.77018156250000003</c:v>
                </c:pt>
                <c:pt idx="5803">
                  <c:v>0.77018260416666662</c:v>
                </c:pt>
                <c:pt idx="5804">
                  <c:v>0.77018364583333332</c:v>
                </c:pt>
                <c:pt idx="5805">
                  <c:v>0.77018467592592588</c:v>
                </c:pt>
                <c:pt idx="5806">
                  <c:v>0.77018572916666672</c:v>
                </c:pt>
                <c:pt idx="5807">
                  <c:v>0.77018675925925928</c:v>
                </c:pt>
                <c:pt idx="5808">
                  <c:v>0.77018781250000001</c:v>
                </c:pt>
                <c:pt idx="5809">
                  <c:v>0.77018884259259257</c:v>
                </c:pt>
                <c:pt idx="5810">
                  <c:v>0.77018988425925927</c:v>
                </c:pt>
                <c:pt idx="5811">
                  <c:v>0.77019093749999989</c:v>
                </c:pt>
                <c:pt idx="5812">
                  <c:v>0.77019196759259267</c:v>
                </c:pt>
                <c:pt idx="5813">
                  <c:v>0.7701930208333333</c:v>
                </c:pt>
                <c:pt idx="5814">
                  <c:v>0.77019407407407403</c:v>
                </c:pt>
                <c:pt idx="5815">
                  <c:v>0.7701951041666667</c:v>
                </c:pt>
                <c:pt idx="5816">
                  <c:v>0.77019614583333329</c:v>
                </c:pt>
                <c:pt idx="5817">
                  <c:v>0.77019719907407413</c:v>
                </c:pt>
                <c:pt idx="5818">
                  <c:v>0.77019829861111111</c:v>
                </c:pt>
                <c:pt idx="5819">
                  <c:v>0.77019927083333339</c:v>
                </c:pt>
                <c:pt idx="5820">
                  <c:v>0.77020031249999998</c:v>
                </c:pt>
                <c:pt idx="5821">
                  <c:v>0.77020134259259265</c:v>
                </c:pt>
                <c:pt idx="5822">
                  <c:v>0.77020239583333339</c:v>
                </c:pt>
                <c:pt idx="5823">
                  <c:v>0.77020343750000009</c:v>
                </c:pt>
                <c:pt idx="5824">
                  <c:v>0.77020447916666657</c:v>
                </c:pt>
                <c:pt idx="5825">
                  <c:v>0.77020552083333327</c:v>
                </c:pt>
                <c:pt idx="5826">
                  <c:v>0.77020655092592583</c:v>
                </c:pt>
                <c:pt idx="5827">
                  <c:v>0.77020726851851851</c:v>
                </c:pt>
                <c:pt idx="5828">
                  <c:v>0.77020829861111118</c:v>
                </c:pt>
                <c:pt idx="5829">
                  <c:v>0.77020932870370373</c:v>
                </c:pt>
                <c:pt idx="5830">
                  <c:v>0.77021037037037043</c:v>
                </c:pt>
                <c:pt idx="5831">
                  <c:v>0.77021141203703702</c:v>
                </c:pt>
                <c:pt idx="5832">
                  <c:v>0.77021245370370373</c:v>
                </c:pt>
                <c:pt idx="5833">
                  <c:v>0.77021350694444435</c:v>
                </c:pt>
                <c:pt idx="5834">
                  <c:v>0.77021454861111105</c:v>
                </c:pt>
                <c:pt idx="5835">
                  <c:v>0.77021559027777775</c:v>
                </c:pt>
                <c:pt idx="5836">
                  <c:v>0.77021697916666676</c:v>
                </c:pt>
                <c:pt idx="5837">
                  <c:v>0.77021803240740738</c:v>
                </c:pt>
                <c:pt idx="5838">
                  <c:v>0.77021906249999994</c:v>
                </c:pt>
                <c:pt idx="5839">
                  <c:v>0.7702200925925925</c:v>
                </c:pt>
                <c:pt idx="5840">
                  <c:v>0.7702211342592592</c:v>
                </c:pt>
                <c:pt idx="5841">
                  <c:v>0.77022218749999993</c:v>
                </c:pt>
                <c:pt idx="5842">
                  <c:v>0.77022322916666663</c:v>
                </c:pt>
                <c:pt idx="5843">
                  <c:v>0.77022460648148139</c:v>
                </c:pt>
                <c:pt idx="5844">
                  <c:v>0.77022565972222223</c:v>
                </c:pt>
                <c:pt idx="5845">
                  <c:v>0.77022668981481479</c:v>
                </c:pt>
                <c:pt idx="5846">
                  <c:v>0.77022774305555552</c:v>
                </c:pt>
                <c:pt idx="5847">
                  <c:v>0.77022913194444442</c:v>
                </c:pt>
                <c:pt idx="5848">
                  <c:v>0.77022982638888893</c:v>
                </c:pt>
                <c:pt idx="5849">
                  <c:v>0.77023086805555552</c:v>
                </c:pt>
                <c:pt idx="5850">
                  <c:v>0.77023189814814819</c:v>
                </c:pt>
                <c:pt idx="5851">
                  <c:v>0.77023292824074074</c:v>
                </c:pt>
                <c:pt idx="5852">
                  <c:v>0.77023398148148148</c:v>
                </c:pt>
                <c:pt idx="5853">
                  <c:v>0.77023502314814818</c:v>
                </c:pt>
                <c:pt idx="5854">
                  <c:v>0.77023675925925927</c:v>
                </c:pt>
                <c:pt idx="5855">
                  <c:v>0.77023781250000001</c:v>
                </c:pt>
                <c:pt idx="5856">
                  <c:v>0.77023854166666661</c:v>
                </c:pt>
                <c:pt idx="5857">
                  <c:v>0.77023956018518513</c:v>
                </c:pt>
                <c:pt idx="5858">
                  <c:v>0.77024057870370377</c:v>
                </c:pt>
                <c:pt idx="5859">
                  <c:v>0.77024163194444439</c:v>
                </c:pt>
                <c:pt idx="5860">
                  <c:v>0.77024266203703695</c:v>
                </c:pt>
                <c:pt idx="5861">
                  <c:v>0.7702437152777778</c:v>
                </c:pt>
                <c:pt idx="5862">
                  <c:v>0.77024474537037035</c:v>
                </c:pt>
                <c:pt idx="5863">
                  <c:v>0.77024578703703706</c:v>
                </c:pt>
                <c:pt idx="5864">
                  <c:v>0.77024684027777779</c:v>
                </c:pt>
                <c:pt idx="5865">
                  <c:v>0.77024787037037035</c:v>
                </c:pt>
                <c:pt idx="5866">
                  <c:v>0.77024892361111108</c:v>
                </c:pt>
                <c:pt idx="5867">
                  <c:v>0.77024995370370375</c:v>
                </c:pt>
                <c:pt idx="5868">
                  <c:v>0.77025099537037034</c:v>
                </c:pt>
                <c:pt idx="5869">
                  <c:v>0.77025204861111118</c:v>
                </c:pt>
                <c:pt idx="5870">
                  <c:v>0.77025307870370374</c:v>
                </c:pt>
                <c:pt idx="5871">
                  <c:v>0.77025413194444436</c:v>
                </c:pt>
                <c:pt idx="5872">
                  <c:v>0.77025517361111107</c:v>
                </c:pt>
                <c:pt idx="5873">
                  <c:v>0.77025620370370362</c:v>
                </c:pt>
                <c:pt idx="5874">
                  <c:v>0.77025724537037032</c:v>
                </c:pt>
                <c:pt idx="5875">
                  <c:v>0.77025828703703703</c:v>
                </c:pt>
                <c:pt idx="5876">
                  <c:v>0.77025934027777776</c:v>
                </c:pt>
                <c:pt idx="5877">
                  <c:v>0.77026038194444446</c:v>
                </c:pt>
                <c:pt idx="5878">
                  <c:v>0.77026142361111116</c:v>
                </c:pt>
                <c:pt idx="5879">
                  <c:v>0.77026248842592582</c:v>
                </c:pt>
                <c:pt idx="5880">
                  <c:v>0.77026350694444445</c:v>
                </c:pt>
                <c:pt idx="5881">
                  <c:v>0.77026453703703701</c:v>
                </c:pt>
                <c:pt idx="5882">
                  <c:v>0.77026559027777786</c:v>
                </c:pt>
                <c:pt idx="5883">
                  <c:v>0.77026631944444446</c:v>
                </c:pt>
                <c:pt idx="5884">
                  <c:v>0.77026731481481481</c:v>
                </c:pt>
                <c:pt idx="5885">
                  <c:v>0.77026835648148151</c:v>
                </c:pt>
                <c:pt idx="5886">
                  <c:v>0.77026940972222224</c:v>
                </c:pt>
                <c:pt idx="5887">
                  <c:v>0.77027045138888894</c:v>
                </c:pt>
                <c:pt idx="5888">
                  <c:v>0.7702714814814815</c:v>
                </c:pt>
                <c:pt idx="5889">
                  <c:v>0.7702725231481482</c:v>
                </c:pt>
                <c:pt idx="5890">
                  <c:v>0.77027392361111113</c:v>
                </c:pt>
                <c:pt idx="5891">
                  <c:v>0.77027496527777783</c:v>
                </c:pt>
                <c:pt idx="5892">
                  <c:v>0.77027600694444442</c:v>
                </c:pt>
                <c:pt idx="5893">
                  <c:v>0.77027672453703699</c:v>
                </c:pt>
                <c:pt idx="5894">
                  <c:v>0.77027774305555552</c:v>
                </c:pt>
                <c:pt idx="5895">
                  <c:v>0.77027878472222222</c:v>
                </c:pt>
                <c:pt idx="5896">
                  <c:v>0.77027981481481478</c:v>
                </c:pt>
                <c:pt idx="5897">
                  <c:v>0.77028121527777771</c:v>
                </c:pt>
                <c:pt idx="5898">
                  <c:v>0.77028224537037027</c:v>
                </c:pt>
                <c:pt idx="5899">
                  <c:v>0.77028329861111111</c:v>
                </c:pt>
                <c:pt idx="5900">
                  <c:v>0.77028432870370367</c:v>
                </c:pt>
                <c:pt idx="5901">
                  <c:v>0.7702853819444444</c:v>
                </c:pt>
                <c:pt idx="5902">
                  <c:v>0.7702864236111111</c:v>
                </c:pt>
                <c:pt idx="5903">
                  <c:v>0.77028745370370366</c:v>
                </c:pt>
                <c:pt idx="5904">
                  <c:v>0.77028850694444451</c:v>
                </c:pt>
                <c:pt idx="5905">
                  <c:v>0.7702895486111111</c:v>
                </c:pt>
                <c:pt idx="5906">
                  <c:v>0.77029057870370377</c:v>
                </c:pt>
                <c:pt idx="5907">
                  <c:v>0.77029162037037036</c:v>
                </c:pt>
                <c:pt idx="5908">
                  <c:v>0.77029266203703706</c:v>
                </c:pt>
                <c:pt idx="5909">
                  <c:v>0.77029371527777768</c:v>
                </c:pt>
                <c:pt idx="5910">
                  <c:v>0.77029475694444438</c:v>
                </c:pt>
                <c:pt idx="5911">
                  <c:v>0.77029578703703694</c:v>
                </c:pt>
                <c:pt idx="5912">
                  <c:v>0.77029684027777778</c:v>
                </c:pt>
                <c:pt idx="5913">
                  <c:v>0.77029789351851852</c:v>
                </c:pt>
                <c:pt idx="5914">
                  <c:v>0.77029891203703704</c:v>
                </c:pt>
                <c:pt idx="5915">
                  <c:v>0.77029995370370363</c:v>
                </c:pt>
                <c:pt idx="5916">
                  <c:v>0.77030100694444448</c:v>
                </c:pt>
                <c:pt idx="5917">
                  <c:v>0.77030203703703704</c:v>
                </c:pt>
                <c:pt idx="5918">
                  <c:v>0.77030274305555546</c:v>
                </c:pt>
                <c:pt idx="5919">
                  <c:v>0.77030377314814824</c:v>
                </c:pt>
                <c:pt idx="5920">
                  <c:v>0.77030447916666667</c:v>
                </c:pt>
                <c:pt idx="5921">
                  <c:v>0.77030550925925922</c:v>
                </c:pt>
                <c:pt idx="5922">
                  <c:v>0.77030656250000007</c:v>
                </c:pt>
                <c:pt idx="5923">
                  <c:v>0.77030759259259263</c:v>
                </c:pt>
                <c:pt idx="5924">
                  <c:v>0.77030863425925933</c:v>
                </c:pt>
                <c:pt idx="5925">
                  <c:v>0.77030967592592592</c:v>
                </c:pt>
                <c:pt idx="5926">
                  <c:v>0.77031072916666676</c:v>
                </c:pt>
                <c:pt idx="5927">
                  <c:v>0.77031144675925933</c:v>
                </c:pt>
                <c:pt idx="5928">
                  <c:v>0.77031245370370371</c:v>
                </c:pt>
                <c:pt idx="5929">
                  <c:v>0.7703131712962964</c:v>
                </c:pt>
                <c:pt idx="5930">
                  <c:v>0.77031418981481481</c:v>
                </c:pt>
                <c:pt idx="5931">
                  <c:v>0.77031523148148151</c:v>
                </c:pt>
                <c:pt idx="5932">
                  <c:v>0.77031627314814821</c:v>
                </c:pt>
                <c:pt idx="5933">
                  <c:v>0.77031731481481491</c:v>
                </c:pt>
                <c:pt idx="5934">
                  <c:v>0.77031835648148139</c:v>
                </c:pt>
                <c:pt idx="5935">
                  <c:v>0.77031939814814809</c:v>
                </c:pt>
                <c:pt idx="5936">
                  <c:v>0.77032043981481479</c:v>
                </c:pt>
                <c:pt idx="5937">
                  <c:v>0.7703214814814815</c:v>
                </c:pt>
                <c:pt idx="5938">
                  <c:v>0.77032253472222223</c:v>
                </c:pt>
                <c:pt idx="5939">
                  <c:v>0.77032357638888893</c:v>
                </c:pt>
                <c:pt idx="5940">
                  <c:v>0.77032461805555552</c:v>
                </c:pt>
                <c:pt idx="5941">
                  <c:v>0.77032564814814819</c:v>
                </c:pt>
                <c:pt idx="5942">
                  <c:v>0.77032668981481478</c:v>
                </c:pt>
                <c:pt idx="5943">
                  <c:v>0.77032773148148148</c:v>
                </c:pt>
                <c:pt idx="5944">
                  <c:v>0.77032877314814818</c:v>
                </c:pt>
                <c:pt idx="5945">
                  <c:v>0.77032981481481488</c:v>
                </c:pt>
                <c:pt idx="5946">
                  <c:v>0.77033052083333331</c:v>
                </c:pt>
                <c:pt idx="5947">
                  <c:v>0.77033155092592587</c:v>
                </c:pt>
                <c:pt idx="5948">
                  <c:v>0.77033295138888891</c:v>
                </c:pt>
                <c:pt idx="5949">
                  <c:v>0.7703339930555555</c:v>
                </c:pt>
                <c:pt idx="5950">
                  <c:v>0.77033502314814817</c:v>
                </c:pt>
                <c:pt idx="5951">
                  <c:v>0.77033575231481477</c:v>
                </c:pt>
                <c:pt idx="5952">
                  <c:v>0.77033677083333341</c:v>
                </c:pt>
                <c:pt idx="5953">
                  <c:v>0.77033780092592596</c:v>
                </c:pt>
                <c:pt idx="5954">
                  <c:v>0.77033884259259267</c:v>
                </c:pt>
                <c:pt idx="5955">
                  <c:v>0.77033990740740743</c:v>
                </c:pt>
                <c:pt idx="5956">
                  <c:v>0.77034093749999999</c:v>
                </c:pt>
                <c:pt idx="5957">
                  <c:v>0.77034196759259255</c:v>
                </c:pt>
                <c:pt idx="5958">
                  <c:v>0.77034303240740742</c:v>
                </c:pt>
                <c:pt idx="5959">
                  <c:v>0.77034372685185193</c:v>
                </c:pt>
                <c:pt idx="5960">
                  <c:v>0.77034442129629632</c:v>
                </c:pt>
                <c:pt idx="5961">
                  <c:v>0.77034546296296291</c:v>
                </c:pt>
                <c:pt idx="5962">
                  <c:v>0.77034649305555558</c:v>
                </c:pt>
                <c:pt idx="5963">
                  <c:v>0.77034753472222217</c:v>
                </c:pt>
                <c:pt idx="5964">
                  <c:v>0.77034856481481484</c:v>
                </c:pt>
                <c:pt idx="5965">
                  <c:v>0.77034960648148143</c:v>
                </c:pt>
                <c:pt idx="5966">
                  <c:v>0.77035064814814813</c:v>
                </c:pt>
                <c:pt idx="5967">
                  <c:v>0.77035168981481483</c:v>
                </c:pt>
                <c:pt idx="5968">
                  <c:v>0.77035274305555557</c:v>
                </c:pt>
                <c:pt idx="5969">
                  <c:v>0.77035377314814812</c:v>
                </c:pt>
                <c:pt idx="5970">
                  <c:v>0.77035481481481483</c:v>
                </c:pt>
                <c:pt idx="5971">
                  <c:v>0.77035585648148153</c:v>
                </c:pt>
                <c:pt idx="5972">
                  <c:v>0.77035690972222215</c:v>
                </c:pt>
                <c:pt idx="5973">
                  <c:v>0.77035763888888897</c:v>
                </c:pt>
                <c:pt idx="5974">
                  <c:v>0.77035832175925922</c:v>
                </c:pt>
                <c:pt idx="5975">
                  <c:v>0.77035934027777786</c:v>
                </c:pt>
                <c:pt idx="5976">
                  <c:v>0.77036009259259253</c:v>
                </c:pt>
                <c:pt idx="5977">
                  <c:v>0.77036106481481481</c:v>
                </c:pt>
                <c:pt idx="5978">
                  <c:v>0.77036177083333335</c:v>
                </c:pt>
                <c:pt idx="5979">
                  <c:v>0.77036280092592591</c:v>
                </c:pt>
                <c:pt idx="5980">
                  <c:v>0.77036350694444444</c:v>
                </c:pt>
                <c:pt idx="5981">
                  <c:v>0.77036454861111114</c:v>
                </c:pt>
                <c:pt idx="5982">
                  <c:v>0.77036559027777773</c:v>
                </c:pt>
                <c:pt idx="5983">
                  <c:v>0.7703666203703704</c:v>
                </c:pt>
                <c:pt idx="5984">
                  <c:v>0.77036767361111114</c:v>
                </c:pt>
                <c:pt idx="5985">
                  <c:v>0.77036870370370369</c:v>
                </c:pt>
                <c:pt idx="5986">
                  <c:v>0.7703697453703704</c:v>
                </c:pt>
                <c:pt idx="5987">
                  <c:v>0.77037048611111114</c:v>
                </c:pt>
                <c:pt idx="5988">
                  <c:v>0.7703715162037037</c:v>
                </c:pt>
                <c:pt idx="5989">
                  <c:v>0.77037218750000003</c:v>
                </c:pt>
                <c:pt idx="5990">
                  <c:v>0.77037322916666673</c:v>
                </c:pt>
                <c:pt idx="5991">
                  <c:v>0.77037392361111101</c:v>
                </c:pt>
                <c:pt idx="5992">
                  <c:v>0.77037495370370379</c:v>
                </c:pt>
                <c:pt idx="5993">
                  <c:v>0.77037565972222222</c:v>
                </c:pt>
                <c:pt idx="5994">
                  <c:v>0.77037668981481477</c:v>
                </c:pt>
                <c:pt idx="5995">
                  <c:v>0.77037741898148149</c:v>
                </c:pt>
                <c:pt idx="5996">
                  <c:v>0.7703784374999999</c:v>
                </c:pt>
                <c:pt idx="5997">
                  <c:v>0.77037946759259268</c:v>
                </c:pt>
                <c:pt idx="5998">
                  <c:v>0.7703805208333333</c:v>
                </c:pt>
                <c:pt idx="5999">
                  <c:v>0.77038155092592586</c:v>
                </c:pt>
                <c:pt idx="6000">
                  <c:v>0.77038259259259256</c:v>
                </c:pt>
                <c:pt idx="6001">
                  <c:v>0.7703836458333333</c:v>
                </c:pt>
                <c:pt idx="6002">
                  <c:v>0.77038435185185195</c:v>
                </c:pt>
                <c:pt idx="6003">
                  <c:v>0.7703853819444445</c:v>
                </c:pt>
                <c:pt idx="6004">
                  <c:v>0.7703860763888889</c:v>
                </c:pt>
                <c:pt idx="6005">
                  <c:v>0.77038710648148145</c:v>
                </c:pt>
                <c:pt idx="6006">
                  <c:v>0.77038849537037046</c:v>
                </c:pt>
                <c:pt idx="6007">
                  <c:v>0.77039023148148145</c:v>
                </c:pt>
                <c:pt idx="6008">
                  <c:v>0.77039127314814815</c:v>
                </c:pt>
                <c:pt idx="6009">
                  <c:v>0.77039231481481485</c:v>
                </c:pt>
                <c:pt idx="6010">
                  <c:v>0.77039335648148155</c:v>
                </c:pt>
                <c:pt idx="6011">
                  <c:v>0.77039407407407401</c:v>
                </c:pt>
                <c:pt idx="6012">
                  <c:v>0.77039475694444448</c:v>
                </c:pt>
                <c:pt idx="6013">
                  <c:v>0.77039578703703704</c:v>
                </c:pt>
                <c:pt idx="6014">
                  <c:v>0.77039649305555546</c:v>
                </c:pt>
                <c:pt idx="6015">
                  <c:v>0.77039752314814824</c:v>
                </c:pt>
                <c:pt idx="6016">
                  <c:v>0.77039822916666667</c:v>
                </c:pt>
                <c:pt idx="6017">
                  <c:v>0.77039925925925923</c:v>
                </c:pt>
                <c:pt idx="6018">
                  <c:v>0.77039998842592594</c:v>
                </c:pt>
                <c:pt idx="6019">
                  <c:v>0.77040099537037043</c:v>
                </c:pt>
                <c:pt idx="6020">
                  <c:v>0.77040204861111106</c:v>
                </c:pt>
                <c:pt idx="6021">
                  <c:v>0.77040309027777776</c:v>
                </c:pt>
                <c:pt idx="6022">
                  <c:v>0.77040412037037032</c:v>
                </c:pt>
                <c:pt idx="6023">
                  <c:v>0.77040517361111105</c:v>
                </c:pt>
                <c:pt idx="6024">
                  <c:v>0.77040621527777775</c:v>
                </c:pt>
                <c:pt idx="6025">
                  <c:v>0.77040690972222226</c:v>
                </c:pt>
                <c:pt idx="6026">
                  <c:v>0.77040795138888896</c:v>
                </c:pt>
                <c:pt idx="6027">
                  <c:v>0.77040864583333335</c:v>
                </c:pt>
                <c:pt idx="6028">
                  <c:v>0.77040969907407408</c:v>
                </c:pt>
                <c:pt idx="6029">
                  <c:v>0.77041039351851859</c:v>
                </c:pt>
                <c:pt idx="6030">
                  <c:v>0.770411412037037</c:v>
                </c:pt>
                <c:pt idx="6031">
                  <c:v>0.77041215277777775</c:v>
                </c:pt>
                <c:pt idx="6032">
                  <c:v>0.7704131481481481</c:v>
                </c:pt>
                <c:pt idx="6033">
                  <c:v>0.77041386574074078</c:v>
                </c:pt>
                <c:pt idx="6034">
                  <c:v>0.7704148842592593</c:v>
                </c:pt>
                <c:pt idx="6035">
                  <c:v>0.77041593750000004</c:v>
                </c:pt>
                <c:pt idx="6036">
                  <c:v>0.77041664351851846</c:v>
                </c:pt>
                <c:pt idx="6037">
                  <c:v>0.77041734953703711</c:v>
                </c:pt>
                <c:pt idx="6038">
                  <c:v>0.77041835648148149</c:v>
                </c:pt>
                <c:pt idx="6039">
                  <c:v>0.77041906249999992</c:v>
                </c:pt>
                <c:pt idx="6040">
                  <c:v>0.7704200925925927</c:v>
                </c:pt>
                <c:pt idx="6041">
                  <c:v>0.77042081018518516</c:v>
                </c:pt>
                <c:pt idx="6042">
                  <c:v>0.77042185185185186</c:v>
                </c:pt>
                <c:pt idx="6043">
                  <c:v>0.77042254629629625</c:v>
                </c:pt>
                <c:pt idx="6044">
                  <c:v>0.77042356481481489</c:v>
                </c:pt>
                <c:pt idx="6045">
                  <c:v>0.77042428240740746</c:v>
                </c:pt>
                <c:pt idx="6046">
                  <c:v>0.77042531250000001</c:v>
                </c:pt>
                <c:pt idx="6047">
                  <c:v>0.77042601851851844</c:v>
                </c:pt>
                <c:pt idx="6048">
                  <c:v>0.77042703703703708</c:v>
                </c:pt>
                <c:pt idx="6049">
                  <c:v>0.77042775462962965</c:v>
                </c:pt>
                <c:pt idx="6050">
                  <c:v>0.77042877314814817</c:v>
                </c:pt>
                <c:pt idx="6051">
                  <c:v>0.77042950231481477</c:v>
                </c:pt>
                <c:pt idx="6052">
                  <c:v>0.77043050925925927</c:v>
                </c:pt>
                <c:pt idx="6053">
                  <c:v>0.7704312152777778</c:v>
                </c:pt>
                <c:pt idx="6054">
                  <c:v>0.77043225694444439</c:v>
                </c:pt>
                <c:pt idx="6055">
                  <c:v>0.77043296296296304</c:v>
                </c:pt>
                <c:pt idx="6056">
                  <c:v>0.7704339930555556</c:v>
                </c:pt>
                <c:pt idx="6057">
                  <c:v>0.77043469907407403</c:v>
                </c:pt>
                <c:pt idx="6058">
                  <c:v>0.77043571759259255</c:v>
                </c:pt>
                <c:pt idx="6059">
                  <c:v>0.77043678240740743</c:v>
                </c:pt>
                <c:pt idx="6060">
                  <c:v>0.77043780092592595</c:v>
                </c:pt>
                <c:pt idx="6061">
                  <c:v>0.77043885416666669</c:v>
                </c:pt>
                <c:pt idx="6062">
                  <c:v>0.77043988425925924</c:v>
                </c:pt>
                <c:pt idx="6063">
                  <c:v>0.77044092592592595</c:v>
                </c:pt>
                <c:pt idx="6064">
                  <c:v>0.77044162037037045</c:v>
                </c:pt>
                <c:pt idx="6065">
                  <c:v>0.77044266203703693</c:v>
                </c:pt>
                <c:pt idx="6066">
                  <c:v>0.77044336805555558</c:v>
                </c:pt>
                <c:pt idx="6067">
                  <c:v>0.77044440972222228</c:v>
                </c:pt>
                <c:pt idx="6068">
                  <c:v>0.7704451157407407</c:v>
                </c:pt>
                <c:pt idx="6069">
                  <c:v>0.77044613425925934</c:v>
                </c:pt>
                <c:pt idx="6070">
                  <c:v>0.77044687500000009</c:v>
                </c:pt>
                <c:pt idx="6071">
                  <c:v>0.77044787037037032</c:v>
                </c:pt>
                <c:pt idx="6072">
                  <c:v>0.77044858796296289</c:v>
                </c:pt>
                <c:pt idx="6073">
                  <c:v>0.7704496296296296</c:v>
                </c:pt>
                <c:pt idx="6074">
                  <c:v>0.7704503240740741</c:v>
                </c:pt>
                <c:pt idx="6075">
                  <c:v>0.77045134259259263</c:v>
                </c:pt>
                <c:pt idx="6076">
                  <c:v>0.77045207175925923</c:v>
                </c:pt>
                <c:pt idx="6077">
                  <c:v>0.77045307870370372</c:v>
                </c:pt>
                <c:pt idx="6078">
                  <c:v>0.77045378472222226</c:v>
                </c:pt>
                <c:pt idx="6079">
                  <c:v>0.77045481481481481</c:v>
                </c:pt>
                <c:pt idx="6080">
                  <c:v>0.7704555324074075</c:v>
                </c:pt>
                <c:pt idx="6081">
                  <c:v>0.77045655092592591</c:v>
                </c:pt>
                <c:pt idx="6082">
                  <c:v>0.77045726851851848</c:v>
                </c:pt>
                <c:pt idx="6083">
                  <c:v>0.77045863425925931</c:v>
                </c:pt>
                <c:pt idx="6084">
                  <c:v>0.77045968749999993</c:v>
                </c:pt>
                <c:pt idx="6085">
                  <c:v>0.77046071759259249</c:v>
                </c:pt>
                <c:pt idx="6086">
                  <c:v>0.77046175925925919</c:v>
                </c:pt>
                <c:pt idx="6087">
                  <c:v>0.77046247685185187</c:v>
                </c:pt>
                <c:pt idx="6088">
                  <c:v>0.77046350694444443</c:v>
                </c:pt>
                <c:pt idx="6089">
                  <c:v>0.77046421296296297</c:v>
                </c:pt>
                <c:pt idx="6090">
                  <c:v>0.77046523148148138</c:v>
                </c:pt>
                <c:pt idx="6091">
                  <c:v>0.77046593750000003</c:v>
                </c:pt>
                <c:pt idx="6092">
                  <c:v>0.77046697916666673</c:v>
                </c:pt>
                <c:pt idx="6093">
                  <c:v>0.77046767361111101</c:v>
                </c:pt>
                <c:pt idx="6094">
                  <c:v>0.77046870370370379</c:v>
                </c:pt>
                <c:pt idx="6095">
                  <c:v>0.77046940972222222</c:v>
                </c:pt>
                <c:pt idx="6096">
                  <c:v>0.77047043981481478</c:v>
                </c:pt>
                <c:pt idx="6097">
                  <c:v>0.77047115740740735</c:v>
                </c:pt>
                <c:pt idx="6098">
                  <c:v>0.77047217592592598</c:v>
                </c:pt>
                <c:pt idx="6099">
                  <c:v>0.77047288194444441</c:v>
                </c:pt>
                <c:pt idx="6100">
                  <c:v>0.77047392361111111</c:v>
                </c:pt>
                <c:pt idx="6101">
                  <c:v>0.77047465277777771</c:v>
                </c:pt>
                <c:pt idx="6102">
                  <c:v>0.77047564814814817</c:v>
                </c:pt>
                <c:pt idx="6103">
                  <c:v>0.7704763541666666</c:v>
                </c:pt>
                <c:pt idx="6104">
                  <c:v>0.77047738425925927</c:v>
                </c:pt>
                <c:pt idx="6105">
                  <c:v>0.77047809027777781</c:v>
                </c:pt>
                <c:pt idx="6106">
                  <c:v>0.77047912037037036</c:v>
                </c:pt>
                <c:pt idx="6107">
                  <c:v>0.7704798263888889</c:v>
                </c:pt>
                <c:pt idx="6108">
                  <c:v>0.77048085648148146</c:v>
                </c:pt>
                <c:pt idx="6109">
                  <c:v>0.77048157407407414</c:v>
                </c:pt>
                <c:pt idx="6110">
                  <c:v>0.77048259259259266</c:v>
                </c:pt>
                <c:pt idx="6111">
                  <c:v>0.7704833333333333</c:v>
                </c:pt>
                <c:pt idx="6112">
                  <c:v>0.77048432870370365</c:v>
                </c:pt>
                <c:pt idx="6113">
                  <c:v>0.77048504629629633</c:v>
                </c:pt>
                <c:pt idx="6114">
                  <c:v>0.77048606481481485</c:v>
                </c:pt>
                <c:pt idx="6115">
                  <c:v>0.7704868055555556</c:v>
                </c:pt>
                <c:pt idx="6116">
                  <c:v>0.77048782407407401</c:v>
                </c:pt>
                <c:pt idx="6117">
                  <c:v>0.77048850694444448</c:v>
                </c:pt>
                <c:pt idx="6118">
                  <c:v>0.77048953703703704</c:v>
                </c:pt>
                <c:pt idx="6119">
                  <c:v>0.77049024305555547</c:v>
                </c:pt>
                <c:pt idx="6120">
                  <c:v>0.77049127314814825</c:v>
                </c:pt>
                <c:pt idx="6121">
                  <c:v>0.77049199074074071</c:v>
                </c:pt>
                <c:pt idx="6122">
                  <c:v>0.77049302083333338</c:v>
                </c:pt>
                <c:pt idx="6123">
                  <c:v>0.77049373842592594</c:v>
                </c:pt>
                <c:pt idx="6124">
                  <c:v>0.77049475694444436</c:v>
                </c:pt>
                <c:pt idx="6125">
                  <c:v>0.77049546296296301</c:v>
                </c:pt>
                <c:pt idx="6126">
                  <c:v>0.77049648148148142</c:v>
                </c:pt>
                <c:pt idx="6127">
                  <c:v>0.77049718750000007</c:v>
                </c:pt>
                <c:pt idx="6128">
                  <c:v>0.77049821759259263</c:v>
                </c:pt>
                <c:pt idx="6129">
                  <c:v>0.77049895833333337</c:v>
                </c:pt>
                <c:pt idx="6130">
                  <c:v>0.77049995370370372</c:v>
                </c:pt>
                <c:pt idx="6131">
                  <c:v>0.77050065972222226</c:v>
                </c:pt>
                <c:pt idx="6132">
                  <c:v>0.77050168981481482</c:v>
                </c:pt>
                <c:pt idx="6133">
                  <c:v>0.77050239583333335</c:v>
                </c:pt>
                <c:pt idx="6134">
                  <c:v>0.77050343749999994</c:v>
                </c:pt>
                <c:pt idx="6135">
                  <c:v>0.77050414351851859</c:v>
                </c:pt>
                <c:pt idx="6136">
                  <c:v>0.77050517361111115</c:v>
                </c:pt>
                <c:pt idx="6137">
                  <c:v>0.77050589120370372</c:v>
                </c:pt>
                <c:pt idx="6138">
                  <c:v>0.7705068981481481</c:v>
                </c:pt>
                <c:pt idx="6139">
                  <c:v>0.77050762731481492</c:v>
                </c:pt>
                <c:pt idx="6140">
                  <c:v>0.77050863425925931</c:v>
                </c:pt>
                <c:pt idx="6141">
                  <c:v>0.77050935185185188</c:v>
                </c:pt>
                <c:pt idx="6142">
                  <c:v>0.77051039351851847</c:v>
                </c:pt>
                <c:pt idx="6143">
                  <c:v>0.77051108796296297</c:v>
                </c:pt>
                <c:pt idx="6144">
                  <c:v>0.77051209490740735</c:v>
                </c:pt>
                <c:pt idx="6145">
                  <c:v>0.77051281249999992</c:v>
                </c:pt>
                <c:pt idx="6146">
                  <c:v>0.7705138425925927</c:v>
                </c:pt>
                <c:pt idx="6147">
                  <c:v>0.77051456018518516</c:v>
                </c:pt>
                <c:pt idx="6148">
                  <c:v>0.77051559027777783</c:v>
                </c:pt>
                <c:pt idx="6149">
                  <c:v>0.77051628472222211</c:v>
                </c:pt>
                <c:pt idx="6150">
                  <c:v>0.77051731481481489</c:v>
                </c:pt>
                <c:pt idx="6151">
                  <c:v>0.77051803240740746</c:v>
                </c:pt>
                <c:pt idx="6152">
                  <c:v>0.77051905092592587</c:v>
                </c:pt>
                <c:pt idx="6153">
                  <c:v>0.77051976851851844</c:v>
                </c:pt>
                <c:pt idx="6154">
                  <c:v>0.77052078703703708</c:v>
                </c:pt>
                <c:pt idx="6155">
                  <c:v>0.77052149305555551</c:v>
                </c:pt>
                <c:pt idx="6156">
                  <c:v>0.77052255787037038</c:v>
                </c:pt>
                <c:pt idx="6157">
                  <c:v>0.77052322916666671</c:v>
                </c:pt>
                <c:pt idx="6158">
                  <c:v>0.77052425925925927</c:v>
                </c:pt>
                <c:pt idx="6159">
                  <c:v>0.77052496527777781</c:v>
                </c:pt>
                <c:pt idx="6160">
                  <c:v>0.7705260069444444</c:v>
                </c:pt>
                <c:pt idx="6161">
                  <c:v>0.7705267013888889</c:v>
                </c:pt>
                <c:pt idx="6162">
                  <c:v>0.77052775462962952</c:v>
                </c:pt>
                <c:pt idx="6163">
                  <c:v>0.7705284375</c:v>
                </c:pt>
                <c:pt idx="6164">
                  <c:v>0.77052946759259255</c:v>
                </c:pt>
                <c:pt idx="6165">
                  <c:v>0.77053018518518523</c:v>
                </c:pt>
                <c:pt idx="6166">
                  <c:v>0.77053120370370376</c:v>
                </c:pt>
                <c:pt idx="6167">
                  <c:v>0.77053193287037036</c:v>
                </c:pt>
                <c:pt idx="6168">
                  <c:v>0.77053293981481474</c:v>
                </c:pt>
                <c:pt idx="6169">
                  <c:v>0.77053398148148144</c:v>
                </c:pt>
                <c:pt idx="6170">
                  <c:v>0.77053468749999998</c:v>
                </c:pt>
                <c:pt idx="6171">
                  <c:v>0.77053571759259265</c:v>
                </c:pt>
                <c:pt idx="6172">
                  <c:v>0.77053642361111108</c:v>
                </c:pt>
                <c:pt idx="6173">
                  <c:v>0.77053745370370363</c:v>
                </c:pt>
                <c:pt idx="6174">
                  <c:v>0.77053815972222228</c:v>
                </c:pt>
                <c:pt idx="6175">
                  <c:v>0.77053918981481484</c:v>
                </c:pt>
                <c:pt idx="6176">
                  <c:v>0.77053990740740741</c:v>
                </c:pt>
                <c:pt idx="6177">
                  <c:v>0.77054092592592582</c:v>
                </c:pt>
                <c:pt idx="6178">
                  <c:v>0.77054165509259265</c:v>
                </c:pt>
                <c:pt idx="6179">
                  <c:v>0.77054267361111117</c:v>
                </c:pt>
                <c:pt idx="6180">
                  <c:v>0.77054370370370373</c:v>
                </c:pt>
                <c:pt idx="6181">
                  <c:v>0.77054474537037043</c:v>
                </c:pt>
                <c:pt idx="6182">
                  <c:v>0.77054578703703702</c:v>
                </c:pt>
                <c:pt idx="6183">
                  <c:v>0.77054682870370372</c:v>
                </c:pt>
                <c:pt idx="6184">
                  <c:v>0.77054787037037042</c:v>
                </c:pt>
                <c:pt idx="6185">
                  <c:v>0.77054857638888885</c:v>
                </c:pt>
                <c:pt idx="6186">
                  <c:v>0.77054960648148152</c:v>
                </c:pt>
                <c:pt idx="6187">
                  <c:v>0.77055031250000006</c:v>
                </c:pt>
                <c:pt idx="6188">
                  <c:v>0.77055135416666676</c:v>
                </c:pt>
                <c:pt idx="6189">
                  <c:v>0.77055204861111104</c:v>
                </c:pt>
                <c:pt idx="6190">
                  <c:v>0.77055309027777774</c:v>
                </c:pt>
                <c:pt idx="6191">
                  <c:v>0.77055379629629639</c:v>
                </c:pt>
                <c:pt idx="6192">
                  <c:v>0.7705548148148148</c:v>
                </c:pt>
                <c:pt idx="6193">
                  <c:v>0.77055553240740737</c:v>
                </c:pt>
                <c:pt idx="6194">
                  <c:v>0.7705565509259259</c:v>
                </c:pt>
                <c:pt idx="6195">
                  <c:v>0.77055758101851846</c:v>
                </c:pt>
                <c:pt idx="6196">
                  <c:v>0.77055862268518516</c:v>
                </c:pt>
                <c:pt idx="6197">
                  <c:v>0.77055967592592589</c:v>
                </c:pt>
                <c:pt idx="6198">
                  <c:v>0.77056071759259259</c:v>
                </c:pt>
                <c:pt idx="6199">
                  <c:v>0.77056175925925929</c:v>
                </c:pt>
                <c:pt idx="6200">
                  <c:v>0.77056247685185186</c:v>
                </c:pt>
                <c:pt idx="6201">
                  <c:v>0.77056349537037028</c:v>
                </c:pt>
                <c:pt idx="6202">
                  <c:v>0.77056421296296296</c:v>
                </c:pt>
                <c:pt idx="6203">
                  <c:v>0.77056524305555563</c:v>
                </c:pt>
                <c:pt idx="6204">
                  <c:v>0.77056594907407405</c:v>
                </c:pt>
                <c:pt idx="6205">
                  <c:v>0.77056696759259269</c:v>
                </c:pt>
                <c:pt idx="6206">
                  <c:v>0.77056768518518515</c:v>
                </c:pt>
                <c:pt idx="6207">
                  <c:v>0.77056870370370367</c:v>
                </c:pt>
                <c:pt idx="6208">
                  <c:v>0.77056939814814818</c:v>
                </c:pt>
                <c:pt idx="6209">
                  <c:v>0.77057042824074073</c:v>
                </c:pt>
                <c:pt idx="6210">
                  <c:v>0.7705711458333333</c:v>
                </c:pt>
                <c:pt idx="6211">
                  <c:v>0.77057218750000001</c:v>
                </c:pt>
                <c:pt idx="6212">
                  <c:v>0.77057290509259257</c:v>
                </c:pt>
                <c:pt idx="6213">
                  <c:v>0.77057392361111121</c:v>
                </c:pt>
                <c:pt idx="6214">
                  <c:v>0.77057461805555549</c:v>
                </c:pt>
                <c:pt idx="6215">
                  <c:v>0.77057565972222219</c:v>
                </c:pt>
                <c:pt idx="6216">
                  <c:v>0.77057636574074084</c:v>
                </c:pt>
                <c:pt idx="6217">
                  <c:v>0.7705773958333334</c:v>
                </c:pt>
                <c:pt idx="6218">
                  <c:v>0.77057810185185183</c:v>
                </c:pt>
                <c:pt idx="6219">
                  <c:v>0.77057913194444438</c:v>
                </c:pt>
                <c:pt idx="6220">
                  <c:v>0.77058016203703705</c:v>
                </c:pt>
                <c:pt idx="6221">
                  <c:v>0.77058120370370364</c:v>
                </c:pt>
                <c:pt idx="6222">
                  <c:v>0.77058224537037034</c:v>
                </c:pt>
                <c:pt idx="6223">
                  <c:v>0.77058328703703705</c:v>
                </c:pt>
                <c:pt idx="6224">
                  <c:v>0.77058432870370375</c:v>
                </c:pt>
                <c:pt idx="6225">
                  <c:v>0.77058504629629632</c:v>
                </c:pt>
                <c:pt idx="6226">
                  <c:v>0.77058606481481473</c:v>
                </c:pt>
                <c:pt idx="6227">
                  <c:v>0.77058680555555548</c:v>
                </c:pt>
                <c:pt idx="6228">
                  <c:v>0.77058781249999997</c:v>
                </c:pt>
                <c:pt idx="6229">
                  <c:v>0.77058855324074071</c:v>
                </c:pt>
                <c:pt idx="6230">
                  <c:v>0.77058954861111106</c:v>
                </c:pt>
                <c:pt idx="6231">
                  <c:v>0.7705902546296296</c:v>
                </c:pt>
                <c:pt idx="6232">
                  <c:v>0.77059127314814813</c:v>
                </c:pt>
                <c:pt idx="6233">
                  <c:v>0.77059197916666677</c:v>
                </c:pt>
                <c:pt idx="6234">
                  <c:v>0.77059300925925933</c:v>
                </c:pt>
                <c:pt idx="6235">
                  <c:v>0.77059371527777776</c:v>
                </c:pt>
                <c:pt idx="6236">
                  <c:v>0.77059475694444446</c:v>
                </c:pt>
                <c:pt idx="6237">
                  <c:v>0.77059547453703703</c:v>
                </c:pt>
                <c:pt idx="6238">
                  <c:v>0.77059649305555566</c:v>
                </c:pt>
                <c:pt idx="6239">
                  <c:v>0.77059722222222227</c:v>
                </c:pt>
                <c:pt idx="6240">
                  <c:v>0.77059824074074079</c:v>
                </c:pt>
                <c:pt idx="6241">
                  <c:v>0.77059895833333336</c:v>
                </c:pt>
                <c:pt idx="6242">
                  <c:v>0.77059997685185178</c:v>
                </c:pt>
                <c:pt idx="6243">
                  <c:v>0.77060068287037042</c:v>
                </c:pt>
                <c:pt idx="6244">
                  <c:v>0.77060171296296298</c:v>
                </c:pt>
                <c:pt idx="6245">
                  <c:v>0.77060241898148141</c:v>
                </c:pt>
                <c:pt idx="6246">
                  <c:v>0.77060343750000004</c:v>
                </c:pt>
                <c:pt idx="6247">
                  <c:v>0.77060414351851847</c:v>
                </c:pt>
                <c:pt idx="6248">
                  <c:v>0.77060517361111114</c:v>
                </c:pt>
                <c:pt idx="6249">
                  <c:v>0.77060587962962968</c:v>
                </c:pt>
                <c:pt idx="6250">
                  <c:v>0.77060690972222223</c:v>
                </c:pt>
                <c:pt idx="6251">
                  <c:v>0.77060761574074077</c:v>
                </c:pt>
                <c:pt idx="6252">
                  <c:v>0.77060865740740736</c:v>
                </c:pt>
                <c:pt idx="6253">
                  <c:v>0.77060936342592601</c:v>
                </c:pt>
                <c:pt idx="6254">
                  <c:v>0.77061039351851857</c:v>
                </c:pt>
                <c:pt idx="6255">
                  <c:v>0.77061109953703699</c:v>
                </c:pt>
                <c:pt idx="6256">
                  <c:v>0.77061212962962966</c:v>
                </c:pt>
                <c:pt idx="6257">
                  <c:v>0.7706128356481482</c:v>
                </c:pt>
                <c:pt idx="6258">
                  <c:v>0.77061386574074076</c:v>
                </c:pt>
                <c:pt idx="6259">
                  <c:v>0.77061456018518515</c:v>
                </c:pt>
                <c:pt idx="6260">
                  <c:v>0.77061560185185185</c:v>
                </c:pt>
                <c:pt idx="6261">
                  <c:v>0.77061629629629635</c:v>
                </c:pt>
                <c:pt idx="6262">
                  <c:v>0.77061732638888891</c:v>
                </c:pt>
                <c:pt idx="6263">
                  <c:v>0.77061803240740734</c:v>
                </c:pt>
                <c:pt idx="6264">
                  <c:v>0.77061907407407404</c:v>
                </c:pt>
                <c:pt idx="6265">
                  <c:v>0.77061979166666672</c:v>
                </c:pt>
                <c:pt idx="6266">
                  <c:v>0.77062082175925928</c:v>
                </c:pt>
                <c:pt idx="6267">
                  <c:v>0.77062221064814818</c:v>
                </c:pt>
                <c:pt idx="6268">
                  <c:v>0.77062324074074073</c:v>
                </c:pt>
                <c:pt idx="6269">
                  <c:v>0.77062429398148147</c:v>
                </c:pt>
                <c:pt idx="6270">
                  <c:v>0.77062501157407404</c:v>
                </c:pt>
                <c:pt idx="6271">
                  <c:v>0.7706260069444445</c:v>
                </c:pt>
                <c:pt idx="6272">
                  <c:v>0.77062672453703707</c:v>
                </c:pt>
                <c:pt idx="6273">
                  <c:v>0.77062776620370377</c:v>
                </c:pt>
                <c:pt idx="6274">
                  <c:v>0.77062846064814805</c:v>
                </c:pt>
                <c:pt idx="6275">
                  <c:v>0.77062949074074083</c:v>
                </c:pt>
                <c:pt idx="6276">
                  <c:v>0.77063019675925926</c:v>
                </c:pt>
                <c:pt idx="6277">
                  <c:v>0.77063123842592596</c:v>
                </c:pt>
                <c:pt idx="6278">
                  <c:v>0.77063196759259256</c:v>
                </c:pt>
                <c:pt idx="6279">
                  <c:v>0.77063297453703694</c:v>
                </c:pt>
                <c:pt idx="6280">
                  <c:v>0.77063368055555559</c:v>
                </c:pt>
                <c:pt idx="6281">
                  <c:v>0.77063471064814815</c:v>
                </c:pt>
                <c:pt idx="6282">
                  <c:v>0.77063541666666657</c:v>
                </c:pt>
                <c:pt idx="6283">
                  <c:v>0.77063644675925935</c:v>
                </c:pt>
                <c:pt idx="6284">
                  <c:v>0.77063717592592595</c:v>
                </c:pt>
                <c:pt idx="6285">
                  <c:v>0.7706381712962963</c:v>
                </c:pt>
                <c:pt idx="6286">
                  <c:v>0.77063887731481484</c:v>
                </c:pt>
                <c:pt idx="6287">
                  <c:v>0.77063991898148154</c:v>
                </c:pt>
                <c:pt idx="6288">
                  <c:v>0.77064061342592594</c:v>
                </c:pt>
                <c:pt idx="6289">
                  <c:v>0.77064164351851849</c:v>
                </c:pt>
                <c:pt idx="6290">
                  <c:v>0.77064270833333337</c:v>
                </c:pt>
                <c:pt idx="6291">
                  <c:v>0.77064373842592593</c:v>
                </c:pt>
                <c:pt idx="6292">
                  <c:v>0.77064478009259263</c:v>
                </c:pt>
                <c:pt idx="6293">
                  <c:v>0.77064582175925933</c:v>
                </c:pt>
                <c:pt idx="6294">
                  <c:v>0.77064686342592592</c:v>
                </c:pt>
                <c:pt idx="6295">
                  <c:v>0.77064756944444446</c:v>
                </c:pt>
                <c:pt idx="6296">
                  <c:v>0.77064861111111105</c:v>
                </c:pt>
                <c:pt idx="6297">
                  <c:v>0.77064964120370372</c:v>
                </c:pt>
                <c:pt idx="6298">
                  <c:v>0.77065033564814822</c:v>
                </c:pt>
                <c:pt idx="6299">
                  <c:v>0.77065105324074068</c:v>
                </c:pt>
                <c:pt idx="6300">
                  <c:v>0.77065206018518528</c:v>
                </c:pt>
                <c:pt idx="6301">
                  <c:v>0.77065276620370371</c:v>
                </c:pt>
                <c:pt idx="6302">
                  <c:v>0.77065380787037041</c:v>
                </c:pt>
                <c:pt idx="6303">
                  <c:v>0.77065452546296298</c:v>
                </c:pt>
                <c:pt idx="6304">
                  <c:v>0.77065554398148139</c:v>
                </c:pt>
                <c:pt idx="6305">
                  <c:v>0.77065626157407408</c:v>
                </c:pt>
                <c:pt idx="6306">
                  <c:v>0.7706572800925926</c:v>
                </c:pt>
                <c:pt idx="6307">
                  <c:v>0.77065799768518517</c:v>
                </c:pt>
                <c:pt idx="6308">
                  <c:v>0.77065901620370381</c:v>
                </c:pt>
                <c:pt idx="6309">
                  <c:v>0.77065974537037041</c:v>
                </c:pt>
                <c:pt idx="6310">
                  <c:v>0.77066075231481479</c:v>
                </c:pt>
                <c:pt idx="6311">
                  <c:v>0.77066145833333344</c:v>
                </c:pt>
                <c:pt idx="6312">
                  <c:v>0.770662488425926</c:v>
                </c:pt>
                <c:pt idx="6313">
                  <c:v>0.7706632175925926</c:v>
                </c:pt>
                <c:pt idx="6314">
                  <c:v>0.77066421296296295</c:v>
                </c:pt>
                <c:pt idx="6315">
                  <c:v>0.77066493055555563</c:v>
                </c:pt>
                <c:pt idx="6316">
                  <c:v>0.77066596064814819</c:v>
                </c:pt>
                <c:pt idx="6317">
                  <c:v>0.77066667824074075</c:v>
                </c:pt>
                <c:pt idx="6318">
                  <c:v>0.77066770833333331</c:v>
                </c:pt>
                <c:pt idx="6319">
                  <c:v>0.77066840277777782</c:v>
                </c:pt>
                <c:pt idx="6320">
                  <c:v>0.77066943287037037</c:v>
                </c:pt>
                <c:pt idx="6321">
                  <c:v>0.77067015046296294</c:v>
                </c:pt>
                <c:pt idx="6322">
                  <c:v>0.77067119212962965</c:v>
                </c:pt>
                <c:pt idx="6323">
                  <c:v>0.77067189814814807</c:v>
                </c:pt>
                <c:pt idx="6324">
                  <c:v>0.77067290509259256</c:v>
                </c:pt>
                <c:pt idx="6325">
                  <c:v>0.7706736111111111</c:v>
                </c:pt>
                <c:pt idx="6326">
                  <c:v>0.7706746527777778</c:v>
                </c:pt>
                <c:pt idx="6327">
                  <c:v>0.7706753472222222</c:v>
                </c:pt>
                <c:pt idx="6328">
                  <c:v>0.7706763888888889</c:v>
                </c:pt>
                <c:pt idx="6329">
                  <c:v>0.77067710648148147</c:v>
                </c:pt>
                <c:pt idx="6330">
                  <c:v>0.77067812499999999</c:v>
                </c:pt>
                <c:pt idx="6331">
                  <c:v>0.77067951388888878</c:v>
                </c:pt>
                <c:pt idx="6332">
                  <c:v>0.77068055555555548</c:v>
                </c:pt>
                <c:pt idx="6333">
                  <c:v>0.77068160879629632</c:v>
                </c:pt>
                <c:pt idx="6334">
                  <c:v>0.77068230324074072</c:v>
                </c:pt>
                <c:pt idx="6335">
                  <c:v>0.77068333333333339</c:v>
                </c:pt>
                <c:pt idx="6336">
                  <c:v>0.77068402777777767</c:v>
                </c:pt>
                <c:pt idx="6337">
                  <c:v>0.77068505787037045</c:v>
                </c:pt>
                <c:pt idx="6338">
                  <c:v>0.77068576388888888</c:v>
                </c:pt>
                <c:pt idx="6339">
                  <c:v>0.77068680555555558</c:v>
                </c:pt>
                <c:pt idx="6340">
                  <c:v>0.77068753472222218</c:v>
                </c:pt>
                <c:pt idx="6341">
                  <c:v>0.77068854166666656</c:v>
                </c:pt>
                <c:pt idx="6342">
                  <c:v>0.77068925925925924</c:v>
                </c:pt>
                <c:pt idx="6343">
                  <c:v>0.77069027777777777</c:v>
                </c:pt>
                <c:pt idx="6344">
                  <c:v>0.77069099537037034</c:v>
                </c:pt>
                <c:pt idx="6345">
                  <c:v>0.77069202546296289</c:v>
                </c:pt>
                <c:pt idx="6346">
                  <c:v>0.77069274305555557</c:v>
                </c:pt>
                <c:pt idx="6347">
                  <c:v>0.77069374999999996</c:v>
                </c:pt>
                <c:pt idx="6348">
                  <c:v>0.7706944560185186</c:v>
                </c:pt>
                <c:pt idx="6349">
                  <c:v>0.77069548611111116</c:v>
                </c:pt>
                <c:pt idx="6350">
                  <c:v>0.77069619212962959</c:v>
                </c:pt>
                <c:pt idx="6351">
                  <c:v>0.77069722222222226</c:v>
                </c:pt>
                <c:pt idx="6352">
                  <c:v>0.77069792824074079</c:v>
                </c:pt>
                <c:pt idx="6353">
                  <c:v>0.77069895833333335</c:v>
                </c:pt>
                <c:pt idx="6354">
                  <c:v>0.77069966435185189</c:v>
                </c:pt>
                <c:pt idx="6355">
                  <c:v>0.77070069444444445</c:v>
                </c:pt>
                <c:pt idx="6356">
                  <c:v>0.77070140046296298</c:v>
                </c:pt>
                <c:pt idx="6357">
                  <c:v>0.77070243055555554</c:v>
                </c:pt>
                <c:pt idx="6358">
                  <c:v>0.77070313657407408</c:v>
                </c:pt>
                <c:pt idx="6359">
                  <c:v>0.77070416666666663</c:v>
                </c:pt>
                <c:pt idx="6360">
                  <c:v>0.77070488425925932</c:v>
                </c:pt>
                <c:pt idx="6361">
                  <c:v>0.77070590277777784</c:v>
                </c:pt>
                <c:pt idx="6362">
                  <c:v>0.77070663194444444</c:v>
                </c:pt>
                <c:pt idx="6363">
                  <c:v>0.77070798611111113</c:v>
                </c:pt>
                <c:pt idx="6364">
                  <c:v>0.77070902777777783</c:v>
                </c:pt>
                <c:pt idx="6365">
                  <c:v>0.77071006944444453</c:v>
                </c:pt>
                <c:pt idx="6366">
                  <c:v>0.77071111111111101</c:v>
                </c:pt>
                <c:pt idx="6367">
                  <c:v>0.77071181712962966</c:v>
                </c:pt>
                <c:pt idx="6368">
                  <c:v>0.77071284722222222</c:v>
                </c:pt>
                <c:pt idx="6369">
                  <c:v>0.77071354166666672</c:v>
                </c:pt>
                <c:pt idx="6370">
                  <c:v>0.77071458333333343</c:v>
                </c:pt>
                <c:pt idx="6371">
                  <c:v>0.77071531250000003</c:v>
                </c:pt>
                <c:pt idx="6372">
                  <c:v>0.77071633101851855</c:v>
                </c:pt>
                <c:pt idx="6373">
                  <c:v>0.77071704861111112</c:v>
                </c:pt>
                <c:pt idx="6374">
                  <c:v>0.77071806712962954</c:v>
                </c:pt>
                <c:pt idx="6375">
                  <c:v>0.77071876157407404</c:v>
                </c:pt>
                <c:pt idx="6376">
                  <c:v>0.7707197916666666</c:v>
                </c:pt>
                <c:pt idx="6377">
                  <c:v>0.77072049768518525</c:v>
                </c:pt>
                <c:pt idx="6378">
                  <c:v>0.7707215277777778</c:v>
                </c:pt>
                <c:pt idx="6379">
                  <c:v>0.77072228009259269</c:v>
                </c:pt>
                <c:pt idx="6380">
                  <c:v>0.7707232638888889</c:v>
                </c:pt>
                <c:pt idx="6381">
                  <c:v>0.77072398148148158</c:v>
                </c:pt>
                <c:pt idx="6382">
                  <c:v>0.77072499999999999</c:v>
                </c:pt>
                <c:pt idx="6383">
                  <c:v>0.77072570601851853</c:v>
                </c:pt>
                <c:pt idx="6384">
                  <c:v>0.77072674768518512</c:v>
                </c:pt>
                <c:pt idx="6385">
                  <c:v>0.77072745370370377</c:v>
                </c:pt>
                <c:pt idx="6386">
                  <c:v>0.77072849537037047</c:v>
                </c:pt>
                <c:pt idx="6387">
                  <c:v>0.77072921296296293</c:v>
                </c:pt>
                <c:pt idx="6388">
                  <c:v>0.77073020833333328</c:v>
                </c:pt>
                <c:pt idx="6389">
                  <c:v>0.77073091435185181</c:v>
                </c:pt>
                <c:pt idx="6390">
                  <c:v>0.77073195601851852</c:v>
                </c:pt>
                <c:pt idx="6391">
                  <c:v>0.77073266203703705</c:v>
                </c:pt>
                <c:pt idx="6392">
                  <c:v>0.77073369212962961</c:v>
                </c:pt>
                <c:pt idx="6393">
                  <c:v>0.77073440972222229</c:v>
                </c:pt>
                <c:pt idx="6394">
                  <c:v>0.77073542824074071</c:v>
                </c:pt>
                <c:pt idx="6395">
                  <c:v>0.77073613425925924</c:v>
                </c:pt>
                <c:pt idx="6396">
                  <c:v>0.7707378587962963</c:v>
                </c:pt>
                <c:pt idx="6397">
                  <c:v>0.77073890046296301</c:v>
                </c:pt>
                <c:pt idx="6398">
                  <c:v>0.77073960648148143</c:v>
                </c:pt>
                <c:pt idx="6399">
                  <c:v>0.77074063657407399</c:v>
                </c:pt>
                <c:pt idx="6400">
                  <c:v>0.77074135416666667</c:v>
                </c:pt>
                <c:pt idx="6401">
                  <c:v>0.77074236111111105</c:v>
                </c:pt>
                <c:pt idx="6402">
                  <c:v>0.7707430671296297</c:v>
                </c:pt>
                <c:pt idx="6403">
                  <c:v>0.7707441087962964</c:v>
                </c:pt>
                <c:pt idx="6404">
                  <c:v>0.77074481481481483</c:v>
                </c:pt>
                <c:pt idx="6405">
                  <c:v>0.77074585648148153</c:v>
                </c:pt>
                <c:pt idx="6406">
                  <c:v>0.77074656249999995</c:v>
                </c:pt>
                <c:pt idx="6407">
                  <c:v>0.77074758101851859</c:v>
                </c:pt>
                <c:pt idx="6408">
                  <c:v>0.77074829861111116</c:v>
                </c:pt>
                <c:pt idx="6409">
                  <c:v>0.77074932870370372</c:v>
                </c:pt>
                <c:pt idx="6410">
                  <c:v>0.77075003472222214</c:v>
                </c:pt>
                <c:pt idx="6411">
                  <c:v>0.77075106481481492</c:v>
                </c:pt>
                <c:pt idx="6412">
                  <c:v>0.77075177083333335</c:v>
                </c:pt>
                <c:pt idx="6413">
                  <c:v>0.77075278935185187</c:v>
                </c:pt>
                <c:pt idx="6414">
                  <c:v>0.77075348379629627</c:v>
                </c:pt>
                <c:pt idx="6415">
                  <c:v>0.77075451388888894</c:v>
                </c:pt>
                <c:pt idx="6416">
                  <c:v>0.77075523148148151</c:v>
                </c:pt>
                <c:pt idx="6417">
                  <c:v>0.77075626157407406</c:v>
                </c:pt>
                <c:pt idx="6418">
                  <c:v>0.7707569675925926</c:v>
                </c:pt>
                <c:pt idx="6419">
                  <c:v>0.77075799768518516</c:v>
                </c:pt>
                <c:pt idx="6420">
                  <c:v>0.7707587037037037</c:v>
                </c:pt>
                <c:pt idx="6421">
                  <c:v>0.77075973379629625</c:v>
                </c:pt>
                <c:pt idx="6422">
                  <c:v>0.77076046296296286</c:v>
                </c:pt>
                <c:pt idx="6423">
                  <c:v>0.77076146990740746</c:v>
                </c:pt>
                <c:pt idx="6424">
                  <c:v>0.77076222222222224</c:v>
                </c:pt>
                <c:pt idx="6425">
                  <c:v>0.77076321759259259</c:v>
                </c:pt>
                <c:pt idx="6426">
                  <c:v>0.77076392361111112</c:v>
                </c:pt>
                <c:pt idx="6427">
                  <c:v>0.77076493055555551</c:v>
                </c:pt>
                <c:pt idx="6428">
                  <c:v>0.77076667824074063</c:v>
                </c:pt>
                <c:pt idx="6429">
                  <c:v>0.77076740740740746</c:v>
                </c:pt>
                <c:pt idx="6430">
                  <c:v>0.77076841435185184</c:v>
                </c:pt>
                <c:pt idx="6431">
                  <c:v>0.77076914351851855</c:v>
                </c:pt>
                <c:pt idx="6432">
                  <c:v>0.77077015046296304</c:v>
                </c:pt>
                <c:pt idx="6433">
                  <c:v>0.77077086805555561</c:v>
                </c:pt>
                <c:pt idx="6434">
                  <c:v>0.77077188657407403</c:v>
                </c:pt>
                <c:pt idx="6435">
                  <c:v>0.7707726041666666</c:v>
                </c:pt>
                <c:pt idx="6436">
                  <c:v>0.7707736458333333</c:v>
                </c:pt>
                <c:pt idx="6437">
                  <c:v>0.7707743402777778</c:v>
                </c:pt>
                <c:pt idx="6438">
                  <c:v>0.77077535879629633</c:v>
                </c:pt>
                <c:pt idx="6439">
                  <c:v>0.77077608796296293</c:v>
                </c:pt>
                <c:pt idx="6440">
                  <c:v>0.77077709490740742</c:v>
                </c:pt>
                <c:pt idx="6441">
                  <c:v>0.77077780092592596</c:v>
                </c:pt>
                <c:pt idx="6442">
                  <c:v>0.77077884259259255</c:v>
                </c:pt>
                <c:pt idx="6443">
                  <c:v>0.77077956018518512</c:v>
                </c:pt>
                <c:pt idx="6444">
                  <c:v>0.77078056712962961</c:v>
                </c:pt>
                <c:pt idx="6445">
                  <c:v>0.77078128472222218</c:v>
                </c:pt>
                <c:pt idx="6446">
                  <c:v>0.77078231481481474</c:v>
                </c:pt>
                <c:pt idx="6447">
                  <c:v>0.77078303240740731</c:v>
                </c:pt>
                <c:pt idx="6448">
                  <c:v>0.77078403935185191</c:v>
                </c:pt>
                <c:pt idx="6449">
                  <c:v>0.77078476851851851</c:v>
                </c:pt>
                <c:pt idx="6450">
                  <c:v>0.7707857754629629</c:v>
                </c:pt>
                <c:pt idx="6451">
                  <c:v>0.77078650462962972</c:v>
                </c:pt>
                <c:pt idx="6452">
                  <c:v>0.7707875115740741</c:v>
                </c:pt>
                <c:pt idx="6453">
                  <c:v>0.77078821759259253</c:v>
                </c:pt>
                <c:pt idx="6454">
                  <c:v>0.77078924768518509</c:v>
                </c:pt>
                <c:pt idx="6455">
                  <c:v>0.77078995370370373</c:v>
                </c:pt>
                <c:pt idx="6456">
                  <c:v>0.77079100694444447</c:v>
                </c:pt>
                <c:pt idx="6457">
                  <c:v>0.77079170138888886</c:v>
                </c:pt>
                <c:pt idx="6458">
                  <c:v>0.7707927199074075</c:v>
                </c:pt>
                <c:pt idx="6459">
                  <c:v>0.77079343750000007</c:v>
                </c:pt>
                <c:pt idx="6460">
                  <c:v>0.77079446759259262</c:v>
                </c:pt>
                <c:pt idx="6461">
                  <c:v>0.77079585648148141</c:v>
                </c:pt>
                <c:pt idx="6462">
                  <c:v>0.77079689814814811</c:v>
                </c:pt>
                <c:pt idx="6463">
                  <c:v>0.77079793981481481</c:v>
                </c:pt>
                <c:pt idx="6464">
                  <c:v>0.77079864583333324</c:v>
                </c:pt>
                <c:pt idx="6465">
                  <c:v>0.77079966435185188</c:v>
                </c:pt>
                <c:pt idx="6466">
                  <c:v>0.7708003703703703</c:v>
                </c:pt>
                <c:pt idx="6467">
                  <c:v>0.770801412037037</c:v>
                </c:pt>
                <c:pt idx="6468">
                  <c:v>0.77080212962962957</c:v>
                </c:pt>
                <c:pt idx="6469">
                  <c:v>0.77080313657407407</c:v>
                </c:pt>
                <c:pt idx="6470">
                  <c:v>0.77080385416666664</c:v>
                </c:pt>
                <c:pt idx="6471">
                  <c:v>0.77080488425925919</c:v>
                </c:pt>
                <c:pt idx="6472">
                  <c:v>0.77080559027777784</c:v>
                </c:pt>
                <c:pt idx="6473">
                  <c:v>0.77080663194444454</c:v>
                </c:pt>
                <c:pt idx="6474">
                  <c:v>0.77080732638888882</c:v>
                </c:pt>
                <c:pt idx="6475">
                  <c:v>0.77080837962962967</c:v>
                </c:pt>
                <c:pt idx="6476">
                  <c:v>0.77080907407407417</c:v>
                </c:pt>
                <c:pt idx="6477">
                  <c:v>0.77081009259259259</c:v>
                </c:pt>
                <c:pt idx="6478">
                  <c:v>0.7708108217592593</c:v>
                </c:pt>
                <c:pt idx="6479">
                  <c:v>0.77081181712962954</c:v>
                </c:pt>
                <c:pt idx="6480">
                  <c:v>0.77081252314814819</c:v>
                </c:pt>
                <c:pt idx="6481">
                  <c:v>0.77081356481481489</c:v>
                </c:pt>
                <c:pt idx="6482">
                  <c:v>0.77081428240740735</c:v>
                </c:pt>
                <c:pt idx="6483">
                  <c:v>0.77081530092592587</c:v>
                </c:pt>
                <c:pt idx="6484">
                  <c:v>0.77081601851851855</c:v>
                </c:pt>
                <c:pt idx="6485">
                  <c:v>0.77081703703703708</c:v>
                </c:pt>
                <c:pt idx="6486">
                  <c:v>0.7708177430555555</c:v>
                </c:pt>
                <c:pt idx="6487">
                  <c:v>0.77081877314814806</c:v>
                </c:pt>
                <c:pt idx="6488">
                  <c:v>0.7708195717592593</c:v>
                </c:pt>
                <c:pt idx="6489">
                  <c:v>0.77082050925925927</c:v>
                </c:pt>
                <c:pt idx="6490">
                  <c:v>0.77082121527777769</c:v>
                </c:pt>
                <c:pt idx="6491">
                  <c:v>0.77082224537037047</c:v>
                </c:pt>
                <c:pt idx="6492">
                  <c:v>0.77082293981481476</c:v>
                </c:pt>
                <c:pt idx="6493">
                  <c:v>0.77082398148148146</c:v>
                </c:pt>
                <c:pt idx="6494">
                  <c:v>0.77082467592592596</c:v>
                </c:pt>
                <c:pt idx="6495">
                  <c:v>0.77082571759259266</c:v>
                </c:pt>
                <c:pt idx="6496">
                  <c:v>0.77082643518518523</c:v>
                </c:pt>
                <c:pt idx="6497">
                  <c:v>0.77082744212962961</c:v>
                </c:pt>
                <c:pt idx="6498">
                  <c:v>0.77082815972222229</c:v>
                </c:pt>
                <c:pt idx="6499">
                  <c:v>0.770829201388889</c:v>
                </c:pt>
                <c:pt idx="6500">
                  <c:v>0.77082989583333328</c:v>
                </c:pt>
                <c:pt idx="6501">
                  <c:v>0.77083092592592595</c:v>
                </c:pt>
                <c:pt idx="6502">
                  <c:v>0.77083165509259255</c:v>
                </c:pt>
                <c:pt idx="6503">
                  <c:v>0.77083266203703704</c:v>
                </c:pt>
                <c:pt idx="6504">
                  <c:v>0.77083355324074077</c:v>
                </c:pt>
                <c:pt idx="6505">
                  <c:v>0.77083439814814814</c:v>
                </c:pt>
                <c:pt idx="6506">
                  <c:v>0.77083509259259264</c:v>
                </c:pt>
                <c:pt idx="6507">
                  <c:v>0.77083613425925923</c:v>
                </c:pt>
                <c:pt idx="6508">
                  <c:v>0.77083684027777777</c:v>
                </c:pt>
                <c:pt idx="6509">
                  <c:v>0.77083787037037033</c:v>
                </c:pt>
                <c:pt idx="6510">
                  <c:v>0.77083857638888886</c:v>
                </c:pt>
                <c:pt idx="6511">
                  <c:v>0.77083960648148153</c:v>
                </c:pt>
                <c:pt idx="6512">
                  <c:v>0.77084030092592604</c:v>
                </c:pt>
                <c:pt idx="6513">
                  <c:v>0.77084134259259252</c:v>
                </c:pt>
                <c:pt idx="6514">
                  <c:v>0.77084203703703702</c:v>
                </c:pt>
                <c:pt idx="6515">
                  <c:v>0.77084307870370372</c:v>
                </c:pt>
                <c:pt idx="6516">
                  <c:v>0.77084378472222215</c:v>
                </c:pt>
                <c:pt idx="6517">
                  <c:v>0.7708448148148147</c:v>
                </c:pt>
                <c:pt idx="6518">
                  <c:v>0.77084552083333335</c:v>
                </c:pt>
                <c:pt idx="6519">
                  <c:v>0.77084655092592591</c:v>
                </c:pt>
                <c:pt idx="6520">
                  <c:v>0.77084725694444434</c:v>
                </c:pt>
                <c:pt idx="6521">
                  <c:v>0.77084828703703712</c:v>
                </c:pt>
                <c:pt idx="6522">
                  <c:v>0.77084899305555554</c:v>
                </c:pt>
                <c:pt idx="6523">
                  <c:v>0.77085003472222224</c:v>
                </c:pt>
                <c:pt idx="6524">
                  <c:v>0.77085072916666675</c:v>
                </c:pt>
                <c:pt idx="6525">
                  <c:v>0.77085175925925931</c:v>
                </c:pt>
                <c:pt idx="6526">
                  <c:v>0.7708531481481482</c:v>
                </c:pt>
                <c:pt idx="6527">
                  <c:v>0.77085421296296286</c:v>
                </c:pt>
                <c:pt idx="6528">
                  <c:v>0.7708552314814815</c:v>
                </c:pt>
                <c:pt idx="6529">
                  <c:v>0.77085596064814821</c:v>
                </c:pt>
                <c:pt idx="6530">
                  <c:v>0.77085697916666662</c:v>
                </c:pt>
                <c:pt idx="6531">
                  <c:v>0.77085768518518527</c:v>
                </c:pt>
                <c:pt idx="6532">
                  <c:v>0.77085870370370368</c:v>
                </c:pt>
                <c:pt idx="6533">
                  <c:v>0.77085940972222222</c:v>
                </c:pt>
                <c:pt idx="6534">
                  <c:v>0.7708604745370371</c:v>
                </c:pt>
                <c:pt idx="6535">
                  <c:v>0.77086148148148148</c:v>
                </c:pt>
                <c:pt idx="6536">
                  <c:v>0.77086252314814818</c:v>
                </c:pt>
                <c:pt idx="6537">
                  <c:v>0.77086356481481477</c:v>
                </c:pt>
                <c:pt idx="6538">
                  <c:v>0.77086460648148147</c:v>
                </c:pt>
                <c:pt idx="6539">
                  <c:v>0.77086564814814817</c:v>
                </c:pt>
                <c:pt idx="6540">
                  <c:v>0.77086668981481488</c:v>
                </c:pt>
                <c:pt idx="6541">
                  <c:v>0.77086773148148147</c:v>
                </c:pt>
                <c:pt idx="6542">
                  <c:v>0.77086879629629623</c:v>
                </c:pt>
                <c:pt idx="6543">
                  <c:v>0.77086980324074073</c:v>
                </c:pt>
                <c:pt idx="6544">
                  <c:v>0.77087085648148157</c:v>
                </c:pt>
                <c:pt idx="6545">
                  <c:v>0.77087190972222219</c:v>
                </c:pt>
                <c:pt idx="6546">
                  <c:v>0.77087293981481475</c:v>
                </c:pt>
                <c:pt idx="6547">
                  <c:v>0.77087398148148145</c:v>
                </c:pt>
                <c:pt idx="6548">
                  <c:v>0.77087503472222219</c:v>
                </c:pt>
                <c:pt idx="6549">
                  <c:v>0.77087606481481474</c:v>
                </c:pt>
                <c:pt idx="6550">
                  <c:v>0.77087710648148144</c:v>
                </c:pt>
                <c:pt idx="6551">
                  <c:v>0.77087815972222229</c:v>
                </c:pt>
                <c:pt idx="6552">
                  <c:v>0.77087920138888888</c:v>
                </c:pt>
                <c:pt idx="6553">
                  <c:v>0.77088023148148155</c:v>
                </c:pt>
                <c:pt idx="6554">
                  <c:v>0.77088127314814814</c:v>
                </c:pt>
                <c:pt idx="6555">
                  <c:v>0.77088231481481484</c:v>
                </c:pt>
                <c:pt idx="6556">
                  <c:v>0.77088335648148154</c:v>
                </c:pt>
                <c:pt idx="6557">
                  <c:v>0.77088440972222216</c:v>
                </c:pt>
                <c:pt idx="6558">
                  <c:v>0.7708854629629629</c:v>
                </c:pt>
                <c:pt idx="6559">
                  <c:v>0.77088649305555557</c:v>
                </c:pt>
                <c:pt idx="6560">
                  <c:v>0.7708875462962963</c:v>
                </c:pt>
                <c:pt idx="6561">
                  <c:v>0.77088856481481483</c:v>
                </c:pt>
                <c:pt idx="6562">
                  <c:v>0.77088961805555556</c:v>
                </c:pt>
                <c:pt idx="6563">
                  <c:v>0.77089064814814812</c:v>
                </c:pt>
                <c:pt idx="6564">
                  <c:v>0.77089168981481482</c:v>
                </c:pt>
                <c:pt idx="6565">
                  <c:v>0.77089274305555555</c:v>
                </c:pt>
                <c:pt idx="6566">
                  <c:v>0.77089377314814822</c:v>
                </c:pt>
                <c:pt idx="6567">
                  <c:v>0.77089482638888895</c:v>
                </c:pt>
                <c:pt idx="6568">
                  <c:v>0.77089585648148151</c:v>
                </c:pt>
                <c:pt idx="6569">
                  <c:v>0.77089689814814821</c:v>
                </c:pt>
                <c:pt idx="6570">
                  <c:v>0.77089795138888884</c:v>
                </c:pt>
                <c:pt idx="6571">
                  <c:v>0.77089902777777775</c:v>
                </c:pt>
                <c:pt idx="6572">
                  <c:v>0.77090003472222224</c:v>
                </c:pt>
                <c:pt idx="6573">
                  <c:v>0.77090107638888883</c:v>
                </c:pt>
                <c:pt idx="6574">
                  <c:v>0.77090214120370371</c:v>
                </c:pt>
                <c:pt idx="6575">
                  <c:v>0.77090315972222223</c:v>
                </c:pt>
                <c:pt idx="6576">
                  <c:v>0.77090421296296296</c:v>
                </c:pt>
                <c:pt idx="6577">
                  <c:v>0.77090523148148149</c:v>
                </c:pt>
                <c:pt idx="6578">
                  <c:v>0.77090627314814819</c:v>
                </c:pt>
                <c:pt idx="6579">
                  <c:v>0.77090731481481478</c:v>
                </c:pt>
                <c:pt idx="6580">
                  <c:v>0.77090840277777772</c:v>
                </c:pt>
                <c:pt idx="6581">
                  <c:v>0.77090942129629625</c:v>
                </c:pt>
                <c:pt idx="6582">
                  <c:v>0.77091045138888881</c:v>
                </c:pt>
                <c:pt idx="6583">
                  <c:v>0.77091184027777782</c:v>
                </c:pt>
                <c:pt idx="6584">
                  <c:v>0.77091288194444452</c:v>
                </c:pt>
                <c:pt idx="6585">
                  <c:v>0.77091393518518514</c:v>
                </c:pt>
                <c:pt idx="6586">
                  <c:v>0.77091495370370378</c:v>
                </c:pt>
                <c:pt idx="6587">
                  <c:v>0.77091599537037048</c:v>
                </c:pt>
                <c:pt idx="6588">
                  <c:v>0.7709170486111111</c:v>
                </c:pt>
                <c:pt idx="6589">
                  <c:v>0.7709180902777778</c:v>
                </c:pt>
                <c:pt idx="6590">
                  <c:v>0.77091913194444439</c:v>
                </c:pt>
                <c:pt idx="6591">
                  <c:v>0.77092017361111109</c:v>
                </c:pt>
                <c:pt idx="6592">
                  <c:v>0.77092121527777779</c:v>
                </c:pt>
                <c:pt idx="6593">
                  <c:v>0.7709222569444445</c:v>
                </c:pt>
                <c:pt idx="6594">
                  <c:v>0.77092329861111109</c:v>
                </c:pt>
                <c:pt idx="6595">
                  <c:v>0.77092432870370375</c:v>
                </c:pt>
                <c:pt idx="6596">
                  <c:v>0.77092537037037034</c:v>
                </c:pt>
                <c:pt idx="6597">
                  <c:v>0.77092641203703705</c:v>
                </c:pt>
                <c:pt idx="6598">
                  <c:v>0.77092745370370375</c:v>
                </c:pt>
                <c:pt idx="6599">
                  <c:v>0.77092849537037045</c:v>
                </c:pt>
                <c:pt idx="6600">
                  <c:v>0.77092953703703715</c:v>
                </c:pt>
                <c:pt idx="6601">
                  <c:v>0.77093057870370363</c:v>
                </c:pt>
                <c:pt idx="6602">
                  <c:v>0.77093162037037033</c:v>
                </c:pt>
                <c:pt idx="6603">
                  <c:v>0.77093266203703703</c:v>
                </c:pt>
                <c:pt idx="6604">
                  <c:v>0.77093370370370373</c:v>
                </c:pt>
                <c:pt idx="6605">
                  <c:v>0.7709347685185185</c:v>
                </c:pt>
                <c:pt idx="6606">
                  <c:v>0.77093579861111117</c:v>
                </c:pt>
                <c:pt idx="6607">
                  <c:v>0.77093684027777776</c:v>
                </c:pt>
                <c:pt idx="6608">
                  <c:v>0.77093788194444446</c:v>
                </c:pt>
                <c:pt idx="6609">
                  <c:v>0.77093893518518508</c:v>
                </c:pt>
                <c:pt idx="6610">
                  <c:v>0.77093995370370372</c:v>
                </c:pt>
                <c:pt idx="6611">
                  <c:v>0.77094100694444434</c:v>
                </c:pt>
                <c:pt idx="6612">
                  <c:v>0.77094204861111104</c:v>
                </c:pt>
                <c:pt idx="6613">
                  <c:v>0.77094309027777774</c:v>
                </c:pt>
                <c:pt idx="6614">
                  <c:v>0.77094414351851848</c:v>
                </c:pt>
                <c:pt idx="6615">
                  <c:v>0.77094517361111115</c:v>
                </c:pt>
                <c:pt idx="6616">
                  <c:v>0.77094621527777774</c:v>
                </c:pt>
                <c:pt idx="6617">
                  <c:v>0.7709472453703704</c:v>
                </c:pt>
                <c:pt idx="6618">
                  <c:v>0.77094829861111114</c:v>
                </c:pt>
                <c:pt idx="6619">
                  <c:v>0.77094934027777784</c:v>
                </c:pt>
                <c:pt idx="6620">
                  <c:v>0.77095038194444443</c:v>
                </c:pt>
                <c:pt idx="6621">
                  <c:v>0.7709514120370371</c:v>
                </c:pt>
                <c:pt idx="6622">
                  <c:v>0.77095246527777783</c:v>
                </c:pt>
                <c:pt idx="6623">
                  <c:v>0.77095350694444453</c:v>
                </c:pt>
                <c:pt idx="6624">
                  <c:v>0.77095454861111101</c:v>
                </c:pt>
                <c:pt idx="6625">
                  <c:v>0.77095559027777771</c:v>
                </c:pt>
                <c:pt idx="6626">
                  <c:v>0.77095663194444441</c:v>
                </c:pt>
                <c:pt idx="6627">
                  <c:v>0.77095767361111112</c:v>
                </c:pt>
                <c:pt idx="6628">
                  <c:v>0.77095872685185185</c:v>
                </c:pt>
                <c:pt idx="6629">
                  <c:v>0.77095975694444441</c:v>
                </c:pt>
                <c:pt idx="6630">
                  <c:v>0.77096079861111111</c:v>
                </c:pt>
                <c:pt idx="6631">
                  <c:v>0.77096184027777781</c:v>
                </c:pt>
                <c:pt idx="6632">
                  <c:v>0.77096287037037037</c:v>
                </c:pt>
                <c:pt idx="6633">
                  <c:v>0.7709639236111111</c:v>
                </c:pt>
                <c:pt idx="6634">
                  <c:v>0.7709649652777778</c:v>
                </c:pt>
                <c:pt idx="6635">
                  <c:v>0.7709660069444445</c:v>
                </c:pt>
                <c:pt idx="6636">
                  <c:v>0.77096704861111121</c:v>
                </c:pt>
                <c:pt idx="6637">
                  <c:v>0.77096809027777768</c:v>
                </c:pt>
                <c:pt idx="6638">
                  <c:v>0.77096947916666669</c:v>
                </c:pt>
                <c:pt idx="6639">
                  <c:v>0.77097052083333339</c:v>
                </c:pt>
                <c:pt idx="6640">
                  <c:v>0.7709715625000001</c:v>
                </c:pt>
                <c:pt idx="6641">
                  <c:v>0.77097260416666658</c:v>
                </c:pt>
                <c:pt idx="6642">
                  <c:v>0.77097364583333328</c:v>
                </c:pt>
                <c:pt idx="6643">
                  <c:v>0.77097467592592583</c:v>
                </c:pt>
                <c:pt idx="6644">
                  <c:v>0.77097572916666668</c:v>
                </c:pt>
                <c:pt idx="6645">
                  <c:v>0.77097677083333327</c:v>
                </c:pt>
                <c:pt idx="6646">
                  <c:v>0.77097781249999997</c:v>
                </c:pt>
                <c:pt idx="6647">
                  <c:v>0.77097885416666667</c:v>
                </c:pt>
                <c:pt idx="6648">
                  <c:v>0.77097989583333337</c:v>
                </c:pt>
                <c:pt idx="6649">
                  <c:v>0.77098093750000007</c:v>
                </c:pt>
                <c:pt idx="6650">
                  <c:v>0.77098197916666666</c:v>
                </c:pt>
                <c:pt idx="6651">
                  <c:v>0.77098303240740751</c:v>
                </c:pt>
                <c:pt idx="6652">
                  <c:v>0.77098406250000007</c:v>
                </c:pt>
                <c:pt idx="6653">
                  <c:v>0.77098511574074069</c:v>
                </c:pt>
                <c:pt idx="6654">
                  <c:v>0.77098613425925933</c:v>
                </c:pt>
                <c:pt idx="6655">
                  <c:v>0.77098718749999995</c:v>
                </c:pt>
                <c:pt idx="6656">
                  <c:v>0.77098822916666665</c:v>
                </c:pt>
                <c:pt idx="6657">
                  <c:v>0.77098927083333335</c:v>
                </c:pt>
                <c:pt idx="6658">
                  <c:v>0.77099031249999994</c:v>
                </c:pt>
                <c:pt idx="6659">
                  <c:v>0.77099136574074079</c:v>
                </c:pt>
                <c:pt idx="6660">
                  <c:v>0.77099239583333334</c:v>
                </c:pt>
                <c:pt idx="6661">
                  <c:v>0.77099343750000005</c:v>
                </c:pt>
                <c:pt idx="6662">
                  <c:v>0.77099447916666664</c:v>
                </c:pt>
                <c:pt idx="6663">
                  <c:v>0.77099552083333334</c:v>
                </c:pt>
                <c:pt idx="6664">
                  <c:v>0.77099656250000004</c:v>
                </c:pt>
                <c:pt idx="6665">
                  <c:v>0.7709975925925926</c:v>
                </c:pt>
                <c:pt idx="6666">
                  <c:v>0.77099864583333344</c:v>
                </c:pt>
                <c:pt idx="6667">
                  <c:v>0.77099968749999992</c:v>
                </c:pt>
                <c:pt idx="6668">
                  <c:v>0.77100107638888893</c:v>
                </c:pt>
                <c:pt idx="6669">
                  <c:v>0.77100211805555563</c:v>
                </c:pt>
                <c:pt idx="6670">
                  <c:v>0.77100315972222233</c:v>
                </c:pt>
                <c:pt idx="6671">
                  <c:v>0.77100420138888881</c:v>
                </c:pt>
                <c:pt idx="6672">
                  <c:v>0.77100524305555551</c:v>
                </c:pt>
                <c:pt idx="6673">
                  <c:v>0.77100628472222221</c:v>
                </c:pt>
                <c:pt idx="6674">
                  <c:v>0.77100734953703709</c:v>
                </c:pt>
                <c:pt idx="6675">
                  <c:v>0.77100856481481472</c:v>
                </c:pt>
                <c:pt idx="6676">
                  <c:v>0.77100974537037048</c:v>
                </c:pt>
                <c:pt idx="6677">
                  <c:v>0.7710107986111111</c:v>
                </c:pt>
                <c:pt idx="6678">
                  <c:v>0.7710118402777778</c:v>
                </c:pt>
                <c:pt idx="6679">
                  <c:v>0.77101322916666659</c:v>
                </c:pt>
                <c:pt idx="6680">
                  <c:v>0.77101427083333329</c:v>
                </c:pt>
                <c:pt idx="6681">
                  <c:v>0.77101531249999999</c:v>
                </c:pt>
                <c:pt idx="6682">
                  <c:v>0.7710163541666667</c:v>
                </c:pt>
                <c:pt idx="6683">
                  <c:v>0.77101739583333329</c:v>
                </c:pt>
                <c:pt idx="6684">
                  <c:v>0.77101843749999999</c:v>
                </c:pt>
                <c:pt idx="6685">
                  <c:v>0.77101949074074072</c:v>
                </c:pt>
                <c:pt idx="6686">
                  <c:v>0.77102050925925925</c:v>
                </c:pt>
                <c:pt idx="6687">
                  <c:v>0.77102156249999998</c:v>
                </c:pt>
                <c:pt idx="6688">
                  <c:v>0.77102260416666668</c:v>
                </c:pt>
                <c:pt idx="6689">
                  <c:v>0.77102364583333338</c:v>
                </c:pt>
                <c:pt idx="6690">
                  <c:v>0.77102471064814815</c:v>
                </c:pt>
                <c:pt idx="6691">
                  <c:v>0.77102572916666656</c:v>
                </c:pt>
                <c:pt idx="6692">
                  <c:v>0.77102678240740741</c:v>
                </c:pt>
                <c:pt idx="6693">
                  <c:v>0.77102781249999996</c:v>
                </c:pt>
                <c:pt idx="6694">
                  <c:v>0.7710288657407407</c:v>
                </c:pt>
                <c:pt idx="6695">
                  <c:v>0.77102989583333337</c:v>
                </c:pt>
                <c:pt idx="6696">
                  <c:v>0.77103093749999996</c:v>
                </c:pt>
                <c:pt idx="6697">
                  <c:v>0.77103232638888886</c:v>
                </c:pt>
                <c:pt idx="6698">
                  <c:v>0.77103336805555556</c:v>
                </c:pt>
                <c:pt idx="6699">
                  <c:v>0.77103440972222226</c:v>
                </c:pt>
                <c:pt idx="6700">
                  <c:v>0.77103545138888885</c:v>
                </c:pt>
                <c:pt idx="6701">
                  <c:v>0.77103649305555555</c:v>
                </c:pt>
                <c:pt idx="6702">
                  <c:v>0.77103753472222225</c:v>
                </c:pt>
                <c:pt idx="6703">
                  <c:v>0.77103858796296298</c:v>
                </c:pt>
                <c:pt idx="6704">
                  <c:v>0.77103961805555554</c:v>
                </c:pt>
                <c:pt idx="6705">
                  <c:v>0.77104065972222224</c:v>
                </c:pt>
                <c:pt idx="6706">
                  <c:v>0.77104171296296287</c:v>
                </c:pt>
                <c:pt idx="6707">
                  <c:v>0.77104274305555565</c:v>
                </c:pt>
                <c:pt idx="6708">
                  <c:v>0.77104378472222213</c:v>
                </c:pt>
                <c:pt idx="6709">
                  <c:v>0.77104482638888883</c:v>
                </c:pt>
                <c:pt idx="6710">
                  <c:v>0.77104586805555553</c:v>
                </c:pt>
                <c:pt idx="6711">
                  <c:v>0.77104692129629626</c:v>
                </c:pt>
                <c:pt idx="6712">
                  <c:v>0.77104795138888882</c:v>
                </c:pt>
                <c:pt idx="6713">
                  <c:v>0.77104900462962966</c:v>
                </c:pt>
                <c:pt idx="6714">
                  <c:v>0.7710500578703704</c:v>
                </c:pt>
                <c:pt idx="6715">
                  <c:v>0.77105108796296296</c:v>
                </c:pt>
                <c:pt idx="6716">
                  <c:v>0.77105211805555562</c:v>
                </c:pt>
                <c:pt idx="6717">
                  <c:v>0.77105314814814818</c:v>
                </c:pt>
                <c:pt idx="6718">
                  <c:v>0.77105420138888892</c:v>
                </c:pt>
                <c:pt idx="6719">
                  <c:v>0.77105523148148147</c:v>
                </c:pt>
                <c:pt idx="6720">
                  <c:v>0.77105628472222232</c:v>
                </c:pt>
                <c:pt idx="6721">
                  <c:v>0.7710573263888888</c:v>
                </c:pt>
                <c:pt idx="6722">
                  <c:v>0.77105837962962964</c:v>
                </c:pt>
                <c:pt idx="6723">
                  <c:v>0.77105942129629623</c:v>
                </c:pt>
                <c:pt idx="6724">
                  <c:v>0.7710604513888889</c:v>
                </c:pt>
                <c:pt idx="6725">
                  <c:v>0.77106150462962963</c:v>
                </c:pt>
                <c:pt idx="6726">
                  <c:v>0.77106253472222219</c:v>
                </c:pt>
                <c:pt idx="6727">
                  <c:v>0.77106357638888889</c:v>
                </c:pt>
                <c:pt idx="6728">
                  <c:v>0.77106462962962963</c:v>
                </c:pt>
                <c:pt idx="6729">
                  <c:v>0.77106567129629633</c:v>
                </c:pt>
                <c:pt idx="6730">
                  <c:v>0.77106670138888889</c:v>
                </c:pt>
                <c:pt idx="6731">
                  <c:v>0.77106774305555559</c:v>
                </c:pt>
                <c:pt idx="6732">
                  <c:v>0.77106878472222229</c:v>
                </c:pt>
                <c:pt idx="6733">
                  <c:v>0.77106982638888899</c:v>
                </c:pt>
                <c:pt idx="6734">
                  <c:v>0.77107086805555547</c:v>
                </c:pt>
                <c:pt idx="6735">
                  <c:v>0.77107190972222217</c:v>
                </c:pt>
                <c:pt idx="6736">
                  <c:v>0.77107295138888887</c:v>
                </c:pt>
                <c:pt idx="6737">
                  <c:v>0.77107400462962961</c:v>
                </c:pt>
                <c:pt idx="6738">
                  <c:v>0.77107503472222216</c:v>
                </c:pt>
                <c:pt idx="6739">
                  <c:v>0.77107607638888886</c:v>
                </c:pt>
                <c:pt idx="6740">
                  <c:v>0.77107711805555557</c:v>
                </c:pt>
                <c:pt idx="6741">
                  <c:v>0.77107818287037044</c:v>
                </c:pt>
                <c:pt idx="6742">
                  <c:v>0.77107920138888886</c:v>
                </c:pt>
                <c:pt idx="6743">
                  <c:v>0.77108024305555556</c:v>
                </c:pt>
                <c:pt idx="6744">
                  <c:v>0.77108128472222226</c:v>
                </c:pt>
                <c:pt idx="6745">
                  <c:v>0.77108232638888896</c:v>
                </c:pt>
                <c:pt idx="6746">
                  <c:v>0.77108340277777776</c:v>
                </c:pt>
                <c:pt idx="6747">
                  <c:v>0.77108475694444445</c:v>
                </c:pt>
                <c:pt idx="6748">
                  <c:v>0.77108582175925922</c:v>
                </c:pt>
                <c:pt idx="6749">
                  <c:v>0.77108684027777785</c:v>
                </c:pt>
                <c:pt idx="6750">
                  <c:v>0.77108788194444455</c:v>
                </c:pt>
                <c:pt idx="6751">
                  <c:v>0.77108891203703711</c:v>
                </c:pt>
                <c:pt idx="6752">
                  <c:v>0.77108995370370381</c:v>
                </c:pt>
                <c:pt idx="6753">
                  <c:v>0.77109099537037029</c:v>
                </c:pt>
                <c:pt idx="6754">
                  <c:v>0.77109204861111114</c:v>
                </c:pt>
                <c:pt idx="6755">
                  <c:v>0.77109309027777773</c:v>
                </c:pt>
                <c:pt idx="6756">
                  <c:v>0.77109413194444443</c:v>
                </c:pt>
                <c:pt idx="6757">
                  <c:v>0.77109517361111113</c:v>
                </c:pt>
                <c:pt idx="6758">
                  <c:v>0.77109621527777783</c:v>
                </c:pt>
                <c:pt idx="6759">
                  <c:v>0.77109726851851856</c:v>
                </c:pt>
                <c:pt idx="6760">
                  <c:v>0.77109829861111112</c:v>
                </c:pt>
                <c:pt idx="6761">
                  <c:v>0.77109934027777782</c:v>
                </c:pt>
                <c:pt idx="6762">
                  <c:v>0.77110039351851845</c:v>
                </c:pt>
                <c:pt idx="6763">
                  <c:v>0.771101423611111</c:v>
                </c:pt>
                <c:pt idx="6764">
                  <c:v>0.77110247685185185</c:v>
                </c:pt>
                <c:pt idx="6765">
                  <c:v>0.77110353009259258</c:v>
                </c:pt>
                <c:pt idx="6766">
                  <c:v>0.77110454861111111</c:v>
                </c:pt>
                <c:pt idx="6767">
                  <c:v>0.77110559027777781</c:v>
                </c:pt>
                <c:pt idx="6768">
                  <c:v>0.7711066319444444</c:v>
                </c:pt>
                <c:pt idx="6769">
                  <c:v>0.7711076736111111</c:v>
                </c:pt>
                <c:pt idx="6770">
                  <c:v>0.7711087152777778</c:v>
                </c:pt>
                <c:pt idx="6771">
                  <c:v>0.77110976851851853</c:v>
                </c:pt>
                <c:pt idx="6772">
                  <c:v>0.77111079861111109</c:v>
                </c:pt>
                <c:pt idx="6773">
                  <c:v>0.77111185185185194</c:v>
                </c:pt>
                <c:pt idx="6774">
                  <c:v>0.77111287037037035</c:v>
                </c:pt>
                <c:pt idx="6775">
                  <c:v>0.7711139236111112</c:v>
                </c:pt>
                <c:pt idx="6776">
                  <c:v>0.77111496527777768</c:v>
                </c:pt>
                <c:pt idx="6777">
                  <c:v>0.77111600694444438</c:v>
                </c:pt>
                <c:pt idx="6778">
                  <c:v>0.77111706018518511</c:v>
                </c:pt>
                <c:pt idx="6779">
                  <c:v>0.77111809027777778</c:v>
                </c:pt>
                <c:pt idx="6780">
                  <c:v>0.77111913194444437</c:v>
                </c:pt>
                <c:pt idx="6781">
                  <c:v>0.77112017361111107</c:v>
                </c:pt>
                <c:pt idx="6782">
                  <c:v>0.77112121527777777</c:v>
                </c:pt>
                <c:pt idx="6783">
                  <c:v>0.77112225694444447</c:v>
                </c:pt>
                <c:pt idx="6784">
                  <c:v>0.77112329861111117</c:v>
                </c:pt>
                <c:pt idx="6785">
                  <c:v>0.77112434027777776</c:v>
                </c:pt>
                <c:pt idx="6786">
                  <c:v>0.77112538194444447</c:v>
                </c:pt>
                <c:pt idx="6787">
                  <c:v>0.77112642361111117</c:v>
                </c:pt>
                <c:pt idx="6788">
                  <c:v>0.77112746527777787</c:v>
                </c:pt>
                <c:pt idx="6789">
                  <c:v>0.77112850694444435</c:v>
                </c:pt>
                <c:pt idx="6790">
                  <c:v>0.77112954861111105</c:v>
                </c:pt>
                <c:pt idx="6791">
                  <c:v>0.77113059027777775</c:v>
                </c:pt>
                <c:pt idx="6792">
                  <c:v>0.77113164351851848</c:v>
                </c:pt>
                <c:pt idx="6793">
                  <c:v>0.77113267361111104</c:v>
                </c:pt>
                <c:pt idx="6794">
                  <c:v>0.77113372685185189</c:v>
                </c:pt>
                <c:pt idx="6795">
                  <c:v>0.77113475694444444</c:v>
                </c:pt>
                <c:pt idx="6796">
                  <c:v>0.77113582175925932</c:v>
                </c:pt>
                <c:pt idx="6797">
                  <c:v>0.77113684027777785</c:v>
                </c:pt>
                <c:pt idx="6798">
                  <c:v>0.77113788194444444</c:v>
                </c:pt>
                <c:pt idx="6799">
                  <c:v>0.77113893518518528</c:v>
                </c:pt>
                <c:pt idx="6800">
                  <c:v>0.77113996527777784</c:v>
                </c:pt>
                <c:pt idx="6801">
                  <c:v>0.77114100694444454</c:v>
                </c:pt>
                <c:pt idx="6802">
                  <c:v>0.77114204861111102</c:v>
                </c:pt>
                <c:pt idx="6803">
                  <c:v>0.7711431134259259</c:v>
                </c:pt>
                <c:pt idx="6804">
                  <c:v>0.7711441550925926</c:v>
                </c:pt>
                <c:pt idx="6805">
                  <c:v>0.77114517361111112</c:v>
                </c:pt>
                <c:pt idx="6806">
                  <c:v>0.77114622685185186</c:v>
                </c:pt>
                <c:pt idx="6807">
                  <c:v>0.77114725694444441</c:v>
                </c:pt>
                <c:pt idx="6808">
                  <c:v>0.77114829861111112</c:v>
                </c:pt>
                <c:pt idx="6809">
                  <c:v>0.77114934027777782</c:v>
                </c:pt>
                <c:pt idx="6810">
                  <c:v>0.77115038194444452</c:v>
                </c:pt>
                <c:pt idx="6811">
                  <c:v>0.77115142361111111</c:v>
                </c:pt>
                <c:pt idx="6812">
                  <c:v>0.77115246527777781</c:v>
                </c:pt>
                <c:pt idx="6813">
                  <c:v>0.77115351851851843</c:v>
                </c:pt>
                <c:pt idx="6814">
                  <c:v>0.77115454861111121</c:v>
                </c:pt>
                <c:pt idx="6815">
                  <c:v>0.77115559027777769</c:v>
                </c:pt>
                <c:pt idx="6816">
                  <c:v>0.77115663194444439</c:v>
                </c:pt>
                <c:pt idx="6817">
                  <c:v>0.77115767361111109</c:v>
                </c:pt>
                <c:pt idx="6818">
                  <c:v>0.77115873842592597</c:v>
                </c:pt>
                <c:pt idx="6819">
                  <c:v>0.77115975694444439</c:v>
                </c:pt>
                <c:pt idx="6820">
                  <c:v>0.77116114583333328</c:v>
                </c:pt>
                <c:pt idx="6821">
                  <c:v>0.77116218749999998</c:v>
                </c:pt>
                <c:pt idx="6822">
                  <c:v>0.77116322916666669</c:v>
                </c:pt>
                <c:pt idx="6823">
                  <c:v>0.77116427083333328</c:v>
                </c:pt>
                <c:pt idx="6824">
                  <c:v>0.77116531249999998</c:v>
                </c:pt>
                <c:pt idx="6825">
                  <c:v>0.77116635416666668</c:v>
                </c:pt>
                <c:pt idx="6826">
                  <c:v>0.77116743055555548</c:v>
                </c:pt>
                <c:pt idx="6827">
                  <c:v>0.77116843749999997</c:v>
                </c:pt>
                <c:pt idx="6828">
                  <c:v>0.77116947916666667</c:v>
                </c:pt>
                <c:pt idx="6829">
                  <c:v>0.77117053240740752</c:v>
                </c:pt>
                <c:pt idx="6830">
                  <c:v>0.77117156250000007</c:v>
                </c:pt>
                <c:pt idx="6831">
                  <c:v>0.77117260416666678</c:v>
                </c:pt>
                <c:pt idx="6832">
                  <c:v>0.77117364583333325</c:v>
                </c:pt>
                <c:pt idx="6833">
                  <c:v>0.77117468749999996</c:v>
                </c:pt>
                <c:pt idx="6834">
                  <c:v>0.77117572916666666</c:v>
                </c:pt>
                <c:pt idx="6835">
                  <c:v>0.77117677083333336</c:v>
                </c:pt>
                <c:pt idx="6836">
                  <c:v>0.77117782407407409</c:v>
                </c:pt>
                <c:pt idx="6837">
                  <c:v>0.77117885416666665</c:v>
                </c:pt>
                <c:pt idx="6838">
                  <c:v>0.77117990740740738</c:v>
                </c:pt>
                <c:pt idx="6839">
                  <c:v>0.77118093750000005</c:v>
                </c:pt>
                <c:pt idx="6840">
                  <c:v>0.77118196759259261</c:v>
                </c:pt>
                <c:pt idx="6841">
                  <c:v>0.77118302083333334</c:v>
                </c:pt>
                <c:pt idx="6842">
                  <c:v>0.77118406250000004</c:v>
                </c:pt>
                <c:pt idx="6843">
                  <c:v>0.77118511574074067</c:v>
                </c:pt>
                <c:pt idx="6844">
                  <c:v>0.77118614583333323</c:v>
                </c:pt>
                <c:pt idx="6845">
                  <c:v>0.77118718749999993</c:v>
                </c:pt>
                <c:pt idx="6846">
                  <c:v>0.77118824074074077</c:v>
                </c:pt>
                <c:pt idx="6847">
                  <c:v>0.77118927083333333</c:v>
                </c:pt>
                <c:pt idx="6848">
                  <c:v>0.77119030092592589</c:v>
                </c:pt>
                <c:pt idx="6849">
                  <c:v>0.77119134259259259</c:v>
                </c:pt>
                <c:pt idx="6850">
                  <c:v>0.77119238425925929</c:v>
                </c:pt>
                <c:pt idx="6851">
                  <c:v>0.77119342592592588</c:v>
                </c:pt>
                <c:pt idx="6852">
                  <c:v>0.77119446759259258</c:v>
                </c:pt>
                <c:pt idx="6853">
                  <c:v>0.77119552083333331</c:v>
                </c:pt>
                <c:pt idx="6854">
                  <c:v>0.77119656250000002</c:v>
                </c:pt>
                <c:pt idx="6855">
                  <c:v>0.77119760416666672</c:v>
                </c:pt>
                <c:pt idx="6856">
                  <c:v>0.77119865740740734</c:v>
                </c:pt>
                <c:pt idx="6857">
                  <c:v>0.77119969907407404</c:v>
                </c:pt>
                <c:pt idx="6858">
                  <c:v>0.77120074074074074</c:v>
                </c:pt>
                <c:pt idx="6859">
                  <c:v>0.7712017708333333</c:v>
                </c:pt>
                <c:pt idx="6860">
                  <c:v>0.7712028125</c:v>
                </c:pt>
                <c:pt idx="6861">
                  <c:v>0.7712038541666667</c:v>
                </c:pt>
                <c:pt idx="6862">
                  <c:v>0.77120489583333329</c:v>
                </c:pt>
                <c:pt idx="6863">
                  <c:v>0.77120628472222219</c:v>
                </c:pt>
                <c:pt idx="6864">
                  <c:v>0.77120732638888889</c:v>
                </c:pt>
                <c:pt idx="6865">
                  <c:v>0.77120837962962963</c:v>
                </c:pt>
                <c:pt idx="6866">
                  <c:v>0.77120942129629633</c:v>
                </c:pt>
                <c:pt idx="6867">
                  <c:v>0.77121046296296303</c:v>
                </c:pt>
                <c:pt idx="6868">
                  <c:v>0.77121149305555559</c:v>
                </c:pt>
                <c:pt idx="6869">
                  <c:v>0.77121253472222229</c:v>
                </c:pt>
                <c:pt idx="6870">
                  <c:v>0.77121362268518512</c:v>
                </c:pt>
                <c:pt idx="6871">
                  <c:v>0.77121462962962972</c:v>
                </c:pt>
                <c:pt idx="6872">
                  <c:v>0.7712156712962962</c:v>
                </c:pt>
                <c:pt idx="6873">
                  <c:v>0.77121670138888898</c:v>
                </c:pt>
                <c:pt idx="6874">
                  <c:v>0.77121773148148154</c:v>
                </c:pt>
                <c:pt idx="6875">
                  <c:v>0.77121878472222216</c:v>
                </c:pt>
                <c:pt idx="6876">
                  <c:v>0.77121982638888886</c:v>
                </c:pt>
                <c:pt idx="6877">
                  <c:v>0.77122086805555556</c:v>
                </c:pt>
                <c:pt idx="6878">
                  <c:v>0.77122189814814812</c:v>
                </c:pt>
                <c:pt idx="6879">
                  <c:v>0.77122295138888886</c:v>
                </c:pt>
                <c:pt idx="6880">
                  <c:v>0.77122399305555556</c:v>
                </c:pt>
                <c:pt idx="6881">
                  <c:v>0.77122503472222226</c:v>
                </c:pt>
                <c:pt idx="6882">
                  <c:v>0.77122607638888896</c:v>
                </c:pt>
                <c:pt idx="6883">
                  <c:v>0.77122711805555555</c:v>
                </c:pt>
                <c:pt idx="6884">
                  <c:v>0.77122815972222225</c:v>
                </c:pt>
                <c:pt idx="6885">
                  <c:v>0.77122918981481481</c:v>
                </c:pt>
                <c:pt idx="6886">
                  <c:v>0.77123024305555565</c:v>
                </c:pt>
                <c:pt idx="6887">
                  <c:v>0.77123128472222213</c:v>
                </c:pt>
                <c:pt idx="6888">
                  <c:v>0.77123233796296298</c:v>
                </c:pt>
                <c:pt idx="6889">
                  <c:v>0.77123336805555553</c:v>
                </c:pt>
                <c:pt idx="6890">
                  <c:v>0.77123440972222224</c:v>
                </c:pt>
                <c:pt idx="6891">
                  <c:v>0.77123546296296297</c:v>
                </c:pt>
                <c:pt idx="6892">
                  <c:v>0.77123649305555553</c:v>
                </c:pt>
                <c:pt idx="6893">
                  <c:v>0.77123753472222223</c:v>
                </c:pt>
                <c:pt idx="6894">
                  <c:v>0.77123857638888893</c:v>
                </c:pt>
                <c:pt idx="6895">
                  <c:v>0.77123965277777773</c:v>
                </c:pt>
                <c:pt idx="6896">
                  <c:v>0.77124065972222222</c:v>
                </c:pt>
                <c:pt idx="6897">
                  <c:v>0.77124170138888892</c:v>
                </c:pt>
                <c:pt idx="6898">
                  <c:v>0.77124275462962955</c:v>
                </c:pt>
                <c:pt idx="6899">
                  <c:v>0.77124378472222233</c:v>
                </c:pt>
                <c:pt idx="6900">
                  <c:v>0.77124484953703698</c:v>
                </c:pt>
                <c:pt idx="6901">
                  <c:v>0.77124589120370368</c:v>
                </c:pt>
                <c:pt idx="6902">
                  <c:v>0.77124690972222221</c:v>
                </c:pt>
                <c:pt idx="6903">
                  <c:v>0.77124795138888891</c:v>
                </c:pt>
                <c:pt idx="6904">
                  <c:v>0.7712489930555555</c:v>
                </c:pt>
                <c:pt idx="6905">
                  <c:v>0.77125012731481479</c:v>
                </c:pt>
                <c:pt idx="6906">
                  <c:v>0.77125108796296293</c:v>
                </c:pt>
                <c:pt idx="6907">
                  <c:v>0.7712521180555556</c:v>
                </c:pt>
                <c:pt idx="6908">
                  <c:v>0.77125315972222219</c:v>
                </c:pt>
                <c:pt idx="6909">
                  <c:v>0.77125420138888889</c:v>
                </c:pt>
                <c:pt idx="6910">
                  <c:v>0.77125524305555559</c:v>
                </c:pt>
                <c:pt idx="6911">
                  <c:v>0.77125629629629622</c:v>
                </c:pt>
                <c:pt idx="6912">
                  <c:v>0.771257326388889</c:v>
                </c:pt>
                <c:pt idx="6913">
                  <c:v>0.77125871527777778</c:v>
                </c:pt>
                <c:pt idx="6914">
                  <c:v>0.77125975694444449</c:v>
                </c:pt>
                <c:pt idx="6915">
                  <c:v>0.77126081018518511</c:v>
                </c:pt>
                <c:pt idx="6916">
                  <c:v>0.77126184027777767</c:v>
                </c:pt>
                <c:pt idx="6917">
                  <c:v>0.77126290509259254</c:v>
                </c:pt>
                <c:pt idx="6918">
                  <c:v>0.77126391203703693</c:v>
                </c:pt>
                <c:pt idx="6919">
                  <c:v>0.77126496527777777</c:v>
                </c:pt>
                <c:pt idx="6920">
                  <c:v>0.77126600694444447</c:v>
                </c:pt>
                <c:pt idx="6921">
                  <c:v>0.7712670601851852</c:v>
                </c:pt>
                <c:pt idx="6922">
                  <c:v>0.77126809027777776</c:v>
                </c:pt>
                <c:pt idx="6923">
                  <c:v>0.77126913194444446</c:v>
                </c:pt>
                <c:pt idx="6924">
                  <c:v>0.77127017361111117</c:v>
                </c:pt>
                <c:pt idx="6925">
                  <c:v>0.7712712268518519</c:v>
                </c:pt>
                <c:pt idx="6926">
                  <c:v>0.77127229166666667</c:v>
                </c:pt>
                <c:pt idx="6927">
                  <c:v>0.77127332175925922</c:v>
                </c:pt>
                <c:pt idx="6928">
                  <c:v>0.77127443287037034</c:v>
                </c:pt>
                <c:pt idx="6929">
                  <c:v>0.77127538194444434</c:v>
                </c:pt>
                <c:pt idx="6930">
                  <c:v>0.77127642361111104</c:v>
                </c:pt>
                <c:pt idx="6931">
                  <c:v>0.77127746527777774</c:v>
                </c:pt>
                <c:pt idx="6932">
                  <c:v>0.77127851851851847</c:v>
                </c:pt>
                <c:pt idx="6933">
                  <c:v>0.77127956018518518</c:v>
                </c:pt>
                <c:pt idx="6934">
                  <c:v>0.77128059027777773</c:v>
                </c:pt>
                <c:pt idx="6935">
                  <c:v>0.77128163194444443</c:v>
                </c:pt>
                <c:pt idx="6936">
                  <c:v>0.77128268518518517</c:v>
                </c:pt>
                <c:pt idx="6937">
                  <c:v>0.77128372685185187</c:v>
                </c:pt>
                <c:pt idx="6938">
                  <c:v>0.77128475694444443</c:v>
                </c:pt>
                <c:pt idx="6939">
                  <c:v>0.77128581018518527</c:v>
                </c:pt>
                <c:pt idx="6940">
                  <c:v>0.77128682870370369</c:v>
                </c:pt>
                <c:pt idx="6941">
                  <c:v>0.77128788194444453</c:v>
                </c:pt>
                <c:pt idx="6942">
                  <c:v>0.77128893518518515</c:v>
                </c:pt>
                <c:pt idx="6943">
                  <c:v>0.77128996527777771</c:v>
                </c:pt>
                <c:pt idx="6944">
                  <c:v>0.77129101851851856</c:v>
                </c:pt>
                <c:pt idx="6945">
                  <c:v>0.77129206018518515</c:v>
                </c:pt>
                <c:pt idx="6946">
                  <c:v>0.77129309027777782</c:v>
                </c:pt>
                <c:pt idx="6947">
                  <c:v>0.77129413194444441</c:v>
                </c:pt>
                <c:pt idx="6948">
                  <c:v>0.77129518518518525</c:v>
                </c:pt>
                <c:pt idx="6949">
                  <c:v>0.77129621527777781</c:v>
                </c:pt>
                <c:pt idx="6950">
                  <c:v>0.77129726851851854</c:v>
                </c:pt>
                <c:pt idx="6951">
                  <c:v>0.7712982986111111</c:v>
                </c:pt>
                <c:pt idx="6952">
                  <c:v>0.7712993402777778</c:v>
                </c:pt>
                <c:pt idx="6953">
                  <c:v>0.7713003819444445</c:v>
                </c:pt>
                <c:pt idx="6954">
                  <c:v>0.7713014236111112</c:v>
                </c:pt>
                <c:pt idx="6955">
                  <c:v>0.77130246527777768</c:v>
                </c:pt>
                <c:pt idx="6956">
                  <c:v>0.77130351851851853</c:v>
                </c:pt>
                <c:pt idx="6957">
                  <c:v>0.77130454861111108</c:v>
                </c:pt>
                <c:pt idx="6958">
                  <c:v>0.77130560185185182</c:v>
                </c:pt>
                <c:pt idx="6959">
                  <c:v>0.77130663194444438</c:v>
                </c:pt>
                <c:pt idx="6960">
                  <c:v>0.77130768518518522</c:v>
                </c:pt>
                <c:pt idx="6961">
                  <c:v>0.77130871527777778</c:v>
                </c:pt>
                <c:pt idx="6962">
                  <c:v>0.77130975694444448</c:v>
                </c:pt>
                <c:pt idx="6963">
                  <c:v>0.77131079861111118</c:v>
                </c:pt>
                <c:pt idx="6964">
                  <c:v>0.77131185185185192</c:v>
                </c:pt>
                <c:pt idx="6965">
                  <c:v>0.77131288194444447</c:v>
                </c:pt>
                <c:pt idx="6966">
                  <c:v>0.77131392361111117</c:v>
                </c:pt>
                <c:pt idx="6967">
                  <c:v>0.7713149768518518</c:v>
                </c:pt>
                <c:pt idx="6968">
                  <c:v>0.77131600694444435</c:v>
                </c:pt>
                <c:pt idx="6969">
                  <c:v>0.77131704861111106</c:v>
                </c:pt>
                <c:pt idx="6970">
                  <c:v>0.77131810185185179</c:v>
                </c:pt>
                <c:pt idx="6971">
                  <c:v>0.77131914351851849</c:v>
                </c:pt>
                <c:pt idx="6972">
                  <c:v>0.77132016203703702</c:v>
                </c:pt>
                <c:pt idx="6973">
                  <c:v>0.77132120370370372</c:v>
                </c:pt>
                <c:pt idx="6974">
                  <c:v>0.77132224537037031</c:v>
                </c:pt>
                <c:pt idx="6975">
                  <c:v>0.77132329861111115</c:v>
                </c:pt>
                <c:pt idx="6976">
                  <c:v>0.77132434027777774</c:v>
                </c:pt>
                <c:pt idx="6977">
                  <c:v>0.77132538194444444</c:v>
                </c:pt>
                <c:pt idx="6978">
                  <c:v>0.77132643518518529</c:v>
                </c:pt>
                <c:pt idx="6979">
                  <c:v>0.77132746527777785</c:v>
                </c:pt>
                <c:pt idx="6980">
                  <c:v>0.77132850694444455</c:v>
                </c:pt>
                <c:pt idx="6981">
                  <c:v>0.77132956018518517</c:v>
                </c:pt>
                <c:pt idx="6982">
                  <c:v>0.77133059027777773</c:v>
                </c:pt>
                <c:pt idx="6983">
                  <c:v>0.77133165509259261</c:v>
                </c:pt>
                <c:pt idx="6984">
                  <c:v>0.77133267361111113</c:v>
                </c:pt>
                <c:pt idx="6985">
                  <c:v>0.77133371527777772</c:v>
                </c:pt>
                <c:pt idx="6986">
                  <c:v>0.77133475694444442</c:v>
                </c:pt>
                <c:pt idx="6987">
                  <c:v>0.77133579861111112</c:v>
                </c:pt>
                <c:pt idx="6988">
                  <c:v>0.77133685185185186</c:v>
                </c:pt>
                <c:pt idx="6989">
                  <c:v>0.77133788194444441</c:v>
                </c:pt>
                <c:pt idx="6990">
                  <c:v>0.77133892361111112</c:v>
                </c:pt>
                <c:pt idx="6991">
                  <c:v>0.77133996527777782</c:v>
                </c:pt>
                <c:pt idx="6992">
                  <c:v>0.77134101851851844</c:v>
                </c:pt>
                <c:pt idx="6993">
                  <c:v>0.77134204861111122</c:v>
                </c:pt>
                <c:pt idx="6994">
                  <c:v>0.7713430902777777</c:v>
                </c:pt>
                <c:pt idx="6995">
                  <c:v>0.77134414351851854</c:v>
                </c:pt>
                <c:pt idx="6996">
                  <c:v>0.77134516203703696</c:v>
                </c:pt>
                <c:pt idx="6997">
                  <c:v>0.7713462152777778</c:v>
                </c:pt>
                <c:pt idx="6998">
                  <c:v>0.77134760416666659</c:v>
                </c:pt>
                <c:pt idx="6999">
                  <c:v>0.77134864583333329</c:v>
                </c:pt>
                <c:pt idx="7000">
                  <c:v>0.77134969907407402</c:v>
                </c:pt>
                <c:pt idx="7001">
                  <c:v>0.77135072916666669</c:v>
                </c:pt>
                <c:pt idx="7002">
                  <c:v>0.77135178240740743</c:v>
                </c:pt>
                <c:pt idx="7003">
                  <c:v>0.77135281249999998</c:v>
                </c:pt>
                <c:pt idx="7004">
                  <c:v>0.77135386574074072</c:v>
                </c:pt>
                <c:pt idx="7005">
                  <c:v>0.77135489583333339</c:v>
                </c:pt>
                <c:pt idx="7006">
                  <c:v>0.77135597222222219</c:v>
                </c:pt>
                <c:pt idx="7007">
                  <c:v>0.77135697916666668</c:v>
                </c:pt>
                <c:pt idx="7008">
                  <c:v>0.77135802083333338</c:v>
                </c:pt>
                <c:pt idx="7009">
                  <c:v>0.77135906250000008</c:v>
                </c:pt>
                <c:pt idx="7010">
                  <c:v>0.77136012731481485</c:v>
                </c:pt>
                <c:pt idx="7011">
                  <c:v>0.77136114583333326</c:v>
                </c:pt>
                <c:pt idx="7012">
                  <c:v>0.77136218749999996</c:v>
                </c:pt>
                <c:pt idx="7013">
                  <c:v>0.77136325231481484</c:v>
                </c:pt>
                <c:pt idx="7014">
                  <c:v>0.7713642824074074</c:v>
                </c:pt>
                <c:pt idx="7015">
                  <c:v>0.7713653240740741</c:v>
                </c:pt>
                <c:pt idx="7016">
                  <c:v>0.77136635416666666</c:v>
                </c:pt>
                <c:pt idx="7017">
                  <c:v>0.77136739583333336</c:v>
                </c:pt>
                <c:pt idx="7018">
                  <c:v>0.77136843750000006</c:v>
                </c:pt>
                <c:pt idx="7019">
                  <c:v>0.77136947916666665</c:v>
                </c:pt>
                <c:pt idx="7020">
                  <c:v>0.77137052083333335</c:v>
                </c:pt>
                <c:pt idx="7021">
                  <c:v>0.77137156250000005</c:v>
                </c:pt>
                <c:pt idx="7022">
                  <c:v>0.77137261574074067</c:v>
                </c:pt>
                <c:pt idx="7023">
                  <c:v>0.77137364583333323</c:v>
                </c:pt>
                <c:pt idx="7024">
                  <c:v>0.77137468749999993</c:v>
                </c:pt>
                <c:pt idx="7025">
                  <c:v>0.77137572916666663</c:v>
                </c:pt>
                <c:pt idx="7026">
                  <c:v>0.77137677083333334</c:v>
                </c:pt>
                <c:pt idx="7027">
                  <c:v>0.77137783564814821</c:v>
                </c:pt>
                <c:pt idx="7028">
                  <c:v>0.77137885416666663</c:v>
                </c:pt>
                <c:pt idx="7029">
                  <c:v>0.77137989583333333</c:v>
                </c:pt>
                <c:pt idx="7030">
                  <c:v>0.77138093750000003</c:v>
                </c:pt>
                <c:pt idx="7031">
                  <c:v>0.77138197916666673</c:v>
                </c:pt>
                <c:pt idx="7032">
                  <c:v>0.77138302083333332</c:v>
                </c:pt>
                <c:pt idx="7033">
                  <c:v>0.77138406250000002</c:v>
                </c:pt>
                <c:pt idx="7034">
                  <c:v>0.77138510416666672</c:v>
                </c:pt>
                <c:pt idx="7035">
                  <c:v>0.77138614583333343</c:v>
                </c:pt>
                <c:pt idx="7036">
                  <c:v>0.77138719907407405</c:v>
                </c:pt>
                <c:pt idx="7037">
                  <c:v>0.77138822916666661</c:v>
                </c:pt>
                <c:pt idx="7038">
                  <c:v>0.77138928240740734</c:v>
                </c:pt>
                <c:pt idx="7039">
                  <c:v>0.77139031250000001</c:v>
                </c:pt>
                <c:pt idx="7040">
                  <c:v>0.7713913541666666</c:v>
                </c:pt>
                <c:pt idx="7041">
                  <c:v>0.7713923958333333</c:v>
                </c:pt>
                <c:pt idx="7042">
                  <c:v>0.7713934375</c:v>
                </c:pt>
                <c:pt idx="7043">
                  <c:v>0.77139450231481488</c:v>
                </c:pt>
                <c:pt idx="7044">
                  <c:v>0.7713955208333334</c:v>
                </c:pt>
                <c:pt idx="7045">
                  <c:v>0.77139657407407414</c:v>
                </c:pt>
                <c:pt idx="7046">
                  <c:v>0.77139760416666669</c:v>
                </c:pt>
                <c:pt idx="7047">
                  <c:v>0.77139865740740732</c:v>
                </c:pt>
                <c:pt idx="7048">
                  <c:v>0.77140003472222229</c:v>
                </c:pt>
                <c:pt idx="7049">
                  <c:v>0.77140107638888888</c:v>
                </c:pt>
                <c:pt idx="7050">
                  <c:v>0.77140211805555559</c:v>
                </c:pt>
                <c:pt idx="7051">
                  <c:v>0.77140315972222229</c:v>
                </c:pt>
                <c:pt idx="7052">
                  <c:v>0.77140420138888899</c:v>
                </c:pt>
                <c:pt idx="7053">
                  <c:v>0.77140525462962961</c:v>
                </c:pt>
                <c:pt idx="7054">
                  <c:v>0.77140628472222217</c:v>
                </c:pt>
                <c:pt idx="7055">
                  <c:v>0.77140732638888887</c:v>
                </c:pt>
                <c:pt idx="7056">
                  <c:v>0.77140836805555557</c:v>
                </c:pt>
                <c:pt idx="7057">
                  <c:v>0.7714094212962963</c:v>
                </c:pt>
                <c:pt idx="7058">
                  <c:v>0.77141045138888886</c:v>
                </c:pt>
                <c:pt idx="7059">
                  <c:v>0.7714115046296296</c:v>
                </c:pt>
                <c:pt idx="7060">
                  <c:v>0.77141253472222227</c:v>
                </c:pt>
                <c:pt idx="7061">
                  <c:v>0.77141357638888886</c:v>
                </c:pt>
                <c:pt idx="7062">
                  <c:v>0.77141461805555556</c:v>
                </c:pt>
                <c:pt idx="7063">
                  <c:v>0.77141565972222226</c:v>
                </c:pt>
                <c:pt idx="7064">
                  <c:v>0.77141670138888896</c:v>
                </c:pt>
                <c:pt idx="7065">
                  <c:v>0.77141774305555566</c:v>
                </c:pt>
                <c:pt idx="7066">
                  <c:v>0.77141877314814822</c:v>
                </c:pt>
                <c:pt idx="7067">
                  <c:v>0.77141982638888884</c:v>
                </c:pt>
                <c:pt idx="7068">
                  <c:v>0.7714208564814814</c:v>
                </c:pt>
                <c:pt idx="7069">
                  <c:v>0.77142190972222224</c:v>
                </c:pt>
                <c:pt idx="7070">
                  <c:v>0.77142295138888883</c:v>
                </c:pt>
                <c:pt idx="7071">
                  <c:v>0.77142399305555553</c:v>
                </c:pt>
                <c:pt idx="7072">
                  <c:v>0.77142503472222224</c:v>
                </c:pt>
                <c:pt idx="7073">
                  <c:v>0.77142607638888894</c:v>
                </c:pt>
                <c:pt idx="7074">
                  <c:v>0.77142711805555553</c:v>
                </c:pt>
                <c:pt idx="7075">
                  <c:v>0.77142815972222223</c:v>
                </c:pt>
                <c:pt idx="7076">
                  <c:v>0.77142920138888893</c:v>
                </c:pt>
                <c:pt idx="7077">
                  <c:v>0.77143025462962955</c:v>
                </c:pt>
                <c:pt idx="7078">
                  <c:v>0.77143128472222211</c:v>
                </c:pt>
                <c:pt idx="7079">
                  <c:v>0.77143268518518526</c:v>
                </c:pt>
                <c:pt idx="7080">
                  <c:v>0.77143372685185196</c:v>
                </c:pt>
                <c:pt idx="7081">
                  <c:v>0.77143476851851844</c:v>
                </c:pt>
                <c:pt idx="7082">
                  <c:v>0.77143579861111122</c:v>
                </c:pt>
                <c:pt idx="7083">
                  <c:v>0.77143685185185185</c:v>
                </c:pt>
                <c:pt idx="7084">
                  <c:v>0.77143787037037048</c:v>
                </c:pt>
                <c:pt idx="7085">
                  <c:v>0.7714389236111111</c:v>
                </c:pt>
                <c:pt idx="7086">
                  <c:v>0.77143997685185184</c:v>
                </c:pt>
                <c:pt idx="7087">
                  <c:v>0.77144101851851854</c:v>
                </c:pt>
                <c:pt idx="7088">
                  <c:v>0.77144206018518524</c:v>
                </c:pt>
                <c:pt idx="7089">
                  <c:v>0.7714430902777778</c:v>
                </c:pt>
                <c:pt idx="7090">
                  <c:v>0.7714441319444445</c:v>
                </c:pt>
                <c:pt idx="7091">
                  <c:v>0.77144517361111109</c:v>
                </c:pt>
                <c:pt idx="7092">
                  <c:v>0.77144622685185194</c:v>
                </c:pt>
                <c:pt idx="7093">
                  <c:v>0.77144725694444449</c:v>
                </c:pt>
                <c:pt idx="7094">
                  <c:v>0.77144829861111119</c:v>
                </c:pt>
                <c:pt idx="7095">
                  <c:v>0.77144934027777767</c:v>
                </c:pt>
                <c:pt idx="7096">
                  <c:v>0.77145039351851852</c:v>
                </c:pt>
                <c:pt idx="7097">
                  <c:v>0.77145143518518522</c:v>
                </c:pt>
                <c:pt idx="7098">
                  <c:v>0.77145246527777778</c:v>
                </c:pt>
                <c:pt idx="7099">
                  <c:v>0.77145350694444448</c:v>
                </c:pt>
                <c:pt idx="7100">
                  <c:v>0.77145454861111107</c:v>
                </c:pt>
                <c:pt idx="7101">
                  <c:v>0.77145559027777777</c:v>
                </c:pt>
                <c:pt idx="7102">
                  <c:v>0.77145666666666657</c:v>
                </c:pt>
                <c:pt idx="7103">
                  <c:v>0.77145769675925935</c:v>
                </c:pt>
                <c:pt idx="7104">
                  <c:v>0.77145872685185191</c:v>
                </c:pt>
                <c:pt idx="7105">
                  <c:v>0.77145976851851861</c:v>
                </c:pt>
                <c:pt idx="7106">
                  <c:v>0.77146078703703702</c:v>
                </c:pt>
                <c:pt idx="7107">
                  <c:v>0.77146184027777787</c:v>
                </c:pt>
                <c:pt idx="7108">
                  <c:v>0.77146288194444435</c:v>
                </c:pt>
                <c:pt idx="7109">
                  <c:v>0.77146392361111105</c:v>
                </c:pt>
                <c:pt idx="7110">
                  <c:v>0.77146496527777775</c:v>
                </c:pt>
                <c:pt idx="7111">
                  <c:v>0.77146600694444445</c:v>
                </c:pt>
                <c:pt idx="7112">
                  <c:v>0.77146706018518518</c:v>
                </c:pt>
                <c:pt idx="7113">
                  <c:v>0.77146809027777774</c:v>
                </c:pt>
                <c:pt idx="7114">
                  <c:v>0.77146913194444444</c:v>
                </c:pt>
                <c:pt idx="7115">
                  <c:v>0.77147018518518518</c:v>
                </c:pt>
                <c:pt idx="7116">
                  <c:v>0.77147122685185188</c:v>
                </c:pt>
                <c:pt idx="7117">
                  <c:v>0.7714722453703704</c:v>
                </c:pt>
                <c:pt idx="7118">
                  <c:v>0.77147329861111114</c:v>
                </c:pt>
                <c:pt idx="7119">
                  <c:v>0.77147434027777784</c:v>
                </c:pt>
                <c:pt idx="7120">
                  <c:v>0.77147538194444454</c:v>
                </c:pt>
                <c:pt idx="7121">
                  <c:v>0.77147642361111102</c:v>
                </c:pt>
                <c:pt idx="7122">
                  <c:v>0.77147747685185186</c:v>
                </c:pt>
                <c:pt idx="7123">
                  <c:v>0.77147851851851845</c:v>
                </c:pt>
                <c:pt idx="7124">
                  <c:v>0.77147954861111112</c:v>
                </c:pt>
                <c:pt idx="7125">
                  <c:v>0.77148059027777771</c:v>
                </c:pt>
                <c:pt idx="7126">
                  <c:v>0.77148163194444441</c:v>
                </c:pt>
                <c:pt idx="7127">
                  <c:v>0.77148267361111111</c:v>
                </c:pt>
                <c:pt idx="7128">
                  <c:v>0.77148371527777782</c:v>
                </c:pt>
                <c:pt idx="7129">
                  <c:v>0.77148475694444452</c:v>
                </c:pt>
                <c:pt idx="7130">
                  <c:v>0.77148581018518525</c:v>
                </c:pt>
                <c:pt idx="7131">
                  <c:v>0.77148684027777781</c:v>
                </c:pt>
                <c:pt idx="7132">
                  <c:v>0.77148788194444451</c:v>
                </c:pt>
                <c:pt idx="7133">
                  <c:v>0.77148893518518513</c:v>
                </c:pt>
                <c:pt idx="7134">
                  <c:v>0.7714903125</c:v>
                </c:pt>
                <c:pt idx="7135">
                  <c:v>0.7714913541666667</c:v>
                </c:pt>
                <c:pt idx="7136">
                  <c:v>0.7714923958333334</c:v>
                </c:pt>
                <c:pt idx="7137">
                  <c:v>0.7714934375000001</c:v>
                </c:pt>
                <c:pt idx="7138">
                  <c:v>0.77149447916666658</c:v>
                </c:pt>
                <c:pt idx="7139">
                  <c:v>0.77149552083333328</c:v>
                </c:pt>
                <c:pt idx="7140">
                  <c:v>0.77149656249999998</c:v>
                </c:pt>
                <c:pt idx="7141">
                  <c:v>0.77149761574074072</c:v>
                </c:pt>
                <c:pt idx="7142">
                  <c:v>0.77149864583333327</c:v>
                </c:pt>
                <c:pt idx="7143">
                  <c:v>0.77149969907407412</c:v>
                </c:pt>
                <c:pt idx="7144">
                  <c:v>0.77150072916666668</c:v>
                </c:pt>
                <c:pt idx="7145">
                  <c:v>0.77150177083333338</c:v>
                </c:pt>
                <c:pt idx="7146">
                  <c:v>0.77150281249999997</c:v>
                </c:pt>
                <c:pt idx="7147">
                  <c:v>0.77150385416666667</c:v>
                </c:pt>
                <c:pt idx="7148">
                  <c:v>0.77150489583333337</c:v>
                </c:pt>
                <c:pt idx="7149">
                  <c:v>0.77150593750000007</c:v>
                </c:pt>
                <c:pt idx="7150">
                  <c:v>0.77150697916666677</c:v>
                </c:pt>
                <c:pt idx="7151">
                  <c:v>0.77150802083333325</c:v>
                </c:pt>
                <c:pt idx="7152">
                  <c:v>0.7715090740740741</c:v>
                </c:pt>
                <c:pt idx="7153">
                  <c:v>0.77151010416666665</c:v>
                </c:pt>
                <c:pt idx="7154">
                  <c:v>0.77151082175925934</c:v>
                </c:pt>
                <c:pt idx="7155">
                  <c:v>0.77151184027777775</c:v>
                </c:pt>
                <c:pt idx="7156">
                  <c:v>0.77151255787037032</c:v>
                </c:pt>
                <c:pt idx="7157">
                  <c:v>0.77151357638888884</c:v>
                </c:pt>
                <c:pt idx="7158">
                  <c:v>0.77151461805555555</c:v>
                </c:pt>
                <c:pt idx="7159">
                  <c:v>0.77151565972222225</c:v>
                </c:pt>
                <c:pt idx="7160">
                  <c:v>0.77151670138888884</c:v>
                </c:pt>
                <c:pt idx="7161">
                  <c:v>0.77151774305555554</c:v>
                </c:pt>
                <c:pt idx="7162">
                  <c:v>0.77151878472222224</c:v>
                </c:pt>
                <c:pt idx="7163">
                  <c:v>0.77151983796296297</c:v>
                </c:pt>
                <c:pt idx="7164">
                  <c:v>0.77152086805555553</c:v>
                </c:pt>
                <c:pt idx="7165">
                  <c:v>0.77152190972222223</c:v>
                </c:pt>
                <c:pt idx="7166">
                  <c:v>0.77152329861111113</c:v>
                </c:pt>
                <c:pt idx="7167">
                  <c:v>0.77152434027777783</c:v>
                </c:pt>
                <c:pt idx="7168">
                  <c:v>0.77152538194444442</c:v>
                </c:pt>
                <c:pt idx="7169">
                  <c:v>0.77152642361111112</c:v>
                </c:pt>
                <c:pt idx="7170">
                  <c:v>0.77152746527777782</c:v>
                </c:pt>
                <c:pt idx="7171">
                  <c:v>0.77152850694444453</c:v>
                </c:pt>
                <c:pt idx="7172">
                  <c:v>0.77152953703703708</c:v>
                </c:pt>
                <c:pt idx="7173">
                  <c:v>0.77153059027777771</c:v>
                </c:pt>
                <c:pt idx="7174">
                  <c:v>0.77153164351851855</c:v>
                </c:pt>
                <c:pt idx="7175">
                  <c:v>0.77153267361111111</c:v>
                </c:pt>
                <c:pt idx="7176">
                  <c:v>0.77153337962962965</c:v>
                </c:pt>
                <c:pt idx="7177">
                  <c:v>0.7715344097222222</c:v>
                </c:pt>
                <c:pt idx="7178">
                  <c:v>0.77153512731481477</c:v>
                </c:pt>
                <c:pt idx="7179">
                  <c:v>0.7715361458333333</c:v>
                </c:pt>
                <c:pt idx="7180">
                  <c:v>0.7715371875</c:v>
                </c:pt>
                <c:pt idx="7181">
                  <c:v>0.7715382291666667</c:v>
                </c:pt>
                <c:pt idx="7182">
                  <c:v>0.77153928240740743</c:v>
                </c:pt>
                <c:pt idx="7183">
                  <c:v>0.77154031249999999</c:v>
                </c:pt>
                <c:pt idx="7184">
                  <c:v>0.77154135416666669</c:v>
                </c:pt>
                <c:pt idx="7185">
                  <c:v>0.77154239583333339</c:v>
                </c:pt>
                <c:pt idx="7186">
                  <c:v>0.77154343749999998</c:v>
                </c:pt>
                <c:pt idx="7187">
                  <c:v>0.77154447916666669</c:v>
                </c:pt>
                <c:pt idx="7188">
                  <c:v>0.77154553240740731</c:v>
                </c:pt>
                <c:pt idx="7189">
                  <c:v>0.77154656250000009</c:v>
                </c:pt>
                <c:pt idx="7190">
                  <c:v>0.77154760416666657</c:v>
                </c:pt>
                <c:pt idx="7191">
                  <c:v>0.77154866898148144</c:v>
                </c:pt>
                <c:pt idx="7192">
                  <c:v>0.77154968749999997</c:v>
                </c:pt>
                <c:pt idx="7193">
                  <c:v>0.77155072916666667</c:v>
                </c:pt>
                <c:pt idx="7194">
                  <c:v>0.77155177083333326</c:v>
                </c:pt>
                <c:pt idx="7195">
                  <c:v>0.77155247685185191</c:v>
                </c:pt>
                <c:pt idx="7196">
                  <c:v>0.77155350694444447</c:v>
                </c:pt>
                <c:pt idx="7197">
                  <c:v>0.77155421296296289</c:v>
                </c:pt>
                <c:pt idx="7198">
                  <c:v>0.77155525462962959</c:v>
                </c:pt>
                <c:pt idx="7199">
                  <c:v>0.7715559490740741</c:v>
                </c:pt>
                <c:pt idx="7200">
                  <c:v>0.77155697916666666</c:v>
                </c:pt>
                <c:pt idx="7201">
                  <c:v>0.77155769675925923</c:v>
                </c:pt>
                <c:pt idx="7202">
                  <c:v>0.77155871527777775</c:v>
                </c:pt>
                <c:pt idx="7203">
                  <c:v>0.77155974537037031</c:v>
                </c:pt>
                <c:pt idx="7204">
                  <c:v>0.77156078703703701</c:v>
                </c:pt>
                <c:pt idx="7205">
                  <c:v>0.77156184027777774</c:v>
                </c:pt>
                <c:pt idx="7206">
                  <c:v>0.77156288194444445</c:v>
                </c:pt>
                <c:pt idx="7207">
                  <c:v>0.77156392361111115</c:v>
                </c:pt>
                <c:pt idx="7208">
                  <c:v>0.77156496527777785</c:v>
                </c:pt>
                <c:pt idx="7209">
                  <c:v>0.77156601851851858</c:v>
                </c:pt>
                <c:pt idx="7210">
                  <c:v>0.77156704861111114</c:v>
                </c:pt>
                <c:pt idx="7211">
                  <c:v>0.77156809027777784</c:v>
                </c:pt>
                <c:pt idx="7212">
                  <c:v>0.77156914351851846</c:v>
                </c:pt>
                <c:pt idx="7213">
                  <c:v>0.771569849537037</c:v>
                </c:pt>
                <c:pt idx="7214">
                  <c:v>0.77157086805555553</c:v>
                </c:pt>
                <c:pt idx="7215">
                  <c:v>0.77157158564814809</c:v>
                </c:pt>
                <c:pt idx="7216">
                  <c:v>0.77157261574074065</c:v>
                </c:pt>
                <c:pt idx="7217">
                  <c:v>0.77157364583333343</c:v>
                </c:pt>
                <c:pt idx="7218">
                  <c:v>0.77157468749999991</c:v>
                </c:pt>
                <c:pt idx="7219">
                  <c:v>0.77157572916666661</c:v>
                </c:pt>
                <c:pt idx="7220">
                  <c:v>0.77157677083333331</c:v>
                </c:pt>
                <c:pt idx="7221">
                  <c:v>0.77157781250000002</c:v>
                </c:pt>
                <c:pt idx="7222">
                  <c:v>0.77157886574074075</c:v>
                </c:pt>
                <c:pt idx="7223">
                  <c:v>0.77157989583333331</c:v>
                </c:pt>
                <c:pt idx="7224">
                  <c:v>0.77158094907407404</c:v>
                </c:pt>
                <c:pt idx="7225">
                  <c:v>0.77158197916666671</c:v>
                </c:pt>
                <c:pt idx="7226">
                  <c:v>0.7715830208333333</c:v>
                </c:pt>
                <c:pt idx="7227">
                  <c:v>0.77158373842592587</c:v>
                </c:pt>
                <c:pt idx="7228">
                  <c:v>0.77158475694444439</c:v>
                </c:pt>
                <c:pt idx="7229">
                  <c:v>0.77158581018518513</c:v>
                </c:pt>
                <c:pt idx="7230">
                  <c:v>0.7715868402777778</c:v>
                </c:pt>
                <c:pt idx="7231">
                  <c:v>0.77158788194444439</c:v>
                </c:pt>
                <c:pt idx="7232">
                  <c:v>0.77158892361111109</c:v>
                </c:pt>
                <c:pt idx="7233">
                  <c:v>0.77158998842592597</c:v>
                </c:pt>
                <c:pt idx="7234">
                  <c:v>0.77159100694444449</c:v>
                </c:pt>
                <c:pt idx="7235">
                  <c:v>0.77159204861111108</c:v>
                </c:pt>
                <c:pt idx="7236">
                  <c:v>0.77159311342592585</c:v>
                </c:pt>
                <c:pt idx="7237">
                  <c:v>0.77159413194444448</c:v>
                </c:pt>
                <c:pt idx="7238">
                  <c:v>0.77159517361111118</c:v>
                </c:pt>
                <c:pt idx="7239">
                  <c:v>0.77159621527777789</c:v>
                </c:pt>
                <c:pt idx="7240">
                  <c:v>0.77159726851851851</c:v>
                </c:pt>
                <c:pt idx="7241">
                  <c:v>0.77159829861111107</c:v>
                </c:pt>
                <c:pt idx="7242">
                  <c:v>0.77159968750000008</c:v>
                </c:pt>
                <c:pt idx="7243">
                  <c:v>0.77160072916666655</c:v>
                </c:pt>
                <c:pt idx="7244">
                  <c:v>0.7716017824074074</c:v>
                </c:pt>
                <c:pt idx="7245">
                  <c:v>0.7716028240740741</c:v>
                </c:pt>
                <c:pt idx="7246">
                  <c:v>0.77160386574074069</c:v>
                </c:pt>
                <c:pt idx="7247">
                  <c:v>0.77160489583333336</c:v>
                </c:pt>
                <c:pt idx="7248">
                  <c:v>0.77160629629629629</c:v>
                </c:pt>
                <c:pt idx="7249">
                  <c:v>0.77160732638888885</c:v>
                </c:pt>
                <c:pt idx="7250">
                  <c:v>0.77160836805555555</c:v>
                </c:pt>
                <c:pt idx="7251">
                  <c:v>0.77160940972222225</c:v>
                </c:pt>
                <c:pt idx="7252">
                  <c:v>0.77161045138888884</c:v>
                </c:pt>
                <c:pt idx="7253">
                  <c:v>0.77161149305555554</c:v>
                </c:pt>
                <c:pt idx="7254">
                  <c:v>0.77161254629629628</c:v>
                </c:pt>
                <c:pt idx="7255">
                  <c:v>0.77161357638888894</c:v>
                </c:pt>
                <c:pt idx="7256">
                  <c:v>0.77161461805555553</c:v>
                </c:pt>
                <c:pt idx="7257">
                  <c:v>0.77161567129629638</c:v>
                </c:pt>
                <c:pt idx="7258">
                  <c:v>0.77161670138888894</c:v>
                </c:pt>
                <c:pt idx="7259">
                  <c:v>0.77161774305555564</c:v>
                </c:pt>
                <c:pt idx="7260">
                  <c:v>0.77161879629629626</c:v>
                </c:pt>
                <c:pt idx="7261">
                  <c:v>0.77161982638888882</c:v>
                </c:pt>
                <c:pt idx="7262">
                  <c:v>0.77162087962962966</c:v>
                </c:pt>
                <c:pt idx="7263">
                  <c:v>0.77162190972222222</c:v>
                </c:pt>
                <c:pt idx="7264">
                  <c:v>0.77162293981481478</c:v>
                </c:pt>
                <c:pt idx="7265">
                  <c:v>0.77162399305555551</c:v>
                </c:pt>
                <c:pt idx="7266">
                  <c:v>0.77162502314814818</c:v>
                </c:pt>
                <c:pt idx="7267">
                  <c:v>0.77162606481481477</c:v>
                </c:pt>
                <c:pt idx="7268">
                  <c:v>0.77162710648148147</c:v>
                </c:pt>
                <c:pt idx="7269">
                  <c:v>0.77162815972222221</c:v>
                </c:pt>
                <c:pt idx="7270">
                  <c:v>0.77162920138888891</c:v>
                </c:pt>
                <c:pt idx="7271">
                  <c:v>0.77162991898148148</c:v>
                </c:pt>
                <c:pt idx="7272">
                  <c:v>0.7716309375</c:v>
                </c:pt>
                <c:pt idx="7273">
                  <c:v>0.7716319791666667</c:v>
                </c:pt>
                <c:pt idx="7274">
                  <c:v>0.77163302083333329</c:v>
                </c:pt>
                <c:pt idx="7275">
                  <c:v>0.7716340625</c:v>
                </c:pt>
                <c:pt idx="7276">
                  <c:v>0.7716351041666667</c:v>
                </c:pt>
                <c:pt idx="7277">
                  <c:v>0.77163615740740743</c:v>
                </c:pt>
                <c:pt idx="7278">
                  <c:v>0.77163718749999999</c:v>
                </c:pt>
                <c:pt idx="7279">
                  <c:v>0.77163822916666669</c:v>
                </c:pt>
                <c:pt idx="7280">
                  <c:v>0.77163927083333339</c:v>
                </c:pt>
                <c:pt idx="7281">
                  <c:v>0.77164031250000009</c:v>
                </c:pt>
                <c:pt idx="7282">
                  <c:v>0.77164136574074071</c:v>
                </c:pt>
                <c:pt idx="7283">
                  <c:v>0.77164240740740742</c:v>
                </c:pt>
                <c:pt idx="7284">
                  <c:v>0.77164343749999997</c:v>
                </c:pt>
                <c:pt idx="7285">
                  <c:v>0.77164447916666667</c:v>
                </c:pt>
                <c:pt idx="7286">
                  <c:v>0.77164552083333326</c:v>
                </c:pt>
                <c:pt idx="7287">
                  <c:v>0.77164656249999997</c:v>
                </c:pt>
                <c:pt idx="7288">
                  <c:v>0.77164760416666667</c:v>
                </c:pt>
                <c:pt idx="7289">
                  <c:v>0.77164864583333337</c:v>
                </c:pt>
                <c:pt idx="7290">
                  <c:v>0.77164968750000007</c:v>
                </c:pt>
                <c:pt idx="7291">
                  <c:v>0.77165072916666666</c:v>
                </c:pt>
                <c:pt idx="7292">
                  <c:v>0.77165177083333336</c:v>
                </c:pt>
                <c:pt idx="7293">
                  <c:v>0.77165248842592593</c:v>
                </c:pt>
                <c:pt idx="7294">
                  <c:v>0.77165350694444446</c:v>
                </c:pt>
                <c:pt idx="7295">
                  <c:v>0.77165422453703714</c:v>
                </c:pt>
                <c:pt idx="7296">
                  <c:v>0.77165525462962969</c:v>
                </c:pt>
                <c:pt idx="7297">
                  <c:v>0.77165628472222225</c:v>
                </c:pt>
                <c:pt idx="7298">
                  <c:v>0.77165731481481481</c:v>
                </c:pt>
                <c:pt idx="7299">
                  <c:v>0.77165836805555565</c:v>
                </c:pt>
                <c:pt idx="7300">
                  <c:v>0.77165944444444445</c:v>
                </c:pt>
                <c:pt idx="7301">
                  <c:v>0.77166045138888884</c:v>
                </c:pt>
                <c:pt idx="7302">
                  <c:v>0.77166149305555554</c:v>
                </c:pt>
                <c:pt idx="7303">
                  <c:v>0.77166255787037041</c:v>
                </c:pt>
                <c:pt idx="7304">
                  <c:v>0.77166362268518529</c:v>
                </c:pt>
                <c:pt idx="7305">
                  <c:v>0.77166464120370371</c:v>
                </c:pt>
                <c:pt idx="7306">
                  <c:v>0.77166565972222223</c:v>
                </c:pt>
                <c:pt idx="7307">
                  <c:v>0.7716663773148148</c:v>
                </c:pt>
                <c:pt idx="7308">
                  <c:v>0.77166740740740736</c:v>
                </c:pt>
                <c:pt idx="7309">
                  <c:v>0.77166813657407418</c:v>
                </c:pt>
                <c:pt idx="7310">
                  <c:v>0.77166912037037039</c:v>
                </c:pt>
                <c:pt idx="7311">
                  <c:v>0.77167017361111112</c:v>
                </c:pt>
                <c:pt idx="7312">
                  <c:v>0.77167121527777782</c:v>
                </c:pt>
                <c:pt idx="7313">
                  <c:v>0.77167226851851856</c:v>
                </c:pt>
                <c:pt idx="7314">
                  <c:v>0.77167329861111111</c:v>
                </c:pt>
                <c:pt idx="7315">
                  <c:v>0.77167432870370367</c:v>
                </c:pt>
                <c:pt idx="7316">
                  <c:v>0.77167503472222221</c:v>
                </c:pt>
                <c:pt idx="7317">
                  <c:v>0.77167607638888891</c:v>
                </c:pt>
                <c:pt idx="7318">
                  <c:v>0.77167678240740745</c:v>
                </c:pt>
                <c:pt idx="7319">
                  <c:v>0.7716778125</c:v>
                </c:pt>
                <c:pt idx="7320">
                  <c:v>0.77167885416666671</c:v>
                </c:pt>
                <c:pt idx="7321">
                  <c:v>0.77167990740740733</c:v>
                </c:pt>
                <c:pt idx="7322">
                  <c:v>0.77168093750000011</c:v>
                </c:pt>
                <c:pt idx="7323">
                  <c:v>0.77168197916666659</c:v>
                </c:pt>
                <c:pt idx="7324">
                  <c:v>0.77168302083333329</c:v>
                </c:pt>
                <c:pt idx="7325">
                  <c:v>0.77168406249999999</c:v>
                </c:pt>
                <c:pt idx="7326">
                  <c:v>0.77168510416666669</c:v>
                </c:pt>
                <c:pt idx="7327">
                  <c:v>0.77168614583333328</c:v>
                </c:pt>
                <c:pt idx="7328">
                  <c:v>0.77168718749999998</c:v>
                </c:pt>
                <c:pt idx="7329">
                  <c:v>0.77168822916666668</c:v>
                </c:pt>
                <c:pt idx="7330">
                  <c:v>0.77168894675925925</c:v>
                </c:pt>
                <c:pt idx="7331">
                  <c:v>0.77168996527777767</c:v>
                </c:pt>
                <c:pt idx="7332">
                  <c:v>0.77169069444444449</c:v>
                </c:pt>
                <c:pt idx="7333">
                  <c:v>0.77169168981481484</c:v>
                </c:pt>
                <c:pt idx="7334">
                  <c:v>0.77169275462962961</c:v>
                </c:pt>
                <c:pt idx="7335">
                  <c:v>0.77169378472222228</c:v>
                </c:pt>
                <c:pt idx="7336">
                  <c:v>0.77169486111111107</c:v>
                </c:pt>
                <c:pt idx="7337">
                  <c:v>0.77169586805555557</c:v>
                </c:pt>
                <c:pt idx="7338">
                  <c:v>0.77169692129629619</c:v>
                </c:pt>
                <c:pt idx="7339">
                  <c:v>0.77169795138888897</c:v>
                </c:pt>
                <c:pt idx="7340">
                  <c:v>0.77169899305555545</c:v>
                </c:pt>
                <c:pt idx="7341">
                  <c:v>0.77170003472222215</c:v>
                </c:pt>
                <c:pt idx="7342">
                  <c:v>0.77170107638888885</c:v>
                </c:pt>
                <c:pt idx="7343">
                  <c:v>0.77170214120370373</c:v>
                </c:pt>
                <c:pt idx="7344">
                  <c:v>0.77170284722222215</c:v>
                </c:pt>
                <c:pt idx="7345">
                  <c:v>0.77170384259259261</c:v>
                </c:pt>
                <c:pt idx="7346">
                  <c:v>0.77170456018518518</c:v>
                </c:pt>
                <c:pt idx="7347">
                  <c:v>0.77170559027777774</c:v>
                </c:pt>
                <c:pt idx="7348">
                  <c:v>0.77170664351851848</c:v>
                </c:pt>
                <c:pt idx="7349">
                  <c:v>0.77170767361111114</c:v>
                </c:pt>
                <c:pt idx="7350">
                  <c:v>0.77170871527777773</c:v>
                </c:pt>
                <c:pt idx="7351">
                  <c:v>0.77170975694444444</c:v>
                </c:pt>
                <c:pt idx="7352">
                  <c:v>0.77171079861111114</c:v>
                </c:pt>
                <c:pt idx="7353">
                  <c:v>0.77171153935185188</c:v>
                </c:pt>
                <c:pt idx="7354">
                  <c:v>0.77171253472222212</c:v>
                </c:pt>
                <c:pt idx="7355">
                  <c:v>0.7717132523148148</c:v>
                </c:pt>
                <c:pt idx="7356">
                  <c:v>0.7717142939814815</c:v>
                </c:pt>
                <c:pt idx="7357">
                  <c:v>0.77171530092592588</c:v>
                </c:pt>
                <c:pt idx="7358">
                  <c:v>0.77171635416666673</c:v>
                </c:pt>
                <c:pt idx="7359">
                  <c:v>0.77171739583333332</c:v>
                </c:pt>
                <c:pt idx="7360">
                  <c:v>0.77171843750000002</c:v>
                </c:pt>
                <c:pt idx="7361">
                  <c:v>0.77171947916666672</c:v>
                </c:pt>
                <c:pt idx="7362">
                  <c:v>0.77172052083333342</c:v>
                </c:pt>
                <c:pt idx="7363">
                  <c:v>0.77172190972222221</c:v>
                </c:pt>
                <c:pt idx="7364">
                  <c:v>0.77172295138888891</c:v>
                </c:pt>
                <c:pt idx="7365">
                  <c:v>0.77172401620370368</c:v>
                </c:pt>
                <c:pt idx="7366">
                  <c:v>0.77172503472222231</c:v>
                </c:pt>
                <c:pt idx="7367">
                  <c:v>0.77172607638888879</c:v>
                </c:pt>
                <c:pt idx="7368">
                  <c:v>0.77172711805555549</c:v>
                </c:pt>
                <c:pt idx="7369">
                  <c:v>0.7717281597222222</c:v>
                </c:pt>
                <c:pt idx="7370">
                  <c:v>0.7717292013888889</c:v>
                </c:pt>
                <c:pt idx="7371">
                  <c:v>0.77173024305555549</c:v>
                </c:pt>
                <c:pt idx="7372">
                  <c:v>0.77173128472222219</c:v>
                </c:pt>
                <c:pt idx="7373">
                  <c:v>0.77173232638888889</c:v>
                </c:pt>
                <c:pt idx="7374">
                  <c:v>0.77173337962962962</c:v>
                </c:pt>
                <c:pt idx="7375">
                  <c:v>0.77173408564814816</c:v>
                </c:pt>
                <c:pt idx="7376">
                  <c:v>0.77173510416666657</c:v>
                </c:pt>
                <c:pt idx="7377">
                  <c:v>0.77173582175925926</c:v>
                </c:pt>
                <c:pt idx="7378">
                  <c:v>0.77173684027777778</c:v>
                </c:pt>
                <c:pt idx="7379">
                  <c:v>0.77173793981481476</c:v>
                </c:pt>
                <c:pt idx="7380">
                  <c:v>0.77173892361111118</c:v>
                </c:pt>
                <c:pt idx="7381">
                  <c:v>0.77173996527777777</c:v>
                </c:pt>
                <c:pt idx="7382">
                  <c:v>0.77174103009259254</c:v>
                </c:pt>
                <c:pt idx="7383">
                  <c:v>0.77174204861111118</c:v>
                </c:pt>
                <c:pt idx="7384">
                  <c:v>0.77174307870370373</c:v>
                </c:pt>
                <c:pt idx="7385">
                  <c:v>0.77174412037037043</c:v>
                </c:pt>
                <c:pt idx="7386">
                  <c:v>0.77174516203703714</c:v>
                </c:pt>
                <c:pt idx="7387">
                  <c:v>0.77174621527777776</c:v>
                </c:pt>
                <c:pt idx="7388">
                  <c:v>0.77174725694444446</c:v>
                </c:pt>
                <c:pt idx="7389">
                  <c:v>0.77174797453703714</c:v>
                </c:pt>
                <c:pt idx="7390">
                  <c:v>0.77174899305555555</c:v>
                </c:pt>
                <c:pt idx="7391">
                  <c:v>0.77174968749999995</c:v>
                </c:pt>
                <c:pt idx="7392">
                  <c:v>0.77175072916666665</c:v>
                </c:pt>
                <c:pt idx="7393">
                  <c:v>0.77175177083333335</c:v>
                </c:pt>
                <c:pt idx="7394">
                  <c:v>0.77175281249999994</c:v>
                </c:pt>
                <c:pt idx="7395">
                  <c:v>0.77175388888888896</c:v>
                </c:pt>
                <c:pt idx="7396">
                  <c:v>0.77175489583333334</c:v>
                </c:pt>
                <c:pt idx="7397">
                  <c:v>0.77175594907407408</c:v>
                </c:pt>
                <c:pt idx="7398">
                  <c:v>0.77175697916666663</c:v>
                </c:pt>
                <c:pt idx="7399">
                  <c:v>0.77175771990740738</c:v>
                </c:pt>
                <c:pt idx="7400">
                  <c:v>0.77175839120370371</c:v>
                </c:pt>
                <c:pt idx="7401">
                  <c:v>0.77175940972222223</c:v>
                </c:pt>
                <c:pt idx="7402">
                  <c:v>0.7717601273148148</c:v>
                </c:pt>
                <c:pt idx="7403">
                  <c:v>0.7717611342592593</c:v>
                </c:pt>
                <c:pt idx="7404">
                  <c:v>0.77176218749999992</c:v>
                </c:pt>
                <c:pt idx="7405">
                  <c:v>0.77176289351851857</c:v>
                </c:pt>
                <c:pt idx="7406">
                  <c:v>0.77176361111111114</c:v>
                </c:pt>
                <c:pt idx="7407">
                  <c:v>0.77176461805555563</c:v>
                </c:pt>
                <c:pt idx="7408">
                  <c:v>0.77176565972222233</c:v>
                </c:pt>
                <c:pt idx="7409">
                  <c:v>0.77176668981481489</c:v>
                </c:pt>
                <c:pt idx="7410">
                  <c:v>0.77176774305555551</c:v>
                </c:pt>
                <c:pt idx="7411">
                  <c:v>0.77176881944444442</c:v>
                </c:pt>
                <c:pt idx="7412">
                  <c:v>0.77176982638888891</c:v>
                </c:pt>
                <c:pt idx="7413">
                  <c:v>0.77177054398148159</c:v>
                </c:pt>
                <c:pt idx="7414">
                  <c:v>0.77177156250000001</c:v>
                </c:pt>
                <c:pt idx="7415">
                  <c:v>0.77177226851851854</c:v>
                </c:pt>
                <c:pt idx="7416">
                  <c:v>0.77177328703703696</c:v>
                </c:pt>
                <c:pt idx="7417">
                  <c:v>0.77177400462962964</c:v>
                </c:pt>
                <c:pt idx="7418">
                  <c:v>0.7717750347222222</c:v>
                </c:pt>
                <c:pt idx="7419">
                  <c:v>0.77177574074074073</c:v>
                </c:pt>
                <c:pt idx="7420">
                  <c:v>0.77177677083333329</c:v>
                </c:pt>
                <c:pt idx="7421">
                  <c:v>0.77177747685185183</c:v>
                </c:pt>
                <c:pt idx="7422">
                  <c:v>0.7717785069444445</c:v>
                </c:pt>
                <c:pt idx="7423">
                  <c:v>0.77178025462962963</c:v>
                </c:pt>
                <c:pt idx="7424">
                  <c:v>0.77178096064814816</c:v>
                </c:pt>
                <c:pt idx="7425">
                  <c:v>0.77178197916666669</c:v>
                </c:pt>
                <c:pt idx="7426">
                  <c:v>0.77178269675925926</c:v>
                </c:pt>
                <c:pt idx="7427">
                  <c:v>0.77178371527777767</c:v>
                </c:pt>
                <c:pt idx="7428">
                  <c:v>0.77178440972222218</c:v>
                </c:pt>
                <c:pt idx="7429">
                  <c:v>0.77178546296296302</c:v>
                </c:pt>
                <c:pt idx="7430">
                  <c:v>0.77178614583333338</c:v>
                </c:pt>
                <c:pt idx="7431">
                  <c:v>0.77178717592592594</c:v>
                </c:pt>
                <c:pt idx="7432">
                  <c:v>0.77178788194444448</c:v>
                </c:pt>
                <c:pt idx="7433">
                  <c:v>0.77178891203703703</c:v>
                </c:pt>
                <c:pt idx="7434">
                  <c:v>0.77178961805555557</c:v>
                </c:pt>
                <c:pt idx="7435">
                  <c:v>0.77179067129629619</c:v>
                </c:pt>
                <c:pt idx="7436">
                  <c:v>0.77179137731481484</c:v>
                </c:pt>
                <c:pt idx="7437">
                  <c:v>0.77179239583333337</c:v>
                </c:pt>
                <c:pt idx="7438">
                  <c:v>0.77179309027777776</c:v>
                </c:pt>
                <c:pt idx="7439">
                  <c:v>0.77179413194444446</c:v>
                </c:pt>
                <c:pt idx="7440">
                  <c:v>0.77179482638888885</c:v>
                </c:pt>
                <c:pt idx="7441">
                  <c:v>0.77179585648148141</c:v>
                </c:pt>
                <c:pt idx="7442">
                  <c:v>0.77179656250000006</c:v>
                </c:pt>
                <c:pt idx="7443">
                  <c:v>0.77179759259259262</c:v>
                </c:pt>
                <c:pt idx="7444">
                  <c:v>0.77179829861111104</c:v>
                </c:pt>
                <c:pt idx="7445">
                  <c:v>0.7717993287037036</c:v>
                </c:pt>
                <c:pt idx="7446">
                  <c:v>0.77180003472222225</c:v>
                </c:pt>
                <c:pt idx="7447">
                  <c:v>0.77180106481481481</c:v>
                </c:pt>
                <c:pt idx="7448">
                  <c:v>0.77180177083333323</c:v>
                </c:pt>
                <c:pt idx="7449">
                  <c:v>0.77180281249999994</c:v>
                </c:pt>
                <c:pt idx="7450">
                  <c:v>0.77180350694444444</c:v>
                </c:pt>
                <c:pt idx="7451">
                  <c:v>0.77180454861111114</c:v>
                </c:pt>
                <c:pt idx="7452">
                  <c:v>0.77180527777777774</c:v>
                </c:pt>
                <c:pt idx="7453">
                  <c:v>0.77180628472222212</c:v>
                </c:pt>
                <c:pt idx="7454">
                  <c:v>0.77180697916666663</c:v>
                </c:pt>
                <c:pt idx="7455">
                  <c:v>0.77180802083333333</c:v>
                </c:pt>
                <c:pt idx="7456">
                  <c:v>0.77180872685185176</c:v>
                </c:pt>
                <c:pt idx="7457">
                  <c:v>0.77180975694444454</c:v>
                </c:pt>
                <c:pt idx="7458">
                  <c:v>0.77181046296296296</c:v>
                </c:pt>
                <c:pt idx="7459">
                  <c:v>0.7718115162037037</c:v>
                </c:pt>
                <c:pt idx="7460">
                  <c:v>0.77181218750000002</c:v>
                </c:pt>
                <c:pt idx="7461">
                  <c:v>0.77181321759259258</c:v>
                </c:pt>
                <c:pt idx="7462">
                  <c:v>0.77181392361111112</c:v>
                </c:pt>
                <c:pt idx="7463">
                  <c:v>0.77181496527777771</c:v>
                </c:pt>
                <c:pt idx="7464">
                  <c:v>0.77181569444444442</c:v>
                </c:pt>
                <c:pt idx="7465">
                  <c:v>0.77181672453703698</c:v>
                </c:pt>
                <c:pt idx="7466">
                  <c:v>0.77181741898148148</c:v>
                </c:pt>
                <c:pt idx="7467">
                  <c:v>0.77181842592592587</c:v>
                </c:pt>
                <c:pt idx="7468">
                  <c:v>0.77181914351851855</c:v>
                </c:pt>
                <c:pt idx="7469">
                  <c:v>0.7718201736111111</c:v>
                </c:pt>
                <c:pt idx="7470">
                  <c:v>0.77182121527777781</c:v>
                </c:pt>
                <c:pt idx="7471">
                  <c:v>0.77182193287037038</c:v>
                </c:pt>
                <c:pt idx="7472">
                  <c:v>0.77182297453703708</c:v>
                </c:pt>
                <c:pt idx="7473">
                  <c:v>0.77182399305555549</c:v>
                </c:pt>
                <c:pt idx="7474">
                  <c:v>0.77182538194444439</c:v>
                </c:pt>
                <c:pt idx="7475">
                  <c:v>0.77182608796296304</c:v>
                </c:pt>
                <c:pt idx="7476">
                  <c:v>0.77182711805555559</c:v>
                </c:pt>
                <c:pt idx="7477">
                  <c:v>0.77182783564814816</c:v>
                </c:pt>
                <c:pt idx="7478">
                  <c:v>0.77182886574074072</c:v>
                </c:pt>
                <c:pt idx="7479">
                  <c:v>0.7718295833333334</c:v>
                </c:pt>
                <c:pt idx="7480">
                  <c:v>0.77183059027777778</c:v>
                </c:pt>
                <c:pt idx="7481">
                  <c:v>0.77183129629629621</c:v>
                </c:pt>
                <c:pt idx="7482">
                  <c:v>0.77183232638888899</c:v>
                </c:pt>
                <c:pt idx="7483">
                  <c:v>0.77183304398148145</c:v>
                </c:pt>
                <c:pt idx="7484">
                  <c:v>0.77183406249999997</c:v>
                </c:pt>
                <c:pt idx="7485">
                  <c:v>0.77183479166666669</c:v>
                </c:pt>
                <c:pt idx="7486">
                  <c:v>0.77183579861111118</c:v>
                </c:pt>
                <c:pt idx="7487">
                  <c:v>0.77183653935185192</c:v>
                </c:pt>
                <c:pt idx="7488">
                  <c:v>0.77183753472222216</c:v>
                </c:pt>
                <c:pt idx="7489">
                  <c:v>0.77183826388888888</c:v>
                </c:pt>
                <c:pt idx="7490">
                  <c:v>0.77183927083333337</c:v>
                </c:pt>
                <c:pt idx="7491">
                  <c:v>0.77183997685185179</c:v>
                </c:pt>
                <c:pt idx="7492">
                  <c:v>0.77184100694444446</c:v>
                </c:pt>
                <c:pt idx="7493">
                  <c:v>0.77184170138888886</c:v>
                </c:pt>
                <c:pt idx="7494">
                  <c:v>0.77184307870370372</c:v>
                </c:pt>
                <c:pt idx="7495">
                  <c:v>0.77184413194444446</c:v>
                </c:pt>
                <c:pt idx="7496">
                  <c:v>0.77184517361111116</c:v>
                </c:pt>
                <c:pt idx="7497">
                  <c:v>0.77184620370370371</c:v>
                </c:pt>
                <c:pt idx="7498">
                  <c:v>0.77184690972222214</c:v>
                </c:pt>
                <c:pt idx="7499">
                  <c:v>0.77184793981481492</c:v>
                </c:pt>
                <c:pt idx="7500">
                  <c:v>0.77184864583333335</c:v>
                </c:pt>
                <c:pt idx="7501">
                  <c:v>0.77184968750000005</c:v>
                </c:pt>
                <c:pt idx="7502">
                  <c:v>0.77185040509259262</c:v>
                </c:pt>
                <c:pt idx="7503">
                  <c:v>0.77185142361111103</c:v>
                </c:pt>
                <c:pt idx="7504">
                  <c:v>0.77185214120370371</c:v>
                </c:pt>
                <c:pt idx="7505">
                  <c:v>0.77185315972222224</c:v>
                </c:pt>
                <c:pt idx="7506">
                  <c:v>0.77185385416666674</c:v>
                </c:pt>
                <c:pt idx="7507">
                  <c:v>0.77185489583333344</c:v>
                </c:pt>
                <c:pt idx="7508">
                  <c:v>0.77185560185185187</c:v>
                </c:pt>
                <c:pt idx="7509">
                  <c:v>0.77185663194444443</c:v>
                </c:pt>
                <c:pt idx="7510">
                  <c:v>0.77185733796296285</c:v>
                </c:pt>
                <c:pt idx="7511">
                  <c:v>0.77185836805555563</c:v>
                </c:pt>
                <c:pt idx="7512">
                  <c:v>0.7718590856481482</c:v>
                </c:pt>
                <c:pt idx="7513">
                  <c:v>0.77186010416666662</c:v>
                </c:pt>
                <c:pt idx="7514">
                  <c:v>0.77186083333333333</c:v>
                </c:pt>
                <c:pt idx="7515">
                  <c:v>0.77186184027777782</c:v>
                </c:pt>
                <c:pt idx="7516">
                  <c:v>0.77186255787037039</c:v>
                </c:pt>
                <c:pt idx="7517">
                  <c:v>0.77186358796296295</c:v>
                </c:pt>
                <c:pt idx="7518">
                  <c:v>0.77186429398148138</c:v>
                </c:pt>
                <c:pt idx="7519">
                  <c:v>0.77186531250000001</c:v>
                </c:pt>
                <c:pt idx="7520">
                  <c:v>0.7718660069444444</c:v>
                </c:pt>
                <c:pt idx="7521">
                  <c:v>0.77186704861111111</c:v>
                </c:pt>
                <c:pt idx="7522">
                  <c:v>0.77186776620370379</c:v>
                </c:pt>
                <c:pt idx="7523">
                  <c:v>0.7718687847222222</c:v>
                </c:pt>
                <c:pt idx="7524">
                  <c:v>0.77186949074074074</c:v>
                </c:pt>
                <c:pt idx="7525">
                  <c:v>0.7718705208333333</c:v>
                </c:pt>
                <c:pt idx="7526">
                  <c:v>0.77187123842592598</c:v>
                </c:pt>
                <c:pt idx="7527">
                  <c:v>0.7718722569444445</c:v>
                </c:pt>
                <c:pt idx="7528">
                  <c:v>0.77187297453703707</c:v>
                </c:pt>
                <c:pt idx="7529">
                  <c:v>0.7718740624999999</c:v>
                </c:pt>
                <c:pt idx="7530">
                  <c:v>0.77187469907407413</c:v>
                </c:pt>
                <c:pt idx="7531">
                  <c:v>0.77187572916666669</c:v>
                </c:pt>
                <c:pt idx="7532">
                  <c:v>0.77187643518518512</c:v>
                </c:pt>
                <c:pt idx="7533">
                  <c:v>0.77187746527777767</c:v>
                </c:pt>
                <c:pt idx="7534">
                  <c:v>0.77187817129629632</c:v>
                </c:pt>
                <c:pt idx="7535">
                  <c:v>0.77187920138888888</c:v>
                </c:pt>
                <c:pt idx="7536">
                  <c:v>0.77187990740740731</c:v>
                </c:pt>
                <c:pt idx="7537">
                  <c:v>0.77188093750000009</c:v>
                </c:pt>
                <c:pt idx="7538">
                  <c:v>0.77188164351851851</c:v>
                </c:pt>
                <c:pt idx="7539">
                  <c:v>0.77188268518518521</c:v>
                </c:pt>
                <c:pt idx="7540">
                  <c:v>0.77188341435185182</c:v>
                </c:pt>
                <c:pt idx="7541">
                  <c:v>0.7718844212962962</c:v>
                </c:pt>
                <c:pt idx="7542">
                  <c:v>0.77188523148148158</c:v>
                </c:pt>
                <c:pt idx="7543">
                  <c:v>0.77188614583333326</c:v>
                </c:pt>
                <c:pt idx="7544">
                  <c:v>0.77188721064814814</c:v>
                </c:pt>
                <c:pt idx="7545">
                  <c:v>0.77188821759259252</c:v>
                </c:pt>
                <c:pt idx="7546">
                  <c:v>0.77188927083333336</c:v>
                </c:pt>
                <c:pt idx="7547">
                  <c:v>0.77189031250000006</c:v>
                </c:pt>
                <c:pt idx="7548">
                  <c:v>0.77189135416666665</c:v>
                </c:pt>
                <c:pt idx="7549">
                  <c:v>0.77189206018518519</c:v>
                </c:pt>
                <c:pt idx="7550">
                  <c:v>0.77189309027777775</c:v>
                </c:pt>
                <c:pt idx="7551">
                  <c:v>0.77189379629629629</c:v>
                </c:pt>
                <c:pt idx="7552">
                  <c:v>0.77189483796296299</c:v>
                </c:pt>
                <c:pt idx="7553">
                  <c:v>0.77189621527777774</c:v>
                </c:pt>
                <c:pt idx="7554">
                  <c:v>0.77189726851851859</c:v>
                </c:pt>
                <c:pt idx="7555">
                  <c:v>0.77189829861111114</c:v>
                </c:pt>
                <c:pt idx="7556">
                  <c:v>0.77189902777777775</c:v>
                </c:pt>
                <c:pt idx="7557">
                  <c:v>0.77190002314814821</c:v>
                </c:pt>
                <c:pt idx="7558">
                  <c:v>0.77190072916666663</c:v>
                </c:pt>
                <c:pt idx="7559">
                  <c:v>0.77190177083333333</c:v>
                </c:pt>
                <c:pt idx="7560">
                  <c:v>0.77190247685185176</c:v>
                </c:pt>
                <c:pt idx="7561">
                  <c:v>0.77190350694444454</c:v>
                </c:pt>
                <c:pt idx="7562">
                  <c:v>0.77190421296296297</c:v>
                </c:pt>
                <c:pt idx="7563">
                  <c:v>0.77190524305555552</c:v>
                </c:pt>
                <c:pt idx="7564">
                  <c:v>0.77190596064814809</c:v>
                </c:pt>
                <c:pt idx="7565">
                  <c:v>0.77190697916666673</c:v>
                </c:pt>
                <c:pt idx="7566">
                  <c:v>0.77190768518518516</c:v>
                </c:pt>
                <c:pt idx="7567">
                  <c:v>0.77190871527777771</c:v>
                </c:pt>
                <c:pt idx="7568">
                  <c:v>0.77190943287037028</c:v>
                </c:pt>
                <c:pt idx="7569">
                  <c:v>0.77191045138888892</c:v>
                </c:pt>
                <c:pt idx="7570">
                  <c:v>0.77191115740740734</c:v>
                </c:pt>
                <c:pt idx="7571">
                  <c:v>0.77191218750000001</c:v>
                </c:pt>
                <c:pt idx="7572">
                  <c:v>0.77191289351851855</c:v>
                </c:pt>
                <c:pt idx="7573">
                  <c:v>0.77191392361111111</c:v>
                </c:pt>
                <c:pt idx="7574">
                  <c:v>0.77191462962962965</c:v>
                </c:pt>
                <c:pt idx="7575">
                  <c:v>0.7719156597222222</c:v>
                </c:pt>
                <c:pt idx="7576">
                  <c:v>0.77191636574074074</c:v>
                </c:pt>
                <c:pt idx="7577">
                  <c:v>0.77191738425925926</c:v>
                </c:pt>
                <c:pt idx="7578">
                  <c:v>0.77191810185185183</c:v>
                </c:pt>
                <c:pt idx="7579">
                  <c:v>0.77191913194444439</c:v>
                </c:pt>
                <c:pt idx="7580">
                  <c:v>0.77191987268518514</c:v>
                </c:pt>
                <c:pt idx="7581">
                  <c:v>0.77192087962962963</c:v>
                </c:pt>
                <c:pt idx="7582">
                  <c:v>0.77192158564814817</c:v>
                </c:pt>
                <c:pt idx="7583">
                  <c:v>0.77192259259259266</c:v>
                </c:pt>
                <c:pt idx="7584">
                  <c:v>0.77192331018518523</c:v>
                </c:pt>
                <c:pt idx="7585">
                  <c:v>0.77192434027777779</c:v>
                </c:pt>
                <c:pt idx="7586">
                  <c:v>0.77192505787037036</c:v>
                </c:pt>
                <c:pt idx="7587">
                  <c:v>0.77192608796296291</c:v>
                </c:pt>
                <c:pt idx="7588">
                  <c:v>0.77192679398148145</c:v>
                </c:pt>
                <c:pt idx="7589">
                  <c:v>0.77192781249999998</c:v>
                </c:pt>
                <c:pt idx="7590">
                  <c:v>0.7719285763888889</c:v>
                </c:pt>
                <c:pt idx="7591">
                  <c:v>0.77192954861111118</c:v>
                </c:pt>
                <c:pt idx="7592">
                  <c:v>0.77193026620370375</c:v>
                </c:pt>
                <c:pt idx="7593">
                  <c:v>0.77193128472222217</c:v>
                </c:pt>
                <c:pt idx="7594">
                  <c:v>0.77193201388888888</c:v>
                </c:pt>
                <c:pt idx="7595">
                  <c:v>0.77193302083333337</c:v>
                </c:pt>
                <c:pt idx="7596">
                  <c:v>0.77193373842592594</c:v>
                </c:pt>
                <c:pt idx="7597">
                  <c:v>0.77193474537037032</c:v>
                </c:pt>
                <c:pt idx="7598">
                  <c:v>0.77193579861111106</c:v>
                </c:pt>
                <c:pt idx="7599">
                  <c:v>0.77193651620370363</c:v>
                </c:pt>
                <c:pt idx="7600">
                  <c:v>0.77193754629629618</c:v>
                </c:pt>
                <c:pt idx="7601">
                  <c:v>0.77193829861111107</c:v>
                </c:pt>
                <c:pt idx="7602">
                  <c:v>0.77193927083333336</c:v>
                </c:pt>
                <c:pt idx="7603">
                  <c:v>0.77193998842592604</c:v>
                </c:pt>
                <c:pt idx="7604">
                  <c:v>0.77194100694444445</c:v>
                </c:pt>
                <c:pt idx="7605">
                  <c:v>0.77194171296296299</c:v>
                </c:pt>
                <c:pt idx="7606">
                  <c:v>0.77194274305555555</c:v>
                </c:pt>
                <c:pt idx="7607">
                  <c:v>0.77194378472222225</c:v>
                </c:pt>
                <c:pt idx="7608">
                  <c:v>0.77194483796296298</c:v>
                </c:pt>
                <c:pt idx="7609">
                  <c:v>0.77194587962962968</c:v>
                </c:pt>
                <c:pt idx="7610">
                  <c:v>0.7719468981481481</c:v>
                </c:pt>
                <c:pt idx="7611">
                  <c:v>0.77194795138888894</c:v>
                </c:pt>
                <c:pt idx="7612">
                  <c:v>0.77194865740740737</c:v>
                </c:pt>
                <c:pt idx="7613">
                  <c:v>0.77194968749999993</c:v>
                </c:pt>
                <c:pt idx="7614">
                  <c:v>0.77195039351851857</c:v>
                </c:pt>
                <c:pt idx="7615">
                  <c:v>0.77195142361111113</c:v>
                </c:pt>
                <c:pt idx="7616">
                  <c:v>0.7719521412037037</c:v>
                </c:pt>
                <c:pt idx="7617">
                  <c:v>0.77195351851851857</c:v>
                </c:pt>
                <c:pt idx="7618">
                  <c:v>0.77195454861111112</c:v>
                </c:pt>
                <c:pt idx="7619">
                  <c:v>0.77195560185185175</c:v>
                </c:pt>
                <c:pt idx="7620">
                  <c:v>0.77195663194444453</c:v>
                </c:pt>
                <c:pt idx="7621">
                  <c:v>0.77195767361111101</c:v>
                </c:pt>
                <c:pt idx="7622">
                  <c:v>0.77195871527777771</c:v>
                </c:pt>
                <c:pt idx="7623">
                  <c:v>0.77195975694444441</c:v>
                </c:pt>
                <c:pt idx="7624">
                  <c:v>0.77196079861111111</c:v>
                </c:pt>
                <c:pt idx="7625">
                  <c:v>0.77196184027777781</c:v>
                </c:pt>
                <c:pt idx="7626">
                  <c:v>0.77196254629629635</c:v>
                </c:pt>
                <c:pt idx="7627">
                  <c:v>0.77196357638888891</c:v>
                </c:pt>
                <c:pt idx="7628">
                  <c:v>0.77196428240740744</c:v>
                </c:pt>
                <c:pt idx="7629">
                  <c:v>0.7719653125</c:v>
                </c:pt>
                <c:pt idx="7630">
                  <c:v>0.77196605324074075</c:v>
                </c:pt>
                <c:pt idx="7631">
                  <c:v>0.7719670486111111</c:v>
                </c:pt>
                <c:pt idx="7632">
                  <c:v>0.77196776620370366</c:v>
                </c:pt>
                <c:pt idx="7633">
                  <c:v>0.77196877314814805</c:v>
                </c:pt>
                <c:pt idx="7634">
                  <c:v>0.77196947916666669</c:v>
                </c:pt>
                <c:pt idx="7635">
                  <c:v>0.77197050925925925</c:v>
                </c:pt>
                <c:pt idx="7636">
                  <c:v>0.77197121527777768</c:v>
                </c:pt>
                <c:pt idx="7637">
                  <c:v>0.77197224537037046</c:v>
                </c:pt>
                <c:pt idx="7638">
                  <c:v>0.77197295138888888</c:v>
                </c:pt>
                <c:pt idx="7639">
                  <c:v>0.77197399305555559</c:v>
                </c:pt>
                <c:pt idx="7640">
                  <c:v>0.77197468750000009</c:v>
                </c:pt>
                <c:pt idx="7641">
                  <c:v>0.77197571759259265</c:v>
                </c:pt>
                <c:pt idx="7642">
                  <c:v>0.77197643518518522</c:v>
                </c:pt>
                <c:pt idx="7643">
                  <c:v>0.77197746527777777</c:v>
                </c:pt>
                <c:pt idx="7644">
                  <c:v>0.77197818287037034</c:v>
                </c:pt>
                <c:pt idx="7645">
                  <c:v>0.77197920138888898</c:v>
                </c:pt>
                <c:pt idx="7646">
                  <c:v>0.77197991898148155</c:v>
                </c:pt>
                <c:pt idx="7647">
                  <c:v>0.77198092592592593</c:v>
                </c:pt>
                <c:pt idx="7648">
                  <c:v>0.77198163194444447</c:v>
                </c:pt>
                <c:pt idx="7649">
                  <c:v>0.77198267361111117</c:v>
                </c:pt>
                <c:pt idx="7650">
                  <c:v>0.77198339120370374</c:v>
                </c:pt>
                <c:pt idx="7651">
                  <c:v>0.77198444444444447</c:v>
                </c:pt>
                <c:pt idx="7652">
                  <c:v>0.77198543981481482</c:v>
                </c:pt>
                <c:pt idx="7653">
                  <c:v>0.77198614583333336</c:v>
                </c:pt>
                <c:pt idx="7654">
                  <c:v>0.77198684027777775</c:v>
                </c:pt>
                <c:pt idx="7655">
                  <c:v>0.77198788194444445</c:v>
                </c:pt>
                <c:pt idx="7656">
                  <c:v>0.77198858796296299</c:v>
                </c:pt>
                <c:pt idx="7657">
                  <c:v>0.77198961805555555</c:v>
                </c:pt>
                <c:pt idx="7658">
                  <c:v>0.77199032407407409</c:v>
                </c:pt>
                <c:pt idx="7659">
                  <c:v>0.77199135416666664</c:v>
                </c:pt>
                <c:pt idx="7660">
                  <c:v>0.77199207175925932</c:v>
                </c:pt>
                <c:pt idx="7661">
                  <c:v>0.77199307870370371</c:v>
                </c:pt>
                <c:pt idx="7662">
                  <c:v>0.77199379629629628</c:v>
                </c:pt>
                <c:pt idx="7663">
                  <c:v>0.77199482638888883</c:v>
                </c:pt>
                <c:pt idx="7664">
                  <c:v>0.77199554398148151</c:v>
                </c:pt>
                <c:pt idx="7665">
                  <c:v>0.77199656250000004</c:v>
                </c:pt>
                <c:pt idx="7666">
                  <c:v>0.77199725694444454</c:v>
                </c:pt>
                <c:pt idx="7667">
                  <c:v>0.77199829861111102</c:v>
                </c:pt>
                <c:pt idx="7668">
                  <c:v>0.77199899305555553</c:v>
                </c:pt>
                <c:pt idx="7669">
                  <c:v>0.77200003472222223</c:v>
                </c:pt>
                <c:pt idx="7670">
                  <c:v>0.7720007523148148</c:v>
                </c:pt>
                <c:pt idx="7671">
                  <c:v>0.77200177083333343</c:v>
                </c:pt>
                <c:pt idx="7672">
                  <c:v>0.77200248842592589</c:v>
                </c:pt>
                <c:pt idx="7673">
                  <c:v>0.77200350694444442</c:v>
                </c:pt>
                <c:pt idx="7674">
                  <c:v>0.77200420138888892</c:v>
                </c:pt>
                <c:pt idx="7675">
                  <c:v>0.77200524305555562</c:v>
                </c:pt>
                <c:pt idx="7676">
                  <c:v>0.77200594907407405</c:v>
                </c:pt>
                <c:pt idx="7677">
                  <c:v>0.77200697916666661</c:v>
                </c:pt>
                <c:pt idx="7678">
                  <c:v>0.77200769675925918</c:v>
                </c:pt>
                <c:pt idx="7679">
                  <c:v>0.77200871527777781</c:v>
                </c:pt>
                <c:pt idx="7680">
                  <c:v>0.77200943287037038</c:v>
                </c:pt>
                <c:pt idx="7681">
                  <c:v>0.77201045138888891</c:v>
                </c:pt>
                <c:pt idx="7682">
                  <c:v>0.77201116898148159</c:v>
                </c:pt>
                <c:pt idx="7683">
                  <c:v>0.7720121875</c:v>
                </c:pt>
                <c:pt idx="7684">
                  <c:v>0.7720128819444444</c:v>
                </c:pt>
                <c:pt idx="7685">
                  <c:v>0.7720139236111111</c:v>
                </c:pt>
                <c:pt idx="7686">
                  <c:v>0.7720146180555556</c:v>
                </c:pt>
                <c:pt idx="7687">
                  <c:v>0.77201567129629634</c:v>
                </c:pt>
                <c:pt idx="7688">
                  <c:v>0.77201635416666659</c:v>
                </c:pt>
                <c:pt idx="7689">
                  <c:v>0.77201739583333329</c:v>
                </c:pt>
                <c:pt idx="7690">
                  <c:v>0.77201809027777779</c:v>
                </c:pt>
                <c:pt idx="7691">
                  <c:v>0.77201913194444449</c:v>
                </c:pt>
                <c:pt idx="7692">
                  <c:v>0.77202019675925937</c:v>
                </c:pt>
                <c:pt idx="7693">
                  <c:v>0.77202121527777778</c:v>
                </c:pt>
                <c:pt idx="7694">
                  <c:v>0.77202225694444448</c:v>
                </c:pt>
                <c:pt idx="7695">
                  <c:v>0.77202329861111119</c:v>
                </c:pt>
                <c:pt idx="7696">
                  <c:v>0.77202435185185181</c:v>
                </c:pt>
                <c:pt idx="7697">
                  <c:v>0.77202505787037035</c:v>
                </c:pt>
                <c:pt idx="7698">
                  <c:v>0.77202609953703705</c:v>
                </c:pt>
                <c:pt idx="7699">
                  <c:v>0.7720267824074073</c:v>
                </c:pt>
                <c:pt idx="7700">
                  <c:v>0.77202781250000008</c:v>
                </c:pt>
                <c:pt idx="7701">
                  <c:v>0.7720285185185185</c:v>
                </c:pt>
                <c:pt idx="7702">
                  <c:v>0.77202954861111106</c:v>
                </c:pt>
                <c:pt idx="7703">
                  <c:v>0.77203026620370363</c:v>
                </c:pt>
                <c:pt idx="7704">
                  <c:v>0.77203128472222227</c:v>
                </c:pt>
                <c:pt idx="7705">
                  <c:v>0.77203200231481484</c:v>
                </c:pt>
                <c:pt idx="7706">
                  <c:v>0.77203302083333336</c:v>
                </c:pt>
                <c:pt idx="7707">
                  <c:v>0.77203373842592582</c:v>
                </c:pt>
                <c:pt idx="7708">
                  <c:v>0.77203475694444446</c:v>
                </c:pt>
                <c:pt idx="7709">
                  <c:v>0.77203554398148144</c:v>
                </c:pt>
                <c:pt idx="7710">
                  <c:v>0.77203648148148141</c:v>
                </c:pt>
                <c:pt idx="7711">
                  <c:v>0.77203718750000005</c:v>
                </c:pt>
                <c:pt idx="7712">
                  <c:v>0.77203822916666665</c:v>
                </c:pt>
                <c:pt idx="7713">
                  <c:v>0.77203892361111104</c:v>
                </c:pt>
                <c:pt idx="7714">
                  <c:v>0.77203996527777774</c:v>
                </c:pt>
                <c:pt idx="7715">
                  <c:v>0.77204067129629628</c:v>
                </c:pt>
                <c:pt idx="7716">
                  <c:v>0.77204170138888895</c:v>
                </c:pt>
                <c:pt idx="7717">
                  <c:v>0.77204243055555555</c:v>
                </c:pt>
                <c:pt idx="7718">
                  <c:v>0.77204343749999993</c:v>
                </c:pt>
                <c:pt idx="7719">
                  <c:v>0.77204414351851858</c:v>
                </c:pt>
                <c:pt idx="7720">
                  <c:v>0.77204552083333333</c:v>
                </c:pt>
                <c:pt idx="7721">
                  <c:v>0.77204656250000003</c:v>
                </c:pt>
                <c:pt idx="7722">
                  <c:v>0.77204760416666662</c:v>
                </c:pt>
                <c:pt idx="7723">
                  <c:v>0.77204864583333332</c:v>
                </c:pt>
                <c:pt idx="7724">
                  <c:v>0.77204935185185175</c:v>
                </c:pt>
                <c:pt idx="7725">
                  <c:v>0.77205037037037039</c:v>
                </c:pt>
                <c:pt idx="7726">
                  <c:v>0.77205107638888892</c:v>
                </c:pt>
                <c:pt idx="7727">
                  <c:v>0.77205211805555551</c:v>
                </c:pt>
                <c:pt idx="7728">
                  <c:v>0.77205288194444444</c:v>
                </c:pt>
                <c:pt idx="7729">
                  <c:v>0.77205386574074064</c:v>
                </c:pt>
                <c:pt idx="7730">
                  <c:v>0.77205458333333332</c:v>
                </c:pt>
                <c:pt idx="7731">
                  <c:v>0.7720555902777777</c:v>
                </c:pt>
                <c:pt idx="7732">
                  <c:v>0.77205633101851845</c:v>
                </c:pt>
                <c:pt idx="7733">
                  <c:v>0.77205733796296305</c:v>
                </c:pt>
                <c:pt idx="7734">
                  <c:v>0.77205803240740734</c:v>
                </c:pt>
                <c:pt idx="7735">
                  <c:v>0.7720590625</c:v>
                </c:pt>
                <c:pt idx="7736">
                  <c:v>0.77205975694444451</c:v>
                </c:pt>
                <c:pt idx="7737">
                  <c:v>0.7720607986111111</c:v>
                </c:pt>
                <c:pt idx="7738">
                  <c:v>0.77206153935185184</c:v>
                </c:pt>
                <c:pt idx="7739">
                  <c:v>0.77206252314814805</c:v>
                </c:pt>
                <c:pt idx="7740">
                  <c:v>0.7720632291666667</c:v>
                </c:pt>
                <c:pt idx="7741">
                  <c:v>0.7720642708333334</c:v>
                </c:pt>
                <c:pt idx="7742">
                  <c:v>0.77206498842592586</c:v>
                </c:pt>
                <c:pt idx="7743">
                  <c:v>0.77206600694444438</c:v>
                </c:pt>
                <c:pt idx="7744">
                  <c:v>0.77206672453703706</c:v>
                </c:pt>
                <c:pt idx="7745">
                  <c:v>0.77206775462962962</c:v>
                </c:pt>
                <c:pt idx="7746">
                  <c:v>0.77206846064814816</c:v>
                </c:pt>
                <c:pt idx="7747">
                  <c:v>0.77206947916666657</c:v>
                </c:pt>
                <c:pt idx="7748">
                  <c:v>0.7720702083333334</c:v>
                </c:pt>
                <c:pt idx="7749">
                  <c:v>0.77207121527777778</c:v>
                </c:pt>
                <c:pt idx="7750">
                  <c:v>0.77207194444444438</c:v>
                </c:pt>
                <c:pt idx="7751">
                  <c:v>0.77207295138888898</c:v>
                </c:pt>
                <c:pt idx="7752">
                  <c:v>0.77207364583333327</c:v>
                </c:pt>
                <c:pt idx="7753">
                  <c:v>0.77207467592592594</c:v>
                </c:pt>
                <c:pt idx="7754">
                  <c:v>0.77207539351851862</c:v>
                </c:pt>
                <c:pt idx="7755">
                  <c:v>0.77207642361111117</c:v>
                </c:pt>
                <c:pt idx="7756">
                  <c:v>0.77207716435185192</c:v>
                </c:pt>
                <c:pt idx="7757">
                  <c:v>0.77207815972222216</c:v>
                </c:pt>
                <c:pt idx="7758">
                  <c:v>0.77207887731481473</c:v>
                </c:pt>
                <c:pt idx="7759">
                  <c:v>0.77207990740740751</c:v>
                </c:pt>
                <c:pt idx="7760">
                  <c:v>0.77208060185185179</c:v>
                </c:pt>
                <c:pt idx="7761">
                  <c:v>0.77208163194444446</c:v>
                </c:pt>
                <c:pt idx="7762">
                  <c:v>0.77208236111111106</c:v>
                </c:pt>
                <c:pt idx="7763">
                  <c:v>0.77208339120370362</c:v>
                </c:pt>
                <c:pt idx="7764">
                  <c:v>0.77208408564814812</c:v>
                </c:pt>
                <c:pt idx="7765">
                  <c:v>0.7720850925925925</c:v>
                </c:pt>
                <c:pt idx="7766">
                  <c:v>0.77208579861111115</c:v>
                </c:pt>
                <c:pt idx="7767">
                  <c:v>0.77208684027777785</c:v>
                </c:pt>
                <c:pt idx="7768">
                  <c:v>0.77208755787037031</c:v>
                </c:pt>
                <c:pt idx="7769">
                  <c:v>0.77208857638888884</c:v>
                </c:pt>
                <c:pt idx="7770">
                  <c:v>0.77208929398148152</c:v>
                </c:pt>
                <c:pt idx="7771">
                  <c:v>0.77209031250000004</c:v>
                </c:pt>
                <c:pt idx="7772">
                  <c:v>0.77209104166666664</c:v>
                </c:pt>
                <c:pt idx="7773">
                  <c:v>0.77209204861111103</c:v>
                </c:pt>
                <c:pt idx="7774">
                  <c:v>0.77209276620370371</c:v>
                </c:pt>
                <c:pt idx="7775">
                  <c:v>0.77209378472222223</c:v>
                </c:pt>
                <c:pt idx="7776">
                  <c:v>0.7720945023148148</c:v>
                </c:pt>
                <c:pt idx="7777">
                  <c:v>0.77209552083333344</c:v>
                </c:pt>
                <c:pt idx="7778">
                  <c:v>0.77209625000000004</c:v>
                </c:pt>
                <c:pt idx="7779">
                  <c:v>0.77209724537037039</c:v>
                </c:pt>
                <c:pt idx="7780">
                  <c:v>0.77209829861111112</c:v>
                </c:pt>
                <c:pt idx="7781">
                  <c:v>0.77209934027777782</c:v>
                </c:pt>
                <c:pt idx="7782">
                  <c:v>0.77210038194444441</c:v>
                </c:pt>
                <c:pt idx="7783">
                  <c:v>0.77210141203703708</c:v>
                </c:pt>
                <c:pt idx="7784">
                  <c:v>0.77210246527777782</c:v>
                </c:pt>
                <c:pt idx="7785">
                  <c:v>0.77210317129629624</c:v>
                </c:pt>
                <c:pt idx="7786">
                  <c:v>0.77210421296296294</c:v>
                </c:pt>
                <c:pt idx="7787">
                  <c:v>0.77210491898148137</c:v>
                </c:pt>
                <c:pt idx="7788">
                  <c:v>0.77210593750000001</c:v>
                </c:pt>
                <c:pt idx="7789">
                  <c:v>0.77210665509259258</c:v>
                </c:pt>
                <c:pt idx="7790">
                  <c:v>0.7721076736111111</c:v>
                </c:pt>
                <c:pt idx="7791">
                  <c:v>0.77210836805555561</c:v>
                </c:pt>
                <c:pt idx="7792">
                  <c:v>0.77210939814814816</c:v>
                </c:pt>
                <c:pt idx="7793">
                  <c:v>0.77211011574074073</c:v>
                </c:pt>
                <c:pt idx="7794">
                  <c:v>0.77211114583333329</c:v>
                </c:pt>
                <c:pt idx="7795">
                  <c:v>0.77211186342592597</c:v>
                </c:pt>
                <c:pt idx="7796">
                  <c:v>0.7721128819444445</c:v>
                </c:pt>
                <c:pt idx="7797">
                  <c:v>0.77211362268518524</c:v>
                </c:pt>
                <c:pt idx="7798">
                  <c:v>0.77211461805555548</c:v>
                </c:pt>
                <c:pt idx="7799">
                  <c:v>0.7721153472222223</c:v>
                </c:pt>
                <c:pt idx="7800">
                  <c:v>0.77211636574074072</c:v>
                </c:pt>
                <c:pt idx="7801">
                  <c:v>0.77211706018518511</c:v>
                </c:pt>
                <c:pt idx="7802">
                  <c:v>0.77211809027777767</c:v>
                </c:pt>
                <c:pt idx="7803">
                  <c:v>0.77211884259259256</c:v>
                </c:pt>
                <c:pt idx="7804">
                  <c:v>0.77211981481481484</c:v>
                </c:pt>
                <c:pt idx="7805">
                  <c:v>0.77212052083333338</c:v>
                </c:pt>
                <c:pt idx="7806">
                  <c:v>0.77212155092592594</c:v>
                </c:pt>
                <c:pt idx="7807">
                  <c:v>0.77212225694444447</c:v>
                </c:pt>
                <c:pt idx="7808">
                  <c:v>0.77212331018518521</c:v>
                </c:pt>
                <c:pt idx="7809">
                  <c:v>0.77212435185185191</c:v>
                </c:pt>
                <c:pt idx="7810">
                  <c:v>0.77212505787037033</c:v>
                </c:pt>
                <c:pt idx="7811">
                  <c:v>0.7721257407407407</c:v>
                </c:pt>
                <c:pt idx="7812">
                  <c:v>0.77212677083333336</c:v>
                </c:pt>
                <c:pt idx="7813">
                  <c:v>0.77212748842592582</c:v>
                </c:pt>
                <c:pt idx="7814">
                  <c:v>0.77212850694444446</c:v>
                </c:pt>
                <c:pt idx="7815">
                  <c:v>0.77212922453703703</c:v>
                </c:pt>
                <c:pt idx="7816">
                  <c:v>0.77213024305555555</c:v>
                </c:pt>
                <c:pt idx="7817">
                  <c:v>0.77213097222222216</c:v>
                </c:pt>
                <c:pt idx="7818">
                  <c:v>0.77213196759259262</c:v>
                </c:pt>
                <c:pt idx="7819">
                  <c:v>0.77213267361111104</c:v>
                </c:pt>
                <c:pt idx="7820">
                  <c:v>0.77213371527777774</c:v>
                </c:pt>
                <c:pt idx="7821">
                  <c:v>0.77213443287037042</c:v>
                </c:pt>
                <c:pt idx="7822">
                  <c:v>0.77213545138888895</c:v>
                </c:pt>
                <c:pt idx="7823">
                  <c:v>0.77213616898148152</c:v>
                </c:pt>
                <c:pt idx="7824">
                  <c:v>0.77213718749999993</c:v>
                </c:pt>
                <c:pt idx="7825">
                  <c:v>0.77213790509259261</c:v>
                </c:pt>
                <c:pt idx="7826">
                  <c:v>0.77213892361111114</c:v>
                </c:pt>
                <c:pt idx="7827">
                  <c:v>0.77213966435185188</c:v>
                </c:pt>
                <c:pt idx="7828">
                  <c:v>0.77214067129629627</c:v>
                </c:pt>
                <c:pt idx="7829">
                  <c:v>0.77214136574074077</c:v>
                </c:pt>
                <c:pt idx="7830">
                  <c:v>0.77214239583333333</c:v>
                </c:pt>
                <c:pt idx="7831">
                  <c:v>0.77214309027777783</c:v>
                </c:pt>
                <c:pt idx="7832">
                  <c:v>0.77214412037037039</c:v>
                </c:pt>
                <c:pt idx="7833">
                  <c:v>0.77214483796296296</c:v>
                </c:pt>
                <c:pt idx="7834">
                  <c:v>0.77214586805555552</c:v>
                </c:pt>
                <c:pt idx="7835">
                  <c:v>0.77214658564814809</c:v>
                </c:pt>
                <c:pt idx="7836">
                  <c:v>0.77214760416666672</c:v>
                </c:pt>
                <c:pt idx="7837">
                  <c:v>0.77214832175925929</c:v>
                </c:pt>
                <c:pt idx="7838">
                  <c:v>0.77214934027777771</c:v>
                </c:pt>
                <c:pt idx="7839">
                  <c:v>0.77215004629629636</c:v>
                </c:pt>
                <c:pt idx="7840">
                  <c:v>0.77215108796296306</c:v>
                </c:pt>
                <c:pt idx="7841">
                  <c:v>0.77215178240740734</c:v>
                </c:pt>
                <c:pt idx="7842">
                  <c:v>0.77215281250000001</c:v>
                </c:pt>
                <c:pt idx="7843">
                  <c:v>0.77215353009259269</c:v>
                </c:pt>
                <c:pt idx="7844">
                  <c:v>0.77215453703703707</c:v>
                </c:pt>
                <c:pt idx="7845">
                  <c:v>0.7721552430555555</c:v>
                </c:pt>
                <c:pt idx="7846">
                  <c:v>0.7721562847222222</c:v>
                </c:pt>
                <c:pt idx="7847">
                  <c:v>0.77215702546296294</c:v>
                </c:pt>
                <c:pt idx="7848">
                  <c:v>0.77215806712962964</c:v>
                </c:pt>
                <c:pt idx="7849">
                  <c:v>0.77215873842592586</c:v>
                </c:pt>
                <c:pt idx="7850">
                  <c:v>0.77215975694444439</c:v>
                </c:pt>
                <c:pt idx="7851">
                  <c:v>0.77216046296296303</c:v>
                </c:pt>
                <c:pt idx="7852">
                  <c:v>0.77216150462962962</c:v>
                </c:pt>
                <c:pt idx="7853">
                  <c:v>0.77216221064814816</c:v>
                </c:pt>
                <c:pt idx="7854">
                  <c:v>0.77216322916666658</c:v>
                </c:pt>
                <c:pt idx="7855">
                  <c:v>0.77216394675925926</c:v>
                </c:pt>
                <c:pt idx="7856">
                  <c:v>0.77216496527777778</c:v>
                </c:pt>
                <c:pt idx="7857">
                  <c:v>0.77216568287037035</c:v>
                </c:pt>
                <c:pt idx="7858">
                  <c:v>0.77216668981481484</c:v>
                </c:pt>
                <c:pt idx="7859">
                  <c:v>0.77216739583333327</c:v>
                </c:pt>
                <c:pt idx="7860">
                  <c:v>0.77216843749999997</c:v>
                </c:pt>
                <c:pt idx="7861">
                  <c:v>0.77216916666666668</c:v>
                </c:pt>
                <c:pt idx="7862">
                  <c:v>0.77217017361111118</c:v>
                </c:pt>
                <c:pt idx="7863">
                  <c:v>0.77217093749999999</c:v>
                </c:pt>
                <c:pt idx="7864">
                  <c:v>0.77217190972222216</c:v>
                </c:pt>
                <c:pt idx="7865">
                  <c:v>0.77217262731481473</c:v>
                </c:pt>
                <c:pt idx="7866">
                  <c:v>0.77217364583333337</c:v>
                </c:pt>
                <c:pt idx="7867">
                  <c:v>0.77217435185185179</c:v>
                </c:pt>
                <c:pt idx="7868">
                  <c:v>0.77217538194444446</c:v>
                </c:pt>
                <c:pt idx="7869">
                  <c:v>0.77217609953703714</c:v>
                </c:pt>
                <c:pt idx="7870">
                  <c:v>0.77217710648148152</c:v>
                </c:pt>
                <c:pt idx="7871">
                  <c:v>0.77217781249999995</c:v>
                </c:pt>
                <c:pt idx="7872">
                  <c:v>0.77217885416666665</c:v>
                </c:pt>
                <c:pt idx="7873">
                  <c:v>0.77217954861111116</c:v>
                </c:pt>
                <c:pt idx="7874">
                  <c:v>0.77218059027777775</c:v>
                </c:pt>
                <c:pt idx="7875">
                  <c:v>0.77218130787037031</c:v>
                </c:pt>
                <c:pt idx="7876">
                  <c:v>0.77218233796296298</c:v>
                </c:pt>
                <c:pt idx="7877">
                  <c:v>0.77218337962962957</c:v>
                </c:pt>
                <c:pt idx="7878">
                  <c:v>0.77218408564814822</c:v>
                </c:pt>
                <c:pt idx="7879">
                  <c:v>0.77218545138888883</c:v>
                </c:pt>
                <c:pt idx="7880">
                  <c:v>0.77218649305555553</c:v>
                </c:pt>
                <c:pt idx="7881">
                  <c:v>0.77218753472222224</c:v>
                </c:pt>
                <c:pt idx="7882">
                  <c:v>0.7721882523148148</c:v>
                </c:pt>
                <c:pt idx="7883">
                  <c:v>0.7721892592592593</c:v>
                </c:pt>
                <c:pt idx="7884">
                  <c:v>0.77218996527777772</c:v>
                </c:pt>
                <c:pt idx="7885">
                  <c:v>0.77219100694444442</c:v>
                </c:pt>
                <c:pt idx="7886">
                  <c:v>0.77219171296296307</c:v>
                </c:pt>
                <c:pt idx="7887">
                  <c:v>0.77219274305555563</c:v>
                </c:pt>
                <c:pt idx="7888">
                  <c:v>0.7721934606481482</c:v>
                </c:pt>
                <c:pt idx="7889">
                  <c:v>0.77219447916666661</c:v>
                </c:pt>
                <c:pt idx="7890">
                  <c:v>0.77219521990740736</c:v>
                </c:pt>
                <c:pt idx="7891">
                  <c:v>0.77219621527777782</c:v>
                </c:pt>
                <c:pt idx="7892">
                  <c:v>0.77219694444444442</c:v>
                </c:pt>
                <c:pt idx="7893">
                  <c:v>0.77219795138888891</c:v>
                </c:pt>
                <c:pt idx="7894">
                  <c:v>0.77219870370370369</c:v>
                </c:pt>
                <c:pt idx="7895">
                  <c:v>0.77219968750000001</c:v>
                </c:pt>
                <c:pt idx="7896">
                  <c:v>0.77220040509259258</c:v>
                </c:pt>
                <c:pt idx="7897">
                  <c:v>0.77220141203703696</c:v>
                </c:pt>
                <c:pt idx="7898">
                  <c:v>0.77220211805555561</c:v>
                </c:pt>
                <c:pt idx="7899">
                  <c:v>0.77220314814814817</c:v>
                </c:pt>
                <c:pt idx="7900">
                  <c:v>0.77220390046296294</c:v>
                </c:pt>
                <c:pt idx="7901">
                  <c:v>0.77220490740740744</c:v>
                </c:pt>
                <c:pt idx="7902">
                  <c:v>0.77220561342592597</c:v>
                </c:pt>
                <c:pt idx="7903">
                  <c:v>0.7722066319444445</c:v>
                </c:pt>
                <c:pt idx="7904">
                  <c:v>0.7722073611111111</c:v>
                </c:pt>
                <c:pt idx="7905">
                  <c:v>0.77220836805555548</c:v>
                </c:pt>
                <c:pt idx="7906">
                  <c:v>0.77220914351851855</c:v>
                </c:pt>
                <c:pt idx="7907">
                  <c:v>0.77221010416666669</c:v>
                </c:pt>
                <c:pt idx="7908">
                  <c:v>0.77221082175925926</c:v>
                </c:pt>
                <c:pt idx="7909">
                  <c:v>0.77221184027777767</c:v>
                </c:pt>
                <c:pt idx="7910">
                  <c:v>0.77221254629629632</c:v>
                </c:pt>
                <c:pt idx="7911">
                  <c:v>0.77221357638888888</c:v>
                </c:pt>
                <c:pt idx="7912">
                  <c:v>0.77221461805555558</c:v>
                </c:pt>
                <c:pt idx="7913">
                  <c:v>0.77221531250000008</c:v>
                </c:pt>
                <c:pt idx="7914">
                  <c:v>0.77221600694444448</c:v>
                </c:pt>
                <c:pt idx="7915">
                  <c:v>0.77221706018518521</c:v>
                </c:pt>
                <c:pt idx="7916">
                  <c:v>0.77221778935185181</c:v>
                </c:pt>
                <c:pt idx="7917">
                  <c:v>0.77221879629629619</c:v>
                </c:pt>
                <c:pt idx="7918">
                  <c:v>0.7722198379629629</c:v>
                </c:pt>
                <c:pt idx="7919">
                  <c:v>0.77222054398148154</c:v>
                </c:pt>
                <c:pt idx="7920">
                  <c:v>0.77222123842592583</c:v>
                </c:pt>
                <c:pt idx="7921">
                  <c:v>0.77222240740740744</c:v>
                </c:pt>
                <c:pt idx="7922">
                  <c:v>0.77222329861111116</c:v>
                </c:pt>
                <c:pt idx="7923">
                  <c:v>0.77222399305555556</c:v>
                </c:pt>
                <c:pt idx="7924">
                  <c:v>0.77222468750000006</c:v>
                </c:pt>
                <c:pt idx="7925">
                  <c:v>0.77222572916666665</c:v>
                </c:pt>
                <c:pt idx="7926">
                  <c:v>0.77222642361111105</c:v>
                </c:pt>
                <c:pt idx="7927">
                  <c:v>0.77222746527777775</c:v>
                </c:pt>
                <c:pt idx="7928">
                  <c:v>0.77222819444444435</c:v>
                </c:pt>
                <c:pt idx="7929">
                  <c:v>0.77222920138888895</c:v>
                </c:pt>
                <c:pt idx="7930">
                  <c:v>0.77223025462962969</c:v>
                </c:pt>
                <c:pt idx="7931">
                  <c:v>0.77223128472222224</c:v>
                </c:pt>
                <c:pt idx="7932">
                  <c:v>0.77223232638888895</c:v>
                </c:pt>
                <c:pt idx="7933">
                  <c:v>0.77223336805555565</c:v>
                </c:pt>
                <c:pt idx="7934">
                  <c:v>0.77223440972222213</c:v>
                </c:pt>
                <c:pt idx="7935">
                  <c:v>0.77223545138888883</c:v>
                </c:pt>
                <c:pt idx="7936">
                  <c:v>0.77223648148148138</c:v>
                </c:pt>
                <c:pt idx="7937">
                  <c:v>0.77223753472222223</c:v>
                </c:pt>
                <c:pt idx="7938">
                  <c:v>0.77223857638888882</c:v>
                </c:pt>
                <c:pt idx="7939">
                  <c:v>0.77223961805555552</c:v>
                </c:pt>
                <c:pt idx="7940">
                  <c:v>0.77224065972222222</c:v>
                </c:pt>
                <c:pt idx="7941">
                  <c:v>0.77224174768518516</c:v>
                </c:pt>
                <c:pt idx="7942">
                  <c:v>0.77224343749999991</c:v>
                </c:pt>
                <c:pt idx="7943">
                  <c:v>0.77224447916666661</c:v>
                </c:pt>
                <c:pt idx="7944">
                  <c:v>0.77224552083333331</c:v>
                </c:pt>
                <c:pt idx="7945">
                  <c:v>0.77224656250000001</c:v>
                </c:pt>
                <c:pt idx="7946">
                  <c:v>0.77224759259259257</c:v>
                </c:pt>
                <c:pt idx="7947">
                  <c:v>0.7722486458333333</c:v>
                </c:pt>
                <c:pt idx="7948">
                  <c:v>0.7722496875</c:v>
                </c:pt>
                <c:pt idx="7949">
                  <c:v>0.77225072916666671</c:v>
                </c:pt>
                <c:pt idx="7950">
                  <c:v>0.7722517708333333</c:v>
                </c:pt>
                <c:pt idx="7951">
                  <c:v>0.7722528125</c:v>
                </c:pt>
                <c:pt idx="7952">
                  <c:v>0.7722538541666667</c:v>
                </c:pt>
                <c:pt idx="7953">
                  <c:v>0.7722548958333334</c:v>
                </c:pt>
                <c:pt idx="7954">
                  <c:v>0.7722559375000001</c:v>
                </c:pt>
                <c:pt idx="7955">
                  <c:v>0.77225697916666658</c:v>
                </c:pt>
                <c:pt idx="7956">
                  <c:v>0.77225803240740742</c:v>
                </c:pt>
                <c:pt idx="7957">
                  <c:v>0.77225905092592584</c:v>
                </c:pt>
                <c:pt idx="7958">
                  <c:v>0.77226009259259254</c:v>
                </c:pt>
                <c:pt idx="7959">
                  <c:v>0.77226114583333327</c:v>
                </c:pt>
                <c:pt idx="7960">
                  <c:v>0.77226218749999997</c:v>
                </c:pt>
                <c:pt idx="7961">
                  <c:v>0.77226322916666668</c:v>
                </c:pt>
                <c:pt idx="7962">
                  <c:v>0.77226427083333338</c:v>
                </c:pt>
                <c:pt idx="7963">
                  <c:v>0.77226531249999997</c:v>
                </c:pt>
                <c:pt idx="7964">
                  <c:v>0.77226635416666667</c:v>
                </c:pt>
                <c:pt idx="7965">
                  <c:v>0.77226739583333337</c:v>
                </c:pt>
                <c:pt idx="7966">
                  <c:v>0.77226843750000007</c:v>
                </c:pt>
                <c:pt idx="7967">
                  <c:v>0.77226947916666677</c:v>
                </c:pt>
                <c:pt idx="7968">
                  <c:v>0.77227050925925933</c:v>
                </c:pt>
                <c:pt idx="7969">
                  <c:v>0.77227156249999995</c:v>
                </c:pt>
                <c:pt idx="7970">
                  <c:v>0.77227260416666665</c:v>
                </c:pt>
                <c:pt idx="7971">
                  <c:v>0.77227364583333336</c:v>
                </c:pt>
                <c:pt idx="7972">
                  <c:v>0.77227468749999995</c:v>
                </c:pt>
                <c:pt idx="7973">
                  <c:v>0.77227572916666665</c:v>
                </c:pt>
                <c:pt idx="7974">
                  <c:v>0.7722767592592592</c:v>
                </c:pt>
                <c:pt idx="7975">
                  <c:v>0.77227781250000005</c:v>
                </c:pt>
                <c:pt idx="7976">
                  <c:v>0.77227885416666664</c:v>
                </c:pt>
                <c:pt idx="7977">
                  <c:v>0.77227989583333334</c:v>
                </c:pt>
                <c:pt idx="7978">
                  <c:v>0.77228093750000004</c:v>
                </c:pt>
                <c:pt idx="7979">
                  <c:v>0.7722819675925926</c:v>
                </c:pt>
                <c:pt idx="7980">
                  <c:v>0.77228302083333344</c:v>
                </c:pt>
                <c:pt idx="7981">
                  <c:v>0.77228406249999992</c:v>
                </c:pt>
                <c:pt idx="7982">
                  <c:v>0.77228510416666662</c:v>
                </c:pt>
                <c:pt idx="7983">
                  <c:v>0.77228614583333333</c:v>
                </c:pt>
                <c:pt idx="7984">
                  <c:v>0.77228719907407406</c:v>
                </c:pt>
                <c:pt idx="7985">
                  <c:v>0.77228822916666662</c:v>
                </c:pt>
                <c:pt idx="7986">
                  <c:v>0.77228928240740746</c:v>
                </c:pt>
                <c:pt idx="7987">
                  <c:v>0.77229031250000002</c:v>
                </c:pt>
                <c:pt idx="7988">
                  <c:v>0.77229135416666672</c:v>
                </c:pt>
                <c:pt idx="7989">
                  <c:v>0.77229239583333331</c:v>
                </c:pt>
                <c:pt idx="7990">
                  <c:v>0.77229342592592598</c:v>
                </c:pt>
                <c:pt idx="7991">
                  <c:v>0.77229446759259257</c:v>
                </c:pt>
                <c:pt idx="7992">
                  <c:v>0.77229552083333342</c:v>
                </c:pt>
                <c:pt idx="7993">
                  <c:v>0.77229656249999989</c:v>
                </c:pt>
                <c:pt idx="7994">
                  <c:v>0.7722976041666666</c:v>
                </c:pt>
                <c:pt idx="7995">
                  <c:v>0.7722986458333333</c:v>
                </c:pt>
                <c:pt idx="7996">
                  <c:v>0.7722996875</c:v>
                </c:pt>
                <c:pt idx="7997">
                  <c:v>0.77230108796296293</c:v>
                </c:pt>
                <c:pt idx="7998">
                  <c:v>0.77230211805555549</c:v>
                </c:pt>
                <c:pt idx="7999">
                  <c:v>0.77230315972222219</c:v>
                </c:pt>
                <c:pt idx="8000">
                  <c:v>0.77230420138888889</c:v>
                </c:pt>
                <c:pt idx="8001">
                  <c:v>0.77230524305555548</c:v>
                </c:pt>
                <c:pt idx="8002">
                  <c:v>0.77230628472222218</c:v>
                </c:pt>
                <c:pt idx="8003">
                  <c:v>0.77230732638888888</c:v>
                </c:pt>
                <c:pt idx="8004">
                  <c:v>0.77230836805555558</c:v>
                </c:pt>
                <c:pt idx="8005">
                  <c:v>0.77230942129629632</c:v>
                </c:pt>
                <c:pt idx="8006">
                  <c:v>0.77231045138888887</c:v>
                </c:pt>
                <c:pt idx="8007">
                  <c:v>0.77231149305555558</c:v>
                </c:pt>
                <c:pt idx="8008">
                  <c:v>0.77231256944444437</c:v>
                </c:pt>
                <c:pt idx="8009">
                  <c:v>0.77231357638888898</c:v>
                </c:pt>
                <c:pt idx="8010">
                  <c:v>0.77231461805555546</c:v>
                </c:pt>
                <c:pt idx="8011">
                  <c:v>0.77231565972222216</c:v>
                </c:pt>
                <c:pt idx="8012">
                  <c:v>0.77231668981481472</c:v>
                </c:pt>
                <c:pt idx="8013">
                  <c:v>0.77231773148148142</c:v>
                </c:pt>
                <c:pt idx="8014">
                  <c:v>0.77231877314814812</c:v>
                </c:pt>
                <c:pt idx="8015">
                  <c:v>0.77231981481481482</c:v>
                </c:pt>
                <c:pt idx="8016">
                  <c:v>0.77232085648148141</c:v>
                </c:pt>
                <c:pt idx="8017">
                  <c:v>0.77232190972222226</c:v>
                </c:pt>
                <c:pt idx="8018">
                  <c:v>0.77232295138888896</c:v>
                </c:pt>
                <c:pt idx="8019">
                  <c:v>0.77232400462962969</c:v>
                </c:pt>
                <c:pt idx="8020">
                  <c:v>0.77232503472222225</c:v>
                </c:pt>
                <c:pt idx="8021">
                  <c:v>0.77232607638888895</c:v>
                </c:pt>
                <c:pt idx="8022">
                  <c:v>0.77232712962962957</c:v>
                </c:pt>
                <c:pt idx="8023">
                  <c:v>0.77232817129629627</c:v>
                </c:pt>
                <c:pt idx="8024">
                  <c:v>0.77232918981481491</c:v>
                </c:pt>
                <c:pt idx="8025">
                  <c:v>0.77233024305555553</c:v>
                </c:pt>
                <c:pt idx="8026">
                  <c:v>0.77233128472222223</c:v>
                </c:pt>
                <c:pt idx="8027">
                  <c:v>0.77233232638888882</c:v>
                </c:pt>
                <c:pt idx="8028">
                  <c:v>0.77233336805555552</c:v>
                </c:pt>
                <c:pt idx="8029">
                  <c:v>0.77233440972222223</c:v>
                </c:pt>
                <c:pt idx="8030">
                  <c:v>0.77233545138888893</c:v>
                </c:pt>
                <c:pt idx="8031">
                  <c:v>0.77233650462962966</c:v>
                </c:pt>
                <c:pt idx="8032">
                  <c:v>0.77233753472222222</c:v>
                </c:pt>
                <c:pt idx="8033">
                  <c:v>0.77233857638888892</c:v>
                </c:pt>
                <c:pt idx="8034">
                  <c:v>0.77233960648148148</c:v>
                </c:pt>
                <c:pt idx="8035">
                  <c:v>0.77234067129629624</c:v>
                </c:pt>
                <c:pt idx="8036">
                  <c:v>0.7723417013888888</c:v>
                </c:pt>
                <c:pt idx="8037">
                  <c:v>0.77234275462962965</c:v>
                </c:pt>
                <c:pt idx="8038">
                  <c:v>0.7723437847222222</c:v>
                </c:pt>
                <c:pt idx="8039">
                  <c:v>0.77234482638888891</c:v>
                </c:pt>
                <c:pt idx="8040">
                  <c:v>0.77234587962962964</c:v>
                </c:pt>
                <c:pt idx="8041">
                  <c:v>0.77234693287037037</c:v>
                </c:pt>
                <c:pt idx="8042">
                  <c:v>0.7723479513888889</c:v>
                </c:pt>
                <c:pt idx="8043">
                  <c:v>0.7723489930555556</c:v>
                </c:pt>
                <c:pt idx="8044">
                  <c:v>0.77235004629629633</c:v>
                </c:pt>
                <c:pt idx="8045">
                  <c:v>0.77235107638888889</c:v>
                </c:pt>
                <c:pt idx="8046">
                  <c:v>0.77235210648148145</c:v>
                </c:pt>
                <c:pt idx="8047">
                  <c:v>0.77235315972222229</c:v>
                </c:pt>
                <c:pt idx="8048">
                  <c:v>0.77235420138888899</c:v>
                </c:pt>
                <c:pt idx="8049">
                  <c:v>0.77235525462962962</c:v>
                </c:pt>
                <c:pt idx="8050">
                  <c:v>0.77235628472222217</c:v>
                </c:pt>
                <c:pt idx="8051">
                  <c:v>0.77235731481481473</c:v>
                </c:pt>
                <c:pt idx="8052">
                  <c:v>0.77235871527777789</c:v>
                </c:pt>
                <c:pt idx="8053">
                  <c:v>0.77235975694444436</c:v>
                </c:pt>
                <c:pt idx="8054">
                  <c:v>0.77236079861111107</c:v>
                </c:pt>
                <c:pt idx="8055">
                  <c:v>0.77236184027777777</c:v>
                </c:pt>
                <c:pt idx="8056">
                  <c:v>0.77236287037037032</c:v>
                </c:pt>
                <c:pt idx="8057">
                  <c:v>0.77236392361111106</c:v>
                </c:pt>
                <c:pt idx="8058">
                  <c:v>0.77236496527777776</c:v>
                </c:pt>
                <c:pt idx="8059">
                  <c:v>0.77236600694444446</c:v>
                </c:pt>
                <c:pt idx="8060">
                  <c:v>0.77236704861111116</c:v>
                </c:pt>
                <c:pt idx="8061">
                  <c:v>0.77236809027777775</c:v>
                </c:pt>
                <c:pt idx="8062">
                  <c:v>0.77236913194444445</c:v>
                </c:pt>
                <c:pt idx="8063">
                  <c:v>0.77237017361111115</c:v>
                </c:pt>
                <c:pt idx="8064">
                  <c:v>0.77237121527777786</c:v>
                </c:pt>
                <c:pt idx="8065">
                  <c:v>0.77237225694444456</c:v>
                </c:pt>
                <c:pt idx="8066">
                  <c:v>0.77237329861111104</c:v>
                </c:pt>
                <c:pt idx="8067">
                  <c:v>0.77237434027777774</c:v>
                </c:pt>
                <c:pt idx="8068">
                  <c:v>0.7723753703703703</c:v>
                </c:pt>
                <c:pt idx="8069">
                  <c:v>0.77237642361111114</c:v>
                </c:pt>
                <c:pt idx="8070">
                  <c:v>0.77237746527777773</c:v>
                </c:pt>
                <c:pt idx="8071">
                  <c:v>0.77237850694444443</c:v>
                </c:pt>
                <c:pt idx="8072">
                  <c:v>0.77237956018518517</c:v>
                </c:pt>
                <c:pt idx="8073">
                  <c:v>0.77238060185185187</c:v>
                </c:pt>
                <c:pt idx="8074">
                  <c:v>0.77238163194444442</c:v>
                </c:pt>
                <c:pt idx="8075">
                  <c:v>0.77238267361111113</c:v>
                </c:pt>
                <c:pt idx="8076">
                  <c:v>0.77238372685185175</c:v>
                </c:pt>
                <c:pt idx="8077">
                  <c:v>0.77238475694444453</c:v>
                </c:pt>
                <c:pt idx="8078">
                  <c:v>0.77238578703703709</c:v>
                </c:pt>
                <c:pt idx="8079">
                  <c:v>0.77238684027777771</c:v>
                </c:pt>
                <c:pt idx="8080">
                  <c:v>0.77238788194444441</c:v>
                </c:pt>
                <c:pt idx="8081">
                  <c:v>0.77238892361111111</c:v>
                </c:pt>
                <c:pt idx="8082">
                  <c:v>0.77238996527777781</c:v>
                </c:pt>
                <c:pt idx="8083">
                  <c:v>0.77239105324074064</c:v>
                </c:pt>
                <c:pt idx="8084">
                  <c:v>0.7723920486111111</c:v>
                </c:pt>
                <c:pt idx="8085">
                  <c:v>0.77239309027777781</c:v>
                </c:pt>
                <c:pt idx="8086">
                  <c:v>0.77239413194444451</c:v>
                </c:pt>
                <c:pt idx="8087">
                  <c:v>0.7723951736111111</c:v>
                </c:pt>
                <c:pt idx="8088">
                  <c:v>0.7723962152777778</c:v>
                </c:pt>
                <c:pt idx="8089">
                  <c:v>0.7723972569444445</c:v>
                </c:pt>
                <c:pt idx="8090">
                  <c:v>0.7723986458333334</c:v>
                </c:pt>
                <c:pt idx="8091">
                  <c:v>0.77239968749999999</c:v>
                </c:pt>
                <c:pt idx="8092">
                  <c:v>0.77240072916666669</c:v>
                </c:pt>
                <c:pt idx="8093">
                  <c:v>0.77240178240740731</c:v>
                </c:pt>
                <c:pt idx="8094">
                  <c:v>0.77240281250000009</c:v>
                </c:pt>
                <c:pt idx="8095">
                  <c:v>0.77240385416666657</c:v>
                </c:pt>
                <c:pt idx="8096">
                  <c:v>0.77240489583333327</c:v>
                </c:pt>
                <c:pt idx="8097">
                  <c:v>0.77240593749999997</c:v>
                </c:pt>
                <c:pt idx="8098">
                  <c:v>0.77240696759259253</c:v>
                </c:pt>
                <c:pt idx="8099">
                  <c:v>0.77240800925925923</c:v>
                </c:pt>
                <c:pt idx="8100">
                  <c:v>0.77240905092592593</c:v>
                </c:pt>
                <c:pt idx="8101">
                  <c:v>0.77241009259259252</c:v>
                </c:pt>
                <c:pt idx="8102">
                  <c:v>0.77241113425925922</c:v>
                </c:pt>
                <c:pt idx="8103">
                  <c:v>0.77241217592592593</c:v>
                </c:pt>
                <c:pt idx="8104">
                  <c:v>0.77241321759259263</c:v>
                </c:pt>
                <c:pt idx="8105">
                  <c:v>0.77241425925925933</c:v>
                </c:pt>
                <c:pt idx="8106">
                  <c:v>0.77241530092592592</c:v>
                </c:pt>
                <c:pt idx="8107">
                  <c:v>0.77241670138888896</c:v>
                </c:pt>
                <c:pt idx="8108">
                  <c:v>0.77241774305555555</c:v>
                </c:pt>
                <c:pt idx="8109">
                  <c:v>0.77241878472222225</c:v>
                </c:pt>
                <c:pt idx="8110">
                  <c:v>0.77241982638888895</c:v>
                </c:pt>
                <c:pt idx="8111">
                  <c:v>0.77242087962962958</c:v>
                </c:pt>
                <c:pt idx="8112">
                  <c:v>0.77242225694444444</c:v>
                </c:pt>
                <c:pt idx="8113">
                  <c:v>0.77242331018518529</c:v>
                </c:pt>
                <c:pt idx="8114">
                  <c:v>0.77242437499999994</c:v>
                </c:pt>
                <c:pt idx="8115">
                  <c:v>0.77242538194444454</c:v>
                </c:pt>
                <c:pt idx="8116">
                  <c:v>0.77242642361111102</c:v>
                </c:pt>
                <c:pt idx="8117">
                  <c:v>0.77242746527777773</c:v>
                </c:pt>
                <c:pt idx="8118">
                  <c:v>0.77242850694444443</c:v>
                </c:pt>
                <c:pt idx="8119">
                  <c:v>0.77242954861111113</c:v>
                </c:pt>
                <c:pt idx="8120">
                  <c:v>0.77243059027777772</c:v>
                </c:pt>
                <c:pt idx="8121">
                  <c:v>0.77243163194444442</c:v>
                </c:pt>
                <c:pt idx="8122">
                  <c:v>0.77243267361111112</c:v>
                </c:pt>
                <c:pt idx="8123">
                  <c:v>0.77243371527777782</c:v>
                </c:pt>
                <c:pt idx="8124">
                  <c:v>0.77243475694444441</c:v>
                </c:pt>
                <c:pt idx="8125">
                  <c:v>0.77243579861111111</c:v>
                </c:pt>
                <c:pt idx="8126">
                  <c:v>0.77243684027777781</c:v>
                </c:pt>
                <c:pt idx="8127">
                  <c:v>0.77243788194444452</c:v>
                </c:pt>
                <c:pt idx="8128">
                  <c:v>0.77243892361111122</c:v>
                </c:pt>
                <c:pt idx="8129">
                  <c:v>0.7724399652777777</c:v>
                </c:pt>
                <c:pt idx="8130">
                  <c:v>0.7724410069444444</c:v>
                </c:pt>
                <c:pt idx="8131">
                  <c:v>0.7724420486111111</c:v>
                </c:pt>
                <c:pt idx="8132">
                  <c:v>0.7724430902777778</c:v>
                </c:pt>
                <c:pt idx="8133">
                  <c:v>0.77244412037037036</c:v>
                </c:pt>
                <c:pt idx="8134">
                  <c:v>0.77244517361111109</c:v>
                </c:pt>
                <c:pt idx="8135">
                  <c:v>0.77244621527777779</c:v>
                </c:pt>
                <c:pt idx="8136">
                  <c:v>0.77244725694444449</c:v>
                </c:pt>
                <c:pt idx="8137">
                  <c:v>0.77244829861111108</c:v>
                </c:pt>
                <c:pt idx="8138">
                  <c:v>0.77244934027777779</c:v>
                </c:pt>
                <c:pt idx="8139">
                  <c:v>0.77245038194444449</c:v>
                </c:pt>
                <c:pt idx="8140">
                  <c:v>0.77245142361111119</c:v>
                </c:pt>
                <c:pt idx="8141">
                  <c:v>0.77245246527777789</c:v>
                </c:pt>
                <c:pt idx="8142">
                  <c:v>0.77245350694444437</c:v>
                </c:pt>
                <c:pt idx="8143">
                  <c:v>0.77245454861111107</c:v>
                </c:pt>
                <c:pt idx="8144">
                  <c:v>0.77245557870370363</c:v>
                </c:pt>
                <c:pt idx="8145">
                  <c:v>0.77245663194444447</c:v>
                </c:pt>
                <c:pt idx="8146">
                  <c:v>0.77245767361111106</c:v>
                </c:pt>
                <c:pt idx="8147">
                  <c:v>0.77245871527777776</c:v>
                </c:pt>
                <c:pt idx="8148">
                  <c:v>0.77245975694444446</c:v>
                </c:pt>
                <c:pt idx="8149">
                  <c:v>0.77246079861111117</c:v>
                </c:pt>
                <c:pt idx="8150">
                  <c:v>0.7724618518518519</c:v>
                </c:pt>
                <c:pt idx="8151">
                  <c:v>0.77246288194444446</c:v>
                </c:pt>
                <c:pt idx="8152">
                  <c:v>0.77246392361111116</c:v>
                </c:pt>
                <c:pt idx="8153">
                  <c:v>0.77246497685185178</c:v>
                </c:pt>
                <c:pt idx="8154">
                  <c:v>0.77246600694444434</c:v>
                </c:pt>
                <c:pt idx="8155">
                  <c:v>0.77246703703703712</c:v>
                </c:pt>
                <c:pt idx="8156">
                  <c:v>0.77246809027777774</c:v>
                </c:pt>
                <c:pt idx="8157">
                  <c:v>0.77246913194444444</c:v>
                </c:pt>
                <c:pt idx="8158">
                  <c:v>0.77247017361111114</c:v>
                </c:pt>
                <c:pt idx="8159">
                  <c:v>0.77247121527777773</c:v>
                </c:pt>
                <c:pt idx="8160">
                  <c:v>0.77247225694444444</c:v>
                </c:pt>
                <c:pt idx="8161">
                  <c:v>0.77247329861111114</c:v>
                </c:pt>
                <c:pt idx="8162">
                  <c:v>0.77247503472222212</c:v>
                </c:pt>
                <c:pt idx="8163">
                  <c:v>0.77247608796296297</c:v>
                </c:pt>
                <c:pt idx="8164">
                  <c:v>0.77247711805555552</c:v>
                </c:pt>
                <c:pt idx="8165">
                  <c:v>0.77247817129629626</c:v>
                </c:pt>
                <c:pt idx="8166">
                  <c:v>0.77247918981481478</c:v>
                </c:pt>
                <c:pt idx="8167">
                  <c:v>0.77248024305555552</c:v>
                </c:pt>
                <c:pt idx="8168">
                  <c:v>0.77248128472222222</c:v>
                </c:pt>
                <c:pt idx="8169">
                  <c:v>0.77248232638888892</c:v>
                </c:pt>
                <c:pt idx="8170">
                  <c:v>0.77248336805555562</c:v>
                </c:pt>
                <c:pt idx="8171">
                  <c:v>0.77248442129629635</c:v>
                </c:pt>
                <c:pt idx="8172">
                  <c:v>0.77248545138888891</c:v>
                </c:pt>
                <c:pt idx="8173">
                  <c:v>0.77248649305555561</c:v>
                </c:pt>
                <c:pt idx="8174">
                  <c:v>0.77248753472222231</c:v>
                </c:pt>
                <c:pt idx="8175">
                  <c:v>0.77248858796296294</c:v>
                </c:pt>
                <c:pt idx="8176">
                  <c:v>0.77248961805555549</c:v>
                </c:pt>
                <c:pt idx="8177">
                  <c:v>0.77249064814814805</c:v>
                </c:pt>
                <c:pt idx="8178">
                  <c:v>0.77249168981481475</c:v>
                </c:pt>
                <c:pt idx="8179">
                  <c:v>0.77249274305555549</c:v>
                </c:pt>
                <c:pt idx="8180">
                  <c:v>0.77249379629629633</c:v>
                </c:pt>
                <c:pt idx="8181">
                  <c:v>0.77249482638888889</c:v>
                </c:pt>
                <c:pt idx="8182">
                  <c:v>0.77249620370370364</c:v>
                </c:pt>
                <c:pt idx="8183">
                  <c:v>0.77249724537037034</c:v>
                </c:pt>
                <c:pt idx="8184">
                  <c:v>0.77249829861111108</c:v>
                </c:pt>
                <c:pt idx="8185">
                  <c:v>0.77249934027777778</c:v>
                </c:pt>
                <c:pt idx="8186">
                  <c:v>0.77250037037037034</c:v>
                </c:pt>
                <c:pt idx="8187">
                  <c:v>0.77250142361111118</c:v>
                </c:pt>
                <c:pt idx="8188">
                  <c:v>0.77250245370370374</c:v>
                </c:pt>
                <c:pt idx="8189">
                  <c:v>0.77250350694444447</c:v>
                </c:pt>
                <c:pt idx="8190">
                  <c:v>0.77250454861111117</c:v>
                </c:pt>
                <c:pt idx="8191">
                  <c:v>0.77250559027777788</c:v>
                </c:pt>
                <c:pt idx="8192">
                  <c:v>0.77250663194444436</c:v>
                </c:pt>
                <c:pt idx="8193">
                  <c:v>0.77250767361111106</c:v>
                </c:pt>
                <c:pt idx="8194">
                  <c:v>0.77250871527777776</c:v>
                </c:pt>
                <c:pt idx="8195">
                  <c:v>0.77250976851851849</c:v>
                </c:pt>
                <c:pt idx="8196">
                  <c:v>0.77251079861111105</c:v>
                </c:pt>
                <c:pt idx="8197">
                  <c:v>0.77251184027777775</c:v>
                </c:pt>
                <c:pt idx="8198">
                  <c:v>0.77251288194444445</c:v>
                </c:pt>
                <c:pt idx="8199">
                  <c:v>0.77251392361111115</c:v>
                </c:pt>
                <c:pt idx="8200">
                  <c:v>0.77251495370370371</c:v>
                </c:pt>
                <c:pt idx="8201">
                  <c:v>0.77251600694444444</c:v>
                </c:pt>
                <c:pt idx="8202">
                  <c:v>0.77251704861111115</c:v>
                </c:pt>
                <c:pt idx="8203">
                  <c:v>0.77251809027777785</c:v>
                </c:pt>
                <c:pt idx="8204">
                  <c:v>0.77251914351851847</c:v>
                </c:pt>
                <c:pt idx="8205">
                  <c:v>0.77252016203703711</c:v>
                </c:pt>
                <c:pt idx="8206">
                  <c:v>0.77252121527777773</c:v>
                </c:pt>
                <c:pt idx="8207">
                  <c:v>0.77252226851851846</c:v>
                </c:pt>
                <c:pt idx="8208">
                  <c:v>0.77252329861111113</c:v>
                </c:pt>
                <c:pt idx="8209">
                  <c:v>0.77252434027777772</c:v>
                </c:pt>
                <c:pt idx="8210">
                  <c:v>0.77252537037037039</c:v>
                </c:pt>
                <c:pt idx="8211">
                  <c:v>0.77252642361111112</c:v>
                </c:pt>
                <c:pt idx="8212">
                  <c:v>0.77252746527777783</c:v>
                </c:pt>
                <c:pt idx="8213">
                  <c:v>0.77252850694444442</c:v>
                </c:pt>
                <c:pt idx="8214">
                  <c:v>0.77252954861111112</c:v>
                </c:pt>
                <c:pt idx="8215">
                  <c:v>0.77253057870370367</c:v>
                </c:pt>
                <c:pt idx="8216">
                  <c:v>0.77253163194444452</c:v>
                </c:pt>
                <c:pt idx="8217">
                  <c:v>0.77253267361111122</c:v>
                </c:pt>
                <c:pt idx="8218">
                  <c:v>0.7725337152777777</c:v>
                </c:pt>
                <c:pt idx="8219">
                  <c:v>0.7725347569444444</c:v>
                </c:pt>
                <c:pt idx="8220">
                  <c:v>0.7725357986111111</c:v>
                </c:pt>
                <c:pt idx="8221">
                  <c:v>0.7725368402777778</c:v>
                </c:pt>
                <c:pt idx="8222">
                  <c:v>0.77253788194444439</c:v>
                </c:pt>
                <c:pt idx="8223">
                  <c:v>0.77253892361111109</c:v>
                </c:pt>
                <c:pt idx="8224">
                  <c:v>0.7725399652777778</c:v>
                </c:pt>
                <c:pt idx="8225">
                  <c:v>0.7725410069444445</c:v>
                </c:pt>
                <c:pt idx="8226">
                  <c:v>0.77254204861111109</c:v>
                </c:pt>
                <c:pt idx="8227">
                  <c:v>0.77254309027777779</c:v>
                </c:pt>
                <c:pt idx="8228">
                  <c:v>0.77254413194444449</c:v>
                </c:pt>
                <c:pt idx="8229">
                  <c:v>0.77254516203703705</c:v>
                </c:pt>
                <c:pt idx="8230">
                  <c:v>0.77254621527777767</c:v>
                </c:pt>
                <c:pt idx="8231">
                  <c:v>0.77254725694444437</c:v>
                </c:pt>
                <c:pt idx="8232">
                  <c:v>0.77254828703703693</c:v>
                </c:pt>
                <c:pt idx="8233">
                  <c:v>0.77254934027777777</c:v>
                </c:pt>
                <c:pt idx="8234">
                  <c:v>0.77255038194444448</c:v>
                </c:pt>
                <c:pt idx="8235">
                  <c:v>0.77255142361111107</c:v>
                </c:pt>
                <c:pt idx="8236">
                  <c:v>0.77255246527777777</c:v>
                </c:pt>
                <c:pt idx="8237">
                  <c:v>0.77255350694444447</c:v>
                </c:pt>
                <c:pt idx="8238">
                  <c:v>0.77255454861111117</c:v>
                </c:pt>
                <c:pt idx="8239">
                  <c:v>0.77255562499999997</c:v>
                </c:pt>
                <c:pt idx="8240">
                  <c:v>0.77255663194444446</c:v>
                </c:pt>
                <c:pt idx="8241">
                  <c:v>0.77255766203703702</c:v>
                </c:pt>
                <c:pt idx="8242">
                  <c:v>0.77255872685185178</c:v>
                </c:pt>
                <c:pt idx="8243">
                  <c:v>0.77255974537037042</c:v>
                </c:pt>
                <c:pt idx="8244">
                  <c:v>0.77256114583333335</c:v>
                </c:pt>
                <c:pt idx="8245">
                  <c:v>0.77256218750000005</c:v>
                </c:pt>
                <c:pt idx="8246">
                  <c:v>0.77256322916666675</c:v>
                </c:pt>
                <c:pt idx="8247">
                  <c:v>0.77256427083333323</c:v>
                </c:pt>
                <c:pt idx="8248">
                  <c:v>0.77256531249999993</c:v>
                </c:pt>
                <c:pt idx="8249">
                  <c:v>0.77256635416666664</c:v>
                </c:pt>
                <c:pt idx="8250">
                  <c:v>0.77256739583333334</c:v>
                </c:pt>
                <c:pt idx="8251">
                  <c:v>0.77256843750000004</c:v>
                </c:pt>
                <c:pt idx="8252">
                  <c:v>0.77256947916666663</c:v>
                </c:pt>
                <c:pt idx="8253">
                  <c:v>0.7725705092592593</c:v>
                </c:pt>
                <c:pt idx="8254">
                  <c:v>0.77257155092592589</c:v>
                </c:pt>
                <c:pt idx="8255">
                  <c:v>0.77257260416666673</c:v>
                </c:pt>
                <c:pt idx="8256">
                  <c:v>0.77257364583333332</c:v>
                </c:pt>
                <c:pt idx="8257">
                  <c:v>0.77257468750000002</c:v>
                </c:pt>
                <c:pt idx="8258">
                  <c:v>0.77257572916666672</c:v>
                </c:pt>
                <c:pt idx="8259">
                  <c:v>0.77257675925925928</c:v>
                </c:pt>
                <c:pt idx="8260">
                  <c:v>0.77257781249999991</c:v>
                </c:pt>
                <c:pt idx="8261">
                  <c:v>0.77257885416666661</c:v>
                </c:pt>
                <c:pt idx="8262">
                  <c:v>0.77257989583333331</c:v>
                </c:pt>
                <c:pt idx="8263">
                  <c:v>0.77258093750000001</c:v>
                </c:pt>
                <c:pt idx="8264">
                  <c:v>0.77258196759259257</c:v>
                </c:pt>
                <c:pt idx="8265">
                  <c:v>0.77258300925925927</c:v>
                </c:pt>
                <c:pt idx="8266">
                  <c:v>0.77258405092592586</c:v>
                </c:pt>
                <c:pt idx="8267">
                  <c:v>0.7725851041666667</c:v>
                </c:pt>
                <c:pt idx="8268">
                  <c:v>0.7725861458333334</c:v>
                </c:pt>
                <c:pt idx="8269">
                  <c:v>0.77258718749999999</c:v>
                </c:pt>
                <c:pt idx="8270">
                  <c:v>0.7725882291666667</c:v>
                </c:pt>
                <c:pt idx="8271">
                  <c:v>0.77258925925925925</c:v>
                </c:pt>
                <c:pt idx="8272">
                  <c:v>0.77259067129629633</c:v>
                </c:pt>
                <c:pt idx="8273">
                  <c:v>0.77259170138888889</c:v>
                </c:pt>
                <c:pt idx="8274">
                  <c:v>0.77259274305555559</c:v>
                </c:pt>
                <c:pt idx="8275">
                  <c:v>0.77259378472222229</c:v>
                </c:pt>
                <c:pt idx="8276">
                  <c:v>0.77259481481481485</c:v>
                </c:pt>
                <c:pt idx="8277">
                  <c:v>0.77259585648148155</c:v>
                </c:pt>
                <c:pt idx="8278">
                  <c:v>0.77259689814814825</c:v>
                </c:pt>
                <c:pt idx="8279">
                  <c:v>0.77259795138888887</c:v>
                </c:pt>
                <c:pt idx="8280">
                  <c:v>0.7725990046296296</c:v>
                </c:pt>
                <c:pt idx="8281">
                  <c:v>0.77260003472222216</c:v>
                </c:pt>
                <c:pt idx="8282">
                  <c:v>0.77260107638888886</c:v>
                </c:pt>
                <c:pt idx="8283">
                  <c:v>0.77260211805555556</c:v>
                </c:pt>
                <c:pt idx="8284">
                  <c:v>0.77260315972222227</c:v>
                </c:pt>
                <c:pt idx="8285">
                  <c:v>0.77260420138888886</c:v>
                </c:pt>
                <c:pt idx="8286">
                  <c:v>0.77260524305555556</c:v>
                </c:pt>
                <c:pt idx="8287">
                  <c:v>0.77260630787037032</c:v>
                </c:pt>
                <c:pt idx="8288">
                  <c:v>0.77260732638888896</c:v>
                </c:pt>
                <c:pt idx="8289">
                  <c:v>0.77260836805555566</c:v>
                </c:pt>
                <c:pt idx="8290">
                  <c:v>0.77260940972222214</c:v>
                </c:pt>
                <c:pt idx="8291">
                  <c:v>0.77261045138888884</c:v>
                </c:pt>
                <c:pt idx="8292">
                  <c:v>0.77261149305555554</c:v>
                </c:pt>
                <c:pt idx="8293">
                  <c:v>0.77261253472222224</c:v>
                </c:pt>
                <c:pt idx="8294">
                  <c:v>0.77261357638888883</c:v>
                </c:pt>
                <c:pt idx="8295">
                  <c:v>0.77261462962962968</c:v>
                </c:pt>
                <c:pt idx="8296">
                  <c:v>0.77261565972222224</c:v>
                </c:pt>
                <c:pt idx="8297">
                  <c:v>0.77261670138888894</c:v>
                </c:pt>
                <c:pt idx="8298">
                  <c:v>0.7726177314814815</c:v>
                </c:pt>
                <c:pt idx="8299">
                  <c:v>0.77261878472222223</c:v>
                </c:pt>
                <c:pt idx="8300">
                  <c:v>0.77261982638888893</c:v>
                </c:pt>
                <c:pt idx="8301">
                  <c:v>0.77262086805555563</c:v>
                </c:pt>
                <c:pt idx="8302">
                  <c:v>0.77262190972222233</c:v>
                </c:pt>
                <c:pt idx="8303">
                  <c:v>0.77262293981481489</c:v>
                </c:pt>
                <c:pt idx="8304">
                  <c:v>0.77262400462962966</c:v>
                </c:pt>
                <c:pt idx="8305">
                  <c:v>0.77262503472222221</c:v>
                </c:pt>
                <c:pt idx="8306">
                  <c:v>0.77262607638888892</c:v>
                </c:pt>
                <c:pt idx="8307">
                  <c:v>0.77262711805555551</c:v>
                </c:pt>
                <c:pt idx="8308">
                  <c:v>0.77262815972222221</c:v>
                </c:pt>
                <c:pt idx="8309">
                  <c:v>0.77262918981481477</c:v>
                </c:pt>
                <c:pt idx="8310">
                  <c:v>0.77263023148148147</c:v>
                </c:pt>
                <c:pt idx="8311">
                  <c:v>0.77263127314814817</c:v>
                </c:pt>
                <c:pt idx="8312">
                  <c:v>0.7726323263888889</c:v>
                </c:pt>
                <c:pt idx="8313">
                  <c:v>0.7726333680555556</c:v>
                </c:pt>
                <c:pt idx="8314">
                  <c:v>0.7726344097222223</c:v>
                </c:pt>
                <c:pt idx="8315">
                  <c:v>0.77263545138888878</c:v>
                </c:pt>
                <c:pt idx="8316">
                  <c:v>0.77263649305555548</c:v>
                </c:pt>
                <c:pt idx="8317">
                  <c:v>0.77263752314814804</c:v>
                </c:pt>
                <c:pt idx="8318">
                  <c:v>0.77263858796296292</c:v>
                </c:pt>
                <c:pt idx="8319">
                  <c:v>0.77263961805555559</c:v>
                </c:pt>
                <c:pt idx="8320">
                  <c:v>0.77264065972222218</c:v>
                </c:pt>
                <c:pt idx="8321">
                  <c:v>0.77264168981481485</c:v>
                </c:pt>
                <c:pt idx="8322">
                  <c:v>0.77264274305555558</c:v>
                </c:pt>
                <c:pt idx="8323">
                  <c:v>0.77264378472222228</c:v>
                </c:pt>
                <c:pt idx="8324">
                  <c:v>0.77264481481481484</c:v>
                </c:pt>
                <c:pt idx="8325">
                  <c:v>0.77264586805555557</c:v>
                </c:pt>
                <c:pt idx="8326">
                  <c:v>0.77264690972222227</c:v>
                </c:pt>
                <c:pt idx="8327">
                  <c:v>0.77264795138888898</c:v>
                </c:pt>
                <c:pt idx="8328">
                  <c:v>0.77264899305555546</c:v>
                </c:pt>
                <c:pt idx="8329">
                  <c:v>0.77265003472222216</c:v>
                </c:pt>
                <c:pt idx="8330">
                  <c:v>0.77265106481481471</c:v>
                </c:pt>
                <c:pt idx="8331">
                  <c:v>0.77265210648148142</c:v>
                </c:pt>
                <c:pt idx="8332">
                  <c:v>0.77265314814814812</c:v>
                </c:pt>
                <c:pt idx="8333">
                  <c:v>0.77265417824074067</c:v>
                </c:pt>
                <c:pt idx="8334">
                  <c:v>0.77265523148148141</c:v>
                </c:pt>
                <c:pt idx="8335">
                  <c:v>0.77265627314814811</c:v>
                </c:pt>
                <c:pt idx="8336">
                  <c:v>0.77265731481481481</c:v>
                </c:pt>
                <c:pt idx="8337">
                  <c:v>0.77265836805555554</c:v>
                </c:pt>
                <c:pt idx="8338">
                  <c:v>0.77265940972222225</c:v>
                </c:pt>
                <c:pt idx="8339">
                  <c:v>0.77266045138888895</c:v>
                </c:pt>
                <c:pt idx="8340">
                  <c:v>0.77266149305555565</c:v>
                </c:pt>
                <c:pt idx="8341">
                  <c:v>0.77266253472222213</c:v>
                </c:pt>
                <c:pt idx="8342">
                  <c:v>0.77266357638888883</c:v>
                </c:pt>
                <c:pt idx="8343">
                  <c:v>0.77266460648148139</c:v>
                </c:pt>
                <c:pt idx="8344">
                  <c:v>0.77266564814814809</c:v>
                </c:pt>
                <c:pt idx="8345">
                  <c:v>0.77266668981481479</c:v>
                </c:pt>
                <c:pt idx="8346">
                  <c:v>0.77266773148148149</c:v>
                </c:pt>
                <c:pt idx="8347">
                  <c:v>0.77266878472222222</c:v>
                </c:pt>
                <c:pt idx="8348">
                  <c:v>0.77266982638888893</c:v>
                </c:pt>
                <c:pt idx="8349">
                  <c:v>0.77267086805555563</c:v>
                </c:pt>
                <c:pt idx="8350">
                  <c:v>0.77267193287037028</c:v>
                </c:pt>
                <c:pt idx="8351">
                  <c:v>0.77267293981481489</c:v>
                </c:pt>
                <c:pt idx="8352">
                  <c:v>0.77267399305555562</c:v>
                </c:pt>
                <c:pt idx="8353">
                  <c:v>0.77267503472222232</c:v>
                </c:pt>
                <c:pt idx="8354">
                  <c:v>0.77267606481481488</c:v>
                </c:pt>
                <c:pt idx="8355">
                  <c:v>0.7726771180555555</c:v>
                </c:pt>
                <c:pt idx="8356">
                  <c:v>0.7726781597222222</c:v>
                </c:pt>
                <c:pt idx="8357">
                  <c:v>0.77267918981481476</c:v>
                </c:pt>
                <c:pt idx="8358">
                  <c:v>0.77268025462962964</c:v>
                </c:pt>
                <c:pt idx="8359">
                  <c:v>0.77268128472222219</c:v>
                </c:pt>
                <c:pt idx="8360">
                  <c:v>0.7726823263888889</c:v>
                </c:pt>
                <c:pt idx="8361">
                  <c:v>0.7726833680555556</c:v>
                </c:pt>
                <c:pt idx="8362">
                  <c:v>0.7726844097222223</c:v>
                </c:pt>
                <c:pt idx="8363">
                  <c:v>0.77268545138888889</c:v>
                </c:pt>
                <c:pt idx="8364">
                  <c:v>0.77268655092592597</c:v>
                </c:pt>
                <c:pt idx="8365">
                  <c:v>0.77268752314814815</c:v>
                </c:pt>
                <c:pt idx="8366">
                  <c:v>0.77268857638888899</c:v>
                </c:pt>
                <c:pt idx="8367">
                  <c:v>0.77268960648148155</c:v>
                </c:pt>
                <c:pt idx="8368">
                  <c:v>0.77269065972222217</c:v>
                </c:pt>
                <c:pt idx="8369">
                  <c:v>0.77269173611111108</c:v>
                </c:pt>
                <c:pt idx="8370">
                  <c:v>0.77269274305555558</c:v>
                </c:pt>
                <c:pt idx="8371">
                  <c:v>0.77269379629629631</c:v>
                </c:pt>
                <c:pt idx="8372">
                  <c:v>0.77269483796296301</c:v>
                </c:pt>
                <c:pt idx="8373">
                  <c:v>0.77269590277777789</c:v>
                </c:pt>
                <c:pt idx="8374">
                  <c:v>0.77269690972222227</c:v>
                </c:pt>
                <c:pt idx="8375">
                  <c:v>0.77269795138888886</c:v>
                </c:pt>
                <c:pt idx="8376">
                  <c:v>0.77269898148148153</c:v>
                </c:pt>
                <c:pt idx="8377">
                  <c:v>0.77270038194444446</c:v>
                </c:pt>
                <c:pt idx="8378">
                  <c:v>0.77270142361111116</c:v>
                </c:pt>
                <c:pt idx="8379">
                  <c:v>0.77270245370370372</c:v>
                </c:pt>
                <c:pt idx="8380">
                  <c:v>0.77270349537037042</c:v>
                </c:pt>
                <c:pt idx="8381">
                  <c:v>0.77270452546296298</c:v>
                </c:pt>
                <c:pt idx="8382">
                  <c:v>0.77270557870370371</c:v>
                </c:pt>
                <c:pt idx="8383">
                  <c:v>0.77270663194444433</c:v>
                </c:pt>
                <c:pt idx="8384">
                  <c:v>0.77270766203703711</c:v>
                </c:pt>
                <c:pt idx="8385">
                  <c:v>0.77270871527777774</c:v>
                </c:pt>
                <c:pt idx="8386">
                  <c:v>0.77270974537037029</c:v>
                </c:pt>
                <c:pt idx="8387">
                  <c:v>0.77271078703703699</c:v>
                </c:pt>
                <c:pt idx="8388">
                  <c:v>0.7727118287037037</c:v>
                </c:pt>
                <c:pt idx="8389">
                  <c:v>0.77271288194444443</c:v>
                </c:pt>
                <c:pt idx="8390">
                  <c:v>0.77271391203703699</c:v>
                </c:pt>
                <c:pt idx="8391">
                  <c:v>0.77271496527777783</c:v>
                </c:pt>
                <c:pt idx="8392">
                  <c:v>0.77271601851851857</c:v>
                </c:pt>
                <c:pt idx="8393">
                  <c:v>0.77271704861111112</c:v>
                </c:pt>
                <c:pt idx="8394">
                  <c:v>0.77271810185185175</c:v>
                </c:pt>
                <c:pt idx="8395">
                  <c:v>0.77271913194444453</c:v>
                </c:pt>
                <c:pt idx="8396">
                  <c:v>0.77272017361111101</c:v>
                </c:pt>
                <c:pt idx="8397">
                  <c:v>0.77272121527777771</c:v>
                </c:pt>
                <c:pt idx="8398">
                  <c:v>0.77272224537037026</c:v>
                </c:pt>
                <c:pt idx="8399">
                  <c:v>0.77272329861111111</c:v>
                </c:pt>
                <c:pt idx="8400">
                  <c:v>0.77272434027777781</c:v>
                </c:pt>
                <c:pt idx="8401">
                  <c:v>0.7727253819444444</c:v>
                </c:pt>
                <c:pt idx="8402">
                  <c:v>0.77272641203703707</c:v>
                </c:pt>
                <c:pt idx="8403">
                  <c:v>0.77272745370370366</c:v>
                </c:pt>
                <c:pt idx="8404">
                  <c:v>0.7727285069444445</c:v>
                </c:pt>
                <c:pt idx="8405">
                  <c:v>0.77272954861111109</c:v>
                </c:pt>
                <c:pt idx="8406">
                  <c:v>0.77273060185185194</c:v>
                </c:pt>
                <c:pt idx="8407">
                  <c:v>0.7727316319444445</c:v>
                </c:pt>
                <c:pt idx="8408">
                  <c:v>0.77273268518518512</c:v>
                </c:pt>
                <c:pt idx="8409">
                  <c:v>0.77273371527777768</c:v>
                </c:pt>
                <c:pt idx="8410">
                  <c:v>0.77273475694444438</c:v>
                </c:pt>
                <c:pt idx="8411">
                  <c:v>0.77273579861111108</c:v>
                </c:pt>
                <c:pt idx="8412">
                  <c:v>0.77273684027777778</c:v>
                </c:pt>
                <c:pt idx="8413">
                  <c:v>0.77273789351851851</c:v>
                </c:pt>
                <c:pt idx="8414">
                  <c:v>0.77273892361111107</c:v>
                </c:pt>
                <c:pt idx="8415">
                  <c:v>0.77273996527777777</c:v>
                </c:pt>
                <c:pt idx="8416">
                  <c:v>0.77274100694444448</c:v>
                </c:pt>
                <c:pt idx="8417">
                  <c:v>0.77274203703703703</c:v>
                </c:pt>
                <c:pt idx="8418">
                  <c:v>0.77274309027777777</c:v>
                </c:pt>
                <c:pt idx="8419">
                  <c:v>0.77274412037037044</c:v>
                </c:pt>
                <c:pt idx="8420">
                  <c:v>0.77274516203703703</c:v>
                </c:pt>
                <c:pt idx="8421">
                  <c:v>0.77274620370370373</c:v>
                </c:pt>
                <c:pt idx="8422">
                  <c:v>0.77274724537037043</c:v>
                </c:pt>
                <c:pt idx="8423">
                  <c:v>0.77274828703703713</c:v>
                </c:pt>
                <c:pt idx="8424">
                  <c:v>0.77274934027777775</c:v>
                </c:pt>
                <c:pt idx="8425">
                  <c:v>0.77275038194444445</c:v>
                </c:pt>
                <c:pt idx="8426">
                  <c:v>0.77275141203703701</c:v>
                </c:pt>
                <c:pt idx="8427">
                  <c:v>0.77275247685185189</c:v>
                </c:pt>
                <c:pt idx="8428">
                  <c:v>0.7727534953703703</c:v>
                </c:pt>
                <c:pt idx="8429">
                  <c:v>0.77275457175925932</c:v>
                </c:pt>
                <c:pt idx="8430">
                  <c:v>0.7727555787037037</c:v>
                </c:pt>
                <c:pt idx="8431">
                  <c:v>0.77275628472222213</c:v>
                </c:pt>
                <c:pt idx="8432">
                  <c:v>0.77275731481481491</c:v>
                </c:pt>
                <c:pt idx="8433">
                  <c:v>0.77275836805555553</c:v>
                </c:pt>
                <c:pt idx="8434">
                  <c:v>0.77275942129629627</c:v>
                </c:pt>
                <c:pt idx="8435">
                  <c:v>0.77276045138888882</c:v>
                </c:pt>
                <c:pt idx="8436">
                  <c:v>0.77276149305555553</c:v>
                </c:pt>
                <c:pt idx="8437">
                  <c:v>0.77276253472222223</c:v>
                </c:pt>
                <c:pt idx="8438">
                  <c:v>0.77276357638888893</c:v>
                </c:pt>
                <c:pt idx="8439">
                  <c:v>0.77276461805555563</c:v>
                </c:pt>
                <c:pt idx="8440">
                  <c:v>0.77276567129629636</c:v>
                </c:pt>
                <c:pt idx="8441">
                  <c:v>0.77276670138888892</c:v>
                </c:pt>
                <c:pt idx="8442">
                  <c:v>0.77276774305555562</c:v>
                </c:pt>
                <c:pt idx="8443">
                  <c:v>0.77276877314814818</c:v>
                </c:pt>
                <c:pt idx="8444">
                  <c:v>0.77276981481481488</c:v>
                </c:pt>
                <c:pt idx="8445">
                  <c:v>0.7727708680555555</c:v>
                </c:pt>
                <c:pt idx="8446">
                  <c:v>0.77277190972222221</c:v>
                </c:pt>
                <c:pt idx="8447">
                  <c:v>0.77277295138888891</c:v>
                </c:pt>
                <c:pt idx="8448">
                  <c:v>0.7727739930555555</c:v>
                </c:pt>
                <c:pt idx="8449">
                  <c:v>0.7727750347222222</c:v>
                </c:pt>
                <c:pt idx="8450">
                  <c:v>0.7727760763888889</c:v>
                </c:pt>
                <c:pt idx="8451">
                  <c:v>0.77277714120370378</c:v>
                </c:pt>
                <c:pt idx="8452">
                  <c:v>0.77277815972222219</c:v>
                </c:pt>
                <c:pt idx="8453">
                  <c:v>0.77277892361111122</c:v>
                </c:pt>
                <c:pt idx="8454">
                  <c:v>0.77277988425925936</c:v>
                </c:pt>
                <c:pt idx="8455">
                  <c:v>0.77278093749999999</c:v>
                </c:pt>
                <c:pt idx="8456">
                  <c:v>0.772782326388889</c:v>
                </c:pt>
                <c:pt idx="8457">
                  <c:v>0.77278336805555548</c:v>
                </c:pt>
                <c:pt idx="8458">
                  <c:v>0.77278410879629622</c:v>
                </c:pt>
                <c:pt idx="8459">
                  <c:v>0.77278511574074071</c:v>
                </c:pt>
                <c:pt idx="8460">
                  <c:v>0.77278614583333338</c:v>
                </c:pt>
                <c:pt idx="8461">
                  <c:v>0.77278719907407412</c:v>
                </c:pt>
                <c:pt idx="8462">
                  <c:v>0.77278822916666667</c:v>
                </c:pt>
                <c:pt idx="8463">
                  <c:v>0.77278927083333337</c:v>
                </c:pt>
                <c:pt idx="8464">
                  <c:v>0.77279031250000008</c:v>
                </c:pt>
                <c:pt idx="8465">
                  <c:v>0.77279134259259263</c:v>
                </c:pt>
                <c:pt idx="8466">
                  <c:v>0.77279238425925934</c:v>
                </c:pt>
                <c:pt idx="8467">
                  <c:v>0.77279343749999996</c:v>
                </c:pt>
                <c:pt idx="8468">
                  <c:v>0.77279447916666666</c:v>
                </c:pt>
                <c:pt idx="8469">
                  <c:v>0.77279552083333336</c:v>
                </c:pt>
                <c:pt idx="8470">
                  <c:v>0.77279656249999995</c:v>
                </c:pt>
                <c:pt idx="8471">
                  <c:v>0.77279760416666665</c:v>
                </c:pt>
                <c:pt idx="8472">
                  <c:v>0.77279864583333335</c:v>
                </c:pt>
                <c:pt idx="8473">
                  <c:v>0.77279967592592591</c:v>
                </c:pt>
                <c:pt idx="8474">
                  <c:v>0.77280071759259261</c:v>
                </c:pt>
                <c:pt idx="8475">
                  <c:v>0.77280175925925931</c:v>
                </c:pt>
                <c:pt idx="8476">
                  <c:v>0.7728028009259259</c:v>
                </c:pt>
                <c:pt idx="8477">
                  <c:v>0.77280385416666675</c:v>
                </c:pt>
                <c:pt idx="8478">
                  <c:v>0.77280490740740737</c:v>
                </c:pt>
                <c:pt idx="8479">
                  <c:v>0.77280593749999993</c:v>
                </c:pt>
                <c:pt idx="8480">
                  <c:v>0.77280664351851858</c:v>
                </c:pt>
                <c:pt idx="8481">
                  <c:v>0.77280767361111113</c:v>
                </c:pt>
                <c:pt idx="8482">
                  <c:v>0.77280872685185187</c:v>
                </c:pt>
                <c:pt idx="8483">
                  <c:v>0.77280975694444443</c:v>
                </c:pt>
                <c:pt idx="8484">
                  <c:v>0.77281078703703709</c:v>
                </c:pt>
                <c:pt idx="8485">
                  <c:v>0.77281184027777783</c:v>
                </c:pt>
                <c:pt idx="8486">
                  <c:v>0.77281288194444453</c:v>
                </c:pt>
                <c:pt idx="8487">
                  <c:v>0.77281391203703709</c:v>
                </c:pt>
                <c:pt idx="8488">
                  <c:v>0.77281495370370379</c:v>
                </c:pt>
                <c:pt idx="8489">
                  <c:v>0.77281600694444441</c:v>
                </c:pt>
                <c:pt idx="8490">
                  <c:v>0.77281703703703697</c:v>
                </c:pt>
                <c:pt idx="8491">
                  <c:v>0.77281809027777781</c:v>
                </c:pt>
                <c:pt idx="8492">
                  <c:v>0.7728191319444444</c:v>
                </c:pt>
                <c:pt idx="8493">
                  <c:v>0.77282016203703707</c:v>
                </c:pt>
                <c:pt idx="8494">
                  <c:v>0.77282121527777781</c:v>
                </c:pt>
                <c:pt idx="8495">
                  <c:v>0.77282259259259256</c:v>
                </c:pt>
                <c:pt idx="8496">
                  <c:v>0.77282364583333329</c:v>
                </c:pt>
                <c:pt idx="8497">
                  <c:v>0.7728246875</c:v>
                </c:pt>
                <c:pt idx="8498">
                  <c:v>0.7728257291666667</c:v>
                </c:pt>
                <c:pt idx="8499">
                  <c:v>0.77282675925925925</c:v>
                </c:pt>
                <c:pt idx="8500">
                  <c:v>0.77282780092592596</c:v>
                </c:pt>
                <c:pt idx="8501">
                  <c:v>0.77282885416666669</c:v>
                </c:pt>
                <c:pt idx="8502">
                  <c:v>0.77282993055555549</c:v>
                </c:pt>
                <c:pt idx="8503">
                  <c:v>0.77283093750000009</c:v>
                </c:pt>
                <c:pt idx="8504">
                  <c:v>0.77283197916666657</c:v>
                </c:pt>
                <c:pt idx="8505">
                  <c:v>0.77283302083333327</c:v>
                </c:pt>
                <c:pt idx="8506">
                  <c:v>0.77283406249999997</c:v>
                </c:pt>
                <c:pt idx="8507">
                  <c:v>0.77283510416666668</c:v>
                </c:pt>
                <c:pt idx="8508">
                  <c:v>0.77283615740740741</c:v>
                </c:pt>
                <c:pt idx="8509">
                  <c:v>0.77283717592592593</c:v>
                </c:pt>
                <c:pt idx="8510">
                  <c:v>0.77283822916666667</c:v>
                </c:pt>
                <c:pt idx="8511">
                  <c:v>0.77283927083333337</c:v>
                </c:pt>
                <c:pt idx="8512">
                  <c:v>0.77284031250000007</c:v>
                </c:pt>
                <c:pt idx="8513">
                  <c:v>0.77284135416666666</c:v>
                </c:pt>
                <c:pt idx="8514">
                  <c:v>0.77284239583333336</c:v>
                </c:pt>
                <c:pt idx="8515">
                  <c:v>0.77284343750000006</c:v>
                </c:pt>
                <c:pt idx="8516">
                  <c:v>0.77284449074074069</c:v>
                </c:pt>
                <c:pt idx="8517">
                  <c:v>0.77284552083333324</c:v>
                </c:pt>
                <c:pt idx="8518">
                  <c:v>0.77284655092592602</c:v>
                </c:pt>
                <c:pt idx="8519">
                  <c:v>0.77284760416666665</c:v>
                </c:pt>
                <c:pt idx="8520">
                  <c:v>0.7728486342592592</c:v>
                </c:pt>
                <c:pt idx="8521">
                  <c:v>0.77284967592592591</c:v>
                </c:pt>
                <c:pt idx="8522">
                  <c:v>0.77285072916666664</c:v>
                </c:pt>
                <c:pt idx="8523">
                  <c:v>0.77285177083333334</c:v>
                </c:pt>
                <c:pt idx="8524">
                  <c:v>0.77285281250000004</c:v>
                </c:pt>
                <c:pt idx="8525">
                  <c:v>0.77285385416666674</c:v>
                </c:pt>
                <c:pt idx="8526">
                  <c:v>0.7728548842592593</c:v>
                </c:pt>
                <c:pt idx="8527">
                  <c:v>0.77285593750000003</c:v>
                </c:pt>
                <c:pt idx="8528">
                  <c:v>0.77285697916666674</c:v>
                </c:pt>
                <c:pt idx="8529">
                  <c:v>0.77285800925925929</c:v>
                </c:pt>
                <c:pt idx="8530">
                  <c:v>0.77285906249999992</c:v>
                </c:pt>
                <c:pt idx="8531">
                  <c:v>0.77286010416666662</c:v>
                </c:pt>
                <c:pt idx="8532">
                  <c:v>0.77286113425925917</c:v>
                </c:pt>
                <c:pt idx="8533">
                  <c:v>0.77286218750000002</c:v>
                </c:pt>
                <c:pt idx="8534">
                  <c:v>0.77286322916666661</c:v>
                </c:pt>
                <c:pt idx="8535">
                  <c:v>0.77286427083333331</c:v>
                </c:pt>
                <c:pt idx="8536">
                  <c:v>0.77286531250000001</c:v>
                </c:pt>
                <c:pt idx="8537">
                  <c:v>0.77286636574074075</c:v>
                </c:pt>
                <c:pt idx="8538">
                  <c:v>0.77286738425925927</c:v>
                </c:pt>
                <c:pt idx="8539">
                  <c:v>0.77286842592592597</c:v>
                </c:pt>
                <c:pt idx="8540">
                  <c:v>0.77286946759259256</c:v>
                </c:pt>
                <c:pt idx="8541">
                  <c:v>0.77287053240740733</c:v>
                </c:pt>
                <c:pt idx="8542">
                  <c:v>0.77287156250000011</c:v>
                </c:pt>
                <c:pt idx="8543">
                  <c:v>0.77287259259259267</c:v>
                </c:pt>
                <c:pt idx="8544">
                  <c:v>0.77287363425925937</c:v>
                </c:pt>
                <c:pt idx="8545">
                  <c:v>0.77287467592592585</c:v>
                </c:pt>
                <c:pt idx="8546">
                  <c:v>0.77287571759259255</c:v>
                </c:pt>
                <c:pt idx="8547">
                  <c:v>0.77287677083333328</c:v>
                </c:pt>
                <c:pt idx="8548">
                  <c:v>0.77287781249999998</c:v>
                </c:pt>
                <c:pt idx="8549">
                  <c:v>0.77287885416666668</c:v>
                </c:pt>
                <c:pt idx="8550">
                  <c:v>0.77288024305555558</c:v>
                </c:pt>
                <c:pt idx="8551">
                  <c:v>0.77288127314814814</c:v>
                </c:pt>
                <c:pt idx="8552">
                  <c:v>0.77288233796296302</c:v>
                </c:pt>
                <c:pt idx="8553">
                  <c:v>0.77288336805555558</c:v>
                </c:pt>
                <c:pt idx="8554">
                  <c:v>0.77288439814814813</c:v>
                </c:pt>
                <c:pt idx="8555">
                  <c:v>0.77288543981481483</c:v>
                </c:pt>
                <c:pt idx="8556">
                  <c:v>0.77288649305555557</c:v>
                </c:pt>
                <c:pt idx="8557">
                  <c:v>0.77288756944444448</c:v>
                </c:pt>
                <c:pt idx="8558">
                  <c:v>0.77288857638888897</c:v>
                </c:pt>
                <c:pt idx="8559">
                  <c:v>0.77288961805555545</c:v>
                </c:pt>
                <c:pt idx="8560">
                  <c:v>0.77289067129629629</c:v>
                </c:pt>
                <c:pt idx="8561">
                  <c:v>0.77289170138888885</c:v>
                </c:pt>
                <c:pt idx="8562">
                  <c:v>0.77289274305555555</c:v>
                </c:pt>
                <c:pt idx="8563">
                  <c:v>0.77289378472222225</c:v>
                </c:pt>
                <c:pt idx="8564">
                  <c:v>0.772895</c:v>
                </c:pt>
                <c:pt idx="8565">
                  <c:v>0.7728962037037036</c:v>
                </c:pt>
                <c:pt idx="8566">
                  <c:v>0.77289725694444444</c:v>
                </c:pt>
                <c:pt idx="8567">
                  <c:v>0.77289831018518518</c:v>
                </c:pt>
                <c:pt idx="8568">
                  <c:v>0.77289934027777774</c:v>
                </c:pt>
                <c:pt idx="8569">
                  <c:v>0.77290038194444444</c:v>
                </c:pt>
                <c:pt idx="8570">
                  <c:v>0.77290144675925931</c:v>
                </c:pt>
                <c:pt idx="8571">
                  <c:v>0.77290246527777784</c:v>
                </c:pt>
                <c:pt idx="8572">
                  <c:v>0.77290350694444443</c:v>
                </c:pt>
                <c:pt idx="8573">
                  <c:v>0.77290454861111113</c:v>
                </c:pt>
                <c:pt idx="8574">
                  <c:v>0.77290559027777783</c:v>
                </c:pt>
                <c:pt idx="8575">
                  <c:v>0.77290664351851845</c:v>
                </c:pt>
                <c:pt idx="8576">
                  <c:v>0.77290766203703709</c:v>
                </c:pt>
                <c:pt idx="8577">
                  <c:v>0.77290870370370379</c:v>
                </c:pt>
                <c:pt idx="8578">
                  <c:v>0.77290974537037027</c:v>
                </c:pt>
                <c:pt idx="8579">
                  <c:v>0.77291078703703697</c:v>
                </c:pt>
                <c:pt idx="8580">
                  <c:v>0.77291184027777771</c:v>
                </c:pt>
                <c:pt idx="8581">
                  <c:v>0.77291287037037038</c:v>
                </c:pt>
                <c:pt idx="8582">
                  <c:v>0.77291391203703697</c:v>
                </c:pt>
                <c:pt idx="8583">
                  <c:v>0.77291496527777781</c:v>
                </c:pt>
                <c:pt idx="8584">
                  <c:v>0.77291601851851854</c:v>
                </c:pt>
                <c:pt idx="8585">
                  <c:v>0.77291706018518525</c:v>
                </c:pt>
                <c:pt idx="8586">
                  <c:v>0.77291807870370377</c:v>
                </c:pt>
                <c:pt idx="8587">
                  <c:v>0.77291912037037036</c:v>
                </c:pt>
                <c:pt idx="8588">
                  <c:v>0.77292016203703706</c:v>
                </c:pt>
                <c:pt idx="8589">
                  <c:v>0.77292120370370376</c:v>
                </c:pt>
                <c:pt idx="8590">
                  <c:v>0.77292224537037046</c:v>
                </c:pt>
                <c:pt idx="8591">
                  <c:v>0.77292328703703694</c:v>
                </c:pt>
                <c:pt idx="8592">
                  <c:v>0.77292432870370364</c:v>
                </c:pt>
                <c:pt idx="8593">
                  <c:v>0.77292539351851852</c:v>
                </c:pt>
                <c:pt idx="8594">
                  <c:v>0.77292642361111108</c:v>
                </c:pt>
                <c:pt idx="8595">
                  <c:v>0.77292746527777778</c:v>
                </c:pt>
                <c:pt idx="8596">
                  <c:v>0.77292850694444448</c:v>
                </c:pt>
                <c:pt idx="8597">
                  <c:v>0.77292954861111107</c:v>
                </c:pt>
                <c:pt idx="8598">
                  <c:v>0.77293057870370374</c:v>
                </c:pt>
                <c:pt idx="8599">
                  <c:v>0.77293162037037033</c:v>
                </c:pt>
                <c:pt idx="8600">
                  <c:v>0.77293267361111118</c:v>
                </c:pt>
                <c:pt idx="8601">
                  <c:v>0.77293374999999997</c:v>
                </c:pt>
                <c:pt idx="8602">
                  <c:v>0.77293475694444436</c:v>
                </c:pt>
                <c:pt idx="8603">
                  <c:v>0.77293579861111106</c:v>
                </c:pt>
                <c:pt idx="8604">
                  <c:v>0.77293684027777776</c:v>
                </c:pt>
                <c:pt idx="8605">
                  <c:v>0.77293822916666677</c:v>
                </c:pt>
                <c:pt idx="8606">
                  <c:v>0.77293927083333325</c:v>
                </c:pt>
                <c:pt idx="8607">
                  <c:v>0.77294032407407409</c:v>
                </c:pt>
                <c:pt idx="8608">
                  <c:v>0.77294136574074068</c:v>
                </c:pt>
                <c:pt idx="8609">
                  <c:v>0.77294238425925921</c:v>
                </c:pt>
                <c:pt idx="8610">
                  <c:v>0.77294342592592591</c:v>
                </c:pt>
                <c:pt idx="8611">
                  <c:v>0.77294446759259261</c:v>
                </c:pt>
                <c:pt idx="8612">
                  <c:v>0.7729455092592592</c:v>
                </c:pt>
                <c:pt idx="8613">
                  <c:v>0.7729465509259259</c:v>
                </c:pt>
                <c:pt idx="8614">
                  <c:v>0.7729475925925926</c:v>
                </c:pt>
                <c:pt idx="8615">
                  <c:v>0.77294864583333334</c:v>
                </c:pt>
                <c:pt idx="8616">
                  <c:v>0.77294968750000004</c:v>
                </c:pt>
                <c:pt idx="8617">
                  <c:v>0.7729507175925926</c:v>
                </c:pt>
                <c:pt idx="8618">
                  <c:v>0.7729517592592593</c:v>
                </c:pt>
                <c:pt idx="8619">
                  <c:v>0.77295281249999992</c:v>
                </c:pt>
                <c:pt idx="8620">
                  <c:v>0.7729538425925927</c:v>
                </c:pt>
                <c:pt idx="8621">
                  <c:v>0.77295489583333332</c:v>
                </c:pt>
                <c:pt idx="8622">
                  <c:v>0.7729559606481482</c:v>
                </c:pt>
                <c:pt idx="8623">
                  <c:v>0.77295697916666661</c:v>
                </c:pt>
                <c:pt idx="8624">
                  <c:v>0.77295802083333331</c:v>
                </c:pt>
                <c:pt idx="8625">
                  <c:v>0.77295905092592587</c:v>
                </c:pt>
                <c:pt idx="8626">
                  <c:v>0.77296009259259257</c:v>
                </c:pt>
                <c:pt idx="8627">
                  <c:v>0.77296113425925927</c:v>
                </c:pt>
                <c:pt idx="8628">
                  <c:v>0.77296217592592598</c:v>
                </c:pt>
                <c:pt idx="8629">
                  <c:v>0.77296324074074063</c:v>
                </c:pt>
                <c:pt idx="8630">
                  <c:v>0.77296427083333341</c:v>
                </c:pt>
                <c:pt idx="8631">
                  <c:v>0.77296530092592597</c:v>
                </c:pt>
                <c:pt idx="8632">
                  <c:v>0.77296634259259267</c:v>
                </c:pt>
                <c:pt idx="8633">
                  <c:v>0.77296738425925915</c:v>
                </c:pt>
                <c:pt idx="8634">
                  <c:v>0.77296843749999999</c:v>
                </c:pt>
                <c:pt idx="8635">
                  <c:v>0.77296946759259255</c:v>
                </c:pt>
                <c:pt idx="8636">
                  <c:v>0.77297053240740743</c:v>
                </c:pt>
                <c:pt idx="8637">
                  <c:v>0.77297155092592595</c:v>
                </c:pt>
                <c:pt idx="8638">
                  <c:v>0.77297260416666669</c:v>
                </c:pt>
                <c:pt idx="8639">
                  <c:v>0.77297363425925925</c:v>
                </c:pt>
                <c:pt idx="8640">
                  <c:v>0.77297468749999998</c:v>
                </c:pt>
                <c:pt idx="8641">
                  <c:v>0.77297571759259265</c:v>
                </c:pt>
                <c:pt idx="8642">
                  <c:v>0.77297675925925924</c:v>
                </c:pt>
                <c:pt idx="8643">
                  <c:v>0.77297780092592594</c:v>
                </c:pt>
                <c:pt idx="8644">
                  <c:v>0.77297884259259264</c:v>
                </c:pt>
                <c:pt idx="8645">
                  <c:v>0.77297990740740741</c:v>
                </c:pt>
                <c:pt idx="8646">
                  <c:v>0.77298093749999996</c:v>
                </c:pt>
                <c:pt idx="8647">
                  <c:v>0.77298197916666667</c:v>
                </c:pt>
                <c:pt idx="8648">
                  <c:v>0.77298300925925922</c:v>
                </c:pt>
                <c:pt idx="8649">
                  <c:v>0.77298406249999996</c:v>
                </c:pt>
                <c:pt idx="8650">
                  <c:v>0.77298510416666666</c:v>
                </c:pt>
                <c:pt idx="8651">
                  <c:v>0.77298614583333336</c:v>
                </c:pt>
                <c:pt idx="8652">
                  <c:v>0.77298718750000006</c:v>
                </c:pt>
                <c:pt idx="8653">
                  <c:v>0.77298821759259262</c:v>
                </c:pt>
                <c:pt idx="8654">
                  <c:v>0.77298925925925932</c:v>
                </c:pt>
                <c:pt idx="8655">
                  <c:v>0.77299030092592591</c:v>
                </c:pt>
                <c:pt idx="8656">
                  <c:v>0.77299135416666676</c:v>
                </c:pt>
                <c:pt idx="8657">
                  <c:v>0.77299239583333323</c:v>
                </c:pt>
                <c:pt idx="8658">
                  <c:v>0.77299343749999994</c:v>
                </c:pt>
                <c:pt idx="8659">
                  <c:v>0.77299449074074067</c:v>
                </c:pt>
                <c:pt idx="8660">
                  <c:v>0.7729958564814815</c:v>
                </c:pt>
                <c:pt idx="8661">
                  <c:v>0.77299690972222213</c:v>
                </c:pt>
                <c:pt idx="8662">
                  <c:v>0.77299795138888883</c:v>
                </c:pt>
                <c:pt idx="8663">
                  <c:v>0.77299871527777775</c:v>
                </c:pt>
                <c:pt idx="8664">
                  <c:v>0.77299967592592589</c:v>
                </c:pt>
                <c:pt idx="8665">
                  <c:v>0.77300071759259259</c:v>
                </c:pt>
                <c:pt idx="8666">
                  <c:v>0.77300175925925929</c:v>
                </c:pt>
                <c:pt idx="8667">
                  <c:v>0.77300280092592599</c:v>
                </c:pt>
                <c:pt idx="8668">
                  <c:v>0.77300386574074065</c:v>
                </c:pt>
                <c:pt idx="8669">
                  <c:v>0.77300489583333343</c:v>
                </c:pt>
                <c:pt idx="8670">
                  <c:v>0.77300592592592599</c:v>
                </c:pt>
                <c:pt idx="8671">
                  <c:v>0.77300699074074075</c:v>
                </c:pt>
                <c:pt idx="8672">
                  <c:v>0.77300800925925917</c:v>
                </c:pt>
                <c:pt idx="8673">
                  <c:v>0.77300909722222222</c:v>
                </c:pt>
                <c:pt idx="8674">
                  <c:v>0.77301009259259257</c:v>
                </c:pt>
                <c:pt idx="8675">
                  <c:v>0.77301112268518513</c:v>
                </c:pt>
                <c:pt idx="8676">
                  <c:v>0.77301217592592586</c:v>
                </c:pt>
                <c:pt idx="8677">
                  <c:v>0.77301356481481476</c:v>
                </c:pt>
                <c:pt idx="8678">
                  <c:v>0.77301460648148146</c:v>
                </c:pt>
                <c:pt idx="8679">
                  <c:v>0.77301565972222219</c:v>
                </c:pt>
                <c:pt idx="8680">
                  <c:v>0.77301668981481475</c:v>
                </c:pt>
                <c:pt idx="8681">
                  <c:v>0.7730177430555556</c:v>
                </c:pt>
                <c:pt idx="8682">
                  <c:v>0.77301878472222219</c:v>
                </c:pt>
                <c:pt idx="8683">
                  <c:v>0.77301982638888889</c:v>
                </c:pt>
                <c:pt idx="8684">
                  <c:v>0.77302087962962973</c:v>
                </c:pt>
                <c:pt idx="8685">
                  <c:v>0.77302189814814815</c:v>
                </c:pt>
                <c:pt idx="8686">
                  <c:v>0.77302293981481485</c:v>
                </c:pt>
                <c:pt idx="8687">
                  <c:v>0.77302398148148155</c:v>
                </c:pt>
                <c:pt idx="8688">
                  <c:v>0.77302502314814825</c:v>
                </c:pt>
                <c:pt idx="8689">
                  <c:v>0.7730260879629629</c:v>
                </c:pt>
                <c:pt idx="8690">
                  <c:v>0.77302710648148143</c:v>
                </c:pt>
                <c:pt idx="8691">
                  <c:v>0.77302815972222216</c:v>
                </c:pt>
                <c:pt idx="8692">
                  <c:v>0.77302923611111118</c:v>
                </c:pt>
                <c:pt idx="8693">
                  <c:v>0.77303023148148142</c:v>
                </c:pt>
                <c:pt idx="8694">
                  <c:v>0.77303127314814812</c:v>
                </c:pt>
                <c:pt idx="8695">
                  <c:v>0.77303231481481482</c:v>
                </c:pt>
                <c:pt idx="8696">
                  <c:v>0.77303335648148153</c:v>
                </c:pt>
                <c:pt idx="8697">
                  <c:v>0.77303438657407408</c:v>
                </c:pt>
                <c:pt idx="8698">
                  <c:v>0.77303510416666665</c:v>
                </c:pt>
                <c:pt idx="8699">
                  <c:v>0.77303613425925921</c:v>
                </c:pt>
                <c:pt idx="8700">
                  <c:v>0.77303721064814812</c:v>
                </c:pt>
                <c:pt idx="8701">
                  <c:v>0.77303821759259261</c:v>
                </c:pt>
                <c:pt idx="8702">
                  <c:v>0.77303927083333335</c:v>
                </c:pt>
                <c:pt idx="8703">
                  <c:v>0.77304032407407408</c:v>
                </c:pt>
                <c:pt idx="8704">
                  <c:v>0.77304134259259261</c:v>
                </c:pt>
                <c:pt idx="8705">
                  <c:v>0.77304239583333334</c:v>
                </c:pt>
                <c:pt idx="8706">
                  <c:v>0.7730434259259259</c:v>
                </c:pt>
                <c:pt idx="8707">
                  <c:v>0.7730444675925926</c:v>
                </c:pt>
                <c:pt idx="8708">
                  <c:v>0.77304552083333322</c:v>
                </c:pt>
                <c:pt idx="8709">
                  <c:v>0.773046550925926</c:v>
                </c:pt>
                <c:pt idx="8710">
                  <c:v>0.77304760416666662</c:v>
                </c:pt>
                <c:pt idx="8711">
                  <c:v>0.77304863425925918</c:v>
                </c:pt>
                <c:pt idx="8712">
                  <c:v>0.77304967592592588</c:v>
                </c:pt>
                <c:pt idx="8713">
                  <c:v>0.77305072916666662</c:v>
                </c:pt>
                <c:pt idx="8714">
                  <c:v>0.77305175925925929</c:v>
                </c:pt>
                <c:pt idx="8715">
                  <c:v>0.77305248842592589</c:v>
                </c:pt>
                <c:pt idx="8716">
                  <c:v>0.77305349537037038</c:v>
                </c:pt>
                <c:pt idx="8717">
                  <c:v>0.77305422453703709</c:v>
                </c:pt>
                <c:pt idx="8718">
                  <c:v>0.77305524305555551</c:v>
                </c:pt>
                <c:pt idx="8719">
                  <c:v>0.77305627314814818</c:v>
                </c:pt>
                <c:pt idx="8720">
                  <c:v>0.77305732638888891</c:v>
                </c:pt>
                <c:pt idx="8721">
                  <c:v>0.77305834490740744</c:v>
                </c:pt>
                <c:pt idx="8722">
                  <c:v>0.77305939814814817</c:v>
                </c:pt>
                <c:pt idx="8723">
                  <c:v>0.77306047453703697</c:v>
                </c:pt>
                <c:pt idx="8724">
                  <c:v>0.7730614930555556</c:v>
                </c:pt>
                <c:pt idx="8725">
                  <c:v>0.7730625694444444</c:v>
                </c:pt>
                <c:pt idx="8726">
                  <c:v>0.77306356481481486</c:v>
                </c:pt>
                <c:pt idx="8727">
                  <c:v>0.77306460648148156</c:v>
                </c:pt>
                <c:pt idx="8728">
                  <c:v>0.77306565972222219</c:v>
                </c:pt>
                <c:pt idx="8729">
                  <c:v>0.77306636574074072</c:v>
                </c:pt>
                <c:pt idx="8730">
                  <c:v>0.77306739583333339</c:v>
                </c:pt>
                <c:pt idx="8731">
                  <c:v>0.77306811342592585</c:v>
                </c:pt>
                <c:pt idx="8732">
                  <c:v>0.77306913194444438</c:v>
                </c:pt>
                <c:pt idx="8733">
                  <c:v>0.77307016203703693</c:v>
                </c:pt>
                <c:pt idx="8734">
                  <c:v>0.77307120370370364</c:v>
                </c:pt>
                <c:pt idx="8735">
                  <c:v>0.77307229166666669</c:v>
                </c:pt>
                <c:pt idx="8736">
                  <c:v>0.77307328703703704</c:v>
                </c:pt>
                <c:pt idx="8737">
                  <c:v>0.77307434027777777</c:v>
                </c:pt>
                <c:pt idx="8738">
                  <c:v>0.77307505787037034</c:v>
                </c:pt>
                <c:pt idx="8739">
                  <c:v>0.77307607638888898</c:v>
                </c:pt>
                <c:pt idx="8740">
                  <c:v>0.7730767824074074</c:v>
                </c:pt>
                <c:pt idx="8741">
                  <c:v>0.77307781249999996</c:v>
                </c:pt>
                <c:pt idx="8742">
                  <c:v>0.77307884259259263</c:v>
                </c:pt>
                <c:pt idx="8743">
                  <c:v>0.77307988425925922</c:v>
                </c:pt>
                <c:pt idx="8744">
                  <c:v>0.77308092592592592</c:v>
                </c:pt>
                <c:pt idx="8745">
                  <c:v>0.77308195601851848</c:v>
                </c:pt>
                <c:pt idx="8746">
                  <c:v>0.77308300925925932</c:v>
                </c:pt>
                <c:pt idx="8747">
                  <c:v>0.77308405092592591</c:v>
                </c:pt>
                <c:pt idx="8748">
                  <c:v>0.77308509259259262</c:v>
                </c:pt>
                <c:pt idx="8749">
                  <c:v>0.77308613425925932</c:v>
                </c:pt>
                <c:pt idx="8750">
                  <c:v>0.77308718749999994</c:v>
                </c:pt>
                <c:pt idx="8751">
                  <c:v>0.77308822916666664</c:v>
                </c:pt>
                <c:pt idx="8752">
                  <c:v>0.77308894675925932</c:v>
                </c:pt>
                <c:pt idx="8753">
                  <c:v>0.7730899537037037</c:v>
                </c:pt>
                <c:pt idx="8754">
                  <c:v>0.77309067129629627</c:v>
                </c:pt>
                <c:pt idx="8755">
                  <c:v>0.77309171296296297</c:v>
                </c:pt>
                <c:pt idx="8756">
                  <c:v>0.77309273148148139</c:v>
                </c:pt>
                <c:pt idx="8757">
                  <c:v>0.77309377314814809</c:v>
                </c:pt>
                <c:pt idx="8758">
                  <c:v>0.77309481481481479</c:v>
                </c:pt>
                <c:pt idx="8759">
                  <c:v>0.77309585648148149</c:v>
                </c:pt>
                <c:pt idx="8760">
                  <c:v>0.77309690972222223</c:v>
                </c:pt>
                <c:pt idx="8761">
                  <c:v>0.7730979745370371</c:v>
                </c:pt>
                <c:pt idx="8762">
                  <c:v>0.77309898148148148</c:v>
                </c:pt>
                <c:pt idx="8763">
                  <c:v>0.77310004629629636</c:v>
                </c:pt>
                <c:pt idx="8764">
                  <c:v>0.77310107638888892</c:v>
                </c:pt>
                <c:pt idx="8765">
                  <c:v>0.77310214120370369</c:v>
                </c:pt>
                <c:pt idx="8766">
                  <c:v>0.77310318287037039</c:v>
                </c:pt>
                <c:pt idx="8767">
                  <c:v>0.77310417824074074</c:v>
                </c:pt>
                <c:pt idx="8768">
                  <c:v>0.77310523148148158</c:v>
                </c:pt>
                <c:pt idx="8769">
                  <c:v>0.77310629629629624</c:v>
                </c:pt>
                <c:pt idx="8770">
                  <c:v>0.77310731481481476</c:v>
                </c:pt>
                <c:pt idx="8771">
                  <c:v>0.77310803240740744</c:v>
                </c:pt>
                <c:pt idx="8772">
                  <c:v>0.7731090625</c:v>
                </c:pt>
                <c:pt idx="8773">
                  <c:v>0.77310978009259257</c:v>
                </c:pt>
                <c:pt idx="8774">
                  <c:v>0.77311079861111109</c:v>
                </c:pt>
                <c:pt idx="8775">
                  <c:v>0.77311217592592596</c:v>
                </c:pt>
                <c:pt idx="8776">
                  <c:v>0.77311324074074073</c:v>
                </c:pt>
                <c:pt idx="8777">
                  <c:v>0.77311425925925936</c:v>
                </c:pt>
                <c:pt idx="8778">
                  <c:v>0.77311530092592584</c:v>
                </c:pt>
                <c:pt idx="8779">
                  <c:v>0.77311634259259254</c:v>
                </c:pt>
                <c:pt idx="8780">
                  <c:v>0.77311738425925924</c:v>
                </c:pt>
                <c:pt idx="8781">
                  <c:v>0.77311842592592595</c:v>
                </c:pt>
                <c:pt idx="8782">
                  <c:v>0.77311946759259254</c:v>
                </c:pt>
                <c:pt idx="8783">
                  <c:v>0.77312052083333338</c:v>
                </c:pt>
                <c:pt idx="8784">
                  <c:v>0.77312122685185181</c:v>
                </c:pt>
                <c:pt idx="8785">
                  <c:v>0.77312192129629631</c:v>
                </c:pt>
                <c:pt idx="8786">
                  <c:v>0.77312296296296301</c:v>
                </c:pt>
                <c:pt idx="8787">
                  <c:v>0.77312365740740729</c:v>
                </c:pt>
                <c:pt idx="8788">
                  <c:v>0.77312467592592593</c:v>
                </c:pt>
                <c:pt idx="8789">
                  <c:v>0.77312571759259263</c:v>
                </c:pt>
                <c:pt idx="8790">
                  <c:v>0.7731264699074073</c:v>
                </c:pt>
                <c:pt idx="8791">
                  <c:v>0.77312712962962971</c:v>
                </c:pt>
                <c:pt idx="8792">
                  <c:v>0.77312814814814812</c:v>
                </c:pt>
                <c:pt idx="8793">
                  <c:v>0.77312918981481482</c:v>
                </c:pt>
                <c:pt idx="8794">
                  <c:v>0.77313025462962959</c:v>
                </c:pt>
                <c:pt idx="8795">
                  <c:v>0.77313130787037032</c:v>
                </c:pt>
                <c:pt idx="8796">
                  <c:v>0.77313232638888885</c:v>
                </c:pt>
                <c:pt idx="8797">
                  <c:v>0.7731333564814814</c:v>
                </c:pt>
                <c:pt idx="8798">
                  <c:v>0.77313408564814823</c:v>
                </c:pt>
                <c:pt idx="8799">
                  <c:v>0.77313510416666664</c:v>
                </c:pt>
                <c:pt idx="8800">
                  <c:v>0.77313581018518518</c:v>
                </c:pt>
                <c:pt idx="8801">
                  <c:v>0.77313686342592591</c:v>
                </c:pt>
                <c:pt idx="8802">
                  <c:v>0.77313755787037042</c:v>
                </c:pt>
                <c:pt idx="8803">
                  <c:v>0.7731385648148148</c:v>
                </c:pt>
                <c:pt idx="8804">
                  <c:v>0.77313927083333323</c:v>
                </c:pt>
                <c:pt idx="8805">
                  <c:v>0.77314030092592601</c:v>
                </c:pt>
                <c:pt idx="8806">
                  <c:v>0.77314103009259261</c:v>
                </c:pt>
                <c:pt idx="8807">
                  <c:v>0.77314203703703699</c:v>
                </c:pt>
                <c:pt idx="8808">
                  <c:v>0.77314309027777783</c:v>
                </c:pt>
                <c:pt idx="8809">
                  <c:v>0.77314413194444442</c:v>
                </c:pt>
                <c:pt idx="8810">
                  <c:v>0.77314517361111113</c:v>
                </c:pt>
                <c:pt idx="8811">
                  <c:v>0.77314621527777783</c:v>
                </c:pt>
                <c:pt idx="8812">
                  <c:v>0.77314725694444453</c:v>
                </c:pt>
                <c:pt idx="8813">
                  <c:v>0.7731479745370371</c:v>
                </c:pt>
                <c:pt idx="8814">
                  <c:v>0.77314899305555551</c:v>
                </c:pt>
                <c:pt idx="8815">
                  <c:v>0.77314969907407416</c:v>
                </c:pt>
                <c:pt idx="8816">
                  <c:v>0.77315070601851854</c:v>
                </c:pt>
                <c:pt idx="8817">
                  <c:v>0.77315141203703697</c:v>
                </c:pt>
                <c:pt idx="8818">
                  <c:v>0.77315246527777781</c:v>
                </c:pt>
                <c:pt idx="8819">
                  <c:v>0.77315318287037027</c:v>
                </c:pt>
                <c:pt idx="8820">
                  <c:v>0.77315418981481487</c:v>
                </c:pt>
                <c:pt idx="8821">
                  <c:v>0.77315493055555562</c:v>
                </c:pt>
                <c:pt idx="8822">
                  <c:v>0.77315592592592586</c:v>
                </c:pt>
                <c:pt idx="8823">
                  <c:v>0.77315664351851854</c:v>
                </c:pt>
                <c:pt idx="8824">
                  <c:v>0.7731576736111111</c:v>
                </c:pt>
                <c:pt idx="8825">
                  <c:v>0.77315839120370367</c:v>
                </c:pt>
                <c:pt idx="8826">
                  <c:v>0.77315940972222219</c:v>
                </c:pt>
                <c:pt idx="8827">
                  <c:v>0.77316011574074073</c:v>
                </c:pt>
                <c:pt idx="8828">
                  <c:v>0.77316113425925925</c:v>
                </c:pt>
                <c:pt idx="8829">
                  <c:v>0.77316182870370376</c:v>
                </c:pt>
                <c:pt idx="8830">
                  <c:v>0.77316287037037046</c:v>
                </c:pt>
                <c:pt idx="8831">
                  <c:v>0.77316357638888888</c:v>
                </c:pt>
                <c:pt idx="8832">
                  <c:v>0.77316462962962962</c:v>
                </c:pt>
                <c:pt idx="8833">
                  <c:v>0.77316533564814816</c:v>
                </c:pt>
                <c:pt idx="8834">
                  <c:v>0.77316634259259265</c:v>
                </c:pt>
                <c:pt idx="8835">
                  <c:v>0.77316706018518522</c:v>
                </c:pt>
                <c:pt idx="8836">
                  <c:v>0.77316807870370374</c:v>
                </c:pt>
                <c:pt idx="8837">
                  <c:v>0.77316880787037034</c:v>
                </c:pt>
                <c:pt idx="8838">
                  <c:v>0.77317016203703703</c:v>
                </c:pt>
                <c:pt idx="8839">
                  <c:v>0.77317120370370374</c:v>
                </c:pt>
                <c:pt idx="8840">
                  <c:v>0.77317224537037044</c:v>
                </c:pt>
                <c:pt idx="8841">
                  <c:v>0.77317329861111117</c:v>
                </c:pt>
                <c:pt idx="8842">
                  <c:v>0.77317399305555556</c:v>
                </c:pt>
                <c:pt idx="8843">
                  <c:v>0.77317503472222215</c:v>
                </c:pt>
                <c:pt idx="8844">
                  <c:v>0.77317572916666666</c:v>
                </c:pt>
                <c:pt idx="8845">
                  <c:v>0.77317675925925933</c:v>
                </c:pt>
                <c:pt idx="8846">
                  <c:v>0.77317746527777775</c:v>
                </c:pt>
                <c:pt idx="8847">
                  <c:v>0.77317850694444445</c:v>
                </c:pt>
                <c:pt idx="8848">
                  <c:v>0.77317920138888896</c:v>
                </c:pt>
                <c:pt idx="8849">
                  <c:v>0.77318023148148152</c:v>
                </c:pt>
                <c:pt idx="8850">
                  <c:v>0.77318094907407409</c:v>
                </c:pt>
                <c:pt idx="8851">
                  <c:v>0.7731819675925925</c:v>
                </c:pt>
                <c:pt idx="8852">
                  <c:v>0.77318270833333325</c:v>
                </c:pt>
                <c:pt idx="8853">
                  <c:v>0.77318370370370371</c:v>
                </c:pt>
                <c:pt idx="8854">
                  <c:v>0.77318442129629628</c:v>
                </c:pt>
                <c:pt idx="8855">
                  <c:v>0.77318543981481491</c:v>
                </c:pt>
                <c:pt idx="8856">
                  <c:v>0.77318614583333334</c:v>
                </c:pt>
                <c:pt idx="8857">
                  <c:v>0.77318718750000004</c:v>
                </c:pt>
                <c:pt idx="8858">
                  <c:v>0.77318789351851847</c:v>
                </c:pt>
                <c:pt idx="8859">
                  <c:v>0.77318892361111102</c:v>
                </c:pt>
                <c:pt idx="8860">
                  <c:v>0.7731896412037037</c:v>
                </c:pt>
                <c:pt idx="8861">
                  <c:v>0.77319065972222223</c:v>
                </c:pt>
                <c:pt idx="8862">
                  <c:v>0.7731913773148148</c:v>
                </c:pt>
                <c:pt idx="8863">
                  <c:v>0.77319238425925929</c:v>
                </c:pt>
                <c:pt idx="8864">
                  <c:v>0.77319311342592589</c:v>
                </c:pt>
                <c:pt idx="8865">
                  <c:v>0.77319412037037039</c:v>
                </c:pt>
                <c:pt idx="8866">
                  <c:v>0.77319483796296307</c:v>
                </c:pt>
                <c:pt idx="8867">
                  <c:v>0.77319587962962955</c:v>
                </c:pt>
                <c:pt idx="8868">
                  <c:v>0.77319655092592587</c:v>
                </c:pt>
                <c:pt idx="8869">
                  <c:v>0.77319759259259258</c:v>
                </c:pt>
                <c:pt idx="8870">
                  <c:v>0.77319831018518526</c:v>
                </c:pt>
                <c:pt idx="8871">
                  <c:v>0.77319932870370367</c:v>
                </c:pt>
                <c:pt idx="8872">
                  <c:v>0.77320038194444451</c:v>
                </c:pt>
                <c:pt idx="8873">
                  <c:v>0.77320143518518514</c:v>
                </c:pt>
                <c:pt idx="8874">
                  <c:v>0.77320245370370377</c:v>
                </c:pt>
                <c:pt idx="8875">
                  <c:v>0.7732035069444444</c:v>
                </c:pt>
                <c:pt idx="8876">
                  <c:v>0.77320453703703695</c:v>
                </c:pt>
                <c:pt idx="8877">
                  <c:v>0.77320525462962963</c:v>
                </c:pt>
                <c:pt idx="8878">
                  <c:v>0.77320629629629634</c:v>
                </c:pt>
                <c:pt idx="8879">
                  <c:v>0.77320699074074073</c:v>
                </c:pt>
                <c:pt idx="8880">
                  <c:v>0.77320800925925937</c:v>
                </c:pt>
                <c:pt idx="8881">
                  <c:v>0.77320871527777779</c:v>
                </c:pt>
                <c:pt idx="8882">
                  <c:v>0.77320974537037035</c:v>
                </c:pt>
                <c:pt idx="8883">
                  <c:v>0.773210451388889</c:v>
                </c:pt>
                <c:pt idx="8884">
                  <c:v>0.77321148148148156</c:v>
                </c:pt>
                <c:pt idx="8885">
                  <c:v>0.77321219907407412</c:v>
                </c:pt>
                <c:pt idx="8886">
                  <c:v>0.77321322916666668</c:v>
                </c:pt>
                <c:pt idx="8887">
                  <c:v>0.77321394675925925</c:v>
                </c:pt>
                <c:pt idx="8888">
                  <c:v>0.77321495370370374</c:v>
                </c:pt>
                <c:pt idx="8889">
                  <c:v>0.77321567129629631</c:v>
                </c:pt>
                <c:pt idx="8890">
                  <c:v>0.77321670138888887</c:v>
                </c:pt>
                <c:pt idx="8891">
                  <c:v>0.77321740740740752</c:v>
                </c:pt>
                <c:pt idx="8892">
                  <c:v>0.77321842592592593</c:v>
                </c:pt>
                <c:pt idx="8893">
                  <c:v>0.7732191435185185</c:v>
                </c:pt>
                <c:pt idx="8894">
                  <c:v>0.77322016203703703</c:v>
                </c:pt>
                <c:pt idx="8895">
                  <c:v>0.77322086805555557</c:v>
                </c:pt>
                <c:pt idx="8896">
                  <c:v>0.77322189814814812</c:v>
                </c:pt>
                <c:pt idx="8897">
                  <c:v>0.77322260416666666</c:v>
                </c:pt>
                <c:pt idx="8898">
                  <c:v>0.77322363425925922</c:v>
                </c:pt>
                <c:pt idx="8899">
                  <c:v>0.77322434027777776</c:v>
                </c:pt>
                <c:pt idx="8900">
                  <c:v>0.77322537037037042</c:v>
                </c:pt>
                <c:pt idx="8901">
                  <c:v>0.77322608796296299</c:v>
                </c:pt>
                <c:pt idx="8902">
                  <c:v>0.77322710648148141</c:v>
                </c:pt>
                <c:pt idx="8903">
                  <c:v>0.77322781250000006</c:v>
                </c:pt>
                <c:pt idx="8904">
                  <c:v>0.77322885416666665</c:v>
                </c:pt>
                <c:pt idx="8905">
                  <c:v>0.77322954861111104</c:v>
                </c:pt>
                <c:pt idx="8906">
                  <c:v>0.77323059027777774</c:v>
                </c:pt>
                <c:pt idx="8907">
                  <c:v>0.77323128472222225</c:v>
                </c:pt>
                <c:pt idx="8908">
                  <c:v>0.7732323148148148</c:v>
                </c:pt>
                <c:pt idx="8909">
                  <c:v>0.77323302083333323</c:v>
                </c:pt>
                <c:pt idx="8910">
                  <c:v>0.77323405092592601</c:v>
                </c:pt>
                <c:pt idx="8911">
                  <c:v>0.77323475694444443</c:v>
                </c:pt>
                <c:pt idx="8912">
                  <c:v>0.77323578703703699</c:v>
                </c:pt>
                <c:pt idx="8913">
                  <c:v>0.77323649305555564</c:v>
                </c:pt>
                <c:pt idx="8914">
                  <c:v>0.77323753472222212</c:v>
                </c:pt>
                <c:pt idx="8915">
                  <c:v>0.77323828703703701</c:v>
                </c:pt>
                <c:pt idx="8916">
                  <c:v>0.77323925925925929</c:v>
                </c:pt>
                <c:pt idx="8917">
                  <c:v>0.77323997685185175</c:v>
                </c:pt>
                <c:pt idx="8918">
                  <c:v>0.77324100694444453</c:v>
                </c:pt>
                <c:pt idx="8919">
                  <c:v>0.7732417592592592</c:v>
                </c:pt>
                <c:pt idx="8920">
                  <c:v>0.77324273148148148</c:v>
                </c:pt>
                <c:pt idx="8921">
                  <c:v>0.77324343750000002</c:v>
                </c:pt>
                <c:pt idx="8922">
                  <c:v>0.77324446759259258</c:v>
                </c:pt>
                <c:pt idx="8923">
                  <c:v>0.77324518518518515</c:v>
                </c:pt>
                <c:pt idx="8924">
                  <c:v>0.77324620370370367</c:v>
                </c:pt>
                <c:pt idx="8925">
                  <c:v>0.77324693287037027</c:v>
                </c:pt>
                <c:pt idx="8926">
                  <c:v>0.77324793981481488</c:v>
                </c:pt>
                <c:pt idx="8927">
                  <c:v>0.7732486458333333</c:v>
                </c:pt>
                <c:pt idx="8928">
                  <c:v>0.77324967592592586</c:v>
                </c:pt>
                <c:pt idx="8929">
                  <c:v>0.77325038194444451</c:v>
                </c:pt>
                <c:pt idx="8930">
                  <c:v>0.7732514236111111</c:v>
                </c:pt>
                <c:pt idx="8931">
                  <c:v>0.77325214120370367</c:v>
                </c:pt>
                <c:pt idx="8932">
                  <c:v>0.77325314814814805</c:v>
                </c:pt>
                <c:pt idx="8933">
                  <c:v>0.77325387731481487</c:v>
                </c:pt>
                <c:pt idx="8934">
                  <c:v>0.77325488425925926</c:v>
                </c:pt>
                <c:pt idx="8935">
                  <c:v>0.77325559027777768</c:v>
                </c:pt>
                <c:pt idx="8936">
                  <c:v>0.77325662037037046</c:v>
                </c:pt>
                <c:pt idx="8937">
                  <c:v>0.77325733796296303</c:v>
                </c:pt>
                <c:pt idx="8938">
                  <c:v>0.77325836805555559</c:v>
                </c:pt>
                <c:pt idx="8939">
                  <c:v>0.77325907407407402</c:v>
                </c:pt>
                <c:pt idx="8940">
                  <c:v>0.77326009259259265</c:v>
                </c:pt>
                <c:pt idx="8941">
                  <c:v>0.77326081018518522</c:v>
                </c:pt>
                <c:pt idx="8942">
                  <c:v>0.77326185185185192</c:v>
                </c:pt>
                <c:pt idx="8943">
                  <c:v>0.77326255787037035</c:v>
                </c:pt>
                <c:pt idx="8944">
                  <c:v>0.77326358796296291</c:v>
                </c:pt>
                <c:pt idx="8945">
                  <c:v>0.77326428240740741</c:v>
                </c:pt>
                <c:pt idx="8946">
                  <c:v>0.77326531249999997</c:v>
                </c:pt>
                <c:pt idx="8947">
                  <c:v>0.77326600694444447</c:v>
                </c:pt>
                <c:pt idx="8948">
                  <c:v>0.77326703703703703</c:v>
                </c:pt>
                <c:pt idx="8949">
                  <c:v>0.77326774305555557</c:v>
                </c:pt>
                <c:pt idx="8950">
                  <c:v>0.77326878472222216</c:v>
                </c:pt>
                <c:pt idx="8951">
                  <c:v>0.77326949074074081</c:v>
                </c:pt>
                <c:pt idx="8952">
                  <c:v>0.77327050925925922</c:v>
                </c:pt>
                <c:pt idx="8953">
                  <c:v>0.77327123842592593</c:v>
                </c:pt>
                <c:pt idx="8954">
                  <c:v>0.77327225694444446</c:v>
                </c:pt>
                <c:pt idx="8955">
                  <c:v>0.77327297453703714</c:v>
                </c:pt>
                <c:pt idx="8956">
                  <c:v>0.77327399305555555</c:v>
                </c:pt>
                <c:pt idx="8957">
                  <c:v>0.77327468749999995</c:v>
                </c:pt>
                <c:pt idx="8958">
                  <c:v>0.77327572916666665</c:v>
                </c:pt>
                <c:pt idx="8959">
                  <c:v>0.77327645833333325</c:v>
                </c:pt>
                <c:pt idx="8960">
                  <c:v>0.77327745370370371</c:v>
                </c:pt>
                <c:pt idx="8961">
                  <c:v>0.77327814814814821</c:v>
                </c:pt>
                <c:pt idx="8962">
                  <c:v>0.77327920138888884</c:v>
                </c:pt>
                <c:pt idx="8963">
                  <c:v>0.77327993055555566</c:v>
                </c:pt>
                <c:pt idx="8964">
                  <c:v>0.7732809259259259</c:v>
                </c:pt>
                <c:pt idx="8965">
                  <c:v>0.77328164351851847</c:v>
                </c:pt>
                <c:pt idx="8966">
                  <c:v>0.77328268518518517</c:v>
                </c:pt>
                <c:pt idx="8967">
                  <c:v>0.77328339120370371</c:v>
                </c:pt>
                <c:pt idx="8968">
                  <c:v>0.77328439814814809</c:v>
                </c:pt>
                <c:pt idx="8969">
                  <c:v>0.77328578703703699</c:v>
                </c:pt>
                <c:pt idx="8970">
                  <c:v>0.77328684027777772</c:v>
                </c:pt>
                <c:pt idx="8971">
                  <c:v>0.77328787037037039</c:v>
                </c:pt>
                <c:pt idx="8972">
                  <c:v>0.77328859953703699</c:v>
                </c:pt>
                <c:pt idx="8973">
                  <c:v>0.77328960648148148</c:v>
                </c:pt>
                <c:pt idx="8974">
                  <c:v>0.77329031250000002</c:v>
                </c:pt>
                <c:pt idx="8975">
                  <c:v>0.77329134259259258</c:v>
                </c:pt>
                <c:pt idx="8976">
                  <c:v>0.77329206018518526</c:v>
                </c:pt>
                <c:pt idx="8977">
                  <c:v>0.77329309027777782</c:v>
                </c:pt>
                <c:pt idx="8978">
                  <c:v>0.77329380787037039</c:v>
                </c:pt>
                <c:pt idx="8979">
                  <c:v>0.77329482638888891</c:v>
                </c:pt>
                <c:pt idx="8980">
                  <c:v>0.77329553240740745</c:v>
                </c:pt>
                <c:pt idx="8981">
                  <c:v>0.77329655092592597</c:v>
                </c:pt>
                <c:pt idx="8982">
                  <c:v>0.77329728009259258</c:v>
                </c:pt>
                <c:pt idx="8983">
                  <c:v>0.77329828703703696</c:v>
                </c:pt>
                <c:pt idx="8984">
                  <c:v>0.77329900462962964</c:v>
                </c:pt>
                <c:pt idx="8985">
                  <c:v>0.77330002314814816</c:v>
                </c:pt>
                <c:pt idx="8986">
                  <c:v>0.77330071759259267</c:v>
                </c:pt>
                <c:pt idx="8987">
                  <c:v>0.77330175925925937</c:v>
                </c:pt>
                <c:pt idx="8988">
                  <c:v>0.77330247685185183</c:v>
                </c:pt>
                <c:pt idx="8989">
                  <c:v>0.7733035069444445</c:v>
                </c:pt>
                <c:pt idx="8990">
                  <c:v>0.77330422453703707</c:v>
                </c:pt>
                <c:pt idx="8991">
                  <c:v>0.77330523148148156</c:v>
                </c:pt>
                <c:pt idx="8992">
                  <c:v>0.77330642361111102</c:v>
                </c:pt>
                <c:pt idx="8993">
                  <c:v>0.77330730324074082</c:v>
                </c:pt>
                <c:pt idx="8994">
                  <c:v>0.77330835648148144</c:v>
                </c:pt>
                <c:pt idx="8995">
                  <c:v>0.77330940972222217</c:v>
                </c:pt>
                <c:pt idx="8996">
                  <c:v>0.77331045138888888</c:v>
                </c:pt>
                <c:pt idx="8997">
                  <c:v>0.77331114583333338</c:v>
                </c:pt>
                <c:pt idx="8998">
                  <c:v>0.77331217592592594</c:v>
                </c:pt>
                <c:pt idx="8999">
                  <c:v>0.77331288194444447</c:v>
                </c:pt>
                <c:pt idx="9000">
                  <c:v>0.77331392361111106</c:v>
                </c:pt>
                <c:pt idx="9001">
                  <c:v>0.77331462962962971</c:v>
                </c:pt>
                <c:pt idx="9002">
                  <c:v>0.77331564814814813</c:v>
                </c:pt>
                <c:pt idx="9003">
                  <c:v>0.7733163657407407</c:v>
                </c:pt>
                <c:pt idx="9004">
                  <c:v>0.77331738425925922</c:v>
                </c:pt>
                <c:pt idx="9005">
                  <c:v>0.77331809027777776</c:v>
                </c:pt>
                <c:pt idx="9006">
                  <c:v>0.77331912037037043</c:v>
                </c:pt>
                <c:pt idx="9007">
                  <c:v>0.773319837962963</c:v>
                </c:pt>
                <c:pt idx="9008">
                  <c:v>0.77332087962962959</c:v>
                </c:pt>
                <c:pt idx="9009">
                  <c:v>0.77332189814814811</c:v>
                </c:pt>
                <c:pt idx="9010">
                  <c:v>0.77332261574074079</c:v>
                </c:pt>
                <c:pt idx="9011">
                  <c:v>0.77332363425925932</c:v>
                </c:pt>
                <c:pt idx="9012">
                  <c:v>0.77332434027777774</c:v>
                </c:pt>
                <c:pt idx="9013">
                  <c:v>0.7733253703703703</c:v>
                </c:pt>
                <c:pt idx="9014">
                  <c:v>0.77332609953703713</c:v>
                </c:pt>
                <c:pt idx="9015">
                  <c:v>0.77332712962962968</c:v>
                </c:pt>
                <c:pt idx="9016">
                  <c:v>0.77332782407407408</c:v>
                </c:pt>
                <c:pt idx="9017">
                  <c:v>0.77332884259259249</c:v>
                </c:pt>
                <c:pt idx="9018">
                  <c:v>0.77332956018518517</c:v>
                </c:pt>
                <c:pt idx="9019">
                  <c:v>0.77333060185185187</c:v>
                </c:pt>
                <c:pt idx="9020">
                  <c:v>0.7733313078703703</c:v>
                </c:pt>
                <c:pt idx="9021">
                  <c:v>0.77333232638888882</c:v>
                </c:pt>
                <c:pt idx="9022">
                  <c:v>0.77333303240740747</c:v>
                </c:pt>
                <c:pt idx="9023">
                  <c:v>0.77333405092592589</c:v>
                </c:pt>
                <c:pt idx="9024">
                  <c:v>0.77333508101851844</c:v>
                </c:pt>
                <c:pt idx="9025">
                  <c:v>0.77333579861111101</c:v>
                </c:pt>
                <c:pt idx="9026">
                  <c:v>0.77333649305555552</c:v>
                </c:pt>
                <c:pt idx="9027">
                  <c:v>0.77333753472222222</c:v>
                </c:pt>
                <c:pt idx="9028">
                  <c:v>0.77333824074074065</c:v>
                </c:pt>
                <c:pt idx="9029">
                  <c:v>0.77333925925925928</c:v>
                </c:pt>
                <c:pt idx="9030">
                  <c:v>0.77333997685185185</c:v>
                </c:pt>
                <c:pt idx="9031">
                  <c:v>0.77334100694444441</c:v>
                </c:pt>
                <c:pt idx="9032">
                  <c:v>0.77334172453703698</c:v>
                </c:pt>
                <c:pt idx="9033">
                  <c:v>0.77334273148148147</c:v>
                </c:pt>
                <c:pt idx="9034">
                  <c:v>0.77334348379629636</c:v>
                </c:pt>
                <c:pt idx="9035">
                  <c:v>0.77334446759259257</c:v>
                </c:pt>
                <c:pt idx="9036">
                  <c:v>0.77334519675925917</c:v>
                </c:pt>
                <c:pt idx="9037">
                  <c:v>0.77334620370370377</c:v>
                </c:pt>
                <c:pt idx="9038">
                  <c:v>0.7733469097222222</c:v>
                </c:pt>
                <c:pt idx="9039">
                  <c:v>0.77334793981481476</c:v>
                </c:pt>
                <c:pt idx="9040">
                  <c:v>0.7733486458333334</c:v>
                </c:pt>
                <c:pt idx="9041">
                  <c:v>0.77335004629629633</c:v>
                </c:pt>
                <c:pt idx="9042">
                  <c:v>0.77335106481481475</c:v>
                </c:pt>
                <c:pt idx="9043">
                  <c:v>0.77335212962962963</c:v>
                </c:pt>
                <c:pt idx="9044">
                  <c:v>0.77335314814814815</c:v>
                </c:pt>
                <c:pt idx="9045">
                  <c:v>0.77335386574074072</c:v>
                </c:pt>
                <c:pt idx="9046">
                  <c:v>0.77335488425925936</c:v>
                </c:pt>
                <c:pt idx="9047">
                  <c:v>0.77335561342592596</c:v>
                </c:pt>
                <c:pt idx="9048">
                  <c:v>0.77335662037037034</c:v>
                </c:pt>
                <c:pt idx="9049">
                  <c:v>0.77335766203703704</c:v>
                </c:pt>
                <c:pt idx="9050">
                  <c:v>0.77335835648148155</c:v>
                </c:pt>
                <c:pt idx="9051">
                  <c:v>0.77335905092592594</c:v>
                </c:pt>
                <c:pt idx="9052">
                  <c:v>0.7733600810185185</c:v>
                </c:pt>
                <c:pt idx="9053">
                  <c:v>0.77336148148148143</c:v>
                </c:pt>
                <c:pt idx="9054">
                  <c:v>0.77336252314814813</c:v>
                </c:pt>
                <c:pt idx="9055">
                  <c:v>0.77336356481481483</c:v>
                </c:pt>
                <c:pt idx="9056">
                  <c:v>0.77336428240740751</c:v>
                </c:pt>
                <c:pt idx="9057">
                  <c:v>0.77336530092592592</c:v>
                </c:pt>
                <c:pt idx="9058">
                  <c:v>0.77336603009259264</c:v>
                </c:pt>
                <c:pt idx="9059">
                  <c:v>0.77336703703703702</c:v>
                </c:pt>
                <c:pt idx="9060">
                  <c:v>0.77336774305555556</c:v>
                </c:pt>
                <c:pt idx="9061">
                  <c:v>0.7733687962962964</c:v>
                </c:pt>
                <c:pt idx="9062">
                  <c:v>0.773369525462963</c:v>
                </c:pt>
                <c:pt idx="9063">
                  <c:v>0.77337049768518529</c:v>
                </c:pt>
                <c:pt idx="9064">
                  <c:v>0.77337121527777775</c:v>
                </c:pt>
                <c:pt idx="9065">
                  <c:v>0.77337225694444445</c:v>
                </c:pt>
                <c:pt idx="9066">
                  <c:v>0.77337296296296298</c:v>
                </c:pt>
                <c:pt idx="9067">
                  <c:v>0.7733739814814814</c:v>
                </c:pt>
                <c:pt idx="9068">
                  <c:v>0.77337469907407408</c:v>
                </c:pt>
                <c:pt idx="9069">
                  <c:v>0.77337572916666664</c:v>
                </c:pt>
                <c:pt idx="9070">
                  <c:v>0.77337644675925921</c:v>
                </c:pt>
                <c:pt idx="9071">
                  <c:v>0.77337745370370381</c:v>
                </c:pt>
                <c:pt idx="9072">
                  <c:v>0.77337817129629627</c:v>
                </c:pt>
                <c:pt idx="9073">
                  <c:v>0.77337921296296297</c:v>
                </c:pt>
                <c:pt idx="9074">
                  <c:v>0.77337993055555554</c:v>
                </c:pt>
                <c:pt idx="9075">
                  <c:v>0.773380925925926</c:v>
                </c:pt>
                <c:pt idx="9076">
                  <c:v>0.77338162037037039</c:v>
                </c:pt>
                <c:pt idx="9077">
                  <c:v>0.77338266203703698</c:v>
                </c:pt>
                <c:pt idx="9078">
                  <c:v>0.77338337962962955</c:v>
                </c:pt>
                <c:pt idx="9079">
                  <c:v>0.77338439814814819</c:v>
                </c:pt>
                <c:pt idx="9080">
                  <c:v>0.77338513888888893</c:v>
                </c:pt>
                <c:pt idx="9081">
                  <c:v>0.77338613425925928</c:v>
                </c:pt>
                <c:pt idx="9082">
                  <c:v>0.77338686342592589</c:v>
                </c:pt>
                <c:pt idx="9083">
                  <c:v>0.77338787037037038</c:v>
                </c:pt>
                <c:pt idx="9084">
                  <c:v>0.77338858796296295</c:v>
                </c:pt>
                <c:pt idx="9085">
                  <c:v>0.77338961805555551</c:v>
                </c:pt>
                <c:pt idx="9086">
                  <c:v>0.77339032407407415</c:v>
                </c:pt>
                <c:pt idx="9087">
                  <c:v>0.77339137731481478</c:v>
                </c:pt>
                <c:pt idx="9088">
                  <c:v>0.7733920486111111</c:v>
                </c:pt>
                <c:pt idx="9089">
                  <c:v>0.77339306712962974</c:v>
                </c:pt>
                <c:pt idx="9090">
                  <c:v>0.77339379629629634</c:v>
                </c:pt>
                <c:pt idx="9091">
                  <c:v>0.77339481481481487</c:v>
                </c:pt>
                <c:pt idx="9092">
                  <c:v>0.77339556712962965</c:v>
                </c:pt>
                <c:pt idx="9093">
                  <c:v>0.77339655092592585</c:v>
                </c:pt>
                <c:pt idx="9094">
                  <c:v>0.77339728009259268</c:v>
                </c:pt>
                <c:pt idx="9095">
                  <c:v>0.77339829861111109</c:v>
                </c:pt>
                <c:pt idx="9096">
                  <c:v>0.77339900462962963</c:v>
                </c:pt>
                <c:pt idx="9097">
                  <c:v>0.77340004629629633</c:v>
                </c:pt>
                <c:pt idx="9098">
                  <c:v>0.77340076388888879</c:v>
                </c:pt>
                <c:pt idx="9099">
                  <c:v>0.77340175925925925</c:v>
                </c:pt>
                <c:pt idx="9100">
                  <c:v>0.77340248842592596</c:v>
                </c:pt>
                <c:pt idx="9101">
                  <c:v>0.77340350694444437</c:v>
                </c:pt>
                <c:pt idx="9102">
                  <c:v>0.7734042361111112</c:v>
                </c:pt>
                <c:pt idx="9103">
                  <c:v>0.7734052199074074</c:v>
                </c:pt>
                <c:pt idx="9104">
                  <c:v>0.77340593750000008</c:v>
                </c:pt>
                <c:pt idx="9105">
                  <c:v>0.77340696759259264</c:v>
                </c:pt>
                <c:pt idx="9106">
                  <c:v>0.77340769675925924</c:v>
                </c:pt>
                <c:pt idx="9107">
                  <c:v>0.77340870370370374</c:v>
                </c:pt>
                <c:pt idx="9108">
                  <c:v>0.7734094212962962</c:v>
                </c:pt>
                <c:pt idx="9109">
                  <c:v>0.77341045138888898</c:v>
                </c:pt>
                <c:pt idx="9110">
                  <c:v>0.7734111574074074</c:v>
                </c:pt>
                <c:pt idx="9111">
                  <c:v>0.77341217592592593</c:v>
                </c:pt>
                <c:pt idx="9112">
                  <c:v>0.77341289351851861</c:v>
                </c:pt>
                <c:pt idx="9113">
                  <c:v>0.77341392361111116</c:v>
                </c:pt>
                <c:pt idx="9114">
                  <c:v>0.77341464120370373</c:v>
                </c:pt>
                <c:pt idx="9115">
                  <c:v>0.77341565972222226</c:v>
                </c:pt>
                <c:pt idx="9116">
                  <c:v>0.77341634259259262</c:v>
                </c:pt>
                <c:pt idx="9117">
                  <c:v>0.77341738425925932</c:v>
                </c:pt>
                <c:pt idx="9118">
                  <c:v>0.77341810185185178</c:v>
                </c:pt>
                <c:pt idx="9119">
                  <c:v>0.77341913194444445</c:v>
                </c:pt>
                <c:pt idx="9120">
                  <c:v>0.77341983796296299</c:v>
                </c:pt>
                <c:pt idx="9121">
                  <c:v>0.77342087962962969</c:v>
                </c:pt>
                <c:pt idx="9122">
                  <c:v>0.77342159722222226</c:v>
                </c:pt>
                <c:pt idx="9123">
                  <c:v>0.77342259259259249</c:v>
                </c:pt>
                <c:pt idx="9124">
                  <c:v>0.77342331018518518</c:v>
                </c:pt>
                <c:pt idx="9125">
                  <c:v>0.77342434027777784</c:v>
                </c:pt>
                <c:pt idx="9126">
                  <c:v>0.7734250578703703</c:v>
                </c:pt>
                <c:pt idx="9127">
                  <c:v>0.77342606481481491</c:v>
                </c:pt>
                <c:pt idx="9128">
                  <c:v>0.77342678240740748</c:v>
                </c:pt>
                <c:pt idx="9129">
                  <c:v>0.77342780092592589</c:v>
                </c:pt>
                <c:pt idx="9130">
                  <c:v>0.77342851851851846</c:v>
                </c:pt>
                <c:pt idx="9131">
                  <c:v>0.7734295370370371</c:v>
                </c:pt>
                <c:pt idx="9132">
                  <c:v>0.77343025462962967</c:v>
                </c:pt>
                <c:pt idx="9133">
                  <c:v>0.77343128472222222</c:v>
                </c:pt>
                <c:pt idx="9134">
                  <c:v>0.77343200231481479</c:v>
                </c:pt>
                <c:pt idx="9135">
                  <c:v>0.77343300925925929</c:v>
                </c:pt>
                <c:pt idx="9136">
                  <c:v>0.77343372685185185</c:v>
                </c:pt>
                <c:pt idx="9137">
                  <c:v>0.77343475694444441</c:v>
                </c:pt>
                <c:pt idx="9138">
                  <c:v>0.77343546296296306</c:v>
                </c:pt>
                <c:pt idx="9139">
                  <c:v>0.77343648148148147</c:v>
                </c:pt>
                <c:pt idx="9140">
                  <c:v>0.77343719907407404</c:v>
                </c:pt>
                <c:pt idx="9141">
                  <c:v>0.7734382291666666</c:v>
                </c:pt>
                <c:pt idx="9142">
                  <c:v>0.77343894675925917</c:v>
                </c:pt>
                <c:pt idx="9143">
                  <c:v>0.77343994212962963</c:v>
                </c:pt>
                <c:pt idx="9144">
                  <c:v>0.7734406597222222</c:v>
                </c:pt>
                <c:pt idx="9145">
                  <c:v>0.7734417013888889</c:v>
                </c:pt>
                <c:pt idx="9146">
                  <c:v>0.77344244212962965</c:v>
                </c:pt>
                <c:pt idx="9147">
                  <c:v>0.77344342592592596</c:v>
                </c:pt>
                <c:pt idx="9148">
                  <c:v>0.77344414351851853</c:v>
                </c:pt>
                <c:pt idx="9149">
                  <c:v>0.77344518518518512</c:v>
                </c:pt>
                <c:pt idx="9150">
                  <c:v>0.77344589120370377</c:v>
                </c:pt>
                <c:pt idx="9151">
                  <c:v>0.77344690972222219</c:v>
                </c:pt>
                <c:pt idx="9152">
                  <c:v>0.77344761574074072</c:v>
                </c:pt>
                <c:pt idx="9153">
                  <c:v>0.77344863425925936</c:v>
                </c:pt>
                <c:pt idx="9154">
                  <c:v>0.77344936342592596</c:v>
                </c:pt>
                <c:pt idx="9155">
                  <c:v>0.77345037037037034</c:v>
                </c:pt>
                <c:pt idx="9156">
                  <c:v>0.77345106481481485</c:v>
                </c:pt>
                <c:pt idx="9157">
                  <c:v>0.77345211805555547</c:v>
                </c:pt>
                <c:pt idx="9158">
                  <c:v>0.77345283564814815</c:v>
                </c:pt>
                <c:pt idx="9159">
                  <c:v>0.77345384259259253</c:v>
                </c:pt>
                <c:pt idx="9160">
                  <c:v>0.7734545601851851</c:v>
                </c:pt>
                <c:pt idx="9161">
                  <c:v>0.77345559027777788</c:v>
                </c:pt>
                <c:pt idx="9162">
                  <c:v>0.77345629629629631</c:v>
                </c:pt>
                <c:pt idx="9163">
                  <c:v>0.77345731481481483</c:v>
                </c:pt>
                <c:pt idx="9164">
                  <c:v>0.77345804398148144</c:v>
                </c:pt>
                <c:pt idx="9165">
                  <c:v>0.77345905092592593</c:v>
                </c:pt>
                <c:pt idx="9166">
                  <c:v>0.77345975694444447</c:v>
                </c:pt>
                <c:pt idx="9167">
                  <c:v>0.77346078703703702</c:v>
                </c:pt>
                <c:pt idx="9168">
                  <c:v>0.7734615046296297</c:v>
                </c:pt>
                <c:pt idx="9169">
                  <c:v>0.77346253472222226</c:v>
                </c:pt>
                <c:pt idx="9170">
                  <c:v>0.77346322916666665</c:v>
                </c:pt>
                <c:pt idx="9171">
                  <c:v>0.77346425925925921</c:v>
                </c:pt>
                <c:pt idx="9172">
                  <c:v>0.77346496527777775</c:v>
                </c:pt>
                <c:pt idx="9173">
                  <c:v>0.77346600694444445</c:v>
                </c:pt>
                <c:pt idx="9174">
                  <c:v>0.77346670138888884</c:v>
                </c:pt>
                <c:pt idx="9175">
                  <c:v>0.7734677314814814</c:v>
                </c:pt>
                <c:pt idx="9176">
                  <c:v>0.77346843750000005</c:v>
                </c:pt>
                <c:pt idx="9177">
                  <c:v>0.77346945601851846</c:v>
                </c:pt>
                <c:pt idx="9178">
                  <c:v>0.77347017361111103</c:v>
                </c:pt>
                <c:pt idx="9179">
                  <c:v>0.77347120370370381</c:v>
                </c:pt>
                <c:pt idx="9180">
                  <c:v>0.77347190972222224</c:v>
                </c:pt>
                <c:pt idx="9181">
                  <c:v>0.77347295138888894</c:v>
                </c:pt>
                <c:pt idx="9182">
                  <c:v>0.77347369212962969</c:v>
                </c:pt>
                <c:pt idx="9183">
                  <c:v>0.773474675925926</c:v>
                </c:pt>
                <c:pt idx="9184">
                  <c:v>0.77347538194444443</c:v>
                </c:pt>
                <c:pt idx="9185">
                  <c:v>0.77347642361111113</c:v>
                </c:pt>
                <c:pt idx="9186">
                  <c:v>0.77347712962962956</c:v>
                </c:pt>
                <c:pt idx="9187">
                  <c:v>0.77347814814814819</c:v>
                </c:pt>
                <c:pt idx="9188">
                  <c:v>0.77347885416666662</c:v>
                </c:pt>
                <c:pt idx="9189">
                  <c:v>0.77347988425925929</c:v>
                </c:pt>
                <c:pt idx="9190">
                  <c:v>0.77348061342592589</c:v>
                </c:pt>
                <c:pt idx="9191">
                  <c:v>0.77348162037037038</c:v>
                </c:pt>
                <c:pt idx="9192">
                  <c:v>0.77348236111111113</c:v>
                </c:pt>
                <c:pt idx="9193">
                  <c:v>0.77348336805555551</c:v>
                </c:pt>
                <c:pt idx="9194">
                  <c:v>0.77348410879629625</c:v>
                </c:pt>
                <c:pt idx="9195">
                  <c:v>0.77348509259259257</c:v>
                </c:pt>
                <c:pt idx="9196">
                  <c:v>0.77348581018518514</c:v>
                </c:pt>
                <c:pt idx="9197">
                  <c:v>0.77348682870370367</c:v>
                </c:pt>
                <c:pt idx="9198">
                  <c:v>0.7734875347222222</c:v>
                </c:pt>
                <c:pt idx="9199">
                  <c:v>0.77348856481481487</c:v>
                </c:pt>
                <c:pt idx="9200">
                  <c:v>0.7734892708333333</c:v>
                </c:pt>
                <c:pt idx="9201">
                  <c:v>0.7734903125</c:v>
                </c:pt>
                <c:pt idx="9202">
                  <c:v>0.77349103009259268</c:v>
                </c:pt>
                <c:pt idx="9203">
                  <c:v>0.77349203703703706</c:v>
                </c:pt>
                <c:pt idx="9204">
                  <c:v>0.77349275462962963</c:v>
                </c:pt>
                <c:pt idx="9205">
                  <c:v>0.77349378472222219</c:v>
                </c:pt>
                <c:pt idx="9206">
                  <c:v>0.77349451388888879</c:v>
                </c:pt>
                <c:pt idx="9207">
                  <c:v>0.77349550925925925</c:v>
                </c:pt>
                <c:pt idx="9208">
                  <c:v>0.77349622685185182</c:v>
                </c:pt>
                <c:pt idx="9209">
                  <c:v>0.77349726851851852</c:v>
                </c:pt>
                <c:pt idx="9210">
                  <c:v>0.77349795138888888</c:v>
                </c:pt>
                <c:pt idx="9211">
                  <c:v>0.77349898148148144</c:v>
                </c:pt>
                <c:pt idx="9212">
                  <c:v>0.77349968750000009</c:v>
                </c:pt>
                <c:pt idx="9213">
                  <c:v>0.77350071759259265</c:v>
                </c:pt>
                <c:pt idx="9214">
                  <c:v>0.77350143518518522</c:v>
                </c:pt>
                <c:pt idx="9215">
                  <c:v>0.77350245370370363</c:v>
                </c:pt>
                <c:pt idx="9216">
                  <c:v>0.7735031712962962</c:v>
                </c:pt>
                <c:pt idx="9217">
                  <c:v>0.77350420138888898</c:v>
                </c:pt>
                <c:pt idx="9218">
                  <c:v>0.77350494212962972</c:v>
                </c:pt>
                <c:pt idx="9219">
                  <c:v>0.77350596064814814</c:v>
                </c:pt>
                <c:pt idx="9220">
                  <c:v>0.77350664351851861</c:v>
                </c:pt>
                <c:pt idx="9221">
                  <c:v>0.77350767361111117</c:v>
                </c:pt>
                <c:pt idx="9222">
                  <c:v>0.77350840277777777</c:v>
                </c:pt>
                <c:pt idx="9223">
                  <c:v>0.77350939814814812</c:v>
                </c:pt>
                <c:pt idx="9224">
                  <c:v>0.77351010416666666</c:v>
                </c:pt>
                <c:pt idx="9225">
                  <c:v>0.77351113425925933</c:v>
                </c:pt>
                <c:pt idx="9226">
                  <c:v>0.77351186342592593</c:v>
                </c:pt>
                <c:pt idx="9227">
                  <c:v>0.77351287037037031</c:v>
                </c:pt>
                <c:pt idx="9228">
                  <c:v>0.77351358796296299</c:v>
                </c:pt>
                <c:pt idx="9229">
                  <c:v>0.77351461805555555</c:v>
                </c:pt>
                <c:pt idx="9230">
                  <c:v>0.77351535879629629</c:v>
                </c:pt>
                <c:pt idx="9231">
                  <c:v>0.7735163425925925</c:v>
                </c:pt>
                <c:pt idx="9232">
                  <c:v>0.77351773148148151</c:v>
                </c:pt>
                <c:pt idx="9233">
                  <c:v>0.77351881944444445</c:v>
                </c:pt>
                <c:pt idx="9234">
                  <c:v>0.77351981481481491</c:v>
                </c:pt>
                <c:pt idx="9235">
                  <c:v>0.77352052083333334</c:v>
                </c:pt>
                <c:pt idx="9236">
                  <c:v>0.77352153935185186</c:v>
                </c:pt>
                <c:pt idx="9237">
                  <c:v>0.77352225694444454</c:v>
                </c:pt>
                <c:pt idx="9238">
                  <c:v>0.7735232870370371</c:v>
                </c:pt>
                <c:pt idx="9239">
                  <c:v>0.77352400462962967</c:v>
                </c:pt>
                <c:pt idx="9240">
                  <c:v>0.77352504629629626</c:v>
                </c:pt>
                <c:pt idx="9241">
                  <c:v>0.77352577546296297</c:v>
                </c:pt>
                <c:pt idx="9242">
                  <c:v>0.77352675925925929</c:v>
                </c:pt>
                <c:pt idx="9243">
                  <c:v>0.77352747685185186</c:v>
                </c:pt>
                <c:pt idx="9244">
                  <c:v>0.77352850694444442</c:v>
                </c:pt>
                <c:pt idx="9245">
                  <c:v>0.77352922453703699</c:v>
                </c:pt>
                <c:pt idx="9246">
                  <c:v>0.77353024305555562</c:v>
                </c:pt>
                <c:pt idx="9247">
                  <c:v>0.77353096064814819</c:v>
                </c:pt>
                <c:pt idx="9248">
                  <c:v>0.77353196759259257</c:v>
                </c:pt>
                <c:pt idx="9249">
                  <c:v>0.77353266203703708</c:v>
                </c:pt>
                <c:pt idx="9250">
                  <c:v>0.77353370370370378</c:v>
                </c:pt>
                <c:pt idx="9251">
                  <c:v>0.7735344097222222</c:v>
                </c:pt>
                <c:pt idx="9252">
                  <c:v>0.77353547453703708</c:v>
                </c:pt>
                <c:pt idx="9253">
                  <c:v>0.77353618055555551</c:v>
                </c:pt>
                <c:pt idx="9254">
                  <c:v>0.7735371875</c:v>
                </c:pt>
                <c:pt idx="9255">
                  <c:v>0.77353789351851854</c:v>
                </c:pt>
                <c:pt idx="9256">
                  <c:v>0.7735389236111111</c:v>
                </c:pt>
                <c:pt idx="9257">
                  <c:v>0.77353964120370378</c:v>
                </c:pt>
                <c:pt idx="9258">
                  <c:v>0.77354064814814816</c:v>
                </c:pt>
                <c:pt idx="9259">
                  <c:v>0.77354141203703708</c:v>
                </c:pt>
                <c:pt idx="9260">
                  <c:v>0.77354238425925936</c:v>
                </c:pt>
                <c:pt idx="9261">
                  <c:v>0.77354310185185182</c:v>
                </c:pt>
                <c:pt idx="9262">
                  <c:v>0.77354412037037035</c:v>
                </c:pt>
                <c:pt idx="9263">
                  <c:v>0.773544826388889</c:v>
                </c:pt>
                <c:pt idx="9264">
                  <c:v>0.77354586805555547</c:v>
                </c:pt>
                <c:pt idx="9265">
                  <c:v>0.77354660879629622</c:v>
                </c:pt>
                <c:pt idx="9266">
                  <c:v>0.77354759259259254</c:v>
                </c:pt>
                <c:pt idx="9267">
                  <c:v>0.77354829861111118</c:v>
                </c:pt>
                <c:pt idx="9268">
                  <c:v>0.77354934027777789</c:v>
                </c:pt>
                <c:pt idx="9269">
                  <c:v>0.77355005787037034</c:v>
                </c:pt>
                <c:pt idx="9270">
                  <c:v>0.77355106481481484</c:v>
                </c:pt>
                <c:pt idx="9271">
                  <c:v>0.7735517824074073</c:v>
                </c:pt>
                <c:pt idx="9272">
                  <c:v>0.77355281250000008</c:v>
                </c:pt>
                <c:pt idx="9273">
                  <c:v>0.77355353009259264</c:v>
                </c:pt>
                <c:pt idx="9274">
                  <c:v>0.77355453703703703</c:v>
                </c:pt>
                <c:pt idx="9275">
                  <c:v>0.77355523148148153</c:v>
                </c:pt>
                <c:pt idx="9276">
                  <c:v>0.77355627314814812</c:v>
                </c:pt>
                <c:pt idx="9277">
                  <c:v>0.77355701388888887</c:v>
                </c:pt>
                <c:pt idx="9278">
                  <c:v>0.77355800925925922</c:v>
                </c:pt>
                <c:pt idx="9279">
                  <c:v>0.77355871527777775</c:v>
                </c:pt>
                <c:pt idx="9280">
                  <c:v>0.77355978009259252</c:v>
                </c:pt>
                <c:pt idx="9281">
                  <c:v>0.77356047453703702</c:v>
                </c:pt>
                <c:pt idx="9282">
                  <c:v>0.77356150462962958</c:v>
                </c:pt>
                <c:pt idx="9283">
                  <c:v>0.77356219907407409</c:v>
                </c:pt>
                <c:pt idx="9284">
                  <c:v>0.77356322916666664</c:v>
                </c:pt>
                <c:pt idx="9285">
                  <c:v>0.77356394675925921</c:v>
                </c:pt>
                <c:pt idx="9286">
                  <c:v>0.77356495370370359</c:v>
                </c:pt>
                <c:pt idx="9287">
                  <c:v>0.77356565972222224</c:v>
                </c:pt>
                <c:pt idx="9288">
                  <c:v>0.77356667824074077</c:v>
                </c:pt>
                <c:pt idx="9289">
                  <c:v>0.77356738425925931</c:v>
                </c:pt>
                <c:pt idx="9290">
                  <c:v>0.77356842592592601</c:v>
                </c:pt>
                <c:pt idx="9291">
                  <c:v>0.77356914351851858</c:v>
                </c:pt>
                <c:pt idx="9292">
                  <c:v>0.77357017361111113</c:v>
                </c:pt>
                <c:pt idx="9293">
                  <c:v>0.7735708912037037</c:v>
                </c:pt>
                <c:pt idx="9294">
                  <c:v>0.77357190972222212</c:v>
                </c:pt>
                <c:pt idx="9295">
                  <c:v>0.77357261574074077</c:v>
                </c:pt>
                <c:pt idx="9296">
                  <c:v>0.77357363425925929</c:v>
                </c:pt>
                <c:pt idx="9297">
                  <c:v>0.77357503472222222</c:v>
                </c:pt>
                <c:pt idx="9298">
                  <c:v>0.77357606481481478</c:v>
                </c:pt>
                <c:pt idx="9299">
                  <c:v>0.77357711805555551</c:v>
                </c:pt>
                <c:pt idx="9300">
                  <c:v>0.77357781250000002</c:v>
                </c:pt>
                <c:pt idx="9301">
                  <c:v>0.77357884259259257</c:v>
                </c:pt>
                <c:pt idx="9302">
                  <c:v>0.77357954861111111</c:v>
                </c:pt>
                <c:pt idx="9303">
                  <c:v>0.7735805902777777</c:v>
                </c:pt>
                <c:pt idx="9304">
                  <c:v>0.77358128472222221</c:v>
                </c:pt>
                <c:pt idx="9305">
                  <c:v>0.77358231481481488</c:v>
                </c:pt>
                <c:pt idx="9306">
                  <c:v>0.7735830208333333</c:v>
                </c:pt>
                <c:pt idx="9307">
                  <c:v>0.77358405092592586</c:v>
                </c:pt>
                <c:pt idx="9308">
                  <c:v>0.77358478009259268</c:v>
                </c:pt>
                <c:pt idx="9309">
                  <c:v>0.77358578703703706</c:v>
                </c:pt>
                <c:pt idx="9310">
                  <c:v>0.77358652777777781</c:v>
                </c:pt>
                <c:pt idx="9311">
                  <c:v>0.77358753472222219</c:v>
                </c:pt>
                <c:pt idx="9312">
                  <c:v>0.77358826388888879</c:v>
                </c:pt>
                <c:pt idx="9313">
                  <c:v>0.77358928240740743</c:v>
                </c:pt>
                <c:pt idx="9314">
                  <c:v>0.77358995370370376</c:v>
                </c:pt>
                <c:pt idx="9315">
                  <c:v>0.77359099537037046</c:v>
                </c:pt>
                <c:pt idx="9316">
                  <c:v>0.77359172453703706</c:v>
                </c:pt>
                <c:pt idx="9317">
                  <c:v>0.77359273148148144</c:v>
                </c:pt>
                <c:pt idx="9318">
                  <c:v>0.77359344907407401</c:v>
                </c:pt>
                <c:pt idx="9319">
                  <c:v>0.77359446759259265</c:v>
                </c:pt>
                <c:pt idx="9320">
                  <c:v>0.77359518518518522</c:v>
                </c:pt>
                <c:pt idx="9321">
                  <c:v>0.77359620370370363</c:v>
                </c:pt>
                <c:pt idx="9322">
                  <c:v>0.7735969212962962</c:v>
                </c:pt>
                <c:pt idx="9323">
                  <c:v>0.77359795138888898</c:v>
                </c:pt>
                <c:pt idx="9324">
                  <c:v>0.77359866898148155</c:v>
                </c:pt>
                <c:pt idx="9325">
                  <c:v>0.77359967592592593</c:v>
                </c:pt>
                <c:pt idx="9326">
                  <c:v>0.77360039351851861</c:v>
                </c:pt>
                <c:pt idx="9327">
                  <c:v>0.773601400462963</c:v>
                </c:pt>
                <c:pt idx="9328">
                  <c:v>0.77360211805555557</c:v>
                </c:pt>
                <c:pt idx="9329">
                  <c:v>0.77360314814814812</c:v>
                </c:pt>
                <c:pt idx="9330">
                  <c:v>0.77360418981481482</c:v>
                </c:pt>
                <c:pt idx="9331">
                  <c:v>0.77360523148148141</c:v>
                </c:pt>
                <c:pt idx="9332">
                  <c:v>0.77360629629629629</c:v>
                </c:pt>
                <c:pt idx="9333">
                  <c:v>0.77360731481481482</c:v>
                </c:pt>
                <c:pt idx="9334">
                  <c:v>0.77360836805555555</c:v>
                </c:pt>
                <c:pt idx="9335">
                  <c:v>0.77360939814814822</c:v>
                </c:pt>
                <c:pt idx="9336">
                  <c:v>0.77361045138888895</c:v>
                </c:pt>
                <c:pt idx="9337">
                  <c:v>0.77361150462962958</c:v>
                </c:pt>
                <c:pt idx="9338">
                  <c:v>0.77361253472222213</c:v>
                </c:pt>
                <c:pt idx="9339">
                  <c:v>0.77361356481481491</c:v>
                </c:pt>
                <c:pt idx="9340">
                  <c:v>0.77361461805555554</c:v>
                </c:pt>
                <c:pt idx="9341">
                  <c:v>0.77361564814814809</c:v>
                </c:pt>
                <c:pt idx="9342">
                  <c:v>0.77361670138888883</c:v>
                </c:pt>
                <c:pt idx="9343">
                  <c:v>0.77361774305555553</c:v>
                </c:pt>
                <c:pt idx="9344">
                  <c:v>0.77361879629629626</c:v>
                </c:pt>
                <c:pt idx="9345">
                  <c:v>0.77361981481481479</c:v>
                </c:pt>
                <c:pt idx="9346">
                  <c:v>0.77362086805555552</c:v>
                </c:pt>
                <c:pt idx="9347">
                  <c:v>0.77362189814814819</c:v>
                </c:pt>
                <c:pt idx="9348">
                  <c:v>0.77362295138888892</c:v>
                </c:pt>
                <c:pt idx="9349">
                  <c:v>0.77362400462962955</c:v>
                </c:pt>
                <c:pt idx="9350">
                  <c:v>0.77362501157407404</c:v>
                </c:pt>
                <c:pt idx="9351">
                  <c:v>0.77362606481481488</c:v>
                </c:pt>
                <c:pt idx="9352">
                  <c:v>0.77362711805555551</c:v>
                </c:pt>
                <c:pt idx="9353">
                  <c:v>0.77362814814814806</c:v>
                </c:pt>
                <c:pt idx="9354">
                  <c:v>0.77362921296296294</c:v>
                </c:pt>
                <c:pt idx="9355">
                  <c:v>0.77363023148148147</c:v>
                </c:pt>
                <c:pt idx="9356">
                  <c:v>0.7736312847222222</c:v>
                </c:pt>
                <c:pt idx="9357">
                  <c:v>0.7736326736111111</c:v>
                </c:pt>
                <c:pt idx="9358">
                  <c:v>0.77363370370370366</c:v>
                </c:pt>
                <c:pt idx="9359">
                  <c:v>0.77363479166666671</c:v>
                </c:pt>
                <c:pt idx="9360">
                  <c:v>0.77363578703703706</c:v>
                </c:pt>
                <c:pt idx="9361">
                  <c:v>0.77363681712962962</c:v>
                </c:pt>
                <c:pt idx="9362">
                  <c:v>0.77363787037037035</c:v>
                </c:pt>
                <c:pt idx="9363">
                  <c:v>0.77363892361111108</c:v>
                </c:pt>
                <c:pt idx="9364">
                  <c:v>0.77363995370370375</c:v>
                </c:pt>
                <c:pt idx="9365">
                  <c:v>0.77364100694444449</c:v>
                </c:pt>
                <c:pt idx="9366">
                  <c:v>0.77364203703703704</c:v>
                </c:pt>
                <c:pt idx="9367">
                  <c:v>0.77364309027777767</c:v>
                </c:pt>
                <c:pt idx="9368">
                  <c:v>0.77364412037037045</c:v>
                </c:pt>
                <c:pt idx="9369">
                  <c:v>0.77364517361111107</c:v>
                </c:pt>
                <c:pt idx="9370">
                  <c:v>0.77364620370370363</c:v>
                </c:pt>
                <c:pt idx="9371">
                  <c:v>0.77364725694444447</c:v>
                </c:pt>
                <c:pt idx="9372">
                  <c:v>0.77364827546296289</c:v>
                </c:pt>
                <c:pt idx="9373">
                  <c:v>0.77364932870370373</c:v>
                </c:pt>
                <c:pt idx="9374">
                  <c:v>0.77365037037037032</c:v>
                </c:pt>
                <c:pt idx="9375">
                  <c:v>0.77365142361111117</c:v>
                </c:pt>
                <c:pt idx="9376">
                  <c:v>0.77365245370370372</c:v>
                </c:pt>
                <c:pt idx="9377">
                  <c:v>0.77365350694444446</c:v>
                </c:pt>
                <c:pt idx="9378">
                  <c:v>0.77365453703703702</c:v>
                </c:pt>
                <c:pt idx="9379">
                  <c:v>0.77365559027777786</c:v>
                </c:pt>
                <c:pt idx="9380">
                  <c:v>0.77365663194444434</c:v>
                </c:pt>
                <c:pt idx="9381">
                  <c:v>0.77365768518518518</c:v>
                </c:pt>
                <c:pt idx="9382">
                  <c:v>0.7736587037037036</c:v>
                </c:pt>
                <c:pt idx="9383">
                  <c:v>0.7736597453703703</c:v>
                </c:pt>
                <c:pt idx="9384">
                  <c:v>0.77366079861111114</c:v>
                </c:pt>
                <c:pt idx="9385">
                  <c:v>0.77366185185185188</c:v>
                </c:pt>
                <c:pt idx="9386">
                  <c:v>0.7736628703703704</c:v>
                </c:pt>
                <c:pt idx="9387">
                  <c:v>0.77366393518518517</c:v>
                </c:pt>
                <c:pt idx="9388">
                  <c:v>0.77366495370370369</c:v>
                </c:pt>
                <c:pt idx="9389">
                  <c:v>0.77366600694444443</c:v>
                </c:pt>
                <c:pt idx="9390">
                  <c:v>0.7736670370370371</c:v>
                </c:pt>
                <c:pt idx="9391">
                  <c:v>0.77366809027777783</c:v>
                </c:pt>
                <c:pt idx="9392">
                  <c:v>0.77366912037037039</c:v>
                </c:pt>
                <c:pt idx="9393">
                  <c:v>0.77367017361111101</c:v>
                </c:pt>
                <c:pt idx="9394">
                  <c:v>0.77367119212962965</c:v>
                </c:pt>
                <c:pt idx="9395">
                  <c:v>0.77367224537037027</c:v>
                </c:pt>
                <c:pt idx="9396">
                  <c:v>0.77367328703703697</c:v>
                </c:pt>
                <c:pt idx="9397">
                  <c:v>0.77367434027777782</c:v>
                </c:pt>
                <c:pt idx="9398">
                  <c:v>0.77367537037037037</c:v>
                </c:pt>
                <c:pt idx="9399">
                  <c:v>0.77367641203703708</c:v>
                </c:pt>
                <c:pt idx="9400">
                  <c:v>0.77367744212962963</c:v>
                </c:pt>
                <c:pt idx="9401">
                  <c:v>0.77367849537037037</c:v>
                </c:pt>
                <c:pt idx="9402">
                  <c:v>0.77367953703703707</c:v>
                </c:pt>
                <c:pt idx="9403">
                  <c:v>0.7736805902777778</c:v>
                </c:pt>
                <c:pt idx="9404">
                  <c:v>0.77368162037037036</c:v>
                </c:pt>
                <c:pt idx="9405">
                  <c:v>0.77368266203703706</c:v>
                </c:pt>
                <c:pt idx="9406">
                  <c:v>0.77368370370370376</c:v>
                </c:pt>
                <c:pt idx="9407">
                  <c:v>0.77368474537037046</c:v>
                </c:pt>
                <c:pt idx="9408">
                  <c:v>0.77368578703703694</c:v>
                </c:pt>
                <c:pt idx="9409">
                  <c:v>0.77368682870370364</c:v>
                </c:pt>
                <c:pt idx="9410">
                  <c:v>0.77368787037037035</c:v>
                </c:pt>
                <c:pt idx="9411">
                  <c:v>0.77368892361111108</c:v>
                </c:pt>
                <c:pt idx="9412">
                  <c:v>0.77368995370370364</c:v>
                </c:pt>
                <c:pt idx="9413">
                  <c:v>0.77369135416666668</c:v>
                </c:pt>
                <c:pt idx="9414">
                  <c:v>0.77369240740740741</c:v>
                </c:pt>
                <c:pt idx="9415">
                  <c:v>0.77369341435185179</c:v>
                </c:pt>
                <c:pt idx="9416">
                  <c:v>0.77369445601851849</c:v>
                </c:pt>
                <c:pt idx="9417">
                  <c:v>0.77369552083333337</c:v>
                </c:pt>
                <c:pt idx="9418">
                  <c:v>0.77369655092592593</c:v>
                </c:pt>
                <c:pt idx="9419">
                  <c:v>0.77369759259259263</c:v>
                </c:pt>
                <c:pt idx="9420">
                  <c:v>0.77369863425925922</c:v>
                </c:pt>
                <c:pt idx="9421">
                  <c:v>0.77369968750000007</c:v>
                </c:pt>
                <c:pt idx="9422">
                  <c:v>0.77370072916666677</c:v>
                </c:pt>
                <c:pt idx="9423">
                  <c:v>0.77370175925925933</c:v>
                </c:pt>
                <c:pt idx="9424">
                  <c:v>0.77370280092592603</c:v>
                </c:pt>
                <c:pt idx="9425">
                  <c:v>0.77370384259259251</c:v>
                </c:pt>
                <c:pt idx="9426">
                  <c:v>0.77370488425925921</c:v>
                </c:pt>
                <c:pt idx="9427">
                  <c:v>0.77370591435185176</c:v>
                </c:pt>
                <c:pt idx="9428">
                  <c:v>0.77370695601851847</c:v>
                </c:pt>
                <c:pt idx="9429">
                  <c:v>0.77370799768518517</c:v>
                </c:pt>
                <c:pt idx="9430">
                  <c:v>0.7737090509259259</c:v>
                </c:pt>
                <c:pt idx="9431">
                  <c:v>0.7737100925925926</c:v>
                </c:pt>
                <c:pt idx="9432">
                  <c:v>0.7737111342592593</c:v>
                </c:pt>
                <c:pt idx="9433">
                  <c:v>0.77371218750000004</c:v>
                </c:pt>
                <c:pt idx="9434">
                  <c:v>0.77371321759259259</c:v>
                </c:pt>
                <c:pt idx="9435">
                  <c:v>0.77371427083333344</c:v>
                </c:pt>
                <c:pt idx="9436">
                  <c:v>0.77371531249999992</c:v>
                </c:pt>
                <c:pt idx="9437">
                  <c:v>0.7737163425925927</c:v>
                </c:pt>
                <c:pt idx="9438">
                  <c:v>0.77371737268518526</c:v>
                </c:pt>
                <c:pt idx="9439">
                  <c:v>0.77371842592592588</c:v>
                </c:pt>
                <c:pt idx="9440">
                  <c:v>0.77371946759259258</c:v>
                </c:pt>
                <c:pt idx="9441">
                  <c:v>0.77372050925925928</c:v>
                </c:pt>
                <c:pt idx="9442">
                  <c:v>0.77372155092592587</c:v>
                </c:pt>
                <c:pt idx="9443">
                  <c:v>0.77372259259259257</c:v>
                </c:pt>
                <c:pt idx="9444">
                  <c:v>0.77372365740740745</c:v>
                </c:pt>
                <c:pt idx="9445">
                  <c:v>0.77372467592592598</c:v>
                </c:pt>
                <c:pt idx="9446">
                  <c:v>0.77372575231481477</c:v>
                </c:pt>
                <c:pt idx="9447">
                  <c:v>0.77372675925925927</c:v>
                </c:pt>
                <c:pt idx="9448">
                  <c:v>0.77372780092592597</c:v>
                </c:pt>
                <c:pt idx="9449">
                  <c:v>0.77372883101851853</c:v>
                </c:pt>
                <c:pt idx="9450">
                  <c:v>0.77372988425925937</c:v>
                </c:pt>
                <c:pt idx="9451">
                  <c:v>0.77373092592592585</c:v>
                </c:pt>
                <c:pt idx="9452">
                  <c:v>0.77373196759259255</c:v>
                </c:pt>
                <c:pt idx="9453">
                  <c:v>0.77373300925925925</c:v>
                </c:pt>
                <c:pt idx="9454">
                  <c:v>0.77373408564814816</c:v>
                </c:pt>
                <c:pt idx="9455">
                  <c:v>0.77373509259259254</c:v>
                </c:pt>
                <c:pt idx="9456">
                  <c:v>0.77373613425925925</c:v>
                </c:pt>
                <c:pt idx="9457">
                  <c:v>0.77373717592592595</c:v>
                </c:pt>
                <c:pt idx="9458">
                  <c:v>0.77373822916666668</c:v>
                </c:pt>
                <c:pt idx="9459">
                  <c:v>0.77373925925925924</c:v>
                </c:pt>
                <c:pt idx="9460">
                  <c:v>0.77374030092592594</c:v>
                </c:pt>
                <c:pt idx="9461">
                  <c:v>0.77374134259259264</c:v>
                </c:pt>
                <c:pt idx="9462">
                  <c:v>0.77374238425925934</c:v>
                </c:pt>
                <c:pt idx="9463">
                  <c:v>0.77374342592592582</c:v>
                </c:pt>
                <c:pt idx="9464">
                  <c:v>0.77374446759259252</c:v>
                </c:pt>
                <c:pt idx="9465">
                  <c:v>0.77374550925925922</c:v>
                </c:pt>
                <c:pt idx="9466">
                  <c:v>0.77374655092592592</c:v>
                </c:pt>
                <c:pt idx="9467">
                  <c:v>0.77374759259259263</c:v>
                </c:pt>
                <c:pt idx="9468">
                  <c:v>0.77374898148148141</c:v>
                </c:pt>
                <c:pt idx="9469">
                  <c:v>0.77375003472222215</c:v>
                </c:pt>
                <c:pt idx="9470">
                  <c:v>0.77375107638888885</c:v>
                </c:pt>
                <c:pt idx="9471">
                  <c:v>0.77375211805555555</c:v>
                </c:pt>
                <c:pt idx="9472">
                  <c:v>0.77375313657407407</c:v>
                </c:pt>
                <c:pt idx="9473">
                  <c:v>0.77375421296296298</c:v>
                </c:pt>
                <c:pt idx="9474">
                  <c:v>0.77375523148148151</c:v>
                </c:pt>
                <c:pt idx="9475">
                  <c:v>0.77375628472222224</c:v>
                </c:pt>
                <c:pt idx="9476">
                  <c:v>0.77375730324074077</c:v>
                </c:pt>
                <c:pt idx="9477">
                  <c:v>0.77375834490740747</c:v>
                </c:pt>
                <c:pt idx="9478">
                  <c:v>0.77375938657407406</c:v>
                </c:pt>
                <c:pt idx="9479">
                  <c:v>0.77376045138888883</c:v>
                </c:pt>
                <c:pt idx="9480">
                  <c:v>0.77376148148148138</c:v>
                </c:pt>
                <c:pt idx="9481">
                  <c:v>0.77376254629629626</c:v>
                </c:pt>
                <c:pt idx="9482">
                  <c:v>0.77376355324074064</c:v>
                </c:pt>
                <c:pt idx="9483">
                  <c:v>0.77376460648148149</c:v>
                </c:pt>
                <c:pt idx="9484">
                  <c:v>0.77376565972222222</c:v>
                </c:pt>
                <c:pt idx="9485">
                  <c:v>0.77376670138888892</c:v>
                </c:pt>
                <c:pt idx="9486">
                  <c:v>0.77376773148148148</c:v>
                </c:pt>
                <c:pt idx="9487">
                  <c:v>0.77376878472222221</c:v>
                </c:pt>
                <c:pt idx="9488">
                  <c:v>0.77376981481481488</c:v>
                </c:pt>
                <c:pt idx="9489">
                  <c:v>0.77377086805555562</c:v>
                </c:pt>
                <c:pt idx="9490">
                  <c:v>0.77377189814814817</c:v>
                </c:pt>
                <c:pt idx="9491">
                  <c:v>0.7737729513888888</c:v>
                </c:pt>
                <c:pt idx="9492">
                  <c:v>0.77377398148148158</c:v>
                </c:pt>
                <c:pt idx="9493">
                  <c:v>0.77377502314814806</c:v>
                </c:pt>
                <c:pt idx="9494">
                  <c:v>0.77377606481481476</c:v>
                </c:pt>
                <c:pt idx="9495">
                  <c:v>0.77377712962962963</c:v>
                </c:pt>
                <c:pt idx="9496">
                  <c:v>0.77377814814814816</c:v>
                </c:pt>
                <c:pt idx="9497">
                  <c:v>0.77377920138888889</c:v>
                </c:pt>
                <c:pt idx="9498">
                  <c:v>0.77378023148148145</c:v>
                </c:pt>
                <c:pt idx="9499">
                  <c:v>0.7737812847222223</c:v>
                </c:pt>
                <c:pt idx="9500">
                  <c:v>0.77378231481481485</c:v>
                </c:pt>
                <c:pt idx="9501">
                  <c:v>0.77378336805555559</c:v>
                </c:pt>
                <c:pt idx="9502">
                  <c:v>0.77378439814814814</c:v>
                </c:pt>
                <c:pt idx="9503">
                  <c:v>0.77378548611111109</c:v>
                </c:pt>
                <c:pt idx="9504">
                  <c:v>0.77378649305555547</c:v>
                </c:pt>
                <c:pt idx="9505">
                  <c:v>0.7737875115740741</c:v>
                </c:pt>
                <c:pt idx="9506">
                  <c:v>0.77378856481481473</c:v>
                </c:pt>
                <c:pt idx="9507">
                  <c:v>0.77378961805555557</c:v>
                </c:pt>
                <c:pt idx="9508">
                  <c:v>0.77379064814814813</c:v>
                </c:pt>
                <c:pt idx="9509">
                  <c:v>0.77379170138888886</c:v>
                </c:pt>
                <c:pt idx="9510">
                  <c:v>0.77379273148148142</c:v>
                </c:pt>
                <c:pt idx="9511">
                  <c:v>0.77379378472222227</c:v>
                </c:pt>
                <c:pt idx="9512">
                  <c:v>0.77379481481481482</c:v>
                </c:pt>
                <c:pt idx="9513">
                  <c:v>0.77379586805555556</c:v>
                </c:pt>
                <c:pt idx="9514">
                  <c:v>0.77379689814814812</c:v>
                </c:pt>
                <c:pt idx="9515">
                  <c:v>0.77379798611111106</c:v>
                </c:pt>
                <c:pt idx="9516">
                  <c:v>0.77379896990740737</c:v>
                </c:pt>
                <c:pt idx="9517">
                  <c:v>0.77380002314814822</c:v>
                </c:pt>
                <c:pt idx="9518">
                  <c:v>0.77380107638888884</c:v>
                </c:pt>
                <c:pt idx="9519">
                  <c:v>0.77380211805555554</c:v>
                </c:pt>
                <c:pt idx="9520">
                  <c:v>0.7738031481481481</c:v>
                </c:pt>
                <c:pt idx="9521">
                  <c:v>0.7738041898148148</c:v>
                </c:pt>
                <c:pt idx="9522">
                  <c:v>0.7738052314814815</c:v>
                </c:pt>
                <c:pt idx="9523">
                  <c:v>0.77380628472222224</c:v>
                </c:pt>
                <c:pt idx="9524">
                  <c:v>0.7738073148148148</c:v>
                </c:pt>
                <c:pt idx="9525">
                  <c:v>0.77380837962962967</c:v>
                </c:pt>
                <c:pt idx="9526">
                  <c:v>0.7738093981481482</c:v>
                </c:pt>
                <c:pt idx="9527">
                  <c:v>0.77381042824074076</c:v>
                </c:pt>
                <c:pt idx="9528">
                  <c:v>0.77381148148148149</c:v>
                </c:pt>
                <c:pt idx="9529">
                  <c:v>0.77381253472222211</c:v>
                </c:pt>
                <c:pt idx="9530">
                  <c:v>0.77381356481481489</c:v>
                </c:pt>
                <c:pt idx="9531">
                  <c:v>0.77381461805555551</c:v>
                </c:pt>
                <c:pt idx="9532">
                  <c:v>0.77381564814814807</c:v>
                </c:pt>
                <c:pt idx="9533">
                  <c:v>0.77381670138888892</c:v>
                </c:pt>
                <c:pt idx="9534">
                  <c:v>0.77381773148148147</c:v>
                </c:pt>
                <c:pt idx="9535">
                  <c:v>0.77381878472222221</c:v>
                </c:pt>
                <c:pt idx="9536">
                  <c:v>0.77381981481481477</c:v>
                </c:pt>
                <c:pt idx="9537">
                  <c:v>0.77382086805555561</c:v>
                </c:pt>
                <c:pt idx="9538">
                  <c:v>0.77382188657407402</c:v>
                </c:pt>
                <c:pt idx="9539">
                  <c:v>0.77382293981481487</c:v>
                </c:pt>
                <c:pt idx="9540">
                  <c:v>0.77382398148148146</c:v>
                </c:pt>
                <c:pt idx="9541">
                  <c:v>0.77382504629629623</c:v>
                </c:pt>
                <c:pt idx="9542">
                  <c:v>0.77382606481481486</c:v>
                </c:pt>
                <c:pt idx="9543">
                  <c:v>0.77382714120370366</c:v>
                </c:pt>
                <c:pt idx="9544">
                  <c:v>0.77382814814814804</c:v>
                </c:pt>
                <c:pt idx="9545">
                  <c:v>0.77382920138888889</c:v>
                </c:pt>
                <c:pt idx="9546">
                  <c:v>0.77383023148148145</c:v>
                </c:pt>
                <c:pt idx="9547">
                  <c:v>0.77383127314814815</c:v>
                </c:pt>
                <c:pt idx="9548">
                  <c:v>0.77383231481481485</c:v>
                </c:pt>
                <c:pt idx="9549">
                  <c:v>0.77383335648148144</c:v>
                </c:pt>
                <c:pt idx="9550">
                  <c:v>0.77383439814814814</c:v>
                </c:pt>
                <c:pt idx="9551">
                  <c:v>0.77383545138888887</c:v>
                </c:pt>
                <c:pt idx="9552">
                  <c:v>0.77383648148148154</c:v>
                </c:pt>
                <c:pt idx="9553">
                  <c:v>0.77383753472222228</c:v>
                </c:pt>
                <c:pt idx="9554">
                  <c:v>0.77383856481481483</c:v>
                </c:pt>
                <c:pt idx="9555">
                  <c:v>0.77383961805555546</c:v>
                </c:pt>
                <c:pt idx="9556">
                  <c:v>0.77384064814814824</c:v>
                </c:pt>
                <c:pt idx="9557">
                  <c:v>0.77384170138888886</c:v>
                </c:pt>
                <c:pt idx="9558">
                  <c:v>0.77384274305555556</c:v>
                </c:pt>
                <c:pt idx="9559">
                  <c:v>0.77384378472222226</c:v>
                </c:pt>
                <c:pt idx="9560">
                  <c:v>0.77384480324074068</c:v>
                </c:pt>
                <c:pt idx="9561">
                  <c:v>0.77384585648148152</c:v>
                </c:pt>
                <c:pt idx="9562">
                  <c:v>0.77384690972222225</c:v>
                </c:pt>
                <c:pt idx="9563">
                  <c:v>0.77384795138888895</c:v>
                </c:pt>
                <c:pt idx="9564">
                  <c:v>0.77384898148148151</c:v>
                </c:pt>
                <c:pt idx="9565">
                  <c:v>0.77385003472222225</c:v>
                </c:pt>
                <c:pt idx="9566">
                  <c:v>0.77385105324074077</c:v>
                </c:pt>
                <c:pt idx="9567">
                  <c:v>0.77385210648148151</c:v>
                </c:pt>
                <c:pt idx="9568">
                  <c:v>0.77385315972222213</c:v>
                </c:pt>
                <c:pt idx="9569">
                  <c:v>0.77385420138888883</c:v>
                </c:pt>
                <c:pt idx="9570">
                  <c:v>0.77385523148148139</c:v>
                </c:pt>
                <c:pt idx="9571">
                  <c:v>0.77385627314814809</c:v>
                </c:pt>
                <c:pt idx="9572">
                  <c:v>0.77385731481481479</c:v>
                </c:pt>
                <c:pt idx="9573">
                  <c:v>0.77385835648148149</c:v>
                </c:pt>
                <c:pt idx="9574">
                  <c:v>0.77385939814814808</c:v>
                </c:pt>
                <c:pt idx="9575">
                  <c:v>0.77386043981481478</c:v>
                </c:pt>
                <c:pt idx="9576">
                  <c:v>0.77386148148148148</c:v>
                </c:pt>
                <c:pt idx="9577">
                  <c:v>0.77386252314814818</c:v>
                </c:pt>
                <c:pt idx="9578">
                  <c:v>0.77386356481481489</c:v>
                </c:pt>
                <c:pt idx="9579">
                  <c:v>0.77386495370370367</c:v>
                </c:pt>
                <c:pt idx="9580">
                  <c:v>0.77386600694444441</c:v>
                </c:pt>
                <c:pt idx="9581">
                  <c:v>0.77386704861111111</c:v>
                </c:pt>
                <c:pt idx="9582">
                  <c:v>0.77386806712962963</c:v>
                </c:pt>
                <c:pt idx="9583">
                  <c:v>0.77386912037037037</c:v>
                </c:pt>
                <c:pt idx="9584">
                  <c:v>0.77387050925925926</c:v>
                </c:pt>
                <c:pt idx="9585">
                  <c:v>0.77387153935185182</c:v>
                </c:pt>
                <c:pt idx="9586">
                  <c:v>0.77387259259259267</c:v>
                </c:pt>
                <c:pt idx="9587">
                  <c:v>0.77387365740740732</c:v>
                </c:pt>
                <c:pt idx="9588">
                  <c:v>0.77387467592592596</c:v>
                </c:pt>
                <c:pt idx="9589">
                  <c:v>0.77387574074074073</c:v>
                </c:pt>
                <c:pt idx="9590">
                  <c:v>0.77387675925925936</c:v>
                </c:pt>
                <c:pt idx="9591">
                  <c:v>0.77387781249999998</c:v>
                </c:pt>
                <c:pt idx="9592">
                  <c:v>0.77387887731481486</c:v>
                </c:pt>
                <c:pt idx="9593">
                  <c:v>0.7738798726851851</c:v>
                </c:pt>
                <c:pt idx="9594">
                  <c:v>0.77388092592592594</c:v>
                </c:pt>
                <c:pt idx="9595">
                  <c:v>0.77388196759259253</c:v>
                </c:pt>
                <c:pt idx="9596">
                  <c:v>0.77388300925925924</c:v>
                </c:pt>
                <c:pt idx="9597">
                  <c:v>0.77388409722222218</c:v>
                </c:pt>
                <c:pt idx="9598">
                  <c:v>0.77388509259259264</c:v>
                </c:pt>
                <c:pt idx="9599">
                  <c:v>0.77388615740740752</c:v>
                </c:pt>
                <c:pt idx="9600">
                  <c:v>0.77388717592592593</c:v>
                </c:pt>
                <c:pt idx="9601">
                  <c:v>0.7738882407407407</c:v>
                </c:pt>
                <c:pt idx="9602">
                  <c:v>0.7738892824074074</c:v>
                </c:pt>
                <c:pt idx="9603">
                  <c:v>0.77389033564814813</c:v>
                </c:pt>
                <c:pt idx="9604">
                  <c:v>0.77389133101851859</c:v>
                </c:pt>
                <c:pt idx="9605">
                  <c:v>0.77389238425925921</c:v>
                </c:pt>
                <c:pt idx="9606">
                  <c:v>0.77389342592592592</c:v>
                </c:pt>
                <c:pt idx="9607">
                  <c:v>0.77389449074074079</c:v>
                </c:pt>
                <c:pt idx="9608">
                  <c:v>0.77389550925925921</c:v>
                </c:pt>
                <c:pt idx="9609">
                  <c:v>0.77389655092592591</c:v>
                </c:pt>
                <c:pt idx="9610">
                  <c:v>0.77389760416666664</c:v>
                </c:pt>
                <c:pt idx="9611">
                  <c:v>0.77389866898148141</c:v>
                </c:pt>
                <c:pt idx="9612">
                  <c:v>0.77389969907407397</c:v>
                </c:pt>
                <c:pt idx="9613">
                  <c:v>0.77390075231481481</c:v>
                </c:pt>
                <c:pt idx="9614">
                  <c:v>0.7739017592592593</c:v>
                </c:pt>
                <c:pt idx="9615">
                  <c:v>0.773902800925926</c:v>
                </c:pt>
                <c:pt idx="9616">
                  <c:v>0.77390384259259248</c:v>
                </c:pt>
                <c:pt idx="9617">
                  <c:v>0.77390488425925918</c:v>
                </c:pt>
                <c:pt idx="9618">
                  <c:v>0.77390592592592589</c:v>
                </c:pt>
                <c:pt idx="9619">
                  <c:v>0.77390696759259259</c:v>
                </c:pt>
                <c:pt idx="9620">
                  <c:v>0.77390800925925929</c:v>
                </c:pt>
                <c:pt idx="9621">
                  <c:v>0.7739090856481482</c:v>
                </c:pt>
                <c:pt idx="9622">
                  <c:v>0.77391009259259258</c:v>
                </c:pt>
                <c:pt idx="9623">
                  <c:v>0.77391115740740746</c:v>
                </c:pt>
                <c:pt idx="9624">
                  <c:v>0.77391219907407416</c:v>
                </c:pt>
                <c:pt idx="9625">
                  <c:v>0.77391326388888881</c:v>
                </c:pt>
                <c:pt idx="9626">
                  <c:v>0.77391424768518524</c:v>
                </c:pt>
                <c:pt idx="9627">
                  <c:v>0.77391530092592598</c:v>
                </c:pt>
                <c:pt idx="9628">
                  <c:v>0.77391634259259268</c:v>
                </c:pt>
                <c:pt idx="9629">
                  <c:v>0.7739173958333333</c:v>
                </c:pt>
                <c:pt idx="9630">
                  <c:v>0.77391842592592586</c:v>
                </c:pt>
                <c:pt idx="9631">
                  <c:v>0.77391949074074073</c:v>
                </c:pt>
                <c:pt idx="9632">
                  <c:v>0.77392050925925926</c:v>
                </c:pt>
                <c:pt idx="9633">
                  <c:v>0.77392156249999999</c:v>
                </c:pt>
                <c:pt idx="9634">
                  <c:v>0.77392260416666669</c:v>
                </c:pt>
                <c:pt idx="9635">
                  <c:v>0.77392366898148157</c:v>
                </c:pt>
                <c:pt idx="9636">
                  <c:v>0.77392467592592595</c:v>
                </c:pt>
                <c:pt idx="9637">
                  <c:v>0.77392570601851851</c:v>
                </c:pt>
                <c:pt idx="9638">
                  <c:v>0.77392674768518521</c:v>
                </c:pt>
                <c:pt idx="9639">
                  <c:v>0.77392781250000009</c:v>
                </c:pt>
                <c:pt idx="9640">
                  <c:v>0.77392884259259265</c:v>
                </c:pt>
                <c:pt idx="9641">
                  <c:v>0.77392989583333327</c:v>
                </c:pt>
                <c:pt idx="9642">
                  <c:v>0.77393092592592583</c:v>
                </c:pt>
                <c:pt idx="9643">
                  <c:v>0.77393200231481485</c:v>
                </c:pt>
                <c:pt idx="9644">
                  <c:v>0.77393302083333326</c:v>
                </c:pt>
                <c:pt idx="9645">
                  <c:v>0.77393406249999996</c:v>
                </c:pt>
                <c:pt idx="9646">
                  <c:v>0.77393509259259252</c:v>
                </c:pt>
                <c:pt idx="9647">
                  <c:v>0.77393614583333337</c:v>
                </c:pt>
                <c:pt idx="9648">
                  <c:v>0.77393717592592592</c:v>
                </c:pt>
                <c:pt idx="9649">
                  <c:v>0.77393822916666666</c:v>
                </c:pt>
                <c:pt idx="9650">
                  <c:v>0.77393925925925933</c:v>
                </c:pt>
                <c:pt idx="9651">
                  <c:v>0.77394031250000006</c:v>
                </c:pt>
                <c:pt idx="9652">
                  <c:v>0.77394134259259262</c:v>
                </c:pt>
                <c:pt idx="9653">
                  <c:v>0.77394239583333324</c:v>
                </c:pt>
                <c:pt idx="9654">
                  <c:v>0.77394344907407409</c:v>
                </c:pt>
                <c:pt idx="9655">
                  <c:v>0.77394449074074068</c:v>
                </c:pt>
                <c:pt idx="9656">
                  <c:v>0.77394549768518528</c:v>
                </c:pt>
                <c:pt idx="9657">
                  <c:v>0.77394656249999993</c:v>
                </c:pt>
                <c:pt idx="9658">
                  <c:v>0.7739475925925926</c:v>
                </c:pt>
                <c:pt idx="9659">
                  <c:v>0.77394863425925919</c:v>
                </c:pt>
                <c:pt idx="9660">
                  <c:v>0.77394966435185186</c:v>
                </c:pt>
                <c:pt idx="9661">
                  <c:v>0.77395072916666674</c:v>
                </c:pt>
                <c:pt idx="9662">
                  <c:v>0.7739517592592593</c:v>
                </c:pt>
                <c:pt idx="9663">
                  <c:v>0.77395281250000003</c:v>
                </c:pt>
                <c:pt idx="9664">
                  <c:v>0.77395384259259259</c:v>
                </c:pt>
                <c:pt idx="9665">
                  <c:v>0.77395488425925929</c:v>
                </c:pt>
                <c:pt idx="9666">
                  <c:v>0.77395592592592599</c:v>
                </c:pt>
                <c:pt idx="9667">
                  <c:v>0.77395696759259269</c:v>
                </c:pt>
                <c:pt idx="9668">
                  <c:v>0.77395800925925917</c:v>
                </c:pt>
                <c:pt idx="9669">
                  <c:v>0.77395905092592587</c:v>
                </c:pt>
                <c:pt idx="9670">
                  <c:v>0.77396008101851843</c:v>
                </c:pt>
                <c:pt idx="9671">
                  <c:v>0.77396113425925928</c:v>
                </c:pt>
                <c:pt idx="9672">
                  <c:v>0.77396217592592587</c:v>
                </c:pt>
                <c:pt idx="9673">
                  <c:v>0.77396321759259257</c:v>
                </c:pt>
                <c:pt idx="9674">
                  <c:v>0.77396425925925927</c:v>
                </c:pt>
                <c:pt idx="9675">
                  <c:v>0.77396532407407415</c:v>
                </c:pt>
                <c:pt idx="9676">
                  <c:v>0.77396633101851853</c:v>
                </c:pt>
                <c:pt idx="9677">
                  <c:v>0.77396740740740733</c:v>
                </c:pt>
                <c:pt idx="9678">
                  <c:v>0.77396841435185182</c:v>
                </c:pt>
                <c:pt idx="9679">
                  <c:v>0.77396949074074073</c:v>
                </c:pt>
                <c:pt idx="9680">
                  <c:v>0.77397050925925936</c:v>
                </c:pt>
                <c:pt idx="9681">
                  <c:v>0.77397160879629634</c:v>
                </c:pt>
                <c:pt idx="9682">
                  <c:v>0.77397259259259255</c:v>
                </c:pt>
                <c:pt idx="9683">
                  <c:v>0.77397364583333328</c:v>
                </c:pt>
                <c:pt idx="9684">
                  <c:v>0.77397467592592595</c:v>
                </c:pt>
                <c:pt idx="9685">
                  <c:v>0.77397572916666668</c:v>
                </c:pt>
                <c:pt idx="9686">
                  <c:v>0.77397675925925924</c:v>
                </c:pt>
                <c:pt idx="9687">
                  <c:v>0.77397780092592594</c:v>
                </c:pt>
                <c:pt idx="9688">
                  <c:v>0.77397885416666667</c:v>
                </c:pt>
                <c:pt idx="9689">
                  <c:v>0.7739799074074073</c:v>
                </c:pt>
                <c:pt idx="9690">
                  <c:v>0.77398092592592593</c:v>
                </c:pt>
                <c:pt idx="9691">
                  <c:v>0.7739819907407407</c:v>
                </c:pt>
                <c:pt idx="9692">
                  <c:v>0.77398300925925934</c:v>
                </c:pt>
                <c:pt idx="9693">
                  <c:v>0.77398403935185189</c:v>
                </c:pt>
                <c:pt idx="9694">
                  <c:v>0.77398509259259252</c:v>
                </c:pt>
                <c:pt idx="9695">
                  <c:v>0.77398615740740739</c:v>
                </c:pt>
                <c:pt idx="9696">
                  <c:v>0.77398717592592592</c:v>
                </c:pt>
                <c:pt idx="9697">
                  <c:v>0.77398822916666665</c:v>
                </c:pt>
                <c:pt idx="9698">
                  <c:v>0.77398928240740739</c:v>
                </c:pt>
                <c:pt idx="9699">
                  <c:v>0.77399032407407409</c:v>
                </c:pt>
                <c:pt idx="9700">
                  <c:v>0.77399134259259261</c:v>
                </c:pt>
                <c:pt idx="9701">
                  <c:v>0.77399239583333335</c:v>
                </c:pt>
                <c:pt idx="9702">
                  <c:v>0.7739934259259259</c:v>
                </c:pt>
                <c:pt idx="9703">
                  <c:v>0.77399449074074067</c:v>
                </c:pt>
                <c:pt idx="9704">
                  <c:v>0.7739958564814815</c:v>
                </c:pt>
                <c:pt idx="9705">
                  <c:v>0.7739968981481482</c:v>
                </c:pt>
                <c:pt idx="9706">
                  <c:v>0.77399793981481479</c:v>
                </c:pt>
                <c:pt idx="9707">
                  <c:v>0.7739990162037037</c:v>
                </c:pt>
                <c:pt idx="9708">
                  <c:v>0.7740000231481482</c:v>
                </c:pt>
                <c:pt idx="9709">
                  <c:v>0.7740010648148149</c:v>
                </c:pt>
                <c:pt idx="9710">
                  <c:v>0.77400210648148138</c:v>
                </c:pt>
                <c:pt idx="9711">
                  <c:v>0.77400317129629626</c:v>
                </c:pt>
                <c:pt idx="9712">
                  <c:v>0.77400418981481478</c:v>
                </c:pt>
                <c:pt idx="9713">
                  <c:v>0.77400523148148148</c:v>
                </c:pt>
                <c:pt idx="9714">
                  <c:v>0.77400626157407404</c:v>
                </c:pt>
                <c:pt idx="9715">
                  <c:v>0.77400730324074074</c:v>
                </c:pt>
                <c:pt idx="9716">
                  <c:v>0.77400835648148147</c:v>
                </c:pt>
                <c:pt idx="9717">
                  <c:v>0.77400939814814818</c:v>
                </c:pt>
                <c:pt idx="9718">
                  <c:v>0.77401043981481488</c:v>
                </c:pt>
                <c:pt idx="9719">
                  <c:v>0.77401148148148147</c:v>
                </c:pt>
                <c:pt idx="9720">
                  <c:v>0.77401253472222231</c:v>
                </c:pt>
                <c:pt idx="9721">
                  <c:v>0.77401356481481487</c:v>
                </c:pt>
                <c:pt idx="9722">
                  <c:v>0.77401460648148157</c:v>
                </c:pt>
                <c:pt idx="9723">
                  <c:v>0.77401565972222219</c:v>
                </c:pt>
                <c:pt idx="9724">
                  <c:v>0.77401668981481475</c:v>
                </c:pt>
                <c:pt idx="9725">
                  <c:v>0.77401771990740731</c:v>
                </c:pt>
                <c:pt idx="9726">
                  <c:v>0.77401876157407401</c:v>
                </c:pt>
                <c:pt idx="9727">
                  <c:v>0.77401981481481474</c:v>
                </c:pt>
                <c:pt idx="9728">
                  <c:v>0.77402085648148145</c:v>
                </c:pt>
                <c:pt idx="9729">
                  <c:v>0.77402189814814815</c:v>
                </c:pt>
                <c:pt idx="9730">
                  <c:v>0.77402296296296302</c:v>
                </c:pt>
                <c:pt idx="9731">
                  <c:v>0.77402398148148155</c:v>
                </c:pt>
                <c:pt idx="9732">
                  <c:v>0.77402503472222228</c:v>
                </c:pt>
                <c:pt idx="9733">
                  <c:v>0.77402607638888898</c:v>
                </c:pt>
                <c:pt idx="9734">
                  <c:v>0.77402710648148154</c:v>
                </c:pt>
                <c:pt idx="9735">
                  <c:v>0.77402815972222216</c:v>
                </c:pt>
                <c:pt idx="9736">
                  <c:v>0.77402918981481472</c:v>
                </c:pt>
                <c:pt idx="9737">
                  <c:v>0.7740302199074075</c:v>
                </c:pt>
                <c:pt idx="9738">
                  <c:v>0.77403127314814812</c:v>
                </c:pt>
                <c:pt idx="9739">
                  <c:v>0.77403231481481483</c:v>
                </c:pt>
                <c:pt idx="9740">
                  <c:v>0.77403335648148142</c:v>
                </c:pt>
                <c:pt idx="9741">
                  <c:v>0.77403439814814812</c:v>
                </c:pt>
                <c:pt idx="9742">
                  <c:v>0.77403543981481482</c:v>
                </c:pt>
                <c:pt idx="9743">
                  <c:v>0.77403648148148152</c:v>
                </c:pt>
                <c:pt idx="9744">
                  <c:v>0.77403753472222225</c:v>
                </c:pt>
                <c:pt idx="9745">
                  <c:v>0.77403856481481481</c:v>
                </c:pt>
                <c:pt idx="9746">
                  <c:v>0.77403960648148151</c:v>
                </c:pt>
                <c:pt idx="9747">
                  <c:v>0.77404064814814821</c:v>
                </c:pt>
                <c:pt idx="9748">
                  <c:v>0.77404167824074077</c:v>
                </c:pt>
                <c:pt idx="9749">
                  <c:v>0.77404271990740747</c:v>
                </c:pt>
                <c:pt idx="9750">
                  <c:v>0.7740437731481481</c:v>
                </c:pt>
                <c:pt idx="9751">
                  <c:v>0.7740448148148148</c:v>
                </c:pt>
                <c:pt idx="9752">
                  <c:v>0.7740458564814815</c:v>
                </c:pt>
                <c:pt idx="9753">
                  <c:v>0.77404689814814809</c:v>
                </c:pt>
                <c:pt idx="9754">
                  <c:v>0.77404793981481479</c:v>
                </c:pt>
                <c:pt idx="9755">
                  <c:v>0.77404899305555552</c:v>
                </c:pt>
                <c:pt idx="9756">
                  <c:v>0.77405002314814819</c:v>
                </c:pt>
                <c:pt idx="9757">
                  <c:v>0.77405107638888893</c:v>
                </c:pt>
                <c:pt idx="9758">
                  <c:v>0.77405210648148148</c:v>
                </c:pt>
                <c:pt idx="9759">
                  <c:v>0.77405313657407404</c:v>
                </c:pt>
                <c:pt idx="9760">
                  <c:v>0.77405417824074074</c:v>
                </c:pt>
                <c:pt idx="9761">
                  <c:v>0.77405521990740744</c:v>
                </c:pt>
                <c:pt idx="9762">
                  <c:v>0.77405626157407414</c:v>
                </c:pt>
                <c:pt idx="9763">
                  <c:v>0.77405730324074085</c:v>
                </c:pt>
                <c:pt idx="9764">
                  <c:v>0.7740583680555555</c:v>
                </c:pt>
                <c:pt idx="9765">
                  <c:v>0.77405939814814817</c:v>
                </c:pt>
                <c:pt idx="9766">
                  <c:v>0.77406043981481476</c:v>
                </c:pt>
                <c:pt idx="9767">
                  <c:v>0.77406148148148146</c:v>
                </c:pt>
                <c:pt idx="9768">
                  <c:v>0.77406252314814816</c:v>
                </c:pt>
                <c:pt idx="9769">
                  <c:v>0.77406356481481486</c:v>
                </c:pt>
                <c:pt idx="9770">
                  <c:v>0.77406462962962974</c:v>
                </c:pt>
                <c:pt idx="9771">
                  <c:v>0.77406563657407412</c:v>
                </c:pt>
                <c:pt idx="9772">
                  <c:v>0.77406668981481486</c:v>
                </c:pt>
                <c:pt idx="9773">
                  <c:v>0.77406773148148156</c:v>
                </c:pt>
                <c:pt idx="9774">
                  <c:v>0.77406877314814826</c:v>
                </c:pt>
                <c:pt idx="9775">
                  <c:v>0.77406981481481474</c:v>
                </c:pt>
                <c:pt idx="9776">
                  <c:v>0.77407085648148144</c:v>
                </c:pt>
                <c:pt idx="9777">
                  <c:v>0.77407189814814814</c:v>
                </c:pt>
                <c:pt idx="9778">
                  <c:v>0.77407293981481484</c:v>
                </c:pt>
                <c:pt idx="9779">
                  <c:v>0.77407398148148143</c:v>
                </c:pt>
                <c:pt idx="9780">
                  <c:v>0.77407502314814813</c:v>
                </c:pt>
                <c:pt idx="9781">
                  <c:v>0.77407605324074069</c:v>
                </c:pt>
                <c:pt idx="9782">
                  <c:v>0.77407709490740739</c:v>
                </c:pt>
                <c:pt idx="9783">
                  <c:v>0.77407814814814813</c:v>
                </c:pt>
                <c:pt idx="9784">
                  <c:v>0.77407918981481483</c:v>
                </c:pt>
                <c:pt idx="9785">
                  <c:v>0.77408023148148153</c:v>
                </c:pt>
                <c:pt idx="9786">
                  <c:v>0.77408128472222215</c:v>
                </c:pt>
                <c:pt idx="9787">
                  <c:v>0.77408244212962962</c:v>
                </c:pt>
                <c:pt idx="9788">
                  <c:v>0.77408335648148141</c:v>
                </c:pt>
                <c:pt idx="9789">
                  <c:v>0.77408439814814811</c:v>
                </c:pt>
                <c:pt idx="9790">
                  <c:v>0.77408543981481481</c:v>
                </c:pt>
                <c:pt idx="9791">
                  <c:v>0.77408648148148151</c:v>
                </c:pt>
                <c:pt idx="9792">
                  <c:v>0.77408753472222225</c:v>
                </c:pt>
                <c:pt idx="9793">
                  <c:v>0.77408855324074077</c:v>
                </c:pt>
                <c:pt idx="9794">
                  <c:v>0.77408959490740736</c:v>
                </c:pt>
                <c:pt idx="9795">
                  <c:v>0.77409064814814821</c:v>
                </c:pt>
                <c:pt idx="9796">
                  <c:v>0.7740916898148148</c:v>
                </c:pt>
                <c:pt idx="9797">
                  <c:v>0.7740927314814815</c:v>
                </c:pt>
                <c:pt idx="9798">
                  <c:v>0.7740937731481482</c:v>
                </c:pt>
                <c:pt idx="9799">
                  <c:v>0.7740948148148149</c:v>
                </c:pt>
                <c:pt idx="9800">
                  <c:v>0.77409620370370369</c:v>
                </c:pt>
                <c:pt idx="9801">
                  <c:v>0.77409724537037039</c:v>
                </c:pt>
                <c:pt idx="9802">
                  <c:v>0.77409828703703709</c:v>
                </c:pt>
                <c:pt idx="9803">
                  <c:v>0.77409935185185186</c:v>
                </c:pt>
                <c:pt idx="9804">
                  <c:v>0.77410035879629635</c:v>
                </c:pt>
                <c:pt idx="9805">
                  <c:v>0.77410140046296305</c:v>
                </c:pt>
                <c:pt idx="9806">
                  <c:v>0.77410244212962953</c:v>
                </c:pt>
                <c:pt idx="9807">
                  <c:v>0.77410349537037038</c:v>
                </c:pt>
                <c:pt idx="9808">
                  <c:v>0.77410453703703697</c:v>
                </c:pt>
                <c:pt idx="9809">
                  <c:v>0.77410557870370367</c:v>
                </c:pt>
                <c:pt idx="9810">
                  <c:v>0.77410662037037037</c:v>
                </c:pt>
                <c:pt idx="9811">
                  <c:v>0.77410766203703707</c:v>
                </c:pt>
                <c:pt idx="9812">
                  <c:v>0.77410870370370377</c:v>
                </c:pt>
                <c:pt idx="9813">
                  <c:v>0.77410973379629633</c:v>
                </c:pt>
                <c:pt idx="9814">
                  <c:v>0.77411077546296303</c:v>
                </c:pt>
                <c:pt idx="9815">
                  <c:v>0.77411181712962962</c:v>
                </c:pt>
                <c:pt idx="9816">
                  <c:v>0.77411285879629632</c:v>
                </c:pt>
                <c:pt idx="9817">
                  <c:v>0.77411391203703694</c:v>
                </c:pt>
                <c:pt idx="9818">
                  <c:v>0.77411495370370365</c:v>
                </c:pt>
                <c:pt idx="9819">
                  <c:v>0.77411599537037035</c:v>
                </c:pt>
                <c:pt idx="9820">
                  <c:v>0.77411703703703705</c:v>
                </c:pt>
                <c:pt idx="9821">
                  <c:v>0.77411807870370364</c:v>
                </c:pt>
                <c:pt idx="9822">
                  <c:v>0.77411912037037034</c:v>
                </c:pt>
                <c:pt idx="9823">
                  <c:v>0.7741201504629629</c:v>
                </c:pt>
                <c:pt idx="9824">
                  <c:v>0.77412120370370374</c:v>
                </c:pt>
                <c:pt idx="9825">
                  <c:v>0.77412225694444448</c:v>
                </c:pt>
                <c:pt idx="9826">
                  <c:v>0.774123275462963</c:v>
                </c:pt>
                <c:pt idx="9827">
                  <c:v>0.77412434027777788</c:v>
                </c:pt>
                <c:pt idx="9828">
                  <c:v>0.77412537037037044</c:v>
                </c:pt>
                <c:pt idx="9829">
                  <c:v>0.77412641203703714</c:v>
                </c:pt>
                <c:pt idx="9830">
                  <c:v>0.77412745370370362</c:v>
                </c:pt>
                <c:pt idx="9831">
                  <c:v>0.77412850694444446</c:v>
                </c:pt>
                <c:pt idx="9832">
                  <c:v>0.77412953703703702</c:v>
                </c:pt>
                <c:pt idx="9833">
                  <c:v>0.77413057870370372</c:v>
                </c:pt>
                <c:pt idx="9834">
                  <c:v>0.77413162037037031</c:v>
                </c:pt>
                <c:pt idx="9835">
                  <c:v>0.77413266203703701</c:v>
                </c:pt>
                <c:pt idx="9836">
                  <c:v>0.77413369212962957</c:v>
                </c:pt>
                <c:pt idx="9837">
                  <c:v>0.77413474537037041</c:v>
                </c:pt>
                <c:pt idx="9838">
                  <c:v>0.774135787037037</c:v>
                </c:pt>
                <c:pt idx="9839">
                  <c:v>0.77413682870370371</c:v>
                </c:pt>
                <c:pt idx="9840">
                  <c:v>0.77413787037037041</c:v>
                </c:pt>
                <c:pt idx="9841">
                  <c:v>0.77413890046296296</c:v>
                </c:pt>
                <c:pt idx="9842">
                  <c:v>0.77413995370370381</c:v>
                </c:pt>
                <c:pt idx="9843">
                  <c:v>0.77414099537037029</c:v>
                </c:pt>
                <c:pt idx="9844">
                  <c:v>0.77414204861111113</c:v>
                </c:pt>
                <c:pt idx="9845">
                  <c:v>0.77414307870370369</c:v>
                </c:pt>
                <c:pt idx="9846">
                  <c:v>0.77414413194444442</c:v>
                </c:pt>
                <c:pt idx="9847">
                  <c:v>0.77414549768518526</c:v>
                </c:pt>
                <c:pt idx="9848">
                  <c:v>0.77414655092592588</c:v>
                </c:pt>
                <c:pt idx="9849">
                  <c:v>0.77414759259259258</c:v>
                </c:pt>
                <c:pt idx="9850">
                  <c:v>0.77414864583333332</c:v>
                </c:pt>
                <c:pt idx="9851">
                  <c:v>0.77414967592592587</c:v>
                </c:pt>
                <c:pt idx="9852">
                  <c:v>0.77415071759259257</c:v>
                </c:pt>
                <c:pt idx="9853">
                  <c:v>0.77415177083333331</c:v>
                </c:pt>
                <c:pt idx="9854">
                  <c:v>0.77415283564814807</c:v>
                </c:pt>
                <c:pt idx="9855">
                  <c:v>0.77415384259259257</c:v>
                </c:pt>
                <c:pt idx="9856">
                  <c:v>0.77415490740740733</c:v>
                </c:pt>
                <c:pt idx="9857">
                  <c:v>0.77415592592592597</c:v>
                </c:pt>
                <c:pt idx="9858">
                  <c:v>0.77415695601851853</c:v>
                </c:pt>
                <c:pt idx="9859">
                  <c:v>0.77415799768518523</c:v>
                </c:pt>
                <c:pt idx="9860">
                  <c:v>0.77415908564814817</c:v>
                </c:pt>
                <c:pt idx="9861">
                  <c:v>0.77416009259259255</c:v>
                </c:pt>
                <c:pt idx="9862">
                  <c:v>0.77416115740740743</c:v>
                </c:pt>
                <c:pt idx="9863">
                  <c:v>0.77416217592592595</c:v>
                </c:pt>
                <c:pt idx="9864">
                  <c:v>0.77416322916666669</c:v>
                </c:pt>
                <c:pt idx="9865">
                  <c:v>0.77416425925925925</c:v>
                </c:pt>
                <c:pt idx="9866">
                  <c:v>0.77416532407407412</c:v>
                </c:pt>
                <c:pt idx="9867">
                  <c:v>0.77416634259259265</c:v>
                </c:pt>
                <c:pt idx="9868">
                  <c:v>0.7741674074074073</c:v>
                </c:pt>
                <c:pt idx="9869">
                  <c:v>0.77416841435185191</c:v>
                </c:pt>
                <c:pt idx="9870">
                  <c:v>0.77416946759259264</c:v>
                </c:pt>
                <c:pt idx="9871">
                  <c:v>0.77417050925925934</c:v>
                </c:pt>
                <c:pt idx="9872">
                  <c:v>0.77417156249999997</c:v>
                </c:pt>
                <c:pt idx="9873">
                  <c:v>0.77417259259259252</c:v>
                </c:pt>
                <c:pt idx="9874">
                  <c:v>0.77417364583333337</c:v>
                </c:pt>
                <c:pt idx="9875">
                  <c:v>0.77417468749999996</c:v>
                </c:pt>
                <c:pt idx="9876">
                  <c:v>0.7741757407407408</c:v>
                </c:pt>
                <c:pt idx="9877">
                  <c:v>0.77417675925925922</c:v>
                </c:pt>
                <c:pt idx="9878">
                  <c:v>0.77417782407407409</c:v>
                </c:pt>
                <c:pt idx="9879">
                  <c:v>0.77417885416666665</c:v>
                </c:pt>
                <c:pt idx="9880">
                  <c:v>0.77417999999999998</c:v>
                </c:pt>
                <c:pt idx="9881">
                  <c:v>0.77418091435185188</c:v>
                </c:pt>
                <c:pt idx="9882">
                  <c:v>0.77418197916666676</c:v>
                </c:pt>
                <c:pt idx="9883">
                  <c:v>0.77418303240740738</c:v>
                </c:pt>
                <c:pt idx="9884">
                  <c:v>0.77418403935185187</c:v>
                </c:pt>
                <c:pt idx="9885">
                  <c:v>0.77418508101851857</c:v>
                </c:pt>
                <c:pt idx="9886">
                  <c:v>0.77418615740740737</c:v>
                </c:pt>
                <c:pt idx="9887">
                  <c:v>0.7741871759259259</c:v>
                </c:pt>
                <c:pt idx="9888">
                  <c:v>0.77418824074074077</c:v>
                </c:pt>
                <c:pt idx="9889">
                  <c:v>0.77418927083333333</c:v>
                </c:pt>
                <c:pt idx="9890">
                  <c:v>0.77419034722222213</c:v>
                </c:pt>
                <c:pt idx="9891">
                  <c:v>0.77419134259259259</c:v>
                </c:pt>
                <c:pt idx="9892">
                  <c:v>0.77419238425925929</c:v>
                </c:pt>
                <c:pt idx="9893">
                  <c:v>0.77419342592592599</c:v>
                </c:pt>
                <c:pt idx="9894">
                  <c:v>0.77419449074074065</c:v>
                </c:pt>
                <c:pt idx="9895">
                  <c:v>0.77419550925925928</c:v>
                </c:pt>
                <c:pt idx="9896">
                  <c:v>0.77419657407407405</c:v>
                </c:pt>
                <c:pt idx="9897">
                  <c:v>0.77419759259259269</c:v>
                </c:pt>
                <c:pt idx="9898">
                  <c:v>0.77419866898148149</c:v>
                </c:pt>
                <c:pt idx="9899">
                  <c:v>0.77419966435185195</c:v>
                </c:pt>
                <c:pt idx="9900">
                  <c:v>0.77420106481481488</c:v>
                </c:pt>
                <c:pt idx="9901">
                  <c:v>0.77420209490740743</c:v>
                </c:pt>
                <c:pt idx="9902">
                  <c:v>0.77420313657407414</c:v>
                </c:pt>
                <c:pt idx="9903">
                  <c:v>0.77420417824074084</c:v>
                </c:pt>
                <c:pt idx="9904">
                  <c:v>0.77420521990740732</c:v>
                </c:pt>
                <c:pt idx="9905">
                  <c:v>0.77420627314814816</c:v>
                </c:pt>
                <c:pt idx="9906">
                  <c:v>0.77420731481481475</c:v>
                </c:pt>
                <c:pt idx="9907">
                  <c:v>0.77420834490740742</c:v>
                </c:pt>
                <c:pt idx="9908">
                  <c:v>0.77420939814814815</c:v>
                </c:pt>
                <c:pt idx="9909">
                  <c:v>0.77421043981481485</c:v>
                </c:pt>
                <c:pt idx="9910">
                  <c:v>0.77421182870370364</c:v>
                </c:pt>
                <c:pt idx="9911">
                  <c:v>0.77421287037037034</c:v>
                </c:pt>
                <c:pt idx="9912">
                  <c:v>0.7742139004629629</c:v>
                </c:pt>
                <c:pt idx="9913">
                  <c:v>0.7742149421296296</c:v>
                </c:pt>
                <c:pt idx="9914">
                  <c:v>0.77421599537037034</c:v>
                </c:pt>
                <c:pt idx="9915">
                  <c:v>0.77421703703703704</c:v>
                </c:pt>
                <c:pt idx="9916">
                  <c:v>0.77421807870370374</c:v>
                </c:pt>
                <c:pt idx="9917">
                  <c:v>0.77421915509259254</c:v>
                </c:pt>
                <c:pt idx="9918">
                  <c:v>0.77422016203703714</c:v>
                </c:pt>
                <c:pt idx="9919">
                  <c:v>0.77422120370370362</c:v>
                </c:pt>
                <c:pt idx="9920">
                  <c:v>0.77422225694444446</c:v>
                </c:pt>
                <c:pt idx="9921">
                  <c:v>0.77422328703703702</c:v>
                </c:pt>
                <c:pt idx="9922">
                  <c:v>0.77422432870370372</c:v>
                </c:pt>
                <c:pt idx="9923">
                  <c:v>0.77422537037037031</c:v>
                </c:pt>
                <c:pt idx="9924">
                  <c:v>0.77422640046296298</c:v>
                </c:pt>
                <c:pt idx="9925">
                  <c:v>0.77422744212962957</c:v>
                </c:pt>
                <c:pt idx="9926">
                  <c:v>0.77422849537037042</c:v>
                </c:pt>
                <c:pt idx="9927">
                  <c:v>0.77422954861111115</c:v>
                </c:pt>
                <c:pt idx="9928">
                  <c:v>0.77423057870370371</c:v>
                </c:pt>
                <c:pt idx="9929">
                  <c:v>0.77423160879629627</c:v>
                </c:pt>
                <c:pt idx="9930">
                  <c:v>0.77423267361111103</c:v>
                </c:pt>
                <c:pt idx="9931">
                  <c:v>0.77423370370370359</c:v>
                </c:pt>
                <c:pt idx="9932">
                  <c:v>0.77423474537037029</c:v>
                </c:pt>
                <c:pt idx="9933">
                  <c:v>0.77423578703703699</c:v>
                </c:pt>
                <c:pt idx="9934">
                  <c:v>0.77423684027777773</c:v>
                </c:pt>
                <c:pt idx="9935">
                  <c:v>0.77423785879629625</c:v>
                </c:pt>
                <c:pt idx="9936">
                  <c:v>0.77423891203703699</c:v>
                </c:pt>
                <c:pt idx="9937">
                  <c:v>0.77423994212962965</c:v>
                </c:pt>
                <c:pt idx="9938">
                  <c:v>0.77424099537037039</c:v>
                </c:pt>
                <c:pt idx="9939">
                  <c:v>0.77424203703703709</c:v>
                </c:pt>
                <c:pt idx="9940">
                  <c:v>0.77424307870370368</c:v>
                </c:pt>
                <c:pt idx="9941">
                  <c:v>0.77424412037037038</c:v>
                </c:pt>
                <c:pt idx="9942">
                  <c:v>0.77424516203703708</c:v>
                </c:pt>
                <c:pt idx="9943">
                  <c:v>0.77424619212962964</c:v>
                </c:pt>
                <c:pt idx="9944">
                  <c:v>0.77424724537037026</c:v>
                </c:pt>
                <c:pt idx="9945">
                  <c:v>0.77424827546296304</c:v>
                </c:pt>
                <c:pt idx="9946">
                  <c:v>0.77424931712962952</c:v>
                </c:pt>
                <c:pt idx="9947">
                  <c:v>0.77425037037037037</c:v>
                </c:pt>
                <c:pt idx="9948">
                  <c:v>0.77425140046296292</c:v>
                </c:pt>
                <c:pt idx="9949">
                  <c:v>0.77425245370370366</c:v>
                </c:pt>
                <c:pt idx="9950">
                  <c:v>0.77425349537037036</c:v>
                </c:pt>
                <c:pt idx="9951">
                  <c:v>0.77425453703703706</c:v>
                </c:pt>
                <c:pt idx="9952">
                  <c:v>0.77425557870370376</c:v>
                </c:pt>
                <c:pt idx="9953">
                  <c:v>0.77425662037037035</c:v>
                </c:pt>
                <c:pt idx="9954">
                  <c:v>0.77425766203703705</c:v>
                </c:pt>
                <c:pt idx="9955">
                  <c:v>0.77425869212962961</c:v>
                </c:pt>
                <c:pt idx="9956">
                  <c:v>0.77425978009259255</c:v>
                </c:pt>
                <c:pt idx="9957">
                  <c:v>0.77426046296296303</c:v>
                </c:pt>
                <c:pt idx="9958">
                  <c:v>0.77426146990740741</c:v>
                </c:pt>
                <c:pt idx="9959">
                  <c:v>0.77426217592592594</c:v>
                </c:pt>
                <c:pt idx="9960">
                  <c:v>0.77426322916666657</c:v>
                </c:pt>
                <c:pt idx="9961">
                  <c:v>0.77426425925925935</c:v>
                </c:pt>
                <c:pt idx="9962">
                  <c:v>0.774265324074074</c:v>
                </c:pt>
                <c:pt idx="9963">
                  <c:v>0.77426634259259253</c:v>
                </c:pt>
                <c:pt idx="9964">
                  <c:v>0.77426739583333326</c:v>
                </c:pt>
                <c:pt idx="9965">
                  <c:v>0.77426842592592593</c:v>
                </c:pt>
                <c:pt idx="9966">
                  <c:v>0.77426980324074079</c:v>
                </c:pt>
                <c:pt idx="9967">
                  <c:v>0.77427085648148142</c:v>
                </c:pt>
                <c:pt idx="9968">
                  <c:v>0.77427189814814812</c:v>
                </c:pt>
                <c:pt idx="9969">
                  <c:v>0.77427292824074068</c:v>
                </c:pt>
                <c:pt idx="9970">
                  <c:v>0.77427398148148141</c:v>
                </c:pt>
                <c:pt idx="9971">
                  <c:v>0.77427502314814811</c:v>
                </c:pt>
                <c:pt idx="9972">
                  <c:v>0.77427606481481481</c:v>
                </c:pt>
                <c:pt idx="9973">
                  <c:v>0.77427710648148151</c:v>
                </c:pt>
                <c:pt idx="9974">
                  <c:v>0.77427813657407407</c:v>
                </c:pt>
                <c:pt idx="9975">
                  <c:v>0.77427918981481481</c:v>
                </c:pt>
                <c:pt idx="9976">
                  <c:v>0.77428023148148151</c:v>
                </c:pt>
                <c:pt idx="9977">
                  <c:v>0.77428126157407406</c:v>
                </c:pt>
                <c:pt idx="9978">
                  <c:v>0.77428231481481491</c:v>
                </c:pt>
                <c:pt idx="9979">
                  <c:v>0.77428335648148139</c:v>
                </c:pt>
                <c:pt idx="9980">
                  <c:v>0.77428438657407417</c:v>
                </c:pt>
                <c:pt idx="9981">
                  <c:v>0.77428543981481479</c:v>
                </c:pt>
                <c:pt idx="9982">
                  <c:v>0.77428648148148149</c:v>
                </c:pt>
                <c:pt idx="9983">
                  <c:v>0.77428752314814808</c:v>
                </c:pt>
                <c:pt idx="9984">
                  <c:v>0.77428822916666673</c:v>
                </c:pt>
                <c:pt idx="9985">
                  <c:v>0.77428925925925929</c:v>
                </c:pt>
                <c:pt idx="9986">
                  <c:v>0.77428996527777771</c:v>
                </c:pt>
                <c:pt idx="9987">
                  <c:v>0.77429099537037038</c:v>
                </c:pt>
                <c:pt idx="9988">
                  <c:v>0.77429203703703697</c:v>
                </c:pt>
                <c:pt idx="9989">
                  <c:v>0.77429307870370367</c:v>
                </c:pt>
                <c:pt idx="9990">
                  <c:v>0.77429412037037038</c:v>
                </c:pt>
                <c:pt idx="9991">
                  <c:v>0.77429521990740735</c:v>
                </c:pt>
                <c:pt idx="9992">
                  <c:v>0.77429619212962963</c:v>
                </c:pt>
                <c:pt idx="9993">
                  <c:v>0.77429689814814806</c:v>
                </c:pt>
                <c:pt idx="9994">
                  <c:v>0.77429795138888891</c:v>
                </c:pt>
                <c:pt idx="9995">
                  <c:v>0.77429866898148159</c:v>
                </c:pt>
                <c:pt idx="9996">
                  <c:v>0.77429967592592597</c:v>
                </c:pt>
                <c:pt idx="9997">
                  <c:v>0.7743007291666667</c:v>
                </c:pt>
                <c:pt idx="9998">
                  <c:v>0.77430175925925926</c:v>
                </c:pt>
                <c:pt idx="9999">
                  <c:v>0.77430282407407403</c:v>
                </c:pt>
                <c:pt idx="10000">
                  <c:v>0.77430384259259266</c:v>
                </c:pt>
                <c:pt idx="10001">
                  <c:v>0.77430490740740743</c:v>
                </c:pt>
                <c:pt idx="10002">
                  <c:v>0.77430593749999999</c:v>
                </c:pt>
                <c:pt idx="10003">
                  <c:v>0.77430703703703696</c:v>
                </c:pt>
                <c:pt idx="10004">
                  <c:v>0.7743079976851851</c:v>
                </c:pt>
                <c:pt idx="10005">
                  <c:v>0.7743090393518518</c:v>
                </c:pt>
                <c:pt idx="10006">
                  <c:v>0.77431009259259254</c:v>
                </c:pt>
                <c:pt idx="10007">
                  <c:v>0.77431081018518511</c:v>
                </c:pt>
                <c:pt idx="10008">
                  <c:v>0.77431182870370374</c:v>
                </c:pt>
                <c:pt idx="10009">
                  <c:v>0.77431255787037034</c:v>
                </c:pt>
                <c:pt idx="10010">
                  <c:v>0.77431356481481484</c:v>
                </c:pt>
                <c:pt idx="10011">
                  <c:v>0.77431461805555557</c:v>
                </c:pt>
                <c:pt idx="10012">
                  <c:v>0.7743156365740741</c:v>
                </c:pt>
                <c:pt idx="10013">
                  <c:v>0.77431667824074069</c:v>
                </c:pt>
                <c:pt idx="10014">
                  <c:v>0.77431771990740739</c:v>
                </c:pt>
                <c:pt idx="10015">
                  <c:v>0.77431876157407409</c:v>
                </c:pt>
                <c:pt idx="10016">
                  <c:v>0.77431946759259251</c:v>
                </c:pt>
                <c:pt idx="10017">
                  <c:v>0.77432049768518529</c:v>
                </c:pt>
                <c:pt idx="10018">
                  <c:v>0.77432121527777775</c:v>
                </c:pt>
                <c:pt idx="10019">
                  <c:v>0.77432223379629628</c:v>
                </c:pt>
                <c:pt idx="10020">
                  <c:v>0.77432327546296298</c:v>
                </c:pt>
                <c:pt idx="10021">
                  <c:v>0.77432432870370371</c:v>
                </c:pt>
                <c:pt idx="10022">
                  <c:v>0.77432537037037041</c:v>
                </c:pt>
                <c:pt idx="10023">
                  <c:v>0.77432641203703712</c:v>
                </c:pt>
                <c:pt idx="10024">
                  <c:v>0.77432782407407397</c:v>
                </c:pt>
                <c:pt idx="10025">
                  <c:v>0.7743288425925926</c:v>
                </c:pt>
                <c:pt idx="10026">
                  <c:v>0.77433015046296294</c:v>
                </c:pt>
                <c:pt idx="10027">
                  <c:v>0.77433126157407406</c:v>
                </c:pt>
                <c:pt idx="10028">
                  <c:v>0.77433230324074076</c:v>
                </c:pt>
                <c:pt idx="10029">
                  <c:v>0.77433334490740746</c:v>
                </c:pt>
                <c:pt idx="10030">
                  <c:v>0.77433438657407405</c:v>
                </c:pt>
                <c:pt idx="10031">
                  <c:v>0.77433510416666662</c:v>
                </c:pt>
                <c:pt idx="10032">
                  <c:v>0.77433615740740747</c:v>
                </c:pt>
                <c:pt idx="10033">
                  <c:v>0.77433719907407406</c:v>
                </c:pt>
                <c:pt idx="10034">
                  <c:v>0.77433824074074076</c:v>
                </c:pt>
                <c:pt idx="10035">
                  <c:v>0.77433925925925928</c:v>
                </c:pt>
                <c:pt idx="10036">
                  <c:v>0.77434031250000002</c:v>
                </c:pt>
                <c:pt idx="10037">
                  <c:v>0.77434134259259257</c:v>
                </c:pt>
                <c:pt idx="10038">
                  <c:v>0.77434237268518524</c:v>
                </c:pt>
                <c:pt idx="10039">
                  <c:v>0.77434307870370367</c:v>
                </c:pt>
                <c:pt idx="10040">
                  <c:v>0.77434377314814817</c:v>
                </c:pt>
                <c:pt idx="10041">
                  <c:v>0.77434480324074073</c:v>
                </c:pt>
                <c:pt idx="10042">
                  <c:v>0.7743455208333333</c:v>
                </c:pt>
                <c:pt idx="10043">
                  <c:v>0.77434658564814818</c:v>
                </c:pt>
                <c:pt idx="10044">
                  <c:v>0.77434728009259268</c:v>
                </c:pt>
                <c:pt idx="10045">
                  <c:v>0.77434828703703706</c:v>
                </c:pt>
                <c:pt idx="10046">
                  <c:v>0.77434900462962963</c:v>
                </c:pt>
                <c:pt idx="10047">
                  <c:v>0.77435001157407413</c:v>
                </c:pt>
                <c:pt idx="10048">
                  <c:v>0.77435106481481475</c:v>
                </c:pt>
                <c:pt idx="10049">
                  <c:v>0.77435210648148145</c:v>
                </c:pt>
                <c:pt idx="10050">
                  <c:v>0.77435314814814815</c:v>
                </c:pt>
                <c:pt idx="10051">
                  <c:v>0.77435417824074071</c:v>
                </c:pt>
                <c:pt idx="10052">
                  <c:v>0.77435523148148144</c:v>
                </c:pt>
                <c:pt idx="10053">
                  <c:v>0.77435626157407411</c:v>
                </c:pt>
                <c:pt idx="10054">
                  <c:v>0.77435701388888889</c:v>
                </c:pt>
                <c:pt idx="10055">
                  <c:v>0.77435802083333327</c:v>
                </c:pt>
                <c:pt idx="10056">
                  <c:v>0.77435907407407401</c:v>
                </c:pt>
                <c:pt idx="10057">
                  <c:v>0.77436009259259253</c:v>
                </c:pt>
                <c:pt idx="10058">
                  <c:v>0.77436116898148155</c:v>
                </c:pt>
                <c:pt idx="10059">
                  <c:v>0.77436216435185179</c:v>
                </c:pt>
                <c:pt idx="10060">
                  <c:v>0.77436322916666667</c:v>
                </c:pt>
                <c:pt idx="10061">
                  <c:v>0.77436425925925922</c:v>
                </c:pt>
                <c:pt idx="10062">
                  <c:v>0.77436528935185178</c:v>
                </c:pt>
                <c:pt idx="10063">
                  <c:v>0.77436633101851848</c:v>
                </c:pt>
                <c:pt idx="10064">
                  <c:v>0.7743674074074075</c:v>
                </c:pt>
                <c:pt idx="10065">
                  <c:v>0.77436844907407398</c:v>
                </c:pt>
                <c:pt idx="10066">
                  <c:v>0.77436949074074068</c:v>
                </c:pt>
                <c:pt idx="10067">
                  <c:v>0.77437050925925932</c:v>
                </c:pt>
                <c:pt idx="10068">
                  <c:v>0.77437157407407409</c:v>
                </c:pt>
                <c:pt idx="10069">
                  <c:v>0.7743725925925925</c:v>
                </c:pt>
                <c:pt idx="10070">
                  <c:v>0.77437365740740738</c:v>
                </c:pt>
                <c:pt idx="10071">
                  <c:v>0.77437468749999994</c:v>
                </c:pt>
                <c:pt idx="10072">
                  <c:v>0.77437572916666664</c:v>
                </c:pt>
                <c:pt idx="10073">
                  <c:v>0.77437674768518516</c:v>
                </c:pt>
                <c:pt idx="10074">
                  <c:v>0.7743778009259259</c:v>
                </c:pt>
                <c:pt idx="10075">
                  <c:v>0.77437883101851845</c:v>
                </c:pt>
                <c:pt idx="10076">
                  <c:v>0.7743795370370371</c:v>
                </c:pt>
                <c:pt idx="10077">
                  <c:v>0.7743805787037038</c:v>
                </c:pt>
                <c:pt idx="10078">
                  <c:v>0.77438162037037028</c:v>
                </c:pt>
                <c:pt idx="10079">
                  <c:v>0.77438266203703698</c:v>
                </c:pt>
                <c:pt idx="10080">
                  <c:v>0.77438369212962954</c:v>
                </c:pt>
                <c:pt idx="10081">
                  <c:v>0.77438473379629624</c:v>
                </c:pt>
                <c:pt idx="10082">
                  <c:v>0.77438578703703698</c:v>
                </c:pt>
                <c:pt idx="10083">
                  <c:v>0.77438682870370368</c:v>
                </c:pt>
                <c:pt idx="10084">
                  <c:v>0.77438785879629624</c:v>
                </c:pt>
                <c:pt idx="10085">
                  <c:v>0.77438890046296294</c:v>
                </c:pt>
                <c:pt idx="10086">
                  <c:v>0.77438995370370367</c:v>
                </c:pt>
                <c:pt idx="10087">
                  <c:v>0.77439099537037037</c:v>
                </c:pt>
                <c:pt idx="10088">
                  <c:v>0.77439203703703707</c:v>
                </c:pt>
                <c:pt idx="10089">
                  <c:v>0.77439307870370377</c:v>
                </c:pt>
                <c:pt idx="10090">
                  <c:v>0.77439410879629633</c:v>
                </c:pt>
                <c:pt idx="10091">
                  <c:v>0.77439516203703695</c:v>
                </c:pt>
                <c:pt idx="10092">
                  <c:v>0.77439620370370366</c:v>
                </c:pt>
                <c:pt idx="10093">
                  <c:v>0.77439724537037036</c:v>
                </c:pt>
                <c:pt idx="10094">
                  <c:v>0.77439828703703706</c:v>
                </c:pt>
                <c:pt idx="10095">
                  <c:v>0.77439931712962962</c:v>
                </c:pt>
                <c:pt idx="10096">
                  <c:v>0.77440035879629632</c:v>
                </c:pt>
                <c:pt idx="10097">
                  <c:v>0.77440138888888888</c:v>
                </c:pt>
                <c:pt idx="10098">
                  <c:v>0.77440243055555558</c:v>
                </c:pt>
                <c:pt idx="10099">
                  <c:v>0.77440348379629631</c:v>
                </c:pt>
                <c:pt idx="10100">
                  <c:v>0.77440451388888887</c:v>
                </c:pt>
                <c:pt idx="10101">
                  <c:v>0.7744055671296296</c:v>
                </c:pt>
                <c:pt idx="10102">
                  <c:v>0.7744066087962963</c:v>
                </c:pt>
                <c:pt idx="10103">
                  <c:v>0.77440733796296302</c:v>
                </c:pt>
                <c:pt idx="10104">
                  <c:v>0.77440835648148143</c:v>
                </c:pt>
                <c:pt idx="10105">
                  <c:v>0.7744093865740741</c:v>
                </c:pt>
                <c:pt idx="10106">
                  <c:v>0.77441042824074069</c:v>
                </c:pt>
                <c:pt idx="10107">
                  <c:v>0.77441146990740739</c:v>
                </c:pt>
                <c:pt idx="10108">
                  <c:v>0.77441251157407409</c:v>
                </c:pt>
                <c:pt idx="10109">
                  <c:v>0.77441355324074079</c:v>
                </c:pt>
                <c:pt idx="10110">
                  <c:v>0.77441459490740738</c:v>
                </c:pt>
                <c:pt idx="10111">
                  <c:v>0.77441563657407408</c:v>
                </c:pt>
                <c:pt idx="10112">
                  <c:v>0.77441670138888885</c:v>
                </c:pt>
                <c:pt idx="10113">
                  <c:v>0.77441773148148141</c:v>
                </c:pt>
                <c:pt idx="10114">
                  <c:v>0.77441877314814811</c:v>
                </c:pt>
                <c:pt idx="10115">
                  <c:v>0.77441980324074067</c:v>
                </c:pt>
                <c:pt idx="10116">
                  <c:v>0.77442085648148151</c:v>
                </c:pt>
                <c:pt idx="10117">
                  <c:v>0.7744218981481481</c:v>
                </c:pt>
                <c:pt idx="10118">
                  <c:v>0.77442292824074077</c:v>
                </c:pt>
                <c:pt idx="10119">
                  <c:v>0.77442396990740736</c:v>
                </c:pt>
                <c:pt idx="10120">
                  <c:v>0.77442502314814821</c:v>
                </c:pt>
                <c:pt idx="10121">
                  <c:v>0.77442605324074076</c:v>
                </c:pt>
                <c:pt idx="10122">
                  <c:v>0.77442709490740747</c:v>
                </c:pt>
                <c:pt idx="10123">
                  <c:v>0.7744281481481482</c:v>
                </c:pt>
                <c:pt idx="10124">
                  <c:v>0.77442917824074076</c:v>
                </c:pt>
                <c:pt idx="10125">
                  <c:v>0.7744299189814815</c:v>
                </c:pt>
                <c:pt idx="10126">
                  <c:v>0.77443092592592588</c:v>
                </c:pt>
                <c:pt idx="10127">
                  <c:v>0.77443163194444453</c:v>
                </c:pt>
                <c:pt idx="10128">
                  <c:v>0.77443266203703709</c:v>
                </c:pt>
                <c:pt idx="10129">
                  <c:v>0.77443370370370379</c:v>
                </c:pt>
                <c:pt idx="10130">
                  <c:v>0.77443473379629635</c:v>
                </c:pt>
                <c:pt idx="10131">
                  <c:v>0.77443577546296305</c:v>
                </c:pt>
                <c:pt idx="10132">
                  <c:v>0.77443682870370367</c:v>
                </c:pt>
                <c:pt idx="10133">
                  <c:v>0.77443785879629623</c:v>
                </c:pt>
                <c:pt idx="10134">
                  <c:v>0.77443857638888891</c:v>
                </c:pt>
                <c:pt idx="10135">
                  <c:v>0.77443960648148147</c:v>
                </c:pt>
                <c:pt idx="10136">
                  <c:v>0.77444033564814818</c:v>
                </c:pt>
                <c:pt idx="10137">
                  <c:v>0.77444133101851842</c:v>
                </c:pt>
                <c:pt idx="10138">
                  <c:v>0.7744423958333333</c:v>
                </c:pt>
                <c:pt idx="10139">
                  <c:v>0.77444376157407413</c:v>
                </c:pt>
                <c:pt idx="10140">
                  <c:v>0.77444480324074083</c:v>
                </c:pt>
                <c:pt idx="10141">
                  <c:v>0.77444554398148158</c:v>
                </c:pt>
                <c:pt idx="10142">
                  <c:v>0.77444653935185181</c:v>
                </c:pt>
                <c:pt idx="10143">
                  <c:v>0.77444759259259266</c:v>
                </c:pt>
                <c:pt idx="10144">
                  <c:v>0.77444866898148146</c:v>
                </c:pt>
                <c:pt idx="10145">
                  <c:v>0.77444966435185192</c:v>
                </c:pt>
                <c:pt idx="10146">
                  <c:v>0.77445072916666657</c:v>
                </c:pt>
                <c:pt idx="10147">
                  <c:v>0.77445174768518521</c:v>
                </c:pt>
                <c:pt idx="10148">
                  <c:v>0.77445246527777778</c:v>
                </c:pt>
                <c:pt idx="10149">
                  <c:v>0.7744534837962963</c:v>
                </c:pt>
                <c:pt idx="10150">
                  <c:v>0.77445420138888899</c:v>
                </c:pt>
                <c:pt idx="10151">
                  <c:v>0.77445523148148154</c:v>
                </c:pt>
                <c:pt idx="10152">
                  <c:v>0.7744562615740741</c:v>
                </c:pt>
                <c:pt idx="10153">
                  <c:v>0.77445731481481472</c:v>
                </c:pt>
                <c:pt idx="10154">
                  <c:v>0.7744583449074075</c:v>
                </c:pt>
                <c:pt idx="10155">
                  <c:v>0.77445938657407398</c:v>
                </c:pt>
                <c:pt idx="10156">
                  <c:v>0.77446042824074068</c:v>
                </c:pt>
                <c:pt idx="10157">
                  <c:v>0.77446116898148143</c:v>
                </c:pt>
                <c:pt idx="10158">
                  <c:v>0.77446217592592592</c:v>
                </c:pt>
                <c:pt idx="10159">
                  <c:v>0.77446288194444446</c:v>
                </c:pt>
                <c:pt idx="10160">
                  <c:v>0.77446391203703702</c:v>
                </c:pt>
                <c:pt idx="10161">
                  <c:v>0.77446494212962957</c:v>
                </c:pt>
                <c:pt idx="10162">
                  <c:v>0.77446600694444445</c:v>
                </c:pt>
                <c:pt idx="10163">
                  <c:v>0.77446703703703701</c:v>
                </c:pt>
                <c:pt idx="10164">
                  <c:v>0.77446807870370371</c:v>
                </c:pt>
                <c:pt idx="10165">
                  <c:v>0.77446912037037041</c:v>
                </c:pt>
                <c:pt idx="10166">
                  <c:v>0.77447015046296297</c:v>
                </c:pt>
                <c:pt idx="10167">
                  <c:v>0.77447119212962967</c:v>
                </c:pt>
                <c:pt idx="10168">
                  <c:v>0.77447223379629637</c:v>
                </c:pt>
                <c:pt idx="10169">
                  <c:v>0.77447328703703711</c:v>
                </c:pt>
                <c:pt idx="10170">
                  <c:v>0.77447431712962966</c:v>
                </c:pt>
                <c:pt idx="10171">
                  <c:v>0.77447503472222223</c:v>
                </c:pt>
                <c:pt idx="10172">
                  <c:v>0.77447606481481479</c:v>
                </c:pt>
                <c:pt idx="10173">
                  <c:v>0.77447677083333344</c:v>
                </c:pt>
                <c:pt idx="10174">
                  <c:v>0.77447781249999992</c:v>
                </c:pt>
                <c:pt idx="10175">
                  <c:v>0.7744788773148148</c:v>
                </c:pt>
                <c:pt idx="10176">
                  <c:v>0.77447989583333332</c:v>
                </c:pt>
                <c:pt idx="10177">
                  <c:v>0.77448094907407405</c:v>
                </c:pt>
                <c:pt idx="10178">
                  <c:v>0.77448195601851844</c:v>
                </c:pt>
                <c:pt idx="10179">
                  <c:v>0.77448299768518514</c:v>
                </c:pt>
                <c:pt idx="10180">
                  <c:v>0.77448405092592587</c:v>
                </c:pt>
                <c:pt idx="10181">
                  <c:v>0.77448474537037038</c:v>
                </c:pt>
                <c:pt idx="10182">
                  <c:v>0.77448543981481477</c:v>
                </c:pt>
                <c:pt idx="10183">
                  <c:v>0.77448648148148147</c:v>
                </c:pt>
                <c:pt idx="10184">
                  <c:v>0.7744875347222222</c:v>
                </c:pt>
                <c:pt idx="10185">
                  <c:v>0.77448856481481476</c:v>
                </c:pt>
                <c:pt idx="10186">
                  <c:v>0.77448959490740743</c:v>
                </c:pt>
                <c:pt idx="10187">
                  <c:v>0.77449063657407402</c:v>
                </c:pt>
                <c:pt idx="10188">
                  <c:v>0.77449168981481487</c:v>
                </c:pt>
                <c:pt idx="10189">
                  <c:v>0.77449270833333328</c:v>
                </c:pt>
                <c:pt idx="10190">
                  <c:v>0.77449376157407412</c:v>
                </c:pt>
                <c:pt idx="10191">
                  <c:v>0.77449480324074071</c:v>
                </c:pt>
                <c:pt idx="10192">
                  <c:v>0.77449584490740742</c:v>
                </c:pt>
                <c:pt idx="10193">
                  <c:v>0.77449689814814826</c:v>
                </c:pt>
                <c:pt idx="10194">
                  <c:v>0.77449760416666669</c:v>
                </c:pt>
                <c:pt idx="10195">
                  <c:v>0.77449864583333339</c:v>
                </c:pt>
                <c:pt idx="10196">
                  <c:v>0.77449934027777767</c:v>
                </c:pt>
                <c:pt idx="10197">
                  <c:v>0.77450035879629631</c:v>
                </c:pt>
                <c:pt idx="10198">
                  <c:v>0.77450140046296301</c:v>
                </c:pt>
                <c:pt idx="10199">
                  <c:v>0.77450244212962971</c:v>
                </c:pt>
                <c:pt idx="10200">
                  <c:v>0.77450350694444448</c:v>
                </c:pt>
                <c:pt idx="10201">
                  <c:v>0.77450453703703703</c:v>
                </c:pt>
                <c:pt idx="10202">
                  <c:v>0.77450556712962959</c:v>
                </c:pt>
                <c:pt idx="10203">
                  <c:v>0.77450662037037032</c:v>
                </c:pt>
                <c:pt idx="10204">
                  <c:v>0.77450766203703703</c:v>
                </c:pt>
                <c:pt idx="10205">
                  <c:v>0.77450870370370373</c:v>
                </c:pt>
                <c:pt idx="10206">
                  <c:v>0.77450975694444446</c:v>
                </c:pt>
                <c:pt idx="10207">
                  <c:v>0.77451077546296299</c:v>
                </c:pt>
                <c:pt idx="10208">
                  <c:v>0.77451149305555556</c:v>
                </c:pt>
                <c:pt idx="10209">
                  <c:v>0.77451252314814811</c:v>
                </c:pt>
                <c:pt idx="10210">
                  <c:v>0.77451324074074079</c:v>
                </c:pt>
                <c:pt idx="10211">
                  <c:v>0.77451424768518518</c:v>
                </c:pt>
                <c:pt idx="10212">
                  <c:v>0.77451553240740745</c:v>
                </c:pt>
                <c:pt idx="10213">
                  <c:v>0.77451667824074077</c:v>
                </c:pt>
                <c:pt idx="10214">
                  <c:v>0.77451771990740736</c:v>
                </c:pt>
                <c:pt idx="10215">
                  <c:v>0.77451842592592601</c:v>
                </c:pt>
                <c:pt idx="10216">
                  <c:v>0.77451946759259249</c:v>
                </c:pt>
                <c:pt idx="10217">
                  <c:v>0.77452049768518527</c:v>
                </c:pt>
                <c:pt idx="10218">
                  <c:v>0.7745212037037037</c:v>
                </c:pt>
                <c:pt idx="10219">
                  <c:v>0.77452190972222212</c:v>
                </c:pt>
                <c:pt idx="10220">
                  <c:v>0.77452292824074076</c:v>
                </c:pt>
                <c:pt idx="10221">
                  <c:v>0.77452365740740747</c:v>
                </c:pt>
                <c:pt idx="10222">
                  <c:v>0.77452466435185185</c:v>
                </c:pt>
                <c:pt idx="10223">
                  <c:v>0.77452537037037039</c:v>
                </c:pt>
                <c:pt idx="10224">
                  <c:v>0.77452640046296295</c:v>
                </c:pt>
                <c:pt idx="10225">
                  <c:v>0.77452710648148149</c:v>
                </c:pt>
                <c:pt idx="10226">
                  <c:v>0.77452813657407404</c:v>
                </c:pt>
                <c:pt idx="10227">
                  <c:v>0.77452917824074075</c:v>
                </c:pt>
                <c:pt idx="10228">
                  <c:v>0.77453023148148148</c:v>
                </c:pt>
                <c:pt idx="10229">
                  <c:v>0.77453126157407404</c:v>
                </c:pt>
                <c:pt idx="10230">
                  <c:v>0.77453231481481488</c:v>
                </c:pt>
                <c:pt idx="10231">
                  <c:v>0.77453334490740744</c:v>
                </c:pt>
                <c:pt idx="10232">
                  <c:v>0.77453407407407404</c:v>
                </c:pt>
                <c:pt idx="10233">
                  <c:v>0.77453508101851842</c:v>
                </c:pt>
                <c:pt idx="10234">
                  <c:v>0.7745357986111111</c:v>
                </c:pt>
                <c:pt idx="10235">
                  <c:v>0.77453682870370377</c:v>
                </c:pt>
                <c:pt idx="10236">
                  <c:v>0.7745375347222222</c:v>
                </c:pt>
                <c:pt idx="10237">
                  <c:v>0.77453855324074083</c:v>
                </c:pt>
                <c:pt idx="10238">
                  <c:v>0.77453925925925926</c:v>
                </c:pt>
                <c:pt idx="10239">
                  <c:v>0.77454028935185182</c:v>
                </c:pt>
                <c:pt idx="10240">
                  <c:v>0.77454100694444439</c:v>
                </c:pt>
                <c:pt idx="10241">
                  <c:v>0.77454202546296302</c:v>
                </c:pt>
                <c:pt idx="10242">
                  <c:v>0.77454306712962973</c:v>
                </c:pt>
                <c:pt idx="10243">
                  <c:v>0.77454412037037035</c:v>
                </c:pt>
                <c:pt idx="10244">
                  <c:v>0.77454516203703705</c:v>
                </c:pt>
                <c:pt idx="10245">
                  <c:v>0.77454619212962961</c:v>
                </c:pt>
                <c:pt idx="10246">
                  <c:v>0.77454723379629631</c:v>
                </c:pt>
                <c:pt idx="10247">
                  <c:v>0.77454795138888899</c:v>
                </c:pt>
                <c:pt idx="10248">
                  <c:v>0.7745489699074074</c:v>
                </c:pt>
                <c:pt idx="10249">
                  <c:v>0.7745496643518518</c:v>
                </c:pt>
                <c:pt idx="10250">
                  <c:v>0.77455069444444435</c:v>
                </c:pt>
                <c:pt idx="10251">
                  <c:v>0.77455141203703703</c:v>
                </c:pt>
                <c:pt idx="10252">
                  <c:v>0.7745524421296297</c:v>
                </c:pt>
                <c:pt idx="10253">
                  <c:v>0.77455315972222216</c:v>
                </c:pt>
                <c:pt idx="10254">
                  <c:v>0.77455417824074069</c:v>
                </c:pt>
                <c:pt idx="10255">
                  <c:v>0.77455491898148143</c:v>
                </c:pt>
                <c:pt idx="10256">
                  <c:v>0.77455591435185189</c:v>
                </c:pt>
                <c:pt idx="10257">
                  <c:v>0.77455696759259263</c:v>
                </c:pt>
                <c:pt idx="10258">
                  <c:v>0.77455767361111105</c:v>
                </c:pt>
                <c:pt idx="10259">
                  <c:v>0.77455906249999995</c:v>
                </c:pt>
                <c:pt idx="10260">
                  <c:v>0.77456010416666665</c:v>
                </c:pt>
                <c:pt idx="10261">
                  <c:v>0.77456112268518529</c:v>
                </c:pt>
                <c:pt idx="10262">
                  <c:v>0.77456185185185189</c:v>
                </c:pt>
                <c:pt idx="10263">
                  <c:v>0.77456285879629627</c:v>
                </c:pt>
                <c:pt idx="10264">
                  <c:v>0.77456356481481492</c:v>
                </c:pt>
                <c:pt idx="10265">
                  <c:v>0.7745646064814814</c:v>
                </c:pt>
                <c:pt idx="10266">
                  <c:v>0.77456533564814822</c:v>
                </c:pt>
                <c:pt idx="10267">
                  <c:v>0.77456633101851846</c:v>
                </c:pt>
                <c:pt idx="10268">
                  <c:v>0.77456704861111103</c:v>
                </c:pt>
                <c:pt idx="10269">
                  <c:v>0.77456806712962967</c:v>
                </c:pt>
                <c:pt idx="10270">
                  <c:v>0.77456878472222224</c:v>
                </c:pt>
                <c:pt idx="10271">
                  <c:v>0.77456980324074076</c:v>
                </c:pt>
                <c:pt idx="10272">
                  <c:v>0.77457052083333322</c:v>
                </c:pt>
                <c:pt idx="10273">
                  <c:v>0.77457157407407407</c:v>
                </c:pt>
                <c:pt idx="10274">
                  <c:v>0.77457225694444443</c:v>
                </c:pt>
                <c:pt idx="10275">
                  <c:v>0.77457327546296295</c:v>
                </c:pt>
                <c:pt idx="10276">
                  <c:v>0.77457396990740746</c:v>
                </c:pt>
                <c:pt idx="10277">
                  <c:v>0.77457501157407405</c:v>
                </c:pt>
                <c:pt idx="10278">
                  <c:v>0.77457572916666662</c:v>
                </c:pt>
                <c:pt idx="10279">
                  <c:v>0.77457674768518514</c:v>
                </c:pt>
                <c:pt idx="10280">
                  <c:v>0.77457747685185174</c:v>
                </c:pt>
                <c:pt idx="10281">
                  <c:v>0.77457848379629635</c:v>
                </c:pt>
                <c:pt idx="10282">
                  <c:v>0.77457920138888892</c:v>
                </c:pt>
                <c:pt idx="10283">
                  <c:v>0.77458021990740733</c:v>
                </c:pt>
                <c:pt idx="10284">
                  <c:v>0.77458093750000001</c:v>
                </c:pt>
                <c:pt idx="10285">
                  <c:v>0.77458197916666671</c:v>
                </c:pt>
                <c:pt idx="10286">
                  <c:v>0.77458267361111111</c:v>
                </c:pt>
                <c:pt idx="10287">
                  <c:v>0.77458369212962952</c:v>
                </c:pt>
                <c:pt idx="10288">
                  <c:v>0.7745844097222222</c:v>
                </c:pt>
                <c:pt idx="10289">
                  <c:v>0.77458542824074073</c:v>
                </c:pt>
                <c:pt idx="10290">
                  <c:v>0.77458615740740744</c:v>
                </c:pt>
                <c:pt idx="10291">
                  <c:v>0.77458716435185193</c:v>
                </c:pt>
                <c:pt idx="10292">
                  <c:v>0.7745878819444445</c:v>
                </c:pt>
                <c:pt idx="10293">
                  <c:v>0.77458890046296291</c:v>
                </c:pt>
                <c:pt idx="10294">
                  <c:v>0.77458961805555548</c:v>
                </c:pt>
                <c:pt idx="10295">
                  <c:v>0.77459063657407412</c:v>
                </c:pt>
                <c:pt idx="10296">
                  <c:v>0.77459134259259255</c:v>
                </c:pt>
                <c:pt idx="10297">
                  <c:v>0.77459239583333339</c:v>
                </c:pt>
                <c:pt idx="10298">
                  <c:v>0.77459309027777767</c:v>
                </c:pt>
                <c:pt idx="10299">
                  <c:v>0.77459410879629631</c:v>
                </c:pt>
                <c:pt idx="10300">
                  <c:v>0.77459482638888888</c:v>
                </c:pt>
                <c:pt idx="10301">
                  <c:v>0.7745958449074074</c:v>
                </c:pt>
                <c:pt idx="10302">
                  <c:v>0.77459671296296306</c:v>
                </c:pt>
                <c:pt idx="10303">
                  <c:v>0.77459759259259264</c:v>
                </c:pt>
                <c:pt idx="10304">
                  <c:v>0.77459828703703704</c:v>
                </c:pt>
                <c:pt idx="10305">
                  <c:v>0.77459931712962959</c:v>
                </c:pt>
                <c:pt idx="10306">
                  <c:v>0.77460003472222227</c:v>
                </c:pt>
                <c:pt idx="10307">
                  <c:v>0.77460106481481483</c:v>
                </c:pt>
                <c:pt idx="10308">
                  <c:v>0.77460179398148155</c:v>
                </c:pt>
                <c:pt idx="10309">
                  <c:v>0.77460281249999996</c:v>
                </c:pt>
                <c:pt idx="10310">
                  <c:v>0.77460350694444446</c:v>
                </c:pt>
                <c:pt idx="10311">
                  <c:v>0.77460452546296299</c:v>
                </c:pt>
                <c:pt idx="10312">
                  <c:v>0.77460524305555556</c:v>
                </c:pt>
                <c:pt idx="10313">
                  <c:v>0.77460627314814812</c:v>
                </c:pt>
                <c:pt idx="10314">
                  <c:v>0.7746069907407408</c:v>
                </c:pt>
                <c:pt idx="10315">
                  <c:v>0.77460799768518518</c:v>
                </c:pt>
                <c:pt idx="10316">
                  <c:v>0.7746087037037036</c:v>
                </c:pt>
                <c:pt idx="10317">
                  <c:v>0.77460973379629638</c:v>
                </c:pt>
                <c:pt idx="10318">
                  <c:v>0.77461043981481481</c:v>
                </c:pt>
                <c:pt idx="10319">
                  <c:v>0.77461148148148151</c:v>
                </c:pt>
                <c:pt idx="10320">
                  <c:v>0.77461219907407408</c:v>
                </c:pt>
                <c:pt idx="10321">
                  <c:v>0.77461322916666664</c:v>
                </c:pt>
                <c:pt idx="10322">
                  <c:v>0.77461392361111114</c:v>
                </c:pt>
                <c:pt idx="10323">
                  <c:v>0.77461494212962967</c:v>
                </c:pt>
                <c:pt idx="10324">
                  <c:v>0.77461565972222213</c:v>
                </c:pt>
                <c:pt idx="10325">
                  <c:v>0.77461702546296296</c:v>
                </c:pt>
                <c:pt idx="10326">
                  <c:v>0.77461806712962966</c:v>
                </c:pt>
                <c:pt idx="10327">
                  <c:v>0.7746191203703704</c:v>
                </c:pt>
                <c:pt idx="10328">
                  <c:v>0.77462015046296295</c:v>
                </c:pt>
                <c:pt idx="10329">
                  <c:v>0.77462085648148149</c:v>
                </c:pt>
                <c:pt idx="10330">
                  <c:v>0.77462188657407405</c:v>
                </c:pt>
                <c:pt idx="10331">
                  <c:v>0.77462259259259258</c:v>
                </c:pt>
                <c:pt idx="10332">
                  <c:v>0.77462363425925929</c:v>
                </c:pt>
                <c:pt idx="10333">
                  <c:v>0.77462432870370368</c:v>
                </c:pt>
                <c:pt idx="10334">
                  <c:v>0.77462535879629624</c:v>
                </c:pt>
                <c:pt idx="10335">
                  <c:v>0.77462608796296306</c:v>
                </c:pt>
                <c:pt idx="10336">
                  <c:v>0.77462709490740744</c:v>
                </c:pt>
                <c:pt idx="10337">
                  <c:v>0.77462780092592587</c:v>
                </c:pt>
                <c:pt idx="10338">
                  <c:v>0.7746288541666666</c:v>
                </c:pt>
                <c:pt idx="10339">
                  <c:v>0.77462954861111111</c:v>
                </c:pt>
                <c:pt idx="10340">
                  <c:v>0.77463056712962963</c:v>
                </c:pt>
                <c:pt idx="10341">
                  <c:v>0.77463127314814806</c:v>
                </c:pt>
                <c:pt idx="10342">
                  <c:v>0.77463230324074084</c:v>
                </c:pt>
                <c:pt idx="10343">
                  <c:v>0.77463300925925926</c:v>
                </c:pt>
                <c:pt idx="10344">
                  <c:v>0.7746340625</c:v>
                </c:pt>
                <c:pt idx="10345">
                  <c:v>0.77463475694444439</c:v>
                </c:pt>
                <c:pt idx="10346">
                  <c:v>0.77463578703703695</c:v>
                </c:pt>
                <c:pt idx="10347">
                  <c:v>0.7746364930555556</c:v>
                </c:pt>
                <c:pt idx="10348">
                  <c:v>0.7746375347222223</c:v>
                </c:pt>
                <c:pt idx="10349">
                  <c:v>0.77463824074074072</c:v>
                </c:pt>
                <c:pt idx="10350">
                  <c:v>0.77463927083333328</c:v>
                </c:pt>
                <c:pt idx="10351">
                  <c:v>0.77463996527777779</c:v>
                </c:pt>
                <c:pt idx="10352">
                  <c:v>0.77464098379629631</c:v>
                </c:pt>
                <c:pt idx="10353">
                  <c:v>0.77464170138888899</c:v>
                </c:pt>
                <c:pt idx="10354">
                  <c:v>0.77464271990740741</c:v>
                </c:pt>
                <c:pt idx="10355">
                  <c:v>0.77464342592592594</c:v>
                </c:pt>
                <c:pt idx="10356">
                  <c:v>0.77464447916666668</c:v>
                </c:pt>
                <c:pt idx="10357">
                  <c:v>0.77464517361111118</c:v>
                </c:pt>
                <c:pt idx="10358">
                  <c:v>0.7746461921296296</c:v>
                </c:pt>
                <c:pt idx="10359">
                  <c:v>0.77464690972222217</c:v>
                </c:pt>
                <c:pt idx="10360">
                  <c:v>0.77464792824074069</c:v>
                </c:pt>
                <c:pt idx="10361">
                  <c:v>0.77464868055555558</c:v>
                </c:pt>
                <c:pt idx="10362">
                  <c:v>0.7746496643518519</c:v>
                </c:pt>
                <c:pt idx="10363">
                  <c:v>0.7746503935185185</c:v>
                </c:pt>
                <c:pt idx="10364">
                  <c:v>0.77465141203703702</c:v>
                </c:pt>
                <c:pt idx="10365">
                  <c:v>0.7746521296296297</c:v>
                </c:pt>
                <c:pt idx="10366">
                  <c:v>0.77465313657407409</c:v>
                </c:pt>
                <c:pt idx="10367">
                  <c:v>0.77465385416666666</c:v>
                </c:pt>
                <c:pt idx="10368">
                  <c:v>0.77465487268518529</c:v>
                </c:pt>
                <c:pt idx="10369">
                  <c:v>0.77465557870370372</c:v>
                </c:pt>
                <c:pt idx="10370">
                  <c:v>0.77465660879629628</c:v>
                </c:pt>
                <c:pt idx="10371">
                  <c:v>0.77465732638888884</c:v>
                </c:pt>
                <c:pt idx="10372">
                  <c:v>0.77465834490740748</c:v>
                </c:pt>
                <c:pt idx="10373">
                  <c:v>0.77465905092592591</c:v>
                </c:pt>
                <c:pt idx="10374">
                  <c:v>0.77466008101851846</c:v>
                </c:pt>
                <c:pt idx="10375">
                  <c:v>0.77466078703703711</c:v>
                </c:pt>
                <c:pt idx="10376">
                  <c:v>0.77466181712962967</c:v>
                </c:pt>
                <c:pt idx="10377">
                  <c:v>0.7746625231481481</c:v>
                </c:pt>
                <c:pt idx="10378">
                  <c:v>0.77466355324074077</c:v>
                </c:pt>
                <c:pt idx="10379">
                  <c:v>0.7746642592592593</c:v>
                </c:pt>
                <c:pt idx="10380">
                  <c:v>0.77466528935185186</c:v>
                </c:pt>
                <c:pt idx="10381">
                  <c:v>0.7746659953703704</c:v>
                </c:pt>
                <c:pt idx="10382">
                  <c:v>0.77466702546296295</c:v>
                </c:pt>
                <c:pt idx="10383">
                  <c:v>0.77466773148148149</c:v>
                </c:pt>
                <c:pt idx="10384">
                  <c:v>0.77466876157407405</c:v>
                </c:pt>
                <c:pt idx="10385">
                  <c:v>0.77466946759259259</c:v>
                </c:pt>
                <c:pt idx="10386">
                  <c:v>0.77467050925925929</c:v>
                </c:pt>
                <c:pt idx="10387">
                  <c:v>0.77467121527777782</c:v>
                </c:pt>
                <c:pt idx="10388">
                  <c:v>0.77467223379629635</c:v>
                </c:pt>
                <c:pt idx="10389">
                  <c:v>0.77467295138888892</c:v>
                </c:pt>
                <c:pt idx="10390">
                  <c:v>0.77467396990740733</c:v>
                </c:pt>
                <c:pt idx="10391">
                  <c:v>0.77467535879629634</c:v>
                </c:pt>
                <c:pt idx="10392">
                  <c:v>0.77467641203703697</c:v>
                </c:pt>
                <c:pt idx="10393">
                  <c:v>0.77467745370370367</c:v>
                </c:pt>
                <c:pt idx="10394">
                  <c:v>0.7746781597222222</c:v>
                </c:pt>
                <c:pt idx="10395">
                  <c:v>0.77467917824074073</c:v>
                </c:pt>
                <c:pt idx="10396">
                  <c:v>0.7746798958333333</c:v>
                </c:pt>
                <c:pt idx="10397">
                  <c:v>0.77468091435185193</c:v>
                </c:pt>
                <c:pt idx="10398">
                  <c:v>0.7746816319444445</c:v>
                </c:pt>
                <c:pt idx="10399">
                  <c:v>0.77468266203703706</c:v>
                </c:pt>
                <c:pt idx="10400">
                  <c:v>0.77468336805555549</c:v>
                </c:pt>
                <c:pt idx="10401">
                  <c:v>0.77468438657407412</c:v>
                </c:pt>
                <c:pt idx="10402">
                  <c:v>0.77468510416666669</c:v>
                </c:pt>
                <c:pt idx="10403">
                  <c:v>0.77468613425925925</c:v>
                </c:pt>
                <c:pt idx="10404">
                  <c:v>0.77468684027777768</c:v>
                </c:pt>
                <c:pt idx="10405">
                  <c:v>0.77468787037037046</c:v>
                </c:pt>
                <c:pt idx="10406">
                  <c:v>0.77468857638888888</c:v>
                </c:pt>
                <c:pt idx="10407">
                  <c:v>0.77468960648148144</c:v>
                </c:pt>
                <c:pt idx="10408">
                  <c:v>0.77469031250000009</c:v>
                </c:pt>
                <c:pt idx="10409">
                  <c:v>0.7746913310185185</c:v>
                </c:pt>
                <c:pt idx="10410">
                  <c:v>0.77469204861111107</c:v>
                </c:pt>
                <c:pt idx="10411">
                  <c:v>0.77469307870370374</c:v>
                </c:pt>
                <c:pt idx="10412">
                  <c:v>0.7746937962962962</c:v>
                </c:pt>
                <c:pt idx="10413">
                  <c:v>0.7746948032407408</c:v>
                </c:pt>
                <c:pt idx="10414">
                  <c:v>0.77469552083333326</c:v>
                </c:pt>
                <c:pt idx="10415">
                  <c:v>0.77469653935185179</c:v>
                </c:pt>
                <c:pt idx="10416">
                  <c:v>0.77469725694444447</c:v>
                </c:pt>
                <c:pt idx="10417">
                  <c:v>0.77469827546296299</c:v>
                </c:pt>
                <c:pt idx="10418">
                  <c:v>0.77469931712962969</c:v>
                </c:pt>
                <c:pt idx="10419">
                  <c:v>0.77470003472222215</c:v>
                </c:pt>
                <c:pt idx="10420">
                  <c:v>0.77470105324074068</c:v>
                </c:pt>
                <c:pt idx="10421">
                  <c:v>0.77470177083333336</c:v>
                </c:pt>
                <c:pt idx="10422">
                  <c:v>0.77470278935185188</c:v>
                </c:pt>
                <c:pt idx="10423">
                  <c:v>0.77470351851851849</c:v>
                </c:pt>
                <c:pt idx="10424">
                  <c:v>0.77470420138888896</c:v>
                </c:pt>
                <c:pt idx="10425">
                  <c:v>0.77470523148148152</c:v>
                </c:pt>
                <c:pt idx="10426">
                  <c:v>0.77470627314814822</c:v>
                </c:pt>
                <c:pt idx="10427">
                  <c:v>0.77470730324074077</c:v>
                </c:pt>
                <c:pt idx="10428">
                  <c:v>0.77470835648148151</c:v>
                </c:pt>
                <c:pt idx="10429">
                  <c:v>0.77470940972222213</c:v>
                </c:pt>
                <c:pt idx="10430">
                  <c:v>0.77471043981481491</c:v>
                </c:pt>
                <c:pt idx="10431">
                  <c:v>0.77471148148148139</c:v>
                </c:pt>
                <c:pt idx="10432">
                  <c:v>0.77471218750000004</c:v>
                </c:pt>
                <c:pt idx="10433">
                  <c:v>0.77471320601851845</c:v>
                </c:pt>
                <c:pt idx="10434">
                  <c:v>0.77471392361111102</c:v>
                </c:pt>
                <c:pt idx="10435">
                  <c:v>0.77471494212962966</c:v>
                </c:pt>
                <c:pt idx="10436">
                  <c:v>0.77471565972222223</c:v>
                </c:pt>
                <c:pt idx="10437">
                  <c:v>0.77471667824074075</c:v>
                </c:pt>
                <c:pt idx="10438">
                  <c:v>0.77471739583333343</c:v>
                </c:pt>
                <c:pt idx="10439">
                  <c:v>0.77471841435185185</c:v>
                </c:pt>
                <c:pt idx="10440">
                  <c:v>0.77471913194444442</c:v>
                </c:pt>
                <c:pt idx="10441">
                  <c:v>0.77472015046296294</c:v>
                </c:pt>
                <c:pt idx="10442">
                  <c:v>0.77472086805555562</c:v>
                </c:pt>
                <c:pt idx="10443">
                  <c:v>0.77472188657407415</c:v>
                </c:pt>
                <c:pt idx="10444">
                  <c:v>0.77472259259259257</c:v>
                </c:pt>
                <c:pt idx="10445">
                  <c:v>0.77472362268518513</c:v>
                </c:pt>
                <c:pt idx="10446">
                  <c:v>0.77472436342592588</c:v>
                </c:pt>
                <c:pt idx="10447">
                  <c:v>0.77472537037037037</c:v>
                </c:pt>
                <c:pt idx="10448">
                  <c:v>0.77472607638888891</c:v>
                </c:pt>
                <c:pt idx="10449">
                  <c:v>0.77472710648148146</c:v>
                </c:pt>
                <c:pt idx="10450">
                  <c:v>0.7747278125</c:v>
                </c:pt>
                <c:pt idx="10451">
                  <c:v>0.77472883101851853</c:v>
                </c:pt>
                <c:pt idx="10452">
                  <c:v>0.7747295486111111</c:v>
                </c:pt>
                <c:pt idx="10453">
                  <c:v>0.77473056712962973</c:v>
                </c:pt>
                <c:pt idx="10454">
                  <c:v>0.77473128472222219</c:v>
                </c:pt>
                <c:pt idx="10455">
                  <c:v>0.77473230324074072</c:v>
                </c:pt>
                <c:pt idx="10456">
                  <c:v>0.77473369212962961</c:v>
                </c:pt>
                <c:pt idx="10457">
                  <c:v>0.77473473379629632</c:v>
                </c:pt>
                <c:pt idx="10458">
                  <c:v>0.77473577546296291</c:v>
                </c:pt>
                <c:pt idx="10459">
                  <c:v>0.77473649305555548</c:v>
                </c:pt>
                <c:pt idx="10460">
                  <c:v>0.77473751157407411</c:v>
                </c:pt>
                <c:pt idx="10461">
                  <c:v>0.77473824074074071</c:v>
                </c:pt>
                <c:pt idx="10462">
                  <c:v>0.77473924768518521</c:v>
                </c:pt>
                <c:pt idx="10463">
                  <c:v>0.77473996527777766</c:v>
                </c:pt>
                <c:pt idx="10464">
                  <c:v>0.77474099537037044</c:v>
                </c:pt>
                <c:pt idx="10465">
                  <c:v>0.77474170138888887</c:v>
                </c:pt>
                <c:pt idx="10466">
                  <c:v>0.77474273148148143</c:v>
                </c:pt>
                <c:pt idx="10467">
                  <c:v>0.77474343750000008</c:v>
                </c:pt>
                <c:pt idx="10468">
                  <c:v>0.77474446759259263</c:v>
                </c:pt>
                <c:pt idx="10469">
                  <c:v>0.7747451851851852</c:v>
                </c:pt>
                <c:pt idx="10470">
                  <c:v>0.77474620370370373</c:v>
                </c:pt>
                <c:pt idx="10471">
                  <c:v>0.77474696759259265</c:v>
                </c:pt>
                <c:pt idx="10472">
                  <c:v>0.77474792824074079</c:v>
                </c:pt>
                <c:pt idx="10473">
                  <c:v>0.77474863425925922</c:v>
                </c:pt>
                <c:pt idx="10474">
                  <c:v>0.77474967592592592</c:v>
                </c:pt>
                <c:pt idx="10475">
                  <c:v>0.77475038194444446</c:v>
                </c:pt>
                <c:pt idx="10476">
                  <c:v>0.77475140046296298</c:v>
                </c:pt>
                <c:pt idx="10477">
                  <c:v>0.77475211805555555</c:v>
                </c:pt>
                <c:pt idx="10478">
                  <c:v>0.77475313657407396</c:v>
                </c:pt>
                <c:pt idx="10479">
                  <c:v>0.77475385416666664</c:v>
                </c:pt>
                <c:pt idx="10480">
                  <c:v>0.77475487268518517</c:v>
                </c:pt>
                <c:pt idx="10481">
                  <c:v>0.77475559027777774</c:v>
                </c:pt>
                <c:pt idx="10482">
                  <c:v>0.7747566203703703</c:v>
                </c:pt>
                <c:pt idx="10483">
                  <c:v>0.77475732638888894</c:v>
                </c:pt>
                <c:pt idx="10484">
                  <c:v>0.7747583564814815</c:v>
                </c:pt>
                <c:pt idx="10485">
                  <c:v>0.77475906249999993</c:v>
                </c:pt>
                <c:pt idx="10486">
                  <c:v>0.77476008101851856</c:v>
                </c:pt>
                <c:pt idx="10487">
                  <c:v>0.77476079861111113</c:v>
                </c:pt>
                <c:pt idx="10488">
                  <c:v>0.77476181712962966</c:v>
                </c:pt>
                <c:pt idx="10489">
                  <c:v>0.7747625231481482</c:v>
                </c:pt>
                <c:pt idx="10490">
                  <c:v>0.77476355324074075</c:v>
                </c:pt>
                <c:pt idx="10491">
                  <c:v>0.77476427083333332</c:v>
                </c:pt>
                <c:pt idx="10492">
                  <c:v>0.77476528935185185</c:v>
                </c:pt>
                <c:pt idx="10493">
                  <c:v>0.77476600694444453</c:v>
                </c:pt>
                <c:pt idx="10494">
                  <c:v>0.77476702546296294</c:v>
                </c:pt>
                <c:pt idx="10495">
                  <c:v>0.77476771990740734</c:v>
                </c:pt>
                <c:pt idx="10496">
                  <c:v>0.77476876157407404</c:v>
                </c:pt>
                <c:pt idx="10497">
                  <c:v>0.77476947916666672</c:v>
                </c:pt>
                <c:pt idx="10498">
                  <c:v>0.77477049768518524</c:v>
                </c:pt>
                <c:pt idx="10499">
                  <c:v>0.77477121527777781</c:v>
                </c:pt>
                <c:pt idx="10500">
                  <c:v>0.77477224537037037</c:v>
                </c:pt>
                <c:pt idx="10501">
                  <c:v>0.77477295138888891</c:v>
                </c:pt>
                <c:pt idx="10502">
                  <c:v>0.77477398148148147</c:v>
                </c:pt>
                <c:pt idx="10503">
                  <c:v>0.7747746875</c:v>
                </c:pt>
                <c:pt idx="10504">
                  <c:v>0.77477570601851842</c:v>
                </c:pt>
                <c:pt idx="10505">
                  <c:v>0.7747764236111111</c:v>
                </c:pt>
                <c:pt idx="10506">
                  <c:v>0.77477745370370377</c:v>
                </c:pt>
                <c:pt idx="10507">
                  <c:v>0.77477815972222219</c:v>
                </c:pt>
                <c:pt idx="10508">
                  <c:v>0.77477917824074083</c:v>
                </c:pt>
                <c:pt idx="10509">
                  <c:v>0.7747798958333334</c:v>
                </c:pt>
                <c:pt idx="10510">
                  <c:v>0.77478091435185181</c:v>
                </c:pt>
                <c:pt idx="10511">
                  <c:v>0.77478163194444438</c:v>
                </c:pt>
                <c:pt idx="10512">
                  <c:v>0.77478265046296302</c:v>
                </c:pt>
                <c:pt idx="10513">
                  <c:v>0.77478336805555559</c:v>
                </c:pt>
                <c:pt idx="10514">
                  <c:v>0.77478438657407411</c:v>
                </c:pt>
                <c:pt idx="10515">
                  <c:v>0.77478511574074072</c:v>
                </c:pt>
                <c:pt idx="10516">
                  <c:v>0.77478612268518521</c:v>
                </c:pt>
                <c:pt idx="10517">
                  <c:v>0.77478684027777778</c:v>
                </c:pt>
                <c:pt idx="10518">
                  <c:v>0.77478787037037034</c:v>
                </c:pt>
                <c:pt idx="10519">
                  <c:v>0.7747885879629629</c:v>
                </c:pt>
                <c:pt idx="10520">
                  <c:v>0.7747895949074074</c:v>
                </c:pt>
                <c:pt idx="10521">
                  <c:v>0.77479100694444447</c:v>
                </c:pt>
                <c:pt idx="10522">
                  <c:v>0.774792025462963</c:v>
                </c:pt>
                <c:pt idx="10523">
                  <c:v>0.7747930671296297</c:v>
                </c:pt>
                <c:pt idx="10524">
                  <c:v>0.77479378472222216</c:v>
                </c:pt>
                <c:pt idx="10525">
                  <c:v>0.77479480324074068</c:v>
                </c:pt>
                <c:pt idx="10526">
                  <c:v>0.77479552083333336</c:v>
                </c:pt>
                <c:pt idx="10527">
                  <c:v>0.77479653935185189</c:v>
                </c:pt>
                <c:pt idx="10528">
                  <c:v>0.77479725694444446</c:v>
                </c:pt>
                <c:pt idx="10529">
                  <c:v>0.77479827546296287</c:v>
                </c:pt>
                <c:pt idx="10530">
                  <c:v>0.77479899305555555</c:v>
                </c:pt>
                <c:pt idx="10531">
                  <c:v>0.77480001157407408</c:v>
                </c:pt>
                <c:pt idx="10532">
                  <c:v>0.77480072916666665</c:v>
                </c:pt>
                <c:pt idx="10533">
                  <c:v>0.77480174768518528</c:v>
                </c:pt>
                <c:pt idx="10534">
                  <c:v>0.77480246527777774</c:v>
                </c:pt>
                <c:pt idx="10535">
                  <c:v>0.77480348379629627</c:v>
                </c:pt>
                <c:pt idx="10536">
                  <c:v>0.77480420138888884</c:v>
                </c:pt>
                <c:pt idx="10537">
                  <c:v>0.77480521990740747</c:v>
                </c:pt>
                <c:pt idx="10538">
                  <c:v>0.77480593750000004</c:v>
                </c:pt>
                <c:pt idx="10539">
                  <c:v>0.77480695601851846</c:v>
                </c:pt>
                <c:pt idx="10540">
                  <c:v>0.77480767361111103</c:v>
                </c:pt>
                <c:pt idx="10541">
                  <c:v>0.77480869212962966</c:v>
                </c:pt>
                <c:pt idx="10542">
                  <c:v>0.77480940972222223</c:v>
                </c:pt>
                <c:pt idx="10543">
                  <c:v>0.77481042824074076</c:v>
                </c:pt>
                <c:pt idx="10544">
                  <c:v>0.77481114583333344</c:v>
                </c:pt>
                <c:pt idx="10545">
                  <c:v>0.77481216435185185</c:v>
                </c:pt>
                <c:pt idx="10546">
                  <c:v>0.77481288194444442</c:v>
                </c:pt>
                <c:pt idx="10547">
                  <c:v>0.77481390046296295</c:v>
                </c:pt>
                <c:pt idx="10548">
                  <c:v>0.77481461805555563</c:v>
                </c:pt>
                <c:pt idx="10549">
                  <c:v>0.77481563657407404</c:v>
                </c:pt>
                <c:pt idx="10550">
                  <c:v>0.77481635416666661</c:v>
                </c:pt>
                <c:pt idx="10551">
                  <c:v>0.77481737268518514</c:v>
                </c:pt>
                <c:pt idx="10552">
                  <c:v>0.77481809027777782</c:v>
                </c:pt>
                <c:pt idx="10553">
                  <c:v>0.77481910879629634</c:v>
                </c:pt>
                <c:pt idx="10554">
                  <c:v>0.77481981481481477</c:v>
                </c:pt>
                <c:pt idx="10555">
                  <c:v>0.77482084490740732</c:v>
                </c:pt>
                <c:pt idx="10556">
                  <c:v>0.77482158564814807</c:v>
                </c:pt>
                <c:pt idx="10557">
                  <c:v>0.77482260416666671</c:v>
                </c:pt>
                <c:pt idx="10558">
                  <c:v>0.7748232986111111</c:v>
                </c:pt>
                <c:pt idx="10559">
                  <c:v>0.77482431712962974</c:v>
                </c:pt>
                <c:pt idx="10560">
                  <c:v>0.77482503472222219</c:v>
                </c:pt>
                <c:pt idx="10561">
                  <c:v>0.77482605324074072</c:v>
                </c:pt>
                <c:pt idx="10562">
                  <c:v>0.77482677083333329</c:v>
                </c:pt>
                <c:pt idx="10563">
                  <c:v>0.77482778935185193</c:v>
                </c:pt>
                <c:pt idx="10564">
                  <c:v>0.7748285069444445</c:v>
                </c:pt>
                <c:pt idx="10565">
                  <c:v>0.77482952546296291</c:v>
                </c:pt>
                <c:pt idx="10566">
                  <c:v>0.77483024305555548</c:v>
                </c:pt>
                <c:pt idx="10567">
                  <c:v>0.77483126157407411</c:v>
                </c:pt>
                <c:pt idx="10568">
                  <c:v>0.77483197916666668</c:v>
                </c:pt>
                <c:pt idx="10569">
                  <c:v>0.77483299768518521</c:v>
                </c:pt>
                <c:pt idx="10570">
                  <c:v>0.77483371527777789</c:v>
                </c:pt>
                <c:pt idx="10571">
                  <c:v>0.7748347337962963</c:v>
                </c:pt>
                <c:pt idx="10572">
                  <c:v>0.77483545138888887</c:v>
                </c:pt>
                <c:pt idx="10573">
                  <c:v>0.7748364699074074</c:v>
                </c:pt>
                <c:pt idx="10574">
                  <c:v>0.77483718750000008</c:v>
                </c:pt>
                <c:pt idx="10575">
                  <c:v>0.77483820601851849</c:v>
                </c:pt>
                <c:pt idx="10576">
                  <c:v>0.77483892361111106</c:v>
                </c:pt>
                <c:pt idx="10577">
                  <c:v>0.77483994212962959</c:v>
                </c:pt>
                <c:pt idx="10578">
                  <c:v>0.77484067129629619</c:v>
                </c:pt>
                <c:pt idx="10579">
                  <c:v>0.77484167824074079</c:v>
                </c:pt>
                <c:pt idx="10580">
                  <c:v>0.77484239583333336</c:v>
                </c:pt>
                <c:pt idx="10581">
                  <c:v>0.77484341435185178</c:v>
                </c:pt>
                <c:pt idx="10582">
                  <c:v>0.77484413194444446</c:v>
                </c:pt>
                <c:pt idx="10583">
                  <c:v>0.77484515046296298</c:v>
                </c:pt>
                <c:pt idx="10584">
                  <c:v>0.77484586805555555</c:v>
                </c:pt>
                <c:pt idx="10585">
                  <c:v>0.77484688657407397</c:v>
                </c:pt>
                <c:pt idx="10586">
                  <c:v>0.77484760416666665</c:v>
                </c:pt>
                <c:pt idx="10587">
                  <c:v>0.77484896990740737</c:v>
                </c:pt>
                <c:pt idx="10588">
                  <c:v>0.77485001157407407</c:v>
                </c:pt>
                <c:pt idx="10589">
                  <c:v>0.77485105324074077</c:v>
                </c:pt>
                <c:pt idx="10590">
                  <c:v>0.77485209490740736</c:v>
                </c:pt>
                <c:pt idx="10591">
                  <c:v>0.77485281249999993</c:v>
                </c:pt>
                <c:pt idx="10592">
                  <c:v>0.77485383101851857</c:v>
                </c:pt>
                <c:pt idx="10593">
                  <c:v>0.77485454861111114</c:v>
                </c:pt>
                <c:pt idx="10594">
                  <c:v>0.77485556712962966</c:v>
                </c:pt>
                <c:pt idx="10595">
                  <c:v>0.77485628472222212</c:v>
                </c:pt>
                <c:pt idx="10596">
                  <c:v>0.77485730324074076</c:v>
                </c:pt>
                <c:pt idx="10597">
                  <c:v>0.77485802083333333</c:v>
                </c:pt>
                <c:pt idx="10598">
                  <c:v>0.77485903935185185</c:v>
                </c:pt>
                <c:pt idx="10599">
                  <c:v>0.77485975694444453</c:v>
                </c:pt>
                <c:pt idx="10600">
                  <c:v>0.77486077546296295</c:v>
                </c:pt>
                <c:pt idx="10601">
                  <c:v>0.77486149305555552</c:v>
                </c:pt>
                <c:pt idx="10602">
                  <c:v>0.77486251157407404</c:v>
                </c:pt>
                <c:pt idx="10603">
                  <c:v>0.77486322916666672</c:v>
                </c:pt>
                <c:pt idx="10604">
                  <c:v>0.77486424768518525</c:v>
                </c:pt>
                <c:pt idx="10605">
                  <c:v>0.77486496527777771</c:v>
                </c:pt>
                <c:pt idx="10606">
                  <c:v>0.77486598379629623</c:v>
                </c:pt>
                <c:pt idx="10607">
                  <c:v>0.77486670138888891</c:v>
                </c:pt>
                <c:pt idx="10608">
                  <c:v>0.77486773148148147</c:v>
                </c:pt>
                <c:pt idx="10609">
                  <c:v>0.77486843750000001</c:v>
                </c:pt>
                <c:pt idx="10610">
                  <c:v>0.77486946759259256</c:v>
                </c:pt>
                <c:pt idx="10611">
                  <c:v>0.7748701736111111</c:v>
                </c:pt>
                <c:pt idx="10612">
                  <c:v>0.77487119212962963</c:v>
                </c:pt>
                <c:pt idx="10613">
                  <c:v>0.7748719097222222</c:v>
                </c:pt>
                <c:pt idx="10614">
                  <c:v>0.77487292824074083</c:v>
                </c:pt>
                <c:pt idx="10615">
                  <c:v>0.7748736458333334</c:v>
                </c:pt>
                <c:pt idx="10616">
                  <c:v>0.77487466435185182</c:v>
                </c:pt>
                <c:pt idx="10617">
                  <c:v>0.77487538194444439</c:v>
                </c:pt>
                <c:pt idx="10618">
                  <c:v>0.77487640046296302</c:v>
                </c:pt>
                <c:pt idx="10619">
                  <c:v>0.77487711805555559</c:v>
                </c:pt>
                <c:pt idx="10620">
                  <c:v>0.77487813657407401</c:v>
                </c:pt>
                <c:pt idx="10621">
                  <c:v>0.77487885416666658</c:v>
                </c:pt>
                <c:pt idx="10622">
                  <c:v>0.77487989583333328</c:v>
                </c:pt>
                <c:pt idx="10623">
                  <c:v>0.77488060185185181</c:v>
                </c:pt>
                <c:pt idx="10624">
                  <c:v>0.77488160879629631</c:v>
                </c:pt>
                <c:pt idx="10625">
                  <c:v>0.77488234953703705</c:v>
                </c:pt>
                <c:pt idx="10626">
                  <c:v>0.7748833449074074</c:v>
                </c:pt>
                <c:pt idx="10627">
                  <c:v>0.77488406249999997</c:v>
                </c:pt>
                <c:pt idx="10628">
                  <c:v>0.7748850810185185</c:v>
                </c:pt>
                <c:pt idx="10629">
                  <c:v>0.77488579861111118</c:v>
                </c:pt>
                <c:pt idx="10630">
                  <c:v>0.77488681712962959</c:v>
                </c:pt>
                <c:pt idx="10631">
                  <c:v>0.77488753472222216</c:v>
                </c:pt>
                <c:pt idx="10632">
                  <c:v>0.77488855324074069</c:v>
                </c:pt>
                <c:pt idx="10633">
                  <c:v>0.77488927083333337</c:v>
                </c:pt>
                <c:pt idx="10634">
                  <c:v>0.77489028935185189</c:v>
                </c:pt>
                <c:pt idx="10635">
                  <c:v>0.77489100694444446</c:v>
                </c:pt>
                <c:pt idx="10636">
                  <c:v>0.77489202546296287</c:v>
                </c:pt>
                <c:pt idx="10637">
                  <c:v>0.77489274305555556</c:v>
                </c:pt>
                <c:pt idx="10638">
                  <c:v>0.77489376157407408</c:v>
                </c:pt>
                <c:pt idx="10639">
                  <c:v>0.77489447916666665</c:v>
                </c:pt>
                <c:pt idx="10640">
                  <c:v>0.77489549768518529</c:v>
                </c:pt>
                <c:pt idx="10641">
                  <c:v>0.77489621527777774</c:v>
                </c:pt>
                <c:pt idx="10642">
                  <c:v>0.77489722222222224</c:v>
                </c:pt>
                <c:pt idx="10643">
                  <c:v>0.77489792824074077</c:v>
                </c:pt>
                <c:pt idx="10644">
                  <c:v>0.77489899305555554</c:v>
                </c:pt>
                <c:pt idx="10645">
                  <c:v>0.77489966435185187</c:v>
                </c:pt>
                <c:pt idx="10646">
                  <c:v>0.77490070601851846</c:v>
                </c:pt>
                <c:pt idx="10647">
                  <c:v>0.77490142361111103</c:v>
                </c:pt>
                <c:pt idx="10648">
                  <c:v>0.77490244212962966</c:v>
                </c:pt>
                <c:pt idx="10649">
                  <c:v>0.77490314814814809</c:v>
                </c:pt>
                <c:pt idx="10650">
                  <c:v>0.77490417824074076</c:v>
                </c:pt>
                <c:pt idx="10651">
                  <c:v>0.77490489583333344</c:v>
                </c:pt>
                <c:pt idx="10652">
                  <c:v>0.77490591435185185</c:v>
                </c:pt>
                <c:pt idx="10653">
                  <c:v>0.77490730324074075</c:v>
                </c:pt>
                <c:pt idx="10654">
                  <c:v>0.77490834490740745</c:v>
                </c:pt>
                <c:pt idx="10655">
                  <c:v>0.77490938657407404</c:v>
                </c:pt>
                <c:pt idx="10656">
                  <c:v>0.77491010416666661</c:v>
                </c:pt>
                <c:pt idx="10657">
                  <c:v>0.77491112268518514</c:v>
                </c:pt>
                <c:pt idx="10658">
                  <c:v>0.77491251157407415</c:v>
                </c:pt>
                <c:pt idx="10659">
                  <c:v>0.77491355324074085</c:v>
                </c:pt>
                <c:pt idx="10660">
                  <c:v>0.77491459490740733</c:v>
                </c:pt>
                <c:pt idx="10661">
                  <c:v>0.77491531250000001</c:v>
                </c:pt>
                <c:pt idx="10662">
                  <c:v>0.77491633101851853</c:v>
                </c:pt>
                <c:pt idx="10663">
                  <c:v>0.7749170486111111</c:v>
                </c:pt>
                <c:pt idx="10664">
                  <c:v>0.77491807870370366</c:v>
                </c:pt>
                <c:pt idx="10665">
                  <c:v>0.7749187847222222</c:v>
                </c:pt>
                <c:pt idx="10666">
                  <c:v>0.77491980324074072</c:v>
                </c:pt>
                <c:pt idx="10667">
                  <c:v>0.77492052083333329</c:v>
                </c:pt>
                <c:pt idx="10668">
                  <c:v>0.77492153935185193</c:v>
                </c:pt>
                <c:pt idx="10669">
                  <c:v>0.77492226851851853</c:v>
                </c:pt>
                <c:pt idx="10670">
                  <c:v>0.77492327546296291</c:v>
                </c:pt>
                <c:pt idx="10671">
                  <c:v>0.77492396990740742</c:v>
                </c:pt>
                <c:pt idx="10672">
                  <c:v>0.77492499999999997</c:v>
                </c:pt>
                <c:pt idx="10673">
                  <c:v>0.77492570601851851</c:v>
                </c:pt>
                <c:pt idx="10674">
                  <c:v>0.77492674768518521</c:v>
                </c:pt>
                <c:pt idx="10675">
                  <c:v>0.77492746527777767</c:v>
                </c:pt>
                <c:pt idx="10676">
                  <c:v>0.77492848379629631</c:v>
                </c:pt>
                <c:pt idx="10677">
                  <c:v>0.77492922453703705</c:v>
                </c:pt>
                <c:pt idx="10678">
                  <c:v>0.7749302199074074</c:v>
                </c:pt>
                <c:pt idx="10679">
                  <c:v>0.774930949074074</c:v>
                </c:pt>
                <c:pt idx="10680">
                  <c:v>0.7749319560185185</c:v>
                </c:pt>
                <c:pt idx="10681">
                  <c:v>0.77493267361111107</c:v>
                </c:pt>
                <c:pt idx="10682">
                  <c:v>0.77493370370370374</c:v>
                </c:pt>
                <c:pt idx="10683">
                  <c:v>0.77493440972222227</c:v>
                </c:pt>
                <c:pt idx="10684">
                  <c:v>0.7749354282407408</c:v>
                </c:pt>
                <c:pt idx="10685">
                  <c:v>0.77493614583333337</c:v>
                </c:pt>
                <c:pt idx="10686">
                  <c:v>0.77493716435185178</c:v>
                </c:pt>
                <c:pt idx="10687">
                  <c:v>0.77493787037037043</c:v>
                </c:pt>
                <c:pt idx="10688">
                  <c:v>0.77493890046296299</c:v>
                </c:pt>
                <c:pt idx="10689">
                  <c:v>0.77493962962962959</c:v>
                </c:pt>
                <c:pt idx="10690">
                  <c:v>0.77494063657407397</c:v>
                </c:pt>
                <c:pt idx="10691">
                  <c:v>0.77494134259259262</c:v>
                </c:pt>
                <c:pt idx="10692">
                  <c:v>0.77494237268518518</c:v>
                </c:pt>
                <c:pt idx="10693">
                  <c:v>0.77494309027777775</c:v>
                </c:pt>
                <c:pt idx="10694">
                  <c:v>0.77494410879629638</c:v>
                </c:pt>
                <c:pt idx="10695">
                  <c:v>0.77494481481481481</c:v>
                </c:pt>
                <c:pt idx="10696">
                  <c:v>0.77494584490740737</c:v>
                </c:pt>
                <c:pt idx="10697">
                  <c:v>0.77494655092592601</c:v>
                </c:pt>
                <c:pt idx="10698">
                  <c:v>0.77494758101851857</c:v>
                </c:pt>
                <c:pt idx="10699">
                  <c:v>0.774948287037037</c:v>
                </c:pt>
                <c:pt idx="10700">
                  <c:v>0.7749493287037037</c:v>
                </c:pt>
                <c:pt idx="10701">
                  <c:v>0.7749500231481482</c:v>
                </c:pt>
                <c:pt idx="10702">
                  <c:v>0.77495105324074076</c:v>
                </c:pt>
                <c:pt idx="10703">
                  <c:v>0.77495177083333333</c:v>
                </c:pt>
                <c:pt idx="10704">
                  <c:v>0.77495278935185186</c:v>
                </c:pt>
                <c:pt idx="10705">
                  <c:v>0.77495350694444454</c:v>
                </c:pt>
                <c:pt idx="10706">
                  <c:v>0.77495452546296295</c:v>
                </c:pt>
                <c:pt idx="10707">
                  <c:v>0.77495523148148149</c:v>
                </c:pt>
                <c:pt idx="10708">
                  <c:v>0.77495626157407405</c:v>
                </c:pt>
                <c:pt idx="10709">
                  <c:v>0.77495696759259258</c:v>
                </c:pt>
                <c:pt idx="10710">
                  <c:v>0.77495799768518525</c:v>
                </c:pt>
                <c:pt idx="10711">
                  <c:v>0.77495871527777771</c:v>
                </c:pt>
                <c:pt idx="10712">
                  <c:v>0.77495973379629624</c:v>
                </c:pt>
                <c:pt idx="10713">
                  <c:v>0.77496045138888892</c:v>
                </c:pt>
                <c:pt idx="10714">
                  <c:v>0.77496146990740744</c:v>
                </c:pt>
                <c:pt idx="10715">
                  <c:v>0.77496218750000001</c:v>
                </c:pt>
                <c:pt idx="10716">
                  <c:v>0.77496320601851842</c:v>
                </c:pt>
                <c:pt idx="10717">
                  <c:v>0.77496391203703707</c:v>
                </c:pt>
                <c:pt idx="10718">
                  <c:v>0.77496494212962963</c:v>
                </c:pt>
                <c:pt idx="10719">
                  <c:v>0.7749656597222222</c:v>
                </c:pt>
                <c:pt idx="10720">
                  <c:v>0.77496668981481476</c:v>
                </c:pt>
                <c:pt idx="10721">
                  <c:v>0.77496739583333341</c:v>
                </c:pt>
                <c:pt idx="10722">
                  <c:v>0.77496841435185182</c:v>
                </c:pt>
                <c:pt idx="10723">
                  <c:v>0.77496913194444439</c:v>
                </c:pt>
                <c:pt idx="10724">
                  <c:v>0.77497015046296303</c:v>
                </c:pt>
                <c:pt idx="10725">
                  <c:v>0.7749708680555556</c:v>
                </c:pt>
                <c:pt idx="10726">
                  <c:v>0.77497188657407401</c:v>
                </c:pt>
                <c:pt idx="10727">
                  <c:v>0.77497260416666658</c:v>
                </c:pt>
                <c:pt idx="10728">
                  <c:v>0.77497362268518521</c:v>
                </c:pt>
                <c:pt idx="10729">
                  <c:v>0.77497434027777778</c:v>
                </c:pt>
                <c:pt idx="10730">
                  <c:v>0.77497535879629631</c:v>
                </c:pt>
                <c:pt idx="10731">
                  <c:v>0.77497611111111109</c:v>
                </c:pt>
                <c:pt idx="10732">
                  <c:v>0.7749770949074074</c:v>
                </c:pt>
                <c:pt idx="10733">
                  <c:v>0.77497782407407412</c:v>
                </c:pt>
                <c:pt idx="10734">
                  <c:v>0.7749788310185185</c:v>
                </c:pt>
                <c:pt idx="10735">
                  <c:v>0.77497954861111118</c:v>
                </c:pt>
                <c:pt idx="10736">
                  <c:v>0.7749805671296297</c:v>
                </c:pt>
                <c:pt idx="10737">
                  <c:v>0.77498128472222216</c:v>
                </c:pt>
                <c:pt idx="10738">
                  <c:v>0.77498230324074069</c:v>
                </c:pt>
                <c:pt idx="10739">
                  <c:v>0.77498303240740751</c:v>
                </c:pt>
                <c:pt idx="10740">
                  <c:v>0.77498403935185189</c:v>
                </c:pt>
                <c:pt idx="10741">
                  <c:v>0.77498474537037032</c:v>
                </c:pt>
                <c:pt idx="10742">
                  <c:v>0.77498577546296288</c:v>
                </c:pt>
                <c:pt idx="10743">
                  <c:v>0.77498649305555556</c:v>
                </c:pt>
                <c:pt idx="10744">
                  <c:v>0.77498751157407408</c:v>
                </c:pt>
                <c:pt idx="10745">
                  <c:v>0.77498822916666665</c:v>
                </c:pt>
                <c:pt idx="10746">
                  <c:v>0.77498924768518529</c:v>
                </c:pt>
                <c:pt idx="10747">
                  <c:v>0.77498995370370372</c:v>
                </c:pt>
                <c:pt idx="10748">
                  <c:v>0.77499098379629627</c:v>
                </c:pt>
                <c:pt idx="10749">
                  <c:v>0.77499168981481492</c:v>
                </c:pt>
                <c:pt idx="10750">
                  <c:v>0.77499271990740748</c:v>
                </c:pt>
                <c:pt idx="10751">
                  <c:v>0.77499343750000005</c:v>
                </c:pt>
                <c:pt idx="10752">
                  <c:v>0.77499445601851846</c:v>
                </c:pt>
                <c:pt idx="10753">
                  <c:v>0.77499517361111103</c:v>
                </c:pt>
                <c:pt idx="10754">
                  <c:v>0.77499619212962967</c:v>
                </c:pt>
                <c:pt idx="10755">
                  <c:v>0.77499690972222224</c:v>
                </c:pt>
                <c:pt idx="10756">
                  <c:v>0.77499792824074076</c:v>
                </c:pt>
                <c:pt idx="10757">
                  <c:v>0.77499896990740735</c:v>
                </c:pt>
                <c:pt idx="10758">
                  <c:v>0.775000150462963</c:v>
                </c:pt>
                <c:pt idx="10759">
                  <c:v>0.77500140046296295</c:v>
                </c:pt>
                <c:pt idx="10760">
                  <c:v>0.77500244212962965</c:v>
                </c:pt>
                <c:pt idx="10761">
                  <c:v>0.77500348379629624</c:v>
                </c:pt>
                <c:pt idx="10762">
                  <c:v>0.77500452546296295</c:v>
                </c:pt>
                <c:pt idx="10763">
                  <c:v>0.77500556712962965</c:v>
                </c:pt>
                <c:pt idx="10764">
                  <c:v>0.77500660879629635</c:v>
                </c:pt>
                <c:pt idx="10765">
                  <c:v>0.77500766203703708</c:v>
                </c:pt>
                <c:pt idx="10766">
                  <c:v>0.77500869212962964</c:v>
                </c:pt>
                <c:pt idx="10767">
                  <c:v>0.77500973379629634</c:v>
                </c:pt>
                <c:pt idx="10768">
                  <c:v>0.77501077546296304</c:v>
                </c:pt>
                <c:pt idx="10769">
                  <c:v>0.77501181712962952</c:v>
                </c:pt>
                <c:pt idx="10770">
                  <c:v>0.77501285879629622</c:v>
                </c:pt>
                <c:pt idx="10771">
                  <c:v>0.77501390046296292</c:v>
                </c:pt>
                <c:pt idx="10772">
                  <c:v>0.77501494212962962</c:v>
                </c:pt>
                <c:pt idx="10773">
                  <c:v>0.77501599537037036</c:v>
                </c:pt>
                <c:pt idx="10774">
                  <c:v>0.77501702546296292</c:v>
                </c:pt>
                <c:pt idx="10775">
                  <c:v>0.77501806712962962</c:v>
                </c:pt>
                <c:pt idx="10776">
                  <c:v>0.77501910879629632</c:v>
                </c:pt>
                <c:pt idx="10777">
                  <c:v>0.77502015046296302</c:v>
                </c:pt>
                <c:pt idx="10778">
                  <c:v>0.77502119212962961</c:v>
                </c:pt>
                <c:pt idx="10779">
                  <c:v>0.77502293981481485</c:v>
                </c:pt>
                <c:pt idx="10780">
                  <c:v>0.77502396990740741</c:v>
                </c:pt>
                <c:pt idx="10781">
                  <c:v>0.77502501157407411</c:v>
                </c:pt>
                <c:pt idx="10782">
                  <c:v>0.7750260532407407</c:v>
                </c:pt>
                <c:pt idx="10783">
                  <c:v>0.77502708333333337</c:v>
                </c:pt>
                <c:pt idx="10784">
                  <c:v>0.77502812499999996</c:v>
                </c:pt>
                <c:pt idx="10785">
                  <c:v>0.77502916666666666</c:v>
                </c:pt>
                <c:pt idx="10786">
                  <c:v>0.77503021990740739</c:v>
                </c:pt>
                <c:pt idx="10787">
                  <c:v>0.77503125000000006</c:v>
                </c:pt>
                <c:pt idx="10788">
                  <c:v>0.77503229166666665</c:v>
                </c:pt>
                <c:pt idx="10789">
                  <c:v>0.77503333333333335</c:v>
                </c:pt>
                <c:pt idx="10790">
                  <c:v>0.77503437500000005</c:v>
                </c:pt>
                <c:pt idx="10791">
                  <c:v>0.77503542824074068</c:v>
                </c:pt>
                <c:pt idx="10792">
                  <c:v>0.77503649305555555</c:v>
                </c:pt>
                <c:pt idx="10793">
                  <c:v>0.77503754629629629</c:v>
                </c:pt>
                <c:pt idx="10794">
                  <c:v>0.77503856481481481</c:v>
                </c:pt>
                <c:pt idx="10795">
                  <c:v>0.77503960648148151</c:v>
                </c:pt>
                <c:pt idx="10796">
                  <c:v>0.77504062499999993</c:v>
                </c:pt>
                <c:pt idx="10797">
                  <c:v>0.77504166666666663</c:v>
                </c:pt>
                <c:pt idx="10798">
                  <c:v>0.77504271990740747</c:v>
                </c:pt>
                <c:pt idx="10799">
                  <c:v>0.77504376157407406</c:v>
                </c:pt>
                <c:pt idx="10800">
                  <c:v>0.77504480324074077</c:v>
                </c:pt>
                <c:pt idx="10801">
                  <c:v>0.77504585648148139</c:v>
                </c:pt>
                <c:pt idx="10802">
                  <c:v>0.77504688657407417</c:v>
                </c:pt>
                <c:pt idx="10803">
                  <c:v>0.77504791666666673</c:v>
                </c:pt>
                <c:pt idx="10804">
                  <c:v>0.77504896990740735</c:v>
                </c:pt>
                <c:pt idx="10805">
                  <c:v>0.77505002314814808</c:v>
                </c:pt>
                <c:pt idx="10806">
                  <c:v>0.77505106481481478</c:v>
                </c:pt>
                <c:pt idx="10807">
                  <c:v>0.77505222222222214</c:v>
                </c:pt>
                <c:pt idx="10808">
                  <c:v>0.77505312500000001</c:v>
                </c:pt>
                <c:pt idx="10809">
                  <c:v>0.7750541666666666</c:v>
                </c:pt>
                <c:pt idx="10810">
                  <c:v>0.77505521990740744</c:v>
                </c:pt>
                <c:pt idx="10811">
                  <c:v>0.77505628472222232</c:v>
                </c:pt>
                <c:pt idx="10812">
                  <c:v>0.77505730324074074</c:v>
                </c:pt>
                <c:pt idx="10813">
                  <c:v>0.7750583680555555</c:v>
                </c:pt>
                <c:pt idx="10814">
                  <c:v>0.77505938657407414</c:v>
                </c:pt>
                <c:pt idx="10815">
                  <c:v>0.77506043981481476</c:v>
                </c:pt>
                <c:pt idx="10816">
                  <c:v>0.77506146990740732</c:v>
                </c:pt>
                <c:pt idx="10817">
                  <c:v>0.7750625347222222</c:v>
                </c:pt>
                <c:pt idx="10818">
                  <c:v>0.7750635763888889</c:v>
                </c:pt>
                <c:pt idx="10819">
                  <c:v>0.7750646180555556</c:v>
                </c:pt>
                <c:pt idx="10820">
                  <c:v>0.77506563657407401</c:v>
                </c:pt>
                <c:pt idx="10821">
                  <c:v>0.77506668981481486</c:v>
                </c:pt>
                <c:pt idx="10822">
                  <c:v>0.77506771990740742</c:v>
                </c:pt>
                <c:pt idx="10823">
                  <c:v>0.77506878472222229</c:v>
                </c:pt>
                <c:pt idx="10824">
                  <c:v>0.77506982638888899</c:v>
                </c:pt>
                <c:pt idx="10825">
                  <c:v>0.77507083333333338</c:v>
                </c:pt>
                <c:pt idx="10826">
                  <c:v>0.77507188657407411</c:v>
                </c:pt>
                <c:pt idx="10827">
                  <c:v>0.77507295138888888</c:v>
                </c:pt>
                <c:pt idx="10828">
                  <c:v>0.77507396990740751</c:v>
                </c:pt>
                <c:pt idx="10829">
                  <c:v>0.77507503472222217</c:v>
                </c:pt>
                <c:pt idx="10830">
                  <c:v>0.77507605324074069</c:v>
                </c:pt>
                <c:pt idx="10831">
                  <c:v>0.77507710648148143</c:v>
                </c:pt>
                <c:pt idx="10832">
                  <c:v>0.77507813657407409</c:v>
                </c:pt>
                <c:pt idx="10833">
                  <c:v>0.77507920138888886</c:v>
                </c:pt>
                <c:pt idx="10834">
                  <c:v>0.77508056712962958</c:v>
                </c:pt>
                <c:pt idx="10835">
                  <c:v>0.77508160879629628</c:v>
                </c:pt>
                <c:pt idx="10836">
                  <c:v>0.77508299768518529</c:v>
                </c:pt>
                <c:pt idx="10837">
                  <c:v>0.77508403935185177</c:v>
                </c:pt>
                <c:pt idx="10838">
                  <c:v>0.77508508101851847</c:v>
                </c:pt>
                <c:pt idx="10839">
                  <c:v>0.77508612268518517</c:v>
                </c:pt>
                <c:pt idx="10840">
                  <c:v>0.77508716435185188</c:v>
                </c:pt>
                <c:pt idx="10841">
                  <c:v>0.77508820601851847</c:v>
                </c:pt>
                <c:pt idx="10842">
                  <c:v>0.77508924768518517</c:v>
                </c:pt>
                <c:pt idx="10843">
                  <c:v>0.77509031250000004</c:v>
                </c:pt>
                <c:pt idx="10844">
                  <c:v>0.77509133101851857</c:v>
                </c:pt>
                <c:pt idx="10845">
                  <c:v>0.77509237268518516</c:v>
                </c:pt>
                <c:pt idx="10846">
                  <c:v>0.77509341435185186</c:v>
                </c:pt>
                <c:pt idx="10847">
                  <c:v>0.77509444444444442</c:v>
                </c:pt>
                <c:pt idx="10848">
                  <c:v>0.77509548611111112</c:v>
                </c:pt>
                <c:pt idx="10849">
                  <c:v>0.77509652777777782</c:v>
                </c:pt>
                <c:pt idx="10850">
                  <c:v>0.77509756944444452</c:v>
                </c:pt>
                <c:pt idx="10851">
                  <c:v>0.77509861111111122</c:v>
                </c:pt>
                <c:pt idx="10852">
                  <c:v>0.77509966435185185</c:v>
                </c:pt>
                <c:pt idx="10853">
                  <c:v>0.77510071759259258</c:v>
                </c:pt>
                <c:pt idx="10854">
                  <c:v>0.77510174768518514</c:v>
                </c:pt>
                <c:pt idx="10855">
                  <c:v>0.77510278935185184</c:v>
                </c:pt>
                <c:pt idx="10856">
                  <c:v>0.77510383101851854</c:v>
                </c:pt>
                <c:pt idx="10857">
                  <c:v>0.7751048611111111</c:v>
                </c:pt>
                <c:pt idx="10858">
                  <c:v>0.7751059027777778</c:v>
                </c:pt>
                <c:pt idx="10859">
                  <c:v>0.77510695601851853</c:v>
                </c:pt>
                <c:pt idx="10860">
                  <c:v>0.77510799768518523</c:v>
                </c:pt>
                <c:pt idx="10861">
                  <c:v>0.77510903935185194</c:v>
                </c:pt>
                <c:pt idx="10862">
                  <c:v>0.77511009259259256</c:v>
                </c:pt>
                <c:pt idx="10863">
                  <c:v>0.77511112268518512</c:v>
                </c:pt>
                <c:pt idx="10864">
                  <c:v>0.77511216435185182</c:v>
                </c:pt>
                <c:pt idx="10865">
                  <c:v>0.77511320601851852</c:v>
                </c:pt>
                <c:pt idx="10866">
                  <c:v>0.77511424768518522</c:v>
                </c:pt>
                <c:pt idx="10867">
                  <c:v>0.77511528935185181</c:v>
                </c:pt>
                <c:pt idx="10868">
                  <c:v>0.77511634259259266</c:v>
                </c:pt>
                <c:pt idx="10869">
                  <c:v>0.77511737268518521</c:v>
                </c:pt>
                <c:pt idx="10870">
                  <c:v>0.77511841435185191</c:v>
                </c:pt>
                <c:pt idx="10871">
                  <c:v>0.7751194560185185</c:v>
                </c:pt>
                <c:pt idx="10872">
                  <c:v>0.77512049768518521</c:v>
                </c:pt>
                <c:pt idx="10873">
                  <c:v>0.77512153935185191</c:v>
                </c:pt>
                <c:pt idx="10874">
                  <c:v>0.77512258101851861</c:v>
                </c:pt>
                <c:pt idx="10875">
                  <c:v>0.77512362268518509</c:v>
                </c:pt>
                <c:pt idx="10876">
                  <c:v>0.77512466435185179</c:v>
                </c:pt>
                <c:pt idx="10877">
                  <c:v>0.77512570601851849</c:v>
                </c:pt>
                <c:pt idx="10878">
                  <c:v>0.77512674768518519</c:v>
                </c:pt>
                <c:pt idx="10879">
                  <c:v>0.77512778935185178</c:v>
                </c:pt>
                <c:pt idx="10880">
                  <c:v>0.77512883101851848</c:v>
                </c:pt>
                <c:pt idx="10881">
                  <c:v>0.77512987268518518</c:v>
                </c:pt>
                <c:pt idx="10882">
                  <c:v>0.77513091435185189</c:v>
                </c:pt>
                <c:pt idx="10883">
                  <c:v>0.77513195601851859</c:v>
                </c:pt>
                <c:pt idx="10884">
                  <c:v>0.77513299768518518</c:v>
                </c:pt>
                <c:pt idx="10885">
                  <c:v>0.77513402777777785</c:v>
                </c:pt>
                <c:pt idx="10886">
                  <c:v>0.77513506944444444</c:v>
                </c:pt>
                <c:pt idx="10887">
                  <c:v>0.77513611111111114</c:v>
                </c:pt>
                <c:pt idx="10888">
                  <c:v>0.77513716435185176</c:v>
                </c:pt>
                <c:pt idx="10889">
                  <c:v>0.77513857638888883</c:v>
                </c:pt>
                <c:pt idx="10890">
                  <c:v>0.77513958333333333</c:v>
                </c:pt>
                <c:pt idx="10891">
                  <c:v>0.77514062500000003</c:v>
                </c:pt>
                <c:pt idx="10892">
                  <c:v>0.77514171296296297</c:v>
                </c:pt>
                <c:pt idx="10893">
                  <c:v>0.77514271990740735</c:v>
                </c:pt>
                <c:pt idx="10894">
                  <c:v>0.77514377314814809</c:v>
                </c:pt>
                <c:pt idx="10895">
                  <c:v>0.77514480324074075</c:v>
                </c:pt>
                <c:pt idx="10896">
                  <c:v>0.77514586805555563</c:v>
                </c:pt>
                <c:pt idx="10897">
                  <c:v>0.77514688657407405</c:v>
                </c:pt>
                <c:pt idx="10898">
                  <c:v>0.77514793981481489</c:v>
                </c:pt>
                <c:pt idx="10899">
                  <c:v>0.77514896990740745</c:v>
                </c:pt>
                <c:pt idx="10900">
                  <c:v>0.77515004629629625</c:v>
                </c:pt>
                <c:pt idx="10901">
                  <c:v>0.77515105324074074</c:v>
                </c:pt>
                <c:pt idx="10902">
                  <c:v>0.77515210648148158</c:v>
                </c:pt>
                <c:pt idx="10903">
                  <c:v>0.77515313657407414</c:v>
                </c:pt>
                <c:pt idx="10904">
                  <c:v>0.77515418981481476</c:v>
                </c:pt>
                <c:pt idx="10905">
                  <c:v>0.77515521990740732</c:v>
                </c:pt>
                <c:pt idx="10906">
                  <c:v>0.7751562847222222</c:v>
                </c:pt>
                <c:pt idx="10907">
                  <c:v>0.7751573263888889</c:v>
                </c:pt>
                <c:pt idx="10908">
                  <c:v>0.77515835648148146</c:v>
                </c:pt>
                <c:pt idx="10909">
                  <c:v>0.77515938657407402</c:v>
                </c:pt>
                <c:pt idx="10910">
                  <c:v>0.77516045138888889</c:v>
                </c:pt>
                <c:pt idx="10911">
                  <c:v>0.77516149305555559</c:v>
                </c:pt>
                <c:pt idx="10912">
                  <c:v>0.77516252314814815</c:v>
                </c:pt>
                <c:pt idx="10913">
                  <c:v>0.77516354166666668</c:v>
                </c:pt>
                <c:pt idx="10914">
                  <c:v>0.77516460648148156</c:v>
                </c:pt>
                <c:pt idx="10915">
                  <c:v>0.77516563657407411</c:v>
                </c:pt>
                <c:pt idx="10916">
                  <c:v>0.77516667824074081</c:v>
                </c:pt>
                <c:pt idx="10917">
                  <c:v>0.77516771990740752</c:v>
                </c:pt>
                <c:pt idx="10918">
                  <c:v>0.77516875000000007</c:v>
                </c:pt>
                <c:pt idx="10919">
                  <c:v>0.77516979166666677</c:v>
                </c:pt>
                <c:pt idx="10920">
                  <c:v>0.7751708449074074</c:v>
                </c:pt>
                <c:pt idx="10921">
                  <c:v>0.77517189814814813</c:v>
                </c:pt>
                <c:pt idx="10922">
                  <c:v>0.77517296296296301</c:v>
                </c:pt>
                <c:pt idx="10923">
                  <c:v>0.77517398148148153</c:v>
                </c:pt>
                <c:pt idx="10924">
                  <c:v>0.77517501157407409</c:v>
                </c:pt>
                <c:pt idx="10925">
                  <c:v>0.77517605324074079</c:v>
                </c:pt>
                <c:pt idx="10926">
                  <c:v>0.77517709490740738</c:v>
                </c:pt>
                <c:pt idx="10927">
                  <c:v>0.77517813657407408</c:v>
                </c:pt>
                <c:pt idx="10928">
                  <c:v>0.77517918981481471</c:v>
                </c:pt>
                <c:pt idx="10929">
                  <c:v>0.77518021990740749</c:v>
                </c:pt>
                <c:pt idx="10930">
                  <c:v>0.77518127314814811</c:v>
                </c:pt>
                <c:pt idx="10931">
                  <c:v>0.77518230324074067</c:v>
                </c:pt>
                <c:pt idx="10932">
                  <c:v>0.77518336805555554</c:v>
                </c:pt>
                <c:pt idx="10933">
                  <c:v>0.77518440972222225</c:v>
                </c:pt>
                <c:pt idx="10934">
                  <c:v>0.7751854398148148</c:v>
                </c:pt>
                <c:pt idx="10935">
                  <c:v>0.77518645833333333</c:v>
                </c:pt>
                <c:pt idx="10936">
                  <c:v>0.77518751157407406</c:v>
                </c:pt>
                <c:pt idx="10937">
                  <c:v>0.77518855324074076</c:v>
                </c:pt>
                <c:pt idx="10938">
                  <c:v>0.77518959490740746</c:v>
                </c:pt>
                <c:pt idx="10939">
                  <c:v>0.7751906481481482</c:v>
                </c:pt>
                <c:pt idx="10940">
                  <c:v>0.77519171296296296</c:v>
                </c:pt>
                <c:pt idx="10941">
                  <c:v>0.77519271990740746</c:v>
                </c:pt>
                <c:pt idx="10942">
                  <c:v>0.77519378472222222</c:v>
                </c:pt>
                <c:pt idx="10943">
                  <c:v>0.77519481481481478</c:v>
                </c:pt>
                <c:pt idx="10944">
                  <c:v>0.77519619212962965</c:v>
                </c:pt>
                <c:pt idx="10945">
                  <c:v>0.77519723379629635</c:v>
                </c:pt>
                <c:pt idx="10946">
                  <c:v>0.77519826388888891</c:v>
                </c:pt>
                <c:pt idx="10947">
                  <c:v>0.77519931712962953</c:v>
                </c:pt>
                <c:pt idx="10948">
                  <c:v>0.77520035879629623</c:v>
                </c:pt>
                <c:pt idx="10949">
                  <c:v>0.77520140046296293</c:v>
                </c:pt>
                <c:pt idx="10950">
                  <c:v>0.77520244212962963</c:v>
                </c:pt>
                <c:pt idx="10951">
                  <c:v>0.77520349537037037</c:v>
                </c:pt>
                <c:pt idx="10952">
                  <c:v>0.77520452546296292</c:v>
                </c:pt>
                <c:pt idx="10953">
                  <c:v>0.77520557870370377</c:v>
                </c:pt>
                <c:pt idx="10954">
                  <c:v>0.77520660879629633</c:v>
                </c:pt>
                <c:pt idx="10955">
                  <c:v>0.77520765046296303</c:v>
                </c:pt>
                <c:pt idx="10956">
                  <c:v>0.77520869212962962</c:v>
                </c:pt>
                <c:pt idx="10957">
                  <c:v>0.77520972222222229</c:v>
                </c:pt>
                <c:pt idx="10958">
                  <c:v>0.77521077546296302</c:v>
                </c:pt>
                <c:pt idx="10959">
                  <c:v>0.77521181712962972</c:v>
                </c:pt>
                <c:pt idx="10960">
                  <c:v>0.77521287037037034</c:v>
                </c:pt>
                <c:pt idx="10961">
                  <c:v>0.7752139004629629</c:v>
                </c:pt>
                <c:pt idx="10962">
                  <c:v>0.77521495370370364</c:v>
                </c:pt>
                <c:pt idx="10963">
                  <c:v>0.7752159837962963</c:v>
                </c:pt>
                <c:pt idx="10964">
                  <c:v>0.77521702546296289</c:v>
                </c:pt>
                <c:pt idx="10965">
                  <c:v>0.7752180671296296</c:v>
                </c:pt>
                <c:pt idx="10966">
                  <c:v>0.7752191087962963</c:v>
                </c:pt>
                <c:pt idx="10967">
                  <c:v>0.77522016203703703</c:v>
                </c:pt>
                <c:pt idx="10968">
                  <c:v>0.77522118055555556</c:v>
                </c:pt>
                <c:pt idx="10969">
                  <c:v>0.77522223379629629</c:v>
                </c:pt>
                <c:pt idx="10970">
                  <c:v>0.77522327546296299</c:v>
                </c:pt>
                <c:pt idx="10971">
                  <c:v>0.77522431712962969</c:v>
                </c:pt>
                <c:pt idx="10972">
                  <c:v>0.77522535879629639</c:v>
                </c:pt>
                <c:pt idx="10973">
                  <c:v>0.77522640046296287</c:v>
                </c:pt>
                <c:pt idx="10974">
                  <c:v>0.77522744212962957</c:v>
                </c:pt>
                <c:pt idx="10975">
                  <c:v>0.77522848379629627</c:v>
                </c:pt>
                <c:pt idx="10976">
                  <c:v>0.77522952546296298</c:v>
                </c:pt>
                <c:pt idx="10977">
                  <c:v>0.77523056712962957</c:v>
                </c:pt>
                <c:pt idx="10978">
                  <c:v>0.77523160879629627</c:v>
                </c:pt>
                <c:pt idx="10979">
                  <c:v>0.77523265046296297</c:v>
                </c:pt>
                <c:pt idx="10980">
                  <c:v>0.77523403935185187</c:v>
                </c:pt>
                <c:pt idx="10981">
                  <c:v>0.7752350925925926</c:v>
                </c:pt>
                <c:pt idx="10982">
                  <c:v>0.77523612268518516</c:v>
                </c:pt>
                <c:pt idx="10983">
                  <c:v>0.77523717592592589</c:v>
                </c:pt>
                <c:pt idx="10984">
                  <c:v>0.77523819444444442</c:v>
                </c:pt>
                <c:pt idx="10985">
                  <c:v>0.77523923611111112</c:v>
                </c:pt>
                <c:pt idx="10986">
                  <c:v>0.77524027777777782</c:v>
                </c:pt>
                <c:pt idx="10987">
                  <c:v>0.77524133101851855</c:v>
                </c:pt>
                <c:pt idx="10988">
                  <c:v>0.77524237268518525</c:v>
                </c:pt>
                <c:pt idx="10989">
                  <c:v>0.77524341435185196</c:v>
                </c:pt>
                <c:pt idx="10990">
                  <c:v>0.77524445601851844</c:v>
                </c:pt>
                <c:pt idx="10991">
                  <c:v>0.77524548611111121</c:v>
                </c:pt>
                <c:pt idx="10992">
                  <c:v>0.77524653935185184</c:v>
                </c:pt>
                <c:pt idx="10993">
                  <c:v>0.77524758101851854</c:v>
                </c:pt>
                <c:pt idx="10994">
                  <c:v>0.77524862268518513</c:v>
                </c:pt>
                <c:pt idx="10995">
                  <c:v>0.7752496527777778</c:v>
                </c:pt>
                <c:pt idx="10996">
                  <c:v>0.77525070601851853</c:v>
                </c:pt>
                <c:pt idx="10997">
                  <c:v>0.77525174768518523</c:v>
                </c:pt>
                <c:pt idx="10998">
                  <c:v>0.77525278935185182</c:v>
                </c:pt>
                <c:pt idx="10999">
                  <c:v>0.77525418981481486</c:v>
                </c:pt>
                <c:pt idx="11000">
                  <c:v>0.77525523148148145</c:v>
                </c:pt>
                <c:pt idx="11001">
                  <c:v>0.77525626157407412</c:v>
                </c:pt>
                <c:pt idx="11002">
                  <c:v>0.77525730324074071</c:v>
                </c:pt>
                <c:pt idx="11003">
                  <c:v>0.77525835648148156</c:v>
                </c:pt>
                <c:pt idx="11004">
                  <c:v>0.77525940972222218</c:v>
                </c:pt>
                <c:pt idx="11005">
                  <c:v>0.77526045138888888</c:v>
                </c:pt>
                <c:pt idx="11006">
                  <c:v>0.7752614699074073</c:v>
                </c:pt>
                <c:pt idx="11007">
                  <c:v>0.77526253472222217</c:v>
                </c:pt>
                <c:pt idx="11008">
                  <c:v>0.7752635532407407</c:v>
                </c:pt>
                <c:pt idx="11009">
                  <c:v>0.77526460648148143</c:v>
                </c:pt>
                <c:pt idx="11010">
                  <c:v>0.77526564814814813</c:v>
                </c:pt>
                <c:pt idx="11011">
                  <c:v>0.77526671296296301</c:v>
                </c:pt>
                <c:pt idx="11012">
                  <c:v>0.77526771990740739</c:v>
                </c:pt>
                <c:pt idx="11013">
                  <c:v>0.77526876157407409</c:v>
                </c:pt>
                <c:pt idx="11014">
                  <c:v>0.77526981481481483</c:v>
                </c:pt>
                <c:pt idx="11015">
                  <c:v>0.77527086805555545</c:v>
                </c:pt>
                <c:pt idx="11016">
                  <c:v>0.77527189814814823</c:v>
                </c:pt>
                <c:pt idx="11017">
                  <c:v>0.77527293981481471</c:v>
                </c:pt>
                <c:pt idx="11018">
                  <c:v>0.77527396990740749</c:v>
                </c:pt>
                <c:pt idx="11019">
                  <c:v>0.77527502314814811</c:v>
                </c:pt>
                <c:pt idx="11020">
                  <c:v>0.77527606481481481</c:v>
                </c:pt>
                <c:pt idx="11021">
                  <c:v>0.77527710648148151</c:v>
                </c:pt>
                <c:pt idx="11022">
                  <c:v>0.77527813657407407</c:v>
                </c:pt>
                <c:pt idx="11023">
                  <c:v>0.77527916666666663</c:v>
                </c:pt>
                <c:pt idx="11024">
                  <c:v>0.77528021990740736</c:v>
                </c:pt>
                <c:pt idx="11025">
                  <c:v>0.77528126157407407</c:v>
                </c:pt>
                <c:pt idx="11026">
                  <c:v>0.77528230324074077</c:v>
                </c:pt>
                <c:pt idx="11027">
                  <c:v>0.7752833564814815</c:v>
                </c:pt>
                <c:pt idx="11028">
                  <c:v>0.77528438657407406</c:v>
                </c:pt>
                <c:pt idx="11029">
                  <c:v>0.7752854398148149</c:v>
                </c:pt>
                <c:pt idx="11030">
                  <c:v>0.77528649305555553</c:v>
                </c:pt>
                <c:pt idx="11031">
                  <c:v>0.77528752314814808</c:v>
                </c:pt>
                <c:pt idx="11032">
                  <c:v>0.77528855324074064</c:v>
                </c:pt>
                <c:pt idx="11033">
                  <c:v>0.77528961805555552</c:v>
                </c:pt>
                <c:pt idx="11034">
                  <c:v>0.7752906249999999</c:v>
                </c:pt>
                <c:pt idx="11035">
                  <c:v>0.77529170138888892</c:v>
                </c:pt>
                <c:pt idx="11036">
                  <c:v>0.77529271990740745</c:v>
                </c:pt>
                <c:pt idx="11037">
                  <c:v>0.77529376157407404</c:v>
                </c:pt>
                <c:pt idx="11038">
                  <c:v>0.77529480324074074</c:v>
                </c:pt>
                <c:pt idx="11039">
                  <c:v>0.77529586805555561</c:v>
                </c:pt>
                <c:pt idx="11040">
                  <c:v>0.77529690972222232</c:v>
                </c:pt>
                <c:pt idx="11041">
                  <c:v>0.77529792824074073</c:v>
                </c:pt>
                <c:pt idx="11042">
                  <c:v>0.77529896990740743</c:v>
                </c:pt>
                <c:pt idx="11043">
                  <c:v>0.77530002314814805</c:v>
                </c:pt>
                <c:pt idx="11044">
                  <c:v>0.77530105324074083</c:v>
                </c:pt>
                <c:pt idx="11045">
                  <c:v>0.77530208333333339</c:v>
                </c:pt>
                <c:pt idx="11046">
                  <c:v>0.77530312500000009</c:v>
                </c:pt>
                <c:pt idx="11047">
                  <c:v>0.77530417824074072</c:v>
                </c:pt>
                <c:pt idx="11048">
                  <c:v>0.77530521990740742</c:v>
                </c:pt>
                <c:pt idx="11049">
                  <c:v>0.77530627314814815</c:v>
                </c:pt>
                <c:pt idx="11050">
                  <c:v>0.77530763888888898</c:v>
                </c:pt>
                <c:pt idx="11051">
                  <c:v>0.77530868055555546</c:v>
                </c:pt>
                <c:pt idx="11052">
                  <c:v>0.77530973379629631</c:v>
                </c:pt>
                <c:pt idx="11053">
                  <c:v>0.7753107754629629</c:v>
                </c:pt>
                <c:pt idx="11054">
                  <c:v>0.7753118171296296</c:v>
                </c:pt>
                <c:pt idx="11055">
                  <c:v>0.7753128587962963</c:v>
                </c:pt>
                <c:pt idx="11056">
                  <c:v>0.77531388888888886</c:v>
                </c:pt>
                <c:pt idx="11057">
                  <c:v>0.77531493055555556</c:v>
                </c:pt>
                <c:pt idx="11058">
                  <c:v>0.77531598379629629</c:v>
                </c:pt>
                <c:pt idx="11059">
                  <c:v>0.77531702546296299</c:v>
                </c:pt>
                <c:pt idx="11060">
                  <c:v>0.7753180671296297</c:v>
                </c:pt>
                <c:pt idx="11061">
                  <c:v>0.7753191087962964</c:v>
                </c:pt>
                <c:pt idx="11062">
                  <c:v>0.77532015046296288</c:v>
                </c:pt>
                <c:pt idx="11063">
                  <c:v>0.77532119212962958</c:v>
                </c:pt>
                <c:pt idx="11064">
                  <c:v>0.77532224537037031</c:v>
                </c:pt>
                <c:pt idx="11065">
                  <c:v>0.77532327546296298</c:v>
                </c:pt>
                <c:pt idx="11066">
                  <c:v>0.77532431712962957</c:v>
                </c:pt>
                <c:pt idx="11067">
                  <c:v>0.77532535879629627</c:v>
                </c:pt>
                <c:pt idx="11068">
                  <c:v>0.77532640046296297</c:v>
                </c:pt>
                <c:pt idx="11069">
                  <c:v>0.77532744212962967</c:v>
                </c:pt>
                <c:pt idx="11070">
                  <c:v>0.77532848379629626</c:v>
                </c:pt>
                <c:pt idx="11071">
                  <c:v>0.77532952546296297</c:v>
                </c:pt>
                <c:pt idx="11072">
                  <c:v>0.77533056712962967</c:v>
                </c:pt>
                <c:pt idx="11073">
                  <c:v>0.77533160879629637</c:v>
                </c:pt>
                <c:pt idx="11074">
                  <c:v>0.77533266203703699</c:v>
                </c:pt>
                <c:pt idx="11075">
                  <c:v>0.77533369212962955</c:v>
                </c:pt>
                <c:pt idx="11076">
                  <c:v>0.77533473379629625</c:v>
                </c:pt>
                <c:pt idx="11077">
                  <c:v>0.77533577546296295</c:v>
                </c:pt>
                <c:pt idx="11078">
                  <c:v>0.77533682870370368</c:v>
                </c:pt>
                <c:pt idx="11079">
                  <c:v>0.77533784722222221</c:v>
                </c:pt>
                <c:pt idx="11080">
                  <c:v>0.77533890046296294</c:v>
                </c:pt>
                <c:pt idx="11081">
                  <c:v>0.77533994212962964</c:v>
                </c:pt>
                <c:pt idx="11082">
                  <c:v>0.77534099537037038</c:v>
                </c:pt>
                <c:pt idx="11083">
                  <c:v>0.77534202546296294</c:v>
                </c:pt>
                <c:pt idx="11084">
                  <c:v>0.77534306712962964</c:v>
                </c:pt>
                <c:pt idx="11085">
                  <c:v>0.77534410879629634</c:v>
                </c:pt>
                <c:pt idx="11086">
                  <c:v>0.77534515046296304</c:v>
                </c:pt>
                <c:pt idx="11087">
                  <c:v>0.77534619212962974</c:v>
                </c:pt>
                <c:pt idx="11088">
                  <c:v>0.77534723379629622</c:v>
                </c:pt>
                <c:pt idx="11089">
                  <c:v>0.77534827546296292</c:v>
                </c:pt>
                <c:pt idx="11090">
                  <c:v>0.77534931712962962</c:v>
                </c:pt>
                <c:pt idx="11091">
                  <c:v>0.77535035879629632</c:v>
                </c:pt>
                <c:pt idx="11092">
                  <c:v>0.77535140046296291</c:v>
                </c:pt>
                <c:pt idx="11093">
                  <c:v>0.77535244212962962</c:v>
                </c:pt>
                <c:pt idx="11094">
                  <c:v>0.77535348379629632</c:v>
                </c:pt>
                <c:pt idx="11095">
                  <c:v>0.77535452546296302</c:v>
                </c:pt>
                <c:pt idx="11096">
                  <c:v>0.77535556712962961</c:v>
                </c:pt>
                <c:pt idx="11097">
                  <c:v>0.77535660879629631</c:v>
                </c:pt>
                <c:pt idx="11098">
                  <c:v>0.77535765046296301</c:v>
                </c:pt>
                <c:pt idx="11099">
                  <c:v>0.77535869212962971</c:v>
                </c:pt>
                <c:pt idx="11100">
                  <c:v>0.77535973379629619</c:v>
                </c:pt>
                <c:pt idx="11101">
                  <c:v>0.77536077546296289</c:v>
                </c:pt>
                <c:pt idx="11102">
                  <c:v>0.77536181712962959</c:v>
                </c:pt>
                <c:pt idx="11103">
                  <c:v>0.77536285879629629</c:v>
                </c:pt>
                <c:pt idx="11104">
                  <c:v>0.775363900462963</c:v>
                </c:pt>
                <c:pt idx="11105">
                  <c:v>0.77536494212962959</c:v>
                </c:pt>
                <c:pt idx="11106">
                  <c:v>0.77536598379629629</c:v>
                </c:pt>
                <c:pt idx="11107">
                  <c:v>0.77536702546296299</c:v>
                </c:pt>
                <c:pt idx="11108">
                  <c:v>0.77536806712962969</c:v>
                </c:pt>
                <c:pt idx="11109">
                  <c:v>0.77536910879629628</c:v>
                </c:pt>
                <c:pt idx="11110">
                  <c:v>0.77537049768518518</c:v>
                </c:pt>
                <c:pt idx="11111">
                  <c:v>0.77537187499999993</c:v>
                </c:pt>
                <c:pt idx="11112">
                  <c:v>0.77537292824074078</c:v>
                </c:pt>
                <c:pt idx="11113">
                  <c:v>0.77537398148148151</c:v>
                </c:pt>
                <c:pt idx="11114">
                  <c:v>0.77537502314814821</c:v>
                </c:pt>
                <c:pt idx="11115">
                  <c:v>0.77537605324074077</c:v>
                </c:pt>
                <c:pt idx="11116">
                  <c:v>0.7753771064814815</c:v>
                </c:pt>
                <c:pt idx="11117">
                  <c:v>0.77537814814814821</c:v>
                </c:pt>
                <c:pt idx="11118">
                  <c:v>0.77537918981481491</c:v>
                </c:pt>
                <c:pt idx="11119">
                  <c:v>0.77538020833333332</c:v>
                </c:pt>
                <c:pt idx="11120">
                  <c:v>0.77538127314814809</c:v>
                </c:pt>
                <c:pt idx="11121">
                  <c:v>0.77538233796296296</c:v>
                </c:pt>
                <c:pt idx="11122">
                  <c:v>0.77538334490740735</c:v>
                </c:pt>
                <c:pt idx="11123">
                  <c:v>0.77538439814814808</c:v>
                </c:pt>
                <c:pt idx="11124">
                  <c:v>0.77538542824074075</c:v>
                </c:pt>
                <c:pt idx="11125">
                  <c:v>0.77538649305555563</c:v>
                </c:pt>
                <c:pt idx="11126">
                  <c:v>0.77538751157407404</c:v>
                </c:pt>
                <c:pt idx="11127">
                  <c:v>0.7753885416666666</c:v>
                </c:pt>
                <c:pt idx="11128">
                  <c:v>0.7753895833333333</c:v>
                </c:pt>
                <c:pt idx="11129">
                  <c:v>0.77539065972222232</c:v>
                </c:pt>
                <c:pt idx="11130">
                  <c:v>0.77539167824074073</c:v>
                </c:pt>
                <c:pt idx="11131">
                  <c:v>0.77539271990740744</c:v>
                </c:pt>
                <c:pt idx="11132">
                  <c:v>0.77539377314814806</c:v>
                </c:pt>
                <c:pt idx="11133">
                  <c:v>0.77539480324074084</c:v>
                </c:pt>
                <c:pt idx="11134">
                  <c:v>0.77539619212962962</c:v>
                </c:pt>
                <c:pt idx="11135">
                  <c:v>0.77539723379629633</c:v>
                </c:pt>
                <c:pt idx="11136">
                  <c:v>0.77539827546296303</c:v>
                </c:pt>
                <c:pt idx="11137">
                  <c:v>0.77539932870370365</c:v>
                </c:pt>
                <c:pt idx="11138">
                  <c:v>0.77540038194444438</c:v>
                </c:pt>
                <c:pt idx="11139">
                  <c:v>0.77540140046296291</c:v>
                </c:pt>
                <c:pt idx="11140">
                  <c:v>0.77540244212962961</c:v>
                </c:pt>
                <c:pt idx="11141">
                  <c:v>0.77540348379629631</c:v>
                </c:pt>
                <c:pt idx="11142">
                  <c:v>0.7754045254629629</c:v>
                </c:pt>
                <c:pt idx="11143">
                  <c:v>0.7754055671296296</c:v>
                </c:pt>
                <c:pt idx="11144">
                  <c:v>0.77540659722222216</c:v>
                </c:pt>
                <c:pt idx="11145">
                  <c:v>0.77540765046296301</c:v>
                </c:pt>
                <c:pt idx="11146">
                  <c:v>0.7754086921296296</c:v>
                </c:pt>
                <c:pt idx="11147">
                  <c:v>0.77540974537037044</c:v>
                </c:pt>
                <c:pt idx="11148">
                  <c:v>0.775410775462963</c:v>
                </c:pt>
                <c:pt idx="11149">
                  <c:v>0.7754118171296297</c:v>
                </c:pt>
                <c:pt idx="11150">
                  <c:v>0.7754128587962964</c:v>
                </c:pt>
                <c:pt idx="11151">
                  <c:v>0.77541390046296288</c:v>
                </c:pt>
                <c:pt idx="11152">
                  <c:v>0.77541494212962958</c:v>
                </c:pt>
                <c:pt idx="11153">
                  <c:v>0.77541599537037031</c:v>
                </c:pt>
                <c:pt idx="11154">
                  <c:v>0.77541702546296298</c:v>
                </c:pt>
                <c:pt idx="11155">
                  <c:v>0.77541806712962957</c:v>
                </c:pt>
                <c:pt idx="11156">
                  <c:v>0.77541910879629627</c:v>
                </c:pt>
                <c:pt idx="11157">
                  <c:v>0.77542015046296298</c:v>
                </c:pt>
                <c:pt idx="11158">
                  <c:v>0.77542119212962968</c:v>
                </c:pt>
                <c:pt idx="11159">
                  <c:v>0.77542222222222223</c:v>
                </c:pt>
                <c:pt idx="11160">
                  <c:v>0.77542327546296297</c:v>
                </c:pt>
                <c:pt idx="11161">
                  <c:v>0.77542431712962967</c:v>
                </c:pt>
                <c:pt idx="11162">
                  <c:v>0.77542535879629637</c:v>
                </c:pt>
                <c:pt idx="11163">
                  <c:v>0.77542641203703699</c:v>
                </c:pt>
                <c:pt idx="11164">
                  <c:v>0.77542744212962955</c:v>
                </c:pt>
                <c:pt idx="11165">
                  <c:v>0.77542848379629625</c:v>
                </c:pt>
                <c:pt idx="11166">
                  <c:v>0.77542951388888881</c:v>
                </c:pt>
                <c:pt idx="11167">
                  <c:v>0.77543055555555551</c:v>
                </c:pt>
                <c:pt idx="11168">
                  <c:v>0.77543160879629625</c:v>
                </c:pt>
                <c:pt idx="11169">
                  <c:v>0.77543266203703709</c:v>
                </c:pt>
                <c:pt idx="11170">
                  <c:v>0.77543369212962965</c:v>
                </c:pt>
                <c:pt idx="11171">
                  <c:v>0.77543473379629635</c:v>
                </c:pt>
                <c:pt idx="11172">
                  <c:v>0.77543577546296294</c:v>
                </c:pt>
                <c:pt idx="11173">
                  <c:v>0.77543681712962964</c:v>
                </c:pt>
                <c:pt idx="11174">
                  <c:v>0.77543788194444441</c:v>
                </c:pt>
                <c:pt idx="11175">
                  <c:v>0.77543890046296304</c:v>
                </c:pt>
                <c:pt idx="11176">
                  <c:v>0.77543994212962952</c:v>
                </c:pt>
                <c:pt idx="11177">
                  <c:v>0.7754409722222223</c:v>
                </c:pt>
                <c:pt idx="11178">
                  <c:v>0.77544201388888878</c:v>
                </c:pt>
                <c:pt idx="11179">
                  <c:v>0.77544305555555548</c:v>
                </c:pt>
                <c:pt idx="11180">
                  <c:v>0.77544409722222218</c:v>
                </c:pt>
                <c:pt idx="11181">
                  <c:v>0.77544513888888889</c:v>
                </c:pt>
                <c:pt idx="11182">
                  <c:v>0.77544619212962962</c:v>
                </c:pt>
                <c:pt idx="11183">
                  <c:v>0.77544724537037035</c:v>
                </c:pt>
                <c:pt idx="11184">
                  <c:v>0.77544827546296302</c:v>
                </c:pt>
                <c:pt idx="11185">
                  <c:v>0.77544931712962961</c:v>
                </c:pt>
                <c:pt idx="11186">
                  <c:v>0.77545035879629631</c:v>
                </c:pt>
                <c:pt idx="11187">
                  <c:v>0.77545140046296301</c:v>
                </c:pt>
                <c:pt idx="11188">
                  <c:v>0.77545244212962972</c:v>
                </c:pt>
                <c:pt idx="11189">
                  <c:v>0.77545347222222227</c:v>
                </c:pt>
                <c:pt idx="11190">
                  <c:v>0.7754545254629629</c:v>
                </c:pt>
                <c:pt idx="11191">
                  <c:v>0.7754555671296296</c:v>
                </c:pt>
                <c:pt idx="11192">
                  <c:v>0.7754566087962963</c:v>
                </c:pt>
                <c:pt idx="11193">
                  <c:v>0.77545768518518521</c:v>
                </c:pt>
                <c:pt idx="11194">
                  <c:v>0.77545869212962959</c:v>
                </c:pt>
                <c:pt idx="11195">
                  <c:v>0.77545973379629629</c:v>
                </c:pt>
                <c:pt idx="11196">
                  <c:v>0.77546077546296299</c:v>
                </c:pt>
                <c:pt idx="11197">
                  <c:v>0.77546181712962969</c:v>
                </c:pt>
                <c:pt idx="11198">
                  <c:v>0.77546285879629628</c:v>
                </c:pt>
                <c:pt idx="11199">
                  <c:v>0.77546390046296299</c:v>
                </c:pt>
                <c:pt idx="11200">
                  <c:v>0.77546494212962969</c:v>
                </c:pt>
                <c:pt idx="11201">
                  <c:v>0.77546598379629639</c:v>
                </c:pt>
                <c:pt idx="11202">
                  <c:v>0.77546702546296287</c:v>
                </c:pt>
                <c:pt idx="11203">
                  <c:v>0.77546806712962957</c:v>
                </c:pt>
                <c:pt idx="11204">
                  <c:v>0.77546910879629627</c:v>
                </c:pt>
                <c:pt idx="11205">
                  <c:v>0.77547015046296297</c:v>
                </c:pt>
                <c:pt idx="11206">
                  <c:v>0.77547119212962956</c:v>
                </c:pt>
                <c:pt idx="11207">
                  <c:v>0.77547223379629626</c:v>
                </c:pt>
                <c:pt idx="11208">
                  <c:v>0.77547327546296296</c:v>
                </c:pt>
                <c:pt idx="11209">
                  <c:v>0.77547431712962966</c:v>
                </c:pt>
                <c:pt idx="11210">
                  <c:v>0.77547535879629637</c:v>
                </c:pt>
                <c:pt idx="11211">
                  <c:v>0.77547640046296296</c:v>
                </c:pt>
                <c:pt idx="11212">
                  <c:v>0.77547744212962966</c:v>
                </c:pt>
                <c:pt idx="11213">
                  <c:v>0.77547848379629636</c:v>
                </c:pt>
                <c:pt idx="11214">
                  <c:v>0.77547952546296306</c:v>
                </c:pt>
                <c:pt idx="11215">
                  <c:v>0.77548056712962954</c:v>
                </c:pt>
                <c:pt idx="11216">
                  <c:v>0.77548160879629624</c:v>
                </c:pt>
                <c:pt idx="11217">
                  <c:v>0.77548266203703697</c:v>
                </c:pt>
                <c:pt idx="11218">
                  <c:v>0.77548369212962964</c:v>
                </c:pt>
                <c:pt idx="11219">
                  <c:v>0.77548473379629623</c:v>
                </c:pt>
                <c:pt idx="11220">
                  <c:v>0.77548612268518513</c:v>
                </c:pt>
                <c:pt idx="11221">
                  <c:v>0.77548716435185183</c:v>
                </c:pt>
                <c:pt idx="11222">
                  <c:v>0.77548820601851853</c:v>
                </c:pt>
                <c:pt idx="11223">
                  <c:v>0.77548923611111109</c:v>
                </c:pt>
                <c:pt idx="11224">
                  <c:v>0.77549028935185182</c:v>
                </c:pt>
                <c:pt idx="11225">
                  <c:v>0.77549133101851853</c:v>
                </c:pt>
                <c:pt idx="11226">
                  <c:v>0.77549237268518523</c:v>
                </c:pt>
                <c:pt idx="11227">
                  <c:v>0.77549341435185182</c:v>
                </c:pt>
                <c:pt idx="11228">
                  <c:v>0.77549445601851852</c:v>
                </c:pt>
                <c:pt idx="11229">
                  <c:v>0.77549549768518522</c:v>
                </c:pt>
                <c:pt idx="11230">
                  <c:v>0.77549653935185192</c:v>
                </c:pt>
                <c:pt idx="11231">
                  <c:v>0.77549758101851862</c:v>
                </c:pt>
                <c:pt idx="11232">
                  <c:v>0.7754986226851851</c:v>
                </c:pt>
                <c:pt idx="11233">
                  <c:v>0.77550002314814825</c:v>
                </c:pt>
                <c:pt idx="11234">
                  <c:v>0.77550105324074081</c:v>
                </c:pt>
                <c:pt idx="11235">
                  <c:v>0.77550209490740751</c:v>
                </c:pt>
                <c:pt idx="11236">
                  <c:v>0.77550313657407399</c:v>
                </c:pt>
                <c:pt idx="11237">
                  <c:v>0.77550417824074069</c:v>
                </c:pt>
                <c:pt idx="11238">
                  <c:v>0.77550521990740739</c:v>
                </c:pt>
                <c:pt idx="11239">
                  <c:v>0.77550592592592593</c:v>
                </c:pt>
                <c:pt idx="11240">
                  <c:v>0.77550695601851849</c:v>
                </c:pt>
                <c:pt idx="11241">
                  <c:v>0.77550799768518519</c:v>
                </c:pt>
                <c:pt idx="11242">
                  <c:v>0.77550903935185189</c:v>
                </c:pt>
                <c:pt idx="11243">
                  <c:v>0.77551008101851859</c:v>
                </c:pt>
                <c:pt idx="11244">
                  <c:v>0.77551112268518507</c:v>
                </c:pt>
                <c:pt idx="11245">
                  <c:v>0.77551216435185177</c:v>
                </c:pt>
                <c:pt idx="11246">
                  <c:v>0.77551320601851848</c:v>
                </c:pt>
                <c:pt idx="11247">
                  <c:v>0.77551424768518518</c:v>
                </c:pt>
                <c:pt idx="11248">
                  <c:v>0.77551528935185188</c:v>
                </c:pt>
                <c:pt idx="11249">
                  <c:v>0.77551633101851847</c:v>
                </c:pt>
                <c:pt idx="11250">
                  <c:v>0.77551738425925931</c:v>
                </c:pt>
                <c:pt idx="11251">
                  <c:v>0.77551841435185187</c:v>
                </c:pt>
                <c:pt idx="11252">
                  <c:v>0.77551945601851857</c:v>
                </c:pt>
                <c:pt idx="11253">
                  <c:v>0.77552049768518516</c:v>
                </c:pt>
                <c:pt idx="11254">
                  <c:v>0.77552153935185186</c:v>
                </c:pt>
                <c:pt idx="11255">
                  <c:v>0.77552258101851856</c:v>
                </c:pt>
                <c:pt idx="11256">
                  <c:v>0.77552362268518527</c:v>
                </c:pt>
                <c:pt idx="11257">
                  <c:v>0.77552466435185174</c:v>
                </c:pt>
                <c:pt idx="11258">
                  <c:v>0.77552570601851845</c:v>
                </c:pt>
                <c:pt idx="11259">
                  <c:v>0.77552674768518515</c:v>
                </c:pt>
                <c:pt idx="11260">
                  <c:v>0.77552778935185185</c:v>
                </c:pt>
                <c:pt idx="11261">
                  <c:v>0.77552883101851855</c:v>
                </c:pt>
                <c:pt idx="11262">
                  <c:v>0.77552987268518514</c:v>
                </c:pt>
                <c:pt idx="11263">
                  <c:v>0.77553091435185184</c:v>
                </c:pt>
                <c:pt idx="11264">
                  <c:v>0.77553197916666672</c:v>
                </c:pt>
                <c:pt idx="11265">
                  <c:v>0.77553300925925928</c:v>
                </c:pt>
                <c:pt idx="11266">
                  <c:v>0.77553369212962953</c:v>
                </c:pt>
                <c:pt idx="11267">
                  <c:v>0.77553472222222231</c:v>
                </c:pt>
                <c:pt idx="11268">
                  <c:v>0.77553577546296293</c:v>
                </c:pt>
                <c:pt idx="11269">
                  <c:v>0.77553681712962963</c:v>
                </c:pt>
                <c:pt idx="11270">
                  <c:v>0.77553785879629622</c:v>
                </c:pt>
                <c:pt idx="11271">
                  <c:v>0.77553891203703706</c:v>
                </c:pt>
                <c:pt idx="11272">
                  <c:v>0.77553994212962962</c:v>
                </c:pt>
                <c:pt idx="11273">
                  <c:v>0.77554098379629632</c:v>
                </c:pt>
                <c:pt idx="11274">
                  <c:v>0.77554202546296303</c:v>
                </c:pt>
                <c:pt idx="11275">
                  <c:v>0.77554376157407401</c:v>
                </c:pt>
                <c:pt idx="11276">
                  <c:v>0.7755448958333333</c:v>
                </c:pt>
                <c:pt idx="11277">
                  <c:v>0.77554583333333327</c:v>
                </c:pt>
                <c:pt idx="11278">
                  <c:v>0.775546886574074</c:v>
                </c:pt>
                <c:pt idx="11279">
                  <c:v>0.7755479282407407</c:v>
                </c:pt>
                <c:pt idx="11280">
                  <c:v>0.7755489699074074</c:v>
                </c:pt>
                <c:pt idx="11281">
                  <c:v>0.77555001157407411</c:v>
                </c:pt>
                <c:pt idx="11282">
                  <c:v>0.77555106481481484</c:v>
                </c:pt>
                <c:pt idx="11283">
                  <c:v>0.77555211805555546</c:v>
                </c:pt>
                <c:pt idx="11284">
                  <c:v>0.7755531365740741</c:v>
                </c:pt>
                <c:pt idx="11285">
                  <c:v>0.77555418981481472</c:v>
                </c:pt>
                <c:pt idx="11286">
                  <c:v>0.7755552546296296</c:v>
                </c:pt>
                <c:pt idx="11287">
                  <c:v>0.77555626157407398</c:v>
                </c:pt>
                <c:pt idx="11288">
                  <c:v>0.77555729166666676</c:v>
                </c:pt>
                <c:pt idx="11289">
                  <c:v>0.77555834490740738</c:v>
                </c:pt>
                <c:pt idx="11290">
                  <c:v>0.77555938657407408</c:v>
                </c:pt>
                <c:pt idx="11291">
                  <c:v>0.77556042824074067</c:v>
                </c:pt>
                <c:pt idx="11292">
                  <c:v>0.77556149305555555</c:v>
                </c:pt>
                <c:pt idx="11293">
                  <c:v>0.77556251157407408</c:v>
                </c:pt>
                <c:pt idx="11294">
                  <c:v>0.77556355324074078</c:v>
                </c:pt>
                <c:pt idx="11295">
                  <c:v>0.77556459490740748</c:v>
                </c:pt>
                <c:pt idx="11296">
                  <c:v>0.77556562500000004</c:v>
                </c:pt>
                <c:pt idx="11297">
                  <c:v>0.77556667824074077</c:v>
                </c:pt>
                <c:pt idx="11298">
                  <c:v>0.77556773148148139</c:v>
                </c:pt>
                <c:pt idx="11299">
                  <c:v>0.77556875000000003</c:v>
                </c:pt>
                <c:pt idx="11300">
                  <c:v>0.77556980324074065</c:v>
                </c:pt>
                <c:pt idx="11301">
                  <c:v>0.77557083333333343</c:v>
                </c:pt>
                <c:pt idx="11302">
                  <c:v>0.77557190972222223</c:v>
                </c:pt>
                <c:pt idx="11303">
                  <c:v>0.77557293981481479</c:v>
                </c:pt>
                <c:pt idx="11304">
                  <c:v>0.77557396990740735</c:v>
                </c:pt>
                <c:pt idx="11305">
                  <c:v>0.77557501157407405</c:v>
                </c:pt>
                <c:pt idx="11306">
                  <c:v>0.77557605324074075</c:v>
                </c:pt>
                <c:pt idx="11307">
                  <c:v>0.77557709490740745</c:v>
                </c:pt>
                <c:pt idx="11308">
                  <c:v>0.77557815972222233</c:v>
                </c:pt>
                <c:pt idx="11309">
                  <c:v>0.77557885416666661</c:v>
                </c:pt>
                <c:pt idx="11310">
                  <c:v>0.77557987268518513</c:v>
                </c:pt>
                <c:pt idx="11311">
                  <c:v>0.77558090277777769</c:v>
                </c:pt>
                <c:pt idx="11312">
                  <c:v>0.77558195601851854</c:v>
                </c:pt>
                <c:pt idx="11313">
                  <c:v>0.77558299768518513</c:v>
                </c:pt>
                <c:pt idx="11314">
                  <c:v>0.77558403935185183</c:v>
                </c:pt>
                <c:pt idx="11315">
                  <c:v>0.77558508101851853</c:v>
                </c:pt>
                <c:pt idx="11316">
                  <c:v>0.77558612268518523</c:v>
                </c:pt>
                <c:pt idx="11317">
                  <c:v>0.77558716435185182</c:v>
                </c:pt>
                <c:pt idx="11318">
                  <c:v>0.77558820601851852</c:v>
                </c:pt>
                <c:pt idx="11319">
                  <c:v>0.77558924768518522</c:v>
                </c:pt>
                <c:pt idx="11320">
                  <c:v>0.77559028935185192</c:v>
                </c:pt>
                <c:pt idx="11321">
                  <c:v>0.77559133101851863</c:v>
                </c:pt>
                <c:pt idx="11322">
                  <c:v>0.77559236111111118</c:v>
                </c:pt>
                <c:pt idx="11323">
                  <c:v>0.77559341435185181</c:v>
                </c:pt>
                <c:pt idx="11324">
                  <c:v>0.77559445601851851</c:v>
                </c:pt>
                <c:pt idx="11325">
                  <c:v>0.77559548611111107</c:v>
                </c:pt>
                <c:pt idx="11326">
                  <c:v>0.7755965393518518</c:v>
                </c:pt>
                <c:pt idx="11327">
                  <c:v>0.7755975810185185</c:v>
                </c:pt>
                <c:pt idx="11328">
                  <c:v>0.7755986226851852</c:v>
                </c:pt>
                <c:pt idx="11329">
                  <c:v>0.77559965277777776</c:v>
                </c:pt>
                <c:pt idx="11330">
                  <c:v>0.77560104166666666</c:v>
                </c:pt>
                <c:pt idx="11331">
                  <c:v>0.77560210648148153</c:v>
                </c:pt>
                <c:pt idx="11332">
                  <c:v>0.77560313657407409</c:v>
                </c:pt>
                <c:pt idx="11333">
                  <c:v>0.77560417824074079</c:v>
                </c:pt>
                <c:pt idx="11334">
                  <c:v>0.77560523148148153</c:v>
                </c:pt>
                <c:pt idx="11335">
                  <c:v>0.77560626157407409</c:v>
                </c:pt>
                <c:pt idx="11336">
                  <c:v>0.77560730324074079</c:v>
                </c:pt>
                <c:pt idx="11337">
                  <c:v>0.77560834490740749</c:v>
                </c:pt>
                <c:pt idx="11338">
                  <c:v>0.77560937500000005</c:v>
                </c:pt>
                <c:pt idx="11339">
                  <c:v>0.77561042824074067</c:v>
                </c:pt>
                <c:pt idx="11340">
                  <c:v>0.77561148148148151</c:v>
                </c:pt>
                <c:pt idx="11341">
                  <c:v>0.77561251157407407</c:v>
                </c:pt>
                <c:pt idx="11342">
                  <c:v>0.77561355324074077</c:v>
                </c:pt>
                <c:pt idx="11343">
                  <c:v>0.77561458333333333</c:v>
                </c:pt>
                <c:pt idx="11344">
                  <c:v>0.77561528935185187</c:v>
                </c:pt>
                <c:pt idx="11345">
                  <c:v>0.77561633101851857</c:v>
                </c:pt>
                <c:pt idx="11346">
                  <c:v>0.77561737268518527</c:v>
                </c:pt>
                <c:pt idx="11347">
                  <c:v>0.77561841435185175</c:v>
                </c:pt>
                <c:pt idx="11348">
                  <c:v>0.77561945601851845</c:v>
                </c:pt>
                <c:pt idx="11349">
                  <c:v>0.77562049768518515</c:v>
                </c:pt>
                <c:pt idx="11350">
                  <c:v>0.77562153935185185</c:v>
                </c:pt>
                <c:pt idx="11351">
                  <c:v>0.77562259259259259</c:v>
                </c:pt>
                <c:pt idx="11352">
                  <c:v>0.77562362268518514</c:v>
                </c:pt>
                <c:pt idx="11353">
                  <c:v>0.77562466435185184</c:v>
                </c:pt>
                <c:pt idx="11354">
                  <c:v>0.77562570601851855</c:v>
                </c:pt>
                <c:pt idx="11355">
                  <c:v>0.7756270833333333</c:v>
                </c:pt>
                <c:pt idx="11356">
                  <c:v>0.775628125</c:v>
                </c:pt>
                <c:pt idx="11357">
                  <c:v>0.77562917824074074</c:v>
                </c:pt>
                <c:pt idx="11358">
                  <c:v>0.77563021990740744</c:v>
                </c:pt>
                <c:pt idx="11359">
                  <c:v>0.77563126157407414</c:v>
                </c:pt>
                <c:pt idx="11360">
                  <c:v>0.77563230324074073</c:v>
                </c:pt>
                <c:pt idx="11361">
                  <c:v>0.77563334490740743</c:v>
                </c:pt>
                <c:pt idx="11362">
                  <c:v>0.77563438657407413</c:v>
                </c:pt>
                <c:pt idx="11363">
                  <c:v>0.77563542824074083</c:v>
                </c:pt>
                <c:pt idx="11364">
                  <c:v>0.77563646990740731</c:v>
                </c:pt>
                <c:pt idx="11365">
                  <c:v>0.77563752314814816</c:v>
                </c:pt>
                <c:pt idx="11366">
                  <c:v>0.77563854166666657</c:v>
                </c:pt>
                <c:pt idx="11367">
                  <c:v>0.77563958333333327</c:v>
                </c:pt>
                <c:pt idx="11368">
                  <c:v>0.77564062499999997</c:v>
                </c:pt>
                <c:pt idx="11369">
                  <c:v>0.77564166666666667</c:v>
                </c:pt>
                <c:pt idx="11370">
                  <c:v>0.77564273148148155</c:v>
                </c:pt>
                <c:pt idx="11371">
                  <c:v>0.77564376157407411</c:v>
                </c:pt>
                <c:pt idx="11372">
                  <c:v>0.77564480324074081</c:v>
                </c:pt>
                <c:pt idx="11373">
                  <c:v>0.7756458449074074</c:v>
                </c:pt>
                <c:pt idx="11374">
                  <c:v>0.77564687500000007</c:v>
                </c:pt>
                <c:pt idx="11375">
                  <c:v>0.77564795138888887</c:v>
                </c:pt>
                <c:pt idx="11376">
                  <c:v>0.7756489699074075</c:v>
                </c:pt>
                <c:pt idx="11377">
                  <c:v>0.77565000000000006</c:v>
                </c:pt>
                <c:pt idx="11378">
                  <c:v>0.77565104166666676</c:v>
                </c:pt>
                <c:pt idx="11379">
                  <c:v>0.77565174768518519</c:v>
                </c:pt>
                <c:pt idx="11380">
                  <c:v>0.77565278935185189</c:v>
                </c:pt>
                <c:pt idx="11381">
                  <c:v>0.77565349537037032</c:v>
                </c:pt>
                <c:pt idx="11382">
                  <c:v>0.77565452546296287</c:v>
                </c:pt>
                <c:pt idx="11383">
                  <c:v>0.77565556712962958</c:v>
                </c:pt>
                <c:pt idx="11384">
                  <c:v>0.77565660879629628</c:v>
                </c:pt>
                <c:pt idx="11385">
                  <c:v>0.77565765046296298</c:v>
                </c:pt>
                <c:pt idx="11386">
                  <c:v>0.77565868055555554</c:v>
                </c:pt>
                <c:pt idx="11387">
                  <c:v>0.77565973379629627</c:v>
                </c:pt>
                <c:pt idx="11388">
                  <c:v>0.77566076388888883</c:v>
                </c:pt>
                <c:pt idx="11389">
                  <c:v>0.77566181712962967</c:v>
                </c:pt>
                <c:pt idx="11390">
                  <c:v>0.77566285879629626</c:v>
                </c:pt>
                <c:pt idx="11391">
                  <c:v>0.77566390046296296</c:v>
                </c:pt>
                <c:pt idx="11392">
                  <c:v>0.77566493055555552</c:v>
                </c:pt>
                <c:pt idx="11393">
                  <c:v>0.77566563657407406</c:v>
                </c:pt>
                <c:pt idx="11394">
                  <c:v>0.77566666666666662</c:v>
                </c:pt>
                <c:pt idx="11395">
                  <c:v>0.7756673842592593</c:v>
                </c:pt>
                <c:pt idx="11396">
                  <c:v>0.77566840277777782</c:v>
                </c:pt>
                <c:pt idx="11397">
                  <c:v>0.77566945601851855</c:v>
                </c:pt>
                <c:pt idx="11398">
                  <c:v>0.77567049768518526</c:v>
                </c:pt>
                <c:pt idx="11399">
                  <c:v>0.77567152777777781</c:v>
                </c:pt>
                <c:pt idx="11400">
                  <c:v>0.77567258101851844</c:v>
                </c:pt>
                <c:pt idx="11401">
                  <c:v>0.77567362268518514</c:v>
                </c:pt>
                <c:pt idx="11402">
                  <c:v>0.77567431712962964</c:v>
                </c:pt>
                <c:pt idx="11403">
                  <c:v>0.77567535879629634</c:v>
                </c:pt>
                <c:pt idx="11404">
                  <c:v>0.77567606481481477</c:v>
                </c:pt>
                <c:pt idx="11405">
                  <c:v>0.77567708333333341</c:v>
                </c:pt>
                <c:pt idx="11406">
                  <c:v>0.77567813657407403</c:v>
                </c:pt>
                <c:pt idx="11407">
                  <c:v>0.77567918981481476</c:v>
                </c:pt>
                <c:pt idx="11408">
                  <c:v>0.77568024305555561</c:v>
                </c:pt>
                <c:pt idx="11409">
                  <c:v>0.77568124999999999</c:v>
                </c:pt>
                <c:pt idx="11410">
                  <c:v>0.77568229166666669</c:v>
                </c:pt>
                <c:pt idx="11411">
                  <c:v>0.77568300925925937</c:v>
                </c:pt>
                <c:pt idx="11412">
                  <c:v>0.77568402777777778</c:v>
                </c:pt>
                <c:pt idx="11413">
                  <c:v>0.77568473379629632</c:v>
                </c:pt>
                <c:pt idx="11414">
                  <c:v>0.77568577546296291</c:v>
                </c:pt>
                <c:pt idx="11415">
                  <c:v>0.77568681712962961</c:v>
                </c:pt>
                <c:pt idx="11416">
                  <c:v>0.77568785879629631</c:v>
                </c:pt>
                <c:pt idx="11417">
                  <c:v>0.77568890046296302</c:v>
                </c:pt>
                <c:pt idx="11418">
                  <c:v>0.77568993055555557</c:v>
                </c:pt>
                <c:pt idx="11419">
                  <c:v>0.77569098379629631</c:v>
                </c:pt>
                <c:pt idx="11420">
                  <c:v>0.77569202546296301</c:v>
                </c:pt>
                <c:pt idx="11421">
                  <c:v>0.77569306712962971</c:v>
                </c:pt>
                <c:pt idx="11422">
                  <c:v>0.77569410879629619</c:v>
                </c:pt>
                <c:pt idx="11423">
                  <c:v>0.77569515046296289</c:v>
                </c:pt>
                <c:pt idx="11424">
                  <c:v>0.77569618055555545</c:v>
                </c:pt>
                <c:pt idx="11425">
                  <c:v>0.7756968865740741</c:v>
                </c:pt>
                <c:pt idx="11426">
                  <c:v>0.77569793981481483</c:v>
                </c:pt>
                <c:pt idx="11427">
                  <c:v>0.77569863425925922</c:v>
                </c:pt>
                <c:pt idx="11428">
                  <c:v>0.77569966435185178</c:v>
                </c:pt>
                <c:pt idx="11429">
                  <c:v>0.77570069444444434</c:v>
                </c:pt>
                <c:pt idx="11430">
                  <c:v>0.77570174768518518</c:v>
                </c:pt>
                <c:pt idx="11431">
                  <c:v>0.77570278935185188</c:v>
                </c:pt>
                <c:pt idx="11432">
                  <c:v>0.77570383101851847</c:v>
                </c:pt>
                <c:pt idx="11433">
                  <c:v>0.77570487268518518</c:v>
                </c:pt>
                <c:pt idx="11434">
                  <c:v>0.77570590277777773</c:v>
                </c:pt>
                <c:pt idx="11435">
                  <c:v>0.7757066203703703</c:v>
                </c:pt>
                <c:pt idx="11436">
                  <c:v>0.77570730324074066</c:v>
                </c:pt>
                <c:pt idx="11437">
                  <c:v>0.77570833333333333</c:v>
                </c:pt>
                <c:pt idx="11438">
                  <c:v>0.77570903935185187</c:v>
                </c:pt>
                <c:pt idx="11439">
                  <c:v>0.77571008101851857</c:v>
                </c:pt>
                <c:pt idx="11440">
                  <c:v>0.77571079861111114</c:v>
                </c:pt>
                <c:pt idx="11441">
                  <c:v>0.77571181712962967</c:v>
                </c:pt>
                <c:pt idx="11442">
                  <c:v>0.7757125231481482</c:v>
                </c:pt>
                <c:pt idx="11443">
                  <c:v>0.77571355324074076</c:v>
                </c:pt>
                <c:pt idx="11444">
                  <c:v>0.77571458333333332</c:v>
                </c:pt>
                <c:pt idx="11445">
                  <c:v>0.77571562500000002</c:v>
                </c:pt>
                <c:pt idx="11446">
                  <c:v>0.77571667824074064</c:v>
                </c:pt>
                <c:pt idx="11447">
                  <c:v>0.77571806712962965</c:v>
                </c:pt>
                <c:pt idx="11448">
                  <c:v>0.77571909722222221</c:v>
                </c:pt>
                <c:pt idx="11449">
                  <c:v>0.77572015046296305</c:v>
                </c:pt>
                <c:pt idx="11450">
                  <c:v>0.77572118055555561</c:v>
                </c:pt>
                <c:pt idx="11451">
                  <c:v>0.77572222222222231</c:v>
                </c:pt>
                <c:pt idx="11452">
                  <c:v>0.77572293981481488</c:v>
                </c:pt>
                <c:pt idx="11453">
                  <c:v>0.7757239583333333</c:v>
                </c:pt>
                <c:pt idx="11454">
                  <c:v>0.77572466435185194</c:v>
                </c:pt>
                <c:pt idx="11455">
                  <c:v>0.77572570601851842</c:v>
                </c:pt>
                <c:pt idx="11456">
                  <c:v>0.77572641203703707</c:v>
                </c:pt>
                <c:pt idx="11457">
                  <c:v>0.77572744212962963</c:v>
                </c:pt>
                <c:pt idx="11458">
                  <c:v>0.77572848379629633</c:v>
                </c:pt>
                <c:pt idx="11459">
                  <c:v>0.77572951388888889</c:v>
                </c:pt>
                <c:pt idx="11460">
                  <c:v>0.77573055555555559</c:v>
                </c:pt>
                <c:pt idx="11461">
                  <c:v>0.77573160879629632</c:v>
                </c:pt>
                <c:pt idx="11462">
                  <c:v>0.77573265046296302</c:v>
                </c:pt>
                <c:pt idx="11463">
                  <c:v>0.77573368055555558</c:v>
                </c:pt>
                <c:pt idx="11464">
                  <c:v>0.77573439814814815</c:v>
                </c:pt>
                <c:pt idx="11465">
                  <c:v>0.77573543981481485</c:v>
                </c:pt>
                <c:pt idx="11466">
                  <c:v>0.77573646990740741</c:v>
                </c:pt>
                <c:pt idx="11467">
                  <c:v>0.77573752314814814</c:v>
                </c:pt>
                <c:pt idx="11468">
                  <c:v>0.77573856481481485</c:v>
                </c:pt>
                <c:pt idx="11469">
                  <c:v>0.7757395949074074</c:v>
                </c:pt>
                <c:pt idx="11470">
                  <c:v>0.77574064814814825</c:v>
                </c:pt>
                <c:pt idx="11471">
                  <c:v>0.77574166666666666</c:v>
                </c:pt>
                <c:pt idx="11472">
                  <c:v>0.77574271990740751</c:v>
                </c:pt>
                <c:pt idx="11473">
                  <c:v>0.77574376157407399</c:v>
                </c:pt>
                <c:pt idx="11474">
                  <c:v>0.77574479166666677</c:v>
                </c:pt>
                <c:pt idx="11475">
                  <c:v>0.77574584490740739</c:v>
                </c:pt>
                <c:pt idx="11476">
                  <c:v>0.77574688657407409</c:v>
                </c:pt>
                <c:pt idx="11477">
                  <c:v>0.77574792824074068</c:v>
                </c:pt>
                <c:pt idx="11478">
                  <c:v>0.77574898148148153</c:v>
                </c:pt>
                <c:pt idx="11479">
                  <c:v>0.77575003472222226</c:v>
                </c:pt>
                <c:pt idx="11480">
                  <c:v>0.77575105324074078</c:v>
                </c:pt>
                <c:pt idx="11481">
                  <c:v>0.77575209490740737</c:v>
                </c:pt>
                <c:pt idx="11482">
                  <c:v>0.77575313657407408</c:v>
                </c:pt>
                <c:pt idx="11483">
                  <c:v>0.77575416666666663</c:v>
                </c:pt>
                <c:pt idx="11484">
                  <c:v>0.77575521990740748</c:v>
                </c:pt>
                <c:pt idx="11485">
                  <c:v>0.77575659722222223</c:v>
                </c:pt>
                <c:pt idx="11486">
                  <c:v>0.77575765046296297</c:v>
                </c:pt>
                <c:pt idx="11487">
                  <c:v>0.77575868055555552</c:v>
                </c:pt>
                <c:pt idx="11488">
                  <c:v>0.77575973379629637</c:v>
                </c:pt>
                <c:pt idx="11489">
                  <c:v>0.77576077546296307</c:v>
                </c:pt>
                <c:pt idx="11490">
                  <c:v>0.77576181712962955</c:v>
                </c:pt>
                <c:pt idx="11491">
                  <c:v>0.77576285879629625</c:v>
                </c:pt>
                <c:pt idx="11492">
                  <c:v>0.77576391203703698</c:v>
                </c:pt>
                <c:pt idx="11493">
                  <c:v>0.77576495370370369</c:v>
                </c:pt>
                <c:pt idx="11494">
                  <c:v>0.77576597222222221</c:v>
                </c:pt>
                <c:pt idx="11495">
                  <c:v>0.77576701388888891</c:v>
                </c:pt>
                <c:pt idx="11496">
                  <c:v>0.77576806712962965</c:v>
                </c:pt>
                <c:pt idx="11497">
                  <c:v>0.7757690972222222</c:v>
                </c:pt>
                <c:pt idx="11498">
                  <c:v>0.77577015046296294</c:v>
                </c:pt>
                <c:pt idx="11499">
                  <c:v>0.77577085648148147</c:v>
                </c:pt>
                <c:pt idx="11500">
                  <c:v>0.77577189814814818</c:v>
                </c:pt>
                <c:pt idx="11501">
                  <c:v>0.77577291666666659</c:v>
                </c:pt>
                <c:pt idx="11502">
                  <c:v>0.77577398148148147</c:v>
                </c:pt>
                <c:pt idx="11503">
                  <c:v>0.77577502314814817</c:v>
                </c:pt>
                <c:pt idx="11504">
                  <c:v>0.77577608796296305</c:v>
                </c:pt>
                <c:pt idx="11505">
                  <c:v>0.77577708333333328</c:v>
                </c:pt>
                <c:pt idx="11506">
                  <c:v>0.77577812499999999</c:v>
                </c:pt>
                <c:pt idx="11507">
                  <c:v>0.77577917824074072</c:v>
                </c:pt>
                <c:pt idx="11508">
                  <c:v>0.77578021990740742</c:v>
                </c:pt>
                <c:pt idx="11509">
                  <c:v>0.77578126157407412</c:v>
                </c:pt>
                <c:pt idx="11510">
                  <c:v>0.77578231481481474</c:v>
                </c:pt>
                <c:pt idx="11511">
                  <c:v>0.7757833449074073</c:v>
                </c:pt>
                <c:pt idx="11512">
                  <c:v>0.775784386574074</c:v>
                </c:pt>
                <c:pt idx="11513">
                  <c:v>0.7757854282407407</c:v>
                </c:pt>
                <c:pt idx="11514">
                  <c:v>0.77578646990740741</c:v>
                </c:pt>
                <c:pt idx="11515">
                  <c:v>0.77578751157407411</c:v>
                </c:pt>
                <c:pt idx="11516">
                  <c:v>0.77578854166666666</c:v>
                </c:pt>
                <c:pt idx="11517">
                  <c:v>0.77578958333333337</c:v>
                </c:pt>
                <c:pt idx="11518">
                  <c:v>0.77579062499999996</c:v>
                </c:pt>
                <c:pt idx="11519">
                  <c:v>0.77579166666666666</c:v>
                </c:pt>
                <c:pt idx="11520">
                  <c:v>0.77579270833333336</c:v>
                </c:pt>
                <c:pt idx="11521">
                  <c:v>0.77579341435185178</c:v>
                </c:pt>
                <c:pt idx="11522">
                  <c:v>0.77579444444444434</c:v>
                </c:pt>
                <c:pt idx="11523">
                  <c:v>0.77579549768518519</c:v>
                </c:pt>
                <c:pt idx="11524">
                  <c:v>0.77579653935185178</c:v>
                </c:pt>
                <c:pt idx="11525">
                  <c:v>0.77579756944444445</c:v>
                </c:pt>
                <c:pt idx="11526">
                  <c:v>0.77579862268518518</c:v>
                </c:pt>
                <c:pt idx="11527">
                  <c:v>0.77579965277777774</c:v>
                </c:pt>
                <c:pt idx="11528">
                  <c:v>0.77580069444444444</c:v>
                </c:pt>
                <c:pt idx="11529">
                  <c:v>0.77580173611111114</c:v>
                </c:pt>
                <c:pt idx="11530">
                  <c:v>0.77580278935185187</c:v>
                </c:pt>
                <c:pt idx="11531">
                  <c:v>0.77580381944444443</c:v>
                </c:pt>
                <c:pt idx="11532">
                  <c:v>0.77580487268518528</c:v>
                </c:pt>
                <c:pt idx="11533">
                  <c:v>0.77580591435185176</c:v>
                </c:pt>
                <c:pt idx="11534">
                  <c:v>0.77580695601851846</c:v>
                </c:pt>
                <c:pt idx="11535">
                  <c:v>0.77580799768518516</c:v>
                </c:pt>
                <c:pt idx="11536">
                  <c:v>0.77580903935185186</c:v>
                </c:pt>
                <c:pt idx="11537">
                  <c:v>0.77581008101851845</c:v>
                </c:pt>
                <c:pt idx="11538">
                  <c:v>0.77581114583333333</c:v>
                </c:pt>
                <c:pt idx="11539">
                  <c:v>0.77581216435185185</c:v>
                </c:pt>
                <c:pt idx="11540">
                  <c:v>0.77581319444444441</c:v>
                </c:pt>
                <c:pt idx="11541">
                  <c:v>0.77581424768518525</c:v>
                </c:pt>
                <c:pt idx="11542">
                  <c:v>0.77581528935185184</c:v>
                </c:pt>
                <c:pt idx="11543">
                  <c:v>0.77581601851851856</c:v>
                </c:pt>
                <c:pt idx="11544">
                  <c:v>0.7758170138888888</c:v>
                </c:pt>
                <c:pt idx="11545">
                  <c:v>0.77581774305555562</c:v>
                </c:pt>
                <c:pt idx="11546">
                  <c:v>0.77581875</c:v>
                </c:pt>
                <c:pt idx="11547">
                  <c:v>0.7758198263888888</c:v>
                </c:pt>
                <c:pt idx="11548">
                  <c:v>0.77582084490740744</c:v>
                </c:pt>
                <c:pt idx="11549">
                  <c:v>0.77582188657407414</c:v>
                </c:pt>
                <c:pt idx="11550">
                  <c:v>0.77582292824074084</c:v>
                </c:pt>
                <c:pt idx="11551">
                  <c:v>0.7758239583333334</c:v>
                </c:pt>
                <c:pt idx="11552">
                  <c:v>0.7758250000000001</c:v>
                </c:pt>
                <c:pt idx="11553">
                  <c:v>0.77582606481481475</c:v>
                </c:pt>
                <c:pt idx="11554">
                  <c:v>0.77582710648148145</c:v>
                </c:pt>
                <c:pt idx="11555">
                  <c:v>0.77582812499999998</c:v>
                </c:pt>
                <c:pt idx="11556">
                  <c:v>0.77582916666666668</c:v>
                </c:pt>
                <c:pt idx="11557">
                  <c:v>0.77582988425925936</c:v>
                </c:pt>
                <c:pt idx="11558">
                  <c:v>0.77583091435185192</c:v>
                </c:pt>
                <c:pt idx="11559">
                  <c:v>0.77583162037037035</c:v>
                </c:pt>
                <c:pt idx="11560">
                  <c:v>0.7758329976851851</c:v>
                </c:pt>
                <c:pt idx="11561">
                  <c:v>0.77583405092592594</c:v>
                </c:pt>
                <c:pt idx="11562">
                  <c:v>0.77583506944444436</c:v>
                </c:pt>
                <c:pt idx="11563">
                  <c:v>0.77583611111111106</c:v>
                </c:pt>
                <c:pt idx="11564">
                  <c:v>0.77583715277777776</c:v>
                </c:pt>
                <c:pt idx="11565">
                  <c:v>0.77583820601851849</c:v>
                </c:pt>
                <c:pt idx="11566">
                  <c:v>0.7758392476851852</c:v>
                </c:pt>
                <c:pt idx="11567">
                  <c:v>0.7758402893518519</c:v>
                </c:pt>
                <c:pt idx="11568">
                  <c:v>0.77584133101851849</c:v>
                </c:pt>
                <c:pt idx="11569">
                  <c:v>0.77584237268518519</c:v>
                </c:pt>
                <c:pt idx="11570">
                  <c:v>0.77584341435185189</c:v>
                </c:pt>
                <c:pt idx="11571">
                  <c:v>0.77584444444444445</c:v>
                </c:pt>
                <c:pt idx="11572">
                  <c:v>0.77584549768518529</c:v>
                </c:pt>
                <c:pt idx="11573">
                  <c:v>0.77584652777777785</c:v>
                </c:pt>
                <c:pt idx="11574">
                  <c:v>0.77584756944444455</c:v>
                </c:pt>
                <c:pt idx="11575">
                  <c:v>0.77584861111111103</c:v>
                </c:pt>
                <c:pt idx="11576">
                  <c:v>0.77584965277777773</c:v>
                </c:pt>
                <c:pt idx="11577">
                  <c:v>0.77585069444444443</c:v>
                </c:pt>
                <c:pt idx="11578">
                  <c:v>0.77585173611111113</c:v>
                </c:pt>
                <c:pt idx="11579">
                  <c:v>0.77585244212962967</c:v>
                </c:pt>
                <c:pt idx="11580">
                  <c:v>0.77585347222222223</c:v>
                </c:pt>
                <c:pt idx="11581">
                  <c:v>0.7758541898148148</c:v>
                </c:pt>
                <c:pt idx="11582">
                  <c:v>0.77585520833333332</c:v>
                </c:pt>
                <c:pt idx="11583">
                  <c:v>0.77585625000000003</c:v>
                </c:pt>
                <c:pt idx="11584">
                  <c:v>0.775857349537037</c:v>
                </c:pt>
                <c:pt idx="11585">
                  <c:v>0.77585833333333332</c:v>
                </c:pt>
                <c:pt idx="11586">
                  <c:v>0.77585937500000002</c:v>
                </c:pt>
                <c:pt idx="11587">
                  <c:v>0.77586041666666672</c:v>
                </c:pt>
                <c:pt idx="11588">
                  <c:v>0.77586113425925929</c:v>
                </c:pt>
                <c:pt idx="11589">
                  <c:v>0.77586216435185185</c:v>
                </c:pt>
                <c:pt idx="11590">
                  <c:v>0.77586287037037038</c:v>
                </c:pt>
                <c:pt idx="11591">
                  <c:v>0.77586390046296294</c:v>
                </c:pt>
                <c:pt idx="11592">
                  <c:v>0.77586494212962964</c:v>
                </c:pt>
                <c:pt idx="11593">
                  <c:v>0.77586598379629634</c:v>
                </c:pt>
                <c:pt idx="11594">
                  <c:v>0.7758670138888889</c:v>
                </c:pt>
                <c:pt idx="11595">
                  <c:v>0.77586806712962952</c:v>
                </c:pt>
                <c:pt idx="11596">
                  <c:v>0.77586910879629623</c:v>
                </c:pt>
                <c:pt idx="11597">
                  <c:v>0.77587013888888878</c:v>
                </c:pt>
                <c:pt idx="11598">
                  <c:v>0.77587118055555548</c:v>
                </c:pt>
                <c:pt idx="11599">
                  <c:v>0.77587222222222219</c:v>
                </c:pt>
                <c:pt idx="11600">
                  <c:v>0.77587327546296292</c:v>
                </c:pt>
                <c:pt idx="11601">
                  <c:v>0.77587431712962962</c:v>
                </c:pt>
                <c:pt idx="11602">
                  <c:v>0.77587503472222219</c:v>
                </c:pt>
                <c:pt idx="11603">
                  <c:v>0.77587605324074083</c:v>
                </c:pt>
                <c:pt idx="11604">
                  <c:v>0.7758767708333334</c:v>
                </c:pt>
                <c:pt idx="11605">
                  <c:v>0.77587778935185181</c:v>
                </c:pt>
                <c:pt idx="11606">
                  <c:v>0.77587881944444448</c:v>
                </c:pt>
                <c:pt idx="11607">
                  <c:v>0.77587987268518521</c:v>
                </c:pt>
                <c:pt idx="11608">
                  <c:v>0.77588090277777777</c:v>
                </c:pt>
                <c:pt idx="11609">
                  <c:v>0.7758819560185185</c:v>
                </c:pt>
                <c:pt idx="11610">
                  <c:v>0.77588298611111117</c:v>
                </c:pt>
                <c:pt idx="11611">
                  <c:v>0.77588402777777776</c:v>
                </c:pt>
                <c:pt idx="11612">
                  <c:v>0.77588474537037033</c:v>
                </c:pt>
                <c:pt idx="11613">
                  <c:v>0.77588543981481484</c:v>
                </c:pt>
                <c:pt idx="11614">
                  <c:v>0.77588646990740739</c:v>
                </c:pt>
                <c:pt idx="11615">
                  <c:v>0.77588718749999996</c:v>
                </c:pt>
                <c:pt idx="11616">
                  <c:v>0.77588820601851849</c:v>
                </c:pt>
                <c:pt idx="11617">
                  <c:v>0.77588891203703703</c:v>
                </c:pt>
                <c:pt idx="11618">
                  <c:v>0.77588993055555555</c:v>
                </c:pt>
                <c:pt idx="11619">
                  <c:v>0.77589131944444445</c:v>
                </c:pt>
                <c:pt idx="11620">
                  <c:v>0.77589236111111104</c:v>
                </c:pt>
                <c:pt idx="11621">
                  <c:v>0.77589341435185188</c:v>
                </c:pt>
                <c:pt idx="11622">
                  <c:v>0.77589413194444445</c:v>
                </c:pt>
                <c:pt idx="11623">
                  <c:v>0.77589513888888895</c:v>
                </c:pt>
                <c:pt idx="11624">
                  <c:v>0.77589586805555555</c:v>
                </c:pt>
                <c:pt idx="11625">
                  <c:v>0.77589687499999993</c:v>
                </c:pt>
                <c:pt idx="11626">
                  <c:v>0.7758975925925925</c:v>
                </c:pt>
                <c:pt idx="11627">
                  <c:v>0.77589861111111114</c:v>
                </c:pt>
                <c:pt idx="11628">
                  <c:v>0.77589934027777785</c:v>
                </c:pt>
                <c:pt idx="11629">
                  <c:v>0.77590035879629626</c:v>
                </c:pt>
                <c:pt idx="11630">
                  <c:v>0.77590108796296298</c:v>
                </c:pt>
                <c:pt idx="11631">
                  <c:v>0.77590209490740747</c:v>
                </c:pt>
                <c:pt idx="11632">
                  <c:v>0.7759028009259259</c:v>
                </c:pt>
                <c:pt idx="11633">
                  <c:v>0.77590381944444442</c:v>
                </c:pt>
                <c:pt idx="11634">
                  <c:v>0.77590452546296296</c:v>
                </c:pt>
                <c:pt idx="11635">
                  <c:v>0.77590555555555563</c:v>
                </c:pt>
                <c:pt idx="11636">
                  <c:v>0.77590659722222222</c:v>
                </c:pt>
                <c:pt idx="11637">
                  <c:v>0.77590763888888892</c:v>
                </c:pt>
                <c:pt idx="11638">
                  <c:v>0.77590869212962954</c:v>
                </c:pt>
                <c:pt idx="11639">
                  <c:v>0.77590972222222232</c:v>
                </c:pt>
                <c:pt idx="11640">
                  <c:v>0.7759107638888888</c:v>
                </c:pt>
                <c:pt idx="11641">
                  <c:v>0.77591151620370369</c:v>
                </c:pt>
                <c:pt idx="11642">
                  <c:v>0.77591252314814818</c:v>
                </c:pt>
                <c:pt idx="11643">
                  <c:v>0.77591321759259257</c:v>
                </c:pt>
                <c:pt idx="11644">
                  <c:v>0.77591424768518513</c:v>
                </c:pt>
                <c:pt idx="11645">
                  <c:v>0.77591495370370367</c:v>
                </c:pt>
                <c:pt idx="11646">
                  <c:v>0.77591597222222219</c:v>
                </c:pt>
                <c:pt idx="11647">
                  <c:v>0.77591667824074084</c:v>
                </c:pt>
                <c:pt idx="11648">
                  <c:v>0.7759177083333334</c:v>
                </c:pt>
                <c:pt idx="11649">
                  <c:v>0.7759184375</c:v>
                </c:pt>
                <c:pt idx="11650">
                  <c:v>0.77591944444444438</c:v>
                </c:pt>
                <c:pt idx="11651">
                  <c:v>0.77592016203703695</c:v>
                </c:pt>
                <c:pt idx="11652">
                  <c:v>0.77592118055555559</c:v>
                </c:pt>
                <c:pt idx="11653">
                  <c:v>0.77592192129629634</c:v>
                </c:pt>
                <c:pt idx="11654">
                  <c:v>0.77592295138888889</c:v>
                </c:pt>
                <c:pt idx="11655">
                  <c:v>0.77592363425925936</c:v>
                </c:pt>
                <c:pt idx="11656">
                  <c:v>0.77592466435185192</c:v>
                </c:pt>
                <c:pt idx="11657">
                  <c:v>0.77592537037037035</c:v>
                </c:pt>
                <c:pt idx="11658">
                  <c:v>0.77592640046296291</c:v>
                </c:pt>
                <c:pt idx="11659">
                  <c:v>0.77592709490740741</c:v>
                </c:pt>
                <c:pt idx="11660">
                  <c:v>0.77592812499999997</c:v>
                </c:pt>
                <c:pt idx="11661">
                  <c:v>0.77592916666666667</c:v>
                </c:pt>
                <c:pt idx="11662">
                  <c:v>0.77593021990740751</c:v>
                </c:pt>
                <c:pt idx="11663">
                  <c:v>0.77593127314814814</c:v>
                </c:pt>
                <c:pt idx="11664">
                  <c:v>0.7759323032407407</c:v>
                </c:pt>
                <c:pt idx="11665">
                  <c:v>0.7759333449074074</c:v>
                </c:pt>
                <c:pt idx="11666">
                  <c:v>0.77593405092592593</c:v>
                </c:pt>
                <c:pt idx="11667">
                  <c:v>0.77593508101851849</c:v>
                </c:pt>
                <c:pt idx="11668">
                  <c:v>0.7759358101851852</c:v>
                </c:pt>
                <c:pt idx="11669">
                  <c:v>0.77593681712962959</c:v>
                </c:pt>
                <c:pt idx="11670">
                  <c:v>0.77593752314814812</c:v>
                </c:pt>
                <c:pt idx="11671">
                  <c:v>0.77593855324074079</c:v>
                </c:pt>
                <c:pt idx="11672">
                  <c:v>0.77593924768518507</c:v>
                </c:pt>
                <c:pt idx="11673">
                  <c:v>0.77594027777777785</c:v>
                </c:pt>
                <c:pt idx="11674">
                  <c:v>0.77594098379629628</c:v>
                </c:pt>
                <c:pt idx="11675">
                  <c:v>0.77594201388888884</c:v>
                </c:pt>
                <c:pt idx="11676">
                  <c:v>0.77594305555555554</c:v>
                </c:pt>
                <c:pt idx="11677">
                  <c:v>0.77594409722222224</c:v>
                </c:pt>
                <c:pt idx="11678">
                  <c:v>0.77594516203703712</c:v>
                </c:pt>
                <c:pt idx="11679">
                  <c:v>0.77594619212962967</c:v>
                </c:pt>
                <c:pt idx="11680">
                  <c:v>0.77594722222222223</c:v>
                </c:pt>
                <c:pt idx="11681">
                  <c:v>0.77594795138888895</c:v>
                </c:pt>
                <c:pt idx="11682">
                  <c:v>0.77594895833333333</c:v>
                </c:pt>
                <c:pt idx="11683">
                  <c:v>0.77594966435185186</c:v>
                </c:pt>
                <c:pt idx="11684">
                  <c:v>0.77595069444444442</c:v>
                </c:pt>
                <c:pt idx="11685">
                  <c:v>0.77595140046296296</c:v>
                </c:pt>
                <c:pt idx="11686">
                  <c:v>0.77595243055555552</c:v>
                </c:pt>
                <c:pt idx="11687">
                  <c:v>0.77595313657407405</c:v>
                </c:pt>
                <c:pt idx="11688">
                  <c:v>0.77595416666666672</c:v>
                </c:pt>
                <c:pt idx="11689">
                  <c:v>0.77595486111111101</c:v>
                </c:pt>
                <c:pt idx="11690">
                  <c:v>0.77595590277777771</c:v>
                </c:pt>
                <c:pt idx="11691">
                  <c:v>0.77595695601851855</c:v>
                </c:pt>
                <c:pt idx="11692">
                  <c:v>0.77595766203703709</c:v>
                </c:pt>
                <c:pt idx="11693">
                  <c:v>0.77595837962962966</c:v>
                </c:pt>
                <c:pt idx="11694">
                  <c:v>0.77595938657407404</c:v>
                </c:pt>
                <c:pt idx="11695">
                  <c:v>0.77596010416666672</c:v>
                </c:pt>
                <c:pt idx="11696">
                  <c:v>0.77596112268518525</c:v>
                </c:pt>
                <c:pt idx="11697">
                  <c:v>0.77596185185185185</c:v>
                </c:pt>
                <c:pt idx="11698">
                  <c:v>0.77596284722222231</c:v>
                </c:pt>
                <c:pt idx="11699">
                  <c:v>0.77596357638888891</c:v>
                </c:pt>
                <c:pt idx="11700">
                  <c:v>0.77596459490740743</c:v>
                </c:pt>
                <c:pt idx="11701">
                  <c:v>0.77596530092592586</c:v>
                </c:pt>
                <c:pt idx="11702">
                  <c:v>0.7759663194444445</c:v>
                </c:pt>
                <c:pt idx="11703">
                  <c:v>0.77596703703703707</c:v>
                </c:pt>
                <c:pt idx="11704">
                  <c:v>0.77596806712962962</c:v>
                </c:pt>
                <c:pt idx="11705">
                  <c:v>0.77596878472222219</c:v>
                </c:pt>
                <c:pt idx="11706">
                  <c:v>0.77596982638888889</c:v>
                </c:pt>
                <c:pt idx="11707">
                  <c:v>0.77597053240740743</c:v>
                </c:pt>
                <c:pt idx="11708">
                  <c:v>0.77597152777777778</c:v>
                </c:pt>
                <c:pt idx="11709">
                  <c:v>0.77597226851851853</c:v>
                </c:pt>
                <c:pt idx="11710">
                  <c:v>0.77597326388888888</c:v>
                </c:pt>
                <c:pt idx="11711">
                  <c:v>0.77597396990740741</c:v>
                </c:pt>
                <c:pt idx="11712">
                  <c:v>0.775975011574074</c:v>
                </c:pt>
                <c:pt idx="11713">
                  <c:v>0.77597571759259265</c:v>
                </c:pt>
                <c:pt idx="11714">
                  <c:v>0.77597674768518521</c:v>
                </c:pt>
                <c:pt idx="11715">
                  <c:v>0.77597745370370363</c:v>
                </c:pt>
                <c:pt idx="11716">
                  <c:v>0.7759784837962963</c:v>
                </c:pt>
                <c:pt idx="11717">
                  <c:v>0.77597923611111108</c:v>
                </c:pt>
                <c:pt idx="11718">
                  <c:v>0.77598020833333337</c:v>
                </c:pt>
                <c:pt idx="11719">
                  <c:v>0.77598093749999997</c:v>
                </c:pt>
                <c:pt idx="11720">
                  <c:v>0.77598194444444435</c:v>
                </c:pt>
                <c:pt idx="11721">
                  <c:v>0.77598266203703703</c:v>
                </c:pt>
                <c:pt idx="11722">
                  <c:v>0.77598368055555556</c:v>
                </c:pt>
                <c:pt idx="11723">
                  <c:v>0.77598443287037033</c:v>
                </c:pt>
                <c:pt idx="11724">
                  <c:v>0.77598541666666676</c:v>
                </c:pt>
                <c:pt idx="11725">
                  <c:v>0.77598612268518519</c:v>
                </c:pt>
                <c:pt idx="11726">
                  <c:v>0.77598716435185189</c:v>
                </c:pt>
                <c:pt idx="11727">
                  <c:v>0.77598787037037031</c:v>
                </c:pt>
                <c:pt idx="11728">
                  <c:v>0.77598890046296287</c:v>
                </c:pt>
                <c:pt idx="11729">
                  <c:v>0.77598960648148152</c:v>
                </c:pt>
                <c:pt idx="11730">
                  <c:v>0.7759906712962964</c:v>
                </c:pt>
                <c:pt idx="11731">
                  <c:v>0.77599137731481482</c:v>
                </c:pt>
                <c:pt idx="11732">
                  <c:v>0.77599236111111114</c:v>
                </c:pt>
                <c:pt idx="11733">
                  <c:v>0.77599309027777785</c:v>
                </c:pt>
                <c:pt idx="11734">
                  <c:v>0.77599410879629627</c:v>
                </c:pt>
                <c:pt idx="11735">
                  <c:v>0.77599482638888884</c:v>
                </c:pt>
                <c:pt idx="11736">
                  <c:v>0.77599586805555554</c:v>
                </c:pt>
                <c:pt idx="11737">
                  <c:v>0.77599653935185187</c:v>
                </c:pt>
                <c:pt idx="11738">
                  <c:v>0.77599756944444442</c:v>
                </c:pt>
                <c:pt idx="11739">
                  <c:v>0.77599827546296296</c:v>
                </c:pt>
                <c:pt idx="11740">
                  <c:v>0.77599931712962966</c:v>
                </c:pt>
                <c:pt idx="11741">
                  <c:v>0.77600004629629626</c:v>
                </c:pt>
                <c:pt idx="11742">
                  <c:v>0.77600105324074076</c:v>
                </c:pt>
                <c:pt idx="11743">
                  <c:v>0.77600178240740736</c:v>
                </c:pt>
                <c:pt idx="11744">
                  <c:v>0.77600278935185185</c:v>
                </c:pt>
                <c:pt idx="11745">
                  <c:v>0.77600351851851856</c:v>
                </c:pt>
                <c:pt idx="11746">
                  <c:v>0.7760045138888888</c:v>
                </c:pt>
                <c:pt idx="11747">
                  <c:v>0.77600523148148148</c:v>
                </c:pt>
                <c:pt idx="11748">
                  <c:v>0.77600625000000001</c:v>
                </c:pt>
                <c:pt idx="11749">
                  <c:v>0.77600696759259258</c:v>
                </c:pt>
                <c:pt idx="11750">
                  <c:v>0.77600798611111121</c:v>
                </c:pt>
                <c:pt idx="11751">
                  <c:v>0.77600869212962964</c:v>
                </c:pt>
                <c:pt idx="11752">
                  <c:v>0.7760097222222222</c:v>
                </c:pt>
                <c:pt idx="11753">
                  <c:v>0.77601042824074085</c:v>
                </c:pt>
                <c:pt idx="11754">
                  <c:v>0.77601150462962964</c:v>
                </c:pt>
                <c:pt idx="11755">
                  <c:v>0.77601216435185183</c:v>
                </c:pt>
                <c:pt idx="11756">
                  <c:v>0.77601319444444439</c:v>
                </c:pt>
                <c:pt idx="11757">
                  <c:v>0.77601391203703696</c:v>
                </c:pt>
                <c:pt idx="11758">
                  <c:v>0.77601493055555559</c:v>
                </c:pt>
                <c:pt idx="11759">
                  <c:v>0.7760156597222222</c:v>
                </c:pt>
                <c:pt idx="11760">
                  <c:v>0.77601667824074072</c:v>
                </c:pt>
                <c:pt idx="11761">
                  <c:v>0.77601738425925915</c:v>
                </c:pt>
                <c:pt idx="11762">
                  <c:v>0.77601840277777778</c:v>
                </c:pt>
                <c:pt idx="11763">
                  <c:v>0.77601914351851853</c:v>
                </c:pt>
                <c:pt idx="11764">
                  <c:v>0.77602013888888888</c:v>
                </c:pt>
                <c:pt idx="11765">
                  <c:v>0.77602084490740741</c:v>
                </c:pt>
                <c:pt idx="11766">
                  <c:v>0.77602187499999997</c:v>
                </c:pt>
                <c:pt idx="11767">
                  <c:v>0.77602259259259254</c:v>
                </c:pt>
                <c:pt idx="11768">
                  <c:v>0.77602361111111107</c:v>
                </c:pt>
                <c:pt idx="11769">
                  <c:v>0.77602432870370375</c:v>
                </c:pt>
                <c:pt idx="11770">
                  <c:v>0.77602535879629631</c:v>
                </c:pt>
                <c:pt idx="11771">
                  <c:v>0.77602607638888887</c:v>
                </c:pt>
                <c:pt idx="11772">
                  <c:v>0.77602708333333326</c:v>
                </c:pt>
                <c:pt idx="11773">
                  <c:v>0.77602780092592594</c:v>
                </c:pt>
                <c:pt idx="11774">
                  <c:v>0.77602881944444446</c:v>
                </c:pt>
                <c:pt idx="11775">
                  <c:v>0.77602954861111106</c:v>
                </c:pt>
                <c:pt idx="11776">
                  <c:v>0.77603056712962959</c:v>
                </c:pt>
                <c:pt idx="11777">
                  <c:v>0.77603127314814813</c:v>
                </c:pt>
                <c:pt idx="11778">
                  <c:v>0.77603229166666665</c:v>
                </c:pt>
                <c:pt idx="11779">
                  <c:v>0.77603300925925922</c:v>
                </c:pt>
                <c:pt idx="11780">
                  <c:v>0.77603402777777786</c:v>
                </c:pt>
                <c:pt idx="11781">
                  <c:v>0.77603474537037043</c:v>
                </c:pt>
                <c:pt idx="11782">
                  <c:v>0.77603577546296298</c:v>
                </c:pt>
                <c:pt idx="11783">
                  <c:v>0.77603646990740749</c:v>
                </c:pt>
                <c:pt idx="11784">
                  <c:v>0.77603750000000005</c:v>
                </c:pt>
                <c:pt idx="11785">
                  <c:v>0.77603821759259262</c:v>
                </c:pt>
                <c:pt idx="11786">
                  <c:v>0.77603923611111114</c:v>
                </c:pt>
                <c:pt idx="11787">
                  <c:v>0.77603996527777774</c:v>
                </c:pt>
                <c:pt idx="11788">
                  <c:v>0.77604097222222224</c:v>
                </c:pt>
                <c:pt idx="11789">
                  <c:v>0.77604168981481481</c:v>
                </c:pt>
                <c:pt idx="11790">
                  <c:v>0.77604271990740736</c:v>
                </c:pt>
                <c:pt idx="11791">
                  <c:v>0.77604341435185187</c:v>
                </c:pt>
                <c:pt idx="11792">
                  <c:v>0.77604444444444443</c:v>
                </c:pt>
                <c:pt idx="11793">
                  <c:v>0.776045162037037</c:v>
                </c:pt>
                <c:pt idx="11794">
                  <c:v>0.77604618055555552</c:v>
                </c:pt>
                <c:pt idx="11795">
                  <c:v>0.77604690972222212</c:v>
                </c:pt>
                <c:pt idx="11796">
                  <c:v>0.77604792824074076</c:v>
                </c:pt>
                <c:pt idx="11797">
                  <c:v>0.77604862268518515</c:v>
                </c:pt>
                <c:pt idx="11798">
                  <c:v>0.77604966435185185</c:v>
                </c:pt>
                <c:pt idx="11799">
                  <c:v>0.7760504050925926</c:v>
                </c:pt>
                <c:pt idx="11800">
                  <c:v>0.77605140046296295</c:v>
                </c:pt>
                <c:pt idx="11801">
                  <c:v>0.77605210648148149</c:v>
                </c:pt>
                <c:pt idx="11802">
                  <c:v>0.77605313657407404</c:v>
                </c:pt>
                <c:pt idx="11803">
                  <c:v>0.77605386574074064</c:v>
                </c:pt>
                <c:pt idx="11804">
                  <c:v>0.77605486111111111</c:v>
                </c:pt>
                <c:pt idx="11805">
                  <c:v>0.77605556712962953</c:v>
                </c:pt>
                <c:pt idx="11806">
                  <c:v>0.77605659722222231</c:v>
                </c:pt>
                <c:pt idx="11807">
                  <c:v>0.77605733796296306</c:v>
                </c:pt>
                <c:pt idx="11808">
                  <c:v>0.77605834490740744</c:v>
                </c:pt>
                <c:pt idx="11809">
                  <c:v>0.77605903935185194</c:v>
                </c:pt>
                <c:pt idx="11810">
                  <c:v>0.7760600694444445</c:v>
                </c:pt>
                <c:pt idx="11811">
                  <c:v>0.7760607986111111</c:v>
                </c:pt>
                <c:pt idx="11812">
                  <c:v>0.77606180555555559</c:v>
                </c:pt>
                <c:pt idx="11813">
                  <c:v>0.77606254629629623</c:v>
                </c:pt>
                <c:pt idx="11814">
                  <c:v>0.7760635763888889</c:v>
                </c:pt>
                <c:pt idx="11815">
                  <c:v>0.77606493055555559</c:v>
                </c:pt>
                <c:pt idx="11816">
                  <c:v>0.77606597222222229</c:v>
                </c:pt>
                <c:pt idx="11817">
                  <c:v>0.77606701388888888</c:v>
                </c:pt>
                <c:pt idx="11818">
                  <c:v>0.77606771990740742</c:v>
                </c:pt>
                <c:pt idx="11819">
                  <c:v>0.77606877314814815</c:v>
                </c:pt>
                <c:pt idx="11820">
                  <c:v>0.77606946759259265</c:v>
                </c:pt>
                <c:pt idx="11821">
                  <c:v>0.77607048611111118</c:v>
                </c:pt>
                <c:pt idx="11822">
                  <c:v>0.77607120370370364</c:v>
                </c:pt>
                <c:pt idx="11823">
                  <c:v>0.77607223379629631</c:v>
                </c:pt>
                <c:pt idx="11824">
                  <c:v>0.77607295138888899</c:v>
                </c:pt>
                <c:pt idx="11825">
                  <c:v>0.77607399305555547</c:v>
                </c:pt>
                <c:pt idx="11826">
                  <c:v>0.77607500000000007</c:v>
                </c:pt>
                <c:pt idx="11827">
                  <c:v>0.7760757060185185</c:v>
                </c:pt>
                <c:pt idx="11828">
                  <c:v>0.77607673611111105</c:v>
                </c:pt>
                <c:pt idx="11829">
                  <c:v>0.77607754629629622</c:v>
                </c:pt>
                <c:pt idx="11830">
                  <c:v>0.77607847222222226</c:v>
                </c:pt>
                <c:pt idx="11831">
                  <c:v>0.77607918981481483</c:v>
                </c:pt>
                <c:pt idx="11832">
                  <c:v>0.77608020833333324</c:v>
                </c:pt>
                <c:pt idx="11833">
                  <c:v>0.77608091435185189</c:v>
                </c:pt>
                <c:pt idx="11834">
                  <c:v>0.77608195601851848</c:v>
                </c:pt>
                <c:pt idx="11835">
                  <c:v>0.77608266203703702</c:v>
                </c:pt>
                <c:pt idx="11836">
                  <c:v>0.77608370370370372</c:v>
                </c:pt>
                <c:pt idx="11837">
                  <c:v>0.77608474537037031</c:v>
                </c:pt>
                <c:pt idx="11838">
                  <c:v>0.77608576388888884</c:v>
                </c:pt>
                <c:pt idx="11839">
                  <c:v>0.77608680555555554</c:v>
                </c:pt>
                <c:pt idx="11840">
                  <c:v>0.77608784722222224</c:v>
                </c:pt>
                <c:pt idx="11841">
                  <c:v>0.77608888888888883</c:v>
                </c:pt>
                <c:pt idx="11842">
                  <c:v>0.7760896064814814</c:v>
                </c:pt>
                <c:pt idx="11843">
                  <c:v>0.77609062500000003</c:v>
                </c:pt>
                <c:pt idx="11844">
                  <c:v>0.77609133101851846</c:v>
                </c:pt>
                <c:pt idx="11845">
                  <c:v>0.77609236111111113</c:v>
                </c:pt>
                <c:pt idx="11846">
                  <c:v>0.77609306712962967</c:v>
                </c:pt>
                <c:pt idx="11847">
                  <c:v>0.77609409722222222</c:v>
                </c:pt>
                <c:pt idx="11848">
                  <c:v>0.77609483796296297</c:v>
                </c:pt>
                <c:pt idx="11849">
                  <c:v>0.77609583333333332</c:v>
                </c:pt>
                <c:pt idx="11850">
                  <c:v>0.77609653935185186</c:v>
                </c:pt>
                <c:pt idx="11851">
                  <c:v>0.77609758101851856</c:v>
                </c:pt>
                <c:pt idx="11852">
                  <c:v>0.77609829861111113</c:v>
                </c:pt>
                <c:pt idx="11853">
                  <c:v>0.77609930555555551</c:v>
                </c:pt>
                <c:pt idx="11854">
                  <c:v>0.77610002314814819</c:v>
                </c:pt>
                <c:pt idx="11855">
                  <c:v>0.77610104166666671</c:v>
                </c:pt>
                <c:pt idx="11856">
                  <c:v>0.77610174768518514</c:v>
                </c:pt>
                <c:pt idx="11857">
                  <c:v>0.7761027777777777</c:v>
                </c:pt>
                <c:pt idx="11858">
                  <c:v>0.77610349537037038</c:v>
                </c:pt>
                <c:pt idx="11859">
                  <c:v>0.7761045138888889</c:v>
                </c:pt>
                <c:pt idx="11860">
                  <c:v>0.7761052430555555</c:v>
                </c:pt>
                <c:pt idx="11861">
                  <c:v>0.77610626157407403</c:v>
                </c:pt>
                <c:pt idx="11862">
                  <c:v>0.77610729166666659</c:v>
                </c:pt>
                <c:pt idx="11863">
                  <c:v>0.77610833333333329</c:v>
                </c:pt>
                <c:pt idx="11864">
                  <c:v>0.77610938657407402</c:v>
                </c:pt>
                <c:pt idx="11865">
                  <c:v>0.77611043981481487</c:v>
                </c:pt>
                <c:pt idx="11866">
                  <c:v>0.7761114930555556</c:v>
                </c:pt>
                <c:pt idx="11867">
                  <c:v>0.77611218749999999</c:v>
                </c:pt>
                <c:pt idx="11868">
                  <c:v>0.77611319444444449</c:v>
                </c:pt>
                <c:pt idx="11869">
                  <c:v>0.77611390046296291</c:v>
                </c:pt>
                <c:pt idx="11870">
                  <c:v>0.77611493055555558</c:v>
                </c:pt>
                <c:pt idx="11871">
                  <c:v>0.77611599537037035</c:v>
                </c:pt>
                <c:pt idx="11872">
                  <c:v>0.77611701388888887</c:v>
                </c:pt>
                <c:pt idx="11873">
                  <c:v>0.77611806712962961</c:v>
                </c:pt>
                <c:pt idx="11874">
                  <c:v>0.77611909722222228</c:v>
                </c:pt>
                <c:pt idx="11875">
                  <c:v>0.77612013888888887</c:v>
                </c:pt>
                <c:pt idx="11876">
                  <c:v>0.77612118055555557</c:v>
                </c:pt>
                <c:pt idx="11877">
                  <c:v>0.77612261574074071</c:v>
                </c:pt>
                <c:pt idx="11878">
                  <c:v>0.77612361111111117</c:v>
                </c:pt>
                <c:pt idx="11879">
                  <c:v>0.77612431712962959</c:v>
                </c:pt>
                <c:pt idx="11880">
                  <c:v>0.77612534722222215</c:v>
                </c:pt>
                <c:pt idx="11881">
                  <c:v>0.7761260532407408</c:v>
                </c:pt>
                <c:pt idx="11882">
                  <c:v>0.77612708333333336</c:v>
                </c:pt>
                <c:pt idx="11883">
                  <c:v>0.77612780092592593</c:v>
                </c:pt>
                <c:pt idx="11884">
                  <c:v>0.77612881944444434</c:v>
                </c:pt>
                <c:pt idx="11885">
                  <c:v>0.77612954861111116</c:v>
                </c:pt>
                <c:pt idx="11886">
                  <c:v>0.77613055555555555</c:v>
                </c:pt>
                <c:pt idx="11887">
                  <c:v>0.77613127314814812</c:v>
                </c:pt>
                <c:pt idx="11888">
                  <c:v>0.77613229166666675</c:v>
                </c:pt>
                <c:pt idx="11889">
                  <c:v>0.7761330324074075</c:v>
                </c:pt>
                <c:pt idx="11890">
                  <c:v>0.77613402777777774</c:v>
                </c:pt>
                <c:pt idx="11891">
                  <c:v>0.7761347453703703</c:v>
                </c:pt>
                <c:pt idx="11892">
                  <c:v>0.77613576388888894</c:v>
                </c:pt>
                <c:pt idx="11893">
                  <c:v>0.77613645833333333</c:v>
                </c:pt>
                <c:pt idx="11894">
                  <c:v>0.77613749999999992</c:v>
                </c:pt>
                <c:pt idx="11895">
                  <c:v>0.77613819444444443</c:v>
                </c:pt>
                <c:pt idx="11896">
                  <c:v>0.77613923611111113</c:v>
                </c:pt>
                <c:pt idx="11897">
                  <c:v>0.77613994212962967</c:v>
                </c:pt>
                <c:pt idx="11898">
                  <c:v>0.77614097222222223</c:v>
                </c:pt>
                <c:pt idx="11899">
                  <c:v>0.77614167824074076</c:v>
                </c:pt>
                <c:pt idx="11900">
                  <c:v>0.77614270833333332</c:v>
                </c:pt>
                <c:pt idx="11901">
                  <c:v>0.77614342592592589</c:v>
                </c:pt>
                <c:pt idx="11902">
                  <c:v>0.77614444444444441</c:v>
                </c:pt>
                <c:pt idx="11903">
                  <c:v>0.7761451620370371</c:v>
                </c:pt>
                <c:pt idx="11904">
                  <c:v>0.77614619212962965</c:v>
                </c:pt>
                <c:pt idx="11905">
                  <c:v>0.77614689814814808</c:v>
                </c:pt>
                <c:pt idx="11906">
                  <c:v>0.7761479166666666</c:v>
                </c:pt>
                <c:pt idx="11907">
                  <c:v>0.77614862268518525</c:v>
                </c:pt>
                <c:pt idx="11908">
                  <c:v>0.77614965277777781</c:v>
                </c:pt>
                <c:pt idx="11909">
                  <c:v>0.77615035879629624</c:v>
                </c:pt>
                <c:pt idx="11910">
                  <c:v>0.77615138888888879</c:v>
                </c:pt>
                <c:pt idx="11911">
                  <c:v>0.77615209490740744</c:v>
                </c:pt>
                <c:pt idx="11912">
                  <c:v>0.77615313657407414</c:v>
                </c:pt>
                <c:pt idx="11913">
                  <c:v>0.7761538541666666</c:v>
                </c:pt>
                <c:pt idx="11914">
                  <c:v>0.77615487268518513</c:v>
                </c:pt>
                <c:pt idx="11915">
                  <c:v>0.77615556712962963</c:v>
                </c:pt>
                <c:pt idx="11916">
                  <c:v>0.77615660879629633</c:v>
                </c:pt>
                <c:pt idx="11917">
                  <c:v>0.77615731481481476</c:v>
                </c:pt>
                <c:pt idx="11918">
                  <c:v>0.77615833333333339</c:v>
                </c:pt>
                <c:pt idx="11919">
                  <c:v>0.77615902777777779</c:v>
                </c:pt>
                <c:pt idx="11920">
                  <c:v>0.77616006944444438</c:v>
                </c:pt>
                <c:pt idx="11921">
                  <c:v>0.77616077546296303</c:v>
                </c:pt>
                <c:pt idx="11922">
                  <c:v>0.77616180555555558</c:v>
                </c:pt>
                <c:pt idx="11923">
                  <c:v>0.77616252314814815</c:v>
                </c:pt>
                <c:pt idx="11924">
                  <c:v>0.77616354166666668</c:v>
                </c:pt>
                <c:pt idx="11925">
                  <c:v>0.77616427083333328</c:v>
                </c:pt>
                <c:pt idx="11926">
                  <c:v>0.77616527777777777</c:v>
                </c:pt>
                <c:pt idx="11927">
                  <c:v>0.77616599537037034</c:v>
                </c:pt>
                <c:pt idx="11928">
                  <c:v>0.7761670254629629</c:v>
                </c:pt>
                <c:pt idx="11929">
                  <c:v>0.77616773148148155</c:v>
                </c:pt>
                <c:pt idx="11930">
                  <c:v>0.77616876157407411</c:v>
                </c:pt>
                <c:pt idx="11931">
                  <c:v>0.7761694560185185</c:v>
                </c:pt>
                <c:pt idx="11932">
                  <c:v>0.77617048611111106</c:v>
                </c:pt>
                <c:pt idx="11933">
                  <c:v>0.77617120370370374</c:v>
                </c:pt>
                <c:pt idx="11934">
                  <c:v>0.77617222222222226</c:v>
                </c:pt>
                <c:pt idx="11935">
                  <c:v>0.77617292824074069</c:v>
                </c:pt>
                <c:pt idx="11936">
                  <c:v>0.77617395833333325</c:v>
                </c:pt>
                <c:pt idx="11937">
                  <c:v>0.7761746643518519</c:v>
                </c:pt>
                <c:pt idx="11938">
                  <c:v>0.77617569444444445</c:v>
                </c:pt>
                <c:pt idx="11939">
                  <c:v>0.77617640046296288</c:v>
                </c:pt>
                <c:pt idx="11940">
                  <c:v>0.77617746527777776</c:v>
                </c:pt>
                <c:pt idx="11941">
                  <c:v>0.77617815972222226</c:v>
                </c:pt>
                <c:pt idx="11942">
                  <c:v>0.77617916666666664</c:v>
                </c:pt>
                <c:pt idx="11943">
                  <c:v>0.77617988425925921</c:v>
                </c:pt>
                <c:pt idx="11944">
                  <c:v>0.77618091435185177</c:v>
                </c:pt>
                <c:pt idx="11945">
                  <c:v>0.77618160879629627</c:v>
                </c:pt>
                <c:pt idx="11946">
                  <c:v>0.77618263888888883</c:v>
                </c:pt>
                <c:pt idx="11947">
                  <c:v>0.77618334490740748</c:v>
                </c:pt>
                <c:pt idx="11948">
                  <c:v>0.77618437500000004</c:v>
                </c:pt>
                <c:pt idx="11949">
                  <c:v>0.77618510416666664</c:v>
                </c:pt>
                <c:pt idx="11950">
                  <c:v>0.77618612268518516</c:v>
                </c:pt>
                <c:pt idx="11951">
                  <c:v>0.77618681712962967</c:v>
                </c:pt>
                <c:pt idx="11952">
                  <c:v>0.77618785879629637</c:v>
                </c:pt>
                <c:pt idx="11953">
                  <c:v>0.77618857638888894</c:v>
                </c:pt>
                <c:pt idx="11954">
                  <c:v>0.77618958333333332</c:v>
                </c:pt>
                <c:pt idx="11955">
                  <c:v>0.776190300925926</c:v>
                </c:pt>
                <c:pt idx="11956">
                  <c:v>0.7761913425925927</c:v>
                </c:pt>
                <c:pt idx="11957">
                  <c:v>0.77619204861111113</c:v>
                </c:pt>
                <c:pt idx="11958">
                  <c:v>0.77619305555555551</c:v>
                </c:pt>
                <c:pt idx="11959">
                  <c:v>0.77619375000000002</c:v>
                </c:pt>
                <c:pt idx="11960">
                  <c:v>0.77619479166666672</c:v>
                </c:pt>
                <c:pt idx="11961">
                  <c:v>0.77619552083333332</c:v>
                </c:pt>
                <c:pt idx="11962">
                  <c:v>0.7761965277777777</c:v>
                </c:pt>
                <c:pt idx="11963">
                  <c:v>0.77619724537037038</c:v>
                </c:pt>
                <c:pt idx="11964">
                  <c:v>0.77619827546296294</c:v>
                </c:pt>
                <c:pt idx="11965">
                  <c:v>0.77619899305555551</c:v>
                </c:pt>
                <c:pt idx="11966">
                  <c:v>0.77619999999999989</c:v>
                </c:pt>
                <c:pt idx="11967">
                  <c:v>0.77620071759259257</c:v>
                </c:pt>
                <c:pt idx="11968">
                  <c:v>0.77620175925925927</c:v>
                </c:pt>
                <c:pt idx="11969">
                  <c:v>0.77620246527777781</c:v>
                </c:pt>
                <c:pt idx="11970">
                  <c:v>0.77620348379629622</c:v>
                </c:pt>
                <c:pt idx="11971">
                  <c:v>0.77620418981481487</c:v>
                </c:pt>
                <c:pt idx="11972">
                  <c:v>0.77620520833333329</c:v>
                </c:pt>
                <c:pt idx="11973">
                  <c:v>0.77620591435185193</c:v>
                </c:pt>
                <c:pt idx="11974">
                  <c:v>0.77620694444444449</c:v>
                </c:pt>
                <c:pt idx="11975">
                  <c:v>0.77620766203703706</c:v>
                </c:pt>
                <c:pt idx="11976">
                  <c:v>0.77620870370370376</c:v>
                </c:pt>
                <c:pt idx="11977">
                  <c:v>0.77620940972222219</c:v>
                </c:pt>
                <c:pt idx="11978">
                  <c:v>0.77621043981481475</c:v>
                </c:pt>
                <c:pt idx="11979">
                  <c:v>0.77621113425925925</c:v>
                </c:pt>
                <c:pt idx="11980">
                  <c:v>0.77621215277777778</c:v>
                </c:pt>
                <c:pt idx="11981">
                  <c:v>0.77621287037037046</c:v>
                </c:pt>
                <c:pt idx="11982">
                  <c:v>0.77621390046296301</c:v>
                </c:pt>
                <c:pt idx="11983">
                  <c:v>0.77621460648148144</c:v>
                </c:pt>
                <c:pt idx="11984">
                  <c:v>0.77621563657407411</c:v>
                </c:pt>
                <c:pt idx="11985">
                  <c:v>0.77621635416666657</c:v>
                </c:pt>
                <c:pt idx="11986">
                  <c:v>0.77621736111111117</c:v>
                </c:pt>
                <c:pt idx="11987">
                  <c:v>0.7762180671296296</c:v>
                </c:pt>
                <c:pt idx="11988">
                  <c:v>0.7762191087962963</c:v>
                </c:pt>
                <c:pt idx="11989">
                  <c:v>0.7762198379629629</c:v>
                </c:pt>
                <c:pt idx="11990">
                  <c:v>0.77622083333333336</c:v>
                </c:pt>
                <c:pt idx="11991">
                  <c:v>0.77622155092592593</c:v>
                </c:pt>
                <c:pt idx="11992">
                  <c:v>0.77622258101851849</c:v>
                </c:pt>
                <c:pt idx="11993">
                  <c:v>0.77622329861111117</c:v>
                </c:pt>
                <c:pt idx="11994">
                  <c:v>0.77622430555555555</c:v>
                </c:pt>
                <c:pt idx="11995">
                  <c:v>0.77622503472222215</c:v>
                </c:pt>
                <c:pt idx="11996">
                  <c:v>0.77622606481481482</c:v>
                </c:pt>
                <c:pt idx="11997">
                  <c:v>0.77622677083333336</c:v>
                </c:pt>
                <c:pt idx="11998">
                  <c:v>0.77622777777777774</c:v>
                </c:pt>
                <c:pt idx="11999">
                  <c:v>0.77622849537037031</c:v>
                </c:pt>
                <c:pt idx="12000">
                  <c:v>0.77622951388888894</c:v>
                </c:pt>
                <c:pt idx="12001">
                  <c:v>0.77623023148148151</c:v>
                </c:pt>
                <c:pt idx="12002">
                  <c:v>0.77623125000000004</c:v>
                </c:pt>
                <c:pt idx="12003">
                  <c:v>0.77623195601851858</c:v>
                </c:pt>
                <c:pt idx="12004">
                  <c:v>0.77623299768518528</c:v>
                </c:pt>
                <c:pt idx="12005">
                  <c:v>0.77623371527777785</c:v>
                </c:pt>
                <c:pt idx="12006">
                  <c:v>0.77623472222222223</c:v>
                </c:pt>
                <c:pt idx="12007">
                  <c:v>0.77623545138888883</c:v>
                </c:pt>
                <c:pt idx="12008">
                  <c:v>0.77623646990740747</c:v>
                </c:pt>
                <c:pt idx="12009">
                  <c:v>0.77623718750000004</c:v>
                </c:pt>
                <c:pt idx="12010">
                  <c:v>0.77623855324074065</c:v>
                </c:pt>
                <c:pt idx="12011">
                  <c:v>0.77623960648148149</c:v>
                </c:pt>
                <c:pt idx="12012">
                  <c:v>0.77624063657407405</c:v>
                </c:pt>
                <c:pt idx="12013">
                  <c:v>0.77624166666666661</c:v>
                </c:pt>
                <c:pt idx="12014">
                  <c:v>0.77624237268518526</c:v>
                </c:pt>
                <c:pt idx="12015">
                  <c:v>0.77624342592592599</c:v>
                </c:pt>
                <c:pt idx="12016">
                  <c:v>0.77624413194444442</c:v>
                </c:pt>
                <c:pt idx="12017">
                  <c:v>0.7762451388888888</c:v>
                </c:pt>
                <c:pt idx="12018">
                  <c:v>0.77624586805555562</c:v>
                </c:pt>
                <c:pt idx="12019">
                  <c:v>0.77624688657407415</c:v>
                </c:pt>
                <c:pt idx="12020">
                  <c:v>0.7762476041666666</c:v>
                </c:pt>
                <c:pt idx="12021">
                  <c:v>0.77624861111111121</c:v>
                </c:pt>
                <c:pt idx="12022">
                  <c:v>0.77624932870370367</c:v>
                </c:pt>
                <c:pt idx="12023">
                  <c:v>0.77625035879629634</c:v>
                </c:pt>
                <c:pt idx="12024">
                  <c:v>0.77625109953703708</c:v>
                </c:pt>
                <c:pt idx="12025">
                  <c:v>0.7762520833333334</c:v>
                </c:pt>
                <c:pt idx="12026">
                  <c:v>0.77625278935185182</c:v>
                </c:pt>
                <c:pt idx="12027">
                  <c:v>0.77625383101851853</c:v>
                </c:pt>
                <c:pt idx="12028">
                  <c:v>0.77625454861111109</c:v>
                </c:pt>
                <c:pt idx="12029">
                  <c:v>0.77625555555555559</c:v>
                </c:pt>
                <c:pt idx="12030">
                  <c:v>0.77625626157407401</c:v>
                </c:pt>
                <c:pt idx="12031">
                  <c:v>0.77625729166666668</c:v>
                </c:pt>
                <c:pt idx="12032">
                  <c:v>0.77625802083333328</c:v>
                </c:pt>
                <c:pt idx="12033">
                  <c:v>0.77625902777777778</c:v>
                </c:pt>
                <c:pt idx="12034">
                  <c:v>0.77625974537037035</c:v>
                </c:pt>
                <c:pt idx="12035">
                  <c:v>0.77626078703703705</c:v>
                </c:pt>
                <c:pt idx="12036">
                  <c:v>0.77626150462962962</c:v>
                </c:pt>
                <c:pt idx="12037">
                  <c:v>0.77626249999999997</c:v>
                </c:pt>
                <c:pt idx="12038">
                  <c:v>0.77626319444444436</c:v>
                </c:pt>
                <c:pt idx="12039">
                  <c:v>0.7762642476851852</c:v>
                </c:pt>
                <c:pt idx="12040">
                  <c:v>0.77626496527777789</c:v>
                </c:pt>
                <c:pt idx="12041">
                  <c:v>0.77626597222222227</c:v>
                </c:pt>
                <c:pt idx="12042">
                  <c:v>0.77626668981481484</c:v>
                </c:pt>
                <c:pt idx="12043">
                  <c:v>0.77626771990740739</c:v>
                </c:pt>
                <c:pt idx="12044">
                  <c:v>0.77626843750000007</c:v>
                </c:pt>
                <c:pt idx="12045">
                  <c:v>0.77626944444444446</c:v>
                </c:pt>
                <c:pt idx="12046">
                  <c:v>0.77627016203703703</c:v>
                </c:pt>
                <c:pt idx="12047">
                  <c:v>0.77627119212962958</c:v>
                </c:pt>
                <c:pt idx="12048">
                  <c:v>0.77627189814814812</c:v>
                </c:pt>
                <c:pt idx="12049">
                  <c:v>0.77627293981481482</c:v>
                </c:pt>
                <c:pt idx="12050">
                  <c:v>0.77627365740740739</c:v>
                </c:pt>
                <c:pt idx="12051">
                  <c:v>0.77627465277777785</c:v>
                </c:pt>
                <c:pt idx="12052">
                  <c:v>0.77627537037037042</c:v>
                </c:pt>
                <c:pt idx="12053">
                  <c:v>0.77627638888888884</c:v>
                </c:pt>
                <c:pt idx="12054">
                  <c:v>0.77627709490740748</c:v>
                </c:pt>
                <c:pt idx="12055">
                  <c:v>0.77627812500000004</c:v>
                </c:pt>
                <c:pt idx="12056">
                  <c:v>0.77627885416666664</c:v>
                </c:pt>
                <c:pt idx="12057">
                  <c:v>0.77627986111111114</c:v>
                </c:pt>
                <c:pt idx="12058">
                  <c:v>0.77628059027777774</c:v>
                </c:pt>
                <c:pt idx="12059">
                  <c:v>0.77628160879629637</c:v>
                </c:pt>
                <c:pt idx="12060">
                  <c:v>0.77628232638888894</c:v>
                </c:pt>
                <c:pt idx="12061">
                  <c:v>0.77628333333333333</c:v>
                </c:pt>
                <c:pt idx="12062">
                  <c:v>0.77628405092592601</c:v>
                </c:pt>
                <c:pt idx="12063">
                  <c:v>0.77628510416666663</c:v>
                </c:pt>
                <c:pt idx="12064">
                  <c:v>0.77628577546296296</c:v>
                </c:pt>
                <c:pt idx="12065">
                  <c:v>0.77628680555555551</c:v>
                </c:pt>
                <c:pt idx="12066">
                  <c:v>0.77628751157407405</c:v>
                </c:pt>
                <c:pt idx="12067">
                  <c:v>0.77628854166666672</c:v>
                </c:pt>
                <c:pt idx="12068">
                  <c:v>0.77628925925925929</c:v>
                </c:pt>
                <c:pt idx="12069">
                  <c:v>0.7762902777777777</c:v>
                </c:pt>
                <c:pt idx="12070">
                  <c:v>0.77629098379629635</c:v>
                </c:pt>
                <c:pt idx="12071">
                  <c:v>0.77629202546296294</c:v>
                </c:pt>
                <c:pt idx="12072">
                  <c:v>0.77629274305555551</c:v>
                </c:pt>
                <c:pt idx="12073">
                  <c:v>0.77629374999999989</c:v>
                </c:pt>
                <c:pt idx="12074">
                  <c:v>0.77629446759259257</c:v>
                </c:pt>
                <c:pt idx="12075">
                  <c:v>0.77629549768518524</c:v>
                </c:pt>
                <c:pt idx="12076">
                  <c:v>0.77629623842592599</c:v>
                </c:pt>
                <c:pt idx="12077">
                  <c:v>0.77629722222222231</c:v>
                </c:pt>
                <c:pt idx="12078">
                  <c:v>0.7762979166666667</c:v>
                </c:pt>
                <c:pt idx="12079">
                  <c:v>0.77629894675925926</c:v>
                </c:pt>
                <c:pt idx="12080">
                  <c:v>0.77629966435185194</c:v>
                </c:pt>
                <c:pt idx="12081">
                  <c:v>0.77630069444444449</c:v>
                </c:pt>
                <c:pt idx="12082">
                  <c:v>0.77630141203703706</c:v>
                </c:pt>
                <c:pt idx="12083">
                  <c:v>0.77630245370370377</c:v>
                </c:pt>
                <c:pt idx="12084">
                  <c:v>0.77630314814814805</c:v>
                </c:pt>
                <c:pt idx="12085">
                  <c:v>0.77630416666666668</c:v>
                </c:pt>
                <c:pt idx="12086">
                  <c:v>0.77630487268518511</c:v>
                </c:pt>
                <c:pt idx="12087">
                  <c:v>0.77630592592592595</c:v>
                </c:pt>
                <c:pt idx="12088">
                  <c:v>0.77630663194444438</c:v>
                </c:pt>
                <c:pt idx="12089">
                  <c:v>0.77630763888888887</c:v>
                </c:pt>
                <c:pt idx="12090">
                  <c:v>0.77630835648148144</c:v>
                </c:pt>
                <c:pt idx="12091">
                  <c:v>0.77630937499999997</c:v>
                </c:pt>
                <c:pt idx="12092">
                  <c:v>0.77631009259259265</c:v>
                </c:pt>
                <c:pt idx="12093">
                  <c:v>0.77631111111111117</c:v>
                </c:pt>
                <c:pt idx="12094">
                  <c:v>0.77631182870370363</c:v>
                </c:pt>
                <c:pt idx="12095">
                  <c:v>0.77631287037037033</c:v>
                </c:pt>
                <c:pt idx="12096">
                  <c:v>0.77631357638888898</c:v>
                </c:pt>
                <c:pt idx="12097">
                  <c:v>0.77631458333333336</c:v>
                </c:pt>
                <c:pt idx="12098">
                  <c:v>0.77631530092592593</c:v>
                </c:pt>
                <c:pt idx="12099">
                  <c:v>0.77631633101851849</c:v>
                </c:pt>
                <c:pt idx="12100">
                  <c:v>0.77631703703703703</c:v>
                </c:pt>
                <c:pt idx="12101">
                  <c:v>0.77631805555555555</c:v>
                </c:pt>
                <c:pt idx="12102">
                  <c:v>0.77631876157407398</c:v>
                </c:pt>
                <c:pt idx="12103">
                  <c:v>0.77631980324074068</c:v>
                </c:pt>
                <c:pt idx="12104">
                  <c:v>0.7763205324074075</c:v>
                </c:pt>
                <c:pt idx="12105">
                  <c:v>0.77632152777777774</c:v>
                </c:pt>
                <c:pt idx="12106">
                  <c:v>0.77632222222222225</c:v>
                </c:pt>
                <c:pt idx="12107">
                  <c:v>0.77632326388888895</c:v>
                </c:pt>
                <c:pt idx="12108">
                  <c:v>0.77632396990740737</c:v>
                </c:pt>
                <c:pt idx="12109">
                  <c:v>0.77632499999999993</c:v>
                </c:pt>
                <c:pt idx="12110">
                  <c:v>0.77632570601851858</c:v>
                </c:pt>
                <c:pt idx="12111">
                  <c:v>0.77632674768518528</c:v>
                </c:pt>
                <c:pt idx="12112">
                  <c:v>0.77632746527777774</c:v>
                </c:pt>
                <c:pt idx="12113">
                  <c:v>0.77632847222222223</c:v>
                </c:pt>
                <c:pt idx="12114">
                  <c:v>0.77632918981481491</c:v>
                </c:pt>
                <c:pt idx="12115">
                  <c:v>0.77633024305555554</c:v>
                </c:pt>
                <c:pt idx="12116">
                  <c:v>0.77633094907407407</c:v>
                </c:pt>
                <c:pt idx="12117">
                  <c:v>0.77633194444444442</c:v>
                </c:pt>
                <c:pt idx="12118">
                  <c:v>0.77633263888888893</c:v>
                </c:pt>
                <c:pt idx="12119">
                  <c:v>0.77633369212962966</c:v>
                </c:pt>
                <c:pt idx="12120">
                  <c:v>0.77633440972222223</c:v>
                </c:pt>
                <c:pt idx="12121">
                  <c:v>0.77633541666666661</c:v>
                </c:pt>
                <c:pt idx="12122">
                  <c:v>0.77633613425925929</c:v>
                </c:pt>
                <c:pt idx="12123">
                  <c:v>0.77633716435185185</c:v>
                </c:pt>
                <c:pt idx="12124">
                  <c:v>0.77633788194444442</c:v>
                </c:pt>
                <c:pt idx="12125">
                  <c:v>0.77633890046296294</c:v>
                </c:pt>
                <c:pt idx="12126">
                  <c:v>0.77633960648148148</c:v>
                </c:pt>
                <c:pt idx="12127">
                  <c:v>0.77634063657407404</c:v>
                </c:pt>
                <c:pt idx="12128">
                  <c:v>0.77634134259259258</c:v>
                </c:pt>
                <c:pt idx="12129">
                  <c:v>0.77634237268518513</c:v>
                </c:pt>
                <c:pt idx="12130">
                  <c:v>0.77634306712962964</c:v>
                </c:pt>
                <c:pt idx="12131">
                  <c:v>0.77634415509259258</c:v>
                </c:pt>
                <c:pt idx="12132">
                  <c:v>0.77634480324074084</c:v>
                </c:pt>
                <c:pt idx="12133">
                  <c:v>0.77634584490740732</c:v>
                </c:pt>
                <c:pt idx="12134">
                  <c:v>0.77634653935185183</c:v>
                </c:pt>
                <c:pt idx="12135">
                  <c:v>0.77634756944444439</c:v>
                </c:pt>
                <c:pt idx="12136">
                  <c:v>0.77634827546296303</c:v>
                </c:pt>
                <c:pt idx="12137">
                  <c:v>0.77634930555555559</c:v>
                </c:pt>
                <c:pt idx="12138">
                  <c:v>0.77635001157407402</c:v>
                </c:pt>
                <c:pt idx="12139">
                  <c:v>0.77635106481481486</c:v>
                </c:pt>
                <c:pt idx="12140">
                  <c:v>0.77635175925925937</c:v>
                </c:pt>
                <c:pt idx="12141">
                  <c:v>0.77635277777777778</c:v>
                </c:pt>
                <c:pt idx="12142">
                  <c:v>0.77635418981481485</c:v>
                </c:pt>
                <c:pt idx="12143">
                  <c:v>0.77635531249999989</c:v>
                </c:pt>
                <c:pt idx="12144">
                  <c:v>0.77635624999999997</c:v>
                </c:pt>
                <c:pt idx="12145">
                  <c:v>0.77635695601851851</c:v>
                </c:pt>
                <c:pt idx="12146">
                  <c:v>0.77635799768518521</c:v>
                </c:pt>
                <c:pt idx="12147">
                  <c:v>0.77635870370370375</c:v>
                </c:pt>
                <c:pt idx="12148">
                  <c:v>0.77635972222222227</c:v>
                </c:pt>
                <c:pt idx="12149">
                  <c:v>0.7763604282407407</c:v>
                </c:pt>
                <c:pt idx="12150">
                  <c:v>0.77636149305555557</c:v>
                </c:pt>
                <c:pt idx="12151">
                  <c:v>0.776362199074074</c:v>
                </c:pt>
                <c:pt idx="12152">
                  <c:v>0.77636319444444446</c:v>
                </c:pt>
                <c:pt idx="12153">
                  <c:v>0.77636392361111106</c:v>
                </c:pt>
                <c:pt idx="12154">
                  <c:v>0.77636495370370373</c:v>
                </c:pt>
                <c:pt idx="12155">
                  <c:v>0.77636567129629619</c:v>
                </c:pt>
                <c:pt idx="12156">
                  <c:v>0.77636668981481483</c:v>
                </c:pt>
                <c:pt idx="12157">
                  <c:v>0.77636738425925922</c:v>
                </c:pt>
                <c:pt idx="12158">
                  <c:v>0.77636840277777786</c:v>
                </c:pt>
                <c:pt idx="12159">
                  <c:v>0.77636910879629628</c:v>
                </c:pt>
                <c:pt idx="12160">
                  <c:v>0.77637013888888884</c:v>
                </c:pt>
                <c:pt idx="12161">
                  <c:v>0.77637084490740749</c:v>
                </c:pt>
                <c:pt idx="12162">
                  <c:v>0.77637187500000004</c:v>
                </c:pt>
                <c:pt idx="12163">
                  <c:v>0.77637260416666665</c:v>
                </c:pt>
                <c:pt idx="12164">
                  <c:v>0.77637361111111114</c:v>
                </c:pt>
                <c:pt idx="12165">
                  <c:v>0.7763743287037036</c:v>
                </c:pt>
                <c:pt idx="12166">
                  <c:v>0.77637535879629638</c:v>
                </c:pt>
                <c:pt idx="12167">
                  <c:v>0.77637638888888894</c:v>
                </c:pt>
                <c:pt idx="12168">
                  <c:v>0.77637744212962956</c:v>
                </c:pt>
                <c:pt idx="12169">
                  <c:v>0.77637848379629626</c:v>
                </c:pt>
                <c:pt idx="12170">
                  <c:v>0.77637952546296296</c:v>
                </c:pt>
                <c:pt idx="12171">
                  <c:v>0.77638055555555552</c:v>
                </c:pt>
                <c:pt idx="12172">
                  <c:v>0.77638159722222222</c:v>
                </c:pt>
                <c:pt idx="12173">
                  <c:v>0.77638263888888892</c:v>
                </c:pt>
                <c:pt idx="12174">
                  <c:v>0.77638368055555551</c:v>
                </c:pt>
                <c:pt idx="12175">
                  <c:v>0.77638472222222221</c:v>
                </c:pt>
                <c:pt idx="12176">
                  <c:v>0.77638577546296295</c:v>
                </c:pt>
                <c:pt idx="12177">
                  <c:v>0.77638680555555561</c:v>
                </c:pt>
                <c:pt idx="12178">
                  <c:v>0.77638785879629635</c:v>
                </c:pt>
                <c:pt idx="12179">
                  <c:v>0.7763892361111111</c:v>
                </c:pt>
                <c:pt idx="12180">
                  <c:v>0.7763902777777778</c:v>
                </c:pt>
                <c:pt idx="12181">
                  <c:v>0.77639131944444451</c:v>
                </c:pt>
                <c:pt idx="12182">
                  <c:v>0.7763923611111111</c:v>
                </c:pt>
                <c:pt idx="12183">
                  <c:v>0.77639341435185194</c:v>
                </c:pt>
                <c:pt idx="12184">
                  <c:v>0.7763944444444445</c:v>
                </c:pt>
                <c:pt idx="12185">
                  <c:v>0.7763954861111112</c:v>
                </c:pt>
                <c:pt idx="12186">
                  <c:v>0.77639652777777768</c:v>
                </c:pt>
                <c:pt idx="12187">
                  <c:v>0.77639758101851852</c:v>
                </c:pt>
                <c:pt idx="12188">
                  <c:v>0.77639861111111108</c:v>
                </c:pt>
                <c:pt idx="12189">
                  <c:v>0.77639967592592596</c:v>
                </c:pt>
                <c:pt idx="12190">
                  <c:v>0.77640069444444448</c:v>
                </c:pt>
                <c:pt idx="12191">
                  <c:v>0.77640173611111107</c:v>
                </c:pt>
                <c:pt idx="12192">
                  <c:v>0.77640277777777778</c:v>
                </c:pt>
                <c:pt idx="12193">
                  <c:v>0.77640381944444448</c:v>
                </c:pt>
                <c:pt idx="12194">
                  <c:v>0.77640486111111118</c:v>
                </c:pt>
                <c:pt idx="12195">
                  <c:v>0.77640590277777777</c:v>
                </c:pt>
                <c:pt idx="12196">
                  <c:v>0.77640694444444447</c:v>
                </c:pt>
                <c:pt idx="12197">
                  <c:v>0.77640799768518509</c:v>
                </c:pt>
                <c:pt idx="12198">
                  <c:v>0.77640902777777787</c:v>
                </c:pt>
                <c:pt idx="12199">
                  <c:v>0.77641008101851849</c:v>
                </c:pt>
                <c:pt idx="12200">
                  <c:v>0.77641111111111105</c:v>
                </c:pt>
                <c:pt idx="12201">
                  <c:v>0.77641287037037043</c:v>
                </c:pt>
                <c:pt idx="12202">
                  <c:v>0.77641387731481482</c:v>
                </c:pt>
                <c:pt idx="12203">
                  <c:v>0.77641493055555555</c:v>
                </c:pt>
                <c:pt idx="12204">
                  <c:v>0.77641597222222225</c:v>
                </c:pt>
                <c:pt idx="12205">
                  <c:v>0.77641704861111105</c:v>
                </c:pt>
                <c:pt idx="12206">
                  <c:v>0.77641806712962957</c:v>
                </c:pt>
                <c:pt idx="12207">
                  <c:v>0.77641910879629628</c:v>
                </c:pt>
                <c:pt idx="12208">
                  <c:v>0.77642015046296298</c:v>
                </c:pt>
                <c:pt idx="12209">
                  <c:v>0.77642119212962957</c:v>
                </c:pt>
                <c:pt idx="12210">
                  <c:v>0.77642222222222224</c:v>
                </c:pt>
                <c:pt idx="12211">
                  <c:v>0.77642328703703711</c:v>
                </c:pt>
                <c:pt idx="12212">
                  <c:v>0.77642431712962967</c:v>
                </c:pt>
                <c:pt idx="12213">
                  <c:v>0.77642533564814808</c:v>
                </c:pt>
                <c:pt idx="12214">
                  <c:v>0.77642673611111113</c:v>
                </c:pt>
                <c:pt idx="12215">
                  <c:v>0.77642778935185186</c:v>
                </c:pt>
                <c:pt idx="12216">
                  <c:v>0.77642883101851856</c:v>
                </c:pt>
                <c:pt idx="12217">
                  <c:v>0.77642984953703698</c:v>
                </c:pt>
                <c:pt idx="12218">
                  <c:v>0.77643090277777782</c:v>
                </c:pt>
                <c:pt idx="12219">
                  <c:v>0.77643194444444441</c:v>
                </c:pt>
                <c:pt idx="12220">
                  <c:v>0.77643299768518526</c:v>
                </c:pt>
                <c:pt idx="12221">
                  <c:v>0.77643402777777781</c:v>
                </c:pt>
                <c:pt idx="12222">
                  <c:v>0.77643509259259258</c:v>
                </c:pt>
                <c:pt idx="12223">
                  <c:v>0.77643611111111122</c:v>
                </c:pt>
                <c:pt idx="12224">
                  <c:v>0.77643715277777769</c:v>
                </c:pt>
                <c:pt idx="12225">
                  <c:v>0.77643820601851854</c:v>
                </c:pt>
                <c:pt idx="12226">
                  <c:v>0.77643924768518513</c:v>
                </c:pt>
                <c:pt idx="12227">
                  <c:v>0.77644028935185183</c:v>
                </c:pt>
                <c:pt idx="12228">
                  <c:v>0.77644133101851853</c:v>
                </c:pt>
                <c:pt idx="12229">
                  <c:v>0.77644237268518523</c:v>
                </c:pt>
                <c:pt idx="12230">
                  <c:v>0.77644341435185182</c:v>
                </c:pt>
                <c:pt idx="12231">
                  <c:v>0.77644444444444449</c:v>
                </c:pt>
                <c:pt idx="12232">
                  <c:v>0.77644549768518523</c:v>
                </c:pt>
                <c:pt idx="12233">
                  <c:v>0.77644652777777778</c:v>
                </c:pt>
                <c:pt idx="12234">
                  <c:v>0.77644756944444449</c:v>
                </c:pt>
                <c:pt idx="12235">
                  <c:v>0.77644861111111119</c:v>
                </c:pt>
                <c:pt idx="12236">
                  <c:v>0.77644965277777767</c:v>
                </c:pt>
                <c:pt idx="12237">
                  <c:v>0.77645069444444437</c:v>
                </c:pt>
                <c:pt idx="12238">
                  <c:v>0.77645174768518521</c:v>
                </c:pt>
                <c:pt idx="12239">
                  <c:v>0.77645277777777777</c:v>
                </c:pt>
                <c:pt idx="12240">
                  <c:v>0.7764538310185185</c:v>
                </c:pt>
                <c:pt idx="12241">
                  <c:v>0.7764548726851852</c:v>
                </c:pt>
                <c:pt idx="12242">
                  <c:v>0.77645591435185191</c:v>
                </c:pt>
                <c:pt idx="12243">
                  <c:v>0.7764569560185185</c:v>
                </c:pt>
                <c:pt idx="12244">
                  <c:v>0.7764579976851852</c:v>
                </c:pt>
                <c:pt idx="12245">
                  <c:v>0.77645902777777775</c:v>
                </c:pt>
                <c:pt idx="12246">
                  <c:v>0.77646005787037042</c:v>
                </c:pt>
                <c:pt idx="12247">
                  <c:v>0.77646111111111116</c:v>
                </c:pt>
                <c:pt idx="12248">
                  <c:v>0.77646216435185178</c:v>
                </c:pt>
                <c:pt idx="12249">
                  <c:v>0.77646319444444434</c:v>
                </c:pt>
                <c:pt idx="12250">
                  <c:v>0.77646424768518518</c:v>
                </c:pt>
                <c:pt idx="12251">
                  <c:v>0.77646527777777774</c:v>
                </c:pt>
                <c:pt idx="12252">
                  <c:v>0.77646634259259262</c:v>
                </c:pt>
                <c:pt idx="12253">
                  <c:v>0.77646736111111114</c:v>
                </c:pt>
                <c:pt idx="12254">
                  <c:v>0.77646841435185188</c:v>
                </c:pt>
                <c:pt idx="12255">
                  <c:v>0.77646944444444443</c:v>
                </c:pt>
                <c:pt idx="12256">
                  <c:v>0.77647084490740736</c:v>
                </c:pt>
                <c:pt idx="12257">
                  <c:v>0.77647187500000003</c:v>
                </c:pt>
                <c:pt idx="12258">
                  <c:v>0.77647291666666662</c:v>
                </c:pt>
                <c:pt idx="12259">
                  <c:v>0.77647395833333333</c:v>
                </c:pt>
                <c:pt idx="12260">
                  <c:v>0.77647500000000003</c:v>
                </c:pt>
                <c:pt idx="12261">
                  <c:v>0.77647605324074076</c:v>
                </c:pt>
                <c:pt idx="12262">
                  <c:v>0.77647708333333332</c:v>
                </c:pt>
                <c:pt idx="12263">
                  <c:v>0.77647812500000002</c:v>
                </c:pt>
                <c:pt idx="12264">
                  <c:v>0.77647916666666672</c:v>
                </c:pt>
                <c:pt idx="12265">
                  <c:v>0.77648020833333342</c:v>
                </c:pt>
                <c:pt idx="12266">
                  <c:v>0.77648126157407404</c:v>
                </c:pt>
                <c:pt idx="12267">
                  <c:v>0.77648230324074075</c:v>
                </c:pt>
                <c:pt idx="12268">
                  <c:v>0.7764833333333333</c:v>
                </c:pt>
                <c:pt idx="12269">
                  <c:v>0.77648436342592586</c:v>
                </c:pt>
                <c:pt idx="12270">
                  <c:v>0.77648540509259256</c:v>
                </c:pt>
                <c:pt idx="12271">
                  <c:v>0.77648648148148147</c:v>
                </c:pt>
                <c:pt idx="12272">
                  <c:v>0.7764875</c:v>
                </c:pt>
                <c:pt idx="12273">
                  <c:v>0.77648855324074073</c:v>
                </c:pt>
                <c:pt idx="12274">
                  <c:v>0.7764895833333334</c:v>
                </c:pt>
                <c:pt idx="12275">
                  <c:v>0.77649062499999999</c:v>
                </c:pt>
                <c:pt idx="12276">
                  <c:v>0.77649166666666669</c:v>
                </c:pt>
                <c:pt idx="12277">
                  <c:v>0.77649273148148146</c:v>
                </c:pt>
                <c:pt idx="12278">
                  <c:v>0.77649377314814816</c:v>
                </c:pt>
                <c:pt idx="12279">
                  <c:v>0.77649479166666657</c:v>
                </c:pt>
                <c:pt idx="12280">
                  <c:v>0.77649583333333327</c:v>
                </c:pt>
                <c:pt idx="12281">
                  <c:v>0.77649687499999998</c:v>
                </c:pt>
                <c:pt idx="12282">
                  <c:v>0.77649792824074071</c:v>
                </c:pt>
                <c:pt idx="12283">
                  <c:v>0.77649896990740741</c:v>
                </c:pt>
                <c:pt idx="12284">
                  <c:v>0.77649999999999997</c:v>
                </c:pt>
                <c:pt idx="12285">
                  <c:v>0.7765010532407407</c:v>
                </c:pt>
                <c:pt idx="12286">
                  <c:v>0.77650208333333337</c:v>
                </c:pt>
                <c:pt idx="12287">
                  <c:v>0.77650317129629631</c:v>
                </c:pt>
                <c:pt idx="12288">
                  <c:v>0.77650417824074081</c:v>
                </c:pt>
                <c:pt idx="12289">
                  <c:v>0.77650520833333336</c:v>
                </c:pt>
                <c:pt idx="12290">
                  <c:v>0.77650625000000006</c:v>
                </c:pt>
                <c:pt idx="12291">
                  <c:v>0.77650728009259262</c:v>
                </c:pt>
                <c:pt idx="12292">
                  <c:v>0.77650833333333324</c:v>
                </c:pt>
                <c:pt idx="12293">
                  <c:v>0.7765094212962963</c:v>
                </c:pt>
                <c:pt idx="12294">
                  <c:v>0.77651041666666665</c:v>
                </c:pt>
                <c:pt idx="12295">
                  <c:v>0.77651145833333335</c:v>
                </c:pt>
                <c:pt idx="12296">
                  <c:v>0.77651249999999994</c:v>
                </c:pt>
                <c:pt idx="12297">
                  <c:v>0.77651354166666664</c:v>
                </c:pt>
                <c:pt idx="12298">
                  <c:v>0.77651459490740737</c:v>
                </c:pt>
                <c:pt idx="12299">
                  <c:v>0.77651564814814822</c:v>
                </c:pt>
                <c:pt idx="12300">
                  <c:v>0.77651666666666663</c:v>
                </c:pt>
                <c:pt idx="12301">
                  <c:v>0.77651774305555554</c:v>
                </c:pt>
                <c:pt idx="12302">
                  <c:v>0.77651875000000004</c:v>
                </c:pt>
                <c:pt idx="12303">
                  <c:v>0.77651979166666674</c:v>
                </c:pt>
                <c:pt idx="12304">
                  <c:v>0.7765208564814815</c:v>
                </c:pt>
                <c:pt idx="12305">
                  <c:v>0.77652187499999992</c:v>
                </c:pt>
                <c:pt idx="12306">
                  <c:v>0.77652291666666662</c:v>
                </c:pt>
                <c:pt idx="12307">
                  <c:v>0.77652396990740735</c:v>
                </c:pt>
                <c:pt idx="12308">
                  <c:v>0.77652500000000002</c:v>
                </c:pt>
                <c:pt idx="12309">
                  <c:v>0.77652606481481479</c:v>
                </c:pt>
                <c:pt idx="12310">
                  <c:v>0.77652709490740746</c:v>
                </c:pt>
                <c:pt idx="12311">
                  <c:v>0.77652847222222221</c:v>
                </c:pt>
                <c:pt idx="12312">
                  <c:v>0.77652950231481477</c:v>
                </c:pt>
                <c:pt idx="12313">
                  <c:v>0.7765305555555555</c:v>
                </c:pt>
                <c:pt idx="12314">
                  <c:v>0.77653160879629635</c:v>
                </c:pt>
                <c:pt idx="12315">
                  <c:v>0.7765326388888889</c:v>
                </c:pt>
                <c:pt idx="12316">
                  <c:v>0.77653368055555561</c:v>
                </c:pt>
                <c:pt idx="12317">
                  <c:v>0.7765347222222222</c:v>
                </c:pt>
                <c:pt idx="12318">
                  <c:v>0.77653577546296304</c:v>
                </c:pt>
                <c:pt idx="12319">
                  <c:v>0.7765368055555556</c:v>
                </c:pt>
                <c:pt idx="12320">
                  <c:v>0.7765378472222223</c:v>
                </c:pt>
                <c:pt idx="12321">
                  <c:v>0.77653888888888878</c:v>
                </c:pt>
                <c:pt idx="12322">
                  <c:v>0.7765399652777778</c:v>
                </c:pt>
                <c:pt idx="12323">
                  <c:v>0.77654096064814804</c:v>
                </c:pt>
                <c:pt idx="12324">
                  <c:v>0.77654202546296291</c:v>
                </c:pt>
                <c:pt idx="12325">
                  <c:v>0.77654305555555558</c:v>
                </c:pt>
                <c:pt idx="12326">
                  <c:v>0.77654410879629632</c:v>
                </c:pt>
                <c:pt idx="12327">
                  <c:v>0.77654549768518522</c:v>
                </c:pt>
                <c:pt idx="12328">
                  <c:v>0.77654652777777777</c:v>
                </c:pt>
                <c:pt idx="12329">
                  <c:v>0.77654758101851851</c:v>
                </c:pt>
                <c:pt idx="12330">
                  <c:v>0.77654861111111106</c:v>
                </c:pt>
                <c:pt idx="12331">
                  <c:v>0.77654966435185191</c:v>
                </c:pt>
                <c:pt idx="12332">
                  <c:v>0.77655069444444447</c:v>
                </c:pt>
                <c:pt idx="12333">
                  <c:v>0.7765517476851852</c:v>
                </c:pt>
                <c:pt idx="12334">
                  <c:v>0.77655276620370373</c:v>
                </c:pt>
                <c:pt idx="12335">
                  <c:v>0.77655381944444446</c:v>
                </c:pt>
                <c:pt idx="12336">
                  <c:v>0.77655486111111116</c:v>
                </c:pt>
                <c:pt idx="12337">
                  <c:v>0.77655590277777786</c:v>
                </c:pt>
                <c:pt idx="12338">
                  <c:v>0.77655694444444434</c:v>
                </c:pt>
                <c:pt idx="12339">
                  <c:v>0.77655799768518519</c:v>
                </c:pt>
                <c:pt idx="12340">
                  <c:v>0.77655902777777774</c:v>
                </c:pt>
                <c:pt idx="12341">
                  <c:v>0.77656006944444445</c:v>
                </c:pt>
                <c:pt idx="12342">
                  <c:v>0.77656111111111115</c:v>
                </c:pt>
                <c:pt idx="12343">
                  <c:v>0.77656216435185188</c:v>
                </c:pt>
                <c:pt idx="12344">
                  <c:v>0.77656319444444444</c:v>
                </c:pt>
                <c:pt idx="12345">
                  <c:v>0.77656423611111114</c:v>
                </c:pt>
                <c:pt idx="12346">
                  <c:v>0.77656527777777784</c:v>
                </c:pt>
                <c:pt idx="12347">
                  <c:v>0.77656635416666664</c:v>
                </c:pt>
                <c:pt idx="12348">
                  <c:v>0.77656736111111113</c:v>
                </c:pt>
                <c:pt idx="12349">
                  <c:v>0.77656843749999993</c:v>
                </c:pt>
                <c:pt idx="12350">
                  <c:v>0.77656944444444453</c:v>
                </c:pt>
                <c:pt idx="12351">
                  <c:v>0.77657048611111101</c:v>
                </c:pt>
                <c:pt idx="12352">
                  <c:v>0.77657152777777771</c:v>
                </c:pt>
                <c:pt idx="12353">
                  <c:v>0.77657258101851845</c:v>
                </c:pt>
                <c:pt idx="12354">
                  <c:v>0.77657361111111112</c:v>
                </c:pt>
                <c:pt idx="12355">
                  <c:v>0.77657467592592599</c:v>
                </c:pt>
                <c:pt idx="12356">
                  <c:v>0.77657568287037038</c:v>
                </c:pt>
                <c:pt idx="12357">
                  <c:v>0.77657672453703697</c:v>
                </c:pt>
                <c:pt idx="12358">
                  <c:v>0.77657777777777781</c:v>
                </c:pt>
                <c:pt idx="12359">
                  <c:v>0.77657881944444451</c:v>
                </c:pt>
                <c:pt idx="12360">
                  <c:v>0.7765798611111111</c:v>
                </c:pt>
                <c:pt idx="12361">
                  <c:v>0.77658091435185195</c:v>
                </c:pt>
                <c:pt idx="12362">
                  <c:v>0.77658194444444451</c:v>
                </c:pt>
                <c:pt idx="12363">
                  <c:v>0.77658298611111121</c:v>
                </c:pt>
                <c:pt idx="12364">
                  <c:v>0.77658402777777769</c:v>
                </c:pt>
                <c:pt idx="12365">
                  <c:v>0.77658508101851853</c:v>
                </c:pt>
                <c:pt idx="12366">
                  <c:v>0.77658648148148146</c:v>
                </c:pt>
                <c:pt idx="12367">
                  <c:v>0.7765875000000001</c:v>
                </c:pt>
                <c:pt idx="12368">
                  <c:v>0.77658855324074072</c:v>
                </c:pt>
                <c:pt idx="12369">
                  <c:v>0.77658958333333328</c:v>
                </c:pt>
                <c:pt idx="12370">
                  <c:v>0.7765906597222223</c:v>
                </c:pt>
                <c:pt idx="12371">
                  <c:v>0.77659167824074071</c:v>
                </c:pt>
                <c:pt idx="12372">
                  <c:v>0.77659274305555559</c:v>
                </c:pt>
                <c:pt idx="12373">
                  <c:v>0.77659374999999997</c:v>
                </c:pt>
                <c:pt idx="12374">
                  <c:v>0.77659479166666667</c:v>
                </c:pt>
                <c:pt idx="12375">
                  <c:v>0.77659583333333337</c:v>
                </c:pt>
                <c:pt idx="12376">
                  <c:v>0.77659689814814825</c:v>
                </c:pt>
                <c:pt idx="12377">
                  <c:v>0.77659792824074081</c:v>
                </c:pt>
                <c:pt idx="12378">
                  <c:v>0.77659894675925933</c:v>
                </c:pt>
                <c:pt idx="12379">
                  <c:v>0.77660000000000007</c:v>
                </c:pt>
                <c:pt idx="12380">
                  <c:v>0.77660104166666677</c:v>
                </c:pt>
                <c:pt idx="12381">
                  <c:v>0.77660208333333325</c:v>
                </c:pt>
                <c:pt idx="12382">
                  <c:v>0.77660315972222227</c:v>
                </c:pt>
                <c:pt idx="12383">
                  <c:v>0.77660417824074068</c:v>
                </c:pt>
                <c:pt idx="12384">
                  <c:v>0.77660520833333335</c:v>
                </c:pt>
                <c:pt idx="12385">
                  <c:v>0.77660624999999994</c:v>
                </c:pt>
                <c:pt idx="12386">
                  <c:v>0.77660729166666664</c:v>
                </c:pt>
                <c:pt idx="12387">
                  <c:v>0.77660833333333334</c:v>
                </c:pt>
                <c:pt idx="12388">
                  <c:v>0.77660938657407408</c:v>
                </c:pt>
                <c:pt idx="12389">
                  <c:v>0.7766104050925926</c:v>
                </c:pt>
                <c:pt idx="12390">
                  <c:v>0.77661146990740748</c:v>
                </c:pt>
                <c:pt idx="12391">
                  <c:v>0.77661250000000004</c:v>
                </c:pt>
                <c:pt idx="12392">
                  <c:v>0.77661358796296298</c:v>
                </c:pt>
                <c:pt idx="12393">
                  <c:v>0.77661459490740736</c:v>
                </c:pt>
                <c:pt idx="12394">
                  <c:v>0.77661562499999992</c:v>
                </c:pt>
                <c:pt idx="12395">
                  <c:v>0.77661666666666662</c:v>
                </c:pt>
                <c:pt idx="12396">
                  <c:v>0.77661770833333332</c:v>
                </c:pt>
                <c:pt idx="12397">
                  <c:v>0.77661878472222223</c:v>
                </c:pt>
                <c:pt idx="12398">
                  <c:v>0.77661982638888893</c:v>
                </c:pt>
                <c:pt idx="12399">
                  <c:v>0.77662083333333332</c:v>
                </c:pt>
                <c:pt idx="12400">
                  <c:v>0.77662188657407405</c:v>
                </c:pt>
                <c:pt idx="12401">
                  <c:v>0.77662291666666672</c:v>
                </c:pt>
                <c:pt idx="12402">
                  <c:v>0.77662396990740745</c:v>
                </c:pt>
                <c:pt idx="12403">
                  <c:v>0.77662500000000001</c:v>
                </c:pt>
                <c:pt idx="12404">
                  <c:v>0.77662605324074063</c:v>
                </c:pt>
                <c:pt idx="12405">
                  <c:v>0.77662708333333341</c:v>
                </c:pt>
                <c:pt idx="12406">
                  <c:v>0.77662813657407404</c:v>
                </c:pt>
                <c:pt idx="12407">
                  <c:v>0.77662916666666659</c:v>
                </c:pt>
                <c:pt idx="12408">
                  <c:v>0.77663023148148147</c:v>
                </c:pt>
                <c:pt idx="12409">
                  <c:v>0.77663126157407403</c:v>
                </c:pt>
                <c:pt idx="12410">
                  <c:v>0.7766322916666667</c:v>
                </c:pt>
                <c:pt idx="12411">
                  <c:v>0.77663333333333329</c:v>
                </c:pt>
                <c:pt idx="12412">
                  <c:v>0.77663438657407413</c:v>
                </c:pt>
                <c:pt idx="12413">
                  <c:v>0.77663542824074072</c:v>
                </c:pt>
                <c:pt idx="12414">
                  <c:v>0.77663646990740742</c:v>
                </c:pt>
                <c:pt idx="12415">
                  <c:v>0.77663751157407412</c:v>
                </c:pt>
                <c:pt idx="12416">
                  <c:v>0.77663856481481475</c:v>
                </c:pt>
                <c:pt idx="12417">
                  <c:v>0.77663958333333338</c:v>
                </c:pt>
                <c:pt idx="12418">
                  <c:v>0.77664062500000008</c:v>
                </c:pt>
                <c:pt idx="12419">
                  <c:v>0.77664167824074071</c:v>
                </c:pt>
                <c:pt idx="12420">
                  <c:v>0.77664271990740741</c:v>
                </c:pt>
                <c:pt idx="12421">
                  <c:v>0.7766441087962962</c:v>
                </c:pt>
                <c:pt idx="12422">
                  <c:v>0.77664512731481483</c:v>
                </c:pt>
                <c:pt idx="12423">
                  <c:v>0.77664618055555545</c:v>
                </c:pt>
                <c:pt idx="12424">
                  <c:v>0.77664722222222216</c:v>
                </c:pt>
                <c:pt idx="12425">
                  <c:v>0.77664826388888886</c:v>
                </c:pt>
                <c:pt idx="12426">
                  <c:v>0.77664930555555556</c:v>
                </c:pt>
                <c:pt idx="12427">
                  <c:v>0.77665035879629629</c:v>
                </c:pt>
                <c:pt idx="12428">
                  <c:v>0.77665138888888885</c:v>
                </c:pt>
                <c:pt idx="12429">
                  <c:v>0.77665243055555555</c:v>
                </c:pt>
                <c:pt idx="12430">
                  <c:v>0.77665347222222225</c:v>
                </c:pt>
                <c:pt idx="12431">
                  <c:v>0.77665451388888895</c:v>
                </c:pt>
                <c:pt idx="12432">
                  <c:v>0.77665555555555554</c:v>
                </c:pt>
                <c:pt idx="12433">
                  <c:v>0.77665659722222224</c:v>
                </c:pt>
                <c:pt idx="12434">
                  <c:v>0.77665763888888895</c:v>
                </c:pt>
                <c:pt idx="12435">
                  <c:v>0.77665868055555565</c:v>
                </c:pt>
                <c:pt idx="12436">
                  <c:v>0.77665972222222213</c:v>
                </c:pt>
                <c:pt idx="12437">
                  <c:v>0.77666076388888883</c:v>
                </c:pt>
                <c:pt idx="12438">
                  <c:v>0.77666180555555553</c:v>
                </c:pt>
                <c:pt idx="12439">
                  <c:v>0.77666284722222223</c:v>
                </c:pt>
                <c:pt idx="12440">
                  <c:v>0.77666388888888882</c:v>
                </c:pt>
                <c:pt idx="12441">
                  <c:v>0.77666493055555552</c:v>
                </c:pt>
                <c:pt idx="12442">
                  <c:v>0.77666597222222222</c:v>
                </c:pt>
                <c:pt idx="12443">
                  <c:v>0.77666702546296296</c:v>
                </c:pt>
                <c:pt idx="12444">
                  <c:v>0.77666806712962966</c:v>
                </c:pt>
                <c:pt idx="12445">
                  <c:v>0.77666908564814818</c:v>
                </c:pt>
                <c:pt idx="12446">
                  <c:v>0.77667013888888892</c:v>
                </c:pt>
                <c:pt idx="12447">
                  <c:v>0.77667118055555562</c:v>
                </c:pt>
                <c:pt idx="12448">
                  <c:v>0.77667222222222232</c:v>
                </c:pt>
                <c:pt idx="12449">
                  <c:v>0.7766732638888888</c:v>
                </c:pt>
                <c:pt idx="12450">
                  <c:v>0.7766743055555555</c:v>
                </c:pt>
                <c:pt idx="12451">
                  <c:v>0.7766753472222222</c:v>
                </c:pt>
                <c:pt idx="12452">
                  <c:v>0.7766763888888889</c:v>
                </c:pt>
                <c:pt idx="12453">
                  <c:v>0.77667744212962964</c:v>
                </c:pt>
                <c:pt idx="12454">
                  <c:v>0.77667847222222219</c:v>
                </c:pt>
                <c:pt idx="12455">
                  <c:v>0.77667952546296293</c:v>
                </c:pt>
                <c:pt idx="12456">
                  <c:v>0.77668054398148145</c:v>
                </c:pt>
                <c:pt idx="12457">
                  <c:v>0.77668159722222219</c:v>
                </c:pt>
                <c:pt idx="12458">
                  <c:v>0.77668263888888889</c:v>
                </c:pt>
                <c:pt idx="12459">
                  <c:v>0.77668366898148145</c:v>
                </c:pt>
                <c:pt idx="12460">
                  <c:v>0.77668472222222229</c:v>
                </c:pt>
                <c:pt idx="12461">
                  <c:v>0.77668576388888899</c:v>
                </c:pt>
                <c:pt idx="12462">
                  <c:v>0.77668681712962961</c:v>
                </c:pt>
                <c:pt idx="12463">
                  <c:v>0.77668784722222217</c:v>
                </c:pt>
                <c:pt idx="12464">
                  <c:v>0.77668890046296291</c:v>
                </c:pt>
                <c:pt idx="12465">
                  <c:v>0.77668993055555557</c:v>
                </c:pt>
                <c:pt idx="12466">
                  <c:v>0.77669097222222216</c:v>
                </c:pt>
                <c:pt idx="12467">
                  <c:v>0.77669201388888887</c:v>
                </c:pt>
                <c:pt idx="12468">
                  <c:v>0.77669305555555557</c:v>
                </c:pt>
                <c:pt idx="12469">
                  <c:v>0.77669409722222227</c:v>
                </c:pt>
                <c:pt idx="12470">
                  <c:v>0.77669513888888886</c:v>
                </c:pt>
                <c:pt idx="12471">
                  <c:v>0.77669618055555556</c:v>
                </c:pt>
                <c:pt idx="12472">
                  <c:v>0.77669722222222226</c:v>
                </c:pt>
                <c:pt idx="12473">
                  <c:v>0.7766983101851852</c:v>
                </c:pt>
                <c:pt idx="12474">
                  <c:v>0.77669930555555566</c:v>
                </c:pt>
                <c:pt idx="12475">
                  <c:v>0.77670034722222214</c:v>
                </c:pt>
                <c:pt idx="12476">
                  <c:v>0.7767017476851853</c:v>
                </c:pt>
                <c:pt idx="12477">
                  <c:v>0.77670276620370371</c:v>
                </c:pt>
                <c:pt idx="12478">
                  <c:v>0.77670381944444455</c:v>
                </c:pt>
                <c:pt idx="12479">
                  <c:v>0.77670486111111103</c:v>
                </c:pt>
                <c:pt idx="12480">
                  <c:v>0.77670590277777773</c:v>
                </c:pt>
                <c:pt idx="12481">
                  <c:v>0.77670694444444444</c:v>
                </c:pt>
                <c:pt idx="12482">
                  <c:v>0.77670798611111114</c:v>
                </c:pt>
                <c:pt idx="12483">
                  <c:v>0.77670902777777773</c:v>
                </c:pt>
                <c:pt idx="12484">
                  <c:v>0.77671006944444443</c:v>
                </c:pt>
                <c:pt idx="12485">
                  <c:v>0.77671111111111113</c:v>
                </c:pt>
                <c:pt idx="12486">
                  <c:v>0.77671215277777783</c:v>
                </c:pt>
                <c:pt idx="12487">
                  <c:v>0.77671319444444442</c:v>
                </c:pt>
                <c:pt idx="12488">
                  <c:v>0.77671422453703709</c:v>
                </c:pt>
                <c:pt idx="12489">
                  <c:v>0.77671528935185175</c:v>
                </c:pt>
                <c:pt idx="12490">
                  <c:v>0.77671631944444453</c:v>
                </c:pt>
                <c:pt idx="12491">
                  <c:v>0.776717361111111</c:v>
                </c:pt>
                <c:pt idx="12492">
                  <c:v>0.77671840277777771</c:v>
                </c:pt>
                <c:pt idx="12493">
                  <c:v>0.77671944444444441</c:v>
                </c:pt>
                <c:pt idx="12494">
                  <c:v>0.77672048611111111</c:v>
                </c:pt>
                <c:pt idx="12495">
                  <c:v>0.77672152777777781</c:v>
                </c:pt>
                <c:pt idx="12496">
                  <c:v>0.7767225694444444</c:v>
                </c:pt>
                <c:pt idx="12497">
                  <c:v>0.7767236111111111</c:v>
                </c:pt>
                <c:pt idx="12498">
                  <c:v>0.7767246527777778</c:v>
                </c:pt>
                <c:pt idx="12499">
                  <c:v>0.77672570601851854</c:v>
                </c:pt>
                <c:pt idx="12500">
                  <c:v>0.77672673611111109</c:v>
                </c:pt>
                <c:pt idx="12501">
                  <c:v>0.77672777777777779</c:v>
                </c:pt>
                <c:pt idx="12502">
                  <c:v>0.7767288194444445</c:v>
                </c:pt>
                <c:pt idx="12503">
                  <c:v>0.7767298611111112</c:v>
                </c:pt>
                <c:pt idx="12504">
                  <c:v>0.77673090277777768</c:v>
                </c:pt>
                <c:pt idx="12505">
                  <c:v>0.77673195601851852</c:v>
                </c:pt>
                <c:pt idx="12506">
                  <c:v>0.77673298611111108</c:v>
                </c:pt>
                <c:pt idx="12507">
                  <c:v>0.77673402777777778</c:v>
                </c:pt>
                <c:pt idx="12508">
                  <c:v>0.77673508101851851</c:v>
                </c:pt>
                <c:pt idx="12509">
                  <c:v>0.77673611111111107</c:v>
                </c:pt>
                <c:pt idx="12510">
                  <c:v>0.77673716435185192</c:v>
                </c:pt>
                <c:pt idx="12511">
                  <c:v>0.77673818287037033</c:v>
                </c:pt>
                <c:pt idx="12512">
                  <c:v>0.77673923611111118</c:v>
                </c:pt>
                <c:pt idx="12513">
                  <c:v>0.77674027777777777</c:v>
                </c:pt>
                <c:pt idx="12514">
                  <c:v>0.77674131944444447</c:v>
                </c:pt>
                <c:pt idx="12515">
                  <c:v>0.77674236111111117</c:v>
                </c:pt>
                <c:pt idx="12516">
                  <c:v>0.77674340277777787</c:v>
                </c:pt>
                <c:pt idx="12517">
                  <c:v>0.77674444444444435</c:v>
                </c:pt>
                <c:pt idx="12518">
                  <c:v>0.77674548611111105</c:v>
                </c:pt>
                <c:pt idx="12519">
                  <c:v>0.77674652777777775</c:v>
                </c:pt>
                <c:pt idx="12520">
                  <c:v>0.77674756944444445</c:v>
                </c:pt>
                <c:pt idx="12521">
                  <c:v>0.77674861111111104</c:v>
                </c:pt>
                <c:pt idx="12522">
                  <c:v>0.77674965277777774</c:v>
                </c:pt>
                <c:pt idx="12523">
                  <c:v>0.7767506828703703</c:v>
                </c:pt>
                <c:pt idx="12524">
                  <c:v>0.77675173611111115</c:v>
                </c:pt>
                <c:pt idx="12525">
                  <c:v>0.77675278935185188</c:v>
                </c:pt>
                <c:pt idx="12526">
                  <c:v>0.77675381944444444</c:v>
                </c:pt>
                <c:pt idx="12527">
                  <c:v>0.77675486111111114</c:v>
                </c:pt>
                <c:pt idx="12528">
                  <c:v>0.77675590277777784</c:v>
                </c:pt>
                <c:pt idx="12529">
                  <c:v>0.77675694444444454</c:v>
                </c:pt>
                <c:pt idx="12530">
                  <c:v>0.77675798611111102</c:v>
                </c:pt>
                <c:pt idx="12531">
                  <c:v>0.7767590509259259</c:v>
                </c:pt>
                <c:pt idx="12532">
                  <c:v>0.77676006944444442</c:v>
                </c:pt>
                <c:pt idx="12533">
                  <c:v>0.77676111111111112</c:v>
                </c:pt>
                <c:pt idx="12534">
                  <c:v>0.77676214120370368</c:v>
                </c:pt>
                <c:pt idx="12535">
                  <c:v>0.77676319444444442</c:v>
                </c:pt>
                <c:pt idx="12536">
                  <c:v>0.77676423611111112</c:v>
                </c:pt>
                <c:pt idx="12537">
                  <c:v>0.77676527777777782</c:v>
                </c:pt>
                <c:pt idx="12538">
                  <c:v>0.77676631944444452</c:v>
                </c:pt>
                <c:pt idx="12539">
                  <c:v>0.77676736111111111</c:v>
                </c:pt>
                <c:pt idx="12540">
                  <c:v>0.77676841435185195</c:v>
                </c:pt>
                <c:pt idx="12541">
                  <c:v>0.77676944444444451</c:v>
                </c:pt>
                <c:pt idx="12542">
                  <c:v>0.77677049768518514</c:v>
                </c:pt>
                <c:pt idx="12543">
                  <c:v>0.77677152777777769</c:v>
                </c:pt>
                <c:pt idx="12544">
                  <c:v>0.77677255787037047</c:v>
                </c:pt>
                <c:pt idx="12545">
                  <c:v>0.77677359953703695</c:v>
                </c:pt>
                <c:pt idx="12546">
                  <c:v>0.7767746527777778</c:v>
                </c:pt>
                <c:pt idx="12547">
                  <c:v>0.77677569444444439</c:v>
                </c:pt>
                <c:pt idx="12548">
                  <c:v>0.77677673611111109</c:v>
                </c:pt>
                <c:pt idx="12549">
                  <c:v>0.77677777777777779</c:v>
                </c:pt>
                <c:pt idx="12550">
                  <c:v>0.77677881944444449</c:v>
                </c:pt>
                <c:pt idx="12551">
                  <c:v>0.77677986111111108</c:v>
                </c:pt>
                <c:pt idx="12552">
                  <c:v>0.77678091435185193</c:v>
                </c:pt>
                <c:pt idx="12553">
                  <c:v>0.77678194444444448</c:v>
                </c:pt>
                <c:pt idx="12554">
                  <c:v>0.77678298611111118</c:v>
                </c:pt>
                <c:pt idx="12555">
                  <c:v>0.77678402777777789</c:v>
                </c:pt>
                <c:pt idx="12556">
                  <c:v>0.77678505787037044</c:v>
                </c:pt>
                <c:pt idx="12557">
                  <c:v>0.77678611111111107</c:v>
                </c:pt>
                <c:pt idx="12558">
                  <c:v>0.77678715277777777</c:v>
                </c:pt>
                <c:pt idx="12559">
                  <c:v>0.77678819444444447</c:v>
                </c:pt>
                <c:pt idx="12560">
                  <c:v>0.77678923611111106</c:v>
                </c:pt>
                <c:pt idx="12561">
                  <c:v>0.77679027777777776</c:v>
                </c:pt>
                <c:pt idx="12562">
                  <c:v>0.77679133101851849</c:v>
                </c:pt>
                <c:pt idx="12563">
                  <c:v>0.77679236111111116</c:v>
                </c:pt>
                <c:pt idx="12564">
                  <c:v>0.77679340277777775</c:v>
                </c:pt>
                <c:pt idx="12565">
                  <c:v>0.7767944560185186</c:v>
                </c:pt>
                <c:pt idx="12566">
                  <c:v>0.77679549768518508</c:v>
                </c:pt>
                <c:pt idx="12567">
                  <c:v>0.77679651620370371</c:v>
                </c:pt>
                <c:pt idx="12568">
                  <c:v>0.77679756944444434</c:v>
                </c:pt>
                <c:pt idx="12569">
                  <c:v>0.77679859953703712</c:v>
                </c:pt>
                <c:pt idx="12570">
                  <c:v>0.77679964120370359</c:v>
                </c:pt>
                <c:pt idx="12571">
                  <c:v>0.77680069444444444</c:v>
                </c:pt>
                <c:pt idx="12572">
                  <c:v>0.77680173611111114</c:v>
                </c:pt>
                <c:pt idx="12573">
                  <c:v>0.77680277777777773</c:v>
                </c:pt>
                <c:pt idx="12574">
                  <c:v>0.77680381944444443</c:v>
                </c:pt>
                <c:pt idx="12575">
                  <c:v>0.77680486111111113</c:v>
                </c:pt>
                <c:pt idx="12576">
                  <c:v>0.77680590277777783</c:v>
                </c:pt>
                <c:pt idx="12577">
                  <c:v>0.77680693287037039</c:v>
                </c:pt>
                <c:pt idx="12578">
                  <c:v>0.77680798611111113</c:v>
                </c:pt>
                <c:pt idx="12579">
                  <c:v>0.77680902777777783</c:v>
                </c:pt>
                <c:pt idx="12580">
                  <c:v>0.77681006944444453</c:v>
                </c:pt>
                <c:pt idx="12581">
                  <c:v>0.77681111111111101</c:v>
                </c:pt>
                <c:pt idx="12582">
                  <c:v>0.77681215277777771</c:v>
                </c:pt>
                <c:pt idx="12583">
                  <c:v>0.77681319444444441</c:v>
                </c:pt>
                <c:pt idx="12584">
                  <c:v>0.77681423611111111</c:v>
                </c:pt>
                <c:pt idx="12585">
                  <c:v>0.7768152777777777</c:v>
                </c:pt>
                <c:pt idx="12586">
                  <c:v>0.7768163194444444</c:v>
                </c:pt>
                <c:pt idx="12587">
                  <c:v>0.77681774305555562</c:v>
                </c:pt>
                <c:pt idx="12588">
                  <c:v>0.77681873842592586</c:v>
                </c:pt>
                <c:pt idx="12589">
                  <c:v>0.7768197916666667</c:v>
                </c:pt>
                <c:pt idx="12590">
                  <c:v>0.77682083333333329</c:v>
                </c:pt>
                <c:pt idx="12591">
                  <c:v>0.77682189814814817</c:v>
                </c:pt>
                <c:pt idx="12592">
                  <c:v>0.77682293981481487</c:v>
                </c:pt>
                <c:pt idx="12593">
                  <c:v>0.77682396990740743</c:v>
                </c:pt>
                <c:pt idx="12594">
                  <c:v>0.77682499999999999</c:v>
                </c:pt>
                <c:pt idx="12595">
                  <c:v>0.77682606481481475</c:v>
                </c:pt>
                <c:pt idx="12596">
                  <c:v>0.77682708333333339</c:v>
                </c:pt>
                <c:pt idx="12597">
                  <c:v>0.77682814814814816</c:v>
                </c:pt>
                <c:pt idx="12598">
                  <c:v>0.77682918981481475</c:v>
                </c:pt>
                <c:pt idx="12599">
                  <c:v>0.77683019675925935</c:v>
                </c:pt>
                <c:pt idx="12600">
                  <c:v>0.77683123842592583</c:v>
                </c:pt>
                <c:pt idx="12601">
                  <c:v>0.77683228009259253</c:v>
                </c:pt>
                <c:pt idx="12602">
                  <c:v>0.77683332175925923</c:v>
                </c:pt>
                <c:pt idx="12603">
                  <c:v>0.77683437499999997</c:v>
                </c:pt>
                <c:pt idx="12604">
                  <c:v>0.77683542824074081</c:v>
                </c:pt>
                <c:pt idx="12605">
                  <c:v>0.77683648148148154</c:v>
                </c:pt>
                <c:pt idx="12606">
                  <c:v>0.77683750000000007</c:v>
                </c:pt>
                <c:pt idx="12607">
                  <c:v>0.77683856481481472</c:v>
                </c:pt>
                <c:pt idx="12608">
                  <c:v>0.77683958333333336</c:v>
                </c:pt>
                <c:pt idx="12609">
                  <c:v>0.77684068287037034</c:v>
                </c:pt>
                <c:pt idx="12610">
                  <c:v>0.77684165509259262</c:v>
                </c:pt>
                <c:pt idx="12611">
                  <c:v>0.77684270833333324</c:v>
                </c:pt>
                <c:pt idx="12612">
                  <c:v>0.77684374999999994</c:v>
                </c:pt>
                <c:pt idx="12613">
                  <c:v>0.77684482638888885</c:v>
                </c:pt>
                <c:pt idx="12614">
                  <c:v>0.77684584490740738</c:v>
                </c:pt>
                <c:pt idx="12615">
                  <c:v>0.77684688657407408</c:v>
                </c:pt>
                <c:pt idx="12616">
                  <c:v>0.77684790509259261</c:v>
                </c:pt>
                <c:pt idx="12617">
                  <c:v>0.77684896990740737</c:v>
                </c:pt>
                <c:pt idx="12618">
                  <c:v>0.77685003472222214</c:v>
                </c:pt>
                <c:pt idx="12619">
                  <c:v>0.77685106481481492</c:v>
                </c:pt>
                <c:pt idx="12620">
                  <c:v>0.77685208333333333</c:v>
                </c:pt>
                <c:pt idx="12621">
                  <c:v>0.77685311342592589</c:v>
                </c:pt>
                <c:pt idx="12622">
                  <c:v>0.77685416666666673</c:v>
                </c:pt>
                <c:pt idx="12623">
                  <c:v>0.77685521990740736</c:v>
                </c:pt>
                <c:pt idx="12624">
                  <c:v>0.77685627314814809</c:v>
                </c:pt>
                <c:pt idx="12625">
                  <c:v>0.77685730324074076</c:v>
                </c:pt>
                <c:pt idx="12626">
                  <c:v>0.77685833333333332</c:v>
                </c:pt>
                <c:pt idx="12627">
                  <c:v>0.77685937500000002</c:v>
                </c:pt>
                <c:pt idx="12628">
                  <c:v>0.77686041666666661</c:v>
                </c:pt>
                <c:pt idx="12629">
                  <c:v>0.77686148148148149</c:v>
                </c:pt>
                <c:pt idx="12630">
                  <c:v>0.77686252314814819</c:v>
                </c:pt>
                <c:pt idx="12631">
                  <c:v>0.77686355324074075</c:v>
                </c:pt>
                <c:pt idx="12632">
                  <c:v>0.77686457175925927</c:v>
                </c:pt>
                <c:pt idx="12633">
                  <c:v>0.776865625</c:v>
                </c:pt>
                <c:pt idx="12634">
                  <c:v>0.77686666666666671</c:v>
                </c:pt>
                <c:pt idx="12635">
                  <c:v>0.77686773148148147</c:v>
                </c:pt>
                <c:pt idx="12636">
                  <c:v>0.77686876157407403</c:v>
                </c:pt>
                <c:pt idx="12637">
                  <c:v>0.77686979166666659</c:v>
                </c:pt>
                <c:pt idx="12638">
                  <c:v>0.77687083333333329</c:v>
                </c:pt>
                <c:pt idx="12639">
                  <c:v>0.77687192129629634</c:v>
                </c:pt>
                <c:pt idx="12640">
                  <c:v>0.77687292824074072</c:v>
                </c:pt>
                <c:pt idx="12641">
                  <c:v>0.77687396990740742</c:v>
                </c:pt>
                <c:pt idx="12642">
                  <c:v>0.77687499999999998</c:v>
                </c:pt>
                <c:pt idx="12643">
                  <c:v>0.77687604166666668</c:v>
                </c:pt>
                <c:pt idx="12644">
                  <c:v>0.77687707175925924</c:v>
                </c:pt>
                <c:pt idx="12645">
                  <c:v>0.77687812499999997</c:v>
                </c:pt>
                <c:pt idx="12646">
                  <c:v>0.77687916666666668</c:v>
                </c:pt>
                <c:pt idx="12647">
                  <c:v>0.7768802199074073</c:v>
                </c:pt>
                <c:pt idx="12648">
                  <c:v>0.776881261574074</c:v>
                </c:pt>
                <c:pt idx="12649">
                  <c:v>0.77688231481481484</c:v>
                </c:pt>
                <c:pt idx="12650">
                  <c:v>0.77688333333333326</c:v>
                </c:pt>
                <c:pt idx="12651">
                  <c:v>0.77688437499999996</c:v>
                </c:pt>
                <c:pt idx="12652">
                  <c:v>0.77688541666666666</c:v>
                </c:pt>
                <c:pt idx="12653">
                  <c:v>0.77688649305555557</c:v>
                </c:pt>
                <c:pt idx="12654">
                  <c:v>0.77688749999999995</c:v>
                </c:pt>
                <c:pt idx="12655">
                  <c:v>0.77688853009259262</c:v>
                </c:pt>
                <c:pt idx="12656">
                  <c:v>0.77688958333333336</c:v>
                </c:pt>
                <c:pt idx="12657">
                  <c:v>0.77689062500000006</c:v>
                </c:pt>
                <c:pt idx="12658">
                  <c:v>0.77689166666666665</c:v>
                </c:pt>
                <c:pt idx="12659">
                  <c:v>0.77689270833333335</c:v>
                </c:pt>
                <c:pt idx="12660">
                  <c:v>0.77689376157407397</c:v>
                </c:pt>
                <c:pt idx="12661">
                  <c:v>0.77689480324074067</c:v>
                </c:pt>
                <c:pt idx="12662">
                  <c:v>0.77689586805555555</c:v>
                </c:pt>
                <c:pt idx="12663">
                  <c:v>0.77689688657407407</c:v>
                </c:pt>
                <c:pt idx="12664">
                  <c:v>0.77689791666666663</c:v>
                </c:pt>
                <c:pt idx="12665">
                  <c:v>0.77689894675925919</c:v>
                </c:pt>
                <c:pt idx="12666">
                  <c:v>0.77690000000000003</c:v>
                </c:pt>
                <c:pt idx="12667">
                  <c:v>0.77690103009259259</c:v>
                </c:pt>
                <c:pt idx="12668">
                  <c:v>0.77690208333333333</c:v>
                </c:pt>
                <c:pt idx="12669">
                  <c:v>0.77690312500000003</c:v>
                </c:pt>
                <c:pt idx="12670">
                  <c:v>0.77690416666666673</c:v>
                </c:pt>
                <c:pt idx="12671">
                  <c:v>0.77690521990740746</c:v>
                </c:pt>
                <c:pt idx="12672">
                  <c:v>0.77690626157407416</c:v>
                </c:pt>
                <c:pt idx="12673">
                  <c:v>0.77690730324074064</c:v>
                </c:pt>
                <c:pt idx="12674">
                  <c:v>0.77690833333333342</c:v>
                </c:pt>
                <c:pt idx="12675">
                  <c:v>0.77690939814814808</c:v>
                </c:pt>
                <c:pt idx="12676">
                  <c:v>0.7769104166666666</c:v>
                </c:pt>
                <c:pt idx="12677">
                  <c:v>0.77691144675925916</c:v>
                </c:pt>
                <c:pt idx="12678">
                  <c:v>0.77691250000000001</c:v>
                </c:pt>
                <c:pt idx="12679">
                  <c:v>0.7769135416666666</c:v>
                </c:pt>
                <c:pt idx="12680">
                  <c:v>0.7769145833333333</c:v>
                </c:pt>
                <c:pt idx="12681">
                  <c:v>0.77691563657407414</c:v>
                </c:pt>
                <c:pt idx="12682">
                  <c:v>0.7769166666666667</c:v>
                </c:pt>
                <c:pt idx="12683">
                  <c:v>0.77691773148148158</c:v>
                </c:pt>
                <c:pt idx="12684">
                  <c:v>0.77691874999999999</c:v>
                </c:pt>
                <c:pt idx="12685">
                  <c:v>0.77691979166666669</c:v>
                </c:pt>
                <c:pt idx="12686">
                  <c:v>0.77692084490740732</c:v>
                </c:pt>
                <c:pt idx="12687">
                  <c:v>0.77692189814814816</c:v>
                </c:pt>
                <c:pt idx="12688">
                  <c:v>0.77692291666666657</c:v>
                </c:pt>
                <c:pt idx="12689">
                  <c:v>0.77692395833333328</c:v>
                </c:pt>
                <c:pt idx="12690">
                  <c:v>0.77692498842592583</c:v>
                </c:pt>
                <c:pt idx="12691">
                  <c:v>0.77692604166666668</c:v>
                </c:pt>
                <c:pt idx="12692">
                  <c:v>0.77692708333333327</c:v>
                </c:pt>
                <c:pt idx="12693">
                  <c:v>0.77692815972222229</c:v>
                </c:pt>
                <c:pt idx="12694">
                  <c:v>0.77692918981481485</c:v>
                </c:pt>
                <c:pt idx="12695">
                  <c:v>0.77693020833333337</c:v>
                </c:pt>
                <c:pt idx="12696">
                  <c:v>0.77693124999999996</c:v>
                </c:pt>
                <c:pt idx="12697">
                  <c:v>0.77693231481481473</c:v>
                </c:pt>
                <c:pt idx="12698">
                  <c:v>0.77693402777777776</c:v>
                </c:pt>
                <c:pt idx="12699">
                  <c:v>0.77693505787037032</c:v>
                </c:pt>
                <c:pt idx="12700">
                  <c:v>0.77693609953703702</c:v>
                </c:pt>
                <c:pt idx="12701">
                  <c:v>0.77693714120370372</c:v>
                </c:pt>
                <c:pt idx="12702">
                  <c:v>0.77693819444444445</c:v>
                </c:pt>
                <c:pt idx="12703">
                  <c:v>0.77693923611111115</c:v>
                </c:pt>
                <c:pt idx="12704">
                  <c:v>0.77694027777777774</c:v>
                </c:pt>
                <c:pt idx="12705">
                  <c:v>0.77694131944444444</c:v>
                </c:pt>
                <c:pt idx="12706">
                  <c:v>0.77694236111111115</c:v>
                </c:pt>
                <c:pt idx="12707">
                  <c:v>0.77694340277777785</c:v>
                </c:pt>
                <c:pt idx="12708">
                  <c:v>0.77694444444444455</c:v>
                </c:pt>
                <c:pt idx="12709">
                  <c:v>0.77694548611111103</c:v>
                </c:pt>
                <c:pt idx="12710">
                  <c:v>0.77694651620370381</c:v>
                </c:pt>
                <c:pt idx="12711">
                  <c:v>0.77694756944444443</c:v>
                </c:pt>
                <c:pt idx="12712">
                  <c:v>0.77694861111111113</c:v>
                </c:pt>
                <c:pt idx="12713">
                  <c:v>0.77694966435185187</c:v>
                </c:pt>
                <c:pt idx="12714">
                  <c:v>0.77695069444444442</c:v>
                </c:pt>
                <c:pt idx="12715">
                  <c:v>0.77695173611111112</c:v>
                </c:pt>
                <c:pt idx="12716">
                  <c:v>0.77695277777777783</c:v>
                </c:pt>
                <c:pt idx="12717">
                  <c:v>0.77695381944444442</c:v>
                </c:pt>
                <c:pt idx="12718">
                  <c:v>0.77695486111111112</c:v>
                </c:pt>
                <c:pt idx="12719">
                  <c:v>0.77695590277777782</c:v>
                </c:pt>
                <c:pt idx="12720">
                  <c:v>0.77695694444444452</c:v>
                </c:pt>
                <c:pt idx="12721">
                  <c:v>0.77695797453703708</c:v>
                </c:pt>
                <c:pt idx="12722">
                  <c:v>0.7769590277777777</c:v>
                </c:pt>
                <c:pt idx="12723">
                  <c:v>0.7769600694444444</c:v>
                </c:pt>
                <c:pt idx="12724">
                  <c:v>0.7769611111111111</c:v>
                </c:pt>
                <c:pt idx="12725">
                  <c:v>0.7769621527777778</c:v>
                </c:pt>
                <c:pt idx="12726">
                  <c:v>0.77696319444444439</c:v>
                </c:pt>
                <c:pt idx="12727">
                  <c:v>0.7769642361111111</c:v>
                </c:pt>
                <c:pt idx="12728">
                  <c:v>0.7769652777777778</c:v>
                </c:pt>
                <c:pt idx="12729">
                  <c:v>0.7769663194444445</c:v>
                </c:pt>
                <c:pt idx="12730">
                  <c:v>0.77696736111111109</c:v>
                </c:pt>
                <c:pt idx="12731">
                  <c:v>0.77696840277777779</c:v>
                </c:pt>
                <c:pt idx="12732">
                  <c:v>0.77696943287037035</c:v>
                </c:pt>
                <c:pt idx="12733">
                  <c:v>0.77697047453703705</c:v>
                </c:pt>
                <c:pt idx="12734">
                  <c:v>0.77697152777777767</c:v>
                </c:pt>
                <c:pt idx="12735">
                  <c:v>0.77697256944444437</c:v>
                </c:pt>
                <c:pt idx="12736">
                  <c:v>0.77697361111111107</c:v>
                </c:pt>
                <c:pt idx="12737">
                  <c:v>0.77697465277777777</c:v>
                </c:pt>
                <c:pt idx="12738">
                  <c:v>0.77697569444444448</c:v>
                </c:pt>
                <c:pt idx="12739">
                  <c:v>0.77697673611111107</c:v>
                </c:pt>
                <c:pt idx="12740">
                  <c:v>0.77697777777777777</c:v>
                </c:pt>
                <c:pt idx="12741">
                  <c:v>0.77697881944444447</c:v>
                </c:pt>
                <c:pt idx="12742">
                  <c:v>0.77697986111111117</c:v>
                </c:pt>
                <c:pt idx="12743">
                  <c:v>0.77698089120370373</c:v>
                </c:pt>
                <c:pt idx="12744">
                  <c:v>0.77698194444444446</c:v>
                </c:pt>
                <c:pt idx="12745">
                  <c:v>0.77698298611111116</c:v>
                </c:pt>
                <c:pt idx="12746">
                  <c:v>0.77698402777777786</c:v>
                </c:pt>
                <c:pt idx="12747">
                  <c:v>0.77698506944444434</c:v>
                </c:pt>
                <c:pt idx="12748">
                  <c:v>0.77698609953703712</c:v>
                </c:pt>
                <c:pt idx="12749">
                  <c:v>0.77698715277777775</c:v>
                </c:pt>
                <c:pt idx="12750">
                  <c:v>0.77698819444444445</c:v>
                </c:pt>
                <c:pt idx="12751">
                  <c:v>0.77698923611111115</c:v>
                </c:pt>
                <c:pt idx="12752">
                  <c:v>0.77699026620370371</c:v>
                </c:pt>
                <c:pt idx="12753">
                  <c:v>0.77699131944444444</c:v>
                </c:pt>
                <c:pt idx="12754">
                  <c:v>0.776992349537037</c:v>
                </c:pt>
                <c:pt idx="12755">
                  <c:v>0.77699340277777784</c:v>
                </c:pt>
                <c:pt idx="12756">
                  <c:v>0.77699444444444443</c:v>
                </c:pt>
                <c:pt idx="12757">
                  <c:v>0.77699548611111113</c:v>
                </c:pt>
                <c:pt idx="12758">
                  <c:v>0.77699652777777783</c:v>
                </c:pt>
                <c:pt idx="12759">
                  <c:v>0.77699756944444454</c:v>
                </c:pt>
                <c:pt idx="12760">
                  <c:v>0.77699859953703709</c:v>
                </c:pt>
                <c:pt idx="12761">
                  <c:v>0.77699965277777772</c:v>
                </c:pt>
                <c:pt idx="12762">
                  <c:v>0.77700069444444442</c:v>
                </c:pt>
                <c:pt idx="12763">
                  <c:v>0.77700174768518515</c:v>
                </c:pt>
                <c:pt idx="12764">
                  <c:v>0.77700277777777771</c:v>
                </c:pt>
                <c:pt idx="12765">
                  <c:v>0.77700380787037038</c:v>
                </c:pt>
                <c:pt idx="12766">
                  <c:v>0.77700484953703697</c:v>
                </c:pt>
                <c:pt idx="12767">
                  <c:v>0.77700590277777781</c:v>
                </c:pt>
                <c:pt idx="12768">
                  <c:v>0.77700662037037038</c:v>
                </c:pt>
                <c:pt idx="12769">
                  <c:v>0.7770076388888888</c:v>
                </c:pt>
                <c:pt idx="12770">
                  <c:v>0.7770086805555555</c:v>
                </c:pt>
                <c:pt idx="12771">
                  <c:v>0.7770097222222222</c:v>
                </c:pt>
                <c:pt idx="12772">
                  <c:v>0.7770107638888889</c:v>
                </c:pt>
                <c:pt idx="12773">
                  <c:v>0.77701180555555549</c:v>
                </c:pt>
                <c:pt idx="12774">
                  <c:v>0.77701285879629634</c:v>
                </c:pt>
                <c:pt idx="12775">
                  <c:v>0.77701388888888889</c:v>
                </c:pt>
                <c:pt idx="12776">
                  <c:v>0.77701493055555559</c:v>
                </c:pt>
                <c:pt idx="12777">
                  <c:v>0.77701596064814815</c:v>
                </c:pt>
                <c:pt idx="12778">
                  <c:v>0.77701701388888889</c:v>
                </c:pt>
                <c:pt idx="12779">
                  <c:v>0.77701804398148155</c:v>
                </c:pt>
                <c:pt idx="12780">
                  <c:v>0.77701909722222229</c:v>
                </c:pt>
                <c:pt idx="12781">
                  <c:v>0.77702013888888899</c:v>
                </c:pt>
                <c:pt idx="12782">
                  <c:v>0.77702119212962961</c:v>
                </c:pt>
                <c:pt idx="12783">
                  <c:v>0.77702222222222217</c:v>
                </c:pt>
                <c:pt idx="12784">
                  <c:v>0.77702326388888887</c:v>
                </c:pt>
                <c:pt idx="12785">
                  <c:v>0.77702399305555547</c:v>
                </c:pt>
                <c:pt idx="12786">
                  <c:v>0.77702499999999997</c:v>
                </c:pt>
                <c:pt idx="12787">
                  <c:v>0.7770257060185185</c:v>
                </c:pt>
                <c:pt idx="12788">
                  <c:v>0.77702673611111106</c:v>
                </c:pt>
                <c:pt idx="12789">
                  <c:v>0.77702776620370362</c:v>
                </c:pt>
                <c:pt idx="12790">
                  <c:v>0.77702881944444446</c:v>
                </c:pt>
                <c:pt idx="12791">
                  <c:v>0.77702986111111105</c:v>
                </c:pt>
                <c:pt idx="12792">
                  <c:v>0.77703090277777775</c:v>
                </c:pt>
                <c:pt idx="12793">
                  <c:v>0.77703194444444446</c:v>
                </c:pt>
                <c:pt idx="12794">
                  <c:v>0.77703298611111116</c:v>
                </c:pt>
                <c:pt idx="12795">
                  <c:v>0.77703402777777775</c:v>
                </c:pt>
                <c:pt idx="12796">
                  <c:v>0.77703506944444445</c:v>
                </c:pt>
                <c:pt idx="12797">
                  <c:v>0.77703611111111115</c:v>
                </c:pt>
                <c:pt idx="12798">
                  <c:v>0.77703714120370371</c:v>
                </c:pt>
                <c:pt idx="12799">
                  <c:v>0.77703785879629628</c:v>
                </c:pt>
                <c:pt idx="12800">
                  <c:v>0.7770388773148148</c:v>
                </c:pt>
                <c:pt idx="12801">
                  <c:v>0.77703958333333334</c:v>
                </c:pt>
                <c:pt idx="12802">
                  <c:v>0.77704062500000004</c:v>
                </c:pt>
                <c:pt idx="12803">
                  <c:v>0.77704166666666674</c:v>
                </c:pt>
                <c:pt idx="12804">
                  <c:v>0.77704271990740736</c:v>
                </c:pt>
                <c:pt idx="12805">
                  <c:v>0.77704376157407407</c:v>
                </c:pt>
                <c:pt idx="12806">
                  <c:v>0.77704479166666662</c:v>
                </c:pt>
                <c:pt idx="12807">
                  <c:v>0.77704582175925918</c:v>
                </c:pt>
                <c:pt idx="12808">
                  <c:v>0.77704653935185186</c:v>
                </c:pt>
                <c:pt idx="12809">
                  <c:v>0.77704756944444442</c:v>
                </c:pt>
                <c:pt idx="12810">
                  <c:v>0.77704896990740746</c:v>
                </c:pt>
                <c:pt idx="12811">
                  <c:v>0.77705000000000002</c:v>
                </c:pt>
                <c:pt idx="12812">
                  <c:v>0.77705104166666672</c:v>
                </c:pt>
                <c:pt idx="12813">
                  <c:v>0.77705173611111122</c:v>
                </c:pt>
                <c:pt idx="12814">
                  <c:v>0.7770527777777777</c:v>
                </c:pt>
                <c:pt idx="12815">
                  <c:v>0.77705347222222221</c:v>
                </c:pt>
                <c:pt idx="12816">
                  <c:v>0.77705451388888891</c:v>
                </c:pt>
                <c:pt idx="12817">
                  <c:v>0.77705554398148147</c:v>
                </c:pt>
                <c:pt idx="12818">
                  <c:v>0.77705660879629634</c:v>
                </c:pt>
                <c:pt idx="12819">
                  <c:v>0.7770576388888889</c:v>
                </c:pt>
                <c:pt idx="12820">
                  <c:v>0.7770586805555556</c:v>
                </c:pt>
                <c:pt idx="12821">
                  <c:v>0.77705971064814816</c:v>
                </c:pt>
                <c:pt idx="12822">
                  <c:v>0.77706076388888878</c:v>
                </c:pt>
                <c:pt idx="12823">
                  <c:v>0.77706179398148156</c:v>
                </c:pt>
                <c:pt idx="12824">
                  <c:v>0.77706283564814804</c:v>
                </c:pt>
                <c:pt idx="12825">
                  <c:v>0.77706388888888889</c:v>
                </c:pt>
                <c:pt idx="12826">
                  <c:v>0.77706493055555559</c:v>
                </c:pt>
                <c:pt idx="12827">
                  <c:v>0.77706565972222219</c:v>
                </c:pt>
                <c:pt idx="12828">
                  <c:v>0.77706665509259265</c:v>
                </c:pt>
                <c:pt idx="12829">
                  <c:v>0.77706737268518522</c:v>
                </c:pt>
                <c:pt idx="12830">
                  <c:v>0.77706839120370363</c:v>
                </c:pt>
                <c:pt idx="12831">
                  <c:v>0.77706944444444448</c:v>
                </c:pt>
                <c:pt idx="12832">
                  <c:v>0.77707015046296302</c:v>
                </c:pt>
                <c:pt idx="12833">
                  <c:v>0.77707085648148144</c:v>
                </c:pt>
                <c:pt idx="12834">
                  <c:v>0.77707187499999997</c:v>
                </c:pt>
                <c:pt idx="12835">
                  <c:v>0.77707291666666667</c:v>
                </c:pt>
                <c:pt idx="12836">
                  <c:v>0.77707394675925923</c:v>
                </c:pt>
                <c:pt idx="12837">
                  <c:v>0.77707499999999996</c:v>
                </c:pt>
                <c:pt idx="12838">
                  <c:v>0.7770760532407408</c:v>
                </c:pt>
                <c:pt idx="12839">
                  <c:v>0.77707707175925922</c:v>
                </c:pt>
                <c:pt idx="12840">
                  <c:v>0.77707812500000006</c:v>
                </c:pt>
                <c:pt idx="12841">
                  <c:v>0.77707916666666665</c:v>
                </c:pt>
                <c:pt idx="12842">
                  <c:v>0.7770802199074075</c:v>
                </c:pt>
                <c:pt idx="12843">
                  <c:v>0.77708125000000006</c:v>
                </c:pt>
                <c:pt idx="12844">
                  <c:v>0.77708228009259261</c:v>
                </c:pt>
                <c:pt idx="12845">
                  <c:v>0.77708300925925933</c:v>
                </c:pt>
                <c:pt idx="12846">
                  <c:v>0.77708401620370371</c:v>
                </c:pt>
                <c:pt idx="12847">
                  <c:v>0.77708472222222225</c:v>
                </c:pt>
                <c:pt idx="12848">
                  <c:v>0.7770857523148148</c:v>
                </c:pt>
                <c:pt idx="12849">
                  <c:v>0.77708680555555565</c:v>
                </c:pt>
                <c:pt idx="12850">
                  <c:v>0.77708784722222213</c:v>
                </c:pt>
                <c:pt idx="12851">
                  <c:v>0.77708888888888883</c:v>
                </c:pt>
                <c:pt idx="12852">
                  <c:v>0.77708993055555553</c:v>
                </c:pt>
                <c:pt idx="12853">
                  <c:v>0.77709097222222223</c:v>
                </c:pt>
                <c:pt idx="12854">
                  <c:v>0.77709201388888882</c:v>
                </c:pt>
                <c:pt idx="12855">
                  <c:v>0.77709305555555552</c:v>
                </c:pt>
                <c:pt idx="12856">
                  <c:v>0.77709409722222222</c:v>
                </c:pt>
                <c:pt idx="12857">
                  <c:v>0.77709513888888893</c:v>
                </c:pt>
                <c:pt idx="12858">
                  <c:v>0.77709618055555563</c:v>
                </c:pt>
                <c:pt idx="12859">
                  <c:v>0.77709721064814818</c:v>
                </c:pt>
                <c:pt idx="12860">
                  <c:v>0.77709791666666661</c:v>
                </c:pt>
                <c:pt idx="12861">
                  <c:v>0.77709861111111111</c:v>
                </c:pt>
                <c:pt idx="12862">
                  <c:v>0.77709965277777782</c:v>
                </c:pt>
                <c:pt idx="12863">
                  <c:v>0.77710070601851855</c:v>
                </c:pt>
                <c:pt idx="12864">
                  <c:v>0.77710172453703708</c:v>
                </c:pt>
                <c:pt idx="12865">
                  <c:v>0.77710277777777781</c:v>
                </c:pt>
                <c:pt idx="12866">
                  <c:v>0.77710381944444451</c:v>
                </c:pt>
                <c:pt idx="12867">
                  <c:v>0.77710486111111121</c:v>
                </c:pt>
                <c:pt idx="12868">
                  <c:v>0.77710590277777769</c:v>
                </c:pt>
                <c:pt idx="12869">
                  <c:v>0.77710662037037037</c:v>
                </c:pt>
                <c:pt idx="12870">
                  <c:v>0.7771076388888889</c:v>
                </c:pt>
                <c:pt idx="12871">
                  <c:v>0.7771086805555556</c:v>
                </c:pt>
                <c:pt idx="12872">
                  <c:v>0.77710972222222219</c:v>
                </c:pt>
                <c:pt idx="12873">
                  <c:v>0.77711076388888889</c:v>
                </c:pt>
                <c:pt idx="12874">
                  <c:v>0.77711180555555559</c:v>
                </c:pt>
                <c:pt idx="12875">
                  <c:v>0.77711284722222229</c:v>
                </c:pt>
                <c:pt idx="12876">
                  <c:v>0.77711388888888899</c:v>
                </c:pt>
                <c:pt idx="12877">
                  <c:v>0.77711493055555547</c:v>
                </c:pt>
                <c:pt idx="12878">
                  <c:v>0.77711597222222217</c:v>
                </c:pt>
                <c:pt idx="12879">
                  <c:v>0.77711702546296291</c:v>
                </c:pt>
                <c:pt idx="12880">
                  <c:v>0.77711805555555558</c:v>
                </c:pt>
                <c:pt idx="12881">
                  <c:v>0.77711909722222217</c:v>
                </c:pt>
                <c:pt idx="12882">
                  <c:v>0.77712013888888887</c:v>
                </c:pt>
                <c:pt idx="12883">
                  <c:v>0.77712118055555557</c:v>
                </c:pt>
                <c:pt idx="12884">
                  <c:v>0.77712222222222227</c:v>
                </c:pt>
                <c:pt idx="12885">
                  <c:v>0.777123275462963</c:v>
                </c:pt>
                <c:pt idx="12886">
                  <c:v>0.77712430555555556</c:v>
                </c:pt>
                <c:pt idx="12887">
                  <c:v>0.77712534722222226</c:v>
                </c:pt>
                <c:pt idx="12888">
                  <c:v>0.77712638888888896</c:v>
                </c:pt>
                <c:pt idx="12889">
                  <c:v>0.77712743055555544</c:v>
                </c:pt>
                <c:pt idx="12890">
                  <c:v>0.77712848379629629</c:v>
                </c:pt>
                <c:pt idx="12891">
                  <c:v>0.77712920138888897</c:v>
                </c:pt>
                <c:pt idx="12892">
                  <c:v>0.77713020833333335</c:v>
                </c:pt>
                <c:pt idx="12893">
                  <c:v>0.77713125000000005</c:v>
                </c:pt>
                <c:pt idx="12894">
                  <c:v>0.77713228009259261</c:v>
                </c:pt>
                <c:pt idx="12895">
                  <c:v>0.77713332175925931</c:v>
                </c:pt>
                <c:pt idx="12896">
                  <c:v>0.77713437500000004</c:v>
                </c:pt>
                <c:pt idx="12897">
                  <c:v>0.77713541666666675</c:v>
                </c:pt>
                <c:pt idx="12898">
                  <c:v>0.77713645833333322</c:v>
                </c:pt>
                <c:pt idx="12899">
                  <c:v>0.77713749999999993</c:v>
                </c:pt>
                <c:pt idx="12900">
                  <c:v>0.77713854166666663</c:v>
                </c:pt>
                <c:pt idx="12901">
                  <c:v>0.7771396064814815</c:v>
                </c:pt>
                <c:pt idx="12902">
                  <c:v>0.77714062500000003</c:v>
                </c:pt>
                <c:pt idx="12903">
                  <c:v>0.77714166666666662</c:v>
                </c:pt>
                <c:pt idx="12904">
                  <c:v>0.77714270833333332</c:v>
                </c:pt>
                <c:pt idx="12905">
                  <c:v>0.77714373842592588</c:v>
                </c:pt>
                <c:pt idx="12906">
                  <c:v>0.77714479166666672</c:v>
                </c:pt>
                <c:pt idx="12907">
                  <c:v>0.77714583333333331</c:v>
                </c:pt>
                <c:pt idx="12908">
                  <c:v>0.77714688657407416</c:v>
                </c:pt>
                <c:pt idx="12909">
                  <c:v>0.77714790509259257</c:v>
                </c:pt>
                <c:pt idx="12910">
                  <c:v>0.77714895833333342</c:v>
                </c:pt>
                <c:pt idx="12911">
                  <c:v>0.77715001157407404</c:v>
                </c:pt>
                <c:pt idx="12912">
                  <c:v>0.77715103009259268</c:v>
                </c:pt>
                <c:pt idx="12913">
                  <c:v>0.77715207175925916</c:v>
                </c:pt>
                <c:pt idx="12914">
                  <c:v>0.77715311342592586</c:v>
                </c:pt>
                <c:pt idx="12915">
                  <c:v>0.77715415509259256</c:v>
                </c:pt>
                <c:pt idx="12916">
                  <c:v>0.77715519675925926</c:v>
                </c:pt>
                <c:pt idx="12917">
                  <c:v>0.77715624999999999</c:v>
                </c:pt>
                <c:pt idx="12918">
                  <c:v>0.7771569444444445</c:v>
                </c:pt>
                <c:pt idx="12919">
                  <c:v>0.77715797453703706</c:v>
                </c:pt>
                <c:pt idx="12920">
                  <c:v>0.77715902777777768</c:v>
                </c:pt>
                <c:pt idx="12921">
                  <c:v>0.77716006944444438</c:v>
                </c:pt>
                <c:pt idx="12922">
                  <c:v>0.77716111111111108</c:v>
                </c:pt>
                <c:pt idx="12923">
                  <c:v>0.77716215277777778</c:v>
                </c:pt>
                <c:pt idx="12924">
                  <c:v>0.77716319444444437</c:v>
                </c:pt>
                <c:pt idx="12925">
                  <c:v>0.77716443287037029</c:v>
                </c:pt>
                <c:pt idx="12926">
                  <c:v>0.77716526620370363</c:v>
                </c:pt>
                <c:pt idx="12927">
                  <c:v>0.77716630787037033</c:v>
                </c:pt>
                <c:pt idx="12928">
                  <c:v>0.77716736111111118</c:v>
                </c:pt>
                <c:pt idx="12929">
                  <c:v>0.77716840277777777</c:v>
                </c:pt>
                <c:pt idx="12930">
                  <c:v>0.77716944444444447</c:v>
                </c:pt>
                <c:pt idx="12931">
                  <c:v>0.77717048611111117</c:v>
                </c:pt>
                <c:pt idx="12932">
                  <c:v>0.77717152777777787</c:v>
                </c:pt>
                <c:pt idx="12933">
                  <c:v>0.77717256944444435</c:v>
                </c:pt>
                <c:pt idx="12934">
                  <c:v>0.77717359953703713</c:v>
                </c:pt>
                <c:pt idx="12935">
                  <c:v>0.77717465277777775</c:v>
                </c:pt>
                <c:pt idx="12936">
                  <c:v>0.77717569444444445</c:v>
                </c:pt>
                <c:pt idx="12937">
                  <c:v>0.77717673611111104</c:v>
                </c:pt>
                <c:pt idx="12938">
                  <c:v>0.77717777777777775</c:v>
                </c:pt>
                <c:pt idx="12939">
                  <c:v>0.7771788078703703</c:v>
                </c:pt>
                <c:pt idx="12940">
                  <c:v>0.77717951388888895</c:v>
                </c:pt>
                <c:pt idx="12941">
                  <c:v>0.77718055555555565</c:v>
                </c:pt>
                <c:pt idx="12942">
                  <c:v>0.77718159722222213</c:v>
                </c:pt>
                <c:pt idx="12943">
                  <c:v>0.77718263888888883</c:v>
                </c:pt>
                <c:pt idx="12944">
                  <c:v>0.77718368055555553</c:v>
                </c:pt>
                <c:pt idx="12945">
                  <c:v>0.77718472222222224</c:v>
                </c:pt>
                <c:pt idx="12946">
                  <c:v>0.77718577546296297</c:v>
                </c:pt>
                <c:pt idx="12947">
                  <c:v>0.77718679398148149</c:v>
                </c:pt>
                <c:pt idx="12948">
                  <c:v>0.77718785879629626</c:v>
                </c:pt>
                <c:pt idx="12949">
                  <c:v>0.77718888888888893</c:v>
                </c:pt>
                <c:pt idx="12950">
                  <c:v>0.77718991898148149</c:v>
                </c:pt>
                <c:pt idx="12951">
                  <c:v>0.77719097222222222</c:v>
                </c:pt>
                <c:pt idx="12952">
                  <c:v>0.77719201388888892</c:v>
                </c:pt>
                <c:pt idx="12953">
                  <c:v>0.77719305555555562</c:v>
                </c:pt>
                <c:pt idx="12954">
                  <c:v>0.77719409722222232</c:v>
                </c:pt>
                <c:pt idx="12955">
                  <c:v>0.7771951388888888</c:v>
                </c:pt>
                <c:pt idx="12956">
                  <c:v>0.7771961805555555</c:v>
                </c:pt>
                <c:pt idx="12957">
                  <c:v>0.77719722222222221</c:v>
                </c:pt>
                <c:pt idx="12958">
                  <c:v>0.77719826388888891</c:v>
                </c:pt>
                <c:pt idx="12959">
                  <c:v>0.7771993055555555</c:v>
                </c:pt>
                <c:pt idx="12960">
                  <c:v>0.77720033564814817</c:v>
                </c:pt>
                <c:pt idx="12961">
                  <c:v>0.77720137731481476</c:v>
                </c:pt>
                <c:pt idx="12962">
                  <c:v>0.7772020833333334</c:v>
                </c:pt>
                <c:pt idx="12963">
                  <c:v>0.77720312500000011</c:v>
                </c:pt>
                <c:pt idx="12964">
                  <c:v>0.77720383101851853</c:v>
                </c:pt>
                <c:pt idx="12965">
                  <c:v>0.77720486111111109</c:v>
                </c:pt>
                <c:pt idx="12966">
                  <c:v>0.77720590277777779</c:v>
                </c:pt>
                <c:pt idx="12967">
                  <c:v>0.77720694444444449</c:v>
                </c:pt>
                <c:pt idx="12968">
                  <c:v>0.77720797453703705</c:v>
                </c:pt>
                <c:pt idx="12969">
                  <c:v>0.77720902777777778</c:v>
                </c:pt>
                <c:pt idx="12970">
                  <c:v>0.77721006944444448</c:v>
                </c:pt>
                <c:pt idx="12971">
                  <c:v>0.77721111111111119</c:v>
                </c:pt>
                <c:pt idx="12972">
                  <c:v>0.77721214120370374</c:v>
                </c:pt>
                <c:pt idx="12973">
                  <c:v>0.77721319444444437</c:v>
                </c:pt>
                <c:pt idx="12974">
                  <c:v>0.77721422453703715</c:v>
                </c:pt>
                <c:pt idx="12975">
                  <c:v>0.77721527777777777</c:v>
                </c:pt>
                <c:pt idx="12976">
                  <c:v>0.77721597222222227</c:v>
                </c:pt>
                <c:pt idx="12977">
                  <c:v>0.77721704861111107</c:v>
                </c:pt>
                <c:pt idx="12978">
                  <c:v>0.77721770833333326</c:v>
                </c:pt>
                <c:pt idx="12979">
                  <c:v>0.77721873842592581</c:v>
                </c:pt>
                <c:pt idx="12980">
                  <c:v>0.77721979166666666</c:v>
                </c:pt>
                <c:pt idx="12981">
                  <c:v>0.77722085648148154</c:v>
                </c:pt>
                <c:pt idx="12982">
                  <c:v>0.77722186342592592</c:v>
                </c:pt>
                <c:pt idx="12983">
                  <c:v>0.77722291666666665</c:v>
                </c:pt>
                <c:pt idx="12984">
                  <c:v>0.77722394675925921</c:v>
                </c:pt>
                <c:pt idx="12985">
                  <c:v>0.77722465277777786</c:v>
                </c:pt>
                <c:pt idx="12986">
                  <c:v>0.77722569444444434</c:v>
                </c:pt>
                <c:pt idx="12987">
                  <c:v>0.77722640046296299</c:v>
                </c:pt>
                <c:pt idx="12988">
                  <c:v>0.77722743055555554</c:v>
                </c:pt>
                <c:pt idx="12989">
                  <c:v>0.7772284606481481</c:v>
                </c:pt>
                <c:pt idx="12990">
                  <c:v>0.77722951388888895</c:v>
                </c:pt>
                <c:pt idx="12991">
                  <c:v>0.77723055555555554</c:v>
                </c:pt>
                <c:pt idx="12992">
                  <c:v>0.77723159722222224</c:v>
                </c:pt>
                <c:pt idx="12993">
                  <c:v>0.77723262731481479</c:v>
                </c:pt>
                <c:pt idx="12994">
                  <c:v>0.77723368055555564</c:v>
                </c:pt>
                <c:pt idx="12995">
                  <c:v>0.7772347106481482</c:v>
                </c:pt>
                <c:pt idx="12996">
                  <c:v>0.7772357523148149</c:v>
                </c:pt>
                <c:pt idx="12997">
                  <c:v>0.77723679398148138</c:v>
                </c:pt>
                <c:pt idx="12998">
                  <c:v>0.77723783564814808</c:v>
                </c:pt>
                <c:pt idx="12999">
                  <c:v>0.7772385648148149</c:v>
                </c:pt>
                <c:pt idx="13000">
                  <c:v>0.77723960648148138</c:v>
                </c:pt>
                <c:pt idx="13001">
                  <c:v>0.77724028935185185</c:v>
                </c:pt>
                <c:pt idx="13002">
                  <c:v>0.77724130787037027</c:v>
                </c:pt>
                <c:pt idx="13003">
                  <c:v>0.77724236111111111</c:v>
                </c:pt>
                <c:pt idx="13004">
                  <c:v>0.7772434027777777</c:v>
                </c:pt>
                <c:pt idx="13005">
                  <c:v>0.7772444444444444</c:v>
                </c:pt>
                <c:pt idx="13006">
                  <c:v>0.77724548611111111</c:v>
                </c:pt>
                <c:pt idx="13007">
                  <c:v>0.77724651620370366</c:v>
                </c:pt>
                <c:pt idx="13008">
                  <c:v>0.77724722222222231</c:v>
                </c:pt>
                <c:pt idx="13009">
                  <c:v>0.77724826388888879</c:v>
                </c:pt>
                <c:pt idx="13010">
                  <c:v>0.77724898148148147</c:v>
                </c:pt>
                <c:pt idx="13011">
                  <c:v>0.77725</c:v>
                </c:pt>
                <c:pt idx="13012">
                  <c:v>0.77725103009259255</c:v>
                </c:pt>
                <c:pt idx="13013">
                  <c:v>0.77725209490740743</c:v>
                </c:pt>
                <c:pt idx="13014">
                  <c:v>0.77725311342592596</c:v>
                </c:pt>
                <c:pt idx="13015">
                  <c:v>0.77725416666666669</c:v>
                </c:pt>
                <c:pt idx="13016">
                  <c:v>0.77725520833333339</c:v>
                </c:pt>
                <c:pt idx="13017">
                  <c:v>0.77725623842592595</c:v>
                </c:pt>
                <c:pt idx="13018">
                  <c:v>0.77725729166666657</c:v>
                </c:pt>
                <c:pt idx="13019">
                  <c:v>0.77725832175925935</c:v>
                </c:pt>
                <c:pt idx="13020">
                  <c:v>0.77725936342592583</c:v>
                </c:pt>
                <c:pt idx="13021">
                  <c:v>0.77726041666666668</c:v>
                </c:pt>
                <c:pt idx="13022">
                  <c:v>0.77726112268518521</c:v>
                </c:pt>
                <c:pt idx="13023">
                  <c:v>0.77726215277777777</c:v>
                </c:pt>
                <c:pt idx="13024">
                  <c:v>0.77726285879629631</c:v>
                </c:pt>
                <c:pt idx="13025">
                  <c:v>0.77726388888888887</c:v>
                </c:pt>
                <c:pt idx="13026">
                  <c:v>0.77726491898148142</c:v>
                </c:pt>
                <c:pt idx="13027">
                  <c:v>0.77726596064814812</c:v>
                </c:pt>
                <c:pt idx="13028">
                  <c:v>0.77726701388888886</c:v>
                </c:pt>
                <c:pt idx="13029">
                  <c:v>0.77726804398148142</c:v>
                </c:pt>
                <c:pt idx="13030">
                  <c:v>0.77726908564814812</c:v>
                </c:pt>
                <c:pt idx="13031">
                  <c:v>0.77727013888888885</c:v>
                </c:pt>
                <c:pt idx="13032">
                  <c:v>0.77727082175925932</c:v>
                </c:pt>
                <c:pt idx="13033">
                  <c:v>0.77727152777777775</c:v>
                </c:pt>
                <c:pt idx="13034">
                  <c:v>0.77727255787037031</c:v>
                </c:pt>
                <c:pt idx="13035">
                  <c:v>0.77727327546296288</c:v>
                </c:pt>
                <c:pt idx="13036">
                  <c:v>0.77727429398148151</c:v>
                </c:pt>
                <c:pt idx="13037">
                  <c:v>0.77727499999999994</c:v>
                </c:pt>
                <c:pt idx="13038">
                  <c:v>0.77727603009259261</c:v>
                </c:pt>
                <c:pt idx="13039">
                  <c:v>0.77727674768518529</c:v>
                </c:pt>
                <c:pt idx="13040">
                  <c:v>0.7772777662037037</c:v>
                </c:pt>
                <c:pt idx="13041">
                  <c:v>0.7772788078703704</c:v>
                </c:pt>
                <c:pt idx="13042">
                  <c:v>0.7772798495370371</c:v>
                </c:pt>
                <c:pt idx="13043">
                  <c:v>0.77728125000000003</c:v>
                </c:pt>
                <c:pt idx="13044">
                  <c:v>0.77728194444444443</c:v>
                </c:pt>
                <c:pt idx="13045">
                  <c:v>0.77728297453703699</c:v>
                </c:pt>
                <c:pt idx="13046">
                  <c:v>0.77728369212962967</c:v>
                </c:pt>
                <c:pt idx="13047">
                  <c:v>0.77728472222222222</c:v>
                </c:pt>
                <c:pt idx="13048">
                  <c:v>0.77728542824074076</c:v>
                </c:pt>
                <c:pt idx="13049">
                  <c:v>0.77728645833333332</c:v>
                </c:pt>
                <c:pt idx="13050">
                  <c:v>0.77728716435185186</c:v>
                </c:pt>
                <c:pt idx="13051">
                  <c:v>0.77728818287037038</c:v>
                </c:pt>
                <c:pt idx="13052">
                  <c:v>0.77728890046296295</c:v>
                </c:pt>
                <c:pt idx="13053">
                  <c:v>0.77728993055555551</c:v>
                </c:pt>
                <c:pt idx="13054">
                  <c:v>0.77729063657407405</c:v>
                </c:pt>
                <c:pt idx="13055">
                  <c:v>0.77729166666666671</c:v>
                </c:pt>
                <c:pt idx="13056">
                  <c:v>0.77729275462962966</c:v>
                </c:pt>
                <c:pt idx="13057">
                  <c:v>0.77729373842592597</c:v>
                </c:pt>
                <c:pt idx="13058">
                  <c:v>0.77729478009259256</c:v>
                </c:pt>
                <c:pt idx="13059">
                  <c:v>0.77729583333333341</c:v>
                </c:pt>
                <c:pt idx="13060">
                  <c:v>0.77729687499999989</c:v>
                </c:pt>
                <c:pt idx="13061">
                  <c:v>0.77729758101851854</c:v>
                </c:pt>
                <c:pt idx="13062">
                  <c:v>0.77729861111111109</c:v>
                </c:pt>
                <c:pt idx="13063">
                  <c:v>0.77729931712962974</c:v>
                </c:pt>
                <c:pt idx="13064">
                  <c:v>0.7773003472222223</c:v>
                </c:pt>
                <c:pt idx="13065">
                  <c:v>0.77730105324074072</c:v>
                </c:pt>
                <c:pt idx="13066">
                  <c:v>0.77730208333333328</c:v>
                </c:pt>
                <c:pt idx="13067">
                  <c:v>0.77730278935185193</c:v>
                </c:pt>
                <c:pt idx="13068">
                  <c:v>0.77730381944444449</c:v>
                </c:pt>
                <c:pt idx="13069">
                  <c:v>0.77730451388888888</c:v>
                </c:pt>
                <c:pt idx="13070">
                  <c:v>0.77730554398148144</c:v>
                </c:pt>
                <c:pt idx="13071">
                  <c:v>0.77730624999999998</c:v>
                </c:pt>
                <c:pt idx="13072">
                  <c:v>0.77730728009259265</c:v>
                </c:pt>
                <c:pt idx="13073">
                  <c:v>0.77730798611111107</c:v>
                </c:pt>
                <c:pt idx="13074">
                  <c:v>0.77730902777777777</c:v>
                </c:pt>
                <c:pt idx="13075">
                  <c:v>0.77730972222222228</c:v>
                </c:pt>
                <c:pt idx="13076">
                  <c:v>0.77731076388888887</c:v>
                </c:pt>
                <c:pt idx="13077">
                  <c:v>0.7773114699074074</c:v>
                </c:pt>
                <c:pt idx="13078">
                  <c:v>0.77731248842592582</c:v>
                </c:pt>
                <c:pt idx="13079">
                  <c:v>0.7773132060185185</c:v>
                </c:pt>
                <c:pt idx="13080">
                  <c:v>0.77731423611111117</c:v>
                </c:pt>
                <c:pt idx="13081">
                  <c:v>0.77731494212962959</c:v>
                </c:pt>
                <c:pt idx="13082">
                  <c:v>0.77731597222222215</c:v>
                </c:pt>
                <c:pt idx="13083">
                  <c:v>0.77731672453703704</c:v>
                </c:pt>
                <c:pt idx="13084">
                  <c:v>0.77731769675925921</c:v>
                </c:pt>
                <c:pt idx="13085">
                  <c:v>0.77731840277777786</c:v>
                </c:pt>
                <c:pt idx="13086">
                  <c:v>0.77731944444444434</c:v>
                </c:pt>
                <c:pt idx="13087">
                  <c:v>0.77732015046296299</c:v>
                </c:pt>
                <c:pt idx="13088">
                  <c:v>0.77732118055555555</c:v>
                </c:pt>
                <c:pt idx="13089">
                  <c:v>0.77732189814814812</c:v>
                </c:pt>
                <c:pt idx="13090">
                  <c:v>0.77732290509259261</c:v>
                </c:pt>
                <c:pt idx="13091">
                  <c:v>0.77732362268518518</c:v>
                </c:pt>
                <c:pt idx="13092">
                  <c:v>0.7773246412037037</c:v>
                </c:pt>
                <c:pt idx="13093">
                  <c:v>0.77732535879629638</c:v>
                </c:pt>
                <c:pt idx="13094">
                  <c:v>0.7773263773148148</c:v>
                </c:pt>
                <c:pt idx="13095">
                  <c:v>0.77732714120370361</c:v>
                </c:pt>
                <c:pt idx="13096">
                  <c:v>0.77732811342592589</c:v>
                </c:pt>
                <c:pt idx="13097">
                  <c:v>0.77732881944444443</c:v>
                </c:pt>
                <c:pt idx="13098">
                  <c:v>0.7773298495370371</c:v>
                </c:pt>
                <c:pt idx="13099">
                  <c:v>0.77733056712962956</c:v>
                </c:pt>
                <c:pt idx="13100">
                  <c:v>0.77733159722222223</c:v>
                </c:pt>
                <c:pt idx="13101">
                  <c:v>0.77733231481481491</c:v>
                </c:pt>
                <c:pt idx="13102">
                  <c:v>0.77733333333333332</c:v>
                </c:pt>
                <c:pt idx="13103">
                  <c:v>0.77733403935185186</c:v>
                </c:pt>
                <c:pt idx="13104">
                  <c:v>0.77733506944444442</c:v>
                </c:pt>
                <c:pt idx="13105">
                  <c:v>0.77733576388888892</c:v>
                </c:pt>
                <c:pt idx="13106">
                  <c:v>0.77733679398148148</c:v>
                </c:pt>
                <c:pt idx="13107">
                  <c:v>0.77733754629629637</c:v>
                </c:pt>
                <c:pt idx="13108">
                  <c:v>0.77733853009259268</c:v>
                </c:pt>
                <c:pt idx="13109">
                  <c:v>0.77733924768518525</c:v>
                </c:pt>
                <c:pt idx="13110">
                  <c:v>0.77734026620370367</c:v>
                </c:pt>
                <c:pt idx="13111">
                  <c:v>0.77734097222222232</c:v>
                </c:pt>
                <c:pt idx="13112">
                  <c:v>0.77734201388888879</c:v>
                </c:pt>
                <c:pt idx="13113">
                  <c:v>0.7773427083333333</c:v>
                </c:pt>
                <c:pt idx="13114">
                  <c:v>0.77734376157407414</c:v>
                </c:pt>
                <c:pt idx="13115">
                  <c:v>0.7773444444444445</c:v>
                </c:pt>
                <c:pt idx="13116">
                  <c:v>0.77734548611111121</c:v>
                </c:pt>
                <c:pt idx="13117">
                  <c:v>0.77734619212962963</c:v>
                </c:pt>
                <c:pt idx="13118">
                  <c:v>0.77734728009259257</c:v>
                </c:pt>
                <c:pt idx="13119">
                  <c:v>0.77734791666666669</c:v>
                </c:pt>
                <c:pt idx="13120">
                  <c:v>0.77734894675925925</c:v>
                </c:pt>
                <c:pt idx="13121">
                  <c:v>0.77734966435185182</c:v>
                </c:pt>
                <c:pt idx="13122">
                  <c:v>0.77735068287037035</c:v>
                </c:pt>
                <c:pt idx="13123">
                  <c:v>0.77735138888888888</c:v>
                </c:pt>
                <c:pt idx="13124">
                  <c:v>0.77735243055555558</c:v>
                </c:pt>
                <c:pt idx="13125">
                  <c:v>0.77735348379629621</c:v>
                </c:pt>
                <c:pt idx="13126">
                  <c:v>0.77735417824074071</c:v>
                </c:pt>
                <c:pt idx="13127">
                  <c:v>0.77735487268518522</c:v>
                </c:pt>
                <c:pt idx="13128">
                  <c:v>0.77735589120370374</c:v>
                </c:pt>
                <c:pt idx="13129">
                  <c:v>0.77735660879629631</c:v>
                </c:pt>
                <c:pt idx="13130">
                  <c:v>0.77735763888888887</c:v>
                </c:pt>
                <c:pt idx="13131">
                  <c:v>0.77735837962962961</c:v>
                </c:pt>
                <c:pt idx="13132">
                  <c:v>0.77735937499999996</c:v>
                </c:pt>
                <c:pt idx="13133">
                  <c:v>0.7773600810185185</c:v>
                </c:pt>
                <c:pt idx="13134">
                  <c:v>0.77736111111111106</c:v>
                </c:pt>
                <c:pt idx="13135">
                  <c:v>0.77736182870370374</c:v>
                </c:pt>
                <c:pt idx="13136">
                  <c:v>0.77736283564814812</c:v>
                </c:pt>
                <c:pt idx="13137">
                  <c:v>0.77736354166666677</c:v>
                </c:pt>
                <c:pt idx="13138">
                  <c:v>0.77736458333333325</c:v>
                </c:pt>
                <c:pt idx="13139">
                  <c:v>0.77736527777777775</c:v>
                </c:pt>
                <c:pt idx="13140">
                  <c:v>0.77736631944444445</c:v>
                </c:pt>
                <c:pt idx="13141">
                  <c:v>0.77736701388888896</c:v>
                </c:pt>
                <c:pt idx="13142">
                  <c:v>0.77736804398148152</c:v>
                </c:pt>
                <c:pt idx="13143">
                  <c:v>0.77736876157407409</c:v>
                </c:pt>
                <c:pt idx="13144">
                  <c:v>0.77736978009259261</c:v>
                </c:pt>
                <c:pt idx="13145">
                  <c:v>0.77737049768518529</c:v>
                </c:pt>
                <c:pt idx="13146">
                  <c:v>0.77737152777777785</c:v>
                </c:pt>
                <c:pt idx="13147">
                  <c:v>0.77737223379629627</c:v>
                </c:pt>
                <c:pt idx="13148">
                  <c:v>0.77737326388888883</c:v>
                </c:pt>
                <c:pt idx="13149">
                  <c:v>0.77737395833333334</c:v>
                </c:pt>
                <c:pt idx="13150">
                  <c:v>0.77737501157407418</c:v>
                </c:pt>
                <c:pt idx="13151">
                  <c:v>0.77737569444444443</c:v>
                </c:pt>
                <c:pt idx="13152">
                  <c:v>0.77737673611111113</c:v>
                </c:pt>
                <c:pt idx="13153">
                  <c:v>0.77737745370370381</c:v>
                </c:pt>
                <c:pt idx="13154">
                  <c:v>0.77737847222222223</c:v>
                </c:pt>
                <c:pt idx="13155">
                  <c:v>0.7773791898148148</c:v>
                </c:pt>
                <c:pt idx="13156">
                  <c:v>0.77738019675925918</c:v>
                </c:pt>
                <c:pt idx="13157">
                  <c:v>0.77738091435185186</c:v>
                </c:pt>
                <c:pt idx="13158">
                  <c:v>0.77738193287037038</c:v>
                </c:pt>
                <c:pt idx="13159">
                  <c:v>0.77738265046296295</c:v>
                </c:pt>
                <c:pt idx="13160">
                  <c:v>0.77738366898148159</c:v>
                </c:pt>
                <c:pt idx="13161">
                  <c:v>0.77738438657407405</c:v>
                </c:pt>
                <c:pt idx="13162">
                  <c:v>0.77738541666666672</c:v>
                </c:pt>
                <c:pt idx="13163">
                  <c:v>0.777386111111111</c:v>
                </c:pt>
                <c:pt idx="13164">
                  <c:v>0.7773871527777777</c:v>
                </c:pt>
                <c:pt idx="13165">
                  <c:v>0.77738785879629635</c:v>
                </c:pt>
                <c:pt idx="13166">
                  <c:v>0.77738887731481476</c:v>
                </c:pt>
                <c:pt idx="13167">
                  <c:v>0.77738959490740733</c:v>
                </c:pt>
                <c:pt idx="13168">
                  <c:v>0.77739062500000011</c:v>
                </c:pt>
                <c:pt idx="13169">
                  <c:v>0.77739133101851854</c:v>
                </c:pt>
                <c:pt idx="13170">
                  <c:v>0.77739234953703706</c:v>
                </c:pt>
                <c:pt idx="13171">
                  <c:v>0.77739311342592599</c:v>
                </c:pt>
                <c:pt idx="13172">
                  <c:v>0.7773940972222223</c:v>
                </c:pt>
                <c:pt idx="13173">
                  <c:v>0.77739480324074073</c:v>
                </c:pt>
                <c:pt idx="13174">
                  <c:v>0.77739582175925925</c:v>
                </c:pt>
                <c:pt idx="13175">
                  <c:v>0.77739721064814804</c:v>
                </c:pt>
                <c:pt idx="13176">
                  <c:v>0.77739825231481474</c:v>
                </c:pt>
                <c:pt idx="13177">
                  <c:v>0.77739929398148144</c:v>
                </c:pt>
                <c:pt idx="13178">
                  <c:v>0.77740001157407412</c:v>
                </c:pt>
                <c:pt idx="13179">
                  <c:v>0.77740103009259265</c:v>
                </c:pt>
                <c:pt idx="13180">
                  <c:v>0.77740174768518522</c:v>
                </c:pt>
                <c:pt idx="13181">
                  <c:v>0.77740276620370363</c:v>
                </c:pt>
                <c:pt idx="13182">
                  <c:v>0.77740348379629631</c:v>
                </c:pt>
                <c:pt idx="13183">
                  <c:v>0.77740451388888887</c:v>
                </c:pt>
                <c:pt idx="13184">
                  <c:v>0.77740521990740741</c:v>
                </c:pt>
                <c:pt idx="13185">
                  <c:v>0.77740623842592582</c:v>
                </c:pt>
                <c:pt idx="13186">
                  <c:v>0.7774069560185185</c:v>
                </c:pt>
                <c:pt idx="13187">
                  <c:v>0.77740798611111117</c:v>
                </c:pt>
                <c:pt idx="13188">
                  <c:v>0.7774086921296296</c:v>
                </c:pt>
                <c:pt idx="13189">
                  <c:v>0.77740971064814823</c:v>
                </c:pt>
                <c:pt idx="13190">
                  <c:v>0.77741041666666666</c:v>
                </c:pt>
                <c:pt idx="13191">
                  <c:v>0.77741144675925922</c:v>
                </c:pt>
                <c:pt idx="13192">
                  <c:v>0.77741215277777787</c:v>
                </c:pt>
                <c:pt idx="13193">
                  <c:v>0.77741318287037042</c:v>
                </c:pt>
                <c:pt idx="13194">
                  <c:v>0.77741390046296299</c:v>
                </c:pt>
                <c:pt idx="13195">
                  <c:v>0.77741493055555555</c:v>
                </c:pt>
                <c:pt idx="13196">
                  <c:v>0.77741563657407398</c:v>
                </c:pt>
                <c:pt idx="13197">
                  <c:v>0.77741665509259261</c:v>
                </c:pt>
                <c:pt idx="13198">
                  <c:v>0.77741737268518518</c:v>
                </c:pt>
                <c:pt idx="13199">
                  <c:v>0.77741839120370371</c:v>
                </c:pt>
                <c:pt idx="13200">
                  <c:v>0.77741910879629639</c:v>
                </c:pt>
                <c:pt idx="13201">
                  <c:v>0.77742013888888895</c:v>
                </c:pt>
                <c:pt idx="13202">
                  <c:v>0.77742083333333334</c:v>
                </c:pt>
                <c:pt idx="13203">
                  <c:v>0.7774218634259259</c:v>
                </c:pt>
                <c:pt idx="13204">
                  <c:v>0.77742256944444443</c:v>
                </c:pt>
                <c:pt idx="13205">
                  <c:v>0.7774235995370371</c:v>
                </c:pt>
                <c:pt idx="13206">
                  <c:v>0.77742431712962956</c:v>
                </c:pt>
                <c:pt idx="13207">
                  <c:v>0.77742533564814809</c:v>
                </c:pt>
                <c:pt idx="13208">
                  <c:v>0.77742605324074077</c:v>
                </c:pt>
                <c:pt idx="13209">
                  <c:v>0.77742707175925929</c:v>
                </c:pt>
                <c:pt idx="13210">
                  <c:v>0.77742778935185186</c:v>
                </c:pt>
                <c:pt idx="13211">
                  <c:v>0.77742881944444442</c:v>
                </c:pt>
                <c:pt idx="13212">
                  <c:v>0.77742951388888892</c:v>
                </c:pt>
                <c:pt idx="13213">
                  <c:v>0.77743054398148148</c:v>
                </c:pt>
                <c:pt idx="13214">
                  <c:v>0.77743129629629626</c:v>
                </c:pt>
                <c:pt idx="13215">
                  <c:v>0.77743228009259269</c:v>
                </c:pt>
                <c:pt idx="13216">
                  <c:v>0.77743298611111111</c:v>
                </c:pt>
                <c:pt idx="13217">
                  <c:v>0.77743401620370367</c:v>
                </c:pt>
                <c:pt idx="13218">
                  <c:v>0.77743473379629624</c:v>
                </c:pt>
                <c:pt idx="13219">
                  <c:v>0.7774357638888888</c:v>
                </c:pt>
                <c:pt idx="13220">
                  <c:v>0.77743646990740745</c:v>
                </c:pt>
                <c:pt idx="13221">
                  <c:v>0.77743748842592586</c:v>
                </c:pt>
                <c:pt idx="13222">
                  <c:v>0.77743820601851843</c:v>
                </c:pt>
                <c:pt idx="13223">
                  <c:v>0.77743922453703707</c:v>
                </c:pt>
                <c:pt idx="13224">
                  <c:v>0.77743995370370378</c:v>
                </c:pt>
                <c:pt idx="13225">
                  <c:v>0.77744096064814816</c:v>
                </c:pt>
                <c:pt idx="13226">
                  <c:v>0.77744167824074084</c:v>
                </c:pt>
                <c:pt idx="13227">
                  <c:v>0.77744269675925926</c:v>
                </c:pt>
                <c:pt idx="13228">
                  <c:v>0.77744373842592596</c:v>
                </c:pt>
                <c:pt idx="13229">
                  <c:v>0.77744444444444438</c:v>
                </c:pt>
                <c:pt idx="13230">
                  <c:v>0.77744513888888889</c:v>
                </c:pt>
                <c:pt idx="13231">
                  <c:v>0.77744616898148156</c:v>
                </c:pt>
                <c:pt idx="13232">
                  <c:v>0.77744687499999998</c:v>
                </c:pt>
                <c:pt idx="13233">
                  <c:v>0.77744791666666668</c:v>
                </c:pt>
                <c:pt idx="13234">
                  <c:v>0.77744895833333327</c:v>
                </c:pt>
                <c:pt idx="13235">
                  <c:v>0.77744965277777778</c:v>
                </c:pt>
                <c:pt idx="13236">
                  <c:v>0.77745069444444448</c:v>
                </c:pt>
                <c:pt idx="13237">
                  <c:v>0.7774514004629629</c:v>
                </c:pt>
                <c:pt idx="13238">
                  <c:v>0.77745241898148143</c:v>
                </c:pt>
                <c:pt idx="13239">
                  <c:v>0.77745313657407411</c:v>
                </c:pt>
                <c:pt idx="13240">
                  <c:v>0.77745450231481483</c:v>
                </c:pt>
                <c:pt idx="13241">
                  <c:v>0.77745554398148142</c:v>
                </c:pt>
                <c:pt idx="13242">
                  <c:v>0.77745659722222227</c:v>
                </c:pt>
                <c:pt idx="13243">
                  <c:v>0.77745762731481483</c:v>
                </c:pt>
                <c:pt idx="13244">
                  <c:v>0.77745833333333325</c:v>
                </c:pt>
                <c:pt idx="13245">
                  <c:v>0.77745936342592603</c:v>
                </c:pt>
                <c:pt idx="13246">
                  <c:v>0.77746006944444446</c:v>
                </c:pt>
                <c:pt idx="13247">
                  <c:v>0.77746109953703701</c:v>
                </c:pt>
                <c:pt idx="13248">
                  <c:v>0.77746181712962958</c:v>
                </c:pt>
                <c:pt idx="13249">
                  <c:v>0.77746284722222214</c:v>
                </c:pt>
                <c:pt idx="13250">
                  <c:v>0.77746355324074079</c:v>
                </c:pt>
                <c:pt idx="13251">
                  <c:v>0.77746459490740738</c:v>
                </c:pt>
                <c:pt idx="13252">
                  <c:v>0.77746528935185177</c:v>
                </c:pt>
                <c:pt idx="13253">
                  <c:v>0.77746633101851848</c:v>
                </c:pt>
                <c:pt idx="13254">
                  <c:v>0.77746701388888884</c:v>
                </c:pt>
                <c:pt idx="13255">
                  <c:v>0.7774680439814815</c:v>
                </c:pt>
                <c:pt idx="13256">
                  <c:v>0.77746876157407419</c:v>
                </c:pt>
                <c:pt idx="13257">
                  <c:v>0.7774697800925926</c:v>
                </c:pt>
                <c:pt idx="13258">
                  <c:v>0.7774708217592593</c:v>
                </c:pt>
                <c:pt idx="13259">
                  <c:v>0.777471863425926</c:v>
                </c:pt>
                <c:pt idx="13260">
                  <c:v>0.7774729050925927</c:v>
                </c:pt>
                <c:pt idx="13261">
                  <c:v>0.77747394675925918</c:v>
                </c:pt>
                <c:pt idx="13262">
                  <c:v>0.77747501157407406</c:v>
                </c:pt>
                <c:pt idx="13263">
                  <c:v>0.77747570601851856</c:v>
                </c:pt>
                <c:pt idx="13264">
                  <c:v>0.77747672453703709</c:v>
                </c:pt>
                <c:pt idx="13265">
                  <c:v>0.77747745370370369</c:v>
                </c:pt>
                <c:pt idx="13266">
                  <c:v>0.77747848379629625</c:v>
                </c:pt>
                <c:pt idx="13267">
                  <c:v>0.77747916666666672</c:v>
                </c:pt>
                <c:pt idx="13268">
                  <c:v>0.77748019675925928</c:v>
                </c:pt>
                <c:pt idx="13269">
                  <c:v>0.77748091435185185</c:v>
                </c:pt>
                <c:pt idx="13270">
                  <c:v>0.77748193287037026</c:v>
                </c:pt>
                <c:pt idx="13271">
                  <c:v>0.77748265046296294</c:v>
                </c:pt>
                <c:pt idx="13272">
                  <c:v>0.77748366898148147</c:v>
                </c:pt>
                <c:pt idx="13273">
                  <c:v>0.77748437499999989</c:v>
                </c:pt>
                <c:pt idx="13274">
                  <c:v>0.7774854166666666</c:v>
                </c:pt>
                <c:pt idx="13275">
                  <c:v>0.7774861111111111</c:v>
                </c:pt>
                <c:pt idx="13276">
                  <c:v>0.77748714120370366</c:v>
                </c:pt>
                <c:pt idx="13277">
                  <c:v>0.77748785879629623</c:v>
                </c:pt>
                <c:pt idx="13278">
                  <c:v>0.77748887731481486</c:v>
                </c:pt>
                <c:pt idx="13279">
                  <c:v>0.77748960648148147</c:v>
                </c:pt>
                <c:pt idx="13280">
                  <c:v>0.77749061342592596</c:v>
                </c:pt>
                <c:pt idx="13281">
                  <c:v>0.77749133101851842</c:v>
                </c:pt>
                <c:pt idx="13282">
                  <c:v>0.77749234953703705</c:v>
                </c:pt>
                <c:pt idx="13283">
                  <c:v>0.77749306712962962</c:v>
                </c:pt>
                <c:pt idx="13284">
                  <c:v>0.77749409722222218</c:v>
                </c:pt>
                <c:pt idx="13285">
                  <c:v>0.77749480324074083</c:v>
                </c:pt>
                <c:pt idx="13286">
                  <c:v>0.77749587962962963</c:v>
                </c:pt>
                <c:pt idx="13287">
                  <c:v>0.77749653935185181</c:v>
                </c:pt>
                <c:pt idx="13288">
                  <c:v>0.77749755787037034</c:v>
                </c:pt>
                <c:pt idx="13289">
                  <c:v>0.77749827546296302</c:v>
                </c:pt>
                <c:pt idx="13290">
                  <c:v>0.77749929398148154</c:v>
                </c:pt>
                <c:pt idx="13291">
                  <c:v>0.77750004629629632</c:v>
                </c:pt>
                <c:pt idx="13292">
                  <c:v>0.77750104166666667</c:v>
                </c:pt>
                <c:pt idx="13293">
                  <c:v>0.77750207175925923</c:v>
                </c:pt>
                <c:pt idx="13294">
                  <c:v>0.77750311342592593</c:v>
                </c:pt>
                <c:pt idx="13295">
                  <c:v>0.77750416666666666</c:v>
                </c:pt>
                <c:pt idx="13296">
                  <c:v>0.7775052199074074</c:v>
                </c:pt>
                <c:pt idx="13297">
                  <c:v>0.7775062615740741</c:v>
                </c:pt>
                <c:pt idx="13298">
                  <c:v>0.77750695601851849</c:v>
                </c:pt>
                <c:pt idx="13299">
                  <c:v>0.77750798611111105</c:v>
                </c:pt>
                <c:pt idx="13300">
                  <c:v>0.7775086921296297</c:v>
                </c:pt>
                <c:pt idx="13301">
                  <c:v>0.77750971064814811</c:v>
                </c:pt>
                <c:pt idx="13302">
                  <c:v>0.77751045138888886</c:v>
                </c:pt>
                <c:pt idx="13303">
                  <c:v>0.77751145833333324</c:v>
                </c:pt>
                <c:pt idx="13304">
                  <c:v>0.77751285879629639</c:v>
                </c:pt>
                <c:pt idx="13305">
                  <c:v>0.77751387731481481</c:v>
                </c:pt>
                <c:pt idx="13306">
                  <c:v>0.77751491898148151</c:v>
                </c:pt>
                <c:pt idx="13307">
                  <c:v>0.77751562499999993</c:v>
                </c:pt>
                <c:pt idx="13308">
                  <c:v>0.77751666666666663</c:v>
                </c:pt>
                <c:pt idx="13309">
                  <c:v>0.77751736111111114</c:v>
                </c:pt>
                <c:pt idx="13310">
                  <c:v>0.7775183912037037</c:v>
                </c:pt>
                <c:pt idx="13311">
                  <c:v>0.77751909722222223</c:v>
                </c:pt>
                <c:pt idx="13312">
                  <c:v>0.77752012731481479</c:v>
                </c:pt>
                <c:pt idx="13313">
                  <c:v>0.77752084490740747</c:v>
                </c:pt>
                <c:pt idx="13314">
                  <c:v>0.77752188657407417</c:v>
                </c:pt>
                <c:pt idx="13315">
                  <c:v>0.7775225925925926</c:v>
                </c:pt>
                <c:pt idx="13316">
                  <c:v>0.77752359953703698</c:v>
                </c:pt>
                <c:pt idx="13317">
                  <c:v>0.77752429398148148</c:v>
                </c:pt>
                <c:pt idx="13318">
                  <c:v>0.77752532407407404</c:v>
                </c:pt>
                <c:pt idx="13319">
                  <c:v>0.77752604166666661</c:v>
                </c:pt>
                <c:pt idx="13320">
                  <c:v>0.77752706018518525</c:v>
                </c:pt>
                <c:pt idx="13321">
                  <c:v>0.77752846064814818</c:v>
                </c:pt>
                <c:pt idx="13322">
                  <c:v>0.77752950231481488</c:v>
                </c:pt>
                <c:pt idx="13323">
                  <c:v>0.77753054398148158</c:v>
                </c:pt>
                <c:pt idx="13324">
                  <c:v>0.77753127314814818</c:v>
                </c:pt>
                <c:pt idx="13325">
                  <c:v>0.77753228009259256</c:v>
                </c:pt>
                <c:pt idx="13326">
                  <c:v>0.77753299768518513</c:v>
                </c:pt>
                <c:pt idx="13327">
                  <c:v>0.77753401620370377</c:v>
                </c:pt>
                <c:pt idx="13328">
                  <c:v>0.77753474537037037</c:v>
                </c:pt>
                <c:pt idx="13329">
                  <c:v>0.77753575231481475</c:v>
                </c:pt>
                <c:pt idx="13330">
                  <c:v>0.7775364583333334</c:v>
                </c:pt>
                <c:pt idx="13331">
                  <c:v>0.77753748842592596</c:v>
                </c:pt>
                <c:pt idx="13332">
                  <c:v>0.77753825231481477</c:v>
                </c:pt>
                <c:pt idx="13333">
                  <c:v>0.77753922453703705</c:v>
                </c:pt>
                <c:pt idx="13334">
                  <c:v>0.77753994212962974</c:v>
                </c:pt>
                <c:pt idx="13335">
                  <c:v>0.77754096064814815</c:v>
                </c:pt>
                <c:pt idx="13336">
                  <c:v>0.7775417013888889</c:v>
                </c:pt>
                <c:pt idx="13337">
                  <c:v>0.77754270833333328</c:v>
                </c:pt>
                <c:pt idx="13338">
                  <c:v>0.77754341435185192</c:v>
                </c:pt>
                <c:pt idx="13339">
                  <c:v>0.77754443287037034</c:v>
                </c:pt>
                <c:pt idx="13340">
                  <c:v>0.77754515046296291</c:v>
                </c:pt>
                <c:pt idx="13341">
                  <c:v>0.77754616898148143</c:v>
                </c:pt>
                <c:pt idx="13342">
                  <c:v>0.77754688657407411</c:v>
                </c:pt>
                <c:pt idx="13343">
                  <c:v>0.77754790509259264</c:v>
                </c:pt>
                <c:pt idx="13344">
                  <c:v>0.77754929398148143</c:v>
                </c:pt>
                <c:pt idx="13345">
                  <c:v>0.77755034722222227</c:v>
                </c:pt>
                <c:pt idx="13346">
                  <c:v>0.77755137731481483</c:v>
                </c:pt>
                <c:pt idx="13347">
                  <c:v>0.77755210648148143</c:v>
                </c:pt>
                <c:pt idx="13348">
                  <c:v>0.77755311342592603</c:v>
                </c:pt>
                <c:pt idx="13349">
                  <c:v>0.77755384259259264</c:v>
                </c:pt>
                <c:pt idx="13350">
                  <c:v>0.77755484953703702</c:v>
                </c:pt>
                <c:pt idx="13351">
                  <c:v>0.77755557870370373</c:v>
                </c:pt>
                <c:pt idx="13352">
                  <c:v>0.77755659722222215</c:v>
                </c:pt>
                <c:pt idx="13353">
                  <c:v>0.77755730324074079</c:v>
                </c:pt>
                <c:pt idx="13354">
                  <c:v>0.77755832175925921</c:v>
                </c:pt>
                <c:pt idx="13355">
                  <c:v>0.77755906249999995</c:v>
                </c:pt>
                <c:pt idx="13356">
                  <c:v>0.77756005787037041</c:v>
                </c:pt>
                <c:pt idx="13357">
                  <c:v>0.77756076388888884</c:v>
                </c:pt>
                <c:pt idx="13358">
                  <c:v>0.77756179398148151</c:v>
                </c:pt>
                <c:pt idx="13359">
                  <c:v>0.77756252314814811</c:v>
                </c:pt>
                <c:pt idx="13360">
                  <c:v>0.7775635300925926</c:v>
                </c:pt>
                <c:pt idx="13361">
                  <c:v>0.77756424768518517</c:v>
                </c:pt>
                <c:pt idx="13362">
                  <c:v>0.7775652662037037</c:v>
                </c:pt>
                <c:pt idx="13363">
                  <c:v>0.7775659953703703</c:v>
                </c:pt>
                <c:pt idx="13364">
                  <c:v>0.77756700231481479</c:v>
                </c:pt>
                <c:pt idx="13365">
                  <c:v>0.77756770833333333</c:v>
                </c:pt>
                <c:pt idx="13366">
                  <c:v>0.77756873842592589</c:v>
                </c:pt>
                <c:pt idx="13367">
                  <c:v>0.77756945601851857</c:v>
                </c:pt>
                <c:pt idx="13368">
                  <c:v>0.77757047453703709</c:v>
                </c:pt>
                <c:pt idx="13369">
                  <c:v>0.77757120370370369</c:v>
                </c:pt>
                <c:pt idx="13370">
                  <c:v>0.77757221064814808</c:v>
                </c:pt>
                <c:pt idx="13371">
                  <c:v>0.7775729398148149</c:v>
                </c:pt>
                <c:pt idx="13372">
                  <c:v>0.77757394675925928</c:v>
                </c:pt>
                <c:pt idx="13373">
                  <c:v>0.77757465277777771</c:v>
                </c:pt>
                <c:pt idx="13374">
                  <c:v>0.77757568287037027</c:v>
                </c:pt>
                <c:pt idx="13375">
                  <c:v>0.77757641203703709</c:v>
                </c:pt>
                <c:pt idx="13376">
                  <c:v>0.77757743055555562</c:v>
                </c:pt>
                <c:pt idx="13377">
                  <c:v>0.77757813657407404</c:v>
                </c:pt>
                <c:pt idx="13378">
                  <c:v>0.77757918981481478</c:v>
                </c:pt>
                <c:pt idx="13379">
                  <c:v>0.77758019675925916</c:v>
                </c:pt>
                <c:pt idx="13380">
                  <c:v>0.77758092592592598</c:v>
                </c:pt>
                <c:pt idx="13381">
                  <c:v>0.77758160879629623</c:v>
                </c:pt>
                <c:pt idx="13382">
                  <c:v>0.77758262731481487</c:v>
                </c:pt>
                <c:pt idx="13383">
                  <c:v>0.77758333333333329</c:v>
                </c:pt>
                <c:pt idx="13384">
                  <c:v>0.77758436342592585</c:v>
                </c:pt>
                <c:pt idx="13385">
                  <c:v>0.77758508101851842</c:v>
                </c:pt>
                <c:pt idx="13386">
                  <c:v>0.77758609953703706</c:v>
                </c:pt>
                <c:pt idx="13387">
                  <c:v>0.77758681712962963</c:v>
                </c:pt>
                <c:pt idx="13388">
                  <c:v>0.77758783564814815</c:v>
                </c:pt>
                <c:pt idx="13389">
                  <c:v>0.77758855324074083</c:v>
                </c:pt>
                <c:pt idx="13390">
                  <c:v>0.77758958333333339</c:v>
                </c:pt>
                <c:pt idx="13391">
                  <c:v>0.77759030092592596</c:v>
                </c:pt>
                <c:pt idx="13392">
                  <c:v>0.77759130787037034</c:v>
                </c:pt>
                <c:pt idx="13393">
                  <c:v>0.77759203703703694</c:v>
                </c:pt>
                <c:pt idx="13394">
                  <c:v>0.77759304398148155</c:v>
                </c:pt>
                <c:pt idx="13395">
                  <c:v>0.777593761574074</c:v>
                </c:pt>
                <c:pt idx="13396">
                  <c:v>0.77759478009259253</c:v>
                </c:pt>
                <c:pt idx="13397">
                  <c:v>0.77759548611111118</c:v>
                </c:pt>
                <c:pt idx="13398">
                  <c:v>0.77759651620370374</c:v>
                </c:pt>
                <c:pt idx="13399">
                  <c:v>0.77759724537037034</c:v>
                </c:pt>
                <c:pt idx="13400">
                  <c:v>0.77759825231481472</c:v>
                </c:pt>
                <c:pt idx="13401">
                  <c:v>0.7775989699074074</c:v>
                </c:pt>
                <c:pt idx="13402">
                  <c:v>0.77760004629629631</c:v>
                </c:pt>
                <c:pt idx="13403">
                  <c:v>0.77760071759259253</c:v>
                </c:pt>
                <c:pt idx="13404">
                  <c:v>0.77760172453703713</c:v>
                </c:pt>
                <c:pt idx="13405">
                  <c:v>0.7776024421296297</c:v>
                </c:pt>
                <c:pt idx="13406">
                  <c:v>0.77760346064814811</c:v>
                </c:pt>
                <c:pt idx="13407">
                  <c:v>0.77760416666666676</c:v>
                </c:pt>
                <c:pt idx="13408">
                  <c:v>0.77760519675925932</c:v>
                </c:pt>
                <c:pt idx="13409">
                  <c:v>0.77760590277777775</c:v>
                </c:pt>
                <c:pt idx="13410">
                  <c:v>0.7776069328703703</c:v>
                </c:pt>
                <c:pt idx="13411">
                  <c:v>0.77760763888888895</c:v>
                </c:pt>
                <c:pt idx="13412">
                  <c:v>0.77760866898148151</c:v>
                </c:pt>
                <c:pt idx="13413">
                  <c:v>0.77760938657407408</c:v>
                </c:pt>
                <c:pt idx="13414">
                  <c:v>0.7776104050925926</c:v>
                </c:pt>
                <c:pt idx="13415">
                  <c:v>0.77761116898148153</c:v>
                </c:pt>
                <c:pt idx="13416">
                  <c:v>0.7776121412037037</c:v>
                </c:pt>
                <c:pt idx="13417">
                  <c:v>0.77761285879629627</c:v>
                </c:pt>
                <c:pt idx="13418">
                  <c:v>0.77761387731481479</c:v>
                </c:pt>
                <c:pt idx="13419">
                  <c:v>0.77761459490740747</c:v>
                </c:pt>
                <c:pt idx="13420">
                  <c:v>0.777615613425926</c:v>
                </c:pt>
                <c:pt idx="13421">
                  <c:v>0.77761633101851846</c:v>
                </c:pt>
                <c:pt idx="13422">
                  <c:v>0.77761734953703698</c:v>
                </c:pt>
                <c:pt idx="13423">
                  <c:v>0.77761805555555552</c:v>
                </c:pt>
                <c:pt idx="13424">
                  <c:v>0.77761908564814819</c:v>
                </c:pt>
                <c:pt idx="13425">
                  <c:v>0.77761981481481479</c:v>
                </c:pt>
                <c:pt idx="13426">
                  <c:v>0.77762082175925917</c:v>
                </c:pt>
                <c:pt idx="13427">
                  <c:v>0.777621550925926</c:v>
                </c:pt>
                <c:pt idx="13428">
                  <c:v>0.77762255787037038</c:v>
                </c:pt>
                <c:pt idx="13429">
                  <c:v>0.77762327546296295</c:v>
                </c:pt>
                <c:pt idx="13430">
                  <c:v>0.77762429398148158</c:v>
                </c:pt>
                <c:pt idx="13431">
                  <c:v>0.77762501157407404</c:v>
                </c:pt>
                <c:pt idx="13432">
                  <c:v>0.77762603009259257</c:v>
                </c:pt>
                <c:pt idx="13433">
                  <c:v>0.77762674768518514</c:v>
                </c:pt>
                <c:pt idx="13434">
                  <c:v>0.77762811342592597</c:v>
                </c:pt>
                <c:pt idx="13435">
                  <c:v>0.77762925925925919</c:v>
                </c:pt>
                <c:pt idx="13436">
                  <c:v>0.77763019675925926</c:v>
                </c:pt>
                <c:pt idx="13437">
                  <c:v>0.77763123842592596</c:v>
                </c:pt>
                <c:pt idx="13438">
                  <c:v>0.77763194444444439</c:v>
                </c:pt>
                <c:pt idx="13439">
                  <c:v>0.77763297453703706</c:v>
                </c:pt>
                <c:pt idx="13440">
                  <c:v>0.77763369212962952</c:v>
                </c:pt>
                <c:pt idx="13441">
                  <c:v>0.77763471064814815</c:v>
                </c:pt>
                <c:pt idx="13442">
                  <c:v>0.77763546296296304</c:v>
                </c:pt>
                <c:pt idx="13443">
                  <c:v>0.77763644675925925</c:v>
                </c:pt>
                <c:pt idx="13444">
                  <c:v>0.77763716435185193</c:v>
                </c:pt>
                <c:pt idx="13445">
                  <c:v>0.77763820601851863</c:v>
                </c:pt>
                <c:pt idx="13446">
                  <c:v>0.77763888888888888</c:v>
                </c:pt>
                <c:pt idx="13447">
                  <c:v>0.77763991898148144</c:v>
                </c:pt>
                <c:pt idx="13448">
                  <c:v>0.77764061342592594</c:v>
                </c:pt>
                <c:pt idx="13449">
                  <c:v>0.77764165509259264</c:v>
                </c:pt>
                <c:pt idx="13450">
                  <c:v>0.77764236111111107</c:v>
                </c:pt>
                <c:pt idx="13451">
                  <c:v>0.77764339120370363</c:v>
                </c:pt>
                <c:pt idx="13452">
                  <c:v>0.77764409722222227</c:v>
                </c:pt>
                <c:pt idx="13453">
                  <c:v>0.77764512731481483</c:v>
                </c:pt>
                <c:pt idx="13454">
                  <c:v>0.77764586805555558</c:v>
                </c:pt>
                <c:pt idx="13455">
                  <c:v>0.77764686342592582</c:v>
                </c:pt>
                <c:pt idx="13456">
                  <c:v>0.77764756944444446</c:v>
                </c:pt>
                <c:pt idx="13457">
                  <c:v>0.77764859953703702</c:v>
                </c:pt>
                <c:pt idx="13458">
                  <c:v>0.77764934027777777</c:v>
                </c:pt>
                <c:pt idx="13459">
                  <c:v>0.77765034722222215</c:v>
                </c:pt>
                <c:pt idx="13460">
                  <c:v>0.77765106481481483</c:v>
                </c:pt>
                <c:pt idx="13461">
                  <c:v>0.77765207175925921</c:v>
                </c:pt>
                <c:pt idx="13462">
                  <c:v>0.77765277777777786</c:v>
                </c:pt>
                <c:pt idx="13463">
                  <c:v>0.77765380787037042</c:v>
                </c:pt>
                <c:pt idx="13464">
                  <c:v>0.77765452546296299</c:v>
                </c:pt>
                <c:pt idx="13465">
                  <c:v>0.77765555555555554</c:v>
                </c:pt>
                <c:pt idx="13466">
                  <c:v>0.77765628472222215</c:v>
                </c:pt>
                <c:pt idx="13467">
                  <c:v>0.77765728009259261</c:v>
                </c:pt>
                <c:pt idx="13468">
                  <c:v>0.77765799768518518</c:v>
                </c:pt>
                <c:pt idx="13469">
                  <c:v>0.7776590162037037</c:v>
                </c:pt>
                <c:pt idx="13470">
                  <c:v>0.7776597453703703</c:v>
                </c:pt>
                <c:pt idx="13471">
                  <c:v>0.7776607523148148</c:v>
                </c:pt>
                <c:pt idx="13472">
                  <c:v>0.77766146990740737</c:v>
                </c:pt>
                <c:pt idx="13473">
                  <c:v>0.77766248842592589</c:v>
                </c:pt>
                <c:pt idx="13474">
                  <c:v>0.77766324074074067</c:v>
                </c:pt>
                <c:pt idx="13475">
                  <c:v>0.7776642245370371</c:v>
                </c:pt>
                <c:pt idx="13476">
                  <c:v>0.77766493055555552</c:v>
                </c:pt>
                <c:pt idx="13477">
                  <c:v>0.77766596064814808</c:v>
                </c:pt>
                <c:pt idx="13478">
                  <c:v>0.77766670138888883</c:v>
                </c:pt>
                <c:pt idx="13479">
                  <c:v>0.77766769675925929</c:v>
                </c:pt>
                <c:pt idx="13480">
                  <c:v>0.77766841435185186</c:v>
                </c:pt>
                <c:pt idx="13481">
                  <c:v>0.77766943287037027</c:v>
                </c:pt>
                <c:pt idx="13482">
                  <c:v>0.77767016203703709</c:v>
                </c:pt>
                <c:pt idx="13483">
                  <c:v>0.77767116898148148</c:v>
                </c:pt>
                <c:pt idx="13484">
                  <c:v>0.77767188657407404</c:v>
                </c:pt>
                <c:pt idx="13485">
                  <c:v>0.77767290509259268</c:v>
                </c:pt>
                <c:pt idx="13486">
                  <c:v>0.77767363425925928</c:v>
                </c:pt>
                <c:pt idx="13487">
                  <c:v>0.77767464120370366</c:v>
                </c:pt>
                <c:pt idx="13488">
                  <c:v>0.77767535879629623</c:v>
                </c:pt>
                <c:pt idx="13489">
                  <c:v>0.77767636574074073</c:v>
                </c:pt>
                <c:pt idx="13490">
                  <c:v>0.77767709490740744</c:v>
                </c:pt>
                <c:pt idx="13491">
                  <c:v>0.77767811342592597</c:v>
                </c:pt>
                <c:pt idx="13492">
                  <c:v>0.7776788194444445</c:v>
                </c:pt>
                <c:pt idx="13493">
                  <c:v>0.7776798611111112</c:v>
                </c:pt>
                <c:pt idx="13494">
                  <c:v>0.77768055555555549</c:v>
                </c:pt>
                <c:pt idx="13495">
                  <c:v>0.77768160879629633</c:v>
                </c:pt>
                <c:pt idx="13496">
                  <c:v>0.77768229166666669</c:v>
                </c:pt>
                <c:pt idx="13497">
                  <c:v>0.77768333333333339</c:v>
                </c:pt>
                <c:pt idx="13498">
                  <c:v>0.77768405092592596</c:v>
                </c:pt>
                <c:pt idx="13499">
                  <c:v>0.77768506944444438</c:v>
                </c:pt>
                <c:pt idx="13500">
                  <c:v>0.77768644675925935</c:v>
                </c:pt>
                <c:pt idx="13501">
                  <c:v>0.77768748842592583</c:v>
                </c:pt>
                <c:pt idx="13502">
                  <c:v>0.77768853009259253</c:v>
                </c:pt>
                <c:pt idx="13503">
                  <c:v>0.77768923611111118</c:v>
                </c:pt>
                <c:pt idx="13504">
                  <c:v>0.77769027777777777</c:v>
                </c:pt>
                <c:pt idx="13505">
                  <c:v>0.77769099537037034</c:v>
                </c:pt>
                <c:pt idx="13506">
                  <c:v>0.77769201388888887</c:v>
                </c:pt>
                <c:pt idx="13507">
                  <c:v>0.7776927199074074</c:v>
                </c:pt>
                <c:pt idx="13508">
                  <c:v>0.7776937615740741</c:v>
                </c:pt>
                <c:pt idx="13509">
                  <c:v>0.77769446759259253</c:v>
                </c:pt>
                <c:pt idx="13510">
                  <c:v>0.77769548611111106</c:v>
                </c:pt>
                <c:pt idx="13511">
                  <c:v>0.77769619212962959</c:v>
                </c:pt>
                <c:pt idx="13512">
                  <c:v>0.77769721064814812</c:v>
                </c:pt>
                <c:pt idx="13513">
                  <c:v>0.77769791666666677</c:v>
                </c:pt>
                <c:pt idx="13514">
                  <c:v>0.77769894675925932</c:v>
                </c:pt>
                <c:pt idx="13515">
                  <c:v>0.77769965277777775</c:v>
                </c:pt>
                <c:pt idx="13516">
                  <c:v>0.77770068287037031</c:v>
                </c:pt>
                <c:pt idx="13517">
                  <c:v>0.77770140046296288</c:v>
                </c:pt>
                <c:pt idx="13518">
                  <c:v>0.77770241898148151</c:v>
                </c:pt>
                <c:pt idx="13519">
                  <c:v>0.7777031712962964</c:v>
                </c:pt>
                <c:pt idx="13520">
                  <c:v>0.77770418981481482</c:v>
                </c:pt>
                <c:pt idx="13521">
                  <c:v>0.77770488425925921</c:v>
                </c:pt>
                <c:pt idx="13522">
                  <c:v>0.7777058912037037</c:v>
                </c:pt>
                <c:pt idx="13523">
                  <c:v>0.77770662037037042</c:v>
                </c:pt>
                <c:pt idx="13524">
                  <c:v>0.7777076273148148</c:v>
                </c:pt>
                <c:pt idx="13525">
                  <c:v>0.77770837962962958</c:v>
                </c:pt>
                <c:pt idx="13526">
                  <c:v>0.77770936342592589</c:v>
                </c:pt>
                <c:pt idx="13527">
                  <c:v>0.77771010416666664</c:v>
                </c:pt>
                <c:pt idx="13528">
                  <c:v>0.77771109953703699</c:v>
                </c:pt>
                <c:pt idx="13529">
                  <c:v>0.77771180555555552</c:v>
                </c:pt>
                <c:pt idx="13530">
                  <c:v>0.77771283564814819</c:v>
                </c:pt>
                <c:pt idx="13531">
                  <c:v>0.77771357638888894</c:v>
                </c:pt>
                <c:pt idx="13532">
                  <c:v>0.7777146064814815</c:v>
                </c:pt>
                <c:pt idx="13533">
                  <c:v>0.77771531249999992</c:v>
                </c:pt>
                <c:pt idx="13534">
                  <c:v>0.77771630787037038</c:v>
                </c:pt>
                <c:pt idx="13535">
                  <c:v>0.77771702546296295</c:v>
                </c:pt>
                <c:pt idx="13536">
                  <c:v>0.77771804398148159</c:v>
                </c:pt>
                <c:pt idx="13537">
                  <c:v>0.77771876157407405</c:v>
                </c:pt>
                <c:pt idx="13538">
                  <c:v>0.77771978009259257</c:v>
                </c:pt>
                <c:pt idx="13539">
                  <c:v>0.77772049768518514</c:v>
                </c:pt>
                <c:pt idx="13540">
                  <c:v>0.77772151620370378</c:v>
                </c:pt>
                <c:pt idx="13541">
                  <c:v>0.7777222222222222</c:v>
                </c:pt>
                <c:pt idx="13542">
                  <c:v>0.77772325231481476</c:v>
                </c:pt>
                <c:pt idx="13543">
                  <c:v>0.77772395833333341</c:v>
                </c:pt>
                <c:pt idx="13544">
                  <c:v>0.77772499999999989</c:v>
                </c:pt>
                <c:pt idx="13545">
                  <c:v>0.77772571759259257</c:v>
                </c:pt>
                <c:pt idx="13546">
                  <c:v>0.77772672453703706</c:v>
                </c:pt>
                <c:pt idx="13547">
                  <c:v>0.77772744212962974</c:v>
                </c:pt>
                <c:pt idx="13548">
                  <c:v>0.77772846064814816</c:v>
                </c:pt>
                <c:pt idx="13549">
                  <c:v>0.7777292013888889</c:v>
                </c:pt>
                <c:pt idx="13550">
                  <c:v>0.77773019675925925</c:v>
                </c:pt>
                <c:pt idx="13551">
                  <c:v>0.77773091435185193</c:v>
                </c:pt>
                <c:pt idx="13552">
                  <c:v>0.77773194444444449</c:v>
                </c:pt>
                <c:pt idx="13553">
                  <c:v>0.77773268518518524</c:v>
                </c:pt>
                <c:pt idx="13554">
                  <c:v>0.77773365740740752</c:v>
                </c:pt>
                <c:pt idx="13555">
                  <c:v>0.77773437499999998</c:v>
                </c:pt>
                <c:pt idx="13556">
                  <c:v>0.77773540509259265</c:v>
                </c:pt>
                <c:pt idx="13557">
                  <c:v>0.77773613425925925</c:v>
                </c:pt>
                <c:pt idx="13558">
                  <c:v>0.77773714120370363</c:v>
                </c:pt>
                <c:pt idx="13559">
                  <c:v>0.77773785879629631</c:v>
                </c:pt>
                <c:pt idx="13560">
                  <c:v>0.77773891203703693</c:v>
                </c:pt>
                <c:pt idx="13561">
                  <c:v>0.77773972222222232</c:v>
                </c:pt>
                <c:pt idx="13562">
                  <c:v>0.77774063657407411</c:v>
                </c:pt>
                <c:pt idx="13563">
                  <c:v>0.77774131944444447</c:v>
                </c:pt>
                <c:pt idx="13564">
                  <c:v>0.77774234953703703</c:v>
                </c:pt>
                <c:pt idx="13565">
                  <c:v>0.77774373842592592</c:v>
                </c:pt>
                <c:pt idx="13566">
                  <c:v>0.77774478009259262</c:v>
                </c:pt>
                <c:pt idx="13567">
                  <c:v>0.77774582175925921</c:v>
                </c:pt>
                <c:pt idx="13568">
                  <c:v>0.77774653935185178</c:v>
                </c:pt>
                <c:pt idx="13569">
                  <c:v>0.77774755787037042</c:v>
                </c:pt>
                <c:pt idx="13570">
                  <c:v>0.77774827546296299</c:v>
                </c:pt>
                <c:pt idx="13571">
                  <c:v>0.77774932870370372</c:v>
                </c:pt>
                <c:pt idx="13572">
                  <c:v>0.77775002314814812</c:v>
                </c:pt>
                <c:pt idx="13573">
                  <c:v>0.77775101851851858</c:v>
                </c:pt>
                <c:pt idx="13574">
                  <c:v>0.77775173611111104</c:v>
                </c:pt>
                <c:pt idx="13575">
                  <c:v>0.7777527662037037</c:v>
                </c:pt>
                <c:pt idx="13576">
                  <c:v>0.77775349537037031</c:v>
                </c:pt>
                <c:pt idx="13577">
                  <c:v>0.7777545023148148</c:v>
                </c:pt>
                <c:pt idx="13578">
                  <c:v>0.77775521990740737</c:v>
                </c:pt>
                <c:pt idx="13579">
                  <c:v>0.77775623842592589</c:v>
                </c:pt>
                <c:pt idx="13580">
                  <c:v>0.77775694444444443</c:v>
                </c:pt>
                <c:pt idx="13581">
                  <c:v>0.77775798611111113</c:v>
                </c:pt>
                <c:pt idx="13582">
                  <c:v>0.77775869212962956</c:v>
                </c:pt>
                <c:pt idx="13583">
                  <c:v>0.77775972222222223</c:v>
                </c:pt>
                <c:pt idx="13584">
                  <c:v>0.77776043981481491</c:v>
                </c:pt>
                <c:pt idx="13585">
                  <c:v>0.77776144675925929</c:v>
                </c:pt>
                <c:pt idx="13586">
                  <c:v>0.77776216435185186</c:v>
                </c:pt>
                <c:pt idx="13587">
                  <c:v>0.77776319444444442</c:v>
                </c:pt>
                <c:pt idx="13588">
                  <c:v>0.7777639120370371</c:v>
                </c:pt>
                <c:pt idx="13589">
                  <c:v>0.77776491898148148</c:v>
                </c:pt>
                <c:pt idx="13590">
                  <c:v>0.77776563657407405</c:v>
                </c:pt>
                <c:pt idx="13591">
                  <c:v>0.7777667245370371</c:v>
                </c:pt>
                <c:pt idx="13592">
                  <c:v>0.77776736111111111</c:v>
                </c:pt>
                <c:pt idx="13593">
                  <c:v>0.77776839120370367</c:v>
                </c:pt>
                <c:pt idx="13594">
                  <c:v>0.77776909722222232</c:v>
                </c:pt>
                <c:pt idx="13595">
                  <c:v>0.77777016203703697</c:v>
                </c:pt>
                <c:pt idx="13596">
                  <c:v>0.77777086805555562</c:v>
                </c:pt>
                <c:pt idx="13597">
                  <c:v>0.77777186342592586</c:v>
                </c:pt>
                <c:pt idx="13598">
                  <c:v>0.77777258101851843</c:v>
                </c:pt>
                <c:pt idx="13599">
                  <c:v>0.77777359953703706</c:v>
                </c:pt>
                <c:pt idx="13600">
                  <c:v>0.77777464120370376</c:v>
                </c:pt>
                <c:pt idx="13601">
                  <c:v>0.77777569444444439</c:v>
                </c:pt>
                <c:pt idx="13602">
                  <c:v>0.77777672453703695</c:v>
                </c:pt>
                <c:pt idx="13603">
                  <c:v>0.7777779398148148</c:v>
                </c:pt>
                <c:pt idx="13604">
                  <c:v>0.77777914351851851</c:v>
                </c:pt>
                <c:pt idx="13605">
                  <c:v>0.77778019675925936</c:v>
                </c:pt>
                <c:pt idx="13606">
                  <c:v>0.77778124999999998</c:v>
                </c:pt>
                <c:pt idx="13607">
                  <c:v>0.77778228009259254</c:v>
                </c:pt>
                <c:pt idx="13608">
                  <c:v>0.77778333333333327</c:v>
                </c:pt>
                <c:pt idx="13609">
                  <c:v>0.77778436342592594</c:v>
                </c:pt>
                <c:pt idx="13610">
                  <c:v>0.77778541666666667</c:v>
                </c:pt>
                <c:pt idx="13611">
                  <c:v>0.77778646990740741</c:v>
                </c:pt>
                <c:pt idx="13612">
                  <c:v>0.77778754629629632</c:v>
                </c:pt>
                <c:pt idx="13613">
                  <c:v>0.77778853009259263</c:v>
                </c:pt>
                <c:pt idx="13614">
                  <c:v>0.77778958333333337</c:v>
                </c:pt>
                <c:pt idx="13615">
                  <c:v>0.77779061342592593</c:v>
                </c:pt>
                <c:pt idx="13616">
                  <c:v>0.77779166666666677</c:v>
                </c:pt>
                <c:pt idx="13617">
                  <c:v>0.77779269675925933</c:v>
                </c:pt>
                <c:pt idx="13618">
                  <c:v>0.77779374999999995</c:v>
                </c:pt>
                <c:pt idx="13619">
                  <c:v>0.77779478009259251</c:v>
                </c:pt>
                <c:pt idx="13620">
                  <c:v>0.77779582175925921</c:v>
                </c:pt>
                <c:pt idx="13621">
                  <c:v>0.77779687499999994</c:v>
                </c:pt>
                <c:pt idx="13622">
                  <c:v>0.77779792824074079</c:v>
                </c:pt>
                <c:pt idx="13623">
                  <c:v>0.77779895833333335</c:v>
                </c:pt>
                <c:pt idx="13624">
                  <c:v>0.77780001157407408</c:v>
                </c:pt>
                <c:pt idx="13625">
                  <c:v>0.7778010300925926</c:v>
                </c:pt>
                <c:pt idx="13626">
                  <c:v>0.7778024189814815</c:v>
                </c:pt>
                <c:pt idx="13627">
                  <c:v>0.77780346064814809</c:v>
                </c:pt>
                <c:pt idx="13628">
                  <c:v>0.77780450231481479</c:v>
                </c:pt>
                <c:pt idx="13629">
                  <c:v>0.77780555555555553</c:v>
                </c:pt>
                <c:pt idx="13630">
                  <c:v>0.7778065856481482</c:v>
                </c:pt>
                <c:pt idx="13631">
                  <c:v>0.77780765046296307</c:v>
                </c:pt>
                <c:pt idx="13632">
                  <c:v>0.77780866898148149</c:v>
                </c:pt>
                <c:pt idx="13633">
                  <c:v>0.77780972222222233</c:v>
                </c:pt>
                <c:pt idx="13634">
                  <c:v>0.77781075231481489</c:v>
                </c:pt>
                <c:pt idx="13635">
                  <c:v>0.77781180555555551</c:v>
                </c:pt>
                <c:pt idx="13636">
                  <c:v>0.77781283564814807</c:v>
                </c:pt>
                <c:pt idx="13637">
                  <c:v>0.77781406250000007</c:v>
                </c:pt>
                <c:pt idx="13638">
                  <c:v>0.77781491898148147</c:v>
                </c:pt>
                <c:pt idx="13639">
                  <c:v>0.77781597222222221</c:v>
                </c:pt>
                <c:pt idx="13640">
                  <c:v>0.77781700231481476</c:v>
                </c:pt>
                <c:pt idx="13641">
                  <c:v>0.77781805555555561</c:v>
                </c:pt>
                <c:pt idx="13642">
                  <c:v>0.77781908564814817</c:v>
                </c:pt>
                <c:pt idx="13643">
                  <c:v>0.77782016203703697</c:v>
                </c:pt>
                <c:pt idx="13644">
                  <c:v>0.77782116898148146</c:v>
                </c:pt>
                <c:pt idx="13645">
                  <c:v>0.7778222222222223</c:v>
                </c:pt>
                <c:pt idx="13646">
                  <c:v>0.77782325231481486</c:v>
                </c:pt>
                <c:pt idx="13647">
                  <c:v>0.77782431712962963</c:v>
                </c:pt>
                <c:pt idx="13648">
                  <c:v>0.77782534722222219</c:v>
                </c:pt>
                <c:pt idx="13649">
                  <c:v>0.77782637731481474</c:v>
                </c:pt>
                <c:pt idx="13650">
                  <c:v>0.77782741898148144</c:v>
                </c:pt>
                <c:pt idx="13651">
                  <c:v>0.77782846064814815</c:v>
                </c:pt>
                <c:pt idx="13652">
                  <c:v>0.77782950231481485</c:v>
                </c:pt>
                <c:pt idx="13653">
                  <c:v>0.77783055555555558</c:v>
                </c:pt>
                <c:pt idx="13654">
                  <c:v>0.77783159722222228</c:v>
                </c:pt>
                <c:pt idx="13655">
                  <c:v>0.77783263888888887</c:v>
                </c:pt>
                <c:pt idx="13656">
                  <c:v>0.77783368055555557</c:v>
                </c:pt>
                <c:pt idx="13657">
                  <c:v>0.7778347337962962</c:v>
                </c:pt>
                <c:pt idx="13658">
                  <c:v>0.77783575231481483</c:v>
                </c:pt>
                <c:pt idx="13659">
                  <c:v>0.77783684027777777</c:v>
                </c:pt>
                <c:pt idx="13660">
                  <c:v>0.77783783564814823</c:v>
                </c:pt>
                <c:pt idx="13661">
                  <c:v>0.77783887731481471</c:v>
                </c:pt>
                <c:pt idx="13662">
                  <c:v>0.77783991898148142</c:v>
                </c:pt>
                <c:pt idx="13663">
                  <c:v>0.77784097222222215</c:v>
                </c:pt>
                <c:pt idx="13664">
                  <c:v>0.77784200231481482</c:v>
                </c:pt>
                <c:pt idx="13665">
                  <c:v>0.77784305555555555</c:v>
                </c:pt>
                <c:pt idx="13666">
                  <c:v>0.77784408564814811</c:v>
                </c:pt>
                <c:pt idx="13667">
                  <c:v>0.77784513888888895</c:v>
                </c:pt>
                <c:pt idx="13668">
                  <c:v>0.77784616898148151</c:v>
                </c:pt>
                <c:pt idx="13669">
                  <c:v>0.77784722222222225</c:v>
                </c:pt>
                <c:pt idx="13670">
                  <c:v>0.77784826388888895</c:v>
                </c:pt>
                <c:pt idx="13671">
                  <c:v>0.7778492939814815</c:v>
                </c:pt>
                <c:pt idx="13672">
                  <c:v>0.77785033564814821</c:v>
                </c:pt>
                <c:pt idx="13673">
                  <c:v>0.77785138888888883</c:v>
                </c:pt>
                <c:pt idx="13674">
                  <c:v>0.77785241898148139</c:v>
                </c:pt>
                <c:pt idx="13675">
                  <c:v>0.77785349537037041</c:v>
                </c:pt>
                <c:pt idx="13676">
                  <c:v>0.77785450231481479</c:v>
                </c:pt>
                <c:pt idx="13677">
                  <c:v>0.7778555787037037</c:v>
                </c:pt>
                <c:pt idx="13678">
                  <c:v>0.77785658564814808</c:v>
                </c:pt>
                <c:pt idx="13679">
                  <c:v>0.77785763888888892</c:v>
                </c:pt>
                <c:pt idx="13680">
                  <c:v>0.77785869212962966</c:v>
                </c:pt>
                <c:pt idx="13681">
                  <c:v>0.77786005787037038</c:v>
                </c:pt>
                <c:pt idx="13682">
                  <c:v>0.77786146990740734</c:v>
                </c:pt>
                <c:pt idx="13683">
                  <c:v>0.77786250000000001</c:v>
                </c:pt>
                <c:pt idx="13684">
                  <c:v>0.77786353009259257</c:v>
                </c:pt>
                <c:pt idx="13685">
                  <c:v>0.7778645833333333</c:v>
                </c:pt>
                <c:pt idx="13686">
                  <c:v>0.77786561342592586</c:v>
                </c:pt>
                <c:pt idx="13687">
                  <c:v>0.77786666666666671</c:v>
                </c:pt>
                <c:pt idx="13688">
                  <c:v>0.7778677083333333</c:v>
                </c:pt>
                <c:pt idx="13689">
                  <c:v>0.77786877314814806</c:v>
                </c:pt>
                <c:pt idx="13690">
                  <c:v>0.77786978009259256</c:v>
                </c:pt>
                <c:pt idx="13691">
                  <c:v>0.7778708333333334</c:v>
                </c:pt>
                <c:pt idx="13692">
                  <c:v>0.77787185185185181</c:v>
                </c:pt>
                <c:pt idx="13693">
                  <c:v>0.77787289351851852</c:v>
                </c:pt>
                <c:pt idx="13694">
                  <c:v>0.77787394675925936</c:v>
                </c:pt>
                <c:pt idx="13695">
                  <c:v>0.77787498842592584</c:v>
                </c:pt>
                <c:pt idx="13696">
                  <c:v>0.77787604166666668</c:v>
                </c:pt>
                <c:pt idx="13697">
                  <c:v>0.77787709490740742</c:v>
                </c:pt>
                <c:pt idx="13698">
                  <c:v>0.77787811342592594</c:v>
                </c:pt>
                <c:pt idx="13699">
                  <c:v>0.77787916666666668</c:v>
                </c:pt>
                <c:pt idx="13700">
                  <c:v>0.77788019675925923</c:v>
                </c:pt>
                <c:pt idx="13701">
                  <c:v>0.77788124999999997</c:v>
                </c:pt>
                <c:pt idx="13702">
                  <c:v>0.77788229166666667</c:v>
                </c:pt>
                <c:pt idx="13703">
                  <c:v>0.77788337962962961</c:v>
                </c:pt>
                <c:pt idx="13704">
                  <c:v>0.77788436342592593</c:v>
                </c:pt>
                <c:pt idx="13705">
                  <c:v>0.77788541666666677</c:v>
                </c:pt>
                <c:pt idx="13706">
                  <c:v>0.77788644675925933</c:v>
                </c:pt>
                <c:pt idx="13707">
                  <c:v>0.77788748842592603</c:v>
                </c:pt>
                <c:pt idx="13708">
                  <c:v>0.77788853009259251</c:v>
                </c:pt>
                <c:pt idx="13709">
                  <c:v>0.77788959490740739</c:v>
                </c:pt>
                <c:pt idx="13710">
                  <c:v>0.77789064814814812</c:v>
                </c:pt>
                <c:pt idx="13711">
                  <c:v>0.77789166666666665</c:v>
                </c:pt>
                <c:pt idx="13712">
                  <c:v>0.77789269675925921</c:v>
                </c:pt>
                <c:pt idx="13713">
                  <c:v>0.77789375000000005</c:v>
                </c:pt>
                <c:pt idx="13714">
                  <c:v>0.77789478009259261</c:v>
                </c:pt>
                <c:pt idx="13715">
                  <c:v>0.77789582175925931</c:v>
                </c:pt>
                <c:pt idx="13716">
                  <c:v>0.7778968634259259</c:v>
                </c:pt>
                <c:pt idx="13717">
                  <c:v>0.77789791666666674</c:v>
                </c:pt>
                <c:pt idx="13718">
                  <c:v>0.7778989467592593</c:v>
                </c:pt>
                <c:pt idx="13719">
                  <c:v>0.777899988425926</c:v>
                </c:pt>
                <c:pt idx="13720">
                  <c:v>0.77790104166666663</c:v>
                </c:pt>
                <c:pt idx="13721">
                  <c:v>0.77790211805555554</c:v>
                </c:pt>
                <c:pt idx="13722">
                  <c:v>0.77790311342592589</c:v>
                </c:pt>
                <c:pt idx="13723">
                  <c:v>0.77790416666666662</c:v>
                </c:pt>
                <c:pt idx="13724">
                  <c:v>0.77790519675925929</c:v>
                </c:pt>
                <c:pt idx="13725">
                  <c:v>0.77790622685185185</c:v>
                </c:pt>
                <c:pt idx="13726">
                  <c:v>0.77790728009259258</c:v>
                </c:pt>
                <c:pt idx="13727">
                  <c:v>0.77790833333333331</c:v>
                </c:pt>
                <c:pt idx="13728">
                  <c:v>0.77790936342592598</c:v>
                </c:pt>
                <c:pt idx="13729">
                  <c:v>0.77791041666666672</c:v>
                </c:pt>
                <c:pt idx="13730">
                  <c:v>0.77791144675925927</c:v>
                </c:pt>
                <c:pt idx="13731">
                  <c:v>0.77791252314814818</c:v>
                </c:pt>
                <c:pt idx="13732">
                  <c:v>0.7779135416666666</c:v>
                </c:pt>
                <c:pt idx="13733">
                  <c:v>0.77791459490740744</c:v>
                </c:pt>
                <c:pt idx="13734">
                  <c:v>0.77791561342592586</c:v>
                </c:pt>
                <c:pt idx="13735">
                  <c:v>0.77791665509259256</c:v>
                </c:pt>
                <c:pt idx="13736">
                  <c:v>0.77791803240740742</c:v>
                </c:pt>
                <c:pt idx="13737">
                  <c:v>0.77791908564814805</c:v>
                </c:pt>
                <c:pt idx="13738">
                  <c:v>0.77792013888888889</c:v>
                </c:pt>
                <c:pt idx="13739">
                  <c:v>0.77792116898148145</c:v>
                </c:pt>
                <c:pt idx="13740">
                  <c:v>0.77792222222222218</c:v>
                </c:pt>
                <c:pt idx="13741">
                  <c:v>0.77792325231481474</c:v>
                </c:pt>
                <c:pt idx="13742">
                  <c:v>0.77792431712962962</c:v>
                </c:pt>
                <c:pt idx="13743">
                  <c:v>0.77792533564814814</c:v>
                </c:pt>
                <c:pt idx="13744">
                  <c:v>0.77792638888888888</c:v>
                </c:pt>
                <c:pt idx="13745">
                  <c:v>0.77792743055555558</c:v>
                </c:pt>
                <c:pt idx="13746">
                  <c:v>0.77792847222222228</c:v>
                </c:pt>
                <c:pt idx="13747">
                  <c:v>0.77792950231481484</c:v>
                </c:pt>
                <c:pt idx="13748">
                  <c:v>0.77793054398148154</c:v>
                </c:pt>
                <c:pt idx="13749">
                  <c:v>0.77793158564814824</c:v>
                </c:pt>
                <c:pt idx="13750">
                  <c:v>0.77793263888888886</c:v>
                </c:pt>
                <c:pt idx="13751">
                  <c:v>0.77793366898148142</c:v>
                </c:pt>
                <c:pt idx="13752">
                  <c:v>0.77793472222222215</c:v>
                </c:pt>
                <c:pt idx="13753">
                  <c:v>0.77793575231481482</c:v>
                </c:pt>
                <c:pt idx="13754">
                  <c:v>0.77793680555555556</c:v>
                </c:pt>
                <c:pt idx="13755">
                  <c:v>0.77793783564814811</c:v>
                </c:pt>
                <c:pt idx="13756">
                  <c:v>0.77793890046296299</c:v>
                </c:pt>
                <c:pt idx="13757">
                  <c:v>0.77793991898148152</c:v>
                </c:pt>
                <c:pt idx="13758">
                  <c:v>0.77794097222222225</c:v>
                </c:pt>
                <c:pt idx="13759">
                  <c:v>0.77794200231481481</c:v>
                </c:pt>
                <c:pt idx="13760">
                  <c:v>0.77794304398148151</c:v>
                </c:pt>
                <c:pt idx="13761">
                  <c:v>0.77794408564814821</c:v>
                </c:pt>
                <c:pt idx="13762">
                  <c:v>0.77794513888888883</c:v>
                </c:pt>
                <c:pt idx="13763">
                  <c:v>0.77794616898148139</c:v>
                </c:pt>
                <c:pt idx="13764">
                  <c:v>0.77794722222222223</c:v>
                </c:pt>
                <c:pt idx="13765">
                  <c:v>0.77794825231481479</c:v>
                </c:pt>
                <c:pt idx="13766">
                  <c:v>0.77794930555555553</c:v>
                </c:pt>
                <c:pt idx="13767">
                  <c:v>0.77795033564814808</c:v>
                </c:pt>
                <c:pt idx="13768">
                  <c:v>0.7779514120370371</c:v>
                </c:pt>
                <c:pt idx="13769">
                  <c:v>0.77795241898148149</c:v>
                </c:pt>
                <c:pt idx="13770">
                  <c:v>0.77795346064814819</c:v>
                </c:pt>
                <c:pt idx="13771">
                  <c:v>0.77795450231481489</c:v>
                </c:pt>
                <c:pt idx="13772">
                  <c:v>0.77795555555555562</c:v>
                </c:pt>
                <c:pt idx="13773">
                  <c:v>0.77795658564814818</c:v>
                </c:pt>
                <c:pt idx="13774">
                  <c:v>0.7779576388888888</c:v>
                </c:pt>
                <c:pt idx="13775">
                  <c:v>0.77795866898148158</c:v>
                </c:pt>
                <c:pt idx="13776">
                  <c:v>0.77795972222222221</c:v>
                </c:pt>
                <c:pt idx="13777">
                  <c:v>0.77796075231481476</c:v>
                </c:pt>
                <c:pt idx="13778">
                  <c:v>0.7779618055555555</c:v>
                </c:pt>
                <c:pt idx="13779">
                  <c:v>0.77796283564814817</c:v>
                </c:pt>
                <c:pt idx="13780">
                  <c:v>0.7779638888888889</c:v>
                </c:pt>
                <c:pt idx="13781">
                  <c:v>0.77796491898148146</c:v>
                </c:pt>
                <c:pt idx="13782">
                  <c:v>0.77796596064814816</c:v>
                </c:pt>
                <c:pt idx="13783">
                  <c:v>0.77796700231481486</c:v>
                </c:pt>
                <c:pt idx="13784">
                  <c:v>0.77796805555555559</c:v>
                </c:pt>
                <c:pt idx="13785">
                  <c:v>0.77796909722222229</c:v>
                </c:pt>
                <c:pt idx="13786">
                  <c:v>0.77797012731481485</c:v>
                </c:pt>
                <c:pt idx="13787">
                  <c:v>0.77797116898148155</c:v>
                </c:pt>
                <c:pt idx="13788">
                  <c:v>0.77797222222222218</c:v>
                </c:pt>
                <c:pt idx="13789">
                  <c:v>0.77797327546296291</c:v>
                </c:pt>
                <c:pt idx="13790">
                  <c:v>0.77797430555555558</c:v>
                </c:pt>
                <c:pt idx="13791">
                  <c:v>0.77797571759259254</c:v>
                </c:pt>
                <c:pt idx="13792">
                  <c:v>0.77797672453703715</c:v>
                </c:pt>
                <c:pt idx="13793">
                  <c:v>0.77797777777777777</c:v>
                </c:pt>
                <c:pt idx="13794">
                  <c:v>0.77797880787037033</c:v>
                </c:pt>
                <c:pt idx="13795">
                  <c:v>0.77797986111111106</c:v>
                </c:pt>
                <c:pt idx="13796">
                  <c:v>0.77798089120370373</c:v>
                </c:pt>
                <c:pt idx="13797">
                  <c:v>0.77798194444444446</c:v>
                </c:pt>
                <c:pt idx="13798">
                  <c:v>0.77798298611111116</c:v>
                </c:pt>
                <c:pt idx="13799">
                  <c:v>0.77798402777777775</c:v>
                </c:pt>
                <c:pt idx="13800">
                  <c:v>0.77798505787037042</c:v>
                </c:pt>
                <c:pt idx="13801">
                  <c:v>0.77798611111111116</c:v>
                </c:pt>
                <c:pt idx="13802">
                  <c:v>0.77798715277777786</c:v>
                </c:pt>
                <c:pt idx="13803">
                  <c:v>0.77798818287037041</c:v>
                </c:pt>
                <c:pt idx="13804">
                  <c:v>0.77798922453703712</c:v>
                </c:pt>
                <c:pt idx="13805">
                  <c:v>0.77799027777777774</c:v>
                </c:pt>
                <c:pt idx="13806">
                  <c:v>0.7779913078703703</c:v>
                </c:pt>
                <c:pt idx="13807">
                  <c:v>0.77799237268518517</c:v>
                </c:pt>
                <c:pt idx="13808">
                  <c:v>0.7779933912037037</c:v>
                </c:pt>
                <c:pt idx="13809">
                  <c:v>0.77799444444444443</c:v>
                </c:pt>
                <c:pt idx="13810">
                  <c:v>0.77799547453703699</c:v>
                </c:pt>
                <c:pt idx="13811">
                  <c:v>0.77799652777777784</c:v>
                </c:pt>
                <c:pt idx="13812">
                  <c:v>0.77799756944444443</c:v>
                </c:pt>
                <c:pt idx="13813">
                  <c:v>0.77799861111111113</c:v>
                </c:pt>
                <c:pt idx="13814">
                  <c:v>0.77799964120370368</c:v>
                </c:pt>
                <c:pt idx="13815">
                  <c:v>0.77800069444444453</c:v>
                </c:pt>
                <c:pt idx="13816">
                  <c:v>0.77800172453703709</c:v>
                </c:pt>
                <c:pt idx="13817">
                  <c:v>0.77800277777777771</c:v>
                </c:pt>
                <c:pt idx="13818">
                  <c:v>0.77800380787037027</c:v>
                </c:pt>
                <c:pt idx="13819">
                  <c:v>0.77800486111111111</c:v>
                </c:pt>
                <c:pt idx="13820">
                  <c:v>0.77800591435185185</c:v>
                </c:pt>
                <c:pt idx="13821">
                  <c:v>0.7780069444444444</c:v>
                </c:pt>
                <c:pt idx="13822">
                  <c:v>0.77800797453703707</c:v>
                </c:pt>
                <c:pt idx="13823">
                  <c:v>0.77800902777777781</c:v>
                </c:pt>
                <c:pt idx="13824">
                  <c:v>0.77801005787037036</c:v>
                </c:pt>
                <c:pt idx="13825">
                  <c:v>0.77801109953703707</c:v>
                </c:pt>
                <c:pt idx="13826">
                  <c:v>0.77801214120370377</c:v>
                </c:pt>
                <c:pt idx="13827">
                  <c:v>0.7780131944444445</c:v>
                </c:pt>
                <c:pt idx="13828">
                  <c:v>0.77801422453703706</c:v>
                </c:pt>
                <c:pt idx="13829">
                  <c:v>0.77801527777777768</c:v>
                </c:pt>
                <c:pt idx="13830">
                  <c:v>0.77801631944444438</c:v>
                </c:pt>
                <c:pt idx="13831">
                  <c:v>0.77801736111111108</c:v>
                </c:pt>
                <c:pt idx="13832">
                  <c:v>0.77801839120370364</c:v>
                </c:pt>
                <c:pt idx="13833">
                  <c:v>0.77801944444444437</c:v>
                </c:pt>
                <c:pt idx="13834">
                  <c:v>0.77802047453703704</c:v>
                </c:pt>
                <c:pt idx="13835">
                  <c:v>0.77802152777777778</c:v>
                </c:pt>
                <c:pt idx="13836">
                  <c:v>0.7780225462962963</c:v>
                </c:pt>
                <c:pt idx="13837">
                  <c:v>0.77802359953703704</c:v>
                </c:pt>
                <c:pt idx="13838">
                  <c:v>0.77802464120370374</c:v>
                </c:pt>
                <c:pt idx="13839">
                  <c:v>0.77802570601851861</c:v>
                </c:pt>
                <c:pt idx="13840">
                  <c:v>0.77802672453703703</c:v>
                </c:pt>
                <c:pt idx="13841">
                  <c:v>0.77802777777777787</c:v>
                </c:pt>
                <c:pt idx="13842">
                  <c:v>0.77802880787037043</c:v>
                </c:pt>
                <c:pt idx="13843">
                  <c:v>0.77802986111111105</c:v>
                </c:pt>
                <c:pt idx="13844">
                  <c:v>0.77803089120370361</c:v>
                </c:pt>
                <c:pt idx="13845">
                  <c:v>0.77803194444444446</c:v>
                </c:pt>
                <c:pt idx="13846">
                  <c:v>0.77803333333333324</c:v>
                </c:pt>
                <c:pt idx="13847">
                  <c:v>0.77803435185185188</c:v>
                </c:pt>
                <c:pt idx="13848">
                  <c:v>0.7780354050925925</c:v>
                </c:pt>
                <c:pt idx="13849">
                  <c:v>0.77803643518518528</c:v>
                </c:pt>
                <c:pt idx="13850">
                  <c:v>0.77803747685185176</c:v>
                </c:pt>
                <c:pt idx="13851">
                  <c:v>0.77803853009259261</c:v>
                </c:pt>
                <c:pt idx="13852">
                  <c:v>0.7780395717592592</c:v>
                </c:pt>
                <c:pt idx="13853">
                  <c:v>0.7780406134259259</c:v>
                </c:pt>
                <c:pt idx="13854">
                  <c:v>0.7780416550925926</c:v>
                </c:pt>
                <c:pt idx="13855">
                  <c:v>0.77804271990740748</c:v>
                </c:pt>
                <c:pt idx="13856">
                  <c:v>0.77804376157407418</c:v>
                </c:pt>
                <c:pt idx="13857">
                  <c:v>0.77804478009259259</c:v>
                </c:pt>
                <c:pt idx="13858">
                  <c:v>0.77804582175925929</c:v>
                </c:pt>
                <c:pt idx="13859">
                  <c:v>0.77804685185185185</c:v>
                </c:pt>
                <c:pt idx="13860">
                  <c:v>0.7780479050925927</c:v>
                </c:pt>
                <c:pt idx="13861">
                  <c:v>0.77804896990740735</c:v>
                </c:pt>
                <c:pt idx="13862">
                  <c:v>0.77805000000000002</c:v>
                </c:pt>
                <c:pt idx="13863">
                  <c:v>0.77805103009259258</c:v>
                </c:pt>
                <c:pt idx="13864">
                  <c:v>0.77805207175925928</c:v>
                </c:pt>
                <c:pt idx="13865">
                  <c:v>0.77805312500000001</c:v>
                </c:pt>
                <c:pt idx="13866">
                  <c:v>0.77805417824074075</c:v>
                </c:pt>
                <c:pt idx="13867">
                  <c:v>0.7780552083333333</c:v>
                </c:pt>
                <c:pt idx="13868">
                  <c:v>0.77805625</c:v>
                </c:pt>
                <c:pt idx="13869">
                  <c:v>0.77805728009259256</c:v>
                </c:pt>
                <c:pt idx="13870">
                  <c:v>0.77805833333333341</c:v>
                </c:pt>
                <c:pt idx="13871">
                  <c:v>0.77805937500000011</c:v>
                </c:pt>
                <c:pt idx="13872">
                  <c:v>0.77806041666666659</c:v>
                </c:pt>
                <c:pt idx="13873">
                  <c:v>0.77806144675925937</c:v>
                </c:pt>
                <c:pt idx="13874">
                  <c:v>0.77806249999999999</c:v>
                </c:pt>
                <c:pt idx="13875">
                  <c:v>0.77806353009259255</c:v>
                </c:pt>
                <c:pt idx="13876">
                  <c:v>0.77806459490740743</c:v>
                </c:pt>
                <c:pt idx="13877">
                  <c:v>0.77806561342592595</c:v>
                </c:pt>
                <c:pt idx="13878">
                  <c:v>0.77806665509259254</c:v>
                </c:pt>
                <c:pt idx="13879">
                  <c:v>0.77806771990740742</c:v>
                </c:pt>
                <c:pt idx="13880">
                  <c:v>0.77806873842592594</c:v>
                </c:pt>
                <c:pt idx="13881">
                  <c:v>0.77806978009259264</c:v>
                </c:pt>
                <c:pt idx="13882">
                  <c:v>0.77807083333333338</c:v>
                </c:pt>
                <c:pt idx="13883">
                  <c:v>0.77807186342592594</c:v>
                </c:pt>
                <c:pt idx="13884">
                  <c:v>0.77807290509259264</c:v>
                </c:pt>
                <c:pt idx="13885">
                  <c:v>0.77807394675925934</c:v>
                </c:pt>
                <c:pt idx="13886">
                  <c:v>0.7780750115740741</c:v>
                </c:pt>
                <c:pt idx="13887">
                  <c:v>0.77807605324074069</c:v>
                </c:pt>
                <c:pt idx="13888">
                  <c:v>0.7780770949074074</c:v>
                </c:pt>
                <c:pt idx="13889">
                  <c:v>0.77807811342592592</c:v>
                </c:pt>
                <c:pt idx="13890">
                  <c:v>0.77807915509259262</c:v>
                </c:pt>
                <c:pt idx="13891">
                  <c:v>0.77808018518518518</c:v>
                </c:pt>
                <c:pt idx="13892">
                  <c:v>0.77808122685185188</c:v>
                </c:pt>
                <c:pt idx="13893">
                  <c:v>0.77808229166666665</c:v>
                </c:pt>
                <c:pt idx="13894">
                  <c:v>0.77808332175925932</c:v>
                </c:pt>
                <c:pt idx="13895">
                  <c:v>0.77808436342592591</c:v>
                </c:pt>
                <c:pt idx="13896">
                  <c:v>0.77808540509259261</c:v>
                </c:pt>
                <c:pt idx="13897">
                  <c:v>0.77808644675925931</c:v>
                </c:pt>
                <c:pt idx="13898">
                  <c:v>0.77808752314814811</c:v>
                </c:pt>
                <c:pt idx="13899">
                  <c:v>0.77808853009259249</c:v>
                </c:pt>
                <c:pt idx="13900">
                  <c:v>0.77808957175925919</c:v>
                </c:pt>
                <c:pt idx="13901">
                  <c:v>0.77809061342592589</c:v>
                </c:pt>
                <c:pt idx="13902">
                  <c:v>0.77809199074074076</c:v>
                </c:pt>
                <c:pt idx="13903">
                  <c:v>0.77809303240740746</c:v>
                </c:pt>
                <c:pt idx="13904">
                  <c:v>0.77809408564814808</c:v>
                </c:pt>
                <c:pt idx="13905">
                  <c:v>0.77809515046296296</c:v>
                </c:pt>
                <c:pt idx="13906">
                  <c:v>0.77809616898148148</c:v>
                </c:pt>
                <c:pt idx="13907">
                  <c:v>0.77809722222222222</c:v>
                </c:pt>
                <c:pt idx="13908">
                  <c:v>0.77809825231481478</c:v>
                </c:pt>
                <c:pt idx="13909">
                  <c:v>0.77809929398148148</c:v>
                </c:pt>
                <c:pt idx="13910">
                  <c:v>0.77810034722222221</c:v>
                </c:pt>
                <c:pt idx="13911">
                  <c:v>0.77810138888888891</c:v>
                </c:pt>
                <c:pt idx="13912">
                  <c:v>0.77810241898148147</c:v>
                </c:pt>
                <c:pt idx="13913">
                  <c:v>0.77810344907407414</c:v>
                </c:pt>
                <c:pt idx="13914">
                  <c:v>0.77810449074074073</c:v>
                </c:pt>
                <c:pt idx="13915">
                  <c:v>0.77810554398148157</c:v>
                </c:pt>
                <c:pt idx="13916">
                  <c:v>0.77810658564814805</c:v>
                </c:pt>
                <c:pt idx="13917">
                  <c:v>0.77810762731481475</c:v>
                </c:pt>
                <c:pt idx="13918">
                  <c:v>0.77810866898148145</c:v>
                </c:pt>
                <c:pt idx="13919">
                  <c:v>0.77810971064814816</c:v>
                </c:pt>
                <c:pt idx="13920">
                  <c:v>0.77811075231481475</c:v>
                </c:pt>
                <c:pt idx="13921">
                  <c:v>0.77811179398148145</c:v>
                </c:pt>
                <c:pt idx="13922">
                  <c:v>0.77811284722222229</c:v>
                </c:pt>
                <c:pt idx="13923">
                  <c:v>0.77811387731481485</c:v>
                </c:pt>
                <c:pt idx="13924">
                  <c:v>0.77811491898148155</c:v>
                </c:pt>
                <c:pt idx="13925">
                  <c:v>0.77811594907407411</c:v>
                </c:pt>
                <c:pt idx="13926">
                  <c:v>0.77811699074074081</c:v>
                </c:pt>
                <c:pt idx="13927">
                  <c:v>0.77811839120370374</c:v>
                </c:pt>
                <c:pt idx="13928">
                  <c:v>0.77811944444444447</c:v>
                </c:pt>
                <c:pt idx="13929">
                  <c:v>0.77812047453703703</c:v>
                </c:pt>
                <c:pt idx="13930">
                  <c:v>0.77812151620370373</c:v>
                </c:pt>
                <c:pt idx="13931">
                  <c:v>0.77812255787037043</c:v>
                </c:pt>
                <c:pt idx="13932">
                  <c:v>0.77812359953703714</c:v>
                </c:pt>
                <c:pt idx="13933">
                  <c:v>0.77812465277777776</c:v>
                </c:pt>
                <c:pt idx="13934">
                  <c:v>0.77812568287037032</c:v>
                </c:pt>
                <c:pt idx="13935">
                  <c:v>0.77812671296296287</c:v>
                </c:pt>
                <c:pt idx="13936">
                  <c:v>0.77812775462962958</c:v>
                </c:pt>
                <c:pt idx="13937">
                  <c:v>0.77812880787037031</c:v>
                </c:pt>
                <c:pt idx="13938">
                  <c:v>0.77812986111111115</c:v>
                </c:pt>
                <c:pt idx="13939">
                  <c:v>0.77813124999999994</c:v>
                </c:pt>
                <c:pt idx="13940">
                  <c:v>0.77813228009259261</c:v>
                </c:pt>
                <c:pt idx="13941">
                  <c:v>0.7781333217592592</c:v>
                </c:pt>
                <c:pt idx="13942">
                  <c:v>0.7781343634259259</c:v>
                </c:pt>
                <c:pt idx="13943">
                  <c:v>0.77813542824074078</c:v>
                </c:pt>
                <c:pt idx="13944">
                  <c:v>0.77813645833333334</c:v>
                </c:pt>
                <c:pt idx="13945">
                  <c:v>0.77813748842592589</c:v>
                </c:pt>
                <c:pt idx="13946">
                  <c:v>0.77813851851851856</c:v>
                </c:pt>
                <c:pt idx="13947">
                  <c:v>0.7781395717592593</c:v>
                </c:pt>
                <c:pt idx="13948">
                  <c:v>0.77814063657407406</c:v>
                </c:pt>
                <c:pt idx="13949">
                  <c:v>0.77814166666666662</c:v>
                </c:pt>
                <c:pt idx="13950">
                  <c:v>0.77814269675925918</c:v>
                </c:pt>
                <c:pt idx="13951">
                  <c:v>0.77814373842592588</c:v>
                </c:pt>
                <c:pt idx="13952">
                  <c:v>0.77814478009259258</c:v>
                </c:pt>
                <c:pt idx="13953">
                  <c:v>0.77814584490740746</c:v>
                </c:pt>
                <c:pt idx="13954">
                  <c:v>0.77814687500000002</c:v>
                </c:pt>
                <c:pt idx="13955">
                  <c:v>0.77814790509259257</c:v>
                </c:pt>
                <c:pt idx="13956">
                  <c:v>0.77814929398148147</c:v>
                </c:pt>
                <c:pt idx="13957">
                  <c:v>0.77815033564814817</c:v>
                </c:pt>
                <c:pt idx="13958">
                  <c:v>0.77815137731481476</c:v>
                </c:pt>
                <c:pt idx="13959">
                  <c:v>0.77815241898148146</c:v>
                </c:pt>
                <c:pt idx="13960">
                  <c:v>0.77815381944444439</c:v>
                </c:pt>
                <c:pt idx="13961">
                  <c:v>0.77815484953703706</c:v>
                </c:pt>
                <c:pt idx="13962">
                  <c:v>0.7781559027777778</c:v>
                </c:pt>
                <c:pt idx="13963">
                  <c:v>0.77815693287037035</c:v>
                </c:pt>
                <c:pt idx="13964">
                  <c:v>0.77815797453703706</c:v>
                </c:pt>
                <c:pt idx="13965">
                  <c:v>0.77815901620370376</c:v>
                </c:pt>
                <c:pt idx="13966">
                  <c:v>0.77816041666666669</c:v>
                </c:pt>
                <c:pt idx="13967">
                  <c:v>0.77816143518518521</c:v>
                </c:pt>
                <c:pt idx="13968">
                  <c:v>0.77816248842592595</c:v>
                </c:pt>
                <c:pt idx="13969">
                  <c:v>0.77816353009259265</c:v>
                </c:pt>
                <c:pt idx="13970">
                  <c:v>0.77816457175925924</c:v>
                </c:pt>
                <c:pt idx="13971">
                  <c:v>0.77816561342592594</c:v>
                </c:pt>
                <c:pt idx="13972">
                  <c:v>0.77816667824074071</c:v>
                </c:pt>
                <c:pt idx="13973">
                  <c:v>0.77816769675925934</c:v>
                </c:pt>
                <c:pt idx="13974">
                  <c:v>0.77816876157407411</c:v>
                </c:pt>
                <c:pt idx="13975">
                  <c:v>0.77816978009259252</c:v>
                </c:pt>
                <c:pt idx="13976">
                  <c:v>0.77817116898148153</c:v>
                </c:pt>
                <c:pt idx="13977">
                  <c:v>0.77817221064814823</c:v>
                </c:pt>
                <c:pt idx="13978">
                  <c:v>0.77817325231481471</c:v>
                </c:pt>
                <c:pt idx="13979">
                  <c:v>0.77817429398148141</c:v>
                </c:pt>
                <c:pt idx="13980">
                  <c:v>0.77817533564814811</c:v>
                </c:pt>
                <c:pt idx="13981">
                  <c:v>0.77817638888888885</c:v>
                </c:pt>
                <c:pt idx="13982">
                  <c:v>0.77817741898148152</c:v>
                </c:pt>
                <c:pt idx="13983">
                  <c:v>0.77817846064814811</c:v>
                </c:pt>
                <c:pt idx="13984">
                  <c:v>0.77817950231481481</c:v>
                </c:pt>
                <c:pt idx="13985">
                  <c:v>0.77818054398148151</c:v>
                </c:pt>
                <c:pt idx="13986">
                  <c:v>0.77818158564814821</c:v>
                </c:pt>
                <c:pt idx="13987">
                  <c:v>0.77818263888888894</c:v>
                </c:pt>
                <c:pt idx="13988">
                  <c:v>0.7781836689814815</c:v>
                </c:pt>
                <c:pt idx="13989">
                  <c:v>0.77818469907407406</c:v>
                </c:pt>
                <c:pt idx="13990">
                  <c:v>0.7781857523148149</c:v>
                </c:pt>
                <c:pt idx="13991">
                  <c:v>0.77818679398148138</c:v>
                </c:pt>
                <c:pt idx="13992">
                  <c:v>0.77818783564814809</c:v>
                </c:pt>
                <c:pt idx="13993">
                  <c:v>0.77818888888888882</c:v>
                </c:pt>
                <c:pt idx="13994">
                  <c:v>0.77818991898148149</c:v>
                </c:pt>
                <c:pt idx="13995">
                  <c:v>0.77819096064814808</c:v>
                </c:pt>
                <c:pt idx="13996">
                  <c:v>0.77819200231481478</c:v>
                </c:pt>
                <c:pt idx="13997">
                  <c:v>0.77819304398148148</c:v>
                </c:pt>
                <c:pt idx="13998">
                  <c:v>0.77819408564814818</c:v>
                </c:pt>
                <c:pt idx="13999">
                  <c:v>0.77819513888888892</c:v>
                </c:pt>
                <c:pt idx="14000">
                  <c:v>0.77819616898148147</c:v>
                </c:pt>
                <c:pt idx="14001">
                  <c:v>0.77819721064814817</c:v>
                </c:pt>
                <c:pt idx="14002">
                  <c:v>0.77819825231481488</c:v>
                </c:pt>
                <c:pt idx="14003">
                  <c:v>0.77819929398148158</c:v>
                </c:pt>
                <c:pt idx="14004">
                  <c:v>0.7782003472222222</c:v>
                </c:pt>
                <c:pt idx="14005">
                  <c:v>0.77820137731481476</c:v>
                </c:pt>
                <c:pt idx="14006">
                  <c:v>0.77820241898148146</c:v>
                </c:pt>
                <c:pt idx="14007">
                  <c:v>0.77820346064814816</c:v>
                </c:pt>
                <c:pt idx="14008">
                  <c:v>0.77820450231481475</c:v>
                </c:pt>
                <c:pt idx="14009">
                  <c:v>0.77820555555555559</c:v>
                </c:pt>
                <c:pt idx="14010">
                  <c:v>0.77820660879629633</c:v>
                </c:pt>
                <c:pt idx="14011">
                  <c:v>0.77820796296296291</c:v>
                </c:pt>
                <c:pt idx="14012">
                  <c:v>0.77820901620370364</c:v>
                </c:pt>
                <c:pt idx="14013">
                  <c:v>0.77821005787037034</c:v>
                </c:pt>
                <c:pt idx="14014">
                  <c:v>0.77821109953703704</c:v>
                </c:pt>
                <c:pt idx="14015">
                  <c:v>0.77821214120370374</c:v>
                </c:pt>
                <c:pt idx="14016">
                  <c:v>0.77821318287037045</c:v>
                </c:pt>
                <c:pt idx="14017">
                  <c:v>0.77821422453703704</c:v>
                </c:pt>
                <c:pt idx="14018">
                  <c:v>0.77821526620370374</c:v>
                </c:pt>
                <c:pt idx="14019">
                  <c:v>0.77821630787037044</c:v>
                </c:pt>
                <c:pt idx="14020">
                  <c:v>0.77821736111111106</c:v>
                </c:pt>
                <c:pt idx="14021">
                  <c:v>0.77821839120370362</c:v>
                </c:pt>
                <c:pt idx="14022">
                  <c:v>0.7782194212962964</c:v>
                </c:pt>
                <c:pt idx="14023">
                  <c:v>0.77822046296296288</c:v>
                </c:pt>
                <c:pt idx="14024">
                  <c:v>0.77822150462962958</c:v>
                </c:pt>
                <c:pt idx="14025">
                  <c:v>0.77822254629629628</c:v>
                </c:pt>
                <c:pt idx="14026">
                  <c:v>0.77822359953703701</c:v>
                </c:pt>
                <c:pt idx="14027">
                  <c:v>0.77822464120370372</c:v>
                </c:pt>
                <c:pt idx="14028">
                  <c:v>0.77822568287037042</c:v>
                </c:pt>
                <c:pt idx="14029">
                  <c:v>0.77822671296296297</c:v>
                </c:pt>
                <c:pt idx="14030">
                  <c:v>0.77822776620370371</c:v>
                </c:pt>
                <c:pt idx="14031">
                  <c:v>0.77822880787037041</c:v>
                </c:pt>
                <c:pt idx="14032">
                  <c:v>0.77822984953703711</c:v>
                </c:pt>
                <c:pt idx="14033">
                  <c:v>0.77823089120370381</c:v>
                </c:pt>
                <c:pt idx="14034">
                  <c:v>0.77823192129629637</c:v>
                </c:pt>
                <c:pt idx="14035">
                  <c:v>0.77823297453703699</c:v>
                </c:pt>
                <c:pt idx="14036">
                  <c:v>0.77823401620370369</c:v>
                </c:pt>
                <c:pt idx="14037">
                  <c:v>0.77823505787037039</c:v>
                </c:pt>
                <c:pt idx="14038">
                  <c:v>0.77823609953703698</c:v>
                </c:pt>
                <c:pt idx="14039">
                  <c:v>0.77823714120370369</c:v>
                </c:pt>
                <c:pt idx="14040">
                  <c:v>0.77823819444444442</c:v>
                </c:pt>
                <c:pt idx="14041">
                  <c:v>0.77823922453703709</c:v>
                </c:pt>
                <c:pt idx="14042">
                  <c:v>0.77824026620370368</c:v>
                </c:pt>
                <c:pt idx="14043">
                  <c:v>0.77824130787037038</c:v>
                </c:pt>
                <c:pt idx="14044">
                  <c:v>0.77824234953703708</c:v>
                </c:pt>
                <c:pt idx="14045">
                  <c:v>0.77824337962962964</c:v>
                </c:pt>
                <c:pt idx="14046">
                  <c:v>0.77824443287037026</c:v>
                </c:pt>
                <c:pt idx="14047">
                  <c:v>0.77824547453703696</c:v>
                </c:pt>
                <c:pt idx="14048">
                  <c:v>0.77824651620370366</c:v>
                </c:pt>
                <c:pt idx="14049">
                  <c:v>0.77824755787037037</c:v>
                </c:pt>
                <c:pt idx="14050">
                  <c:v>0.77824859953703707</c:v>
                </c:pt>
                <c:pt idx="14051">
                  <c:v>0.77824964120370366</c:v>
                </c:pt>
                <c:pt idx="14052">
                  <c:v>0.77825068287037036</c:v>
                </c:pt>
                <c:pt idx="14053">
                  <c:v>0.77825172453703706</c:v>
                </c:pt>
                <c:pt idx="14054">
                  <c:v>0.77825276620370376</c:v>
                </c:pt>
                <c:pt idx="14055">
                  <c:v>0.77825383101851842</c:v>
                </c:pt>
                <c:pt idx="14056">
                  <c:v>0.77825483796296302</c:v>
                </c:pt>
                <c:pt idx="14057">
                  <c:v>0.77825623842592595</c:v>
                </c:pt>
                <c:pt idx="14058">
                  <c:v>0.77825728009259265</c:v>
                </c:pt>
                <c:pt idx="14059">
                  <c:v>0.77825832175925924</c:v>
                </c:pt>
                <c:pt idx="14060">
                  <c:v>0.77825937500000009</c:v>
                </c:pt>
                <c:pt idx="14061">
                  <c:v>0.77826043981481485</c:v>
                </c:pt>
                <c:pt idx="14062">
                  <c:v>0.77826144675925935</c:v>
                </c:pt>
                <c:pt idx="14063">
                  <c:v>0.77826251157407411</c:v>
                </c:pt>
                <c:pt idx="14064">
                  <c:v>0.77826353009259253</c:v>
                </c:pt>
                <c:pt idx="14065">
                  <c:v>0.77826491898148153</c:v>
                </c:pt>
                <c:pt idx="14066">
                  <c:v>0.77826594907407409</c:v>
                </c:pt>
                <c:pt idx="14067">
                  <c:v>0.77826699074074079</c:v>
                </c:pt>
                <c:pt idx="14068">
                  <c:v>0.77826804398148142</c:v>
                </c:pt>
                <c:pt idx="14069">
                  <c:v>0.77826908564814812</c:v>
                </c:pt>
                <c:pt idx="14070">
                  <c:v>0.77827012731481482</c:v>
                </c:pt>
                <c:pt idx="14071">
                  <c:v>0.77827116898148141</c:v>
                </c:pt>
                <c:pt idx="14072">
                  <c:v>0.77827222222222225</c:v>
                </c:pt>
                <c:pt idx="14073">
                  <c:v>0.77827325231481481</c:v>
                </c:pt>
                <c:pt idx="14074">
                  <c:v>0.77827429398148151</c:v>
                </c:pt>
                <c:pt idx="14075">
                  <c:v>0.77827535879629639</c:v>
                </c:pt>
                <c:pt idx="14076">
                  <c:v>0.77827638888888895</c:v>
                </c:pt>
                <c:pt idx="14077">
                  <c:v>0.77827741898148151</c:v>
                </c:pt>
                <c:pt idx="14078">
                  <c:v>0.77827846064814821</c:v>
                </c:pt>
                <c:pt idx="14079">
                  <c:v>0.77827949074074076</c:v>
                </c:pt>
                <c:pt idx="14080">
                  <c:v>0.77828054398148139</c:v>
                </c:pt>
                <c:pt idx="14081">
                  <c:v>0.77828158564814809</c:v>
                </c:pt>
                <c:pt idx="14082">
                  <c:v>0.77828262731481479</c:v>
                </c:pt>
                <c:pt idx="14083">
                  <c:v>0.77828335648148139</c:v>
                </c:pt>
                <c:pt idx="14084">
                  <c:v>0.778284363425926</c:v>
                </c:pt>
                <c:pt idx="14085">
                  <c:v>0.77828540509259259</c:v>
                </c:pt>
                <c:pt idx="14086">
                  <c:v>0.77828644675925929</c:v>
                </c:pt>
                <c:pt idx="14087">
                  <c:v>0.77828753472222223</c:v>
                </c:pt>
                <c:pt idx="14088">
                  <c:v>0.77828851851851855</c:v>
                </c:pt>
                <c:pt idx="14089">
                  <c:v>0.77828957175925917</c:v>
                </c:pt>
                <c:pt idx="14090">
                  <c:v>0.77829062500000001</c:v>
                </c:pt>
                <c:pt idx="14091">
                  <c:v>0.77829165509259257</c:v>
                </c:pt>
                <c:pt idx="14092">
                  <c:v>0.77829269675925927</c:v>
                </c:pt>
                <c:pt idx="14093">
                  <c:v>0.77829373842592586</c:v>
                </c:pt>
                <c:pt idx="14094">
                  <c:v>0.77829480324074074</c:v>
                </c:pt>
                <c:pt idx="14095">
                  <c:v>0.77829584490740744</c:v>
                </c:pt>
                <c:pt idx="14096">
                  <c:v>0.778296875</c:v>
                </c:pt>
                <c:pt idx="14097">
                  <c:v>0.77829792824074084</c:v>
                </c:pt>
                <c:pt idx="14098">
                  <c:v>0.77829894675925926</c:v>
                </c:pt>
                <c:pt idx="14099">
                  <c:v>0.77829997685185182</c:v>
                </c:pt>
                <c:pt idx="14100">
                  <c:v>0.77830103009259266</c:v>
                </c:pt>
                <c:pt idx="14101">
                  <c:v>0.77830208333333328</c:v>
                </c:pt>
                <c:pt idx="14102">
                  <c:v>0.77830311342592584</c:v>
                </c:pt>
                <c:pt idx="14103">
                  <c:v>0.77830415509259254</c:v>
                </c:pt>
                <c:pt idx="14104">
                  <c:v>0.77830519675925924</c:v>
                </c:pt>
                <c:pt idx="14105">
                  <c:v>0.77830591435185192</c:v>
                </c:pt>
                <c:pt idx="14106">
                  <c:v>0.77830693287037034</c:v>
                </c:pt>
                <c:pt idx="14107">
                  <c:v>0.77830797453703704</c:v>
                </c:pt>
                <c:pt idx="14108">
                  <c:v>0.77830901620370374</c:v>
                </c:pt>
                <c:pt idx="14109">
                  <c:v>0.77831005787037044</c:v>
                </c:pt>
                <c:pt idx="14110">
                  <c:v>0.778311087962963</c:v>
                </c:pt>
                <c:pt idx="14111">
                  <c:v>0.77831214120370362</c:v>
                </c:pt>
                <c:pt idx="14112">
                  <c:v>0.77831318287037032</c:v>
                </c:pt>
                <c:pt idx="14113">
                  <c:v>0.77831422453703702</c:v>
                </c:pt>
                <c:pt idx="14114">
                  <c:v>0.77831526620370373</c:v>
                </c:pt>
                <c:pt idx="14115">
                  <c:v>0.77831630787037032</c:v>
                </c:pt>
                <c:pt idx="14116">
                  <c:v>0.77831734953703702</c:v>
                </c:pt>
                <c:pt idx="14117">
                  <c:v>0.77831839120370372</c:v>
                </c:pt>
                <c:pt idx="14118">
                  <c:v>0.77831943287037042</c:v>
                </c:pt>
                <c:pt idx="14119">
                  <c:v>0.77832047453703701</c:v>
                </c:pt>
                <c:pt idx="14120">
                  <c:v>0.77832151620370371</c:v>
                </c:pt>
                <c:pt idx="14121">
                  <c:v>0.77832325231481481</c:v>
                </c:pt>
                <c:pt idx="14122">
                  <c:v>0.77832429398148151</c:v>
                </c:pt>
                <c:pt idx="14123">
                  <c:v>0.7783253356481481</c:v>
                </c:pt>
                <c:pt idx="14124">
                  <c:v>0.7783263773148148</c:v>
                </c:pt>
                <c:pt idx="14125">
                  <c:v>0.7783274189814815</c:v>
                </c:pt>
                <c:pt idx="14126">
                  <c:v>0.7783284606481482</c:v>
                </c:pt>
                <c:pt idx="14127">
                  <c:v>0.77832950231481479</c:v>
                </c:pt>
                <c:pt idx="14128">
                  <c:v>0.77833054398148149</c:v>
                </c:pt>
                <c:pt idx="14129">
                  <c:v>0.77833158564814819</c:v>
                </c:pt>
                <c:pt idx="14130">
                  <c:v>0.7783326273148149</c:v>
                </c:pt>
                <c:pt idx="14131">
                  <c:v>0.77833366898148137</c:v>
                </c:pt>
                <c:pt idx="14132">
                  <c:v>0.77833471064814808</c:v>
                </c:pt>
                <c:pt idx="14133">
                  <c:v>0.77833574074074063</c:v>
                </c:pt>
                <c:pt idx="14134">
                  <c:v>0.77833679398148148</c:v>
                </c:pt>
                <c:pt idx="14135">
                  <c:v>0.77833783564814818</c:v>
                </c:pt>
                <c:pt idx="14136">
                  <c:v>0.77833887731481477</c:v>
                </c:pt>
                <c:pt idx="14137">
                  <c:v>0.77833991898148147</c:v>
                </c:pt>
                <c:pt idx="14138">
                  <c:v>0.77834096064814817</c:v>
                </c:pt>
                <c:pt idx="14139">
                  <c:v>0.77834200231481487</c:v>
                </c:pt>
                <c:pt idx="14140">
                  <c:v>0.77834304398148146</c:v>
                </c:pt>
                <c:pt idx="14141">
                  <c:v>0.77834408564814817</c:v>
                </c:pt>
                <c:pt idx="14142">
                  <c:v>0.77834511574074072</c:v>
                </c:pt>
                <c:pt idx="14143">
                  <c:v>0.77834615740740742</c:v>
                </c:pt>
                <c:pt idx="14144">
                  <c:v>0.77834719907407413</c:v>
                </c:pt>
                <c:pt idx="14145">
                  <c:v>0.77834824074074083</c:v>
                </c:pt>
                <c:pt idx="14146">
                  <c:v>0.77834928240740731</c:v>
                </c:pt>
                <c:pt idx="14147">
                  <c:v>0.77835032407407401</c:v>
                </c:pt>
                <c:pt idx="14148">
                  <c:v>0.77835105324074083</c:v>
                </c:pt>
                <c:pt idx="14149">
                  <c:v>0.77835207175925925</c:v>
                </c:pt>
                <c:pt idx="14150">
                  <c:v>0.77835311342592595</c:v>
                </c:pt>
                <c:pt idx="14151">
                  <c:v>0.77835415509259265</c:v>
                </c:pt>
                <c:pt idx="14152">
                  <c:v>0.77835521990740741</c:v>
                </c:pt>
                <c:pt idx="14153">
                  <c:v>0.77835623842592583</c:v>
                </c:pt>
                <c:pt idx="14154">
                  <c:v>0.77835733796296303</c:v>
                </c:pt>
                <c:pt idx="14155">
                  <c:v>0.77835831018518509</c:v>
                </c:pt>
                <c:pt idx="14156">
                  <c:v>0.77835936342592593</c:v>
                </c:pt>
                <c:pt idx="14157">
                  <c:v>0.77836042824074081</c:v>
                </c:pt>
                <c:pt idx="14158">
                  <c:v>0.7783614699074074</c:v>
                </c:pt>
                <c:pt idx="14159">
                  <c:v>0.7783625115740741</c:v>
                </c:pt>
                <c:pt idx="14160">
                  <c:v>0.77836353009259263</c:v>
                </c:pt>
                <c:pt idx="14161">
                  <c:v>0.77836457175925933</c:v>
                </c:pt>
                <c:pt idx="14162">
                  <c:v>0.77836561342592592</c:v>
                </c:pt>
                <c:pt idx="14163">
                  <c:v>0.77836666666666676</c:v>
                </c:pt>
                <c:pt idx="14164">
                  <c:v>0.77836770833333324</c:v>
                </c:pt>
                <c:pt idx="14165">
                  <c:v>0.77836874999999994</c:v>
                </c:pt>
                <c:pt idx="14166">
                  <c:v>0.77836976851851858</c:v>
                </c:pt>
                <c:pt idx="14167">
                  <c:v>0.77837116898148151</c:v>
                </c:pt>
                <c:pt idx="14168">
                  <c:v>0.77837222222222213</c:v>
                </c:pt>
                <c:pt idx="14169">
                  <c:v>0.77837325231481491</c:v>
                </c:pt>
                <c:pt idx="14170">
                  <c:v>0.77837429398148139</c:v>
                </c:pt>
                <c:pt idx="14171">
                  <c:v>0.77837533564814809</c:v>
                </c:pt>
                <c:pt idx="14172">
                  <c:v>0.77837637731481479</c:v>
                </c:pt>
                <c:pt idx="14173">
                  <c:v>0.77837741898148149</c:v>
                </c:pt>
                <c:pt idx="14174">
                  <c:v>0.77837846064814808</c:v>
                </c:pt>
                <c:pt idx="14175">
                  <c:v>0.77837950231481479</c:v>
                </c:pt>
                <c:pt idx="14176">
                  <c:v>0.77838089120370368</c:v>
                </c:pt>
                <c:pt idx="14177">
                  <c:v>0.77838192129629624</c:v>
                </c:pt>
                <c:pt idx="14178">
                  <c:v>0.77838297453703698</c:v>
                </c:pt>
                <c:pt idx="14179">
                  <c:v>0.77838401620370368</c:v>
                </c:pt>
                <c:pt idx="14180">
                  <c:v>0.77838506944444441</c:v>
                </c:pt>
                <c:pt idx="14181">
                  <c:v>0.77838609953703708</c:v>
                </c:pt>
                <c:pt idx="14182">
                  <c:v>0.77838714120370367</c:v>
                </c:pt>
                <c:pt idx="14183">
                  <c:v>0.77838818287037037</c:v>
                </c:pt>
                <c:pt idx="14184">
                  <c:v>0.77838922453703707</c:v>
                </c:pt>
                <c:pt idx="14185">
                  <c:v>0.77839026620370377</c:v>
                </c:pt>
                <c:pt idx="14186">
                  <c:v>0.77839130787037047</c:v>
                </c:pt>
                <c:pt idx="14187">
                  <c:v>0.77839234953703695</c:v>
                </c:pt>
                <c:pt idx="14188">
                  <c:v>0.77839337962962973</c:v>
                </c:pt>
                <c:pt idx="14189">
                  <c:v>0.77839443287037036</c:v>
                </c:pt>
                <c:pt idx="14190">
                  <c:v>0.77839547453703706</c:v>
                </c:pt>
                <c:pt idx="14191">
                  <c:v>0.77839651620370365</c:v>
                </c:pt>
                <c:pt idx="14192">
                  <c:v>0.77839755787037035</c:v>
                </c:pt>
                <c:pt idx="14193">
                  <c:v>0.77839859953703705</c:v>
                </c:pt>
                <c:pt idx="14194">
                  <c:v>0.77839999999999998</c:v>
                </c:pt>
                <c:pt idx="14195">
                  <c:v>0.77840103009259254</c:v>
                </c:pt>
                <c:pt idx="14196">
                  <c:v>0.77840208333333338</c:v>
                </c:pt>
                <c:pt idx="14197">
                  <c:v>0.77840311342592594</c:v>
                </c:pt>
                <c:pt idx="14198">
                  <c:v>0.77840417824074082</c:v>
                </c:pt>
                <c:pt idx="14199">
                  <c:v>0.77840554398148143</c:v>
                </c:pt>
                <c:pt idx="14200">
                  <c:v>0.77840658564814813</c:v>
                </c:pt>
                <c:pt idx="14201">
                  <c:v>0.77840762731481483</c:v>
                </c:pt>
                <c:pt idx="14202">
                  <c:v>0.77840866898148153</c:v>
                </c:pt>
                <c:pt idx="14203">
                  <c:v>0.77840971064814812</c:v>
                </c:pt>
                <c:pt idx="14204">
                  <c:v>0.77841075231481482</c:v>
                </c:pt>
                <c:pt idx="14205">
                  <c:v>0.77841179398148153</c:v>
                </c:pt>
                <c:pt idx="14206">
                  <c:v>0.77841283564814823</c:v>
                </c:pt>
                <c:pt idx="14207">
                  <c:v>0.77841387731481471</c:v>
                </c:pt>
                <c:pt idx="14208">
                  <c:v>0.77841491898148141</c:v>
                </c:pt>
                <c:pt idx="14209">
                  <c:v>0.77841594907407397</c:v>
                </c:pt>
                <c:pt idx="14210">
                  <c:v>0.77841700231481481</c:v>
                </c:pt>
                <c:pt idx="14211">
                  <c:v>0.77841804398148151</c:v>
                </c:pt>
                <c:pt idx="14212">
                  <c:v>0.7784190856481481</c:v>
                </c:pt>
                <c:pt idx="14213">
                  <c:v>0.7784201273148148</c:v>
                </c:pt>
                <c:pt idx="14214">
                  <c:v>0.7784211689814815</c:v>
                </c:pt>
                <c:pt idx="14215">
                  <c:v>0.77842221064814821</c:v>
                </c:pt>
                <c:pt idx="14216">
                  <c:v>0.7784232523148148</c:v>
                </c:pt>
                <c:pt idx="14217">
                  <c:v>0.77842396990740736</c:v>
                </c:pt>
                <c:pt idx="14218">
                  <c:v>0.77842498842592589</c:v>
                </c:pt>
                <c:pt idx="14219">
                  <c:v>0.77842570601851857</c:v>
                </c:pt>
                <c:pt idx="14220">
                  <c:v>0.77842671296296295</c:v>
                </c:pt>
                <c:pt idx="14221">
                  <c:v>0.77842775462962965</c:v>
                </c:pt>
                <c:pt idx="14222">
                  <c:v>0.77842880787037039</c:v>
                </c:pt>
                <c:pt idx="14223">
                  <c:v>0.77842984953703709</c:v>
                </c:pt>
                <c:pt idx="14224">
                  <c:v>0.77843089120370379</c:v>
                </c:pt>
                <c:pt idx="14225">
                  <c:v>0.77843193287037027</c:v>
                </c:pt>
                <c:pt idx="14226">
                  <c:v>0.77843263888888892</c:v>
                </c:pt>
                <c:pt idx="14227">
                  <c:v>0.77843366898148147</c:v>
                </c:pt>
                <c:pt idx="14228">
                  <c:v>0.7784343749999999</c:v>
                </c:pt>
                <c:pt idx="14229">
                  <c:v>0.7784354166666666</c:v>
                </c:pt>
                <c:pt idx="14230">
                  <c:v>0.77843644675925916</c:v>
                </c:pt>
                <c:pt idx="14231">
                  <c:v>0.7784375</c:v>
                </c:pt>
                <c:pt idx="14232">
                  <c:v>0.77843922453703707</c:v>
                </c:pt>
                <c:pt idx="14233">
                  <c:v>0.77844026620370377</c:v>
                </c:pt>
                <c:pt idx="14234">
                  <c:v>0.77844130787037036</c:v>
                </c:pt>
                <c:pt idx="14235">
                  <c:v>0.77844234953703706</c:v>
                </c:pt>
                <c:pt idx="14236">
                  <c:v>0.77844306712962963</c:v>
                </c:pt>
                <c:pt idx="14237">
                  <c:v>0.77844408564814815</c:v>
                </c:pt>
                <c:pt idx="14238">
                  <c:v>0.77844511574074071</c:v>
                </c:pt>
                <c:pt idx="14239">
                  <c:v>0.77844618055555559</c:v>
                </c:pt>
                <c:pt idx="14240">
                  <c:v>0.77844721064814815</c:v>
                </c:pt>
                <c:pt idx="14241">
                  <c:v>0.77844825231481485</c:v>
                </c:pt>
                <c:pt idx="14242">
                  <c:v>0.77844929398148155</c:v>
                </c:pt>
                <c:pt idx="14243">
                  <c:v>0.77845032407407411</c:v>
                </c:pt>
                <c:pt idx="14244">
                  <c:v>0.77845137731481484</c:v>
                </c:pt>
                <c:pt idx="14245">
                  <c:v>0.77845241898148154</c:v>
                </c:pt>
                <c:pt idx="14246">
                  <c:v>0.77845346064814824</c:v>
                </c:pt>
                <c:pt idx="14247">
                  <c:v>0.77845450231481472</c:v>
                </c:pt>
                <c:pt idx="14248">
                  <c:v>0.77845554398148142</c:v>
                </c:pt>
                <c:pt idx="14249">
                  <c:v>0.77845658564814812</c:v>
                </c:pt>
                <c:pt idx="14250">
                  <c:v>0.77845762731481483</c:v>
                </c:pt>
                <c:pt idx="14251">
                  <c:v>0.77845866898148142</c:v>
                </c:pt>
                <c:pt idx="14252">
                  <c:v>0.77845969907407409</c:v>
                </c:pt>
                <c:pt idx="14253">
                  <c:v>0.77846045138888886</c:v>
                </c:pt>
                <c:pt idx="14254">
                  <c:v>0.77846144675925932</c:v>
                </c:pt>
                <c:pt idx="14255">
                  <c:v>0.77846214120370372</c:v>
                </c:pt>
                <c:pt idx="14256">
                  <c:v>0.77846317129629627</c:v>
                </c:pt>
                <c:pt idx="14257">
                  <c:v>0.77846422453703701</c:v>
                </c:pt>
                <c:pt idx="14258">
                  <c:v>0.77846526620370371</c:v>
                </c:pt>
                <c:pt idx="14259">
                  <c:v>0.77846630787037041</c:v>
                </c:pt>
                <c:pt idx="14260">
                  <c:v>0.778467349537037</c:v>
                </c:pt>
                <c:pt idx="14261">
                  <c:v>0.7784683912037037</c:v>
                </c:pt>
                <c:pt idx="14262">
                  <c:v>0.7784694328703704</c:v>
                </c:pt>
                <c:pt idx="14263">
                  <c:v>0.77847048611111103</c:v>
                </c:pt>
                <c:pt idx="14264">
                  <c:v>0.77847153935185187</c:v>
                </c:pt>
                <c:pt idx="14265">
                  <c:v>0.77847266203703702</c:v>
                </c:pt>
                <c:pt idx="14266">
                  <c:v>0.77847358796296307</c:v>
                </c:pt>
                <c:pt idx="14267">
                  <c:v>0.77847462962962954</c:v>
                </c:pt>
                <c:pt idx="14268">
                  <c:v>0.77847568287037039</c:v>
                </c:pt>
                <c:pt idx="14269">
                  <c:v>0.77847672453703698</c:v>
                </c:pt>
                <c:pt idx="14270">
                  <c:v>0.77847777777777782</c:v>
                </c:pt>
                <c:pt idx="14271">
                  <c:v>0.77847880787037038</c:v>
                </c:pt>
                <c:pt idx="14272">
                  <c:v>0.77847983796296294</c:v>
                </c:pt>
                <c:pt idx="14273">
                  <c:v>0.77848087962962964</c:v>
                </c:pt>
                <c:pt idx="14274">
                  <c:v>0.77848192129629634</c:v>
                </c:pt>
                <c:pt idx="14275">
                  <c:v>0.77848297453703708</c:v>
                </c:pt>
                <c:pt idx="14276">
                  <c:v>0.77848403935185184</c:v>
                </c:pt>
                <c:pt idx="14277">
                  <c:v>0.77848504629629633</c:v>
                </c:pt>
                <c:pt idx="14278">
                  <c:v>0.77848609953703696</c:v>
                </c:pt>
                <c:pt idx="14279">
                  <c:v>0.77848714120370366</c:v>
                </c:pt>
                <c:pt idx="14280">
                  <c:v>0.77848818287037036</c:v>
                </c:pt>
                <c:pt idx="14281">
                  <c:v>0.77848922453703706</c:v>
                </c:pt>
                <c:pt idx="14282">
                  <c:v>0.77849027777777779</c:v>
                </c:pt>
                <c:pt idx="14283">
                  <c:v>0.77849130787037035</c:v>
                </c:pt>
                <c:pt idx="14284">
                  <c:v>0.77849234953703705</c:v>
                </c:pt>
                <c:pt idx="14285">
                  <c:v>0.77849339120370376</c:v>
                </c:pt>
                <c:pt idx="14286">
                  <c:v>0.77849443287037035</c:v>
                </c:pt>
                <c:pt idx="14287">
                  <c:v>0.77849547453703705</c:v>
                </c:pt>
                <c:pt idx="14288">
                  <c:v>0.7784965046296296</c:v>
                </c:pt>
                <c:pt idx="14289">
                  <c:v>0.77849754629629631</c:v>
                </c:pt>
                <c:pt idx="14290">
                  <c:v>0.77849859953703715</c:v>
                </c:pt>
                <c:pt idx="14291">
                  <c:v>0.77849964120370363</c:v>
                </c:pt>
                <c:pt idx="14292">
                  <c:v>0.77850068287037033</c:v>
                </c:pt>
                <c:pt idx="14293">
                  <c:v>0.77850172453703703</c:v>
                </c:pt>
                <c:pt idx="14294">
                  <c:v>0.77850276620370373</c:v>
                </c:pt>
                <c:pt idx="14295">
                  <c:v>0.77850380787037032</c:v>
                </c:pt>
                <c:pt idx="14296">
                  <c:v>0.77850484953703702</c:v>
                </c:pt>
                <c:pt idx="14297">
                  <c:v>0.77850589120370373</c:v>
                </c:pt>
                <c:pt idx="14298">
                  <c:v>0.7785066087962963</c:v>
                </c:pt>
                <c:pt idx="14299">
                  <c:v>0.77850762731481471</c:v>
                </c:pt>
                <c:pt idx="14300">
                  <c:v>0.77850866898148141</c:v>
                </c:pt>
                <c:pt idx="14301">
                  <c:v>0.77850971064814811</c:v>
                </c:pt>
                <c:pt idx="14302">
                  <c:v>0.77851075231481481</c:v>
                </c:pt>
                <c:pt idx="14303">
                  <c:v>0.77851179398148151</c:v>
                </c:pt>
                <c:pt idx="14304">
                  <c:v>0.7785128356481481</c:v>
                </c:pt>
                <c:pt idx="14305">
                  <c:v>0.77851387731481481</c:v>
                </c:pt>
                <c:pt idx="14306">
                  <c:v>0.77851491898148151</c:v>
                </c:pt>
                <c:pt idx="14307">
                  <c:v>0.77851596064814821</c:v>
                </c:pt>
                <c:pt idx="14308">
                  <c:v>0.7785170023148148</c:v>
                </c:pt>
                <c:pt idx="14309">
                  <c:v>0.7785180439814815</c:v>
                </c:pt>
                <c:pt idx="14310">
                  <c:v>0.77851907407407406</c:v>
                </c:pt>
                <c:pt idx="14311">
                  <c:v>0.77852011574074076</c:v>
                </c:pt>
                <c:pt idx="14312">
                  <c:v>0.77852150462962966</c:v>
                </c:pt>
                <c:pt idx="14313">
                  <c:v>0.77852255787037039</c:v>
                </c:pt>
                <c:pt idx="14314">
                  <c:v>0.77852359953703709</c:v>
                </c:pt>
                <c:pt idx="14315">
                  <c:v>0.77852464120370379</c:v>
                </c:pt>
                <c:pt idx="14316">
                  <c:v>0.77852568287037027</c:v>
                </c:pt>
                <c:pt idx="14317">
                  <c:v>0.77852672453703697</c:v>
                </c:pt>
                <c:pt idx="14318">
                  <c:v>0.77852776620370367</c:v>
                </c:pt>
                <c:pt idx="14319">
                  <c:v>0.77852880787037038</c:v>
                </c:pt>
                <c:pt idx="14320">
                  <c:v>0.77852984953703697</c:v>
                </c:pt>
                <c:pt idx="14321">
                  <c:v>0.77853089120370367</c:v>
                </c:pt>
                <c:pt idx="14322">
                  <c:v>0.77853192129629623</c:v>
                </c:pt>
                <c:pt idx="14323">
                  <c:v>0.77853296296296293</c:v>
                </c:pt>
                <c:pt idx="14324">
                  <c:v>0.77853401620370377</c:v>
                </c:pt>
                <c:pt idx="14325">
                  <c:v>0.77853505787037036</c:v>
                </c:pt>
                <c:pt idx="14326">
                  <c:v>0.77853609953703706</c:v>
                </c:pt>
                <c:pt idx="14327">
                  <c:v>0.77853712962962962</c:v>
                </c:pt>
                <c:pt idx="14328">
                  <c:v>0.77853817129629632</c:v>
                </c:pt>
                <c:pt idx="14329">
                  <c:v>0.77853921296296302</c:v>
                </c:pt>
                <c:pt idx="14330">
                  <c:v>0.77854026620370365</c:v>
                </c:pt>
                <c:pt idx="14331">
                  <c:v>0.77854130787037035</c:v>
                </c:pt>
                <c:pt idx="14332">
                  <c:v>0.77854234953703705</c:v>
                </c:pt>
                <c:pt idx="14333">
                  <c:v>0.77854304398148155</c:v>
                </c:pt>
                <c:pt idx="14334">
                  <c:v>0.77854407407407411</c:v>
                </c:pt>
                <c:pt idx="14335">
                  <c:v>0.77854512731481484</c:v>
                </c:pt>
                <c:pt idx="14336">
                  <c:v>0.77854616898148155</c:v>
                </c:pt>
                <c:pt idx="14337">
                  <c:v>0.77854721064814825</c:v>
                </c:pt>
                <c:pt idx="14338">
                  <c:v>0.77854825231481473</c:v>
                </c:pt>
                <c:pt idx="14339">
                  <c:v>0.77854929398148143</c:v>
                </c:pt>
                <c:pt idx="14340">
                  <c:v>0.77855032407407398</c:v>
                </c:pt>
                <c:pt idx="14341">
                  <c:v>0.77855141203703704</c:v>
                </c:pt>
                <c:pt idx="14342">
                  <c:v>0.77855241898148142</c:v>
                </c:pt>
                <c:pt idx="14343">
                  <c:v>0.77855346064814812</c:v>
                </c:pt>
                <c:pt idx="14344">
                  <c:v>0.77855518518518518</c:v>
                </c:pt>
                <c:pt idx="14345">
                  <c:v>0.77855622685185188</c:v>
                </c:pt>
                <c:pt idx="14346">
                  <c:v>0.77855693287037031</c:v>
                </c:pt>
                <c:pt idx="14347">
                  <c:v>0.77855797453703701</c:v>
                </c:pt>
                <c:pt idx="14348">
                  <c:v>0.77855901620370371</c:v>
                </c:pt>
                <c:pt idx="14349">
                  <c:v>0.77856005787037041</c:v>
                </c:pt>
                <c:pt idx="14350">
                  <c:v>0.778561099537037</c:v>
                </c:pt>
                <c:pt idx="14351">
                  <c:v>0.77856214120370371</c:v>
                </c:pt>
                <c:pt idx="14352">
                  <c:v>0.77856318287037041</c:v>
                </c:pt>
                <c:pt idx="14353">
                  <c:v>0.77856422453703711</c:v>
                </c:pt>
                <c:pt idx="14354">
                  <c:v>0.77856526620370381</c:v>
                </c:pt>
                <c:pt idx="14355">
                  <c:v>0.77856630787037029</c:v>
                </c:pt>
                <c:pt idx="14356">
                  <c:v>0.77856733796296307</c:v>
                </c:pt>
                <c:pt idx="14357">
                  <c:v>0.77856837962962955</c:v>
                </c:pt>
                <c:pt idx="14358">
                  <c:v>0.77856942129629625</c:v>
                </c:pt>
                <c:pt idx="14359">
                  <c:v>0.77857046296296295</c:v>
                </c:pt>
                <c:pt idx="14360">
                  <c:v>0.77857150462962965</c:v>
                </c:pt>
                <c:pt idx="14361">
                  <c:v>0.77857254629629624</c:v>
                </c:pt>
                <c:pt idx="14362">
                  <c:v>0.77857358796296294</c:v>
                </c:pt>
                <c:pt idx="14363">
                  <c:v>0.77857464120370368</c:v>
                </c:pt>
                <c:pt idx="14364">
                  <c:v>0.77857568287037038</c:v>
                </c:pt>
                <c:pt idx="14365">
                  <c:v>0.77857672453703708</c:v>
                </c:pt>
                <c:pt idx="14366">
                  <c:v>0.77857775462962964</c:v>
                </c:pt>
                <c:pt idx="14367">
                  <c:v>0.77857880787037048</c:v>
                </c:pt>
                <c:pt idx="14368">
                  <c:v>0.77857951388888891</c:v>
                </c:pt>
                <c:pt idx="14369">
                  <c:v>0.77858054398148147</c:v>
                </c:pt>
                <c:pt idx="14370">
                  <c:v>0.77858124999999989</c:v>
                </c:pt>
                <c:pt idx="14371">
                  <c:v>0.77858228009259267</c:v>
                </c:pt>
                <c:pt idx="14372">
                  <c:v>0.77858333333333329</c:v>
                </c:pt>
                <c:pt idx="14373">
                  <c:v>0.77858438657407403</c:v>
                </c:pt>
                <c:pt idx="14374">
                  <c:v>0.77858540509259255</c:v>
                </c:pt>
                <c:pt idx="14375">
                  <c:v>0.77858644675925925</c:v>
                </c:pt>
                <c:pt idx="14376">
                  <c:v>0.77858748842592596</c:v>
                </c:pt>
                <c:pt idx="14377">
                  <c:v>0.77858819444444449</c:v>
                </c:pt>
                <c:pt idx="14378">
                  <c:v>0.77858921296296302</c:v>
                </c:pt>
                <c:pt idx="14379">
                  <c:v>0.77858991898148144</c:v>
                </c:pt>
                <c:pt idx="14380">
                  <c:v>0.77859096064814814</c:v>
                </c:pt>
                <c:pt idx="14381">
                  <c:v>0.77859200231481485</c:v>
                </c:pt>
                <c:pt idx="14382">
                  <c:v>0.77859304398148144</c:v>
                </c:pt>
                <c:pt idx="14383">
                  <c:v>0.77859408564814814</c:v>
                </c:pt>
                <c:pt idx="14384">
                  <c:v>0.77859513888888887</c:v>
                </c:pt>
                <c:pt idx="14385">
                  <c:v>0.77859616898148154</c:v>
                </c:pt>
                <c:pt idx="14386">
                  <c:v>0.77859721064814813</c:v>
                </c:pt>
                <c:pt idx="14387">
                  <c:v>0.77859791666666667</c:v>
                </c:pt>
                <c:pt idx="14388">
                  <c:v>0.77859861111111117</c:v>
                </c:pt>
                <c:pt idx="14389">
                  <c:v>0.77859964120370373</c:v>
                </c:pt>
                <c:pt idx="14390">
                  <c:v>0.77860067129629629</c:v>
                </c:pt>
                <c:pt idx="14391">
                  <c:v>0.77860171296296299</c:v>
                </c:pt>
                <c:pt idx="14392">
                  <c:v>0.77860276620370372</c:v>
                </c:pt>
                <c:pt idx="14393">
                  <c:v>0.77860380787037042</c:v>
                </c:pt>
                <c:pt idx="14394">
                  <c:v>0.77860484953703712</c:v>
                </c:pt>
                <c:pt idx="14395">
                  <c:v>0.7786058912037036</c:v>
                </c:pt>
                <c:pt idx="14396">
                  <c:v>0.77860693287037031</c:v>
                </c:pt>
                <c:pt idx="14397">
                  <c:v>0.77860797453703701</c:v>
                </c:pt>
                <c:pt idx="14398">
                  <c:v>0.77860901620370371</c:v>
                </c:pt>
                <c:pt idx="14399">
                  <c:v>0.7786100578703703</c:v>
                </c:pt>
                <c:pt idx="14400">
                  <c:v>0.77861076388888895</c:v>
                </c:pt>
                <c:pt idx="14401">
                  <c:v>0.7786117939814815</c:v>
                </c:pt>
                <c:pt idx="14402">
                  <c:v>0.7786124884259259</c:v>
                </c:pt>
                <c:pt idx="14403">
                  <c:v>0.77861351851851845</c:v>
                </c:pt>
                <c:pt idx="14404">
                  <c:v>0.77861457175925919</c:v>
                </c:pt>
                <c:pt idx="14405">
                  <c:v>0.77861561342592589</c:v>
                </c:pt>
                <c:pt idx="14406">
                  <c:v>0.77861665509259259</c:v>
                </c:pt>
                <c:pt idx="14407">
                  <c:v>0.77861769675925929</c:v>
                </c:pt>
                <c:pt idx="14408">
                  <c:v>0.77861908564814808</c:v>
                </c:pt>
                <c:pt idx="14409">
                  <c:v>0.77862012731481478</c:v>
                </c:pt>
                <c:pt idx="14410">
                  <c:v>0.77862116898148148</c:v>
                </c:pt>
                <c:pt idx="14411">
                  <c:v>0.77862221064814818</c:v>
                </c:pt>
                <c:pt idx="14412">
                  <c:v>0.77862325231481488</c:v>
                </c:pt>
                <c:pt idx="14413">
                  <c:v>0.77862430555555562</c:v>
                </c:pt>
                <c:pt idx="14414">
                  <c:v>0.77862532407407414</c:v>
                </c:pt>
                <c:pt idx="14415">
                  <c:v>0.77862637731481488</c:v>
                </c:pt>
                <c:pt idx="14416">
                  <c:v>0.77862741898148158</c:v>
                </c:pt>
                <c:pt idx="14417">
                  <c:v>0.77862846064814806</c:v>
                </c:pt>
                <c:pt idx="14418">
                  <c:v>0.77862950231481476</c:v>
                </c:pt>
                <c:pt idx="14419">
                  <c:v>0.77863054398148146</c:v>
                </c:pt>
                <c:pt idx="14420">
                  <c:v>0.77863158564814816</c:v>
                </c:pt>
                <c:pt idx="14421">
                  <c:v>0.77863262731481475</c:v>
                </c:pt>
                <c:pt idx="14422">
                  <c:v>0.77863366898148145</c:v>
                </c:pt>
                <c:pt idx="14423">
                  <c:v>0.77863471064814815</c:v>
                </c:pt>
                <c:pt idx="14424">
                  <c:v>0.77863575231481486</c:v>
                </c:pt>
                <c:pt idx="14425">
                  <c:v>0.77863678240740741</c:v>
                </c:pt>
                <c:pt idx="14426">
                  <c:v>0.77863783564814815</c:v>
                </c:pt>
                <c:pt idx="14427">
                  <c:v>0.77863854166666668</c:v>
                </c:pt>
                <c:pt idx="14428">
                  <c:v>0.7786395601851851</c:v>
                </c:pt>
                <c:pt idx="14429">
                  <c:v>0.77864061342592594</c:v>
                </c:pt>
                <c:pt idx="14430">
                  <c:v>0.77864165509259253</c:v>
                </c:pt>
                <c:pt idx="14431">
                  <c:v>0.77864271990740741</c:v>
                </c:pt>
                <c:pt idx="14432">
                  <c:v>0.77864373842592594</c:v>
                </c:pt>
                <c:pt idx="14433">
                  <c:v>0.77864478009259264</c:v>
                </c:pt>
                <c:pt idx="14434">
                  <c:v>0.77864549768518521</c:v>
                </c:pt>
                <c:pt idx="14435">
                  <c:v>0.77864651620370362</c:v>
                </c:pt>
                <c:pt idx="14436">
                  <c:v>0.77864722222222227</c:v>
                </c:pt>
                <c:pt idx="14437">
                  <c:v>0.77864824074074068</c:v>
                </c:pt>
                <c:pt idx="14438">
                  <c:v>0.77864894675925933</c:v>
                </c:pt>
                <c:pt idx="14439">
                  <c:v>0.77864999999999995</c:v>
                </c:pt>
                <c:pt idx="14440">
                  <c:v>0.77865103009259251</c:v>
                </c:pt>
                <c:pt idx="14441">
                  <c:v>0.77865207175925921</c:v>
                </c:pt>
                <c:pt idx="14442">
                  <c:v>0.77865311342592591</c:v>
                </c:pt>
                <c:pt idx="14443">
                  <c:v>0.77865415509259261</c:v>
                </c:pt>
                <c:pt idx="14444">
                  <c:v>0.7786551967592592</c:v>
                </c:pt>
                <c:pt idx="14445">
                  <c:v>0.77865623842592591</c:v>
                </c:pt>
                <c:pt idx="14446">
                  <c:v>0.77865726851851846</c:v>
                </c:pt>
                <c:pt idx="14447">
                  <c:v>0.77865866898148151</c:v>
                </c:pt>
                <c:pt idx="14448">
                  <c:v>0.77865937500000004</c:v>
                </c:pt>
                <c:pt idx="14449">
                  <c:v>0.77866041666666674</c:v>
                </c:pt>
                <c:pt idx="14450">
                  <c:v>0.7786614467592593</c:v>
                </c:pt>
                <c:pt idx="14451">
                  <c:v>0.77866216435185187</c:v>
                </c:pt>
                <c:pt idx="14452">
                  <c:v>0.77866284722222223</c:v>
                </c:pt>
                <c:pt idx="14453">
                  <c:v>0.77866387731481479</c:v>
                </c:pt>
                <c:pt idx="14454">
                  <c:v>0.77866491898148149</c:v>
                </c:pt>
                <c:pt idx="14455">
                  <c:v>0.77866596064814819</c:v>
                </c:pt>
                <c:pt idx="14456">
                  <c:v>0.77866700231481489</c:v>
                </c:pt>
                <c:pt idx="14457">
                  <c:v>0.77866803240740745</c:v>
                </c:pt>
                <c:pt idx="14458">
                  <c:v>0.77866908564814807</c:v>
                </c:pt>
                <c:pt idx="14459">
                  <c:v>0.77867011574074085</c:v>
                </c:pt>
                <c:pt idx="14460">
                  <c:v>0.77867116898148148</c:v>
                </c:pt>
                <c:pt idx="14461">
                  <c:v>0.77867221064814818</c:v>
                </c:pt>
                <c:pt idx="14462">
                  <c:v>0.77867325231481477</c:v>
                </c:pt>
                <c:pt idx="14463">
                  <c:v>0.77867429398148147</c:v>
                </c:pt>
                <c:pt idx="14464">
                  <c:v>0.77867501157407404</c:v>
                </c:pt>
                <c:pt idx="14465">
                  <c:v>0.7786760416666666</c:v>
                </c:pt>
                <c:pt idx="14466">
                  <c:v>0.7786767361111111</c:v>
                </c:pt>
                <c:pt idx="14467">
                  <c:v>0.77867776620370366</c:v>
                </c:pt>
                <c:pt idx="14468">
                  <c:v>0.77867880787037036</c:v>
                </c:pt>
                <c:pt idx="14469">
                  <c:v>0.77867984953703706</c:v>
                </c:pt>
                <c:pt idx="14470">
                  <c:v>0.77868089120370376</c:v>
                </c:pt>
                <c:pt idx="14471">
                  <c:v>0.77868192129629632</c:v>
                </c:pt>
                <c:pt idx="14472">
                  <c:v>0.77868297453703705</c:v>
                </c:pt>
                <c:pt idx="14473">
                  <c:v>0.77868366898148145</c:v>
                </c:pt>
                <c:pt idx="14474">
                  <c:v>0.77868471064814815</c:v>
                </c:pt>
                <c:pt idx="14475">
                  <c:v>0.77868541666666669</c:v>
                </c:pt>
                <c:pt idx="14476">
                  <c:v>0.77868644675925924</c:v>
                </c:pt>
                <c:pt idx="14477">
                  <c:v>0.77868715277777778</c:v>
                </c:pt>
                <c:pt idx="14478">
                  <c:v>0.77868818287037034</c:v>
                </c:pt>
                <c:pt idx="14479">
                  <c:v>0.77868888888888887</c:v>
                </c:pt>
                <c:pt idx="14480">
                  <c:v>0.77868991898148154</c:v>
                </c:pt>
                <c:pt idx="14481">
                  <c:v>0.77869062499999997</c:v>
                </c:pt>
                <c:pt idx="14482">
                  <c:v>0.77869165509259253</c:v>
                </c:pt>
                <c:pt idx="14483">
                  <c:v>0.7786927199074074</c:v>
                </c:pt>
                <c:pt idx="14484">
                  <c:v>0.77869372685185179</c:v>
                </c:pt>
                <c:pt idx="14485">
                  <c:v>0.77869478009259263</c:v>
                </c:pt>
                <c:pt idx="14486">
                  <c:v>0.77869582175925922</c:v>
                </c:pt>
                <c:pt idx="14487">
                  <c:v>0.77869686342592592</c:v>
                </c:pt>
                <c:pt idx="14488">
                  <c:v>0.77869756944444435</c:v>
                </c:pt>
                <c:pt idx="14489">
                  <c:v>0.77869859953703713</c:v>
                </c:pt>
                <c:pt idx="14490">
                  <c:v>0.77869930555555555</c:v>
                </c:pt>
                <c:pt idx="14491">
                  <c:v>0.77870032407407408</c:v>
                </c:pt>
                <c:pt idx="14492">
                  <c:v>0.77870104166666676</c:v>
                </c:pt>
                <c:pt idx="14493">
                  <c:v>0.77870206018518517</c:v>
                </c:pt>
                <c:pt idx="14494">
                  <c:v>0.77870276620370371</c:v>
                </c:pt>
                <c:pt idx="14495">
                  <c:v>0.77870379629629627</c:v>
                </c:pt>
                <c:pt idx="14496">
                  <c:v>0.77870450231481481</c:v>
                </c:pt>
                <c:pt idx="14497">
                  <c:v>0.77870553240740747</c:v>
                </c:pt>
                <c:pt idx="14498">
                  <c:v>0.7787062384259259</c:v>
                </c:pt>
                <c:pt idx="14499">
                  <c:v>0.77870726851851846</c:v>
                </c:pt>
                <c:pt idx="14500">
                  <c:v>0.77870797453703711</c:v>
                </c:pt>
                <c:pt idx="14501">
                  <c:v>0.7787090162037037</c:v>
                </c:pt>
                <c:pt idx="14502">
                  <c:v>0.77870972222222223</c:v>
                </c:pt>
                <c:pt idx="14503">
                  <c:v>0.77871075231481479</c:v>
                </c:pt>
                <c:pt idx="14504">
                  <c:v>0.77871145833333333</c:v>
                </c:pt>
                <c:pt idx="14505">
                  <c:v>0.77871247685185185</c:v>
                </c:pt>
                <c:pt idx="14506">
                  <c:v>0.77871319444444442</c:v>
                </c:pt>
                <c:pt idx="14507">
                  <c:v>0.77871422453703698</c:v>
                </c:pt>
                <c:pt idx="14508">
                  <c:v>0.77871493055555552</c:v>
                </c:pt>
                <c:pt idx="14509">
                  <c:v>0.77871594907407404</c:v>
                </c:pt>
                <c:pt idx="14510">
                  <c:v>0.77871665509259269</c:v>
                </c:pt>
                <c:pt idx="14511">
                  <c:v>0.77871769675925917</c:v>
                </c:pt>
                <c:pt idx="14512">
                  <c:v>0.77871840277777782</c:v>
                </c:pt>
                <c:pt idx="14513">
                  <c:v>0.77871943287037038</c:v>
                </c:pt>
                <c:pt idx="14514">
                  <c:v>0.7787201388888888</c:v>
                </c:pt>
                <c:pt idx="14515">
                  <c:v>0.77872116898148158</c:v>
                </c:pt>
                <c:pt idx="14516">
                  <c:v>0.77872187500000001</c:v>
                </c:pt>
                <c:pt idx="14517">
                  <c:v>0.77872289351851853</c:v>
                </c:pt>
                <c:pt idx="14518">
                  <c:v>0.77872361111111121</c:v>
                </c:pt>
                <c:pt idx="14519">
                  <c:v>0.77872464120370377</c:v>
                </c:pt>
                <c:pt idx="14520">
                  <c:v>0.77872535879629634</c:v>
                </c:pt>
                <c:pt idx="14521">
                  <c:v>0.77872637731481475</c:v>
                </c:pt>
                <c:pt idx="14522">
                  <c:v>0.77872707175925926</c:v>
                </c:pt>
                <c:pt idx="14523">
                  <c:v>0.77872844907407401</c:v>
                </c:pt>
                <c:pt idx="14524">
                  <c:v>0.77872950231481486</c:v>
                </c:pt>
                <c:pt idx="14525">
                  <c:v>0.77873054398148145</c:v>
                </c:pt>
                <c:pt idx="14526">
                  <c:v>0.77873158564814815</c:v>
                </c:pt>
                <c:pt idx="14527">
                  <c:v>0.77873230324074072</c:v>
                </c:pt>
                <c:pt idx="14528">
                  <c:v>0.77873332175925924</c:v>
                </c:pt>
                <c:pt idx="14529">
                  <c:v>0.77873402777777778</c:v>
                </c:pt>
                <c:pt idx="14530">
                  <c:v>0.77873505787037034</c:v>
                </c:pt>
                <c:pt idx="14531">
                  <c:v>0.77873577546296291</c:v>
                </c:pt>
                <c:pt idx="14532">
                  <c:v>0.77873681712962961</c:v>
                </c:pt>
                <c:pt idx="14533">
                  <c:v>0.77873751157407411</c:v>
                </c:pt>
                <c:pt idx="14534">
                  <c:v>0.77873853009259264</c:v>
                </c:pt>
                <c:pt idx="14535">
                  <c:v>0.77873923611111107</c:v>
                </c:pt>
                <c:pt idx="14536">
                  <c:v>0.7787402546296297</c:v>
                </c:pt>
                <c:pt idx="14537">
                  <c:v>0.77874096064814813</c:v>
                </c:pt>
                <c:pt idx="14538">
                  <c:v>0.77874200231481483</c:v>
                </c:pt>
                <c:pt idx="14539">
                  <c:v>0.77874276620370375</c:v>
                </c:pt>
                <c:pt idx="14540">
                  <c:v>0.77874373842592581</c:v>
                </c:pt>
                <c:pt idx="14541">
                  <c:v>0.77874444444444446</c:v>
                </c:pt>
                <c:pt idx="14542">
                  <c:v>0.77874547453703702</c:v>
                </c:pt>
                <c:pt idx="14543">
                  <c:v>0.77874619212962959</c:v>
                </c:pt>
                <c:pt idx="14544">
                  <c:v>0.77874719907407408</c:v>
                </c:pt>
                <c:pt idx="14545">
                  <c:v>0.77874790509259262</c:v>
                </c:pt>
                <c:pt idx="14546">
                  <c:v>0.77874894675925921</c:v>
                </c:pt>
                <c:pt idx="14547">
                  <c:v>0.77874964120370371</c:v>
                </c:pt>
                <c:pt idx="14548">
                  <c:v>0.77875068287037041</c:v>
                </c:pt>
                <c:pt idx="14549">
                  <c:v>0.77875138888888884</c:v>
                </c:pt>
                <c:pt idx="14550">
                  <c:v>0.77875240740740737</c:v>
                </c:pt>
                <c:pt idx="14551">
                  <c:v>0.7787531134259259</c:v>
                </c:pt>
                <c:pt idx="14552">
                  <c:v>0.7787541550925926</c:v>
                </c:pt>
                <c:pt idx="14553">
                  <c:v>0.77875486111111114</c:v>
                </c:pt>
                <c:pt idx="14554">
                  <c:v>0.7787558912037037</c:v>
                </c:pt>
                <c:pt idx="14555">
                  <c:v>0.77875659722222224</c:v>
                </c:pt>
                <c:pt idx="14556">
                  <c:v>0.77875762731481479</c:v>
                </c:pt>
                <c:pt idx="14557">
                  <c:v>0.77875833333333333</c:v>
                </c:pt>
                <c:pt idx="14558">
                  <c:v>0.77875937500000003</c:v>
                </c:pt>
                <c:pt idx="14559">
                  <c:v>0.77876006944444442</c:v>
                </c:pt>
                <c:pt idx="14560">
                  <c:v>0.77876109953703709</c:v>
                </c:pt>
                <c:pt idx="14561">
                  <c:v>0.77876180555555552</c:v>
                </c:pt>
                <c:pt idx="14562">
                  <c:v>0.77876292824074067</c:v>
                </c:pt>
                <c:pt idx="14563">
                  <c:v>0.77876421296296294</c:v>
                </c:pt>
                <c:pt idx="14564">
                  <c:v>0.77876526620370379</c:v>
                </c:pt>
                <c:pt idx="14565">
                  <c:v>0.77876630787037027</c:v>
                </c:pt>
                <c:pt idx="14566">
                  <c:v>0.77876701388888891</c:v>
                </c:pt>
                <c:pt idx="14567">
                  <c:v>0.77876804398148147</c:v>
                </c:pt>
                <c:pt idx="14568">
                  <c:v>0.77876876157407404</c:v>
                </c:pt>
                <c:pt idx="14569">
                  <c:v>0.77876976851851853</c:v>
                </c:pt>
                <c:pt idx="14570">
                  <c:v>0.7787704861111111</c:v>
                </c:pt>
                <c:pt idx="14571">
                  <c:v>0.77877150462962963</c:v>
                </c:pt>
                <c:pt idx="14572">
                  <c:v>0.77877222222222231</c:v>
                </c:pt>
                <c:pt idx="14573">
                  <c:v>0.77877324074074072</c:v>
                </c:pt>
                <c:pt idx="14574">
                  <c:v>0.77877396990740744</c:v>
                </c:pt>
                <c:pt idx="14575">
                  <c:v>0.77877497685185182</c:v>
                </c:pt>
                <c:pt idx="14576">
                  <c:v>0.77877568287037036</c:v>
                </c:pt>
                <c:pt idx="14577">
                  <c:v>0.77877672453703706</c:v>
                </c:pt>
                <c:pt idx="14578">
                  <c:v>0.77877743055555548</c:v>
                </c:pt>
                <c:pt idx="14579">
                  <c:v>0.77877846064814815</c:v>
                </c:pt>
                <c:pt idx="14580">
                  <c:v>0.77877916666666669</c:v>
                </c:pt>
                <c:pt idx="14581">
                  <c:v>0.77878021990740731</c:v>
                </c:pt>
                <c:pt idx="14582">
                  <c:v>0.77878090277777778</c:v>
                </c:pt>
                <c:pt idx="14583">
                  <c:v>0.7787819212962962</c:v>
                </c:pt>
                <c:pt idx="14584">
                  <c:v>0.77878263888888888</c:v>
                </c:pt>
                <c:pt idx="14585">
                  <c:v>0.77878366898148155</c:v>
                </c:pt>
                <c:pt idx="14586">
                  <c:v>0.77878437499999997</c:v>
                </c:pt>
                <c:pt idx="14587">
                  <c:v>0.77878539351851861</c:v>
                </c:pt>
                <c:pt idx="14588">
                  <c:v>0.77878612268518521</c:v>
                </c:pt>
                <c:pt idx="14589">
                  <c:v>0.77878712962962959</c:v>
                </c:pt>
                <c:pt idx="14590">
                  <c:v>0.77878783564814824</c:v>
                </c:pt>
                <c:pt idx="14591">
                  <c:v>0.7787888657407408</c:v>
                </c:pt>
                <c:pt idx="14592">
                  <c:v>0.77878958333333337</c:v>
                </c:pt>
                <c:pt idx="14593">
                  <c:v>0.77879061342592593</c:v>
                </c:pt>
                <c:pt idx="14594">
                  <c:v>0.77879131944444435</c:v>
                </c:pt>
                <c:pt idx="14595">
                  <c:v>0.77879234953703713</c:v>
                </c:pt>
                <c:pt idx="14596">
                  <c:v>0.77879305555555556</c:v>
                </c:pt>
                <c:pt idx="14597">
                  <c:v>0.77879408564814812</c:v>
                </c:pt>
                <c:pt idx="14598">
                  <c:v>0.77879482638888886</c:v>
                </c:pt>
                <c:pt idx="14599">
                  <c:v>0.77879582175925932</c:v>
                </c:pt>
                <c:pt idx="14600">
                  <c:v>0.77879652777777775</c:v>
                </c:pt>
                <c:pt idx="14601">
                  <c:v>0.7787979050925925</c:v>
                </c:pt>
                <c:pt idx="14602">
                  <c:v>0.7787989467592592</c:v>
                </c:pt>
                <c:pt idx="14603">
                  <c:v>0.7787999884259259</c:v>
                </c:pt>
                <c:pt idx="14604">
                  <c:v>0.77880103009259261</c:v>
                </c:pt>
                <c:pt idx="14605">
                  <c:v>0.77880173611111114</c:v>
                </c:pt>
                <c:pt idx="14606">
                  <c:v>0.7788027662037037</c:v>
                </c:pt>
                <c:pt idx="14607">
                  <c:v>0.77880347222222224</c:v>
                </c:pt>
                <c:pt idx="14608">
                  <c:v>0.77880450231481479</c:v>
                </c:pt>
                <c:pt idx="14609">
                  <c:v>0.77880521990740748</c:v>
                </c:pt>
                <c:pt idx="14610">
                  <c:v>0.77880623842592589</c:v>
                </c:pt>
                <c:pt idx="14611">
                  <c:v>0.77880694444444443</c:v>
                </c:pt>
                <c:pt idx="14612">
                  <c:v>0.77880797453703698</c:v>
                </c:pt>
                <c:pt idx="14613">
                  <c:v>0.77880868055555552</c:v>
                </c:pt>
                <c:pt idx="14614">
                  <c:v>0.77880969907407405</c:v>
                </c:pt>
                <c:pt idx="14615">
                  <c:v>0.77881040509259269</c:v>
                </c:pt>
                <c:pt idx="14616">
                  <c:v>0.77881144675925917</c:v>
                </c:pt>
                <c:pt idx="14617">
                  <c:v>0.77881215277777782</c:v>
                </c:pt>
                <c:pt idx="14618">
                  <c:v>0.77881318287037038</c:v>
                </c:pt>
                <c:pt idx="14619">
                  <c:v>0.77881387731481488</c:v>
                </c:pt>
                <c:pt idx="14620">
                  <c:v>0.77881491898148159</c:v>
                </c:pt>
                <c:pt idx="14621">
                  <c:v>0.77881562500000001</c:v>
                </c:pt>
                <c:pt idx="14622">
                  <c:v>0.77881664351851854</c:v>
                </c:pt>
                <c:pt idx="14623">
                  <c:v>0.77881736111111122</c:v>
                </c:pt>
                <c:pt idx="14624">
                  <c:v>0.77881839120370377</c:v>
                </c:pt>
                <c:pt idx="14625">
                  <c:v>0.77881910879629634</c:v>
                </c:pt>
                <c:pt idx="14626">
                  <c:v>0.77882012731481476</c:v>
                </c:pt>
                <c:pt idx="14627">
                  <c:v>0.77882082175925926</c:v>
                </c:pt>
                <c:pt idx="14628">
                  <c:v>0.77882185185185182</c:v>
                </c:pt>
                <c:pt idx="14629">
                  <c:v>0.77882290509259267</c:v>
                </c:pt>
                <c:pt idx="14630">
                  <c:v>0.77882361111111109</c:v>
                </c:pt>
                <c:pt idx="14631">
                  <c:v>0.77882464120370365</c:v>
                </c:pt>
                <c:pt idx="14632">
                  <c:v>0.7788253472222223</c:v>
                </c:pt>
                <c:pt idx="14633">
                  <c:v>0.77882637731481485</c:v>
                </c:pt>
                <c:pt idx="14634">
                  <c:v>0.77882709490740742</c:v>
                </c:pt>
                <c:pt idx="14635">
                  <c:v>0.77882811342592595</c:v>
                </c:pt>
                <c:pt idx="14636">
                  <c:v>0.77882914351851851</c:v>
                </c:pt>
                <c:pt idx="14637">
                  <c:v>0.77883019675925924</c:v>
                </c:pt>
                <c:pt idx="14638">
                  <c:v>0.77883123842592594</c:v>
                </c:pt>
                <c:pt idx="14639">
                  <c:v>0.7788322685185185</c:v>
                </c:pt>
                <c:pt idx="14640">
                  <c:v>0.7788333101851852</c:v>
                </c:pt>
                <c:pt idx="14641">
                  <c:v>0.77883401620370363</c:v>
                </c:pt>
                <c:pt idx="14642">
                  <c:v>0.77883505787037033</c:v>
                </c:pt>
                <c:pt idx="14643">
                  <c:v>0.77883576388888887</c:v>
                </c:pt>
                <c:pt idx="14644">
                  <c:v>0.77883679398148153</c:v>
                </c:pt>
                <c:pt idx="14645">
                  <c:v>0.77883749999999996</c:v>
                </c:pt>
                <c:pt idx="14646">
                  <c:v>0.7788385185185186</c:v>
                </c:pt>
                <c:pt idx="14647">
                  <c:v>0.77883923611111117</c:v>
                </c:pt>
                <c:pt idx="14648">
                  <c:v>0.77884026620370372</c:v>
                </c:pt>
                <c:pt idx="14649">
                  <c:v>0.77884097222222215</c:v>
                </c:pt>
                <c:pt idx="14650">
                  <c:v>0.77884199074074079</c:v>
                </c:pt>
                <c:pt idx="14651">
                  <c:v>0.77884304398148141</c:v>
                </c:pt>
                <c:pt idx="14652">
                  <c:v>0.77884443287037042</c:v>
                </c:pt>
                <c:pt idx="14653">
                  <c:v>0.77884547453703712</c:v>
                </c:pt>
                <c:pt idx="14654">
                  <c:v>0.77884619212962969</c:v>
                </c:pt>
                <c:pt idx="14655">
                  <c:v>0.7788472106481481</c:v>
                </c:pt>
                <c:pt idx="14656">
                  <c:v>0.77884791666666675</c:v>
                </c:pt>
                <c:pt idx="14657">
                  <c:v>0.77884894675925931</c:v>
                </c:pt>
                <c:pt idx="14658">
                  <c:v>0.77884998842592601</c:v>
                </c:pt>
                <c:pt idx="14659">
                  <c:v>0.77885103009259249</c:v>
                </c:pt>
                <c:pt idx="14660">
                  <c:v>0.77885208333333333</c:v>
                </c:pt>
                <c:pt idx="14661">
                  <c:v>0.77885312500000003</c:v>
                </c:pt>
                <c:pt idx="14662">
                  <c:v>0.77885415509259259</c:v>
                </c:pt>
                <c:pt idx="14663">
                  <c:v>0.77885487268518527</c:v>
                </c:pt>
                <c:pt idx="14664">
                  <c:v>0.77885587962962965</c:v>
                </c:pt>
                <c:pt idx="14665">
                  <c:v>0.77885692129629636</c:v>
                </c:pt>
                <c:pt idx="14666">
                  <c:v>0.77885797453703709</c:v>
                </c:pt>
                <c:pt idx="14667">
                  <c:v>0.77885901620370379</c:v>
                </c:pt>
                <c:pt idx="14668">
                  <c:v>0.77886005787037027</c:v>
                </c:pt>
                <c:pt idx="14669">
                  <c:v>0.77886108796296305</c:v>
                </c:pt>
                <c:pt idx="14670">
                  <c:v>0.77886214120370367</c:v>
                </c:pt>
                <c:pt idx="14671">
                  <c:v>0.77886284722222221</c:v>
                </c:pt>
                <c:pt idx="14672">
                  <c:v>0.77886358796296296</c:v>
                </c:pt>
                <c:pt idx="14673">
                  <c:v>0.77886456018518524</c:v>
                </c:pt>
                <c:pt idx="14674">
                  <c:v>0.77886527777777781</c:v>
                </c:pt>
                <c:pt idx="14675">
                  <c:v>0.77886630787037037</c:v>
                </c:pt>
                <c:pt idx="14676">
                  <c:v>0.77886700231481487</c:v>
                </c:pt>
                <c:pt idx="14677">
                  <c:v>0.77886803240740743</c:v>
                </c:pt>
                <c:pt idx="14678">
                  <c:v>0.77886873842592586</c:v>
                </c:pt>
                <c:pt idx="14679">
                  <c:v>0.77886978009259256</c:v>
                </c:pt>
                <c:pt idx="14680">
                  <c:v>0.77887082175925926</c:v>
                </c:pt>
                <c:pt idx="14681">
                  <c:v>0.77887152777777768</c:v>
                </c:pt>
                <c:pt idx="14682">
                  <c:v>0.77887222222222219</c:v>
                </c:pt>
                <c:pt idx="14683">
                  <c:v>0.77887325231481475</c:v>
                </c:pt>
                <c:pt idx="14684">
                  <c:v>0.77887398148148146</c:v>
                </c:pt>
                <c:pt idx="14685">
                  <c:v>0.77887498842592595</c:v>
                </c:pt>
                <c:pt idx="14686">
                  <c:v>0.77887569444444438</c:v>
                </c:pt>
                <c:pt idx="14687">
                  <c:v>0.7788767129629629</c:v>
                </c:pt>
                <c:pt idx="14688">
                  <c:v>0.77887743055555558</c:v>
                </c:pt>
                <c:pt idx="14689">
                  <c:v>0.77887846064814814</c:v>
                </c:pt>
                <c:pt idx="14690">
                  <c:v>0.77887915509259253</c:v>
                </c:pt>
                <c:pt idx="14691">
                  <c:v>0.77888019675925924</c:v>
                </c:pt>
                <c:pt idx="14692">
                  <c:v>0.77888124999999997</c:v>
                </c:pt>
                <c:pt idx="14693">
                  <c:v>0.77888193287037044</c:v>
                </c:pt>
                <c:pt idx="14694">
                  <c:v>0.77888263888888887</c:v>
                </c:pt>
                <c:pt idx="14695">
                  <c:v>0.7788836574074075</c:v>
                </c:pt>
                <c:pt idx="14696">
                  <c:v>0.77888440972222217</c:v>
                </c:pt>
                <c:pt idx="14697">
                  <c:v>0.77888539351851849</c:v>
                </c:pt>
                <c:pt idx="14698">
                  <c:v>0.77888611111111106</c:v>
                </c:pt>
                <c:pt idx="14699">
                  <c:v>0.77888712962962969</c:v>
                </c:pt>
                <c:pt idx="14700">
                  <c:v>0.77888784722222226</c:v>
                </c:pt>
                <c:pt idx="14701">
                  <c:v>0.77888887731481482</c:v>
                </c:pt>
                <c:pt idx="14702">
                  <c:v>0.77888958333333325</c:v>
                </c:pt>
                <c:pt idx="14703">
                  <c:v>0.77889060185185188</c:v>
                </c:pt>
                <c:pt idx="14704">
                  <c:v>0.77889130787037031</c:v>
                </c:pt>
                <c:pt idx="14705">
                  <c:v>0.77889233796296298</c:v>
                </c:pt>
                <c:pt idx="14706">
                  <c:v>0.77889305555555566</c:v>
                </c:pt>
                <c:pt idx="14707">
                  <c:v>0.77889407407407407</c:v>
                </c:pt>
                <c:pt idx="14708">
                  <c:v>0.77889480324074079</c:v>
                </c:pt>
                <c:pt idx="14709">
                  <c:v>0.77889581018518517</c:v>
                </c:pt>
                <c:pt idx="14710">
                  <c:v>0.77889652777777785</c:v>
                </c:pt>
                <c:pt idx="14711">
                  <c:v>0.77889755787037041</c:v>
                </c:pt>
                <c:pt idx="14712">
                  <c:v>0.77889826388888883</c:v>
                </c:pt>
                <c:pt idx="14713">
                  <c:v>0.7788992939814815</c:v>
                </c:pt>
                <c:pt idx="14714">
                  <c:v>0.77890000000000004</c:v>
                </c:pt>
                <c:pt idx="14715">
                  <c:v>0.77890101851851856</c:v>
                </c:pt>
                <c:pt idx="14716">
                  <c:v>0.77890240740740735</c:v>
                </c:pt>
                <c:pt idx="14717">
                  <c:v>0.77890347222222223</c:v>
                </c:pt>
                <c:pt idx="14718">
                  <c:v>0.77890483796296295</c:v>
                </c:pt>
                <c:pt idx="14719">
                  <c:v>0.77890587962962965</c:v>
                </c:pt>
                <c:pt idx="14720">
                  <c:v>0.77890692129629624</c:v>
                </c:pt>
                <c:pt idx="14721">
                  <c:v>0.77890796296296294</c:v>
                </c:pt>
                <c:pt idx="14722">
                  <c:v>0.77890869212962965</c:v>
                </c:pt>
                <c:pt idx="14723">
                  <c:v>0.77890971064814807</c:v>
                </c:pt>
                <c:pt idx="14724">
                  <c:v>0.77891041666666672</c:v>
                </c:pt>
                <c:pt idx="14725">
                  <c:v>0.77891144675925927</c:v>
                </c:pt>
                <c:pt idx="14726">
                  <c:v>0.77891216435185184</c:v>
                </c:pt>
                <c:pt idx="14727">
                  <c:v>0.77891317129629634</c:v>
                </c:pt>
                <c:pt idx="14728">
                  <c:v>0.77891394675925929</c:v>
                </c:pt>
                <c:pt idx="14729">
                  <c:v>0.77891489583333329</c:v>
                </c:pt>
                <c:pt idx="14730">
                  <c:v>0.77891560185185182</c:v>
                </c:pt>
                <c:pt idx="14731">
                  <c:v>0.77891663194444449</c:v>
                </c:pt>
                <c:pt idx="14732">
                  <c:v>0.77891733796296292</c:v>
                </c:pt>
                <c:pt idx="14733">
                  <c:v>0.77891837962962962</c:v>
                </c:pt>
                <c:pt idx="14734">
                  <c:v>0.77891908564814816</c:v>
                </c:pt>
                <c:pt idx="14735">
                  <c:v>0.77892011574074072</c:v>
                </c:pt>
                <c:pt idx="14736">
                  <c:v>0.77892082175925925</c:v>
                </c:pt>
                <c:pt idx="14737">
                  <c:v>0.77892219907407412</c:v>
                </c:pt>
                <c:pt idx="14738">
                  <c:v>0.77892325231481474</c:v>
                </c:pt>
                <c:pt idx="14739">
                  <c:v>0.77892430555555559</c:v>
                </c:pt>
                <c:pt idx="14740">
                  <c:v>0.77892552083333333</c:v>
                </c:pt>
                <c:pt idx="14741">
                  <c:v>0.77892603009259265</c:v>
                </c:pt>
                <c:pt idx="14742">
                  <c:v>0.7789270601851852</c:v>
                </c:pt>
                <c:pt idx="14743">
                  <c:v>0.77892777777777777</c:v>
                </c:pt>
                <c:pt idx="14744">
                  <c:v>0.77892879629629619</c:v>
                </c:pt>
                <c:pt idx="14745">
                  <c:v>0.77892952546296301</c:v>
                </c:pt>
                <c:pt idx="14746">
                  <c:v>0.77893053240740739</c:v>
                </c:pt>
                <c:pt idx="14747">
                  <c:v>0.77893124999999996</c:v>
                </c:pt>
                <c:pt idx="14748">
                  <c:v>0.7789322685185186</c:v>
                </c:pt>
                <c:pt idx="14749">
                  <c:v>0.7789329976851852</c:v>
                </c:pt>
                <c:pt idx="14750">
                  <c:v>0.77893400462962958</c:v>
                </c:pt>
                <c:pt idx="14751">
                  <c:v>0.77893472222222215</c:v>
                </c:pt>
                <c:pt idx="14752">
                  <c:v>0.77893574074074079</c:v>
                </c:pt>
                <c:pt idx="14753">
                  <c:v>0.77893645833333336</c:v>
                </c:pt>
                <c:pt idx="14754">
                  <c:v>0.77893747685185188</c:v>
                </c:pt>
                <c:pt idx="14755">
                  <c:v>0.77893818287037042</c:v>
                </c:pt>
                <c:pt idx="14756">
                  <c:v>0.77893922453703712</c:v>
                </c:pt>
                <c:pt idx="14757">
                  <c:v>0.77893991898148141</c:v>
                </c:pt>
                <c:pt idx="14758">
                  <c:v>0.77894094907407407</c:v>
                </c:pt>
                <c:pt idx="14759">
                  <c:v>0.77894165509259261</c:v>
                </c:pt>
                <c:pt idx="14760">
                  <c:v>0.77894269675925931</c:v>
                </c:pt>
                <c:pt idx="14761">
                  <c:v>0.77894341435185188</c:v>
                </c:pt>
                <c:pt idx="14762">
                  <c:v>0.77894442129629626</c:v>
                </c:pt>
                <c:pt idx="14763">
                  <c:v>0.77894513888888894</c:v>
                </c:pt>
                <c:pt idx="14764">
                  <c:v>0.7789461689814815</c:v>
                </c:pt>
                <c:pt idx="14765">
                  <c:v>0.77894687499999993</c:v>
                </c:pt>
                <c:pt idx="14766">
                  <c:v>0.7789479050925926</c:v>
                </c:pt>
                <c:pt idx="14767">
                  <c:v>0.7789485995370371</c:v>
                </c:pt>
                <c:pt idx="14768">
                  <c:v>0.77894964120370369</c:v>
                </c:pt>
                <c:pt idx="14769">
                  <c:v>0.77895034722222223</c:v>
                </c:pt>
                <c:pt idx="14770">
                  <c:v>0.77895137731481479</c:v>
                </c:pt>
                <c:pt idx="14771">
                  <c:v>0.77895208333333332</c:v>
                </c:pt>
                <c:pt idx="14772">
                  <c:v>0.77895310185185185</c:v>
                </c:pt>
                <c:pt idx="14773">
                  <c:v>0.77895381944444442</c:v>
                </c:pt>
                <c:pt idx="14774">
                  <c:v>0.77895483796296305</c:v>
                </c:pt>
                <c:pt idx="14775">
                  <c:v>0.77895555555555562</c:v>
                </c:pt>
                <c:pt idx="14776">
                  <c:v>0.77895657407407404</c:v>
                </c:pt>
                <c:pt idx="14777">
                  <c:v>0.77895732638888893</c:v>
                </c:pt>
                <c:pt idx="14778">
                  <c:v>0.77895832175925916</c:v>
                </c:pt>
                <c:pt idx="14779">
                  <c:v>0.77895969907407414</c:v>
                </c:pt>
                <c:pt idx="14780">
                  <c:v>0.7789607638888888</c:v>
                </c:pt>
                <c:pt idx="14781">
                  <c:v>0.77896178240740743</c:v>
                </c:pt>
                <c:pt idx="14782">
                  <c:v>0.7789625</c:v>
                </c:pt>
                <c:pt idx="14783">
                  <c:v>0.77896358796296294</c:v>
                </c:pt>
                <c:pt idx="14784">
                  <c:v>0.77896424768518513</c:v>
                </c:pt>
                <c:pt idx="14785">
                  <c:v>0.77896526620370377</c:v>
                </c:pt>
                <c:pt idx="14786">
                  <c:v>0.77896597222222219</c:v>
                </c:pt>
                <c:pt idx="14787">
                  <c:v>0.77896700231481475</c:v>
                </c:pt>
                <c:pt idx="14788">
                  <c:v>0.77896773148148146</c:v>
                </c:pt>
                <c:pt idx="14789">
                  <c:v>0.77896872685185192</c:v>
                </c:pt>
                <c:pt idx="14790">
                  <c:v>0.77896944444444438</c:v>
                </c:pt>
                <c:pt idx="14791">
                  <c:v>0.77897046296296291</c:v>
                </c:pt>
                <c:pt idx="14792">
                  <c:v>0.77897125</c:v>
                </c:pt>
                <c:pt idx="14793">
                  <c:v>0.77897221064814814</c:v>
                </c:pt>
                <c:pt idx="14794">
                  <c:v>0.77897290509259254</c:v>
                </c:pt>
                <c:pt idx="14795">
                  <c:v>0.77897396990740742</c:v>
                </c:pt>
                <c:pt idx="14796">
                  <c:v>0.77897467592592584</c:v>
                </c:pt>
                <c:pt idx="14797">
                  <c:v>0.7789756712962963</c:v>
                </c:pt>
                <c:pt idx="14798">
                  <c:v>0.77897637731481473</c:v>
                </c:pt>
                <c:pt idx="14799">
                  <c:v>0.77897739583333336</c:v>
                </c:pt>
                <c:pt idx="14800">
                  <c:v>0.77897811342592593</c:v>
                </c:pt>
                <c:pt idx="14801">
                  <c:v>0.77897914351851849</c:v>
                </c:pt>
                <c:pt idx="14802">
                  <c:v>0.77897986111111106</c:v>
                </c:pt>
                <c:pt idx="14803">
                  <c:v>0.7789808796296297</c:v>
                </c:pt>
                <c:pt idx="14804">
                  <c:v>0.77898159722222227</c:v>
                </c:pt>
                <c:pt idx="14805">
                  <c:v>0.77898261574074068</c:v>
                </c:pt>
                <c:pt idx="14806">
                  <c:v>0.77898332175925933</c:v>
                </c:pt>
                <c:pt idx="14807">
                  <c:v>0.77898436342592603</c:v>
                </c:pt>
                <c:pt idx="14808">
                  <c:v>0.77898508101851849</c:v>
                </c:pt>
                <c:pt idx="14809">
                  <c:v>0.77898608796296298</c:v>
                </c:pt>
                <c:pt idx="14810">
                  <c:v>0.77898680555555566</c:v>
                </c:pt>
                <c:pt idx="14811">
                  <c:v>0.77898782407407408</c:v>
                </c:pt>
                <c:pt idx="14812">
                  <c:v>0.77898855324074079</c:v>
                </c:pt>
                <c:pt idx="14813">
                  <c:v>0.77898956018518517</c:v>
                </c:pt>
                <c:pt idx="14814">
                  <c:v>0.77899027777777785</c:v>
                </c:pt>
                <c:pt idx="14815">
                  <c:v>0.77899129629629627</c:v>
                </c:pt>
                <c:pt idx="14816">
                  <c:v>0.77899203703703701</c:v>
                </c:pt>
                <c:pt idx="14817">
                  <c:v>0.77899303240740736</c:v>
                </c:pt>
                <c:pt idx="14818">
                  <c:v>0.77899375000000004</c:v>
                </c:pt>
                <c:pt idx="14819">
                  <c:v>0.77899476851851857</c:v>
                </c:pt>
                <c:pt idx="14820">
                  <c:v>0.77899547453703699</c:v>
                </c:pt>
                <c:pt idx="14821">
                  <c:v>0.77899650462962955</c:v>
                </c:pt>
                <c:pt idx="14822">
                  <c:v>0.77899722222222223</c:v>
                </c:pt>
                <c:pt idx="14823">
                  <c:v>0.77899825231481479</c:v>
                </c:pt>
                <c:pt idx="14824">
                  <c:v>0.77899896990740736</c:v>
                </c:pt>
                <c:pt idx="14825">
                  <c:v>0.77899997685185196</c:v>
                </c:pt>
                <c:pt idx="14826">
                  <c:v>0.77900070601851856</c:v>
                </c:pt>
                <c:pt idx="14827">
                  <c:v>0.77900171296296294</c:v>
                </c:pt>
                <c:pt idx="14828">
                  <c:v>0.77900244212962966</c:v>
                </c:pt>
                <c:pt idx="14829">
                  <c:v>0.77900344907407415</c:v>
                </c:pt>
                <c:pt idx="14830">
                  <c:v>0.77900417824074075</c:v>
                </c:pt>
                <c:pt idx="14831">
                  <c:v>0.77900521990740745</c:v>
                </c:pt>
                <c:pt idx="14832">
                  <c:v>0.77900591435185185</c:v>
                </c:pt>
                <c:pt idx="14833">
                  <c:v>0.77900693287037048</c:v>
                </c:pt>
                <c:pt idx="14834">
                  <c:v>0.77900762731481477</c:v>
                </c:pt>
                <c:pt idx="14835">
                  <c:v>0.77900865740740743</c:v>
                </c:pt>
                <c:pt idx="14836">
                  <c:v>0.77901004629629622</c:v>
                </c:pt>
                <c:pt idx="14837">
                  <c:v>0.77901108796296292</c:v>
                </c:pt>
                <c:pt idx="14838">
                  <c:v>0.77901212962962962</c:v>
                </c:pt>
                <c:pt idx="14839">
                  <c:v>0.77901318287037036</c:v>
                </c:pt>
                <c:pt idx="14840">
                  <c:v>0.77901388888888878</c:v>
                </c:pt>
                <c:pt idx="14841">
                  <c:v>0.77901458333333329</c:v>
                </c:pt>
                <c:pt idx="14842">
                  <c:v>0.77901561342592596</c:v>
                </c:pt>
                <c:pt idx="14843">
                  <c:v>0.77901633101851842</c:v>
                </c:pt>
                <c:pt idx="14844">
                  <c:v>0.77901733796296302</c:v>
                </c:pt>
                <c:pt idx="14845">
                  <c:v>0.77901804398148145</c:v>
                </c:pt>
                <c:pt idx="14846">
                  <c:v>0.779019074074074</c:v>
                </c:pt>
                <c:pt idx="14847">
                  <c:v>0.77901978009259265</c:v>
                </c:pt>
                <c:pt idx="14848">
                  <c:v>0.77902081018518521</c:v>
                </c:pt>
                <c:pt idx="14849">
                  <c:v>0.77902153935185181</c:v>
                </c:pt>
                <c:pt idx="14850">
                  <c:v>0.77902254629629619</c:v>
                </c:pt>
                <c:pt idx="14851">
                  <c:v>0.77902326388888887</c:v>
                </c:pt>
                <c:pt idx="14852">
                  <c:v>0.7790242824074074</c:v>
                </c:pt>
                <c:pt idx="14853">
                  <c:v>0.77902499999999997</c:v>
                </c:pt>
                <c:pt idx="14854">
                  <c:v>0.7790260185185186</c:v>
                </c:pt>
                <c:pt idx="14855">
                  <c:v>0.77902675925925935</c:v>
                </c:pt>
                <c:pt idx="14856">
                  <c:v>0.77902775462962959</c:v>
                </c:pt>
                <c:pt idx="14857">
                  <c:v>0.77902847222222216</c:v>
                </c:pt>
                <c:pt idx="14858">
                  <c:v>0.77902947916666665</c:v>
                </c:pt>
                <c:pt idx="14859">
                  <c:v>0.77903019675925922</c:v>
                </c:pt>
                <c:pt idx="14860">
                  <c:v>0.77903122685185178</c:v>
                </c:pt>
                <c:pt idx="14861">
                  <c:v>0.77903194444444435</c:v>
                </c:pt>
                <c:pt idx="14862">
                  <c:v>0.77903296296296298</c:v>
                </c:pt>
                <c:pt idx="14863">
                  <c:v>0.77903370370370373</c:v>
                </c:pt>
                <c:pt idx="14864">
                  <c:v>0.77903469907407408</c:v>
                </c:pt>
                <c:pt idx="14865">
                  <c:v>0.77903541666666676</c:v>
                </c:pt>
                <c:pt idx="14866">
                  <c:v>0.77903643518518517</c:v>
                </c:pt>
                <c:pt idx="14867">
                  <c:v>0.77903716435185189</c:v>
                </c:pt>
                <c:pt idx="14868">
                  <c:v>0.77903817129629627</c:v>
                </c:pt>
                <c:pt idx="14869">
                  <c:v>0.77903888888888895</c:v>
                </c:pt>
                <c:pt idx="14870">
                  <c:v>0.77903990740740747</c:v>
                </c:pt>
                <c:pt idx="14871">
                  <c:v>0.77904067129629639</c:v>
                </c:pt>
                <c:pt idx="14872">
                  <c:v>0.7790416550925926</c:v>
                </c:pt>
                <c:pt idx="14873">
                  <c:v>0.7790423495370371</c:v>
                </c:pt>
                <c:pt idx="14874">
                  <c:v>0.77904339120370369</c:v>
                </c:pt>
                <c:pt idx="14875">
                  <c:v>0.77904412037037041</c:v>
                </c:pt>
                <c:pt idx="14876">
                  <c:v>0.77904511574074065</c:v>
                </c:pt>
                <c:pt idx="14877">
                  <c:v>0.77904583333333333</c:v>
                </c:pt>
                <c:pt idx="14878">
                  <c:v>0.77904685185185185</c:v>
                </c:pt>
                <c:pt idx="14879">
                  <c:v>0.77904758101851845</c:v>
                </c:pt>
                <c:pt idx="14880">
                  <c:v>0.77904858796296306</c:v>
                </c:pt>
                <c:pt idx="14881">
                  <c:v>0.77904930555555563</c:v>
                </c:pt>
                <c:pt idx="14882">
                  <c:v>0.77905032407407404</c:v>
                </c:pt>
                <c:pt idx="14883">
                  <c:v>0.77905105324074075</c:v>
                </c:pt>
                <c:pt idx="14884">
                  <c:v>0.77905207175925917</c:v>
                </c:pt>
                <c:pt idx="14885">
                  <c:v>0.77905276620370367</c:v>
                </c:pt>
                <c:pt idx="14886">
                  <c:v>0.77905379629629623</c:v>
                </c:pt>
                <c:pt idx="14887">
                  <c:v>0.77905452546296294</c:v>
                </c:pt>
                <c:pt idx="14888">
                  <c:v>0.77905553240740744</c:v>
                </c:pt>
                <c:pt idx="14889">
                  <c:v>0.77905625000000001</c:v>
                </c:pt>
                <c:pt idx="14890">
                  <c:v>0.77905726851851853</c:v>
                </c:pt>
                <c:pt idx="14891">
                  <c:v>0.77905800925925928</c:v>
                </c:pt>
                <c:pt idx="14892">
                  <c:v>0.77905900462962963</c:v>
                </c:pt>
                <c:pt idx="14893">
                  <c:v>0.7790597222222222</c:v>
                </c:pt>
                <c:pt idx="14894">
                  <c:v>0.77906075231481475</c:v>
                </c:pt>
                <c:pt idx="14895">
                  <c:v>0.7790614930555555</c:v>
                </c:pt>
                <c:pt idx="14896">
                  <c:v>0.77906247685185193</c:v>
                </c:pt>
                <c:pt idx="14897">
                  <c:v>0.77906319444444438</c:v>
                </c:pt>
                <c:pt idx="14898">
                  <c:v>0.77906421296296291</c:v>
                </c:pt>
                <c:pt idx="14899">
                  <c:v>0.77906490740740741</c:v>
                </c:pt>
                <c:pt idx="14900">
                  <c:v>0.77906594907407412</c:v>
                </c:pt>
                <c:pt idx="14901">
                  <c:v>0.77906666666666669</c:v>
                </c:pt>
                <c:pt idx="14902">
                  <c:v>0.7790676851851851</c:v>
                </c:pt>
                <c:pt idx="14903">
                  <c:v>0.77906841435185192</c:v>
                </c:pt>
                <c:pt idx="14904">
                  <c:v>0.77906942129629631</c:v>
                </c:pt>
                <c:pt idx="14905">
                  <c:v>0.77907013888888887</c:v>
                </c:pt>
                <c:pt idx="14906">
                  <c:v>0.77907118055555558</c:v>
                </c:pt>
                <c:pt idx="14907">
                  <c:v>0.77907221064814813</c:v>
                </c:pt>
                <c:pt idx="14908">
                  <c:v>0.77907292824074081</c:v>
                </c:pt>
                <c:pt idx="14909">
                  <c:v>0.77907361111111106</c:v>
                </c:pt>
                <c:pt idx="14910">
                  <c:v>0.7790746296296297</c:v>
                </c:pt>
                <c:pt idx="14911">
                  <c:v>0.77907601851851849</c:v>
                </c:pt>
                <c:pt idx="14912">
                  <c:v>0.77907707175925933</c:v>
                </c:pt>
                <c:pt idx="14913">
                  <c:v>0.77907810185185189</c:v>
                </c:pt>
                <c:pt idx="14914">
                  <c:v>0.77907885416666678</c:v>
                </c:pt>
                <c:pt idx="14915">
                  <c:v>0.77907983796296298</c:v>
                </c:pt>
                <c:pt idx="14916">
                  <c:v>0.77908056712962959</c:v>
                </c:pt>
                <c:pt idx="14917">
                  <c:v>0.77908157407407408</c:v>
                </c:pt>
                <c:pt idx="14918">
                  <c:v>0.77908230324074079</c:v>
                </c:pt>
                <c:pt idx="14919">
                  <c:v>0.77908331018518517</c:v>
                </c:pt>
                <c:pt idx="14920">
                  <c:v>0.77908402777777785</c:v>
                </c:pt>
                <c:pt idx="14921">
                  <c:v>0.77908504629629627</c:v>
                </c:pt>
                <c:pt idx="14922">
                  <c:v>0.77908577546296298</c:v>
                </c:pt>
                <c:pt idx="14923">
                  <c:v>0.77908681712962968</c:v>
                </c:pt>
                <c:pt idx="14924">
                  <c:v>0.7790874884259259</c:v>
                </c:pt>
                <c:pt idx="14925">
                  <c:v>0.77908851851851857</c:v>
                </c:pt>
                <c:pt idx="14926">
                  <c:v>0.77908925925925931</c:v>
                </c:pt>
                <c:pt idx="14927">
                  <c:v>0.77909025462962955</c:v>
                </c:pt>
                <c:pt idx="14928">
                  <c:v>0.77909097222222223</c:v>
                </c:pt>
                <c:pt idx="14929">
                  <c:v>0.77909199074074076</c:v>
                </c:pt>
                <c:pt idx="14930">
                  <c:v>0.77909271990740736</c:v>
                </c:pt>
                <c:pt idx="14931">
                  <c:v>0.77909373842592589</c:v>
                </c:pt>
                <c:pt idx="14932">
                  <c:v>0.77909444444444442</c:v>
                </c:pt>
                <c:pt idx="14933">
                  <c:v>0.77909546296296295</c:v>
                </c:pt>
                <c:pt idx="14934">
                  <c:v>0.77909618055555552</c:v>
                </c:pt>
                <c:pt idx="14935">
                  <c:v>0.77909719907407415</c:v>
                </c:pt>
                <c:pt idx="14936">
                  <c:v>0.77909791666666672</c:v>
                </c:pt>
                <c:pt idx="14937">
                  <c:v>0.77909893518518514</c:v>
                </c:pt>
                <c:pt idx="14938">
                  <c:v>0.77909964120370379</c:v>
                </c:pt>
                <c:pt idx="14939">
                  <c:v>0.77910067129629634</c:v>
                </c:pt>
                <c:pt idx="14940">
                  <c:v>0.77910138888888891</c:v>
                </c:pt>
                <c:pt idx="14941">
                  <c:v>0.77910245370370379</c:v>
                </c:pt>
                <c:pt idx="14942">
                  <c:v>0.77910313657407404</c:v>
                </c:pt>
                <c:pt idx="14943">
                  <c:v>0.77910414351851853</c:v>
                </c:pt>
                <c:pt idx="14944">
                  <c:v>0.7791048611111111</c:v>
                </c:pt>
                <c:pt idx="14945">
                  <c:v>0.77910589120370366</c:v>
                </c:pt>
                <c:pt idx="14946">
                  <c:v>0.77910660879629623</c:v>
                </c:pt>
                <c:pt idx="14947">
                  <c:v>0.77910761574074072</c:v>
                </c:pt>
                <c:pt idx="14948">
                  <c:v>0.77910833333333329</c:v>
                </c:pt>
                <c:pt idx="14949">
                  <c:v>0.77910935185185182</c:v>
                </c:pt>
                <c:pt idx="14950">
                  <c:v>0.77911013888888891</c:v>
                </c:pt>
                <c:pt idx="14951">
                  <c:v>0.77911108796296302</c:v>
                </c:pt>
                <c:pt idx="14952">
                  <c:v>0.77911180555555559</c:v>
                </c:pt>
                <c:pt idx="14953">
                  <c:v>0.77911282407407401</c:v>
                </c:pt>
                <c:pt idx="14954">
                  <c:v>0.77911355324074083</c:v>
                </c:pt>
                <c:pt idx="14955">
                  <c:v>0.77911456018518521</c:v>
                </c:pt>
                <c:pt idx="14956">
                  <c:v>0.77911527777777778</c:v>
                </c:pt>
                <c:pt idx="14957">
                  <c:v>0.77911630787037034</c:v>
                </c:pt>
                <c:pt idx="14958">
                  <c:v>0.77911700231481484</c:v>
                </c:pt>
                <c:pt idx="14959">
                  <c:v>0.7791180324074074</c:v>
                </c:pt>
                <c:pt idx="14960">
                  <c:v>0.77911874999999997</c:v>
                </c:pt>
                <c:pt idx="14961">
                  <c:v>0.77911979166666667</c:v>
                </c:pt>
                <c:pt idx="14962">
                  <c:v>0.77912049768518521</c:v>
                </c:pt>
                <c:pt idx="14963">
                  <c:v>0.77912149305555556</c:v>
                </c:pt>
                <c:pt idx="14964">
                  <c:v>0.7791221990740741</c:v>
                </c:pt>
                <c:pt idx="14965">
                  <c:v>0.77912325231481472</c:v>
                </c:pt>
                <c:pt idx="14966">
                  <c:v>0.77912399305555546</c:v>
                </c:pt>
                <c:pt idx="14967">
                  <c:v>0.77912498842592592</c:v>
                </c:pt>
                <c:pt idx="14968">
                  <c:v>0.77912569444444435</c:v>
                </c:pt>
                <c:pt idx="14969">
                  <c:v>0.77912671296296299</c:v>
                </c:pt>
                <c:pt idx="14970">
                  <c:v>0.7791274421296297</c:v>
                </c:pt>
                <c:pt idx="14971">
                  <c:v>0.77912846064814811</c:v>
                </c:pt>
                <c:pt idx="14972">
                  <c:v>0.77912917824074068</c:v>
                </c:pt>
                <c:pt idx="14973">
                  <c:v>0.77913021990740738</c:v>
                </c:pt>
                <c:pt idx="14974">
                  <c:v>0.77913092592592592</c:v>
                </c:pt>
                <c:pt idx="14975">
                  <c:v>0.77913192129629627</c:v>
                </c:pt>
                <c:pt idx="14976">
                  <c:v>0.77913266203703702</c:v>
                </c:pt>
                <c:pt idx="14977">
                  <c:v>0.7791343634259259</c:v>
                </c:pt>
                <c:pt idx="14978">
                  <c:v>0.77913539351851846</c:v>
                </c:pt>
                <c:pt idx="14979">
                  <c:v>0.77913611111111114</c:v>
                </c:pt>
                <c:pt idx="14980">
                  <c:v>0.77913712962962967</c:v>
                </c:pt>
                <c:pt idx="14981">
                  <c:v>0.77913784722222224</c:v>
                </c:pt>
                <c:pt idx="14982">
                  <c:v>0.77913887731481479</c:v>
                </c:pt>
                <c:pt idx="14983">
                  <c:v>0.77913958333333333</c:v>
                </c:pt>
                <c:pt idx="14984">
                  <c:v>0.77914062500000003</c:v>
                </c:pt>
                <c:pt idx="14985">
                  <c:v>0.77914136574074078</c:v>
                </c:pt>
                <c:pt idx="14986">
                  <c:v>0.77914233796296306</c:v>
                </c:pt>
                <c:pt idx="14987">
                  <c:v>0.77914305555555552</c:v>
                </c:pt>
                <c:pt idx="14988">
                  <c:v>0.77914408564814819</c:v>
                </c:pt>
                <c:pt idx="14989">
                  <c:v>0.77914483796296297</c:v>
                </c:pt>
                <c:pt idx="14990">
                  <c:v>0.77914581018518525</c:v>
                </c:pt>
                <c:pt idx="14991">
                  <c:v>0.77914651620370368</c:v>
                </c:pt>
                <c:pt idx="14992">
                  <c:v>0.77914755787037038</c:v>
                </c:pt>
                <c:pt idx="14993">
                  <c:v>0.77914828703703698</c:v>
                </c:pt>
                <c:pt idx="14994">
                  <c:v>0.77914928240740744</c:v>
                </c:pt>
                <c:pt idx="14995">
                  <c:v>0.77914998842592587</c:v>
                </c:pt>
                <c:pt idx="14996">
                  <c:v>0.77915105324074074</c:v>
                </c:pt>
                <c:pt idx="14997">
                  <c:v>0.77915174768518514</c:v>
                </c:pt>
                <c:pt idx="14998">
                  <c:v>0.77915275462962963</c:v>
                </c:pt>
                <c:pt idx="14999">
                  <c:v>0.77915346064814817</c:v>
                </c:pt>
                <c:pt idx="15000">
                  <c:v>0.77915449074074072</c:v>
                </c:pt>
                <c:pt idx="15001">
                  <c:v>0.77915523148148147</c:v>
                </c:pt>
                <c:pt idx="15002">
                  <c:v>0.77915622685185182</c:v>
                </c:pt>
                <c:pt idx="15003">
                  <c:v>0.77915692129629621</c:v>
                </c:pt>
                <c:pt idx="15004">
                  <c:v>0.77915796296296291</c:v>
                </c:pt>
                <c:pt idx="15005">
                  <c:v>0.77915900462962961</c:v>
                </c:pt>
                <c:pt idx="15006">
                  <c:v>0.77916005787037035</c:v>
                </c:pt>
                <c:pt idx="15007">
                  <c:v>0.77916108796296291</c:v>
                </c:pt>
                <c:pt idx="15008">
                  <c:v>0.77916214120370375</c:v>
                </c:pt>
                <c:pt idx="15009">
                  <c:v>0.77916317129629631</c:v>
                </c:pt>
                <c:pt idx="15010">
                  <c:v>0.77916422453703704</c:v>
                </c:pt>
                <c:pt idx="15011">
                  <c:v>0.77916494212962961</c:v>
                </c:pt>
                <c:pt idx="15012">
                  <c:v>0.77916594907407399</c:v>
                </c:pt>
                <c:pt idx="15013">
                  <c:v>0.77916702546296301</c:v>
                </c:pt>
                <c:pt idx="15014">
                  <c:v>0.77916804398148143</c:v>
                </c:pt>
                <c:pt idx="15015">
                  <c:v>0.77916873842592593</c:v>
                </c:pt>
                <c:pt idx="15016">
                  <c:v>0.77916978009259263</c:v>
                </c:pt>
                <c:pt idx="15017">
                  <c:v>0.77917081018518519</c:v>
                </c:pt>
                <c:pt idx="15018">
                  <c:v>0.77917185185185189</c:v>
                </c:pt>
                <c:pt idx="15019">
                  <c:v>0.77917290509259252</c:v>
                </c:pt>
                <c:pt idx="15020">
                  <c:v>0.77917359953703702</c:v>
                </c:pt>
                <c:pt idx="15021">
                  <c:v>0.77917462962962958</c:v>
                </c:pt>
                <c:pt idx="15022">
                  <c:v>0.77917567129629628</c:v>
                </c:pt>
                <c:pt idx="15023">
                  <c:v>0.77917672453703701</c:v>
                </c:pt>
                <c:pt idx="15024">
                  <c:v>0.77917774305555554</c:v>
                </c:pt>
                <c:pt idx="15025">
                  <c:v>0.77917880787037042</c:v>
                </c:pt>
                <c:pt idx="15026">
                  <c:v>0.77917983796296297</c:v>
                </c:pt>
                <c:pt idx="15027">
                  <c:v>0.77918087962962967</c:v>
                </c:pt>
                <c:pt idx="15028">
                  <c:v>0.77918192129629638</c:v>
                </c:pt>
                <c:pt idx="15029">
                  <c:v>0.77918296296296286</c:v>
                </c:pt>
                <c:pt idx="15030">
                  <c:v>0.7791840162037037</c:v>
                </c:pt>
                <c:pt idx="15031">
                  <c:v>0.77918506944444443</c:v>
                </c:pt>
                <c:pt idx="15032">
                  <c:v>0.77918609953703699</c:v>
                </c:pt>
                <c:pt idx="15033">
                  <c:v>0.77918714120370369</c:v>
                </c:pt>
                <c:pt idx="15034">
                  <c:v>0.77918818287037039</c:v>
                </c:pt>
                <c:pt idx="15035">
                  <c:v>0.7791892245370371</c:v>
                </c:pt>
                <c:pt idx="15036">
                  <c:v>0.77919025462962965</c:v>
                </c:pt>
                <c:pt idx="15037">
                  <c:v>0.77919133101851845</c:v>
                </c:pt>
                <c:pt idx="15038">
                  <c:v>0.77919233796296294</c:v>
                </c:pt>
                <c:pt idx="15039">
                  <c:v>0.77919337962962965</c:v>
                </c:pt>
                <c:pt idx="15040">
                  <c:v>0.77919442129629635</c:v>
                </c:pt>
                <c:pt idx="15041">
                  <c:v>0.77919547453703697</c:v>
                </c:pt>
                <c:pt idx="15042">
                  <c:v>0.77919650462962953</c:v>
                </c:pt>
                <c:pt idx="15043">
                  <c:v>0.77919755787037037</c:v>
                </c:pt>
                <c:pt idx="15044">
                  <c:v>0.77919858796296293</c:v>
                </c:pt>
                <c:pt idx="15045">
                  <c:v>0.77919964120370366</c:v>
                </c:pt>
                <c:pt idx="15046">
                  <c:v>0.77920067129629622</c:v>
                </c:pt>
                <c:pt idx="15047">
                  <c:v>0.77920172453703707</c:v>
                </c:pt>
                <c:pt idx="15048">
                  <c:v>0.77920275462962962</c:v>
                </c:pt>
                <c:pt idx="15049">
                  <c:v>0.77920379629629632</c:v>
                </c:pt>
                <c:pt idx="15050">
                  <c:v>0.77920483796296303</c:v>
                </c:pt>
                <c:pt idx="15051">
                  <c:v>0.77920589120370376</c:v>
                </c:pt>
                <c:pt idx="15052">
                  <c:v>0.77920692129629632</c:v>
                </c:pt>
                <c:pt idx="15053">
                  <c:v>0.77920797453703694</c:v>
                </c:pt>
                <c:pt idx="15054">
                  <c:v>0.77920901620370364</c:v>
                </c:pt>
                <c:pt idx="15055">
                  <c:v>0.77921005787037034</c:v>
                </c:pt>
                <c:pt idx="15056">
                  <c:v>0.7792110879629629</c:v>
                </c:pt>
                <c:pt idx="15057">
                  <c:v>0.77921214120370363</c:v>
                </c:pt>
                <c:pt idx="15058">
                  <c:v>0.7792131712962963</c:v>
                </c:pt>
                <c:pt idx="15059">
                  <c:v>0.77921421296296289</c:v>
                </c:pt>
                <c:pt idx="15060">
                  <c:v>0.77921525462962959</c:v>
                </c:pt>
                <c:pt idx="15061">
                  <c:v>0.77921630787037044</c:v>
                </c:pt>
                <c:pt idx="15062">
                  <c:v>0.77921734953703703</c:v>
                </c:pt>
                <c:pt idx="15063">
                  <c:v>0.77921839120370373</c:v>
                </c:pt>
                <c:pt idx="15064">
                  <c:v>0.77921942129629629</c:v>
                </c:pt>
                <c:pt idx="15065">
                  <c:v>0.77922047453703713</c:v>
                </c:pt>
                <c:pt idx="15066">
                  <c:v>0.77922150462962969</c:v>
                </c:pt>
                <c:pt idx="15067">
                  <c:v>0.77922255787037031</c:v>
                </c:pt>
                <c:pt idx="15068">
                  <c:v>0.77922358796296287</c:v>
                </c:pt>
                <c:pt idx="15069">
                  <c:v>0.77922465277777775</c:v>
                </c:pt>
                <c:pt idx="15070">
                  <c:v>0.77922567129629627</c:v>
                </c:pt>
                <c:pt idx="15071">
                  <c:v>0.77922671296296298</c:v>
                </c:pt>
                <c:pt idx="15072">
                  <c:v>0.77922775462962957</c:v>
                </c:pt>
                <c:pt idx="15073">
                  <c:v>0.77922880787037041</c:v>
                </c:pt>
                <c:pt idx="15074">
                  <c:v>0.77922983796296297</c:v>
                </c:pt>
                <c:pt idx="15075">
                  <c:v>0.7792308912037037</c:v>
                </c:pt>
                <c:pt idx="15076">
                  <c:v>0.7792319328703704</c:v>
                </c:pt>
                <c:pt idx="15077">
                  <c:v>0.7792329745370371</c:v>
                </c:pt>
                <c:pt idx="15078">
                  <c:v>0.77923400462962966</c:v>
                </c:pt>
                <c:pt idx="15079">
                  <c:v>0.77923506944444443</c:v>
                </c:pt>
                <c:pt idx="15080">
                  <c:v>0.77923608796296306</c:v>
                </c:pt>
                <c:pt idx="15081">
                  <c:v>0.77923712962962954</c:v>
                </c:pt>
                <c:pt idx="15082">
                  <c:v>0.77923818287037039</c:v>
                </c:pt>
                <c:pt idx="15083">
                  <c:v>0.77923922453703698</c:v>
                </c:pt>
                <c:pt idx="15084">
                  <c:v>0.77924025462962965</c:v>
                </c:pt>
                <c:pt idx="15085">
                  <c:v>0.77924130787037038</c:v>
                </c:pt>
                <c:pt idx="15086">
                  <c:v>0.77924233796296294</c:v>
                </c:pt>
                <c:pt idx="15087">
                  <c:v>0.77924340277777782</c:v>
                </c:pt>
                <c:pt idx="15088">
                  <c:v>0.77924442129629634</c:v>
                </c:pt>
                <c:pt idx="15089">
                  <c:v>0.77924547453703708</c:v>
                </c:pt>
                <c:pt idx="15090">
                  <c:v>0.77924650462962963</c:v>
                </c:pt>
                <c:pt idx="15091">
                  <c:v>0.7792475694444444</c:v>
                </c:pt>
                <c:pt idx="15092">
                  <c:v>0.77924857638888889</c:v>
                </c:pt>
                <c:pt idx="15093">
                  <c:v>0.77924997685185182</c:v>
                </c:pt>
                <c:pt idx="15094">
                  <c:v>0.77925104166666659</c:v>
                </c:pt>
                <c:pt idx="15095">
                  <c:v>0.77925207175925915</c:v>
                </c:pt>
                <c:pt idx="15096">
                  <c:v>0.77925311342592585</c:v>
                </c:pt>
                <c:pt idx="15097">
                  <c:v>0.77925414351851841</c:v>
                </c:pt>
                <c:pt idx="15098">
                  <c:v>0.77925520833333328</c:v>
                </c:pt>
                <c:pt idx="15099">
                  <c:v>0.77925622685185181</c:v>
                </c:pt>
                <c:pt idx="15100">
                  <c:v>0.77925728009259254</c:v>
                </c:pt>
                <c:pt idx="15101">
                  <c:v>0.77925831018518521</c:v>
                </c:pt>
                <c:pt idx="15102">
                  <c:v>0.77925938657407412</c:v>
                </c:pt>
                <c:pt idx="15103">
                  <c:v>0.7792603935185185</c:v>
                </c:pt>
                <c:pt idx="15104">
                  <c:v>0.77926142361111106</c:v>
                </c:pt>
                <c:pt idx="15105">
                  <c:v>0.77926246527777776</c:v>
                </c:pt>
                <c:pt idx="15106">
                  <c:v>0.77926350694444446</c:v>
                </c:pt>
                <c:pt idx="15107">
                  <c:v>0.7792645601851852</c:v>
                </c:pt>
                <c:pt idx="15108">
                  <c:v>0.77926561342592582</c:v>
                </c:pt>
                <c:pt idx="15109">
                  <c:v>0.7792666435185186</c:v>
                </c:pt>
                <c:pt idx="15110">
                  <c:v>0.77926769675925922</c:v>
                </c:pt>
                <c:pt idx="15111">
                  <c:v>0.77926872685185178</c:v>
                </c:pt>
                <c:pt idx="15112">
                  <c:v>0.77926981481481483</c:v>
                </c:pt>
                <c:pt idx="15113">
                  <c:v>0.77927081018518518</c:v>
                </c:pt>
                <c:pt idx="15114">
                  <c:v>0.77927186342592591</c:v>
                </c:pt>
                <c:pt idx="15115">
                  <c:v>0.77927289351851847</c:v>
                </c:pt>
                <c:pt idx="15116">
                  <c:v>0.77927393518518517</c:v>
                </c:pt>
                <c:pt idx="15117">
                  <c:v>0.77927497685185187</c:v>
                </c:pt>
                <c:pt idx="15118">
                  <c:v>0.77927603009259261</c:v>
                </c:pt>
                <c:pt idx="15119">
                  <c:v>0.77927706018518517</c:v>
                </c:pt>
                <c:pt idx="15120">
                  <c:v>0.77927811342592601</c:v>
                </c:pt>
                <c:pt idx="15121">
                  <c:v>0.77927914351851857</c:v>
                </c:pt>
                <c:pt idx="15122">
                  <c:v>0.77928020833333334</c:v>
                </c:pt>
                <c:pt idx="15123">
                  <c:v>0.77928122685185175</c:v>
                </c:pt>
                <c:pt idx="15124">
                  <c:v>0.77928229166666663</c:v>
                </c:pt>
                <c:pt idx="15125">
                  <c:v>0.77928331018518515</c:v>
                </c:pt>
                <c:pt idx="15126">
                  <c:v>0.77928435185185185</c:v>
                </c:pt>
                <c:pt idx="15127">
                  <c:v>0.77928539351851855</c:v>
                </c:pt>
                <c:pt idx="15128">
                  <c:v>0.77928644675925929</c:v>
                </c:pt>
                <c:pt idx="15129">
                  <c:v>0.77928747685185185</c:v>
                </c:pt>
                <c:pt idx="15130">
                  <c:v>0.77928853009259258</c:v>
                </c:pt>
                <c:pt idx="15131">
                  <c:v>0.77928956018518525</c:v>
                </c:pt>
                <c:pt idx="15132">
                  <c:v>0.7792906249999999</c:v>
                </c:pt>
                <c:pt idx="15133">
                  <c:v>0.77929164351851854</c:v>
                </c:pt>
                <c:pt idx="15134">
                  <c:v>0.77929269675925916</c:v>
                </c:pt>
                <c:pt idx="15135">
                  <c:v>0.77929373842592586</c:v>
                </c:pt>
                <c:pt idx="15136">
                  <c:v>0.7792947916666666</c:v>
                </c:pt>
                <c:pt idx="15137">
                  <c:v>0.77929581018518512</c:v>
                </c:pt>
                <c:pt idx="15138">
                  <c:v>0.77929685185185182</c:v>
                </c:pt>
                <c:pt idx="15139">
                  <c:v>0.77929789351851853</c:v>
                </c:pt>
                <c:pt idx="15140">
                  <c:v>0.77929894675925926</c:v>
                </c:pt>
                <c:pt idx="15141">
                  <c:v>0.77929997685185182</c:v>
                </c:pt>
                <c:pt idx="15142">
                  <c:v>0.77930103009259266</c:v>
                </c:pt>
                <c:pt idx="15143">
                  <c:v>0.7793020833333334</c:v>
                </c:pt>
                <c:pt idx="15144">
                  <c:v>0.77930315972222219</c:v>
                </c:pt>
                <c:pt idx="15145">
                  <c:v>0.77930414351851851</c:v>
                </c:pt>
                <c:pt idx="15146">
                  <c:v>0.77930519675925936</c:v>
                </c:pt>
                <c:pt idx="15147">
                  <c:v>0.77930622685185191</c:v>
                </c:pt>
                <c:pt idx="15148">
                  <c:v>0.77930761574074081</c:v>
                </c:pt>
                <c:pt idx="15149">
                  <c:v>0.77930866898148154</c:v>
                </c:pt>
                <c:pt idx="15150">
                  <c:v>0.7793096990740741</c:v>
                </c:pt>
                <c:pt idx="15151">
                  <c:v>0.77931075231481473</c:v>
                </c:pt>
                <c:pt idx="15152">
                  <c:v>0.77931178240740751</c:v>
                </c:pt>
                <c:pt idx="15153">
                  <c:v>0.77931283564814813</c:v>
                </c:pt>
                <c:pt idx="15154">
                  <c:v>0.77931386574074069</c:v>
                </c:pt>
                <c:pt idx="15155">
                  <c:v>0.77931491898148142</c:v>
                </c:pt>
                <c:pt idx="15156">
                  <c:v>0.77931594907407409</c:v>
                </c:pt>
                <c:pt idx="15157">
                  <c:v>0.77931701388888897</c:v>
                </c:pt>
                <c:pt idx="15158">
                  <c:v>0.77931803240740738</c:v>
                </c:pt>
                <c:pt idx="15159">
                  <c:v>0.77931906249999994</c:v>
                </c:pt>
                <c:pt idx="15160">
                  <c:v>0.77932011574074078</c:v>
                </c:pt>
                <c:pt idx="15161">
                  <c:v>0.77932118055555566</c:v>
                </c:pt>
                <c:pt idx="15162">
                  <c:v>0.77932219907407407</c:v>
                </c:pt>
                <c:pt idx="15163">
                  <c:v>0.77932325231481492</c:v>
                </c:pt>
                <c:pt idx="15164">
                  <c:v>0.77932428240740748</c:v>
                </c:pt>
                <c:pt idx="15165">
                  <c:v>0.7793253356481481</c:v>
                </c:pt>
                <c:pt idx="15166">
                  <c:v>0.77932636574074066</c:v>
                </c:pt>
                <c:pt idx="15167">
                  <c:v>0.7793274189814815</c:v>
                </c:pt>
                <c:pt idx="15168">
                  <c:v>0.77932843749999992</c:v>
                </c:pt>
                <c:pt idx="15169">
                  <c:v>0.77932947916666662</c:v>
                </c:pt>
                <c:pt idx="15170">
                  <c:v>0.77933053240740735</c:v>
                </c:pt>
                <c:pt idx="15171">
                  <c:v>0.77933159722222223</c:v>
                </c:pt>
                <c:pt idx="15172">
                  <c:v>0.77933261574074075</c:v>
                </c:pt>
                <c:pt idx="15173">
                  <c:v>0.77933369212962955</c:v>
                </c:pt>
                <c:pt idx="15174">
                  <c:v>0.77933473379629625</c:v>
                </c:pt>
                <c:pt idx="15175">
                  <c:v>0.77933575231481489</c:v>
                </c:pt>
                <c:pt idx="15176">
                  <c:v>0.77933678240740745</c:v>
                </c:pt>
                <c:pt idx="15177">
                  <c:v>0.77933783564814807</c:v>
                </c:pt>
                <c:pt idx="15178">
                  <c:v>0.77933886574074085</c:v>
                </c:pt>
                <c:pt idx="15179">
                  <c:v>0.77933994212962965</c:v>
                </c:pt>
                <c:pt idx="15180">
                  <c:v>0.77934094907407403</c:v>
                </c:pt>
                <c:pt idx="15181">
                  <c:v>0.77934199074074073</c:v>
                </c:pt>
                <c:pt idx="15182">
                  <c:v>0.77934303240740743</c:v>
                </c:pt>
                <c:pt idx="15183">
                  <c:v>0.77934407407407402</c:v>
                </c:pt>
                <c:pt idx="15184">
                  <c:v>0.77934511574074072</c:v>
                </c:pt>
                <c:pt idx="15185">
                  <c:v>0.77934616898148146</c:v>
                </c:pt>
                <c:pt idx="15186">
                  <c:v>0.77934719907407413</c:v>
                </c:pt>
                <c:pt idx="15187">
                  <c:v>0.77934825231481486</c:v>
                </c:pt>
                <c:pt idx="15188">
                  <c:v>0.77934928240740742</c:v>
                </c:pt>
                <c:pt idx="15189">
                  <c:v>0.77935067129629632</c:v>
                </c:pt>
                <c:pt idx="15190">
                  <c:v>0.77935172453703705</c:v>
                </c:pt>
                <c:pt idx="15191">
                  <c:v>0.77935275462962961</c:v>
                </c:pt>
                <c:pt idx="15192">
                  <c:v>0.77935379629629631</c:v>
                </c:pt>
                <c:pt idx="15193">
                  <c:v>0.77935483796296301</c:v>
                </c:pt>
                <c:pt idx="15194">
                  <c:v>0.77935587962962971</c:v>
                </c:pt>
                <c:pt idx="15195">
                  <c:v>0.77935693287037033</c:v>
                </c:pt>
                <c:pt idx="15196">
                  <c:v>0.7793583101851852</c:v>
                </c:pt>
                <c:pt idx="15197">
                  <c:v>0.77935936342592582</c:v>
                </c:pt>
                <c:pt idx="15198">
                  <c:v>0.7793603935185186</c:v>
                </c:pt>
                <c:pt idx="15199">
                  <c:v>0.77936143518518508</c:v>
                </c:pt>
                <c:pt idx="15200">
                  <c:v>0.77936247685185178</c:v>
                </c:pt>
                <c:pt idx="15201">
                  <c:v>0.77936354166666666</c:v>
                </c:pt>
                <c:pt idx="15202">
                  <c:v>0.77936456018518518</c:v>
                </c:pt>
                <c:pt idx="15203">
                  <c:v>0.77936561342592592</c:v>
                </c:pt>
                <c:pt idx="15204">
                  <c:v>0.77936664351851848</c:v>
                </c:pt>
                <c:pt idx="15205">
                  <c:v>0.77936769675925932</c:v>
                </c:pt>
                <c:pt idx="15206">
                  <c:v>0.77936873842592591</c:v>
                </c:pt>
                <c:pt idx="15207">
                  <c:v>0.77936978009259261</c:v>
                </c:pt>
                <c:pt idx="15208">
                  <c:v>0.77937081018518517</c:v>
                </c:pt>
                <c:pt idx="15209">
                  <c:v>0.77937186342592601</c:v>
                </c:pt>
                <c:pt idx="15210">
                  <c:v>0.77937289351851857</c:v>
                </c:pt>
                <c:pt idx="15211">
                  <c:v>0.77937396990740737</c:v>
                </c:pt>
                <c:pt idx="15212">
                  <c:v>0.77937499999999993</c:v>
                </c:pt>
                <c:pt idx="15213">
                  <c:v>0.77937636574074076</c:v>
                </c:pt>
                <c:pt idx="15214">
                  <c:v>0.77937740740740746</c:v>
                </c:pt>
                <c:pt idx="15215">
                  <c:v>0.77937844907407416</c:v>
                </c:pt>
                <c:pt idx="15216">
                  <c:v>0.77937950231481479</c:v>
                </c:pt>
                <c:pt idx="15217">
                  <c:v>0.77938053240740734</c:v>
                </c:pt>
                <c:pt idx="15218">
                  <c:v>0.77938158564814808</c:v>
                </c:pt>
                <c:pt idx="15219">
                  <c:v>0.77938261574074075</c:v>
                </c:pt>
                <c:pt idx="15220">
                  <c:v>0.77938366898148148</c:v>
                </c:pt>
                <c:pt idx="15221">
                  <c:v>0.77938469907407404</c:v>
                </c:pt>
                <c:pt idx="15222">
                  <c:v>0.77938575231481488</c:v>
                </c:pt>
                <c:pt idx="15223">
                  <c:v>0.77938678240740744</c:v>
                </c:pt>
                <c:pt idx="15224">
                  <c:v>0.77938782407407414</c:v>
                </c:pt>
                <c:pt idx="15225">
                  <c:v>0.77938886574074073</c:v>
                </c:pt>
                <c:pt idx="15226">
                  <c:v>0.77938991898148158</c:v>
                </c:pt>
                <c:pt idx="15227">
                  <c:v>0.77939096064814806</c:v>
                </c:pt>
                <c:pt idx="15228">
                  <c:v>0.77939200231481476</c:v>
                </c:pt>
                <c:pt idx="15229">
                  <c:v>0.77939303240740732</c:v>
                </c:pt>
                <c:pt idx="15230">
                  <c:v>0.77939408564814816</c:v>
                </c:pt>
                <c:pt idx="15231">
                  <c:v>0.77939511574074072</c:v>
                </c:pt>
                <c:pt idx="15232">
                  <c:v>0.77939616898148145</c:v>
                </c:pt>
                <c:pt idx="15233">
                  <c:v>0.77939719907407401</c:v>
                </c:pt>
                <c:pt idx="15234">
                  <c:v>0.77939825231481485</c:v>
                </c:pt>
                <c:pt idx="15235">
                  <c:v>0.77939929398148156</c:v>
                </c:pt>
                <c:pt idx="15236">
                  <c:v>0.77940032407407411</c:v>
                </c:pt>
                <c:pt idx="15237">
                  <c:v>0.77940136574074081</c:v>
                </c:pt>
                <c:pt idx="15238">
                  <c:v>0.77940243055555547</c:v>
                </c:pt>
                <c:pt idx="15239">
                  <c:v>0.77940344907407411</c:v>
                </c:pt>
                <c:pt idx="15240">
                  <c:v>0.77940450231481473</c:v>
                </c:pt>
                <c:pt idx="15241">
                  <c:v>0.77940553240740751</c:v>
                </c:pt>
                <c:pt idx="15242">
                  <c:v>0.77940658564814813</c:v>
                </c:pt>
                <c:pt idx="15243">
                  <c:v>0.77940761574074069</c:v>
                </c:pt>
                <c:pt idx="15244">
                  <c:v>0.77940866898148142</c:v>
                </c:pt>
                <c:pt idx="15245">
                  <c:v>0.77940969907407409</c:v>
                </c:pt>
                <c:pt idx="15246">
                  <c:v>0.77941074074074068</c:v>
                </c:pt>
                <c:pt idx="15247">
                  <c:v>0.77941177083333335</c:v>
                </c:pt>
                <c:pt idx="15248">
                  <c:v>0.77941282407407408</c:v>
                </c:pt>
                <c:pt idx="15249">
                  <c:v>0.77941387731481482</c:v>
                </c:pt>
                <c:pt idx="15250">
                  <c:v>0.77941490740740738</c:v>
                </c:pt>
                <c:pt idx="15251">
                  <c:v>0.77941594907407408</c:v>
                </c:pt>
                <c:pt idx="15252">
                  <c:v>0.77941699074074078</c:v>
                </c:pt>
                <c:pt idx="15253">
                  <c:v>0.77941803240740748</c:v>
                </c:pt>
                <c:pt idx="15254">
                  <c:v>0.7794190856481481</c:v>
                </c:pt>
                <c:pt idx="15255">
                  <c:v>0.77942011574074066</c:v>
                </c:pt>
                <c:pt idx="15256">
                  <c:v>0.77942115740740736</c:v>
                </c:pt>
                <c:pt idx="15257">
                  <c:v>0.77942255787037029</c:v>
                </c:pt>
                <c:pt idx="15258">
                  <c:v>0.77942393518518516</c:v>
                </c:pt>
                <c:pt idx="15259">
                  <c:v>0.77942497685185186</c:v>
                </c:pt>
                <c:pt idx="15260">
                  <c:v>0.77942604166666662</c:v>
                </c:pt>
                <c:pt idx="15261">
                  <c:v>0.77942707175925918</c:v>
                </c:pt>
                <c:pt idx="15262">
                  <c:v>0.77942810185185196</c:v>
                </c:pt>
                <c:pt idx="15263">
                  <c:v>0.77942914351851844</c:v>
                </c:pt>
                <c:pt idx="15264">
                  <c:v>0.77943020833333332</c:v>
                </c:pt>
                <c:pt idx="15265">
                  <c:v>0.77943122685185184</c:v>
                </c:pt>
                <c:pt idx="15266">
                  <c:v>0.77943229166666672</c:v>
                </c:pt>
                <c:pt idx="15267">
                  <c:v>0.77943331018518514</c:v>
                </c:pt>
                <c:pt idx="15268">
                  <c:v>0.77943435185185184</c:v>
                </c:pt>
                <c:pt idx="15269">
                  <c:v>0.77943539351851854</c:v>
                </c:pt>
                <c:pt idx="15270">
                  <c:v>0.77943644675925927</c:v>
                </c:pt>
                <c:pt idx="15271">
                  <c:v>0.77943747685185183</c:v>
                </c:pt>
                <c:pt idx="15272">
                  <c:v>0.77943851851851853</c:v>
                </c:pt>
                <c:pt idx="15273">
                  <c:v>0.77943956018518523</c:v>
                </c:pt>
                <c:pt idx="15274">
                  <c:v>0.77944061342592585</c:v>
                </c:pt>
                <c:pt idx="15275">
                  <c:v>0.77944164351851841</c:v>
                </c:pt>
                <c:pt idx="15276">
                  <c:v>0.77944271990740743</c:v>
                </c:pt>
                <c:pt idx="15277">
                  <c:v>0.77944372685185181</c:v>
                </c:pt>
                <c:pt idx="15278">
                  <c:v>0.77944476851851852</c:v>
                </c:pt>
                <c:pt idx="15279">
                  <c:v>0.77944581018518522</c:v>
                </c:pt>
                <c:pt idx="15280">
                  <c:v>0.77944684027777777</c:v>
                </c:pt>
                <c:pt idx="15281">
                  <c:v>0.77944789351851851</c:v>
                </c:pt>
                <c:pt idx="15282">
                  <c:v>0.77944894675925924</c:v>
                </c:pt>
                <c:pt idx="15283">
                  <c:v>0.77944998842592594</c:v>
                </c:pt>
                <c:pt idx="15284">
                  <c:v>0.7794510185185185</c:v>
                </c:pt>
                <c:pt idx="15285">
                  <c:v>0.7794520601851852</c:v>
                </c:pt>
                <c:pt idx="15286">
                  <c:v>0.7794531018518519</c:v>
                </c:pt>
                <c:pt idx="15287">
                  <c:v>0.77945414351851861</c:v>
                </c:pt>
                <c:pt idx="15288">
                  <c:v>0.77945519675925923</c:v>
                </c:pt>
                <c:pt idx="15289">
                  <c:v>0.77945622685185179</c:v>
                </c:pt>
                <c:pt idx="15290">
                  <c:v>0.77945726851851849</c:v>
                </c:pt>
                <c:pt idx="15291">
                  <c:v>0.77945831018518519</c:v>
                </c:pt>
                <c:pt idx="15292">
                  <c:v>0.77945936342592592</c:v>
                </c:pt>
                <c:pt idx="15293">
                  <c:v>0.77946039351851848</c:v>
                </c:pt>
                <c:pt idx="15294">
                  <c:v>0.77946143518518518</c:v>
                </c:pt>
                <c:pt idx="15295">
                  <c:v>0.77946247685185188</c:v>
                </c:pt>
                <c:pt idx="15296">
                  <c:v>0.77946354166666676</c:v>
                </c:pt>
                <c:pt idx="15297">
                  <c:v>0.77946456018518517</c:v>
                </c:pt>
                <c:pt idx="15298">
                  <c:v>0.77946561342592602</c:v>
                </c:pt>
                <c:pt idx="15299">
                  <c:v>0.77946664351851858</c:v>
                </c:pt>
                <c:pt idx="15300">
                  <c:v>0.7794676967592592</c:v>
                </c:pt>
                <c:pt idx="15301">
                  <c:v>0.77946872685185176</c:v>
                </c:pt>
                <c:pt idx="15302">
                  <c:v>0.77946976851851846</c:v>
                </c:pt>
                <c:pt idx="15303">
                  <c:v>0.77947081018518516</c:v>
                </c:pt>
                <c:pt idx="15304">
                  <c:v>0.77947187500000004</c:v>
                </c:pt>
                <c:pt idx="15305">
                  <c:v>0.77947289351851845</c:v>
                </c:pt>
                <c:pt idx="15306">
                  <c:v>0.77947393518518515</c:v>
                </c:pt>
                <c:pt idx="15307">
                  <c:v>0.77947497685185185</c:v>
                </c:pt>
                <c:pt idx="15308">
                  <c:v>0.77947605324074065</c:v>
                </c:pt>
                <c:pt idx="15309">
                  <c:v>0.77947706018518526</c:v>
                </c:pt>
                <c:pt idx="15310">
                  <c:v>0.77947811342592599</c:v>
                </c:pt>
                <c:pt idx="15311">
                  <c:v>0.77947914351851855</c:v>
                </c:pt>
                <c:pt idx="15312">
                  <c:v>0.77948018518518525</c:v>
                </c:pt>
                <c:pt idx="15313">
                  <c:v>0.77948158564814818</c:v>
                </c:pt>
                <c:pt idx="15314">
                  <c:v>0.77948261574074074</c:v>
                </c:pt>
                <c:pt idx="15315">
                  <c:v>0.77948365740740744</c:v>
                </c:pt>
                <c:pt idx="15316">
                  <c:v>0.77948469907407414</c:v>
                </c:pt>
                <c:pt idx="15317">
                  <c:v>0.77948575231481476</c:v>
                </c:pt>
                <c:pt idx="15318">
                  <c:v>0.77948679398148146</c:v>
                </c:pt>
                <c:pt idx="15319">
                  <c:v>0.77948782407407402</c:v>
                </c:pt>
                <c:pt idx="15320">
                  <c:v>0.77948886574074072</c:v>
                </c:pt>
                <c:pt idx="15321">
                  <c:v>0.77948990740740742</c:v>
                </c:pt>
                <c:pt idx="15322">
                  <c:v>0.77949094907407401</c:v>
                </c:pt>
                <c:pt idx="15323">
                  <c:v>0.77949197916666668</c:v>
                </c:pt>
                <c:pt idx="15324">
                  <c:v>0.77949303240740742</c:v>
                </c:pt>
                <c:pt idx="15325">
                  <c:v>0.77949407407407412</c:v>
                </c:pt>
                <c:pt idx="15326">
                  <c:v>0.77949511574074071</c:v>
                </c:pt>
                <c:pt idx="15327">
                  <c:v>0.77949616898148155</c:v>
                </c:pt>
                <c:pt idx="15328">
                  <c:v>0.77949719907407411</c:v>
                </c:pt>
                <c:pt idx="15329">
                  <c:v>0.77949825231481473</c:v>
                </c:pt>
                <c:pt idx="15330">
                  <c:v>0.77949928240740751</c:v>
                </c:pt>
                <c:pt idx="15331">
                  <c:v>0.77950032407407399</c:v>
                </c:pt>
                <c:pt idx="15332">
                  <c:v>0.77950136574074069</c:v>
                </c:pt>
                <c:pt idx="15333">
                  <c:v>0.77950240740740739</c:v>
                </c:pt>
                <c:pt idx="15334">
                  <c:v>0.7795034490740741</c:v>
                </c:pt>
                <c:pt idx="15335">
                  <c:v>0.77950449074074069</c:v>
                </c:pt>
                <c:pt idx="15336">
                  <c:v>0.77950553240740739</c:v>
                </c:pt>
                <c:pt idx="15337">
                  <c:v>0.77950658564814812</c:v>
                </c:pt>
                <c:pt idx="15338">
                  <c:v>0.77950761574074079</c:v>
                </c:pt>
                <c:pt idx="15339">
                  <c:v>0.77950866898148152</c:v>
                </c:pt>
                <c:pt idx="15340">
                  <c:v>0.77950969907407408</c:v>
                </c:pt>
                <c:pt idx="15341">
                  <c:v>0.77951074074074078</c:v>
                </c:pt>
                <c:pt idx="15342">
                  <c:v>0.77951178240740748</c:v>
                </c:pt>
                <c:pt idx="15343">
                  <c:v>0.77951282407407396</c:v>
                </c:pt>
                <c:pt idx="15344">
                  <c:v>0.77951387731481481</c:v>
                </c:pt>
                <c:pt idx="15345">
                  <c:v>0.77951491898148151</c:v>
                </c:pt>
                <c:pt idx="15346">
                  <c:v>0.77951593749999992</c:v>
                </c:pt>
                <c:pt idx="15347">
                  <c:v>0.77951699074074077</c:v>
                </c:pt>
                <c:pt idx="15348">
                  <c:v>0.77951803240740736</c:v>
                </c:pt>
                <c:pt idx="15349">
                  <c:v>0.77951907407407406</c:v>
                </c:pt>
                <c:pt idx="15350">
                  <c:v>0.77952011574074076</c:v>
                </c:pt>
                <c:pt idx="15351">
                  <c:v>0.77952115740740746</c:v>
                </c:pt>
                <c:pt idx="15352">
                  <c:v>0.77952219907407405</c:v>
                </c:pt>
                <c:pt idx="15353">
                  <c:v>0.77952324074074075</c:v>
                </c:pt>
                <c:pt idx="15354">
                  <c:v>0.77952429398148138</c:v>
                </c:pt>
                <c:pt idx="15355">
                  <c:v>0.77952533564814808</c:v>
                </c:pt>
                <c:pt idx="15356">
                  <c:v>0.77952636574074063</c:v>
                </c:pt>
                <c:pt idx="15357">
                  <c:v>0.77952739583333341</c:v>
                </c:pt>
                <c:pt idx="15358">
                  <c:v>0.77952844907407404</c:v>
                </c:pt>
                <c:pt idx="15359">
                  <c:v>0.77952950231481477</c:v>
                </c:pt>
                <c:pt idx="15360">
                  <c:v>0.77953054398148147</c:v>
                </c:pt>
                <c:pt idx="15361">
                  <c:v>0.77953157407407403</c:v>
                </c:pt>
                <c:pt idx="15362">
                  <c:v>0.77953261574074073</c:v>
                </c:pt>
                <c:pt idx="15363">
                  <c:v>0.77953365740740743</c:v>
                </c:pt>
                <c:pt idx="15364">
                  <c:v>0.77953469907407413</c:v>
                </c:pt>
                <c:pt idx="15365">
                  <c:v>0.77953574074074072</c:v>
                </c:pt>
                <c:pt idx="15366">
                  <c:v>0.77953678240740742</c:v>
                </c:pt>
                <c:pt idx="15367">
                  <c:v>0.77953782407407413</c:v>
                </c:pt>
                <c:pt idx="15368">
                  <c:v>0.77953886574074083</c:v>
                </c:pt>
                <c:pt idx="15369">
                  <c:v>0.77953990740740731</c:v>
                </c:pt>
                <c:pt idx="15370">
                  <c:v>0.77954094907407401</c:v>
                </c:pt>
                <c:pt idx="15371">
                  <c:v>0.77954199074074071</c:v>
                </c:pt>
                <c:pt idx="15372">
                  <c:v>0.77954303240740741</c:v>
                </c:pt>
                <c:pt idx="15373">
                  <c:v>0.77954407407407411</c:v>
                </c:pt>
                <c:pt idx="15374">
                  <c:v>0.77954513888888888</c:v>
                </c:pt>
                <c:pt idx="15375">
                  <c:v>0.77954616898148155</c:v>
                </c:pt>
                <c:pt idx="15376">
                  <c:v>0.7795471990740741</c:v>
                </c:pt>
                <c:pt idx="15377">
                  <c:v>0.77954825231481484</c:v>
                </c:pt>
                <c:pt idx="15378">
                  <c:v>0.7795492824074074</c:v>
                </c:pt>
                <c:pt idx="15379">
                  <c:v>0.77955031250000006</c:v>
                </c:pt>
                <c:pt idx="15380">
                  <c:v>0.7795513657407408</c:v>
                </c:pt>
                <c:pt idx="15381">
                  <c:v>0.7795524074074075</c:v>
                </c:pt>
                <c:pt idx="15382">
                  <c:v>0.77955347222222215</c:v>
                </c:pt>
                <c:pt idx="15383">
                  <c:v>0.77955449074074068</c:v>
                </c:pt>
                <c:pt idx="15384">
                  <c:v>0.77955553240740738</c:v>
                </c:pt>
                <c:pt idx="15385">
                  <c:v>0.77955658564814811</c:v>
                </c:pt>
                <c:pt idx="15386">
                  <c:v>0.77955761574074067</c:v>
                </c:pt>
                <c:pt idx="15387">
                  <c:v>0.77955865740740737</c:v>
                </c:pt>
                <c:pt idx="15388">
                  <c:v>0.77955969907407408</c:v>
                </c:pt>
                <c:pt idx="15389">
                  <c:v>0.77956074074074078</c:v>
                </c:pt>
                <c:pt idx="15390">
                  <c:v>0.77956178240740748</c:v>
                </c:pt>
                <c:pt idx="15391">
                  <c:v>0.77956282407407407</c:v>
                </c:pt>
                <c:pt idx="15392">
                  <c:v>0.77956386574074077</c:v>
                </c:pt>
                <c:pt idx="15393">
                  <c:v>0.77956490740740747</c:v>
                </c:pt>
                <c:pt idx="15394">
                  <c:v>0.77956594907407417</c:v>
                </c:pt>
                <c:pt idx="15395">
                  <c:v>0.77956700231481479</c:v>
                </c:pt>
                <c:pt idx="15396">
                  <c:v>0.77956803240740735</c:v>
                </c:pt>
                <c:pt idx="15397">
                  <c:v>0.77956907407407405</c:v>
                </c:pt>
                <c:pt idx="15398">
                  <c:v>0.77957011574074075</c:v>
                </c:pt>
                <c:pt idx="15399">
                  <c:v>0.77957115740740734</c:v>
                </c:pt>
                <c:pt idx="15400">
                  <c:v>0.77957219907407405</c:v>
                </c:pt>
                <c:pt idx="15401">
                  <c:v>0.77957324074074075</c:v>
                </c:pt>
                <c:pt idx="15402">
                  <c:v>0.77957428240740745</c:v>
                </c:pt>
                <c:pt idx="15403">
                  <c:v>0.77957532407407404</c:v>
                </c:pt>
                <c:pt idx="15404">
                  <c:v>0.77957636574074074</c:v>
                </c:pt>
                <c:pt idx="15405">
                  <c:v>0.77957740740740744</c:v>
                </c:pt>
                <c:pt idx="15406">
                  <c:v>0.77957844907407414</c:v>
                </c:pt>
                <c:pt idx="15407">
                  <c:v>0.77957949074074084</c:v>
                </c:pt>
                <c:pt idx="15408">
                  <c:v>0.77958054398148147</c:v>
                </c:pt>
                <c:pt idx="15409">
                  <c:v>0.77958158564814817</c:v>
                </c:pt>
                <c:pt idx="15410">
                  <c:v>0.77958261574074073</c:v>
                </c:pt>
                <c:pt idx="15411">
                  <c:v>0.7795836805555556</c:v>
                </c:pt>
                <c:pt idx="15412">
                  <c:v>0.77958469907407402</c:v>
                </c:pt>
                <c:pt idx="15413">
                  <c:v>0.77958574074074072</c:v>
                </c:pt>
                <c:pt idx="15414">
                  <c:v>0.77958678240740742</c:v>
                </c:pt>
                <c:pt idx="15415">
                  <c:v>0.77958782407407412</c:v>
                </c:pt>
                <c:pt idx="15416">
                  <c:v>0.77958886574074071</c:v>
                </c:pt>
                <c:pt idx="15417">
                  <c:v>0.77958989583333338</c:v>
                </c:pt>
                <c:pt idx="15418">
                  <c:v>0.77959093749999997</c:v>
                </c:pt>
                <c:pt idx="15419">
                  <c:v>0.77959199074074081</c:v>
                </c:pt>
                <c:pt idx="15420">
                  <c:v>0.77959303240740752</c:v>
                </c:pt>
                <c:pt idx="15421">
                  <c:v>0.77959407407407399</c:v>
                </c:pt>
                <c:pt idx="15422">
                  <c:v>0.7795951157407407</c:v>
                </c:pt>
                <c:pt idx="15423">
                  <c:v>0.77959616898148143</c:v>
                </c:pt>
                <c:pt idx="15424">
                  <c:v>0.77959754629629641</c:v>
                </c:pt>
                <c:pt idx="15425">
                  <c:v>0.77959861111111106</c:v>
                </c:pt>
                <c:pt idx="15426">
                  <c:v>0.77959964120370373</c:v>
                </c:pt>
                <c:pt idx="15427">
                  <c:v>0.77960067129629629</c:v>
                </c:pt>
                <c:pt idx="15428">
                  <c:v>0.77960171296296299</c:v>
                </c:pt>
                <c:pt idx="15429">
                  <c:v>0.77960275462962958</c:v>
                </c:pt>
                <c:pt idx="15430">
                  <c:v>0.77960379629629628</c:v>
                </c:pt>
                <c:pt idx="15431">
                  <c:v>0.77960483796296298</c:v>
                </c:pt>
                <c:pt idx="15432">
                  <c:v>0.77960587962962968</c:v>
                </c:pt>
                <c:pt idx="15433">
                  <c:v>0.77960692129629627</c:v>
                </c:pt>
                <c:pt idx="15434">
                  <c:v>0.77960795138888894</c:v>
                </c:pt>
                <c:pt idx="15435">
                  <c:v>0.77960899305555553</c:v>
                </c:pt>
                <c:pt idx="15436">
                  <c:v>0.77961004629629638</c:v>
                </c:pt>
                <c:pt idx="15437">
                  <c:v>0.77961108796296286</c:v>
                </c:pt>
                <c:pt idx="15438">
                  <c:v>0.77961212962962956</c:v>
                </c:pt>
                <c:pt idx="15439">
                  <c:v>0.77961317129629626</c:v>
                </c:pt>
                <c:pt idx="15440">
                  <c:v>0.77961423611111114</c:v>
                </c:pt>
                <c:pt idx="15441">
                  <c:v>0.77961525462962966</c:v>
                </c:pt>
                <c:pt idx="15442">
                  <c:v>0.7796163078703704</c:v>
                </c:pt>
                <c:pt idx="15443">
                  <c:v>0.77961733796296295</c:v>
                </c:pt>
                <c:pt idx="15444">
                  <c:v>0.77961837962962965</c:v>
                </c:pt>
                <c:pt idx="15445">
                  <c:v>0.77961940972222221</c:v>
                </c:pt>
                <c:pt idx="15446">
                  <c:v>0.77962046296296295</c:v>
                </c:pt>
                <c:pt idx="15447">
                  <c:v>0.77962150462962965</c:v>
                </c:pt>
                <c:pt idx="15448">
                  <c:v>0.77962254629629635</c:v>
                </c:pt>
                <c:pt idx="15449">
                  <c:v>0.77962358796296305</c:v>
                </c:pt>
                <c:pt idx="15450">
                  <c:v>0.77962462962962953</c:v>
                </c:pt>
                <c:pt idx="15451">
                  <c:v>0.77962567129629623</c:v>
                </c:pt>
                <c:pt idx="15452">
                  <c:v>0.77962672453703696</c:v>
                </c:pt>
                <c:pt idx="15453">
                  <c:v>0.77962775462962963</c:v>
                </c:pt>
                <c:pt idx="15454">
                  <c:v>0.77962881944444451</c:v>
                </c:pt>
                <c:pt idx="15455">
                  <c:v>0.77962983796296292</c:v>
                </c:pt>
                <c:pt idx="15456">
                  <c:v>0.77963086805555548</c:v>
                </c:pt>
                <c:pt idx="15457">
                  <c:v>0.77963190972222218</c:v>
                </c:pt>
                <c:pt idx="15458">
                  <c:v>0.77963296296296303</c:v>
                </c:pt>
                <c:pt idx="15459">
                  <c:v>0.77963400462962962</c:v>
                </c:pt>
                <c:pt idx="15460">
                  <c:v>0.77963504629629632</c:v>
                </c:pt>
                <c:pt idx="15461">
                  <c:v>0.77963609953703694</c:v>
                </c:pt>
                <c:pt idx="15462">
                  <c:v>0.77963714120370364</c:v>
                </c:pt>
                <c:pt idx="15463">
                  <c:v>0.77963818287037034</c:v>
                </c:pt>
                <c:pt idx="15464">
                  <c:v>0.7796392129629629</c:v>
                </c:pt>
                <c:pt idx="15465">
                  <c:v>0.7796402546296296</c:v>
                </c:pt>
                <c:pt idx="15466">
                  <c:v>0.7796412962962963</c:v>
                </c:pt>
                <c:pt idx="15467">
                  <c:v>0.77964232638888886</c:v>
                </c:pt>
                <c:pt idx="15468">
                  <c:v>0.7796433796296296</c:v>
                </c:pt>
                <c:pt idx="15469">
                  <c:v>0.7796444212962963</c:v>
                </c:pt>
                <c:pt idx="15470">
                  <c:v>0.779645462962963</c:v>
                </c:pt>
                <c:pt idx="15471">
                  <c:v>0.7796465046296297</c:v>
                </c:pt>
                <c:pt idx="15472">
                  <c:v>0.77964754629629629</c:v>
                </c:pt>
                <c:pt idx="15473">
                  <c:v>0.77964858796296299</c:v>
                </c:pt>
                <c:pt idx="15474">
                  <c:v>0.77964962962962969</c:v>
                </c:pt>
                <c:pt idx="15475">
                  <c:v>0.77965067129629639</c:v>
                </c:pt>
                <c:pt idx="15476">
                  <c:v>0.77965171296296287</c:v>
                </c:pt>
                <c:pt idx="15477">
                  <c:v>0.77965276620370372</c:v>
                </c:pt>
                <c:pt idx="15478">
                  <c:v>0.77965378472222213</c:v>
                </c:pt>
                <c:pt idx="15479">
                  <c:v>0.77965482638888883</c:v>
                </c:pt>
                <c:pt idx="15480">
                  <c:v>0.77965587962962957</c:v>
                </c:pt>
                <c:pt idx="15481">
                  <c:v>0.77965692129629627</c:v>
                </c:pt>
                <c:pt idx="15482">
                  <c:v>0.77965796296296297</c:v>
                </c:pt>
                <c:pt idx="15483">
                  <c:v>0.77965900462962967</c:v>
                </c:pt>
                <c:pt idx="15484">
                  <c:v>0.77966004629629637</c:v>
                </c:pt>
                <c:pt idx="15485">
                  <c:v>0.77966108796296296</c:v>
                </c:pt>
                <c:pt idx="15486">
                  <c:v>0.77966212962962966</c:v>
                </c:pt>
                <c:pt idx="15487">
                  <c:v>0.77966317129629636</c:v>
                </c:pt>
                <c:pt idx="15488">
                  <c:v>0.77966422453703699</c:v>
                </c:pt>
                <c:pt idx="15489">
                  <c:v>0.77966525462962954</c:v>
                </c:pt>
                <c:pt idx="15490">
                  <c:v>0.77966628472222232</c:v>
                </c:pt>
                <c:pt idx="15491">
                  <c:v>0.7796673263888888</c:v>
                </c:pt>
                <c:pt idx="15492">
                  <c:v>0.77966837962962965</c:v>
                </c:pt>
                <c:pt idx="15493">
                  <c:v>0.77966942129629624</c:v>
                </c:pt>
                <c:pt idx="15494">
                  <c:v>0.77967046296296294</c:v>
                </c:pt>
                <c:pt idx="15495">
                  <c:v>0.77967185185185184</c:v>
                </c:pt>
                <c:pt idx="15496">
                  <c:v>0.77967289351851854</c:v>
                </c:pt>
                <c:pt idx="15497">
                  <c:v>0.77967396990740745</c:v>
                </c:pt>
                <c:pt idx="15498">
                  <c:v>0.77967500000000001</c:v>
                </c:pt>
                <c:pt idx="15499">
                  <c:v>0.77967603009259256</c:v>
                </c:pt>
                <c:pt idx="15500">
                  <c:v>0.77967707175925927</c:v>
                </c:pt>
                <c:pt idx="15501">
                  <c:v>0.77967809027777779</c:v>
                </c:pt>
                <c:pt idx="15502">
                  <c:v>0.77967913194444449</c:v>
                </c:pt>
                <c:pt idx="15503">
                  <c:v>0.77968017361111108</c:v>
                </c:pt>
                <c:pt idx="15504">
                  <c:v>0.77968121527777778</c:v>
                </c:pt>
                <c:pt idx="15505">
                  <c:v>0.77968225694444449</c:v>
                </c:pt>
                <c:pt idx="15506">
                  <c:v>0.77968329861111119</c:v>
                </c:pt>
                <c:pt idx="15507">
                  <c:v>0.77968434027777767</c:v>
                </c:pt>
                <c:pt idx="15508">
                  <c:v>0.77968539351851851</c:v>
                </c:pt>
                <c:pt idx="15509">
                  <c:v>0.77968643518518521</c:v>
                </c:pt>
                <c:pt idx="15510">
                  <c:v>0.7796874768518518</c:v>
                </c:pt>
                <c:pt idx="15511">
                  <c:v>0.77968850694444447</c:v>
                </c:pt>
                <c:pt idx="15512">
                  <c:v>0.7796895601851852</c:v>
                </c:pt>
                <c:pt idx="15513">
                  <c:v>0.77969061342592594</c:v>
                </c:pt>
                <c:pt idx="15514">
                  <c:v>0.77969165509259264</c:v>
                </c:pt>
                <c:pt idx="15515">
                  <c:v>0.7796926851851852</c:v>
                </c:pt>
                <c:pt idx="15516">
                  <c:v>0.7796937268518519</c:v>
                </c:pt>
                <c:pt idx="15517">
                  <c:v>0.7796947685185186</c:v>
                </c:pt>
                <c:pt idx="15518">
                  <c:v>0.77969583333333337</c:v>
                </c:pt>
                <c:pt idx="15519">
                  <c:v>0.77969686342592592</c:v>
                </c:pt>
                <c:pt idx="15520">
                  <c:v>0.77969789351851848</c:v>
                </c:pt>
                <c:pt idx="15521">
                  <c:v>0.77969893518518518</c:v>
                </c:pt>
                <c:pt idx="15522">
                  <c:v>0.77969997685185188</c:v>
                </c:pt>
                <c:pt idx="15523">
                  <c:v>0.77970101851851847</c:v>
                </c:pt>
                <c:pt idx="15524">
                  <c:v>0.77970206018518518</c:v>
                </c:pt>
                <c:pt idx="15525">
                  <c:v>0.77970310185185188</c:v>
                </c:pt>
                <c:pt idx="15526">
                  <c:v>0.77970413194444443</c:v>
                </c:pt>
                <c:pt idx="15527">
                  <c:v>0.77970518518518517</c:v>
                </c:pt>
                <c:pt idx="15528">
                  <c:v>0.77970624999999993</c:v>
                </c:pt>
                <c:pt idx="15529">
                  <c:v>0.77970729166666664</c:v>
                </c:pt>
                <c:pt idx="15530">
                  <c:v>0.77970831018518527</c:v>
                </c:pt>
                <c:pt idx="15531">
                  <c:v>0.77970935185185175</c:v>
                </c:pt>
                <c:pt idx="15532">
                  <c:v>0.77971039351851845</c:v>
                </c:pt>
                <c:pt idx="15533">
                  <c:v>0.77971148148148151</c:v>
                </c:pt>
                <c:pt idx="15534">
                  <c:v>0.77971246527777771</c:v>
                </c:pt>
                <c:pt idx="15535">
                  <c:v>0.77971351851851856</c:v>
                </c:pt>
                <c:pt idx="15536">
                  <c:v>0.77971456018518515</c:v>
                </c:pt>
                <c:pt idx="15537">
                  <c:v>0.77971561342592599</c:v>
                </c:pt>
                <c:pt idx="15538">
                  <c:v>0.77971666666666672</c:v>
                </c:pt>
                <c:pt idx="15539">
                  <c:v>0.77971768518518525</c:v>
                </c:pt>
                <c:pt idx="15540">
                  <c:v>0.77971872685185184</c:v>
                </c:pt>
                <c:pt idx="15541">
                  <c:v>0.77971976851851854</c:v>
                </c:pt>
                <c:pt idx="15542">
                  <c:v>0.77972081018518524</c:v>
                </c:pt>
                <c:pt idx="15543">
                  <c:v>0.77972187500000001</c:v>
                </c:pt>
                <c:pt idx="15544">
                  <c:v>0.77972290509259257</c:v>
                </c:pt>
                <c:pt idx="15545">
                  <c:v>0.7797239236111112</c:v>
                </c:pt>
                <c:pt idx="15546">
                  <c:v>0.77972496527777768</c:v>
                </c:pt>
                <c:pt idx="15547">
                  <c:v>0.77972601851851853</c:v>
                </c:pt>
                <c:pt idx="15548">
                  <c:v>0.77972706018518512</c:v>
                </c:pt>
                <c:pt idx="15549">
                  <c:v>0.77972813657407414</c:v>
                </c:pt>
                <c:pt idx="15550">
                  <c:v>0.77972914351851852</c:v>
                </c:pt>
                <c:pt idx="15551">
                  <c:v>0.77973018518518522</c:v>
                </c:pt>
                <c:pt idx="15552">
                  <c:v>0.77973122685185192</c:v>
                </c:pt>
                <c:pt idx="15553">
                  <c:v>0.77973229166666658</c:v>
                </c:pt>
                <c:pt idx="15554">
                  <c:v>0.77973332175925936</c:v>
                </c:pt>
                <c:pt idx="15555">
                  <c:v>0.77973435185185191</c:v>
                </c:pt>
                <c:pt idx="15556">
                  <c:v>0.77973538194444447</c:v>
                </c:pt>
                <c:pt idx="15557">
                  <c:v>0.77973642361111117</c:v>
                </c:pt>
                <c:pt idx="15558">
                  <c:v>0.77973748842592594</c:v>
                </c:pt>
                <c:pt idx="15559">
                  <c:v>0.77973854166666667</c:v>
                </c:pt>
                <c:pt idx="15560">
                  <c:v>0.7797395601851852</c:v>
                </c:pt>
                <c:pt idx="15561">
                  <c:v>0.77974060185185179</c:v>
                </c:pt>
                <c:pt idx="15562">
                  <c:v>0.77974164351851849</c:v>
                </c:pt>
                <c:pt idx="15563">
                  <c:v>0.77974270833333337</c:v>
                </c:pt>
                <c:pt idx="15564">
                  <c:v>0.77974373842592593</c:v>
                </c:pt>
                <c:pt idx="15565">
                  <c:v>0.77974478009259263</c:v>
                </c:pt>
                <c:pt idx="15566">
                  <c:v>0.77974581018518518</c:v>
                </c:pt>
                <c:pt idx="15567">
                  <c:v>0.77974685185185189</c:v>
                </c:pt>
                <c:pt idx="15568">
                  <c:v>0.77974788194444444</c:v>
                </c:pt>
                <c:pt idx="15569">
                  <c:v>0.77974894675925921</c:v>
                </c:pt>
                <c:pt idx="15570">
                  <c:v>0.77974997685185177</c:v>
                </c:pt>
                <c:pt idx="15571">
                  <c:v>0.77975101851851847</c:v>
                </c:pt>
                <c:pt idx="15572">
                  <c:v>0.77975206018518517</c:v>
                </c:pt>
                <c:pt idx="15573">
                  <c:v>0.77975313657407408</c:v>
                </c:pt>
                <c:pt idx="15574">
                  <c:v>0.77975416666666664</c:v>
                </c:pt>
                <c:pt idx="15575">
                  <c:v>0.77975519675925931</c:v>
                </c:pt>
                <c:pt idx="15576">
                  <c:v>0.77975622685185186</c:v>
                </c:pt>
                <c:pt idx="15577">
                  <c:v>0.77975726851851856</c:v>
                </c:pt>
                <c:pt idx="15578">
                  <c:v>0.77975831018518516</c:v>
                </c:pt>
                <c:pt idx="15579">
                  <c:v>0.779759363425926</c:v>
                </c:pt>
                <c:pt idx="15580">
                  <c:v>0.77976039351851856</c:v>
                </c:pt>
                <c:pt idx="15581">
                  <c:v>0.77976144675925918</c:v>
                </c:pt>
                <c:pt idx="15582">
                  <c:v>0.77976247685185196</c:v>
                </c:pt>
                <c:pt idx="15583">
                  <c:v>0.77976351851851844</c:v>
                </c:pt>
                <c:pt idx="15584">
                  <c:v>0.77976458333333332</c:v>
                </c:pt>
                <c:pt idx="15585">
                  <c:v>0.77976560185185184</c:v>
                </c:pt>
                <c:pt idx="15586">
                  <c:v>0.77976664351851854</c:v>
                </c:pt>
                <c:pt idx="15587">
                  <c:v>0.77976771990740745</c:v>
                </c:pt>
                <c:pt idx="15588">
                  <c:v>0.77976872685185183</c:v>
                </c:pt>
                <c:pt idx="15589">
                  <c:v>0.77976976851851854</c:v>
                </c:pt>
                <c:pt idx="15590">
                  <c:v>0.77977115740740743</c:v>
                </c:pt>
                <c:pt idx="15591">
                  <c:v>0.77977219907407402</c:v>
                </c:pt>
                <c:pt idx="15592">
                  <c:v>0.77977324074074073</c:v>
                </c:pt>
                <c:pt idx="15593">
                  <c:v>0.77977428240740743</c:v>
                </c:pt>
                <c:pt idx="15594">
                  <c:v>0.77977532407407413</c:v>
                </c:pt>
                <c:pt idx="15595">
                  <c:v>0.77977636574074072</c:v>
                </c:pt>
                <c:pt idx="15596">
                  <c:v>0.77977740740740742</c:v>
                </c:pt>
                <c:pt idx="15597">
                  <c:v>0.77977844907407412</c:v>
                </c:pt>
                <c:pt idx="15598">
                  <c:v>0.77977949074074082</c:v>
                </c:pt>
                <c:pt idx="15599">
                  <c:v>0.7797805324074073</c:v>
                </c:pt>
                <c:pt idx="15600">
                  <c:v>0.77978156250000008</c:v>
                </c:pt>
                <c:pt idx="15601">
                  <c:v>0.7797826157407407</c:v>
                </c:pt>
                <c:pt idx="15602">
                  <c:v>0.77978366898148144</c:v>
                </c:pt>
                <c:pt idx="15603">
                  <c:v>0.77978469907407411</c:v>
                </c:pt>
                <c:pt idx="15604">
                  <c:v>0.7797857407407407</c:v>
                </c:pt>
                <c:pt idx="15605">
                  <c:v>0.7797867824074074</c:v>
                </c:pt>
                <c:pt idx="15606">
                  <c:v>0.77978751157407411</c:v>
                </c:pt>
                <c:pt idx="15607">
                  <c:v>0.77978854166666667</c:v>
                </c:pt>
                <c:pt idx="15608">
                  <c:v>0.77978923611111117</c:v>
                </c:pt>
                <c:pt idx="15609">
                  <c:v>0.77979025462962959</c:v>
                </c:pt>
                <c:pt idx="15610">
                  <c:v>0.77979129629629629</c:v>
                </c:pt>
                <c:pt idx="15611">
                  <c:v>0.77979233796296299</c:v>
                </c:pt>
                <c:pt idx="15612">
                  <c:v>0.77979336805555555</c:v>
                </c:pt>
                <c:pt idx="15613">
                  <c:v>0.77979442129629628</c:v>
                </c:pt>
                <c:pt idx="15614">
                  <c:v>0.77979546296296298</c:v>
                </c:pt>
                <c:pt idx="15615">
                  <c:v>0.77979615740740738</c:v>
                </c:pt>
                <c:pt idx="15616">
                  <c:v>0.77979719907407408</c:v>
                </c:pt>
                <c:pt idx="15617">
                  <c:v>0.77979792824074068</c:v>
                </c:pt>
                <c:pt idx="15618">
                  <c:v>0.77979893518518517</c:v>
                </c:pt>
                <c:pt idx="15619">
                  <c:v>0.77979997685185187</c:v>
                </c:pt>
                <c:pt idx="15620">
                  <c:v>0.77980101851851857</c:v>
                </c:pt>
                <c:pt idx="15621">
                  <c:v>0.77980206018518528</c:v>
                </c:pt>
                <c:pt idx="15622">
                  <c:v>0.7798031134259259</c:v>
                </c:pt>
                <c:pt idx="15623">
                  <c:v>0.7798041550925926</c:v>
                </c:pt>
                <c:pt idx="15624">
                  <c:v>0.77980517361111101</c:v>
                </c:pt>
                <c:pt idx="15625">
                  <c:v>0.77980622685185186</c:v>
                </c:pt>
                <c:pt idx="15626">
                  <c:v>0.77980726851851845</c:v>
                </c:pt>
                <c:pt idx="15627">
                  <c:v>0.77980831018518515</c:v>
                </c:pt>
                <c:pt idx="15628">
                  <c:v>0.77980935185185185</c:v>
                </c:pt>
                <c:pt idx="15629">
                  <c:v>0.77981006944444442</c:v>
                </c:pt>
                <c:pt idx="15630">
                  <c:v>0.77981109953703698</c:v>
                </c:pt>
                <c:pt idx="15631">
                  <c:v>0.77981179398148148</c:v>
                </c:pt>
                <c:pt idx="15632">
                  <c:v>0.77981282407407404</c:v>
                </c:pt>
                <c:pt idx="15633">
                  <c:v>0.77981386574074074</c:v>
                </c:pt>
                <c:pt idx="15634">
                  <c:v>0.77981490740740744</c:v>
                </c:pt>
                <c:pt idx="15635">
                  <c:v>0.77981594907407414</c:v>
                </c:pt>
                <c:pt idx="15636">
                  <c:v>0.7798169791666667</c:v>
                </c:pt>
                <c:pt idx="15637">
                  <c:v>0.77981803240740744</c:v>
                </c:pt>
                <c:pt idx="15638">
                  <c:v>0.77981873842592586</c:v>
                </c:pt>
                <c:pt idx="15639">
                  <c:v>0.77981978009259256</c:v>
                </c:pt>
                <c:pt idx="15640">
                  <c:v>0.77982046296296303</c:v>
                </c:pt>
                <c:pt idx="15641">
                  <c:v>0.77982150462962962</c:v>
                </c:pt>
                <c:pt idx="15642">
                  <c:v>0.77982255787037047</c:v>
                </c:pt>
                <c:pt idx="15643">
                  <c:v>0.77982358796296303</c:v>
                </c:pt>
                <c:pt idx="15644">
                  <c:v>0.77982462962962973</c:v>
                </c:pt>
                <c:pt idx="15645">
                  <c:v>0.77982567129629621</c:v>
                </c:pt>
                <c:pt idx="15646">
                  <c:v>0.77982671296296291</c:v>
                </c:pt>
                <c:pt idx="15647">
                  <c:v>0.77982774305555547</c:v>
                </c:pt>
                <c:pt idx="15648">
                  <c:v>0.77982914351851862</c:v>
                </c:pt>
                <c:pt idx="15649">
                  <c:v>0.7798301851851851</c:v>
                </c:pt>
                <c:pt idx="15650">
                  <c:v>0.77983089120370375</c:v>
                </c:pt>
                <c:pt idx="15651">
                  <c:v>0.7798319212962963</c:v>
                </c:pt>
                <c:pt idx="15652">
                  <c:v>0.77983263888888887</c:v>
                </c:pt>
                <c:pt idx="15653">
                  <c:v>0.77983365740740751</c:v>
                </c:pt>
                <c:pt idx="15654">
                  <c:v>0.77983437499999997</c:v>
                </c:pt>
                <c:pt idx="15655">
                  <c:v>0.77983539351851849</c:v>
                </c:pt>
                <c:pt idx="15656">
                  <c:v>0.77983644675925923</c:v>
                </c:pt>
                <c:pt idx="15657">
                  <c:v>0.7798374768518519</c:v>
                </c:pt>
                <c:pt idx="15658">
                  <c:v>0.77983853009259263</c:v>
                </c:pt>
                <c:pt idx="15659">
                  <c:v>0.77983954861111116</c:v>
                </c:pt>
                <c:pt idx="15660">
                  <c:v>0.77984060185185189</c:v>
                </c:pt>
                <c:pt idx="15661">
                  <c:v>0.77984164351851859</c:v>
                </c:pt>
                <c:pt idx="15662">
                  <c:v>0.77984270833333336</c:v>
                </c:pt>
                <c:pt idx="15663">
                  <c:v>0.77984376157407409</c:v>
                </c:pt>
                <c:pt idx="15664">
                  <c:v>0.77984475694444455</c:v>
                </c:pt>
                <c:pt idx="15665">
                  <c:v>0.77984581018518517</c:v>
                </c:pt>
                <c:pt idx="15666">
                  <c:v>0.77984685185185187</c:v>
                </c:pt>
                <c:pt idx="15667">
                  <c:v>0.77984755787037041</c:v>
                </c:pt>
                <c:pt idx="15668">
                  <c:v>0.77984858796296297</c:v>
                </c:pt>
                <c:pt idx="15669">
                  <c:v>0.77984962962962967</c:v>
                </c:pt>
                <c:pt idx="15670">
                  <c:v>0.77985067129629637</c:v>
                </c:pt>
                <c:pt idx="15671">
                  <c:v>0.77985171296296285</c:v>
                </c:pt>
                <c:pt idx="15672">
                  <c:v>0.77985275462962955</c:v>
                </c:pt>
                <c:pt idx="15673">
                  <c:v>0.77985379629629625</c:v>
                </c:pt>
                <c:pt idx="15674">
                  <c:v>0.77985483796296295</c:v>
                </c:pt>
                <c:pt idx="15675">
                  <c:v>0.77985587962962966</c:v>
                </c:pt>
                <c:pt idx="15676">
                  <c:v>0.77985692129629625</c:v>
                </c:pt>
                <c:pt idx="15677">
                  <c:v>0.77985796296296295</c:v>
                </c:pt>
                <c:pt idx="15678">
                  <c:v>0.7798589930555555</c:v>
                </c:pt>
                <c:pt idx="15679">
                  <c:v>0.77986004629629635</c:v>
                </c:pt>
                <c:pt idx="15680">
                  <c:v>0.77986108796296294</c:v>
                </c:pt>
                <c:pt idx="15681">
                  <c:v>0.77986212962962964</c:v>
                </c:pt>
                <c:pt idx="15682">
                  <c:v>0.7798631597222222</c:v>
                </c:pt>
                <c:pt idx="15683">
                  <c:v>0.77986421296296304</c:v>
                </c:pt>
                <c:pt idx="15684">
                  <c:v>0.77986525462962952</c:v>
                </c:pt>
                <c:pt idx="15685">
                  <c:v>0.77986629629629622</c:v>
                </c:pt>
                <c:pt idx="15686">
                  <c:v>0.77986733796296293</c:v>
                </c:pt>
                <c:pt idx="15687">
                  <c:v>0.77986837962962963</c:v>
                </c:pt>
                <c:pt idx="15688">
                  <c:v>0.77986942129629633</c:v>
                </c:pt>
                <c:pt idx="15689">
                  <c:v>0.77987015046296293</c:v>
                </c:pt>
                <c:pt idx="15690">
                  <c:v>0.77987115740740742</c:v>
                </c:pt>
                <c:pt idx="15691">
                  <c:v>0.77987219907407412</c:v>
                </c:pt>
                <c:pt idx="15692">
                  <c:v>0.77987324074074083</c:v>
                </c:pt>
                <c:pt idx="15693">
                  <c:v>0.7798742824074073</c:v>
                </c:pt>
                <c:pt idx="15694">
                  <c:v>0.77987531250000008</c:v>
                </c:pt>
                <c:pt idx="15695">
                  <c:v>0.77987636574074071</c:v>
                </c:pt>
                <c:pt idx="15696">
                  <c:v>0.77987740740740741</c:v>
                </c:pt>
                <c:pt idx="15697">
                  <c:v>0.779878449074074</c:v>
                </c:pt>
                <c:pt idx="15698">
                  <c:v>0.7798794907407407</c:v>
                </c:pt>
                <c:pt idx="15699">
                  <c:v>0.7798805324074074</c:v>
                </c:pt>
                <c:pt idx="15700">
                  <c:v>0.7798815740740741</c:v>
                </c:pt>
                <c:pt idx="15701">
                  <c:v>0.7798826157407408</c:v>
                </c:pt>
                <c:pt idx="15702">
                  <c:v>0.77988365740740739</c:v>
                </c:pt>
                <c:pt idx="15703">
                  <c:v>0.77988469907407409</c:v>
                </c:pt>
                <c:pt idx="15704">
                  <c:v>0.77988572916666665</c:v>
                </c:pt>
                <c:pt idx="15705">
                  <c:v>0.7798867824074075</c:v>
                </c:pt>
                <c:pt idx="15706">
                  <c:v>0.77988782407407398</c:v>
                </c:pt>
                <c:pt idx="15707">
                  <c:v>0.77988886574074068</c:v>
                </c:pt>
                <c:pt idx="15708">
                  <c:v>0.77988989583333324</c:v>
                </c:pt>
                <c:pt idx="15709">
                  <c:v>0.77989094907407408</c:v>
                </c:pt>
                <c:pt idx="15710">
                  <c:v>0.77989200231481481</c:v>
                </c:pt>
                <c:pt idx="15711">
                  <c:v>0.77989270833333324</c:v>
                </c:pt>
                <c:pt idx="15712">
                  <c:v>0.77989372685185188</c:v>
                </c:pt>
                <c:pt idx="15713">
                  <c:v>0.77989476851851858</c:v>
                </c:pt>
                <c:pt idx="15714">
                  <c:v>0.77989581018518528</c:v>
                </c:pt>
                <c:pt idx="15715">
                  <c:v>0.7798968634259259</c:v>
                </c:pt>
                <c:pt idx="15716">
                  <c:v>0.77989789351851846</c:v>
                </c:pt>
                <c:pt idx="15717">
                  <c:v>0.77989893518518516</c:v>
                </c:pt>
                <c:pt idx="15718">
                  <c:v>0.77989998842592589</c:v>
                </c:pt>
                <c:pt idx="15719">
                  <c:v>0.77990101851851845</c:v>
                </c:pt>
                <c:pt idx="15720">
                  <c:v>0.77990206018518515</c:v>
                </c:pt>
                <c:pt idx="15721">
                  <c:v>0.77990310185185185</c:v>
                </c:pt>
                <c:pt idx="15722">
                  <c:v>0.77990414351851856</c:v>
                </c:pt>
                <c:pt idx="15723">
                  <c:v>0.77990519675925929</c:v>
                </c:pt>
                <c:pt idx="15724">
                  <c:v>0.77990622685185185</c:v>
                </c:pt>
                <c:pt idx="15725">
                  <c:v>0.77990746527777777</c:v>
                </c:pt>
                <c:pt idx="15726">
                  <c:v>0.77990829861111111</c:v>
                </c:pt>
                <c:pt idx="15727">
                  <c:v>0.77990936342592587</c:v>
                </c:pt>
                <c:pt idx="15728">
                  <c:v>0.77991039351851843</c:v>
                </c:pt>
                <c:pt idx="15729">
                  <c:v>0.77991143518518513</c:v>
                </c:pt>
                <c:pt idx="15730">
                  <c:v>0.77991247685185183</c:v>
                </c:pt>
                <c:pt idx="15731">
                  <c:v>0.77991351851851853</c:v>
                </c:pt>
                <c:pt idx="15732">
                  <c:v>0.77991456018518512</c:v>
                </c:pt>
                <c:pt idx="15733">
                  <c:v>0.77991527777777769</c:v>
                </c:pt>
                <c:pt idx="15734">
                  <c:v>0.77991631944444439</c:v>
                </c:pt>
                <c:pt idx="15735">
                  <c:v>0.77991733796296303</c:v>
                </c:pt>
                <c:pt idx="15736">
                  <c:v>0.77991837962962973</c:v>
                </c:pt>
                <c:pt idx="15737">
                  <c:v>0.77991942129629621</c:v>
                </c:pt>
                <c:pt idx="15738">
                  <c:v>0.77992045138888899</c:v>
                </c:pt>
                <c:pt idx="15739">
                  <c:v>0.77992150462962961</c:v>
                </c:pt>
                <c:pt idx="15740">
                  <c:v>0.77992254629629632</c:v>
                </c:pt>
                <c:pt idx="15741">
                  <c:v>0.77992358796296291</c:v>
                </c:pt>
                <c:pt idx="15742">
                  <c:v>0.77992462962962961</c:v>
                </c:pt>
                <c:pt idx="15743">
                  <c:v>0.77992567129629631</c:v>
                </c:pt>
                <c:pt idx="15744">
                  <c:v>0.77992671296296301</c:v>
                </c:pt>
                <c:pt idx="15745">
                  <c:v>0.7799277546296296</c:v>
                </c:pt>
                <c:pt idx="15746">
                  <c:v>0.7799287962962963</c:v>
                </c:pt>
                <c:pt idx="15747">
                  <c:v>0.779929837962963</c:v>
                </c:pt>
                <c:pt idx="15748">
                  <c:v>0.7799308796296297</c:v>
                </c:pt>
                <c:pt idx="15749">
                  <c:v>0.77993190972222226</c:v>
                </c:pt>
                <c:pt idx="15750">
                  <c:v>0.77993296296296288</c:v>
                </c:pt>
                <c:pt idx="15751">
                  <c:v>0.77993400462962958</c:v>
                </c:pt>
                <c:pt idx="15752">
                  <c:v>0.77993504629629629</c:v>
                </c:pt>
                <c:pt idx="15753">
                  <c:v>0.77993608796296299</c:v>
                </c:pt>
                <c:pt idx="15754">
                  <c:v>0.77993712962962958</c:v>
                </c:pt>
                <c:pt idx="15755">
                  <c:v>0.77993784722222215</c:v>
                </c:pt>
                <c:pt idx="15756">
                  <c:v>0.77993886574074078</c:v>
                </c:pt>
                <c:pt idx="15757">
                  <c:v>0.77993957175925921</c:v>
                </c:pt>
                <c:pt idx="15758">
                  <c:v>0.77994060185185188</c:v>
                </c:pt>
                <c:pt idx="15759">
                  <c:v>0.77994165509259261</c:v>
                </c:pt>
                <c:pt idx="15760">
                  <c:v>0.77994268518518517</c:v>
                </c:pt>
                <c:pt idx="15761">
                  <c:v>0.77994442129629638</c:v>
                </c:pt>
                <c:pt idx="15762">
                  <c:v>0.77994546296296308</c:v>
                </c:pt>
                <c:pt idx="15763">
                  <c:v>0.77994650462962956</c:v>
                </c:pt>
                <c:pt idx="15764">
                  <c:v>0.77994754629629626</c:v>
                </c:pt>
                <c:pt idx="15765">
                  <c:v>0.77994825231481479</c:v>
                </c:pt>
                <c:pt idx="15766">
                  <c:v>0.77994927083333332</c:v>
                </c:pt>
                <c:pt idx="15767">
                  <c:v>0.77995032407407405</c:v>
                </c:pt>
                <c:pt idx="15768">
                  <c:v>0.77995136574074075</c:v>
                </c:pt>
                <c:pt idx="15769">
                  <c:v>0.77995240740740746</c:v>
                </c:pt>
                <c:pt idx="15770">
                  <c:v>0.77995344907407416</c:v>
                </c:pt>
                <c:pt idx="15771">
                  <c:v>0.77995449074074064</c:v>
                </c:pt>
                <c:pt idx="15772">
                  <c:v>0.77995552083333342</c:v>
                </c:pt>
                <c:pt idx="15773">
                  <c:v>0.77995656249999989</c:v>
                </c:pt>
                <c:pt idx="15774">
                  <c:v>0.7799576041666666</c:v>
                </c:pt>
                <c:pt idx="15775">
                  <c:v>0.7799586458333333</c:v>
                </c:pt>
                <c:pt idx="15776">
                  <c:v>0.7799596875</c:v>
                </c:pt>
                <c:pt idx="15777">
                  <c:v>0.7799607291666667</c:v>
                </c:pt>
                <c:pt idx="15778">
                  <c:v>0.77996177083333329</c:v>
                </c:pt>
                <c:pt idx="15779">
                  <c:v>0.77996281249999999</c:v>
                </c:pt>
                <c:pt idx="15780">
                  <c:v>0.77996386574074072</c:v>
                </c:pt>
                <c:pt idx="15781">
                  <c:v>0.77996490740740743</c:v>
                </c:pt>
                <c:pt idx="15782">
                  <c:v>0.779965625</c:v>
                </c:pt>
                <c:pt idx="15783">
                  <c:v>0.77996663194444438</c:v>
                </c:pt>
                <c:pt idx="15784">
                  <c:v>0.77996733796296303</c:v>
                </c:pt>
                <c:pt idx="15785">
                  <c:v>0.77996837962962962</c:v>
                </c:pt>
                <c:pt idx="15786">
                  <c:v>0.77996942129629632</c:v>
                </c:pt>
                <c:pt idx="15787">
                  <c:v>0.77997046296296302</c:v>
                </c:pt>
                <c:pt idx="15788">
                  <c:v>0.77997150462962972</c:v>
                </c:pt>
                <c:pt idx="15789">
                  <c:v>0.7799725462962962</c:v>
                </c:pt>
                <c:pt idx="15790">
                  <c:v>0.7799735879629629</c:v>
                </c:pt>
                <c:pt idx="15791">
                  <c:v>0.77997429398148155</c:v>
                </c:pt>
                <c:pt idx="15792">
                  <c:v>0.77997532407407411</c:v>
                </c:pt>
                <c:pt idx="15793">
                  <c:v>0.77997604166666668</c:v>
                </c:pt>
                <c:pt idx="15794">
                  <c:v>0.77997706018518509</c:v>
                </c:pt>
                <c:pt idx="15795">
                  <c:v>0.77997809027777787</c:v>
                </c:pt>
                <c:pt idx="15796">
                  <c:v>0.77997913194444435</c:v>
                </c:pt>
                <c:pt idx="15797">
                  <c:v>0.77998017361111105</c:v>
                </c:pt>
                <c:pt idx="15798">
                  <c:v>0.77998122685185178</c:v>
                </c:pt>
                <c:pt idx="15799">
                  <c:v>0.77998228009259263</c:v>
                </c:pt>
                <c:pt idx="15800">
                  <c:v>0.77998331018518519</c:v>
                </c:pt>
                <c:pt idx="15801">
                  <c:v>0.77998436342592592</c:v>
                </c:pt>
                <c:pt idx="15802">
                  <c:v>0.77998539351851859</c:v>
                </c:pt>
                <c:pt idx="15803">
                  <c:v>0.77998643518518518</c:v>
                </c:pt>
                <c:pt idx="15804">
                  <c:v>0.77998748842592602</c:v>
                </c:pt>
                <c:pt idx="15805">
                  <c:v>0.77998821759259263</c:v>
                </c:pt>
                <c:pt idx="15806">
                  <c:v>0.77998921296296297</c:v>
                </c:pt>
                <c:pt idx="15807">
                  <c:v>0.77998990740740748</c:v>
                </c:pt>
                <c:pt idx="15808">
                  <c:v>0.77999093750000004</c:v>
                </c:pt>
                <c:pt idx="15809">
                  <c:v>0.77999199074074077</c:v>
                </c:pt>
                <c:pt idx="15810">
                  <c:v>0.77999303240740747</c:v>
                </c:pt>
                <c:pt idx="15811">
                  <c:v>0.77999407407407417</c:v>
                </c:pt>
                <c:pt idx="15812">
                  <c:v>0.77999511574074065</c:v>
                </c:pt>
                <c:pt idx="15813">
                  <c:v>0.77999615740740735</c:v>
                </c:pt>
                <c:pt idx="15814">
                  <c:v>0.779996863425926</c:v>
                </c:pt>
                <c:pt idx="15815">
                  <c:v>0.77999790509259259</c:v>
                </c:pt>
                <c:pt idx="15816">
                  <c:v>0.77999861111111113</c:v>
                </c:pt>
                <c:pt idx="15817">
                  <c:v>0.77999962962962954</c:v>
                </c:pt>
                <c:pt idx="15818">
                  <c:v>0.78000067129629624</c:v>
                </c:pt>
                <c:pt idx="15819">
                  <c:v>0.78000204861111111</c:v>
                </c:pt>
                <c:pt idx="15820">
                  <c:v>0.78000310185185195</c:v>
                </c:pt>
                <c:pt idx="15821">
                  <c:v>0.78000380787037038</c:v>
                </c:pt>
                <c:pt idx="15822">
                  <c:v>0.78000483796296294</c:v>
                </c:pt>
                <c:pt idx="15823">
                  <c:v>0.78000587962962964</c:v>
                </c:pt>
                <c:pt idx="15824">
                  <c:v>0.78000692129629634</c:v>
                </c:pt>
                <c:pt idx="15825">
                  <c:v>0.78000796296296293</c:v>
                </c:pt>
                <c:pt idx="15826">
                  <c:v>0.78000900462962963</c:v>
                </c:pt>
                <c:pt idx="15827">
                  <c:v>0.78001004629629633</c:v>
                </c:pt>
                <c:pt idx="15828">
                  <c:v>0.78001108796296303</c:v>
                </c:pt>
                <c:pt idx="15829">
                  <c:v>0.78001179398148146</c:v>
                </c:pt>
                <c:pt idx="15830">
                  <c:v>0.78001248842592596</c:v>
                </c:pt>
                <c:pt idx="15831">
                  <c:v>0.78001350694444449</c:v>
                </c:pt>
                <c:pt idx="15832">
                  <c:v>0.78001456018518522</c:v>
                </c:pt>
                <c:pt idx="15833">
                  <c:v>0.78001560185185193</c:v>
                </c:pt>
                <c:pt idx="15834">
                  <c:v>0.78001664351851863</c:v>
                </c:pt>
                <c:pt idx="15835">
                  <c:v>0.78001768518518511</c:v>
                </c:pt>
                <c:pt idx="15836">
                  <c:v>0.78001872685185181</c:v>
                </c:pt>
                <c:pt idx="15837">
                  <c:v>0.78001976851851851</c:v>
                </c:pt>
                <c:pt idx="15838">
                  <c:v>0.78002047453703705</c:v>
                </c:pt>
                <c:pt idx="15839">
                  <c:v>0.78002116898148144</c:v>
                </c:pt>
                <c:pt idx="15840">
                  <c:v>0.780022199074074</c:v>
                </c:pt>
                <c:pt idx="15841">
                  <c:v>0.78002291666666668</c:v>
                </c:pt>
                <c:pt idx="15842">
                  <c:v>0.7800239351851852</c:v>
                </c:pt>
                <c:pt idx="15843">
                  <c:v>0.78002462962962971</c:v>
                </c:pt>
                <c:pt idx="15844">
                  <c:v>0.78002565972222226</c:v>
                </c:pt>
                <c:pt idx="15845">
                  <c:v>0.78002636574074069</c:v>
                </c:pt>
                <c:pt idx="15846">
                  <c:v>0.78002740740740739</c:v>
                </c:pt>
                <c:pt idx="15847">
                  <c:v>0.78002844907407409</c:v>
                </c:pt>
                <c:pt idx="15848">
                  <c:v>0.78002949074074079</c:v>
                </c:pt>
                <c:pt idx="15849">
                  <c:v>0.78003052083333335</c:v>
                </c:pt>
                <c:pt idx="15850">
                  <c:v>0.78003157407407409</c:v>
                </c:pt>
                <c:pt idx="15851">
                  <c:v>0.78003260416666664</c:v>
                </c:pt>
                <c:pt idx="15852">
                  <c:v>0.78003365740740749</c:v>
                </c:pt>
                <c:pt idx="15853">
                  <c:v>0.78003435185185188</c:v>
                </c:pt>
                <c:pt idx="15854">
                  <c:v>0.78003504629629627</c:v>
                </c:pt>
                <c:pt idx="15855">
                  <c:v>0.78003612268518518</c:v>
                </c:pt>
                <c:pt idx="15856">
                  <c:v>0.78003678240740737</c:v>
                </c:pt>
                <c:pt idx="15857">
                  <c:v>0.78003782407407407</c:v>
                </c:pt>
                <c:pt idx="15858">
                  <c:v>0.78003851851851858</c:v>
                </c:pt>
                <c:pt idx="15859">
                  <c:v>0.78003956018518517</c:v>
                </c:pt>
                <c:pt idx="15860">
                  <c:v>0.7800402662037037</c:v>
                </c:pt>
                <c:pt idx="15861">
                  <c:v>0.78004129629629626</c:v>
                </c:pt>
                <c:pt idx="15862">
                  <c:v>0.78004233796296296</c:v>
                </c:pt>
                <c:pt idx="15863">
                  <c:v>0.78004336805555552</c:v>
                </c:pt>
                <c:pt idx="15864">
                  <c:v>0.78004442129629625</c:v>
                </c:pt>
                <c:pt idx="15865">
                  <c:v>0.78004546296296295</c:v>
                </c:pt>
                <c:pt idx="15866">
                  <c:v>0.78004650462962966</c:v>
                </c:pt>
                <c:pt idx="15867">
                  <c:v>0.78004722222222223</c:v>
                </c:pt>
                <c:pt idx="15868">
                  <c:v>0.78004829861111113</c:v>
                </c:pt>
                <c:pt idx="15869">
                  <c:v>0.78004893518518514</c:v>
                </c:pt>
                <c:pt idx="15870">
                  <c:v>0.78004997685185185</c:v>
                </c:pt>
                <c:pt idx="15871">
                  <c:v>0.78005101851851855</c:v>
                </c:pt>
                <c:pt idx="15872">
                  <c:v>0.78005206018518525</c:v>
                </c:pt>
                <c:pt idx="15873">
                  <c:v>0.78005310185185184</c:v>
                </c:pt>
                <c:pt idx="15874">
                  <c:v>0.78005414351851854</c:v>
                </c:pt>
                <c:pt idx="15875">
                  <c:v>0.78005553240740744</c:v>
                </c:pt>
                <c:pt idx="15876">
                  <c:v>0.78005657407407414</c:v>
                </c:pt>
                <c:pt idx="15877">
                  <c:v>0.78005761574074073</c:v>
                </c:pt>
                <c:pt idx="15878">
                  <c:v>0.78005865740740743</c:v>
                </c:pt>
                <c:pt idx="15879">
                  <c:v>0.78006004629629633</c:v>
                </c:pt>
                <c:pt idx="15880">
                  <c:v>0.78006108796296303</c:v>
                </c:pt>
                <c:pt idx="15881">
                  <c:v>0.78006212962962962</c:v>
                </c:pt>
                <c:pt idx="15882">
                  <c:v>0.78006282407407401</c:v>
                </c:pt>
                <c:pt idx="15883">
                  <c:v>0.78006386574074071</c:v>
                </c:pt>
                <c:pt idx="15884">
                  <c:v>0.78006490740740742</c:v>
                </c:pt>
                <c:pt idx="15885">
                  <c:v>0.78006594907407401</c:v>
                </c:pt>
                <c:pt idx="15886">
                  <c:v>0.78006699074074071</c:v>
                </c:pt>
                <c:pt idx="15887">
                  <c:v>0.78006803240740741</c:v>
                </c:pt>
                <c:pt idx="15888">
                  <c:v>0.78006907407407411</c:v>
                </c:pt>
                <c:pt idx="15889">
                  <c:v>0.78006979166666668</c:v>
                </c:pt>
                <c:pt idx="15890">
                  <c:v>0.78007079861111117</c:v>
                </c:pt>
                <c:pt idx="15891">
                  <c:v>0.7800715046296296</c:v>
                </c:pt>
                <c:pt idx="15892">
                  <c:v>0.7800725462962963</c:v>
                </c:pt>
                <c:pt idx="15893">
                  <c:v>0.7800732407407408</c:v>
                </c:pt>
                <c:pt idx="15894">
                  <c:v>0.7800742824074075</c:v>
                </c:pt>
                <c:pt idx="15895">
                  <c:v>0.78007500000000007</c:v>
                </c:pt>
                <c:pt idx="15896">
                  <c:v>0.78007601851851849</c:v>
                </c:pt>
                <c:pt idx="15897">
                  <c:v>0.78007671296296299</c:v>
                </c:pt>
                <c:pt idx="15898">
                  <c:v>0.78007775462962969</c:v>
                </c:pt>
                <c:pt idx="15899">
                  <c:v>0.7800787962962964</c:v>
                </c:pt>
                <c:pt idx="15900">
                  <c:v>0.78007983796296287</c:v>
                </c:pt>
                <c:pt idx="15901">
                  <c:v>0.78008087962962958</c:v>
                </c:pt>
                <c:pt idx="15902">
                  <c:v>0.78008192129629628</c:v>
                </c:pt>
                <c:pt idx="15903">
                  <c:v>0.78008295138888883</c:v>
                </c:pt>
                <c:pt idx="15904">
                  <c:v>0.78008365740740737</c:v>
                </c:pt>
                <c:pt idx="15905">
                  <c:v>0.78008469907407407</c:v>
                </c:pt>
                <c:pt idx="15906">
                  <c:v>0.78008540509259261</c:v>
                </c:pt>
                <c:pt idx="15907">
                  <c:v>0.78008643518518517</c:v>
                </c:pt>
                <c:pt idx="15908">
                  <c:v>0.7800871412037037</c:v>
                </c:pt>
                <c:pt idx="15909">
                  <c:v>0.78008817129629626</c:v>
                </c:pt>
                <c:pt idx="15910">
                  <c:v>0.7800888773148148</c:v>
                </c:pt>
                <c:pt idx="15911">
                  <c:v>0.78008990740740736</c:v>
                </c:pt>
                <c:pt idx="15912">
                  <c:v>0.78009062500000004</c:v>
                </c:pt>
                <c:pt idx="15913">
                  <c:v>0.78009164351851856</c:v>
                </c:pt>
                <c:pt idx="15914">
                  <c:v>0.78009234953703699</c:v>
                </c:pt>
                <c:pt idx="15915">
                  <c:v>0.78009337962962955</c:v>
                </c:pt>
                <c:pt idx="15916">
                  <c:v>0.78009409722222223</c:v>
                </c:pt>
                <c:pt idx="15917">
                  <c:v>0.78009510416666661</c:v>
                </c:pt>
                <c:pt idx="15918">
                  <c:v>0.78009581018518526</c:v>
                </c:pt>
                <c:pt idx="15919">
                  <c:v>0.78009685185185196</c:v>
                </c:pt>
                <c:pt idx="15920">
                  <c:v>0.78009756944444442</c:v>
                </c:pt>
                <c:pt idx="15921">
                  <c:v>0.78009858796296294</c:v>
                </c:pt>
                <c:pt idx="15922">
                  <c:v>0.78009929398148159</c:v>
                </c:pt>
                <c:pt idx="15923">
                  <c:v>0.78010034722222221</c:v>
                </c:pt>
                <c:pt idx="15924">
                  <c:v>0.78010103009259257</c:v>
                </c:pt>
                <c:pt idx="15925">
                  <c:v>0.78010207175925927</c:v>
                </c:pt>
                <c:pt idx="15926">
                  <c:v>0.78010275462962964</c:v>
                </c:pt>
                <c:pt idx="15927">
                  <c:v>0.78010379629629634</c:v>
                </c:pt>
                <c:pt idx="15928">
                  <c:v>0.78010449074074073</c:v>
                </c:pt>
                <c:pt idx="15929">
                  <c:v>0.78010552083333329</c:v>
                </c:pt>
                <c:pt idx="15930">
                  <c:v>0.78010622685185183</c:v>
                </c:pt>
                <c:pt idx="15931">
                  <c:v>0.78010725694444449</c:v>
                </c:pt>
                <c:pt idx="15932">
                  <c:v>0.78010797453703706</c:v>
                </c:pt>
                <c:pt idx="15933">
                  <c:v>0.78010900462962962</c:v>
                </c:pt>
                <c:pt idx="15934">
                  <c:v>0.7801097569444444</c:v>
                </c:pt>
                <c:pt idx="15935">
                  <c:v>0.78011074074074072</c:v>
                </c:pt>
                <c:pt idx="15936">
                  <c:v>0.78011145833333329</c:v>
                </c:pt>
                <c:pt idx="15937">
                  <c:v>0.78011249999999999</c:v>
                </c:pt>
                <c:pt idx="15938">
                  <c:v>0.78011318287037035</c:v>
                </c:pt>
                <c:pt idx="15939">
                  <c:v>0.78011421296296302</c:v>
                </c:pt>
                <c:pt idx="15940">
                  <c:v>0.78011491898148144</c:v>
                </c:pt>
                <c:pt idx="15941">
                  <c:v>0.780115949074074</c:v>
                </c:pt>
                <c:pt idx="15942">
                  <c:v>0.78011665509259265</c:v>
                </c:pt>
                <c:pt idx="15943">
                  <c:v>0.78011767361111106</c:v>
                </c:pt>
                <c:pt idx="15944">
                  <c:v>0.78011837962962971</c:v>
                </c:pt>
                <c:pt idx="15945">
                  <c:v>0.78011940972222227</c:v>
                </c:pt>
                <c:pt idx="15946">
                  <c:v>0.78012011574074069</c:v>
                </c:pt>
                <c:pt idx="15947">
                  <c:v>0.78012114583333336</c:v>
                </c:pt>
                <c:pt idx="15948">
                  <c:v>0.7801218518518519</c:v>
                </c:pt>
                <c:pt idx="15949">
                  <c:v>0.7801228935185186</c:v>
                </c:pt>
                <c:pt idx="15950">
                  <c:v>0.78012359953703703</c:v>
                </c:pt>
                <c:pt idx="15951">
                  <c:v>0.78012462962962958</c:v>
                </c:pt>
                <c:pt idx="15952">
                  <c:v>0.78012533564814823</c:v>
                </c:pt>
                <c:pt idx="15953">
                  <c:v>0.78012636574074079</c:v>
                </c:pt>
                <c:pt idx="15954">
                  <c:v>0.78012708333333336</c:v>
                </c:pt>
                <c:pt idx="15955">
                  <c:v>0.78012809027777774</c:v>
                </c:pt>
                <c:pt idx="15956">
                  <c:v>0.78012879629629628</c:v>
                </c:pt>
                <c:pt idx="15957">
                  <c:v>0.78012982638888895</c:v>
                </c:pt>
                <c:pt idx="15958">
                  <c:v>0.78013053240740737</c:v>
                </c:pt>
                <c:pt idx="15959">
                  <c:v>0.78013157407407407</c:v>
                </c:pt>
                <c:pt idx="15960">
                  <c:v>0.78013228009259261</c:v>
                </c:pt>
                <c:pt idx="15961">
                  <c:v>0.78013329861111114</c:v>
                </c:pt>
                <c:pt idx="15962">
                  <c:v>0.78013402777777774</c:v>
                </c:pt>
                <c:pt idx="15963">
                  <c:v>0.78013504629629626</c:v>
                </c:pt>
                <c:pt idx="15964">
                  <c:v>0.7801357523148148</c:v>
                </c:pt>
                <c:pt idx="15965">
                  <c:v>0.78013678240740747</c:v>
                </c:pt>
                <c:pt idx="15966">
                  <c:v>0.78013750000000004</c:v>
                </c:pt>
                <c:pt idx="15967">
                  <c:v>0.78013850694444453</c:v>
                </c:pt>
                <c:pt idx="15968">
                  <c:v>0.7801392245370371</c:v>
                </c:pt>
                <c:pt idx="15969">
                  <c:v>0.78014024305555552</c:v>
                </c:pt>
                <c:pt idx="15970">
                  <c:v>0.78014094907407416</c:v>
                </c:pt>
                <c:pt idx="15971">
                  <c:v>0.78014199074074064</c:v>
                </c:pt>
                <c:pt idx="15972">
                  <c:v>0.78014270833333332</c:v>
                </c:pt>
                <c:pt idx="15973">
                  <c:v>0.78014372685185185</c:v>
                </c:pt>
                <c:pt idx="15974">
                  <c:v>0.78014443287037027</c:v>
                </c:pt>
                <c:pt idx="15975">
                  <c:v>0.78014545138888891</c:v>
                </c:pt>
                <c:pt idx="15976">
                  <c:v>0.78014615740740734</c:v>
                </c:pt>
                <c:pt idx="15977">
                  <c:v>0.78014719907407404</c:v>
                </c:pt>
                <c:pt idx="15978">
                  <c:v>0.78014793981481478</c:v>
                </c:pt>
                <c:pt idx="15979">
                  <c:v>0.78014893518518524</c:v>
                </c:pt>
                <c:pt idx="15980">
                  <c:v>0.78014964120370367</c:v>
                </c:pt>
                <c:pt idx="15981">
                  <c:v>0.78015067129629623</c:v>
                </c:pt>
                <c:pt idx="15982">
                  <c:v>0.78015143518518515</c:v>
                </c:pt>
                <c:pt idx="15983">
                  <c:v>0.78015240740740743</c:v>
                </c:pt>
                <c:pt idx="15984">
                  <c:v>0.78015310185185183</c:v>
                </c:pt>
                <c:pt idx="15985">
                  <c:v>0.78015415509259256</c:v>
                </c:pt>
                <c:pt idx="15986">
                  <c:v>0.78015484953703707</c:v>
                </c:pt>
                <c:pt idx="15987">
                  <c:v>0.78015586805555559</c:v>
                </c:pt>
                <c:pt idx="15988">
                  <c:v>0.78015658564814816</c:v>
                </c:pt>
                <c:pt idx="15989">
                  <c:v>0.78015762731481475</c:v>
                </c:pt>
                <c:pt idx="15990">
                  <c:v>0.78015832175925925</c:v>
                </c:pt>
                <c:pt idx="15991">
                  <c:v>0.78015935185185192</c:v>
                </c:pt>
                <c:pt idx="15992">
                  <c:v>0.78016005787037035</c:v>
                </c:pt>
                <c:pt idx="15993">
                  <c:v>0.78016108796296291</c:v>
                </c:pt>
                <c:pt idx="15994">
                  <c:v>0.78016181712962973</c:v>
                </c:pt>
                <c:pt idx="15995">
                  <c:v>0.78016281249999997</c:v>
                </c:pt>
                <c:pt idx="15996">
                  <c:v>0.78016351851851862</c:v>
                </c:pt>
                <c:pt idx="15997">
                  <c:v>0.7801645601851851</c:v>
                </c:pt>
                <c:pt idx="15998">
                  <c:v>0.7801652546296296</c:v>
                </c:pt>
                <c:pt idx="15999">
                  <c:v>0.7801662962962963</c:v>
                </c:pt>
                <c:pt idx="16000">
                  <c:v>0.78016699074074081</c:v>
                </c:pt>
                <c:pt idx="16001">
                  <c:v>0.78016803240740751</c:v>
                </c:pt>
                <c:pt idx="16002">
                  <c:v>0.78016877314814825</c:v>
                </c:pt>
                <c:pt idx="16003">
                  <c:v>0.78016976851851849</c:v>
                </c:pt>
                <c:pt idx="16004">
                  <c:v>0.78017047453703714</c:v>
                </c:pt>
                <c:pt idx="16005">
                  <c:v>0.7801715046296297</c:v>
                </c:pt>
                <c:pt idx="16006">
                  <c:v>0.78017221064814812</c:v>
                </c:pt>
                <c:pt idx="16007">
                  <c:v>0.78017322916666665</c:v>
                </c:pt>
                <c:pt idx="16008">
                  <c:v>0.78017394675925933</c:v>
                </c:pt>
                <c:pt idx="16009">
                  <c:v>0.78017567129629628</c:v>
                </c:pt>
                <c:pt idx="16010">
                  <c:v>0.78017671296296298</c:v>
                </c:pt>
                <c:pt idx="16011">
                  <c:v>0.78017740740740738</c:v>
                </c:pt>
                <c:pt idx="16012">
                  <c:v>0.78017844907407408</c:v>
                </c:pt>
                <c:pt idx="16013">
                  <c:v>0.78017915509259261</c:v>
                </c:pt>
                <c:pt idx="16014">
                  <c:v>0.78018017361111103</c:v>
                </c:pt>
                <c:pt idx="16015">
                  <c:v>0.78018089120370371</c:v>
                </c:pt>
                <c:pt idx="16016">
                  <c:v>0.78018192129629627</c:v>
                </c:pt>
                <c:pt idx="16017">
                  <c:v>0.7801826273148148</c:v>
                </c:pt>
                <c:pt idx="16018">
                  <c:v>0.78018365740740736</c:v>
                </c:pt>
                <c:pt idx="16019">
                  <c:v>0.78018439814814811</c:v>
                </c:pt>
                <c:pt idx="16020">
                  <c:v>0.78018541666666674</c:v>
                </c:pt>
                <c:pt idx="16021">
                  <c:v>0.78018608796296307</c:v>
                </c:pt>
                <c:pt idx="16022">
                  <c:v>0.78018711805555563</c:v>
                </c:pt>
                <c:pt idx="16023">
                  <c:v>0.78018817129629625</c:v>
                </c:pt>
                <c:pt idx="16024">
                  <c:v>0.78018887731481479</c:v>
                </c:pt>
                <c:pt idx="16025">
                  <c:v>0.78018990740740746</c:v>
                </c:pt>
                <c:pt idx="16026">
                  <c:v>0.78019063657407406</c:v>
                </c:pt>
                <c:pt idx="16027">
                  <c:v>0.78019164351851844</c:v>
                </c:pt>
                <c:pt idx="16028">
                  <c:v>0.78019268518518514</c:v>
                </c:pt>
                <c:pt idx="16029">
                  <c:v>0.78019372685185184</c:v>
                </c:pt>
                <c:pt idx="16030">
                  <c:v>0.78019476851851854</c:v>
                </c:pt>
                <c:pt idx="16031">
                  <c:v>0.78019581018518513</c:v>
                </c:pt>
                <c:pt idx="16032">
                  <c:v>0.78019685185185184</c:v>
                </c:pt>
                <c:pt idx="16033">
                  <c:v>0.78019788194444439</c:v>
                </c:pt>
                <c:pt idx="16034">
                  <c:v>0.78019858796296304</c:v>
                </c:pt>
                <c:pt idx="16035">
                  <c:v>0.78019928240740744</c:v>
                </c:pt>
                <c:pt idx="16036">
                  <c:v>0.78020032407407403</c:v>
                </c:pt>
                <c:pt idx="16037">
                  <c:v>0.78020103009259267</c:v>
                </c:pt>
                <c:pt idx="16038">
                  <c:v>0.7802020833333333</c:v>
                </c:pt>
                <c:pt idx="16039">
                  <c:v>0.78020276620370366</c:v>
                </c:pt>
                <c:pt idx="16040">
                  <c:v>0.78020379629629633</c:v>
                </c:pt>
                <c:pt idx="16041">
                  <c:v>0.78020450231481486</c:v>
                </c:pt>
                <c:pt idx="16042">
                  <c:v>0.78020553240740742</c:v>
                </c:pt>
                <c:pt idx="16043">
                  <c:v>0.78020657407407412</c:v>
                </c:pt>
                <c:pt idx="16044">
                  <c:v>0.78020761574074082</c:v>
                </c:pt>
                <c:pt idx="16045">
                  <c:v>0.7802086574074073</c:v>
                </c:pt>
                <c:pt idx="16046">
                  <c:v>0.78020968750000008</c:v>
                </c:pt>
                <c:pt idx="16047">
                  <c:v>0.7802107407407407</c:v>
                </c:pt>
                <c:pt idx="16048">
                  <c:v>0.78021144675925924</c:v>
                </c:pt>
                <c:pt idx="16049">
                  <c:v>0.78021251157407401</c:v>
                </c:pt>
                <c:pt idx="16050">
                  <c:v>0.78021318287037034</c:v>
                </c:pt>
                <c:pt idx="16051">
                  <c:v>0.78021421296296289</c:v>
                </c:pt>
                <c:pt idx="16052">
                  <c:v>0.78021496527777778</c:v>
                </c:pt>
                <c:pt idx="16053">
                  <c:v>0.7802159490740741</c:v>
                </c:pt>
                <c:pt idx="16054">
                  <c:v>0.7802166782407407</c:v>
                </c:pt>
                <c:pt idx="16055">
                  <c:v>0.78021767361111116</c:v>
                </c:pt>
                <c:pt idx="16056">
                  <c:v>0.78021841435185191</c:v>
                </c:pt>
                <c:pt idx="16057">
                  <c:v>0.78021942129629629</c:v>
                </c:pt>
                <c:pt idx="16058">
                  <c:v>0.78022046296296299</c:v>
                </c:pt>
                <c:pt idx="16059">
                  <c:v>0.7802211574074075</c:v>
                </c:pt>
                <c:pt idx="16060">
                  <c:v>0.78022185185185189</c:v>
                </c:pt>
                <c:pt idx="16061">
                  <c:v>0.78022288194444445</c:v>
                </c:pt>
                <c:pt idx="16062">
                  <c:v>0.78022358796296298</c:v>
                </c:pt>
                <c:pt idx="16063">
                  <c:v>0.78022462962962968</c:v>
                </c:pt>
                <c:pt idx="16064">
                  <c:v>0.78022533564814811</c:v>
                </c:pt>
                <c:pt idx="16065">
                  <c:v>0.78022636574074067</c:v>
                </c:pt>
                <c:pt idx="16066">
                  <c:v>0.78022708333333324</c:v>
                </c:pt>
                <c:pt idx="16067">
                  <c:v>0.78022810185185187</c:v>
                </c:pt>
                <c:pt idx="16068">
                  <c:v>0.78022917824074067</c:v>
                </c:pt>
                <c:pt idx="16069">
                  <c:v>0.78023018518518528</c:v>
                </c:pt>
                <c:pt idx="16070">
                  <c:v>0.78023122685185176</c:v>
                </c:pt>
                <c:pt idx="16071">
                  <c:v>0.78023226851851846</c:v>
                </c:pt>
                <c:pt idx="16072">
                  <c:v>0.78023364583333332</c:v>
                </c:pt>
                <c:pt idx="16073">
                  <c:v>0.78023468750000002</c:v>
                </c:pt>
                <c:pt idx="16074">
                  <c:v>0.78023572916666672</c:v>
                </c:pt>
                <c:pt idx="16075">
                  <c:v>0.78023677083333343</c:v>
                </c:pt>
                <c:pt idx="16076">
                  <c:v>0.78023747685185185</c:v>
                </c:pt>
                <c:pt idx="16077">
                  <c:v>0.78023851851851855</c:v>
                </c:pt>
                <c:pt idx="16078">
                  <c:v>0.78023922453703698</c:v>
                </c:pt>
                <c:pt idx="16079">
                  <c:v>0.78024025462962954</c:v>
                </c:pt>
                <c:pt idx="16080">
                  <c:v>0.78024097222222222</c:v>
                </c:pt>
                <c:pt idx="16081">
                  <c:v>0.78024200231481478</c:v>
                </c:pt>
                <c:pt idx="16082">
                  <c:v>0.78024303240740744</c:v>
                </c:pt>
                <c:pt idx="16083">
                  <c:v>0.7802440625</c:v>
                </c:pt>
                <c:pt idx="16084">
                  <c:v>0.7802451041666667</c:v>
                </c:pt>
                <c:pt idx="16085">
                  <c:v>0.78024615740740744</c:v>
                </c:pt>
                <c:pt idx="16086">
                  <c:v>0.78024719907407414</c:v>
                </c:pt>
                <c:pt idx="16087">
                  <c:v>0.78024789351851853</c:v>
                </c:pt>
                <c:pt idx="16088">
                  <c:v>0.78024892361111109</c:v>
                </c:pt>
                <c:pt idx="16089">
                  <c:v>0.78024962962962963</c:v>
                </c:pt>
                <c:pt idx="16090">
                  <c:v>0.78025067129629633</c:v>
                </c:pt>
                <c:pt idx="16091">
                  <c:v>0.7802513888888889</c:v>
                </c:pt>
                <c:pt idx="16092">
                  <c:v>0.78025240740740742</c:v>
                </c:pt>
                <c:pt idx="16093">
                  <c:v>0.78025311342592596</c:v>
                </c:pt>
                <c:pt idx="16094">
                  <c:v>0.78025414351851852</c:v>
                </c:pt>
                <c:pt idx="16095">
                  <c:v>0.78025484953703705</c:v>
                </c:pt>
                <c:pt idx="16096">
                  <c:v>0.78025586805555547</c:v>
                </c:pt>
                <c:pt idx="16097">
                  <c:v>0.78025657407407412</c:v>
                </c:pt>
                <c:pt idx="16098">
                  <c:v>0.78025761574074071</c:v>
                </c:pt>
                <c:pt idx="16099">
                  <c:v>0.78025832175925924</c:v>
                </c:pt>
                <c:pt idx="16100">
                  <c:v>0.7802593518518518</c:v>
                </c:pt>
                <c:pt idx="16101">
                  <c:v>0.78026004629629631</c:v>
                </c:pt>
                <c:pt idx="16102">
                  <c:v>0.78026108796296301</c:v>
                </c:pt>
                <c:pt idx="16103">
                  <c:v>0.78026181712962961</c:v>
                </c:pt>
                <c:pt idx="16104">
                  <c:v>0.78026282407407399</c:v>
                </c:pt>
                <c:pt idx="16105">
                  <c:v>0.78026353009259264</c:v>
                </c:pt>
                <c:pt idx="16106">
                  <c:v>0.7802645601851852</c:v>
                </c:pt>
                <c:pt idx="16107">
                  <c:v>0.78026527777777777</c:v>
                </c:pt>
                <c:pt idx="16108">
                  <c:v>0.7802662962962964</c:v>
                </c:pt>
                <c:pt idx="16109">
                  <c:v>0.78026699074074068</c:v>
                </c:pt>
                <c:pt idx="16110">
                  <c:v>0.78026803240740739</c:v>
                </c:pt>
                <c:pt idx="16111">
                  <c:v>0.78026874999999996</c:v>
                </c:pt>
                <c:pt idx="16112">
                  <c:v>0.78026976851851859</c:v>
                </c:pt>
                <c:pt idx="16113">
                  <c:v>0.78027081018518529</c:v>
                </c:pt>
                <c:pt idx="16114">
                  <c:v>0.78027150462962958</c:v>
                </c:pt>
                <c:pt idx="16115">
                  <c:v>0.78027219907407408</c:v>
                </c:pt>
                <c:pt idx="16116">
                  <c:v>0.78027324074074078</c:v>
                </c:pt>
                <c:pt idx="16117">
                  <c:v>0.78027394675925921</c:v>
                </c:pt>
                <c:pt idx="16118">
                  <c:v>0.78027497685185188</c:v>
                </c:pt>
                <c:pt idx="16119">
                  <c:v>0.78027568287037041</c:v>
                </c:pt>
                <c:pt idx="16120">
                  <c:v>0.78027672453703711</c:v>
                </c:pt>
                <c:pt idx="16121">
                  <c:v>0.78027743055555554</c:v>
                </c:pt>
                <c:pt idx="16122">
                  <c:v>0.78027844907407407</c:v>
                </c:pt>
                <c:pt idx="16123">
                  <c:v>0.7802791550925926</c:v>
                </c:pt>
                <c:pt idx="16124">
                  <c:v>0.78028018518518516</c:v>
                </c:pt>
                <c:pt idx="16125">
                  <c:v>0.7802808912037037</c:v>
                </c:pt>
                <c:pt idx="16126">
                  <c:v>0.78028192129629625</c:v>
                </c:pt>
                <c:pt idx="16127">
                  <c:v>0.78028263888888894</c:v>
                </c:pt>
                <c:pt idx="16128">
                  <c:v>0.78028365740740746</c:v>
                </c:pt>
                <c:pt idx="16129">
                  <c:v>0.78028436342592589</c:v>
                </c:pt>
                <c:pt idx="16130">
                  <c:v>0.78028541666666662</c:v>
                </c:pt>
                <c:pt idx="16131">
                  <c:v>0.78028609953703709</c:v>
                </c:pt>
                <c:pt idx="16132">
                  <c:v>0.78028714120370368</c:v>
                </c:pt>
                <c:pt idx="16133">
                  <c:v>0.78028784722222222</c:v>
                </c:pt>
                <c:pt idx="16134">
                  <c:v>0.78028887731481478</c:v>
                </c:pt>
                <c:pt idx="16135">
                  <c:v>0.78028959490740746</c:v>
                </c:pt>
                <c:pt idx="16136">
                  <c:v>0.78029060185185184</c:v>
                </c:pt>
                <c:pt idx="16137">
                  <c:v>0.78029200231481477</c:v>
                </c:pt>
                <c:pt idx="16138">
                  <c:v>0.78029303240740744</c:v>
                </c:pt>
                <c:pt idx="16139">
                  <c:v>0.78029408564814817</c:v>
                </c:pt>
                <c:pt idx="16140">
                  <c:v>0.7802947916666666</c:v>
                </c:pt>
                <c:pt idx="16141">
                  <c:v>0.78029581018518523</c:v>
                </c:pt>
                <c:pt idx="16142">
                  <c:v>0.78029651620370366</c:v>
                </c:pt>
                <c:pt idx="16143">
                  <c:v>0.78029755787037036</c:v>
                </c:pt>
                <c:pt idx="16144">
                  <c:v>0.78029826388888879</c:v>
                </c:pt>
                <c:pt idx="16145">
                  <c:v>0.78029929398148157</c:v>
                </c:pt>
                <c:pt idx="16146">
                  <c:v>0.78030001157407414</c:v>
                </c:pt>
                <c:pt idx="16147">
                  <c:v>0.78030103009259255</c:v>
                </c:pt>
                <c:pt idx="16148">
                  <c:v>0.78030172453703706</c:v>
                </c:pt>
                <c:pt idx="16149">
                  <c:v>0.78030275462962961</c:v>
                </c:pt>
                <c:pt idx="16150">
                  <c:v>0.78030346064814815</c:v>
                </c:pt>
                <c:pt idx="16151">
                  <c:v>0.78030449074074071</c:v>
                </c:pt>
                <c:pt idx="16152">
                  <c:v>0.78030519675925925</c:v>
                </c:pt>
                <c:pt idx="16153">
                  <c:v>0.78030622685185191</c:v>
                </c:pt>
                <c:pt idx="16154">
                  <c:v>0.78030693287037034</c:v>
                </c:pt>
                <c:pt idx="16155">
                  <c:v>0.7803079629629629</c:v>
                </c:pt>
                <c:pt idx="16156">
                  <c:v>0.78030866898148155</c:v>
                </c:pt>
                <c:pt idx="16157">
                  <c:v>0.78030971064814814</c:v>
                </c:pt>
                <c:pt idx="16158">
                  <c:v>0.78031042824074071</c:v>
                </c:pt>
                <c:pt idx="16159">
                  <c:v>0.78031144675925923</c:v>
                </c:pt>
                <c:pt idx="16160">
                  <c:v>0.78031215277777777</c:v>
                </c:pt>
                <c:pt idx="16161">
                  <c:v>0.78031318287037044</c:v>
                </c:pt>
                <c:pt idx="16162">
                  <c:v>0.78031388888888886</c:v>
                </c:pt>
                <c:pt idx="16163">
                  <c:v>0.78031491898148142</c:v>
                </c:pt>
                <c:pt idx="16164">
                  <c:v>0.78031561342592592</c:v>
                </c:pt>
                <c:pt idx="16165">
                  <c:v>0.78031666666666666</c:v>
                </c:pt>
                <c:pt idx="16166">
                  <c:v>0.78031734953703713</c:v>
                </c:pt>
                <c:pt idx="16167">
                  <c:v>0.78031839120370361</c:v>
                </c:pt>
                <c:pt idx="16168">
                  <c:v>0.78031909722222226</c:v>
                </c:pt>
                <c:pt idx="16169">
                  <c:v>0.78032011574074067</c:v>
                </c:pt>
                <c:pt idx="16170">
                  <c:v>0.78032082175925932</c:v>
                </c:pt>
                <c:pt idx="16171">
                  <c:v>0.78032186342592602</c:v>
                </c:pt>
                <c:pt idx="16172">
                  <c:v>0.78032256944444445</c:v>
                </c:pt>
                <c:pt idx="16173">
                  <c:v>0.780323599537037</c:v>
                </c:pt>
                <c:pt idx="16174">
                  <c:v>0.78032432870370372</c:v>
                </c:pt>
                <c:pt idx="16175">
                  <c:v>0.78032532407407407</c:v>
                </c:pt>
                <c:pt idx="16176">
                  <c:v>0.7803260300925926</c:v>
                </c:pt>
                <c:pt idx="16177">
                  <c:v>0.78032707175925919</c:v>
                </c:pt>
                <c:pt idx="16178">
                  <c:v>0.78032777777777784</c:v>
                </c:pt>
                <c:pt idx="16179">
                  <c:v>0.7803288078703704</c:v>
                </c:pt>
                <c:pt idx="16180">
                  <c:v>0.78032951388888883</c:v>
                </c:pt>
                <c:pt idx="16181">
                  <c:v>0.78033054398148149</c:v>
                </c:pt>
                <c:pt idx="16182">
                  <c:v>0.78033125000000003</c:v>
                </c:pt>
                <c:pt idx="16183">
                  <c:v>0.78033226851851856</c:v>
                </c:pt>
                <c:pt idx="16184">
                  <c:v>0.78033297453703698</c:v>
                </c:pt>
                <c:pt idx="16185">
                  <c:v>0.78033401620370368</c:v>
                </c:pt>
                <c:pt idx="16186">
                  <c:v>0.78033475694444443</c:v>
                </c:pt>
                <c:pt idx="16187">
                  <c:v>0.78033575231481489</c:v>
                </c:pt>
                <c:pt idx="16188">
                  <c:v>0.78033645833333332</c:v>
                </c:pt>
                <c:pt idx="16189">
                  <c:v>0.78033748842592587</c:v>
                </c:pt>
                <c:pt idx="16190">
                  <c:v>0.78033818287037038</c:v>
                </c:pt>
                <c:pt idx="16191">
                  <c:v>0.78033922453703708</c:v>
                </c:pt>
                <c:pt idx="16192">
                  <c:v>0.78033993055555551</c:v>
                </c:pt>
                <c:pt idx="16193">
                  <c:v>0.78034096064814806</c:v>
                </c:pt>
                <c:pt idx="16194">
                  <c:v>0.78034168981481489</c:v>
                </c:pt>
                <c:pt idx="16195">
                  <c:v>0.78034269675925927</c:v>
                </c:pt>
                <c:pt idx="16196">
                  <c:v>0.78034341435185184</c:v>
                </c:pt>
                <c:pt idx="16197">
                  <c:v>0.78034443287037047</c:v>
                </c:pt>
                <c:pt idx="16198">
                  <c:v>0.78034516203703708</c:v>
                </c:pt>
                <c:pt idx="16199">
                  <c:v>0.7803461805555556</c:v>
                </c:pt>
                <c:pt idx="16200">
                  <c:v>0.78034688657407403</c:v>
                </c:pt>
                <c:pt idx="16201">
                  <c:v>0.78034790509259266</c:v>
                </c:pt>
                <c:pt idx="16202">
                  <c:v>0.78034859953703706</c:v>
                </c:pt>
                <c:pt idx="16203">
                  <c:v>0.78034964120370365</c:v>
                </c:pt>
                <c:pt idx="16204">
                  <c:v>0.7803503472222223</c:v>
                </c:pt>
                <c:pt idx="16205">
                  <c:v>0.78035137731481485</c:v>
                </c:pt>
                <c:pt idx="16206">
                  <c:v>0.78035208333333328</c:v>
                </c:pt>
                <c:pt idx="16207">
                  <c:v>0.78035311342592595</c:v>
                </c:pt>
                <c:pt idx="16208">
                  <c:v>0.78035383101851841</c:v>
                </c:pt>
                <c:pt idx="16209">
                  <c:v>0.78035484953703704</c:v>
                </c:pt>
                <c:pt idx="16210">
                  <c:v>0.78035557870370376</c:v>
                </c:pt>
                <c:pt idx="16211">
                  <c:v>0.78035658564814814</c:v>
                </c:pt>
                <c:pt idx="16212">
                  <c:v>0.78035730324074082</c:v>
                </c:pt>
                <c:pt idx="16213">
                  <c:v>0.78035832175925923</c:v>
                </c:pt>
                <c:pt idx="16214">
                  <c:v>0.78035905092592595</c:v>
                </c:pt>
                <c:pt idx="16215">
                  <c:v>0.78036005787037033</c:v>
                </c:pt>
                <c:pt idx="16216">
                  <c:v>0.78036076388888886</c:v>
                </c:pt>
                <c:pt idx="16217">
                  <c:v>0.78036179398148153</c:v>
                </c:pt>
                <c:pt idx="16218">
                  <c:v>0.78036252314814814</c:v>
                </c:pt>
                <c:pt idx="16219">
                  <c:v>0.78036353009259252</c:v>
                </c:pt>
                <c:pt idx="16220">
                  <c:v>0.7803642476851852</c:v>
                </c:pt>
                <c:pt idx="16221">
                  <c:v>0.78036526620370372</c:v>
                </c:pt>
                <c:pt idx="16222">
                  <c:v>0.78036596064814823</c:v>
                </c:pt>
                <c:pt idx="16223">
                  <c:v>0.78036700231481471</c:v>
                </c:pt>
                <c:pt idx="16224">
                  <c:v>0.78036770833333335</c:v>
                </c:pt>
                <c:pt idx="16225">
                  <c:v>0.78036873842592591</c:v>
                </c:pt>
                <c:pt idx="16226">
                  <c:v>0.78036944444444434</c:v>
                </c:pt>
                <c:pt idx="16227">
                  <c:v>0.78037047453703712</c:v>
                </c:pt>
                <c:pt idx="16228">
                  <c:v>0.78037116898148151</c:v>
                </c:pt>
                <c:pt idx="16229">
                  <c:v>0.78037219907407407</c:v>
                </c:pt>
                <c:pt idx="16230">
                  <c:v>0.78037290509259261</c:v>
                </c:pt>
                <c:pt idx="16231">
                  <c:v>0.78037394675925931</c:v>
                </c:pt>
                <c:pt idx="16232">
                  <c:v>0.7803746412037037</c:v>
                </c:pt>
                <c:pt idx="16233">
                  <c:v>0.7803756828703704</c:v>
                </c:pt>
                <c:pt idx="16234">
                  <c:v>0.7803763773148148</c:v>
                </c:pt>
                <c:pt idx="16235">
                  <c:v>0.7803774189814815</c:v>
                </c:pt>
                <c:pt idx="16236">
                  <c:v>0.78037812500000003</c:v>
                </c:pt>
                <c:pt idx="16237">
                  <c:v>0.78037915509259259</c:v>
                </c:pt>
                <c:pt idx="16238">
                  <c:v>0.78037989583333334</c:v>
                </c:pt>
                <c:pt idx="16239">
                  <c:v>0.78038090277777783</c:v>
                </c:pt>
                <c:pt idx="16240">
                  <c:v>0.78038160879629626</c:v>
                </c:pt>
                <c:pt idx="16241">
                  <c:v>0.7803826620370371</c:v>
                </c:pt>
                <c:pt idx="16242">
                  <c:v>0.78038333333333332</c:v>
                </c:pt>
                <c:pt idx="16243">
                  <c:v>0.78038436342592599</c:v>
                </c:pt>
                <c:pt idx="16244">
                  <c:v>0.78038506944444441</c:v>
                </c:pt>
                <c:pt idx="16245">
                  <c:v>0.78038609953703697</c:v>
                </c:pt>
                <c:pt idx="16246">
                  <c:v>0.78038684027777772</c:v>
                </c:pt>
                <c:pt idx="16247">
                  <c:v>0.78038784722222221</c:v>
                </c:pt>
                <c:pt idx="16248">
                  <c:v>0.78038856481481478</c:v>
                </c:pt>
                <c:pt idx="16249">
                  <c:v>0.78038959490740734</c:v>
                </c:pt>
                <c:pt idx="16250">
                  <c:v>0.78039030092592598</c:v>
                </c:pt>
                <c:pt idx="16251">
                  <c:v>0.78039131944444451</c:v>
                </c:pt>
                <c:pt idx="16252">
                  <c:v>0.78039202546296293</c:v>
                </c:pt>
                <c:pt idx="16253">
                  <c:v>0.78039305555555549</c:v>
                </c:pt>
                <c:pt idx="16254">
                  <c:v>0.78039379629629624</c:v>
                </c:pt>
                <c:pt idx="16255">
                  <c:v>0.78039478009259255</c:v>
                </c:pt>
                <c:pt idx="16256">
                  <c:v>0.7803954861111112</c:v>
                </c:pt>
                <c:pt idx="16257">
                  <c:v>0.78039652777777768</c:v>
                </c:pt>
                <c:pt idx="16258">
                  <c:v>0.78039724537037036</c:v>
                </c:pt>
                <c:pt idx="16259">
                  <c:v>0.78039826388888889</c:v>
                </c:pt>
                <c:pt idx="16260">
                  <c:v>0.78039896990740731</c:v>
                </c:pt>
                <c:pt idx="16261">
                  <c:v>0.78040002314814816</c:v>
                </c:pt>
                <c:pt idx="16262">
                  <c:v>0.78040071759259266</c:v>
                </c:pt>
                <c:pt idx="16263">
                  <c:v>0.78040173611111108</c:v>
                </c:pt>
                <c:pt idx="16264">
                  <c:v>0.78040244212962973</c:v>
                </c:pt>
                <c:pt idx="16265">
                  <c:v>0.7804034837962962</c:v>
                </c:pt>
                <c:pt idx="16266">
                  <c:v>0.78040420138888889</c:v>
                </c:pt>
                <c:pt idx="16267">
                  <c:v>0.78040520833333327</c:v>
                </c:pt>
                <c:pt idx="16268">
                  <c:v>0.78040590277777777</c:v>
                </c:pt>
                <c:pt idx="16269">
                  <c:v>0.78040763888888887</c:v>
                </c:pt>
                <c:pt idx="16270">
                  <c:v>0.78040868055555557</c:v>
                </c:pt>
                <c:pt idx="16271">
                  <c:v>0.7804093865740741</c:v>
                </c:pt>
                <c:pt idx="16272">
                  <c:v>0.78041041666666666</c:v>
                </c:pt>
                <c:pt idx="16273">
                  <c:v>0.78041113425925923</c:v>
                </c:pt>
                <c:pt idx="16274">
                  <c:v>0.78041215277777776</c:v>
                </c:pt>
                <c:pt idx="16275">
                  <c:v>0.78041285879629629</c:v>
                </c:pt>
                <c:pt idx="16276">
                  <c:v>0.78041388888888896</c:v>
                </c:pt>
                <c:pt idx="16277">
                  <c:v>0.78041461805555556</c:v>
                </c:pt>
                <c:pt idx="16278">
                  <c:v>0.78041562499999995</c:v>
                </c:pt>
                <c:pt idx="16279">
                  <c:v>0.78041633101851848</c:v>
                </c:pt>
                <c:pt idx="16280">
                  <c:v>0.78041734953703701</c:v>
                </c:pt>
                <c:pt idx="16281">
                  <c:v>0.78041806712962958</c:v>
                </c:pt>
                <c:pt idx="16282">
                  <c:v>0.78041909722222214</c:v>
                </c:pt>
                <c:pt idx="16283">
                  <c:v>0.78041979166666664</c:v>
                </c:pt>
                <c:pt idx="16284">
                  <c:v>0.78042083333333334</c:v>
                </c:pt>
                <c:pt idx="16285">
                  <c:v>0.78042155092592591</c:v>
                </c:pt>
                <c:pt idx="16286">
                  <c:v>0.78042256944444455</c:v>
                </c:pt>
                <c:pt idx="16287">
                  <c:v>0.78042327546296297</c:v>
                </c:pt>
                <c:pt idx="16288">
                  <c:v>0.78042430555555553</c:v>
                </c:pt>
                <c:pt idx="16289">
                  <c:v>0.78042504629629628</c:v>
                </c:pt>
                <c:pt idx="16290">
                  <c:v>0.78042604166666674</c:v>
                </c:pt>
                <c:pt idx="16291">
                  <c:v>0.78042674768518516</c:v>
                </c:pt>
                <c:pt idx="16292">
                  <c:v>0.78042777777777772</c:v>
                </c:pt>
                <c:pt idx="16293">
                  <c:v>0.78042850694444443</c:v>
                </c:pt>
                <c:pt idx="16294">
                  <c:v>0.78042950231481478</c:v>
                </c:pt>
                <c:pt idx="16295">
                  <c:v>0.78043020833333332</c:v>
                </c:pt>
                <c:pt idx="16296">
                  <c:v>0.78043125000000002</c:v>
                </c:pt>
                <c:pt idx="16297">
                  <c:v>0.78043196759259248</c:v>
                </c:pt>
                <c:pt idx="16298">
                  <c:v>0.78043298611111112</c:v>
                </c:pt>
                <c:pt idx="16299">
                  <c:v>0.78043369212962965</c:v>
                </c:pt>
                <c:pt idx="16300">
                  <c:v>0.78043473379629624</c:v>
                </c:pt>
                <c:pt idx="16301">
                  <c:v>0.78043543981481489</c:v>
                </c:pt>
                <c:pt idx="16302">
                  <c:v>0.7804364583333333</c:v>
                </c:pt>
                <c:pt idx="16303">
                  <c:v>0.78043717592592587</c:v>
                </c:pt>
                <c:pt idx="16304">
                  <c:v>0.7804381944444444</c:v>
                </c:pt>
                <c:pt idx="16305">
                  <c:v>0.78043891203703708</c:v>
                </c:pt>
                <c:pt idx="16306">
                  <c:v>0.78043995370370378</c:v>
                </c:pt>
                <c:pt idx="16307">
                  <c:v>0.78044062500000011</c:v>
                </c:pt>
                <c:pt idx="16308">
                  <c:v>0.78044165509259267</c:v>
                </c:pt>
                <c:pt idx="16309">
                  <c:v>0.78044237268518524</c:v>
                </c:pt>
                <c:pt idx="16310">
                  <c:v>0.78044340277777779</c:v>
                </c:pt>
                <c:pt idx="16311">
                  <c:v>0.78044410879629622</c:v>
                </c:pt>
                <c:pt idx="16312">
                  <c:v>0.78044515046296292</c:v>
                </c:pt>
                <c:pt idx="16313">
                  <c:v>0.78044587962962952</c:v>
                </c:pt>
                <c:pt idx="16314">
                  <c:v>0.78044687499999998</c:v>
                </c:pt>
                <c:pt idx="16315">
                  <c:v>0.78044759259259255</c:v>
                </c:pt>
                <c:pt idx="16316">
                  <c:v>0.78044861111111119</c:v>
                </c:pt>
                <c:pt idx="16317">
                  <c:v>0.78044932870370376</c:v>
                </c:pt>
                <c:pt idx="16318">
                  <c:v>0.78045034722222217</c:v>
                </c:pt>
                <c:pt idx="16319">
                  <c:v>0.78045106481481474</c:v>
                </c:pt>
                <c:pt idx="16320">
                  <c:v>0.78045229166666663</c:v>
                </c:pt>
                <c:pt idx="16321">
                  <c:v>0.78045347222222228</c:v>
                </c:pt>
                <c:pt idx="16322">
                  <c:v>0.78045451388888887</c:v>
                </c:pt>
                <c:pt idx="16323">
                  <c:v>0.78045556712962971</c:v>
                </c:pt>
                <c:pt idx="16324">
                  <c:v>0.78045627314814814</c:v>
                </c:pt>
                <c:pt idx="16325">
                  <c:v>0.78045729166666666</c:v>
                </c:pt>
                <c:pt idx="16326">
                  <c:v>0.78045800925925934</c:v>
                </c:pt>
                <c:pt idx="16327">
                  <c:v>0.7804590393518519</c:v>
                </c:pt>
                <c:pt idx="16328">
                  <c:v>0.78045975694444447</c:v>
                </c:pt>
                <c:pt idx="16329">
                  <c:v>0.78046076388888885</c:v>
                </c:pt>
                <c:pt idx="16330">
                  <c:v>0.78046148148148153</c:v>
                </c:pt>
                <c:pt idx="16331">
                  <c:v>0.78046251157407409</c:v>
                </c:pt>
                <c:pt idx="16332">
                  <c:v>0.78046322916666666</c:v>
                </c:pt>
                <c:pt idx="16333">
                  <c:v>0.78046422453703712</c:v>
                </c:pt>
                <c:pt idx="16334">
                  <c:v>0.78046562500000005</c:v>
                </c:pt>
                <c:pt idx="16335">
                  <c:v>0.78046668981481482</c:v>
                </c:pt>
                <c:pt idx="16336">
                  <c:v>0.78046770833333323</c:v>
                </c:pt>
                <c:pt idx="16337">
                  <c:v>0.78046842592592591</c:v>
                </c:pt>
                <c:pt idx="16338">
                  <c:v>0.78046945601851858</c:v>
                </c:pt>
                <c:pt idx="16339">
                  <c:v>0.78047018518518518</c:v>
                </c:pt>
                <c:pt idx="16340">
                  <c:v>0.78047118055555564</c:v>
                </c:pt>
                <c:pt idx="16341">
                  <c:v>0.78047189814814821</c:v>
                </c:pt>
                <c:pt idx="16342">
                  <c:v>0.78047295138888895</c:v>
                </c:pt>
                <c:pt idx="16343">
                  <c:v>0.78047364583333334</c:v>
                </c:pt>
                <c:pt idx="16344">
                  <c:v>0.78047465277777783</c:v>
                </c:pt>
                <c:pt idx="16345">
                  <c:v>0.7804753703703704</c:v>
                </c:pt>
                <c:pt idx="16346">
                  <c:v>0.78047638888888893</c:v>
                </c:pt>
                <c:pt idx="16347">
                  <c:v>0.78047710648148139</c:v>
                </c:pt>
                <c:pt idx="16348">
                  <c:v>0.78047812500000002</c:v>
                </c:pt>
                <c:pt idx="16349">
                  <c:v>0.78047884259259259</c:v>
                </c:pt>
                <c:pt idx="16350">
                  <c:v>0.78047987268518515</c:v>
                </c:pt>
                <c:pt idx="16351">
                  <c:v>0.78048060185185186</c:v>
                </c:pt>
                <c:pt idx="16352">
                  <c:v>0.78048160879629636</c:v>
                </c:pt>
                <c:pt idx="16353">
                  <c:v>0.78048231481481478</c:v>
                </c:pt>
                <c:pt idx="16354">
                  <c:v>0.78048334490740734</c:v>
                </c:pt>
                <c:pt idx="16355">
                  <c:v>0.78048406249999991</c:v>
                </c:pt>
                <c:pt idx="16356">
                  <c:v>0.78048508101851855</c:v>
                </c:pt>
                <c:pt idx="16357">
                  <c:v>0.78048613425925917</c:v>
                </c:pt>
                <c:pt idx="16358">
                  <c:v>0.78048684027777782</c:v>
                </c:pt>
                <c:pt idx="16359">
                  <c:v>0.78048751157407414</c:v>
                </c:pt>
                <c:pt idx="16360">
                  <c:v>0.7804885416666667</c:v>
                </c:pt>
                <c:pt idx="16361">
                  <c:v>0.78048925925925927</c:v>
                </c:pt>
                <c:pt idx="16362">
                  <c:v>0.78049027777777769</c:v>
                </c:pt>
                <c:pt idx="16363">
                  <c:v>0.78049099537037037</c:v>
                </c:pt>
                <c:pt idx="16364">
                  <c:v>0.78049237268518512</c:v>
                </c:pt>
                <c:pt idx="16365">
                  <c:v>0.78049340277777779</c:v>
                </c:pt>
                <c:pt idx="16366">
                  <c:v>0.78049444444444438</c:v>
                </c:pt>
                <c:pt idx="16367">
                  <c:v>0.78049547453703705</c:v>
                </c:pt>
                <c:pt idx="16368">
                  <c:v>0.78049619212962973</c:v>
                </c:pt>
                <c:pt idx="16369">
                  <c:v>0.78049722222222229</c:v>
                </c:pt>
                <c:pt idx="16370">
                  <c:v>0.78049793981481486</c:v>
                </c:pt>
                <c:pt idx="16371">
                  <c:v>0.78049898148148156</c:v>
                </c:pt>
                <c:pt idx="16372">
                  <c:v>0.78049966435185192</c:v>
                </c:pt>
                <c:pt idx="16373">
                  <c:v>0.78050069444444448</c:v>
                </c:pt>
                <c:pt idx="16374">
                  <c:v>0.7805014004629629</c:v>
                </c:pt>
                <c:pt idx="16375">
                  <c:v>0.7805024421296296</c:v>
                </c:pt>
                <c:pt idx="16376">
                  <c:v>0.78050313657407411</c:v>
                </c:pt>
                <c:pt idx="16377">
                  <c:v>0.78050416666666667</c:v>
                </c:pt>
                <c:pt idx="16378">
                  <c:v>0.78050488425925924</c:v>
                </c:pt>
                <c:pt idx="16379">
                  <c:v>0.78050590277777776</c:v>
                </c:pt>
                <c:pt idx="16380">
                  <c:v>0.78050662037037044</c:v>
                </c:pt>
                <c:pt idx="16381">
                  <c:v>0.78050763888888885</c:v>
                </c:pt>
                <c:pt idx="16382">
                  <c:v>0.78050835648148142</c:v>
                </c:pt>
                <c:pt idx="16383">
                  <c:v>0.78050939814814813</c:v>
                </c:pt>
                <c:pt idx="16384">
                  <c:v>0.78051041666666665</c:v>
                </c:pt>
                <c:pt idx="16385">
                  <c:v>0.78051112268518519</c:v>
                </c:pt>
                <c:pt idx="16386">
                  <c:v>0.78051181712962958</c:v>
                </c:pt>
                <c:pt idx="16387">
                  <c:v>0.78051285879629628</c:v>
                </c:pt>
                <c:pt idx="16388">
                  <c:v>0.78051356481481482</c:v>
                </c:pt>
                <c:pt idx="16389">
                  <c:v>0.78051458333333334</c:v>
                </c:pt>
                <c:pt idx="16390">
                  <c:v>0.78051530092592591</c:v>
                </c:pt>
                <c:pt idx="16391">
                  <c:v>0.78051631944444455</c:v>
                </c:pt>
                <c:pt idx="16392">
                  <c:v>0.78051703703703701</c:v>
                </c:pt>
                <c:pt idx="16393">
                  <c:v>0.78051805555555553</c:v>
                </c:pt>
                <c:pt idx="16394">
                  <c:v>0.78051909722222224</c:v>
                </c:pt>
                <c:pt idx="16395">
                  <c:v>0.78051981481481481</c:v>
                </c:pt>
                <c:pt idx="16396">
                  <c:v>0.78052052083333334</c:v>
                </c:pt>
                <c:pt idx="16397">
                  <c:v>0.78052153935185187</c:v>
                </c:pt>
                <c:pt idx="16398">
                  <c:v>0.78052223379629637</c:v>
                </c:pt>
                <c:pt idx="16399">
                  <c:v>0.7805239814814815</c:v>
                </c:pt>
                <c:pt idx="16400">
                  <c:v>0.7805250231481482</c:v>
                </c:pt>
                <c:pt idx="16401">
                  <c:v>0.7805257175925927</c:v>
                </c:pt>
                <c:pt idx="16402">
                  <c:v>0.78052674768518526</c:v>
                </c:pt>
                <c:pt idx="16403">
                  <c:v>0.78052778935185196</c:v>
                </c:pt>
                <c:pt idx="16404">
                  <c:v>0.78052849537037039</c:v>
                </c:pt>
                <c:pt idx="16405">
                  <c:v>0.78052951388888892</c:v>
                </c:pt>
                <c:pt idx="16406">
                  <c:v>0.78053023148148137</c:v>
                </c:pt>
                <c:pt idx="16407">
                  <c:v>0.78053125000000001</c:v>
                </c:pt>
                <c:pt idx="16408">
                  <c:v>0.78053196759259258</c:v>
                </c:pt>
                <c:pt idx="16409">
                  <c:v>0.78053299768518514</c:v>
                </c:pt>
                <c:pt idx="16410">
                  <c:v>0.78053369212962964</c:v>
                </c:pt>
                <c:pt idx="16411">
                  <c:v>0.7805347222222222</c:v>
                </c:pt>
                <c:pt idx="16412">
                  <c:v>0.78053545138888891</c:v>
                </c:pt>
                <c:pt idx="16413">
                  <c:v>0.78053645833333329</c:v>
                </c:pt>
                <c:pt idx="16414">
                  <c:v>0.78053717592592597</c:v>
                </c:pt>
                <c:pt idx="16415">
                  <c:v>0.78053820601851853</c:v>
                </c:pt>
                <c:pt idx="16416">
                  <c:v>0.78053893518518525</c:v>
                </c:pt>
                <c:pt idx="16417">
                  <c:v>0.78053993055555548</c:v>
                </c:pt>
                <c:pt idx="16418">
                  <c:v>0.78054097222222218</c:v>
                </c:pt>
                <c:pt idx="16419">
                  <c:v>0.78054201388888889</c:v>
                </c:pt>
                <c:pt idx="16420">
                  <c:v>0.78054305555555559</c:v>
                </c:pt>
                <c:pt idx="16421">
                  <c:v>0.78054410879629632</c:v>
                </c:pt>
                <c:pt idx="16422">
                  <c:v>0.78054513888888888</c:v>
                </c:pt>
                <c:pt idx="16423">
                  <c:v>0.78054618055555558</c:v>
                </c:pt>
                <c:pt idx="16424">
                  <c:v>0.78054722222222228</c:v>
                </c:pt>
                <c:pt idx="16425">
                  <c:v>0.78054826388888887</c:v>
                </c:pt>
                <c:pt idx="16426">
                  <c:v>0.78054930555555557</c:v>
                </c:pt>
                <c:pt idx="16427">
                  <c:v>0.78055034722222227</c:v>
                </c:pt>
                <c:pt idx="16428">
                  <c:v>0.7805514004629629</c:v>
                </c:pt>
                <c:pt idx="16429">
                  <c:v>0.78055243055555545</c:v>
                </c:pt>
                <c:pt idx="16430">
                  <c:v>0.78055347222222216</c:v>
                </c:pt>
                <c:pt idx="16431">
                  <c:v>0.78055451388888886</c:v>
                </c:pt>
                <c:pt idx="16432">
                  <c:v>0.78055556712962959</c:v>
                </c:pt>
                <c:pt idx="16433">
                  <c:v>0.78055694444444434</c:v>
                </c:pt>
                <c:pt idx="16434">
                  <c:v>0.78055799768518519</c:v>
                </c:pt>
                <c:pt idx="16435">
                  <c:v>0.78055902777777775</c:v>
                </c:pt>
                <c:pt idx="16436">
                  <c:v>0.78056008101851848</c:v>
                </c:pt>
                <c:pt idx="16437">
                  <c:v>0.78056112268518518</c:v>
                </c:pt>
                <c:pt idx="16438">
                  <c:v>0.78056216435185188</c:v>
                </c:pt>
                <c:pt idx="16439">
                  <c:v>0.78056319444444444</c:v>
                </c:pt>
                <c:pt idx="16440">
                  <c:v>0.78056423611111114</c:v>
                </c:pt>
                <c:pt idx="16441">
                  <c:v>0.78056528935185188</c:v>
                </c:pt>
                <c:pt idx="16442">
                  <c:v>0.78056631944444443</c:v>
                </c:pt>
                <c:pt idx="16443">
                  <c:v>0.78056736111111114</c:v>
                </c:pt>
                <c:pt idx="16444">
                  <c:v>0.78056840277777784</c:v>
                </c:pt>
                <c:pt idx="16445">
                  <c:v>0.78056945601851846</c:v>
                </c:pt>
                <c:pt idx="16446">
                  <c:v>0.78057049768518516</c:v>
                </c:pt>
                <c:pt idx="16447">
                  <c:v>0.78057153935185186</c:v>
                </c:pt>
                <c:pt idx="16448">
                  <c:v>0.78057256944444442</c:v>
                </c:pt>
                <c:pt idx="16449">
                  <c:v>0.78057361111111112</c:v>
                </c:pt>
                <c:pt idx="16450">
                  <c:v>0.78057465277777771</c:v>
                </c:pt>
                <c:pt idx="16451">
                  <c:v>0.78057569444444441</c:v>
                </c:pt>
                <c:pt idx="16452">
                  <c:v>0.78057674768518515</c:v>
                </c:pt>
                <c:pt idx="16453">
                  <c:v>0.78057778935185185</c:v>
                </c:pt>
                <c:pt idx="16454">
                  <c:v>0.78057881944444441</c:v>
                </c:pt>
                <c:pt idx="16455">
                  <c:v>0.78057987268518525</c:v>
                </c:pt>
                <c:pt idx="16456">
                  <c:v>0.78058160879629623</c:v>
                </c:pt>
                <c:pt idx="16457">
                  <c:v>0.78058265046296293</c:v>
                </c:pt>
                <c:pt idx="16458">
                  <c:v>0.78058369212962964</c:v>
                </c:pt>
                <c:pt idx="16459">
                  <c:v>0.78058473379629634</c:v>
                </c:pt>
                <c:pt idx="16460">
                  <c:v>0.78058576388888889</c:v>
                </c:pt>
                <c:pt idx="16461">
                  <c:v>0.78058681712962963</c:v>
                </c:pt>
                <c:pt idx="16462">
                  <c:v>0.78058785879629633</c:v>
                </c:pt>
                <c:pt idx="16463">
                  <c:v>0.78058890046296303</c:v>
                </c:pt>
                <c:pt idx="16464">
                  <c:v>0.78058994212962973</c:v>
                </c:pt>
                <c:pt idx="16465">
                  <c:v>0.78059098379629621</c:v>
                </c:pt>
                <c:pt idx="16466">
                  <c:v>0.78059201388888899</c:v>
                </c:pt>
                <c:pt idx="16467">
                  <c:v>0.78059306712962961</c:v>
                </c:pt>
                <c:pt idx="16468">
                  <c:v>0.78059410879629632</c:v>
                </c:pt>
                <c:pt idx="16469">
                  <c:v>0.78059515046296291</c:v>
                </c:pt>
                <c:pt idx="16470">
                  <c:v>0.78059619212962961</c:v>
                </c:pt>
                <c:pt idx="16471">
                  <c:v>0.78059723379629631</c:v>
                </c:pt>
                <c:pt idx="16472">
                  <c:v>0.78059828703703704</c:v>
                </c:pt>
                <c:pt idx="16473">
                  <c:v>0.7805993171296296</c:v>
                </c:pt>
                <c:pt idx="16474">
                  <c:v>0.78060034722222227</c:v>
                </c:pt>
                <c:pt idx="16475">
                  <c:v>0.780601400462963</c:v>
                </c:pt>
                <c:pt idx="16476">
                  <c:v>0.78060243055555556</c:v>
                </c:pt>
                <c:pt idx="16477">
                  <c:v>0.78060347222222226</c:v>
                </c:pt>
                <c:pt idx="16478">
                  <c:v>0.78060451388888896</c:v>
                </c:pt>
                <c:pt idx="16479">
                  <c:v>0.78060556712962959</c:v>
                </c:pt>
                <c:pt idx="16480">
                  <c:v>0.78060660879629629</c:v>
                </c:pt>
                <c:pt idx="16481">
                  <c:v>0.78060766203703702</c:v>
                </c:pt>
                <c:pt idx="16482">
                  <c:v>0.78060869212962958</c:v>
                </c:pt>
                <c:pt idx="16483">
                  <c:v>0.78060973379629628</c:v>
                </c:pt>
                <c:pt idx="16484">
                  <c:v>0.78061077546296298</c:v>
                </c:pt>
                <c:pt idx="16485">
                  <c:v>0.78061181712962968</c:v>
                </c:pt>
                <c:pt idx="16486">
                  <c:v>0.78061284722222224</c:v>
                </c:pt>
                <c:pt idx="16487">
                  <c:v>0.78061390046296297</c:v>
                </c:pt>
                <c:pt idx="16488">
                  <c:v>0.78061493055555553</c:v>
                </c:pt>
                <c:pt idx="16489">
                  <c:v>0.78061598379629638</c:v>
                </c:pt>
                <c:pt idx="16490">
                  <c:v>0.78061702546296285</c:v>
                </c:pt>
                <c:pt idx="16491">
                  <c:v>0.78061806712962956</c:v>
                </c:pt>
                <c:pt idx="16492">
                  <c:v>0.78061910879629626</c:v>
                </c:pt>
                <c:pt idx="16493">
                  <c:v>0.78062015046296296</c:v>
                </c:pt>
                <c:pt idx="16494">
                  <c:v>0.78062119212962966</c:v>
                </c:pt>
                <c:pt idx="16495">
                  <c:v>0.78062223379629625</c:v>
                </c:pt>
                <c:pt idx="16496">
                  <c:v>0.78062327546296295</c:v>
                </c:pt>
                <c:pt idx="16497">
                  <c:v>0.78062431712962965</c:v>
                </c:pt>
                <c:pt idx="16498">
                  <c:v>0.78062535879629635</c:v>
                </c:pt>
                <c:pt idx="16499">
                  <c:v>0.78062638888888891</c:v>
                </c:pt>
                <c:pt idx="16500">
                  <c:v>0.78062744212962965</c:v>
                </c:pt>
                <c:pt idx="16501">
                  <c:v>0.78062848379629635</c:v>
                </c:pt>
                <c:pt idx="16502">
                  <c:v>0.78062953703703697</c:v>
                </c:pt>
                <c:pt idx="16503">
                  <c:v>0.78063056712962953</c:v>
                </c:pt>
                <c:pt idx="16504">
                  <c:v>0.78063160879629623</c:v>
                </c:pt>
                <c:pt idx="16505">
                  <c:v>0.78063265046296293</c:v>
                </c:pt>
                <c:pt idx="16506">
                  <c:v>0.78063369212962963</c:v>
                </c:pt>
                <c:pt idx="16507">
                  <c:v>0.78063473379629633</c:v>
                </c:pt>
                <c:pt idx="16508">
                  <c:v>0.78063577546296292</c:v>
                </c:pt>
                <c:pt idx="16509">
                  <c:v>0.78063681712962962</c:v>
                </c:pt>
                <c:pt idx="16510">
                  <c:v>0.78063785879629632</c:v>
                </c:pt>
                <c:pt idx="16511">
                  <c:v>0.78063890046296303</c:v>
                </c:pt>
                <c:pt idx="16512">
                  <c:v>0.78063993055555558</c:v>
                </c:pt>
                <c:pt idx="16513">
                  <c:v>0.78064098379629632</c:v>
                </c:pt>
                <c:pt idx="16514">
                  <c:v>0.78064202546296302</c:v>
                </c:pt>
                <c:pt idx="16515">
                  <c:v>0.78064306712962972</c:v>
                </c:pt>
                <c:pt idx="16516">
                  <c:v>0.7806441087962962</c:v>
                </c:pt>
                <c:pt idx="16517">
                  <c:v>0.7806451504629629</c:v>
                </c:pt>
                <c:pt idx="16518">
                  <c:v>0.7806461921296296</c:v>
                </c:pt>
                <c:pt idx="16519">
                  <c:v>0.7806472337962963</c:v>
                </c:pt>
                <c:pt idx="16520">
                  <c:v>0.78064827546296289</c:v>
                </c:pt>
                <c:pt idx="16521">
                  <c:v>0.78064930555555556</c:v>
                </c:pt>
                <c:pt idx="16522">
                  <c:v>0.78065034722222215</c:v>
                </c:pt>
                <c:pt idx="16523">
                  <c:v>0.78065138888888885</c:v>
                </c:pt>
                <c:pt idx="16524">
                  <c:v>0.78065243055555555</c:v>
                </c:pt>
                <c:pt idx="16525">
                  <c:v>0.78065347222222226</c:v>
                </c:pt>
                <c:pt idx="16526">
                  <c:v>0.78065451388888896</c:v>
                </c:pt>
                <c:pt idx="16527">
                  <c:v>0.78065555555555555</c:v>
                </c:pt>
                <c:pt idx="16528">
                  <c:v>0.78065660879629639</c:v>
                </c:pt>
                <c:pt idx="16529">
                  <c:v>0.78065763888888895</c:v>
                </c:pt>
                <c:pt idx="16530">
                  <c:v>0.78065869212962957</c:v>
                </c:pt>
                <c:pt idx="16531">
                  <c:v>0.78065973379629627</c:v>
                </c:pt>
                <c:pt idx="16532">
                  <c:v>0.78066076388888883</c:v>
                </c:pt>
                <c:pt idx="16533">
                  <c:v>0.78066180555555553</c:v>
                </c:pt>
                <c:pt idx="16534">
                  <c:v>0.78066285879629627</c:v>
                </c:pt>
                <c:pt idx="16535">
                  <c:v>0.78066390046296297</c:v>
                </c:pt>
                <c:pt idx="16536">
                  <c:v>0.78066494212962967</c:v>
                </c:pt>
                <c:pt idx="16537">
                  <c:v>0.7806659953703704</c:v>
                </c:pt>
                <c:pt idx="16538">
                  <c:v>0.78066702546296296</c:v>
                </c:pt>
                <c:pt idx="16539">
                  <c:v>0.78066806712962966</c:v>
                </c:pt>
                <c:pt idx="16540">
                  <c:v>0.78066910879629636</c:v>
                </c:pt>
                <c:pt idx="16541">
                  <c:v>0.78067015046296306</c:v>
                </c:pt>
                <c:pt idx="16542">
                  <c:v>0.78067120370370369</c:v>
                </c:pt>
                <c:pt idx="16543">
                  <c:v>0.78067222222222232</c:v>
                </c:pt>
                <c:pt idx="16544">
                  <c:v>0.78067327546296295</c:v>
                </c:pt>
                <c:pt idx="16545">
                  <c:v>0.78067431712962965</c:v>
                </c:pt>
                <c:pt idx="16546">
                  <c:v>0.78067535879629624</c:v>
                </c:pt>
                <c:pt idx="16547">
                  <c:v>0.78067640046296294</c:v>
                </c:pt>
                <c:pt idx="16548">
                  <c:v>0.78067744212962964</c:v>
                </c:pt>
                <c:pt idx="16549">
                  <c:v>0.78067848379629634</c:v>
                </c:pt>
                <c:pt idx="16550">
                  <c:v>0.78067952546296293</c:v>
                </c:pt>
                <c:pt idx="16551">
                  <c:v>0.78068056712962963</c:v>
                </c:pt>
                <c:pt idx="16552">
                  <c:v>0.78068160879629633</c:v>
                </c:pt>
                <c:pt idx="16553">
                  <c:v>0.78068265046296303</c:v>
                </c:pt>
                <c:pt idx="16554">
                  <c:v>0.78068369212962974</c:v>
                </c:pt>
                <c:pt idx="16555">
                  <c:v>0.78068472222222229</c:v>
                </c:pt>
                <c:pt idx="16556">
                  <c:v>0.78068577546296292</c:v>
                </c:pt>
                <c:pt idx="16557">
                  <c:v>0.78068681712962962</c:v>
                </c:pt>
                <c:pt idx="16558">
                  <c:v>0.78068785879629632</c:v>
                </c:pt>
                <c:pt idx="16559">
                  <c:v>0.78068890046296291</c:v>
                </c:pt>
                <c:pt idx="16560">
                  <c:v>0.78068994212962961</c:v>
                </c:pt>
                <c:pt idx="16561">
                  <c:v>0.78069098379629631</c:v>
                </c:pt>
                <c:pt idx="16562">
                  <c:v>0.78069202546296301</c:v>
                </c:pt>
                <c:pt idx="16563">
                  <c:v>0.7806930671296296</c:v>
                </c:pt>
                <c:pt idx="16564">
                  <c:v>0.7806941087962963</c:v>
                </c:pt>
                <c:pt idx="16565">
                  <c:v>0.78069515046296301</c:v>
                </c:pt>
                <c:pt idx="16566">
                  <c:v>0.78069618055555556</c:v>
                </c:pt>
                <c:pt idx="16567">
                  <c:v>0.78069723379629641</c:v>
                </c:pt>
                <c:pt idx="16568">
                  <c:v>0.78069827546296289</c:v>
                </c:pt>
                <c:pt idx="16569">
                  <c:v>0.78069931712962959</c:v>
                </c:pt>
                <c:pt idx="16570">
                  <c:v>0.78070035879629629</c:v>
                </c:pt>
                <c:pt idx="16571">
                  <c:v>0.78070140046296299</c:v>
                </c:pt>
                <c:pt idx="16572">
                  <c:v>0.78070244212962958</c:v>
                </c:pt>
                <c:pt idx="16573">
                  <c:v>0.78070348379629628</c:v>
                </c:pt>
                <c:pt idx="16574">
                  <c:v>0.78070452546296298</c:v>
                </c:pt>
                <c:pt idx="16575">
                  <c:v>0.78070556712962969</c:v>
                </c:pt>
                <c:pt idx="16576">
                  <c:v>0.78070659722222224</c:v>
                </c:pt>
                <c:pt idx="16577">
                  <c:v>0.78070765046296298</c:v>
                </c:pt>
                <c:pt idx="16578">
                  <c:v>0.78070869212962968</c:v>
                </c:pt>
                <c:pt idx="16579">
                  <c:v>0.78070973379629638</c:v>
                </c:pt>
                <c:pt idx="16580">
                  <c:v>0.78071077546296286</c:v>
                </c:pt>
                <c:pt idx="16581">
                  <c:v>0.78071181712962956</c:v>
                </c:pt>
                <c:pt idx="16582">
                  <c:v>0.7807128703703704</c:v>
                </c:pt>
                <c:pt idx="16583">
                  <c:v>0.78071391203703699</c:v>
                </c:pt>
                <c:pt idx="16584">
                  <c:v>0.78071494212962966</c:v>
                </c:pt>
                <c:pt idx="16585">
                  <c:v>0.78071598379629625</c:v>
                </c:pt>
                <c:pt idx="16586">
                  <c:v>0.78071702546296295</c:v>
                </c:pt>
                <c:pt idx="16587">
                  <c:v>0.78071806712962966</c:v>
                </c:pt>
                <c:pt idx="16588">
                  <c:v>0.78071909722222221</c:v>
                </c:pt>
                <c:pt idx="16589">
                  <c:v>0.78072015046296295</c:v>
                </c:pt>
                <c:pt idx="16590">
                  <c:v>0.78072119212962965</c:v>
                </c:pt>
                <c:pt idx="16591">
                  <c:v>0.78072223379629635</c:v>
                </c:pt>
                <c:pt idx="16592">
                  <c:v>0.78072327546296305</c:v>
                </c:pt>
                <c:pt idx="16593">
                  <c:v>0.78072431712962953</c:v>
                </c:pt>
                <c:pt idx="16594">
                  <c:v>0.78072535879629623</c:v>
                </c:pt>
                <c:pt idx="16595">
                  <c:v>0.78072640046296293</c:v>
                </c:pt>
                <c:pt idx="16596">
                  <c:v>0.78072744212962963</c:v>
                </c:pt>
                <c:pt idx="16597">
                  <c:v>0.78072848379629622</c:v>
                </c:pt>
                <c:pt idx="16598">
                  <c:v>0.78072952546296293</c:v>
                </c:pt>
                <c:pt idx="16599">
                  <c:v>0.78073056712962963</c:v>
                </c:pt>
                <c:pt idx="16600">
                  <c:v>0.78073160879629633</c:v>
                </c:pt>
                <c:pt idx="16601">
                  <c:v>0.78073265046296303</c:v>
                </c:pt>
                <c:pt idx="16602">
                  <c:v>0.78073369212962962</c:v>
                </c:pt>
                <c:pt idx="16603">
                  <c:v>0.78073474537037046</c:v>
                </c:pt>
                <c:pt idx="16604">
                  <c:v>0.78073577546296302</c:v>
                </c:pt>
                <c:pt idx="16605">
                  <c:v>0.78073680555555558</c:v>
                </c:pt>
                <c:pt idx="16606">
                  <c:v>0.7807378587962962</c:v>
                </c:pt>
                <c:pt idx="16607">
                  <c:v>0.7807389004629629</c:v>
                </c:pt>
                <c:pt idx="16608">
                  <c:v>0.7807399421296296</c:v>
                </c:pt>
                <c:pt idx="16609">
                  <c:v>0.78074098379629631</c:v>
                </c:pt>
                <c:pt idx="16610">
                  <c:v>0.78074201388888886</c:v>
                </c:pt>
                <c:pt idx="16611">
                  <c:v>0.7807430671296296</c:v>
                </c:pt>
                <c:pt idx="16612">
                  <c:v>0.7807441087962963</c:v>
                </c:pt>
                <c:pt idx="16613">
                  <c:v>0.780745150462963</c:v>
                </c:pt>
                <c:pt idx="16614">
                  <c:v>0.78074619212962959</c:v>
                </c:pt>
                <c:pt idx="16615">
                  <c:v>0.78074723379629629</c:v>
                </c:pt>
                <c:pt idx="16616">
                  <c:v>0.78074827546296299</c:v>
                </c:pt>
                <c:pt idx="16617">
                  <c:v>0.78074966435185189</c:v>
                </c:pt>
                <c:pt idx="16618">
                  <c:v>0.78075070601851859</c:v>
                </c:pt>
                <c:pt idx="16619">
                  <c:v>0.78075174768518518</c:v>
                </c:pt>
                <c:pt idx="16620">
                  <c:v>0.78075278935185188</c:v>
                </c:pt>
                <c:pt idx="16621">
                  <c:v>0.78075383101851858</c:v>
                </c:pt>
                <c:pt idx="16622">
                  <c:v>0.78075521990740737</c:v>
                </c:pt>
                <c:pt idx="16623">
                  <c:v>0.78075660879629627</c:v>
                </c:pt>
                <c:pt idx="16624">
                  <c:v>0.78075765046296297</c:v>
                </c:pt>
                <c:pt idx="16625">
                  <c:v>0.78075869212962967</c:v>
                </c:pt>
                <c:pt idx="16626">
                  <c:v>0.78075974537037041</c:v>
                </c:pt>
                <c:pt idx="16627">
                  <c:v>0.78076077546296296</c:v>
                </c:pt>
                <c:pt idx="16628">
                  <c:v>0.78076181712962966</c:v>
                </c:pt>
                <c:pt idx="16629">
                  <c:v>0.78076285879629637</c:v>
                </c:pt>
                <c:pt idx="16630">
                  <c:v>0.78076390046296307</c:v>
                </c:pt>
                <c:pt idx="16631">
                  <c:v>0.78076493055555563</c:v>
                </c:pt>
                <c:pt idx="16632">
                  <c:v>0.78076597222222233</c:v>
                </c:pt>
                <c:pt idx="16633">
                  <c:v>0.78076702546296295</c:v>
                </c:pt>
                <c:pt idx="16634">
                  <c:v>0.78076806712962965</c:v>
                </c:pt>
                <c:pt idx="16635">
                  <c:v>0.78076910879629624</c:v>
                </c:pt>
                <c:pt idx="16636">
                  <c:v>0.78077015046296294</c:v>
                </c:pt>
                <c:pt idx="16637">
                  <c:v>0.78077119212962964</c:v>
                </c:pt>
                <c:pt idx="16638">
                  <c:v>0.78077223379629634</c:v>
                </c:pt>
                <c:pt idx="16639">
                  <c:v>0.78077327546296293</c:v>
                </c:pt>
                <c:pt idx="16640">
                  <c:v>0.78077431712962964</c:v>
                </c:pt>
                <c:pt idx="16641">
                  <c:v>0.78077535879629634</c:v>
                </c:pt>
                <c:pt idx="16642">
                  <c:v>0.78077641203703696</c:v>
                </c:pt>
                <c:pt idx="16643">
                  <c:v>0.78077744212962974</c:v>
                </c:pt>
                <c:pt idx="16644">
                  <c:v>0.78077848379629622</c:v>
                </c:pt>
                <c:pt idx="16645">
                  <c:v>0.78077952546296292</c:v>
                </c:pt>
                <c:pt idx="16646">
                  <c:v>0.78078056712962962</c:v>
                </c:pt>
                <c:pt idx="16647">
                  <c:v>0.78078160879629632</c:v>
                </c:pt>
                <c:pt idx="16648">
                  <c:v>0.78078265046296291</c:v>
                </c:pt>
                <c:pt idx="16649">
                  <c:v>0.78078369212962961</c:v>
                </c:pt>
                <c:pt idx="16650">
                  <c:v>0.78078473379629632</c:v>
                </c:pt>
                <c:pt idx="16651">
                  <c:v>0.78078577546296302</c:v>
                </c:pt>
                <c:pt idx="16652">
                  <c:v>0.78078682870370375</c:v>
                </c:pt>
                <c:pt idx="16653">
                  <c:v>0.78078787037037045</c:v>
                </c:pt>
                <c:pt idx="16654">
                  <c:v>0.78078888888888887</c:v>
                </c:pt>
                <c:pt idx="16655">
                  <c:v>0.78078994212962971</c:v>
                </c:pt>
                <c:pt idx="16656">
                  <c:v>0.78079098379629619</c:v>
                </c:pt>
                <c:pt idx="16657">
                  <c:v>0.78079202546296289</c:v>
                </c:pt>
                <c:pt idx="16658">
                  <c:v>0.78079306712962959</c:v>
                </c:pt>
                <c:pt idx="16659">
                  <c:v>0.78079410879629629</c:v>
                </c:pt>
                <c:pt idx="16660">
                  <c:v>0.78079515046296299</c:v>
                </c:pt>
                <c:pt idx="16661">
                  <c:v>0.78079619212962958</c:v>
                </c:pt>
                <c:pt idx="16662">
                  <c:v>0.78079723379629629</c:v>
                </c:pt>
                <c:pt idx="16663">
                  <c:v>0.78079827546296299</c:v>
                </c:pt>
                <c:pt idx="16664">
                  <c:v>0.78079931712962969</c:v>
                </c:pt>
                <c:pt idx="16665">
                  <c:v>0.78080034722222225</c:v>
                </c:pt>
                <c:pt idx="16666">
                  <c:v>0.78080140046296298</c:v>
                </c:pt>
                <c:pt idx="16667">
                  <c:v>0.78080244212962968</c:v>
                </c:pt>
                <c:pt idx="16668">
                  <c:v>0.78080348379629638</c:v>
                </c:pt>
                <c:pt idx="16669">
                  <c:v>0.78080452546296286</c:v>
                </c:pt>
                <c:pt idx="16670">
                  <c:v>0.78080556712962956</c:v>
                </c:pt>
                <c:pt idx="16671">
                  <c:v>0.78080660879629626</c:v>
                </c:pt>
                <c:pt idx="16672">
                  <c:v>0.78080765046296297</c:v>
                </c:pt>
                <c:pt idx="16673">
                  <c:v>0.78080869212962956</c:v>
                </c:pt>
                <c:pt idx="16674">
                  <c:v>0.78080973379629626</c:v>
                </c:pt>
                <c:pt idx="16675">
                  <c:v>0.78081077546296296</c:v>
                </c:pt>
                <c:pt idx="16676">
                  <c:v>0.78081180555555552</c:v>
                </c:pt>
                <c:pt idx="16677">
                  <c:v>0.78081285879629636</c:v>
                </c:pt>
                <c:pt idx="16678">
                  <c:v>0.78081390046296295</c:v>
                </c:pt>
                <c:pt idx="16679">
                  <c:v>0.78081494212962965</c:v>
                </c:pt>
                <c:pt idx="16680">
                  <c:v>0.78081598379629635</c:v>
                </c:pt>
                <c:pt idx="16681">
                  <c:v>0.78081702546296305</c:v>
                </c:pt>
                <c:pt idx="16682">
                  <c:v>0.78081806712962953</c:v>
                </c:pt>
                <c:pt idx="16683">
                  <c:v>0.78081910879629624</c:v>
                </c:pt>
                <c:pt idx="16684">
                  <c:v>0.78082015046296294</c:v>
                </c:pt>
                <c:pt idx="16685">
                  <c:v>0.78082119212962964</c:v>
                </c:pt>
                <c:pt idx="16686">
                  <c:v>0.78082223379629623</c:v>
                </c:pt>
                <c:pt idx="16687">
                  <c:v>0.7808232638888889</c:v>
                </c:pt>
                <c:pt idx="16688">
                  <c:v>0.78082431712962963</c:v>
                </c:pt>
                <c:pt idx="16689">
                  <c:v>0.78082535879629633</c:v>
                </c:pt>
                <c:pt idx="16690">
                  <c:v>0.78082640046296303</c:v>
                </c:pt>
                <c:pt idx="16691">
                  <c:v>0.78082744212962962</c:v>
                </c:pt>
                <c:pt idx="16692">
                  <c:v>0.78082848379629632</c:v>
                </c:pt>
                <c:pt idx="16693">
                  <c:v>0.78082952546296303</c:v>
                </c:pt>
                <c:pt idx="16694">
                  <c:v>0.78083056712962973</c:v>
                </c:pt>
                <c:pt idx="16695">
                  <c:v>0.78083160879629621</c:v>
                </c:pt>
                <c:pt idx="16696">
                  <c:v>0.78083265046296291</c:v>
                </c:pt>
                <c:pt idx="16697">
                  <c:v>0.78083369212962961</c:v>
                </c:pt>
                <c:pt idx="16698">
                  <c:v>0.78083472222222217</c:v>
                </c:pt>
                <c:pt idx="16699">
                  <c:v>0.7808357754629629</c:v>
                </c:pt>
                <c:pt idx="16700">
                  <c:v>0.7808368171296296</c:v>
                </c:pt>
                <c:pt idx="16701">
                  <c:v>0.7808378587962963</c:v>
                </c:pt>
                <c:pt idx="16702">
                  <c:v>0.780838900462963</c:v>
                </c:pt>
                <c:pt idx="16703">
                  <c:v>0.7808399421296297</c:v>
                </c:pt>
                <c:pt idx="16704">
                  <c:v>0.78084104166666668</c:v>
                </c:pt>
                <c:pt idx="16705">
                  <c:v>0.78084201388888896</c:v>
                </c:pt>
                <c:pt idx="16706">
                  <c:v>0.78084305555555555</c:v>
                </c:pt>
                <c:pt idx="16707">
                  <c:v>0.78084409722222226</c:v>
                </c:pt>
                <c:pt idx="16708">
                  <c:v>0.78084513888888896</c:v>
                </c:pt>
                <c:pt idx="16709">
                  <c:v>0.78084619212962958</c:v>
                </c:pt>
                <c:pt idx="16710">
                  <c:v>0.78084723379629628</c:v>
                </c:pt>
                <c:pt idx="16711">
                  <c:v>0.78084827546296298</c:v>
                </c:pt>
                <c:pt idx="16712">
                  <c:v>0.78084931712962957</c:v>
                </c:pt>
                <c:pt idx="16713">
                  <c:v>0.78085035879629627</c:v>
                </c:pt>
                <c:pt idx="16714">
                  <c:v>0.78085140046296297</c:v>
                </c:pt>
                <c:pt idx="16715">
                  <c:v>0.78085245370370371</c:v>
                </c:pt>
                <c:pt idx="16716">
                  <c:v>0.78085348379629627</c:v>
                </c:pt>
                <c:pt idx="16717">
                  <c:v>0.78085452546296297</c:v>
                </c:pt>
                <c:pt idx="16718">
                  <c:v>0.78085556712962967</c:v>
                </c:pt>
                <c:pt idx="16719">
                  <c:v>0.78085660879629637</c:v>
                </c:pt>
                <c:pt idx="16720">
                  <c:v>0.78085765046296307</c:v>
                </c:pt>
                <c:pt idx="16721">
                  <c:v>0.78085869212962955</c:v>
                </c:pt>
                <c:pt idx="16722">
                  <c:v>0.78085973379629625</c:v>
                </c:pt>
                <c:pt idx="16723">
                  <c:v>0.78086077546296295</c:v>
                </c:pt>
                <c:pt idx="16724">
                  <c:v>0.78086181712962965</c:v>
                </c:pt>
                <c:pt idx="16725">
                  <c:v>0.78086285879629624</c:v>
                </c:pt>
                <c:pt idx="16726">
                  <c:v>0.78086390046296295</c:v>
                </c:pt>
                <c:pt idx="16727">
                  <c:v>0.78086494212962965</c:v>
                </c:pt>
                <c:pt idx="16728">
                  <c:v>0.7808659722222222</c:v>
                </c:pt>
                <c:pt idx="16729">
                  <c:v>0.78086701388888891</c:v>
                </c:pt>
                <c:pt idx="16730">
                  <c:v>0.78086805555555561</c:v>
                </c:pt>
                <c:pt idx="16731">
                  <c:v>0.7808690972222222</c:v>
                </c:pt>
                <c:pt idx="16732">
                  <c:v>0.78087050925925927</c:v>
                </c:pt>
                <c:pt idx="16733">
                  <c:v>0.78087153935185183</c:v>
                </c:pt>
                <c:pt idx="16734">
                  <c:v>0.78087258101851853</c:v>
                </c:pt>
                <c:pt idx="16735">
                  <c:v>0.78087362268518523</c:v>
                </c:pt>
                <c:pt idx="16736">
                  <c:v>0.78087466435185193</c:v>
                </c:pt>
                <c:pt idx="16737">
                  <c:v>0.78087570601851841</c:v>
                </c:pt>
                <c:pt idx="16738">
                  <c:v>0.78087674768518511</c:v>
                </c:pt>
                <c:pt idx="16739">
                  <c:v>0.78087778935185181</c:v>
                </c:pt>
                <c:pt idx="16740">
                  <c:v>0.78087883101851852</c:v>
                </c:pt>
                <c:pt idx="16741">
                  <c:v>0.78087987268518522</c:v>
                </c:pt>
                <c:pt idx="16742">
                  <c:v>0.78088090277777777</c:v>
                </c:pt>
                <c:pt idx="16743">
                  <c:v>0.78088195601851851</c:v>
                </c:pt>
                <c:pt idx="16744">
                  <c:v>0.78088299768518521</c:v>
                </c:pt>
                <c:pt idx="16745">
                  <c:v>0.78088403935185191</c:v>
                </c:pt>
                <c:pt idx="16746">
                  <c:v>0.7808850810185185</c:v>
                </c:pt>
                <c:pt idx="16747">
                  <c:v>0.7808861226851852</c:v>
                </c:pt>
                <c:pt idx="16748">
                  <c:v>0.7808871643518519</c:v>
                </c:pt>
                <c:pt idx="16749">
                  <c:v>0.7808882060185186</c:v>
                </c:pt>
                <c:pt idx="16750">
                  <c:v>0.78088924768518508</c:v>
                </c:pt>
                <c:pt idx="16751">
                  <c:v>0.78089028935185179</c:v>
                </c:pt>
                <c:pt idx="16752">
                  <c:v>0.78089134259259263</c:v>
                </c:pt>
                <c:pt idx="16753">
                  <c:v>0.78089236111111104</c:v>
                </c:pt>
                <c:pt idx="16754">
                  <c:v>0.78089340277777775</c:v>
                </c:pt>
                <c:pt idx="16755">
                  <c:v>0.78089445601851848</c:v>
                </c:pt>
                <c:pt idx="16756">
                  <c:v>0.78089549768518518</c:v>
                </c:pt>
                <c:pt idx="16757">
                  <c:v>0.78089653935185188</c:v>
                </c:pt>
                <c:pt idx="16758">
                  <c:v>0.78089758101851858</c:v>
                </c:pt>
                <c:pt idx="16759">
                  <c:v>0.78089862268518517</c:v>
                </c:pt>
                <c:pt idx="16760">
                  <c:v>0.78089967592592602</c:v>
                </c:pt>
                <c:pt idx="16761">
                  <c:v>0.78090070601851858</c:v>
                </c:pt>
                <c:pt idx="16762">
                  <c:v>0.78090174768518528</c:v>
                </c:pt>
                <c:pt idx="16763">
                  <c:v>0.78090278935185176</c:v>
                </c:pt>
                <c:pt idx="16764">
                  <c:v>0.78090381944444454</c:v>
                </c:pt>
                <c:pt idx="16765">
                  <c:v>0.78090487268518516</c:v>
                </c:pt>
                <c:pt idx="16766">
                  <c:v>0.78090591435185186</c:v>
                </c:pt>
                <c:pt idx="16767">
                  <c:v>0.78090695601851845</c:v>
                </c:pt>
                <c:pt idx="16768">
                  <c:v>0.78090799768518515</c:v>
                </c:pt>
                <c:pt idx="16769">
                  <c:v>0.78090903935185185</c:v>
                </c:pt>
                <c:pt idx="16770">
                  <c:v>0.78091006944444441</c:v>
                </c:pt>
                <c:pt idx="16771">
                  <c:v>0.78091112268518525</c:v>
                </c:pt>
                <c:pt idx="16772">
                  <c:v>0.78091216435185185</c:v>
                </c:pt>
                <c:pt idx="16773">
                  <c:v>0.78091320601851855</c:v>
                </c:pt>
                <c:pt idx="16774">
                  <c:v>0.78091424768518525</c:v>
                </c:pt>
                <c:pt idx="16775">
                  <c:v>0.78091528935185195</c:v>
                </c:pt>
                <c:pt idx="16776">
                  <c:v>0.78091631944444451</c:v>
                </c:pt>
                <c:pt idx="16777">
                  <c:v>0.78091737268518513</c:v>
                </c:pt>
                <c:pt idx="16778">
                  <c:v>0.78091841435185183</c:v>
                </c:pt>
                <c:pt idx="16779">
                  <c:v>0.78091945601851853</c:v>
                </c:pt>
                <c:pt idx="16780">
                  <c:v>0.78092049768518512</c:v>
                </c:pt>
                <c:pt idx="16781">
                  <c:v>0.78092153935185182</c:v>
                </c:pt>
                <c:pt idx="16782">
                  <c:v>0.78092259259259256</c:v>
                </c:pt>
                <c:pt idx="16783">
                  <c:v>0.78092362268518523</c:v>
                </c:pt>
                <c:pt idx="16784">
                  <c:v>0.78092466435185182</c:v>
                </c:pt>
                <c:pt idx="16785">
                  <c:v>0.78092571759259266</c:v>
                </c:pt>
                <c:pt idx="16786">
                  <c:v>0.78092674768518522</c:v>
                </c:pt>
                <c:pt idx="16787">
                  <c:v>0.78092777777777778</c:v>
                </c:pt>
                <c:pt idx="16788">
                  <c:v>0.78092917824074071</c:v>
                </c:pt>
                <c:pt idx="16789">
                  <c:v>0.78093023148148155</c:v>
                </c:pt>
                <c:pt idx="16790">
                  <c:v>0.78093126157407411</c:v>
                </c:pt>
                <c:pt idx="16791">
                  <c:v>0.78093230324074081</c:v>
                </c:pt>
                <c:pt idx="16792">
                  <c:v>0.78093334490740751</c:v>
                </c:pt>
                <c:pt idx="16793">
                  <c:v>0.78093438657407399</c:v>
                </c:pt>
                <c:pt idx="16794">
                  <c:v>0.78093542824074069</c:v>
                </c:pt>
                <c:pt idx="16795">
                  <c:v>0.78093646990740739</c:v>
                </c:pt>
                <c:pt idx="16796">
                  <c:v>0.78093751157407409</c:v>
                </c:pt>
                <c:pt idx="16797">
                  <c:v>0.78093854166666665</c:v>
                </c:pt>
                <c:pt idx="16798">
                  <c:v>0.78093958333333335</c:v>
                </c:pt>
                <c:pt idx="16799">
                  <c:v>0.78094063657407409</c:v>
                </c:pt>
                <c:pt idx="16800">
                  <c:v>0.78094170138888896</c:v>
                </c:pt>
                <c:pt idx="16801">
                  <c:v>0.78094271990740738</c:v>
                </c:pt>
                <c:pt idx="16802">
                  <c:v>0.78094376157407408</c:v>
                </c:pt>
                <c:pt idx="16803">
                  <c:v>0.78094480324074078</c:v>
                </c:pt>
                <c:pt idx="16804">
                  <c:v>0.78094584490740748</c:v>
                </c:pt>
                <c:pt idx="16805">
                  <c:v>0.78094688657407418</c:v>
                </c:pt>
                <c:pt idx="16806">
                  <c:v>0.78094791666666674</c:v>
                </c:pt>
                <c:pt idx="16807">
                  <c:v>0.78094896990740736</c:v>
                </c:pt>
                <c:pt idx="16808">
                  <c:v>0.78095001157407407</c:v>
                </c:pt>
                <c:pt idx="16809">
                  <c:v>0.78095105324074077</c:v>
                </c:pt>
                <c:pt idx="16810">
                  <c:v>0.78095209490740736</c:v>
                </c:pt>
                <c:pt idx="16811">
                  <c:v>0.78095313657407406</c:v>
                </c:pt>
                <c:pt idx="16812">
                  <c:v>0.78095417824074076</c:v>
                </c:pt>
                <c:pt idx="16813">
                  <c:v>0.78095521990740746</c:v>
                </c:pt>
                <c:pt idx="16814">
                  <c:v>0.78095626157407405</c:v>
                </c:pt>
                <c:pt idx="16815">
                  <c:v>0.78095730324074075</c:v>
                </c:pt>
                <c:pt idx="16816">
                  <c:v>0.78095834490740745</c:v>
                </c:pt>
                <c:pt idx="16817">
                  <c:v>0.78095938657407415</c:v>
                </c:pt>
                <c:pt idx="16818">
                  <c:v>0.78096041666666671</c:v>
                </c:pt>
                <c:pt idx="16819">
                  <c:v>0.78096145833333341</c:v>
                </c:pt>
                <c:pt idx="16820">
                  <c:v>0.78096249999999989</c:v>
                </c:pt>
                <c:pt idx="16821">
                  <c:v>0.78096355324074074</c:v>
                </c:pt>
                <c:pt idx="16822">
                  <c:v>0.78096459490740744</c:v>
                </c:pt>
                <c:pt idx="16823">
                  <c:v>0.78096563657407403</c:v>
                </c:pt>
                <c:pt idx="16824">
                  <c:v>0.7809666666666667</c:v>
                </c:pt>
                <c:pt idx="16825">
                  <c:v>0.78096771990740743</c:v>
                </c:pt>
                <c:pt idx="16826">
                  <c:v>0.78096876157407413</c:v>
                </c:pt>
                <c:pt idx="16827">
                  <c:v>0.78096980324074072</c:v>
                </c:pt>
                <c:pt idx="16828">
                  <c:v>0.78097083333333339</c:v>
                </c:pt>
                <c:pt idx="16829">
                  <c:v>0.78097187499999998</c:v>
                </c:pt>
                <c:pt idx="16830">
                  <c:v>0.78097292824074083</c:v>
                </c:pt>
                <c:pt idx="16831">
                  <c:v>0.78097396990740731</c:v>
                </c:pt>
                <c:pt idx="16832">
                  <c:v>0.78097501157407401</c:v>
                </c:pt>
                <c:pt idx="16833">
                  <c:v>0.78097605324074071</c:v>
                </c:pt>
                <c:pt idx="16834">
                  <c:v>0.78097709490740741</c:v>
                </c:pt>
                <c:pt idx="16835">
                  <c:v>0.780978136574074</c:v>
                </c:pt>
                <c:pt idx="16836">
                  <c:v>0.7809791782407407</c:v>
                </c:pt>
                <c:pt idx="16837">
                  <c:v>0.7809802199074074</c:v>
                </c:pt>
                <c:pt idx="16838">
                  <c:v>0.7809812615740741</c:v>
                </c:pt>
                <c:pt idx="16839">
                  <c:v>0.7809823032407408</c:v>
                </c:pt>
                <c:pt idx="16840">
                  <c:v>0.7809833449074074</c:v>
                </c:pt>
                <c:pt idx="16841">
                  <c:v>0.78098437500000006</c:v>
                </c:pt>
                <c:pt idx="16842">
                  <c:v>0.78098541666666665</c:v>
                </c:pt>
                <c:pt idx="16843">
                  <c:v>0.78098680555555555</c:v>
                </c:pt>
                <c:pt idx="16844">
                  <c:v>0.78098784722222225</c:v>
                </c:pt>
                <c:pt idx="16845">
                  <c:v>0.78098890046296299</c:v>
                </c:pt>
                <c:pt idx="16846">
                  <c:v>0.78098994212962969</c:v>
                </c:pt>
                <c:pt idx="16847">
                  <c:v>0.78099098379629639</c:v>
                </c:pt>
                <c:pt idx="16848">
                  <c:v>0.78099202546296287</c:v>
                </c:pt>
                <c:pt idx="16849">
                  <c:v>0.78099306712962957</c:v>
                </c:pt>
                <c:pt idx="16850">
                  <c:v>0.78099410879629627</c:v>
                </c:pt>
                <c:pt idx="16851">
                  <c:v>0.78099515046296297</c:v>
                </c:pt>
                <c:pt idx="16852">
                  <c:v>0.78099618055555553</c:v>
                </c:pt>
                <c:pt idx="16853">
                  <c:v>0.78099722222222223</c:v>
                </c:pt>
                <c:pt idx="16854">
                  <c:v>0.78099826388888882</c:v>
                </c:pt>
                <c:pt idx="16855">
                  <c:v>0.78099930555555552</c:v>
                </c:pt>
                <c:pt idx="16856">
                  <c:v>0.78100034722222222</c:v>
                </c:pt>
                <c:pt idx="16857">
                  <c:v>0.78100138888888893</c:v>
                </c:pt>
                <c:pt idx="16858">
                  <c:v>0.78100243055555563</c:v>
                </c:pt>
                <c:pt idx="16859">
                  <c:v>0.78100347222222222</c:v>
                </c:pt>
                <c:pt idx="16860">
                  <c:v>0.78100452546296306</c:v>
                </c:pt>
                <c:pt idx="16861">
                  <c:v>0.78100556712962954</c:v>
                </c:pt>
                <c:pt idx="16862">
                  <c:v>0.78100660879629624</c:v>
                </c:pt>
                <c:pt idx="16863">
                  <c:v>0.78100765046296294</c:v>
                </c:pt>
                <c:pt idx="16864">
                  <c:v>0.7810086805555555</c:v>
                </c:pt>
                <c:pt idx="16865">
                  <c:v>0.78100973379629623</c:v>
                </c:pt>
                <c:pt idx="16866">
                  <c:v>0.78101077546296294</c:v>
                </c:pt>
                <c:pt idx="16867">
                  <c:v>0.78101181712962964</c:v>
                </c:pt>
                <c:pt idx="16868">
                  <c:v>0.78101285879629634</c:v>
                </c:pt>
                <c:pt idx="16869">
                  <c:v>0.78101390046296293</c:v>
                </c:pt>
                <c:pt idx="16870">
                  <c:v>0.78101494212962963</c:v>
                </c:pt>
                <c:pt idx="16871">
                  <c:v>0.78101598379629633</c:v>
                </c:pt>
                <c:pt idx="16872">
                  <c:v>0.78101702546296303</c:v>
                </c:pt>
                <c:pt idx="16873">
                  <c:v>0.78101806712962973</c:v>
                </c:pt>
                <c:pt idx="16874">
                  <c:v>0.78101910879629621</c:v>
                </c:pt>
                <c:pt idx="16875">
                  <c:v>0.78102013888888899</c:v>
                </c:pt>
                <c:pt idx="16876">
                  <c:v>0.78102119212962962</c:v>
                </c:pt>
                <c:pt idx="16877">
                  <c:v>0.78102223379629632</c:v>
                </c:pt>
                <c:pt idx="16878">
                  <c:v>0.78102327546296291</c:v>
                </c:pt>
                <c:pt idx="16879">
                  <c:v>0.78102431712962961</c:v>
                </c:pt>
                <c:pt idx="16880">
                  <c:v>0.78102535879629631</c:v>
                </c:pt>
                <c:pt idx="16881">
                  <c:v>0.78102640046296301</c:v>
                </c:pt>
                <c:pt idx="16882">
                  <c:v>0.78102745370370374</c:v>
                </c:pt>
                <c:pt idx="16883">
                  <c:v>0.7810284837962963</c:v>
                </c:pt>
                <c:pt idx="16884">
                  <c:v>0.781029525462963</c:v>
                </c:pt>
                <c:pt idx="16885">
                  <c:v>0.7810305671296297</c:v>
                </c:pt>
                <c:pt idx="16886">
                  <c:v>0.78103159722222226</c:v>
                </c:pt>
                <c:pt idx="16887">
                  <c:v>0.78103265046296289</c:v>
                </c:pt>
                <c:pt idx="16888">
                  <c:v>0.78103369212962959</c:v>
                </c:pt>
                <c:pt idx="16889">
                  <c:v>0.78103473379629629</c:v>
                </c:pt>
                <c:pt idx="16890">
                  <c:v>0.78103577546296299</c:v>
                </c:pt>
                <c:pt idx="16891">
                  <c:v>0.78103681712962958</c:v>
                </c:pt>
                <c:pt idx="16892">
                  <c:v>0.78103785879629628</c:v>
                </c:pt>
                <c:pt idx="16893">
                  <c:v>0.78103890046296298</c:v>
                </c:pt>
                <c:pt idx="16894">
                  <c:v>0.78103994212962968</c:v>
                </c:pt>
                <c:pt idx="16895">
                  <c:v>0.78104098379629627</c:v>
                </c:pt>
                <c:pt idx="16896">
                  <c:v>0.78104168981481481</c:v>
                </c:pt>
                <c:pt idx="16897">
                  <c:v>0.78104270833333322</c:v>
                </c:pt>
                <c:pt idx="16898">
                  <c:v>0.78104376157407407</c:v>
                </c:pt>
                <c:pt idx="16899">
                  <c:v>0.78104480324074077</c:v>
                </c:pt>
                <c:pt idx="16900">
                  <c:v>0.78104584490740736</c:v>
                </c:pt>
                <c:pt idx="16901">
                  <c:v>0.78104688657407406</c:v>
                </c:pt>
                <c:pt idx="16902">
                  <c:v>0.78104792824074076</c:v>
                </c:pt>
                <c:pt idx="16903">
                  <c:v>0.78104896990740746</c:v>
                </c:pt>
                <c:pt idx="16904">
                  <c:v>0.78105001157407405</c:v>
                </c:pt>
                <c:pt idx="16905">
                  <c:v>0.78105105324074076</c:v>
                </c:pt>
                <c:pt idx="16906">
                  <c:v>0.78105209490740746</c:v>
                </c:pt>
                <c:pt idx="16907">
                  <c:v>0.78105313657407416</c:v>
                </c:pt>
                <c:pt idx="16908">
                  <c:v>0.78105416666666672</c:v>
                </c:pt>
                <c:pt idx="16909">
                  <c:v>0.78105521990740734</c:v>
                </c:pt>
                <c:pt idx="16910">
                  <c:v>0.78105626157407404</c:v>
                </c:pt>
                <c:pt idx="16911">
                  <c:v>0.78105730324074074</c:v>
                </c:pt>
                <c:pt idx="16912">
                  <c:v>0.78105834490740733</c:v>
                </c:pt>
                <c:pt idx="16913">
                  <c:v>0.78105938657407403</c:v>
                </c:pt>
                <c:pt idx="16914">
                  <c:v>0.78106042824074073</c:v>
                </c:pt>
                <c:pt idx="16915">
                  <c:v>0.78106146990740744</c:v>
                </c:pt>
                <c:pt idx="16916">
                  <c:v>0.78106251157407414</c:v>
                </c:pt>
                <c:pt idx="16917">
                  <c:v>0.78106355324074073</c:v>
                </c:pt>
                <c:pt idx="16918">
                  <c:v>0.78106425925925926</c:v>
                </c:pt>
                <c:pt idx="16919">
                  <c:v>0.78106528935185182</c:v>
                </c:pt>
                <c:pt idx="16920">
                  <c:v>0.78106633101851852</c:v>
                </c:pt>
                <c:pt idx="16921">
                  <c:v>0.78106737268518511</c:v>
                </c:pt>
                <c:pt idx="16922">
                  <c:v>0.78106841435185181</c:v>
                </c:pt>
                <c:pt idx="16923">
                  <c:v>0.78106945601851852</c:v>
                </c:pt>
                <c:pt idx="16924">
                  <c:v>0.78107049768518522</c:v>
                </c:pt>
                <c:pt idx="16925">
                  <c:v>0.78107153935185192</c:v>
                </c:pt>
                <c:pt idx="16926">
                  <c:v>0.78107258101851851</c:v>
                </c:pt>
                <c:pt idx="16927">
                  <c:v>0.78107362268518521</c:v>
                </c:pt>
                <c:pt idx="16928">
                  <c:v>0.78107466435185191</c:v>
                </c:pt>
                <c:pt idx="16929">
                  <c:v>0.78107570601851861</c:v>
                </c:pt>
                <c:pt idx="16930">
                  <c:v>0.78107675925925923</c:v>
                </c:pt>
                <c:pt idx="16931">
                  <c:v>0.78107788194444439</c:v>
                </c:pt>
                <c:pt idx="16932">
                  <c:v>0.78107881944444435</c:v>
                </c:pt>
                <c:pt idx="16933">
                  <c:v>0.78107987268518519</c:v>
                </c:pt>
                <c:pt idx="16934">
                  <c:v>0.78108091435185178</c:v>
                </c:pt>
                <c:pt idx="16935">
                  <c:v>0.78108195601851849</c:v>
                </c:pt>
                <c:pt idx="16936">
                  <c:v>0.78108299768518519</c:v>
                </c:pt>
                <c:pt idx="16937">
                  <c:v>0.78108403935185189</c:v>
                </c:pt>
                <c:pt idx="16938">
                  <c:v>0.78108506944444445</c:v>
                </c:pt>
                <c:pt idx="16939">
                  <c:v>0.78108612268518518</c:v>
                </c:pt>
                <c:pt idx="16940">
                  <c:v>0.78108716435185188</c:v>
                </c:pt>
                <c:pt idx="16941">
                  <c:v>0.78108820601851858</c:v>
                </c:pt>
                <c:pt idx="16942">
                  <c:v>0.78108923611111114</c:v>
                </c:pt>
                <c:pt idx="16943">
                  <c:v>0.78109027777777784</c:v>
                </c:pt>
                <c:pt idx="16944">
                  <c:v>0.78109133101851846</c:v>
                </c:pt>
                <c:pt idx="16945">
                  <c:v>0.781092037037037</c:v>
                </c:pt>
                <c:pt idx="16946">
                  <c:v>0.7810930787037037</c:v>
                </c:pt>
                <c:pt idx="16947">
                  <c:v>0.78109410879629626</c:v>
                </c:pt>
                <c:pt idx="16948">
                  <c:v>0.78109513888888893</c:v>
                </c:pt>
                <c:pt idx="16949">
                  <c:v>0.78109619212962966</c:v>
                </c:pt>
                <c:pt idx="16950">
                  <c:v>0.78109723379629636</c:v>
                </c:pt>
                <c:pt idx="16951">
                  <c:v>0.78109826388888892</c:v>
                </c:pt>
                <c:pt idx="16952">
                  <c:v>0.78109931712962954</c:v>
                </c:pt>
                <c:pt idx="16953">
                  <c:v>0.78110034722222232</c:v>
                </c:pt>
                <c:pt idx="16954">
                  <c:v>0.7811013888888888</c:v>
                </c:pt>
                <c:pt idx="16955">
                  <c:v>0.78110244212962965</c:v>
                </c:pt>
                <c:pt idx="16956">
                  <c:v>0.78110348379629624</c:v>
                </c:pt>
                <c:pt idx="16957">
                  <c:v>0.78110452546296294</c:v>
                </c:pt>
                <c:pt idx="16958">
                  <c:v>0.78110556712962964</c:v>
                </c:pt>
                <c:pt idx="16959">
                  <c:v>0.78110660879629634</c:v>
                </c:pt>
                <c:pt idx="16960">
                  <c:v>0.78110765046296293</c:v>
                </c:pt>
                <c:pt idx="16961">
                  <c:v>0.78110869212962963</c:v>
                </c:pt>
                <c:pt idx="16962">
                  <c:v>0.78110974537037048</c:v>
                </c:pt>
                <c:pt idx="16963">
                  <c:v>0.78111078703703696</c:v>
                </c:pt>
                <c:pt idx="16964">
                  <c:v>0.78111180555555559</c:v>
                </c:pt>
                <c:pt idx="16965">
                  <c:v>0.7811128472222223</c:v>
                </c:pt>
                <c:pt idx="16966">
                  <c:v>0.78111390046296292</c:v>
                </c:pt>
                <c:pt idx="16967">
                  <c:v>0.78111460648148145</c:v>
                </c:pt>
                <c:pt idx="16968">
                  <c:v>0.7811156597222223</c:v>
                </c:pt>
                <c:pt idx="16969">
                  <c:v>0.78111666666666668</c:v>
                </c:pt>
                <c:pt idx="16970">
                  <c:v>0.78111771990740742</c:v>
                </c:pt>
                <c:pt idx="16971">
                  <c:v>0.78111876157407412</c:v>
                </c:pt>
                <c:pt idx="16972">
                  <c:v>0.78111980324074082</c:v>
                </c:pt>
                <c:pt idx="16973">
                  <c:v>0.7811208449074073</c:v>
                </c:pt>
                <c:pt idx="16974">
                  <c:v>0.781121886574074</c:v>
                </c:pt>
                <c:pt idx="16975">
                  <c:v>0.78112293981481484</c:v>
                </c:pt>
                <c:pt idx="16976">
                  <c:v>0.78112395833333326</c:v>
                </c:pt>
                <c:pt idx="16977">
                  <c:v>0.7811250115740741</c:v>
                </c:pt>
                <c:pt idx="16978">
                  <c:v>0.78112605324074069</c:v>
                </c:pt>
                <c:pt idx="16979">
                  <c:v>0.78112709490740739</c:v>
                </c:pt>
                <c:pt idx="16980">
                  <c:v>0.78112813657407409</c:v>
                </c:pt>
                <c:pt idx="16981">
                  <c:v>0.7811291782407408</c:v>
                </c:pt>
                <c:pt idx="16982">
                  <c:v>0.78113021990740739</c:v>
                </c:pt>
                <c:pt idx="16983">
                  <c:v>0.78113127314814823</c:v>
                </c:pt>
                <c:pt idx="16984">
                  <c:v>0.78113230324074079</c:v>
                </c:pt>
                <c:pt idx="16985">
                  <c:v>0.78113335648148141</c:v>
                </c:pt>
                <c:pt idx="16986">
                  <c:v>0.78113438657407397</c:v>
                </c:pt>
                <c:pt idx="16987">
                  <c:v>0.78113541666666675</c:v>
                </c:pt>
                <c:pt idx="16988">
                  <c:v>0.78113646990740737</c:v>
                </c:pt>
                <c:pt idx="16989">
                  <c:v>0.78113717592592591</c:v>
                </c:pt>
                <c:pt idx="16990">
                  <c:v>0.78113820601851858</c:v>
                </c:pt>
                <c:pt idx="16991">
                  <c:v>0.781138912037037</c:v>
                </c:pt>
                <c:pt idx="16992">
                  <c:v>0.78113993055555564</c:v>
                </c:pt>
                <c:pt idx="16993">
                  <c:v>0.78114098379629626</c:v>
                </c:pt>
                <c:pt idx="16994">
                  <c:v>0.78114201388888882</c:v>
                </c:pt>
                <c:pt idx="16995">
                  <c:v>0.78114306712962966</c:v>
                </c:pt>
                <c:pt idx="16996">
                  <c:v>0.78114410879629625</c:v>
                </c:pt>
                <c:pt idx="16997">
                  <c:v>0.78114515046296296</c:v>
                </c:pt>
                <c:pt idx="16998">
                  <c:v>0.78114585648148138</c:v>
                </c:pt>
                <c:pt idx="16999">
                  <c:v>0.78114687500000002</c:v>
                </c:pt>
                <c:pt idx="17000">
                  <c:v>0.78114758101851844</c:v>
                </c:pt>
                <c:pt idx="17001">
                  <c:v>0.78114862268518515</c:v>
                </c:pt>
                <c:pt idx="17002">
                  <c:v>0.78114966435185185</c:v>
                </c:pt>
                <c:pt idx="17003">
                  <c:v>0.7811506944444444</c:v>
                </c:pt>
                <c:pt idx="17004">
                  <c:v>0.78115174768518525</c:v>
                </c:pt>
                <c:pt idx="17005">
                  <c:v>0.78115278935185184</c:v>
                </c:pt>
                <c:pt idx="17006">
                  <c:v>0.78115383101851854</c:v>
                </c:pt>
                <c:pt idx="17007">
                  <c:v>0.78115487268518524</c:v>
                </c:pt>
                <c:pt idx="17008">
                  <c:v>0.78115591435185194</c:v>
                </c:pt>
                <c:pt idx="17009">
                  <c:v>0.78115695601851842</c:v>
                </c:pt>
                <c:pt idx="17010">
                  <c:v>0.78115799768518512</c:v>
                </c:pt>
                <c:pt idx="17011">
                  <c:v>0.78115903935185182</c:v>
                </c:pt>
                <c:pt idx="17012">
                  <c:v>0.78116042824074083</c:v>
                </c:pt>
                <c:pt idx="17013">
                  <c:v>0.78116146990740731</c:v>
                </c:pt>
                <c:pt idx="17014">
                  <c:v>0.78116285879629632</c:v>
                </c:pt>
                <c:pt idx="17015">
                  <c:v>0.78116390046296302</c:v>
                </c:pt>
                <c:pt idx="17016">
                  <c:v>0.78116494212962972</c:v>
                </c:pt>
                <c:pt idx="17017">
                  <c:v>0.7811659837962962</c:v>
                </c:pt>
                <c:pt idx="17018">
                  <c:v>0.78116702546296291</c:v>
                </c:pt>
                <c:pt idx="17019">
                  <c:v>0.78116806712962961</c:v>
                </c:pt>
                <c:pt idx="17020">
                  <c:v>0.78116910879629631</c:v>
                </c:pt>
                <c:pt idx="17021">
                  <c:v>0.78117013888888887</c:v>
                </c:pt>
                <c:pt idx="17022">
                  <c:v>0.7811711921296296</c:v>
                </c:pt>
                <c:pt idx="17023">
                  <c:v>0.7811722337962963</c:v>
                </c:pt>
                <c:pt idx="17024">
                  <c:v>0.781173275462963</c:v>
                </c:pt>
                <c:pt idx="17025">
                  <c:v>0.78117431712962959</c:v>
                </c:pt>
                <c:pt idx="17026">
                  <c:v>0.78117535879629629</c:v>
                </c:pt>
                <c:pt idx="17027">
                  <c:v>0.78117640046296299</c:v>
                </c:pt>
                <c:pt idx="17028">
                  <c:v>0.78117743055555555</c:v>
                </c:pt>
                <c:pt idx="17029">
                  <c:v>0.7811784837962964</c:v>
                </c:pt>
                <c:pt idx="17030">
                  <c:v>0.78117952546296288</c:v>
                </c:pt>
                <c:pt idx="17031">
                  <c:v>0.78118056712962958</c:v>
                </c:pt>
                <c:pt idx="17032">
                  <c:v>0.78118159722222213</c:v>
                </c:pt>
                <c:pt idx="17033">
                  <c:v>0.78118230324074078</c:v>
                </c:pt>
                <c:pt idx="17034">
                  <c:v>0.78118334490740737</c:v>
                </c:pt>
                <c:pt idx="17035">
                  <c:v>0.78118405092592591</c:v>
                </c:pt>
                <c:pt idx="17036">
                  <c:v>0.78118508101851847</c:v>
                </c:pt>
                <c:pt idx="17037">
                  <c:v>0.78118612268518517</c:v>
                </c:pt>
                <c:pt idx="17038">
                  <c:v>0.78118716435185187</c:v>
                </c:pt>
                <c:pt idx="17039">
                  <c:v>0.78118820601851846</c:v>
                </c:pt>
                <c:pt idx="17040">
                  <c:v>0.78118924768518516</c:v>
                </c:pt>
                <c:pt idx="17041">
                  <c:v>0.78119028935185186</c:v>
                </c:pt>
                <c:pt idx="17042">
                  <c:v>0.78119133101851856</c:v>
                </c:pt>
                <c:pt idx="17043">
                  <c:v>0.78119237268518515</c:v>
                </c:pt>
                <c:pt idx="17044">
                  <c:v>0.78119340277777782</c:v>
                </c:pt>
                <c:pt idx="17045">
                  <c:v>0.78119444444444441</c:v>
                </c:pt>
                <c:pt idx="17046">
                  <c:v>0.78119549768518526</c:v>
                </c:pt>
                <c:pt idx="17047">
                  <c:v>0.78119619212962965</c:v>
                </c:pt>
                <c:pt idx="17048">
                  <c:v>0.78119723379629624</c:v>
                </c:pt>
                <c:pt idx="17049">
                  <c:v>0.78119793981481489</c:v>
                </c:pt>
                <c:pt idx="17050">
                  <c:v>0.78119896990740745</c:v>
                </c:pt>
                <c:pt idx="17051">
                  <c:v>0.78120001157407415</c:v>
                </c:pt>
                <c:pt idx="17052">
                  <c:v>0.78120105324074063</c:v>
                </c:pt>
                <c:pt idx="17053">
                  <c:v>0.78120209490740733</c:v>
                </c:pt>
                <c:pt idx="17054">
                  <c:v>0.78120313657407403</c:v>
                </c:pt>
                <c:pt idx="17055">
                  <c:v>0.78120417824074073</c:v>
                </c:pt>
                <c:pt idx="17056">
                  <c:v>0.78120520833333329</c:v>
                </c:pt>
                <c:pt idx="17057">
                  <c:v>0.78120591435185183</c:v>
                </c:pt>
                <c:pt idx="17058">
                  <c:v>0.78120662037037036</c:v>
                </c:pt>
                <c:pt idx="17059">
                  <c:v>0.78120765046296292</c:v>
                </c:pt>
                <c:pt idx="17060">
                  <c:v>0.78120869212962962</c:v>
                </c:pt>
                <c:pt idx="17061">
                  <c:v>0.78120973379629632</c:v>
                </c:pt>
                <c:pt idx="17062">
                  <c:v>0.78121077546296291</c:v>
                </c:pt>
                <c:pt idx="17063">
                  <c:v>0.78121181712962962</c:v>
                </c:pt>
                <c:pt idx="17064">
                  <c:v>0.78121285879629632</c:v>
                </c:pt>
                <c:pt idx="17065">
                  <c:v>0.78121390046296302</c:v>
                </c:pt>
                <c:pt idx="17066">
                  <c:v>0.78121494212962961</c:v>
                </c:pt>
                <c:pt idx="17067">
                  <c:v>0.78121597222222228</c:v>
                </c:pt>
                <c:pt idx="17068">
                  <c:v>0.78121701388888887</c:v>
                </c:pt>
                <c:pt idx="17069">
                  <c:v>0.78121841435185191</c:v>
                </c:pt>
                <c:pt idx="17070">
                  <c:v>0.7812194560185185</c:v>
                </c:pt>
                <c:pt idx="17071">
                  <c:v>0.7812204976851852</c:v>
                </c:pt>
                <c:pt idx="17072">
                  <c:v>0.7812215393518519</c:v>
                </c:pt>
                <c:pt idx="17073">
                  <c:v>0.7812225810185186</c:v>
                </c:pt>
                <c:pt idx="17074">
                  <c:v>0.78122362268518508</c:v>
                </c:pt>
                <c:pt idx="17075">
                  <c:v>0.78122466435185178</c:v>
                </c:pt>
                <c:pt idx="17076">
                  <c:v>0.78122570601851848</c:v>
                </c:pt>
                <c:pt idx="17077">
                  <c:v>0.78122673611111104</c:v>
                </c:pt>
                <c:pt idx="17078">
                  <c:v>0.78122777777777774</c:v>
                </c:pt>
                <c:pt idx="17079">
                  <c:v>0.78122848379629628</c:v>
                </c:pt>
                <c:pt idx="17080">
                  <c:v>0.78122952546296298</c:v>
                </c:pt>
                <c:pt idx="17081">
                  <c:v>0.78123056712962968</c:v>
                </c:pt>
                <c:pt idx="17082">
                  <c:v>0.78123160879629638</c:v>
                </c:pt>
                <c:pt idx="17083">
                  <c:v>0.78123265046296286</c:v>
                </c:pt>
                <c:pt idx="17084">
                  <c:v>0.78123368055555564</c:v>
                </c:pt>
                <c:pt idx="17085">
                  <c:v>0.78123472222222212</c:v>
                </c:pt>
                <c:pt idx="17086">
                  <c:v>0.78123577546296297</c:v>
                </c:pt>
                <c:pt idx="17087">
                  <c:v>0.78123681712962956</c:v>
                </c:pt>
                <c:pt idx="17088">
                  <c:v>0.78123784722222223</c:v>
                </c:pt>
                <c:pt idx="17089">
                  <c:v>0.78123890046296296</c:v>
                </c:pt>
                <c:pt idx="17090">
                  <c:v>0.78123993055555552</c:v>
                </c:pt>
                <c:pt idx="17091">
                  <c:v>0.78124098379629636</c:v>
                </c:pt>
                <c:pt idx="17092">
                  <c:v>0.78124202546296295</c:v>
                </c:pt>
                <c:pt idx="17093">
                  <c:v>0.78124306712962965</c:v>
                </c:pt>
                <c:pt idx="17094">
                  <c:v>0.78124410879629635</c:v>
                </c:pt>
                <c:pt idx="17095">
                  <c:v>0.78124515046296306</c:v>
                </c:pt>
                <c:pt idx="17096">
                  <c:v>0.78124619212962954</c:v>
                </c:pt>
                <c:pt idx="17097">
                  <c:v>0.78124723379629624</c:v>
                </c:pt>
                <c:pt idx="17098">
                  <c:v>0.78124827546296294</c:v>
                </c:pt>
                <c:pt idx="17099">
                  <c:v>0.78124931712962964</c:v>
                </c:pt>
                <c:pt idx="17100">
                  <c:v>0.78125043981481479</c:v>
                </c:pt>
                <c:pt idx="17101">
                  <c:v>0.7812513888888889</c:v>
                </c:pt>
                <c:pt idx="17102">
                  <c:v>0.78125243055555549</c:v>
                </c:pt>
                <c:pt idx="17103">
                  <c:v>0.78125348379629633</c:v>
                </c:pt>
                <c:pt idx="17104">
                  <c:v>0.78125452546296303</c:v>
                </c:pt>
                <c:pt idx="17105">
                  <c:v>0.78125555555555559</c:v>
                </c:pt>
                <c:pt idx="17106">
                  <c:v>0.78125627314814816</c:v>
                </c:pt>
                <c:pt idx="17107">
                  <c:v>0.78125730324074072</c:v>
                </c:pt>
                <c:pt idx="17108">
                  <c:v>0.78125834490740742</c:v>
                </c:pt>
                <c:pt idx="17109">
                  <c:v>0.78125938657407401</c:v>
                </c:pt>
                <c:pt idx="17110">
                  <c:v>0.78126043981481486</c:v>
                </c:pt>
                <c:pt idx="17111">
                  <c:v>0.78126146990740741</c:v>
                </c:pt>
                <c:pt idx="17112">
                  <c:v>0.78126249999999997</c:v>
                </c:pt>
                <c:pt idx="17113">
                  <c:v>0.78126354166666667</c:v>
                </c:pt>
                <c:pt idx="17114">
                  <c:v>0.78126459490740741</c:v>
                </c:pt>
                <c:pt idx="17115">
                  <c:v>0.78126563657407411</c:v>
                </c:pt>
                <c:pt idx="17116">
                  <c:v>0.78126667824074081</c:v>
                </c:pt>
                <c:pt idx="17117">
                  <c:v>0.78126770833333337</c:v>
                </c:pt>
                <c:pt idx="17118">
                  <c:v>0.78126878472222216</c:v>
                </c:pt>
                <c:pt idx="17119">
                  <c:v>0.78126979166666677</c:v>
                </c:pt>
                <c:pt idx="17120">
                  <c:v>0.78127084490740739</c:v>
                </c:pt>
                <c:pt idx="17121">
                  <c:v>0.78127188657407409</c:v>
                </c:pt>
                <c:pt idx="17122">
                  <c:v>0.78127292824074068</c:v>
                </c:pt>
                <c:pt idx="17123">
                  <c:v>0.78127395833333335</c:v>
                </c:pt>
                <c:pt idx="17124">
                  <c:v>0.78127535879629628</c:v>
                </c:pt>
                <c:pt idx="17125">
                  <c:v>0.78127674768518529</c:v>
                </c:pt>
                <c:pt idx="17126">
                  <c:v>0.78127778935185177</c:v>
                </c:pt>
                <c:pt idx="17127">
                  <c:v>0.78127883101851847</c:v>
                </c:pt>
                <c:pt idx="17128">
                  <c:v>0.78127987268518517</c:v>
                </c:pt>
                <c:pt idx="17129">
                  <c:v>0.78128091435185187</c:v>
                </c:pt>
                <c:pt idx="17130">
                  <c:v>0.78128195601851846</c:v>
                </c:pt>
                <c:pt idx="17131">
                  <c:v>0.78128298611111113</c:v>
                </c:pt>
                <c:pt idx="17132">
                  <c:v>0.78128403935185187</c:v>
                </c:pt>
                <c:pt idx="17133">
                  <c:v>0.78128506944444442</c:v>
                </c:pt>
                <c:pt idx="17134">
                  <c:v>0.78128611111111113</c:v>
                </c:pt>
                <c:pt idx="17135">
                  <c:v>0.78128716435185186</c:v>
                </c:pt>
                <c:pt idx="17136">
                  <c:v>0.78128819444444442</c:v>
                </c:pt>
                <c:pt idx="17137">
                  <c:v>0.78128923611111112</c:v>
                </c:pt>
                <c:pt idx="17138">
                  <c:v>0.78129027777777782</c:v>
                </c:pt>
                <c:pt idx="17139">
                  <c:v>0.78129133101851844</c:v>
                </c:pt>
                <c:pt idx="17140">
                  <c:v>0.78129237268518514</c:v>
                </c:pt>
                <c:pt idx="17141">
                  <c:v>0.7812934027777777</c:v>
                </c:pt>
                <c:pt idx="17142">
                  <c:v>0.78129445601851855</c:v>
                </c:pt>
                <c:pt idx="17143">
                  <c:v>0.78129549768518514</c:v>
                </c:pt>
                <c:pt idx="17144">
                  <c:v>0.78129653935185184</c:v>
                </c:pt>
                <c:pt idx="17145">
                  <c:v>0.7812975694444444</c:v>
                </c:pt>
                <c:pt idx="17146">
                  <c:v>0.7812986111111111</c:v>
                </c:pt>
                <c:pt idx="17147">
                  <c:v>0.7812996527777778</c:v>
                </c:pt>
                <c:pt idx="17148">
                  <c:v>0.7813006944444445</c:v>
                </c:pt>
                <c:pt idx="17149">
                  <c:v>0.78130174768518523</c:v>
                </c:pt>
                <c:pt idx="17150">
                  <c:v>0.78130277777777779</c:v>
                </c:pt>
                <c:pt idx="17151">
                  <c:v>0.78130381944444449</c:v>
                </c:pt>
                <c:pt idx="17152">
                  <c:v>0.78130487268518511</c:v>
                </c:pt>
                <c:pt idx="17153">
                  <c:v>0.78130591435185182</c:v>
                </c:pt>
                <c:pt idx="17154">
                  <c:v>0.7813066319444445</c:v>
                </c:pt>
                <c:pt idx="17155">
                  <c:v>0.7813078356481481</c:v>
                </c:pt>
                <c:pt idx="17156">
                  <c:v>0.78130902777777778</c:v>
                </c:pt>
                <c:pt idx="17157">
                  <c:v>0.78131008101851851</c:v>
                </c:pt>
                <c:pt idx="17158">
                  <c:v>0.78131112268518521</c:v>
                </c:pt>
                <c:pt idx="17159">
                  <c:v>0.78131181712962972</c:v>
                </c:pt>
                <c:pt idx="17160">
                  <c:v>0.78131285879629619</c:v>
                </c:pt>
                <c:pt idx="17161">
                  <c:v>0.7813139004629629</c:v>
                </c:pt>
                <c:pt idx="17162">
                  <c:v>0.7813149421296296</c:v>
                </c:pt>
                <c:pt idx="17163">
                  <c:v>0.7813159837962963</c:v>
                </c:pt>
                <c:pt idx="17164">
                  <c:v>0.78131702546296289</c:v>
                </c:pt>
                <c:pt idx="17165">
                  <c:v>0.78131806712962959</c:v>
                </c:pt>
                <c:pt idx="17166">
                  <c:v>0.78131910879629629</c:v>
                </c:pt>
                <c:pt idx="17167">
                  <c:v>0.78132015046296299</c:v>
                </c:pt>
                <c:pt idx="17168">
                  <c:v>0.78132118055555555</c:v>
                </c:pt>
                <c:pt idx="17169">
                  <c:v>0.78132222222222225</c:v>
                </c:pt>
                <c:pt idx="17170">
                  <c:v>0.78132326388888895</c:v>
                </c:pt>
                <c:pt idx="17171">
                  <c:v>0.78132396990740738</c:v>
                </c:pt>
                <c:pt idx="17172">
                  <c:v>0.78132501157407408</c:v>
                </c:pt>
                <c:pt idx="17173">
                  <c:v>0.78132570601851858</c:v>
                </c:pt>
                <c:pt idx="17174">
                  <c:v>0.78132674768518517</c:v>
                </c:pt>
                <c:pt idx="17175">
                  <c:v>0.78132777777777784</c:v>
                </c:pt>
                <c:pt idx="17176">
                  <c:v>0.78132881944444443</c:v>
                </c:pt>
                <c:pt idx="17177">
                  <c:v>0.78132986111111113</c:v>
                </c:pt>
                <c:pt idx="17178">
                  <c:v>0.78133090277777784</c:v>
                </c:pt>
                <c:pt idx="17179">
                  <c:v>0.78133194444444454</c:v>
                </c:pt>
                <c:pt idx="17180">
                  <c:v>0.78133298611111102</c:v>
                </c:pt>
                <c:pt idx="17181">
                  <c:v>0.78133402777777772</c:v>
                </c:pt>
                <c:pt idx="17182">
                  <c:v>0.78133508101851845</c:v>
                </c:pt>
                <c:pt idx="17183">
                  <c:v>0.78133612268518515</c:v>
                </c:pt>
                <c:pt idx="17184">
                  <c:v>0.78133716435185185</c:v>
                </c:pt>
                <c:pt idx="17185">
                  <c:v>0.78133820601851856</c:v>
                </c:pt>
                <c:pt idx="17186">
                  <c:v>0.78133924768518526</c:v>
                </c:pt>
                <c:pt idx="17187">
                  <c:v>0.78134027777777781</c:v>
                </c:pt>
                <c:pt idx="17188">
                  <c:v>0.78134131944444452</c:v>
                </c:pt>
                <c:pt idx="17189">
                  <c:v>0.78134237268518525</c:v>
                </c:pt>
                <c:pt idx="17190">
                  <c:v>0.78134307870370368</c:v>
                </c:pt>
                <c:pt idx="17191">
                  <c:v>0.7813440972222222</c:v>
                </c:pt>
                <c:pt idx="17192">
                  <c:v>0.78134512731481476</c:v>
                </c:pt>
                <c:pt idx="17193">
                  <c:v>0.78134618055555549</c:v>
                </c:pt>
                <c:pt idx="17194">
                  <c:v>0.78134722222222219</c:v>
                </c:pt>
                <c:pt idx="17195">
                  <c:v>0.78134826388888889</c:v>
                </c:pt>
                <c:pt idx="17196">
                  <c:v>0.7813493055555556</c:v>
                </c:pt>
                <c:pt idx="17197">
                  <c:v>0.7813503472222223</c:v>
                </c:pt>
                <c:pt idx="17198">
                  <c:v>0.78135140046296303</c:v>
                </c:pt>
                <c:pt idx="17199">
                  <c:v>0.78135243055555559</c:v>
                </c:pt>
                <c:pt idx="17200">
                  <c:v>0.78135349537037035</c:v>
                </c:pt>
                <c:pt idx="17201">
                  <c:v>0.78135451388888899</c:v>
                </c:pt>
                <c:pt idx="17202">
                  <c:v>0.78135555555555547</c:v>
                </c:pt>
                <c:pt idx="17203">
                  <c:v>0.78135659722222217</c:v>
                </c:pt>
                <c:pt idx="17204">
                  <c:v>0.78135763888888887</c:v>
                </c:pt>
                <c:pt idx="17205">
                  <c:v>0.78135868055555557</c:v>
                </c:pt>
                <c:pt idx="17206">
                  <c:v>0.78135973379629631</c:v>
                </c:pt>
                <c:pt idx="17207">
                  <c:v>0.78136043981481473</c:v>
                </c:pt>
                <c:pt idx="17208">
                  <c:v>0.78136145833333337</c:v>
                </c:pt>
                <c:pt idx="17209">
                  <c:v>0.78136217592592594</c:v>
                </c:pt>
                <c:pt idx="17210">
                  <c:v>0.78136319444444446</c:v>
                </c:pt>
                <c:pt idx="17211">
                  <c:v>0.78136423611111105</c:v>
                </c:pt>
                <c:pt idx="17212">
                  <c:v>0.7813652893518519</c:v>
                </c:pt>
                <c:pt idx="17213">
                  <c:v>0.78136631944444446</c:v>
                </c:pt>
                <c:pt idx="17214">
                  <c:v>0.78136736111111116</c:v>
                </c:pt>
                <c:pt idx="17215">
                  <c:v>0.78136840277777775</c:v>
                </c:pt>
                <c:pt idx="17216">
                  <c:v>0.78136944444444445</c:v>
                </c:pt>
                <c:pt idx="17217">
                  <c:v>0.78137048611111115</c:v>
                </c:pt>
                <c:pt idx="17218">
                  <c:v>0.78137152777777785</c:v>
                </c:pt>
                <c:pt idx="17219">
                  <c:v>0.78137256944444433</c:v>
                </c:pt>
                <c:pt idx="17220">
                  <c:v>0.78137362268518518</c:v>
                </c:pt>
                <c:pt idx="17221">
                  <c:v>0.78137465277777773</c:v>
                </c:pt>
                <c:pt idx="17222">
                  <c:v>0.78137570601851847</c:v>
                </c:pt>
                <c:pt idx="17223">
                  <c:v>0.78137673611111114</c:v>
                </c:pt>
                <c:pt idx="17224">
                  <c:v>0.78137777777777773</c:v>
                </c:pt>
                <c:pt idx="17225">
                  <c:v>0.78137881944444443</c:v>
                </c:pt>
                <c:pt idx="17226">
                  <c:v>0.78137952546296285</c:v>
                </c:pt>
                <c:pt idx="17227">
                  <c:v>0.78138055555555563</c:v>
                </c:pt>
                <c:pt idx="17228">
                  <c:v>0.7813812731481482</c:v>
                </c:pt>
                <c:pt idx="17229">
                  <c:v>0.78138229166666662</c:v>
                </c:pt>
                <c:pt idx="17230">
                  <c:v>0.78138333333333332</c:v>
                </c:pt>
                <c:pt idx="17231">
                  <c:v>0.78138405092592589</c:v>
                </c:pt>
                <c:pt idx="17232">
                  <c:v>0.78138474537037039</c:v>
                </c:pt>
                <c:pt idx="17233">
                  <c:v>0.78138576388888892</c:v>
                </c:pt>
                <c:pt idx="17234">
                  <c:v>0.78138680555555551</c:v>
                </c:pt>
                <c:pt idx="17235">
                  <c:v>0.78138785879629635</c:v>
                </c:pt>
                <c:pt idx="17236">
                  <c:v>0.78138888888888891</c:v>
                </c:pt>
                <c:pt idx="17237">
                  <c:v>0.78138993055555561</c:v>
                </c:pt>
                <c:pt idx="17238">
                  <c:v>0.7813909722222222</c:v>
                </c:pt>
                <c:pt idx="17239">
                  <c:v>0.7813923611111111</c:v>
                </c:pt>
                <c:pt idx="17240">
                  <c:v>0.7813934027777778</c:v>
                </c:pt>
                <c:pt idx="17241">
                  <c:v>0.7813944444444445</c:v>
                </c:pt>
                <c:pt idx="17242">
                  <c:v>0.78139516203703696</c:v>
                </c:pt>
                <c:pt idx="17243">
                  <c:v>0.78139618055555549</c:v>
                </c:pt>
                <c:pt idx="17244">
                  <c:v>0.78139722222222219</c:v>
                </c:pt>
                <c:pt idx="17245">
                  <c:v>0.78139793981481487</c:v>
                </c:pt>
                <c:pt idx="17246">
                  <c:v>0.78139863425925926</c:v>
                </c:pt>
                <c:pt idx="17247">
                  <c:v>0.78139965277777768</c:v>
                </c:pt>
                <c:pt idx="17248">
                  <c:v>0.78140069444444438</c:v>
                </c:pt>
                <c:pt idx="17249">
                  <c:v>0.78140173611111108</c:v>
                </c:pt>
                <c:pt idx="17250">
                  <c:v>0.78140278935185181</c:v>
                </c:pt>
                <c:pt idx="17251">
                  <c:v>0.78140381944444448</c:v>
                </c:pt>
                <c:pt idx="17252">
                  <c:v>0.78140486111111107</c:v>
                </c:pt>
                <c:pt idx="17253">
                  <c:v>0.78140590277777777</c:v>
                </c:pt>
                <c:pt idx="17254">
                  <c:v>0.78140662037037034</c:v>
                </c:pt>
                <c:pt idx="17255">
                  <c:v>0.78140731481481485</c:v>
                </c:pt>
                <c:pt idx="17256">
                  <c:v>0.78140833333333326</c:v>
                </c:pt>
                <c:pt idx="17257">
                  <c:v>0.78140905092592583</c:v>
                </c:pt>
                <c:pt idx="17258">
                  <c:v>0.78141006944444447</c:v>
                </c:pt>
                <c:pt idx="17259">
                  <c:v>0.78141079861111118</c:v>
                </c:pt>
                <c:pt idx="17260">
                  <c:v>0.78141181712962959</c:v>
                </c:pt>
                <c:pt idx="17261">
                  <c:v>0.78141252314814824</c:v>
                </c:pt>
                <c:pt idx="17262">
                  <c:v>0.78141354166666666</c:v>
                </c:pt>
                <c:pt idx="17263">
                  <c:v>0.78141458333333336</c:v>
                </c:pt>
                <c:pt idx="17264">
                  <c:v>0.78141563657407398</c:v>
                </c:pt>
                <c:pt idx="17265">
                  <c:v>0.78141666666666676</c:v>
                </c:pt>
                <c:pt idx="17266">
                  <c:v>0.78141771990740738</c:v>
                </c:pt>
                <c:pt idx="17267">
                  <c:v>0.78141876157407408</c:v>
                </c:pt>
                <c:pt idx="17268">
                  <c:v>0.78141946759259262</c:v>
                </c:pt>
                <c:pt idx="17269">
                  <c:v>0.78142049768518518</c:v>
                </c:pt>
                <c:pt idx="17270">
                  <c:v>0.78142120370370372</c:v>
                </c:pt>
                <c:pt idx="17271">
                  <c:v>0.78142222222222213</c:v>
                </c:pt>
                <c:pt idx="17272">
                  <c:v>0.78142293981481481</c:v>
                </c:pt>
                <c:pt idx="17273">
                  <c:v>0.78142395833333333</c:v>
                </c:pt>
                <c:pt idx="17274">
                  <c:v>0.78142465277777784</c:v>
                </c:pt>
                <c:pt idx="17275">
                  <c:v>0.78142569444444454</c:v>
                </c:pt>
                <c:pt idx="17276">
                  <c:v>0.78142640046296297</c:v>
                </c:pt>
                <c:pt idx="17277">
                  <c:v>0.78142743055555552</c:v>
                </c:pt>
                <c:pt idx="17278">
                  <c:v>0.78142847222222223</c:v>
                </c:pt>
                <c:pt idx="17279">
                  <c:v>0.7814291898148148</c:v>
                </c:pt>
                <c:pt idx="17280">
                  <c:v>0.7814298842592593</c:v>
                </c:pt>
                <c:pt idx="17281">
                  <c:v>0.78143091435185186</c:v>
                </c:pt>
                <c:pt idx="17282">
                  <c:v>0.78143163194444443</c:v>
                </c:pt>
                <c:pt idx="17283">
                  <c:v>0.78143266203703698</c:v>
                </c:pt>
                <c:pt idx="17284">
                  <c:v>0.78143335648148149</c:v>
                </c:pt>
                <c:pt idx="17285">
                  <c:v>0.78143437500000001</c:v>
                </c:pt>
                <c:pt idx="17286">
                  <c:v>0.78143509259259269</c:v>
                </c:pt>
                <c:pt idx="17287">
                  <c:v>0.78143611111111111</c:v>
                </c:pt>
                <c:pt idx="17288">
                  <c:v>0.78143681712962965</c:v>
                </c:pt>
                <c:pt idx="17289">
                  <c:v>0.7814378472222222</c:v>
                </c:pt>
                <c:pt idx="17290">
                  <c:v>0.78143856481481488</c:v>
                </c:pt>
                <c:pt idx="17291">
                  <c:v>0.78143958333333341</c:v>
                </c:pt>
                <c:pt idx="17292">
                  <c:v>0.78144030092592587</c:v>
                </c:pt>
                <c:pt idx="17293">
                  <c:v>0.78144131944444439</c:v>
                </c:pt>
                <c:pt idx="17294">
                  <c:v>0.78144203703703707</c:v>
                </c:pt>
                <c:pt idx="17295">
                  <c:v>0.7814430555555556</c:v>
                </c:pt>
                <c:pt idx="17296">
                  <c:v>0.78144377314814817</c:v>
                </c:pt>
                <c:pt idx="17297">
                  <c:v>0.78144479166666658</c:v>
                </c:pt>
                <c:pt idx="17298">
                  <c:v>0.78144550925925926</c:v>
                </c:pt>
                <c:pt idx="17299">
                  <c:v>0.78144653935185182</c:v>
                </c:pt>
                <c:pt idx="17300">
                  <c:v>0.78144724537037036</c:v>
                </c:pt>
                <c:pt idx="17301">
                  <c:v>0.78144827546296292</c:v>
                </c:pt>
                <c:pt idx="17302">
                  <c:v>0.78144896990740742</c:v>
                </c:pt>
                <c:pt idx="17303">
                  <c:v>0.78144999999999998</c:v>
                </c:pt>
                <c:pt idx="17304">
                  <c:v>0.78145070601851863</c:v>
                </c:pt>
                <c:pt idx="17305">
                  <c:v>0.78145173611111118</c:v>
                </c:pt>
                <c:pt idx="17306">
                  <c:v>0.78145244212962961</c:v>
                </c:pt>
                <c:pt idx="17307">
                  <c:v>0.78145347222222217</c:v>
                </c:pt>
                <c:pt idx="17308">
                  <c:v>0.78145418981481474</c:v>
                </c:pt>
                <c:pt idx="17309">
                  <c:v>0.78145520833333337</c:v>
                </c:pt>
                <c:pt idx="17310">
                  <c:v>0.78145592592592594</c:v>
                </c:pt>
                <c:pt idx="17311">
                  <c:v>0.78145694444444447</c:v>
                </c:pt>
                <c:pt idx="17312">
                  <c:v>0.781457650462963</c:v>
                </c:pt>
                <c:pt idx="17313">
                  <c:v>0.78145868055555556</c:v>
                </c:pt>
                <c:pt idx="17314">
                  <c:v>0.78145937499999996</c:v>
                </c:pt>
                <c:pt idx="17315">
                  <c:v>0.78146041666666666</c:v>
                </c:pt>
                <c:pt idx="17316">
                  <c:v>0.78146112268518519</c:v>
                </c:pt>
                <c:pt idx="17317">
                  <c:v>0.78146215277777775</c:v>
                </c:pt>
                <c:pt idx="17318">
                  <c:v>0.78146288194444447</c:v>
                </c:pt>
                <c:pt idx="17319">
                  <c:v>0.78146388888888885</c:v>
                </c:pt>
                <c:pt idx="17320">
                  <c:v>0.78146459490740738</c:v>
                </c:pt>
                <c:pt idx="17321">
                  <c:v>0.78146561342592591</c:v>
                </c:pt>
                <c:pt idx="17322">
                  <c:v>0.78146633101851848</c:v>
                </c:pt>
                <c:pt idx="17323">
                  <c:v>0.78146737268518518</c:v>
                </c:pt>
                <c:pt idx="17324">
                  <c:v>0.78146807870370372</c:v>
                </c:pt>
                <c:pt idx="17325">
                  <c:v>0.78146910879629627</c:v>
                </c:pt>
                <c:pt idx="17326">
                  <c:v>0.78146981481481481</c:v>
                </c:pt>
                <c:pt idx="17327">
                  <c:v>0.78147103009259256</c:v>
                </c:pt>
                <c:pt idx="17328">
                  <c:v>0.78147153935185187</c:v>
                </c:pt>
                <c:pt idx="17329">
                  <c:v>0.78147256944444443</c:v>
                </c:pt>
                <c:pt idx="17330">
                  <c:v>0.781473287037037</c:v>
                </c:pt>
                <c:pt idx="17331">
                  <c:v>0.78147431712962956</c:v>
                </c:pt>
                <c:pt idx="17332">
                  <c:v>0.78147502314814821</c:v>
                </c:pt>
                <c:pt idx="17333">
                  <c:v>0.78147604166666662</c:v>
                </c:pt>
                <c:pt idx="17334">
                  <c:v>0.78147675925925919</c:v>
                </c:pt>
                <c:pt idx="17335">
                  <c:v>0.78147778935185175</c:v>
                </c:pt>
                <c:pt idx="17336">
                  <c:v>0.7814784953703704</c:v>
                </c:pt>
                <c:pt idx="17337">
                  <c:v>0.78147951388888892</c:v>
                </c:pt>
                <c:pt idx="17338">
                  <c:v>0.78148024305555552</c:v>
                </c:pt>
                <c:pt idx="17339">
                  <c:v>0.78148126157407416</c:v>
                </c:pt>
                <c:pt idx="17340">
                  <c:v>0.78148196759259259</c:v>
                </c:pt>
                <c:pt idx="17341">
                  <c:v>0.78148299768518514</c:v>
                </c:pt>
                <c:pt idx="17342">
                  <c:v>0.78148369212962965</c:v>
                </c:pt>
                <c:pt idx="17343">
                  <c:v>0.78148472222222221</c:v>
                </c:pt>
                <c:pt idx="17344">
                  <c:v>0.78148543981481478</c:v>
                </c:pt>
                <c:pt idx="17345">
                  <c:v>0.7814864583333333</c:v>
                </c:pt>
                <c:pt idx="17346">
                  <c:v>0.78148717592592598</c:v>
                </c:pt>
                <c:pt idx="17347">
                  <c:v>0.78148819444444451</c:v>
                </c:pt>
                <c:pt idx="17348">
                  <c:v>0.78148891203703708</c:v>
                </c:pt>
                <c:pt idx="17349">
                  <c:v>0.78148993055555549</c:v>
                </c:pt>
                <c:pt idx="17350">
                  <c:v>0.78149064814814817</c:v>
                </c:pt>
                <c:pt idx="17351">
                  <c:v>0.7814916666666667</c:v>
                </c:pt>
                <c:pt idx="17352">
                  <c:v>0.78149238425925927</c:v>
                </c:pt>
                <c:pt idx="17353">
                  <c:v>0.78149340277777768</c:v>
                </c:pt>
                <c:pt idx="17354">
                  <c:v>0.78149412037037036</c:v>
                </c:pt>
                <c:pt idx="17355">
                  <c:v>0.78149513888888889</c:v>
                </c:pt>
                <c:pt idx="17356">
                  <c:v>0.78149585648148145</c:v>
                </c:pt>
                <c:pt idx="17357">
                  <c:v>0.78149687500000009</c:v>
                </c:pt>
                <c:pt idx="17358">
                  <c:v>0.78149759259259266</c:v>
                </c:pt>
                <c:pt idx="17359">
                  <c:v>0.78149861111111107</c:v>
                </c:pt>
                <c:pt idx="17360">
                  <c:v>0.78149932870370364</c:v>
                </c:pt>
                <c:pt idx="17361">
                  <c:v>0.78150034722222228</c:v>
                </c:pt>
                <c:pt idx="17362">
                  <c:v>0.78150106481481485</c:v>
                </c:pt>
                <c:pt idx="17363">
                  <c:v>0.78150208333333326</c:v>
                </c:pt>
                <c:pt idx="17364">
                  <c:v>0.78150280092592583</c:v>
                </c:pt>
                <c:pt idx="17365">
                  <c:v>0.78150381944444447</c:v>
                </c:pt>
                <c:pt idx="17366">
                  <c:v>0.78150453703703704</c:v>
                </c:pt>
                <c:pt idx="17367">
                  <c:v>0.7815055671296296</c:v>
                </c:pt>
                <c:pt idx="17368">
                  <c:v>0.7815062615740741</c:v>
                </c:pt>
                <c:pt idx="17369">
                  <c:v>0.78150763888888886</c:v>
                </c:pt>
                <c:pt idx="17370">
                  <c:v>0.78150868055555556</c:v>
                </c:pt>
                <c:pt idx="17371">
                  <c:v>0.78150972222222226</c:v>
                </c:pt>
                <c:pt idx="17372">
                  <c:v>0.78151076388888896</c:v>
                </c:pt>
                <c:pt idx="17373">
                  <c:v>0.78151148148148142</c:v>
                </c:pt>
                <c:pt idx="17374">
                  <c:v>0.78151249999999994</c:v>
                </c:pt>
                <c:pt idx="17375">
                  <c:v>0.78151321759259262</c:v>
                </c:pt>
                <c:pt idx="17376">
                  <c:v>0.78151423611111115</c:v>
                </c:pt>
                <c:pt idx="17377">
                  <c:v>0.78151495370370372</c:v>
                </c:pt>
                <c:pt idx="17378">
                  <c:v>0.78151599537037031</c:v>
                </c:pt>
                <c:pt idx="17379">
                  <c:v>0.78151668981481481</c:v>
                </c:pt>
                <c:pt idx="17380">
                  <c:v>0.78151770833333334</c:v>
                </c:pt>
                <c:pt idx="17381">
                  <c:v>0.78151841435185176</c:v>
                </c:pt>
                <c:pt idx="17382">
                  <c:v>0.78151944444444454</c:v>
                </c:pt>
                <c:pt idx="17383">
                  <c:v>0.781520162037037</c:v>
                </c:pt>
                <c:pt idx="17384">
                  <c:v>0.78152118055555553</c:v>
                </c:pt>
                <c:pt idx="17385">
                  <c:v>0.7815218981481481</c:v>
                </c:pt>
                <c:pt idx="17386">
                  <c:v>0.78152291666666673</c:v>
                </c:pt>
                <c:pt idx="17387">
                  <c:v>0.7815236342592593</c:v>
                </c:pt>
                <c:pt idx="17388">
                  <c:v>0.78152465277777772</c:v>
                </c:pt>
                <c:pt idx="17389">
                  <c:v>0.78152538194444443</c:v>
                </c:pt>
                <c:pt idx="17390">
                  <c:v>0.78152638888888892</c:v>
                </c:pt>
                <c:pt idx="17391">
                  <c:v>0.78152710648148149</c:v>
                </c:pt>
                <c:pt idx="17392">
                  <c:v>0.78152812500000002</c:v>
                </c:pt>
                <c:pt idx="17393">
                  <c:v>0.78152883101851855</c:v>
                </c:pt>
                <c:pt idx="17394">
                  <c:v>0.78152986111111111</c:v>
                </c:pt>
                <c:pt idx="17395">
                  <c:v>0.78153056712962965</c:v>
                </c:pt>
                <c:pt idx="17396">
                  <c:v>0.78153159722222221</c:v>
                </c:pt>
                <c:pt idx="17397">
                  <c:v>0.78153231481481489</c:v>
                </c:pt>
                <c:pt idx="17398">
                  <c:v>0.7815333333333333</c:v>
                </c:pt>
                <c:pt idx="17399">
                  <c:v>0.78153405092592587</c:v>
                </c:pt>
                <c:pt idx="17400">
                  <c:v>0.7815350694444444</c:v>
                </c:pt>
                <c:pt idx="17401">
                  <c:v>0.78153578703703708</c:v>
                </c:pt>
                <c:pt idx="17402">
                  <c:v>0.7815368055555556</c:v>
                </c:pt>
                <c:pt idx="17403">
                  <c:v>0.78153752314814817</c:v>
                </c:pt>
                <c:pt idx="17404">
                  <c:v>0.78153854166666659</c:v>
                </c:pt>
                <c:pt idx="17405">
                  <c:v>0.78153925925925927</c:v>
                </c:pt>
                <c:pt idx="17406">
                  <c:v>0.78154027777777779</c:v>
                </c:pt>
                <c:pt idx="17407">
                  <c:v>0.78154098379629622</c:v>
                </c:pt>
                <c:pt idx="17408">
                  <c:v>0.78154201388888878</c:v>
                </c:pt>
                <c:pt idx="17409">
                  <c:v>0.78154273148148146</c:v>
                </c:pt>
                <c:pt idx="17410">
                  <c:v>0.78154376157407413</c:v>
                </c:pt>
                <c:pt idx="17411">
                  <c:v>0.78154446759259255</c:v>
                </c:pt>
                <c:pt idx="17412">
                  <c:v>0.78154548611111119</c:v>
                </c:pt>
                <c:pt idx="17413">
                  <c:v>0.78154619212962961</c:v>
                </c:pt>
                <c:pt idx="17414">
                  <c:v>0.78154722222222217</c:v>
                </c:pt>
                <c:pt idx="17415">
                  <c:v>0.78154826388888887</c:v>
                </c:pt>
                <c:pt idx="17416">
                  <c:v>0.78154898148148144</c:v>
                </c:pt>
                <c:pt idx="17417">
                  <c:v>0.78155000000000008</c:v>
                </c:pt>
                <c:pt idx="17418">
                  <c:v>0.78155104166666656</c:v>
                </c:pt>
                <c:pt idx="17419">
                  <c:v>0.78155208333333326</c:v>
                </c:pt>
                <c:pt idx="17420">
                  <c:v>0.78155312499999996</c:v>
                </c:pt>
                <c:pt idx="17421">
                  <c:v>0.78155416666666666</c:v>
                </c:pt>
                <c:pt idx="17422">
                  <c:v>0.78155521990740739</c:v>
                </c:pt>
                <c:pt idx="17423">
                  <c:v>0.78155624999999995</c:v>
                </c:pt>
                <c:pt idx="17424">
                  <c:v>0.78155729166666665</c:v>
                </c:pt>
                <c:pt idx="17425">
                  <c:v>0.78155833333333335</c:v>
                </c:pt>
                <c:pt idx="17426">
                  <c:v>0.78155937500000006</c:v>
                </c:pt>
                <c:pt idx="17427">
                  <c:v>0.78156041666666665</c:v>
                </c:pt>
                <c:pt idx="17428">
                  <c:v>0.78156146990740749</c:v>
                </c:pt>
                <c:pt idx="17429">
                  <c:v>0.78156250000000005</c:v>
                </c:pt>
                <c:pt idx="17430">
                  <c:v>0.78156354166666675</c:v>
                </c:pt>
                <c:pt idx="17431">
                  <c:v>0.78156459490740737</c:v>
                </c:pt>
                <c:pt idx="17432">
                  <c:v>0.78156598379629638</c:v>
                </c:pt>
                <c:pt idx="17433">
                  <c:v>0.78156701388888894</c:v>
                </c:pt>
                <c:pt idx="17434">
                  <c:v>0.78156806712962956</c:v>
                </c:pt>
                <c:pt idx="17435">
                  <c:v>0.78156909722222212</c:v>
                </c:pt>
                <c:pt idx="17436">
                  <c:v>0.78157013888888882</c:v>
                </c:pt>
                <c:pt idx="17437">
                  <c:v>0.7815708564814815</c:v>
                </c:pt>
                <c:pt idx="17438">
                  <c:v>0.7815715509259259</c:v>
                </c:pt>
                <c:pt idx="17439">
                  <c:v>0.78157256944444453</c:v>
                </c:pt>
                <c:pt idx="17440">
                  <c:v>0.7815732870370371</c:v>
                </c:pt>
                <c:pt idx="17441">
                  <c:v>0.78157430555555552</c:v>
                </c:pt>
                <c:pt idx="17442">
                  <c:v>0.78157504629629626</c:v>
                </c:pt>
                <c:pt idx="17443">
                  <c:v>0.78157604166666672</c:v>
                </c:pt>
                <c:pt idx="17444">
                  <c:v>0.78157675925925929</c:v>
                </c:pt>
                <c:pt idx="17445">
                  <c:v>0.7815777777777777</c:v>
                </c:pt>
                <c:pt idx="17446">
                  <c:v>0.78157881944444441</c:v>
                </c:pt>
                <c:pt idx="17447">
                  <c:v>0.78157986111111111</c:v>
                </c:pt>
                <c:pt idx="17448">
                  <c:v>0.78158091435185184</c:v>
                </c:pt>
                <c:pt idx="17449">
                  <c:v>0.78158194444444451</c:v>
                </c:pt>
                <c:pt idx="17450">
                  <c:v>0.7815829861111111</c:v>
                </c:pt>
                <c:pt idx="17451">
                  <c:v>0.7815840277777778</c:v>
                </c:pt>
                <c:pt idx="17452">
                  <c:v>0.78158511574074074</c:v>
                </c:pt>
                <c:pt idx="17453">
                  <c:v>0.7815861111111112</c:v>
                </c:pt>
                <c:pt idx="17454">
                  <c:v>0.78158715277777768</c:v>
                </c:pt>
                <c:pt idx="17455">
                  <c:v>0.78158819444444438</c:v>
                </c:pt>
                <c:pt idx="17456">
                  <c:v>0.78158890046296303</c:v>
                </c:pt>
                <c:pt idx="17457">
                  <c:v>0.78158993055555559</c:v>
                </c:pt>
                <c:pt idx="17458">
                  <c:v>0.78159064814814816</c:v>
                </c:pt>
                <c:pt idx="17459">
                  <c:v>0.78159166666666657</c:v>
                </c:pt>
                <c:pt idx="17460">
                  <c:v>0.78159271990740742</c:v>
                </c:pt>
                <c:pt idx="17461">
                  <c:v>0.78159374999999998</c:v>
                </c:pt>
                <c:pt idx="17462">
                  <c:v>0.78159479166666668</c:v>
                </c:pt>
                <c:pt idx="17463">
                  <c:v>0.78159583333333327</c:v>
                </c:pt>
                <c:pt idx="17464">
                  <c:v>0.78159687499999997</c:v>
                </c:pt>
                <c:pt idx="17465">
                  <c:v>0.78159758101851862</c:v>
                </c:pt>
                <c:pt idx="17466">
                  <c:v>0.78159861111111117</c:v>
                </c:pt>
                <c:pt idx="17467">
                  <c:v>0.7815993171296296</c:v>
                </c:pt>
                <c:pt idx="17468">
                  <c:v>0.78160034722222216</c:v>
                </c:pt>
                <c:pt idx="17469">
                  <c:v>0.78160105324074081</c:v>
                </c:pt>
                <c:pt idx="17470">
                  <c:v>0.78160209490740751</c:v>
                </c:pt>
                <c:pt idx="17471">
                  <c:v>0.78160280092592593</c:v>
                </c:pt>
                <c:pt idx="17472">
                  <c:v>0.78160383101851849</c:v>
                </c:pt>
                <c:pt idx="17473">
                  <c:v>0.78160453703703714</c:v>
                </c:pt>
                <c:pt idx="17474">
                  <c:v>0.78160555555555555</c:v>
                </c:pt>
                <c:pt idx="17475">
                  <c:v>0.78160659722222225</c:v>
                </c:pt>
                <c:pt idx="17476">
                  <c:v>0.78160763888888896</c:v>
                </c:pt>
                <c:pt idx="17477">
                  <c:v>0.78160869212962958</c:v>
                </c:pt>
                <c:pt idx="17478">
                  <c:v>0.78160972222222214</c:v>
                </c:pt>
                <c:pt idx="17479">
                  <c:v>0.78161076388888884</c:v>
                </c:pt>
                <c:pt idx="17480">
                  <c:v>0.78161146990740737</c:v>
                </c:pt>
                <c:pt idx="17481">
                  <c:v>0.78161250000000004</c:v>
                </c:pt>
                <c:pt idx="17482">
                  <c:v>0.78161321759259261</c:v>
                </c:pt>
                <c:pt idx="17483">
                  <c:v>0.78161423611111103</c:v>
                </c:pt>
                <c:pt idx="17484">
                  <c:v>0.78161494212962968</c:v>
                </c:pt>
                <c:pt idx="17485">
                  <c:v>0.78161598379629627</c:v>
                </c:pt>
                <c:pt idx="17486">
                  <c:v>0.78161666666666674</c:v>
                </c:pt>
                <c:pt idx="17487">
                  <c:v>0.7816176967592593</c:v>
                </c:pt>
                <c:pt idx="17488">
                  <c:v>0.78161840277777772</c:v>
                </c:pt>
                <c:pt idx="17489">
                  <c:v>0.78161944444444442</c:v>
                </c:pt>
                <c:pt idx="17490">
                  <c:v>0.78162016203703699</c:v>
                </c:pt>
                <c:pt idx="17491">
                  <c:v>0.78162118055555563</c:v>
                </c:pt>
                <c:pt idx="17492">
                  <c:v>0.78162187500000002</c:v>
                </c:pt>
                <c:pt idx="17493">
                  <c:v>0.78162326388888881</c:v>
                </c:pt>
                <c:pt idx="17494">
                  <c:v>0.78162432870370369</c:v>
                </c:pt>
                <c:pt idx="17495">
                  <c:v>0.78162534722222221</c:v>
                </c:pt>
                <c:pt idx="17496">
                  <c:v>0.78162638888888891</c:v>
                </c:pt>
                <c:pt idx="17497">
                  <c:v>0.78162710648148137</c:v>
                </c:pt>
                <c:pt idx="17498">
                  <c:v>0.78162812500000001</c:v>
                </c:pt>
                <c:pt idx="17499">
                  <c:v>0.78162884259259258</c:v>
                </c:pt>
                <c:pt idx="17500">
                  <c:v>0.7816298611111111</c:v>
                </c:pt>
                <c:pt idx="17501">
                  <c:v>0.78163057870370378</c:v>
                </c:pt>
                <c:pt idx="17502">
                  <c:v>0.78163160879629634</c:v>
                </c:pt>
                <c:pt idx="17503">
                  <c:v>0.78163231481481477</c:v>
                </c:pt>
                <c:pt idx="17504">
                  <c:v>0.78163333333333329</c:v>
                </c:pt>
                <c:pt idx="17505">
                  <c:v>0.78163403935185183</c:v>
                </c:pt>
                <c:pt idx="17506">
                  <c:v>0.7816350694444445</c:v>
                </c:pt>
                <c:pt idx="17507">
                  <c:v>0.78163577546296292</c:v>
                </c:pt>
                <c:pt idx="17508">
                  <c:v>0.78163680555555548</c:v>
                </c:pt>
                <c:pt idx="17509">
                  <c:v>0.78163752314814816</c:v>
                </c:pt>
                <c:pt idx="17510">
                  <c:v>0.78163854166666669</c:v>
                </c:pt>
                <c:pt idx="17511">
                  <c:v>0.78163925925925926</c:v>
                </c:pt>
                <c:pt idx="17512">
                  <c:v>0.78164027777777767</c:v>
                </c:pt>
                <c:pt idx="17513">
                  <c:v>0.78164099537037035</c:v>
                </c:pt>
                <c:pt idx="17514">
                  <c:v>0.78164202546296302</c:v>
                </c:pt>
                <c:pt idx="17515">
                  <c:v>0.78164273148148145</c:v>
                </c:pt>
                <c:pt idx="17516">
                  <c:v>0.78164375000000008</c:v>
                </c:pt>
                <c:pt idx="17517">
                  <c:v>0.78164445601851851</c:v>
                </c:pt>
                <c:pt idx="17518">
                  <c:v>0.78164548611111107</c:v>
                </c:pt>
                <c:pt idx="17519">
                  <c:v>0.78164619212962971</c:v>
                </c:pt>
                <c:pt idx="17520">
                  <c:v>0.78164722222222227</c:v>
                </c:pt>
                <c:pt idx="17521">
                  <c:v>0.78164793981481484</c:v>
                </c:pt>
                <c:pt idx="17522">
                  <c:v>0.78164895833333337</c:v>
                </c:pt>
                <c:pt idx="17523">
                  <c:v>0.78164968749999997</c:v>
                </c:pt>
                <c:pt idx="17524">
                  <c:v>0.78165069444444446</c:v>
                </c:pt>
                <c:pt idx="17525">
                  <c:v>0.78165141203703703</c:v>
                </c:pt>
                <c:pt idx="17526">
                  <c:v>0.78165243055555556</c:v>
                </c:pt>
                <c:pt idx="17527">
                  <c:v>0.78165314814814824</c:v>
                </c:pt>
                <c:pt idx="17528">
                  <c:v>0.78165416666666665</c:v>
                </c:pt>
                <c:pt idx="17529">
                  <c:v>0.78165488425925922</c:v>
                </c:pt>
                <c:pt idx="17530">
                  <c:v>0.78165590277777774</c:v>
                </c:pt>
                <c:pt idx="17531">
                  <c:v>0.78165660879629628</c:v>
                </c:pt>
                <c:pt idx="17532">
                  <c:v>0.78165763888888895</c:v>
                </c:pt>
                <c:pt idx="17533">
                  <c:v>0.78165834490740738</c:v>
                </c:pt>
                <c:pt idx="17534">
                  <c:v>0.78165937499999993</c:v>
                </c:pt>
                <c:pt idx="17535">
                  <c:v>0.78166010416666676</c:v>
                </c:pt>
                <c:pt idx="17536">
                  <c:v>0.78166111111111114</c:v>
                </c:pt>
                <c:pt idx="17537">
                  <c:v>0.78166182870370371</c:v>
                </c:pt>
                <c:pt idx="17538">
                  <c:v>0.78166284722222212</c:v>
                </c:pt>
                <c:pt idx="17539">
                  <c:v>0.78166355324074077</c:v>
                </c:pt>
                <c:pt idx="17540">
                  <c:v>0.78166459490740747</c:v>
                </c:pt>
                <c:pt idx="17541">
                  <c:v>0.7816653009259259</c:v>
                </c:pt>
                <c:pt idx="17542">
                  <c:v>0.78166631944444454</c:v>
                </c:pt>
                <c:pt idx="17543">
                  <c:v>0.7816670370370371</c:v>
                </c:pt>
                <c:pt idx="17544">
                  <c:v>0.78166805555555552</c:v>
                </c:pt>
                <c:pt idx="17545">
                  <c:v>0.78166876157407417</c:v>
                </c:pt>
                <c:pt idx="17546">
                  <c:v>0.78166979166666672</c:v>
                </c:pt>
                <c:pt idx="17547">
                  <c:v>0.78167050925925929</c:v>
                </c:pt>
                <c:pt idx="17548">
                  <c:v>0.78167152777777771</c:v>
                </c:pt>
                <c:pt idx="17549">
                  <c:v>0.78167224537037028</c:v>
                </c:pt>
                <c:pt idx="17550">
                  <c:v>0.78167326388888891</c:v>
                </c:pt>
                <c:pt idx="17551">
                  <c:v>0.78167398148148148</c:v>
                </c:pt>
                <c:pt idx="17552">
                  <c:v>0.78167500000000001</c:v>
                </c:pt>
                <c:pt idx="17553">
                  <c:v>0.78167571759259269</c:v>
                </c:pt>
                <c:pt idx="17554">
                  <c:v>0.7816767361111111</c:v>
                </c:pt>
                <c:pt idx="17555">
                  <c:v>0.78167745370370367</c:v>
                </c:pt>
                <c:pt idx="17556">
                  <c:v>0.7816784722222222</c:v>
                </c:pt>
                <c:pt idx="17557">
                  <c:v>0.78167918981481488</c:v>
                </c:pt>
                <c:pt idx="17558">
                  <c:v>0.7816802083333334</c:v>
                </c:pt>
                <c:pt idx="17559">
                  <c:v>0.78168092592592586</c:v>
                </c:pt>
                <c:pt idx="17560">
                  <c:v>0.78168194444444439</c:v>
                </c:pt>
                <c:pt idx="17561">
                  <c:v>0.78168266203703707</c:v>
                </c:pt>
                <c:pt idx="17562">
                  <c:v>0.78168368055555559</c:v>
                </c:pt>
                <c:pt idx="17563">
                  <c:v>0.78168472222222218</c:v>
                </c:pt>
                <c:pt idx="17564">
                  <c:v>0.78168543981481475</c:v>
                </c:pt>
                <c:pt idx="17565">
                  <c:v>0.78168613425925926</c:v>
                </c:pt>
                <c:pt idx="17566">
                  <c:v>0.78168715277777778</c:v>
                </c:pt>
                <c:pt idx="17567">
                  <c:v>0.78168787037037035</c:v>
                </c:pt>
                <c:pt idx="17568">
                  <c:v>0.78168888888888899</c:v>
                </c:pt>
                <c:pt idx="17569">
                  <c:v>0.78168960648148145</c:v>
                </c:pt>
                <c:pt idx="17570">
                  <c:v>0.78169062499999997</c:v>
                </c:pt>
                <c:pt idx="17571">
                  <c:v>0.78169131944444448</c:v>
                </c:pt>
                <c:pt idx="17572">
                  <c:v>0.78169234953703703</c:v>
                </c:pt>
                <c:pt idx="17573">
                  <c:v>0.7816930671296296</c:v>
                </c:pt>
                <c:pt idx="17574">
                  <c:v>0.78169409722222216</c:v>
                </c:pt>
                <c:pt idx="17575">
                  <c:v>0.78169481481481473</c:v>
                </c:pt>
                <c:pt idx="17576">
                  <c:v>0.78169584490740751</c:v>
                </c:pt>
                <c:pt idx="17577">
                  <c:v>0.78169655092592594</c:v>
                </c:pt>
                <c:pt idx="17578">
                  <c:v>0.78169758101851849</c:v>
                </c:pt>
                <c:pt idx="17579">
                  <c:v>0.78169828703703714</c:v>
                </c:pt>
                <c:pt idx="17580">
                  <c:v>0.7816993171296297</c:v>
                </c:pt>
                <c:pt idx="17581">
                  <c:v>0.78170002314814813</c:v>
                </c:pt>
                <c:pt idx="17582">
                  <c:v>0.78170104166666665</c:v>
                </c:pt>
                <c:pt idx="17583">
                  <c:v>0.78170175925925933</c:v>
                </c:pt>
                <c:pt idx="17584">
                  <c:v>0.78170276620370371</c:v>
                </c:pt>
                <c:pt idx="17585">
                  <c:v>0.78170348379629628</c:v>
                </c:pt>
                <c:pt idx="17586">
                  <c:v>0.78170451388888884</c:v>
                </c:pt>
                <c:pt idx="17587">
                  <c:v>0.78170523148148152</c:v>
                </c:pt>
                <c:pt idx="17588">
                  <c:v>0.78170625000000005</c:v>
                </c:pt>
                <c:pt idx="17589">
                  <c:v>0.78170696759259262</c:v>
                </c:pt>
                <c:pt idx="17590">
                  <c:v>0.78170798611111103</c:v>
                </c:pt>
                <c:pt idx="17591">
                  <c:v>0.78170870370370371</c:v>
                </c:pt>
                <c:pt idx="17592">
                  <c:v>0.78170973379629627</c:v>
                </c:pt>
                <c:pt idx="17593">
                  <c:v>0.78171043981481481</c:v>
                </c:pt>
                <c:pt idx="17594">
                  <c:v>0.78171145833333322</c:v>
                </c:pt>
                <c:pt idx="17595">
                  <c:v>0.7817121759259259</c:v>
                </c:pt>
                <c:pt idx="17596">
                  <c:v>0.78171319444444443</c:v>
                </c:pt>
                <c:pt idx="17597">
                  <c:v>0.78171390046296307</c:v>
                </c:pt>
                <c:pt idx="17598">
                  <c:v>0.78171493055555563</c:v>
                </c:pt>
                <c:pt idx="17599">
                  <c:v>0.78171563657407406</c:v>
                </c:pt>
                <c:pt idx="17600">
                  <c:v>0.78171666666666662</c:v>
                </c:pt>
                <c:pt idx="17601">
                  <c:v>0.78171738425925918</c:v>
                </c:pt>
                <c:pt idx="17602">
                  <c:v>0.78171840277777782</c:v>
                </c:pt>
                <c:pt idx="17603">
                  <c:v>0.78171912037037039</c:v>
                </c:pt>
                <c:pt idx="17604">
                  <c:v>0.78172015046296295</c:v>
                </c:pt>
                <c:pt idx="17605">
                  <c:v>0.78172085648148137</c:v>
                </c:pt>
                <c:pt idx="17606">
                  <c:v>0.78172187500000001</c:v>
                </c:pt>
                <c:pt idx="17607">
                  <c:v>0.78172259259259258</c:v>
                </c:pt>
                <c:pt idx="17608">
                  <c:v>0.78172361111111111</c:v>
                </c:pt>
                <c:pt idx="17609">
                  <c:v>0.78172432870370379</c:v>
                </c:pt>
                <c:pt idx="17610">
                  <c:v>0.7817253472222222</c:v>
                </c:pt>
                <c:pt idx="17611">
                  <c:v>0.78172605324074074</c:v>
                </c:pt>
                <c:pt idx="17612">
                  <c:v>0.78172708333333329</c:v>
                </c:pt>
                <c:pt idx="17613">
                  <c:v>0.78172778935185183</c:v>
                </c:pt>
                <c:pt idx="17614">
                  <c:v>0.7817288194444445</c:v>
                </c:pt>
                <c:pt idx="17615">
                  <c:v>0.78172952546296293</c:v>
                </c:pt>
                <c:pt idx="17616">
                  <c:v>0.78173055555555548</c:v>
                </c:pt>
                <c:pt idx="17617">
                  <c:v>0.78173126157407413</c:v>
                </c:pt>
                <c:pt idx="17618">
                  <c:v>0.78173229166666669</c:v>
                </c:pt>
                <c:pt idx="17619">
                  <c:v>0.78173300925925926</c:v>
                </c:pt>
                <c:pt idx="17620">
                  <c:v>0.78173402777777767</c:v>
                </c:pt>
                <c:pt idx="17621">
                  <c:v>0.78173474537037035</c:v>
                </c:pt>
                <c:pt idx="17622">
                  <c:v>0.78173576388888888</c:v>
                </c:pt>
                <c:pt idx="17623">
                  <c:v>0.78173646990740731</c:v>
                </c:pt>
                <c:pt idx="17624">
                  <c:v>0.78173750000000009</c:v>
                </c:pt>
                <c:pt idx="17625">
                  <c:v>0.78173820601851851</c:v>
                </c:pt>
                <c:pt idx="17626">
                  <c:v>0.78173958333333327</c:v>
                </c:pt>
                <c:pt idx="17627">
                  <c:v>0.78174030092592595</c:v>
                </c:pt>
                <c:pt idx="17628">
                  <c:v>0.78174099537037034</c:v>
                </c:pt>
                <c:pt idx="17629">
                  <c:v>0.78174168981481484</c:v>
                </c:pt>
                <c:pt idx="17630">
                  <c:v>0.78174270833333337</c:v>
                </c:pt>
                <c:pt idx="17631">
                  <c:v>0.78174342592592583</c:v>
                </c:pt>
                <c:pt idx="17632">
                  <c:v>0.78174444444444446</c:v>
                </c:pt>
                <c:pt idx="17633">
                  <c:v>0.78174516203703703</c:v>
                </c:pt>
                <c:pt idx="17634">
                  <c:v>0.78174619212962959</c:v>
                </c:pt>
                <c:pt idx="17635">
                  <c:v>0.78174689814814824</c:v>
                </c:pt>
                <c:pt idx="17636">
                  <c:v>0.7817479282407408</c:v>
                </c:pt>
                <c:pt idx="17637">
                  <c:v>0.78174862268518519</c:v>
                </c:pt>
                <c:pt idx="17638">
                  <c:v>0.78174965277777775</c:v>
                </c:pt>
                <c:pt idx="17639">
                  <c:v>0.78175035879629629</c:v>
                </c:pt>
                <c:pt idx="17640">
                  <c:v>0.78175140046296299</c:v>
                </c:pt>
                <c:pt idx="17641">
                  <c:v>0.78175210648148141</c:v>
                </c:pt>
                <c:pt idx="17642">
                  <c:v>0.78175312499999994</c:v>
                </c:pt>
                <c:pt idx="17643">
                  <c:v>0.78175384259259262</c:v>
                </c:pt>
                <c:pt idx="17644">
                  <c:v>0.78175486111111114</c:v>
                </c:pt>
                <c:pt idx="17645">
                  <c:v>0.78175557870370371</c:v>
                </c:pt>
                <c:pt idx="17646">
                  <c:v>0.78175659722222213</c:v>
                </c:pt>
                <c:pt idx="17647">
                  <c:v>0.78175731481481481</c:v>
                </c:pt>
                <c:pt idx="17648">
                  <c:v>0.78175833333333333</c:v>
                </c:pt>
                <c:pt idx="17649">
                  <c:v>0.78175906249999993</c:v>
                </c:pt>
                <c:pt idx="17650">
                  <c:v>0.78176012731481481</c:v>
                </c:pt>
                <c:pt idx="17651">
                  <c:v>0.78176077546296296</c:v>
                </c:pt>
                <c:pt idx="17652">
                  <c:v>0.78176180555555552</c:v>
                </c:pt>
                <c:pt idx="17653">
                  <c:v>0.78176251157407417</c:v>
                </c:pt>
                <c:pt idx="17654">
                  <c:v>0.78176354166666673</c:v>
                </c:pt>
                <c:pt idx="17655">
                  <c:v>0.7817642592592593</c:v>
                </c:pt>
                <c:pt idx="17656">
                  <c:v>0.78176527777777771</c:v>
                </c:pt>
                <c:pt idx="17657">
                  <c:v>0.78176598379629636</c:v>
                </c:pt>
                <c:pt idx="17658">
                  <c:v>0.78176701388888892</c:v>
                </c:pt>
                <c:pt idx="17659">
                  <c:v>0.78176775462962966</c:v>
                </c:pt>
                <c:pt idx="17660">
                  <c:v>0.78176875000000001</c:v>
                </c:pt>
                <c:pt idx="17661">
                  <c:v>0.78176946759259269</c:v>
                </c:pt>
                <c:pt idx="17662">
                  <c:v>0.78177048611111111</c:v>
                </c:pt>
                <c:pt idx="17663">
                  <c:v>0.78177120370370368</c:v>
                </c:pt>
                <c:pt idx="17664">
                  <c:v>0.78177221064814806</c:v>
                </c:pt>
                <c:pt idx="17665">
                  <c:v>0.78177292824074074</c:v>
                </c:pt>
                <c:pt idx="17666">
                  <c:v>0.7817739583333333</c:v>
                </c:pt>
                <c:pt idx="17667">
                  <c:v>0.78177466435185183</c:v>
                </c:pt>
                <c:pt idx="17668">
                  <c:v>0.78177569444444439</c:v>
                </c:pt>
                <c:pt idx="17669">
                  <c:v>0.78177641203703707</c:v>
                </c:pt>
                <c:pt idx="17670">
                  <c:v>0.7817774305555556</c:v>
                </c:pt>
                <c:pt idx="17671">
                  <c:v>0.78177814814814817</c:v>
                </c:pt>
                <c:pt idx="17672">
                  <c:v>0.78177916666666658</c:v>
                </c:pt>
                <c:pt idx="17673">
                  <c:v>0.78177988425925926</c:v>
                </c:pt>
                <c:pt idx="17674">
                  <c:v>0.78178090277777779</c:v>
                </c:pt>
                <c:pt idx="17675">
                  <c:v>0.78178162037037036</c:v>
                </c:pt>
                <c:pt idx="17676">
                  <c:v>0.78178263888888899</c:v>
                </c:pt>
                <c:pt idx="17677">
                  <c:v>0.78178333333333327</c:v>
                </c:pt>
                <c:pt idx="17678">
                  <c:v>0.78178437499999998</c:v>
                </c:pt>
                <c:pt idx="17679">
                  <c:v>0.78178509259259255</c:v>
                </c:pt>
                <c:pt idx="17680">
                  <c:v>0.78178611111111118</c:v>
                </c:pt>
                <c:pt idx="17681">
                  <c:v>0.78178682870370375</c:v>
                </c:pt>
                <c:pt idx="17682">
                  <c:v>0.78178784722222217</c:v>
                </c:pt>
                <c:pt idx="17683">
                  <c:v>0.78178857638888888</c:v>
                </c:pt>
                <c:pt idx="17684">
                  <c:v>0.78178958333333337</c:v>
                </c:pt>
                <c:pt idx="17685">
                  <c:v>0.78179030092592594</c:v>
                </c:pt>
                <c:pt idx="17686">
                  <c:v>0.78179131944444447</c:v>
                </c:pt>
                <c:pt idx="17687">
                  <c:v>0.78179201388888886</c:v>
                </c:pt>
                <c:pt idx="17688">
                  <c:v>0.78179305555555556</c:v>
                </c:pt>
                <c:pt idx="17689">
                  <c:v>0.78179377314814813</c:v>
                </c:pt>
                <c:pt idx="17690">
                  <c:v>0.78179491898148157</c:v>
                </c:pt>
                <c:pt idx="17691">
                  <c:v>0.78179549768518519</c:v>
                </c:pt>
                <c:pt idx="17692">
                  <c:v>0.78179652777777775</c:v>
                </c:pt>
                <c:pt idx="17693">
                  <c:v>0.78179791666666665</c:v>
                </c:pt>
                <c:pt idx="17694">
                  <c:v>0.78179895833333335</c:v>
                </c:pt>
                <c:pt idx="17695">
                  <c:v>0.78180000000000005</c:v>
                </c:pt>
                <c:pt idx="17696">
                  <c:v>0.78180071759259262</c:v>
                </c:pt>
                <c:pt idx="17697">
                  <c:v>0.78180173611111103</c:v>
                </c:pt>
                <c:pt idx="17698">
                  <c:v>0.78180245370370371</c:v>
                </c:pt>
                <c:pt idx="17699">
                  <c:v>0.78180347222222224</c:v>
                </c:pt>
                <c:pt idx="17700">
                  <c:v>0.78180418981481481</c:v>
                </c:pt>
                <c:pt idx="17701">
                  <c:v>0.78180521990740737</c:v>
                </c:pt>
                <c:pt idx="17702">
                  <c:v>0.78180593750000005</c:v>
                </c:pt>
                <c:pt idx="17703">
                  <c:v>0.7818069328703704</c:v>
                </c:pt>
                <c:pt idx="17704">
                  <c:v>0.78180763888888893</c:v>
                </c:pt>
                <c:pt idx="17705">
                  <c:v>0.78180868055555564</c:v>
                </c:pt>
                <c:pt idx="17706">
                  <c:v>0.7818093981481482</c:v>
                </c:pt>
                <c:pt idx="17707">
                  <c:v>0.78181041666666662</c:v>
                </c:pt>
                <c:pt idx="17708">
                  <c:v>0.78181115740740736</c:v>
                </c:pt>
                <c:pt idx="17709">
                  <c:v>0.78181215277777782</c:v>
                </c:pt>
                <c:pt idx="17710">
                  <c:v>0.78181285879629625</c:v>
                </c:pt>
                <c:pt idx="17711">
                  <c:v>0.78181390046296295</c:v>
                </c:pt>
                <c:pt idx="17712">
                  <c:v>0.78181459490740746</c:v>
                </c:pt>
                <c:pt idx="17713">
                  <c:v>0.78181562500000001</c:v>
                </c:pt>
                <c:pt idx="17714">
                  <c:v>0.78181634259259258</c:v>
                </c:pt>
                <c:pt idx="17715">
                  <c:v>0.78181736111111111</c:v>
                </c:pt>
                <c:pt idx="17716">
                  <c:v>0.78181807870370379</c:v>
                </c:pt>
                <c:pt idx="17717">
                  <c:v>0.7818190972222222</c:v>
                </c:pt>
                <c:pt idx="17718">
                  <c:v>0.78181981481481477</c:v>
                </c:pt>
                <c:pt idx="17719">
                  <c:v>0.7818208333333333</c:v>
                </c:pt>
                <c:pt idx="17720">
                  <c:v>0.78182155092592598</c:v>
                </c:pt>
                <c:pt idx="17721">
                  <c:v>0.7818225694444445</c:v>
                </c:pt>
                <c:pt idx="17722">
                  <c:v>0.78182328703703696</c:v>
                </c:pt>
                <c:pt idx="17723">
                  <c:v>0.78182430555555549</c:v>
                </c:pt>
                <c:pt idx="17724">
                  <c:v>0.78182502314814817</c:v>
                </c:pt>
                <c:pt idx="17725">
                  <c:v>0.78182604166666669</c:v>
                </c:pt>
                <c:pt idx="17726">
                  <c:v>0.78182675925925926</c:v>
                </c:pt>
                <c:pt idx="17727">
                  <c:v>0.78182777777777768</c:v>
                </c:pt>
                <c:pt idx="17728">
                  <c:v>0.78182849537037036</c:v>
                </c:pt>
                <c:pt idx="17729">
                  <c:v>0.78182951388888888</c:v>
                </c:pt>
                <c:pt idx="17730">
                  <c:v>0.78183090277777778</c:v>
                </c:pt>
                <c:pt idx="17731">
                  <c:v>0.78183194444444448</c:v>
                </c:pt>
                <c:pt idx="17732">
                  <c:v>0.78183298611111107</c:v>
                </c:pt>
                <c:pt idx="17733">
                  <c:v>0.78183370370370364</c:v>
                </c:pt>
                <c:pt idx="17734">
                  <c:v>0.78183472222222228</c:v>
                </c:pt>
                <c:pt idx="17735">
                  <c:v>0.78183543981481485</c:v>
                </c:pt>
                <c:pt idx="17736">
                  <c:v>0.78183645833333326</c:v>
                </c:pt>
                <c:pt idx="17737">
                  <c:v>0.78183717592592583</c:v>
                </c:pt>
                <c:pt idx="17738">
                  <c:v>0.78183819444444447</c:v>
                </c:pt>
                <c:pt idx="17739">
                  <c:v>0.78183891203703704</c:v>
                </c:pt>
                <c:pt idx="17740">
                  <c:v>0.78183993055555556</c:v>
                </c:pt>
                <c:pt idx="17741">
                  <c:v>0.78184064814814824</c:v>
                </c:pt>
                <c:pt idx="17742">
                  <c:v>0.78184166666666666</c:v>
                </c:pt>
                <c:pt idx="17743">
                  <c:v>0.7818427199074075</c:v>
                </c:pt>
                <c:pt idx="17744">
                  <c:v>0.78184342592592593</c:v>
                </c:pt>
                <c:pt idx="17745">
                  <c:v>0.78184412037037043</c:v>
                </c:pt>
                <c:pt idx="17746">
                  <c:v>0.78184513888888896</c:v>
                </c:pt>
                <c:pt idx="17747">
                  <c:v>0.78184585648148142</c:v>
                </c:pt>
                <c:pt idx="17748">
                  <c:v>0.78184687499999994</c:v>
                </c:pt>
                <c:pt idx="17749">
                  <c:v>0.78184759259259262</c:v>
                </c:pt>
                <c:pt idx="17750">
                  <c:v>0.78184861111111115</c:v>
                </c:pt>
                <c:pt idx="17751">
                  <c:v>0.78184932870370372</c:v>
                </c:pt>
                <c:pt idx="17752">
                  <c:v>0.78185034722222213</c:v>
                </c:pt>
                <c:pt idx="17753">
                  <c:v>0.78185106481481481</c:v>
                </c:pt>
                <c:pt idx="17754">
                  <c:v>0.78185208333333334</c:v>
                </c:pt>
                <c:pt idx="17755">
                  <c:v>0.78185284722222226</c:v>
                </c:pt>
                <c:pt idx="17756">
                  <c:v>0.78185381944444454</c:v>
                </c:pt>
                <c:pt idx="17757">
                  <c:v>0.78185520833333333</c:v>
                </c:pt>
                <c:pt idx="17758">
                  <c:v>0.78185625000000003</c:v>
                </c:pt>
                <c:pt idx="17759">
                  <c:v>0.78185729166666673</c:v>
                </c:pt>
                <c:pt idx="17760">
                  <c:v>0.7818580092592593</c:v>
                </c:pt>
                <c:pt idx="17761">
                  <c:v>0.78185902777777772</c:v>
                </c:pt>
                <c:pt idx="17762">
                  <c:v>0.78185974537037028</c:v>
                </c:pt>
                <c:pt idx="17763">
                  <c:v>0.78186076388888892</c:v>
                </c:pt>
                <c:pt idx="17764">
                  <c:v>0.78186148148148149</c:v>
                </c:pt>
                <c:pt idx="17765">
                  <c:v>0.78186250000000002</c:v>
                </c:pt>
                <c:pt idx="17766">
                  <c:v>0.7818632175925927</c:v>
                </c:pt>
                <c:pt idx="17767">
                  <c:v>0.78186424768518525</c:v>
                </c:pt>
                <c:pt idx="17768">
                  <c:v>0.7818649305555555</c:v>
                </c:pt>
                <c:pt idx="17769">
                  <c:v>0.78186597222222221</c:v>
                </c:pt>
                <c:pt idx="17770">
                  <c:v>0.78186668981481489</c:v>
                </c:pt>
                <c:pt idx="17771">
                  <c:v>0.7818677083333333</c:v>
                </c:pt>
                <c:pt idx="17772">
                  <c:v>0.78186842592592587</c:v>
                </c:pt>
                <c:pt idx="17773">
                  <c:v>0.78186944444444439</c:v>
                </c:pt>
                <c:pt idx="17774">
                  <c:v>0.78187016203703708</c:v>
                </c:pt>
                <c:pt idx="17775">
                  <c:v>0.7818711805555556</c:v>
                </c:pt>
                <c:pt idx="17776">
                  <c:v>0.78187189814814817</c:v>
                </c:pt>
                <c:pt idx="17777">
                  <c:v>0.78187291666666658</c:v>
                </c:pt>
                <c:pt idx="17778">
                  <c:v>0.78187363425925926</c:v>
                </c:pt>
                <c:pt idx="17779">
                  <c:v>0.78187465277777779</c:v>
                </c:pt>
                <c:pt idx="17780">
                  <c:v>0.78187537037037036</c:v>
                </c:pt>
                <c:pt idx="17781">
                  <c:v>0.781876388888889</c:v>
                </c:pt>
                <c:pt idx="17782">
                  <c:v>0.78187709490740742</c:v>
                </c:pt>
                <c:pt idx="17783">
                  <c:v>0.78187812499999998</c:v>
                </c:pt>
                <c:pt idx="17784">
                  <c:v>0.78187916666666668</c:v>
                </c:pt>
                <c:pt idx="17785">
                  <c:v>0.78187988425925925</c:v>
                </c:pt>
                <c:pt idx="17786">
                  <c:v>0.78188057870370375</c:v>
                </c:pt>
                <c:pt idx="17787">
                  <c:v>0.78188159722222217</c:v>
                </c:pt>
                <c:pt idx="17788">
                  <c:v>0.78188231481481474</c:v>
                </c:pt>
                <c:pt idx="17789">
                  <c:v>0.78188333333333337</c:v>
                </c:pt>
                <c:pt idx="17790">
                  <c:v>0.7818840393518518</c:v>
                </c:pt>
                <c:pt idx="17791">
                  <c:v>0.78188506944444447</c:v>
                </c:pt>
                <c:pt idx="17792">
                  <c:v>0.78188578703703693</c:v>
                </c:pt>
                <c:pt idx="17793">
                  <c:v>0.78188680555555556</c:v>
                </c:pt>
                <c:pt idx="17794">
                  <c:v>0.78188784722222227</c:v>
                </c:pt>
                <c:pt idx="17795">
                  <c:v>0.78188854166666666</c:v>
                </c:pt>
                <c:pt idx="17796">
                  <c:v>0.78188958333333336</c:v>
                </c:pt>
                <c:pt idx="17797">
                  <c:v>0.78189030092592582</c:v>
                </c:pt>
                <c:pt idx="17798">
                  <c:v>0.7818913310185186</c:v>
                </c:pt>
                <c:pt idx="17799">
                  <c:v>0.78189203703703702</c:v>
                </c:pt>
                <c:pt idx="17800">
                  <c:v>0.78189306712962958</c:v>
                </c:pt>
                <c:pt idx="17801">
                  <c:v>0.78189381944444447</c:v>
                </c:pt>
                <c:pt idx="17802">
                  <c:v>0.78189479166666664</c:v>
                </c:pt>
                <c:pt idx="17803">
                  <c:v>0.78189549768518518</c:v>
                </c:pt>
                <c:pt idx="17804">
                  <c:v>0.78189652777777774</c:v>
                </c:pt>
                <c:pt idx="17805">
                  <c:v>0.78189723379629628</c:v>
                </c:pt>
                <c:pt idx="17806">
                  <c:v>0.78189826388888894</c:v>
                </c:pt>
                <c:pt idx="17807">
                  <c:v>0.78189896990740737</c:v>
                </c:pt>
                <c:pt idx="17808">
                  <c:v>0.78189999999999993</c:v>
                </c:pt>
                <c:pt idx="17809">
                  <c:v>0.78190070601851858</c:v>
                </c:pt>
                <c:pt idx="17810">
                  <c:v>0.78190173611111113</c:v>
                </c:pt>
                <c:pt idx="17811">
                  <c:v>0.78190244212962956</c:v>
                </c:pt>
                <c:pt idx="17812">
                  <c:v>0.78190347222222212</c:v>
                </c:pt>
                <c:pt idx="17813">
                  <c:v>0.78190417824074077</c:v>
                </c:pt>
                <c:pt idx="17814">
                  <c:v>0.78190520833333332</c:v>
                </c:pt>
                <c:pt idx="17815">
                  <c:v>0.78190591435185175</c:v>
                </c:pt>
                <c:pt idx="17816">
                  <c:v>0.78190694444444453</c:v>
                </c:pt>
                <c:pt idx="17817">
                  <c:v>0.78190765046296296</c:v>
                </c:pt>
                <c:pt idx="17818">
                  <c:v>0.78190868055555551</c:v>
                </c:pt>
                <c:pt idx="17819">
                  <c:v>0.78190938657407416</c:v>
                </c:pt>
                <c:pt idx="17820">
                  <c:v>0.78191041666666672</c:v>
                </c:pt>
                <c:pt idx="17821">
                  <c:v>0.78191112268518514</c:v>
                </c:pt>
                <c:pt idx="17822">
                  <c:v>0.78191215277777781</c:v>
                </c:pt>
                <c:pt idx="17823">
                  <c:v>0.7819135416666666</c:v>
                </c:pt>
                <c:pt idx="17824">
                  <c:v>0.7819145833333333</c:v>
                </c:pt>
                <c:pt idx="17825">
                  <c:v>0.781915625</c:v>
                </c:pt>
                <c:pt idx="17826">
                  <c:v>0.78191634259259268</c:v>
                </c:pt>
                <c:pt idx="17827">
                  <c:v>0.7819173611111111</c:v>
                </c:pt>
                <c:pt idx="17828">
                  <c:v>0.78191806712962963</c:v>
                </c:pt>
                <c:pt idx="17829">
                  <c:v>0.78191909722222219</c:v>
                </c:pt>
                <c:pt idx="17830">
                  <c:v>0.78191980324074073</c:v>
                </c:pt>
                <c:pt idx="17831">
                  <c:v>0.7819208333333334</c:v>
                </c:pt>
                <c:pt idx="17832">
                  <c:v>0.78192153935185182</c:v>
                </c:pt>
                <c:pt idx="17833">
                  <c:v>0.78192256944444438</c:v>
                </c:pt>
                <c:pt idx="17834">
                  <c:v>0.78192326388888889</c:v>
                </c:pt>
                <c:pt idx="17835">
                  <c:v>0.78192398148148146</c:v>
                </c:pt>
                <c:pt idx="17836">
                  <c:v>0.78192500000000009</c:v>
                </c:pt>
                <c:pt idx="17837">
                  <c:v>0.78192604166666657</c:v>
                </c:pt>
                <c:pt idx="17838">
                  <c:v>0.78192674768518522</c:v>
                </c:pt>
                <c:pt idx="17839">
                  <c:v>0.78192777777777778</c:v>
                </c:pt>
                <c:pt idx="17840">
                  <c:v>0.7819284837962962</c:v>
                </c:pt>
                <c:pt idx="17841">
                  <c:v>0.7819295254629629</c:v>
                </c:pt>
                <c:pt idx="17842">
                  <c:v>0.78193023148148155</c:v>
                </c:pt>
                <c:pt idx="17843">
                  <c:v>0.78193124999999997</c:v>
                </c:pt>
                <c:pt idx="17844">
                  <c:v>0.78193196759259254</c:v>
                </c:pt>
                <c:pt idx="17845">
                  <c:v>0.78193267361111118</c:v>
                </c:pt>
                <c:pt idx="17846">
                  <c:v>0.78193368055555557</c:v>
                </c:pt>
                <c:pt idx="17847">
                  <c:v>0.7819343865740741</c:v>
                </c:pt>
                <c:pt idx="17848">
                  <c:v>0.78193541666666666</c:v>
                </c:pt>
                <c:pt idx="17849">
                  <c:v>0.78193615740740741</c:v>
                </c:pt>
                <c:pt idx="17850">
                  <c:v>0.78193715277777776</c:v>
                </c:pt>
                <c:pt idx="17851">
                  <c:v>0.78193787037037044</c:v>
                </c:pt>
                <c:pt idx="17852">
                  <c:v>0.78193890046296299</c:v>
                </c:pt>
                <c:pt idx="17853">
                  <c:v>0.78193993055555555</c:v>
                </c:pt>
                <c:pt idx="17854">
                  <c:v>0.78194097222222225</c:v>
                </c:pt>
                <c:pt idx="17855">
                  <c:v>0.78194201388888895</c:v>
                </c:pt>
                <c:pt idx="17856">
                  <c:v>0.78194305555555566</c:v>
                </c:pt>
                <c:pt idx="17857">
                  <c:v>0.78194409722222213</c:v>
                </c:pt>
                <c:pt idx="17858">
                  <c:v>0.78194513888888884</c:v>
                </c:pt>
                <c:pt idx="17859">
                  <c:v>0.78194616898148139</c:v>
                </c:pt>
                <c:pt idx="17860">
                  <c:v>0.78194722222222224</c:v>
                </c:pt>
                <c:pt idx="17861">
                  <c:v>0.78194829861111115</c:v>
                </c:pt>
                <c:pt idx="17862">
                  <c:v>0.78194930555555553</c:v>
                </c:pt>
                <c:pt idx="17863">
                  <c:v>0.78195034722222223</c:v>
                </c:pt>
                <c:pt idx="17864">
                  <c:v>0.78195138888888893</c:v>
                </c:pt>
                <c:pt idx="17865">
                  <c:v>0.78195243055555552</c:v>
                </c:pt>
                <c:pt idx="17866">
                  <c:v>0.78195347222222222</c:v>
                </c:pt>
                <c:pt idx="17867">
                  <c:v>0.78195451388888892</c:v>
                </c:pt>
                <c:pt idx="17868">
                  <c:v>0.78195555555555563</c:v>
                </c:pt>
                <c:pt idx="17869">
                  <c:v>0.78195659722222233</c:v>
                </c:pt>
                <c:pt idx="17870">
                  <c:v>0.78195763888888881</c:v>
                </c:pt>
                <c:pt idx="17871">
                  <c:v>0.78195868055555551</c:v>
                </c:pt>
                <c:pt idx="17872">
                  <c:v>0.78195972222222221</c:v>
                </c:pt>
                <c:pt idx="17873">
                  <c:v>0.78196111111111122</c:v>
                </c:pt>
                <c:pt idx="17874">
                  <c:v>0.7819621527777777</c:v>
                </c:pt>
                <c:pt idx="17875">
                  <c:v>0.7819631944444444</c:v>
                </c:pt>
                <c:pt idx="17876">
                  <c:v>0.7819642361111111</c:v>
                </c:pt>
                <c:pt idx="17877">
                  <c:v>0.7819652777777778</c:v>
                </c:pt>
                <c:pt idx="17878">
                  <c:v>0.78196631944444439</c:v>
                </c:pt>
                <c:pt idx="17879">
                  <c:v>0.78196738425925927</c:v>
                </c:pt>
                <c:pt idx="17880">
                  <c:v>0.78196840277777779</c:v>
                </c:pt>
                <c:pt idx="17881">
                  <c:v>0.78196944444444449</c:v>
                </c:pt>
                <c:pt idx="17882">
                  <c:v>0.78197048611111108</c:v>
                </c:pt>
                <c:pt idx="17883">
                  <c:v>0.78197152777777779</c:v>
                </c:pt>
                <c:pt idx="17884">
                  <c:v>0.78197256944444449</c:v>
                </c:pt>
                <c:pt idx="17885">
                  <c:v>0.78197361111111119</c:v>
                </c:pt>
                <c:pt idx="17886">
                  <c:v>0.78197499999999998</c:v>
                </c:pt>
                <c:pt idx="17887">
                  <c:v>0.78197604166666668</c:v>
                </c:pt>
                <c:pt idx="17888">
                  <c:v>0.78197708333333338</c:v>
                </c:pt>
                <c:pt idx="17889">
                  <c:v>0.78197812500000008</c:v>
                </c:pt>
                <c:pt idx="17890">
                  <c:v>0.78197916666666656</c:v>
                </c:pt>
                <c:pt idx="17891">
                  <c:v>0.78198020833333326</c:v>
                </c:pt>
                <c:pt idx="17892">
                  <c:v>0.78198123842592582</c:v>
                </c:pt>
                <c:pt idx="17893">
                  <c:v>0.78198229166666666</c:v>
                </c:pt>
                <c:pt idx="17894">
                  <c:v>0.78198333333333336</c:v>
                </c:pt>
                <c:pt idx="17895">
                  <c:v>0.78198437499999995</c:v>
                </c:pt>
                <c:pt idx="17896">
                  <c:v>0.78198541666666666</c:v>
                </c:pt>
                <c:pt idx="17897">
                  <c:v>0.78198645833333336</c:v>
                </c:pt>
                <c:pt idx="17898">
                  <c:v>0.78198751157407409</c:v>
                </c:pt>
                <c:pt idx="17899">
                  <c:v>0.78198854166666665</c:v>
                </c:pt>
                <c:pt idx="17900">
                  <c:v>0.78198958333333335</c:v>
                </c:pt>
                <c:pt idx="17901">
                  <c:v>0.78199062500000005</c:v>
                </c:pt>
                <c:pt idx="17902">
                  <c:v>0.78199166666666675</c:v>
                </c:pt>
                <c:pt idx="17903">
                  <c:v>0.78199269675925931</c:v>
                </c:pt>
                <c:pt idx="17904">
                  <c:v>0.78199374999999993</c:v>
                </c:pt>
                <c:pt idx="17905">
                  <c:v>0.78199479166666663</c:v>
                </c:pt>
                <c:pt idx="17906">
                  <c:v>0.78199583333333333</c:v>
                </c:pt>
                <c:pt idx="17907">
                  <c:v>0.78199688657407407</c:v>
                </c:pt>
                <c:pt idx="17908">
                  <c:v>0.78199790509259259</c:v>
                </c:pt>
                <c:pt idx="17909">
                  <c:v>0.78199895833333333</c:v>
                </c:pt>
                <c:pt idx="17910">
                  <c:v>0.78200000000000003</c:v>
                </c:pt>
                <c:pt idx="17911">
                  <c:v>0.78200104166666673</c:v>
                </c:pt>
                <c:pt idx="17912">
                  <c:v>0.78200211805555553</c:v>
                </c:pt>
                <c:pt idx="17913">
                  <c:v>0.78200312500000002</c:v>
                </c:pt>
                <c:pt idx="17914">
                  <c:v>0.78200415509259258</c:v>
                </c:pt>
                <c:pt idx="17915">
                  <c:v>0.78200520833333342</c:v>
                </c:pt>
                <c:pt idx="17916">
                  <c:v>0.78200626157407405</c:v>
                </c:pt>
                <c:pt idx="17917">
                  <c:v>0.7820072916666666</c:v>
                </c:pt>
                <c:pt idx="17918">
                  <c:v>0.78200833333333331</c:v>
                </c:pt>
                <c:pt idx="17919">
                  <c:v>0.78200937500000001</c:v>
                </c:pt>
                <c:pt idx="17920">
                  <c:v>0.7820104166666666</c:v>
                </c:pt>
                <c:pt idx="17921">
                  <c:v>0.7820114583333333</c:v>
                </c:pt>
                <c:pt idx="17922">
                  <c:v>0.7820125</c:v>
                </c:pt>
                <c:pt idx="17923">
                  <c:v>0.7820135416666667</c:v>
                </c:pt>
                <c:pt idx="17924">
                  <c:v>0.7820145833333334</c:v>
                </c:pt>
                <c:pt idx="17925">
                  <c:v>0.78201562499999999</c:v>
                </c:pt>
                <c:pt idx="17926">
                  <c:v>0.78201666666666669</c:v>
                </c:pt>
                <c:pt idx="17927">
                  <c:v>0.78201770833333339</c:v>
                </c:pt>
                <c:pt idx="17928">
                  <c:v>0.7820187500000001</c:v>
                </c:pt>
                <c:pt idx="17929">
                  <c:v>0.78201979166666657</c:v>
                </c:pt>
                <c:pt idx="17930">
                  <c:v>0.78202083333333328</c:v>
                </c:pt>
                <c:pt idx="17931">
                  <c:v>0.78202187499999998</c:v>
                </c:pt>
                <c:pt idx="17932">
                  <c:v>0.78202293981481485</c:v>
                </c:pt>
                <c:pt idx="17933">
                  <c:v>0.78202395833333327</c:v>
                </c:pt>
                <c:pt idx="17934">
                  <c:v>0.78202501157407411</c:v>
                </c:pt>
                <c:pt idx="17935">
                  <c:v>0.78202604166666667</c:v>
                </c:pt>
                <c:pt idx="17936">
                  <c:v>0.78202708333333337</c:v>
                </c:pt>
                <c:pt idx="17937">
                  <c:v>0.78202812500000007</c:v>
                </c:pt>
                <c:pt idx="17938">
                  <c:v>0.78202916666666666</c:v>
                </c:pt>
                <c:pt idx="17939">
                  <c:v>0.78203020833333337</c:v>
                </c:pt>
                <c:pt idx="17940">
                  <c:v>0.78203125000000007</c:v>
                </c:pt>
                <c:pt idx="17941">
                  <c:v>0.78203229166666677</c:v>
                </c:pt>
                <c:pt idx="17942">
                  <c:v>0.78203333333333325</c:v>
                </c:pt>
                <c:pt idx="17943">
                  <c:v>0.78203438657407409</c:v>
                </c:pt>
                <c:pt idx="17944">
                  <c:v>0.78203541666666665</c:v>
                </c:pt>
                <c:pt idx="17945">
                  <c:v>0.78203645833333335</c:v>
                </c:pt>
                <c:pt idx="17946">
                  <c:v>0.78203749999999994</c:v>
                </c:pt>
                <c:pt idx="17947">
                  <c:v>0.78203853009259261</c:v>
                </c:pt>
                <c:pt idx="17948">
                  <c:v>0.7820395717592592</c:v>
                </c:pt>
                <c:pt idx="17949">
                  <c:v>0.7820406134259259</c:v>
                </c:pt>
                <c:pt idx="17950">
                  <c:v>0.7820416550925926</c:v>
                </c:pt>
                <c:pt idx="17951">
                  <c:v>0.7820426967592593</c:v>
                </c:pt>
                <c:pt idx="17952">
                  <c:v>0.78204375000000004</c:v>
                </c:pt>
                <c:pt idx="17953">
                  <c:v>0.78204479166666674</c:v>
                </c:pt>
                <c:pt idx="17954">
                  <c:v>0.78204583333333344</c:v>
                </c:pt>
                <c:pt idx="17955">
                  <c:v>0.78204687499999992</c:v>
                </c:pt>
                <c:pt idx="17956">
                  <c:v>0.78204791666666662</c:v>
                </c:pt>
                <c:pt idx="17957">
                  <c:v>0.78204895833333332</c:v>
                </c:pt>
                <c:pt idx="17958">
                  <c:v>0.78204998842592588</c:v>
                </c:pt>
                <c:pt idx="17959">
                  <c:v>0.78205104166666661</c:v>
                </c:pt>
                <c:pt idx="17960">
                  <c:v>0.78205208333333331</c:v>
                </c:pt>
                <c:pt idx="17961">
                  <c:v>0.78205312500000002</c:v>
                </c:pt>
                <c:pt idx="17962">
                  <c:v>0.78205416666666672</c:v>
                </c:pt>
                <c:pt idx="17963">
                  <c:v>0.78205520833333331</c:v>
                </c:pt>
                <c:pt idx="17964">
                  <c:v>0.78205625000000001</c:v>
                </c:pt>
                <c:pt idx="17965">
                  <c:v>0.78205729166666671</c:v>
                </c:pt>
                <c:pt idx="17966">
                  <c:v>0.78205833333333341</c:v>
                </c:pt>
                <c:pt idx="17967">
                  <c:v>0.78205937499999989</c:v>
                </c:pt>
                <c:pt idx="17968">
                  <c:v>0.78206041666666659</c:v>
                </c:pt>
                <c:pt idx="17969">
                  <c:v>0.78206145833333329</c:v>
                </c:pt>
                <c:pt idx="17970">
                  <c:v>0.78206249999999999</c:v>
                </c:pt>
                <c:pt idx="17971">
                  <c:v>0.7820635416666667</c:v>
                </c:pt>
                <c:pt idx="17972">
                  <c:v>0.78206458333333329</c:v>
                </c:pt>
                <c:pt idx="17973">
                  <c:v>0.78206562499999999</c:v>
                </c:pt>
                <c:pt idx="17974">
                  <c:v>0.78206666666666669</c:v>
                </c:pt>
                <c:pt idx="17975">
                  <c:v>0.78206770833333339</c:v>
                </c:pt>
                <c:pt idx="17976">
                  <c:v>0.78206874999999998</c:v>
                </c:pt>
                <c:pt idx="17977">
                  <c:v>0.78206979166666668</c:v>
                </c:pt>
                <c:pt idx="17978">
                  <c:v>0.78207083333333338</c:v>
                </c:pt>
                <c:pt idx="17979">
                  <c:v>0.78207187500000008</c:v>
                </c:pt>
                <c:pt idx="17980">
                  <c:v>0.78207291666666656</c:v>
                </c:pt>
                <c:pt idx="17981">
                  <c:v>0.78207395833333326</c:v>
                </c:pt>
                <c:pt idx="17982">
                  <c:v>0.78207499999999996</c:v>
                </c:pt>
                <c:pt idx="17983">
                  <c:v>0.78207604166666667</c:v>
                </c:pt>
                <c:pt idx="17984">
                  <c:v>0.78207708333333337</c:v>
                </c:pt>
                <c:pt idx="17985">
                  <c:v>0.78207812499999996</c:v>
                </c:pt>
                <c:pt idx="17986">
                  <c:v>0.78207916666666666</c:v>
                </c:pt>
                <c:pt idx="17987">
                  <c:v>0.78208020833333336</c:v>
                </c:pt>
                <c:pt idx="17988">
                  <c:v>0.78208125000000006</c:v>
                </c:pt>
                <c:pt idx="17989">
                  <c:v>0.78208229166666665</c:v>
                </c:pt>
                <c:pt idx="17990">
                  <c:v>0.78208333333333335</c:v>
                </c:pt>
                <c:pt idx="17991">
                  <c:v>0.78208437500000005</c:v>
                </c:pt>
                <c:pt idx="17992">
                  <c:v>0.78208541666666676</c:v>
                </c:pt>
                <c:pt idx="17993">
                  <c:v>0.78208680555555554</c:v>
                </c:pt>
                <c:pt idx="17994">
                  <c:v>0.78208784722222224</c:v>
                </c:pt>
                <c:pt idx="17995">
                  <c:v>0.78208888888888894</c:v>
                </c:pt>
                <c:pt idx="17996">
                  <c:v>0.78208993055555565</c:v>
                </c:pt>
                <c:pt idx="17997">
                  <c:v>0.78209097222222212</c:v>
                </c:pt>
                <c:pt idx="17998">
                  <c:v>0.78209201388888883</c:v>
                </c:pt>
                <c:pt idx="17999">
                  <c:v>0.78209305555555553</c:v>
                </c:pt>
                <c:pt idx="18000">
                  <c:v>0.78209409722222223</c:v>
                </c:pt>
                <c:pt idx="18001">
                  <c:v>0.78209513888888882</c:v>
                </c:pt>
                <c:pt idx="18002">
                  <c:v>0.78209616898148149</c:v>
                </c:pt>
                <c:pt idx="18003">
                  <c:v>0.78209721064814808</c:v>
                </c:pt>
                <c:pt idx="18004">
                  <c:v>0.78209826388888892</c:v>
                </c:pt>
                <c:pt idx="18005">
                  <c:v>0.78209930555555562</c:v>
                </c:pt>
                <c:pt idx="18006">
                  <c:v>0.78210034722222221</c:v>
                </c:pt>
                <c:pt idx="18007">
                  <c:v>0.78210138888888892</c:v>
                </c:pt>
                <c:pt idx="18008">
                  <c:v>0.78210243055555562</c:v>
                </c:pt>
                <c:pt idx="18009">
                  <c:v>0.78210348379629624</c:v>
                </c:pt>
                <c:pt idx="18010">
                  <c:v>0.7821045138888888</c:v>
                </c:pt>
                <c:pt idx="18011">
                  <c:v>0.78210556712962964</c:v>
                </c:pt>
                <c:pt idx="18012">
                  <c:v>0.7821065972222222</c:v>
                </c:pt>
                <c:pt idx="18013">
                  <c:v>0.7821076388888889</c:v>
                </c:pt>
                <c:pt idx="18014">
                  <c:v>0.78210866898148146</c:v>
                </c:pt>
                <c:pt idx="18015">
                  <c:v>0.78210972222222219</c:v>
                </c:pt>
                <c:pt idx="18016">
                  <c:v>0.78211076388888889</c:v>
                </c:pt>
                <c:pt idx="18017">
                  <c:v>0.78211180555555559</c:v>
                </c:pt>
                <c:pt idx="18018">
                  <c:v>0.78211284722222219</c:v>
                </c:pt>
                <c:pt idx="18019">
                  <c:v>0.78211388888888889</c:v>
                </c:pt>
                <c:pt idx="18020">
                  <c:v>0.78211491898148144</c:v>
                </c:pt>
                <c:pt idx="18021">
                  <c:v>0.78211597222222229</c:v>
                </c:pt>
                <c:pt idx="18022">
                  <c:v>0.78211700231481485</c:v>
                </c:pt>
                <c:pt idx="18023">
                  <c:v>0.78211804398148155</c:v>
                </c:pt>
                <c:pt idx="18024">
                  <c:v>0.78211908564814825</c:v>
                </c:pt>
                <c:pt idx="18025">
                  <c:v>0.78212013888888887</c:v>
                </c:pt>
                <c:pt idx="18026">
                  <c:v>0.78212118055555557</c:v>
                </c:pt>
                <c:pt idx="18027">
                  <c:v>0.78212223379629631</c:v>
                </c:pt>
                <c:pt idx="18028">
                  <c:v>0.78212326388888886</c:v>
                </c:pt>
                <c:pt idx="18029">
                  <c:v>0.78212432870370374</c:v>
                </c:pt>
                <c:pt idx="18030">
                  <c:v>0.78212534722222227</c:v>
                </c:pt>
                <c:pt idx="18031">
                  <c:v>0.78212638888888886</c:v>
                </c:pt>
                <c:pt idx="18032">
                  <c:v>0.78212743055555556</c:v>
                </c:pt>
                <c:pt idx="18033">
                  <c:v>0.78212847222222226</c:v>
                </c:pt>
                <c:pt idx="18034">
                  <c:v>0.78212951388888896</c:v>
                </c:pt>
                <c:pt idx="18035">
                  <c:v>0.78213054398148152</c:v>
                </c:pt>
                <c:pt idx="18036">
                  <c:v>0.78213159722222214</c:v>
                </c:pt>
                <c:pt idx="18037">
                  <c:v>0.78213263888888884</c:v>
                </c:pt>
                <c:pt idx="18038">
                  <c:v>0.78213368055555554</c:v>
                </c:pt>
                <c:pt idx="18039">
                  <c:v>0.78213472222222225</c:v>
                </c:pt>
                <c:pt idx="18040">
                  <c:v>0.78213576388888884</c:v>
                </c:pt>
                <c:pt idx="18041">
                  <c:v>0.78213680555555554</c:v>
                </c:pt>
                <c:pt idx="18042">
                  <c:v>0.78213783564814809</c:v>
                </c:pt>
                <c:pt idx="18043">
                  <c:v>0.78213888888888894</c:v>
                </c:pt>
                <c:pt idx="18044">
                  <c:v>0.78213993055555553</c:v>
                </c:pt>
                <c:pt idx="18045">
                  <c:v>0.78214098379629637</c:v>
                </c:pt>
                <c:pt idx="18046">
                  <c:v>0.78214200231481479</c:v>
                </c:pt>
                <c:pt idx="18047">
                  <c:v>0.78214305555555563</c:v>
                </c:pt>
                <c:pt idx="18048">
                  <c:v>0.78214445601851856</c:v>
                </c:pt>
                <c:pt idx="18049">
                  <c:v>0.78214548611111112</c:v>
                </c:pt>
                <c:pt idx="18050">
                  <c:v>0.78214652777777782</c:v>
                </c:pt>
                <c:pt idx="18051">
                  <c:v>0.78214756944444452</c:v>
                </c:pt>
                <c:pt idx="18052">
                  <c:v>0.782148611111111</c:v>
                </c:pt>
                <c:pt idx="18053">
                  <c:v>0.7821496527777777</c:v>
                </c:pt>
                <c:pt idx="18054">
                  <c:v>0.78215069444444441</c:v>
                </c:pt>
                <c:pt idx="18055">
                  <c:v>0.78215173611111111</c:v>
                </c:pt>
                <c:pt idx="18056">
                  <c:v>0.78215277777777781</c:v>
                </c:pt>
                <c:pt idx="18057">
                  <c:v>0.7821538194444444</c:v>
                </c:pt>
                <c:pt idx="18058">
                  <c:v>0.7821548611111111</c:v>
                </c:pt>
                <c:pt idx="18059">
                  <c:v>0.7821559027777778</c:v>
                </c:pt>
                <c:pt idx="18060">
                  <c:v>0.7821569444444445</c:v>
                </c:pt>
                <c:pt idx="18061">
                  <c:v>0.78215798611111109</c:v>
                </c:pt>
                <c:pt idx="18062">
                  <c:v>0.78215902777777779</c:v>
                </c:pt>
                <c:pt idx="18063">
                  <c:v>0.78216006944444449</c:v>
                </c:pt>
                <c:pt idx="18064">
                  <c:v>0.7821611111111112</c:v>
                </c:pt>
                <c:pt idx="18065">
                  <c:v>0.78216215277777768</c:v>
                </c:pt>
                <c:pt idx="18066">
                  <c:v>0.78216319444444438</c:v>
                </c:pt>
                <c:pt idx="18067">
                  <c:v>0.78216423611111108</c:v>
                </c:pt>
                <c:pt idx="18068">
                  <c:v>0.78216527777777778</c:v>
                </c:pt>
                <c:pt idx="18069">
                  <c:v>0.78216631944444437</c:v>
                </c:pt>
                <c:pt idx="18070">
                  <c:v>0.78216736111111107</c:v>
                </c:pt>
                <c:pt idx="18071">
                  <c:v>0.78216840277777777</c:v>
                </c:pt>
                <c:pt idx="18072">
                  <c:v>0.78216944444444447</c:v>
                </c:pt>
                <c:pt idx="18073">
                  <c:v>0.78217048611111117</c:v>
                </c:pt>
                <c:pt idx="18074">
                  <c:v>0.78217152777777776</c:v>
                </c:pt>
                <c:pt idx="18075">
                  <c:v>0.78217256944444447</c:v>
                </c:pt>
                <c:pt idx="18076">
                  <c:v>0.78217361111111117</c:v>
                </c:pt>
                <c:pt idx="18077">
                  <c:v>0.78217465277777787</c:v>
                </c:pt>
                <c:pt idx="18078">
                  <c:v>0.7821758680555555</c:v>
                </c:pt>
                <c:pt idx="18079">
                  <c:v>0.78217672453703713</c:v>
                </c:pt>
                <c:pt idx="18080">
                  <c:v>0.78217776620370361</c:v>
                </c:pt>
                <c:pt idx="18081">
                  <c:v>0.78217881944444445</c:v>
                </c:pt>
                <c:pt idx="18082">
                  <c:v>0.78217986111111104</c:v>
                </c:pt>
                <c:pt idx="18083">
                  <c:v>0.78218090277777774</c:v>
                </c:pt>
                <c:pt idx="18084">
                  <c:v>0.78218194444444444</c:v>
                </c:pt>
                <c:pt idx="18085">
                  <c:v>0.78218298611111114</c:v>
                </c:pt>
                <c:pt idx="18086">
                  <c:v>0.78218402777777785</c:v>
                </c:pt>
                <c:pt idx="18087">
                  <c:v>0.78218508101851858</c:v>
                </c:pt>
                <c:pt idx="18088">
                  <c:v>0.78218611111111114</c:v>
                </c:pt>
                <c:pt idx="18089">
                  <c:v>0.78218715277777784</c:v>
                </c:pt>
                <c:pt idx="18090">
                  <c:v>0.78218819444444454</c:v>
                </c:pt>
                <c:pt idx="18091">
                  <c:v>0.78218923611111102</c:v>
                </c:pt>
                <c:pt idx="18092">
                  <c:v>0.78219027777777772</c:v>
                </c:pt>
                <c:pt idx="18093">
                  <c:v>0.78219166666666673</c:v>
                </c:pt>
                <c:pt idx="18094">
                  <c:v>0.78219270833333343</c:v>
                </c:pt>
                <c:pt idx="18095">
                  <c:v>0.78219374999999991</c:v>
                </c:pt>
                <c:pt idx="18096">
                  <c:v>0.78219479166666661</c:v>
                </c:pt>
                <c:pt idx="18097">
                  <c:v>0.78219583333333331</c:v>
                </c:pt>
                <c:pt idx="18098">
                  <c:v>0.78219687500000001</c:v>
                </c:pt>
                <c:pt idx="18099">
                  <c:v>0.7821979166666666</c:v>
                </c:pt>
                <c:pt idx="18100">
                  <c:v>0.78219895833333331</c:v>
                </c:pt>
                <c:pt idx="18101">
                  <c:v>0.78220000000000001</c:v>
                </c:pt>
                <c:pt idx="18102">
                  <c:v>0.78220104166666671</c:v>
                </c:pt>
                <c:pt idx="18103">
                  <c:v>0.78220243055555549</c:v>
                </c:pt>
                <c:pt idx="18104">
                  <c:v>0.78220346064814816</c:v>
                </c:pt>
                <c:pt idx="18105">
                  <c:v>0.78220450231481475</c:v>
                </c:pt>
                <c:pt idx="18106">
                  <c:v>0.7822055555555556</c:v>
                </c:pt>
                <c:pt idx="18107">
                  <c:v>0.78220659722222219</c:v>
                </c:pt>
                <c:pt idx="18108">
                  <c:v>0.78220765046296303</c:v>
                </c:pt>
                <c:pt idx="18109">
                  <c:v>0.78220868055555559</c:v>
                </c:pt>
                <c:pt idx="18110">
                  <c:v>0.78220972222222229</c:v>
                </c:pt>
                <c:pt idx="18111">
                  <c:v>0.78221078703703706</c:v>
                </c:pt>
                <c:pt idx="18112">
                  <c:v>0.78221180555555547</c:v>
                </c:pt>
                <c:pt idx="18113">
                  <c:v>0.78221284722222217</c:v>
                </c:pt>
                <c:pt idx="18114">
                  <c:v>0.78221388888888888</c:v>
                </c:pt>
                <c:pt idx="18115">
                  <c:v>0.78221493055555558</c:v>
                </c:pt>
                <c:pt idx="18116">
                  <c:v>0.78221631944444436</c:v>
                </c:pt>
                <c:pt idx="18117">
                  <c:v>0.78221736111111106</c:v>
                </c:pt>
                <c:pt idx="18118">
                  <c:v>0.78221840277777777</c:v>
                </c:pt>
                <c:pt idx="18119">
                  <c:v>0.78221944444444447</c:v>
                </c:pt>
                <c:pt idx="18120">
                  <c:v>0.78222048611111106</c:v>
                </c:pt>
                <c:pt idx="18121">
                  <c:v>0.78222152777777776</c:v>
                </c:pt>
                <c:pt idx="18122">
                  <c:v>0.78222256944444446</c:v>
                </c:pt>
                <c:pt idx="18123">
                  <c:v>0.78222359953703702</c:v>
                </c:pt>
                <c:pt idx="18124">
                  <c:v>0.78222465277777775</c:v>
                </c:pt>
                <c:pt idx="18125">
                  <c:v>0.78222569444444445</c:v>
                </c:pt>
                <c:pt idx="18126">
                  <c:v>0.78222673611111115</c:v>
                </c:pt>
                <c:pt idx="18127">
                  <c:v>0.78222777777777786</c:v>
                </c:pt>
                <c:pt idx="18128">
                  <c:v>0.78222881944444433</c:v>
                </c:pt>
                <c:pt idx="18129">
                  <c:v>0.78222986111111104</c:v>
                </c:pt>
                <c:pt idx="18130">
                  <c:v>0.78223090277777774</c:v>
                </c:pt>
                <c:pt idx="18131">
                  <c:v>0.78223194444444444</c:v>
                </c:pt>
                <c:pt idx="18132">
                  <c:v>0.78223298611111114</c:v>
                </c:pt>
                <c:pt idx="18133">
                  <c:v>0.78223403935185187</c:v>
                </c:pt>
                <c:pt idx="18134">
                  <c:v>0.7822350578703704</c:v>
                </c:pt>
                <c:pt idx="18135">
                  <c:v>0.78223611111111113</c:v>
                </c:pt>
                <c:pt idx="18136">
                  <c:v>0.78223716435185187</c:v>
                </c:pt>
                <c:pt idx="18137">
                  <c:v>0.78223819444444442</c:v>
                </c:pt>
                <c:pt idx="18138">
                  <c:v>0.78223923611111112</c:v>
                </c:pt>
                <c:pt idx="18139">
                  <c:v>0.78224027777777783</c:v>
                </c:pt>
                <c:pt idx="18140">
                  <c:v>0.78224131944444453</c:v>
                </c:pt>
                <c:pt idx="18141">
                  <c:v>0.78224236111111101</c:v>
                </c:pt>
                <c:pt idx="18142">
                  <c:v>0.78224340277777771</c:v>
                </c:pt>
                <c:pt idx="18143">
                  <c:v>0.78224443287037027</c:v>
                </c:pt>
                <c:pt idx="18144">
                  <c:v>0.78224548611111111</c:v>
                </c:pt>
                <c:pt idx="18145">
                  <c:v>0.78224651620370367</c:v>
                </c:pt>
                <c:pt idx="18146">
                  <c:v>0.7822475694444444</c:v>
                </c:pt>
                <c:pt idx="18147">
                  <c:v>0.7822486111111111</c:v>
                </c:pt>
                <c:pt idx="18148">
                  <c:v>0.7822496527777778</c:v>
                </c:pt>
                <c:pt idx="18149">
                  <c:v>0.78225069444444451</c:v>
                </c:pt>
                <c:pt idx="18150">
                  <c:v>0.7822517361111111</c:v>
                </c:pt>
                <c:pt idx="18151">
                  <c:v>0.7822527777777778</c:v>
                </c:pt>
                <c:pt idx="18152">
                  <c:v>0.7822538194444445</c:v>
                </c:pt>
                <c:pt idx="18153">
                  <c:v>0.7822548611111112</c:v>
                </c:pt>
                <c:pt idx="18154">
                  <c:v>0.78225590277777768</c:v>
                </c:pt>
                <c:pt idx="18155">
                  <c:v>0.78225694444444438</c:v>
                </c:pt>
                <c:pt idx="18156">
                  <c:v>0.78225798611111108</c:v>
                </c:pt>
                <c:pt idx="18157">
                  <c:v>0.78225901620370364</c:v>
                </c:pt>
                <c:pt idx="18158">
                  <c:v>0.78226041666666657</c:v>
                </c:pt>
                <c:pt idx="18159">
                  <c:v>0.78226145833333327</c:v>
                </c:pt>
                <c:pt idx="18160">
                  <c:v>0.78226249999999997</c:v>
                </c:pt>
                <c:pt idx="18161">
                  <c:v>0.78226354166666667</c:v>
                </c:pt>
                <c:pt idx="18162">
                  <c:v>0.78226461805555558</c:v>
                </c:pt>
                <c:pt idx="18163">
                  <c:v>0.78226562499999996</c:v>
                </c:pt>
                <c:pt idx="18164">
                  <c:v>0.7822667708333334</c:v>
                </c:pt>
                <c:pt idx="18165">
                  <c:v>0.78226769675925922</c:v>
                </c:pt>
                <c:pt idx="18166">
                  <c:v>0.78226873842592592</c:v>
                </c:pt>
                <c:pt idx="18167">
                  <c:v>0.78226978009259263</c:v>
                </c:pt>
                <c:pt idx="18168">
                  <c:v>0.78227082175925933</c:v>
                </c:pt>
                <c:pt idx="18169">
                  <c:v>0.78227187500000006</c:v>
                </c:pt>
                <c:pt idx="18170">
                  <c:v>0.78227291666666676</c:v>
                </c:pt>
                <c:pt idx="18171">
                  <c:v>0.78227395833333324</c:v>
                </c:pt>
                <c:pt idx="18172">
                  <c:v>0.78227499999999994</c:v>
                </c:pt>
                <c:pt idx="18173">
                  <c:v>0.78227604166666664</c:v>
                </c:pt>
                <c:pt idx="18174">
                  <c:v>0.78227708333333335</c:v>
                </c:pt>
                <c:pt idx="18175">
                  <c:v>0.78227812499999994</c:v>
                </c:pt>
                <c:pt idx="18176">
                  <c:v>0.78227916666666664</c:v>
                </c:pt>
                <c:pt idx="18177">
                  <c:v>0.78228020833333334</c:v>
                </c:pt>
                <c:pt idx="18178">
                  <c:v>0.7822812384259259</c:v>
                </c:pt>
                <c:pt idx="18179">
                  <c:v>0.78228229166666663</c:v>
                </c:pt>
                <c:pt idx="18180">
                  <c:v>0.78228334490740747</c:v>
                </c:pt>
                <c:pt idx="18181">
                  <c:v>0.78228437500000003</c:v>
                </c:pt>
                <c:pt idx="18182">
                  <c:v>0.78228541666666673</c:v>
                </c:pt>
                <c:pt idx="18183">
                  <c:v>0.78228645833333343</c:v>
                </c:pt>
                <c:pt idx="18184">
                  <c:v>0.78228749999999991</c:v>
                </c:pt>
                <c:pt idx="18185">
                  <c:v>0.78228854166666661</c:v>
                </c:pt>
                <c:pt idx="18186">
                  <c:v>0.78228959490740735</c:v>
                </c:pt>
                <c:pt idx="18187">
                  <c:v>0.78229062500000002</c:v>
                </c:pt>
                <c:pt idx="18188">
                  <c:v>0.78229166666666661</c:v>
                </c:pt>
                <c:pt idx="18189">
                  <c:v>0.78229270833333331</c:v>
                </c:pt>
                <c:pt idx="18190">
                  <c:v>0.78229375000000001</c:v>
                </c:pt>
                <c:pt idx="18191">
                  <c:v>0.78229479166666671</c:v>
                </c:pt>
                <c:pt idx="18192">
                  <c:v>0.7822958333333333</c:v>
                </c:pt>
                <c:pt idx="18193">
                  <c:v>0.782296875</c:v>
                </c:pt>
                <c:pt idx="18194">
                  <c:v>0.7822979166666667</c:v>
                </c:pt>
                <c:pt idx="18195">
                  <c:v>0.78229895833333341</c:v>
                </c:pt>
                <c:pt idx="18196">
                  <c:v>0.78230000000000011</c:v>
                </c:pt>
                <c:pt idx="18197">
                  <c:v>0.78230104166666659</c:v>
                </c:pt>
                <c:pt idx="18198">
                  <c:v>0.78230208333333329</c:v>
                </c:pt>
                <c:pt idx="18199">
                  <c:v>0.78230312499999999</c:v>
                </c:pt>
                <c:pt idx="18200">
                  <c:v>0.78230416666666669</c:v>
                </c:pt>
                <c:pt idx="18201">
                  <c:v>0.78230520833333328</c:v>
                </c:pt>
                <c:pt idx="18202">
                  <c:v>0.78230624999999998</c:v>
                </c:pt>
                <c:pt idx="18203">
                  <c:v>0.78230729166666668</c:v>
                </c:pt>
                <c:pt idx="18204">
                  <c:v>0.78230833333333338</c:v>
                </c:pt>
                <c:pt idx="18205">
                  <c:v>0.78230937499999997</c:v>
                </c:pt>
                <c:pt idx="18206">
                  <c:v>0.78231041666666667</c:v>
                </c:pt>
                <c:pt idx="18207">
                  <c:v>0.78231149305555558</c:v>
                </c:pt>
                <c:pt idx="18208">
                  <c:v>0.78231250000000008</c:v>
                </c:pt>
                <c:pt idx="18209">
                  <c:v>0.78231354166666678</c:v>
                </c:pt>
                <c:pt idx="18210">
                  <c:v>0.78231458333333326</c:v>
                </c:pt>
                <c:pt idx="18211">
                  <c:v>0.78231562499999996</c:v>
                </c:pt>
                <c:pt idx="18212">
                  <c:v>0.78231665509259252</c:v>
                </c:pt>
                <c:pt idx="18213">
                  <c:v>0.78231805555555545</c:v>
                </c:pt>
                <c:pt idx="18214">
                  <c:v>0.78231910879629629</c:v>
                </c:pt>
                <c:pt idx="18215">
                  <c:v>0.78232013888888885</c:v>
                </c:pt>
                <c:pt idx="18216">
                  <c:v>0.78232118055555555</c:v>
                </c:pt>
                <c:pt idx="18217">
                  <c:v>0.78232222222222225</c:v>
                </c:pt>
                <c:pt idx="18218">
                  <c:v>0.78232326388888884</c:v>
                </c:pt>
                <c:pt idx="18219">
                  <c:v>0.78232430555555554</c:v>
                </c:pt>
                <c:pt idx="18220">
                  <c:v>0.78232534722222224</c:v>
                </c:pt>
                <c:pt idx="18221">
                  <c:v>0.78232638888888895</c:v>
                </c:pt>
                <c:pt idx="18222">
                  <c:v>0.78232743055555554</c:v>
                </c:pt>
                <c:pt idx="18223">
                  <c:v>0.78232846064814821</c:v>
                </c:pt>
                <c:pt idx="18224">
                  <c:v>0.78232951388888894</c:v>
                </c:pt>
                <c:pt idx="18225">
                  <c:v>0.78233055555555564</c:v>
                </c:pt>
                <c:pt idx="18226">
                  <c:v>0.78233159722222212</c:v>
                </c:pt>
                <c:pt idx="18227">
                  <c:v>0.78233263888888882</c:v>
                </c:pt>
                <c:pt idx="18228">
                  <c:v>0.78233368055555552</c:v>
                </c:pt>
                <c:pt idx="18229">
                  <c:v>0.78233472222222222</c:v>
                </c:pt>
                <c:pt idx="18230">
                  <c:v>0.78233576388888881</c:v>
                </c:pt>
                <c:pt idx="18231">
                  <c:v>0.78233680555555551</c:v>
                </c:pt>
                <c:pt idx="18232">
                  <c:v>0.78233784722222222</c:v>
                </c:pt>
                <c:pt idx="18233">
                  <c:v>0.78233888888888892</c:v>
                </c:pt>
                <c:pt idx="18234">
                  <c:v>0.78233991898148147</c:v>
                </c:pt>
                <c:pt idx="18235">
                  <c:v>0.78234097222222221</c:v>
                </c:pt>
                <c:pt idx="18236">
                  <c:v>0.78234201388888891</c:v>
                </c:pt>
                <c:pt idx="18237">
                  <c:v>0.78234305555555561</c:v>
                </c:pt>
                <c:pt idx="18238">
                  <c:v>0.78234409722222231</c:v>
                </c:pt>
                <c:pt idx="18239">
                  <c:v>0.78234513888888879</c:v>
                </c:pt>
                <c:pt idx="18240">
                  <c:v>0.78234618055555549</c:v>
                </c:pt>
                <c:pt idx="18241">
                  <c:v>0.78234722222222219</c:v>
                </c:pt>
                <c:pt idx="18242">
                  <c:v>0.7823482638888889</c:v>
                </c:pt>
                <c:pt idx="18243">
                  <c:v>0.78234930555555549</c:v>
                </c:pt>
                <c:pt idx="18244">
                  <c:v>0.78235034722222219</c:v>
                </c:pt>
                <c:pt idx="18245">
                  <c:v>0.78235137731481474</c:v>
                </c:pt>
                <c:pt idx="18246">
                  <c:v>0.78235243055555559</c:v>
                </c:pt>
                <c:pt idx="18247">
                  <c:v>0.78235347222222229</c:v>
                </c:pt>
                <c:pt idx="18248">
                  <c:v>0.78235451388888888</c:v>
                </c:pt>
                <c:pt idx="18249">
                  <c:v>0.78235555555555558</c:v>
                </c:pt>
                <c:pt idx="18250">
                  <c:v>0.78235659722222228</c:v>
                </c:pt>
                <c:pt idx="18251">
                  <c:v>0.78235763888888898</c:v>
                </c:pt>
                <c:pt idx="18252">
                  <c:v>0.78235868055555546</c:v>
                </c:pt>
                <c:pt idx="18253">
                  <c:v>0.78235972222222216</c:v>
                </c:pt>
                <c:pt idx="18254">
                  <c:v>0.78236076388888887</c:v>
                </c:pt>
                <c:pt idx="18255">
                  <c:v>0.78236180555555557</c:v>
                </c:pt>
                <c:pt idx="18256">
                  <c:v>0.78236283564814812</c:v>
                </c:pt>
                <c:pt idx="18257">
                  <c:v>0.78236388888888886</c:v>
                </c:pt>
                <c:pt idx="18258">
                  <c:v>0.78236493055555556</c:v>
                </c:pt>
                <c:pt idx="18259">
                  <c:v>0.78236597222222226</c:v>
                </c:pt>
                <c:pt idx="18260">
                  <c:v>0.78236701388888896</c:v>
                </c:pt>
                <c:pt idx="18261">
                  <c:v>0.78236805555555555</c:v>
                </c:pt>
                <c:pt idx="18262">
                  <c:v>0.78236909722222225</c:v>
                </c:pt>
                <c:pt idx="18263">
                  <c:v>0.78237013888888896</c:v>
                </c:pt>
                <c:pt idx="18264">
                  <c:v>0.78237118055555566</c:v>
                </c:pt>
                <c:pt idx="18265">
                  <c:v>0.78237222222222214</c:v>
                </c:pt>
                <c:pt idx="18266">
                  <c:v>0.78237326388888884</c:v>
                </c:pt>
                <c:pt idx="18267">
                  <c:v>0.78237429398148139</c:v>
                </c:pt>
                <c:pt idx="18268">
                  <c:v>0.78237534722222224</c:v>
                </c:pt>
                <c:pt idx="18269">
                  <c:v>0.78237638888888883</c:v>
                </c:pt>
                <c:pt idx="18270">
                  <c:v>0.78237743055555553</c:v>
                </c:pt>
                <c:pt idx="18271">
                  <c:v>0.78237847222222223</c:v>
                </c:pt>
                <c:pt idx="18272">
                  <c:v>0.78237951388888893</c:v>
                </c:pt>
                <c:pt idx="18273">
                  <c:v>0.78238055555555552</c:v>
                </c:pt>
                <c:pt idx="18274">
                  <c:v>0.78238159722222222</c:v>
                </c:pt>
                <c:pt idx="18275">
                  <c:v>0.78238263888888893</c:v>
                </c:pt>
                <c:pt idx="18276">
                  <c:v>0.78238368055555563</c:v>
                </c:pt>
                <c:pt idx="18277">
                  <c:v>0.78238472222222233</c:v>
                </c:pt>
                <c:pt idx="18278">
                  <c:v>0.78238575231481489</c:v>
                </c:pt>
                <c:pt idx="18279">
                  <c:v>0.78238679398148159</c:v>
                </c:pt>
                <c:pt idx="18280">
                  <c:v>0.78238783564814807</c:v>
                </c:pt>
                <c:pt idx="18281">
                  <c:v>0.78238887731481477</c:v>
                </c:pt>
                <c:pt idx="18282">
                  <c:v>0.78238991898148147</c:v>
                </c:pt>
                <c:pt idx="18283">
                  <c:v>0.7823909722222222</c:v>
                </c:pt>
                <c:pt idx="18284">
                  <c:v>0.78239200231481476</c:v>
                </c:pt>
                <c:pt idx="18285">
                  <c:v>0.78239305555555561</c:v>
                </c:pt>
                <c:pt idx="18286">
                  <c:v>0.7823940972222222</c:v>
                </c:pt>
                <c:pt idx="18287">
                  <c:v>0.7823951388888889</c:v>
                </c:pt>
                <c:pt idx="18288">
                  <c:v>0.7823961805555556</c:v>
                </c:pt>
                <c:pt idx="18289">
                  <c:v>0.7823972222222223</c:v>
                </c:pt>
                <c:pt idx="18290">
                  <c:v>0.78239826388888878</c:v>
                </c:pt>
                <c:pt idx="18291">
                  <c:v>0.78239930555555548</c:v>
                </c:pt>
                <c:pt idx="18292">
                  <c:v>0.78240034722222218</c:v>
                </c:pt>
                <c:pt idx="18293">
                  <c:v>0.78240138888888888</c:v>
                </c:pt>
                <c:pt idx="18294">
                  <c:v>0.78240243055555558</c:v>
                </c:pt>
                <c:pt idx="18295">
                  <c:v>0.78240347222222217</c:v>
                </c:pt>
                <c:pt idx="18296">
                  <c:v>0.78240451388888888</c:v>
                </c:pt>
                <c:pt idx="18297">
                  <c:v>0.78240555555555558</c:v>
                </c:pt>
                <c:pt idx="18298">
                  <c:v>0.78240659722222228</c:v>
                </c:pt>
                <c:pt idx="18299">
                  <c:v>0.78240763888888887</c:v>
                </c:pt>
                <c:pt idx="18300">
                  <c:v>0.78240866898148154</c:v>
                </c:pt>
                <c:pt idx="18301">
                  <c:v>0.78240972222222227</c:v>
                </c:pt>
                <c:pt idx="18302">
                  <c:v>0.78241076388888897</c:v>
                </c:pt>
                <c:pt idx="18303">
                  <c:v>0.78241180555555545</c:v>
                </c:pt>
                <c:pt idx="18304">
                  <c:v>0.78241284722222215</c:v>
                </c:pt>
                <c:pt idx="18305">
                  <c:v>0.78241388888888885</c:v>
                </c:pt>
                <c:pt idx="18306">
                  <c:v>0.78241493055555555</c:v>
                </c:pt>
                <c:pt idx="18307">
                  <c:v>0.78241597222222226</c:v>
                </c:pt>
                <c:pt idx="18308">
                  <c:v>0.78241701388888885</c:v>
                </c:pt>
                <c:pt idx="18309">
                  <c:v>0.78241805555555555</c:v>
                </c:pt>
                <c:pt idx="18310">
                  <c:v>0.78241909722222225</c:v>
                </c:pt>
                <c:pt idx="18311">
                  <c:v>0.78242012731481481</c:v>
                </c:pt>
                <c:pt idx="18312">
                  <c:v>0.78242116898148151</c:v>
                </c:pt>
                <c:pt idx="18313">
                  <c:v>0.78242222222222224</c:v>
                </c:pt>
                <c:pt idx="18314">
                  <c:v>0.78242326388888894</c:v>
                </c:pt>
                <c:pt idx="18315">
                  <c:v>0.78242430555555564</c:v>
                </c:pt>
                <c:pt idx="18316">
                  <c:v>0.7824253356481482</c:v>
                </c:pt>
                <c:pt idx="18317">
                  <c:v>0.78242638888888882</c:v>
                </c:pt>
                <c:pt idx="18318">
                  <c:v>0.78242743055555553</c:v>
                </c:pt>
                <c:pt idx="18319">
                  <c:v>0.78242847222222223</c:v>
                </c:pt>
                <c:pt idx="18320">
                  <c:v>0.78242951388888893</c:v>
                </c:pt>
                <c:pt idx="18321">
                  <c:v>0.78243055555555552</c:v>
                </c:pt>
                <c:pt idx="18322">
                  <c:v>0.78243158564814819</c:v>
                </c:pt>
                <c:pt idx="18323">
                  <c:v>0.78243263888888892</c:v>
                </c:pt>
                <c:pt idx="18324">
                  <c:v>0.78243368055555562</c:v>
                </c:pt>
                <c:pt idx="18325">
                  <c:v>0.78243472222222221</c:v>
                </c:pt>
                <c:pt idx="18326">
                  <c:v>0.78243576388888891</c:v>
                </c:pt>
                <c:pt idx="18327">
                  <c:v>0.78243680555555561</c:v>
                </c:pt>
                <c:pt idx="18328">
                  <c:v>0.78243784722222232</c:v>
                </c:pt>
                <c:pt idx="18329">
                  <c:v>0.78243888888888879</c:v>
                </c:pt>
                <c:pt idx="18330">
                  <c:v>0.7824399305555555</c:v>
                </c:pt>
                <c:pt idx="18331">
                  <c:v>0.7824409722222222</c:v>
                </c:pt>
                <c:pt idx="18332">
                  <c:v>0.7824420138888889</c:v>
                </c:pt>
                <c:pt idx="18333">
                  <c:v>0.78244310185185195</c:v>
                </c:pt>
                <c:pt idx="18334">
                  <c:v>0.78244408564814816</c:v>
                </c:pt>
                <c:pt idx="18335">
                  <c:v>0.78244513888888889</c:v>
                </c:pt>
                <c:pt idx="18336">
                  <c:v>0.78244618055555559</c:v>
                </c:pt>
                <c:pt idx="18337">
                  <c:v>0.78244722222222229</c:v>
                </c:pt>
                <c:pt idx="18338">
                  <c:v>0.78244826388888888</c:v>
                </c:pt>
                <c:pt idx="18339">
                  <c:v>0.78244930555555559</c:v>
                </c:pt>
                <c:pt idx="18340">
                  <c:v>0.78245034722222229</c:v>
                </c:pt>
                <c:pt idx="18341">
                  <c:v>0.78245138888888899</c:v>
                </c:pt>
                <c:pt idx="18342">
                  <c:v>0.78245243055555547</c:v>
                </c:pt>
                <c:pt idx="18343">
                  <c:v>0.78245347222222217</c:v>
                </c:pt>
                <c:pt idx="18344">
                  <c:v>0.78245469907407406</c:v>
                </c:pt>
                <c:pt idx="18345">
                  <c:v>0.78245554398148143</c:v>
                </c:pt>
                <c:pt idx="18346">
                  <c:v>0.78245659722222216</c:v>
                </c:pt>
                <c:pt idx="18347">
                  <c:v>0.78245763888888886</c:v>
                </c:pt>
                <c:pt idx="18348">
                  <c:v>0.78245868055555556</c:v>
                </c:pt>
                <c:pt idx="18349">
                  <c:v>0.78245972222222226</c:v>
                </c:pt>
                <c:pt idx="18350">
                  <c:v>0.78246076388888885</c:v>
                </c:pt>
                <c:pt idx="18351">
                  <c:v>0.78246180555555556</c:v>
                </c:pt>
                <c:pt idx="18352">
                  <c:v>0.78246284722222226</c:v>
                </c:pt>
                <c:pt idx="18353">
                  <c:v>0.78246388888888896</c:v>
                </c:pt>
                <c:pt idx="18354">
                  <c:v>0.78246493055555566</c:v>
                </c:pt>
                <c:pt idx="18355">
                  <c:v>0.78246597222222214</c:v>
                </c:pt>
                <c:pt idx="18356">
                  <c:v>0.78246700231481492</c:v>
                </c:pt>
                <c:pt idx="18357">
                  <c:v>0.78246805555555554</c:v>
                </c:pt>
                <c:pt idx="18358">
                  <c:v>0.78246909722222224</c:v>
                </c:pt>
                <c:pt idx="18359">
                  <c:v>0.78247013888888883</c:v>
                </c:pt>
                <c:pt idx="18360">
                  <c:v>0.78247118055555553</c:v>
                </c:pt>
                <c:pt idx="18361">
                  <c:v>0.78247222222222224</c:v>
                </c:pt>
                <c:pt idx="18362">
                  <c:v>0.78247326388888894</c:v>
                </c:pt>
                <c:pt idx="18363">
                  <c:v>0.78247430555555553</c:v>
                </c:pt>
                <c:pt idx="18364">
                  <c:v>0.78247534722222223</c:v>
                </c:pt>
                <c:pt idx="18365">
                  <c:v>0.78247638888888893</c:v>
                </c:pt>
                <c:pt idx="18366">
                  <c:v>0.78247743055555563</c:v>
                </c:pt>
                <c:pt idx="18367">
                  <c:v>0.78247846064814819</c:v>
                </c:pt>
                <c:pt idx="18368">
                  <c:v>0.78247951388888881</c:v>
                </c:pt>
                <c:pt idx="18369">
                  <c:v>0.78248055555555551</c:v>
                </c:pt>
                <c:pt idx="18370">
                  <c:v>0.78248158564814807</c:v>
                </c:pt>
                <c:pt idx="18371">
                  <c:v>0.78248263888888892</c:v>
                </c:pt>
                <c:pt idx="18372">
                  <c:v>0.78248369212962965</c:v>
                </c:pt>
                <c:pt idx="18373">
                  <c:v>0.78248472222222221</c:v>
                </c:pt>
                <c:pt idx="18374">
                  <c:v>0.78248576388888891</c:v>
                </c:pt>
                <c:pt idx="18375">
                  <c:v>0.78248679398148147</c:v>
                </c:pt>
                <c:pt idx="18376">
                  <c:v>0.7824878472222222</c:v>
                </c:pt>
                <c:pt idx="18377">
                  <c:v>0.7824888888888889</c:v>
                </c:pt>
                <c:pt idx="18378">
                  <c:v>0.78248991898148146</c:v>
                </c:pt>
                <c:pt idx="18379">
                  <c:v>0.7824909722222223</c:v>
                </c:pt>
                <c:pt idx="18380">
                  <c:v>0.78249236111111109</c:v>
                </c:pt>
                <c:pt idx="18381">
                  <c:v>0.78249340277777779</c:v>
                </c:pt>
                <c:pt idx="18382">
                  <c:v>0.78249444444444449</c:v>
                </c:pt>
                <c:pt idx="18383">
                  <c:v>0.78249547453703705</c:v>
                </c:pt>
                <c:pt idx="18384">
                  <c:v>0.78249652777777767</c:v>
                </c:pt>
                <c:pt idx="18385">
                  <c:v>0.78249756944444437</c:v>
                </c:pt>
                <c:pt idx="18386">
                  <c:v>0.78249861111111108</c:v>
                </c:pt>
                <c:pt idx="18387">
                  <c:v>0.78249965277777778</c:v>
                </c:pt>
                <c:pt idx="18388">
                  <c:v>0.78250070601851851</c:v>
                </c:pt>
                <c:pt idx="18389">
                  <c:v>0.78250173611111107</c:v>
                </c:pt>
                <c:pt idx="18390">
                  <c:v>0.78250277777777777</c:v>
                </c:pt>
                <c:pt idx="18391">
                  <c:v>0.78250381944444447</c:v>
                </c:pt>
                <c:pt idx="18392">
                  <c:v>0.78250484953703703</c:v>
                </c:pt>
                <c:pt idx="18393">
                  <c:v>0.78250590277777776</c:v>
                </c:pt>
                <c:pt idx="18394">
                  <c:v>0.78250694444444446</c:v>
                </c:pt>
                <c:pt idx="18395">
                  <c:v>0.78250798611111116</c:v>
                </c:pt>
                <c:pt idx="18396">
                  <c:v>0.78250902777777787</c:v>
                </c:pt>
                <c:pt idx="18397">
                  <c:v>0.78251006944444434</c:v>
                </c:pt>
                <c:pt idx="18398">
                  <c:v>0.78251111111111105</c:v>
                </c:pt>
                <c:pt idx="18399">
                  <c:v>0.78251215277777775</c:v>
                </c:pt>
                <c:pt idx="18400">
                  <c:v>0.78251319444444445</c:v>
                </c:pt>
                <c:pt idx="18401">
                  <c:v>0.78251423611111104</c:v>
                </c:pt>
                <c:pt idx="18402">
                  <c:v>0.78251527777777774</c:v>
                </c:pt>
                <c:pt idx="18403">
                  <c:v>0.78251631944444444</c:v>
                </c:pt>
                <c:pt idx="18404">
                  <c:v>0.78251736111111114</c:v>
                </c:pt>
                <c:pt idx="18405">
                  <c:v>0.78251840277777784</c:v>
                </c:pt>
                <c:pt idx="18406">
                  <c:v>0.78251944444444443</c:v>
                </c:pt>
                <c:pt idx="18407">
                  <c:v>0.78252048611111114</c:v>
                </c:pt>
                <c:pt idx="18408">
                  <c:v>0.78252152777777784</c:v>
                </c:pt>
                <c:pt idx="18409">
                  <c:v>0.78252255787037039</c:v>
                </c:pt>
                <c:pt idx="18410">
                  <c:v>0.78252327546296296</c:v>
                </c:pt>
                <c:pt idx="18411">
                  <c:v>0.78252429398148149</c:v>
                </c:pt>
                <c:pt idx="18412">
                  <c:v>0.78252500000000003</c:v>
                </c:pt>
                <c:pt idx="18413">
                  <c:v>0.78252604166666673</c:v>
                </c:pt>
                <c:pt idx="18414">
                  <c:v>0.78252708333333343</c:v>
                </c:pt>
                <c:pt idx="18415">
                  <c:v>0.78252812499999991</c:v>
                </c:pt>
                <c:pt idx="18416">
                  <c:v>0.78252916666666661</c:v>
                </c:pt>
                <c:pt idx="18417">
                  <c:v>0.78253020833333331</c:v>
                </c:pt>
                <c:pt idx="18418">
                  <c:v>0.78253125000000001</c:v>
                </c:pt>
                <c:pt idx="18419">
                  <c:v>0.7825322916666666</c:v>
                </c:pt>
                <c:pt idx="18420">
                  <c:v>0.7825333333333333</c:v>
                </c:pt>
                <c:pt idx="18421">
                  <c:v>0.782534375</c:v>
                </c:pt>
                <c:pt idx="18422">
                  <c:v>0.78253541666666671</c:v>
                </c:pt>
                <c:pt idx="18423">
                  <c:v>0.78253644675925926</c:v>
                </c:pt>
                <c:pt idx="18424">
                  <c:v>0.78253715277777769</c:v>
                </c:pt>
                <c:pt idx="18425">
                  <c:v>0.78253819444444439</c:v>
                </c:pt>
                <c:pt idx="18426">
                  <c:v>0.78253923611111109</c:v>
                </c:pt>
                <c:pt idx="18427">
                  <c:v>0.78254027777777779</c:v>
                </c:pt>
                <c:pt idx="18428">
                  <c:v>0.78254131944444438</c:v>
                </c:pt>
                <c:pt idx="18429">
                  <c:v>0.78254236111111108</c:v>
                </c:pt>
                <c:pt idx="18430">
                  <c:v>0.78254340277777779</c:v>
                </c:pt>
                <c:pt idx="18431">
                  <c:v>0.78254444444444449</c:v>
                </c:pt>
                <c:pt idx="18432">
                  <c:v>0.78254548611111108</c:v>
                </c:pt>
                <c:pt idx="18433">
                  <c:v>0.78254652777777778</c:v>
                </c:pt>
                <c:pt idx="18434">
                  <c:v>0.78254755787037034</c:v>
                </c:pt>
                <c:pt idx="18435">
                  <c:v>0.78254859953703704</c:v>
                </c:pt>
                <c:pt idx="18436">
                  <c:v>0.78254999999999997</c:v>
                </c:pt>
                <c:pt idx="18437">
                  <c:v>0.78255104166666667</c:v>
                </c:pt>
                <c:pt idx="18438">
                  <c:v>0.78255208333333337</c:v>
                </c:pt>
                <c:pt idx="18439">
                  <c:v>0.78255312500000007</c:v>
                </c:pt>
                <c:pt idx="18440">
                  <c:v>0.78255417824074069</c:v>
                </c:pt>
                <c:pt idx="18441">
                  <c:v>0.78255520833333325</c:v>
                </c:pt>
                <c:pt idx="18442">
                  <c:v>0.78255624999999995</c:v>
                </c:pt>
                <c:pt idx="18443">
                  <c:v>0.78255729166666665</c:v>
                </c:pt>
                <c:pt idx="18444">
                  <c:v>0.78255833333333336</c:v>
                </c:pt>
                <c:pt idx="18445">
                  <c:v>0.78255937499999995</c:v>
                </c:pt>
                <c:pt idx="18446">
                  <c:v>0.78256041666666665</c:v>
                </c:pt>
                <c:pt idx="18447">
                  <c:v>0.78256145833333335</c:v>
                </c:pt>
                <c:pt idx="18448">
                  <c:v>0.78256250000000005</c:v>
                </c:pt>
                <c:pt idx="18449">
                  <c:v>0.78256354166666664</c:v>
                </c:pt>
                <c:pt idx="18450">
                  <c:v>0.78256457175925931</c:v>
                </c:pt>
                <c:pt idx="18451">
                  <c:v>0.78256562500000004</c:v>
                </c:pt>
                <c:pt idx="18452">
                  <c:v>0.78256666666666674</c:v>
                </c:pt>
                <c:pt idx="18453">
                  <c:v>0.78256770833333322</c:v>
                </c:pt>
                <c:pt idx="18454">
                  <c:v>0.78256876157407407</c:v>
                </c:pt>
                <c:pt idx="18455">
                  <c:v>0.78256979166666663</c:v>
                </c:pt>
                <c:pt idx="18456">
                  <c:v>0.78257082175925918</c:v>
                </c:pt>
                <c:pt idx="18457">
                  <c:v>0.78257187500000003</c:v>
                </c:pt>
                <c:pt idx="18458">
                  <c:v>0.78257291666666662</c:v>
                </c:pt>
                <c:pt idx="18459">
                  <c:v>0.78257395833333332</c:v>
                </c:pt>
                <c:pt idx="18460">
                  <c:v>0.78257500000000002</c:v>
                </c:pt>
                <c:pt idx="18461">
                  <c:v>0.78257603009259258</c:v>
                </c:pt>
                <c:pt idx="18462">
                  <c:v>0.78257708333333331</c:v>
                </c:pt>
                <c:pt idx="18463">
                  <c:v>0.78257813657407416</c:v>
                </c:pt>
                <c:pt idx="18464">
                  <c:v>0.78257916666666671</c:v>
                </c:pt>
                <c:pt idx="18465">
                  <c:v>0.78258019675925927</c:v>
                </c:pt>
                <c:pt idx="18466">
                  <c:v>0.7825812499999999</c:v>
                </c:pt>
                <c:pt idx="18467">
                  <c:v>0.78258228009259267</c:v>
                </c:pt>
                <c:pt idx="18468">
                  <c:v>0.7825833333333333</c:v>
                </c:pt>
                <c:pt idx="18469">
                  <c:v>0.782584375</c:v>
                </c:pt>
                <c:pt idx="18470">
                  <c:v>0.7825854166666667</c:v>
                </c:pt>
                <c:pt idx="18471">
                  <c:v>0.78258645833333329</c:v>
                </c:pt>
                <c:pt idx="18472">
                  <c:v>0.78258749999999999</c:v>
                </c:pt>
                <c:pt idx="18473">
                  <c:v>0.78258855324074073</c:v>
                </c:pt>
                <c:pt idx="18474">
                  <c:v>0.78258958333333339</c:v>
                </c:pt>
                <c:pt idx="18475">
                  <c:v>0.78259062499999998</c:v>
                </c:pt>
                <c:pt idx="18476">
                  <c:v>0.78259166666666669</c:v>
                </c:pt>
                <c:pt idx="18477">
                  <c:v>0.78259270833333339</c:v>
                </c:pt>
                <c:pt idx="18478">
                  <c:v>0.78259373842592594</c:v>
                </c:pt>
                <c:pt idx="18479">
                  <c:v>0.78259479166666657</c:v>
                </c:pt>
                <c:pt idx="18480">
                  <c:v>0.78259582175925935</c:v>
                </c:pt>
                <c:pt idx="18481">
                  <c:v>0.78259687499999997</c:v>
                </c:pt>
                <c:pt idx="18482">
                  <c:v>0.78259791666666667</c:v>
                </c:pt>
                <c:pt idx="18483">
                  <c:v>0.78259894675925923</c:v>
                </c:pt>
                <c:pt idx="18484">
                  <c:v>0.78259998842592593</c:v>
                </c:pt>
                <c:pt idx="18485">
                  <c:v>0.78260103009259263</c:v>
                </c:pt>
                <c:pt idx="18486">
                  <c:v>0.78260208333333336</c:v>
                </c:pt>
                <c:pt idx="18487">
                  <c:v>0.78260312500000007</c:v>
                </c:pt>
                <c:pt idx="18488">
                  <c:v>0.78260416666666666</c:v>
                </c:pt>
                <c:pt idx="18489">
                  <c:v>0.78260519675925933</c:v>
                </c:pt>
                <c:pt idx="18490">
                  <c:v>0.78260590277777775</c:v>
                </c:pt>
                <c:pt idx="18491">
                  <c:v>0.78260694444444445</c:v>
                </c:pt>
                <c:pt idx="18492">
                  <c:v>0.78260798611111104</c:v>
                </c:pt>
                <c:pt idx="18493">
                  <c:v>0.78260902777777774</c:v>
                </c:pt>
                <c:pt idx="18494">
                  <c:v>0.78261006944444444</c:v>
                </c:pt>
                <c:pt idx="18495">
                  <c:v>0.78261111111111115</c:v>
                </c:pt>
                <c:pt idx="18496">
                  <c:v>0.7826121412037037</c:v>
                </c:pt>
                <c:pt idx="18497">
                  <c:v>0.78261318287037041</c:v>
                </c:pt>
                <c:pt idx="18498">
                  <c:v>0.78261423611111114</c:v>
                </c:pt>
                <c:pt idx="18499">
                  <c:v>0.78261527777777784</c:v>
                </c:pt>
                <c:pt idx="18500">
                  <c:v>0.78261631944444454</c:v>
                </c:pt>
                <c:pt idx="18501">
                  <c:v>0.78261736111111102</c:v>
                </c:pt>
                <c:pt idx="18502">
                  <c:v>0.78261840277777772</c:v>
                </c:pt>
                <c:pt idx="18503">
                  <c:v>0.78261944444444442</c:v>
                </c:pt>
                <c:pt idx="18504">
                  <c:v>0.78262048611111112</c:v>
                </c:pt>
                <c:pt idx="18505">
                  <c:v>0.78262152777777771</c:v>
                </c:pt>
                <c:pt idx="18506">
                  <c:v>0.78262256944444442</c:v>
                </c:pt>
                <c:pt idx="18507">
                  <c:v>0.78262361111111112</c:v>
                </c:pt>
                <c:pt idx="18508">
                  <c:v>0.78262465277777782</c:v>
                </c:pt>
                <c:pt idx="18509">
                  <c:v>0.78262569444444452</c:v>
                </c:pt>
                <c:pt idx="18510">
                  <c:v>0.78262672453703708</c:v>
                </c:pt>
                <c:pt idx="18511">
                  <c:v>0.78262777777777781</c:v>
                </c:pt>
                <c:pt idx="18512">
                  <c:v>0.7826284722222222</c:v>
                </c:pt>
                <c:pt idx="18513">
                  <c:v>0.78262951388888891</c:v>
                </c:pt>
                <c:pt idx="18514">
                  <c:v>0.7826305555555555</c:v>
                </c:pt>
                <c:pt idx="18515">
                  <c:v>0.78263194444444439</c:v>
                </c:pt>
                <c:pt idx="18516">
                  <c:v>0.7826329861111111</c:v>
                </c:pt>
                <c:pt idx="18517">
                  <c:v>0.78263369212962963</c:v>
                </c:pt>
                <c:pt idx="18518">
                  <c:v>0.78263472222222219</c:v>
                </c:pt>
                <c:pt idx="18519">
                  <c:v>0.78263576388888889</c:v>
                </c:pt>
                <c:pt idx="18520">
                  <c:v>0.78263679398148145</c:v>
                </c:pt>
                <c:pt idx="18521">
                  <c:v>0.78263783564814815</c:v>
                </c:pt>
                <c:pt idx="18522">
                  <c:v>0.78263888888888899</c:v>
                </c:pt>
                <c:pt idx="18523">
                  <c:v>0.78263991898148155</c:v>
                </c:pt>
                <c:pt idx="18524">
                  <c:v>0.78264097222222218</c:v>
                </c:pt>
                <c:pt idx="18525">
                  <c:v>0.78264200231481473</c:v>
                </c:pt>
                <c:pt idx="18526">
                  <c:v>0.78264305555555558</c:v>
                </c:pt>
                <c:pt idx="18527">
                  <c:v>0.78264408564814814</c:v>
                </c:pt>
                <c:pt idx="18528">
                  <c:v>0.78264513888888887</c:v>
                </c:pt>
                <c:pt idx="18529">
                  <c:v>0.78264618055555557</c:v>
                </c:pt>
                <c:pt idx="18530">
                  <c:v>0.78264722222222227</c:v>
                </c:pt>
                <c:pt idx="18531">
                  <c:v>0.78264826388888886</c:v>
                </c:pt>
                <c:pt idx="18532">
                  <c:v>0.78264930555555556</c:v>
                </c:pt>
                <c:pt idx="18533">
                  <c:v>0.78265034722222226</c:v>
                </c:pt>
                <c:pt idx="18534">
                  <c:v>0.78265105324074069</c:v>
                </c:pt>
                <c:pt idx="18535">
                  <c:v>0.78265207175925922</c:v>
                </c:pt>
                <c:pt idx="18536">
                  <c:v>0.78265312499999995</c:v>
                </c:pt>
                <c:pt idx="18537">
                  <c:v>0.78265416666666665</c:v>
                </c:pt>
                <c:pt idx="18538">
                  <c:v>0.78265520833333335</c:v>
                </c:pt>
                <c:pt idx="18539">
                  <c:v>0.78265625000000005</c:v>
                </c:pt>
                <c:pt idx="18540">
                  <c:v>0.78265728009259261</c:v>
                </c:pt>
                <c:pt idx="18541">
                  <c:v>0.78265832175925931</c:v>
                </c:pt>
                <c:pt idx="18542">
                  <c:v>0.78265937500000005</c:v>
                </c:pt>
                <c:pt idx="18543">
                  <c:v>0.78266041666666675</c:v>
                </c:pt>
                <c:pt idx="18544">
                  <c:v>0.78266145833333323</c:v>
                </c:pt>
                <c:pt idx="18545">
                  <c:v>0.78266249999999993</c:v>
                </c:pt>
                <c:pt idx="18546">
                  <c:v>0.78266353009259249</c:v>
                </c:pt>
                <c:pt idx="18547">
                  <c:v>0.78266458333333333</c:v>
                </c:pt>
                <c:pt idx="18548">
                  <c:v>0.78266563657407406</c:v>
                </c:pt>
                <c:pt idx="18549">
                  <c:v>0.78266666666666662</c:v>
                </c:pt>
                <c:pt idx="18550">
                  <c:v>0.78266769675925929</c:v>
                </c:pt>
                <c:pt idx="18551">
                  <c:v>0.78266873842592588</c:v>
                </c:pt>
                <c:pt idx="18552">
                  <c:v>0.78266979166666673</c:v>
                </c:pt>
                <c:pt idx="18553">
                  <c:v>0.78267082175925928</c:v>
                </c:pt>
                <c:pt idx="18554">
                  <c:v>0.78267186342592598</c:v>
                </c:pt>
                <c:pt idx="18555">
                  <c:v>0.78267291666666672</c:v>
                </c:pt>
                <c:pt idx="18556">
                  <c:v>0.78267362268518514</c:v>
                </c:pt>
                <c:pt idx="18557">
                  <c:v>0.78267481481481482</c:v>
                </c:pt>
                <c:pt idx="18558">
                  <c:v>0.78267534722222221</c:v>
                </c:pt>
                <c:pt idx="18559">
                  <c:v>0.78267637731481488</c:v>
                </c:pt>
                <c:pt idx="18560">
                  <c:v>0.78267743055555561</c:v>
                </c:pt>
                <c:pt idx="18561">
                  <c:v>0.78267846064814817</c:v>
                </c:pt>
                <c:pt idx="18562">
                  <c:v>0.78267951388888879</c:v>
                </c:pt>
                <c:pt idx="18563">
                  <c:v>0.78268055555555549</c:v>
                </c:pt>
                <c:pt idx="18564">
                  <c:v>0.78268158564814805</c:v>
                </c:pt>
                <c:pt idx="18565">
                  <c:v>0.78268262731481475</c:v>
                </c:pt>
                <c:pt idx="18566">
                  <c:v>0.78268368055555548</c:v>
                </c:pt>
                <c:pt idx="18567">
                  <c:v>0.78268471064814815</c:v>
                </c:pt>
                <c:pt idx="18568">
                  <c:v>0.78268577546296303</c:v>
                </c:pt>
                <c:pt idx="18569">
                  <c:v>0.78268688657407404</c:v>
                </c:pt>
                <c:pt idx="18570">
                  <c:v>0.78268750000000009</c:v>
                </c:pt>
                <c:pt idx="18571">
                  <c:v>0.78268854166666657</c:v>
                </c:pt>
                <c:pt idx="18572">
                  <c:v>0.78268923611111108</c:v>
                </c:pt>
                <c:pt idx="18573">
                  <c:v>0.78269027777777778</c:v>
                </c:pt>
                <c:pt idx="18574">
                  <c:v>0.78269131944444448</c:v>
                </c:pt>
                <c:pt idx="18575">
                  <c:v>0.78269236111111118</c:v>
                </c:pt>
                <c:pt idx="18576">
                  <c:v>0.78269340277777777</c:v>
                </c:pt>
                <c:pt idx="18577">
                  <c:v>0.78269443287037044</c:v>
                </c:pt>
                <c:pt idx="18578">
                  <c:v>0.78269547453703703</c:v>
                </c:pt>
                <c:pt idx="18579">
                  <c:v>0.78269652777777787</c:v>
                </c:pt>
                <c:pt idx="18580">
                  <c:v>0.78269755787037043</c:v>
                </c:pt>
                <c:pt idx="18581">
                  <c:v>0.78269859953703713</c:v>
                </c:pt>
                <c:pt idx="18582">
                  <c:v>0.78269965277777775</c:v>
                </c:pt>
                <c:pt idx="18583">
                  <c:v>0.78270068287037031</c:v>
                </c:pt>
                <c:pt idx="18584">
                  <c:v>0.78270140046296299</c:v>
                </c:pt>
                <c:pt idx="18585">
                  <c:v>0.78270243055555555</c:v>
                </c:pt>
                <c:pt idx="18586">
                  <c:v>0.78270313657407409</c:v>
                </c:pt>
                <c:pt idx="18587">
                  <c:v>0.78270416666666665</c:v>
                </c:pt>
                <c:pt idx="18588">
                  <c:v>0.7827051967592592</c:v>
                </c:pt>
                <c:pt idx="18589">
                  <c:v>0.78270624999999994</c:v>
                </c:pt>
                <c:pt idx="18590">
                  <c:v>0.78270728009259261</c:v>
                </c:pt>
                <c:pt idx="18591">
                  <c:v>0.78270833333333334</c:v>
                </c:pt>
                <c:pt idx="18592">
                  <c:v>0.7827093634259259</c:v>
                </c:pt>
                <c:pt idx="18593">
                  <c:v>0.78271006944444455</c:v>
                </c:pt>
                <c:pt idx="18594">
                  <c:v>0.7827110995370371</c:v>
                </c:pt>
                <c:pt idx="18595">
                  <c:v>0.78271185185185177</c:v>
                </c:pt>
                <c:pt idx="18596">
                  <c:v>0.78271284722222223</c:v>
                </c:pt>
                <c:pt idx="18597">
                  <c:v>0.78271388888888893</c:v>
                </c:pt>
                <c:pt idx="18598">
                  <c:v>0.78271491898148149</c:v>
                </c:pt>
                <c:pt idx="18599">
                  <c:v>0.78271597222222222</c:v>
                </c:pt>
                <c:pt idx="18600">
                  <c:v>0.78271700231481478</c:v>
                </c:pt>
                <c:pt idx="18601">
                  <c:v>0.78271804398148148</c:v>
                </c:pt>
                <c:pt idx="18602">
                  <c:v>0.78271909722222233</c:v>
                </c:pt>
                <c:pt idx="18603">
                  <c:v>0.78272012731481488</c:v>
                </c:pt>
                <c:pt idx="18604">
                  <c:v>0.78272116898148159</c:v>
                </c:pt>
                <c:pt idx="18605">
                  <c:v>0.78272222222222221</c:v>
                </c:pt>
                <c:pt idx="18606">
                  <c:v>0.78272326388888891</c:v>
                </c:pt>
                <c:pt idx="18607">
                  <c:v>0.7827239583333333</c:v>
                </c:pt>
                <c:pt idx="18608">
                  <c:v>0.78272533564814817</c:v>
                </c:pt>
                <c:pt idx="18609">
                  <c:v>0.7827263888888889</c:v>
                </c:pt>
                <c:pt idx="18610">
                  <c:v>0.7827274305555556</c:v>
                </c:pt>
                <c:pt idx="18611">
                  <c:v>0.78272846064814816</c:v>
                </c:pt>
                <c:pt idx="18612">
                  <c:v>0.78272917824074073</c:v>
                </c:pt>
                <c:pt idx="18613">
                  <c:v>0.78273020833333329</c:v>
                </c:pt>
                <c:pt idx="18614">
                  <c:v>0.78273124999999999</c:v>
                </c:pt>
                <c:pt idx="18615">
                  <c:v>0.78273229166666669</c:v>
                </c:pt>
                <c:pt idx="18616">
                  <c:v>0.78273332175925925</c:v>
                </c:pt>
                <c:pt idx="18617">
                  <c:v>0.78273436342592595</c:v>
                </c:pt>
                <c:pt idx="18618">
                  <c:v>0.78273540509259254</c:v>
                </c:pt>
                <c:pt idx="18619">
                  <c:v>0.78273644675925924</c:v>
                </c:pt>
                <c:pt idx="18620">
                  <c:v>0.78273748842592594</c:v>
                </c:pt>
                <c:pt idx="18621">
                  <c:v>0.78273853009259264</c:v>
                </c:pt>
                <c:pt idx="18622">
                  <c:v>0.78273958333333338</c:v>
                </c:pt>
                <c:pt idx="18623">
                  <c:v>0.78274062500000008</c:v>
                </c:pt>
                <c:pt idx="18624">
                  <c:v>0.78274166666666678</c:v>
                </c:pt>
                <c:pt idx="18625">
                  <c:v>0.78274269675925934</c:v>
                </c:pt>
                <c:pt idx="18626">
                  <c:v>0.78274373842592604</c:v>
                </c:pt>
                <c:pt idx="18627">
                  <c:v>0.78274478009259252</c:v>
                </c:pt>
                <c:pt idx="18628">
                  <c:v>0.78274582175925922</c:v>
                </c:pt>
                <c:pt idx="18629">
                  <c:v>0.7827465393518519</c:v>
                </c:pt>
                <c:pt idx="18630">
                  <c:v>0.78274755787037043</c:v>
                </c:pt>
                <c:pt idx="18631">
                  <c:v>0.78274827546296299</c:v>
                </c:pt>
                <c:pt idx="18632">
                  <c:v>0.78274929398148141</c:v>
                </c:pt>
                <c:pt idx="18633">
                  <c:v>0.78275033564814811</c:v>
                </c:pt>
                <c:pt idx="18634">
                  <c:v>0.78275138888888884</c:v>
                </c:pt>
                <c:pt idx="18635">
                  <c:v>0.78275241898148151</c:v>
                </c:pt>
                <c:pt idx="18636">
                  <c:v>0.7827534606481481</c:v>
                </c:pt>
                <c:pt idx="18637">
                  <c:v>0.7827545023148148</c:v>
                </c:pt>
                <c:pt idx="18638">
                  <c:v>0.78275554398148151</c:v>
                </c:pt>
                <c:pt idx="18639">
                  <c:v>0.78275624999999993</c:v>
                </c:pt>
                <c:pt idx="18640">
                  <c:v>0.78275694444444444</c:v>
                </c:pt>
                <c:pt idx="18641">
                  <c:v>0.78275797453703699</c:v>
                </c:pt>
                <c:pt idx="18642">
                  <c:v>0.78275903935185187</c:v>
                </c:pt>
                <c:pt idx="18643">
                  <c:v>0.78276006944444443</c:v>
                </c:pt>
                <c:pt idx="18644">
                  <c:v>0.78276111111111113</c:v>
                </c:pt>
                <c:pt idx="18645">
                  <c:v>0.78276215277777783</c:v>
                </c:pt>
                <c:pt idx="18646">
                  <c:v>0.78276319444444453</c:v>
                </c:pt>
                <c:pt idx="18647">
                  <c:v>0.78276422453703709</c:v>
                </c:pt>
                <c:pt idx="18648">
                  <c:v>0.78276526620370379</c:v>
                </c:pt>
                <c:pt idx="18649">
                  <c:v>0.78276630787037027</c:v>
                </c:pt>
                <c:pt idx="18650">
                  <c:v>0.78276734953703697</c:v>
                </c:pt>
                <c:pt idx="18651">
                  <c:v>0.78276840277777782</c:v>
                </c:pt>
                <c:pt idx="18652">
                  <c:v>0.78276909722222221</c:v>
                </c:pt>
                <c:pt idx="18653">
                  <c:v>0.78277013888888891</c:v>
                </c:pt>
                <c:pt idx="18654">
                  <c:v>0.78277084490740734</c:v>
                </c:pt>
                <c:pt idx="18655">
                  <c:v>0.78277187500000001</c:v>
                </c:pt>
                <c:pt idx="18656">
                  <c:v>0.78277290509259256</c:v>
                </c:pt>
                <c:pt idx="18657">
                  <c:v>0.78277394675925926</c:v>
                </c:pt>
                <c:pt idx="18658">
                  <c:v>0.78277498842592586</c:v>
                </c:pt>
                <c:pt idx="18659">
                  <c:v>0.78277603009259256</c:v>
                </c:pt>
                <c:pt idx="18660">
                  <c:v>0.78277707175925926</c:v>
                </c:pt>
                <c:pt idx="18661">
                  <c:v>0.78277811342592596</c:v>
                </c:pt>
                <c:pt idx="18662">
                  <c:v>0.78277881944444438</c:v>
                </c:pt>
                <c:pt idx="18663">
                  <c:v>0.78277951388888889</c:v>
                </c:pt>
                <c:pt idx="18664">
                  <c:v>0.78278055555555559</c:v>
                </c:pt>
                <c:pt idx="18665">
                  <c:v>0.78278127314814816</c:v>
                </c:pt>
                <c:pt idx="18666">
                  <c:v>0.78278228009259265</c:v>
                </c:pt>
                <c:pt idx="18667">
                  <c:v>0.78278299768518522</c:v>
                </c:pt>
                <c:pt idx="18668">
                  <c:v>0.78278401620370364</c:v>
                </c:pt>
                <c:pt idx="18669">
                  <c:v>0.78278473379629621</c:v>
                </c:pt>
                <c:pt idx="18670">
                  <c:v>0.78278575231481484</c:v>
                </c:pt>
                <c:pt idx="18671">
                  <c:v>0.78278679398148154</c:v>
                </c:pt>
                <c:pt idx="18672">
                  <c:v>0.78278784722222217</c:v>
                </c:pt>
                <c:pt idx="18673">
                  <c:v>0.7827889004629629</c:v>
                </c:pt>
                <c:pt idx="18674">
                  <c:v>0.78278993055555557</c:v>
                </c:pt>
                <c:pt idx="18675">
                  <c:v>0.78279096064814813</c:v>
                </c:pt>
                <c:pt idx="18676">
                  <c:v>0.78279167824074081</c:v>
                </c:pt>
                <c:pt idx="18677">
                  <c:v>0.78279269675925922</c:v>
                </c:pt>
                <c:pt idx="18678">
                  <c:v>0.78279341435185179</c:v>
                </c:pt>
                <c:pt idx="18679">
                  <c:v>0.78279443287037032</c:v>
                </c:pt>
                <c:pt idx="18680">
                  <c:v>0.782795150462963</c:v>
                </c:pt>
                <c:pt idx="18681">
                  <c:v>0.78279616898148152</c:v>
                </c:pt>
                <c:pt idx="18682">
                  <c:v>0.78279688657407409</c:v>
                </c:pt>
                <c:pt idx="18683">
                  <c:v>0.78279790509259251</c:v>
                </c:pt>
                <c:pt idx="18684">
                  <c:v>0.78279862268518519</c:v>
                </c:pt>
                <c:pt idx="18685">
                  <c:v>0.78279964120370371</c:v>
                </c:pt>
                <c:pt idx="18686">
                  <c:v>0.78280069444444444</c:v>
                </c:pt>
                <c:pt idx="18687">
                  <c:v>0.782801724537037</c:v>
                </c:pt>
                <c:pt idx="18688">
                  <c:v>0.7828027662037037</c:v>
                </c:pt>
                <c:pt idx="18689">
                  <c:v>0.78280380787037041</c:v>
                </c:pt>
                <c:pt idx="18690">
                  <c:v>0.78280484953703711</c:v>
                </c:pt>
                <c:pt idx="18691">
                  <c:v>0.78280556712962968</c:v>
                </c:pt>
                <c:pt idx="18692">
                  <c:v>0.78280658564814809</c:v>
                </c:pt>
                <c:pt idx="18693">
                  <c:v>0.78280730324074066</c:v>
                </c:pt>
                <c:pt idx="18694">
                  <c:v>0.7828083217592593</c:v>
                </c:pt>
                <c:pt idx="18695">
                  <c:v>0.78280903935185187</c:v>
                </c:pt>
                <c:pt idx="18696">
                  <c:v>0.78281005787037039</c:v>
                </c:pt>
                <c:pt idx="18697">
                  <c:v>0.78281077546296307</c:v>
                </c:pt>
                <c:pt idx="18698">
                  <c:v>0.78281179398148149</c:v>
                </c:pt>
                <c:pt idx="18699">
                  <c:v>0.78281251157407405</c:v>
                </c:pt>
                <c:pt idx="18700">
                  <c:v>0.78281353009259258</c:v>
                </c:pt>
                <c:pt idx="18701">
                  <c:v>0.78281457175925928</c:v>
                </c:pt>
                <c:pt idx="18702">
                  <c:v>0.78281528935185174</c:v>
                </c:pt>
                <c:pt idx="18703">
                  <c:v>0.78281598379629624</c:v>
                </c:pt>
                <c:pt idx="18704">
                  <c:v>0.78281701388888891</c:v>
                </c:pt>
                <c:pt idx="18705">
                  <c:v>0.78281771990740745</c:v>
                </c:pt>
                <c:pt idx="18706">
                  <c:v>0.78281873842592598</c:v>
                </c:pt>
                <c:pt idx="18707">
                  <c:v>0.78281945601851854</c:v>
                </c:pt>
                <c:pt idx="18708">
                  <c:v>0.78282047453703696</c:v>
                </c:pt>
                <c:pt idx="18709">
                  <c:v>0.78282119212962964</c:v>
                </c:pt>
                <c:pt idx="18710">
                  <c:v>0.78282221064814816</c:v>
                </c:pt>
                <c:pt idx="18711">
                  <c:v>0.78282292824074073</c:v>
                </c:pt>
                <c:pt idx="18712">
                  <c:v>0.78282394675925937</c:v>
                </c:pt>
                <c:pt idx="18713">
                  <c:v>0.78282468749999989</c:v>
                </c:pt>
                <c:pt idx="18714">
                  <c:v>0.78282568287037035</c:v>
                </c:pt>
                <c:pt idx="18715">
                  <c:v>0.78282640046296292</c:v>
                </c:pt>
                <c:pt idx="18716">
                  <c:v>0.78282741898148156</c:v>
                </c:pt>
                <c:pt idx="18717">
                  <c:v>0.78282813657407413</c:v>
                </c:pt>
                <c:pt idx="18718">
                  <c:v>0.78282915509259254</c:v>
                </c:pt>
                <c:pt idx="18719">
                  <c:v>0.78282987268518511</c:v>
                </c:pt>
                <c:pt idx="18720">
                  <c:v>0.78283089120370375</c:v>
                </c:pt>
                <c:pt idx="18721">
                  <c:v>0.78283160879629632</c:v>
                </c:pt>
                <c:pt idx="18722">
                  <c:v>0.78283262731481484</c:v>
                </c:pt>
                <c:pt idx="18723">
                  <c:v>0.7828333449074073</c:v>
                </c:pt>
                <c:pt idx="18724">
                  <c:v>0.78283436342592594</c:v>
                </c:pt>
                <c:pt idx="18725">
                  <c:v>0.78283509259259265</c:v>
                </c:pt>
                <c:pt idx="18726">
                  <c:v>0.78283609953703703</c:v>
                </c:pt>
                <c:pt idx="18727">
                  <c:v>0.78283680555555557</c:v>
                </c:pt>
                <c:pt idx="18728">
                  <c:v>0.78283783564814813</c:v>
                </c:pt>
                <c:pt idx="18729">
                  <c:v>0.78283922453703703</c:v>
                </c:pt>
                <c:pt idx="18730">
                  <c:v>0.7828402893518519</c:v>
                </c:pt>
                <c:pt idx="18731">
                  <c:v>0.78284130787037043</c:v>
                </c:pt>
                <c:pt idx="18732">
                  <c:v>0.78284203703703703</c:v>
                </c:pt>
                <c:pt idx="18733">
                  <c:v>0.78284305555555556</c:v>
                </c:pt>
                <c:pt idx="18734">
                  <c:v>0.78284376157407409</c:v>
                </c:pt>
                <c:pt idx="18735">
                  <c:v>0.78284478009259262</c:v>
                </c:pt>
                <c:pt idx="18736">
                  <c:v>0.78284549768518519</c:v>
                </c:pt>
                <c:pt idx="18737">
                  <c:v>0.7828465162037036</c:v>
                </c:pt>
                <c:pt idx="18738">
                  <c:v>0.78284723379629628</c:v>
                </c:pt>
                <c:pt idx="18739">
                  <c:v>0.78284825231481481</c:v>
                </c:pt>
                <c:pt idx="18740">
                  <c:v>0.78284895833333323</c:v>
                </c:pt>
                <c:pt idx="18741">
                  <c:v>0.78284998842592601</c:v>
                </c:pt>
                <c:pt idx="18742">
                  <c:v>0.78285070601851858</c:v>
                </c:pt>
                <c:pt idx="18743">
                  <c:v>0.782851724537037</c:v>
                </c:pt>
                <c:pt idx="18744">
                  <c:v>0.78285245370370371</c:v>
                </c:pt>
                <c:pt idx="18745">
                  <c:v>0.78285347222222212</c:v>
                </c:pt>
                <c:pt idx="18746">
                  <c:v>0.78285417824074077</c:v>
                </c:pt>
                <c:pt idx="18747">
                  <c:v>0.78285519675925919</c:v>
                </c:pt>
                <c:pt idx="18748">
                  <c:v>0.78285591435185176</c:v>
                </c:pt>
                <c:pt idx="18749">
                  <c:v>0.78285693287037039</c:v>
                </c:pt>
                <c:pt idx="18750">
                  <c:v>0.78285765046296296</c:v>
                </c:pt>
                <c:pt idx="18751">
                  <c:v>0.78285866898148149</c:v>
                </c:pt>
                <c:pt idx="18752">
                  <c:v>0.78285938657407417</c:v>
                </c:pt>
                <c:pt idx="18753">
                  <c:v>0.78286040509259258</c:v>
                </c:pt>
                <c:pt idx="18754">
                  <c:v>0.78286111111111112</c:v>
                </c:pt>
                <c:pt idx="18755">
                  <c:v>0.78286216435185185</c:v>
                </c:pt>
                <c:pt idx="18756">
                  <c:v>0.78286287037037028</c:v>
                </c:pt>
                <c:pt idx="18757">
                  <c:v>0.78286388888888891</c:v>
                </c:pt>
                <c:pt idx="18758">
                  <c:v>0.78286459490740734</c:v>
                </c:pt>
                <c:pt idx="18759">
                  <c:v>0.78286561342592587</c:v>
                </c:pt>
                <c:pt idx="18760">
                  <c:v>0.78286633101851855</c:v>
                </c:pt>
                <c:pt idx="18761">
                  <c:v>0.78286734953703707</c:v>
                </c:pt>
                <c:pt idx="18762">
                  <c:v>0.78286806712962964</c:v>
                </c:pt>
                <c:pt idx="18763">
                  <c:v>0.78286908564814806</c:v>
                </c:pt>
                <c:pt idx="18764">
                  <c:v>0.78286980324074074</c:v>
                </c:pt>
                <c:pt idx="18765">
                  <c:v>0.78287082175925926</c:v>
                </c:pt>
                <c:pt idx="18766">
                  <c:v>0.78287152777777769</c:v>
                </c:pt>
                <c:pt idx="18767">
                  <c:v>0.78287255787037047</c:v>
                </c:pt>
                <c:pt idx="18768">
                  <c:v>0.78287327546296304</c:v>
                </c:pt>
                <c:pt idx="18769">
                  <c:v>0.78287429398148145</c:v>
                </c:pt>
                <c:pt idx="18770">
                  <c:v>0.78287501157407402</c:v>
                </c:pt>
                <c:pt idx="18771">
                  <c:v>0.78287603009259266</c:v>
                </c:pt>
                <c:pt idx="18772">
                  <c:v>0.78287674768518523</c:v>
                </c:pt>
                <c:pt idx="18773">
                  <c:v>0.78287776620370364</c:v>
                </c:pt>
                <c:pt idx="18774">
                  <c:v>0.78287848379629621</c:v>
                </c:pt>
                <c:pt idx="18775">
                  <c:v>0.78287950231481485</c:v>
                </c:pt>
                <c:pt idx="18776">
                  <c:v>0.78288021990740742</c:v>
                </c:pt>
                <c:pt idx="18777">
                  <c:v>0.78288123842592594</c:v>
                </c:pt>
                <c:pt idx="18778">
                  <c:v>0.78288195601851862</c:v>
                </c:pt>
                <c:pt idx="18779">
                  <c:v>0.78288297453703704</c:v>
                </c:pt>
                <c:pt idx="18780">
                  <c:v>0.78288368055555557</c:v>
                </c:pt>
                <c:pt idx="18781">
                  <c:v>0.78288471064814813</c:v>
                </c:pt>
                <c:pt idx="18782">
                  <c:v>0.78288542824074081</c:v>
                </c:pt>
                <c:pt idx="18783">
                  <c:v>0.78288645833333337</c:v>
                </c:pt>
                <c:pt idx="18784">
                  <c:v>0.78288716435185179</c:v>
                </c:pt>
                <c:pt idx="18785">
                  <c:v>0.78288818287037032</c:v>
                </c:pt>
                <c:pt idx="18786">
                  <c:v>0.782888900462963</c:v>
                </c:pt>
                <c:pt idx="18787">
                  <c:v>0.78288991898148153</c:v>
                </c:pt>
                <c:pt idx="18788">
                  <c:v>0.78289063657407409</c:v>
                </c:pt>
                <c:pt idx="18789">
                  <c:v>0.78289165509259251</c:v>
                </c:pt>
                <c:pt idx="18790">
                  <c:v>0.78289237268518519</c:v>
                </c:pt>
                <c:pt idx="18791">
                  <c:v>0.78289339120370371</c:v>
                </c:pt>
                <c:pt idx="18792">
                  <c:v>0.78289410879629628</c:v>
                </c:pt>
                <c:pt idx="18793">
                  <c:v>0.78289512731481492</c:v>
                </c:pt>
                <c:pt idx="18794">
                  <c:v>0.78289583333333335</c:v>
                </c:pt>
                <c:pt idx="18795">
                  <c:v>0.7828972106481481</c:v>
                </c:pt>
                <c:pt idx="18796">
                  <c:v>0.7828982523148148</c:v>
                </c:pt>
                <c:pt idx="18797">
                  <c:v>0.7828992939814815</c:v>
                </c:pt>
                <c:pt idx="18798">
                  <c:v>0.78290033564814809</c:v>
                </c:pt>
                <c:pt idx="18799">
                  <c:v>0.78290106481481481</c:v>
                </c:pt>
                <c:pt idx="18800">
                  <c:v>0.7829020717592593</c:v>
                </c:pt>
                <c:pt idx="18801">
                  <c:v>0.78290278935185187</c:v>
                </c:pt>
                <c:pt idx="18802">
                  <c:v>0.78290380787037039</c:v>
                </c:pt>
                <c:pt idx="18803">
                  <c:v>0.78290452546296285</c:v>
                </c:pt>
                <c:pt idx="18804">
                  <c:v>0.78290555555555563</c:v>
                </c:pt>
                <c:pt idx="18805">
                  <c:v>0.78290658564814819</c:v>
                </c:pt>
                <c:pt idx="18806">
                  <c:v>0.78290729166666662</c:v>
                </c:pt>
                <c:pt idx="18807">
                  <c:v>0.78290832175925928</c:v>
                </c:pt>
                <c:pt idx="18808">
                  <c:v>0.78290936342592587</c:v>
                </c:pt>
                <c:pt idx="18809">
                  <c:v>0.78291040509259258</c:v>
                </c:pt>
                <c:pt idx="18810">
                  <c:v>0.78291144675925928</c:v>
                </c:pt>
                <c:pt idx="18811">
                  <c:v>0.78291248842592598</c:v>
                </c:pt>
                <c:pt idx="18812">
                  <c:v>0.78291353009259257</c:v>
                </c:pt>
                <c:pt idx="18813">
                  <c:v>0.78291457175925927</c:v>
                </c:pt>
                <c:pt idx="18814">
                  <c:v>0.78291561342592597</c:v>
                </c:pt>
                <c:pt idx="18815">
                  <c:v>0.78291665509259267</c:v>
                </c:pt>
                <c:pt idx="18816">
                  <c:v>0.78291769675925915</c:v>
                </c:pt>
                <c:pt idx="18817">
                  <c:v>0.78291873842592585</c:v>
                </c:pt>
                <c:pt idx="18818">
                  <c:v>0.7829197916666667</c:v>
                </c:pt>
                <c:pt idx="18819">
                  <c:v>0.78292082175925926</c:v>
                </c:pt>
                <c:pt idx="18820">
                  <c:v>0.78292187499999999</c:v>
                </c:pt>
                <c:pt idx="18821">
                  <c:v>0.78292290509259255</c:v>
                </c:pt>
                <c:pt idx="18822">
                  <c:v>0.78292395833333339</c:v>
                </c:pt>
                <c:pt idx="18823">
                  <c:v>0.78292466435185182</c:v>
                </c:pt>
                <c:pt idx="18824">
                  <c:v>0.78292568287037045</c:v>
                </c:pt>
                <c:pt idx="18825">
                  <c:v>0.78292640046296302</c:v>
                </c:pt>
                <c:pt idx="18826">
                  <c:v>0.78292741898148144</c:v>
                </c:pt>
                <c:pt idx="18827">
                  <c:v>0.78292846064814814</c:v>
                </c:pt>
                <c:pt idx="18828">
                  <c:v>0.78292950231481484</c:v>
                </c:pt>
                <c:pt idx="18829">
                  <c:v>0.78293054398148154</c:v>
                </c:pt>
                <c:pt idx="18830">
                  <c:v>0.78293158564814813</c:v>
                </c:pt>
                <c:pt idx="18831">
                  <c:v>0.78293262731481483</c:v>
                </c:pt>
                <c:pt idx="18832">
                  <c:v>0.7829333449074074</c:v>
                </c:pt>
                <c:pt idx="18833">
                  <c:v>0.78293436342592593</c:v>
                </c:pt>
                <c:pt idx="18834">
                  <c:v>0.78293508101851861</c:v>
                </c:pt>
                <c:pt idx="18835">
                  <c:v>0.78293609953703702</c:v>
                </c:pt>
                <c:pt idx="18836">
                  <c:v>0.78293714120370372</c:v>
                </c:pt>
                <c:pt idx="18837">
                  <c:v>0.78293818287037042</c:v>
                </c:pt>
                <c:pt idx="18838">
                  <c:v>0.78293923611111105</c:v>
                </c:pt>
                <c:pt idx="18839">
                  <c:v>0.78294026620370361</c:v>
                </c:pt>
                <c:pt idx="18840">
                  <c:v>0.78294130787037031</c:v>
                </c:pt>
                <c:pt idx="18841">
                  <c:v>0.78294234953703701</c:v>
                </c:pt>
                <c:pt idx="18842">
                  <c:v>0.78294339120370371</c:v>
                </c:pt>
                <c:pt idx="18843">
                  <c:v>0.7829444328703703</c:v>
                </c:pt>
                <c:pt idx="18844">
                  <c:v>0.782945474537037</c:v>
                </c:pt>
                <c:pt idx="18845">
                  <c:v>0.78294652777777785</c:v>
                </c:pt>
                <c:pt idx="18846">
                  <c:v>0.78294723379629627</c:v>
                </c:pt>
                <c:pt idx="18847">
                  <c:v>0.78294826388888883</c:v>
                </c:pt>
                <c:pt idx="18848">
                  <c:v>0.78294896990740748</c:v>
                </c:pt>
                <c:pt idx="18849">
                  <c:v>0.78295000000000003</c:v>
                </c:pt>
                <c:pt idx="18850">
                  <c:v>0.78295103009259259</c:v>
                </c:pt>
                <c:pt idx="18851">
                  <c:v>0.78295208333333333</c:v>
                </c:pt>
                <c:pt idx="18852">
                  <c:v>0.782953113425926</c:v>
                </c:pt>
                <c:pt idx="18853">
                  <c:v>0.78295416666666673</c:v>
                </c:pt>
                <c:pt idx="18854">
                  <c:v>0.78295519675925929</c:v>
                </c:pt>
                <c:pt idx="18855">
                  <c:v>0.78295623842592599</c:v>
                </c:pt>
                <c:pt idx="18856">
                  <c:v>0.78295695601851856</c:v>
                </c:pt>
                <c:pt idx="18857">
                  <c:v>0.78295765046296306</c:v>
                </c:pt>
                <c:pt idx="18858">
                  <c:v>0.78295868055555562</c:v>
                </c:pt>
                <c:pt idx="18859">
                  <c:v>0.78295938657407405</c:v>
                </c:pt>
                <c:pt idx="18860">
                  <c:v>0.78296040509259257</c:v>
                </c:pt>
                <c:pt idx="18861">
                  <c:v>0.78296112268518525</c:v>
                </c:pt>
                <c:pt idx="18862">
                  <c:v>0.78296214120370367</c:v>
                </c:pt>
                <c:pt idx="18863">
                  <c:v>0.78296285879629623</c:v>
                </c:pt>
                <c:pt idx="18864">
                  <c:v>0.7829638888888889</c:v>
                </c:pt>
                <c:pt idx="18865">
                  <c:v>0.78296491898148146</c:v>
                </c:pt>
                <c:pt idx="18866">
                  <c:v>0.78296596064814816</c:v>
                </c:pt>
                <c:pt idx="18867">
                  <c:v>0.78296700231481475</c:v>
                </c:pt>
                <c:pt idx="18868">
                  <c:v>0.78296804398148145</c:v>
                </c:pt>
                <c:pt idx="18869">
                  <c:v>0.78296909722222219</c:v>
                </c:pt>
                <c:pt idx="18870">
                  <c:v>0.78296980324074072</c:v>
                </c:pt>
                <c:pt idx="18871">
                  <c:v>0.78297082175925936</c:v>
                </c:pt>
                <c:pt idx="18872">
                  <c:v>0.78297153935185182</c:v>
                </c:pt>
                <c:pt idx="18873">
                  <c:v>0.78297255787037034</c:v>
                </c:pt>
                <c:pt idx="18874">
                  <c:v>0.78297327546296291</c:v>
                </c:pt>
                <c:pt idx="18875">
                  <c:v>0.78297430555555547</c:v>
                </c:pt>
                <c:pt idx="18876">
                  <c:v>0.78297501157407412</c:v>
                </c:pt>
                <c:pt idx="18877">
                  <c:v>0.78297603009259253</c:v>
                </c:pt>
                <c:pt idx="18878">
                  <c:v>0.78297673611111118</c:v>
                </c:pt>
                <c:pt idx="18879">
                  <c:v>0.78297776620370374</c:v>
                </c:pt>
                <c:pt idx="18880">
                  <c:v>0.78297880787037044</c:v>
                </c:pt>
                <c:pt idx="18881">
                  <c:v>0.78297951388888887</c:v>
                </c:pt>
                <c:pt idx="18882">
                  <c:v>0.78298020833333337</c:v>
                </c:pt>
                <c:pt idx="18883">
                  <c:v>0.78298123842592593</c:v>
                </c:pt>
                <c:pt idx="18884">
                  <c:v>0.7829819560185185</c:v>
                </c:pt>
                <c:pt idx="18885">
                  <c:v>0.78298297453703702</c:v>
                </c:pt>
                <c:pt idx="18886">
                  <c:v>0.7829836921296297</c:v>
                </c:pt>
                <c:pt idx="18887">
                  <c:v>0.78298471064814812</c:v>
                </c:pt>
                <c:pt idx="18888">
                  <c:v>0.78298542824074069</c:v>
                </c:pt>
                <c:pt idx="18889">
                  <c:v>0.78298644675925921</c:v>
                </c:pt>
                <c:pt idx="18890">
                  <c:v>0.78298715277777775</c:v>
                </c:pt>
                <c:pt idx="18891">
                  <c:v>0.78298818287037042</c:v>
                </c:pt>
                <c:pt idx="18892">
                  <c:v>0.78298888888888885</c:v>
                </c:pt>
                <c:pt idx="18893">
                  <c:v>0.78298993055555555</c:v>
                </c:pt>
                <c:pt idx="18894">
                  <c:v>0.78299062500000005</c:v>
                </c:pt>
                <c:pt idx="18895">
                  <c:v>0.78299165509259261</c:v>
                </c:pt>
                <c:pt idx="18896">
                  <c:v>0.78299236111111103</c:v>
                </c:pt>
                <c:pt idx="18897">
                  <c:v>0.78299340277777774</c:v>
                </c:pt>
                <c:pt idx="18898">
                  <c:v>0.78299409722222224</c:v>
                </c:pt>
                <c:pt idx="18899">
                  <c:v>0.7829951273148148</c:v>
                </c:pt>
                <c:pt idx="18900">
                  <c:v>0.78299584490740737</c:v>
                </c:pt>
                <c:pt idx="18901">
                  <c:v>0.78299687499999993</c:v>
                </c:pt>
                <c:pt idx="18902">
                  <c:v>0.78299758101851857</c:v>
                </c:pt>
                <c:pt idx="18903">
                  <c:v>0.78299865740740737</c:v>
                </c:pt>
                <c:pt idx="18904">
                  <c:v>0.78299930555555564</c:v>
                </c:pt>
                <c:pt idx="18905">
                  <c:v>0.78300033564814819</c:v>
                </c:pt>
                <c:pt idx="18906">
                  <c:v>0.78300105324074076</c:v>
                </c:pt>
                <c:pt idx="18907">
                  <c:v>0.78300207175925929</c:v>
                </c:pt>
                <c:pt idx="18908">
                  <c:v>0.78300280092592589</c:v>
                </c:pt>
                <c:pt idx="18909">
                  <c:v>0.78300380787037038</c:v>
                </c:pt>
                <c:pt idx="18910">
                  <c:v>0.78300554398148148</c:v>
                </c:pt>
                <c:pt idx="18911">
                  <c:v>0.78300625000000001</c:v>
                </c:pt>
                <c:pt idx="18912">
                  <c:v>0.78300728009259257</c:v>
                </c:pt>
                <c:pt idx="18913">
                  <c:v>0.78300799768518514</c:v>
                </c:pt>
                <c:pt idx="18914">
                  <c:v>0.78300902777777781</c:v>
                </c:pt>
                <c:pt idx="18915">
                  <c:v>0.78300973379629635</c:v>
                </c:pt>
                <c:pt idx="18916">
                  <c:v>0.78301075231481487</c:v>
                </c:pt>
                <c:pt idx="18917">
                  <c:v>0.7830114583333333</c:v>
                </c:pt>
                <c:pt idx="18918">
                  <c:v>0.78301248842592586</c:v>
                </c:pt>
                <c:pt idx="18919">
                  <c:v>0.78301320601851854</c:v>
                </c:pt>
                <c:pt idx="18920">
                  <c:v>0.78301422453703706</c:v>
                </c:pt>
                <c:pt idx="18921">
                  <c:v>0.78301494212962963</c:v>
                </c:pt>
                <c:pt idx="18922">
                  <c:v>0.78301596064814805</c:v>
                </c:pt>
                <c:pt idx="18923">
                  <c:v>0.78301667824074073</c:v>
                </c:pt>
                <c:pt idx="18924">
                  <c:v>0.78301769675925925</c:v>
                </c:pt>
                <c:pt idx="18925">
                  <c:v>0.78301841435185182</c:v>
                </c:pt>
                <c:pt idx="18926">
                  <c:v>0.78301943287037046</c:v>
                </c:pt>
                <c:pt idx="18927">
                  <c:v>0.78302015046296303</c:v>
                </c:pt>
                <c:pt idx="18928">
                  <c:v>0.78302116898148144</c:v>
                </c:pt>
                <c:pt idx="18929">
                  <c:v>0.78302187500000009</c:v>
                </c:pt>
                <c:pt idx="18930">
                  <c:v>0.78302290509259265</c:v>
                </c:pt>
                <c:pt idx="18931">
                  <c:v>0.78302361111111107</c:v>
                </c:pt>
                <c:pt idx="18932">
                  <c:v>0.78302464120370363</c:v>
                </c:pt>
                <c:pt idx="18933">
                  <c:v>0.7830253587962962</c:v>
                </c:pt>
                <c:pt idx="18934">
                  <c:v>0.78302637731481484</c:v>
                </c:pt>
                <c:pt idx="18935">
                  <c:v>0.78302709490740741</c:v>
                </c:pt>
                <c:pt idx="18936">
                  <c:v>0.78302811342592593</c:v>
                </c:pt>
                <c:pt idx="18937">
                  <c:v>0.78302883101851861</c:v>
                </c:pt>
                <c:pt idx="18938">
                  <c:v>0.78302984953703703</c:v>
                </c:pt>
                <c:pt idx="18939">
                  <c:v>0.7830305671296296</c:v>
                </c:pt>
                <c:pt idx="18940">
                  <c:v>0.78303158564814812</c:v>
                </c:pt>
                <c:pt idx="18941">
                  <c:v>0.7830323032407408</c:v>
                </c:pt>
                <c:pt idx="18942">
                  <c:v>0.78303332175925933</c:v>
                </c:pt>
                <c:pt idx="18943">
                  <c:v>0.78303401620370361</c:v>
                </c:pt>
                <c:pt idx="18944">
                  <c:v>0.78303505787037031</c:v>
                </c:pt>
                <c:pt idx="18945">
                  <c:v>0.78303577546296299</c:v>
                </c:pt>
                <c:pt idx="18946">
                  <c:v>0.78303679398148152</c:v>
                </c:pt>
                <c:pt idx="18947">
                  <c:v>0.78303751157407409</c:v>
                </c:pt>
                <c:pt idx="18948">
                  <c:v>0.7830385300925925</c:v>
                </c:pt>
                <c:pt idx="18949">
                  <c:v>0.78303924768518518</c:v>
                </c:pt>
                <c:pt idx="18950">
                  <c:v>0.78304026620370371</c:v>
                </c:pt>
                <c:pt idx="18951">
                  <c:v>0.78304098379629627</c:v>
                </c:pt>
                <c:pt idx="18952">
                  <c:v>0.78304200231481491</c:v>
                </c:pt>
                <c:pt idx="18953">
                  <c:v>0.78304271990740748</c:v>
                </c:pt>
                <c:pt idx="18954">
                  <c:v>0.78304373842592589</c:v>
                </c:pt>
                <c:pt idx="18955">
                  <c:v>0.78304445601851846</c:v>
                </c:pt>
                <c:pt idx="18956">
                  <c:v>0.7830454745370371</c:v>
                </c:pt>
                <c:pt idx="18957">
                  <c:v>0.78304618055555553</c:v>
                </c:pt>
                <c:pt idx="18958">
                  <c:v>0.78304721064814808</c:v>
                </c:pt>
                <c:pt idx="18959">
                  <c:v>0.78304791666666673</c:v>
                </c:pt>
                <c:pt idx="18960">
                  <c:v>0.78304894675925929</c:v>
                </c:pt>
                <c:pt idx="18961">
                  <c:v>0.78304966435185186</c:v>
                </c:pt>
                <c:pt idx="18962">
                  <c:v>0.78305068287037038</c:v>
                </c:pt>
                <c:pt idx="18963">
                  <c:v>0.78305138888888892</c:v>
                </c:pt>
                <c:pt idx="18964">
                  <c:v>0.78305241898148148</c:v>
                </c:pt>
                <c:pt idx="18965">
                  <c:v>0.78305313657407405</c:v>
                </c:pt>
                <c:pt idx="18966">
                  <c:v>0.78305415509259257</c:v>
                </c:pt>
                <c:pt idx="18967">
                  <c:v>0.78305487268518525</c:v>
                </c:pt>
                <c:pt idx="18968">
                  <c:v>0.78305589120370378</c:v>
                </c:pt>
                <c:pt idx="18969">
                  <c:v>0.78305663194444441</c:v>
                </c:pt>
                <c:pt idx="18970">
                  <c:v>0.78305762731481476</c:v>
                </c:pt>
                <c:pt idx="18971">
                  <c:v>0.7830583333333333</c:v>
                </c:pt>
                <c:pt idx="18972">
                  <c:v>0.78305936342592597</c:v>
                </c:pt>
                <c:pt idx="18973">
                  <c:v>0.7830600694444444</c:v>
                </c:pt>
                <c:pt idx="18974">
                  <c:v>0.7830611111111111</c:v>
                </c:pt>
                <c:pt idx="18975">
                  <c:v>0.7830618055555556</c:v>
                </c:pt>
                <c:pt idx="18976">
                  <c:v>0.78306283564814816</c:v>
                </c:pt>
                <c:pt idx="18977">
                  <c:v>0.78306355324074073</c:v>
                </c:pt>
                <c:pt idx="18978">
                  <c:v>0.78306457175925936</c:v>
                </c:pt>
                <c:pt idx="18979">
                  <c:v>0.78306527777777779</c:v>
                </c:pt>
                <c:pt idx="18980">
                  <c:v>0.78306630787037035</c:v>
                </c:pt>
                <c:pt idx="18981">
                  <c:v>0.78306710648148148</c:v>
                </c:pt>
                <c:pt idx="18982">
                  <c:v>0.78306804398148155</c:v>
                </c:pt>
                <c:pt idx="18983">
                  <c:v>0.78306874999999998</c:v>
                </c:pt>
                <c:pt idx="18984">
                  <c:v>0.78306978009259254</c:v>
                </c:pt>
                <c:pt idx="18985">
                  <c:v>0.78307048611111119</c:v>
                </c:pt>
                <c:pt idx="18986">
                  <c:v>0.78307151620370374</c:v>
                </c:pt>
                <c:pt idx="18987">
                  <c:v>0.78307222222222217</c:v>
                </c:pt>
                <c:pt idx="18988">
                  <c:v>0.78307325231481484</c:v>
                </c:pt>
                <c:pt idx="18989">
                  <c:v>0.78307395833333338</c:v>
                </c:pt>
                <c:pt idx="18990">
                  <c:v>0.78307498842592593</c:v>
                </c:pt>
                <c:pt idx="18991">
                  <c:v>0.7830757060185185</c:v>
                </c:pt>
                <c:pt idx="18992">
                  <c:v>0.78307672453703703</c:v>
                </c:pt>
                <c:pt idx="18993">
                  <c:v>0.78307744212962971</c:v>
                </c:pt>
                <c:pt idx="18994">
                  <c:v>0.78307846064814812</c:v>
                </c:pt>
                <c:pt idx="18995">
                  <c:v>0.78307918981481484</c:v>
                </c:pt>
                <c:pt idx="18996">
                  <c:v>0.78308018518518507</c:v>
                </c:pt>
                <c:pt idx="18997">
                  <c:v>0.78308089120370372</c:v>
                </c:pt>
                <c:pt idx="18998">
                  <c:v>0.78308192129629628</c:v>
                </c:pt>
                <c:pt idx="18999">
                  <c:v>0.78308263888888885</c:v>
                </c:pt>
                <c:pt idx="19000">
                  <c:v>0.78308366898148141</c:v>
                </c:pt>
                <c:pt idx="19001">
                  <c:v>0.78308472222222225</c:v>
                </c:pt>
                <c:pt idx="19002">
                  <c:v>0.78308541666666664</c:v>
                </c:pt>
                <c:pt idx="19003">
                  <c:v>0.78308612268518518</c:v>
                </c:pt>
                <c:pt idx="19004">
                  <c:v>0.7830871412037036</c:v>
                </c:pt>
                <c:pt idx="19005">
                  <c:v>0.78308785879629628</c:v>
                </c:pt>
                <c:pt idx="19006">
                  <c:v>0.7830888773148148</c:v>
                </c:pt>
                <c:pt idx="19007">
                  <c:v>0.78308959490740737</c:v>
                </c:pt>
                <c:pt idx="19008">
                  <c:v>0.78309062499999993</c:v>
                </c:pt>
                <c:pt idx="19009">
                  <c:v>0.78309131944444443</c:v>
                </c:pt>
                <c:pt idx="19010">
                  <c:v>0.78309234953703699</c:v>
                </c:pt>
                <c:pt idx="19011">
                  <c:v>0.78309305555555564</c:v>
                </c:pt>
                <c:pt idx="19012">
                  <c:v>0.78309409722222212</c:v>
                </c:pt>
                <c:pt idx="19013">
                  <c:v>0.78309480324074077</c:v>
                </c:pt>
                <c:pt idx="19014">
                  <c:v>0.78309582175925929</c:v>
                </c:pt>
                <c:pt idx="19015">
                  <c:v>0.78309653935185175</c:v>
                </c:pt>
                <c:pt idx="19016">
                  <c:v>0.78309755787037039</c:v>
                </c:pt>
                <c:pt idx="19017">
                  <c:v>0.78309827546296296</c:v>
                </c:pt>
                <c:pt idx="19018">
                  <c:v>0.78309929398148148</c:v>
                </c:pt>
                <c:pt idx="19019">
                  <c:v>0.78310001157407416</c:v>
                </c:pt>
                <c:pt idx="19020">
                  <c:v>0.78310103009259258</c:v>
                </c:pt>
                <c:pt idx="19021">
                  <c:v>0.78310173611111111</c:v>
                </c:pt>
                <c:pt idx="19022">
                  <c:v>0.78310276620370367</c:v>
                </c:pt>
                <c:pt idx="19023">
                  <c:v>0.78310347222222221</c:v>
                </c:pt>
                <c:pt idx="19024">
                  <c:v>0.78310450231481488</c:v>
                </c:pt>
                <c:pt idx="19025">
                  <c:v>0.78310523148148148</c:v>
                </c:pt>
                <c:pt idx="19026">
                  <c:v>0.78310623842592586</c:v>
                </c:pt>
                <c:pt idx="19027">
                  <c:v>0.78310695601851854</c:v>
                </c:pt>
                <c:pt idx="19028">
                  <c:v>0.78310797453703707</c:v>
                </c:pt>
                <c:pt idx="19029">
                  <c:v>0.78310869212962964</c:v>
                </c:pt>
                <c:pt idx="19030">
                  <c:v>0.78310973379629623</c:v>
                </c:pt>
                <c:pt idx="19031">
                  <c:v>0.78311042824074073</c:v>
                </c:pt>
                <c:pt idx="19032">
                  <c:v>0.78311144675925926</c:v>
                </c:pt>
                <c:pt idx="19033">
                  <c:v>0.78311216435185182</c:v>
                </c:pt>
                <c:pt idx="19034">
                  <c:v>0.78311318287037046</c:v>
                </c:pt>
                <c:pt idx="19035">
                  <c:v>0.78311390046296303</c:v>
                </c:pt>
                <c:pt idx="19036">
                  <c:v>0.78311490740740741</c:v>
                </c:pt>
                <c:pt idx="19037">
                  <c:v>0.78311562500000009</c:v>
                </c:pt>
                <c:pt idx="19038">
                  <c:v>0.78311665509259265</c:v>
                </c:pt>
                <c:pt idx="19039">
                  <c:v>0.78311736111111108</c:v>
                </c:pt>
                <c:pt idx="19040">
                  <c:v>0.78311839120370363</c:v>
                </c:pt>
                <c:pt idx="19041">
                  <c:v>0.78311909722222228</c:v>
                </c:pt>
                <c:pt idx="19042">
                  <c:v>0.78312012731481484</c:v>
                </c:pt>
                <c:pt idx="19043">
                  <c:v>0.78312084490740741</c:v>
                </c:pt>
                <c:pt idx="19044">
                  <c:v>0.78312186342592593</c:v>
                </c:pt>
                <c:pt idx="19045">
                  <c:v>0.78312258101851862</c:v>
                </c:pt>
                <c:pt idx="19046">
                  <c:v>0.78312359953703703</c:v>
                </c:pt>
                <c:pt idx="19047">
                  <c:v>0.7831243171296296</c:v>
                </c:pt>
                <c:pt idx="19048">
                  <c:v>0.78312533564814812</c:v>
                </c:pt>
                <c:pt idx="19049">
                  <c:v>0.78312604166666666</c:v>
                </c:pt>
                <c:pt idx="19050">
                  <c:v>0.78312707175925933</c:v>
                </c:pt>
                <c:pt idx="19051">
                  <c:v>0.78312777777777776</c:v>
                </c:pt>
                <c:pt idx="19052">
                  <c:v>0.78312880787037031</c:v>
                </c:pt>
                <c:pt idx="19053">
                  <c:v>0.78312951388888885</c:v>
                </c:pt>
                <c:pt idx="19054">
                  <c:v>0.78313054398148152</c:v>
                </c:pt>
                <c:pt idx="19055">
                  <c:v>0.78313126157407409</c:v>
                </c:pt>
                <c:pt idx="19056">
                  <c:v>0.7831322800925925</c:v>
                </c:pt>
                <c:pt idx="19057">
                  <c:v>0.78313299768518518</c:v>
                </c:pt>
                <c:pt idx="19058">
                  <c:v>0.78313401620370371</c:v>
                </c:pt>
                <c:pt idx="19059">
                  <c:v>0.78313472222222213</c:v>
                </c:pt>
                <c:pt idx="19060">
                  <c:v>0.78313575231481491</c:v>
                </c:pt>
                <c:pt idx="19061">
                  <c:v>0.78313646990740737</c:v>
                </c:pt>
                <c:pt idx="19062">
                  <c:v>0.7831374884259259</c:v>
                </c:pt>
                <c:pt idx="19063">
                  <c:v>0.78313819444444455</c:v>
                </c:pt>
                <c:pt idx="19064">
                  <c:v>0.7831392245370371</c:v>
                </c:pt>
                <c:pt idx="19065">
                  <c:v>0.78313993055555553</c:v>
                </c:pt>
                <c:pt idx="19066">
                  <c:v>0.78314097222222223</c:v>
                </c:pt>
                <c:pt idx="19067">
                  <c:v>0.78314166666666674</c:v>
                </c:pt>
                <c:pt idx="19068">
                  <c:v>0.78314269675925929</c:v>
                </c:pt>
                <c:pt idx="19069">
                  <c:v>0.78314339120370369</c:v>
                </c:pt>
                <c:pt idx="19070">
                  <c:v>0.78314443287037039</c:v>
                </c:pt>
                <c:pt idx="19071">
                  <c:v>0.78314513888888893</c:v>
                </c:pt>
                <c:pt idx="19072">
                  <c:v>0.78314616898148148</c:v>
                </c:pt>
                <c:pt idx="19073">
                  <c:v>0.78314688657407405</c:v>
                </c:pt>
                <c:pt idx="19074">
                  <c:v>0.78314810185185191</c:v>
                </c:pt>
                <c:pt idx="19075">
                  <c:v>0.78314895833333331</c:v>
                </c:pt>
                <c:pt idx="19076">
                  <c:v>0.78314964120370367</c:v>
                </c:pt>
                <c:pt idx="19077">
                  <c:v>0.78315034722222221</c:v>
                </c:pt>
                <c:pt idx="19078">
                  <c:v>0.78315137731481477</c:v>
                </c:pt>
                <c:pt idx="19079">
                  <c:v>0.7831520833333333</c:v>
                </c:pt>
                <c:pt idx="19080">
                  <c:v>0.78315311342592597</c:v>
                </c:pt>
                <c:pt idx="19081">
                  <c:v>0.7831538194444444</c:v>
                </c:pt>
                <c:pt idx="19082">
                  <c:v>0.78315484953703696</c:v>
                </c:pt>
                <c:pt idx="19083">
                  <c:v>0.7831555555555556</c:v>
                </c:pt>
                <c:pt idx="19084">
                  <c:v>0.78315658564814816</c:v>
                </c:pt>
                <c:pt idx="19085">
                  <c:v>0.78315729166666659</c:v>
                </c:pt>
                <c:pt idx="19086">
                  <c:v>0.78315832175925915</c:v>
                </c:pt>
                <c:pt idx="19087">
                  <c:v>0.78315903935185183</c:v>
                </c:pt>
                <c:pt idx="19088">
                  <c:v>0.78316005787037035</c:v>
                </c:pt>
                <c:pt idx="19089">
                  <c:v>0.783160763888889</c:v>
                </c:pt>
                <c:pt idx="19090">
                  <c:v>0.78316179398148156</c:v>
                </c:pt>
                <c:pt idx="19091">
                  <c:v>0.78316249999999998</c:v>
                </c:pt>
                <c:pt idx="19092">
                  <c:v>0.78316353009259254</c:v>
                </c:pt>
                <c:pt idx="19093">
                  <c:v>0.78316423611111119</c:v>
                </c:pt>
                <c:pt idx="19094">
                  <c:v>0.78316526620370375</c:v>
                </c:pt>
                <c:pt idx="19095">
                  <c:v>0.78316597222222217</c:v>
                </c:pt>
                <c:pt idx="19096">
                  <c:v>0.78316700231481484</c:v>
                </c:pt>
                <c:pt idx="19097">
                  <c:v>0.7831677199074073</c:v>
                </c:pt>
                <c:pt idx="19098">
                  <c:v>0.78316873842592594</c:v>
                </c:pt>
                <c:pt idx="19099">
                  <c:v>0.78316945601851851</c:v>
                </c:pt>
                <c:pt idx="19100">
                  <c:v>0.78317047453703703</c:v>
                </c:pt>
                <c:pt idx="19101">
                  <c:v>0.78317119212962971</c:v>
                </c:pt>
                <c:pt idx="19102">
                  <c:v>0.78317221064814813</c:v>
                </c:pt>
                <c:pt idx="19103">
                  <c:v>0.78317291666666666</c:v>
                </c:pt>
                <c:pt idx="19104">
                  <c:v>0.78317394675925922</c:v>
                </c:pt>
                <c:pt idx="19105">
                  <c:v>0.7831746643518519</c:v>
                </c:pt>
                <c:pt idx="19106">
                  <c:v>0.78317568287037043</c:v>
                </c:pt>
                <c:pt idx="19107">
                  <c:v>0.783176400462963</c:v>
                </c:pt>
                <c:pt idx="19108">
                  <c:v>0.78317741898148141</c:v>
                </c:pt>
                <c:pt idx="19109">
                  <c:v>0.78317813657407409</c:v>
                </c:pt>
                <c:pt idx="19110">
                  <c:v>0.78317915509259262</c:v>
                </c:pt>
                <c:pt idx="19111">
                  <c:v>0.78317987268518519</c:v>
                </c:pt>
                <c:pt idx="19112">
                  <c:v>0.7831808912037036</c:v>
                </c:pt>
                <c:pt idx="19113">
                  <c:v>0.78318160879629628</c:v>
                </c:pt>
                <c:pt idx="19114">
                  <c:v>0.78318262731481481</c:v>
                </c:pt>
                <c:pt idx="19115">
                  <c:v>0.78318334490740737</c:v>
                </c:pt>
                <c:pt idx="19116">
                  <c:v>0.78318436342592601</c:v>
                </c:pt>
                <c:pt idx="19117">
                  <c:v>0.7831850578703704</c:v>
                </c:pt>
                <c:pt idx="19118">
                  <c:v>0.78318609953703699</c:v>
                </c:pt>
                <c:pt idx="19119">
                  <c:v>0.78318759259259263</c:v>
                </c:pt>
                <c:pt idx="19120">
                  <c:v>0.78318853009259259</c:v>
                </c:pt>
                <c:pt idx="19121">
                  <c:v>0.7831895717592593</c:v>
                </c:pt>
                <c:pt idx="19122">
                  <c:v>0.78319028935185175</c:v>
                </c:pt>
                <c:pt idx="19123">
                  <c:v>0.78319130787037039</c:v>
                </c:pt>
                <c:pt idx="19124">
                  <c:v>0.78319202546296296</c:v>
                </c:pt>
                <c:pt idx="19125">
                  <c:v>0.78319304398148148</c:v>
                </c:pt>
                <c:pt idx="19126">
                  <c:v>0.78319376157407417</c:v>
                </c:pt>
                <c:pt idx="19127">
                  <c:v>0.78319478009259258</c:v>
                </c:pt>
                <c:pt idx="19128">
                  <c:v>0.78319547453703697</c:v>
                </c:pt>
                <c:pt idx="19129">
                  <c:v>0.78319650462962953</c:v>
                </c:pt>
                <c:pt idx="19130">
                  <c:v>0.78319721064814818</c:v>
                </c:pt>
                <c:pt idx="19131">
                  <c:v>0.78319825231481488</c:v>
                </c:pt>
                <c:pt idx="19132">
                  <c:v>0.78319896990740734</c:v>
                </c:pt>
                <c:pt idx="19133">
                  <c:v>0.78319998842592586</c:v>
                </c:pt>
                <c:pt idx="19134">
                  <c:v>0.78320069444444451</c:v>
                </c:pt>
                <c:pt idx="19135">
                  <c:v>0.78320172453703707</c:v>
                </c:pt>
                <c:pt idx="19136">
                  <c:v>0.78320244212962964</c:v>
                </c:pt>
                <c:pt idx="19137">
                  <c:v>0.78320346064814805</c:v>
                </c:pt>
                <c:pt idx="19138">
                  <c:v>0.7832041666666667</c:v>
                </c:pt>
                <c:pt idx="19139">
                  <c:v>0.78320519675925926</c:v>
                </c:pt>
                <c:pt idx="19140">
                  <c:v>0.78320590277777768</c:v>
                </c:pt>
                <c:pt idx="19141">
                  <c:v>0.78320692129629632</c:v>
                </c:pt>
                <c:pt idx="19142">
                  <c:v>0.78320763888888889</c:v>
                </c:pt>
                <c:pt idx="19143">
                  <c:v>0.78320866898148145</c:v>
                </c:pt>
                <c:pt idx="19144">
                  <c:v>0.78320938657407402</c:v>
                </c:pt>
                <c:pt idx="19145">
                  <c:v>0.78321040509259265</c:v>
                </c:pt>
                <c:pt idx="19146">
                  <c:v>0.78321112268518522</c:v>
                </c:pt>
                <c:pt idx="19147">
                  <c:v>0.78321215277777778</c:v>
                </c:pt>
                <c:pt idx="19148">
                  <c:v>0.78321285879629621</c:v>
                </c:pt>
                <c:pt idx="19149">
                  <c:v>0.78321387731481484</c:v>
                </c:pt>
                <c:pt idx="19150">
                  <c:v>0.78321459490740741</c:v>
                </c:pt>
                <c:pt idx="19151">
                  <c:v>0.78321562499999997</c:v>
                </c:pt>
                <c:pt idx="19152">
                  <c:v>0.78321633101851862</c:v>
                </c:pt>
                <c:pt idx="19153">
                  <c:v>0.78321734953703703</c:v>
                </c:pt>
                <c:pt idx="19154">
                  <c:v>0.78321805555555557</c:v>
                </c:pt>
                <c:pt idx="19155">
                  <c:v>0.78321907407407398</c:v>
                </c:pt>
                <c:pt idx="19156">
                  <c:v>0.78321979166666666</c:v>
                </c:pt>
                <c:pt idx="19157">
                  <c:v>0.78322082175925922</c:v>
                </c:pt>
                <c:pt idx="19158">
                  <c:v>0.78322152777777776</c:v>
                </c:pt>
                <c:pt idx="19159">
                  <c:v>0.78322255787037032</c:v>
                </c:pt>
                <c:pt idx="19160">
                  <c:v>0.783223275462963</c:v>
                </c:pt>
                <c:pt idx="19161">
                  <c:v>0.78322429398148152</c:v>
                </c:pt>
                <c:pt idx="19162">
                  <c:v>0.78322501157407409</c:v>
                </c:pt>
                <c:pt idx="19163">
                  <c:v>0.78322603009259251</c:v>
                </c:pt>
                <c:pt idx="19164">
                  <c:v>0.78322674768518519</c:v>
                </c:pt>
                <c:pt idx="19165">
                  <c:v>0.78322776620370371</c:v>
                </c:pt>
                <c:pt idx="19166">
                  <c:v>0.78322847222222214</c:v>
                </c:pt>
                <c:pt idx="19167">
                  <c:v>0.78322950231481492</c:v>
                </c:pt>
                <c:pt idx="19168">
                  <c:v>0.7832305439814814</c:v>
                </c:pt>
                <c:pt idx="19169">
                  <c:v>0.78323125000000005</c:v>
                </c:pt>
                <c:pt idx="19170">
                  <c:v>0.78323194444444455</c:v>
                </c:pt>
                <c:pt idx="19171">
                  <c:v>0.78323297453703711</c:v>
                </c:pt>
                <c:pt idx="19172">
                  <c:v>0.78323369212962968</c:v>
                </c:pt>
                <c:pt idx="19173">
                  <c:v>0.78323472222222223</c:v>
                </c:pt>
                <c:pt idx="19174">
                  <c:v>0.78323541666666674</c:v>
                </c:pt>
                <c:pt idx="19175">
                  <c:v>0.7832364467592593</c:v>
                </c:pt>
                <c:pt idx="19176">
                  <c:v>0.78323716435185187</c:v>
                </c:pt>
                <c:pt idx="19177">
                  <c:v>0.78323818287037039</c:v>
                </c:pt>
                <c:pt idx="19178">
                  <c:v>0.78323922453703698</c:v>
                </c:pt>
                <c:pt idx="19179">
                  <c:v>0.78323994212962955</c:v>
                </c:pt>
                <c:pt idx="19180">
                  <c:v>0.78324063657407406</c:v>
                </c:pt>
                <c:pt idx="19181">
                  <c:v>0.78324165509259258</c:v>
                </c:pt>
                <c:pt idx="19182">
                  <c:v>0.78324304398148159</c:v>
                </c:pt>
                <c:pt idx="19183">
                  <c:v>0.78324409722222221</c:v>
                </c:pt>
                <c:pt idx="19184">
                  <c:v>0.78324549768518514</c:v>
                </c:pt>
                <c:pt idx="19185">
                  <c:v>0.7832465277777777</c:v>
                </c:pt>
                <c:pt idx="19186">
                  <c:v>0.78324755787037026</c:v>
                </c:pt>
                <c:pt idx="19187">
                  <c:v>0.78324859953703696</c:v>
                </c:pt>
                <c:pt idx="19188">
                  <c:v>0.78324964120370366</c:v>
                </c:pt>
                <c:pt idx="19189">
                  <c:v>0.7832503472222222</c:v>
                </c:pt>
                <c:pt idx="19190">
                  <c:v>0.78325137731481487</c:v>
                </c:pt>
                <c:pt idx="19191">
                  <c:v>0.78325210648148147</c:v>
                </c:pt>
                <c:pt idx="19192">
                  <c:v>0.78325310185185193</c:v>
                </c:pt>
                <c:pt idx="19193">
                  <c:v>0.78325415509259255</c:v>
                </c:pt>
                <c:pt idx="19194">
                  <c:v>0.78325484953703706</c:v>
                </c:pt>
                <c:pt idx="19195">
                  <c:v>0.78325555555555548</c:v>
                </c:pt>
                <c:pt idx="19196">
                  <c:v>0.78325658564814804</c:v>
                </c:pt>
                <c:pt idx="19197">
                  <c:v>0.78325729166666669</c:v>
                </c:pt>
                <c:pt idx="19198">
                  <c:v>0.78325832175925925</c:v>
                </c:pt>
                <c:pt idx="19199">
                  <c:v>0.78325903935185182</c:v>
                </c:pt>
                <c:pt idx="19200">
                  <c:v>0.78326005787037045</c:v>
                </c:pt>
                <c:pt idx="19201">
                  <c:v>0.78326076388888888</c:v>
                </c:pt>
                <c:pt idx="19202">
                  <c:v>0.78326179398148144</c:v>
                </c:pt>
                <c:pt idx="19203">
                  <c:v>0.78326250000000008</c:v>
                </c:pt>
                <c:pt idx="19204">
                  <c:v>0.78326353009259264</c:v>
                </c:pt>
                <c:pt idx="19205">
                  <c:v>0.78326424768518521</c:v>
                </c:pt>
                <c:pt idx="19206">
                  <c:v>0.78326525462962959</c:v>
                </c:pt>
                <c:pt idx="19207">
                  <c:v>0.78326597222222227</c:v>
                </c:pt>
                <c:pt idx="19208">
                  <c:v>0.78326700231481483</c:v>
                </c:pt>
                <c:pt idx="19209">
                  <c:v>0.78326770833333337</c:v>
                </c:pt>
                <c:pt idx="19210">
                  <c:v>0.78326873842592593</c:v>
                </c:pt>
                <c:pt idx="19211">
                  <c:v>0.78326945601851861</c:v>
                </c:pt>
                <c:pt idx="19212">
                  <c:v>0.78327047453703702</c:v>
                </c:pt>
                <c:pt idx="19213">
                  <c:v>0.78327119212962959</c:v>
                </c:pt>
                <c:pt idx="19214">
                  <c:v>0.78327224537037043</c:v>
                </c:pt>
                <c:pt idx="19215">
                  <c:v>0.78327291666666665</c:v>
                </c:pt>
                <c:pt idx="19216">
                  <c:v>0.78327394675925932</c:v>
                </c:pt>
                <c:pt idx="19217">
                  <c:v>0.78327465277777775</c:v>
                </c:pt>
                <c:pt idx="19218">
                  <c:v>0.7832756828703703</c:v>
                </c:pt>
                <c:pt idx="19219">
                  <c:v>0.78327640046296299</c:v>
                </c:pt>
                <c:pt idx="19220">
                  <c:v>0.78327741898148151</c:v>
                </c:pt>
                <c:pt idx="19221">
                  <c:v>0.78327812499999994</c:v>
                </c:pt>
                <c:pt idx="19222">
                  <c:v>0.78327915509259249</c:v>
                </c:pt>
                <c:pt idx="19223">
                  <c:v>0.78327987268518517</c:v>
                </c:pt>
                <c:pt idx="19224">
                  <c:v>0.7832808912037037</c:v>
                </c:pt>
                <c:pt idx="19225">
                  <c:v>0.78328160879629627</c:v>
                </c:pt>
                <c:pt idx="19226">
                  <c:v>0.78328262731481491</c:v>
                </c:pt>
                <c:pt idx="19227">
                  <c:v>0.78328334490740747</c:v>
                </c:pt>
                <c:pt idx="19228">
                  <c:v>0.78328436342592589</c:v>
                </c:pt>
                <c:pt idx="19229">
                  <c:v>0.78328506944444454</c:v>
                </c:pt>
                <c:pt idx="19230">
                  <c:v>0.78328577546296296</c:v>
                </c:pt>
                <c:pt idx="19231">
                  <c:v>0.78328679398148149</c:v>
                </c:pt>
                <c:pt idx="19232">
                  <c:v>0.78328783564814808</c:v>
                </c:pt>
                <c:pt idx="19233">
                  <c:v>0.78328853009259258</c:v>
                </c:pt>
                <c:pt idx="19234">
                  <c:v>0.78328924768518515</c:v>
                </c:pt>
                <c:pt idx="19235">
                  <c:v>0.78329026620370368</c:v>
                </c:pt>
                <c:pt idx="19236">
                  <c:v>0.78329098379629636</c:v>
                </c:pt>
                <c:pt idx="19237">
                  <c:v>0.78329200231481488</c:v>
                </c:pt>
                <c:pt idx="19238">
                  <c:v>0.78329275462962966</c:v>
                </c:pt>
                <c:pt idx="19239">
                  <c:v>0.78329373842592587</c:v>
                </c:pt>
                <c:pt idx="19240">
                  <c:v>0.78329445601851855</c:v>
                </c:pt>
                <c:pt idx="19241">
                  <c:v>0.78329547453703707</c:v>
                </c:pt>
                <c:pt idx="19242">
                  <c:v>0.78329619212962964</c:v>
                </c:pt>
                <c:pt idx="19243">
                  <c:v>0.78329721064814806</c:v>
                </c:pt>
                <c:pt idx="19244">
                  <c:v>0.78329792824074074</c:v>
                </c:pt>
                <c:pt idx="19245">
                  <c:v>0.78329894675925926</c:v>
                </c:pt>
                <c:pt idx="19246">
                  <c:v>0.78329997685185182</c:v>
                </c:pt>
                <c:pt idx="19247">
                  <c:v>0.78330068287037047</c:v>
                </c:pt>
                <c:pt idx="19248">
                  <c:v>0.78330207175925926</c:v>
                </c:pt>
                <c:pt idx="19249">
                  <c:v>0.78330346064814815</c:v>
                </c:pt>
                <c:pt idx="19250">
                  <c:v>0.78330418981481476</c:v>
                </c:pt>
                <c:pt idx="19251">
                  <c:v>0.78330488425925926</c:v>
                </c:pt>
                <c:pt idx="19252">
                  <c:v>0.78330589120370364</c:v>
                </c:pt>
                <c:pt idx="19253">
                  <c:v>0.78330694444444449</c:v>
                </c:pt>
                <c:pt idx="19254">
                  <c:v>0.78330797453703704</c:v>
                </c:pt>
                <c:pt idx="19255">
                  <c:v>0.78330901620370375</c:v>
                </c:pt>
                <c:pt idx="19256">
                  <c:v>0.78331005787037034</c:v>
                </c:pt>
                <c:pt idx="19257">
                  <c:v>0.78331119212962952</c:v>
                </c:pt>
                <c:pt idx="19258">
                  <c:v>0.78331214120370374</c:v>
                </c:pt>
                <c:pt idx="19259">
                  <c:v>0.78331318287037044</c:v>
                </c:pt>
                <c:pt idx="19260">
                  <c:v>0.78331422453703714</c:v>
                </c:pt>
                <c:pt idx="19261">
                  <c:v>0.78331526620370362</c:v>
                </c:pt>
                <c:pt idx="19262">
                  <c:v>0.78331630787037032</c:v>
                </c:pt>
                <c:pt idx="19263">
                  <c:v>0.78331736111111105</c:v>
                </c:pt>
                <c:pt idx="19264">
                  <c:v>0.78331839120370372</c:v>
                </c:pt>
                <c:pt idx="19265">
                  <c:v>0.78331943287037031</c:v>
                </c:pt>
                <c:pt idx="19266">
                  <c:v>0.78332047453703701</c:v>
                </c:pt>
                <c:pt idx="19267">
                  <c:v>0.78332171296296293</c:v>
                </c:pt>
                <c:pt idx="19268">
                  <c:v>0.78332290509259261</c:v>
                </c:pt>
                <c:pt idx="19269">
                  <c:v>0.7833239467592592</c:v>
                </c:pt>
                <c:pt idx="19270">
                  <c:v>0.78332498842592591</c:v>
                </c:pt>
                <c:pt idx="19271">
                  <c:v>0.78332603009259261</c:v>
                </c:pt>
                <c:pt idx="19272">
                  <c:v>0.78332707175925931</c:v>
                </c:pt>
                <c:pt idx="19273">
                  <c:v>0.7833281134259259</c:v>
                </c:pt>
                <c:pt idx="19274">
                  <c:v>0.7833291550925926</c:v>
                </c:pt>
                <c:pt idx="19275">
                  <c:v>0.7833301967592593</c:v>
                </c:pt>
                <c:pt idx="19276">
                  <c:v>0.783331238425926</c:v>
                </c:pt>
                <c:pt idx="19277">
                  <c:v>0.78333229166666662</c:v>
                </c:pt>
                <c:pt idx="19278">
                  <c:v>0.78333332175925918</c:v>
                </c:pt>
                <c:pt idx="19279">
                  <c:v>0.78333436342592588</c:v>
                </c:pt>
                <c:pt idx="19280">
                  <c:v>0.78333540509259258</c:v>
                </c:pt>
                <c:pt idx="19281">
                  <c:v>0.78333644675925929</c:v>
                </c:pt>
                <c:pt idx="19282">
                  <c:v>0.78333748842592588</c:v>
                </c:pt>
                <c:pt idx="19283">
                  <c:v>0.78333853009259258</c:v>
                </c:pt>
                <c:pt idx="19284">
                  <c:v>0.78333957175925928</c:v>
                </c:pt>
                <c:pt idx="19285">
                  <c:v>0.78334061342592598</c:v>
                </c:pt>
                <c:pt idx="19286">
                  <c:v>0.78334165509259257</c:v>
                </c:pt>
                <c:pt idx="19287">
                  <c:v>0.78334269675925927</c:v>
                </c:pt>
                <c:pt idx="19288">
                  <c:v>0.78334373842592597</c:v>
                </c:pt>
                <c:pt idx="19289">
                  <c:v>0.78334478009259267</c:v>
                </c:pt>
                <c:pt idx="19290">
                  <c:v>0.78334582175925915</c:v>
                </c:pt>
                <c:pt idx="19291">
                  <c:v>0.78334686342592585</c:v>
                </c:pt>
                <c:pt idx="19292">
                  <c:v>0.78334790509259256</c:v>
                </c:pt>
                <c:pt idx="19293">
                  <c:v>0.78334894675925926</c:v>
                </c:pt>
                <c:pt idx="19294">
                  <c:v>0.78334998842592596</c:v>
                </c:pt>
                <c:pt idx="19295">
                  <c:v>0.78335103009259255</c:v>
                </c:pt>
                <c:pt idx="19296">
                  <c:v>0.78335207175925925</c:v>
                </c:pt>
                <c:pt idx="19297">
                  <c:v>0.78335311342592595</c:v>
                </c:pt>
                <c:pt idx="19298">
                  <c:v>0.78335415509259265</c:v>
                </c:pt>
                <c:pt idx="19299">
                  <c:v>0.78335519675925924</c:v>
                </c:pt>
                <c:pt idx="19300">
                  <c:v>0.78335623842592594</c:v>
                </c:pt>
                <c:pt idx="19301">
                  <c:v>0.78335730324074071</c:v>
                </c:pt>
                <c:pt idx="19302">
                  <c:v>0.78335832175925935</c:v>
                </c:pt>
                <c:pt idx="19303">
                  <c:v>0.78335936342592583</c:v>
                </c:pt>
                <c:pt idx="19304">
                  <c:v>0.78336075231481483</c:v>
                </c:pt>
                <c:pt idx="19305">
                  <c:v>0.78336179398148154</c:v>
                </c:pt>
                <c:pt idx="19306">
                  <c:v>0.78336283564814824</c:v>
                </c:pt>
                <c:pt idx="19307">
                  <c:v>0.78336388888888886</c:v>
                </c:pt>
                <c:pt idx="19308">
                  <c:v>0.78336491898148142</c:v>
                </c:pt>
                <c:pt idx="19309">
                  <c:v>0.78336599537037044</c:v>
                </c:pt>
                <c:pt idx="19310">
                  <c:v>0.78336700231481482</c:v>
                </c:pt>
                <c:pt idx="19311">
                  <c:v>0.78336804398148141</c:v>
                </c:pt>
                <c:pt idx="19312">
                  <c:v>0.78336908564814811</c:v>
                </c:pt>
                <c:pt idx="19313">
                  <c:v>0.78337012731481481</c:v>
                </c:pt>
                <c:pt idx="19314">
                  <c:v>0.78337116898148151</c:v>
                </c:pt>
                <c:pt idx="19315">
                  <c:v>0.78337221064814822</c:v>
                </c:pt>
                <c:pt idx="19316">
                  <c:v>0.78337325231481481</c:v>
                </c:pt>
                <c:pt idx="19317">
                  <c:v>0.78337429398148151</c:v>
                </c:pt>
                <c:pt idx="19318">
                  <c:v>0.78337533564814821</c:v>
                </c:pt>
                <c:pt idx="19319">
                  <c:v>0.78337637731481491</c:v>
                </c:pt>
                <c:pt idx="19320">
                  <c:v>0.78337741898148139</c:v>
                </c:pt>
                <c:pt idx="19321">
                  <c:v>0.78337846064814809</c:v>
                </c:pt>
                <c:pt idx="19322">
                  <c:v>0.78337950231481479</c:v>
                </c:pt>
                <c:pt idx="19323">
                  <c:v>0.78338054398148149</c:v>
                </c:pt>
                <c:pt idx="19324">
                  <c:v>0.78338158564814808</c:v>
                </c:pt>
                <c:pt idx="19325">
                  <c:v>0.78338262731481478</c:v>
                </c:pt>
                <c:pt idx="19326">
                  <c:v>0.78338366898148148</c:v>
                </c:pt>
                <c:pt idx="19327">
                  <c:v>0.78338472222222222</c:v>
                </c:pt>
                <c:pt idx="19328">
                  <c:v>0.78338575231481489</c:v>
                </c:pt>
                <c:pt idx="19329">
                  <c:v>0.78338679398148148</c:v>
                </c:pt>
                <c:pt idx="19330">
                  <c:v>0.78338784722222232</c:v>
                </c:pt>
                <c:pt idx="19331">
                  <c:v>0.78338887731481488</c:v>
                </c:pt>
                <c:pt idx="19332">
                  <c:v>0.78339026620370367</c:v>
                </c:pt>
                <c:pt idx="19333">
                  <c:v>0.78339130787037037</c:v>
                </c:pt>
                <c:pt idx="19334">
                  <c:v>0.78339234953703707</c:v>
                </c:pt>
                <c:pt idx="19335">
                  <c:v>0.78339337962962963</c:v>
                </c:pt>
                <c:pt idx="19336">
                  <c:v>0.78339443287037047</c:v>
                </c:pt>
                <c:pt idx="19337">
                  <c:v>0.78339547453703695</c:v>
                </c:pt>
                <c:pt idx="19338">
                  <c:v>0.78339651620370365</c:v>
                </c:pt>
                <c:pt idx="19339">
                  <c:v>0.78339756944444439</c:v>
                </c:pt>
                <c:pt idx="19340">
                  <c:v>0.78339861111111109</c:v>
                </c:pt>
                <c:pt idx="19341">
                  <c:v>0.78339964120370364</c:v>
                </c:pt>
                <c:pt idx="19342">
                  <c:v>0.78340068287037035</c:v>
                </c:pt>
                <c:pt idx="19343">
                  <c:v>0.78340172453703705</c:v>
                </c:pt>
                <c:pt idx="19344">
                  <c:v>0.78340276620370375</c:v>
                </c:pt>
                <c:pt idx="19345">
                  <c:v>0.78340379629629631</c:v>
                </c:pt>
                <c:pt idx="19346">
                  <c:v>0.78340484953703704</c:v>
                </c:pt>
                <c:pt idx="19347">
                  <c:v>0.78340589120370374</c:v>
                </c:pt>
                <c:pt idx="19348">
                  <c:v>0.78340693287037044</c:v>
                </c:pt>
                <c:pt idx="19349">
                  <c:v>0.78340797453703714</c:v>
                </c:pt>
                <c:pt idx="19350">
                  <c:v>0.78340901620370362</c:v>
                </c:pt>
                <c:pt idx="19351">
                  <c:v>0.78341005787037032</c:v>
                </c:pt>
                <c:pt idx="19352">
                  <c:v>0.78341109953703703</c:v>
                </c:pt>
                <c:pt idx="19353">
                  <c:v>0.78341214120370373</c:v>
                </c:pt>
                <c:pt idx="19354">
                  <c:v>0.78341318287037032</c:v>
                </c:pt>
                <c:pt idx="19355">
                  <c:v>0.78341422453703702</c:v>
                </c:pt>
                <c:pt idx="19356">
                  <c:v>0.78341525462962958</c:v>
                </c:pt>
                <c:pt idx="19357">
                  <c:v>0.78341629629629628</c:v>
                </c:pt>
                <c:pt idx="19358">
                  <c:v>0.78341734953703701</c:v>
                </c:pt>
                <c:pt idx="19359">
                  <c:v>0.78341839120370371</c:v>
                </c:pt>
                <c:pt idx="19360">
                  <c:v>0.78341943287037041</c:v>
                </c:pt>
                <c:pt idx="19361">
                  <c:v>0.78342047453703711</c:v>
                </c:pt>
                <c:pt idx="19362">
                  <c:v>0.78342151620370382</c:v>
                </c:pt>
                <c:pt idx="19363">
                  <c:v>0.7834225578703703</c:v>
                </c:pt>
                <c:pt idx="19364">
                  <c:v>0.783423599537037</c:v>
                </c:pt>
                <c:pt idx="19365">
                  <c:v>0.7834246412037037</c:v>
                </c:pt>
                <c:pt idx="19366">
                  <c:v>0.78342569444444443</c:v>
                </c:pt>
                <c:pt idx="19367">
                  <c:v>0.78342672453703699</c:v>
                </c:pt>
                <c:pt idx="19368">
                  <c:v>0.78342775462962966</c:v>
                </c:pt>
                <c:pt idx="19369">
                  <c:v>0.78342879629629625</c:v>
                </c:pt>
                <c:pt idx="19370">
                  <c:v>0.78342983796296295</c:v>
                </c:pt>
                <c:pt idx="19371">
                  <c:v>0.78343087962962965</c:v>
                </c:pt>
                <c:pt idx="19372">
                  <c:v>0.78343193287037038</c:v>
                </c:pt>
                <c:pt idx="19373">
                  <c:v>0.78343297453703709</c:v>
                </c:pt>
                <c:pt idx="19374">
                  <c:v>0.78343401620370379</c:v>
                </c:pt>
                <c:pt idx="19375">
                  <c:v>0.78343505787037027</c:v>
                </c:pt>
                <c:pt idx="19376">
                  <c:v>0.78343609953703697</c:v>
                </c:pt>
                <c:pt idx="19377">
                  <c:v>0.78343714120370367</c:v>
                </c:pt>
                <c:pt idx="19378">
                  <c:v>0.78343818287037037</c:v>
                </c:pt>
                <c:pt idx="19379">
                  <c:v>0.78343921296296293</c:v>
                </c:pt>
                <c:pt idx="19380">
                  <c:v>0.78344026620370366</c:v>
                </c:pt>
                <c:pt idx="19381">
                  <c:v>0.78344130787037036</c:v>
                </c:pt>
                <c:pt idx="19382">
                  <c:v>0.78344234953703706</c:v>
                </c:pt>
                <c:pt idx="19383">
                  <c:v>0.78344339120370377</c:v>
                </c:pt>
                <c:pt idx="19384">
                  <c:v>0.78344443287037036</c:v>
                </c:pt>
                <c:pt idx="19385">
                  <c:v>0.78344547453703706</c:v>
                </c:pt>
                <c:pt idx="19386">
                  <c:v>0.78344651620370376</c:v>
                </c:pt>
                <c:pt idx="19387">
                  <c:v>0.78344755787037046</c:v>
                </c:pt>
                <c:pt idx="19388">
                  <c:v>0.78344859953703694</c:v>
                </c:pt>
                <c:pt idx="19389">
                  <c:v>0.78344964120370364</c:v>
                </c:pt>
                <c:pt idx="19390">
                  <c:v>0.78345068287037034</c:v>
                </c:pt>
                <c:pt idx="19391">
                  <c:v>0.78345172453703704</c:v>
                </c:pt>
                <c:pt idx="19392">
                  <c:v>0.78345276620370363</c:v>
                </c:pt>
                <c:pt idx="19393">
                  <c:v>0.78345380787037033</c:v>
                </c:pt>
                <c:pt idx="19394">
                  <c:v>0.78345484953703703</c:v>
                </c:pt>
                <c:pt idx="19395">
                  <c:v>0.78345589120370374</c:v>
                </c:pt>
                <c:pt idx="19396">
                  <c:v>0.78345693287037044</c:v>
                </c:pt>
                <c:pt idx="19397">
                  <c:v>0.78345797453703703</c:v>
                </c:pt>
                <c:pt idx="19398">
                  <c:v>0.78345901620370373</c:v>
                </c:pt>
                <c:pt idx="19399">
                  <c:v>0.78346005787037043</c:v>
                </c:pt>
                <c:pt idx="19400">
                  <c:v>0.78346109953703713</c:v>
                </c:pt>
                <c:pt idx="19401">
                  <c:v>0.78346214120370361</c:v>
                </c:pt>
                <c:pt idx="19402">
                  <c:v>0.78346318287037031</c:v>
                </c:pt>
                <c:pt idx="19403">
                  <c:v>0.78346422453703701</c:v>
                </c:pt>
                <c:pt idx="19404">
                  <c:v>0.78346526620370371</c:v>
                </c:pt>
                <c:pt idx="19405">
                  <c:v>0.7834663078703703</c:v>
                </c:pt>
                <c:pt idx="19406">
                  <c:v>0.78346734953703701</c:v>
                </c:pt>
                <c:pt idx="19407">
                  <c:v>0.78346839120370371</c:v>
                </c:pt>
                <c:pt idx="19408">
                  <c:v>0.78346943287037041</c:v>
                </c:pt>
                <c:pt idx="19409">
                  <c:v>0.783470474537037</c:v>
                </c:pt>
                <c:pt idx="19410">
                  <c:v>0.7834715162037037</c:v>
                </c:pt>
                <c:pt idx="19411">
                  <c:v>0.7834725578703704</c:v>
                </c:pt>
                <c:pt idx="19412">
                  <c:v>0.78347358796296296</c:v>
                </c:pt>
                <c:pt idx="19413">
                  <c:v>0.7834746412037038</c:v>
                </c:pt>
                <c:pt idx="19414">
                  <c:v>0.78347568287037028</c:v>
                </c:pt>
                <c:pt idx="19415">
                  <c:v>0.78347707175925929</c:v>
                </c:pt>
                <c:pt idx="19416">
                  <c:v>0.78347811342592599</c:v>
                </c:pt>
                <c:pt idx="19417">
                  <c:v>0.78347915509259269</c:v>
                </c:pt>
                <c:pt idx="19418">
                  <c:v>0.78348020833333332</c:v>
                </c:pt>
                <c:pt idx="19419">
                  <c:v>0.78348123842592587</c:v>
                </c:pt>
                <c:pt idx="19420">
                  <c:v>0.78348228009259258</c:v>
                </c:pt>
                <c:pt idx="19421">
                  <c:v>0.78348332175925928</c:v>
                </c:pt>
                <c:pt idx="19422">
                  <c:v>0.78348437500000001</c:v>
                </c:pt>
                <c:pt idx="19423">
                  <c:v>0.78348539351851854</c:v>
                </c:pt>
                <c:pt idx="19424">
                  <c:v>0.78348644675925927</c:v>
                </c:pt>
                <c:pt idx="19425">
                  <c:v>0.78348748842592597</c:v>
                </c:pt>
                <c:pt idx="19426">
                  <c:v>0.78348853009259256</c:v>
                </c:pt>
                <c:pt idx="19427">
                  <c:v>0.78348958333333341</c:v>
                </c:pt>
                <c:pt idx="19428">
                  <c:v>0.78349061342592596</c:v>
                </c:pt>
                <c:pt idx="19429">
                  <c:v>0.78349165509259266</c:v>
                </c:pt>
                <c:pt idx="19430">
                  <c:v>0.78349269675925937</c:v>
                </c:pt>
                <c:pt idx="19431">
                  <c:v>0.78349374999999999</c:v>
                </c:pt>
                <c:pt idx="19432">
                  <c:v>0.78349478009259255</c:v>
                </c:pt>
                <c:pt idx="19433">
                  <c:v>0.78349582175925925</c:v>
                </c:pt>
                <c:pt idx="19434">
                  <c:v>0.78349685185185181</c:v>
                </c:pt>
                <c:pt idx="19435">
                  <c:v>0.78349790509259254</c:v>
                </c:pt>
                <c:pt idx="19436">
                  <c:v>0.78349894675925924</c:v>
                </c:pt>
                <c:pt idx="19437">
                  <c:v>0.78349998842592594</c:v>
                </c:pt>
                <c:pt idx="19438">
                  <c:v>0.78350103009259264</c:v>
                </c:pt>
                <c:pt idx="19439">
                  <c:v>0.78350207175925923</c:v>
                </c:pt>
                <c:pt idx="19440">
                  <c:v>0.78350311342592593</c:v>
                </c:pt>
                <c:pt idx="19441">
                  <c:v>0.78350415509259264</c:v>
                </c:pt>
                <c:pt idx="19442">
                  <c:v>0.78350519675925934</c:v>
                </c:pt>
                <c:pt idx="19443">
                  <c:v>0.78350623842592582</c:v>
                </c:pt>
                <c:pt idx="19444">
                  <c:v>0.78350728009259252</c:v>
                </c:pt>
                <c:pt idx="19445">
                  <c:v>0.78350831018518508</c:v>
                </c:pt>
                <c:pt idx="19446">
                  <c:v>0.78350936342592592</c:v>
                </c:pt>
                <c:pt idx="19447">
                  <c:v>0.78351041666666665</c:v>
                </c:pt>
                <c:pt idx="19448">
                  <c:v>0.78351144675925921</c:v>
                </c:pt>
                <c:pt idx="19449">
                  <c:v>0.78351248842592591</c:v>
                </c:pt>
                <c:pt idx="19450">
                  <c:v>0.78351353009259261</c:v>
                </c:pt>
                <c:pt idx="19451">
                  <c:v>0.78351457175925932</c:v>
                </c:pt>
                <c:pt idx="19452">
                  <c:v>0.78351561342592591</c:v>
                </c:pt>
                <c:pt idx="19453">
                  <c:v>0.78351665509259261</c:v>
                </c:pt>
                <c:pt idx="19454">
                  <c:v>0.78351770833333323</c:v>
                </c:pt>
                <c:pt idx="19455">
                  <c:v>0.78351876157407407</c:v>
                </c:pt>
                <c:pt idx="19456">
                  <c:v>0.78351976851851857</c:v>
                </c:pt>
                <c:pt idx="19457">
                  <c:v>0.78352082175925919</c:v>
                </c:pt>
                <c:pt idx="19458">
                  <c:v>0.78352186342592589</c:v>
                </c:pt>
                <c:pt idx="19459">
                  <c:v>0.78352290509259259</c:v>
                </c:pt>
                <c:pt idx="19460">
                  <c:v>0.78352394675925929</c:v>
                </c:pt>
                <c:pt idx="19461">
                  <c:v>0.78352498842592588</c:v>
                </c:pt>
                <c:pt idx="19462">
                  <c:v>0.78352603009259258</c:v>
                </c:pt>
                <c:pt idx="19463">
                  <c:v>0.78352707175925929</c:v>
                </c:pt>
                <c:pt idx="19464">
                  <c:v>0.78352811342592599</c:v>
                </c:pt>
                <c:pt idx="19465">
                  <c:v>0.78352916666666672</c:v>
                </c:pt>
                <c:pt idx="19466">
                  <c:v>0.78353019675925928</c:v>
                </c:pt>
                <c:pt idx="19467">
                  <c:v>0.78353122685185184</c:v>
                </c:pt>
                <c:pt idx="19468">
                  <c:v>0.78353228009259268</c:v>
                </c:pt>
                <c:pt idx="19469">
                  <c:v>0.78353332175925916</c:v>
                </c:pt>
                <c:pt idx="19470">
                  <c:v>0.78353471064814817</c:v>
                </c:pt>
                <c:pt idx="19471">
                  <c:v>0.78353575231481487</c:v>
                </c:pt>
                <c:pt idx="19472">
                  <c:v>0.78353679398148157</c:v>
                </c:pt>
                <c:pt idx="19473">
                  <c:v>0.78353783564814805</c:v>
                </c:pt>
                <c:pt idx="19474">
                  <c:v>0.78353887731481475</c:v>
                </c:pt>
                <c:pt idx="19475">
                  <c:v>0.78353991898148145</c:v>
                </c:pt>
                <c:pt idx="19476">
                  <c:v>0.78354096064814815</c:v>
                </c:pt>
                <c:pt idx="19477">
                  <c:v>0.78354200231481475</c:v>
                </c:pt>
                <c:pt idx="19478">
                  <c:v>0.78354303240740741</c:v>
                </c:pt>
                <c:pt idx="19479">
                  <c:v>0.78354408564814815</c:v>
                </c:pt>
                <c:pt idx="19480">
                  <c:v>0.78354512731481485</c:v>
                </c:pt>
                <c:pt idx="19481">
                  <c:v>0.78354616898148155</c:v>
                </c:pt>
                <c:pt idx="19482">
                  <c:v>0.78354721064814814</c:v>
                </c:pt>
                <c:pt idx="19483">
                  <c:v>0.78354825231481484</c:v>
                </c:pt>
                <c:pt idx="19484">
                  <c:v>0.78354930555555546</c:v>
                </c:pt>
                <c:pt idx="19485">
                  <c:v>0.78355033564814824</c:v>
                </c:pt>
                <c:pt idx="19486">
                  <c:v>0.78355137731481472</c:v>
                </c:pt>
                <c:pt idx="19487">
                  <c:v>0.78355241898148142</c:v>
                </c:pt>
                <c:pt idx="19488">
                  <c:v>0.78355347222222216</c:v>
                </c:pt>
                <c:pt idx="19489">
                  <c:v>0.78355450231481483</c:v>
                </c:pt>
                <c:pt idx="19490">
                  <c:v>0.78355554398148142</c:v>
                </c:pt>
                <c:pt idx="19491">
                  <c:v>0.78355658564814812</c:v>
                </c:pt>
                <c:pt idx="19492">
                  <c:v>0.78355762731481482</c:v>
                </c:pt>
                <c:pt idx="19493">
                  <c:v>0.78355866898148152</c:v>
                </c:pt>
                <c:pt idx="19494">
                  <c:v>0.78355971064814811</c:v>
                </c:pt>
                <c:pt idx="19495">
                  <c:v>0.78356075231481481</c:v>
                </c:pt>
                <c:pt idx="19496">
                  <c:v>0.78356179398148151</c:v>
                </c:pt>
                <c:pt idx="19497">
                  <c:v>0.78356284722222214</c:v>
                </c:pt>
                <c:pt idx="19498">
                  <c:v>0.78356387731481492</c:v>
                </c:pt>
                <c:pt idx="19499">
                  <c:v>0.7835649189814814</c:v>
                </c:pt>
                <c:pt idx="19500">
                  <c:v>0.7835659606481481</c:v>
                </c:pt>
                <c:pt idx="19501">
                  <c:v>0.7835670023148148</c:v>
                </c:pt>
                <c:pt idx="19502">
                  <c:v>0.7835680439814815</c:v>
                </c:pt>
                <c:pt idx="19503">
                  <c:v>0.78356908564814809</c:v>
                </c:pt>
                <c:pt idx="19504">
                  <c:v>0.78357012731481479</c:v>
                </c:pt>
                <c:pt idx="19505">
                  <c:v>0.78357116898148149</c:v>
                </c:pt>
                <c:pt idx="19506">
                  <c:v>0.78357221064814819</c:v>
                </c:pt>
                <c:pt idx="19507">
                  <c:v>0.78357325231481478</c:v>
                </c:pt>
                <c:pt idx="19508">
                  <c:v>0.78357429398148148</c:v>
                </c:pt>
                <c:pt idx="19509">
                  <c:v>0.78357533564814819</c:v>
                </c:pt>
                <c:pt idx="19510">
                  <c:v>0.78357637731481489</c:v>
                </c:pt>
                <c:pt idx="19511">
                  <c:v>0.78357741898148159</c:v>
                </c:pt>
                <c:pt idx="19512">
                  <c:v>0.78357846064814807</c:v>
                </c:pt>
                <c:pt idx="19513">
                  <c:v>0.78357950231481477</c:v>
                </c:pt>
                <c:pt idx="19514">
                  <c:v>0.78358054398148147</c:v>
                </c:pt>
                <c:pt idx="19515">
                  <c:v>0.78358158564814817</c:v>
                </c:pt>
                <c:pt idx="19516">
                  <c:v>0.78358262731481476</c:v>
                </c:pt>
                <c:pt idx="19517">
                  <c:v>0.78358366898148146</c:v>
                </c:pt>
                <c:pt idx="19518">
                  <c:v>0.78358471064814816</c:v>
                </c:pt>
                <c:pt idx="19519">
                  <c:v>0.78358575231481487</c:v>
                </c:pt>
                <c:pt idx="19520">
                  <c:v>0.78358679398148146</c:v>
                </c:pt>
                <c:pt idx="19521">
                  <c:v>0.78358783564814816</c:v>
                </c:pt>
                <c:pt idx="19522">
                  <c:v>0.78358887731481486</c:v>
                </c:pt>
                <c:pt idx="19523">
                  <c:v>0.78358990740740742</c:v>
                </c:pt>
                <c:pt idx="19524">
                  <c:v>0.78359096064814826</c:v>
                </c:pt>
                <c:pt idx="19525">
                  <c:v>0.78359200231481474</c:v>
                </c:pt>
                <c:pt idx="19526">
                  <c:v>0.78359304398148144</c:v>
                </c:pt>
                <c:pt idx="19527">
                  <c:v>0.78359408564814814</c:v>
                </c:pt>
                <c:pt idx="19528">
                  <c:v>0.78359512731481484</c:v>
                </c:pt>
                <c:pt idx="19529">
                  <c:v>0.78359616898148143</c:v>
                </c:pt>
                <c:pt idx="19530">
                  <c:v>0.78359721064814813</c:v>
                </c:pt>
                <c:pt idx="19531">
                  <c:v>0.78359825231481484</c:v>
                </c:pt>
                <c:pt idx="19532">
                  <c:v>0.78359929398148154</c:v>
                </c:pt>
                <c:pt idx="19533">
                  <c:v>0.78360038194444448</c:v>
                </c:pt>
                <c:pt idx="19534">
                  <c:v>0.7836013657407408</c:v>
                </c:pt>
                <c:pt idx="19535">
                  <c:v>0.78360241898148153</c:v>
                </c:pt>
                <c:pt idx="19536">
                  <c:v>0.78360346064814823</c:v>
                </c:pt>
                <c:pt idx="19537">
                  <c:v>0.78360450231481471</c:v>
                </c:pt>
                <c:pt idx="19538">
                  <c:v>0.78360554398148141</c:v>
                </c:pt>
                <c:pt idx="19539">
                  <c:v>0.78360658564814811</c:v>
                </c:pt>
                <c:pt idx="19540">
                  <c:v>0.78360762731481481</c:v>
                </c:pt>
                <c:pt idx="19541">
                  <c:v>0.78360866898148152</c:v>
                </c:pt>
                <c:pt idx="19542">
                  <c:v>0.78360971064814811</c:v>
                </c:pt>
                <c:pt idx="19543">
                  <c:v>0.78361075231481481</c:v>
                </c:pt>
                <c:pt idx="19544">
                  <c:v>0.78361179398148151</c:v>
                </c:pt>
                <c:pt idx="19545">
                  <c:v>0.78361282407407407</c:v>
                </c:pt>
                <c:pt idx="19546">
                  <c:v>0.7836138773148148</c:v>
                </c:pt>
                <c:pt idx="19547">
                  <c:v>0.7836149189814815</c:v>
                </c:pt>
                <c:pt idx="19548">
                  <c:v>0.7836159606481482</c:v>
                </c:pt>
                <c:pt idx="19549">
                  <c:v>0.7836170023148149</c:v>
                </c:pt>
                <c:pt idx="19550">
                  <c:v>0.78361804398148138</c:v>
                </c:pt>
                <c:pt idx="19551">
                  <c:v>0.78361908564814808</c:v>
                </c:pt>
                <c:pt idx="19552">
                  <c:v>0.78362012731481479</c:v>
                </c:pt>
                <c:pt idx="19553">
                  <c:v>0.78362116898148149</c:v>
                </c:pt>
                <c:pt idx="19554">
                  <c:v>0.78362221064814808</c:v>
                </c:pt>
                <c:pt idx="19555">
                  <c:v>0.78362327546296295</c:v>
                </c:pt>
                <c:pt idx="19556">
                  <c:v>0.78362428240740734</c:v>
                </c:pt>
                <c:pt idx="19557">
                  <c:v>0.78362533564814818</c:v>
                </c:pt>
                <c:pt idx="19558">
                  <c:v>0.78362637731481488</c:v>
                </c:pt>
                <c:pt idx="19559">
                  <c:v>0.78362741898148147</c:v>
                </c:pt>
                <c:pt idx="19560">
                  <c:v>0.78362846064814817</c:v>
                </c:pt>
                <c:pt idx="19561">
                  <c:v>0.78362950231481487</c:v>
                </c:pt>
                <c:pt idx="19562">
                  <c:v>0.78363054398148158</c:v>
                </c:pt>
                <c:pt idx="19563">
                  <c:v>0.78363158564814805</c:v>
                </c:pt>
                <c:pt idx="19564">
                  <c:v>0.78363262731481476</c:v>
                </c:pt>
                <c:pt idx="19565">
                  <c:v>0.78363366898148146</c:v>
                </c:pt>
                <c:pt idx="19566">
                  <c:v>0.78363471064814816</c:v>
                </c:pt>
                <c:pt idx="19567">
                  <c:v>0.78363574074074072</c:v>
                </c:pt>
                <c:pt idx="19568">
                  <c:v>0.78363679398148145</c:v>
                </c:pt>
                <c:pt idx="19569">
                  <c:v>0.78363783564814815</c:v>
                </c:pt>
                <c:pt idx="19570">
                  <c:v>0.78363887731481485</c:v>
                </c:pt>
                <c:pt idx="19571">
                  <c:v>0.78363991898148144</c:v>
                </c:pt>
                <c:pt idx="19572">
                  <c:v>0.78364096064814814</c:v>
                </c:pt>
                <c:pt idx="19573">
                  <c:v>0.78364200231481485</c:v>
                </c:pt>
                <c:pt idx="19574">
                  <c:v>0.7836430324074074</c:v>
                </c:pt>
                <c:pt idx="19575">
                  <c:v>0.78364408564814825</c:v>
                </c:pt>
                <c:pt idx="19576">
                  <c:v>0.78364512731481473</c:v>
                </c:pt>
                <c:pt idx="19577">
                  <c:v>0.78364616898148143</c:v>
                </c:pt>
                <c:pt idx="19578">
                  <c:v>0.78364719907407399</c:v>
                </c:pt>
                <c:pt idx="19579">
                  <c:v>0.78364825231481483</c:v>
                </c:pt>
                <c:pt idx="19580">
                  <c:v>0.78364929398148142</c:v>
                </c:pt>
                <c:pt idx="19581">
                  <c:v>0.78365070601851849</c:v>
                </c:pt>
                <c:pt idx="19582">
                  <c:v>0.78365173611111105</c:v>
                </c:pt>
                <c:pt idx="19583">
                  <c:v>0.78365276620370372</c:v>
                </c:pt>
                <c:pt idx="19584">
                  <c:v>0.78365380787037031</c:v>
                </c:pt>
                <c:pt idx="19585">
                  <c:v>0.78365484953703701</c:v>
                </c:pt>
                <c:pt idx="19586">
                  <c:v>0.78365589120370371</c:v>
                </c:pt>
                <c:pt idx="19587">
                  <c:v>0.78365693287037042</c:v>
                </c:pt>
                <c:pt idx="19588">
                  <c:v>0.78365797453703701</c:v>
                </c:pt>
                <c:pt idx="19589">
                  <c:v>0.78365901620370371</c:v>
                </c:pt>
                <c:pt idx="19590">
                  <c:v>0.78366005787037041</c:v>
                </c:pt>
                <c:pt idx="19591">
                  <c:v>0.78366109953703711</c:v>
                </c:pt>
                <c:pt idx="19592">
                  <c:v>0.78366214120370381</c:v>
                </c:pt>
                <c:pt idx="19593">
                  <c:v>0.78366318287037029</c:v>
                </c:pt>
                <c:pt idx="19594">
                  <c:v>0.78366422453703699</c:v>
                </c:pt>
                <c:pt idx="19595">
                  <c:v>0.78366526620370369</c:v>
                </c:pt>
                <c:pt idx="19596">
                  <c:v>0.78366630787037039</c:v>
                </c:pt>
                <c:pt idx="19597">
                  <c:v>0.78366734953703698</c:v>
                </c:pt>
                <c:pt idx="19598">
                  <c:v>0.78366839120370368</c:v>
                </c:pt>
                <c:pt idx="19599">
                  <c:v>0.78366943287037039</c:v>
                </c:pt>
                <c:pt idx="19600">
                  <c:v>0.78367047453703709</c:v>
                </c:pt>
                <c:pt idx="19601">
                  <c:v>0.78367151620370368</c:v>
                </c:pt>
                <c:pt idx="19602">
                  <c:v>0.78367255787037038</c:v>
                </c:pt>
                <c:pt idx="19603">
                  <c:v>0.78367359953703708</c:v>
                </c:pt>
                <c:pt idx="19604">
                  <c:v>0.7836746527777777</c:v>
                </c:pt>
                <c:pt idx="19605">
                  <c:v>0.7836756944444444</c:v>
                </c:pt>
                <c:pt idx="19606">
                  <c:v>0.78367672453703696</c:v>
                </c:pt>
                <c:pt idx="19607">
                  <c:v>0.78367776620370366</c:v>
                </c:pt>
                <c:pt idx="19608">
                  <c:v>0.7836788194444444</c:v>
                </c:pt>
                <c:pt idx="19609">
                  <c:v>0.78367987268518524</c:v>
                </c:pt>
                <c:pt idx="19610">
                  <c:v>0.78368089120370366</c:v>
                </c:pt>
                <c:pt idx="19611">
                  <c:v>0.78368192129629632</c:v>
                </c:pt>
                <c:pt idx="19612">
                  <c:v>0.78368297453703706</c:v>
                </c:pt>
                <c:pt idx="19613">
                  <c:v>0.78368401620370376</c:v>
                </c:pt>
                <c:pt idx="19614">
                  <c:v>0.78368505787037035</c:v>
                </c:pt>
                <c:pt idx="19615">
                  <c:v>0.78368609953703705</c:v>
                </c:pt>
                <c:pt idx="19616">
                  <c:v>0.78368714120370375</c:v>
                </c:pt>
                <c:pt idx="19617">
                  <c:v>0.78368818287037045</c:v>
                </c:pt>
                <c:pt idx="19618">
                  <c:v>0.78368922453703693</c:v>
                </c:pt>
                <c:pt idx="19619">
                  <c:v>0.78369026620370363</c:v>
                </c:pt>
                <c:pt idx="19620">
                  <c:v>0.78369130787037034</c:v>
                </c:pt>
                <c:pt idx="19621">
                  <c:v>0.78369233796296289</c:v>
                </c:pt>
                <c:pt idx="19622">
                  <c:v>0.78369337962962959</c:v>
                </c:pt>
                <c:pt idx="19623">
                  <c:v>0.7836944212962963</c:v>
                </c:pt>
                <c:pt idx="19624">
                  <c:v>0.783695462962963</c:v>
                </c:pt>
                <c:pt idx="19625">
                  <c:v>0.78369651620370373</c:v>
                </c:pt>
                <c:pt idx="19626">
                  <c:v>0.78369755787037043</c:v>
                </c:pt>
                <c:pt idx="19627">
                  <c:v>0.78369859953703702</c:v>
                </c:pt>
                <c:pt idx="19628">
                  <c:v>0.78369965277777787</c:v>
                </c:pt>
                <c:pt idx="19629">
                  <c:v>0.78370068287037042</c:v>
                </c:pt>
                <c:pt idx="19630">
                  <c:v>0.78370172453703713</c:v>
                </c:pt>
                <c:pt idx="19631">
                  <c:v>0.7837027662037036</c:v>
                </c:pt>
                <c:pt idx="19632">
                  <c:v>0.78370380787037031</c:v>
                </c:pt>
                <c:pt idx="19633">
                  <c:v>0.78370483796296286</c:v>
                </c:pt>
                <c:pt idx="19634">
                  <c:v>0.78370589120370371</c:v>
                </c:pt>
                <c:pt idx="19635">
                  <c:v>0.78370693287037041</c:v>
                </c:pt>
                <c:pt idx="19636">
                  <c:v>0.7837083217592592</c:v>
                </c:pt>
                <c:pt idx="19637">
                  <c:v>0.7837093634259259</c:v>
                </c:pt>
                <c:pt idx="19638">
                  <c:v>0.7837104050925926</c:v>
                </c:pt>
                <c:pt idx="19639">
                  <c:v>0.78371144675925919</c:v>
                </c:pt>
                <c:pt idx="19640">
                  <c:v>0.78371248842592589</c:v>
                </c:pt>
                <c:pt idx="19641">
                  <c:v>0.78371354166666674</c:v>
                </c:pt>
                <c:pt idx="19642">
                  <c:v>0.78371458333333333</c:v>
                </c:pt>
                <c:pt idx="19643">
                  <c:v>0.78371561342592599</c:v>
                </c:pt>
                <c:pt idx="19644">
                  <c:v>0.78371664351851855</c:v>
                </c:pt>
                <c:pt idx="19645">
                  <c:v>0.78371768518518525</c:v>
                </c:pt>
                <c:pt idx="19646">
                  <c:v>0.78371873842592599</c:v>
                </c:pt>
                <c:pt idx="19647">
                  <c:v>0.78371978009259269</c:v>
                </c:pt>
                <c:pt idx="19648">
                  <c:v>0.78372082175925917</c:v>
                </c:pt>
                <c:pt idx="19649">
                  <c:v>0.78372188657407404</c:v>
                </c:pt>
                <c:pt idx="19650">
                  <c:v>0.78372324074074073</c:v>
                </c:pt>
                <c:pt idx="19651">
                  <c:v>0.78372429398148158</c:v>
                </c:pt>
                <c:pt idx="19652">
                  <c:v>0.78372533564814806</c:v>
                </c:pt>
                <c:pt idx="19653">
                  <c:v>0.78372637731481476</c:v>
                </c:pt>
                <c:pt idx="19654">
                  <c:v>0.78372741898148146</c:v>
                </c:pt>
                <c:pt idx="19655">
                  <c:v>0.78372844907407402</c:v>
                </c:pt>
                <c:pt idx="19656">
                  <c:v>0.78372950231481475</c:v>
                </c:pt>
                <c:pt idx="19657">
                  <c:v>0.78373054398148145</c:v>
                </c:pt>
                <c:pt idx="19658">
                  <c:v>0.78373158564814815</c:v>
                </c:pt>
                <c:pt idx="19659">
                  <c:v>0.78373262731481486</c:v>
                </c:pt>
                <c:pt idx="19660">
                  <c:v>0.78373366898148156</c:v>
                </c:pt>
                <c:pt idx="19661">
                  <c:v>0.78373471064814815</c:v>
                </c:pt>
                <c:pt idx="19662">
                  <c:v>0.78373575231481485</c:v>
                </c:pt>
                <c:pt idx="19663">
                  <c:v>0.78373680555555547</c:v>
                </c:pt>
                <c:pt idx="19664">
                  <c:v>0.78373783564814825</c:v>
                </c:pt>
                <c:pt idx="19665">
                  <c:v>0.78373888888888887</c:v>
                </c:pt>
                <c:pt idx="19666">
                  <c:v>0.78373990740740751</c:v>
                </c:pt>
                <c:pt idx="19667">
                  <c:v>0.78374096064814813</c:v>
                </c:pt>
                <c:pt idx="19668">
                  <c:v>0.78374200231481483</c:v>
                </c:pt>
                <c:pt idx="19669">
                  <c:v>0.78374304398148142</c:v>
                </c:pt>
                <c:pt idx="19670">
                  <c:v>0.78374408564814813</c:v>
                </c:pt>
                <c:pt idx="19671">
                  <c:v>0.78374512731481483</c:v>
                </c:pt>
                <c:pt idx="19672">
                  <c:v>0.7837461921296297</c:v>
                </c:pt>
                <c:pt idx="19673">
                  <c:v>0.78374719907407409</c:v>
                </c:pt>
                <c:pt idx="19674">
                  <c:v>0.78374825231481482</c:v>
                </c:pt>
                <c:pt idx="19675">
                  <c:v>0.78374929398148152</c:v>
                </c:pt>
                <c:pt idx="19676">
                  <c:v>0.78375033564814822</c:v>
                </c:pt>
                <c:pt idx="19677">
                  <c:v>0.78375136574074078</c:v>
                </c:pt>
                <c:pt idx="19678">
                  <c:v>0.78375240740740748</c:v>
                </c:pt>
                <c:pt idx="19679">
                  <c:v>0.7837534606481481</c:v>
                </c:pt>
                <c:pt idx="19680">
                  <c:v>0.7837545023148148</c:v>
                </c:pt>
                <c:pt idx="19681">
                  <c:v>0.78375554398148151</c:v>
                </c:pt>
                <c:pt idx="19682">
                  <c:v>0.7837565856481481</c:v>
                </c:pt>
                <c:pt idx="19683">
                  <c:v>0.7837576273148148</c:v>
                </c:pt>
                <c:pt idx="19684">
                  <c:v>0.7837586689814815</c:v>
                </c:pt>
                <c:pt idx="19685">
                  <c:v>0.7837597106481482</c:v>
                </c:pt>
                <c:pt idx="19686">
                  <c:v>0.78376075231481479</c:v>
                </c:pt>
                <c:pt idx="19687">
                  <c:v>0.78376179398148149</c:v>
                </c:pt>
                <c:pt idx="19688">
                  <c:v>0.78376282407407405</c:v>
                </c:pt>
                <c:pt idx="19689">
                  <c:v>0.78376387731481489</c:v>
                </c:pt>
                <c:pt idx="19690">
                  <c:v>0.78376491898148137</c:v>
                </c:pt>
                <c:pt idx="19691">
                  <c:v>0.78376630787037038</c:v>
                </c:pt>
                <c:pt idx="19692">
                  <c:v>0.78376769675925928</c:v>
                </c:pt>
                <c:pt idx="19693">
                  <c:v>0.78376873842592598</c:v>
                </c:pt>
                <c:pt idx="19694">
                  <c:v>0.78376978009259257</c:v>
                </c:pt>
                <c:pt idx="19695">
                  <c:v>0.78377082175925927</c:v>
                </c:pt>
                <c:pt idx="19696">
                  <c:v>0.78377186342592597</c:v>
                </c:pt>
                <c:pt idx="19697">
                  <c:v>0.7837729166666666</c:v>
                </c:pt>
                <c:pt idx="19698">
                  <c:v>0.78377394675925915</c:v>
                </c:pt>
                <c:pt idx="19699">
                  <c:v>0.78377497685185193</c:v>
                </c:pt>
                <c:pt idx="19700">
                  <c:v>0.78377601851851841</c:v>
                </c:pt>
                <c:pt idx="19701">
                  <c:v>0.78377706018518511</c:v>
                </c:pt>
                <c:pt idx="19702">
                  <c:v>0.78377810185185182</c:v>
                </c:pt>
                <c:pt idx="19703">
                  <c:v>0.78377914351851852</c:v>
                </c:pt>
                <c:pt idx="19704">
                  <c:v>0.78378019675925925</c:v>
                </c:pt>
                <c:pt idx="19705">
                  <c:v>0.78378122685185181</c:v>
                </c:pt>
                <c:pt idx="19706">
                  <c:v>0.78378228009259265</c:v>
                </c:pt>
                <c:pt idx="19707">
                  <c:v>0.78378332175925924</c:v>
                </c:pt>
                <c:pt idx="19708">
                  <c:v>0.78378436342592595</c:v>
                </c:pt>
                <c:pt idx="19709">
                  <c:v>0.78378540509259265</c:v>
                </c:pt>
                <c:pt idx="19710">
                  <c:v>0.7837864351851852</c:v>
                </c:pt>
                <c:pt idx="19711">
                  <c:v>0.78378748842592583</c:v>
                </c:pt>
                <c:pt idx="19712">
                  <c:v>0.78378853009259253</c:v>
                </c:pt>
                <c:pt idx="19713">
                  <c:v>0.78378957175925923</c:v>
                </c:pt>
                <c:pt idx="19714">
                  <c:v>0.78379061342592593</c:v>
                </c:pt>
                <c:pt idx="19715">
                  <c:v>0.78379165509259252</c:v>
                </c:pt>
                <c:pt idx="19716">
                  <c:v>0.78379269675925922</c:v>
                </c:pt>
                <c:pt idx="19717">
                  <c:v>0.78379373842592592</c:v>
                </c:pt>
                <c:pt idx="19718">
                  <c:v>0.78379478009259262</c:v>
                </c:pt>
                <c:pt idx="19719">
                  <c:v>0.78379582175925933</c:v>
                </c:pt>
                <c:pt idx="19720">
                  <c:v>0.78379686342592592</c:v>
                </c:pt>
                <c:pt idx="19721">
                  <c:v>0.78379789351851858</c:v>
                </c:pt>
                <c:pt idx="19722">
                  <c:v>0.78379894675925932</c:v>
                </c:pt>
                <c:pt idx="19723">
                  <c:v>0.78379999999999994</c:v>
                </c:pt>
                <c:pt idx="19724">
                  <c:v>0.7838010300925925</c:v>
                </c:pt>
                <c:pt idx="19725">
                  <c:v>0.7838020717592592</c:v>
                </c:pt>
                <c:pt idx="19726">
                  <c:v>0.7838031134259259</c:v>
                </c:pt>
                <c:pt idx="19727">
                  <c:v>0.7838041550925926</c:v>
                </c:pt>
                <c:pt idx="19728">
                  <c:v>0.78380519675925919</c:v>
                </c:pt>
                <c:pt idx="19729">
                  <c:v>0.78380623842592589</c:v>
                </c:pt>
                <c:pt idx="19730">
                  <c:v>0.78380729166666663</c:v>
                </c:pt>
                <c:pt idx="19731">
                  <c:v>0.7838083217592593</c:v>
                </c:pt>
                <c:pt idx="19732">
                  <c:v>0.78380935185185185</c:v>
                </c:pt>
                <c:pt idx="19733">
                  <c:v>0.78381040509259259</c:v>
                </c:pt>
                <c:pt idx="19734">
                  <c:v>0.78381145833333343</c:v>
                </c:pt>
                <c:pt idx="19735">
                  <c:v>0.78381248842592599</c:v>
                </c:pt>
                <c:pt idx="19736">
                  <c:v>0.78381353009259269</c:v>
                </c:pt>
                <c:pt idx="19737">
                  <c:v>0.78381457175925917</c:v>
                </c:pt>
                <c:pt idx="19738">
                  <c:v>0.78381561342592587</c:v>
                </c:pt>
                <c:pt idx="19739">
                  <c:v>0.78381665509259257</c:v>
                </c:pt>
                <c:pt idx="19740">
                  <c:v>0.78381769675925927</c:v>
                </c:pt>
                <c:pt idx="19741">
                  <c:v>0.78381873842592586</c:v>
                </c:pt>
                <c:pt idx="19742">
                  <c:v>0.78381978009259257</c:v>
                </c:pt>
                <c:pt idx="19743">
                  <c:v>0.78382081018518512</c:v>
                </c:pt>
                <c:pt idx="19744">
                  <c:v>0.78382185185185183</c:v>
                </c:pt>
                <c:pt idx="19745">
                  <c:v>0.78382255787037047</c:v>
                </c:pt>
                <c:pt idx="19746">
                  <c:v>0.78382394675925926</c:v>
                </c:pt>
                <c:pt idx="19747">
                  <c:v>0.78382498842592596</c:v>
                </c:pt>
                <c:pt idx="19748">
                  <c:v>0.78382603009259266</c:v>
                </c:pt>
                <c:pt idx="19749">
                  <c:v>0.78382707175925936</c:v>
                </c:pt>
                <c:pt idx="19750">
                  <c:v>0.78382777777777779</c:v>
                </c:pt>
                <c:pt idx="19751">
                  <c:v>0.78382880787037035</c:v>
                </c:pt>
                <c:pt idx="19752">
                  <c:v>0.78382984953703705</c:v>
                </c:pt>
                <c:pt idx="19753">
                  <c:v>0.78383089120370375</c:v>
                </c:pt>
                <c:pt idx="19754">
                  <c:v>0.78383197916666669</c:v>
                </c:pt>
                <c:pt idx="19755">
                  <c:v>0.78383297453703704</c:v>
                </c:pt>
                <c:pt idx="19756">
                  <c:v>0.78383401620370374</c:v>
                </c:pt>
                <c:pt idx="19757">
                  <c:v>0.78383505787037044</c:v>
                </c:pt>
                <c:pt idx="19758">
                  <c:v>0.78383609953703715</c:v>
                </c:pt>
                <c:pt idx="19759">
                  <c:v>0.78383714120370362</c:v>
                </c:pt>
                <c:pt idx="19760">
                  <c:v>0.78383818287037033</c:v>
                </c:pt>
                <c:pt idx="19761">
                  <c:v>0.78383922453703703</c:v>
                </c:pt>
                <c:pt idx="19762">
                  <c:v>0.78384026620370373</c:v>
                </c:pt>
                <c:pt idx="19763">
                  <c:v>0.78384130787037032</c:v>
                </c:pt>
                <c:pt idx="19764">
                  <c:v>0.78384234953703702</c:v>
                </c:pt>
                <c:pt idx="19765">
                  <c:v>0.78384342592592582</c:v>
                </c:pt>
                <c:pt idx="19766">
                  <c:v>0.78384476851851848</c:v>
                </c:pt>
                <c:pt idx="19767">
                  <c:v>0.78384582175925921</c:v>
                </c:pt>
                <c:pt idx="19768">
                  <c:v>0.78384686342592591</c:v>
                </c:pt>
                <c:pt idx="19769">
                  <c:v>0.78384790509259261</c:v>
                </c:pt>
                <c:pt idx="19770">
                  <c:v>0.78384894675925931</c:v>
                </c:pt>
                <c:pt idx="19771">
                  <c:v>0.7838499884259259</c:v>
                </c:pt>
                <c:pt idx="19772">
                  <c:v>0.78385104166666675</c:v>
                </c:pt>
                <c:pt idx="19773">
                  <c:v>0.78385207175925931</c:v>
                </c:pt>
                <c:pt idx="19774">
                  <c:v>0.78385310185185186</c:v>
                </c:pt>
                <c:pt idx="19775">
                  <c:v>0.78385415509259249</c:v>
                </c:pt>
                <c:pt idx="19776">
                  <c:v>0.78385519675925919</c:v>
                </c:pt>
                <c:pt idx="19777">
                  <c:v>0.78385622685185175</c:v>
                </c:pt>
                <c:pt idx="19778">
                  <c:v>0.78385728009259259</c:v>
                </c:pt>
                <c:pt idx="19779">
                  <c:v>0.78385832175925929</c:v>
                </c:pt>
                <c:pt idx="19780">
                  <c:v>0.78385902777777783</c:v>
                </c:pt>
                <c:pt idx="19781">
                  <c:v>0.78386005787037039</c:v>
                </c:pt>
                <c:pt idx="19782">
                  <c:v>0.78386111111111101</c:v>
                </c:pt>
                <c:pt idx="19783">
                  <c:v>0.78386214120370379</c:v>
                </c:pt>
                <c:pt idx="19784">
                  <c:v>0.78386318287037027</c:v>
                </c:pt>
                <c:pt idx="19785">
                  <c:v>0.78386421296296305</c:v>
                </c:pt>
                <c:pt idx="19786">
                  <c:v>0.78386526620370367</c:v>
                </c:pt>
                <c:pt idx="19787">
                  <c:v>0.78386630787037037</c:v>
                </c:pt>
                <c:pt idx="19788">
                  <c:v>0.78386733796296293</c:v>
                </c:pt>
                <c:pt idx="19789">
                  <c:v>0.78386839120370366</c:v>
                </c:pt>
                <c:pt idx="19790">
                  <c:v>0.78386942129629633</c:v>
                </c:pt>
                <c:pt idx="19791">
                  <c:v>0.78387047453703707</c:v>
                </c:pt>
                <c:pt idx="19792">
                  <c:v>0.7838715277777778</c:v>
                </c:pt>
                <c:pt idx="19793">
                  <c:v>0.78387255787037036</c:v>
                </c:pt>
                <c:pt idx="19794">
                  <c:v>0.78387359953703706</c:v>
                </c:pt>
                <c:pt idx="19795">
                  <c:v>0.78387464120370376</c:v>
                </c:pt>
                <c:pt idx="19796">
                  <c:v>0.78387568287037046</c:v>
                </c:pt>
                <c:pt idx="19797">
                  <c:v>0.78387672453703694</c:v>
                </c:pt>
                <c:pt idx="19798">
                  <c:v>0.78387776620370364</c:v>
                </c:pt>
                <c:pt idx="19799">
                  <c:v>0.78387880787037034</c:v>
                </c:pt>
                <c:pt idx="19800">
                  <c:v>0.78387984953703704</c:v>
                </c:pt>
                <c:pt idx="19801">
                  <c:v>0.78388089120370363</c:v>
                </c:pt>
                <c:pt idx="19802">
                  <c:v>0.78388228009259253</c:v>
                </c:pt>
                <c:pt idx="19803">
                  <c:v>0.78388332175925923</c:v>
                </c:pt>
                <c:pt idx="19804">
                  <c:v>0.78388436342592593</c:v>
                </c:pt>
                <c:pt idx="19805">
                  <c:v>0.78388540509259252</c:v>
                </c:pt>
                <c:pt idx="19806">
                  <c:v>0.78388644675925923</c:v>
                </c:pt>
                <c:pt idx="19807">
                  <c:v>0.78388748842592593</c:v>
                </c:pt>
                <c:pt idx="19808">
                  <c:v>0.78388853009259263</c:v>
                </c:pt>
                <c:pt idx="19809">
                  <c:v>0.78388957175925933</c:v>
                </c:pt>
                <c:pt idx="19810">
                  <c:v>0.78389061342592592</c:v>
                </c:pt>
                <c:pt idx="19811">
                  <c:v>0.78389165509259262</c:v>
                </c:pt>
                <c:pt idx="19812">
                  <c:v>0.78389269675925932</c:v>
                </c:pt>
                <c:pt idx="19813">
                  <c:v>0.78389373842592602</c:v>
                </c:pt>
                <c:pt idx="19814">
                  <c:v>0.78389476851851858</c:v>
                </c:pt>
                <c:pt idx="19815">
                  <c:v>0.78389548611111115</c:v>
                </c:pt>
                <c:pt idx="19816">
                  <c:v>0.78389651620370371</c:v>
                </c:pt>
                <c:pt idx="19817">
                  <c:v>0.78389722222222213</c:v>
                </c:pt>
                <c:pt idx="19818">
                  <c:v>0.78389825231481491</c:v>
                </c:pt>
                <c:pt idx="19819">
                  <c:v>0.78389929398148139</c:v>
                </c:pt>
                <c:pt idx="19820">
                  <c:v>0.78390033564814809</c:v>
                </c:pt>
                <c:pt idx="19821">
                  <c:v>0.7839013773148148</c:v>
                </c:pt>
                <c:pt idx="19822">
                  <c:v>0.78390240740740735</c:v>
                </c:pt>
                <c:pt idx="19823">
                  <c:v>0.78390346064814809</c:v>
                </c:pt>
                <c:pt idx="19824">
                  <c:v>0.78390415509259259</c:v>
                </c:pt>
                <c:pt idx="19825">
                  <c:v>0.78390519675925929</c:v>
                </c:pt>
                <c:pt idx="19826">
                  <c:v>0.78390590277777772</c:v>
                </c:pt>
                <c:pt idx="19827">
                  <c:v>0.78390692129629624</c:v>
                </c:pt>
                <c:pt idx="19828">
                  <c:v>0.78390797453703698</c:v>
                </c:pt>
                <c:pt idx="19829">
                  <c:v>0.78390901620370368</c:v>
                </c:pt>
                <c:pt idx="19830">
                  <c:v>0.78391005787037038</c:v>
                </c:pt>
                <c:pt idx="19831">
                  <c:v>0.78391109953703708</c:v>
                </c:pt>
                <c:pt idx="19832">
                  <c:v>0.78391214120370367</c:v>
                </c:pt>
                <c:pt idx="19833">
                  <c:v>0.78391317129629634</c:v>
                </c:pt>
                <c:pt idx="19834">
                  <c:v>0.78391422453703707</c:v>
                </c:pt>
                <c:pt idx="19835">
                  <c:v>0.78391526620370378</c:v>
                </c:pt>
                <c:pt idx="19836">
                  <c:v>0.78391630787037048</c:v>
                </c:pt>
                <c:pt idx="19837">
                  <c:v>0.78391734953703696</c:v>
                </c:pt>
                <c:pt idx="19838">
                  <c:v>0.7839180555555556</c:v>
                </c:pt>
                <c:pt idx="19839">
                  <c:v>0.78391908564814816</c:v>
                </c:pt>
                <c:pt idx="19840">
                  <c:v>0.7839201388888889</c:v>
                </c:pt>
                <c:pt idx="19841">
                  <c:v>0.78392116898148145</c:v>
                </c:pt>
                <c:pt idx="19842">
                  <c:v>0.78392221064814815</c:v>
                </c:pt>
                <c:pt idx="19843">
                  <c:v>0.78392325231481486</c:v>
                </c:pt>
                <c:pt idx="19844">
                  <c:v>0.78392429398148156</c:v>
                </c:pt>
                <c:pt idx="19845">
                  <c:v>0.78392532407407411</c:v>
                </c:pt>
                <c:pt idx="19846">
                  <c:v>0.78392637731481474</c:v>
                </c:pt>
                <c:pt idx="19847">
                  <c:v>0.78392741898148144</c:v>
                </c:pt>
                <c:pt idx="19848">
                  <c:v>0.78392846064814814</c:v>
                </c:pt>
                <c:pt idx="19849">
                  <c:v>0.78392950231481484</c:v>
                </c:pt>
                <c:pt idx="19850">
                  <c:v>0.78393054398148143</c:v>
                </c:pt>
                <c:pt idx="19851">
                  <c:v>0.78393158564814813</c:v>
                </c:pt>
                <c:pt idx="19852">
                  <c:v>0.78393262731481483</c:v>
                </c:pt>
                <c:pt idx="19853">
                  <c:v>0.78393366898148154</c:v>
                </c:pt>
                <c:pt idx="19854">
                  <c:v>0.78393471064814813</c:v>
                </c:pt>
                <c:pt idx="19855">
                  <c:v>0.78393575231481483</c:v>
                </c:pt>
                <c:pt idx="19856">
                  <c:v>0.78393678240740738</c:v>
                </c:pt>
                <c:pt idx="19857">
                  <c:v>0.78393782407407409</c:v>
                </c:pt>
                <c:pt idx="19858">
                  <c:v>0.78393887731481471</c:v>
                </c:pt>
                <c:pt idx="19859">
                  <c:v>0.78394026620370372</c:v>
                </c:pt>
                <c:pt idx="19860">
                  <c:v>0.78394130787037042</c:v>
                </c:pt>
                <c:pt idx="19861">
                  <c:v>0.78394234953703712</c:v>
                </c:pt>
                <c:pt idx="19862">
                  <c:v>0.7839433912037036</c:v>
                </c:pt>
                <c:pt idx="19863">
                  <c:v>0.7839444328703703</c:v>
                </c:pt>
                <c:pt idx="19864">
                  <c:v>0.783945474537037</c:v>
                </c:pt>
                <c:pt idx="19865">
                  <c:v>0.78394650462962956</c:v>
                </c:pt>
                <c:pt idx="19866">
                  <c:v>0.7839475578703704</c:v>
                </c:pt>
                <c:pt idx="19867">
                  <c:v>0.78394858796296296</c:v>
                </c:pt>
                <c:pt idx="19868">
                  <c:v>0.7839496412037037</c:v>
                </c:pt>
                <c:pt idx="19869">
                  <c:v>0.7839506828703704</c:v>
                </c:pt>
                <c:pt idx="19870">
                  <c:v>0.7839517245370371</c:v>
                </c:pt>
                <c:pt idx="19871">
                  <c:v>0.78395276620370369</c:v>
                </c:pt>
                <c:pt idx="19872">
                  <c:v>0.78395380787037039</c:v>
                </c:pt>
                <c:pt idx="19873">
                  <c:v>0.78395483796296295</c:v>
                </c:pt>
                <c:pt idx="19874">
                  <c:v>0.78395589120370379</c:v>
                </c:pt>
                <c:pt idx="19875">
                  <c:v>0.78395693287037027</c:v>
                </c:pt>
                <c:pt idx="19876">
                  <c:v>0.78395797453703697</c:v>
                </c:pt>
                <c:pt idx="19877">
                  <c:v>0.78395901620370367</c:v>
                </c:pt>
                <c:pt idx="19878">
                  <c:v>0.78396004629629623</c:v>
                </c:pt>
                <c:pt idx="19879">
                  <c:v>0.78396109953703697</c:v>
                </c:pt>
                <c:pt idx="19880">
                  <c:v>0.78396214120370367</c:v>
                </c:pt>
                <c:pt idx="19881">
                  <c:v>0.78396318287037037</c:v>
                </c:pt>
                <c:pt idx="19882">
                  <c:v>0.78396422453703707</c:v>
                </c:pt>
                <c:pt idx="19883">
                  <c:v>0.78396526620370377</c:v>
                </c:pt>
                <c:pt idx="19884">
                  <c:v>0.78396630787037036</c:v>
                </c:pt>
                <c:pt idx="19885">
                  <c:v>0.78396734953703706</c:v>
                </c:pt>
                <c:pt idx="19886">
                  <c:v>0.78396839120370376</c:v>
                </c:pt>
                <c:pt idx="19887">
                  <c:v>0.78396943287037046</c:v>
                </c:pt>
                <c:pt idx="19888">
                  <c:v>0.78397047453703694</c:v>
                </c:pt>
                <c:pt idx="19889">
                  <c:v>0.78397151620370364</c:v>
                </c:pt>
                <c:pt idx="19890">
                  <c:v>0.7839725462962962</c:v>
                </c:pt>
                <c:pt idx="19891">
                  <c:v>0.78397359953703705</c:v>
                </c:pt>
                <c:pt idx="19892">
                  <c:v>0.78397464120370364</c:v>
                </c:pt>
                <c:pt idx="19893">
                  <c:v>0.78397568287037034</c:v>
                </c:pt>
                <c:pt idx="19894">
                  <c:v>0.78397672453703704</c:v>
                </c:pt>
                <c:pt idx="19895">
                  <c:v>0.78397776620370374</c:v>
                </c:pt>
                <c:pt idx="19896">
                  <c:v>0.78397880787037033</c:v>
                </c:pt>
                <c:pt idx="19897">
                  <c:v>0.78397984953703703</c:v>
                </c:pt>
                <c:pt idx="19898">
                  <c:v>0.78398089120370373</c:v>
                </c:pt>
                <c:pt idx="19899">
                  <c:v>0.78398192129629629</c:v>
                </c:pt>
                <c:pt idx="19900">
                  <c:v>0.78398296296296299</c:v>
                </c:pt>
                <c:pt idx="19901">
                  <c:v>0.78398401620370362</c:v>
                </c:pt>
                <c:pt idx="19902">
                  <c:v>0.78398505787037032</c:v>
                </c:pt>
                <c:pt idx="19903">
                  <c:v>0.78398609953703702</c:v>
                </c:pt>
                <c:pt idx="19904">
                  <c:v>0.78398679398148152</c:v>
                </c:pt>
                <c:pt idx="19905">
                  <c:v>0.78398783564814811</c:v>
                </c:pt>
                <c:pt idx="19906">
                  <c:v>0.78398886574074078</c:v>
                </c:pt>
                <c:pt idx="19907">
                  <c:v>0.78398990740740737</c:v>
                </c:pt>
                <c:pt idx="19908">
                  <c:v>0.78399096064814822</c:v>
                </c:pt>
                <c:pt idx="19909">
                  <c:v>0.78399199074074077</c:v>
                </c:pt>
                <c:pt idx="19910">
                  <c:v>0.7839930439814814</c:v>
                </c:pt>
                <c:pt idx="19911">
                  <c:v>0.78399407407407418</c:v>
                </c:pt>
                <c:pt idx="19912">
                  <c:v>0.78399511574074066</c:v>
                </c:pt>
                <c:pt idx="19913">
                  <c:v>0.7839961689814815</c:v>
                </c:pt>
                <c:pt idx="19914">
                  <c:v>0.78399755787037029</c:v>
                </c:pt>
                <c:pt idx="19915">
                  <c:v>0.78399863425925931</c:v>
                </c:pt>
                <c:pt idx="19916">
                  <c:v>0.78399964120370369</c:v>
                </c:pt>
                <c:pt idx="19917">
                  <c:v>0.78400068287037039</c:v>
                </c:pt>
                <c:pt idx="19918">
                  <c:v>0.78400172453703698</c:v>
                </c:pt>
                <c:pt idx="19919">
                  <c:v>0.78400276620370368</c:v>
                </c:pt>
                <c:pt idx="19920">
                  <c:v>0.78400380787037038</c:v>
                </c:pt>
                <c:pt idx="19921">
                  <c:v>0.78400484953703709</c:v>
                </c:pt>
                <c:pt idx="19922">
                  <c:v>0.78400587962962964</c:v>
                </c:pt>
                <c:pt idx="19923">
                  <c:v>0.78400693287037038</c:v>
                </c:pt>
                <c:pt idx="19924">
                  <c:v>0.78400797453703708</c:v>
                </c:pt>
                <c:pt idx="19925">
                  <c:v>0.78400901620370378</c:v>
                </c:pt>
                <c:pt idx="19926">
                  <c:v>0.78401005787037048</c:v>
                </c:pt>
                <c:pt idx="19927">
                  <c:v>0.78401109953703696</c:v>
                </c:pt>
                <c:pt idx="19928">
                  <c:v>0.78401212962962974</c:v>
                </c:pt>
                <c:pt idx="19929">
                  <c:v>0.78401317129629622</c:v>
                </c:pt>
                <c:pt idx="19930">
                  <c:v>0.78401422453703706</c:v>
                </c:pt>
                <c:pt idx="19931">
                  <c:v>0.78401526620370365</c:v>
                </c:pt>
                <c:pt idx="19932">
                  <c:v>0.78401630787037035</c:v>
                </c:pt>
                <c:pt idx="19933">
                  <c:v>0.78401733796296291</c:v>
                </c:pt>
                <c:pt idx="19934">
                  <c:v>0.78401837962962961</c:v>
                </c:pt>
                <c:pt idx="19935">
                  <c:v>0.78401942129629631</c:v>
                </c:pt>
                <c:pt idx="19936">
                  <c:v>0.78402047453703705</c:v>
                </c:pt>
                <c:pt idx="19937">
                  <c:v>0.78402150462962961</c:v>
                </c:pt>
                <c:pt idx="19938">
                  <c:v>0.78402255787037045</c:v>
                </c:pt>
                <c:pt idx="19939">
                  <c:v>0.78402359953703693</c:v>
                </c:pt>
                <c:pt idx="19940">
                  <c:v>0.78402464120370363</c:v>
                </c:pt>
                <c:pt idx="19941">
                  <c:v>0.78402567129629619</c:v>
                </c:pt>
                <c:pt idx="19942">
                  <c:v>0.78402672453703703</c:v>
                </c:pt>
                <c:pt idx="19943">
                  <c:v>0.78402776620370374</c:v>
                </c:pt>
                <c:pt idx="19944">
                  <c:v>0.78402846064814813</c:v>
                </c:pt>
                <c:pt idx="19945">
                  <c:v>0.7840294907407408</c:v>
                </c:pt>
                <c:pt idx="19946">
                  <c:v>0.78403054398148153</c:v>
                </c:pt>
                <c:pt idx="19947">
                  <c:v>0.78403158564814823</c:v>
                </c:pt>
                <c:pt idx="19948">
                  <c:v>0.78403263888888886</c:v>
                </c:pt>
                <c:pt idx="19949">
                  <c:v>0.78403366898148141</c:v>
                </c:pt>
                <c:pt idx="19950">
                  <c:v>0.78403471064814811</c:v>
                </c:pt>
                <c:pt idx="19951">
                  <c:v>0.78403575231481482</c:v>
                </c:pt>
                <c:pt idx="19952">
                  <c:v>0.78403679398148152</c:v>
                </c:pt>
                <c:pt idx="19953">
                  <c:v>0.78403783564814811</c:v>
                </c:pt>
                <c:pt idx="19954">
                  <c:v>0.78403887731481481</c:v>
                </c:pt>
                <c:pt idx="19955">
                  <c:v>0.78403991898148151</c:v>
                </c:pt>
                <c:pt idx="19956">
                  <c:v>0.78404094907407407</c:v>
                </c:pt>
                <c:pt idx="19957">
                  <c:v>0.7840420023148148</c:v>
                </c:pt>
                <c:pt idx="19958">
                  <c:v>0.78404303240740747</c:v>
                </c:pt>
                <c:pt idx="19959">
                  <c:v>0.7840440856481482</c:v>
                </c:pt>
                <c:pt idx="19960">
                  <c:v>0.78404511574074076</c:v>
                </c:pt>
                <c:pt idx="19961">
                  <c:v>0.78404583333333333</c:v>
                </c:pt>
                <c:pt idx="19962">
                  <c:v>0.78404685185185186</c:v>
                </c:pt>
                <c:pt idx="19963">
                  <c:v>0.78404756944444454</c:v>
                </c:pt>
                <c:pt idx="19964">
                  <c:v>0.78404858796296295</c:v>
                </c:pt>
                <c:pt idx="19965">
                  <c:v>0.7840496412037038</c:v>
                </c:pt>
                <c:pt idx="19966">
                  <c:v>0.78405068287037027</c:v>
                </c:pt>
                <c:pt idx="19967">
                  <c:v>0.78405172453703698</c:v>
                </c:pt>
                <c:pt idx="19968">
                  <c:v>0.78405275462962953</c:v>
                </c:pt>
                <c:pt idx="19969">
                  <c:v>0.78405379629629623</c:v>
                </c:pt>
                <c:pt idx="19970">
                  <c:v>0.78405484953703697</c:v>
                </c:pt>
                <c:pt idx="19971">
                  <c:v>0.78405587962962964</c:v>
                </c:pt>
                <c:pt idx="19972">
                  <c:v>0.78405693287037037</c:v>
                </c:pt>
                <c:pt idx="19973">
                  <c:v>0.78405796296296293</c:v>
                </c:pt>
                <c:pt idx="19974">
                  <c:v>0.78405901620370377</c:v>
                </c:pt>
                <c:pt idx="19975">
                  <c:v>0.7840597222222222</c:v>
                </c:pt>
                <c:pt idx="19976">
                  <c:v>0.78406075231481476</c:v>
                </c:pt>
                <c:pt idx="19977">
                  <c:v>0.78406145833333341</c:v>
                </c:pt>
                <c:pt idx="19978">
                  <c:v>0.78406247685185182</c:v>
                </c:pt>
                <c:pt idx="19979">
                  <c:v>0.78406351851851852</c:v>
                </c:pt>
                <c:pt idx="19980">
                  <c:v>0.78406457175925925</c:v>
                </c:pt>
                <c:pt idx="19981">
                  <c:v>0.78406561342592596</c:v>
                </c:pt>
                <c:pt idx="19982">
                  <c:v>0.78406665509259266</c:v>
                </c:pt>
                <c:pt idx="19983">
                  <c:v>0.78406769675925936</c:v>
                </c:pt>
                <c:pt idx="19984">
                  <c:v>0.78406840277777778</c:v>
                </c:pt>
                <c:pt idx="19985">
                  <c:v>0.78406942129629631</c:v>
                </c:pt>
                <c:pt idx="19986">
                  <c:v>0.78407013888888899</c:v>
                </c:pt>
                <c:pt idx="19987">
                  <c:v>0.7840711574074074</c:v>
                </c:pt>
                <c:pt idx="19988">
                  <c:v>0.78407221064814825</c:v>
                </c:pt>
                <c:pt idx="19989">
                  <c:v>0.78407324074074081</c:v>
                </c:pt>
                <c:pt idx="19990">
                  <c:v>0.78407428240740751</c:v>
                </c:pt>
                <c:pt idx="19991">
                  <c:v>0.78407532407407399</c:v>
                </c:pt>
                <c:pt idx="19992">
                  <c:v>0.78407636574074069</c:v>
                </c:pt>
                <c:pt idx="19993">
                  <c:v>0.78407741898148142</c:v>
                </c:pt>
                <c:pt idx="19994">
                  <c:v>0.78407846064814812</c:v>
                </c:pt>
                <c:pt idx="19995">
                  <c:v>0.78407949074074068</c:v>
                </c:pt>
                <c:pt idx="19996">
                  <c:v>0.78408054398148153</c:v>
                </c:pt>
                <c:pt idx="19997">
                  <c:v>0.78408157407407408</c:v>
                </c:pt>
                <c:pt idx="19998">
                  <c:v>0.78408229166666665</c:v>
                </c:pt>
                <c:pt idx="19999">
                  <c:v>0.78408331018518529</c:v>
                </c:pt>
                <c:pt idx="20000">
                  <c:v>0.78408402777777775</c:v>
                </c:pt>
                <c:pt idx="20001">
                  <c:v>0.78408504629629627</c:v>
                </c:pt>
                <c:pt idx="20002">
                  <c:v>0.78408609953703701</c:v>
                </c:pt>
                <c:pt idx="20003">
                  <c:v>0.78408712962962968</c:v>
                </c:pt>
                <c:pt idx="20004">
                  <c:v>0.78408817129629627</c:v>
                </c:pt>
                <c:pt idx="20005">
                  <c:v>0.78408922453703711</c:v>
                </c:pt>
                <c:pt idx="20006">
                  <c:v>0.78409025462962967</c:v>
                </c:pt>
                <c:pt idx="20007">
                  <c:v>0.78409129629629637</c:v>
                </c:pt>
                <c:pt idx="20008">
                  <c:v>0.78409234953703699</c:v>
                </c:pt>
                <c:pt idx="20009">
                  <c:v>0.78409337962962955</c:v>
                </c:pt>
                <c:pt idx="20010">
                  <c:v>0.78409442129629625</c:v>
                </c:pt>
                <c:pt idx="20011">
                  <c:v>0.78409547453703698</c:v>
                </c:pt>
                <c:pt idx="20012">
                  <c:v>0.78409618055555563</c:v>
                </c:pt>
                <c:pt idx="20013">
                  <c:v>0.78409721064814819</c:v>
                </c:pt>
                <c:pt idx="20014">
                  <c:v>0.78409791666666662</c:v>
                </c:pt>
                <c:pt idx="20015">
                  <c:v>0.78409893518518514</c:v>
                </c:pt>
                <c:pt idx="20016">
                  <c:v>0.78409997685185184</c:v>
                </c:pt>
                <c:pt idx="20017">
                  <c:v>0.78410103009259258</c:v>
                </c:pt>
                <c:pt idx="20018">
                  <c:v>0.78410206018518513</c:v>
                </c:pt>
                <c:pt idx="20019">
                  <c:v>0.78410311342592598</c:v>
                </c:pt>
                <c:pt idx="20020">
                  <c:v>0.78410414351851854</c:v>
                </c:pt>
                <c:pt idx="20021">
                  <c:v>0.78410486111111111</c:v>
                </c:pt>
                <c:pt idx="20022">
                  <c:v>0.78410589120370366</c:v>
                </c:pt>
                <c:pt idx="20023">
                  <c:v>0.7841065972222222</c:v>
                </c:pt>
                <c:pt idx="20024">
                  <c:v>0.78410761574074073</c:v>
                </c:pt>
                <c:pt idx="20025">
                  <c:v>0.78410865740740743</c:v>
                </c:pt>
                <c:pt idx="20026">
                  <c:v>0.78410971064814816</c:v>
                </c:pt>
                <c:pt idx="20027">
                  <c:v>0.78411074074074072</c:v>
                </c:pt>
                <c:pt idx="20028">
                  <c:v>0.78411179398148156</c:v>
                </c:pt>
                <c:pt idx="20029">
                  <c:v>0.78411283564814804</c:v>
                </c:pt>
                <c:pt idx="20030">
                  <c:v>0.78411386574074082</c:v>
                </c:pt>
                <c:pt idx="20031">
                  <c:v>0.7841149074074073</c:v>
                </c:pt>
                <c:pt idx="20032">
                  <c:v>0.78411596064814815</c:v>
                </c:pt>
                <c:pt idx="20033">
                  <c:v>0.78411700231481485</c:v>
                </c:pt>
                <c:pt idx="20034">
                  <c:v>0.78411803240740741</c:v>
                </c:pt>
                <c:pt idx="20035">
                  <c:v>0.78411908564814814</c:v>
                </c:pt>
                <c:pt idx="20036">
                  <c:v>0.7841201157407407</c:v>
                </c:pt>
                <c:pt idx="20037">
                  <c:v>0.7841211574074074</c:v>
                </c:pt>
                <c:pt idx="20038">
                  <c:v>0.78412218749999996</c:v>
                </c:pt>
                <c:pt idx="20039">
                  <c:v>0.7841232407407408</c:v>
                </c:pt>
                <c:pt idx="20040">
                  <c:v>0.78412428240740739</c:v>
                </c:pt>
                <c:pt idx="20041">
                  <c:v>0.78412532407407409</c:v>
                </c:pt>
                <c:pt idx="20042">
                  <c:v>0.78412637731481472</c:v>
                </c:pt>
                <c:pt idx="20043">
                  <c:v>0.78412741898148142</c:v>
                </c:pt>
                <c:pt idx="20044">
                  <c:v>0.78412844907407397</c:v>
                </c:pt>
                <c:pt idx="20045">
                  <c:v>0.78412916666666665</c:v>
                </c:pt>
                <c:pt idx="20046">
                  <c:v>0.78413019675925932</c:v>
                </c:pt>
                <c:pt idx="20047">
                  <c:v>0.78413122685185188</c:v>
                </c:pt>
                <c:pt idx="20048">
                  <c:v>0.78413228009259262</c:v>
                </c:pt>
                <c:pt idx="20049">
                  <c:v>0.78413331018518517</c:v>
                </c:pt>
                <c:pt idx="20050">
                  <c:v>0.78413435185185187</c:v>
                </c:pt>
                <c:pt idx="20051">
                  <c:v>0.78413539351851858</c:v>
                </c:pt>
                <c:pt idx="20052">
                  <c:v>0.7841364467592592</c:v>
                </c:pt>
                <c:pt idx="20053">
                  <c:v>0.78413747685185176</c:v>
                </c:pt>
                <c:pt idx="20054">
                  <c:v>0.78413851851851846</c:v>
                </c:pt>
                <c:pt idx="20055">
                  <c:v>0.78413957175925919</c:v>
                </c:pt>
                <c:pt idx="20056">
                  <c:v>0.78414060185185186</c:v>
                </c:pt>
                <c:pt idx="20057">
                  <c:v>0.78414131944444454</c:v>
                </c:pt>
                <c:pt idx="20058">
                  <c:v>0.7841423495370371</c:v>
                </c:pt>
                <c:pt idx="20059">
                  <c:v>0.78414305555555552</c:v>
                </c:pt>
                <c:pt idx="20060">
                  <c:v>0.78414408564814808</c:v>
                </c:pt>
                <c:pt idx="20061">
                  <c:v>0.78414511574074075</c:v>
                </c:pt>
                <c:pt idx="20062">
                  <c:v>0.78414616898148148</c:v>
                </c:pt>
                <c:pt idx="20063">
                  <c:v>0.78414721064814819</c:v>
                </c:pt>
                <c:pt idx="20064">
                  <c:v>0.78414825231481478</c:v>
                </c:pt>
                <c:pt idx="20065">
                  <c:v>0.78414928240740744</c:v>
                </c:pt>
                <c:pt idx="20066">
                  <c:v>0.78415032407407415</c:v>
                </c:pt>
                <c:pt idx="20067">
                  <c:v>0.7841510416666666</c:v>
                </c:pt>
                <c:pt idx="20068">
                  <c:v>0.78415173611111111</c:v>
                </c:pt>
                <c:pt idx="20069">
                  <c:v>0.78415275462962963</c:v>
                </c:pt>
                <c:pt idx="20070">
                  <c:v>0.7841534722222222</c:v>
                </c:pt>
                <c:pt idx="20071">
                  <c:v>0.78415449074074084</c:v>
                </c:pt>
                <c:pt idx="20072">
                  <c:v>0.78415524305555551</c:v>
                </c:pt>
                <c:pt idx="20073">
                  <c:v>0.78415622685185182</c:v>
                </c:pt>
                <c:pt idx="20074">
                  <c:v>0.78415693287037047</c:v>
                </c:pt>
                <c:pt idx="20075">
                  <c:v>0.78415796296296303</c:v>
                </c:pt>
                <c:pt idx="20076">
                  <c:v>0.78415900462962973</c:v>
                </c:pt>
                <c:pt idx="20077">
                  <c:v>0.78416004629629621</c:v>
                </c:pt>
                <c:pt idx="20078">
                  <c:v>0.78416108796296291</c:v>
                </c:pt>
                <c:pt idx="20079">
                  <c:v>0.78416212962962961</c:v>
                </c:pt>
                <c:pt idx="20080">
                  <c:v>0.78416319444444449</c:v>
                </c:pt>
                <c:pt idx="20081">
                  <c:v>0.78416388888888899</c:v>
                </c:pt>
                <c:pt idx="20082">
                  <c:v>0.78416491898148155</c:v>
                </c:pt>
                <c:pt idx="20083">
                  <c:v>0.78416562499999998</c:v>
                </c:pt>
                <c:pt idx="20084">
                  <c:v>0.78416666666666668</c:v>
                </c:pt>
                <c:pt idx="20085">
                  <c:v>0.78416734953703704</c:v>
                </c:pt>
                <c:pt idx="20086">
                  <c:v>0.7841683796296296</c:v>
                </c:pt>
                <c:pt idx="20087">
                  <c:v>0.78416908564814813</c:v>
                </c:pt>
                <c:pt idx="20088">
                  <c:v>0.78417011574074069</c:v>
                </c:pt>
                <c:pt idx="20089">
                  <c:v>0.7841715046296297</c:v>
                </c:pt>
                <c:pt idx="20090">
                  <c:v>0.7841725462962964</c:v>
                </c:pt>
                <c:pt idx="20091">
                  <c:v>0.78417358796296288</c:v>
                </c:pt>
                <c:pt idx="20092">
                  <c:v>0.78417431712962971</c:v>
                </c:pt>
                <c:pt idx="20093">
                  <c:v>0.78417532407407409</c:v>
                </c:pt>
                <c:pt idx="20094">
                  <c:v>0.78417604166666666</c:v>
                </c:pt>
                <c:pt idx="20095">
                  <c:v>0.78417707175925921</c:v>
                </c:pt>
                <c:pt idx="20096">
                  <c:v>0.78417777777777775</c:v>
                </c:pt>
                <c:pt idx="20097">
                  <c:v>0.78417879629629628</c:v>
                </c:pt>
                <c:pt idx="20098">
                  <c:v>0.78417950231481492</c:v>
                </c:pt>
                <c:pt idx="20099">
                  <c:v>0.78418053240740748</c:v>
                </c:pt>
                <c:pt idx="20100">
                  <c:v>0.78418123842592591</c:v>
                </c:pt>
                <c:pt idx="20101">
                  <c:v>0.78418226851851847</c:v>
                </c:pt>
                <c:pt idx="20102">
                  <c:v>0.78418332175925931</c:v>
                </c:pt>
                <c:pt idx="20103">
                  <c:v>0.78418402777777774</c:v>
                </c:pt>
                <c:pt idx="20104">
                  <c:v>0.78418472222222224</c:v>
                </c:pt>
                <c:pt idx="20105">
                  <c:v>0.78418574074074077</c:v>
                </c:pt>
                <c:pt idx="20106">
                  <c:v>0.78418645833333323</c:v>
                </c:pt>
                <c:pt idx="20107">
                  <c:v>0.78418747685185186</c:v>
                </c:pt>
                <c:pt idx="20108">
                  <c:v>0.78418819444444443</c:v>
                </c:pt>
                <c:pt idx="20109">
                  <c:v>0.78418921296296296</c:v>
                </c:pt>
                <c:pt idx="20110">
                  <c:v>0.78418993055555564</c:v>
                </c:pt>
                <c:pt idx="20111">
                  <c:v>0.78419094907407405</c:v>
                </c:pt>
                <c:pt idx="20112">
                  <c:v>0.78419165509259259</c:v>
                </c:pt>
                <c:pt idx="20113">
                  <c:v>0.78419268518518515</c:v>
                </c:pt>
                <c:pt idx="20114">
                  <c:v>0.78419340277777783</c:v>
                </c:pt>
                <c:pt idx="20115">
                  <c:v>0.78419442129629635</c:v>
                </c:pt>
                <c:pt idx="20116">
                  <c:v>0.78419513888888892</c:v>
                </c:pt>
                <c:pt idx="20117">
                  <c:v>0.78419615740740733</c:v>
                </c:pt>
                <c:pt idx="20118">
                  <c:v>0.78419687500000002</c:v>
                </c:pt>
                <c:pt idx="20119">
                  <c:v>0.78419789351851854</c:v>
                </c:pt>
                <c:pt idx="20120">
                  <c:v>0.78419861111111111</c:v>
                </c:pt>
                <c:pt idx="20121">
                  <c:v>0.78419962962962952</c:v>
                </c:pt>
                <c:pt idx="20122">
                  <c:v>0.7842003472222222</c:v>
                </c:pt>
                <c:pt idx="20123">
                  <c:v>0.78420137731481487</c:v>
                </c:pt>
                <c:pt idx="20124">
                  <c:v>0.78420210648148148</c:v>
                </c:pt>
                <c:pt idx="20125">
                  <c:v>0.78420310185185194</c:v>
                </c:pt>
                <c:pt idx="20126">
                  <c:v>0.78420380787037036</c:v>
                </c:pt>
                <c:pt idx="20127">
                  <c:v>0.78420483796296292</c:v>
                </c:pt>
                <c:pt idx="20128">
                  <c:v>0.78420555555555549</c:v>
                </c:pt>
                <c:pt idx="20129">
                  <c:v>0.78420657407407413</c:v>
                </c:pt>
                <c:pt idx="20130">
                  <c:v>0.78420729166666669</c:v>
                </c:pt>
                <c:pt idx="20131">
                  <c:v>0.78420832175925925</c:v>
                </c:pt>
                <c:pt idx="20132">
                  <c:v>0.78420903935185182</c:v>
                </c:pt>
                <c:pt idx="20133">
                  <c:v>0.78421005787037046</c:v>
                </c:pt>
                <c:pt idx="20134">
                  <c:v>0.78421076388888888</c:v>
                </c:pt>
                <c:pt idx="20135">
                  <c:v>0.78421178240740741</c:v>
                </c:pt>
                <c:pt idx="20136">
                  <c:v>0.78421250000000009</c:v>
                </c:pt>
                <c:pt idx="20137">
                  <c:v>0.7842135185185185</c:v>
                </c:pt>
                <c:pt idx="20138">
                  <c:v>0.78421422453703704</c:v>
                </c:pt>
                <c:pt idx="20139">
                  <c:v>0.7842152546296296</c:v>
                </c:pt>
                <c:pt idx="20140">
                  <c:v>0.78421596064814814</c:v>
                </c:pt>
                <c:pt idx="20141">
                  <c:v>0.7842169907407408</c:v>
                </c:pt>
                <c:pt idx="20142">
                  <c:v>0.78421770833333326</c:v>
                </c:pt>
                <c:pt idx="20143">
                  <c:v>0.78421872685185179</c:v>
                </c:pt>
                <c:pt idx="20144">
                  <c:v>0.78421945601851861</c:v>
                </c:pt>
                <c:pt idx="20145">
                  <c:v>0.78422046296296299</c:v>
                </c:pt>
                <c:pt idx="20146">
                  <c:v>0.78422118055555556</c:v>
                </c:pt>
                <c:pt idx="20147">
                  <c:v>0.78422219907407398</c:v>
                </c:pt>
                <c:pt idx="20148">
                  <c:v>0.78422291666666666</c:v>
                </c:pt>
                <c:pt idx="20149">
                  <c:v>0.78422393518518518</c:v>
                </c:pt>
                <c:pt idx="20150">
                  <c:v>0.78422465277777775</c:v>
                </c:pt>
                <c:pt idx="20151">
                  <c:v>0.78422567129629639</c:v>
                </c:pt>
                <c:pt idx="20152">
                  <c:v>0.78422637731481482</c:v>
                </c:pt>
                <c:pt idx="20153">
                  <c:v>0.78422740740740737</c:v>
                </c:pt>
                <c:pt idx="20154">
                  <c:v>0.78422811342592602</c:v>
                </c:pt>
                <c:pt idx="20155">
                  <c:v>0.78422949074074078</c:v>
                </c:pt>
                <c:pt idx="20156">
                  <c:v>0.78423053240740748</c:v>
                </c:pt>
                <c:pt idx="20157">
                  <c:v>0.78423157407407407</c:v>
                </c:pt>
                <c:pt idx="20158">
                  <c:v>0.78423261574074077</c:v>
                </c:pt>
                <c:pt idx="20159">
                  <c:v>0.78423333333333334</c:v>
                </c:pt>
                <c:pt idx="20160">
                  <c:v>0.78423435185185186</c:v>
                </c:pt>
                <c:pt idx="20161">
                  <c:v>0.78423508101851847</c:v>
                </c:pt>
                <c:pt idx="20162">
                  <c:v>0.78423608796296296</c:v>
                </c:pt>
                <c:pt idx="20163">
                  <c:v>0.78423681712962967</c:v>
                </c:pt>
                <c:pt idx="20164">
                  <c:v>0.78423782407407405</c:v>
                </c:pt>
                <c:pt idx="20165">
                  <c:v>0.78423853009259259</c:v>
                </c:pt>
                <c:pt idx="20166">
                  <c:v>0.78423956018518515</c:v>
                </c:pt>
                <c:pt idx="20167">
                  <c:v>0.78424027777777772</c:v>
                </c:pt>
                <c:pt idx="20168">
                  <c:v>0.78424130787037039</c:v>
                </c:pt>
                <c:pt idx="20169">
                  <c:v>0.78424201388888892</c:v>
                </c:pt>
                <c:pt idx="20170">
                  <c:v>0.78424303240740745</c:v>
                </c:pt>
                <c:pt idx="20171">
                  <c:v>0.78424408564814818</c:v>
                </c:pt>
                <c:pt idx="20172">
                  <c:v>0.78424511574074074</c:v>
                </c:pt>
                <c:pt idx="20173">
                  <c:v>0.78424615740740744</c:v>
                </c:pt>
                <c:pt idx="20174">
                  <c:v>0.78424719907407414</c:v>
                </c:pt>
                <c:pt idx="20175">
                  <c:v>0.78424825231481476</c:v>
                </c:pt>
                <c:pt idx="20176">
                  <c:v>0.78424894675925927</c:v>
                </c:pt>
                <c:pt idx="20177">
                  <c:v>0.78424997685185183</c:v>
                </c:pt>
                <c:pt idx="20178">
                  <c:v>0.7842506944444444</c:v>
                </c:pt>
                <c:pt idx="20179">
                  <c:v>0.78425172453703695</c:v>
                </c:pt>
                <c:pt idx="20180">
                  <c:v>0.7842524305555556</c:v>
                </c:pt>
                <c:pt idx="20181">
                  <c:v>0.78425344907407402</c:v>
                </c:pt>
                <c:pt idx="20182">
                  <c:v>0.78425416666666659</c:v>
                </c:pt>
                <c:pt idx="20183">
                  <c:v>0.78425519675925937</c:v>
                </c:pt>
                <c:pt idx="20184">
                  <c:v>0.78425591435185182</c:v>
                </c:pt>
                <c:pt idx="20185">
                  <c:v>0.78425693287037035</c:v>
                </c:pt>
                <c:pt idx="20186">
                  <c:v>0.784257638888889</c:v>
                </c:pt>
                <c:pt idx="20187">
                  <c:v>0.78425865740740741</c:v>
                </c:pt>
                <c:pt idx="20188">
                  <c:v>0.78425937499999998</c:v>
                </c:pt>
                <c:pt idx="20189">
                  <c:v>0.78426039351851851</c:v>
                </c:pt>
                <c:pt idx="20190">
                  <c:v>0.78426109953703704</c:v>
                </c:pt>
                <c:pt idx="20191">
                  <c:v>0.78426214120370374</c:v>
                </c:pt>
                <c:pt idx="20192">
                  <c:v>0.7842631712962963</c:v>
                </c:pt>
                <c:pt idx="20193">
                  <c:v>0.784264212962963</c:v>
                </c:pt>
                <c:pt idx="20194">
                  <c:v>0.7842652546296297</c:v>
                </c:pt>
                <c:pt idx="20195">
                  <c:v>0.78426630787037033</c:v>
                </c:pt>
                <c:pt idx="20196">
                  <c:v>0.78426733796296288</c:v>
                </c:pt>
                <c:pt idx="20197">
                  <c:v>0.78426837962962959</c:v>
                </c:pt>
                <c:pt idx="20198">
                  <c:v>0.78426909722222227</c:v>
                </c:pt>
                <c:pt idx="20199">
                  <c:v>0.78427011574074079</c:v>
                </c:pt>
                <c:pt idx="20200">
                  <c:v>0.78427083333333336</c:v>
                </c:pt>
                <c:pt idx="20201">
                  <c:v>0.78427185185185178</c:v>
                </c:pt>
                <c:pt idx="20202">
                  <c:v>0.78427289351851848</c:v>
                </c:pt>
                <c:pt idx="20203">
                  <c:v>0.78427394675925921</c:v>
                </c:pt>
                <c:pt idx="20204">
                  <c:v>0.78427497685185188</c:v>
                </c:pt>
                <c:pt idx="20205">
                  <c:v>0.78427601851851847</c:v>
                </c:pt>
                <c:pt idx="20206">
                  <c:v>0.78427706018518517</c:v>
                </c:pt>
                <c:pt idx="20207">
                  <c:v>0.78427810185185187</c:v>
                </c:pt>
                <c:pt idx="20208">
                  <c:v>0.78427914351851857</c:v>
                </c:pt>
                <c:pt idx="20209">
                  <c:v>0.78428018518518516</c:v>
                </c:pt>
                <c:pt idx="20210">
                  <c:v>0.78428122685185186</c:v>
                </c:pt>
                <c:pt idx="20211">
                  <c:v>0.78428226851851857</c:v>
                </c:pt>
                <c:pt idx="20212">
                  <c:v>0.78428302083333323</c:v>
                </c:pt>
                <c:pt idx="20213">
                  <c:v>0.78428400462962966</c:v>
                </c:pt>
                <c:pt idx="20214">
                  <c:v>0.7842847106481482</c:v>
                </c:pt>
                <c:pt idx="20215">
                  <c:v>0.78428577546296296</c:v>
                </c:pt>
                <c:pt idx="20216">
                  <c:v>0.78428678240740746</c:v>
                </c:pt>
                <c:pt idx="20217">
                  <c:v>0.78428818287037039</c:v>
                </c:pt>
                <c:pt idx="20218">
                  <c:v>0.78428921296296294</c:v>
                </c:pt>
                <c:pt idx="20219">
                  <c:v>0.78428993055555551</c:v>
                </c:pt>
                <c:pt idx="20220">
                  <c:v>0.78429094907407404</c:v>
                </c:pt>
                <c:pt idx="20221">
                  <c:v>0.78429199074074074</c:v>
                </c:pt>
                <c:pt idx="20222">
                  <c:v>0.78429270833333342</c:v>
                </c:pt>
                <c:pt idx="20223">
                  <c:v>0.78429340277777781</c:v>
                </c:pt>
                <c:pt idx="20224">
                  <c:v>0.78429443287037037</c:v>
                </c:pt>
                <c:pt idx="20225">
                  <c:v>0.78429545138888879</c:v>
                </c:pt>
                <c:pt idx="20226">
                  <c:v>0.78429650462962963</c:v>
                </c:pt>
                <c:pt idx="20227">
                  <c:v>0.78429754629629633</c:v>
                </c:pt>
                <c:pt idx="20228">
                  <c:v>0.78429858796296292</c:v>
                </c:pt>
                <c:pt idx="20229">
                  <c:v>0.78429962962962962</c:v>
                </c:pt>
                <c:pt idx="20230">
                  <c:v>0.78430067129629633</c:v>
                </c:pt>
                <c:pt idx="20231">
                  <c:v>0.78430171296296303</c:v>
                </c:pt>
                <c:pt idx="20232">
                  <c:v>0.78430276620370376</c:v>
                </c:pt>
                <c:pt idx="20233">
                  <c:v>0.78430380787037046</c:v>
                </c:pt>
                <c:pt idx="20234">
                  <c:v>0.78430484953703694</c:v>
                </c:pt>
                <c:pt idx="20235">
                  <c:v>0.78430556712962962</c:v>
                </c:pt>
                <c:pt idx="20236">
                  <c:v>0.784306574074074</c:v>
                </c:pt>
                <c:pt idx="20237">
                  <c:v>0.78430728009259265</c:v>
                </c:pt>
                <c:pt idx="20238">
                  <c:v>0.78430831018518521</c:v>
                </c:pt>
                <c:pt idx="20239">
                  <c:v>0.78430935185185191</c:v>
                </c:pt>
                <c:pt idx="20240">
                  <c:v>0.78431039351851861</c:v>
                </c:pt>
                <c:pt idx="20241">
                  <c:v>0.78431144675925923</c:v>
                </c:pt>
                <c:pt idx="20242">
                  <c:v>0.78431247685185179</c:v>
                </c:pt>
                <c:pt idx="20243">
                  <c:v>0.78431351851851849</c:v>
                </c:pt>
                <c:pt idx="20244">
                  <c:v>0.78431456018518519</c:v>
                </c:pt>
                <c:pt idx="20245">
                  <c:v>0.78431527777777788</c:v>
                </c:pt>
                <c:pt idx="20246">
                  <c:v>0.78431600694444448</c:v>
                </c:pt>
                <c:pt idx="20247">
                  <c:v>0.78431699074074068</c:v>
                </c:pt>
                <c:pt idx="20248">
                  <c:v>0.78431770833333336</c:v>
                </c:pt>
                <c:pt idx="20249">
                  <c:v>0.78431872685185189</c:v>
                </c:pt>
                <c:pt idx="20250">
                  <c:v>0.78431944444444446</c:v>
                </c:pt>
                <c:pt idx="20251">
                  <c:v>0.78432046296296287</c:v>
                </c:pt>
                <c:pt idx="20252">
                  <c:v>0.78432118055555555</c:v>
                </c:pt>
                <c:pt idx="20253">
                  <c:v>0.78432219907407408</c:v>
                </c:pt>
                <c:pt idx="20254">
                  <c:v>0.78432324074074078</c:v>
                </c:pt>
                <c:pt idx="20255">
                  <c:v>0.78432429398148151</c:v>
                </c:pt>
                <c:pt idx="20256">
                  <c:v>0.78432533564814821</c:v>
                </c:pt>
                <c:pt idx="20257">
                  <c:v>0.78432637731481492</c:v>
                </c:pt>
                <c:pt idx="20258">
                  <c:v>0.78432740740740747</c:v>
                </c:pt>
                <c:pt idx="20259">
                  <c:v>0.7843281134259259</c:v>
                </c:pt>
                <c:pt idx="20260">
                  <c:v>0.78432914351851846</c:v>
                </c:pt>
                <c:pt idx="20261">
                  <c:v>0.78432986111111103</c:v>
                </c:pt>
                <c:pt idx="20262">
                  <c:v>0.78433087962962966</c:v>
                </c:pt>
                <c:pt idx="20263">
                  <c:v>0.78433158564814809</c:v>
                </c:pt>
                <c:pt idx="20264">
                  <c:v>0.78433261574074076</c:v>
                </c:pt>
                <c:pt idx="20265">
                  <c:v>0.78433332175925929</c:v>
                </c:pt>
                <c:pt idx="20266">
                  <c:v>0.78433435185185185</c:v>
                </c:pt>
                <c:pt idx="20267">
                  <c:v>0.78433505787037039</c:v>
                </c:pt>
                <c:pt idx="20268">
                  <c:v>0.78433611111111112</c:v>
                </c:pt>
                <c:pt idx="20269">
                  <c:v>0.78433712962962965</c:v>
                </c:pt>
                <c:pt idx="20270">
                  <c:v>0.78433817129629624</c:v>
                </c:pt>
                <c:pt idx="20271">
                  <c:v>0.78433921296296294</c:v>
                </c:pt>
                <c:pt idx="20272">
                  <c:v>0.78434025462962964</c:v>
                </c:pt>
                <c:pt idx="20273">
                  <c:v>0.78434129629629634</c:v>
                </c:pt>
                <c:pt idx="20274">
                  <c:v>0.78434200231481477</c:v>
                </c:pt>
                <c:pt idx="20275">
                  <c:v>0.78434303240740733</c:v>
                </c:pt>
                <c:pt idx="20276">
                  <c:v>0.78434373842592597</c:v>
                </c:pt>
                <c:pt idx="20277">
                  <c:v>0.78434476851851853</c:v>
                </c:pt>
                <c:pt idx="20278">
                  <c:v>0.7843454861111111</c:v>
                </c:pt>
                <c:pt idx="20279">
                  <c:v>0.78434651620370366</c:v>
                </c:pt>
                <c:pt idx="20280">
                  <c:v>0.7843472222222222</c:v>
                </c:pt>
                <c:pt idx="20281">
                  <c:v>0.78434824074074072</c:v>
                </c:pt>
                <c:pt idx="20282">
                  <c:v>0.78434895833333329</c:v>
                </c:pt>
                <c:pt idx="20283">
                  <c:v>0.78434997685185193</c:v>
                </c:pt>
                <c:pt idx="20284">
                  <c:v>0.78435070601851853</c:v>
                </c:pt>
                <c:pt idx="20285">
                  <c:v>0.78435171296296291</c:v>
                </c:pt>
                <c:pt idx="20286">
                  <c:v>0.78435241898148156</c:v>
                </c:pt>
                <c:pt idx="20287">
                  <c:v>0.78435343749999997</c:v>
                </c:pt>
                <c:pt idx="20288">
                  <c:v>0.78435415509259254</c:v>
                </c:pt>
                <c:pt idx="20289">
                  <c:v>0.78435518518518521</c:v>
                </c:pt>
                <c:pt idx="20290">
                  <c:v>0.78435590277777767</c:v>
                </c:pt>
                <c:pt idx="20291">
                  <c:v>0.78435692129629631</c:v>
                </c:pt>
                <c:pt idx="20292">
                  <c:v>0.78435763888888888</c:v>
                </c:pt>
                <c:pt idx="20293">
                  <c:v>0.7843586574074074</c:v>
                </c:pt>
                <c:pt idx="20294">
                  <c:v>0.78435937500000008</c:v>
                </c:pt>
                <c:pt idx="20295">
                  <c:v>0.78436039351851849</c:v>
                </c:pt>
                <c:pt idx="20296">
                  <c:v>0.78436111111111106</c:v>
                </c:pt>
                <c:pt idx="20297">
                  <c:v>0.78436212962962959</c:v>
                </c:pt>
                <c:pt idx="20298">
                  <c:v>0.78436284722222227</c:v>
                </c:pt>
                <c:pt idx="20299">
                  <c:v>0.7843638657407408</c:v>
                </c:pt>
                <c:pt idx="20300">
                  <c:v>0.78436457175925922</c:v>
                </c:pt>
                <c:pt idx="20301">
                  <c:v>0.78436560185185178</c:v>
                </c:pt>
                <c:pt idx="20302">
                  <c:v>0.78436631944444446</c:v>
                </c:pt>
                <c:pt idx="20303">
                  <c:v>0.78436733796296298</c:v>
                </c:pt>
                <c:pt idx="20304">
                  <c:v>0.78436805555555555</c:v>
                </c:pt>
                <c:pt idx="20305">
                  <c:v>0.78436907407407397</c:v>
                </c:pt>
                <c:pt idx="20306">
                  <c:v>0.78436979166666665</c:v>
                </c:pt>
                <c:pt idx="20307">
                  <c:v>0.78437081018518517</c:v>
                </c:pt>
                <c:pt idx="20308">
                  <c:v>0.78437185185185188</c:v>
                </c:pt>
                <c:pt idx="20309">
                  <c:v>0.78437288194444443</c:v>
                </c:pt>
                <c:pt idx="20310">
                  <c:v>0.78437393518518517</c:v>
                </c:pt>
                <c:pt idx="20311">
                  <c:v>0.78437497685185187</c:v>
                </c:pt>
                <c:pt idx="20312">
                  <c:v>0.78437601851851857</c:v>
                </c:pt>
                <c:pt idx="20313">
                  <c:v>0.784376724537037</c:v>
                </c:pt>
                <c:pt idx="20314">
                  <c:v>0.78437775462962966</c:v>
                </c:pt>
                <c:pt idx="20315">
                  <c:v>0.7843784606481482</c:v>
                </c:pt>
                <c:pt idx="20316">
                  <c:v>0.78437949074074076</c:v>
                </c:pt>
                <c:pt idx="20317">
                  <c:v>0.78438020833333333</c:v>
                </c:pt>
                <c:pt idx="20318">
                  <c:v>0.78438122685185185</c:v>
                </c:pt>
                <c:pt idx="20319">
                  <c:v>0.78438193287037039</c:v>
                </c:pt>
                <c:pt idx="20320">
                  <c:v>0.78438296296296295</c:v>
                </c:pt>
                <c:pt idx="20321">
                  <c:v>0.78438368055555552</c:v>
                </c:pt>
                <c:pt idx="20322">
                  <c:v>0.78438469907407404</c:v>
                </c:pt>
                <c:pt idx="20323">
                  <c:v>0.78438541666666672</c:v>
                </c:pt>
                <c:pt idx="20324">
                  <c:v>0.78438642361111111</c:v>
                </c:pt>
                <c:pt idx="20325">
                  <c:v>0.7843878125</c:v>
                </c:pt>
                <c:pt idx="20326">
                  <c:v>0.78438887731481488</c:v>
                </c:pt>
                <c:pt idx="20327">
                  <c:v>0.78438990740740744</c:v>
                </c:pt>
                <c:pt idx="20328">
                  <c:v>0.78439061342592586</c:v>
                </c:pt>
                <c:pt idx="20329">
                  <c:v>0.78439164351851842</c:v>
                </c:pt>
                <c:pt idx="20330">
                  <c:v>0.78439234953703707</c:v>
                </c:pt>
                <c:pt idx="20331">
                  <c:v>0.78439337962962963</c:v>
                </c:pt>
                <c:pt idx="20332">
                  <c:v>0.78439408564814805</c:v>
                </c:pt>
                <c:pt idx="20333">
                  <c:v>0.78439511574074083</c:v>
                </c:pt>
                <c:pt idx="20334">
                  <c:v>0.78439582175925926</c:v>
                </c:pt>
                <c:pt idx="20335">
                  <c:v>0.78439685185185182</c:v>
                </c:pt>
                <c:pt idx="20336">
                  <c:v>0.78439756944444439</c:v>
                </c:pt>
                <c:pt idx="20337">
                  <c:v>0.78439858796296302</c:v>
                </c:pt>
                <c:pt idx="20338">
                  <c:v>0.78439929398148145</c:v>
                </c:pt>
                <c:pt idx="20339">
                  <c:v>0.78440032407407401</c:v>
                </c:pt>
                <c:pt idx="20340">
                  <c:v>0.78440103009259265</c:v>
                </c:pt>
                <c:pt idx="20341">
                  <c:v>0.78440206018518521</c:v>
                </c:pt>
                <c:pt idx="20342">
                  <c:v>0.78440276620370364</c:v>
                </c:pt>
                <c:pt idx="20343">
                  <c:v>0.78440379629629631</c:v>
                </c:pt>
                <c:pt idx="20344">
                  <c:v>0.78440451388888899</c:v>
                </c:pt>
                <c:pt idx="20345">
                  <c:v>0.7844055324074074</c:v>
                </c:pt>
                <c:pt idx="20346">
                  <c:v>0.78440624999999997</c:v>
                </c:pt>
                <c:pt idx="20347">
                  <c:v>0.7844072685185185</c:v>
                </c:pt>
                <c:pt idx="20348">
                  <c:v>0.78440813657407416</c:v>
                </c:pt>
                <c:pt idx="20349">
                  <c:v>0.78440900462962959</c:v>
                </c:pt>
                <c:pt idx="20350">
                  <c:v>0.78440971064814813</c:v>
                </c:pt>
                <c:pt idx="20351">
                  <c:v>0.78441074074074069</c:v>
                </c:pt>
                <c:pt idx="20352">
                  <c:v>0.78441144675925933</c:v>
                </c:pt>
                <c:pt idx="20353">
                  <c:v>0.78441247685185189</c:v>
                </c:pt>
                <c:pt idx="20354">
                  <c:v>0.78441318287037032</c:v>
                </c:pt>
                <c:pt idx="20355">
                  <c:v>0.78441421296296288</c:v>
                </c:pt>
                <c:pt idx="20356">
                  <c:v>0.78441491898148152</c:v>
                </c:pt>
                <c:pt idx="20357">
                  <c:v>0.78441594907407408</c:v>
                </c:pt>
                <c:pt idx="20358">
                  <c:v>0.78441666666666665</c:v>
                </c:pt>
                <c:pt idx="20359">
                  <c:v>0.78441768518518529</c:v>
                </c:pt>
                <c:pt idx="20360">
                  <c:v>0.78441840277777775</c:v>
                </c:pt>
                <c:pt idx="20361">
                  <c:v>0.78441942129629627</c:v>
                </c:pt>
                <c:pt idx="20362">
                  <c:v>0.78442013888888884</c:v>
                </c:pt>
                <c:pt idx="20363">
                  <c:v>0.78442115740740748</c:v>
                </c:pt>
                <c:pt idx="20364">
                  <c:v>0.78442185185185187</c:v>
                </c:pt>
                <c:pt idx="20365">
                  <c:v>0.78442289351851846</c:v>
                </c:pt>
                <c:pt idx="20366">
                  <c:v>0.78442359953703711</c:v>
                </c:pt>
                <c:pt idx="20367">
                  <c:v>0.78442462962962967</c:v>
                </c:pt>
                <c:pt idx="20368">
                  <c:v>0.78442534722222224</c:v>
                </c:pt>
                <c:pt idx="20369">
                  <c:v>0.78442637731481479</c:v>
                </c:pt>
                <c:pt idx="20370">
                  <c:v>0.78442708333333344</c:v>
                </c:pt>
                <c:pt idx="20371">
                  <c:v>0.78442810185185186</c:v>
                </c:pt>
                <c:pt idx="20372">
                  <c:v>0.78442881944444443</c:v>
                </c:pt>
                <c:pt idx="20373">
                  <c:v>0.78442983796296295</c:v>
                </c:pt>
                <c:pt idx="20374">
                  <c:v>0.7844305787037037</c:v>
                </c:pt>
                <c:pt idx="20375">
                  <c:v>0.78443157407407405</c:v>
                </c:pt>
                <c:pt idx="20376">
                  <c:v>0.78443229166666661</c:v>
                </c:pt>
                <c:pt idx="20377">
                  <c:v>0.78443331018518514</c:v>
                </c:pt>
                <c:pt idx="20378">
                  <c:v>0.78443400462962964</c:v>
                </c:pt>
                <c:pt idx="20379">
                  <c:v>0.78443504629629635</c:v>
                </c:pt>
                <c:pt idx="20380">
                  <c:v>0.78443575231481477</c:v>
                </c:pt>
                <c:pt idx="20381">
                  <c:v>0.78443678240740733</c:v>
                </c:pt>
                <c:pt idx="20382">
                  <c:v>0.78443750000000001</c:v>
                </c:pt>
                <c:pt idx="20383">
                  <c:v>0.78443853009259257</c:v>
                </c:pt>
                <c:pt idx="20384">
                  <c:v>0.7844392361111111</c:v>
                </c:pt>
                <c:pt idx="20385">
                  <c:v>0.78444026620370366</c:v>
                </c:pt>
                <c:pt idx="20386">
                  <c:v>0.7844409722222222</c:v>
                </c:pt>
                <c:pt idx="20387">
                  <c:v>0.78444199074074072</c:v>
                </c:pt>
                <c:pt idx="20388">
                  <c:v>0.78444270833333329</c:v>
                </c:pt>
                <c:pt idx="20389">
                  <c:v>0.78444372685185193</c:v>
                </c:pt>
                <c:pt idx="20390">
                  <c:v>0.7844444444444445</c:v>
                </c:pt>
                <c:pt idx="20391">
                  <c:v>0.78444546296296291</c:v>
                </c:pt>
                <c:pt idx="20392">
                  <c:v>0.78444616898148156</c:v>
                </c:pt>
                <c:pt idx="20393">
                  <c:v>0.78444719907407412</c:v>
                </c:pt>
                <c:pt idx="20394">
                  <c:v>0.78444789351851851</c:v>
                </c:pt>
                <c:pt idx="20395">
                  <c:v>0.78444892361111107</c:v>
                </c:pt>
                <c:pt idx="20396">
                  <c:v>0.78444962962962961</c:v>
                </c:pt>
                <c:pt idx="20397">
                  <c:v>0.78445065972222228</c:v>
                </c:pt>
                <c:pt idx="20398">
                  <c:v>0.7844513657407407</c:v>
                </c:pt>
                <c:pt idx="20399">
                  <c:v>0.78445239583333326</c:v>
                </c:pt>
                <c:pt idx="20400">
                  <c:v>0.78445310185185191</c:v>
                </c:pt>
                <c:pt idx="20401">
                  <c:v>0.78445413194444447</c:v>
                </c:pt>
                <c:pt idx="20402">
                  <c:v>0.78445483796296289</c:v>
                </c:pt>
                <c:pt idx="20403">
                  <c:v>0.78445587962962959</c:v>
                </c:pt>
                <c:pt idx="20404">
                  <c:v>0.78445658564814813</c:v>
                </c:pt>
                <c:pt idx="20405">
                  <c:v>0.78445762731481483</c:v>
                </c:pt>
                <c:pt idx="20406">
                  <c:v>0.78445832175925923</c:v>
                </c:pt>
                <c:pt idx="20407">
                  <c:v>0.78445935185185178</c:v>
                </c:pt>
                <c:pt idx="20408">
                  <c:v>0.78446006944444446</c:v>
                </c:pt>
                <c:pt idx="20409">
                  <c:v>0.78446108796296299</c:v>
                </c:pt>
                <c:pt idx="20410">
                  <c:v>0.78446179398148141</c:v>
                </c:pt>
                <c:pt idx="20411">
                  <c:v>0.78446282407407397</c:v>
                </c:pt>
                <c:pt idx="20412">
                  <c:v>0.78446354166666665</c:v>
                </c:pt>
                <c:pt idx="20413">
                  <c:v>0.78446457175925932</c:v>
                </c:pt>
                <c:pt idx="20414">
                  <c:v>0.78446527777777775</c:v>
                </c:pt>
                <c:pt idx="20415">
                  <c:v>0.78446629629629638</c:v>
                </c:pt>
                <c:pt idx="20416">
                  <c:v>0.78446701388888895</c:v>
                </c:pt>
                <c:pt idx="20417">
                  <c:v>0.78446803240740737</c:v>
                </c:pt>
                <c:pt idx="20418">
                  <c:v>0.78446872685185187</c:v>
                </c:pt>
                <c:pt idx="20419">
                  <c:v>0.78446975694444443</c:v>
                </c:pt>
                <c:pt idx="20420">
                  <c:v>0.78447046296296297</c:v>
                </c:pt>
                <c:pt idx="20421">
                  <c:v>0.78447150462962956</c:v>
                </c:pt>
                <c:pt idx="20422">
                  <c:v>0.78447219907407406</c:v>
                </c:pt>
                <c:pt idx="20423">
                  <c:v>0.78447324074074076</c:v>
                </c:pt>
                <c:pt idx="20424">
                  <c:v>0.78447395833333333</c:v>
                </c:pt>
                <c:pt idx="20425">
                  <c:v>0.78447497685185186</c:v>
                </c:pt>
                <c:pt idx="20426">
                  <c:v>0.78447569444444454</c:v>
                </c:pt>
                <c:pt idx="20427">
                  <c:v>0.7844767245370371</c:v>
                </c:pt>
                <c:pt idx="20428">
                  <c:v>0.78447741898148149</c:v>
                </c:pt>
                <c:pt idx="20429">
                  <c:v>0.78447844907407405</c:v>
                </c:pt>
                <c:pt idx="20430">
                  <c:v>0.78447916666666673</c:v>
                </c:pt>
                <c:pt idx="20431">
                  <c:v>0.78448018518518525</c:v>
                </c:pt>
                <c:pt idx="20432">
                  <c:v>0.78448089120370368</c:v>
                </c:pt>
                <c:pt idx="20433">
                  <c:v>0.78448192129629624</c:v>
                </c:pt>
                <c:pt idx="20434">
                  <c:v>0.78448263888888892</c:v>
                </c:pt>
                <c:pt idx="20435">
                  <c:v>0.78448365740740744</c:v>
                </c:pt>
                <c:pt idx="20436">
                  <c:v>0.78448437500000001</c:v>
                </c:pt>
                <c:pt idx="20437">
                  <c:v>0.78448539351851843</c:v>
                </c:pt>
                <c:pt idx="20438">
                  <c:v>0.78448611111111111</c:v>
                </c:pt>
                <c:pt idx="20439">
                  <c:v>0.78448712962962963</c:v>
                </c:pt>
                <c:pt idx="20440">
                  <c:v>0.7844878472222222</c:v>
                </c:pt>
                <c:pt idx="20441">
                  <c:v>0.78448886574074084</c:v>
                </c:pt>
                <c:pt idx="20442">
                  <c:v>0.78448958333333341</c:v>
                </c:pt>
                <c:pt idx="20443">
                  <c:v>0.78449060185185182</c:v>
                </c:pt>
                <c:pt idx="20444">
                  <c:v>0.78449131944444439</c:v>
                </c:pt>
                <c:pt idx="20445">
                  <c:v>0.78449233796296303</c:v>
                </c:pt>
                <c:pt idx="20446">
                  <c:v>0.78449304398148145</c:v>
                </c:pt>
                <c:pt idx="20447">
                  <c:v>0.78449407407407401</c:v>
                </c:pt>
                <c:pt idx="20448">
                  <c:v>0.78449478009259266</c:v>
                </c:pt>
                <c:pt idx="20449">
                  <c:v>0.78449581018518522</c:v>
                </c:pt>
                <c:pt idx="20450">
                  <c:v>0.78449652777777779</c:v>
                </c:pt>
                <c:pt idx="20451">
                  <c:v>0.78449754629629631</c:v>
                </c:pt>
                <c:pt idx="20452">
                  <c:v>0.78449827546296291</c:v>
                </c:pt>
                <c:pt idx="20453">
                  <c:v>0.7844996296296296</c:v>
                </c:pt>
                <c:pt idx="20454">
                  <c:v>0.7845006712962963</c:v>
                </c:pt>
                <c:pt idx="20455">
                  <c:v>0.784501712962963</c:v>
                </c:pt>
                <c:pt idx="20456">
                  <c:v>0.7845027546296296</c:v>
                </c:pt>
                <c:pt idx="20457">
                  <c:v>0.78450344907407399</c:v>
                </c:pt>
                <c:pt idx="20458">
                  <c:v>0.78450449074074069</c:v>
                </c:pt>
                <c:pt idx="20459">
                  <c:v>0.78450519675925923</c:v>
                </c:pt>
                <c:pt idx="20460">
                  <c:v>0.7845062268518519</c:v>
                </c:pt>
                <c:pt idx="20461">
                  <c:v>0.78450693287037032</c:v>
                </c:pt>
                <c:pt idx="20462">
                  <c:v>0.78450796296296288</c:v>
                </c:pt>
                <c:pt idx="20463">
                  <c:v>0.78450868055555556</c:v>
                </c:pt>
                <c:pt idx="20464">
                  <c:v>0.78450969907407408</c:v>
                </c:pt>
                <c:pt idx="20465">
                  <c:v>0.78451041666666665</c:v>
                </c:pt>
                <c:pt idx="20466">
                  <c:v>0.78451143518518529</c:v>
                </c:pt>
                <c:pt idx="20467">
                  <c:v>0.78451215277777775</c:v>
                </c:pt>
                <c:pt idx="20468">
                  <c:v>0.78451317129629627</c:v>
                </c:pt>
                <c:pt idx="20469">
                  <c:v>0.78451388888888884</c:v>
                </c:pt>
                <c:pt idx="20470">
                  <c:v>0.78451490740740748</c:v>
                </c:pt>
                <c:pt idx="20471">
                  <c:v>0.78451561342592591</c:v>
                </c:pt>
                <c:pt idx="20472">
                  <c:v>0.78451664351851846</c:v>
                </c:pt>
                <c:pt idx="20473">
                  <c:v>0.78451736111111103</c:v>
                </c:pt>
                <c:pt idx="20474">
                  <c:v>0.78451837962962967</c:v>
                </c:pt>
                <c:pt idx="20475">
                  <c:v>0.78451910879629627</c:v>
                </c:pt>
                <c:pt idx="20476">
                  <c:v>0.78452011574074076</c:v>
                </c:pt>
                <c:pt idx="20477">
                  <c:v>0.78452083333333322</c:v>
                </c:pt>
                <c:pt idx="20478">
                  <c:v>0.78452185185185186</c:v>
                </c:pt>
                <c:pt idx="20479">
                  <c:v>0.78452256944444443</c:v>
                </c:pt>
                <c:pt idx="20480">
                  <c:v>0.78452358796296295</c:v>
                </c:pt>
                <c:pt idx="20481">
                  <c:v>0.78452430555555563</c:v>
                </c:pt>
                <c:pt idx="20482">
                  <c:v>0.78452532407407405</c:v>
                </c:pt>
                <c:pt idx="20483">
                  <c:v>0.78452604166666662</c:v>
                </c:pt>
                <c:pt idx="20484">
                  <c:v>0.78452706018518514</c:v>
                </c:pt>
                <c:pt idx="20485">
                  <c:v>0.78452776620370368</c:v>
                </c:pt>
                <c:pt idx="20486">
                  <c:v>0.78452879629629635</c:v>
                </c:pt>
                <c:pt idx="20487">
                  <c:v>0.78452951388888892</c:v>
                </c:pt>
                <c:pt idx="20488">
                  <c:v>0.78453053240740733</c:v>
                </c:pt>
                <c:pt idx="20489">
                  <c:v>0.78453125000000001</c:v>
                </c:pt>
                <c:pt idx="20490">
                  <c:v>0.78453226851851854</c:v>
                </c:pt>
                <c:pt idx="20491">
                  <c:v>0.78453297453703696</c:v>
                </c:pt>
                <c:pt idx="20492">
                  <c:v>0.78453400462962952</c:v>
                </c:pt>
                <c:pt idx="20493">
                  <c:v>0.7845347222222222</c:v>
                </c:pt>
                <c:pt idx="20494">
                  <c:v>0.78453575231481487</c:v>
                </c:pt>
                <c:pt idx="20495">
                  <c:v>0.78453644675925915</c:v>
                </c:pt>
                <c:pt idx="20496">
                  <c:v>0.78453747685185193</c:v>
                </c:pt>
                <c:pt idx="20497">
                  <c:v>0.78453817129629633</c:v>
                </c:pt>
                <c:pt idx="20498">
                  <c:v>0.78453921296296292</c:v>
                </c:pt>
                <c:pt idx="20499">
                  <c:v>0.78453994212962963</c:v>
                </c:pt>
                <c:pt idx="20500">
                  <c:v>0.78454094907407412</c:v>
                </c:pt>
                <c:pt idx="20501">
                  <c:v>0.78454165509259255</c:v>
                </c:pt>
                <c:pt idx="20502">
                  <c:v>0.78454268518518522</c:v>
                </c:pt>
                <c:pt idx="20503">
                  <c:v>0.78454340277777768</c:v>
                </c:pt>
                <c:pt idx="20504">
                  <c:v>0.78454442129629631</c:v>
                </c:pt>
                <c:pt idx="20505">
                  <c:v>0.78454513888888888</c:v>
                </c:pt>
                <c:pt idx="20506">
                  <c:v>0.78454615740740741</c:v>
                </c:pt>
                <c:pt idx="20507">
                  <c:v>0.78454686342592594</c:v>
                </c:pt>
                <c:pt idx="20508">
                  <c:v>0.7845478935185185</c:v>
                </c:pt>
                <c:pt idx="20509">
                  <c:v>0.78454861111111107</c:v>
                </c:pt>
                <c:pt idx="20510">
                  <c:v>0.7845496296296296</c:v>
                </c:pt>
                <c:pt idx="20511">
                  <c:v>0.78455033564814813</c:v>
                </c:pt>
                <c:pt idx="20512">
                  <c:v>0.7845513657407408</c:v>
                </c:pt>
                <c:pt idx="20513">
                  <c:v>0.78455207175925923</c:v>
                </c:pt>
                <c:pt idx="20514">
                  <c:v>0.78455310185185179</c:v>
                </c:pt>
                <c:pt idx="20515">
                  <c:v>0.78455381944444447</c:v>
                </c:pt>
                <c:pt idx="20516">
                  <c:v>0.78455483796296299</c:v>
                </c:pt>
                <c:pt idx="20517">
                  <c:v>0.78455554398148142</c:v>
                </c:pt>
                <c:pt idx="20518">
                  <c:v>0.78455657407407398</c:v>
                </c:pt>
                <c:pt idx="20519">
                  <c:v>0.78455728009259262</c:v>
                </c:pt>
                <c:pt idx="20520">
                  <c:v>0.78455831018518518</c:v>
                </c:pt>
                <c:pt idx="20521">
                  <c:v>0.78455902777777775</c:v>
                </c:pt>
                <c:pt idx="20522">
                  <c:v>0.78456004629629639</c:v>
                </c:pt>
                <c:pt idx="20523">
                  <c:v>0.78456076388888896</c:v>
                </c:pt>
                <c:pt idx="20524">
                  <c:v>0.78456177083333334</c:v>
                </c:pt>
                <c:pt idx="20525">
                  <c:v>0.78456248842592602</c:v>
                </c:pt>
                <c:pt idx="20526">
                  <c:v>0.78456351851851858</c:v>
                </c:pt>
                <c:pt idx="20527">
                  <c:v>0.784564224537037</c:v>
                </c:pt>
                <c:pt idx="20528">
                  <c:v>0.78456525462962956</c:v>
                </c:pt>
                <c:pt idx="20529">
                  <c:v>0.78456596064814821</c:v>
                </c:pt>
                <c:pt idx="20530">
                  <c:v>0.78456699074074077</c:v>
                </c:pt>
                <c:pt idx="20531">
                  <c:v>0.78456770833333334</c:v>
                </c:pt>
                <c:pt idx="20532">
                  <c:v>0.78456875000000004</c:v>
                </c:pt>
                <c:pt idx="20533">
                  <c:v>0.78456944444444454</c:v>
                </c:pt>
                <c:pt idx="20534">
                  <c:v>0.78457046296296296</c:v>
                </c:pt>
                <c:pt idx="20535">
                  <c:v>0.78457116898148149</c:v>
                </c:pt>
                <c:pt idx="20536">
                  <c:v>0.78457219907407405</c:v>
                </c:pt>
                <c:pt idx="20537">
                  <c:v>0.78457289351851855</c:v>
                </c:pt>
                <c:pt idx="20538">
                  <c:v>0.78457393518518526</c:v>
                </c:pt>
                <c:pt idx="20539">
                  <c:v>0.78457464120370368</c:v>
                </c:pt>
                <c:pt idx="20540">
                  <c:v>0.78457567129629624</c:v>
                </c:pt>
                <c:pt idx="20541">
                  <c:v>0.78457706018518525</c:v>
                </c:pt>
                <c:pt idx="20542">
                  <c:v>0.78457810185185195</c:v>
                </c:pt>
                <c:pt idx="20543">
                  <c:v>0.78457914351851843</c:v>
                </c:pt>
                <c:pt idx="20544">
                  <c:v>0.78457986111111111</c:v>
                </c:pt>
                <c:pt idx="20545">
                  <c:v>0.78458090277777781</c:v>
                </c:pt>
                <c:pt idx="20546">
                  <c:v>0.7845815972222222</c:v>
                </c:pt>
                <c:pt idx="20547">
                  <c:v>0.78458261574074084</c:v>
                </c:pt>
                <c:pt idx="20548">
                  <c:v>0.78458334490740744</c:v>
                </c:pt>
                <c:pt idx="20549">
                  <c:v>0.78458435185185182</c:v>
                </c:pt>
                <c:pt idx="20550">
                  <c:v>0.78458505787037047</c:v>
                </c:pt>
                <c:pt idx="20551">
                  <c:v>0.78458608796296303</c:v>
                </c:pt>
                <c:pt idx="20552">
                  <c:v>0.7845868055555556</c:v>
                </c:pt>
                <c:pt idx="20553">
                  <c:v>0.78458782407407401</c:v>
                </c:pt>
                <c:pt idx="20554">
                  <c:v>0.78458854166666658</c:v>
                </c:pt>
                <c:pt idx="20555">
                  <c:v>0.78458956018518522</c:v>
                </c:pt>
                <c:pt idx="20556">
                  <c:v>0.78459060185185192</c:v>
                </c:pt>
                <c:pt idx="20557">
                  <c:v>0.78459130787037035</c:v>
                </c:pt>
                <c:pt idx="20558">
                  <c:v>0.78459201388888899</c:v>
                </c:pt>
                <c:pt idx="20559">
                  <c:v>0.78459303240740741</c:v>
                </c:pt>
                <c:pt idx="20560">
                  <c:v>0.78459376157407412</c:v>
                </c:pt>
                <c:pt idx="20561">
                  <c:v>0.7845947685185185</c:v>
                </c:pt>
                <c:pt idx="20562">
                  <c:v>0.78459549768518511</c:v>
                </c:pt>
                <c:pt idx="20563">
                  <c:v>0.78459649305555557</c:v>
                </c:pt>
                <c:pt idx="20564">
                  <c:v>0.78459719907407399</c:v>
                </c:pt>
                <c:pt idx="20565">
                  <c:v>0.78459824074074069</c:v>
                </c:pt>
                <c:pt idx="20566">
                  <c:v>0.78459928240740739</c:v>
                </c:pt>
                <c:pt idx="20567">
                  <c:v>0.78459998842592593</c:v>
                </c:pt>
                <c:pt idx="20568">
                  <c:v>0.78460101851851849</c:v>
                </c:pt>
                <c:pt idx="20569">
                  <c:v>0.78460172453703703</c:v>
                </c:pt>
                <c:pt idx="20570">
                  <c:v>0.78460275462962958</c:v>
                </c:pt>
                <c:pt idx="20571">
                  <c:v>0.78460347222222226</c:v>
                </c:pt>
                <c:pt idx="20572">
                  <c:v>0.78460449074074079</c:v>
                </c:pt>
                <c:pt idx="20573">
                  <c:v>0.78460520833333336</c:v>
                </c:pt>
                <c:pt idx="20574">
                  <c:v>0.78460622685185177</c:v>
                </c:pt>
                <c:pt idx="20575">
                  <c:v>0.78460693287037042</c:v>
                </c:pt>
                <c:pt idx="20576">
                  <c:v>0.78460795138888884</c:v>
                </c:pt>
                <c:pt idx="20577">
                  <c:v>0.78460866898148141</c:v>
                </c:pt>
                <c:pt idx="20578">
                  <c:v>0.78460969907407418</c:v>
                </c:pt>
                <c:pt idx="20579">
                  <c:v>0.78461040509259261</c:v>
                </c:pt>
                <c:pt idx="20580">
                  <c:v>0.78461143518518517</c:v>
                </c:pt>
                <c:pt idx="20581">
                  <c:v>0.78461214120370359</c:v>
                </c:pt>
                <c:pt idx="20582">
                  <c:v>0.78461317129629637</c:v>
                </c:pt>
                <c:pt idx="20583">
                  <c:v>0.78461390046296298</c:v>
                </c:pt>
                <c:pt idx="20584">
                  <c:v>0.78461490740740736</c:v>
                </c:pt>
                <c:pt idx="20585">
                  <c:v>0.78461561342592601</c:v>
                </c:pt>
                <c:pt idx="20586">
                  <c:v>0.78461664351851856</c:v>
                </c:pt>
                <c:pt idx="20587">
                  <c:v>0.78461734953703699</c:v>
                </c:pt>
                <c:pt idx="20588">
                  <c:v>0.78461837962962966</c:v>
                </c:pt>
                <c:pt idx="20589">
                  <c:v>0.7846190856481482</c:v>
                </c:pt>
                <c:pt idx="20590">
                  <c:v>0.78462011574074075</c:v>
                </c:pt>
                <c:pt idx="20591">
                  <c:v>0.78462082175925929</c:v>
                </c:pt>
                <c:pt idx="20592">
                  <c:v>0.78462185185185185</c:v>
                </c:pt>
                <c:pt idx="20593">
                  <c:v>0.78462256944444453</c:v>
                </c:pt>
                <c:pt idx="20594">
                  <c:v>0.78462359953703709</c:v>
                </c:pt>
                <c:pt idx="20595">
                  <c:v>0.78462429398148148</c:v>
                </c:pt>
                <c:pt idx="20596">
                  <c:v>0.78462532407407404</c:v>
                </c:pt>
                <c:pt idx="20597">
                  <c:v>0.78462603009259257</c:v>
                </c:pt>
                <c:pt idx="20598">
                  <c:v>0.78462706018518524</c:v>
                </c:pt>
                <c:pt idx="20599">
                  <c:v>0.78462776620370367</c:v>
                </c:pt>
                <c:pt idx="20600">
                  <c:v>0.78462879629629623</c:v>
                </c:pt>
                <c:pt idx="20601">
                  <c:v>0.78462950231481488</c:v>
                </c:pt>
                <c:pt idx="20602">
                  <c:v>0.78463053240740743</c:v>
                </c:pt>
                <c:pt idx="20603">
                  <c:v>0.78463122685185194</c:v>
                </c:pt>
                <c:pt idx="20604">
                  <c:v>0.78463226851851842</c:v>
                </c:pt>
                <c:pt idx="20605">
                  <c:v>0.7846329861111111</c:v>
                </c:pt>
                <c:pt idx="20606">
                  <c:v>0.78463435185185182</c:v>
                </c:pt>
                <c:pt idx="20607">
                  <c:v>0.78463505787037036</c:v>
                </c:pt>
                <c:pt idx="20608">
                  <c:v>0.78463576388888889</c:v>
                </c:pt>
                <c:pt idx="20609">
                  <c:v>0.7846364583333334</c:v>
                </c:pt>
                <c:pt idx="20610">
                  <c:v>0.78463747685185181</c:v>
                </c:pt>
                <c:pt idx="20611">
                  <c:v>0.78463818287037046</c:v>
                </c:pt>
                <c:pt idx="20612">
                  <c:v>0.78463922453703694</c:v>
                </c:pt>
                <c:pt idx="20613">
                  <c:v>0.78464025462962972</c:v>
                </c:pt>
                <c:pt idx="20614">
                  <c:v>0.7846412962962962</c:v>
                </c:pt>
                <c:pt idx="20615">
                  <c:v>0.78464232638888898</c:v>
                </c:pt>
                <c:pt idx="20616">
                  <c:v>0.7846433796296296</c:v>
                </c:pt>
                <c:pt idx="20617">
                  <c:v>0.7846444212962963</c:v>
                </c:pt>
                <c:pt idx="20618">
                  <c:v>0.78464546296296289</c:v>
                </c:pt>
                <c:pt idx="20619">
                  <c:v>0.78464650462962959</c:v>
                </c:pt>
                <c:pt idx="20620">
                  <c:v>0.78464754629629629</c:v>
                </c:pt>
                <c:pt idx="20621">
                  <c:v>0.784648587962963</c:v>
                </c:pt>
                <c:pt idx="20622">
                  <c:v>0.7846496296296297</c:v>
                </c:pt>
                <c:pt idx="20623">
                  <c:v>0.78465068287037043</c:v>
                </c:pt>
                <c:pt idx="20624">
                  <c:v>0.78465175925925923</c:v>
                </c:pt>
                <c:pt idx="20625">
                  <c:v>0.78465275462962969</c:v>
                </c:pt>
                <c:pt idx="20626">
                  <c:v>0.78465378472222225</c:v>
                </c:pt>
                <c:pt idx="20627">
                  <c:v>0.78465483796296287</c:v>
                </c:pt>
                <c:pt idx="20628">
                  <c:v>0.78465587962962957</c:v>
                </c:pt>
                <c:pt idx="20629">
                  <c:v>0.78465692129629627</c:v>
                </c:pt>
                <c:pt idx="20630">
                  <c:v>0.78465796296296297</c:v>
                </c:pt>
                <c:pt idx="20631">
                  <c:v>0.78465900462962956</c:v>
                </c:pt>
                <c:pt idx="20632">
                  <c:v>0.78466005787037041</c:v>
                </c:pt>
                <c:pt idx="20633">
                  <c:v>0.78466109953703711</c:v>
                </c:pt>
                <c:pt idx="20634">
                  <c:v>0.78466212962962967</c:v>
                </c:pt>
                <c:pt idx="20635">
                  <c:v>0.78466317129629637</c:v>
                </c:pt>
                <c:pt idx="20636">
                  <c:v>0.78466421296296296</c:v>
                </c:pt>
                <c:pt idx="20637">
                  <c:v>0.78466525462962966</c:v>
                </c:pt>
                <c:pt idx="20638">
                  <c:v>0.78466629629629636</c:v>
                </c:pt>
                <c:pt idx="20639">
                  <c:v>0.78466733796296306</c:v>
                </c:pt>
                <c:pt idx="20640">
                  <c:v>0.78466837962962954</c:v>
                </c:pt>
                <c:pt idx="20641">
                  <c:v>0.78466942129629624</c:v>
                </c:pt>
                <c:pt idx="20642">
                  <c:v>0.78467047453703698</c:v>
                </c:pt>
                <c:pt idx="20643">
                  <c:v>0.78467150462962965</c:v>
                </c:pt>
                <c:pt idx="20644">
                  <c:v>0.78467255787037038</c:v>
                </c:pt>
                <c:pt idx="20645">
                  <c:v>0.78467358796296294</c:v>
                </c:pt>
                <c:pt idx="20646">
                  <c:v>0.78467462962962964</c:v>
                </c:pt>
                <c:pt idx="20647">
                  <c:v>0.78467568287037037</c:v>
                </c:pt>
                <c:pt idx="20648">
                  <c:v>0.78467671296296293</c:v>
                </c:pt>
                <c:pt idx="20649">
                  <c:v>0.78467775462962963</c:v>
                </c:pt>
                <c:pt idx="20650">
                  <c:v>0.78467879629629633</c:v>
                </c:pt>
                <c:pt idx="20651">
                  <c:v>0.78467984953703696</c:v>
                </c:pt>
                <c:pt idx="20652">
                  <c:v>0.78468089120370366</c:v>
                </c:pt>
                <c:pt idx="20653">
                  <c:v>0.78468192129629621</c:v>
                </c:pt>
                <c:pt idx="20654">
                  <c:v>0.78468296296296292</c:v>
                </c:pt>
                <c:pt idx="20655">
                  <c:v>0.78468400462962962</c:v>
                </c:pt>
                <c:pt idx="20656">
                  <c:v>0.78468504629629632</c:v>
                </c:pt>
                <c:pt idx="20657">
                  <c:v>0.78468608796296291</c:v>
                </c:pt>
                <c:pt idx="20658">
                  <c:v>0.78468712962962961</c:v>
                </c:pt>
                <c:pt idx="20659">
                  <c:v>0.78468818287037034</c:v>
                </c:pt>
                <c:pt idx="20660">
                  <c:v>0.78468921296296301</c:v>
                </c:pt>
                <c:pt idx="20661">
                  <c:v>0.7846902546296296</c:v>
                </c:pt>
                <c:pt idx="20662">
                  <c:v>0.78469130787037045</c:v>
                </c:pt>
                <c:pt idx="20663">
                  <c:v>0.7846930324074074</c:v>
                </c:pt>
                <c:pt idx="20664">
                  <c:v>0.7846940740740741</c:v>
                </c:pt>
                <c:pt idx="20665">
                  <c:v>0.78469511574074069</c:v>
                </c:pt>
                <c:pt idx="20666">
                  <c:v>0.78469615740740739</c:v>
                </c:pt>
                <c:pt idx="20667">
                  <c:v>0.78469719907407409</c:v>
                </c:pt>
                <c:pt idx="20668">
                  <c:v>0.78469824074074079</c:v>
                </c:pt>
                <c:pt idx="20669">
                  <c:v>0.78469928240740738</c:v>
                </c:pt>
                <c:pt idx="20670">
                  <c:v>0.78470033564814823</c:v>
                </c:pt>
                <c:pt idx="20671">
                  <c:v>0.78470136574074079</c:v>
                </c:pt>
                <c:pt idx="20672">
                  <c:v>0.78470240740740749</c:v>
                </c:pt>
                <c:pt idx="20673">
                  <c:v>0.78470344907407397</c:v>
                </c:pt>
                <c:pt idx="20674">
                  <c:v>0.78470449074074067</c:v>
                </c:pt>
                <c:pt idx="20675">
                  <c:v>0.78470553240740737</c:v>
                </c:pt>
                <c:pt idx="20676">
                  <c:v>0.78470657407407407</c:v>
                </c:pt>
                <c:pt idx="20677">
                  <c:v>0.78470761574074077</c:v>
                </c:pt>
                <c:pt idx="20678">
                  <c:v>0.78470865740740736</c:v>
                </c:pt>
                <c:pt idx="20679">
                  <c:v>0.78470968750000003</c:v>
                </c:pt>
                <c:pt idx="20680">
                  <c:v>0.78471072916666662</c:v>
                </c:pt>
                <c:pt idx="20681">
                  <c:v>0.78471177083333332</c:v>
                </c:pt>
                <c:pt idx="20682">
                  <c:v>0.78471282407407406</c:v>
                </c:pt>
                <c:pt idx="20683">
                  <c:v>0.7847138773148149</c:v>
                </c:pt>
                <c:pt idx="20684">
                  <c:v>0.78471490740740746</c:v>
                </c:pt>
                <c:pt idx="20685">
                  <c:v>0.78471594907407416</c:v>
                </c:pt>
                <c:pt idx="20686">
                  <c:v>0.78471697916666672</c:v>
                </c:pt>
                <c:pt idx="20687">
                  <c:v>0.78471837962962965</c:v>
                </c:pt>
                <c:pt idx="20688">
                  <c:v>0.78471942129629635</c:v>
                </c:pt>
                <c:pt idx="20689">
                  <c:v>0.78472046296296305</c:v>
                </c:pt>
                <c:pt idx="20690">
                  <c:v>0.78472150462962953</c:v>
                </c:pt>
                <c:pt idx="20691">
                  <c:v>0.78472254629629623</c:v>
                </c:pt>
                <c:pt idx="20692">
                  <c:v>0.78472357638888879</c:v>
                </c:pt>
                <c:pt idx="20693">
                  <c:v>0.78472462962962963</c:v>
                </c:pt>
                <c:pt idx="20694">
                  <c:v>0.78472567129629633</c:v>
                </c:pt>
                <c:pt idx="20695">
                  <c:v>0.78472671296296292</c:v>
                </c:pt>
                <c:pt idx="20696">
                  <c:v>0.78472775462962963</c:v>
                </c:pt>
                <c:pt idx="20697">
                  <c:v>0.78472879629629633</c:v>
                </c:pt>
                <c:pt idx="20698">
                  <c:v>0.78472983796296303</c:v>
                </c:pt>
                <c:pt idx="20699">
                  <c:v>0.78473087962962962</c:v>
                </c:pt>
                <c:pt idx="20700">
                  <c:v>0.78473192129629632</c:v>
                </c:pt>
                <c:pt idx="20701">
                  <c:v>0.78473296296296302</c:v>
                </c:pt>
                <c:pt idx="20702">
                  <c:v>0.78473400462962972</c:v>
                </c:pt>
                <c:pt idx="20703">
                  <c:v>0.78473503472222228</c:v>
                </c:pt>
                <c:pt idx="20704">
                  <c:v>0.7847360879629629</c:v>
                </c:pt>
                <c:pt idx="20705">
                  <c:v>0.7847371296296296</c:v>
                </c:pt>
                <c:pt idx="20706">
                  <c:v>0.78473817129629631</c:v>
                </c:pt>
                <c:pt idx="20707">
                  <c:v>0.7847392129629629</c:v>
                </c:pt>
                <c:pt idx="20708">
                  <c:v>0.7847402546296296</c:v>
                </c:pt>
                <c:pt idx="20709">
                  <c:v>0.7847412962962963</c:v>
                </c:pt>
                <c:pt idx="20710">
                  <c:v>0.784742337962963</c:v>
                </c:pt>
                <c:pt idx="20711">
                  <c:v>0.7847433796296297</c:v>
                </c:pt>
                <c:pt idx="20712">
                  <c:v>0.78474442129629629</c:v>
                </c:pt>
                <c:pt idx="20713">
                  <c:v>0.78474546296296299</c:v>
                </c:pt>
                <c:pt idx="20714">
                  <c:v>0.78474649305555555</c:v>
                </c:pt>
                <c:pt idx="20715">
                  <c:v>0.78474754629629639</c:v>
                </c:pt>
                <c:pt idx="20716">
                  <c:v>0.78474858796296287</c:v>
                </c:pt>
                <c:pt idx="20717">
                  <c:v>0.78474962962962957</c:v>
                </c:pt>
                <c:pt idx="20718">
                  <c:v>0.78475101851851858</c:v>
                </c:pt>
                <c:pt idx="20719">
                  <c:v>0.78475207175925921</c:v>
                </c:pt>
                <c:pt idx="20720">
                  <c:v>0.78475310185185176</c:v>
                </c:pt>
                <c:pt idx="20721">
                  <c:v>0.78475414351851847</c:v>
                </c:pt>
                <c:pt idx="20722">
                  <c:v>0.78475518518518517</c:v>
                </c:pt>
                <c:pt idx="20723">
                  <c:v>0.78475622685185187</c:v>
                </c:pt>
                <c:pt idx="20724">
                  <c:v>0.78475726851851846</c:v>
                </c:pt>
                <c:pt idx="20725">
                  <c:v>0.78475829861111113</c:v>
                </c:pt>
                <c:pt idx="20726">
                  <c:v>0.78475935185185186</c:v>
                </c:pt>
                <c:pt idx="20727">
                  <c:v>0.78476039351851856</c:v>
                </c:pt>
                <c:pt idx="20728">
                  <c:v>0.78476143518518515</c:v>
                </c:pt>
                <c:pt idx="20729">
                  <c:v>0.78476247685185185</c:v>
                </c:pt>
                <c:pt idx="20730">
                  <c:v>0.78476351851851855</c:v>
                </c:pt>
                <c:pt idx="20731">
                  <c:v>0.78476456018518526</c:v>
                </c:pt>
                <c:pt idx="20732">
                  <c:v>0.78476562500000002</c:v>
                </c:pt>
                <c:pt idx="20733">
                  <c:v>0.78476664351851844</c:v>
                </c:pt>
                <c:pt idx="20734">
                  <c:v>0.78476768518518514</c:v>
                </c:pt>
                <c:pt idx="20735">
                  <c:v>0.78476872685185184</c:v>
                </c:pt>
                <c:pt idx="20736">
                  <c:v>0.7847697569444444</c:v>
                </c:pt>
                <c:pt idx="20737">
                  <c:v>0.78477081018518513</c:v>
                </c:pt>
                <c:pt idx="20738">
                  <c:v>0.78477185185185183</c:v>
                </c:pt>
                <c:pt idx="20739">
                  <c:v>0.78477289351851853</c:v>
                </c:pt>
                <c:pt idx="20740">
                  <c:v>0.78477394675925927</c:v>
                </c:pt>
                <c:pt idx="20741">
                  <c:v>0.78477497685185182</c:v>
                </c:pt>
                <c:pt idx="20742">
                  <c:v>0.78477601851851853</c:v>
                </c:pt>
                <c:pt idx="20743">
                  <c:v>0.78477706018518523</c:v>
                </c:pt>
                <c:pt idx="20744">
                  <c:v>0.78477810185185193</c:v>
                </c:pt>
                <c:pt idx="20745">
                  <c:v>0.78477914351851863</c:v>
                </c:pt>
                <c:pt idx="20746">
                  <c:v>0.78478018518518511</c:v>
                </c:pt>
                <c:pt idx="20747">
                  <c:v>0.78478121527777789</c:v>
                </c:pt>
                <c:pt idx="20748">
                  <c:v>0.78478226851851851</c:v>
                </c:pt>
                <c:pt idx="20749">
                  <c:v>0.78478331018518521</c:v>
                </c:pt>
                <c:pt idx="20750">
                  <c:v>0.78478436342592595</c:v>
                </c:pt>
                <c:pt idx="20751">
                  <c:v>0.7847853935185185</c:v>
                </c:pt>
                <c:pt idx="20752">
                  <c:v>0.7847864351851852</c:v>
                </c:pt>
                <c:pt idx="20753">
                  <c:v>0.78478747685185191</c:v>
                </c:pt>
                <c:pt idx="20754">
                  <c:v>0.7847885185185185</c:v>
                </c:pt>
                <c:pt idx="20755">
                  <c:v>0.7847895601851852</c:v>
                </c:pt>
                <c:pt idx="20756">
                  <c:v>0.7847906018518519</c:v>
                </c:pt>
                <c:pt idx="20757">
                  <c:v>0.7847916435185186</c:v>
                </c:pt>
                <c:pt idx="20758">
                  <c:v>0.78479267361111116</c:v>
                </c:pt>
                <c:pt idx="20759">
                  <c:v>0.78479372685185178</c:v>
                </c:pt>
                <c:pt idx="20760">
                  <c:v>0.78479478009259263</c:v>
                </c:pt>
                <c:pt idx="20761">
                  <c:v>0.78479581018518518</c:v>
                </c:pt>
                <c:pt idx="20762">
                  <c:v>0.78479685185185188</c:v>
                </c:pt>
                <c:pt idx="20763">
                  <c:v>0.78479789351851847</c:v>
                </c:pt>
                <c:pt idx="20764">
                  <c:v>0.78479893518518518</c:v>
                </c:pt>
                <c:pt idx="20765">
                  <c:v>0.78479997685185188</c:v>
                </c:pt>
                <c:pt idx="20766">
                  <c:v>0.78480101851851858</c:v>
                </c:pt>
                <c:pt idx="20767">
                  <c:v>0.78480206018518517</c:v>
                </c:pt>
                <c:pt idx="20768">
                  <c:v>0.78480310185185187</c:v>
                </c:pt>
                <c:pt idx="20769">
                  <c:v>0.78480413194444443</c:v>
                </c:pt>
                <c:pt idx="20770">
                  <c:v>0.78480519675925919</c:v>
                </c:pt>
                <c:pt idx="20771">
                  <c:v>0.78480622685185175</c:v>
                </c:pt>
                <c:pt idx="20772">
                  <c:v>0.78480726851851845</c:v>
                </c:pt>
                <c:pt idx="20773">
                  <c:v>0.78480865740740746</c:v>
                </c:pt>
                <c:pt idx="20774">
                  <c:v>0.78480969907407416</c:v>
                </c:pt>
                <c:pt idx="20775">
                  <c:v>0.78481074074074064</c:v>
                </c:pt>
                <c:pt idx="20776">
                  <c:v>0.78481178240740734</c:v>
                </c:pt>
                <c:pt idx="20777">
                  <c:v>0.78481282407407404</c:v>
                </c:pt>
                <c:pt idx="20778">
                  <c:v>0.78481386574074075</c:v>
                </c:pt>
                <c:pt idx="20779">
                  <c:v>0.78481490740740734</c:v>
                </c:pt>
                <c:pt idx="20780">
                  <c:v>0.7848159375</c:v>
                </c:pt>
                <c:pt idx="20781">
                  <c:v>0.78481697916666671</c:v>
                </c:pt>
                <c:pt idx="20782">
                  <c:v>0.7848180208333333</c:v>
                </c:pt>
                <c:pt idx="20783">
                  <c:v>0.7848190625</c:v>
                </c:pt>
                <c:pt idx="20784">
                  <c:v>0.7848201041666667</c:v>
                </c:pt>
                <c:pt idx="20785">
                  <c:v>0.78482115740740743</c:v>
                </c:pt>
                <c:pt idx="20786">
                  <c:v>0.78482219907407413</c:v>
                </c:pt>
                <c:pt idx="20787">
                  <c:v>0.78482324074074084</c:v>
                </c:pt>
                <c:pt idx="20788">
                  <c:v>0.78482428240740731</c:v>
                </c:pt>
                <c:pt idx="20789">
                  <c:v>0.78482532407407402</c:v>
                </c:pt>
                <c:pt idx="20790">
                  <c:v>0.78482636574074072</c:v>
                </c:pt>
                <c:pt idx="20791">
                  <c:v>0.78482739583333327</c:v>
                </c:pt>
                <c:pt idx="20792">
                  <c:v>0.78482844907407401</c:v>
                </c:pt>
                <c:pt idx="20793">
                  <c:v>0.78482949074074071</c:v>
                </c:pt>
                <c:pt idx="20794">
                  <c:v>0.78483053240740741</c:v>
                </c:pt>
                <c:pt idx="20795">
                  <c:v>0.78483157407407411</c:v>
                </c:pt>
                <c:pt idx="20796">
                  <c:v>0.78483261574074081</c:v>
                </c:pt>
                <c:pt idx="20797">
                  <c:v>0.7848336574074074</c:v>
                </c:pt>
                <c:pt idx="20798">
                  <c:v>0.7848346990740741</c:v>
                </c:pt>
                <c:pt idx="20799">
                  <c:v>0.78483574074074081</c:v>
                </c:pt>
                <c:pt idx="20800">
                  <c:v>0.78483678240740751</c:v>
                </c:pt>
                <c:pt idx="20801">
                  <c:v>0.78483782407407399</c:v>
                </c:pt>
                <c:pt idx="20802">
                  <c:v>0.78483886574074069</c:v>
                </c:pt>
                <c:pt idx="20803">
                  <c:v>0.78483989583333325</c:v>
                </c:pt>
                <c:pt idx="20804">
                  <c:v>0.78484094907407409</c:v>
                </c:pt>
                <c:pt idx="20805">
                  <c:v>0.78484199074074068</c:v>
                </c:pt>
                <c:pt idx="20806">
                  <c:v>0.78484303240740738</c:v>
                </c:pt>
                <c:pt idx="20807">
                  <c:v>0.78484407407407408</c:v>
                </c:pt>
                <c:pt idx="20808">
                  <c:v>0.78484511574074078</c:v>
                </c:pt>
                <c:pt idx="20809">
                  <c:v>0.78484614583333334</c:v>
                </c:pt>
                <c:pt idx="20810">
                  <c:v>0.78484719907407408</c:v>
                </c:pt>
                <c:pt idx="20811">
                  <c:v>0.78484824074074078</c:v>
                </c:pt>
                <c:pt idx="20812">
                  <c:v>0.78484928240740748</c:v>
                </c:pt>
                <c:pt idx="20813">
                  <c:v>0.78485032407407418</c:v>
                </c:pt>
                <c:pt idx="20814">
                  <c:v>0.78485135416666674</c:v>
                </c:pt>
                <c:pt idx="20815">
                  <c:v>0.78485240740740736</c:v>
                </c:pt>
                <c:pt idx="20816">
                  <c:v>0.78485344907407406</c:v>
                </c:pt>
                <c:pt idx="20817">
                  <c:v>0.78485449074074076</c:v>
                </c:pt>
                <c:pt idx="20818">
                  <c:v>0.78485553240740735</c:v>
                </c:pt>
                <c:pt idx="20819">
                  <c:v>0.78485657407407405</c:v>
                </c:pt>
                <c:pt idx="20820">
                  <c:v>0.78485761574074075</c:v>
                </c:pt>
                <c:pt idx="20821">
                  <c:v>0.78485865740740746</c:v>
                </c:pt>
                <c:pt idx="20822">
                  <c:v>0.78485969907407405</c:v>
                </c:pt>
                <c:pt idx="20823">
                  <c:v>0.78486074074074075</c:v>
                </c:pt>
                <c:pt idx="20824">
                  <c:v>0.78486178240740745</c:v>
                </c:pt>
                <c:pt idx="20825">
                  <c:v>0.78486281250000001</c:v>
                </c:pt>
                <c:pt idx="20826">
                  <c:v>0.78486386574074063</c:v>
                </c:pt>
                <c:pt idx="20827">
                  <c:v>0.78486490740740733</c:v>
                </c:pt>
                <c:pt idx="20828">
                  <c:v>0.78486629629629634</c:v>
                </c:pt>
                <c:pt idx="20829">
                  <c:v>0.78486733796296304</c:v>
                </c:pt>
                <c:pt idx="20830">
                  <c:v>0.78486837962962974</c:v>
                </c:pt>
                <c:pt idx="20831">
                  <c:v>0.78486942129629622</c:v>
                </c:pt>
                <c:pt idx="20832">
                  <c:v>0.78487046296296292</c:v>
                </c:pt>
                <c:pt idx="20833">
                  <c:v>0.78487150462962962</c:v>
                </c:pt>
                <c:pt idx="20834">
                  <c:v>0.78487254629629633</c:v>
                </c:pt>
                <c:pt idx="20835">
                  <c:v>0.78487358796296292</c:v>
                </c:pt>
                <c:pt idx="20836">
                  <c:v>0.78487461805555558</c:v>
                </c:pt>
                <c:pt idx="20837">
                  <c:v>0.78487567129629632</c:v>
                </c:pt>
                <c:pt idx="20838">
                  <c:v>0.78487671296296302</c:v>
                </c:pt>
                <c:pt idx="20839">
                  <c:v>0.78487775462962961</c:v>
                </c:pt>
                <c:pt idx="20840">
                  <c:v>0.78487879629629631</c:v>
                </c:pt>
                <c:pt idx="20841">
                  <c:v>0.78487983796296301</c:v>
                </c:pt>
                <c:pt idx="20842">
                  <c:v>0.78488087962962971</c:v>
                </c:pt>
                <c:pt idx="20843">
                  <c:v>0.78488190972222227</c:v>
                </c:pt>
                <c:pt idx="20844">
                  <c:v>0.78488296296296289</c:v>
                </c:pt>
                <c:pt idx="20845">
                  <c:v>0.78488400462962959</c:v>
                </c:pt>
                <c:pt idx="20846">
                  <c:v>0.7848850462962963</c:v>
                </c:pt>
                <c:pt idx="20847">
                  <c:v>0.78488607638888885</c:v>
                </c:pt>
                <c:pt idx="20848">
                  <c:v>0.78488712962962959</c:v>
                </c:pt>
                <c:pt idx="20849">
                  <c:v>0.78488817129629629</c:v>
                </c:pt>
                <c:pt idx="20850">
                  <c:v>0.78488921296296299</c:v>
                </c:pt>
                <c:pt idx="20851">
                  <c:v>0.78489025462962969</c:v>
                </c:pt>
                <c:pt idx="20852">
                  <c:v>0.78489130787037042</c:v>
                </c:pt>
                <c:pt idx="20853">
                  <c:v>0.78489233796296298</c:v>
                </c:pt>
                <c:pt idx="20854">
                  <c:v>0.78489337962962968</c:v>
                </c:pt>
                <c:pt idx="20855">
                  <c:v>0.78489442129629639</c:v>
                </c:pt>
                <c:pt idx="20856">
                  <c:v>0.78489546296296286</c:v>
                </c:pt>
                <c:pt idx="20857">
                  <c:v>0.78489651620370371</c:v>
                </c:pt>
                <c:pt idx="20858">
                  <c:v>0.78489753472222212</c:v>
                </c:pt>
                <c:pt idx="20859">
                  <c:v>0.78489858796296297</c:v>
                </c:pt>
                <c:pt idx="20860">
                  <c:v>0.78489962962962956</c:v>
                </c:pt>
                <c:pt idx="20861">
                  <c:v>0.78490067129629626</c:v>
                </c:pt>
                <c:pt idx="20862">
                  <c:v>0.78490171296296296</c:v>
                </c:pt>
                <c:pt idx="20863">
                  <c:v>0.78490275462962966</c:v>
                </c:pt>
                <c:pt idx="20864">
                  <c:v>0.78490379629629636</c:v>
                </c:pt>
                <c:pt idx="20865">
                  <c:v>0.78490483796296295</c:v>
                </c:pt>
                <c:pt idx="20866">
                  <c:v>0.78490587962962965</c:v>
                </c:pt>
                <c:pt idx="20867">
                  <c:v>0.78490692129629636</c:v>
                </c:pt>
                <c:pt idx="20868">
                  <c:v>0.78490796296296306</c:v>
                </c:pt>
                <c:pt idx="20869">
                  <c:v>0.78490900462962954</c:v>
                </c:pt>
                <c:pt idx="20870">
                  <c:v>0.78491004629629624</c:v>
                </c:pt>
                <c:pt idx="20871">
                  <c:v>0.78491108796296294</c:v>
                </c:pt>
                <c:pt idx="20872">
                  <c:v>0.78491212962962964</c:v>
                </c:pt>
                <c:pt idx="20873">
                  <c:v>0.78491317129629623</c:v>
                </c:pt>
                <c:pt idx="20874">
                  <c:v>0.78491421296296293</c:v>
                </c:pt>
                <c:pt idx="20875">
                  <c:v>0.78491525462962963</c:v>
                </c:pt>
                <c:pt idx="20876">
                  <c:v>0.78491629629629633</c:v>
                </c:pt>
                <c:pt idx="20877">
                  <c:v>0.78491733796296292</c:v>
                </c:pt>
                <c:pt idx="20878">
                  <c:v>0.78491837962962963</c:v>
                </c:pt>
                <c:pt idx="20879">
                  <c:v>0.78491945601851854</c:v>
                </c:pt>
                <c:pt idx="20880">
                  <c:v>0.78492045138888888</c:v>
                </c:pt>
                <c:pt idx="20881">
                  <c:v>0.78492150462962973</c:v>
                </c:pt>
                <c:pt idx="20882">
                  <c:v>0.78492254629629621</c:v>
                </c:pt>
                <c:pt idx="20883">
                  <c:v>0.78492393518518522</c:v>
                </c:pt>
                <c:pt idx="20884">
                  <c:v>0.78492498842592584</c:v>
                </c:pt>
                <c:pt idx="20885">
                  <c:v>0.78492601851851862</c:v>
                </c:pt>
                <c:pt idx="20886">
                  <c:v>0.7849270601851851</c:v>
                </c:pt>
                <c:pt idx="20887">
                  <c:v>0.7849281018518518</c:v>
                </c:pt>
                <c:pt idx="20888">
                  <c:v>0.7849291435185185</c:v>
                </c:pt>
                <c:pt idx="20889">
                  <c:v>0.7849301851851852</c:v>
                </c:pt>
                <c:pt idx="20890">
                  <c:v>0.78493122685185179</c:v>
                </c:pt>
                <c:pt idx="20891">
                  <c:v>0.78493225694444446</c:v>
                </c:pt>
                <c:pt idx="20892">
                  <c:v>0.7849333101851852</c:v>
                </c:pt>
                <c:pt idx="20893">
                  <c:v>0.7849343518518519</c:v>
                </c:pt>
                <c:pt idx="20894">
                  <c:v>0.78493539351851849</c:v>
                </c:pt>
                <c:pt idx="20895">
                  <c:v>0.78493643518518519</c:v>
                </c:pt>
                <c:pt idx="20896">
                  <c:v>0.78493747685185189</c:v>
                </c:pt>
                <c:pt idx="20897">
                  <c:v>0.78493851851851859</c:v>
                </c:pt>
                <c:pt idx="20898">
                  <c:v>0.78493956018518529</c:v>
                </c:pt>
                <c:pt idx="20899">
                  <c:v>0.78494060185185177</c:v>
                </c:pt>
                <c:pt idx="20900">
                  <c:v>0.78494164351851847</c:v>
                </c:pt>
                <c:pt idx="20901">
                  <c:v>0.78494270833333335</c:v>
                </c:pt>
                <c:pt idx="20902">
                  <c:v>0.78494371527777773</c:v>
                </c:pt>
                <c:pt idx="20903">
                  <c:v>0.78494476851851847</c:v>
                </c:pt>
                <c:pt idx="20904">
                  <c:v>0.78494581018518517</c:v>
                </c:pt>
                <c:pt idx="20905">
                  <c:v>0.78494685185185187</c:v>
                </c:pt>
                <c:pt idx="20906">
                  <c:v>0.78494789351851857</c:v>
                </c:pt>
                <c:pt idx="20907">
                  <c:v>0.78494893518518516</c:v>
                </c:pt>
                <c:pt idx="20908">
                  <c:v>0.78494997685185186</c:v>
                </c:pt>
                <c:pt idx="20909">
                  <c:v>0.78495101851851856</c:v>
                </c:pt>
                <c:pt idx="20910">
                  <c:v>0.78495206018518526</c:v>
                </c:pt>
                <c:pt idx="20911">
                  <c:v>0.78495310185185174</c:v>
                </c:pt>
                <c:pt idx="20912">
                  <c:v>0.78495414351851844</c:v>
                </c:pt>
                <c:pt idx="20913">
                  <c:v>0.784955173611111</c:v>
                </c:pt>
                <c:pt idx="20914">
                  <c:v>0.78495622685185185</c:v>
                </c:pt>
                <c:pt idx="20915">
                  <c:v>0.78495726851851855</c:v>
                </c:pt>
                <c:pt idx="20916">
                  <c:v>0.78495831018518514</c:v>
                </c:pt>
                <c:pt idx="20917">
                  <c:v>0.78495935185185184</c:v>
                </c:pt>
                <c:pt idx="20918">
                  <c:v>0.78496039351851854</c:v>
                </c:pt>
                <c:pt idx="20919">
                  <c:v>0.78496143518518524</c:v>
                </c:pt>
                <c:pt idx="20920">
                  <c:v>0.78496247685185183</c:v>
                </c:pt>
                <c:pt idx="20921">
                  <c:v>0.78496351851851853</c:v>
                </c:pt>
                <c:pt idx="20922">
                  <c:v>0.78496457175925916</c:v>
                </c:pt>
                <c:pt idx="20923">
                  <c:v>0.78496560185185194</c:v>
                </c:pt>
                <c:pt idx="20924">
                  <c:v>0.78496663194444449</c:v>
                </c:pt>
                <c:pt idx="20925">
                  <c:v>0.78496768518518512</c:v>
                </c:pt>
                <c:pt idx="20926">
                  <c:v>0.78496872685185182</c:v>
                </c:pt>
                <c:pt idx="20927">
                  <c:v>0.78496976851851852</c:v>
                </c:pt>
                <c:pt idx="20928">
                  <c:v>0.78497081018518522</c:v>
                </c:pt>
                <c:pt idx="20929">
                  <c:v>0.78497185185185181</c:v>
                </c:pt>
                <c:pt idx="20930">
                  <c:v>0.78497289351851851</c:v>
                </c:pt>
                <c:pt idx="20931">
                  <c:v>0.78497393518518521</c:v>
                </c:pt>
                <c:pt idx="20932">
                  <c:v>0.78497498842592595</c:v>
                </c:pt>
                <c:pt idx="20933">
                  <c:v>0.7849760185185185</c:v>
                </c:pt>
                <c:pt idx="20934">
                  <c:v>0.7849770601851852</c:v>
                </c:pt>
                <c:pt idx="20935">
                  <c:v>0.78497809027777776</c:v>
                </c:pt>
                <c:pt idx="20936">
                  <c:v>0.78497913194444446</c:v>
                </c:pt>
                <c:pt idx="20937">
                  <c:v>0.78498017361111116</c:v>
                </c:pt>
                <c:pt idx="20938">
                  <c:v>0.78498122685185179</c:v>
                </c:pt>
                <c:pt idx="20939">
                  <c:v>0.7849826157407408</c:v>
                </c:pt>
                <c:pt idx="20940">
                  <c:v>0.7849836574074075</c:v>
                </c:pt>
                <c:pt idx="20941">
                  <c:v>0.78498469907407398</c:v>
                </c:pt>
                <c:pt idx="20942">
                  <c:v>0.78498574074074068</c:v>
                </c:pt>
                <c:pt idx="20943">
                  <c:v>0.78498678240740738</c:v>
                </c:pt>
                <c:pt idx="20944">
                  <c:v>0.78498782407407408</c:v>
                </c:pt>
                <c:pt idx="20945">
                  <c:v>0.78498887731481481</c:v>
                </c:pt>
                <c:pt idx="20946">
                  <c:v>0.78498989583333334</c:v>
                </c:pt>
                <c:pt idx="20947">
                  <c:v>0.78499094907407407</c:v>
                </c:pt>
                <c:pt idx="20948">
                  <c:v>0.78499199074074077</c:v>
                </c:pt>
                <c:pt idx="20949">
                  <c:v>0.78499303240740748</c:v>
                </c:pt>
                <c:pt idx="20950">
                  <c:v>0.78499407407407407</c:v>
                </c:pt>
                <c:pt idx="20951">
                  <c:v>0.78499511574074077</c:v>
                </c:pt>
                <c:pt idx="20952">
                  <c:v>0.78499615740740747</c:v>
                </c:pt>
                <c:pt idx="20953">
                  <c:v>0.78499719907407417</c:v>
                </c:pt>
                <c:pt idx="20954">
                  <c:v>0.78499824074074065</c:v>
                </c:pt>
                <c:pt idx="20955">
                  <c:v>0.78499928240740735</c:v>
                </c:pt>
                <c:pt idx="20956">
                  <c:v>0.78500032407407405</c:v>
                </c:pt>
                <c:pt idx="20957">
                  <c:v>0.78500135416666661</c:v>
                </c:pt>
                <c:pt idx="20958">
                  <c:v>0.78500240740740734</c:v>
                </c:pt>
                <c:pt idx="20959">
                  <c:v>0.78500344907407404</c:v>
                </c:pt>
                <c:pt idx="20960">
                  <c:v>0.78500449074074075</c:v>
                </c:pt>
                <c:pt idx="20961">
                  <c:v>0.78500553240740745</c:v>
                </c:pt>
                <c:pt idx="20962">
                  <c:v>0.78500658564814818</c:v>
                </c:pt>
                <c:pt idx="20963">
                  <c:v>0.78500761574074074</c:v>
                </c:pt>
                <c:pt idx="20964">
                  <c:v>0.78500865740740744</c:v>
                </c:pt>
                <c:pt idx="20965">
                  <c:v>0.78500969907407414</c:v>
                </c:pt>
                <c:pt idx="20966">
                  <c:v>0.78501074074074084</c:v>
                </c:pt>
                <c:pt idx="20967">
                  <c:v>0.78501178240740732</c:v>
                </c:pt>
                <c:pt idx="20968">
                  <c:v>0.7850128125000001</c:v>
                </c:pt>
                <c:pt idx="20969">
                  <c:v>0.78501386574074072</c:v>
                </c:pt>
                <c:pt idx="20970">
                  <c:v>0.78501490740740743</c:v>
                </c:pt>
                <c:pt idx="20971">
                  <c:v>0.78501594907407402</c:v>
                </c:pt>
                <c:pt idx="20972">
                  <c:v>0.78501699074074072</c:v>
                </c:pt>
                <c:pt idx="20973">
                  <c:v>0.78501803240740742</c:v>
                </c:pt>
                <c:pt idx="20974">
                  <c:v>0.78501907407407412</c:v>
                </c:pt>
                <c:pt idx="20975">
                  <c:v>0.78502011574074071</c:v>
                </c:pt>
                <c:pt idx="20976">
                  <c:v>0.78502115740740741</c:v>
                </c:pt>
                <c:pt idx="20977">
                  <c:v>0.78502219907407411</c:v>
                </c:pt>
                <c:pt idx="20978">
                  <c:v>0.78502324074074081</c:v>
                </c:pt>
                <c:pt idx="20979">
                  <c:v>0.78502439814814817</c:v>
                </c:pt>
                <c:pt idx="20980">
                  <c:v>0.78502532407407399</c:v>
                </c:pt>
                <c:pt idx="20981">
                  <c:v>0.78502636574074069</c:v>
                </c:pt>
                <c:pt idx="20982">
                  <c:v>0.7850274074074074</c:v>
                </c:pt>
                <c:pt idx="20983">
                  <c:v>0.7850284490740741</c:v>
                </c:pt>
                <c:pt idx="20984">
                  <c:v>0.78502949074074069</c:v>
                </c:pt>
                <c:pt idx="20985">
                  <c:v>0.78503053240740739</c:v>
                </c:pt>
                <c:pt idx="20986">
                  <c:v>0.78503157407407409</c:v>
                </c:pt>
                <c:pt idx="20987">
                  <c:v>0.78503261574074079</c:v>
                </c:pt>
                <c:pt idx="20988">
                  <c:v>0.78503365740740738</c:v>
                </c:pt>
                <c:pt idx="20989">
                  <c:v>0.78503469907407408</c:v>
                </c:pt>
                <c:pt idx="20990">
                  <c:v>0.78503572916666664</c:v>
                </c:pt>
                <c:pt idx="20991">
                  <c:v>0.78503678240740749</c:v>
                </c:pt>
                <c:pt idx="20992">
                  <c:v>0.78503782407407419</c:v>
                </c:pt>
                <c:pt idx="20993">
                  <c:v>0.78503886574074067</c:v>
                </c:pt>
                <c:pt idx="20994">
                  <c:v>0.78504060185185187</c:v>
                </c:pt>
                <c:pt idx="20995">
                  <c:v>0.78504164351851857</c:v>
                </c:pt>
                <c:pt idx="20996">
                  <c:v>0.78504267361111113</c:v>
                </c:pt>
                <c:pt idx="20997">
                  <c:v>0.78504372685185186</c:v>
                </c:pt>
                <c:pt idx="20998">
                  <c:v>0.78504476851851857</c:v>
                </c:pt>
                <c:pt idx="20999">
                  <c:v>0.78504581018518527</c:v>
                </c:pt>
                <c:pt idx="21000">
                  <c:v>0.78504686342592589</c:v>
                </c:pt>
                <c:pt idx="21001">
                  <c:v>0.78504788194444453</c:v>
                </c:pt>
                <c:pt idx="21002">
                  <c:v>0.78504893518518515</c:v>
                </c:pt>
                <c:pt idx="21003">
                  <c:v>0.78504997685185185</c:v>
                </c:pt>
                <c:pt idx="21004">
                  <c:v>0.78505101851851855</c:v>
                </c:pt>
                <c:pt idx="21005">
                  <c:v>0.78505206018518514</c:v>
                </c:pt>
                <c:pt idx="21006">
                  <c:v>0.78505310185185184</c:v>
                </c:pt>
                <c:pt idx="21007">
                  <c:v>0.78505449074074074</c:v>
                </c:pt>
                <c:pt idx="21008">
                  <c:v>0.78505553240740744</c:v>
                </c:pt>
                <c:pt idx="21009">
                  <c:v>0.78505657407407403</c:v>
                </c:pt>
                <c:pt idx="21010">
                  <c:v>0.78505761574074073</c:v>
                </c:pt>
                <c:pt idx="21011">
                  <c:v>0.78505865740740743</c:v>
                </c:pt>
                <c:pt idx="21012">
                  <c:v>0.78505968749999999</c:v>
                </c:pt>
                <c:pt idx="21013">
                  <c:v>0.78506074074074073</c:v>
                </c:pt>
                <c:pt idx="21014">
                  <c:v>0.78506178240740743</c:v>
                </c:pt>
                <c:pt idx="21015">
                  <c:v>0.78506282407407413</c:v>
                </c:pt>
                <c:pt idx="21016">
                  <c:v>0.78506386574074083</c:v>
                </c:pt>
                <c:pt idx="21017">
                  <c:v>0.78506490740740731</c:v>
                </c:pt>
                <c:pt idx="21018">
                  <c:v>0.78506594907407401</c:v>
                </c:pt>
                <c:pt idx="21019">
                  <c:v>0.78506699074074071</c:v>
                </c:pt>
                <c:pt idx="21020">
                  <c:v>0.78506803240740741</c:v>
                </c:pt>
                <c:pt idx="21021">
                  <c:v>0.785069074074074</c:v>
                </c:pt>
                <c:pt idx="21022">
                  <c:v>0.7850701157407407</c:v>
                </c:pt>
                <c:pt idx="21023">
                  <c:v>0.78507114583333326</c:v>
                </c:pt>
                <c:pt idx="21024">
                  <c:v>0.78507219907407411</c:v>
                </c:pt>
                <c:pt idx="21025">
                  <c:v>0.78507322916666666</c:v>
                </c:pt>
                <c:pt idx="21026">
                  <c:v>0.78507427083333337</c:v>
                </c:pt>
                <c:pt idx="21027">
                  <c:v>0.7850753240740741</c:v>
                </c:pt>
                <c:pt idx="21028">
                  <c:v>0.7850763657407408</c:v>
                </c:pt>
                <c:pt idx="21029">
                  <c:v>0.7850774074074075</c:v>
                </c:pt>
                <c:pt idx="21030">
                  <c:v>0.78507844907407398</c:v>
                </c:pt>
                <c:pt idx="21031">
                  <c:v>0.78507949074074068</c:v>
                </c:pt>
                <c:pt idx="21032">
                  <c:v>0.78508053240740738</c:v>
                </c:pt>
                <c:pt idx="21033">
                  <c:v>0.78508157407407408</c:v>
                </c:pt>
                <c:pt idx="21034">
                  <c:v>0.78508260416666664</c:v>
                </c:pt>
                <c:pt idx="21035">
                  <c:v>0.78508365740740738</c:v>
                </c:pt>
                <c:pt idx="21036">
                  <c:v>0.78508469907407408</c:v>
                </c:pt>
                <c:pt idx="21037">
                  <c:v>0.78508574074074078</c:v>
                </c:pt>
                <c:pt idx="21038">
                  <c:v>0.78508678240740737</c:v>
                </c:pt>
                <c:pt idx="21039">
                  <c:v>0.78508782407407407</c:v>
                </c:pt>
                <c:pt idx="21040">
                  <c:v>0.78508886574074077</c:v>
                </c:pt>
                <c:pt idx="21041">
                  <c:v>0.78508990740740747</c:v>
                </c:pt>
                <c:pt idx="21042">
                  <c:v>0.78509094907407417</c:v>
                </c:pt>
                <c:pt idx="21043">
                  <c:v>0.78509199074074065</c:v>
                </c:pt>
                <c:pt idx="21044">
                  <c:v>0.78509303240740735</c:v>
                </c:pt>
                <c:pt idx="21045">
                  <c:v>0.78509406249999991</c:v>
                </c:pt>
                <c:pt idx="21046">
                  <c:v>0.78509511574074076</c:v>
                </c:pt>
                <c:pt idx="21047">
                  <c:v>0.78509615740740735</c:v>
                </c:pt>
                <c:pt idx="21048">
                  <c:v>0.78509719907407405</c:v>
                </c:pt>
                <c:pt idx="21049">
                  <c:v>0.78509858796296295</c:v>
                </c:pt>
                <c:pt idx="21050">
                  <c:v>0.78509962962962965</c:v>
                </c:pt>
                <c:pt idx="21051">
                  <c:v>0.78510067129629624</c:v>
                </c:pt>
                <c:pt idx="21052">
                  <c:v>0.78510171296296294</c:v>
                </c:pt>
                <c:pt idx="21053">
                  <c:v>0.78510276620370367</c:v>
                </c:pt>
                <c:pt idx="21054">
                  <c:v>0.78510379629629634</c:v>
                </c:pt>
                <c:pt idx="21055">
                  <c:v>0.78510484953703708</c:v>
                </c:pt>
                <c:pt idx="21056">
                  <c:v>0.7851062152777778</c:v>
                </c:pt>
                <c:pt idx="21057">
                  <c:v>0.78510726851851853</c:v>
                </c:pt>
                <c:pt idx="21058">
                  <c:v>0.78510831018518523</c:v>
                </c:pt>
                <c:pt idx="21059">
                  <c:v>0.78510935185185182</c:v>
                </c:pt>
                <c:pt idx="21060">
                  <c:v>0.78511039351851852</c:v>
                </c:pt>
                <c:pt idx="21061">
                  <c:v>0.78511143518518522</c:v>
                </c:pt>
                <c:pt idx="21062">
                  <c:v>0.78511247685185193</c:v>
                </c:pt>
                <c:pt idx="21063">
                  <c:v>0.78511351851851841</c:v>
                </c:pt>
                <c:pt idx="21064">
                  <c:v>0.78511456018518511</c:v>
                </c:pt>
                <c:pt idx="21065">
                  <c:v>0.78511560185185181</c:v>
                </c:pt>
                <c:pt idx="21066">
                  <c:v>0.78511664351851851</c:v>
                </c:pt>
                <c:pt idx="21067">
                  <c:v>0.78511767361111107</c:v>
                </c:pt>
                <c:pt idx="21068">
                  <c:v>0.78511871527777777</c:v>
                </c:pt>
                <c:pt idx="21069">
                  <c:v>0.78511975694444447</c:v>
                </c:pt>
                <c:pt idx="21070">
                  <c:v>0.7851208101851852</c:v>
                </c:pt>
                <c:pt idx="21071">
                  <c:v>0.7851218518518519</c:v>
                </c:pt>
                <c:pt idx="21072">
                  <c:v>0.78512289351851849</c:v>
                </c:pt>
                <c:pt idx="21073">
                  <c:v>0.7851239351851852</c:v>
                </c:pt>
                <c:pt idx="21074">
                  <c:v>0.7851249768518519</c:v>
                </c:pt>
                <c:pt idx="21075">
                  <c:v>0.7851260185185186</c:v>
                </c:pt>
                <c:pt idx="21076">
                  <c:v>0.78512706018518508</c:v>
                </c:pt>
                <c:pt idx="21077">
                  <c:v>0.78512810185185178</c:v>
                </c:pt>
                <c:pt idx="21078">
                  <c:v>0.78512913194444434</c:v>
                </c:pt>
                <c:pt idx="21079">
                  <c:v>0.78513018518518518</c:v>
                </c:pt>
                <c:pt idx="21080">
                  <c:v>0.78513122685185188</c:v>
                </c:pt>
                <c:pt idx="21081">
                  <c:v>0.78513226851851847</c:v>
                </c:pt>
                <c:pt idx="21082">
                  <c:v>0.78513331018518517</c:v>
                </c:pt>
                <c:pt idx="21083">
                  <c:v>0.78513434027777773</c:v>
                </c:pt>
                <c:pt idx="21084">
                  <c:v>0.78513539351851858</c:v>
                </c:pt>
                <c:pt idx="21085">
                  <c:v>0.78513643518518517</c:v>
                </c:pt>
                <c:pt idx="21086">
                  <c:v>0.78513747685185187</c:v>
                </c:pt>
                <c:pt idx="21087">
                  <c:v>0.78513851851851857</c:v>
                </c:pt>
                <c:pt idx="21088">
                  <c:v>0.78513956018518527</c:v>
                </c:pt>
                <c:pt idx="21089">
                  <c:v>0.78514059027777783</c:v>
                </c:pt>
                <c:pt idx="21090">
                  <c:v>0.78514164351851845</c:v>
                </c:pt>
                <c:pt idx="21091">
                  <c:v>0.78514268518518515</c:v>
                </c:pt>
                <c:pt idx="21092">
                  <c:v>0.78514372685185185</c:v>
                </c:pt>
                <c:pt idx="21093">
                  <c:v>0.78514476851851855</c:v>
                </c:pt>
                <c:pt idx="21094">
                  <c:v>0.78514581018518514</c:v>
                </c:pt>
                <c:pt idx="21095">
                  <c:v>0.78514685185185185</c:v>
                </c:pt>
                <c:pt idx="21096">
                  <c:v>0.78514789351851855</c:v>
                </c:pt>
                <c:pt idx="21097">
                  <c:v>0.78514893518518525</c:v>
                </c:pt>
                <c:pt idx="21098">
                  <c:v>0.78514997685185184</c:v>
                </c:pt>
                <c:pt idx="21099">
                  <c:v>0.78515101851851854</c:v>
                </c:pt>
                <c:pt idx="21100">
                  <c:v>0.7851520486111111</c:v>
                </c:pt>
                <c:pt idx="21101">
                  <c:v>0.78515310185185194</c:v>
                </c:pt>
                <c:pt idx="21102">
                  <c:v>0.78515414351851842</c:v>
                </c:pt>
                <c:pt idx="21103">
                  <c:v>0.78515518518518512</c:v>
                </c:pt>
                <c:pt idx="21104">
                  <c:v>0.78515660879629623</c:v>
                </c:pt>
                <c:pt idx="21105">
                  <c:v>0.78515761574074083</c:v>
                </c:pt>
                <c:pt idx="21106">
                  <c:v>0.78515865740740731</c:v>
                </c:pt>
                <c:pt idx="21107">
                  <c:v>0.78515969907407401</c:v>
                </c:pt>
                <c:pt idx="21108">
                  <c:v>0.78516074074074071</c:v>
                </c:pt>
                <c:pt idx="21109">
                  <c:v>0.78516177083333327</c:v>
                </c:pt>
                <c:pt idx="21110">
                  <c:v>0.78516284722222229</c:v>
                </c:pt>
                <c:pt idx="21111">
                  <c:v>0.78516420138888898</c:v>
                </c:pt>
                <c:pt idx="21112">
                  <c:v>0.78516524305555546</c:v>
                </c:pt>
                <c:pt idx="21113">
                  <c:v>0.78516628472222216</c:v>
                </c:pt>
                <c:pt idx="21114">
                  <c:v>0.78516732638888886</c:v>
                </c:pt>
                <c:pt idx="21115">
                  <c:v>0.7851683796296296</c:v>
                </c:pt>
                <c:pt idx="21116">
                  <c:v>0.7851694212962963</c:v>
                </c:pt>
                <c:pt idx="21117">
                  <c:v>0.785170462962963</c:v>
                </c:pt>
                <c:pt idx="21118">
                  <c:v>0.7851715046296297</c:v>
                </c:pt>
                <c:pt idx="21119">
                  <c:v>0.78517254629629629</c:v>
                </c:pt>
                <c:pt idx="21120">
                  <c:v>0.78517358796296299</c:v>
                </c:pt>
                <c:pt idx="21121">
                  <c:v>0.78517461805555555</c:v>
                </c:pt>
                <c:pt idx="21122">
                  <c:v>0.7851756712962964</c:v>
                </c:pt>
                <c:pt idx="21123">
                  <c:v>0.78517671296296287</c:v>
                </c:pt>
                <c:pt idx="21124">
                  <c:v>0.78517775462962958</c:v>
                </c:pt>
                <c:pt idx="21125">
                  <c:v>0.78517879629629628</c:v>
                </c:pt>
                <c:pt idx="21126">
                  <c:v>0.78517983796296298</c:v>
                </c:pt>
                <c:pt idx="21127">
                  <c:v>0.78518087962962957</c:v>
                </c:pt>
                <c:pt idx="21128">
                  <c:v>0.78518192129629627</c:v>
                </c:pt>
                <c:pt idx="21129">
                  <c:v>0.78518296296296297</c:v>
                </c:pt>
                <c:pt idx="21130">
                  <c:v>0.78518400462962967</c:v>
                </c:pt>
                <c:pt idx="21131">
                  <c:v>0.78518504629629626</c:v>
                </c:pt>
                <c:pt idx="21132">
                  <c:v>0.78518608796296296</c:v>
                </c:pt>
                <c:pt idx="21133">
                  <c:v>0.78518711805555552</c:v>
                </c:pt>
                <c:pt idx="21134">
                  <c:v>0.78518817129629637</c:v>
                </c:pt>
                <c:pt idx="21135">
                  <c:v>0.78518921296296307</c:v>
                </c:pt>
                <c:pt idx="21136">
                  <c:v>0.78519025462962955</c:v>
                </c:pt>
                <c:pt idx="21137">
                  <c:v>0.78519130787037039</c:v>
                </c:pt>
                <c:pt idx="21138">
                  <c:v>0.78519233796296295</c:v>
                </c:pt>
                <c:pt idx="21139">
                  <c:v>0.78519337962962965</c:v>
                </c:pt>
                <c:pt idx="21140">
                  <c:v>0.78519442129629624</c:v>
                </c:pt>
                <c:pt idx="21141">
                  <c:v>0.78519546296296294</c:v>
                </c:pt>
                <c:pt idx="21142">
                  <c:v>0.7851964930555555</c:v>
                </c:pt>
                <c:pt idx="21143">
                  <c:v>0.78519754629629634</c:v>
                </c:pt>
                <c:pt idx="21144">
                  <c:v>0.7851985763888889</c:v>
                </c:pt>
                <c:pt idx="21145">
                  <c:v>0.78519962962962964</c:v>
                </c:pt>
                <c:pt idx="21146">
                  <c:v>0.78520067129629634</c:v>
                </c:pt>
                <c:pt idx="21147">
                  <c:v>0.78520171296296304</c:v>
                </c:pt>
                <c:pt idx="21148">
                  <c:v>0.78520275462962952</c:v>
                </c:pt>
                <c:pt idx="21149">
                  <c:v>0.78520379629629622</c:v>
                </c:pt>
                <c:pt idx="21150">
                  <c:v>0.78520483796296292</c:v>
                </c:pt>
                <c:pt idx="21151">
                  <c:v>0.78520587962962962</c:v>
                </c:pt>
                <c:pt idx="21152">
                  <c:v>0.78520692129629632</c:v>
                </c:pt>
                <c:pt idx="21153">
                  <c:v>0.78520796296296291</c:v>
                </c:pt>
                <c:pt idx="21154">
                  <c:v>0.78520900462962961</c:v>
                </c:pt>
                <c:pt idx="21155">
                  <c:v>0.78521003472222217</c:v>
                </c:pt>
                <c:pt idx="21156">
                  <c:v>0.78521108796296302</c:v>
                </c:pt>
                <c:pt idx="21157">
                  <c:v>0.78521212962962961</c:v>
                </c:pt>
                <c:pt idx="21158">
                  <c:v>0.78521351851851851</c:v>
                </c:pt>
                <c:pt idx="21159">
                  <c:v>0.78521457175925924</c:v>
                </c:pt>
                <c:pt idx="21160">
                  <c:v>0.78521559027777776</c:v>
                </c:pt>
                <c:pt idx="21161">
                  <c:v>0.7852166435185185</c:v>
                </c:pt>
                <c:pt idx="21162">
                  <c:v>0.7852176851851852</c:v>
                </c:pt>
                <c:pt idx="21163">
                  <c:v>0.7852187268518519</c:v>
                </c:pt>
                <c:pt idx="21164">
                  <c:v>0.7852197685185186</c:v>
                </c:pt>
                <c:pt idx="21165">
                  <c:v>0.78522081018518508</c:v>
                </c:pt>
                <c:pt idx="21166">
                  <c:v>0.78522184027777786</c:v>
                </c:pt>
                <c:pt idx="21167">
                  <c:v>0.78522289351851848</c:v>
                </c:pt>
                <c:pt idx="21168">
                  <c:v>0.78522393518518518</c:v>
                </c:pt>
                <c:pt idx="21169">
                  <c:v>0.78522497685185189</c:v>
                </c:pt>
                <c:pt idx="21170">
                  <c:v>0.78522601851851848</c:v>
                </c:pt>
                <c:pt idx="21171">
                  <c:v>0.78522706018518518</c:v>
                </c:pt>
                <c:pt idx="21172">
                  <c:v>0.78522810185185188</c:v>
                </c:pt>
                <c:pt idx="21173">
                  <c:v>0.78522913194444444</c:v>
                </c:pt>
                <c:pt idx="21174">
                  <c:v>0.78523018518518517</c:v>
                </c:pt>
                <c:pt idx="21175">
                  <c:v>0.78523122685185187</c:v>
                </c:pt>
                <c:pt idx="21176">
                  <c:v>0.78523225694444443</c:v>
                </c:pt>
                <c:pt idx="21177">
                  <c:v>0.78523329861111113</c:v>
                </c:pt>
                <c:pt idx="21178">
                  <c:v>0.78523435185185175</c:v>
                </c:pt>
                <c:pt idx="21179">
                  <c:v>0.7852354050925926</c:v>
                </c:pt>
                <c:pt idx="21180">
                  <c:v>0.78523643518518516</c:v>
                </c:pt>
                <c:pt idx="21181">
                  <c:v>0.78523747685185186</c:v>
                </c:pt>
                <c:pt idx="21182">
                  <c:v>0.78523851851851845</c:v>
                </c:pt>
                <c:pt idx="21183">
                  <c:v>0.78523954861111112</c:v>
                </c:pt>
                <c:pt idx="21184">
                  <c:v>0.78524060185185185</c:v>
                </c:pt>
                <c:pt idx="21185">
                  <c:v>0.78524164351851855</c:v>
                </c:pt>
                <c:pt idx="21186">
                  <c:v>0.78524268518518525</c:v>
                </c:pt>
                <c:pt idx="21187">
                  <c:v>0.78524372685185184</c:v>
                </c:pt>
                <c:pt idx="21188">
                  <c:v>0.78524511574074074</c:v>
                </c:pt>
                <c:pt idx="21189">
                  <c:v>0.78524615740740744</c:v>
                </c:pt>
                <c:pt idx="21190">
                  <c:v>0.78524719907407414</c:v>
                </c:pt>
                <c:pt idx="21191">
                  <c:v>0.78524824074074073</c:v>
                </c:pt>
                <c:pt idx="21192">
                  <c:v>0.78524928240740743</c:v>
                </c:pt>
                <c:pt idx="21193">
                  <c:v>0.78525032407407414</c:v>
                </c:pt>
                <c:pt idx="21194">
                  <c:v>0.78525135416666669</c:v>
                </c:pt>
                <c:pt idx="21195">
                  <c:v>0.78525240740740732</c:v>
                </c:pt>
                <c:pt idx="21196">
                  <c:v>0.78525344907407402</c:v>
                </c:pt>
                <c:pt idx="21197">
                  <c:v>0.78525449074074072</c:v>
                </c:pt>
                <c:pt idx="21198">
                  <c:v>0.78525552083333328</c:v>
                </c:pt>
                <c:pt idx="21199">
                  <c:v>0.78525656249999998</c:v>
                </c:pt>
                <c:pt idx="21200">
                  <c:v>0.78525761574074071</c:v>
                </c:pt>
                <c:pt idx="21201">
                  <c:v>0.78525865740740741</c:v>
                </c:pt>
                <c:pt idx="21202">
                  <c:v>0.78525969907407411</c:v>
                </c:pt>
                <c:pt idx="21203">
                  <c:v>0.78526082175925926</c:v>
                </c:pt>
                <c:pt idx="21204">
                  <c:v>0.7852617824074074</c:v>
                </c:pt>
                <c:pt idx="21205">
                  <c:v>0.78526282407407411</c:v>
                </c:pt>
                <c:pt idx="21206">
                  <c:v>0.78526387731481473</c:v>
                </c:pt>
                <c:pt idx="21207">
                  <c:v>0.78526490740740751</c:v>
                </c:pt>
                <c:pt idx="21208">
                  <c:v>0.78526594907407399</c:v>
                </c:pt>
                <c:pt idx="21209">
                  <c:v>0.78526697916666677</c:v>
                </c:pt>
                <c:pt idx="21210">
                  <c:v>0.78526768518518519</c:v>
                </c:pt>
                <c:pt idx="21211">
                  <c:v>0.78526871527777775</c:v>
                </c:pt>
                <c:pt idx="21212">
                  <c:v>0.7852694212962964</c:v>
                </c:pt>
                <c:pt idx="21213">
                  <c:v>0.78527046296296288</c:v>
                </c:pt>
                <c:pt idx="21214">
                  <c:v>0.78527185185185189</c:v>
                </c:pt>
                <c:pt idx="21215">
                  <c:v>0.78527289351851859</c:v>
                </c:pt>
                <c:pt idx="21216">
                  <c:v>0.78527393518518529</c:v>
                </c:pt>
                <c:pt idx="21217">
                  <c:v>0.78527498842592591</c:v>
                </c:pt>
                <c:pt idx="21218">
                  <c:v>0.78527600694444455</c:v>
                </c:pt>
                <c:pt idx="21219">
                  <c:v>0.78527706018518517</c:v>
                </c:pt>
                <c:pt idx="21220">
                  <c:v>0.78527810185185187</c:v>
                </c:pt>
                <c:pt idx="21221">
                  <c:v>0.78527914351851846</c:v>
                </c:pt>
                <c:pt idx="21222">
                  <c:v>0.78528018518518516</c:v>
                </c:pt>
                <c:pt idx="21223">
                  <c:v>0.78528122685185187</c:v>
                </c:pt>
                <c:pt idx="21224">
                  <c:v>0.78528225694444442</c:v>
                </c:pt>
                <c:pt idx="21225">
                  <c:v>0.78528331018518516</c:v>
                </c:pt>
                <c:pt idx="21226">
                  <c:v>0.78528435185185186</c:v>
                </c:pt>
                <c:pt idx="21227">
                  <c:v>0.78528539351851856</c:v>
                </c:pt>
                <c:pt idx="21228">
                  <c:v>0.78528609953703699</c:v>
                </c:pt>
                <c:pt idx="21229">
                  <c:v>0.78528712962962965</c:v>
                </c:pt>
                <c:pt idx="21230">
                  <c:v>0.78528817129629624</c:v>
                </c:pt>
                <c:pt idx="21231">
                  <c:v>0.78528920138888891</c:v>
                </c:pt>
                <c:pt idx="21232">
                  <c:v>0.7852902430555555</c:v>
                </c:pt>
                <c:pt idx="21233">
                  <c:v>0.7852912847222222</c:v>
                </c:pt>
                <c:pt idx="21234">
                  <c:v>0.78529233796296294</c:v>
                </c:pt>
                <c:pt idx="21235">
                  <c:v>0.78529337962962964</c:v>
                </c:pt>
                <c:pt idx="21236">
                  <c:v>0.78529443287037026</c:v>
                </c:pt>
                <c:pt idx="21237">
                  <c:v>0.78529546296296304</c:v>
                </c:pt>
                <c:pt idx="21238">
                  <c:v>0.78529650462962952</c:v>
                </c:pt>
                <c:pt idx="21239">
                  <c:v>0.78529754629629622</c:v>
                </c:pt>
                <c:pt idx="21240">
                  <c:v>0.78529857638888878</c:v>
                </c:pt>
                <c:pt idx="21241">
                  <c:v>0.78529961805555548</c:v>
                </c:pt>
                <c:pt idx="21242">
                  <c:v>0.78530067129629633</c:v>
                </c:pt>
                <c:pt idx="21243">
                  <c:v>0.78530171296296292</c:v>
                </c:pt>
                <c:pt idx="21244">
                  <c:v>0.78530274305555559</c:v>
                </c:pt>
                <c:pt idx="21245">
                  <c:v>0.78530379629629632</c:v>
                </c:pt>
                <c:pt idx="21246">
                  <c:v>0.78530483796296302</c:v>
                </c:pt>
                <c:pt idx="21247">
                  <c:v>0.78530587962962961</c:v>
                </c:pt>
                <c:pt idx="21248">
                  <c:v>0.78530692129629631</c:v>
                </c:pt>
                <c:pt idx="21249">
                  <c:v>0.78530797453703693</c:v>
                </c:pt>
                <c:pt idx="21250">
                  <c:v>0.78530900462962971</c:v>
                </c:pt>
                <c:pt idx="21251">
                  <c:v>0.78531003472222227</c:v>
                </c:pt>
                <c:pt idx="21252">
                  <c:v>0.78531108796296289</c:v>
                </c:pt>
                <c:pt idx="21253">
                  <c:v>0.7853121296296296</c:v>
                </c:pt>
                <c:pt idx="21254">
                  <c:v>0.7853131712962963</c:v>
                </c:pt>
                <c:pt idx="21255">
                  <c:v>0.78531420138888886</c:v>
                </c:pt>
                <c:pt idx="21256">
                  <c:v>0.78531525462962959</c:v>
                </c:pt>
                <c:pt idx="21257">
                  <c:v>0.78531628472222226</c:v>
                </c:pt>
                <c:pt idx="21258">
                  <c:v>0.78531732638888885</c:v>
                </c:pt>
                <c:pt idx="21259">
                  <c:v>0.78531837962962969</c:v>
                </c:pt>
                <c:pt idx="21260">
                  <c:v>0.78531942129629628</c:v>
                </c:pt>
                <c:pt idx="21261">
                  <c:v>0.78532045138888895</c:v>
                </c:pt>
                <c:pt idx="21262">
                  <c:v>0.78532150462962969</c:v>
                </c:pt>
                <c:pt idx="21263">
                  <c:v>0.78532253472222224</c:v>
                </c:pt>
                <c:pt idx="21264">
                  <c:v>0.78532359953703701</c:v>
                </c:pt>
                <c:pt idx="21265">
                  <c:v>0.78532462962962957</c:v>
                </c:pt>
                <c:pt idx="21266">
                  <c:v>0.78532565972222212</c:v>
                </c:pt>
                <c:pt idx="21267">
                  <c:v>0.78532671296296297</c:v>
                </c:pt>
                <c:pt idx="21268">
                  <c:v>0.78532775462962956</c:v>
                </c:pt>
                <c:pt idx="21269">
                  <c:v>0.78532879629629626</c:v>
                </c:pt>
                <c:pt idx="21270">
                  <c:v>0.78532982638888882</c:v>
                </c:pt>
                <c:pt idx="21271">
                  <c:v>0.7853308912037037</c:v>
                </c:pt>
                <c:pt idx="21272">
                  <c:v>0.78533192129629636</c:v>
                </c:pt>
                <c:pt idx="21273">
                  <c:v>0.78533296296296295</c:v>
                </c:pt>
                <c:pt idx="21274">
                  <c:v>0.78533400462962966</c:v>
                </c:pt>
                <c:pt idx="21275">
                  <c:v>0.78533504629629636</c:v>
                </c:pt>
                <c:pt idx="21276">
                  <c:v>0.78533607638888892</c:v>
                </c:pt>
                <c:pt idx="21277">
                  <c:v>0.78533711805555562</c:v>
                </c:pt>
                <c:pt idx="21278">
                  <c:v>0.78533815972222232</c:v>
                </c:pt>
                <c:pt idx="21279">
                  <c:v>0.78533922453703697</c:v>
                </c:pt>
                <c:pt idx="21280">
                  <c:v>0.7853402430555555</c:v>
                </c:pt>
                <c:pt idx="21281">
                  <c:v>0.7853412847222222</c:v>
                </c:pt>
                <c:pt idx="21282">
                  <c:v>0.78534233796296293</c:v>
                </c:pt>
                <c:pt idx="21283">
                  <c:v>0.78534337962962963</c:v>
                </c:pt>
                <c:pt idx="21284">
                  <c:v>0.78534440972222219</c:v>
                </c:pt>
                <c:pt idx="21285">
                  <c:v>0.78534512731481476</c:v>
                </c:pt>
                <c:pt idx="21286">
                  <c:v>0.78534615740740732</c:v>
                </c:pt>
                <c:pt idx="21287">
                  <c:v>0.7853471875000001</c:v>
                </c:pt>
                <c:pt idx="21288">
                  <c:v>0.78534824074074072</c:v>
                </c:pt>
                <c:pt idx="21289">
                  <c:v>0.78534927083333328</c:v>
                </c:pt>
                <c:pt idx="21290">
                  <c:v>0.78535031249999998</c:v>
                </c:pt>
                <c:pt idx="21291">
                  <c:v>0.78535135416666668</c:v>
                </c:pt>
                <c:pt idx="21292">
                  <c:v>0.78535239583333327</c:v>
                </c:pt>
                <c:pt idx="21293">
                  <c:v>0.78535344907407412</c:v>
                </c:pt>
                <c:pt idx="21294">
                  <c:v>0.78535447916666667</c:v>
                </c:pt>
                <c:pt idx="21295">
                  <c:v>0.78535553240740741</c:v>
                </c:pt>
                <c:pt idx="21296">
                  <c:v>0.78535656249999997</c:v>
                </c:pt>
                <c:pt idx="21297">
                  <c:v>0.78535760416666667</c:v>
                </c:pt>
                <c:pt idx="21298">
                  <c:v>0.78535865740740751</c:v>
                </c:pt>
                <c:pt idx="21299">
                  <c:v>0.78535969907407399</c:v>
                </c:pt>
                <c:pt idx="21300">
                  <c:v>0.78536072916666677</c:v>
                </c:pt>
                <c:pt idx="21301">
                  <c:v>0.78536178240740739</c:v>
                </c:pt>
                <c:pt idx="21302">
                  <c:v>0.7853628240740741</c:v>
                </c:pt>
                <c:pt idx="21303">
                  <c:v>0.78536386574074069</c:v>
                </c:pt>
                <c:pt idx="21304">
                  <c:v>0.78536490740740739</c:v>
                </c:pt>
                <c:pt idx="21305">
                  <c:v>0.78536596064814812</c:v>
                </c:pt>
                <c:pt idx="21306">
                  <c:v>0.78536699074074079</c:v>
                </c:pt>
                <c:pt idx="21307">
                  <c:v>0.78536769675925922</c:v>
                </c:pt>
                <c:pt idx="21308">
                  <c:v>0.78536872685185177</c:v>
                </c:pt>
                <c:pt idx="21309">
                  <c:v>0.78536976851851847</c:v>
                </c:pt>
                <c:pt idx="21310">
                  <c:v>0.78537079861111103</c:v>
                </c:pt>
                <c:pt idx="21311">
                  <c:v>0.78537184027777773</c:v>
                </c:pt>
                <c:pt idx="21312">
                  <c:v>0.78537288194444443</c:v>
                </c:pt>
                <c:pt idx="21313">
                  <c:v>0.78537393518518517</c:v>
                </c:pt>
                <c:pt idx="21314">
                  <c:v>0.78537496527777773</c:v>
                </c:pt>
                <c:pt idx="21315">
                  <c:v>0.78537601851851857</c:v>
                </c:pt>
                <c:pt idx="21316">
                  <c:v>0.78537706018518516</c:v>
                </c:pt>
                <c:pt idx="21317">
                  <c:v>0.78537810185185186</c:v>
                </c:pt>
                <c:pt idx="21318">
                  <c:v>0.78537914351851856</c:v>
                </c:pt>
                <c:pt idx="21319">
                  <c:v>0.78538017361111112</c:v>
                </c:pt>
                <c:pt idx="21320">
                  <c:v>0.78538122685185174</c:v>
                </c:pt>
                <c:pt idx="21321">
                  <c:v>0.78538225694444452</c:v>
                </c:pt>
                <c:pt idx="21322">
                  <c:v>0.785383298611111</c:v>
                </c:pt>
                <c:pt idx="21323">
                  <c:v>0.78538435185185185</c:v>
                </c:pt>
                <c:pt idx="21324">
                  <c:v>0.78538539351851855</c:v>
                </c:pt>
                <c:pt idx="21325">
                  <c:v>0.78538642361111111</c:v>
                </c:pt>
                <c:pt idx="21326">
                  <c:v>0.78538746527777781</c:v>
                </c:pt>
                <c:pt idx="21327">
                  <c:v>0.7853885069444444</c:v>
                </c:pt>
                <c:pt idx="21328">
                  <c:v>0.78538956018518524</c:v>
                </c:pt>
                <c:pt idx="21329">
                  <c:v>0.7853905902777778</c:v>
                </c:pt>
                <c:pt idx="21330">
                  <c:v>0.7853916319444445</c:v>
                </c:pt>
                <c:pt idx="21331">
                  <c:v>0.78539267361111109</c:v>
                </c:pt>
                <c:pt idx="21332">
                  <c:v>0.78539372685185194</c:v>
                </c:pt>
                <c:pt idx="21333">
                  <c:v>0.78539475694444449</c:v>
                </c:pt>
                <c:pt idx="21334">
                  <c:v>0.78539546296296292</c:v>
                </c:pt>
                <c:pt idx="21335">
                  <c:v>0.78539650462962962</c:v>
                </c:pt>
                <c:pt idx="21336">
                  <c:v>0.78539753472222218</c:v>
                </c:pt>
                <c:pt idx="21337">
                  <c:v>0.78539859953703706</c:v>
                </c:pt>
                <c:pt idx="21338">
                  <c:v>0.78539960648148144</c:v>
                </c:pt>
                <c:pt idx="21339">
                  <c:v>0.78540065972222228</c:v>
                </c:pt>
                <c:pt idx="21340">
                  <c:v>0.78540170138888887</c:v>
                </c:pt>
                <c:pt idx="21341">
                  <c:v>0.78540275462962972</c:v>
                </c:pt>
                <c:pt idx="21342">
                  <c:v>0.7854037962962962</c:v>
                </c:pt>
                <c:pt idx="21343">
                  <c:v>0.7854048379629629</c:v>
                </c:pt>
                <c:pt idx="21344">
                  <c:v>0.7854058796296296</c:v>
                </c:pt>
                <c:pt idx="21345">
                  <c:v>0.78540690972222216</c:v>
                </c:pt>
                <c:pt idx="21346">
                  <c:v>0.78540795138888886</c:v>
                </c:pt>
                <c:pt idx="21347">
                  <c:v>0.78540899305555556</c:v>
                </c:pt>
                <c:pt idx="21348">
                  <c:v>0.78541003472222215</c:v>
                </c:pt>
                <c:pt idx="21349">
                  <c:v>0.78541108796296299</c:v>
                </c:pt>
                <c:pt idx="21350">
                  <c:v>0.7854121296296297</c:v>
                </c:pt>
                <c:pt idx="21351">
                  <c:v>0.78541317129629629</c:v>
                </c:pt>
                <c:pt idx="21352">
                  <c:v>0.78541421296296299</c:v>
                </c:pt>
                <c:pt idx="21353">
                  <c:v>0.78541525462962969</c:v>
                </c:pt>
                <c:pt idx="21354">
                  <c:v>0.78541628472222225</c:v>
                </c:pt>
                <c:pt idx="21355">
                  <c:v>0.78541732638888895</c:v>
                </c:pt>
                <c:pt idx="21356">
                  <c:v>0.78541836805555565</c:v>
                </c:pt>
                <c:pt idx="21357">
                  <c:v>0.78541940972222213</c:v>
                </c:pt>
                <c:pt idx="21358">
                  <c:v>0.78542045138888883</c:v>
                </c:pt>
                <c:pt idx="21359">
                  <c:v>0.78542149305555553</c:v>
                </c:pt>
                <c:pt idx="21360">
                  <c:v>0.78542253472222223</c:v>
                </c:pt>
                <c:pt idx="21361">
                  <c:v>0.78542326388888883</c:v>
                </c:pt>
                <c:pt idx="21362">
                  <c:v>0.78542427083333333</c:v>
                </c:pt>
                <c:pt idx="21363">
                  <c:v>0.78542532407407417</c:v>
                </c:pt>
                <c:pt idx="21364">
                  <c:v>0.78542636574074065</c:v>
                </c:pt>
                <c:pt idx="21365">
                  <c:v>0.78542739583333343</c:v>
                </c:pt>
                <c:pt idx="21366">
                  <c:v>0.78542844907407405</c:v>
                </c:pt>
                <c:pt idx="21367">
                  <c:v>0.78542947916666661</c:v>
                </c:pt>
                <c:pt idx="21368">
                  <c:v>0.78543052083333331</c:v>
                </c:pt>
                <c:pt idx="21369">
                  <c:v>0.78543157407407405</c:v>
                </c:pt>
                <c:pt idx="21370">
                  <c:v>0.78543261574074075</c:v>
                </c:pt>
                <c:pt idx="21371">
                  <c:v>0.78543365740740745</c:v>
                </c:pt>
                <c:pt idx="21372">
                  <c:v>0.78543469907407404</c:v>
                </c:pt>
                <c:pt idx="21373">
                  <c:v>0.78543572916666671</c:v>
                </c:pt>
                <c:pt idx="21374">
                  <c:v>0.7854367708333333</c:v>
                </c:pt>
                <c:pt idx="21375">
                  <c:v>0.78543782407407414</c:v>
                </c:pt>
                <c:pt idx="21376">
                  <c:v>0.7854388541666667</c:v>
                </c:pt>
                <c:pt idx="21377">
                  <c:v>0.78543990740740732</c:v>
                </c:pt>
                <c:pt idx="21378">
                  <c:v>0.78544061342592597</c:v>
                </c:pt>
                <c:pt idx="21379">
                  <c:v>0.78544163194444439</c:v>
                </c:pt>
                <c:pt idx="21380">
                  <c:v>0.78544233796296303</c:v>
                </c:pt>
                <c:pt idx="21381">
                  <c:v>0.78544337962962973</c:v>
                </c:pt>
                <c:pt idx="21382">
                  <c:v>0.78544442129629621</c:v>
                </c:pt>
                <c:pt idx="21383">
                  <c:v>0.78544581018518522</c:v>
                </c:pt>
                <c:pt idx="21384">
                  <c:v>0.78544684027777778</c:v>
                </c:pt>
                <c:pt idx="21385">
                  <c:v>0.78544755787037035</c:v>
                </c:pt>
                <c:pt idx="21386">
                  <c:v>0.78544857638888887</c:v>
                </c:pt>
                <c:pt idx="21387">
                  <c:v>0.78544929398148156</c:v>
                </c:pt>
                <c:pt idx="21388">
                  <c:v>0.78545065972222217</c:v>
                </c:pt>
                <c:pt idx="21389">
                  <c:v>0.78545171296296301</c:v>
                </c:pt>
                <c:pt idx="21390">
                  <c:v>0.78545274305555557</c:v>
                </c:pt>
                <c:pt idx="21391">
                  <c:v>0.7854537962962963</c:v>
                </c:pt>
                <c:pt idx="21392">
                  <c:v>0.78545450231481484</c:v>
                </c:pt>
                <c:pt idx="21393">
                  <c:v>0.7854555324074074</c:v>
                </c:pt>
                <c:pt idx="21394">
                  <c:v>0.78545623842592593</c:v>
                </c:pt>
                <c:pt idx="21395">
                  <c:v>0.78545725694444446</c:v>
                </c:pt>
                <c:pt idx="21396">
                  <c:v>0.78545829861111116</c:v>
                </c:pt>
                <c:pt idx="21397">
                  <c:v>0.78545934027777775</c:v>
                </c:pt>
                <c:pt idx="21398">
                  <c:v>0.78546038194444445</c:v>
                </c:pt>
                <c:pt idx="21399">
                  <c:v>0.78546142361111115</c:v>
                </c:pt>
                <c:pt idx="21400">
                  <c:v>0.78546246527777785</c:v>
                </c:pt>
                <c:pt idx="21401">
                  <c:v>0.78546351851851848</c:v>
                </c:pt>
                <c:pt idx="21402">
                  <c:v>0.78546421296296298</c:v>
                </c:pt>
                <c:pt idx="21403">
                  <c:v>0.78546490740740749</c:v>
                </c:pt>
                <c:pt idx="21404">
                  <c:v>0.78546596064814811</c:v>
                </c:pt>
                <c:pt idx="21405">
                  <c:v>0.78546699074074067</c:v>
                </c:pt>
                <c:pt idx="21406">
                  <c:v>0.78546803240740737</c:v>
                </c:pt>
                <c:pt idx="21407">
                  <c:v>0.78546940972222223</c:v>
                </c:pt>
                <c:pt idx="21408">
                  <c:v>0.7854701273148148</c:v>
                </c:pt>
                <c:pt idx="21409">
                  <c:v>0.78547115740740736</c:v>
                </c:pt>
                <c:pt idx="21410">
                  <c:v>0.78547218750000003</c:v>
                </c:pt>
                <c:pt idx="21411">
                  <c:v>0.78547322916666662</c:v>
                </c:pt>
                <c:pt idx="21412">
                  <c:v>0.78547427083333332</c:v>
                </c:pt>
                <c:pt idx="21413">
                  <c:v>0.78547531250000002</c:v>
                </c:pt>
                <c:pt idx="21414">
                  <c:v>0.78547635416666672</c:v>
                </c:pt>
                <c:pt idx="21415">
                  <c:v>0.78547707175925929</c:v>
                </c:pt>
                <c:pt idx="21416">
                  <c:v>0.78547809027777771</c:v>
                </c:pt>
                <c:pt idx="21417">
                  <c:v>0.78547881944444453</c:v>
                </c:pt>
                <c:pt idx="21418">
                  <c:v>0.78547982638888891</c:v>
                </c:pt>
                <c:pt idx="21419">
                  <c:v>0.78548086805555561</c:v>
                </c:pt>
                <c:pt idx="21420">
                  <c:v>0.78548194444444441</c:v>
                </c:pt>
                <c:pt idx="21421">
                  <c:v>0.78548295138888891</c:v>
                </c:pt>
                <c:pt idx="21422">
                  <c:v>0.78548399305555561</c:v>
                </c:pt>
                <c:pt idx="21423">
                  <c:v>0.78548503472222231</c:v>
                </c:pt>
                <c:pt idx="21424">
                  <c:v>0.78548575231481488</c:v>
                </c:pt>
                <c:pt idx="21425">
                  <c:v>0.78548678240740744</c:v>
                </c:pt>
                <c:pt idx="21426">
                  <c:v>0.78548747685185194</c:v>
                </c:pt>
                <c:pt idx="21427">
                  <c:v>0.7854885069444445</c:v>
                </c:pt>
                <c:pt idx="21428">
                  <c:v>0.78548922453703707</c:v>
                </c:pt>
                <c:pt idx="21429">
                  <c:v>0.78549024305555548</c:v>
                </c:pt>
                <c:pt idx="21430">
                  <c:v>0.78549094907407413</c:v>
                </c:pt>
                <c:pt idx="21431">
                  <c:v>0.78549197916666669</c:v>
                </c:pt>
                <c:pt idx="21432">
                  <c:v>0.78549268518518522</c:v>
                </c:pt>
                <c:pt idx="21433">
                  <c:v>0.78549371527777778</c:v>
                </c:pt>
                <c:pt idx="21434">
                  <c:v>0.78549475694444448</c:v>
                </c:pt>
                <c:pt idx="21435">
                  <c:v>0.78549581018518522</c:v>
                </c:pt>
                <c:pt idx="21436">
                  <c:v>0.78549684027777777</c:v>
                </c:pt>
                <c:pt idx="21437">
                  <c:v>0.78549790509259265</c:v>
                </c:pt>
                <c:pt idx="21438">
                  <c:v>0.78549892361111118</c:v>
                </c:pt>
                <c:pt idx="21439">
                  <c:v>0.7854996296296296</c:v>
                </c:pt>
                <c:pt idx="21440">
                  <c:v>0.78550065972222216</c:v>
                </c:pt>
                <c:pt idx="21441">
                  <c:v>0.78550136574074081</c:v>
                </c:pt>
                <c:pt idx="21442">
                  <c:v>0.78550239583333337</c:v>
                </c:pt>
                <c:pt idx="21443">
                  <c:v>0.7855037962962963</c:v>
                </c:pt>
                <c:pt idx="21444">
                  <c:v>0.785504837962963</c:v>
                </c:pt>
                <c:pt idx="21445">
                  <c:v>0.78550586805555556</c:v>
                </c:pt>
                <c:pt idx="21446">
                  <c:v>0.78550658564814813</c:v>
                </c:pt>
                <c:pt idx="21447">
                  <c:v>0.78550761574074068</c:v>
                </c:pt>
                <c:pt idx="21448">
                  <c:v>0.78550864583333324</c:v>
                </c:pt>
                <c:pt idx="21449">
                  <c:v>0.78550968749999994</c:v>
                </c:pt>
                <c:pt idx="21450">
                  <c:v>0.78551072916666664</c:v>
                </c:pt>
                <c:pt idx="21451">
                  <c:v>0.78551177083333334</c:v>
                </c:pt>
                <c:pt idx="21452">
                  <c:v>0.78551281249999994</c:v>
                </c:pt>
                <c:pt idx="21453">
                  <c:v>0.78551350694444444</c:v>
                </c:pt>
                <c:pt idx="21454">
                  <c:v>0.78551454861111114</c:v>
                </c:pt>
                <c:pt idx="21455">
                  <c:v>0.78551525462962957</c:v>
                </c:pt>
                <c:pt idx="21456">
                  <c:v>0.78551628472222224</c:v>
                </c:pt>
                <c:pt idx="21457">
                  <c:v>0.78551768518518517</c:v>
                </c:pt>
                <c:pt idx="21458">
                  <c:v>0.78551872685185187</c:v>
                </c:pt>
                <c:pt idx="21459">
                  <c:v>0.78551975694444442</c:v>
                </c:pt>
                <c:pt idx="21460">
                  <c:v>0.78552048611111103</c:v>
                </c:pt>
                <c:pt idx="21461">
                  <c:v>0.78552150462962966</c:v>
                </c:pt>
                <c:pt idx="21462">
                  <c:v>0.78552218749999991</c:v>
                </c:pt>
                <c:pt idx="21463">
                  <c:v>0.78552321759259269</c:v>
                </c:pt>
                <c:pt idx="21464">
                  <c:v>0.78552392361111112</c:v>
                </c:pt>
                <c:pt idx="21465">
                  <c:v>0.78552496527777782</c:v>
                </c:pt>
                <c:pt idx="21466">
                  <c:v>0.78552569444444442</c:v>
                </c:pt>
                <c:pt idx="21467">
                  <c:v>0.78552671296296295</c:v>
                </c:pt>
                <c:pt idx="21468">
                  <c:v>0.78552741898148148</c:v>
                </c:pt>
                <c:pt idx="21469">
                  <c:v>0.78552843750000001</c:v>
                </c:pt>
                <c:pt idx="21470">
                  <c:v>0.78552915509259258</c:v>
                </c:pt>
                <c:pt idx="21471">
                  <c:v>0.78553017361111122</c:v>
                </c:pt>
                <c:pt idx="21472">
                  <c:v>0.78553121527777769</c:v>
                </c:pt>
                <c:pt idx="21473">
                  <c:v>0.78553193287037038</c:v>
                </c:pt>
                <c:pt idx="21474">
                  <c:v>0.78553262731481477</c:v>
                </c:pt>
                <c:pt idx="21475">
                  <c:v>0.7855336458333334</c:v>
                </c:pt>
                <c:pt idx="21476">
                  <c:v>0.78553435185185183</c:v>
                </c:pt>
                <c:pt idx="21477">
                  <c:v>0.78553538194444439</c:v>
                </c:pt>
                <c:pt idx="21478">
                  <c:v>0.78553609953703696</c:v>
                </c:pt>
                <c:pt idx="21479">
                  <c:v>0.78553712962962974</c:v>
                </c:pt>
                <c:pt idx="21480">
                  <c:v>0.7855378472222222</c:v>
                </c:pt>
                <c:pt idx="21481">
                  <c:v>0.78553885416666669</c:v>
                </c:pt>
                <c:pt idx="21482">
                  <c:v>0.78553957175925915</c:v>
                </c:pt>
                <c:pt idx="21483">
                  <c:v>0.78554060185185193</c:v>
                </c:pt>
                <c:pt idx="21484">
                  <c:v>0.78554130787037035</c:v>
                </c:pt>
                <c:pt idx="21485">
                  <c:v>0.78554232638888888</c:v>
                </c:pt>
                <c:pt idx="21486">
                  <c:v>0.78554304398148156</c:v>
                </c:pt>
                <c:pt idx="21487">
                  <c:v>0.78554406249999997</c:v>
                </c:pt>
                <c:pt idx="21488">
                  <c:v>0.78554479166666669</c:v>
                </c:pt>
                <c:pt idx="21489">
                  <c:v>0.78554614583333338</c:v>
                </c:pt>
                <c:pt idx="21490">
                  <c:v>0.78554718750000008</c:v>
                </c:pt>
                <c:pt idx="21491">
                  <c:v>0.78554822916666678</c:v>
                </c:pt>
                <c:pt idx="21492">
                  <c:v>0.78554927083333326</c:v>
                </c:pt>
                <c:pt idx="21493">
                  <c:v>0.78554998842592594</c:v>
                </c:pt>
                <c:pt idx="21494">
                  <c:v>0.78555100694444446</c:v>
                </c:pt>
                <c:pt idx="21495">
                  <c:v>0.78555171296296289</c:v>
                </c:pt>
                <c:pt idx="21496">
                  <c:v>0.78555274305555545</c:v>
                </c:pt>
                <c:pt idx="21497">
                  <c:v>0.78555344907407409</c:v>
                </c:pt>
                <c:pt idx="21498">
                  <c:v>0.78555447916666665</c:v>
                </c:pt>
                <c:pt idx="21499">
                  <c:v>0.78555518518518508</c:v>
                </c:pt>
                <c:pt idx="21500">
                  <c:v>0.78555622685185178</c:v>
                </c:pt>
                <c:pt idx="21501">
                  <c:v>0.78555692129629628</c:v>
                </c:pt>
                <c:pt idx="21502">
                  <c:v>0.78555795138888884</c:v>
                </c:pt>
                <c:pt idx="21503">
                  <c:v>0.78555865740740749</c:v>
                </c:pt>
                <c:pt idx="21504">
                  <c:v>0.78555968750000005</c:v>
                </c:pt>
                <c:pt idx="21505">
                  <c:v>0.78556040509259262</c:v>
                </c:pt>
                <c:pt idx="21506">
                  <c:v>0.78556143518518518</c:v>
                </c:pt>
                <c:pt idx="21507">
                  <c:v>0.78556216435185178</c:v>
                </c:pt>
                <c:pt idx="21508">
                  <c:v>0.78556317129629638</c:v>
                </c:pt>
                <c:pt idx="21509">
                  <c:v>0.78556387731481481</c:v>
                </c:pt>
                <c:pt idx="21510">
                  <c:v>0.78556489583333333</c:v>
                </c:pt>
                <c:pt idx="21511">
                  <c:v>0.78556561342592601</c:v>
                </c:pt>
                <c:pt idx="21512">
                  <c:v>0.78556663194444443</c:v>
                </c:pt>
                <c:pt idx="21513">
                  <c:v>0.785567349537037</c:v>
                </c:pt>
                <c:pt idx="21514">
                  <c:v>0.78556836805555552</c:v>
                </c:pt>
                <c:pt idx="21515">
                  <c:v>0.78556907407407406</c:v>
                </c:pt>
                <c:pt idx="21516">
                  <c:v>0.78557010416666673</c:v>
                </c:pt>
                <c:pt idx="21517">
                  <c:v>0.7855708217592593</c:v>
                </c:pt>
                <c:pt idx="21518">
                  <c:v>0.78557185185185185</c:v>
                </c:pt>
                <c:pt idx="21519">
                  <c:v>0.78557256944444454</c:v>
                </c:pt>
                <c:pt idx="21520">
                  <c:v>0.78557357638888892</c:v>
                </c:pt>
                <c:pt idx="21521">
                  <c:v>0.78557430555555552</c:v>
                </c:pt>
                <c:pt idx="21522">
                  <c:v>0.7855753124999999</c:v>
                </c:pt>
                <c:pt idx="21523">
                  <c:v>0.78557603009259258</c:v>
                </c:pt>
                <c:pt idx="21524">
                  <c:v>0.78557704861111111</c:v>
                </c:pt>
                <c:pt idx="21525">
                  <c:v>0.78557776620370368</c:v>
                </c:pt>
                <c:pt idx="21526">
                  <c:v>0.78557878472222231</c:v>
                </c:pt>
                <c:pt idx="21527">
                  <c:v>0.78557962962962957</c:v>
                </c:pt>
                <c:pt idx="21528">
                  <c:v>0.7855805208333333</c:v>
                </c:pt>
                <c:pt idx="21529">
                  <c:v>0.78558122685185194</c:v>
                </c:pt>
                <c:pt idx="21530">
                  <c:v>0.7855822569444445</c:v>
                </c:pt>
                <c:pt idx="21531">
                  <c:v>0.78558297453703707</c:v>
                </c:pt>
                <c:pt idx="21532">
                  <c:v>0.78558399305555549</c:v>
                </c:pt>
                <c:pt idx="21533">
                  <c:v>0.78558471064814805</c:v>
                </c:pt>
                <c:pt idx="21534">
                  <c:v>0.78558572916666669</c:v>
                </c:pt>
                <c:pt idx="21535">
                  <c:v>0.78558644675925926</c:v>
                </c:pt>
                <c:pt idx="21536">
                  <c:v>0.78558746527777779</c:v>
                </c:pt>
                <c:pt idx="21537">
                  <c:v>0.78558818287037047</c:v>
                </c:pt>
                <c:pt idx="21538">
                  <c:v>0.78558920138888888</c:v>
                </c:pt>
                <c:pt idx="21539">
                  <c:v>0.78558991898148145</c:v>
                </c:pt>
                <c:pt idx="21540">
                  <c:v>0.78559094907407401</c:v>
                </c:pt>
                <c:pt idx="21541">
                  <c:v>0.78559232638888898</c:v>
                </c:pt>
                <c:pt idx="21542">
                  <c:v>0.78559336805555546</c:v>
                </c:pt>
                <c:pt idx="21543">
                  <c:v>0.78559440972222216</c:v>
                </c:pt>
                <c:pt idx="21544">
                  <c:v>0.7855951157407407</c:v>
                </c:pt>
                <c:pt idx="21545">
                  <c:v>0.78559614583333337</c:v>
                </c:pt>
                <c:pt idx="21546">
                  <c:v>0.7855968518518518</c:v>
                </c:pt>
                <c:pt idx="21547">
                  <c:v>0.78559791666666667</c:v>
                </c:pt>
                <c:pt idx="21548">
                  <c:v>0.785598587962963</c:v>
                </c:pt>
                <c:pt idx="21549">
                  <c:v>0.78559961805555556</c:v>
                </c:pt>
                <c:pt idx="21550">
                  <c:v>0.78560033564814813</c:v>
                </c:pt>
                <c:pt idx="21551">
                  <c:v>0.78560135416666677</c:v>
                </c:pt>
                <c:pt idx="21552">
                  <c:v>0.78560207175925922</c:v>
                </c:pt>
                <c:pt idx="21553">
                  <c:v>0.78560309027777775</c:v>
                </c:pt>
                <c:pt idx="21554">
                  <c:v>0.7856037962962964</c:v>
                </c:pt>
                <c:pt idx="21555">
                  <c:v>0.78560482638888895</c:v>
                </c:pt>
                <c:pt idx="21556">
                  <c:v>0.78560554398148152</c:v>
                </c:pt>
                <c:pt idx="21557">
                  <c:v>0.78560656249999994</c:v>
                </c:pt>
                <c:pt idx="21558">
                  <c:v>0.78560728009259251</c:v>
                </c:pt>
                <c:pt idx="21559">
                  <c:v>0.78560829861111114</c:v>
                </c:pt>
                <c:pt idx="21560">
                  <c:v>0.78560934027777785</c:v>
                </c:pt>
                <c:pt idx="21561">
                  <c:v>0.78561005787037042</c:v>
                </c:pt>
                <c:pt idx="21562">
                  <c:v>0.78561107638888883</c:v>
                </c:pt>
                <c:pt idx="21563">
                  <c:v>0.78561180555555554</c:v>
                </c:pt>
                <c:pt idx="21564">
                  <c:v>0.78561281250000004</c:v>
                </c:pt>
                <c:pt idx="21565">
                  <c:v>0.78561386574074066</c:v>
                </c:pt>
                <c:pt idx="21566">
                  <c:v>0.78561489583333344</c:v>
                </c:pt>
                <c:pt idx="21567">
                  <c:v>0.78561593749999992</c:v>
                </c:pt>
                <c:pt idx="21568">
                  <c:v>0.78561697916666662</c:v>
                </c:pt>
                <c:pt idx="21569">
                  <c:v>0.78561802083333332</c:v>
                </c:pt>
                <c:pt idx="21570">
                  <c:v>0.78561906250000002</c:v>
                </c:pt>
                <c:pt idx="21571">
                  <c:v>0.78562010416666661</c:v>
                </c:pt>
                <c:pt idx="21572">
                  <c:v>0.78562115740740746</c:v>
                </c:pt>
                <c:pt idx="21573">
                  <c:v>0.78562219907407405</c:v>
                </c:pt>
                <c:pt idx="21574">
                  <c:v>0.78562324074074075</c:v>
                </c:pt>
                <c:pt idx="21575">
                  <c:v>0.78562394675925928</c:v>
                </c:pt>
                <c:pt idx="21576">
                  <c:v>0.7856249652777777</c:v>
                </c:pt>
                <c:pt idx="21577">
                  <c:v>0.78562569444444452</c:v>
                </c:pt>
                <c:pt idx="21578">
                  <c:v>0.7856267013888889</c:v>
                </c:pt>
                <c:pt idx="21579">
                  <c:v>0.78562740740740733</c:v>
                </c:pt>
                <c:pt idx="21580">
                  <c:v>0.78562843750000011</c:v>
                </c:pt>
                <c:pt idx="21581">
                  <c:v>0.78562915509259257</c:v>
                </c:pt>
                <c:pt idx="21582">
                  <c:v>0.78563017361111109</c:v>
                </c:pt>
                <c:pt idx="21583">
                  <c:v>0.78563121527777779</c:v>
                </c:pt>
                <c:pt idx="21584">
                  <c:v>0.7856322569444445</c:v>
                </c:pt>
                <c:pt idx="21585">
                  <c:v>0.78563329861111109</c:v>
                </c:pt>
                <c:pt idx="21586">
                  <c:v>0.78563434027777779</c:v>
                </c:pt>
                <c:pt idx="21587">
                  <c:v>0.78563538194444449</c:v>
                </c:pt>
                <c:pt idx="21588">
                  <c:v>0.78563642361111119</c:v>
                </c:pt>
                <c:pt idx="21589">
                  <c:v>0.78563747685185181</c:v>
                </c:pt>
                <c:pt idx="21590">
                  <c:v>0.78563850694444437</c:v>
                </c:pt>
                <c:pt idx="21591">
                  <c:v>0.78563954861111107</c:v>
                </c:pt>
                <c:pt idx="21592">
                  <c:v>0.78564060185185181</c:v>
                </c:pt>
                <c:pt idx="21593">
                  <c:v>0.78564130787037045</c:v>
                </c:pt>
                <c:pt idx="21594">
                  <c:v>0.78564232638888887</c:v>
                </c:pt>
                <c:pt idx="21595">
                  <c:v>0.78564304398148144</c:v>
                </c:pt>
                <c:pt idx="21596">
                  <c:v>0.78564406249999996</c:v>
                </c:pt>
                <c:pt idx="21597">
                  <c:v>0.78564510416666666</c:v>
                </c:pt>
                <c:pt idx="21598">
                  <c:v>0.78564614583333336</c:v>
                </c:pt>
                <c:pt idx="21599">
                  <c:v>0.78564718749999995</c:v>
                </c:pt>
                <c:pt idx="21600">
                  <c:v>0.78564822916666666</c:v>
                </c:pt>
                <c:pt idx="21601">
                  <c:v>0.78564925925925921</c:v>
                </c:pt>
                <c:pt idx="21602">
                  <c:v>0.78564996527777786</c:v>
                </c:pt>
                <c:pt idx="21603">
                  <c:v>0.78565099537037042</c:v>
                </c:pt>
                <c:pt idx="21604">
                  <c:v>0.78565170138888885</c:v>
                </c:pt>
                <c:pt idx="21605">
                  <c:v>0.78565274305555555</c:v>
                </c:pt>
                <c:pt idx="21606">
                  <c:v>0.78565344907407397</c:v>
                </c:pt>
                <c:pt idx="21607">
                  <c:v>0.78565447916666675</c:v>
                </c:pt>
                <c:pt idx="21608">
                  <c:v>0.78565518518518518</c:v>
                </c:pt>
                <c:pt idx="21609">
                  <c:v>0.78565621527777774</c:v>
                </c:pt>
                <c:pt idx="21610">
                  <c:v>0.78565692129629638</c:v>
                </c:pt>
                <c:pt idx="21611">
                  <c:v>0.78565795138888894</c:v>
                </c:pt>
                <c:pt idx="21612">
                  <c:v>0.78565900462962956</c:v>
                </c:pt>
                <c:pt idx="21613">
                  <c:v>0.78566003472222212</c:v>
                </c:pt>
                <c:pt idx="21614">
                  <c:v>0.78566107638888882</c:v>
                </c:pt>
                <c:pt idx="21615">
                  <c:v>0.78566211805555553</c:v>
                </c:pt>
                <c:pt idx="21616">
                  <c:v>0.78566315972222223</c:v>
                </c:pt>
                <c:pt idx="21617">
                  <c:v>0.78566387731481491</c:v>
                </c:pt>
                <c:pt idx="21618">
                  <c:v>0.78566490740740746</c:v>
                </c:pt>
                <c:pt idx="21619">
                  <c:v>0.78566561342592589</c:v>
                </c:pt>
                <c:pt idx="21620">
                  <c:v>0.78566664351851845</c:v>
                </c:pt>
                <c:pt idx="21621">
                  <c:v>0.78566767361111112</c:v>
                </c:pt>
                <c:pt idx="21622">
                  <c:v>0.78566871527777771</c:v>
                </c:pt>
                <c:pt idx="21623">
                  <c:v>0.78566976851851855</c:v>
                </c:pt>
                <c:pt idx="21624">
                  <c:v>0.78567079861111111</c:v>
                </c:pt>
                <c:pt idx="21625">
                  <c:v>0.78567184027777781</c:v>
                </c:pt>
                <c:pt idx="21626">
                  <c:v>0.78567288194444451</c:v>
                </c:pt>
                <c:pt idx="21627">
                  <c:v>0.78567358796296294</c:v>
                </c:pt>
                <c:pt idx="21628">
                  <c:v>0.78567429398148148</c:v>
                </c:pt>
                <c:pt idx="21629">
                  <c:v>0.7856753125</c:v>
                </c:pt>
                <c:pt idx="21630">
                  <c:v>0.7856767013888889</c:v>
                </c:pt>
                <c:pt idx="21631">
                  <c:v>0.78567776620370378</c:v>
                </c:pt>
                <c:pt idx="21632">
                  <c:v>0.78567879629629633</c:v>
                </c:pt>
                <c:pt idx="21633">
                  <c:v>0.78567983796296303</c:v>
                </c:pt>
                <c:pt idx="21634">
                  <c:v>0.78568086805555559</c:v>
                </c:pt>
                <c:pt idx="21635">
                  <c:v>0.78568190972222229</c:v>
                </c:pt>
                <c:pt idx="21636">
                  <c:v>0.78568296296296303</c:v>
                </c:pt>
                <c:pt idx="21637">
                  <c:v>0.78568399305555559</c:v>
                </c:pt>
                <c:pt idx="21638">
                  <c:v>0.78568469907407401</c:v>
                </c:pt>
                <c:pt idx="21639">
                  <c:v>0.78568572916666668</c:v>
                </c:pt>
                <c:pt idx="21640">
                  <c:v>0.78568644675925936</c:v>
                </c:pt>
                <c:pt idx="21641">
                  <c:v>0.78568746527777777</c:v>
                </c:pt>
                <c:pt idx="21642">
                  <c:v>0.78568818287037034</c:v>
                </c:pt>
                <c:pt idx="21643">
                  <c:v>0.78568920138888887</c:v>
                </c:pt>
                <c:pt idx="21644">
                  <c:v>0.78568991898148155</c:v>
                </c:pt>
                <c:pt idx="21645">
                  <c:v>0.78569093750000008</c:v>
                </c:pt>
                <c:pt idx="21646">
                  <c:v>0.78569197916666667</c:v>
                </c:pt>
                <c:pt idx="21647">
                  <c:v>0.78569269675925923</c:v>
                </c:pt>
                <c:pt idx="21648">
                  <c:v>0.78569339120370374</c:v>
                </c:pt>
                <c:pt idx="21649">
                  <c:v>0.78569440972222226</c:v>
                </c:pt>
                <c:pt idx="21650">
                  <c:v>0.78569545138888885</c:v>
                </c:pt>
                <c:pt idx="21651">
                  <c:v>0.78569649305555556</c:v>
                </c:pt>
                <c:pt idx="21652">
                  <c:v>0.78569753472222226</c:v>
                </c:pt>
                <c:pt idx="21653">
                  <c:v>0.78569858796296288</c:v>
                </c:pt>
                <c:pt idx="21654">
                  <c:v>0.78569961805555566</c:v>
                </c:pt>
                <c:pt idx="21655">
                  <c:v>0.78570033564814812</c:v>
                </c:pt>
                <c:pt idx="21656">
                  <c:v>0.78570135416666664</c:v>
                </c:pt>
                <c:pt idx="21657">
                  <c:v>0.78570207175925921</c:v>
                </c:pt>
                <c:pt idx="21658">
                  <c:v>0.78570309027777785</c:v>
                </c:pt>
                <c:pt idx="21659">
                  <c:v>0.78570379629629628</c:v>
                </c:pt>
                <c:pt idx="21660">
                  <c:v>0.78570482638888883</c:v>
                </c:pt>
                <c:pt idx="21661">
                  <c:v>0.7857055439814814</c:v>
                </c:pt>
                <c:pt idx="21662">
                  <c:v>0.78570656250000004</c:v>
                </c:pt>
                <c:pt idx="21663">
                  <c:v>0.78570725694444443</c:v>
                </c:pt>
                <c:pt idx="21664">
                  <c:v>0.78570829861111113</c:v>
                </c:pt>
                <c:pt idx="21665">
                  <c:v>0.78570900462962967</c:v>
                </c:pt>
                <c:pt idx="21666">
                  <c:v>0.78571003472222223</c:v>
                </c:pt>
                <c:pt idx="21667">
                  <c:v>0.7857107523148148</c:v>
                </c:pt>
                <c:pt idx="21668">
                  <c:v>0.78571177083333332</c:v>
                </c:pt>
                <c:pt idx="21669">
                  <c:v>0.785712488425926</c:v>
                </c:pt>
                <c:pt idx="21670">
                  <c:v>0.78571351851851856</c:v>
                </c:pt>
                <c:pt idx="21671">
                  <c:v>0.78571422453703699</c:v>
                </c:pt>
                <c:pt idx="21672">
                  <c:v>0.78571524305555551</c:v>
                </c:pt>
                <c:pt idx="21673">
                  <c:v>0.78571597222222211</c:v>
                </c:pt>
                <c:pt idx="21674">
                  <c:v>0.78571697916666672</c:v>
                </c:pt>
                <c:pt idx="21675">
                  <c:v>0.78571769675925929</c:v>
                </c:pt>
                <c:pt idx="21676">
                  <c:v>0.7857187152777777</c:v>
                </c:pt>
                <c:pt idx="21677">
                  <c:v>0.78571942129629635</c:v>
                </c:pt>
                <c:pt idx="21678">
                  <c:v>0.78572045138888891</c:v>
                </c:pt>
                <c:pt idx="21679">
                  <c:v>0.78572116898148148</c:v>
                </c:pt>
                <c:pt idx="21680">
                  <c:v>0.78572218749999989</c:v>
                </c:pt>
                <c:pt idx="21681">
                  <c:v>0.78572290509259257</c:v>
                </c:pt>
                <c:pt idx="21682">
                  <c:v>0.7857239236111111</c:v>
                </c:pt>
                <c:pt idx="21683">
                  <c:v>0.78572464120370367</c:v>
                </c:pt>
                <c:pt idx="21684">
                  <c:v>0.7857256597222223</c:v>
                </c:pt>
                <c:pt idx="21685">
                  <c:v>0.78572637731481487</c:v>
                </c:pt>
                <c:pt idx="21686">
                  <c:v>0.78572739583333329</c:v>
                </c:pt>
                <c:pt idx="21687">
                  <c:v>0.78572811342592586</c:v>
                </c:pt>
                <c:pt idx="21688">
                  <c:v>0.78572913194444449</c:v>
                </c:pt>
                <c:pt idx="21689">
                  <c:v>0.78572986111111109</c:v>
                </c:pt>
                <c:pt idx="21690">
                  <c:v>0.78573086805555559</c:v>
                </c:pt>
                <c:pt idx="21691">
                  <c:v>0.78573157407407412</c:v>
                </c:pt>
                <c:pt idx="21692">
                  <c:v>0.78573260416666668</c:v>
                </c:pt>
                <c:pt idx="21693">
                  <c:v>0.78573334490740743</c:v>
                </c:pt>
                <c:pt idx="21694">
                  <c:v>0.78573434027777778</c:v>
                </c:pt>
                <c:pt idx="21695">
                  <c:v>0.78573505787037046</c:v>
                </c:pt>
                <c:pt idx="21696">
                  <c:v>0.78573607638888887</c:v>
                </c:pt>
                <c:pt idx="21697">
                  <c:v>0.78573679398148144</c:v>
                </c:pt>
                <c:pt idx="21698">
                  <c:v>0.78573781249999997</c:v>
                </c:pt>
                <c:pt idx="21699">
                  <c:v>0.78573853009259265</c:v>
                </c:pt>
                <c:pt idx="21700">
                  <c:v>0.78573954861111117</c:v>
                </c:pt>
                <c:pt idx="21701">
                  <c:v>0.78574026620370374</c:v>
                </c:pt>
                <c:pt idx="21702">
                  <c:v>0.78574128472222216</c:v>
                </c:pt>
                <c:pt idx="21703">
                  <c:v>0.78574197916666666</c:v>
                </c:pt>
                <c:pt idx="21704">
                  <c:v>0.78574302083333336</c:v>
                </c:pt>
                <c:pt idx="21705">
                  <c:v>0.78574372685185179</c:v>
                </c:pt>
                <c:pt idx="21706">
                  <c:v>0.78574475694444434</c:v>
                </c:pt>
                <c:pt idx="21707">
                  <c:v>0.78574547453703703</c:v>
                </c:pt>
                <c:pt idx="21708">
                  <c:v>0.78574650462962969</c:v>
                </c:pt>
                <c:pt idx="21709">
                  <c:v>0.78574721064814812</c:v>
                </c:pt>
                <c:pt idx="21710">
                  <c:v>0.78574822916666676</c:v>
                </c:pt>
                <c:pt idx="21711">
                  <c:v>0.78574894675925933</c:v>
                </c:pt>
                <c:pt idx="21712">
                  <c:v>0.78574996527777774</c:v>
                </c:pt>
                <c:pt idx="21713">
                  <c:v>0.78575068287037031</c:v>
                </c:pt>
                <c:pt idx="21714">
                  <c:v>0.78575170138888895</c:v>
                </c:pt>
                <c:pt idx="21715">
                  <c:v>0.78575241898148152</c:v>
                </c:pt>
                <c:pt idx="21716">
                  <c:v>0.7857534259259259</c:v>
                </c:pt>
                <c:pt idx="21717">
                  <c:v>0.78575413194444443</c:v>
                </c:pt>
                <c:pt idx="21718">
                  <c:v>0.78575517361111114</c:v>
                </c:pt>
                <c:pt idx="21719">
                  <c:v>0.78575592592592602</c:v>
                </c:pt>
                <c:pt idx="21720">
                  <c:v>0.78575690972222223</c:v>
                </c:pt>
                <c:pt idx="21721">
                  <c:v>0.78575762731481491</c:v>
                </c:pt>
                <c:pt idx="21722">
                  <c:v>0.78575864583333332</c:v>
                </c:pt>
                <c:pt idx="21723">
                  <c:v>0.78575936342592589</c:v>
                </c:pt>
                <c:pt idx="21724">
                  <c:v>0.78576038194444442</c:v>
                </c:pt>
                <c:pt idx="21725">
                  <c:v>0.78576108796296296</c:v>
                </c:pt>
                <c:pt idx="21726">
                  <c:v>0.78576211805555563</c:v>
                </c:pt>
                <c:pt idx="21727">
                  <c:v>0.78576283564814808</c:v>
                </c:pt>
                <c:pt idx="21728">
                  <c:v>0.78576385416666661</c:v>
                </c:pt>
                <c:pt idx="21729">
                  <c:v>0.78576456018518515</c:v>
                </c:pt>
                <c:pt idx="21730">
                  <c:v>0.78576559027777781</c:v>
                </c:pt>
                <c:pt idx="21731">
                  <c:v>0.78576629629629624</c:v>
                </c:pt>
                <c:pt idx="21732">
                  <c:v>0.7857673263888888</c:v>
                </c:pt>
                <c:pt idx="21733">
                  <c:v>0.78576837962962964</c:v>
                </c:pt>
                <c:pt idx="21734">
                  <c:v>0.78576908564814818</c:v>
                </c:pt>
                <c:pt idx="21735">
                  <c:v>0.78576978009259257</c:v>
                </c:pt>
                <c:pt idx="21736">
                  <c:v>0.78577079861111121</c:v>
                </c:pt>
                <c:pt idx="21737">
                  <c:v>0.78577150462962964</c:v>
                </c:pt>
                <c:pt idx="21738">
                  <c:v>0.78577253472222219</c:v>
                </c:pt>
                <c:pt idx="21739">
                  <c:v>0.78577325231481476</c:v>
                </c:pt>
                <c:pt idx="21740">
                  <c:v>0.7857742708333334</c:v>
                </c:pt>
                <c:pt idx="21741">
                  <c:v>0.78577498842592597</c:v>
                </c:pt>
                <c:pt idx="21742">
                  <c:v>0.78577601851851853</c:v>
                </c:pt>
                <c:pt idx="21743">
                  <c:v>0.78577670138888889</c:v>
                </c:pt>
                <c:pt idx="21744">
                  <c:v>0.78577774305555559</c:v>
                </c:pt>
                <c:pt idx="21745">
                  <c:v>0.78577844907407401</c:v>
                </c:pt>
                <c:pt idx="21746">
                  <c:v>0.78577947916666668</c:v>
                </c:pt>
                <c:pt idx="21747">
                  <c:v>0.78578018518518522</c:v>
                </c:pt>
                <c:pt idx="21748">
                  <c:v>0.78578121527777778</c:v>
                </c:pt>
                <c:pt idx="21749">
                  <c:v>0.78578193287037035</c:v>
                </c:pt>
                <c:pt idx="21750">
                  <c:v>0.78578295138888887</c:v>
                </c:pt>
                <c:pt idx="21751">
                  <c:v>0.78578366898148155</c:v>
                </c:pt>
                <c:pt idx="21752">
                  <c:v>0.78578468749999997</c:v>
                </c:pt>
                <c:pt idx="21753">
                  <c:v>0.78578540509259254</c:v>
                </c:pt>
                <c:pt idx="21754">
                  <c:v>0.78578642361111106</c:v>
                </c:pt>
                <c:pt idx="21755">
                  <c:v>0.78578717592592595</c:v>
                </c:pt>
                <c:pt idx="21756">
                  <c:v>0.78578815972222227</c:v>
                </c:pt>
                <c:pt idx="21757">
                  <c:v>0.78578886574074069</c:v>
                </c:pt>
                <c:pt idx="21758">
                  <c:v>0.78578989583333325</c:v>
                </c:pt>
                <c:pt idx="21759">
                  <c:v>0.78579062500000008</c:v>
                </c:pt>
                <c:pt idx="21760">
                  <c:v>0.78579163194444446</c:v>
                </c:pt>
                <c:pt idx="21761">
                  <c:v>0.78579302083333336</c:v>
                </c:pt>
                <c:pt idx="21762">
                  <c:v>0.78579407407407409</c:v>
                </c:pt>
                <c:pt idx="21763">
                  <c:v>0.78579510416666665</c:v>
                </c:pt>
                <c:pt idx="21764">
                  <c:v>0.78579583333333336</c:v>
                </c:pt>
                <c:pt idx="21765">
                  <c:v>0.78579685185185177</c:v>
                </c:pt>
                <c:pt idx="21766">
                  <c:v>0.78579755787037042</c:v>
                </c:pt>
                <c:pt idx="21767">
                  <c:v>0.78579857638888884</c:v>
                </c:pt>
                <c:pt idx="21768">
                  <c:v>0.78579929398148141</c:v>
                </c:pt>
                <c:pt idx="21769">
                  <c:v>0.78580031250000004</c:v>
                </c:pt>
                <c:pt idx="21770">
                  <c:v>0.78580101851851847</c:v>
                </c:pt>
                <c:pt idx="21771">
                  <c:v>0.78580204861111114</c:v>
                </c:pt>
                <c:pt idx="21772">
                  <c:v>0.78580278935185188</c:v>
                </c:pt>
                <c:pt idx="21773">
                  <c:v>0.78580378472222223</c:v>
                </c:pt>
                <c:pt idx="21774">
                  <c:v>0.78580451388888894</c:v>
                </c:pt>
                <c:pt idx="21775">
                  <c:v>0.78580552083333333</c:v>
                </c:pt>
                <c:pt idx="21776">
                  <c:v>0.78580624999999993</c:v>
                </c:pt>
                <c:pt idx="21777">
                  <c:v>0.78580725694444442</c:v>
                </c:pt>
                <c:pt idx="21778">
                  <c:v>0.78580797453703699</c:v>
                </c:pt>
                <c:pt idx="21779">
                  <c:v>0.78580899305555552</c:v>
                </c:pt>
                <c:pt idx="21780">
                  <c:v>0.7858097106481482</c:v>
                </c:pt>
                <c:pt idx="21781">
                  <c:v>0.78581072916666672</c:v>
                </c:pt>
                <c:pt idx="21782">
                  <c:v>0.785811423611111</c:v>
                </c:pt>
                <c:pt idx="21783">
                  <c:v>0.78581246527777771</c:v>
                </c:pt>
                <c:pt idx="21784">
                  <c:v>0.78581317129629635</c:v>
                </c:pt>
                <c:pt idx="21785">
                  <c:v>0.78581420138888891</c:v>
                </c:pt>
                <c:pt idx="21786">
                  <c:v>0.78581493055555551</c:v>
                </c:pt>
                <c:pt idx="21787">
                  <c:v>0.78581593749999989</c:v>
                </c:pt>
                <c:pt idx="21788">
                  <c:v>0.78581665509259258</c:v>
                </c:pt>
                <c:pt idx="21789">
                  <c:v>0.7858176736111111</c:v>
                </c:pt>
                <c:pt idx="21790">
                  <c:v>0.78581840277777781</c:v>
                </c:pt>
                <c:pt idx="21791">
                  <c:v>0.78581940972222231</c:v>
                </c:pt>
                <c:pt idx="21792">
                  <c:v>0.78582012731481488</c:v>
                </c:pt>
                <c:pt idx="21793">
                  <c:v>0.78582114583333329</c:v>
                </c:pt>
                <c:pt idx="21794">
                  <c:v>0.78582186342592586</c:v>
                </c:pt>
                <c:pt idx="21795">
                  <c:v>0.78582293981481488</c:v>
                </c:pt>
                <c:pt idx="21796">
                  <c:v>0.78582358796296292</c:v>
                </c:pt>
                <c:pt idx="21797">
                  <c:v>0.78582461805555559</c:v>
                </c:pt>
                <c:pt idx="21798">
                  <c:v>0.78582533564814805</c:v>
                </c:pt>
                <c:pt idx="21799">
                  <c:v>0.78582635416666669</c:v>
                </c:pt>
                <c:pt idx="21800">
                  <c:v>0.78582707175925925</c:v>
                </c:pt>
                <c:pt idx="21801">
                  <c:v>0.78582809027777778</c:v>
                </c:pt>
                <c:pt idx="21802">
                  <c:v>0.78582880787037046</c:v>
                </c:pt>
                <c:pt idx="21803">
                  <c:v>0.78582983796296302</c:v>
                </c:pt>
                <c:pt idx="21804">
                  <c:v>0.78583053240740741</c:v>
                </c:pt>
                <c:pt idx="21805">
                  <c:v>0.78583156249999997</c:v>
                </c:pt>
                <c:pt idx="21806">
                  <c:v>0.78583225694444447</c:v>
                </c:pt>
                <c:pt idx="21807">
                  <c:v>0.78583329861111118</c:v>
                </c:pt>
                <c:pt idx="21808">
                  <c:v>0.78583399305555546</c:v>
                </c:pt>
                <c:pt idx="21809">
                  <c:v>0.78583502314814824</c:v>
                </c:pt>
                <c:pt idx="21810">
                  <c:v>0.78583574074074081</c:v>
                </c:pt>
                <c:pt idx="21811">
                  <c:v>0.7858367824074074</c:v>
                </c:pt>
                <c:pt idx="21812">
                  <c:v>0.78583748842592593</c:v>
                </c:pt>
                <c:pt idx="21813">
                  <c:v>0.78583850694444435</c:v>
                </c:pt>
                <c:pt idx="21814">
                  <c:v>0.78583922453703703</c:v>
                </c:pt>
                <c:pt idx="21815">
                  <c:v>0.78584024305555555</c:v>
                </c:pt>
                <c:pt idx="21816">
                  <c:v>0.78584096064814812</c:v>
                </c:pt>
                <c:pt idx="21817">
                  <c:v>0.78584197916666676</c:v>
                </c:pt>
                <c:pt idx="21818">
                  <c:v>0.78584303240740738</c:v>
                </c:pt>
                <c:pt idx="21819">
                  <c:v>0.78584373842592592</c:v>
                </c:pt>
                <c:pt idx="21820">
                  <c:v>0.78584442129629639</c:v>
                </c:pt>
                <c:pt idx="21821">
                  <c:v>0.78584545138888895</c:v>
                </c:pt>
                <c:pt idx="21822">
                  <c:v>0.78584615740740738</c:v>
                </c:pt>
                <c:pt idx="21823">
                  <c:v>0.78584718749999993</c:v>
                </c:pt>
                <c:pt idx="21824">
                  <c:v>0.78584789351851858</c:v>
                </c:pt>
                <c:pt idx="21825">
                  <c:v>0.78584892361111114</c:v>
                </c:pt>
                <c:pt idx="21826">
                  <c:v>0.78584966435185188</c:v>
                </c:pt>
                <c:pt idx="21827">
                  <c:v>0.78585065972222223</c:v>
                </c:pt>
                <c:pt idx="21828">
                  <c:v>0.78585137731481491</c:v>
                </c:pt>
                <c:pt idx="21829">
                  <c:v>0.78585239583333333</c:v>
                </c:pt>
                <c:pt idx="21830">
                  <c:v>0.7858531134259259</c:v>
                </c:pt>
                <c:pt idx="21831">
                  <c:v>0.78585414351851846</c:v>
                </c:pt>
                <c:pt idx="21832">
                  <c:v>0.7858548495370371</c:v>
                </c:pt>
                <c:pt idx="21833">
                  <c:v>0.78585586805555552</c:v>
                </c:pt>
                <c:pt idx="21834">
                  <c:v>0.78585658564814809</c:v>
                </c:pt>
                <c:pt idx="21835">
                  <c:v>0.78585759259259269</c:v>
                </c:pt>
                <c:pt idx="21836">
                  <c:v>0.78585829861111112</c:v>
                </c:pt>
                <c:pt idx="21837">
                  <c:v>0.78585932870370367</c:v>
                </c:pt>
                <c:pt idx="21838">
                  <c:v>0.78586003472222232</c:v>
                </c:pt>
                <c:pt idx="21839">
                  <c:v>0.78586106481481488</c:v>
                </c:pt>
                <c:pt idx="21840">
                  <c:v>0.78586177083333331</c:v>
                </c:pt>
                <c:pt idx="21841">
                  <c:v>0.78586280092592586</c:v>
                </c:pt>
                <c:pt idx="21842">
                  <c:v>0.78586351851851843</c:v>
                </c:pt>
                <c:pt idx="21843">
                  <c:v>0.78586454861111121</c:v>
                </c:pt>
                <c:pt idx="21844">
                  <c:v>0.78586526620370367</c:v>
                </c:pt>
                <c:pt idx="21845">
                  <c:v>0.7858662847222222</c:v>
                </c:pt>
                <c:pt idx="21846">
                  <c:v>0.78586700231481477</c:v>
                </c:pt>
                <c:pt idx="21847">
                  <c:v>0.7858680208333334</c:v>
                </c:pt>
                <c:pt idx="21848">
                  <c:v>0.78586873842592597</c:v>
                </c:pt>
                <c:pt idx="21849">
                  <c:v>0.78586975694444439</c:v>
                </c:pt>
                <c:pt idx="21850">
                  <c:v>0.78587047453703696</c:v>
                </c:pt>
                <c:pt idx="21851">
                  <c:v>0.78587149305555559</c:v>
                </c:pt>
                <c:pt idx="21852">
                  <c:v>0.78587221064814816</c:v>
                </c:pt>
                <c:pt idx="21853">
                  <c:v>0.78587322916666669</c:v>
                </c:pt>
                <c:pt idx="21854">
                  <c:v>0.78587394675925937</c:v>
                </c:pt>
                <c:pt idx="21855">
                  <c:v>0.78587501157407402</c:v>
                </c:pt>
                <c:pt idx="21856">
                  <c:v>0.78587568287037035</c:v>
                </c:pt>
                <c:pt idx="21857">
                  <c:v>0.78587670138888888</c:v>
                </c:pt>
                <c:pt idx="21858">
                  <c:v>0.78587740740740741</c:v>
                </c:pt>
                <c:pt idx="21859">
                  <c:v>0.78587844907407411</c:v>
                </c:pt>
                <c:pt idx="21860">
                  <c:v>0.78587915509259254</c:v>
                </c:pt>
                <c:pt idx="21861">
                  <c:v>0.78588017361111107</c:v>
                </c:pt>
                <c:pt idx="21862">
                  <c:v>0.78588086805555557</c:v>
                </c:pt>
                <c:pt idx="21863">
                  <c:v>0.78588190972222227</c:v>
                </c:pt>
                <c:pt idx="21864">
                  <c:v>0.7858826157407407</c:v>
                </c:pt>
                <c:pt idx="21865">
                  <c:v>0.78588364583333326</c:v>
                </c:pt>
                <c:pt idx="21866">
                  <c:v>0.78588436342592594</c:v>
                </c:pt>
                <c:pt idx="21867">
                  <c:v>0.78588539351851849</c:v>
                </c:pt>
                <c:pt idx="21868">
                  <c:v>0.78588609953703703</c:v>
                </c:pt>
                <c:pt idx="21869">
                  <c:v>0.78588711805555567</c:v>
                </c:pt>
                <c:pt idx="21870">
                  <c:v>0.78588783564814813</c:v>
                </c:pt>
                <c:pt idx="21871">
                  <c:v>0.78588886574074079</c:v>
                </c:pt>
                <c:pt idx="21872">
                  <c:v>0.78588957175925922</c:v>
                </c:pt>
                <c:pt idx="21873">
                  <c:v>0.78589059027777786</c:v>
                </c:pt>
                <c:pt idx="21874">
                  <c:v>0.78589130787037043</c:v>
                </c:pt>
                <c:pt idx="21875">
                  <c:v>0.78589236111111116</c:v>
                </c:pt>
                <c:pt idx="21876">
                  <c:v>0.78589303240740749</c:v>
                </c:pt>
                <c:pt idx="21877">
                  <c:v>0.78589406250000005</c:v>
                </c:pt>
                <c:pt idx="21878">
                  <c:v>0.78589476851851847</c:v>
                </c:pt>
                <c:pt idx="21879">
                  <c:v>0.78589579861111114</c:v>
                </c:pt>
                <c:pt idx="21880">
                  <c:v>0.78589650462962968</c:v>
                </c:pt>
                <c:pt idx="21881">
                  <c:v>0.7858976157407408</c:v>
                </c:pt>
                <c:pt idx="21882">
                  <c:v>0.78589824074074077</c:v>
                </c:pt>
                <c:pt idx="21883">
                  <c:v>0.78589927083333333</c:v>
                </c:pt>
                <c:pt idx="21884">
                  <c:v>0.78589998842592601</c:v>
                </c:pt>
                <c:pt idx="21885">
                  <c:v>0.78590100694444442</c:v>
                </c:pt>
                <c:pt idx="21886">
                  <c:v>0.78590206018518527</c:v>
                </c:pt>
                <c:pt idx="21887">
                  <c:v>0.78590275462962966</c:v>
                </c:pt>
                <c:pt idx="21888">
                  <c:v>0.78590344907407406</c:v>
                </c:pt>
                <c:pt idx="21889">
                  <c:v>0.78590446759259258</c:v>
                </c:pt>
                <c:pt idx="21890">
                  <c:v>0.78590518518518515</c:v>
                </c:pt>
                <c:pt idx="21891">
                  <c:v>0.78590621527777771</c:v>
                </c:pt>
                <c:pt idx="21892">
                  <c:v>0.78590692129629636</c:v>
                </c:pt>
                <c:pt idx="21893">
                  <c:v>0.78590797453703709</c:v>
                </c:pt>
                <c:pt idx="21894">
                  <c:v>0.78590935185185185</c:v>
                </c:pt>
                <c:pt idx="21895">
                  <c:v>0.7859103819444444</c:v>
                </c:pt>
                <c:pt idx="21896">
                  <c:v>0.7859114236111111</c:v>
                </c:pt>
                <c:pt idx="21897">
                  <c:v>0.78591214120370367</c:v>
                </c:pt>
                <c:pt idx="21898">
                  <c:v>0.78591315972222231</c:v>
                </c:pt>
                <c:pt idx="21899">
                  <c:v>0.78591387731481488</c:v>
                </c:pt>
                <c:pt idx="21900">
                  <c:v>0.78591489583333329</c:v>
                </c:pt>
                <c:pt idx="21901">
                  <c:v>0.7859155902777778</c:v>
                </c:pt>
                <c:pt idx="21902">
                  <c:v>0.7859166319444445</c:v>
                </c:pt>
                <c:pt idx="21903">
                  <c:v>0.78591733796296293</c:v>
                </c:pt>
                <c:pt idx="21904">
                  <c:v>0.78591839120370377</c:v>
                </c:pt>
                <c:pt idx="21905">
                  <c:v>0.78591908564814805</c:v>
                </c:pt>
                <c:pt idx="21906">
                  <c:v>0.78592010416666669</c:v>
                </c:pt>
                <c:pt idx="21907">
                  <c:v>0.78592082175925926</c:v>
                </c:pt>
                <c:pt idx="21908">
                  <c:v>0.78592184027777778</c:v>
                </c:pt>
                <c:pt idx="21909">
                  <c:v>0.78592255787037046</c:v>
                </c:pt>
                <c:pt idx="21910">
                  <c:v>0.78592357638888888</c:v>
                </c:pt>
                <c:pt idx="21911">
                  <c:v>0.78592428240740742</c:v>
                </c:pt>
                <c:pt idx="21912">
                  <c:v>0.78592531249999997</c:v>
                </c:pt>
                <c:pt idx="21913">
                  <c:v>0.78592603009259265</c:v>
                </c:pt>
                <c:pt idx="21914">
                  <c:v>0.78592703703703704</c:v>
                </c:pt>
                <c:pt idx="21915">
                  <c:v>0.7859277546296296</c:v>
                </c:pt>
                <c:pt idx="21916">
                  <c:v>0.78592878472222216</c:v>
                </c:pt>
                <c:pt idx="21917">
                  <c:v>0.78592949074074081</c:v>
                </c:pt>
                <c:pt idx="21918">
                  <c:v>0.78593052083333337</c:v>
                </c:pt>
                <c:pt idx="21919">
                  <c:v>0.78593123842592594</c:v>
                </c:pt>
                <c:pt idx="21920">
                  <c:v>0.78593225694444435</c:v>
                </c:pt>
                <c:pt idx="21921">
                  <c:v>0.785932962962963</c:v>
                </c:pt>
                <c:pt idx="21922">
                  <c:v>0.78593399305555556</c:v>
                </c:pt>
                <c:pt idx="21923">
                  <c:v>0.78593471064814813</c:v>
                </c:pt>
                <c:pt idx="21924">
                  <c:v>0.78593572916666676</c:v>
                </c:pt>
                <c:pt idx="21925">
                  <c:v>0.78593644675925933</c:v>
                </c:pt>
                <c:pt idx="21926">
                  <c:v>0.78593747685185189</c:v>
                </c:pt>
                <c:pt idx="21927">
                  <c:v>0.7859381712962964</c:v>
                </c:pt>
                <c:pt idx="21928">
                  <c:v>0.78593920138888895</c:v>
                </c:pt>
                <c:pt idx="21929">
                  <c:v>0.78593991898148152</c:v>
                </c:pt>
                <c:pt idx="21930">
                  <c:v>0.78594093749999994</c:v>
                </c:pt>
                <c:pt idx="21931">
                  <c:v>0.78594197916666664</c:v>
                </c:pt>
                <c:pt idx="21932">
                  <c:v>0.78594270833333335</c:v>
                </c:pt>
                <c:pt idx="21933">
                  <c:v>0.78594337962962957</c:v>
                </c:pt>
                <c:pt idx="21934">
                  <c:v>0.78594440972222224</c:v>
                </c:pt>
                <c:pt idx="21935">
                  <c:v>0.78594512731481492</c:v>
                </c:pt>
                <c:pt idx="21936">
                  <c:v>0.78594614583333333</c:v>
                </c:pt>
                <c:pt idx="21937">
                  <c:v>0.78594718750000003</c:v>
                </c:pt>
                <c:pt idx="21938">
                  <c:v>0.78594824074074066</c:v>
                </c:pt>
                <c:pt idx="21939">
                  <c:v>0.78594895833333334</c:v>
                </c:pt>
                <c:pt idx="21940">
                  <c:v>0.78594964120370381</c:v>
                </c:pt>
                <c:pt idx="21941">
                  <c:v>0.78595065972222222</c:v>
                </c:pt>
                <c:pt idx="21942">
                  <c:v>0.78595136574074076</c:v>
                </c:pt>
                <c:pt idx="21943">
                  <c:v>0.78595239583333332</c:v>
                </c:pt>
                <c:pt idx="21944">
                  <c:v>0.785953113425926</c:v>
                </c:pt>
                <c:pt idx="21945">
                  <c:v>0.78595413194444441</c:v>
                </c:pt>
                <c:pt idx="21946">
                  <c:v>0.78595484953703698</c:v>
                </c:pt>
                <c:pt idx="21947">
                  <c:v>0.78595586805555551</c:v>
                </c:pt>
                <c:pt idx="21948">
                  <c:v>0.78595658564814819</c:v>
                </c:pt>
                <c:pt idx="21949">
                  <c:v>0.78595760416666671</c:v>
                </c:pt>
                <c:pt idx="21950">
                  <c:v>0.78595831018518514</c:v>
                </c:pt>
                <c:pt idx="21951">
                  <c:v>0.7859593402777777</c:v>
                </c:pt>
                <c:pt idx="21952">
                  <c:v>0.78596005787037038</c:v>
                </c:pt>
                <c:pt idx="21953">
                  <c:v>0.78596108796296293</c:v>
                </c:pt>
                <c:pt idx="21954">
                  <c:v>0.78596178240740733</c:v>
                </c:pt>
                <c:pt idx="21955">
                  <c:v>0.78596280092592596</c:v>
                </c:pt>
                <c:pt idx="21956">
                  <c:v>0.78596350694444439</c:v>
                </c:pt>
                <c:pt idx="21957">
                  <c:v>0.78596454861111109</c:v>
                </c:pt>
                <c:pt idx="21958">
                  <c:v>0.78596526620370366</c:v>
                </c:pt>
                <c:pt idx="21959">
                  <c:v>0.7859662847222223</c:v>
                </c:pt>
                <c:pt idx="21960">
                  <c:v>0.78596699074074072</c:v>
                </c:pt>
                <c:pt idx="21961">
                  <c:v>0.78596802083333328</c:v>
                </c:pt>
                <c:pt idx="21962">
                  <c:v>0.78596873842592585</c:v>
                </c:pt>
                <c:pt idx="21963">
                  <c:v>0.78596975694444449</c:v>
                </c:pt>
                <c:pt idx="21964">
                  <c:v>0.78597046296296291</c:v>
                </c:pt>
                <c:pt idx="21965">
                  <c:v>0.78597149305555558</c:v>
                </c:pt>
                <c:pt idx="21966">
                  <c:v>0.78597221064814804</c:v>
                </c:pt>
                <c:pt idx="21967">
                  <c:v>0.78597321759259264</c:v>
                </c:pt>
                <c:pt idx="21968">
                  <c:v>0.78597392361111107</c:v>
                </c:pt>
                <c:pt idx="21969">
                  <c:v>0.7859749768518518</c:v>
                </c:pt>
                <c:pt idx="21970">
                  <c:v>0.78597567129629631</c:v>
                </c:pt>
                <c:pt idx="21971">
                  <c:v>0.78597670138888887</c:v>
                </c:pt>
                <c:pt idx="21972">
                  <c:v>0.78597741898148143</c:v>
                </c:pt>
                <c:pt idx="21973">
                  <c:v>0.78597843749999996</c:v>
                </c:pt>
                <c:pt idx="21974">
                  <c:v>0.78597915509259264</c:v>
                </c:pt>
                <c:pt idx="21975">
                  <c:v>0.78598017361111117</c:v>
                </c:pt>
                <c:pt idx="21976">
                  <c:v>0.78598089120370374</c:v>
                </c:pt>
                <c:pt idx="21977">
                  <c:v>0.78598190972222215</c:v>
                </c:pt>
                <c:pt idx="21978">
                  <c:v>0.7859826157407408</c:v>
                </c:pt>
                <c:pt idx="21979">
                  <c:v>0.78598364583333336</c:v>
                </c:pt>
                <c:pt idx="21980">
                  <c:v>0.78598437499999996</c:v>
                </c:pt>
                <c:pt idx="21981">
                  <c:v>0.78598538194444434</c:v>
                </c:pt>
                <c:pt idx="21982">
                  <c:v>0.78598608796296299</c:v>
                </c:pt>
                <c:pt idx="21983">
                  <c:v>0.78598711805555554</c:v>
                </c:pt>
                <c:pt idx="21984">
                  <c:v>0.78598783564814811</c:v>
                </c:pt>
                <c:pt idx="21985">
                  <c:v>0.78598885416666675</c:v>
                </c:pt>
                <c:pt idx="21986">
                  <c:v>0.78598957175925932</c:v>
                </c:pt>
                <c:pt idx="21987">
                  <c:v>0.78599059027777773</c:v>
                </c:pt>
                <c:pt idx="21988">
                  <c:v>0.78599129629629638</c:v>
                </c:pt>
                <c:pt idx="21989">
                  <c:v>0.78599232638888894</c:v>
                </c:pt>
                <c:pt idx="21990">
                  <c:v>0.78599303240740737</c:v>
                </c:pt>
                <c:pt idx="21991">
                  <c:v>0.78599406250000003</c:v>
                </c:pt>
                <c:pt idx="21992">
                  <c:v>0.78599478009259249</c:v>
                </c:pt>
                <c:pt idx="21993">
                  <c:v>0.78599579861111113</c:v>
                </c:pt>
                <c:pt idx="21994">
                  <c:v>0.78599649305555552</c:v>
                </c:pt>
                <c:pt idx="21995">
                  <c:v>0.7859972106481482</c:v>
                </c:pt>
                <c:pt idx="21996">
                  <c:v>0.78599822916666673</c:v>
                </c:pt>
                <c:pt idx="21997">
                  <c:v>0.7859989467592593</c:v>
                </c:pt>
                <c:pt idx="21998">
                  <c:v>0.78599996527777771</c:v>
                </c:pt>
                <c:pt idx="21999">
                  <c:v>0.78600100694444441</c:v>
                </c:pt>
                <c:pt idx="22000">
                  <c:v>0.78600171296296295</c:v>
                </c:pt>
                <c:pt idx="22001">
                  <c:v>0.78600274305555562</c:v>
                </c:pt>
                <c:pt idx="22002">
                  <c:v>0.78600346064814808</c:v>
                </c:pt>
                <c:pt idx="22003">
                  <c:v>0.78600415509259258</c:v>
                </c:pt>
                <c:pt idx="22004">
                  <c:v>0.78600517361111111</c:v>
                </c:pt>
                <c:pt idx="22005">
                  <c:v>0.78600590277777771</c:v>
                </c:pt>
                <c:pt idx="22006">
                  <c:v>0.78600690972222231</c:v>
                </c:pt>
                <c:pt idx="22007">
                  <c:v>0.78600763888888892</c:v>
                </c:pt>
                <c:pt idx="22008">
                  <c:v>0.78600863425925926</c:v>
                </c:pt>
                <c:pt idx="22009">
                  <c:v>0.7860096875</c:v>
                </c:pt>
                <c:pt idx="22010">
                  <c:v>0.78601039351851842</c:v>
                </c:pt>
                <c:pt idx="22011">
                  <c:v>0.7860114236111112</c:v>
                </c:pt>
                <c:pt idx="22012">
                  <c:v>0.78601212962962963</c:v>
                </c:pt>
                <c:pt idx="22013">
                  <c:v>0.78601315972222219</c:v>
                </c:pt>
                <c:pt idx="22014">
                  <c:v>0.78601387731481476</c:v>
                </c:pt>
                <c:pt idx="22015">
                  <c:v>0.78601489583333339</c:v>
                </c:pt>
                <c:pt idx="22016">
                  <c:v>0.78601561342592596</c:v>
                </c:pt>
                <c:pt idx="22017">
                  <c:v>0.78601663194444438</c:v>
                </c:pt>
                <c:pt idx="22018">
                  <c:v>0.78601733796296303</c:v>
                </c:pt>
                <c:pt idx="22019">
                  <c:v>0.78601836805555558</c:v>
                </c:pt>
                <c:pt idx="22020">
                  <c:v>0.78601908564814815</c:v>
                </c:pt>
                <c:pt idx="22021">
                  <c:v>0.78602010416666668</c:v>
                </c:pt>
                <c:pt idx="22022">
                  <c:v>0.78602081018518521</c:v>
                </c:pt>
                <c:pt idx="22023">
                  <c:v>0.78602184027777777</c:v>
                </c:pt>
                <c:pt idx="22024">
                  <c:v>0.78602254629629631</c:v>
                </c:pt>
                <c:pt idx="22025">
                  <c:v>0.78602357638888887</c:v>
                </c:pt>
                <c:pt idx="22026">
                  <c:v>0.78602429398148155</c:v>
                </c:pt>
                <c:pt idx="22027">
                  <c:v>0.78602531249999996</c:v>
                </c:pt>
                <c:pt idx="22028">
                  <c:v>0.7860260185185185</c:v>
                </c:pt>
                <c:pt idx="22029">
                  <c:v>0.78602704861111106</c:v>
                </c:pt>
                <c:pt idx="22030">
                  <c:v>0.78602776620370374</c:v>
                </c:pt>
                <c:pt idx="22031">
                  <c:v>0.78602878472222226</c:v>
                </c:pt>
                <c:pt idx="22032">
                  <c:v>0.78602950231481483</c:v>
                </c:pt>
                <c:pt idx="22033">
                  <c:v>0.78603052083333325</c:v>
                </c:pt>
                <c:pt idx="22034">
                  <c:v>0.78603121527777775</c:v>
                </c:pt>
                <c:pt idx="22035">
                  <c:v>0.78603225694444445</c:v>
                </c:pt>
                <c:pt idx="22036">
                  <c:v>0.78603296296296288</c:v>
                </c:pt>
                <c:pt idx="22037">
                  <c:v>0.78603399305555566</c:v>
                </c:pt>
                <c:pt idx="22038">
                  <c:v>0.78603471064814812</c:v>
                </c:pt>
                <c:pt idx="22039">
                  <c:v>0.78603572916666664</c:v>
                </c:pt>
                <c:pt idx="22040">
                  <c:v>0.78603677083333334</c:v>
                </c:pt>
                <c:pt idx="22041">
                  <c:v>0.78603781250000004</c:v>
                </c:pt>
                <c:pt idx="22042">
                  <c:v>0.78603885416666663</c:v>
                </c:pt>
                <c:pt idx="22043">
                  <c:v>0.78603989583333334</c:v>
                </c:pt>
                <c:pt idx="22044">
                  <c:v>0.78604093750000004</c:v>
                </c:pt>
                <c:pt idx="22045">
                  <c:v>0.78604197916666674</c:v>
                </c:pt>
                <c:pt idx="22046">
                  <c:v>0.7860430092592593</c:v>
                </c:pt>
                <c:pt idx="22047">
                  <c:v>0.78604406249999992</c:v>
                </c:pt>
                <c:pt idx="22048">
                  <c:v>0.78604510416666662</c:v>
                </c:pt>
                <c:pt idx="22049">
                  <c:v>0.78604649305555563</c:v>
                </c:pt>
                <c:pt idx="22050">
                  <c:v>0.78604753472222233</c:v>
                </c:pt>
                <c:pt idx="22051">
                  <c:v>0.78604857638888881</c:v>
                </c:pt>
                <c:pt idx="22052">
                  <c:v>0.78604961805555551</c:v>
                </c:pt>
                <c:pt idx="22053">
                  <c:v>0.78605065972222221</c:v>
                </c:pt>
                <c:pt idx="22054">
                  <c:v>0.78605171296296295</c:v>
                </c:pt>
                <c:pt idx="22055">
                  <c:v>0.7860527430555555</c:v>
                </c:pt>
                <c:pt idx="22056">
                  <c:v>0.7860537847222222</c:v>
                </c:pt>
                <c:pt idx="22057">
                  <c:v>0.78605481481481476</c:v>
                </c:pt>
                <c:pt idx="22058">
                  <c:v>0.78605586805555561</c:v>
                </c:pt>
                <c:pt idx="22059">
                  <c:v>0.7860569097222222</c:v>
                </c:pt>
                <c:pt idx="22060">
                  <c:v>0.7860579513888889</c:v>
                </c:pt>
                <c:pt idx="22061">
                  <c:v>0.7860589930555556</c:v>
                </c:pt>
                <c:pt idx="22062">
                  <c:v>0.78606004629629622</c:v>
                </c:pt>
                <c:pt idx="22063">
                  <c:v>0.78606108796296292</c:v>
                </c:pt>
                <c:pt idx="22064">
                  <c:v>0.78606211805555548</c:v>
                </c:pt>
                <c:pt idx="22065">
                  <c:v>0.78606315972222218</c:v>
                </c:pt>
                <c:pt idx="22066">
                  <c:v>0.78606422453703706</c:v>
                </c:pt>
                <c:pt idx="22067">
                  <c:v>0.78606524305555558</c:v>
                </c:pt>
                <c:pt idx="22068">
                  <c:v>0.78606627314814814</c:v>
                </c:pt>
                <c:pt idx="22069">
                  <c:v>0.78606732638888888</c:v>
                </c:pt>
                <c:pt idx="22070">
                  <c:v>0.78606836805555558</c:v>
                </c:pt>
                <c:pt idx="22071">
                  <c:v>0.78606940972222228</c:v>
                </c:pt>
                <c:pt idx="22072">
                  <c:v>0.78607045138888887</c:v>
                </c:pt>
                <c:pt idx="22073">
                  <c:v>0.78607149305555557</c:v>
                </c:pt>
                <c:pt idx="22074">
                  <c:v>0.78607254629629619</c:v>
                </c:pt>
                <c:pt idx="22075">
                  <c:v>0.78607357638888897</c:v>
                </c:pt>
                <c:pt idx="22076">
                  <c:v>0.78607461805555545</c:v>
                </c:pt>
                <c:pt idx="22077">
                  <c:v>0.78607565972222215</c:v>
                </c:pt>
                <c:pt idx="22078">
                  <c:v>0.78607670138888885</c:v>
                </c:pt>
                <c:pt idx="22079">
                  <c:v>0.78607773148148141</c:v>
                </c:pt>
                <c:pt idx="22080">
                  <c:v>0.78607878472222215</c:v>
                </c:pt>
                <c:pt idx="22081">
                  <c:v>0.78607983796296299</c:v>
                </c:pt>
                <c:pt idx="22082">
                  <c:v>0.78608086805555555</c:v>
                </c:pt>
                <c:pt idx="22083">
                  <c:v>0.78608193287037043</c:v>
                </c:pt>
                <c:pt idx="22084">
                  <c:v>0.78608296296296298</c:v>
                </c:pt>
                <c:pt idx="22085">
                  <c:v>0.78608399305555554</c:v>
                </c:pt>
                <c:pt idx="22086">
                  <c:v>0.78608503472222224</c:v>
                </c:pt>
                <c:pt idx="22087">
                  <c:v>0.78608607638888894</c:v>
                </c:pt>
                <c:pt idx="22088">
                  <c:v>0.78608711805555564</c:v>
                </c:pt>
                <c:pt idx="22089">
                  <c:v>0.78608815972222212</c:v>
                </c:pt>
                <c:pt idx="22090">
                  <c:v>0.78608920138888883</c:v>
                </c:pt>
                <c:pt idx="22091">
                  <c:v>0.78609024305555553</c:v>
                </c:pt>
                <c:pt idx="22092">
                  <c:v>0.78609127314814808</c:v>
                </c:pt>
                <c:pt idx="22093">
                  <c:v>0.78609232638888882</c:v>
                </c:pt>
                <c:pt idx="22094">
                  <c:v>0.78609336805555552</c:v>
                </c:pt>
                <c:pt idx="22095">
                  <c:v>0.78609440972222222</c:v>
                </c:pt>
                <c:pt idx="22096">
                  <c:v>0.78609545138888892</c:v>
                </c:pt>
                <c:pt idx="22097">
                  <c:v>0.78609649305555562</c:v>
                </c:pt>
                <c:pt idx="22098">
                  <c:v>0.78609753472222221</c:v>
                </c:pt>
                <c:pt idx="22099">
                  <c:v>0.78609858796296306</c:v>
                </c:pt>
                <c:pt idx="22100">
                  <c:v>0.78609961805555562</c:v>
                </c:pt>
                <c:pt idx="22101">
                  <c:v>0.78610065972222232</c:v>
                </c:pt>
                <c:pt idx="22102">
                  <c:v>0.7861017013888888</c:v>
                </c:pt>
                <c:pt idx="22103">
                  <c:v>0.7861027430555555</c:v>
                </c:pt>
                <c:pt idx="22104">
                  <c:v>0.7861037847222222</c:v>
                </c:pt>
                <c:pt idx="22105">
                  <c:v>0.7861048263888889</c:v>
                </c:pt>
                <c:pt idx="22106">
                  <c:v>0.78610586805555549</c:v>
                </c:pt>
                <c:pt idx="22107">
                  <c:v>0.78610690972222219</c:v>
                </c:pt>
                <c:pt idx="22108">
                  <c:v>0.78610796296296304</c:v>
                </c:pt>
                <c:pt idx="22109">
                  <c:v>0.78610899305555559</c:v>
                </c:pt>
                <c:pt idx="22110">
                  <c:v>0.7861100347222223</c:v>
                </c:pt>
                <c:pt idx="22111">
                  <c:v>0.78611107638888889</c:v>
                </c:pt>
                <c:pt idx="22112">
                  <c:v>0.78611210648148155</c:v>
                </c:pt>
                <c:pt idx="22113">
                  <c:v>0.78611314814814814</c:v>
                </c:pt>
                <c:pt idx="22114">
                  <c:v>0.78611420138888899</c:v>
                </c:pt>
                <c:pt idx="22115">
                  <c:v>0.78611524305555547</c:v>
                </c:pt>
                <c:pt idx="22116">
                  <c:v>0.78611629629629631</c:v>
                </c:pt>
                <c:pt idx="22117">
                  <c:v>0.7861173379629629</c:v>
                </c:pt>
                <c:pt idx="22118">
                  <c:v>0.7861183796296296</c:v>
                </c:pt>
                <c:pt idx="22119">
                  <c:v>0.78611940972222216</c:v>
                </c:pt>
                <c:pt idx="22120">
                  <c:v>0.78612045138888886</c:v>
                </c:pt>
                <c:pt idx="22121">
                  <c:v>0.78612149305555556</c:v>
                </c:pt>
                <c:pt idx="22122">
                  <c:v>0.78612253472222227</c:v>
                </c:pt>
                <c:pt idx="22123">
                  <c:v>0.78612357638888886</c:v>
                </c:pt>
                <c:pt idx="22124">
                  <c:v>0.78612461805555556</c:v>
                </c:pt>
                <c:pt idx="22125">
                  <c:v>0.78612565972222226</c:v>
                </c:pt>
                <c:pt idx="22126">
                  <c:v>0.78612670138888896</c:v>
                </c:pt>
                <c:pt idx="22127">
                  <c:v>0.78612774305555566</c:v>
                </c:pt>
                <c:pt idx="22128">
                  <c:v>0.78612878472222214</c:v>
                </c:pt>
                <c:pt idx="22129">
                  <c:v>0.78613017361111115</c:v>
                </c:pt>
                <c:pt idx="22130">
                  <c:v>0.78613121527777785</c:v>
                </c:pt>
                <c:pt idx="22131">
                  <c:v>0.78613226851851847</c:v>
                </c:pt>
                <c:pt idx="22132">
                  <c:v>0.78613329861111103</c:v>
                </c:pt>
                <c:pt idx="22133">
                  <c:v>0.78613434027777773</c:v>
                </c:pt>
                <c:pt idx="22134">
                  <c:v>0.78613539351851847</c:v>
                </c:pt>
                <c:pt idx="22135">
                  <c:v>0.78613642361111113</c:v>
                </c:pt>
                <c:pt idx="22136">
                  <c:v>0.78613746527777772</c:v>
                </c:pt>
                <c:pt idx="22137">
                  <c:v>0.78613850694444443</c:v>
                </c:pt>
                <c:pt idx="22138">
                  <c:v>0.78613989583333332</c:v>
                </c:pt>
                <c:pt idx="22139">
                  <c:v>0.7861409606481482</c:v>
                </c:pt>
                <c:pt idx="22140">
                  <c:v>0.78614197916666662</c:v>
                </c:pt>
                <c:pt idx="22141">
                  <c:v>0.78614302083333332</c:v>
                </c:pt>
                <c:pt idx="22142">
                  <c:v>0.78614406250000002</c:v>
                </c:pt>
                <c:pt idx="22143">
                  <c:v>0.78614510416666672</c:v>
                </c:pt>
                <c:pt idx="22144">
                  <c:v>0.78614616898148137</c:v>
                </c:pt>
                <c:pt idx="22145">
                  <c:v>0.78614718750000001</c:v>
                </c:pt>
                <c:pt idx="22146">
                  <c:v>0.78614822916666671</c:v>
                </c:pt>
                <c:pt idx="22147">
                  <c:v>0.78614927083333341</c:v>
                </c:pt>
                <c:pt idx="22148">
                  <c:v>0.78615031249999989</c:v>
                </c:pt>
                <c:pt idx="22149">
                  <c:v>0.78615135416666659</c:v>
                </c:pt>
                <c:pt idx="22150">
                  <c:v>0.7861523958333333</c:v>
                </c:pt>
                <c:pt idx="22151">
                  <c:v>0.7861534375</c:v>
                </c:pt>
                <c:pt idx="22152">
                  <c:v>0.78615449074074073</c:v>
                </c:pt>
                <c:pt idx="22153">
                  <c:v>0.78615552083333329</c:v>
                </c:pt>
                <c:pt idx="22154">
                  <c:v>0.78615657407407413</c:v>
                </c:pt>
                <c:pt idx="22155">
                  <c:v>0.78615760416666669</c:v>
                </c:pt>
                <c:pt idx="22156">
                  <c:v>0.78615863425925925</c:v>
                </c:pt>
                <c:pt idx="22157">
                  <c:v>0.78615968749999998</c:v>
                </c:pt>
                <c:pt idx="22158">
                  <c:v>0.78616072916666668</c:v>
                </c:pt>
                <c:pt idx="22159">
                  <c:v>0.78616177083333338</c:v>
                </c:pt>
                <c:pt idx="22160">
                  <c:v>0.78616281250000009</c:v>
                </c:pt>
                <c:pt idx="22161">
                  <c:v>0.78616385416666656</c:v>
                </c:pt>
                <c:pt idx="22162">
                  <c:v>0.78616489583333327</c:v>
                </c:pt>
                <c:pt idx="22163">
                  <c:v>0.78616597222222229</c:v>
                </c:pt>
                <c:pt idx="22164">
                  <c:v>0.7861669907407407</c:v>
                </c:pt>
                <c:pt idx="22165">
                  <c:v>0.78616802083333326</c:v>
                </c:pt>
                <c:pt idx="22166">
                  <c:v>0.78616906249999996</c:v>
                </c:pt>
                <c:pt idx="22167">
                  <c:v>0.78617009259259252</c:v>
                </c:pt>
                <c:pt idx="22168">
                  <c:v>0.78617114583333336</c:v>
                </c:pt>
                <c:pt idx="22169">
                  <c:v>0.78617218750000006</c:v>
                </c:pt>
                <c:pt idx="22170">
                  <c:v>0.78617321759259262</c:v>
                </c:pt>
                <c:pt idx="22171">
                  <c:v>0.78617425925925932</c:v>
                </c:pt>
                <c:pt idx="22172">
                  <c:v>0.78617531250000006</c:v>
                </c:pt>
                <c:pt idx="22173">
                  <c:v>0.78617635416666676</c:v>
                </c:pt>
                <c:pt idx="22174">
                  <c:v>0.78617739583333324</c:v>
                </c:pt>
                <c:pt idx="22175">
                  <c:v>0.78617843749999994</c:v>
                </c:pt>
                <c:pt idx="22176">
                  <c:v>0.78617947916666664</c:v>
                </c:pt>
                <c:pt idx="22177">
                  <c:v>0.78618052083333334</c:v>
                </c:pt>
                <c:pt idx="22178">
                  <c:v>0.78618159722222225</c:v>
                </c:pt>
                <c:pt idx="22179">
                  <c:v>0.78618260416666663</c:v>
                </c:pt>
                <c:pt idx="22180">
                  <c:v>0.78618364583333333</c:v>
                </c:pt>
                <c:pt idx="22181">
                  <c:v>0.78618469907407407</c:v>
                </c:pt>
                <c:pt idx="22182">
                  <c:v>0.78618607638888882</c:v>
                </c:pt>
                <c:pt idx="22183">
                  <c:v>0.78618711805555552</c:v>
                </c:pt>
                <c:pt idx="22184">
                  <c:v>0.78618815972222222</c:v>
                </c:pt>
                <c:pt idx="22185">
                  <c:v>0.78618920138888893</c:v>
                </c:pt>
                <c:pt idx="22186">
                  <c:v>0.78619024305555563</c:v>
                </c:pt>
                <c:pt idx="22187">
                  <c:v>0.78619128472222222</c:v>
                </c:pt>
                <c:pt idx="22188">
                  <c:v>0.78619232638888892</c:v>
                </c:pt>
                <c:pt idx="22189">
                  <c:v>0.78619335648148148</c:v>
                </c:pt>
                <c:pt idx="22190">
                  <c:v>0.78619440972222232</c:v>
                </c:pt>
                <c:pt idx="22191">
                  <c:v>0.7861954513888888</c:v>
                </c:pt>
                <c:pt idx="22192">
                  <c:v>0.7861964930555555</c:v>
                </c:pt>
                <c:pt idx="22193">
                  <c:v>0.7861975347222222</c:v>
                </c:pt>
                <c:pt idx="22194">
                  <c:v>0.7861985763888889</c:v>
                </c:pt>
                <c:pt idx="22195">
                  <c:v>0.78619961805555549</c:v>
                </c:pt>
                <c:pt idx="22196">
                  <c:v>0.78620065972222219</c:v>
                </c:pt>
                <c:pt idx="22197">
                  <c:v>0.7862017013888889</c:v>
                </c:pt>
                <c:pt idx="22198">
                  <c:v>0.7862027430555556</c:v>
                </c:pt>
                <c:pt idx="22199">
                  <c:v>0.78620378472222219</c:v>
                </c:pt>
                <c:pt idx="22200">
                  <c:v>0.78620481481481486</c:v>
                </c:pt>
                <c:pt idx="22201">
                  <c:v>0.78620585648148145</c:v>
                </c:pt>
                <c:pt idx="22202">
                  <c:v>0.78620689814814815</c:v>
                </c:pt>
                <c:pt idx="22203">
                  <c:v>0.78620793981481485</c:v>
                </c:pt>
                <c:pt idx="22204">
                  <c:v>0.78620898148148155</c:v>
                </c:pt>
                <c:pt idx="22205">
                  <c:v>0.78621002314814825</c:v>
                </c:pt>
                <c:pt idx="22206">
                  <c:v>0.78621106481481473</c:v>
                </c:pt>
                <c:pt idx="22207">
                  <c:v>0.78621211805555558</c:v>
                </c:pt>
                <c:pt idx="22208">
                  <c:v>0.78621315972222217</c:v>
                </c:pt>
                <c:pt idx="22209">
                  <c:v>0.78621420138888887</c:v>
                </c:pt>
                <c:pt idx="22210">
                  <c:v>0.78621524305555557</c:v>
                </c:pt>
                <c:pt idx="22211">
                  <c:v>0.78621627314814813</c:v>
                </c:pt>
                <c:pt idx="22212">
                  <c:v>0.78621732638888886</c:v>
                </c:pt>
                <c:pt idx="22213">
                  <c:v>0.78621836805555556</c:v>
                </c:pt>
                <c:pt idx="22214">
                  <c:v>0.78621940972222226</c:v>
                </c:pt>
                <c:pt idx="22215">
                  <c:v>0.78622045138888896</c:v>
                </c:pt>
                <c:pt idx="22216">
                  <c:v>0.78622149305555544</c:v>
                </c:pt>
                <c:pt idx="22217">
                  <c:v>0.78622253472222214</c:v>
                </c:pt>
                <c:pt idx="22218">
                  <c:v>0.78622357638888885</c:v>
                </c:pt>
                <c:pt idx="22219">
                  <c:v>0.78622461805555555</c:v>
                </c:pt>
                <c:pt idx="22220">
                  <c:v>0.78622565972222225</c:v>
                </c:pt>
                <c:pt idx="22221">
                  <c:v>0.78622670138888884</c:v>
                </c:pt>
                <c:pt idx="22222">
                  <c:v>0.78622774305555554</c:v>
                </c:pt>
                <c:pt idx="22223">
                  <c:v>0.7862287731481481</c:v>
                </c:pt>
                <c:pt idx="22224">
                  <c:v>0.78622982638888894</c:v>
                </c:pt>
                <c:pt idx="22225">
                  <c:v>0.78623087962962968</c:v>
                </c:pt>
                <c:pt idx="22226">
                  <c:v>0.78623190972222223</c:v>
                </c:pt>
                <c:pt idx="22227">
                  <c:v>0.78623295138888893</c:v>
                </c:pt>
                <c:pt idx="22228">
                  <c:v>0.78623399305555564</c:v>
                </c:pt>
                <c:pt idx="22229">
                  <c:v>0.78623503472222211</c:v>
                </c:pt>
                <c:pt idx="22230">
                  <c:v>0.78623607638888882</c:v>
                </c:pt>
                <c:pt idx="22231">
                  <c:v>0.78623711805555552</c:v>
                </c:pt>
                <c:pt idx="22232">
                  <c:v>0.78623815972222222</c:v>
                </c:pt>
                <c:pt idx="22233">
                  <c:v>0.78623920138888892</c:v>
                </c:pt>
                <c:pt idx="22234">
                  <c:v>0.78624023148148148</c:v>
                </c:pt>
                <c:pt idx="22235">
                  <c:v>0.78624128472222221</c:v>
                </c:pt>
                <c:pt idx="22236">
                  <c:v>0.78624233796296294</c:v>
                </c:pt>
                <c:pt idx="22237">
                  <c:v>0.78624336805555561</c:v>
                </c:pt>
                <c:pt idx="22238">
                  <c:v>0.7862444097222222</c:v>
                </c:pt>
                <c:pt idx="22239">
                  <c:v>0.78624545138888891</c:v>
                </c:pt>
                <c:pt idx="22240">
                  <c:v>0.78624649305555561</c:v>
                </c:pt>
                <c:pt idx="22241">
                  <c:v>0.78624753472222231</c:v>
                </c:pt>
                <c:pt idx="22242">
                  <c:v>0.78624857638888879</c:v>
                </c:pt>
                <c:pt idx="22243">
                  <c:v>0.78624961805555549</c:v>
                </c:pt>
                <c:pt idx="22244">
                  <c:v>0.78625065972222219</c:v>
                </c:pt>
                <c:pt idx="22245">
                  <c:v>0.78625168981481475</c:v>
                </c:pt>
                <c:pt idx="22246">
                  <c:v>0.78625274305555559</c:v>
                </c:pt>
                <c:pt idx="22247">
                  <c:v>0.78625378472222218</c:v>
                </c:pt>
                <c:pt idx="22248">
                  <c:v>0.78625482638888888</c:v>
                </c:pt>
                <c:pt idx="22249">
                  <c:v>0.78625621527777778</c:v>
                </c:pt>
                <c:pt idx="22250">
                  <c:v>0.78625725694444437</c:v>
                </c:pt>
                <c:pt idx="22251">
                  <c:v>0.78625829861111107</c:v>
                </c:pt>
                <c:pt idx="22252">
                  <c:v>0.78625934027777777</c:v>
                </c:pt>
                <c:pt idx="22253">
                  <c:v>0.78626038194444448</c:v>
                </c:pt>
                <c:pt idx="22254">
                  <c:v>0.78626143518518521</c:v>
                </c:pt>
                <c:pt idx="22255">
                  <c:v>0.78626246527777777</c:v>
                </c:pt>
                <c:pt idx="22256">
                  <c:v>0.78626349537037044</c:v>
                </c:pt>
                <c:pt idx="22257">
                  <c:v>0.78626454861111117</c:v>
                </c:pt>
                <c:pt idx="22258">
                  <c:v>0.78626559027777787</c:v>
                </c:pt>
                <c:pt idx="22259">
                  <c:v>0.78626663194444435</c:v>
                </c:pt>
                <c:pt idx="22260">
                  <c:v>0.78626767361111105</c:v>
                </c:pt>
                <c:pt idx="22261">
                  <c:v>0.78626871527777775</c:v>
                </c:pt>
                <c:pt idx="22262">
                  <c:v>0.78626975694444445</c:v>
                </c:pt>
                <c:pt idx="22263">
                  <c:v>0.78627081018518519</c:v>
                </c:pt>
                <c:pt idx="22264">
                  <c:v>0.78627184027777774</c:v>
                </c:pt>
                <c:pt idx="22265">
                  <c:v>0.78627288194444445</c:v>
                </c:pt>
                <c:pt idx="22266">
                  <c:v>0.78627392361111115</c:v>
                </c:pt>
                <c:pt idx="22267">
                  <c:v>0.78627495370370371</c:v>
                </c:pt>
                <c:pt idx="22268">
                  <c:v>0.78627600694444444</c:v>
                </c:pt>
                <c:pt idx="22269">
                  <c:v>0.78627704861111114</c:v>
                </c:pt>
                <c:pt idx="22270">
                  <c:v>0.78627809027777784</c:v>
                </c:pt>
                <c:pt idx="22271">
                  <c:v>0.78627913194444454</c:v>
                </c:pt>
                <c:pt idx="22272">
                  <c:v>0.78628018518518517</c:v>
                </c:pt>
                <c:pt idx="22273">
                  <c:v>0.7862812384259259</c:v>
                </c:pt>
                <c:pt idx="22274">
                  <c:v>0.78628225694444442</c:v>
                </c:pt>
                <c:pt idx="22275">
                  <c:v>0.78628329861111113</c:v>
                </c:pt>
                <c:pt idx="22276">
                  <c:v>0.78628434027777772</c:v>
                </c:pt>
                <c:pt idx="22277">
                  <c:v>0.78628538194444442</c:v>
                </c:pt>
                <c:pt idx="22278">
                  <c:v>0.78628641203703697</c:v>
                </c:pt>
                <c:pt idx="22279">
                  <c:v>0.78628746527777782</c:v>
                </c:pt>
                <c:pt idx="22280">
                  <c:v>0.78628850694444452</c:v>
                </c:pt>
                <c:pt idx="22281">
                  <c:v>0.78628956018518525</c:v>
                </c:pt>
                <c:pt idx="22282">
                  <c:v>0.78629059027777781</c:v>
                </c:pt>
                <c:pt idx="22283">
                  <c:v>0.78629163194444451</c:v>
                </c:pt>
                <c:pt idx="22284">
                  <c:v>0.78629267361111121</c:v>
                </c:pt>
                <c:pt idx="22285">
                  <c:v>0.78629371527777769</c:v>
                </c:pt>
                <c:pt idx="22286">
                  <c:v>0.7862947569444444</c:v>
                </c:pt>
                <c:pt idx="22287">
                  <c:v>0.7862957986111111</c:v>
                </c:pt>
                <c:pt idx="22288">
                  <c:v>0.7862968402777778</c:v>
                </c:pt>
                <c:pt idx="22289">
                  <c:v>0.78629787037037036</c:v>
                </c:pt>
                <c:pt idx="22290">
                  <c:v>0.78629892361111109</c:v>
                </c:pt>
                <c:pt idx="22291">
                  <c:v>0.78629996527777779</c:v>
                </c:pt>
                <c:pt idx="22292">
                  <c:v>0.78630100694444449</c:v>
                </c:pt>
                <c:pt idx="22293">
                  <c:v>0.78630204861111108</c:v>
                </c:pt>
                <c:pt idx="22294">
                  <c:v>0.78630307870370375</c:v>
                </c:pt>
                <c:pt idx="22295">
                  <c:v>0.78630412037037034</c:v>
                </c:pt>
                <c:pt idx="22296">
                  <c:v>0.78630516203703704</c:v>
                </c:pt>
                <c:pt idx="22297">
                  <c:v>0.78630620370370374</c:v>
                </c:pt>
                <c:pt idx="22298">
                  <c:v>0.78630725694444437</c:v>
                </c:pt>
                <c:pt idx="22299">
                  <c:v>0.78630829861111107</c:v>
                </c:pt>
                <c:pt idx="22300">
                  <c:v>0.78630932870370362</c:v>
                </c:pt>
                <c:pt idx="22301">
                  <c:v>0.78631038194444447</c:v>
                </c:pt>
                <c:pt idx="22302">
                  <c:v>0.78631142361111106</c:v>
                </c:pt>
                <c:pt idx="22303">
                  <c:v>0.78631246527777776</c:v>
                </c:pt>
                <c:pt idx="22304">
                  <c:v>0.78631385416666666</c:v>
                </c:pt>
                <c:pt idx="22305">
                  <c:v>0.78631489583333336</c:v>
                </c:pt>
                <c:pt idx="22306">
                  <c:v>0.78631593749999995</c:v>
                </c:pt>
                <c:pt idx="22307">
                  <c:v>0.78631697916666665</c:v>
                </c:pt>
                <c:pt idx="22308">
                  <c:v>0.78631802083333335</c:v>
                </c:pt>
                <c:pt idx="22309">
                  <c:v>0.78631906250000005</c:v>
                </c:pt>
                <c:pt idx="22310">
                  <c:v>0.78632010416666664</c:v>
                </c:pt>
                <c:pt idx="22311">
                  <c:v>0.78632113425925931</c:v>
                </c:pt>
                <c:pt idx="22312">
                  <c:v>0.78632218750000005</c:v>
                </c:pt>
                <c:pt idx="22313">
                  <c:v>0.78632322916666675</c:v>
                </c:pt>
                <c:pt idx="22314">
                  <c:v>0.78632428240740737</c:v>
                </c:pt>
                <c:pt idx="22315">
                  <c:v>0.78632531249999993</c:v>
                </c:pt>
                <c:pt idx="22316">
                  <c:v>0.78632635416666663</c:v>
                </c:pt>
                <c:pt idx="22317">
                  <c:v>0.78632739583333333</c:v>
                </c:pt>
                <c:pt idx="22318">
                  <c:v>0.78632843750000003</c:v>
                </c:pt>
                <c:pt idx="22319">
                  <c:v>0.78632947916666662</c:v>
                </c:pt>
                <c:pt idx="22320">
                  <c:v>0.78633052083333332</c:v>
                </c:pt>
                <c:pt idx="22321">
                  <c:v>0.7863315856481482</c:v>
                </c:pt>
                <c:pt idx="22322">
                  <c:v>0.78633260416666673</c:v>
                </c:pt>
                <c:pt idx="22323">
                  <c:v>0.78633364583333332</c:v>
                </c:pt>
                <c:pt idx="22324">
                  <c:v>0.78633468750000002</c:v>
                </c:pt>
                <c:pt idx="22325">
                  <c:v>0.78633572916666672</c:v>
                </c:pt>
                <c:pt idx="22326">
                  <c:v>0.78633677083333342</c:v>
                </c:pt>
                <c:pt idx="22327">
                  <c:v>0.7863378124999999</c:v>
                </c:pt>
                <c:pt idx="22328">
                  <c:v>0.7863388541666666</c:v>
                </c:pt>
                <c:pt idx="22329">
                  <c:v>0.7863398958333333</c:v>
                </c:pt>
                <c:pt idx="22330">
                  <c:v>0.7863409375</c:v>
                </c:pt>
                <c:pt idx="22331">
                  <c:v>0.7863419791666667</c:v>
                </c:pt>
                <c:pt idx="22332">
                  <c:v>0.78634302083333329</c:v>
                </c:pt>
                <c:pt idx="22333">
                  <c:v>0.78634405092592596</c:v>
                </c:pt>
                <c:pt idx="22334">
                  <c:v>0.7863451041666667</c:v>
                </c:pt>
                <c:pt idx="22335">
                  <c:v>0.7863461458333334</c:v>
                </c:pt>
                <c:pt idx="22336">
                  <c:v>0.78634718749999999</c:v>
                </c:pt>
                <c:pt idx="22337">
                  <c:v>0.78634822916666669</c:v>
                </c:pt>
                <c:pt idx="22338">
                  <c:v>0.78634927083333339</c:v>
                </c:pt>
                <c:pt idx="22339">
                  <c:v>0.78635031250000009</c:v>
                </c:pt>
                <c:pt idx="22340">
                  <c:v>0.78635134259259265</c:v>
                </c:pt>
                <c:pt idx="22341">
                  <c:v>0.78635240740740742</c:v>
                </c:pt>
                <c:pt idx="22342">
                  <c:v>0.78635343749999997</c:v>
                </c:pt>
                <c:pt idx="22343">
                  <c:v>0.78635447916666668</c:v>
                </c:pt>
                <c:pt idx="22344">
                  <c:v>0.78635550925925923</c:v>
                </c:pt>
                <c:pt idx="22345">
                  <c:v>0.78635656249999997</c:v>
                </c:pt>
                <c:pt idx="22346">
                  <c:v>0.78635760416666667</c:v>
                </c:pt>
                <c:pt idx="22347">
                  <c:v>0.78635864583333337</c:v>
                </c:pt>
                <c:pt idx="22348">
                  <c:v>0.78635968750000007</c:v>
                </c:pt>
                <c:pt idx="22349">
                  <c:v>0.78636072916666666</c:v>
                </c:pt>
                <c:pt idx="22350">
                  <c:v>0.78636177083333336</c:v>
                </c:pt>
                <c:pt idx="22351">
                  <c:v>0.78636281250000006</c:v>
                </c:pt>
                <c:pt idx="22352">
                  <c:v>0.78636385416666676</c:v>
                </c:pt>
                <c:pt idx="22353">
                  <c:v>0.78636489583333324</c:v>
                </c:pt>
                <c:pt idx="22354">
                  <c:v>0.78636593749999995</c:v>
                </c:pt>
                <c:pt idx="22355">
                  <c:v>0.7863669675925925</c:v>
                </c:pt>
                <c:pt idx="22356">
                  <c:v>0.78636802083333335</c:v>
                </c:pt>
                <c:pt idx="22357">
                  <c:v>0.78636906249999994</c:v>
                </c:pt>
                <c:pt idx="22358">
                  <c:v>0.78637010416666664</c:v>
                </c:pt>
                <c:pt idx="22359">
                  <c:v>0.78637184027777784</c:v>
                </c:pt>
                <c:pt idx="22360">
                  <c:v>0.78637288194444455</c:v>
                </c:pt>
                <c:pt idx="22361">
                  <c:v>0.78637392361111103</c:v>
                </c:pt>
                <c:pt idx="22362">
                  <c:v>0.78637496527777773</c:v>
                </c:pt>
                <c:pt idx="22363">
                  <c:v>0.78637600694444443</c:v>
                </c:pt>
                <c:pt idx="22364">
                  <c:v>0.78637706018518516</c:v>
                </c:pt>
                <c:pt idx="22365">
                  <c:v>0.78637809027777772</c:v>
                </c:pt>
                <c:pt idx="22366">
                  <c:v>0.78637912037037039</c:v>
                </c:pt>
                <c:pt idx="22367">
                  <c:v>0.78638017361111112</c:v>
                </c:pt>
                <c:pt idx="22368">
                  <c:v>0.78638121527777782</c:v>
                </c:pt>
                <c:pt idx="22369">
                  <c:v>0.78638225694444441</c:v>
                </c:pt>
                <c:pt idx="22370">
                  <c:v>0.78638329861111111</c:v>
                </c:pt>
                <c:pt idx="22371">
                  <c:v>0.78638434027777782</c:v>
                </c:pt>
                <c:pt idx="22372">
                  <c:v>0.78638538194444452</c:v>
                </c:pt>
                <c:pt idx="22373">
                  <c:v>0.78638642361111122</c:v>
                </c:pt>
                <c:pt idx="22374">
                  <c:v>0.7863874652777777</c:v>
                </c:pt>
                <c:pt idx="22375">
                  <c:v>0.7863885069444444</c:v>
                </c:pt>
                <c:pt idx="22376">
                  <c:v>0.7863895486111111</c:v>
                </c:pt>
                <c:pt idx="22377">
                  <c:v>0.78639093749999989</c:v>
                </c:pt>
                <c:pt idx="22378">
                  <c:v>0.78639197916666659</c:v>
                </c:pt>
                <c:pt idx="22379">
                  <c:v>0.78639302083333329</c:v>
                </c:pt>
                <c:pt idx="22380">
                  <c:v>0.78639406249999999</c:v>
                </c:pt>
                <c:pt idx="22381">
                  <c:v>0.78639510416666669</c:v>
                </c:pt>
                <c:pt idx="22382">
                  <c:v>0.78639614583333328</c:v>
                </c:pt>
                <c:pt idx="22383">
                  <c:v>0.78639718749999998</c:v>
                </c:pt>
                <c:pt idx="22384">
                  <c:v>0.78639822916666668</c:v>
                </c:pt>
                <c:pt idx="22385">
                  <c:v>0.78639927083333339</c:v>
                </c:pt>
                <c:pt idx="22386">
                  <c:v>0.78640032407407412</c:v>
                </c:pt>
                <c:pt idx="22387">
                  <c:v>0.78640134259259264</c:v>
                </c:pt>
                <c:pt idx="22388">
                  <c:v>0.78640238425925924</c:v>
                </c:pt>
                <c:pt idx="22389">
                  <c:v>0.78640343750000008</c:v>
                </c:pt>
                <c:pt idx="22390">
                  <c:v>0.78640447916666656</c:v>
                </c:pt>
                <c:pt idx="22391">
                  <c:v>0.7864055324074074</c:v>
                </c:pt>
                <c:pt idx="22392">
                  <c:v>0.78640656249999996</c:v>
                </c:pt>
                <c:pt idx="22393">
                  <c:v>0.78640760416666666</c:v>
                </c:pt>
                <c:pt idx="22394">
                  <c:v>0.78640864583333336</c:v>
                </c:pt>
                <c:pt idx="22395">
                  <c:v>0.78640968749999995</c:v>
                </c:pt>
                <c:pt idx="22396">
                  <c:v>0.78641072916666666</c:v>
                </c:pt>
                <c:pt idx="22397">
                  <c:v>0.78641177083333336</c:v>
                </c:pt>
                <c:pt idx="22398">
                  <c:v>0.78641288194444448</c:v>
                </c:pt>
                <c:pt idx="22399">
                  <c:v>0.78641420138888884</c:v>
                </c:pt>
                <c:pt idx="22400">
                  <c:v>0.78641524305555555</c:v>
                </c:pt>
                <c:pt idx="22401">
                  <c:v>0.78641628472222225</c:v>
                </c:pt>
                <c:pt idx="22402">
                  <c:v>0.78641732638888895</c:v>
                </c:pt>
                <c:pt idx="22403">
                  <c:v>0.78641836805555554</c:v>
                </c:pt>
                <c:pt idx="22404">
                  <c:v>0.78641940972222224</c:v>
                </c:pt>
                <c:pt idx="22405">
                  <c:v>0.78642045138888894</c:v>
                </c:pt>
                <c:pt idx="22406">
                  <c:v>0.78642149305555564</c:v>
                </c:pt>
                <c:pt idx="22407">
                  <c:v>0.7864225578703703</c:v>
                </c:pt>
                <c:pt idx="22408">
                  <c:v>0.78642357638888882</c:v>
                </c:pt>
                <c:pt idx="22409">
                  <c:v>0.78642460648148138</c:v>
                </c:pt>
                <c:pt idx="22410">
                  <c:v>0.78642565972222223</c:v>
                </c:pt>
                <c:pt idx="22411">
                  <c:v>0.78642670138888882</c:v>
                </c:pt>
                <c:pt idx="22412">
                  <c:v>0.78642774305555552</c:v>
                </c:pt>
                <c:pt idx="22413">
                  <c:v>0.78642878472222222</c:v>
                </c:pt>
                <c:pt idx="22414">
                  <c:v>0.78643017361111112</c:v>
                </c:pt>
                <c:pt idx="22415">
                  <c:v>0.78643121527777771</c:v>
                </c:pt>
                <c:pt idx="22416">
                  <c:v>0.78643225694444441</c:v>
                </c:pt>
                <c:pt idx="22417">
                  <c:v>0.78643329861111111</c:v>
                </c:pt>
                <c:pt idx="22418">
                  <c:v>0.78643434027777781</c:v>
                </c:pt>
                <c:pt idx="22419">
                  <c:v>0.78643542824074075</c:v>
                </c:pt>
                <c:pt idx="22420">
                  <c:v>0.78643641203703707</c:v>
                </c:pt>
                <c:pt idx="22421">
                  <c:v>0.7864374652777778</c:v>
                </c:pt>
                <c:pt idx="22422">
                  <c:v>0.7864385069444445</c:v>
                </c:pt>
                <c:pt idx="22423">
                  <c:v>0.78643954861111121</c:v>
                </c:pt>
                <c:pt idx="22424">
                  <c:v>0.78644059027777768</c:v>
                </c:pt>
                <c:pt idx="22425">
                  <c:v>0.78644162037037046</c:v>
                </c:pt>
                <c:pt idx="22426">
                  <c:v>0.78644267361111109</c:v>
                </c:pt>
                <c:pt idx="22427">
                  <c:v>0.78644371527777779</c:v>
                </c:pt>
                <c:pt idx="22428">
                  <c:v>0.78644475694444438</c:v>
                </c:pt>
                <c:pt idx="22429">
                  <c:v>0.78644579861111108</c:v>
                </c:pt>
                <c:pt idx="22430">
                  <c:v>0.78644684027777778</c:v>
                </c:pt>
                <c:pt idx="22431">
                  <c:v>0.78644787037037034</c:v>
                </c:pt>
                <c:pt idx="22432">
                  <c:v>0.78644892361111118</c:v>
                </c:pt>
                <c:pt idx="22433">
                  <c:v>0.78644996527777777</c:v>
                </c:pt>
                <c:pt idx="22434">
                  <c:v>0.78645100694444448</c:v>
                </c:pt>
                <c:pt idx="22435">
                  <c:v>0.78645204861111118</c:v>
                </c:pt>
                <c:pt idx="22436">
                  <c:v>0.78645309027777788</c:v>
                </c:pt>
                <c:pt idx="22437">
                  <c:v>0.78645413194444436</c:v>
                </c:pt>
                <c:pt idx="22438">
                  <c:v>0.78645517361111106</c:v>
                </c:pt>
                <c:pt idx="22439">
                  <c:v>0.78645621527777776</c:v>
                </c:pt>
                <c:pt idx="22440">
                  <c:v>0.78645725694444446</c:v>
                </c:pt>
                <c:pt idx="22441">
                  <c:v>0.78645829861111105</c:v>
                </c:pt>
                <c:pt idx="22442">
                  <c:v>0.78645932870370372</c:v>
                </c:pt>
                <c:pt idx="22443">
                  <c:v>0.78646037037037031</c:v>
                </c:pt>
                <c:pt idx="22444">
                  <c:v>0.78646142361111115</c:v>
                </c:pt>
                <c:pt idx="22445">
                  <c:v>0.78646246527777774</c:v>
                </c:pt>
                <c:pt idx="22446">
                  <c:v>0.78646350694444445</c:v>
                </c:pt>
                <c:pt idx="22447">
                  <c:v>0.78646454861111115</c:v>
                </c:pt>
                <c:pt idx="22448">
                  <c:v>0.78646559027777785</c:v>
                </c:pt>
                <c:pt idx="22449">
                  <c:v>0.78646663194444455</c:v>
                </c:pt>
                <c:pt idx="22450">
                  <c:v>0.78646767361111103</c:v>
                </c:pt>
                <c:pt idx="22451">
                  <c:v>0.78646871527777773</c:v>
                </c:pt>
                <c:pt idx="22452">
                  <c:v>0.78646975694444443</c:v>
                </c:pt>
                <c:pt idx="22453">
                  <c:v>0.78647078703703699</c:v>
                </c:pt>
                <c:pt idx="22454">
                  <c:v>0.78647182870370369</c:v>
                </c:pt>
                <c:pt idx="22455">
                  <c:v>0.78647288194444442</c:v>
                </c:pt>
                <c:pt idx="22456">
                  <c:v>0.78647392361111113</c:v>
                </c:pt>
                <c:pt idx="22457">
                  <c:v>0.78647496527777783</c:v>
                </c:pt>
                <c:pt idx="22458">
                  <c:v>0.78647600694444442</c:v>
                </c:pt>
                <c:pt idx="22459">
                  <c:v>0.78647704861111112</c:v>
                </c:pt>
                <c:pt idx="22460">
                  <c:v>0.78647809027777782</c:v>
                </c:pt>
                <c:pt idx="22461">
                  <c:v>0.78647913194444452</c:v>
                </c:pt>
                <c:pt idx="22462">
                  <c:v>0.786480173611111</c:v>
                </c:pt>
                <c:pt idx="22463">
                  <c:v>0.7864812152777777</c:v>
                </c:pt>
                <c:pt idx="22464">
                  <c:v>0.78648230324074075</c:v>
                </c:pt>
                <c:pt idx="22465">
                  <c:v>0.78648328703703696</c:v>
                </c:pt>
                <c:pt idx="22466">
                  <c:v>0.7864843402777778</c:v>
                </c:pt>
                <c:pt idx="22467">
                  <c:v>0.78648538194444439</c:v>
                </c:pt>
                <c:pt idx="22468">
                  <c:v>0.7864864236111111</c:v>
                </c:pt>
                <c:pt idx="22469">
                  <c:v>0.78648781249999999</c:v>
                </c:pt>
                <c:pt idx="22470">
                  <c:v>0.78648884259259255</c:v>
                </c:pt>
                <c:pt idx="22471">
                  <c:v>0.78648989583333329</c:v>
                </c:pt>
                <c:pt idx="22472">
                  <c:v>0.78649093749999999</c:v>
                </c:pt>
                <c:pt idx="22473">
                  <c:v>0.78649197916666669</c:v>
                </c:pt>
                <c:pt idx="22474">
                  <c:v>0.78649302083333339</c:v>
                </c:pt>
                <c:pt idx="22475">
                  <c:v>0.78649405092592595</c:v>
                </c:pt>
                <c:pt idx="22476">
                  <c:v>0.78649509259259265</c:v>
                </c:pt>
                <c:pt idx="22477">
                  <c:v>0.78649614583333338</c:v>
                </c:pt>
                <c:pt idx="22478">
                  <c:v>0.78649718750000008</c:v>
                </c:pt>
                <c:pt idx="22479">
                  <c:v>0.78649822916666656</c:v>
                </c:pt>
                <c:pt idx="22480">
                  <c:v>0.78649927083333326</c:v>
                </c:pt>
                <c:pt idx="22481">
                  <c:v>0.78650031249999997</c:v>
                </c:pt>
                <c:pt idx="22482">
                  <c:v>0.78650135416666667</c:v>
                </c:pt>
                <c:pt idx="22483">
                  <c:v>0.78650239583333337</c:v>
                </c:pt>
                <c:pt idx="22484">
                  <c:v>0.78650343749999996</c:v>
                </c:pt>
                <c:pt idx="22485">
                  <c:v>0.78650447916666666</c:v>
                </c:pt>
                <c:pt idx="22486">
                  <c:v>0.78650552083333336</c:v>
                </c:pt>
                <c:pt idx="22487">
                  <c:v>0.78650656250000006</c:v>
                </c:pt>
                <c:pt idx="22488">
                  <c:v>0.78650760416666665</c:v>
                </c:pt>
                <c:pt idx="22489">
                  <c:v>0.78650864583333335</c:v>
                </c:pt>
                <c:pt idx="22490">
                  <c:v>0.78650968750000005</c:v>
                </c:pt>
                <c:pt idx="22491">
                  <c:v>0.78651072916666676</c:v>
                </c:pt>
                <c:pt idx="22492">
                  <c:v>0.78651177083333323</c:v>
                </c:pt>
                <c:pt idx="22493">
                  <c:v>0.78651281249999994</c:v>
                </c:pt>
                <c:pt idx="22494">
                  <c:v>0.78651385416666664</c:v>
                </c:pt>
                <c:pt idx="22495">
                  <c:v>0.78651489583333334</c:v>
                </c:pt>
                <c:pt idx="22496">
                  <c:v>0.78651593749999993</c:v>
                </c:pt>
                <c:pt idx="22497">
                  <c:v>0.78651666666666664</c:v>
                </c:pt>
                <c:pt idx="22498">
                  <c:v>0.7865176620370371</c:v>
                </c:pt>
                <c:pt idx="22499">
                  <c:v>0.78651871527777784</c:v>
                </c:pt>
                <c:pt idx="22500">
                  <c:v>0.78651976851851846</c:v>
                </c:pt>
                <c:pt idx="22501">
                  <c:v>0.78652079861111102</c:v>
                </c:pt>
                <c:pt idx="22502">
                  <c:v>0.78652184027777772</c:v>
                </c:pt>
                <c:pt idx="22503">
                  <c:v>0.78652289351851845</c:v>
                </c:pt>
                <c:pt idx="22504">
                  <c:v>0.78652392361111112</c:v>
                </c:pt>
                <c:pt idx="22505">
                  <c:v>0.78652495370370368</c:v>
                </c:pt>
                <c:pt idx="22506">
                  <c:v>0.78652600694444441</c:v>
                </c:pt>
                <c:pt idx="22507">
                  <c:v>0.78652704861111111</c:v>
                </c:pt>
                <c:pt idx="22508">
                  <c:v>0.78652809027777781</c:v>
                </c:pt>
                <c:pt idx="22509">
                  <c:v>0.78652913194444452</c:v>
                </c:pt>
                <c:pt idx="22510">
                  <c:v>0.78653017361111111</c:v>
                </c:pt>
                <c:pt idx="22511">
                  <c:v>0.78653121527777781</c:v>
                </c:pt>
                <c:pt idx="22512">
                  <c:v>0.78653225694444451</c:v>
                </c:pt>
                <c:pt idx="22513">
                  <c:v>0.78653329861111121</c:v>
                </c:pt>
                <c:pt idx="22514">
                  <c:v>0.78653434027777769</c:v>
                </c:pt>
                <c:pt idx="22515">
                  <c:v>0.78653538194444439</c:v>
                </c:pt>
                <c:pt idx="22516">
                  <c:v>0.78653642361111109</c:v>
                </c:pt>
                <c:pt idx="22517">
                  <c:v>0.78653746527777779</c:v>
                </c:pt>
                <c:pt idx="22518">
                  <c:v>0.78653850694444438</c:v>
                </c:pt>
                <c:pt idx="22519">
                  <c:v>0.78653921296296303</c:v>
                </c:pt>
                <c:pt idx="22520">
                  <c:v>0.78654024305555559</c:v>
                </c:pt>
                <c:pt idx="22521">
                  <c:v>0.78654128472222229</c:v>
                </c:pt>
                <c:pt idx="22522">
                  <c:v>0.78654232638888899</c:v>
                </c:pt>
                <c:pt idx="22523">
                  <c:v>0.78654336805555547</c:v>
                </c:pt>
                <c:pt idx="22524">
                  <c:v>0.78654440972222217</c:v>
                </c:pt>
                <c:pt idx="22525">
                  <c:v>0.78654579861111118</c:v>
                </c:pt>
                <c:pt idx="22526">
                  <c:v>0.78654684027777788</c:v>
                </c:pt>
                <c:pt idx="22527">
                  <c:v>0.78654788194444436</c:v>
                </c:pt>
                <c:pt idx="22528">
                  <c:v>0.78654892361111106</c:v>
                </c:pt>
                <c:pt idx="22529">
                  <c:v>0.7865496296296296</c:v>
                </c:pt>
                <c:pt idx="22530">
                  <c:v>0.78655065972222227</c:v>
                </c:pt>
                <c:pt idx="22531">
                  <c:v>0.78655170138888886</c:v>
                </c:pt>
                <c:pt idx="22532">
                  <c:v>0.78655273148148153</c:v>
                </c:pt>
                <c:pt idx="22533">
                  <c:v>0.78655377314814812</c:v>
                </c:pt>
                <c:pt idx="22534">
                  <c:v>0.78655481481481482</c:v>
                </c:pt>
                <c:pt idx="22535">
                  <c:v>0.78655586805555566</c:v>
                </c:pt>
                <c:pt idx="22536">
                  <c:v>0.78655690972222214</c:v>
                </c:pt>
                <c:pt idx="22537">
                  <c:v>0.78655795138888884</c:v>
                </c:pt>
                <c:pt idx="22538">
                  <c:v>0.7865589814814814</c:v>
                </c:pt>
                <c:pt idx="22539">
                  <c:v>0.78656003472222225</c:v>
                </c:pt>
                <c:pt idx="22540">
                  <c:v>0.78656107638888884</c:v>
                </c:pt>
                <c:pt idx="22541">
                  <c:v>0.78656211805555554</c:v>
                </c:pt>
                <c:pt idx="22542">
                  <c:v>0.78656315972222224</c:v>
                </c:pt>
                <c:pt idx="22543">
                  <c:v>0.78656453703703699</c:v>
                </c:pt>
                <c:pt idx="22544">
                  <c:v>0.78656559027777773</c:v>
                </c:pt>
                <c:pt idx="22545">
                  <c:v>0.78656663194444443</c:v>
                </c:pt>
                <c:pt idx="22546">
                  <c:v>0.78656767361111113</c:v>
                </c:pt>
                <c:pt idx="22547">
                  <c:v>0.78656871527777783</c:v>
                </c:pt>
                <c:pt idx="22548">
                  <c:v>0.78656975694444442</c:v>
                </c:pt>
                <c:pt idx="22549">
                  <c:v>0.78657079861111112</c:v>
                </c:pt>
                <c:pt idx="22550">
                  <c:v>0.78657184027777782</c:v>
                </c:pt>
                <c:pt idx="22551">
                  <c:v>0.78657287037037038</c:v>
                </c:pt>
                <c:pt idx="22552">
                  <c:v>0.786573923611111</c:v>
                </c:pt>
                <c:pt idx="22553">
                  <c:v>0.7865749652777777</c:v>
                </c:pt>
                <c:pt idx="22554">
                  <c:v>0.78657565972222221</c:v>
                </c:pt>
                <c:pt idx="22555">
                  <c:v>0.78657670138888891</c:v>
                </c:pt>
                <c:pt idx="22556">
                  <c:v>0.78657774305555561</c:v>
                </c:pt>
                <c:pt idx="22557">
                  <c:v>0.7865787847222222</c:v>
                </c:pt>
                <c:pt idx="22558">
                  <c:v>0.7865798263888889</c:v>
                </c:pt>
                <c:pt idx="22559">
                  <c:v>0.7865808680555556</c:v>
                </c:pt>
                <c:pt idx="22560">
                  <c:v>0.78658190972222231</c:v>
                </c:pt>
                <c:pt idx="22561">
                  <c:v>0.78658295138888878</c:v>
                </c:pt>
                <c:pt idx="22562">
                  <c:v>0.78658399305555549</c:v>
                </c:pt>
                <c:pt idx="22563">
                  <c:v>0.78658502314814804</c:v>
                </c:pt>
                <c:pt idx="22564">
                  <c:v>0.78658607638888889</c:v>
                </c:pt>
                <c:pt idx="22565">
                  <c:v>0.78658710648148145</c:v>
                </c:pt>
                <c:pt idx="22566">
                  <c:v>0.78658815972222218</c:v>
                </c:pt>
                <c:pt idx="22567">
                  <c:v>0.78658920138888888</c:v>
                </c:pt>
                <c:pt idx="22568">
                  <c:v>0.78659024305555558</c:v>
                </c:pt>
                <c:pt idx="22569">
                  <c:v>0.78659128472222228</c:v>
                </c:pt>
                <c:pt idx="22570">
                  <c:v>0.78659232638888887</c:v>
                </c:pt>
                <c:pt idx="22571">
                  <c:v>0.78659336805555558</c:v>
                </c:pt>
                <c:pt idx="22572">
                  <c:v>0.78659439814814813</c:v>
                </c:pt>
                <c:pt idx="22573">
                  <c:v>0.78659545138888898</c:v>
                </c:pt>
                <c:pt idx="22574">
                  <c:v>0.7865965046296296</c:v>
                </c:pt>
                <c:pt idx="22575">
                  <c:v>0.78659753472222216</c:v>
                </c:pt>
                <c:pt idx="22576">
                  <c:v>0.78659822916666666</c:v>
                </c:pt>
                <c:pt idx="22577">
                  <c:v>0.78659925925925922</c:v>
                </c:pt>
                <c:pt idx="22578">
                  <c:v>0.78659996527777787</c:v>
                </c:pt>
                <c:pt idx="22579">
                  <c:v>0.78660100694444435</c:v>
                </c:pt>
                <c:pt idx="22580">
                  <c:v>0.78660204861111105</c:v>
                </c:pt>
                <c:pt idx="22581">
                  <c:v>0.78660343750000006</c:v>
                </c:pt>
                <c:pt idx="22582">
                  <c:v>0.78660447916666676</c:v>
                </c:pt>
                <c:pt idx="22583">
                  <c:v>0.78660552083333324</c:v>
                </c:pt>
                <c:pt idx="22584">
                  <c:v>0.78660656249999994</c:v>
                </c:pt>
                <c:pt idx="22585">
                  <c:v>0.78660760416666664</c:v>
                </c:pt>
                <c:pt idx="22586">
                  <c:v>0.78660864583333334</c:v>
                </c:pt>
                <c:pt idx="22587">
                  <c:v>0.7866096759259259</c:v>
                </c:pt>
                <c:pt idx="22588">
                  <c:v>0.7866107175925926</c:v>
                </c:pt>
                <c:pt idx="22589">
                  <c:v>0.78661177083333333</c:v>
                </c:pt>
                <c:pt idx="22590">
                  <c:v>0.78661314814814809</c:v>
                </c:pt>
                <c:pt idx="22591">
                  <c:v>0.78661385416666674</c:v>
                </c:pt>
                <c:pt idx="22592">
                  <c:v>0.78661489583333333</c:v>
                </c:pt>
                <c:pt idx="22593">
                  <c:v>0.78661593750000003</c:v>
                </c:pt>
                <c:pt idx="22594">
                  <c:v>0.78661697916666673</c:v>
                </c:pt>
                <c:pt idx="22595">
                  <c:v>0.78661802083333343</c:v>
                </c:pt>
                <c:pt idx="22596">
                  <c:v>0.78661906249999991</c:v>
                </c:pt>
                <c:pt idx="22597">
                  <c:v>0.78662010416666661</c:v>
                </c:pt>
                <c:pt idx="22598">
                  <c:v>0.78662118055555552</c:v>
                </c:pt>
                <c:pt idx="22599">
                  <c:v>0.78662218750000001</c:v>
                </c:pt>
                <c:pt idx="22600">
                  <c:v>0.7866232291666666</c:v>
                </c:pt>
                <c:pt idx="22601">
                  <c:v>0.78662427083333331</c:v>
                </c:pt>
                <c:pt idx="22602">
                  <c:v>0.78662531250000001</c:v>
                </c:pt>
                <c:pt idx="22603">
                  <c:v>0.78662635416666671</c:v>
                </c:pt>
                <c:pt idx="22604">
                  <c:v>0.78662739583333341</c:v>
                </c:pt>
                <c:pt idx="22605">
                  <c:v>0.7866284375</c:v>
                </c:pt>
                <c:pt idx="22606">
                  <c:v>0.7866294791666667</c:v>
                </c:pt>
                <c:pt idx="22607">
                  <c:v>0.7866305208333334</c:v>
                </c:pt>
                <c:pt idx="22608">
                  <c:v>0.7866315625000001</c:v>
                </c:pt>
                <c:pt idx="22609">
                  <c:v>0.78663260416666658</c:v>
                </c:pt>
                <c:pt idx="22610">
                  <c:v>0.78663363425925936</c:v>
                </c:pt>
                <c:pt idx="22611">
                  <c:v>0.78663468749999998</c:v>
                </c:pt>
                <c:pt idx="22612">
                  <c:v>0.78663572916666669</c:v>
                </c:pt>
                <c:pt idx="22613">
                  <c:v>0.78663677083333328</c:v>
                </c:pt>
                <c:pt idx="22614">
                  <c:v>0.78663781249999998</c:v>
                </c:pt>
                <c:pt idx="22615">
                  <c:v>0.78663885416666668</c:v>
                </c:pt>
                <c:pt idx="22616">
                  <c:v>0.78663989583333338</c:v>
                </c:pt>
                <c:pt idx="22617">
                  <c:v>0.78664093749999997</c:v>
                </c:pt>
                <c:pt idx="22618">
                  <c:v>0.78664197916666667</c:v>
                </c:pt>
                <c:pt idx="22619">
                  <c:v>0.78664302083333337</c:v>
                </c:pt>
                <c:pt idx="22620">
                  <c:v>0.78664406250000007</c:v>
                </c:pt>
                <c:pt idx="22621">
                  <c:v>0.78664510416666678</c:v>
                </c:pt>
                <c:pt idx="22622">
                  <c:v>0.78664614583333325</c:v>
                </c:pt>
                <c:pt idx="22623">
                  <c:v>0.78664718749999996</c:v>
                </c:pt>
                <c:pt idx="22624">
                  <c:v>0.78664822916666666</c:v>
                </c:pt>
                <c:pt idx="22625">
                  <c:v>0.78664925925925921</c:v>
                </c:pt>
                <c:pt idx="22626">
                  <c:v>0.78665031249999995</c:v>
                </c:pt>
                <c:pt idx="22627">
                  <c:v>0.78665135416666665</c:v>
                </c:pt>
                <c:pt idx="22628">
                  <c:v>0.78665239583333335</c:v>
                </c:pt>
                <c:pt idx="22629">
                  <c:v>0.78665343750000005</c:v>
                </c:pt>
                <c:pt idx="22630">
                  <c:v>0.78665447916666664</c:v>
                </c:pt>
                <c:pt idx="22631">
                  <c:v>0.78665552083333334</c:v>
                </c:pt>
                <c:pt idx="22632">
                  <c:v>0.7866565509259259</c:v>
                </c:pt>
                <c:pt idx="22633">
                  <c:v>0.7866575925925926</c:v>
                </c:pt>
                <c:pt idx="22634">
                  <c:v>0.78665829861111114</c:v>
                </c:pt>
                <c:pt idx="22635">
                  <c:v>0.78665934027777773</c:v>
                </c:pt>
                <c:pt idx="22636">
                  <c:v>0.7866603703703704</c:v>
                </c:pt>
                <c:pt idx="22637">
                  <c:v>0.78666178240740736</c:v>
                </c:pt>
                <c:pt idx="22638">
                  <c:v>0.78666281250000003</c:v>
                </c:pt>
                <c:pt idx="22639">
                  <c:v>0.78666385416666662</c:v>
                </c:pt>
                <c:pt idx="22640">
                  <c:v>0.78666488425925929</c:v>
                </c:pt>
                <c:pt idx="22641">
                  <c:v>0.78666593750000002</c:v>
                </c:pt>
                <c:pt idx="22642">
                  <c:v>0.78666697916666672</c:v>
                </c:pt>
                <c:pt idx="22643">
                  <c:v>0.78666800925925928</c:v>
                </c:pt>
                <c:pt idx="22644">
                  <c:v>0.78666906250000002</c:v>
                </c:pt>
                <c:pt idx="22645">
                  <c:v>0.78667010416666672</c:v>
                </c:pt>
                <c:pt idx="22646">
                  <c:v>0.78667114583333342</c:v>
                </c:pt>
                <c:pt idx="22647">
                  <c:v>0.78667217592592598</c:v>
                </c:pt>
                <c:pt idx="22648">
                  <c:v>0.78667321759259268</c:v>
                </c:pt>
                <c:pt idx="22649">
                  <c:v>0.7866742708333333</c:v>
                </c:pt>
                <c:pt idx="22650">
                  <c:v>0.7866753125</c:v>
                </c:pt>
                <c:pt idx="22651">
                  <c:v>0.78667634259259256</c:v>
                </c:pt>
                <c:pt idx="22652">
                  <c:v>0.78667739583333329</c:v>
                </c:pt>
                <c:pt idx="22653">
                  <c:v>0.78667843749999999</c:v>
                </c:pt>
                <c:pt idx="22654">
                  <c:v>0.78667946759259255</c:v>
                </c:pt>
                <c:pt idx="22655">
                  <c:v>0.78668050925925925</c:v>
                </c:pt>
                <c:pt idx="22656">
                  <c:v>0.78668156249999999</c:v>
                </c:pt>
                <c:pt idx="22657">
                  <c:v>0.78668260416666669</c:v>
                </c:pt>
                <c:pt idx="22658">
                  <c:v>0.78668364583333339</c:v>
                </c:pt>
                <c:pt idx="22659">
                  <c:v>0.78668468750000009</c:v>
                </c:pt>
                <c:pt idx="22660">
                  <c:v>0.78668572916666657</c:v>
                </c:pt>
                <c:pt idx="22661">
                  <c:v>0.78668677083333327</c:v>
                </c:pt>
                <c:pt idx="22662">
                  <c:v>0.78668781249999997</c:v>
                </c:pt>
                <c:pt idx="22663">
                  <c:v>0.78668885416666667</c:v>
                </c:pt>
                <c:pt idx="22664">
                  <c:v>0.78668989583333326</c:v>
                </c:pt>
                <c:pt idx="22665">
                  <c:v>0.78669092592592593</c:v>
                </c:pt>
                <c:pt idx="22666">
                  <c:v>0.78669197916666667</c:v>
                </c:pt>
                <c:pt idx="22667">
                  <c:v>0.78669302083333337</c:v>
                </c:pt>
                <c:pt idx="22668">
                  <c:v>0.78669406250000007</c:v>
                </c:pt>
                <c:pt idx="22669">
                  <c:v>0.78669476851851849</c:v>
                </c:pt>
                <c:pt idx="22670">
                  <c:v>0.78669579861111105</c:v>
                </c:pt>
                <c:pt idx="22671">
                  <c:v>0.78669682870370361</c:v>
                </c:pt>
                <c:pt idx="22672">
                  <c:v>0.78669788194444445</c:v>
                </c:pt>
                <c:pt idx="22673">
                  <c:v>0.78669892361111105</c:v>
                </c:pt>
                <c:pt idx="22674">
                  <c:v>0.78669996527777775</c:v>
                </c:pt>
                <c:pt idx="22675">
                  <c:v>0.78670100694444445</c:v>
                </c:pt>
                <c:pt idx="22676">
                  <c:v>0.78670203703703701</c:v>
                </c:pt>
                <c:pt idx="22677">
                  <c:v>0.78670307870370371</c:v>
                </c:pt>
                <c:pt idx="22678">
                  <c:v>0.78670412037037041</c:v>
                </c:pt>
                <c:pt idx="22679">
                  <c:v>0.78670517361111114</c:v>
                </c:pt>
                <c:pt idx="22680">
                  <c:v>0.7867062037037037</c:v>
                </c:pt>
                <c:pt idx="22681">
                  <c:v>0.78670725694444454</c:v>
                </c:pt>
                <c:pt idx="22682">
                  <c:v>0.78670831018518517</c:v>
                </c:pt>
                <c:pt idx="22683">
                  <c:v>0.7867093287037038</c:v>
                </c:pt>
                <c:pt idx="22684">
                  <c:v>0.78671038194444443</c:v>
                </c:pt>
                <c:pt idx="22685">
                  <c:v>0.78671142361111113</c:v>
                </c:pt>
                <c:pt idx="22686">
                  <c:v>0.78671246527777772</c:v>
                </c:pt>
                <c:pt idx="22687">
                  <c:v>0.78671350694444442</c:v>
                </c:pt>
                <c:pt idx="22688">
                  <c:v>0.78671453703703698</c:v>
                </c:pt>
                <c:pt idx="22689">
                  <c:v>0.78671557870370368</c:v>
                </c:pt>
                <c:pt idx="22690">
                  <c:v>0.7867166550925927</c:v>
                </c:pt>
                <c:pt idx="22691">
                  <c:v>0.78671733796296295</c:v>
                </c:pt>
                <c:pt idx="22692">
                  <c:v>0.78671836805555551</c:v>
                </c:pt>
                <c:pt idx="22693">
                  <c:v>0.78671975694444451</c:v>
                </c:pt>
                <c:pt idx="22694">
                  <c:v>0.78672078703703707</c:v>
                </c:pt>
                <c:pt idx="22695">
                  <c:v>0.7867218402777777</c:v>
                </c:pt>
                <c:pt idx="22696">
                  <c:v>0.78672254629629634</c:v>
                </c:pt>
                <c:pt idx="22697">
                  <c:v>0.78672356481481476</c:v>
                </c:pt>
                <c:pt idx="22698">
                  <c:v>0.7867246180555556</c:v>
                </c:pt>
                <c:pt idx="22699">
                  <c:v>0.78672564814814816</c:v>
                </c:pt>
                <c:pt idx="22700">
                  <c:v>0.78672670138888889</c:v>
                </c:pt>
                <c:pt idx="22701">
                  <c:v>0.7867277430555556</c:v>
                </c:pt>
                <c:pt idx="22702">
                  <c:v>0.7867287847222223</c:v>
                </c:pt>
                <c:pt idx="22703">
                  <c:v>0.78672982638888878</c:v>
                </c:pt>
                <c:pt idx="22704">
                  <c:v>0.78673086805555548</c:v>
                </c:pt>
                <c:pt idx="22705">
                  <c:v>0.78673192129629632</c:v>
                </c:pt>
                <c:pt idx="22706">
                  <c:v>0.78673295138888888</c:v>
                </c:pt>
                <c:pt idx="22707">
                  <c:v>0.78673399305555558</c:v>
                </c:pt>
                <c:pt idx="22708">
                  <c:v>0.78673502314814814</c:v>
                </c:pt>
                <c:pt idx="22709">
                  <c:v>0.78673607638888887</c:v>
                </c:pt>
                <c:pt idx="22710">
                  <c:v>0.78673714120370375</c:v>
                </c:pt>
                <c:pt idx="22711">
                  <c:v>0.78673814814814813</c:v>
                </c:pt>
                <c:pt idx="22712">
                  <c:v>0.78673920138888886</c:v>
                </c:pt>
                <c:pt idx="22713">
                  <c:v>0.78674024305555557</c:v>
                </c:pt>
                <c:pt idx="22714">
                  <c:v>0.78674128472222227</c:v>
                </c:pt>
                <c:pt idx="22715">
                  <c:v>0.78674232638888897</c:v>
                </c:pt>
                <c:pt idx="22716">
                  <c:v>0.78674335648148153</c:v>
                </c:pt>
                <c:pt idx="22717">
                  <c:v>0.78674440972222215</c:v>
                </c:pt>
                <c:pt idx="22718">
                  <c:v>0.7867451157407408</c:v>
                </c:pt>
                <c:pt idx="22719">
                  <c:v>0.78674614583333335</c:v>
                </c:pt>
                <c:pt idx="22720">
                  <c:v>0.78674718750000006</c:v>
                </c:pt>
                <c:pt idx="22721">
                  <c:v>0.78674822916666665</c:v>
                </c:pt>
                <c:pt idx="22722">
                  <c:v>0.78674925925925931</c:v>
                </c:pt>
                <c:pt idx="22723">
                  <c:v>0.78675031250000005</c:v>
                </c:pt>
                <c:pt idx="22724">
                  <c:v>0.78675135416666675</c:v>
                </c:pt>
                <c:pt idx="22725">
                  <c:v>0.78675239583333323</c:v>
                </c:pt>
                <c:pt idx="22726">
                  <c:v>0.78675343749999993</c:v>
                </c:pt>
                <c:pt idx="22727">
                  <c:v>0.78675447916666663</c:v>
                </c:pt>
                <c:pt idx="22728">
                  <c:v>0.78675552083333333</c:v>
                </c:pt>
                <c:pt idx="22729">
                  <c:v>0.78675655092592589</c:v>
                </c:pt>
                <c:pt idx="22730">
                  <c:v>0.78675759259259259</c:v>
                </c:pt>
                <c:pt idx="22731">
                  <c:v>0.78675864583333333</c:v>
                </c:pt>
                <c:pt idx="22732">
                  <c:v>0.78675968750000003</c:v>
                </c:pt>
                <c:pt idx="22733">
                  <c:v>0.78676071759259258</c:v>
                </c:pt>
                <c:pt idx="22734">
                  <c:v>0.78676177083333332</c:v>
                </c:pt>
                <c:pt idx="22735">
                  <c:v>0.78676248842592589</c:v>
                </c:pt>
                <c:pt idx="22736">
                  <c:v>0.78676351851851845</c:v>
                </c:pt>
                <c:pt idx="22737">
                  <c:v>0.78676421296296295</c:v>
                </c:pt>
                <c:pt idx="22738">
                  <c:v>0.78676524305555562</c:v>
                </c:pt>
                <c:pt idx="22739">
                  <c:v>0.78676627314814818</c:v>
                </c:pt>
                <c:pt idx="22740">
                  <c:v>0.78676731481481488</c:v>
                </c:pt>
                <c:pt idx="22741">
                  <c:v>0.78676836805555561</c:v>
                </c:pt>
                <c:pt idx="22742">
                  <c:v>0.78676940972222231</c:v>
                </c:pt>
                <c:pt idx="22743">
                  <c:v>0.78677045138888879</c:v>
                </c:pt>
                <c:pt idx="22744">
                  <c:v>0.78677149305555549</c:v>
                </c:pt>
                <c:pt idx="22745">
                  <c:v>0.78677252314814805</c:v>
                </c:pt>
                <c:pt idx="22746">
                  <c:v>0.7867735763888889</c:v>
                </c:pt>
                <c:pt idx="22747">
                  <c:v>0.78677461805555549</c:v>
                </c:pt>
                <c:pt idx="22748">
                  <c:v>0.78677565972222219</c:v>
                </c:pt>
                <c:pt idx="22749">
                  <c:v>0.78677637731481476</c:v>
                </c:pt>
                <c:pt idx="22750">
                  <c:v>0.78677773148148145</c:v>
                </c:pt>
                <c:pt idx="22751">
                  <c:v>0.78677877314814815</c:v>
                </c:pt>
                <c:pt idx="22752">
                  <c:v>0.78677981481481485</c:v>
                </c:pt>
                <c:pt idx="22753">
                  <c:v>0.78678085648148155</c:v>
                </c:pt>
                <c:pt idx="22754">
                  <c:v>0.78678156249999998</c:v>
                </c:pt>
                <c:pt idx="22755">
                  <c:v>0.78678259259259253</c:v>
                </c:pt>
                <c:pt idx="22756">
                  <c:v>0.78678363425925923</c:v>
                </c:pt>
                <c:pt idx="22757">
                  <c:v>0.78678468749999997</c:v>
                </c:pt>
                <c:pt idx="22758">
                  <c:v>0.78678572916666667</c:v>
                </c:pt>
                <c:pt idx="22759">
                  <c:v>0.78678675925925923</c:v>
                </c:pt>
                <c:pt idx="22760">
                  <c:v>0.78678780092592593</c:v>
                </c:pt>
                <c:pt idx="22761">
                  <c:v>0.78678884259259263</c:v>
                </c:pt>
                <c:pt idx="22762">
                  <c:v>0.78678988425925933</c:v>
                </c:pt>
                <c:pt idx="22763">
                  <c:v>0.78679093750000006</c:v>
                </c:pt>
                <c:pt idx="22764">
                  <c:v>0.78679196759259262</c:v>
                </c:pt>
                <c:pt idx="22765">
                  <c:v>0.78679302083333325</c:v>
                </c:pt>
                <c:pt idx="22766">
                  <c:v>0.78679406249999995</c:v>
                </c:pt>
                <c:pt idx="22767">
                  <c:v>0.7867950925925925</c:v>
                </c:pt>
                <c:pt idx="22768">
                  <c:v>0.78679613425925921</c:v>
                </c:pt>
                <c:pt idx="22769">
                  <c:v>0.78679718749999994</c:v>
                </c:pt>
                <c:pt idx="22770">
                  <c:v>0.78679821759259261</c:v>
                </c:pt>
                <c:pt idx="22771">
                  <c:v>0.7867992592592592</c:v>
                </c:pt>
                <c:pt idx="22772">
                  <c:v>0.78680033564814822</c:v>
                </c:pt>
                <c:pt idx="22773">
                  <c:v>0.7868013425925926</c:v>
                </c:pt>
                <c:pt idx="22774">
                  <c:v>0.7868023842592593</c:v>
                </c:pt>
                <c:pt idx="22775">
                  <c:v>0.78680342592592589</c:v>
                </c:pt>
                <c:pt idx="22776">
                  <c:v>0.78680414351851846</c:v>
                </c:pt>
                <c:pt idx="22777">
                  <c:v>0.78680516203703699</c:v>
                </c:pt>
                <c:pt idx="22778">
                  <c:v>0.78680593750000005</c:v>
                </c:pt>
                <c:pt idx="22779">
                  <c:v>0.78680689814814819</c:v>
                </c:pt>
                <c:pt idx="22780">
                  <c:v>0.78680793981481478</c:v>
                </c:pt>
                <c:pt idx="22781">
                  <c:v>0.78680865740740735</c:v>
                </c:pt>
                <c:pt idx="22782">
                  <c:v>0.78680935185185186</c:v>
                </c:pt>
                <c:pt idx="22783">
                  <c:v>0.78681037037037038</c:v>
                </c:pt>
                <c:pt idx="22784">
                  <c:v>0.78681141203703708</c:v>
                </c:pt>
                <c:pt idx="22785">
                  <c:v>0.78681246527777782</c:v>
                </c:pt>
                <c:pt idx="22786">
                  <c:v>0.78681349537037037</c:v>
                </c:pt>
                <c:pt idx="22787">
                  <c:v>0.78681454861111122</c:v>
                </c:pt>
                <c:pt idx="22788">
                  <c:v>0.78681557870370378</c:v>
                </c:pt>
                <c:pt idx="22789">
                  <c:v>0.78681662037037048</c:v>
                </c:pt>
                <c:pt idx="22790">
                  <c:v>0.7868176736111111</c:v>
                </c:pt>
                <c:pt idx="22791">
                  <c:v>0.7868187152777778</c:v>
                </c:pt>
                <c:pt idx="22792">
                  <c:v>0.78681975694444439</c:v>
                </c:pt>
                <c:pt idx="22793">
                  <c:v>0.78682078703703706</c:v>
                </c:pt>
                <c:pt idx="22794">
                  <c:v>0.78682150462962974</c:v>
                </c:pt>
                <c:pt idx="22795">
                  <c:v>0.78682252314814816</c:v>
                </c:pt>
                <c:pt idx="22796">
                  <c:v>0.78682325231481487</c:v>
                </c:pt>
                <c:pt idx="22797">
                  <c:v>0.78682425925925925</c:v>
                </c:pt>
                <c:pt idx="22798">
                  <c:v>0.78682531249999998</c:v>
                </c:pt>
                <c:pt idx="22799">
                  <c:v>0.78682634259259254</c:v>
                </c:pt>
                <c:pt idx="22800">
                  <c:v>0.78682738425925924</c:v>
                </c:pt>
                <c:pt idx="22801">
                  <c:v>0.78682842592592594</c:v>
                </c:pt>
                <c:pt idx="22802">
                  <c:v>0.78682947916666668</c:v>
                </c:pt>
                <c:pt idx="22803">
                  <c:v>0.78683050925925924</c:v>
                </c:pt>
                <c:pt idx="22804">
                  <c:v>0.78683155092592594</c:v>
                </c:pt>
                <c:pt idx="22805">
                  <c:v>0.7868326157407407</c:v>
                </c:pt>
                <c:pt idx="22806">
                  <c:v>0.78683363425925934</c:v>
                </c:pt>
                <c:pt idx="22807">
                  <c:v>0.78683467592592582</c:v>
                </c:pt>
                <c:pt idx="22808">
                  <c:v>0.7868353935185185</c:v>
                </c:pt>
                <c:pt idx="22809">
                  <c:v>0.78683641203703703</c:v>
                </c:pt>
                <c:pt idx="22810">
                  <c:v>0.78683712962962959</c:v>
                </c:pt>
                <c:pt idx="22811">
                  <c:v>0.78683815972222215</c:v>
                </c:pt>
                <c:pt idx="22812">
                  <c:v>0.78683918981481471</c:v>
                </c:pt>
                <c:pt idx="22813">
                  <c:v>0.78684024305555555</c:v>
                </c:pt>
                <c:pt idx="22814">
                  <c:v>0.78684129629629629</c:v>
                </c:pt>
                <c:pt idx="22815">
                  <c:v>0.78684231481481481</c:v>
                </c:pt>
                <c:pt idx="22816">
                  <c:v>0.78684335648148152</c:v>
                </c:pt>
                <c:pt idx="22817">
                  <c:v>0.78684407407407397</c:v>
                </c:pt>
                <c:pt idx="22818">
                  <c:v>0.78684509259259261</c:v>
                </c:pt>
                <c:pt idx="22819">
                  <c:v>0.78684581018518518</c:v>
                </c:pt>
                <c:pt idx="22820">
                  <c:v>0.7868468287037037</c:v>
                </c:pt>
                <c:pt idx="22821">
                  <c:v>0.78684754629629639</c:v>
                </c:pt>
                <c:pt idx="22822">
                  <c:v>0.7868485648148148</c:v>
                </c:pt>
                <c:pt idx="22823">
                  <c:v>0.78684928240740737</c:v>
                </c:pt>
                <c:pt idx="22824">
                  <c:v>0.78685030092592589</c:v>
                </c:pt>
                <c:pt idx="22825">
                  <c:v>0.78685101851851857</c:v>
                </c:pt>
                <c:pt idx="22826">
                  <c:v>0.7868520370370371</c:v>
                </c:pt>
                <c:pt idx="22827">
                  <c:v>0.78685307870370369</c:v>
                </c:pt>
                <c:pt idx="22828">
                  <c:v>0.78685412037037039</c:v>
                </c:pt>
                <c:pt idx="22829">
                  <c:v>0.78685516203703709</c:v>
                </c:pt>
                <c:pt idx="22830">
                  <c:v>0.78685620370370379</c:v>
                </c:pt>
                <c:pt idx="22831">
                  <c:v>0.78685726851851845</c:v>
                </c:pt>
                <c:pt idx="22832">
                  <c:v>0.78685796296296295</c:v>
                </c:pt>
                <c:pt idx="22833">
                  <c:v>0.78685899305555562</c:v>
                </c:pt>
                <c:pt idx="22834">
                  <c:v>0.78685969907407405</c:v>
                </c:pt>
                <c:pt idx="22835">
                  <c:v>0.78686071759259268</c:v>
                </c:pt>
                <c:pt idx="22836">
                  <c:v>0.78686143518518525</c:v>
                </c:pt>
                <c:pt idx="22837">
                  <c:v>0.78686245370370367</c:v>
                </c:pt>
                <c:pt idx="22838">
                  <c:v>0.78686317129629624</c:v>
                </c:pt>
                <c:pt idx="22839">
                  <c:v>0.7868642013888888</c:v>
                </c:pt>
                <c:pt idx="22840">
                  <c:v>0.7868648958333333</c:v>
                </c:pt>
                <c:pt idx="22841">
                  <c:v>0.78686592592592586</c:v>
                </c:pt>
                <c:pt idx="22842">
                  <c:v>0.78686696759259256</c:v>
                </c:pt>
                <c:pt idx="22843">
                  <c:v>0.78686768518518513</c:v>
                </c:pt>
                <c:pt idx="22844">
                  <c:v>0.78686837962962963</c:v>
                </c:pt>
                <c:pt idx="22845">
                  <c:v>0.78686940972222219</c:v>
                </c:pt>
                <c:pt idx="22846">
                  <c:v>0.78687012731481476</c:v>
                </c:pt>
                <c:pt idx="22847">
                  <c:v>0.7868711458333334</c:v>
                </c:pt>
                <c:pt idx="22848">
                  <c:v>0.786871875</c:v>
                </c:pt>
                <c:pt idx="22849">
                  <c:v>0.78687287037037035</c:v>
                </c:pt>
                <c:pt idx="22850">
                  <c:v>0.78687358796296303</c:v>
                </c:pt>
                <c:pt idx="22851">
                  <c:v>0.78687460648148144</c:v>
                </c:pt>
                <c:pt idx="22852">
                  <c:v>0.78687564814814814</c:v>
                </c:pt>
                <c:pt idx="22853">
                  <c:v>0.78687668981481484</c:v>
                </c:pt>
                <c:pt idx="22854">
                  <c:v>0.78687773148148155</c:v>
                </c:pt>
                <c:pt idx="22855">
                  <c:v>0.78687878472222217</c:v>
                </c:pt>
                <c:pt idx="22856">
                  <c:v>0.78687981481481473</c:v>
                </c:pt>
                <c:pt idx="22857">
                  <c:v>0.78688053240740741</c:v>
                </c:pt>
                <c:pt idx="22858">
                  <c:v>0.78688155092592593</c:v>
                </c:pt>
                <c:pt idx="22859">
                  <c:v>0.7868822685185185</c:v>
                </c:pt>
                <c:pt idx="22860">
                  <c:v>0.78688328703703714</c:v>
                </c:pt>
                <c:pt idx="22861">
                  <c:v>0.7868840046296296</c:v>
                </c:pt>
                <c:pt idx="22862">
                  <c:v>0.78688502314814812</c:v>
                </c:pt>
                <c:pt idx="22863">
                  <c:v>0.78688574074074069</c:v>
                </c:pt>
                <c:pt idx="22864">
                  <c:v>0.78688675925925933</c:v>
                </c:pt>
                <c:pt idx="22865">
                  <c:v>0.7868874768518519</c:v>
                </c:pt>
                <c:pt idx="22866">
                  <c:v>0.78688849537037031</c:v>
                </c:pt>
                <c:pt idx="22867">
                  <c:v>0.78688920138888896</c:v>
                </c:pt>
                <c:pt idx="22868">
                  <c:v>0.78689023148148152</c:v>
                </c:pt>
                <c:pt idx="22869">
                  <c:v>0.78689093749999994</c:v>
                </c:pt>
                <c:pt idx="22870">
                  <c:v>0.78689196759259261</c:v>
                </c:pt>
                <c:pt idx="22871">
                  <c:v>0.78689268518518529</c:v>
                </c:pt>
                <c:pt idx="22872">
                  <c:v>0.7868940509259259</c:v>
                </c:pt>
                <c:pt idx="22873">
                  <c:v>0.7868950925925926</c:v>
                </c:pt>
                <c:pt idx="22874">
                  <c:v>0.78689613425925931</c:v>
                </c:pt>
                <c:pt idx="22875">
                  <c:v>0.7868971759259259</c:v>
                </c:pt>
                <c:pt idx="22876">
                  <c:v>0.78689790509259261</c:v>
                </c:pt>
                <c:pt idx="22877">
                  <c:v>0.78689891203703699</c:v>
                </c:pt>
                <c:pt idx="22878">
                  <c:v>0.78689961805555553</c:v>
                </c:pt>
                <c:pt idx="22879">
                  <c:v>0.78690063657407405</c:v>
                </c:pt>
                <c:pt idx="22880">
                  <c:v>0.78690135416666662</c:v>
                </c:pt>
                <c:pt idx="22881">
                  <c:v>0.78690238425925918</c:v>
                </c:pt>
                <c:pt idx="22882">
                  <c:v>0.78690309027777783</c:v>
                </c:pt>
                <c:pt idx="22883">
                  <c:v>0.78690412037037039</c:v>
                </c:pt>
                <c:pt idx="22884">
                  <c:v>0.78690483796296296</c:v>
                </c:pt>
                <c:pt idx="22885">
                  <c:v>0.78690585648148159</c:v>
                </c:pt>
                <c:pt idx="22886">
                  <c:v>0.78690656250000002</c:v>
                </c:pt>
                <c:pt idx="22887">
                  <c:v>0.78690758101851854</c:v>
                </c:pt>
                <c:pt idx="22888">
                  <c:v>0.786908298611111</c:v>
                </c:pt>
                <c:pt idx="22889">
                  <c:v>0.78690932870370378</c:v>
                </c:pt>
                <c:pt idx="22890">
                  <c:v>0.78691004629629635</c:v>
                </c:pt>
                <c:pt idx="22891">
                  <c:v>0.78691106481481476</c:v>
                </c:pt>
                <c:pt idx="22892">
                  <c:v>0.78691177083333341</c:v>
                </c:pt>
                <c:pt idx="22893">
                  <c:v>0.78691280092592597</c:v>
                </c:pt>
                <c:pt idx="22894">
                  <c:v>0.7869135069444444</c:v>
                </c:pt>
                <c:pt idx="22895">
                  <c:v>0.78691453703703707</c:v>
                </c:pt>
                <c:pt idx="22896">
                  <c:v>0.7869152430555556</c:v>
                </c:pt>
                <c:pt idx="22897">
                  <c:v>0.78691627314814816</c:v>
                </c:pt>
                <c:pt idx="22898">
                  <c:v>0.78691700231481487</c:v>
                </c:pt>
                <c:pt idx="22899">
                  <c:v>0.78691800925925925</c:v>
                </c:pt>
                <c:pt idx="22900">
                  <c:v>0.78691873842592586</c:v>
                </c:pt>
                <c:pt idx="22901">
                  <c:v>0.78691974537037035</c:v>
                </c:pt>
                <c:pt idx="22902">
                  <c:v>0.78692046296296292</c:v>
                </c:pt>
                <c:pt idx="22903">
                  <c:v>0.78692148148148144</c:v>
                </c:pt>
                <c:pt idx="22904">
                  <c:v>0.78692222222222219</c:v>
                </c:pt>
                <c:pt idx="22905">
                  <c:v>0.78692321759259265</c:v>
                </c:pt>
                <c:pt idx="22906">
                  <c:v>0.78692427083333338</c:v>
                </c:pt>
                <c:pt idx="22907">
                  <c:v>0.78692530092592594</c:v>
                </c:pt>
                <c:pt idx="22908">
                  <c:v>0.78692634259259264</c:v>
                </c:pt>
                <c:pt idx="22909">
                  <c:v>0.78692738425925934</c:v>
                </c:pt>
                <c:pt idx="22910">
                  <c:v>0.78692842592592582</c:v>
                </c:pt>
                <c:pt idx="22911">
                  <c:v>0.7869291435185185</c:v>
                </c:pt>
                <c:pt idx="22912">
                  <c:v>0.78693016203703703</c:v>
                </c:pt>
                <c:pt idx="22913">
                  <c:v>0.7869308796296296</c:v>
                </c:pt>
                <c:pt idx="22914">
                  <c:v>0.78693189814814823</c:v>
                </c:pt>
                <c:pt idx="22915">
                  <c:v>0.78693262731481484</c:v>
                </c:pt>
                <c:pt idx="22916">
                  <c:v>0.7869337847222222</c:v>
                </c:pt>
                <c:pt idx="22917">
                  <c:v>0.78693502314814812</c:v>
                </c:pt>
                <c:pt idx="22918">
                  <c:v>0.78693606481481482</c:v>
                </c:pt>
                <c:pt idx="22919">
                  <c:v>0.78693710648148141</c:v>
                </c:pt>
                <c:pt idx="22920">
                  <c:v>0.78693782407407398</c:v>
                </c:pt>
                <c:pt idx="22921">
                  <c:v>0.78693884259259261</c:v>
                </c:pt>
                <c:pt idx="22922">
                  <c:v>0.78693957175925933</c:v>
                </c:pt>
                <c:pt idx="22923">
                  <c:v>0.78694057870370371</c:v>
                </c:pt>
                <c:pt idx="22924">
                  <c:v>0.78694129629629639</c:v>
                </c:pt>
                <c:pt idx="22925">
                  <c:v>0.7869423148148148</c:v>
                </c:pt>
                <c:pt idx="22926">
                  <c:v>0.78694303240740737</c:v>
                </c:pt>
                <c:pt idx="22927">
                  <c:v>0.7869440509259259</c:v>
                </c:pt>
                <c:pt idx="22928">
                  <c:v>0.78694476851851858</c:v>
                </c:pt>
                <c:pt idx="22929">
                  <c:v>0.7869457870370371</c:v>
                </c:pt>
                <c:pt idx="22930">
                  <c:v>0.78694649305555553</c:v>
                </c:pt>
                <c:pt idx="22931">
                  <c:v>0.78694752314814809</c:v>
                </c:pt>
                <c:pt idx="22932">
                  <c:v>0.78694824074074077</c:v>
                </c:pt>
                <c:pt idx="22933">
                  <c:v>0.78694925925925929</c:v>
                </c:pt>
                <c:pt idx="22934">
                  <c:v>0.78694997685185186</c:v>
                </c:pt>
                <c:pt idx="22935">
                  <c:v>0.78695134259259258</c:v>
                </c:pt>
                <c:pt idx="22936">
                  <c:v>0.78695238425925929</c:v>
                </c:pt>
                <c:pt idx="22937">
                  <c:v>0.78695342592592599</c:v>
                </c:pt>
                <c:pt idx="22938">
                  <c:v>0.78695446759259269</c:v>
                </c:pt>
                <c:pt idx="22939">
                  <c:v>0.78695550925925917</c:v>
                </c:pt>
                <c:pt idx="22940">
                  <c:v>0.78695623842592599</c:v>
                </c:pt>
                <c:pt idx="22941">
                  <c:v>0.78695724537037037</c:v>
                </c:pt>
                <c:pt idx="22942">
                  <c:v>0.78695828703703707</c:v>
                </c:pt>
                <c:pt idx="22943">
                  <c:v>0.78695932870370378</c:v>
                </c:pt>
                <c:pt idx="22944">
                  <c:v>0.78696037037037037</c:v>
                </c:pt>
                <c:pt idx="22945">
                  <c:v>0.78696141203703707</c:v>
                </c:pt>
                <c:pt idx="22946">
                  <c:v>0.78696245370370377</c:v>
                </c:pt>
                <c:pt idx="22947">
                  <c:v>0.78696349537037047</c:v>
                </c:pt>
                <c:pt idx="22948">
                  <c:v>0.78696453703703695</c:v>
                </c:pt>
                <c:pt idx="22949">
                  <c:v>0.78696559027777779</c:v>
                </c:pt>
                <c:pt idx="22950">
                  <c:v>0.78696662037037035</c:v>
                </c:pt>
                <c:pt idx="22951">
                  <c:v>0.78696766203703705</c:v>
                </c:pt>
                <c:pt idx="22952">
                  <c:v>0.78696839120370365</c:v>
                </c:pt>
                <c:pt idx="22953">
                  <c:v>0.78696939814814815</c:v>
                </c:pt>
                <c:pt idx="22954">
                  <c:v>0.78697010416666668</c:v>
                </c:pt>
                <c:pt idx="22955">
                  <c:v>0.78697113425925924</c:v>
                </c:pt>
                <c:pt idx="22956">
                  <c:v>0.78697217592592594</c:v>
                </c:pt>
                <c:pt idx="22957">
                  <c:v>0.78697289351851862</c:v>
                </c:pt>
                <c:pt idx="22958">
                  <c:v>0.78697358796296291</c:v>
                </c:pt>
                <c:pt idx="22959">
                  <c:v>0.78697460648148143</c:v>
                </c:pt>
                <c:pt idx="22960">
                  <c:v>0.78697564814814813</c:v>
                </c:pt>
                <c:pt idx="22961">
                  <c:v>0.78697668981481483</c:v>
                </c:pt>
                <c:pt idx="22962">
                  <c:v>0.78697773148148142</c:v>
                </c:pt>
                <c:pt idx="22963">
                  <c:v>0.78697877314814813</c:v>
                </c:pt>
                <c:pt idx="22964">
                  <c:v>0.78697982638888886</c:v>
                </c:pt>
                <c:pt idx="22965">
                  <c:v>0.78698085648148153</c:v>
                </c:pt>
                <c:pt idx="22966">
                  <c:v>0.78698189814814812</c:v>
                </c:pt>
                <c:pt idx="22967">
                  <c:v>0.78698295138888896</c:v>
                </c:pt>
                <c:pt idx="22968">
                  <c:v>0.78698398148148152</c:v>
                </c:pt>
                <c:pt idx="22969">
                  <c:v>0.78698502314814822</c:v>
                </c:pt>
                <c:pt idx="22970">
                  <c:v>0.78698609953703702</c:v>
                </c:pt>
                <c:pt idx="22971">
                  <c:v>0.78698678240740738</c:v>
                </c:pt>
                <c:pt idx="22972">
                  <c:v>0.78698747685185177</c:v>
                </c:pt>
                <c:pt idx="22973">
                  <c:v>0.78698849537037041</c:v>
                </c:pt>
                <c:pt idx="22974">
                  <c:v>0.78698953703703711</c:v>
                </c:pt>
                <c:pt idx="22975">
                  <c:v>0.78699057870370359</c:v>
                </c:pt>
                <c:pt idx="22976">
                  <c:v>0.78699162037037029</c:v>
                </c:pt>
                <c:pt idx="22977">
                  <c:v>0.78699266203703699</c:v>
                </c:pt>
                <c:pt idx="22978">
                  <c:v>0.78699371527777773</c:v>
                </c:pt>
                <c:pt idx="22979">
                  <c:v>0.7869947453703704</c:v>
                </c:pt>
                <c:pt idx="22980">
                  <c:v>0.78699578703703699</c:v>
                </c:pt>
                <c:pt idx="22981">
                  <c:v>0.78699682870370369</c:v>
                </c:pt>
                <c:pt idx="22982">
                  <c:v>0.78699788194444442</c:v>
                </c:pt>
                <c:pt idx="22983">
                  <c:v>0.78699891203703709</c:v>
                </c:pt>
                <c:pt idx="22984">
                  <c:v>0.78699962962962966</c:v>
                </c:pt>
                <c:pt idx="22985">
                  <c:v>0.78700064814814807</c:v>
                </c:pt>
                <c:pt idx="22986">
                  <c:v>0.78700136574074075</c:v>
                </c:pt>
                <c:pt idx="22987">
                  <c:v>0.78700238425925928</c:v>
                </c:pt>
                <c:pt idx="22988">
                  <c:v>0.78700342592592598</c:v>
                </c:pt>
                <c:pt idx="22989">
                  <c:v>0.78700446759259257</c:v>
                </c:pt>
                <c:pt idx="22990">
                  <c:v>0.78700550925925927</c:v>
                </c:pt>
                <c:pt idx="22991">
                  <c:v>0.78700655092592597</c:v>
                </c:pt>
                <c:pt idx="22992">
                  <c:v>0.78700759259259268</c:v>
                </c:pt>
                <c:pt idx="22993">
                  <c:v>0.78700863425925915</c:v>
                </c:pt>
                <c:pt idx="22994">
                  <c:v>0.78700967592592586</c:v>
                </c:pt>
                <c:pt idx="22995">
                  <c:v>0.78701071759259256</c:v>
                </c:pt>
                <c:pt idx="22996">
                  <c:v>0.78701175925925926</c:v>
                </c:pt>
                <c:pt idx="22997">
                  <c:v>0.78701280092592596</c:v>
                </c:pt>
                <c:pt idx="22998">
                  <c:v>0.78701384259259255</c:v>
                </c:pt>
                <c:pt idx="22999">
                  <c:v>0.78701457175925926</c:v>
                </c:pt>
                <c:pt idx="23000">
                  <c:v>0.78701524305555548</c:v>
                </c:pt>
                <c:pt idx="23001">
                  <c:v>0.78701627314814815</c:v>
                </c:pt>
                <c:pt idx="23002">
                  <c:v>0.78701731481481474</c:v>
                </c:pt>
                <c:pt idx="23003">
                  <c:v>0.78701835648148144</c:v>
                </c:pt>
                <c:pt idx="23004">
                  <c:v>0.78701939814814814</c:v>
                </c:pt>
                <c:pt idx="23005">
                  <c:v>0.78702043981481484</c:v>
                </c:pt>
                <c:pt idx="23006">
                  <c:v>0.78702148148148154</c:v>
                </c:pt>
                <c:pt idx="23007">
                  <c:v>0.787022199074074</c:v>
                </c:pt>
                <c:pt idx="23008">
                  <c:v>0.78702321759259253</c:v>
                </c:pt>
                <c:pt idx="23009">
                  <c:v>0.78702393518518521</c:v>
                </c:pt>
                <c:pt idx="23010">
                  <c:v>0.78702495370370373</c:v>
                </c:pt>
                <c:pt idx="23011">
                  <c:v>0.7870256712962963</c:v>
                </c:pt>
                <c:pt idx="23012">
                  <c:v>0.78702668981481472</c:v>
                </c:pt>
                <c:pt idx="23013">
                  <c:v>0.78702739583333337</c:v>
                </c:pt>
                <c:pt idx="23014">
                  <c:v>0.78702842592592592</c:v>
                </c:pt>
                <c:pt idx="23015">
                  <c:v>0.78702915509259253</c:v>
                </c:pt>
                <c:pt idx="23016">
                  <c:v>0.78703016203703713</c:v>
                </c:pt>
                <c:pt idx="23017">
                  <c:v>0.78703120370370361</c:v>
                </c:pt>
                <c:pt idx="23018">
                  <c:v>0.78703224537037031</c:v>
                </c:pt>
                <c:pt idx="23019">
                  <c:v>0.78703328703703701</c:v>
                </c:pt>
                <c:pt idx="23020">
                  <c:v>0.78703432870370371</c:v>
                </c:pt>
                <c:pt idx="23021">
                  <c:v>0.7870353703703703</c:v>
                </c:pt>
                <c:pt idx="23022">
                  <c:v>0.78703608796296287</c:v>
                </c:pt>
                <c:pt idx="23023">
                  <c:v>0.78703710648148151</c:v>
                </c:pt>
                <c:pt idx="23024">
                  <c:v>0.78703782407407408</c:v>
                </c:pt>
                <c:pt idx="23025">
                  <c:v>0.7870388425925926</c:v>
                </c:pt>
                <c:pt idx="23026">
                  <c:v>0.78703954861111114</c:v>
                </c:pt>
                <c:pt idx="23027">
                  <c:v>0.7870405787037037</c:v>
                </c:pt>
                <c:pt idx="23028">
                  <c:v>0.78704129629629627</c:v>
                </c:pt>
                <c:pt idx="23029">
                  <c:v>0.78704232638888882</c:v>
                </c:pt>
                <c:pt idx="23030">
                  <c:v>0.78704303240740747</c:v>
                </c:pt>
                <c:pt idx="23031">
                  <c:v>0.78704406250000003</c:v>
                </c:pt>
                <c:pt idx="23032">
                  <c:v>0.78704509259259259</c:v>
                </c:pt>
                <c:pt idx="23033">
                  <c:v>0.78704613425925929</c:v>
                </c:pt>
                <c:pt idx="23034">
                  <c:v>0.78704717592592599</c:v>
                </c:pt>
                <c:pt idx="23035">
                  <c:v>0.78704821759259269</c:v>
                </c:pt>
                <c:pt idx="23036">
                  <c:v>0.78704925925925917</c:v>
                </c:pt>
                <c:pt idx="23037">
                  <c:v>0.78704996527777782</c:v>
                </c:pt>
                <c:pt idx="23038">
                  <c:v>0.78705099537037038</c:v>
                </c:pt>
                <c:pt idx="23039">
                  <c:v>0.78705171296296295</c:v>
                </c:pt>
                <c:pt idx="23040">
                  <c:v>0.78705273148148158</c:v>
                </c:pt>
                <c:pt idx="23041">
                  <c:v>0.78705377314814806</c:v>
                </c:pt>
                <c:pt idx="23042">
                  <c:v>0.78705480324074084</c:v>
                </c:pt>
                <c:pt idx="23043">
                  <c:v>0.78705585648148146</c:v>
                </c:pt>
                <c:pt idx="23044">
                  <c:v>0.78705724537037047</c:v>
                </c:pt>
                <c:pt idx="23045">
                  <c:v>0.78705828703703695</c:v>
                </c:pt>
                <c:pt idx="23046">
                  <c:v>0.78705932870370365</c:v>
                </c:pt>
                <c:pt idx="23047">
                  <c:v>0.78706037037037035</c:v>
                </c:pt>
                <c:pt idx="23048">
                  <c:v>0.78706141203703706</c:v>
                </c:pt>
                <c:pt idx="23049">
                  <c:v>0.78706211805555559</c:v>
                </c:pt>
                <c:pt idx="23050">
                  <c:v>0.78706314814814815</c:v>
                </c:pt>
                <c:pt idx="23051">
                  <c:v>0.78706386574074072</c:v>
                </c:pt>
                <c:pt idx="23052">
                  <c:v>0.78706488425925925</c:v>
                </c:pt>
                <c:pt idx="23053">
                  <c:v>0.78706560185185193</c:v>
                </c:pt>
                <c:pt idx="23054">
                  <c:v>0.78706696759259254</c:v>
                </c:pt>
                <c:pt idx="23055">
                  <c:v>0.78706800925925924</c:v>
                </c:pt>
                <c:pt idx="23056">
                  <c:v>0.78706905092592594</c:v>
                </c:pt>
                <c:pt idx="23057">
                  <c:v>0.78707010416666667</c:v>
                </c:pt>
                <c:pt idx="23058">
                  <c:v>0.78707079861111107</c:v>
                </c:pt>
                <c:pt idx="23059">
                  <c:v>0.78707182870370362</c:v>
                </c:pt>
                <c:pt idx="23060">
                  <c:v>0.7870725462962963</c:v>
                </c:pt>
                <c:pt idx="23061">
                  <c:v>0.78707356481481483</c:v>
                </c:pt>
                <c:pt idx="23062">
                  <c:v>0.78707427083333326</c:v>
                </c:pt>
                <c:pt idx="23063">
                  <c:v>0.78707531249999996</c:v>
                </c:pt>
                <c:pt idx="23064">
                  <c:v>0.78707600694444446</c:v>
                </c:pt>
                <c:pt idx="23065">
                  <c:v>0.78707703703703702</c:v>
                </c:pt>
                <c:pt idx="23066">
                  <c:v>0.78707776620370373</c:v>
                </c:pt>
                <c:pt idx="23067">
                  <c:v>0.78707877314814823</c:v>
                </c:pt>
                <c:pt idx="23068">
                  <c:v>0.78707949074074079</c:v>
                </c:pt>
                <c:pt idx="23069">
                  <c:v>0.78708052083333335</c:v>
                </c:pt>
                <c:pt idx="23070">
                  <c:v>0.78708122685185178</c:v>
                </c:pt>
                <c:pt idx="23071">
                  <c:v>0.78708224537037041</c:v>
                </c:pt>
                <c:pt idx="23072">
                  <c:v>0.78708296296296298</c:v>
                </c:pt>
                <c:pt idx="23073">
                  <c:v>0.78708399305555554</c:v>
                </c:pt>
                <c:pt idx="23074">
                  <c:v>0.78708468750000005</c:v>
                </c:pt>
                <c:pt idx="23075">
                  <c:v>0.7870857175925926</c:v>
                </c:pt>
                <c:pt idx="23076">
                  <c:v>0.78708643518518517</c:v>
                </c:pt>
                <c:pt idx="23077">
                  <c:v>0.7870874537037037</c:v>
                </c:pt>
                <c:pt idx="23078">
                  <c:v>0.7870881828703703</c:v>
                </c:pt>
                <c:pt idx="23079">
                  <c:v>0.78708918981481479</c:v>
                </c:pt>
                <c:pt idx="23080">
                  <c:v>0.78708990740740736</c:v>
                </c:pt>
                <c:pt idx="23081">
                  <c:v>0.78709093750000003</c:v>
                </c:pt>
                <c:pt idx="23082">
                  <c:v>0.78709164351851857</c:v>
                </c:pt>
                <c:pt idx="23083">
                  <c:v>0.78709266203703709</c:v>
                </c:pt>
                <c:pt idx="23084">
                  <c:v>0.78709337962962966</c:v>
                </c:pt>
                <c:pt idx="23085">
                  <c:v>0.78709439814814808</c:v>
                </c:pt>
                <c:pt idx="23086">
                  <c:v>0.78709511574074076</c:v>
                </c:pt>
                <c:pt idx="23087">
                  <c:v>0.78709613425925928</c:v>
                </c:pt>
                <c:pt idx="23088">
                  <c:v>0.78709684027777771</c:v>
                </c:pt>
                <c:pt idx="23089">
                  <c:v>0.78709787037037027</c:v>
                </c:pt>
                <c:pt idx="23090">
                  <c:v>0.78709858796296295</c:v>
                </c:pt>
                <c:pt idx="23091">
                  <c:v>0.78709960648148147</c:v>
                </c:pt>
                <c:pt idx="23092">
                  <c:v>0.78710033564814808</c:v>
                </c:pt>
                <c:pt idx="23093">
                  <c:v>0.7871013541666666</c:v>
                </c:pt>
                <c:pt idx="23094">
                  <c:v>0.78710207175925928</c:v>
                </c:pt>
                <c:pt idx="23095">
                  <c:v>0.78710309027777781</c:v>
                </c:pt>
                <c:pt idx="23096">
                  <c:v>0.78710379629629623</c:v>
                </c:pt>
                <c:pt idx="23097">
                  <c:v>0.78710481481481487</c:v>
                </c:pt>
                <c:pt idx="23098">
                  <c:v>0.78710553240740744</c:v>
                </c:pt>
                <c:pt idx="23099">
                  <c:v>0.78710655092592585</c:v>
                </c:pt>
                <c:pt idx="23100">
                  <c:v>0.78710728009259256</c:v>
                </c:pt>
                <c:pt idx="23101">
                  <c:v>0.78710828703703706</c:v>
                </c:pt>
                <c:pt idx="23102">
                  <c:v>0.78710899305555559</c:v>
                </c:pt>
                <c:pt idx="23103">
                  <c:v>0.78711003472222218</c:v>
                </c:pt>
                <c:pt idx="23104">
                  <c:v>0.78711074074074083</c:v>
                </c:pt>
                <c:pt idx="23105">
                  <c:v>0.78711175925925925</c:v>
                </c:pt>
                <c:pt idx="23106">
                  <c:v>0.78711247685185182</c:v>
                </c:pt>
                <c:pt idx="23107">
                  <c:v>0.78711349537037034</c:v>
                </c:pt>
                <c:pt idx="23108">
                  <c:v>0.78711421296296302</c:v>
                </c:pt>
                <c:pt idx="23109">
                  <c:v>0.78711523148148155</c:v>
                </c:pt>
                <c:pt idx="23110">
                  <c:v>0.78711594907407401</c:v>
                </c:pt>
                <c:pt idx="23111">
                  <c:v>0.78711697916666667</c:v>
                </c:pt>
                <c:pt idx="23112">
                  <c:v>0.78711769675925936</c:v>
                </c:pt>
                <c:pt idx="23113">
                  <c:v>0.78711871527777777</c:v>
                </c:pt>
                <c:pt idx="23114">
                  <c:v>0.78711940972222216</c:v>
                </c:pt>
                <c:pt idx="23115">
                  <c:v>0.78712043981481472</c:v>
                </c:pt>
                <c:pt idx="23116">
                  <c:v>0.7871211574074074</c:v>
                </c:pt>
                <c:pt idx="23117">
                  <c:v>0.78712217592592593</c:v>
                </c:pt>
                <c:pt idx="23118">
                  <c:v>0.7871228935185185</c:v>
                </c:pt>
                <c:pt idx="23119">
                  <c:v>0.78712391203703713</c:v>
                </c:pt>
                <c:pt idx="23120">
                  <c:v>0.78712496527777776</c:v>
                </c:pt>
                <c:pt idx="23121">
                  <c:v>0.78712599537037031</c:v>
                </c:pt>
                <c:pt idx="23122">
                  <c:v>0.78712703703703701</c:v>
                </c:pt>
                <c:pt idx="23123">
                  <c:v>0.78712807870370372</c:v>
                </c:pt>
                <c:pt idx="23124">
                  <c:v>0.78712912037037031</c:v>
                </c:pt>
                <c:pt idx="23125">
                  <c:v>0.78712984953703702</c:v>
                </c:pt>
                <c:pt idx="23126">
                  <c:v>0.78713084490740748</c:v>
                </c:pt>
                <c:pt idx="23127">
                  <c:v>0.78713156249999994</c:v>
                </c:pt>
                <c:pt idx="23128">
                  <c:v>0.78713259259259261</c:v>
                </c:pt>
                <c:pt idx="23129">
                  <c:v>0.78713331018518529</c:v>
                </c:pt>
                <c:pt idx="23130">
                  <c:v>0.7871343287037037</c:v>
                </c:pt>
                <c:pt idx="23131">
                  <c:v>0.78713505787037041</c:v>
                </c:pt>
                <c:pt idx="23132">
                  <c:v>0.78713611111111115</c:v>
                </c:pt>
                <c:pt idx="23133">
                  <c:v>0.78713677083333333</c:v>
                </c:pt>
                <c:pt idx="23134">
                  <c:v>0.78713781250000003</c:v>
                </c:pt>
                <c:pt idx="23135">
                  <c:v>0.78713850694444443</c:v>
                </c:pt>
                <c:pt idx="23136">
                  <c:v>0.78713954861111113</c:v>
                </c:pt>
                <c:pt idx="23137">
                  <c:v>0.78714024305555552</c:v>
                </c:pt>
                <c:pt idx="23138">
                  <c:v>0.78714127314814819</c:v>
                </c:pt>
                <c:pt idx="23139">
                  <c:v>0.78714199074074076</c:v>
                </c:pt>
                <c:pt idx="23140">
                  <c:v>0.78714300925925917</c:v>
                </c:pt>
                <c:pt idx="23141">
                  <c:v>0.78714371527777782</c:v>
                </c:pt>
                <c:pt idx="23142">
                  <c:v>0.78714474537037038</c:v>
                </c:pt>
                <c:pt idx="23143">
                  <c:v>0.78714546296296295</c:v>
                </c:pt>
                <c:pt idx="23144">
                  <c:v>0.78714648148148159</c:v>
                </c:pt>
                <c:pt idx="23145">
                  <c:v>0.78714719907407404</c:v>
                </c:pt>
                <c:pt idx="23146">
                  <c:v>0.78714822916666671</c:v>
                </c:pt>
                <c:pt idx="23147">
                  <c:v>0.78714894675925928</c:v>
                </c:pt>
                <c:pt idx="23148">
                  <c:v>0.78714995370370378</c:v>
                </c:pt>
                <c:pt idx="23149">
                  <c:v>0.78715068287037038</c:v>
                </c:pt>
                <c:pt idx="23150">
                  <c:v>0.78715168981481476</c:v>
                </c:pt>
                <c:pt idx="23151">
                  <c:v>0.78715240740740733</c:v>
                </c:pt>
                <c:pt idx="23152">
                  <c:v>0.78715343750000011</c:v>
                </c:pt>
                <c:pt idx="23153">
                  <c:v>0.78715412037037036</c:v>
                </c:pt>
                <c:pt idx="23154">
                  <c:v>0.78715516203703706</c:v>
                </c:pt>
                <c:pt idx="23155">
                  <c:v>0.78715587962962952</c:v>
                </c:pt>
                <c:pt idx="23156">
                  <c:v>0.78715693287037036</c:v>
                </c:pt>
                <c:pt idx="23157">
                  <c:v>0.78715761574074072</c:v>
                </c:pt>
                <c:pt idx="23158">
                  <c:v>0.78715864583333328</c:v>
                </c:pt>
                <c:pt idx="23159">
                  <c:v>0.78715935185185193</c:v>
                </c:pt>
                <c:pt idx="23160">
                  <c:v>0.78716037037037034</c:v>
                </c:pt>
                <c:pt idx="23161">
                  <c:v>0.78716108796296291</c:v>
                </c:pt>
                <c:pt idx="23162">
                  <c:v>0.78716210648148144</c:v>
                </c:pt>
                <c:pt idx="23163">
                  <c:v>0.78716282407407412</c:v>
                </c:pt>
                <c:pt idx="23164">
                  <c:v>0.78716386574074082</c:v>
                </c:pt>
                <c:pt idx="23165">
                  <c:v>0.78716456018518521</c:v>
                </c:pt>
                <c:pt idx="23166">
                  <c:v>0.78716556712962971</c:v>
                </c:pt>
                <c:pt idx="23167">
                  <c:v>0.78716628472222228</c:v>
                </c:pt>
                <c:pt idx="23168">
                  <c:v>0.78716733796296301</c:v>
                </c:pt>
                <c:pt idx="23169">
                  <c:v>0.7871680324074074</c:v>
                </c:pt>
                <c:pt idx="23170">
                  <c:v>0.78716906249999996</c:v>
                </c:pt>
                <c:pt idx="23171">
                  <c:v>0.7871697685185185</c:v>
                </c:pt>
                <c:pt idx="23172">
                  <c:v>0.78717078703703702</c:v>
                </c:pt>
                <c:pt idx="23173">
                  <c:v>0.78717150462962959</c:v>
                </c:pt>
                <c:pt idx="23174">
                  <c:v>0.78717253472222215</c:v>
                </c:pt>
                <c:pt idx="23175">
                  <c:v>0.7871732407407408</c:v>
                </c:pt>
                <c:pt idx="23176">
                  <c:v>0.78717425925925921</c:v>
                </c:pt>
                <c:pt idx="23177">
                  <c:v>0.78717497685185178</c:v>
                </c:pt>
                <c:pt idx="23178">
                  <c:v>0.78717599537037042</c:v>
                </c:pt>
                <c:pt idx="23179">
                  <c:v>0.78717671296296299</c:v>
                </c:pt>
                <c:pt idx="23180">
                  <c:v>0.78717773148148151</c:v>
                </c:pt>
                <c:pt idx="23181">
                  <c:v>0.78717844907407397</c:v>
                </c:pt>
                <c:pt idx="23182">
                  <c:v>0.78717946759259261</c:v>
                </c:pt>
                <c:pt idx="23183">
                  <c:v>0.78718018518518518</c:v>
                </c:pt>
                <c:pt idx="23184">
                  <c:v>0.7871812037037037</c:v>
                </c:pt>
                <c:pt idx="23185">
                  <c:v>0.78718192129629638</c:v>
                </c:pt>
                <c:pt idx="23186">
                  <c:v>0.7871829398148148</c:v>
                </c:pt>
                <c:pt idx="23187">
                  <c:v>0.78718365740740737</c:v>
                </c:pt>
                <c:pt idx="23188">
                  <c:v>0.78718467592592589</c:v>
                </c:pt>
                <c:pt idx="23189">
                  <c:v>0.78718539351851857</c:v>
                </c:pt>
                <c:pt idx="23190">
                  <c:v>0.7871864120370371</c:v>
                </c:pt>
                <c:pt idx="23191">
                  <c:v>0.78718712962962967</c:v>
                </c:pt>
                <c:pt idx="23192">
                  <c:v>0.78718819444444443</c:v>
                </c:pt>
                <c:pt idx="23193">
                  <c:v>0.78718884259259259</c:v>
                </c:pt>
                <c:pt idx="23194">
                  <c:v>0.78718988425925929</c:v>
                </c:pt>
                <c:pt idx="23195">
                  <c:v>0.78719060185185186</c:v>
                </c:pt>
                <c:pt idx="23196">
                  <c:v>0.78719162037037027</c:v>
                </c:pt>
                <c:pt idx="23197">
                  <c:v>0.78719233796296295</c:v>
                </c:pt>
                <c:pt idx="23198">
                  <c:v>0.78719335648148148</c:v>
                </c:pt>
                <c:pt idx="23199">
                  <c:v>0.78719407407407405</c:v>
                </c:pt>
                <c:pt idx="23200">
                  <c:v>0.78719509259259268</c:v>
                </c:pt>
                <c:pt idx="23201">
                  <c:v>0.78719585648148149</c:v>
                </c:pt>
                <c:pt idx="23202">
                  <c:v>0.78719682870370367</c:v>
                </c:pt>
                <c:pt idx="23203">
                  <c:v>0.78719753472222231</c:v>
                </c:pt>
                <c:pt idx="23204">
                  <c:v>0.78719856481481487</c:v>
                </c:pt>
                <c:pt idx="23205">
                  <c:v>0.7871992708333333</c:v>
                </c:pt>
                <c:pt idx="23206">
                  <c:v>0.78720028935185182</c:v>
                </c:pt>
                <c:pt idx="23207">
                  <c:v>0.78720134259259256</c:v>
                </c:pt>
                <c:pt idx="23208">
                  <c:v>0.7872020486111112</c:v>
                </c:pt>
                <c:pt idx="23209">
                  <c:v>0.78720274305555549</c:v>
                </c:pt>
                <c:pt idx="23210">
                  <c:v>0.78720377314814816</c:v>
                </c:pt>
                <c:pt idx="23211">
                  <c:v>0.78720447916666669</c:v>
                </c:pt>
                <c:pt idx="23212">
                  <c:v>0.78720550925925925</c:v>
                </c:pt>
                <c:pt idx="23213">
                  <c:v>0.78720621527777779</c:v>
                </c:pt>
                <c:pt idx="23214">
                  <c:v>0.78720725694444438</c:v>
                </c:pt>
                <c:pt idx="23215">
                  <c:v>0.78720793981481485</c:v>
                </c:pt>
                <c:pt idx="23216">
                  <c:v>0.78720896990740741</c:v>
                </c:pt>
                <c:pt idx="23217">
                  <c:v>0.78720967592592583</c:v>
                </c:pt>
                <c:pt idx="23218">
                  <c:v>0.78721071759259253</c:v>
                </c:pt>
                <c:pt idx="23219">
                  <c:v>0.78721142361111107</c:v>
                </c:pt>
                <c:pt idx="23220">
                  <c:v>0.78721245370370374</c:v>
                </c:pt>
                <c:pt idx="23221">
                  <c:v>0.78721315972222217</c:v>
                </c:pt>
                <c:pt idx="23222">
                  <c:v>0.78721418981481472</c:v>
                </c:pt>
                <c:pt idx="23223">
                  <c:v>0.78721489583333337</c:v>
                </c:pt>
                <c:pt idx="23224">
                  <c:v>0.78721592592592593</c:v>
                </c:pt>
                <c:pt idx="23225">
                  <c:v>0.7872166435185185</c:v>
                </c:pt>
                <c:pt idx="23226">
                  <c:v>0.78721766203703714</c:v>
                </c:pt>
                <c:pt idx="23227">
                  <c:v>0.78721837962962959</c:v>
                </c:pt>
                <c:pt idx="23228">
                  <c:v>0.78721939814814812</c:v>
                </c:pt>
                <c:pt idx="23229">
                  <c:v>0.78722045138888885</c:v>
                </c:pt>
                <c:pt idx="23230">
                  <c:v>0.7872211921296296</c:v>
                </c:pt>
                <c:pt idx="23231">
                  <c:v>0.78722186342592593</c:v>
                </c:pt>
                <c:pt idx="23232">
                  <c:v>0.78722285879629628</c:v>
                </c:pt>
                <c:pt idx="23233">
                  <c:v>0.78722357638888896</c:v>
                </c:pt>
                <c:pt idx="23234">
                  <c:v>0.78722460648148151</c:v>
                </c:pt>
                <c:pt idx="23235">
                  <c:v>0.78722532407407408</c:v>
                </c:pt>
                <c:pt idx="23236">
                  <c:v>0.78722634259259261</c:v>
                </c:pt>
                <c:pt idx="23237">
                  <c:v>0.78722706018518529</c:v>
                </c:pt>
                <c:pt idx="23238">
                  <c:v>0.7872280787037037</c:v>
                </c:pt>
                <c:pt idx="23239">
                  <c:v>0.78722879629629627</c:v>
                </c:pt>
                <c:pt idx="23240">
                  <c:v>0.7872298148148148</c:v>
                </c:pt>
                <c:pt idx="23241">
                  <c:v>0.78723053240740748</c:v>
                </c:pt>
                <c:pt idx="23242">
                  <c:v>0.78723155092592589</c:v>
                </c:pt>
                <c:pt idx="23243">
                  <c:v>0.78723226851851846</c:v>
                </c:pt>
                <c:pt idx="23244">
                  <c:v>0.78723329861111113</c:v>
                </c:pt>
                <c:pt idx="23245">
                  <c:v>0.78723400462962967</c:v>
                </c:pt>
                <c:pt idx="23246">
                  <c:v>0.78723501157407405</c:v>
                </c:pt>
                <c:pt idx="23247">
                  <c:v>0.78723572916666662</c:v>
                </c:pt>
                <c:pt idx="23248">
                  <c:v>0.78723675925925918</c:v>
                </c:pt>
                <c:pt idx="23249">
                  <c:v>0.78723746527777783</c:v>
                </c:pt>
                <c:pt idx="23250">
                  <c:v>0.78723849537037038</c:v>
                </c:pt>
                <c:pt idx="23251">
                  <c:v>0.78723920138888881</c:v>
                </c:pt>
                <c:pt idx="23252">
                  <c:v>0.78724024305555551</c:v>
                </c:pt>
                <c:pt idx="23253">
                  <c:v>0.78724093750000002</c:v>
                </c:pt>
                <c:pt idx="23254">
                  <c:v>0.78724196759259257</c:v>
                </c:pt>
                <c:pt idx="23255">
                  <c:v>0.78724269675925929</c:v>
                </c:pt>
                <c:pt idx="23256">
                  <c:v>0.78724370370370378</c:v>
                </c:pt>
                <c:pt idx="23257">
                  <c:v>0.78724442129629635</c:v>
                </c:pt>
                <c:pt idx="23258">
                  <c:v>0.78724543981481476</c:v>
                </c:pt>
                <c:pt idx="23259">
                  <c:v>0.78724616898148148</c:v>
                </c:pt>
                <c:pt idx="23260">
                  <c:v>0.78724717592592597</c:v>
                </c:pt>
                <c:pt idx="23261">
                  <c:v>0.78724787037037036</c:v>
                </c:pt>
                <c:pt idx="23262">
                  <c:v>0.78724890046296292</c:v>
                </c:pt>
                <c:pt idx="23263">
                  <c:v>0.7872496180555556</c:v>
                </c:pt>
                <c:pt idx="23264">
                  <c:v>0.78725064814814816</c:v>
                </c:pt>
                <c:pt idx="23265">
                  <c:v>0.78725136574074073</c:v>
                </c:pt>
                <c:pt idx="23266">
                  <c:v>0.78725238425925925</c:v>
                </c:pt>
                <c:pt idx="23267">
                  <c:v>0.78725310185185193</c:v>
                </c:pt>
                <c:pt idx="23268">
                  <c:v>0.78725412037037035</c:v>
                </c:pt>
                <c:pt idx="23269">
                  <c:v>0.78725483796296292</c:v>
                </c:pt>
                <c:pt idx="23270">
                  <c:v>0.78725585648148144</c:v>
                </c:pt>
                <c:pt idx="23271">
                  <c:v>0.78725656249999998</c:v>
                </c:pt>
                <c:pt idx="23272">
                  <c:v>0.78725760416666668</c:v>
                </c:pt>
                <c:pt idx="23273">
                  <c:v>0.78725828703703693</c:v>
                </c:pt>
                <c:pt idx="23274">
                  <c:v>0.78725932870370363</c:v>
                </c:pt>
                <c:pt idx="23275">
                  <c:v>0.78726004629629631</c:v>
                </c:pt>
                <c:pt idx="23276">
                  <c:v>0.78726106481481484</c:v>
                </c:pt>
                <c:pt idx="23277">
                  <c:v>0.78726177083333326</c:v>
                </c:pt>
                <c:pt idx="23278">
                  <c:v>0.78726280092592582</c:v>
                </c:pt>
                <c:pt idx="23279">
                  <c:v>0.7872635185185185</c:v>
                </c:pt>
                <c:pt idx="23280">
                  <c:v>0.78726453703703703</c:v>
                </c:pt>
                <c:pt idx="23281">
                  <c:v>0.7872652546296296</c:v>
                </c:pt>
                <c:pt idx="23282">
                  <c:v>0.78726627314814823</c:v>
                </c:pt>
                <c:pt idx="23283">
                  <c:v>0.7872669907407408</c:v>
                </c:pt>
                <c:pt idx="23284">
                  <c:v>0.78726800925925922</c:v>
                </c:pt>
                <c:pt idx="23285">
                  <c:v>0.78726872685185179</c:v>
                </c:pt>
                <c:pt idx="23286">
                  <c:v>0.78726973379629628</c:v>
                </c:pt>
                <c:pt idx="23287">
                  <c:v>0.78727045138888885</c:v>
                </c:pt>
                <c:pt idx="23288">
                  <c:v>0.78727148148148152</c:v>
                </c:pt>
                <c:pt idx="23289">
                  <c:v>0.78727219907407398</c:v>
                </c:pt>
                <c:pt idx="23290">
                  <c:v>0.78727321759259261</c:v>
                </c:pt>
                <c:pt idx="23291">
                  <c:v>0.78727393518518518</c:v>
                </c:pt>
                <c:pt idx="23292">
                  <c:v>0.78727495370370371</c:v>
                </c:pt>
                <c:pt idx="23293">
                  <c:v>0.78727567129629639</c:v>
                </c:pt>
                <c:pt idx="23294">
                  <c:v>0.7872766898148148</c:v>
                </c:pt>
                <c:pt idx="23295">
                  <c:v>0.78727740740740737</c:v>
                </c:pt>
                <c:pt idx="23296">
                  <c:v>0.7872784259259259</c:v>
                </c:pt>
                <c:pt idx="23297">
                  <c:v>0.78727914351851858</c:v>
                </c:pt>
                <c:pt idx="23298">
                  <c:v>0.78728017361111113</c:v>
                </c:pt>
                <c:pt idx="23299">
                  <c:v>0.78728087962962956</c:v>
                </c:pt>
                <c:pt idx="23300">
                  <c:v>0.78728190972222223</c:v>
                </c:pt>
                <c:pt idx="23301">
                  <c:v>0.78728260416666673</c:v>
                </c:pt>
                <c:pt idx="23302">
                  <c:v>0.78728363425925929</c:v>
                </c:pt>
                <c:pt idx="23303">
                  <c:v>0.78728467592592599</c:v>
                </c:pt>
                <c:pt idx="23304">
                  <c:v>0.78728539351851845</c:v>
                </c:pt>
                <c:pt idx="23305">
                  <c:v>0.78728608796296295</c:v>
                </c:pt>
                <c:pt idx="23306">
                  <c:v>0.78728710648148148</c:v>
                </c:pt>
                <c:pt idx="23307">
                  <c:v>0.78728782407407405</c:v>
                </c:pt>
                <c:pt idx="23308">
                  <c:v>0.78728884259259269</c:v>
                </c:pt>
                <c:pt idx="23309">
                  <c:v>0.78728988425925917</c:v>
                </c:pt>
                <c:pt idx="23310">
                  <c:v>0.78729060185185185</c:v>
                </c:pt>
                <c:pt idx="23311">
                  <c:v>0.78729162037037037</c:v>
                </c:pt>
                <c:pt idx="23312">
                  <c:v>0.78729233796296294</c:v>
                </c:pt>
                <c:pt idx="23313">
                  <c:v>0.78729335648148158</c:v>
                </c:pt>
                <c:pt idx="23314">
                  <c:v>0.78729439814814806</c:v>
                </c:pt>
                <c:pt idx="23315">
                  <c:v>0.78729543981481476</c:v>
                </c:pt>
                <c:pt idx="23316">
                  <c:v>0.78729648148148146</c:v>
                </c:pt>
                <c:pt idx="23317">
                  <c:v>0.78729752314814816</c:v>
                </c:pt>
                <c:pt idx="23318">
                  <c:v>0.78729856481481475</c:v>
                </c:pt>
                <c:pt idx="23319">
                  <c:v>0.7872992708333334</c:v>
                </c:pt>
                <c:pt idx="23320">
                  <c:v>0.78730030092592596</c:v>
                </c:pt>
                <c:pt idx="23321">
                  <c:v>0.78730100694444438</c:v>
                </c:pt>
                <c:pt idx="23322">
                  <c:v>0.78730203703703705</c:v>
                </c:pt>
                <c:pt idx="23323">
                  <c:v>0.78730274305555559</c:v>
                </c:pt>
                <c:pt idx="23324">
                  <c:v>0.78730377314814814</c:v>
                </c:pt>
                <c:pt idx="23325">
                  <c:v>0.78730447916666668</c:v>
                </c:pt>
                <c:pt idx="23326">
                  <c:v>0.78730550925925924</c:v>
                </c:pt>
                <c:pt idx="23327">
                  <c:v>0.78730621527777778</c:v>
                </c:pt>
                <c:pt idx="23328">
                  <c:v>0.78730724537037045</c:v>
                </c:pt>
                <c:pt idx="23329">
                  <c:v>0.78730795138888887</c:v>
                </c:pt>
                <c:pt idx="23330">
                  <c:v>0.78730898148148143</c:v>
                </c:pt>
                <c:pt idx="23331">
                  <c:v>0.78730969907407411</c:v>
                </c:pt>
                <c:pt idx="23332">
                  <c:v>0.78731071759259263</c:v>
                </c:pt>
                <c:pt idx="23333">
                  <c:v>0.7873114351851852</c:v>
                </c:pt>
                <c:pt idx="23334">
                  <c:v>0.78731245370370362</c:v>
                </c:pt>
                <c:pt idx="23335">
                  <c:v>0.7873131712962963</c:v>
                </c:pt>
                <c:pt idx="23336">
                  <c:v>0.78731418981481482</c:v>
                </c:pt>
                <c:pt idx="23337">
                  <c:v>0.78731490740740739</c:v>
                </c:pt>
                <c:pt idx="23338">
                  <c:v>0.78731591435185189</c:v>
                </c:pt>
                <c:pt idx="23339">
                  <c:v>0.78731662037037031</c:v>
                </c:pt>
                <c:pt idx="23340">
                  <c:v>0.78731766203703701</c:v>
                </c:pt>
                <c:pt idx="23341">
                  <c:v>0.78731837962962958</c:v>
                </c:pt>
                <c:pt idx="23342">
                  <c:v>0.78731940972222214</c:v>
                </c:pt>
                <c:pt idx="23343">
                  <c:v>0.78732011574074079</c:v>
                </c:pt>
                <c:pt idx="23344">
                  <c:v>0.78732114583333335</c:v>
                </c:pt>
                <c:pt idx="23345">
                  <c:v>0.78732185185185177</c:v>
                </c:pt>
                <c:pt idx="23346">
                  <c:v>0.78732287037037041</c:v>
                </c:pt>
                <c:pt idx="23347">
                  <c:v>0.78732358796296298</c:v>
                </c:pt>
                <c:pt idx="23348">
                  <c:v>0.7873246064814815</c:v>
                </c:pt>
                <c:pt idx="23349">
                  <c:v>0.78732531250000004</c:v>
                </c:pt>
                <c:pt idx="23350">
                  <c:v>0.7873263425925926</c:v>
                </c:pt>
                <c:pt idx="23351">
                  <c:v>0.78732706018518517</c:v>
                </c:pt>
                <c:pt idx="23352">
                  <c:v>0.78732807870370369</c:v>
                </c:pt>
                <c:pt idx="23353">
                  <c:v>0.78732879629629637</c:v>
                </c:pt>
                <c:pt idx="23354">
                  <c:v>0.78732981481481479</c:v>
                </c:pt>
                <c:pt idx="23355">
                  <c:v>0.7873305439814815</c:v>
                </c:pt>
                <c:pt idx="23356">
                  <c:v>0.78733155092592588</c:v>
                </c:pt>
                <c:pt idx="23357">
                  <c:v>0.78733226851851856</c:v>
                </c:pt>
                <c:pt idx="23358">
                  <c:v>0.78733328703703709</c:v>
                </c:pt>
                <c:pt idx="23359">
                  <c:v>0.78733400462962966</c:v>
                </c:pt>
                <c:pt idx="23360">
                  <c:v>0.78733502314814807</c:v>
                </c:pt>
                <c:pt idx="23361">
                  <c:v>0.78733574074074075</c:v>
                </c:pt>
                <c:pt idx="23362">
                  <c:v>0.78733675925925928</c:v>
                </c:pt>
                <c:pt idx="23363">
                  <c:v>0.78733747685185185</c:v>
                </c:pt>
                <c:pt idx="23364">
                  <c:v>0.78733849537037026</c:v>
                </c:pt>
                <c:pt idx="23365">
                  <c:v>0.78733952546296304</c:v>
                </c:pt>
                <c:pt idx="23366">
                  <c:v>0.78734057870370366</c:v>
                </c:pt>
                <c:pt idx="23367">
                  <c:v>0.78734162037037037</c:v>
                </c:pt>
                <c:pt idx="23368">
                  <c:v>0.78734266203703707</c:v>
                </c:pt>
                <c:pt idx="23369">
                  <c:v>0.78734370370370366</c:v>
                </c:pt>
                <c:pt idx="23370">
                  <c:v>0.78734474537037036</c:v>
                </c:pt>
                <c:pt idx="23371">
                  <c:v>0.78734578703703706</c:v>
                </c:pt>
                <c:pt idx="23372">
                  <c:v>0.78734682870370376</c:v>
                </c:pt>
                <c:pt idx="23373">
                  <c:v>0.78734787037037035</c:v>
                </c:pt>
                <c:pt idx="23374">
                  <c:v>0.78734891203703705</c:v>
                </c:pt>
                <c:pt idx="23375">
                  <c:v>0.78734995370370375</c:v>
                </c:pt>
                <c:pt idx="23376">
                  <c:v>0.78735099537037045</c:v>
                </c:pt>
                <c:pt idx="23377">
                  <c:v>0.78735203703703693</c:v>
                </c:pt>
                <c:pt idx="23378">
                  <c:v>0.78735307870370363</c:v>
                </c:pt>
                <c:pt idx="23379">
                  <c:v>0.78735412037037034</c:v>
                </c:pt>
                <c:pt idx="23380">
                  <c:v>0.78735516203703704</c:v>
                </c:pt>
                <c:pt idx="23381">
                  <c:v>0.78735620370370363</c:v>
                </c:pt>
                <c:pt idx="23382">
                  <c:v>0.78735724537037033</c:v>
                </c:pt>
                <c:pt idx="23383">
                  <c:v>0.78735828703703703</c:v>
                </c:pt>
                <c:pt idx="23384">
                  <c:v>0.78735932870370373</c:v>
                </c:pt>
                <c:pt idx="23385">
                  <c:v>0.78736037037037043</c:v>
                </c:pt>
                <c:pt idx="23386">
                  <c:v>0.78736141203703702</c:v>
                </c:pt>
                <c:pt idx="23387">
                  <c:v>0.78736244212962969</c:v>
                </c:pt>
                <c:pt idx="23388">
                  <c:v>0.78736349537037043</c:v>
                </c:pt>
                <c:pt idx="23389">
                  <c:v>0.78736453703703713</c:v>
                </c:pt>
                <c:pt idx="23390">
                  <c:v>0.78736557870370361</c:v>
                </c:pt>
                <c:pt idx="23391">
                  <c:v>0.78736662037037031</c:v>
                </c:pt>
                <c:pt idx="23392">
                  <c:v>0.78736766203703701</c:v>
                </c:pt>
                <c:pt idx="23393">
                  <c:v>0.78736872685185189</c:v>
                </c:pt>
                <c:pt idx="23394">
                  <c:v>0.7873697453703703</c:v>
                </c:pt>
                <c:pt idx="23395">
                  <c:v>0.787370787037037</c:v>
                </c:pt>
                <c:pt idx="23396">
                  <c:v>0.7873718287037037</c:v>
                </c:pt>
                <c:pt idx="23397">
                  <c:v>0.7873728703703704</c:v>
                </c:pt>
                <c:pt idx="23398">
                  <c:v>0.78737392361111114</c:v>
                </c:pt>
                <c:pt idx="23399">
                  <c:v>0.78737495370370369</c:v>
                </c:pt>
                <c:pt idx="23400">
                  <c:v>0.7873759953703704</c:v>
                </c:pt>
                <c:pt idx="23401">
                  <c:v>0.7873770370370371</c:v>
                </c:pt>
                <c:pt idx="23402">
                  <c:v>0.7873780787037038</c:v>
                </c:pt>
                <c:pt idx="23403">
                  <c:v>0.78737912037037028</c:v>
                </c:pt>
                <c:pt idx="23404">
                  <c:v>0.78738017361111112</c:v>
                </c:pt>
                <c:pt idx="23405">
                  <c:v>0.78738122685185186</c:v>
                </c:pt>
                <c:pt idx="23406">
                  <c:v>0.78738224537037038</c:v>
                </c:pt>
                <c:pt idx="23407">
                  <c:v>0.78738328703703697</c:v>
                </c:pt>
                <c:pt idx="23408">
                  <c:v>0.78738432870370367</c:v>
                </c:pt>
                <c:pt idx="23409">
                  <c:v>0.78738537037037037</c:v>
                </c:pt>
                <c:pt idx="23410">
                  <c:v>0.78738641203703708</c:v>
                </c:pt>
                <c:pt idx="23411">
                  <c:v>0.78738745370370378</c:v>
                </c:pt>
                <c:pt idx="23412">
                  <c:v>0.78738849537037037</c:v>
                </c:pt>
                <c:pt idx="23413">
                  <c:v>0.78738953703703707</c:v>
                </c:pt>
                <c:pt idx="23414">
                  <c:v>0.78739057870370377</c:v>
                </c:pt>
                <c:pt idx="23415">
                  <c:v>0.78739162037037047</c:v>
                </c:pt>
                <c:pt idx="23416">
                  <c:v>0.78739266203703695</c:v>
                </c:pt>
                <c:pt idx="23417">
                  <c:v>0.78739370370370365</c:v>
                </c:pt>
                <c:pt idx="23418">
                  <c:v>0.78739474537037035</c:v>
                </c:pt>
                <c:pt idx="23419">
                  <c:v>0.78739578703703705</c:v>
                </c:pt>
                <c:pt idx="23420">
                  <c:v>0.78739682870370364</c:v>
                </c:pt>
                <c:pt idx="23421">
                  <c:v>0.78739787037037035</c:v>
                </c:pt>
                <c:pt idx="23422">
                  <c:v>0.78739891203703705</c:v>
                </c:pt>
                <c:pt idx="23423">
                  <c:v>0.78739995370370375</c:v>
                </c:pt>
                <c:pt idx="23424">
                  <c:v>0.78740099537037034</c:v>
                </c:pt>
                <c:pt idx="23425">
                  <c:v>0.78740203703703704</c:v>
                </c:pt>
                <c:pt idx="23426">
                  <c:v>0.78740307870370374</c:v>
                </c:pt>
                <c:pt idx="23427">
                  <c:v>0.78740412037037044</c:v>
                </c:pt>
                <c:pt idx="23428">
                  <c:v>0.78740516203703714</c:v>
                </c:pt>
                <c:pt idx="23429">
                  <c:v>0.78740620370370362</c:v>
                </c:pt>
                <c:pt idx="23430">
                  <c:v>0.78740724537037032</c:v>
                </c:pt>
                <c:pt idx="23431">
                  <c:v>0.78740828703703702</c:v>
                </c:pt>
                <c:pt idx="23432">
                  <c:v>0.78740932870370373</c:v>
                </c:pt>
                <c:pt idx="23433">
                  <c:v>0.78741037037037032</c:v>
                </c:pt>
                <c:pt idx="23434">
                  <c:v>0.78741141203703702</c:v>
                </c:pt>
                <c:pt idx="23435">
                  <c:v>0.78741245370370372</c:v>
                </c:pt>
                <c:pt idx="23436">
                  <c:v>0.78741384259259262</c:v>
                </c:pt>
                <c:pt idx="23437">
                  <c:v>0.78741489583333335</c:v>
                </c:pt>
                <c:pt idx="23438">
                  <c:v>0.78741592592592591</c:v>
                </c:pt>
                <c:pt idx="23439">
                  <c:v>0.78741696759259261</c:v>
                </c:pt>
                <c:pt idx="23440">
                  <c:v>0.78741800925925931</c:v>
                </c:pt>
                <c:pt idx="23441">
                  <c:v>0.7874190509259259</c:v>
                </c:pt>
                <c:pt idx="23442">
                  <c:v>0.7874200925925926</c:v>
                </c:pt>
                <c:pt idx="23443">
                  <c:v>0.7874211342592593</c:v>
                </c:pt>
                <c:pt idx="23444">
                  <c:v>0.787422175925926</c:v>
                </c:pt>
                <c:pt idx="23445">
                  <c:v>0.78742322916666663</c:v>
                </c:pt>
                <c:pt idx="23446">
                  <c:v>0.78742427083333333</c:v>
                </c:pt>
                <c:pt idx="23447">
                  <c:v>0.78742530092592589</c:v>
                </c:pt>
                <c:pt idx="23448">
                  <c:v>0.78742634259259259</c:v>
                </c:pt>
                <c:pt idx="23449">
                  <c:v>0.78742738425925929</c:v>
                </c:pt>
                <c:pt idx="23450">
                  <c:v>0.78742842592592588</c:v>
                </c:pt>
                <c:pt idx="23451">
                  <c:v>0.78742946759259258</c:v>
                </c:pt>
                <c:pt idx="23452">
                  <c:v>0.78743050925925928</c:v>
                </c:pt>
                <c:pt idx="23453">
                  <c:v>0.78743155092592598</c:v>
                </c:pt>
                <c:pt idx="23454">
                  <c:v>0.78743259259259257</c:v>
                </c:pt>
                <c:pt idx="23455">
                  <c:v>0.78743363425925927</c:v>
                </c:pt>
                <c:pt idx="23456">
                  <c:v>0.78743467592592598</c:v>
                </c:pt>
                <c:pt idx="23457">
                  <c:v>0.78743571759259268</c:v>
                </c:pt>
                <c:pt idx="23458">
                  <c:v>0.78743675925925916</c:v>
                </c:pt>
                <c:pt idx="23459">
                  <c:v>0.78743780092592586</c:v>
                </c:pt>
                <c:pt idx="23460">
                  <c:v>0.78743884259259256</c:v>
                </c:pt>
                <c:pt idx="23461">
                  <c:v>0.78743988425925926</c:v>
                </c:pt>
                <c:pt idx="23462">
                  <c:v>0.78744092592592596</c:v>
                </c:pt>
                <c:pt idx="23463">
                  <c:v>0.78744196759259255</c:v>
                </c:pt>
                <c:pt idx="23464">
                  <c:v>0.7874430208333334</c:v>
                </c:pt>
                <c:pt idx="23465">
                  <c:v>0.78744403935185181</c:v>
                </c:pt>
                <c:pt idx="23466">
                  <c:v>0.78744510416666669</c:v>
                </c:pt>
                <c:pt idx="23467">
                  <c:v>0.78744613425925924</c:v>
                </c:pt>
                <c:pt idx="23468">
                  <c:v>0.78744717592592595</c:v>
                </c:pt>
                <c:pt idx="23469">
                  <c:v>0.78744822916666657</c:v>
                </c:pt>
                <c:pt idx="23470">
                  <c:v>0.78744925925925935</c:v>
                </c:pt>
                <c:pt idx="23471">
                  <c:v>0.78745030092592583</c:v>
                </c:pt>
                <c:pt idx="23472">
                  <c:v>0.78745134259259253</c:v>
                </c:pt>
                <c:pt idx="23473">
                  <c:v>0.78745238425925923</c:v>
                </c:pt>
                <c:pt idx="23474">
                  <c:v>0.78745342592592593</c:v>
                </c:pt>
                <c:pt idx="23475">
                  <c:v>0.78745456018518523</c:v>
                </c:pt>
                <c:pt idx="23476">
                  <c:v>0.78745550925925922</c:v>
                </c:pt>
                <c:pt idx="23477">
                  <c:v>0.78745655092592592</c:v>
                </c:pt>
                <c:pt idx="23478">
                  <c:v>0.7874576157407408</c:v>
                </c:pt>
                <c:pt idx="23479">
                  <c:v>0.78745863425925933</c:v>
                </c:pt>
                <c:pt idx="23480">
                  <c:v>0.78745967592592592</c:v>
                </c:pt>
                <c:pt idx="23481">
                  <c:v>0.78746071759259262</c:v>
                </c:pt>
                <c:pt idx="23482">
                  <c:v>0.78746177083333324</c:v>
                </c:pt>
                <c:pt idx="23483">
                  <c:v>0.78746280092592602</c:v>
                </c:pt>
                <c:pt idx="23484">
                  <c:v>0.7874638425925925</c:v>
                </c:pt>
                <c:pt idx="23485">
                  <c:v>0.7874648842592592</c:v>
                </c:pt>
                <c:pt idx="23486">
                  <c:v>0.78746593749999994</c:v>
                </c:pt>
                <c:pt idx="23487">
                  <c:v>0.78746695601851846</c:v>
                </c:pt>
                <c:pt idx="23488">
                  <c:v>0.78746800925925919</c:v>
                </c:pt>
                <c:pt idx="23489">
                  <c:v>0.7874690509259259</c:v>
                </c:pt>
                <c:pt idx="23490">
                  <c:v>0.7874700925925926</c:v>
                </c:pt>
                <c:pt idx="23491">
                  <c:v>0.7874711342592593</c:v>
                </c:pt>
                <c:pt idx="23492">
                  <c:v>0.78747252314814808</c:v>
                </c:pt>
                <c:pt idx="23493">
                  <c:v>0.78747356481481479</c:v>
                </c:pt>
                <c:pt idx="23494">
                  <c:v>0.78747460648148149</c:v>
                </c:pt>
                <c:pt idx="23495">
                  <c:v>0.78747564814814819</c:v>
                </c:pt>
                <c:pt idx="23496">
                  <c:v>0.78747668981481489</c:v>
                </c:pt>
                <c:pt idx="23497">
                  <c:v>0.78747771990740745</c:v>
                </c:pt>
                <c:pt idx="23498">
                  <c:v>0.78747877314814818</c:v>
                </c:pt>
                <c:pt idx="23499">
                  <c:v>0.78747981481481488</c:v>
                </c:pt>
                <c:pt idx="23500">
                  <c:v>0.78748085648148158</c:v>
                </c:pt>
                <c:pt idx="23501">
                  <c:v>0.78748189814814806</c:v>
                </c:pt>
                <c:pt idx="23502">
                  <c:v>0.78748293981481476</c:v>
                </c:pt>
                <c:pt idx="23503">
                  <c:v>0.78748398148148147</c:v>
                </c:pt>
                <c:pt idx="23504">
                  <c:v>0.78748502314814817</c:v>
                </c:pt>
                <c:pt idx="23505">
                  <c:v>0.78748606481481476</c:v>
                </c:pt>
                <c:pt idx="23506">
                  <c:v>0.78748710648148146</c:v>
                </c:pt>
                <c:pt idx="23507">
                  <c:v>0.78748814814814816</c:v>
                </c:pt>
                <c:pt idx="23508">
                  <c:v>0.78748918981481486</c:v>
                </c:pt>
                <c:pt idx="23509">
                  <c:v>0.78749021990740742</c:v>
                </c:pt>
                <c:pt idx="23510">
                  <c:v>0.78749127314814815</c:v>
                </c:pt>
                <c:pt idx="23511">
                  <c:v>0.78749231481481485</c:v>
                </c:pt>
                <c:pt idx="23512">
                  <c:v>0.78749335648148155</c:v>
                </c:pt>
                <c:pt idx="23513">
                  <c:v>0.78749439814814826</c:v>
                </c:pt>
                <c:pt idx="23514">
                  <c:v>0.78749543981481473</c:v>
                </c:pt>
                <c:pt idx="23515">
                  <c:v>0.78749648148148144</c:v>
                </c:pt>
                <c:pt idx="23516">
                  <c:v>0.78749752314814814</c:v>
                </c:pt>
                <c:pt idx="23517">
                  <c:v>0.78749856481481484</c:v>
                </c:pt>
                <c:pt idx="23518">
                  <c:v>0.78749961805555557</c:v>
                </c:pt>
                <c:pt idx="23519">
                  <c:v>0.78750064814814813</c:v>
                </c:pt>
                <c:pt idx="23520">
                  <c:v>0.78750167824074069</c:v>
                </c:pt>
                <c:pt idx="23521">
                  <c:v>0.78750273148148153</c:v>
                </c:pt>
                <c:pt idx="23522">
                  <c:v>0.78750377314814812</c:v>
                </c:pt>
                <c:pt idx="23523">
                  <c:v>0.78750481481481482</c:v>
                </c:pt>
                <c:pt idx="23524">
                  <c:v>0.78750585648148153</c:v>
                </c:pt>
                <c:pt idx="23525">
                  <c:v>0.78750689814814823</c:v>
                </c:pt>
                <c:pt idx="23526">
                  <c:v>0.78750793981481471</c:v>
                </c:pt>
                <c:pt idx="23527">
                  <c:v>0.78750898148148141</c:v>
                </c:pt>
                <c:pt idx="23528">
                  <c:v>0.78751002314814811</c:v>
                </c:pt>
                <c:pt idx="23529">
                  <c:v>0.78751106481481481</c:v>
                </c:pt>
                <c:pt idx="23530">
                  <c:v>0.78751211805555554</c:v>
                </c:pt>
                <c:pt idx="23531">
                  <c:v>0.7875131481481481</c:v>
                </c:pt>
                <c:pt idx="23532">
                  <c:v>0.7875141898148148</c:v>
                </c:pt>
                <c:pt idx="23533">
                  <c:v>0.7875152314814815</c:v>
                </c:pt>
                <c:pt idx="23534">
                  <c:v>0.7875162731481482</c:v>
                </c:pt>
                <c:pt idx="23535">
                  <c:v>0.7875173148148148</c:v>
                </c:pt>
                <c:pt idx="23536">
                  <c:v>0.78751836805555564</c:v>
                </c:pt>
                <c:pt idx="23537">
                  <c:v>0.7875193981481482</c:v>
                </c:pt>
                <c:pt idx="23538">
                  <c:v>0.7875204398148149</c:v>
                </c:pt>
                <c:pt idx="23539">
                  <c:v>0.78752148148148138</c:v>
                </c:pt>
                <c:pt idx="23540">
                  <c:v>0.78752252314814808</c:v>
                </c:pt>
                <c:pt idx="23541">
                  <c:v>0.78752356481481478</c:v>
                </c:pt>
                <c:pt idx="23542">
                  <c:v>0.78752459490740734</c:v>
                </c:pt>
                <c:pt idx="23543">
                  <c:v>0.78752564814814807</c:v>
                </c:pt>
                <c:pt idx="23544">
                  <c:v>0.78752668981481477</c:v>
                </c:pt>
                <c:pt idx="23545">
                  <c:v>0.78752807870370367</c:v>
                </c:pt>
                <c:pt idx="23546">
                  <c:v>0.7875291319444444</c:v>
                </c:pt>
                <c:pt idx="23547">
                  <c:v>0.78753016203703707</c:v>
                </c:pt>
                <c:pt idx="23548">
                  <c:v>0.78753120370370366</c:v>
                </c:pt>
                <c:pt idx="23549">
                  <c:v>0.78753225694444451</c:v>
                </c:pt>
                <c:pt idx="23550">
                  <c:v>0.78753328703703707</c:v>
                </c:pt>
                <c:pt idx="23551">
                  <c:v>0.78753432870370377</c:v>
                </c:pt>
                <c:pt idx="23552">
                  <c:v>0.78753537037037036</c:v>
                </c:pt>
                <c:pt idx="23553">
                  <c:v>0.78753640046296303</c:v>
                </c:pt>
                <c:pt idx="23554">
                  <c:v>0.78753745370370376</c:v>
                </c:pt>
                <c:pt idx="23555">
                  <c:v>0.78753850694444438</c:v>
                </c:pt>
                <c:pt idx="23556">
                  <c:v>0.78753953703703694</c:v>
                </c:pt>
                <c:pt idx="23557">
                  <c:v>0.78754057870370364</c:v>
                </c:pt>
                <c:pt idx="23558">
                  <c:v>0.78754162037037034</c:v>
                </c:pt>
                <c:pt idx="23559">
                  <c:v>0.78754266203703704</c:v>
                </c:pt>
                <c:pt idx="23560">
                  <c:v>0.78754370370370363</c:v>
                </c:pt>
                <c:pt idx="23561">
                  <c:v>0.78754474537037034</c:v>
                </c:pt>
                <c:pt idx="23562">
                  <c:v>0.78754578703703704</c:v>
                </c:pt>
                <c:pt idx="23563">
                  <c:v>0.78754687499999998</c:v>
                </c:pt>
                <c:pt idx="23564">
                  <c:v>0.7875478587962963</c:v>
                </c:pt>
                <c:pt idx="23565">
                  <c:v>0.78754891203703703</c:v>
                </c:pt>
                <c:pt idx="23566">
                  <c:v>0.78754995370370373</c:v>
                </c:pt>
                <c:pt idx="23567">
                  <c:v>0.78755099537037043</c:v>
                </c:pt>
                <c:pt idx="23568">
                  <c:v>0.78755203703703713</c:v>
                </c:pt>
                <c:pt idx="23569">
                  <c:v>0.78755307870370361</c:v>
                </c:pt>
                <c:pt idx="23570">
                  <c:v>0.78755412037037031</c:v>
                </c:pt>
                <c:pt idx="23571">
                  <c:v>0.78755516203703702</c:v>
                </c:pt>
                <c:pt idx="23572">
                  <c:v>0.78755620370370372</c:v>
                </c:pt>
                <c:pt idx="23573">
                  <c:v>0.78755726851851848</c:v>
                </c:pt>
                <c:pt idx="23574">
                  <c:v>0.78755828703703701</c:v>
                </c:pt>
                <c:pt idx="23575">
                  <c:v>0.78755966435185176</c:v>
                </c:pt>
                <c:pt idx="23576">
                  <c:v>0.78756071759259261</c:v>
                </c:pt>
                <c:pt idx="23577">
                  <c:v>0.7875617592592592</c:v>
                </c:pt>
                <c:pt idx="23578">
                  <c:v>0.7875628009259259</c:v>
                </c:pt>
                <c:pt idx="23579">
                  <c:v>0.7875638425925926</c:v>
                </c:pt>
                <c:pt idx="23580">
                  <c:v>0.7875648842592593</c:v>
                </c:pt>
                <c:pt idx="23581">
                  <c:v>0.78756592592592589</c:v>
                </c:pt>
                <c:pt idx="23582">
                  <c:v>0.78756696759259259</c:v>
                </c:pt>
                <c:pt idx="23583">
                  <c:v>0.78756800925925929</c:v>
                </c:pt>
                <c:pt idx="23584">
                  <c:v>0.787569050925926</c:v>
                </c:pt>
                <c:pt idx="23585">
                  <c:v>0.7875700925925927</c:v>
                </c:pt>
                <c:pt idx="23586">
                  <c:v>0.78757112268518525</c:v>
                </c:pt>
                <c:pt idx="23587">
                  <c:v>0.78757217592592588</c:v>
                </c:pt>
                <c:pt idx="23588">
                  <c:v>0.78757321759259258</c:v>
                </c:pt>
                <c:pt idx="23589">
                  <c:v>0.78757429398148149</c:v>
                </c:pt>
                <c:pt idx="23590">
                  <c:v>0.78757530092592587</c:v>
                </c:pt>
                <c:pt idx="23591">
                  <c:v>0.78757634259259257</c:v>
                </c:pt>
                <c:pt idx="23592">
                  <c:v>0.78757738425925927</c:v>
                </c:pt>
                <c:pt idx="23593">
                  <c:v>0.78757842592592597</c:v>
                </c:pt>
                <c:pt idx="23594">
                  <c:v>0.78757946759259256</c:v>
                </c:pt>
                <c:pt idx="23595">
                  <c:v>0.78758050925925926</c:v>
                </c:pt>
                <c:pt idx="23596">
                  <c:v>0.78758155092592597</c:v>
                </c:pt>
                <c:pt idx="23597">
                  <c:v>0.78758258101851852</c:v>
                </c:pt>
                <c:pt idx="23598">
                  <c:v>0.78758364583333329</c:v>
                </c:pt>
                <c:pt idx="23599">
                  <c:v>0.78758467592592585</c:v>
                </c:pt>
                <c:pt idx="23600">
                  <c:v>0.78758571759259255</c:v>
                </c:pt>
                <c:pt idx="23601">
                  <c:v>0.78758675925925925</c:v>
                </c:pt>
                <c:pt idx="23602">
                  <c:v>0.78758814814814804</c:v>
                </c:pt>
                <c:pt idx="23603">
                  <c:v>0.78758918981481474</c:v>
                </c:pt>
                <c:pt idx="23604">
                  <c:v>0.78759023148148144</c:v>
                </c:pt>
                <c:pt idx="23605">
                  <c:v>0.78759127314814814</c:v>
                </c:pt>
                <c:pt idx="23606">
                  <c:v>0.78759231481481484</c:v>
                </c:pt>
                <c:pt idx="23607">
                  <c:v>0.7875933449074074</c:v>
                </c:pt>
                <c:pt idx="23608">
                  <c:v>0.7875943865740741</c:v>
                </c:pt>
                <c:pt idx="23609">
                  <c:v>0.78759542824074069</c:v>
                </c:pt>
                <c:pt idx="23610">
                  <c:v>0.78759646990740739</c:v>
                </c:pt>
                <c:pt idx="23611">
                  <c:v>0.78759751157407409</c:v>
                </c:pt>
                <c:pt idx="23612">
                  <c:v>0.78759856481481483</c:v>
                </c:pt>
                <c:pt idx="23613">
                  <c:v>0.78759960648148153</c:v>
                </c:pt>
                <c:pt idx="23614">
                  <c:v>0.78760064814814823</c:v>
                </c:pt>
                <c:pt idx="23615">
                  <c:v>0.78760168981481471</c:v>
                </c:pt>
                <c:pt idx="23616">
                  <c:v>0.78760273148148141</c:v>
                </c:pt>
                <c:pt idx="23617">
                  <c:v>0.78760377314814811</c:v>
                </c:pt>
                <c:pt idx="23618">
                  <c:v>0.78760481481481481</c:v>
                </c:pt>
                <c:pt idx="23619">
                  <c:v>0.78760585648148151</c:v>
                </c:pt>
                <c:pt idx="23620">
                  <c:v>0.7876068981481481</c:v>
                </c:pt>
                <c:pt idx="23621">
                  <c:v>0.78760793981481481</c:v>
                </c:pt>
                <c:pt idx="23622">
                  <c:v>0.78760898148148151</c:v>
                </c:pt>
                <c:pt idx="23623">
                  <c:v>0.78761002314814821</c:v>
                </c:pt>
                <c:pt idx="23624">
                  <c:v>0.7876110648148148</c:v>
                </c:pt>
                <c:pt idx="23625">
                  <c:v>0.7876121064814815</c:v>
                </c:pt>
                <c:pt idx="23626">
                  <c:v>0.7876131481481482</c:v>
                </c:pt>
                <c:pt idx="23627">
                  <c:v>0.7876141898148149</c:v>
                </c:pt>
                <c:pt idx="23628">
                  <c:v>0.78761523148148138</c:v>
                </c:pt>
                <c:pt idx="23629">
                  <c:v>0.78761627314814808</c:v>
                </c:pt>
                <c:pt idx="23630">
                  <c:v>0.78761731481481478</c:v>
                </c:pt>
                <c:pt idx="23631">
                  <c:v>0.78761835648148149</c:v>
                </c:pt>
                <c:pt idx="23632">
                  <c:v>0.78761939814814819</c:v>
                </c:pt>
                <c:pt idx="23633">
                  <c:v>0.78762043981481478</c:v>
                </c:pt>
                <c:pt idx="23634">
                  <c:v>0.78762148148148148</c:v>
                </c:pt>
                <c:pt idx="23635">
                  <c:v>0.78762252314814818</c:v>
                </c:pt>
                <c:pt idx="23636">
                  <c:v>0.78762356481481488</c:v>
                </c:pt>
                <c:pt idx="23637">
                  <c:v>0.78762460648148147</c:v>
                </c:pt>
                <c:pt idx="23638">
                  <c:v>0.78762564814814817</c:v>
                </c:pt>
                <c:pt idx="23639">
                  <c:v>0.78762668981481487</c:v>
                </c:pt>
                <c:pt idx="23640">
                  <c:v>0.78762773148148157</c:v>
                </c:pt>
                <c:pt idx="23641">
                  <c:v>0.78762876157407413</c:v>
                </c:pt>
                <c:pt idx="23642">
                  <c:v>0.78762981481481475</c:v>
                </c:pt>
                <c:pt idx="23643">
                  <c:v>0.78763085648148146</c:v>
                </c:pt>
                <c:pt idx="23644">
                  <c:v>0.78763189814814816</c:v>
                </c:pt>
                <c:pt idx="23645">
                  <c:v>0.78763293981481475</c:v>
                </c:pt>
                <c:pt idx="23646">
                  <c:v>0.78763398148148145</c:v>
                </c:pt>
                <c:pt idx="23647">
                  <c:v>0.78763502314814815</c:v>
                </c:pt>
                <c:pt idx="23648">
                  <c:v>0.78763606481481485</c:v>
                </c:pt>
                <c:pt idx="23649">
                  <c:v>0.78763710648148155</c:v>
                </c:pt>
                <c:pt idx="23650">
                  <c:v>0.78763815972222229</c:v>
                </c:pt>
                <c:pt idx="23651">
                  <c:v>0.78763918981481484</c:v>
                </c:pt>
                <c:pt idx="23652">
                  <c:v>0.7876402199074074</c:v>
                </c:pt>
                <c:pt idx="23653">
                  <c:v>0.78764127314814825</c:v>
                </c:pt>
                <c:pt idx="23654">
                  <c:v>0.78764231481481473</c:v>
                </c:pt>
                <c:pt idx="23655">
                  <c:v>0.78764336805555557</c:v>
                </c:pt>
                <c:pt idx="23656">
                  <c:v>0.78764440972222216</c:v>
                </c:pt>
                <c:pt idx="23657">
                  <c:v>0.78764543981481483</c:v>
                </c:pt>
                <c:pt idx="23658">
                  <c:v>0.78764648148148142</c:v>
                </c:pt>
                <c:pt idx="23659">
                  <c:v>0.78764752314814812</c:v>
                </c:pt>
                <c:pt idx="23660">
                  <c:v>0.78764857638888885</c:v>
                </c:pt>
                <c:pt idx="23661">
                  <c:v>0.78764960648148152</c:v>
                </c:pt>
                <c:pt idx="23662">
                  <c:v>0.78765064814814811</c:v>
                </c:pt>
                <c:pt idx="23663">
                  <c:v>0.78765167824074078</c:v>
                </c:pt>
                <c:pt idx="23664">
                  <c:v>0.78765273148148152</c:v>
                </c:pt>
                <c:pt idx="23665">
                  <c:v>0.78765377314814822</c:v>
                </c:pt>
                <c:pt idx="23666">
                  <c:v>0.78765482638888884</c:v>
                </c:pt>
                <c:pt idx="23667">
                  <c:v>0.7876558564814814</c:v>
                </c:pt>
                <c:pt idx="23668">
                  <c:v>0.7876568981481481</c:v>
                </c:pt>
                <c:pt idx="23669">
                  <c:v>0.78765795138888883</c:v>
                </c:pt>
                <c:pt idx="23670">
                  <c:v>0.7876589814814815</c:v>
                </c:pt>
                <c:pt idx="23671">
                  <c:v>0.78766002314814809</c:v>
                </c:pt>
                <c:pt idx="23672">
                  <c:v>0.78766106481481479</c:v>
                </c:pt>
                <c:pt idx="23673">
                  <c:v>0.78766210648148149</c:v>
                </c:pt>
                <c:pt idx="23674">
                  <c:v>0.78766313657407405</c:v>
                </c:pt>
                <c:pt idx="23675">
                  <c:v>0.78766418981481479</c:v>
                </c:pt>
                <c:pt idx="23676">
                  <c:v>0.78766523148148149</c:v>
                </c:pt>
                <c:pt idx="23677">
                  <c:v>0.78766627314814819</c:v>
                </c:pt>
                <c:pt idx="23678">
                  <c:v>0.78766731481481489</c:v>
                </c:pt>
                <c:pt idx="23679">
                  <c:v>0.78766835648148137</c:v>
                </c:pt>
                <c:pt idx="23680">
                  <c:v>0.78766939814814807</c:v>
                </c:pt>
                <c:pt idx="23681">
                  <c:v>0.78767045138888891</c:v>
                </c:pt>
                <c:pt idx="23682">
                  <c:v>0.7876714930555555</c:v>
                </c:pt>
                <c:pt idx="23683">
                  <c:v>0.78767252314814817</c:v>
                </c:pt>
                <c:pt idx="23684">
                  <c:v>0.78767356481481476</c:v>
                </c:pt>
                <c:pt idx="23685">
                  <c:v>0.78767459490740743</c:v>
                </c:pt>
                <c:pt idx="23686">
                  <c:v>0.78767563657407402</c:v>
                </c:pt>
                <c:pt idx="23687">
                  <c:v>0.78767668981481487</c:v>
                </c:pt>
                <c:pt idx="23688">
                  <c:v>0.78767773148148146</c:v>
                </c:pt>
                <c:pt idx="23689">
                  <c:v>0.78767877314814816</c:v>
                </c:pt>
                <c:pt idx="23690">
                  <c:v>0.78767982638888878</c:v>
                </c:pt>
                <c:pt idx="23691">
                  <c:v>0.78768086805555548</c:v>
                </c:pt>
                <c:pt idx="23692">
                  <c:v>0.78768189814814804</c:v>
                </c:pt>
                <c:pt idx="23693">
                  <c:v>0.78768293981481474</c:v>
                </c:pt>
                <c:pt idx="23694">
                  <c:v>0.78768398148148144</c:v>
                </c:pt>
                <c:pt idx="23695">
                  <c:v>0.78768502314814814</c:v>
                </c:pt>
                <c:pt idx="23696">
                  <c:v>0.78768606481481485</c:v>
                </c:pt>
                <c:pt idx="23697">
                  <c:v>0.78768710648148144</c:v>
                </c:pt>
                <c:pt idx="23698">
                  <c:v>0.78768814814814814</c:v>
                </c:pt>
                <c:pt idx="23699">
                  <c:v>0.78768918981481484</c:v>
                </c:pt>
                <c:pt idx="23700">
                  <c:v>0.78769092592592582</c:v>
                </c:pt>
                <c:pt idx="23701">
                  <c:v>0.78769196759259252</c:v>
                </c:pt>
                <c:pt idx="23702">
                  <c:v>0.78769300925925922</c:v>
                </c:pt>
                <c:pt idx="23703">
                  <c:v>0.78769405092592593</c:v>
                </c:pt>
                <c:pt idx="23704">
                  <c:v>0.78769509259259252</c:v>
                </c:pt>
                <c:pt idx="23705">
                  <c:v>0.78769613425925922</c:v>
                </c:pt>
                <c:pt idx="23706">
                  <c:v>0.78769717592592592</c:v>
                </c:pt>
                <c:pt idx="23707">
                  <c:v>0.78769822916666665</c:v>
                </c:pt>
                <c:pt idx="23708">
                  <c:v>0.78769925925925932</c:v>
                </c:pt>
                <c:pt idx="23709">
                  <c:v>0.78770030092592591</c:v>
                </c:pt>
                <c:pt idx="23710">
                  <c:v>0.78770134259259261</c:v>
                </c:pt>
                <c:pt idx="23711">
                  <c:v>0.78770238425925931</c:v>
                </c:pt>
                <c:pt idx="23712">
                  <c:v>0.78770378472222224</c:v>
                </c:pt>
                <c:pt idx="23713">
                  <c:v>0.7877048148148148</c:v>
                </c:pt>
                <c:pt idx="23714">
                  <c:v>0.7877058564814815</c:v>
                </c:pt>
                <c:pt idx="23715">
                  <c:v>0.7877068981481482</c:v>
                </c:pt>
                <c:pt idx="23716">
                  <c:v>0.78770793981481491</c:v>
                </c:pt>
                <c:pt idx="23717">
                  <c:v>0.78770898148148139</c:v>
                </c:pt>
                <c:pt idx="23718">
                  <c:v>0.78771002314814809</c:v>
                </c:pt>
                <c:pt idx="23719">
                  <c:v>0.78771106481481479</c:v>
                </c:pt>
                <c:pt idx="23720">
                  <c:v>0.78771211805555552</c:v>
                </c:pt>
                <c:pt idx="23721">
                  <c:v>0.78771314814814808</c:v>
                </c:pt>
                <c:pt idx="23722">
                  <c:v>0.78771418981481478</c:v>
                </c:pt>
                <c:pt idx="23723">
                  <c:v>0.78771523148148148</c:v>
                </c:pt>
                <c:pt idx="23724">
                  <c:v>0.78771627314814818</c:v>
                </c:pt>
                <c:pt idx="23725">
                  <c:v>0.78771731481481488</c:v>
                </c:pt>
                <c:pt idx="23726">
                  <c:v>0.78771835648148147</c:v>
                </c:pt>
                <c:pt idx="23727">
                  <c:v>0.78771939814814818</c:v>
                </c:pt>
                <c:pt idx="23728">
                  <c:v>0.78772043981481488</c:v>
                </c:pt>
                <c:pt idx="23729">
                  <c:v>0.78772148148148158</c:v>
                </c:pt>
                <c:pt idx="23730">
                  <c:v>0.78772252314814806</c:v>
                </c:pt>
                <c:pt idx="23731">
                  <c:v>0.78772356481481476</c:v>
                </c:pt>
                <c:pt idx="23732">
                  <c:v>0.78772460648148146</c:v>
                </c:pt>
                <c:pt idx="23733">
                  <c:v>0.78772564814814816</c:v>
                </c:pt>
                <c:pt idx="23734">
                  <c:v>0.78772668981481475</c:v>
                </c:pt>
                <c:pt idx="23735">
                  <c:v>0.78772773148148145</c:v>
                </c:pt>
                <c:pt idx="23736">
                  <c:v>0.78772877314814815</c:v>
                </c:pt>
                <c:pt idx="23737">
                  <c:v>0.78772981481481485</c:v>
                </c:pt>
                <c:pt idx="23738">
                  <c:v>0.78773085648148145</c:v>
                </c:pt>
                <c:pt idx="23739">
                  <c:v>0.78773189814814815</c:v>
                </c:pt>
                <c:pt idx="23740">
                  <c:v>0.78773293981481485</c:v>
                </c:pt>
                <c:pt idx="23741">
                  <c:v>0.78773399305555547</c:v>
                </c:pt>
                <c:pt idx="23742">
                  <c:v>0.78773502314814825</c:v>
                </c:pt>
                <c:pt idx="23743">
                  <c:v>0.78773606481481473</c:v>
                </c:pt>
                <c:pt idx="23744">
                  <c:v>0.78773711805555557</c:v>
                </c:pt>
                <c:pt idx="23745">
                  <c:v>0.78773814814814813</c:v>
                </c:pt>
                <c:pt idx="23746">
                  <c:v>0.78773918981481483</c:v>
                </c:pt>
                <c:pt idx="23747">
                  <c:v>0.78774023148148142</c:v>
                </c:pt>
                <c:pt idx="23748">
                  <c:v>0.78774127314814812</c:v>
                </c:pt>
                <c:pt idx="23749">
                  <c:v>0.78774231481481483</c:v>
                </c:pt>
                <c:pt idx="23750">
                  <c:v>0.78774335648148153</c:v>
                </c:pt>
                <c:pt idx="23751">
                  <c:v>0.78774439814814812</c:v>
                </c:pt>
                <c:pt idx="23752">
                  <c:v>0.78774543981481482</c:v>
                </c:pt>
                <c:pt idx="23753">
                  <c:v>0.78774648148148152</c:v>
                </c:pt>
                <c:pt idx="23754">
                  <c:v>0.78774752314814822</c:v>
                </c:pt>
                <c:pt idx="23755">
                  <c:v>0.78774856481481492</c:v>
                </c:pt>
                <c:pt idx="23756">
                  <c:v>0.7877496064814814</c:v>
                </c:pt>
                <c:pt idx="23757">
                  <c:v>0.7877506481481481</c:v>
                </c:pt>
                <c:pt idx="23758">
                  <c:v>0.78775204861111103</c:v>
                </c:pt>
                <c:pt idx="23759">
                  <c:v>0.78775307870370381</c:v>
                </c:pt>
                <c:pt idx="23760">
                  <c:v>0.78775412037037029</c:v>
                </c:pt>
                <c:pt idx="23761">
                  <c:v>0.78775516203703699</c:v>
                </c:pt>
                <c:pt idx="23762">
                  <c:v>0.78775620370370369</c:v>
                </c:pt>
                <c:pt idx="23763">
                  <c:v>0.7877572453703704</c:v>
                </c:pt>
                <c:pt idx="23764">
                  <c:v>0.78775828703703699</c:v>
                </c:pt>
                <c:pt idx="23765">
                  <c:v>0.78775932870370369</c:v>
                </c:pt>
                <c:pt idx="23766">
                  <c:v>0.78776037037037039</c:v>
                </c:pt>
                <c:pt idx="23767">
                  <c:v>0.78776175925925929</c:v>
                </c:pt>
                <c:pt idx="23768">
                  <c:v>0.78776280092592588</c:v>
                </c:pt>
                <c:pt idx="23769">
                  <c:v>0.78776384259259258</c:v>
                </c:pt>
                <c:pt idx="23770">
                  <c:v>0.78776488425925928</c:v>
                </c:pt>
                <c:pt idx="23771">
                  <c:v>0.78776592592592598</c:v>
                </c:pt>
                <c:pt idx="23772">
                  <c:v>0.78776696759259257</c:v>
                </c:pt>
                <c:pt idx="23773">
                  <c:v>0.78776800925925927</c:v>
                </c:pt>
                <c:pt idx="23774">
                  <c:v>0.78776905092592597</c:v>
                </c:pt>
                <c:pt idx="23775">
                  <c:v>0.78777009259259267</c:v>
                </c:pt>
                <c:pt idx="23776">
                  <c:v>0.78777113425925915</c:v>
                </c:pt>
                <c:pt idx="23777">
                  <c:v>0.78777217592592585</c:v>
                </c:pt>
                <c:pt idx="23778">
                  <c:v>0.78777321759259256</c:v>
                </c:pt>
                <c:pt idx="23779">
                  <c:v>0.78777425925925926</c:v>
                </c:pt>
                <c:pt idx="23780">
                  <c:v>0.78777530092592596</c:v>
                </c:pt>
                <c:pt idx="23781">
                  <c:v>0.78777634259259255</c:v>
                </c:pt>
                <c:pt idx="23782">
                  <c:v>0.78777738425925925</c:v>
                </c:pt>
                <c:pt idx="23783">
                  <c:v>0.78777842592592595</c:v>
                </c:pt>
                <c:pt idx="23784">
                  <c:v>0.78777946759259265</c:v>
                </c:pt>
                <c:pt idx="23785">
                  <c:v>0.78778050925925924</c:v>
                </c:pt>
                <c:pt idx="23786">
                  <c:v>0.78778155092592594</c:v>
                </c:pt>
                <c:pt idx="23787">
                  <c:v>0.78778259259259265</c:v>
                </c:pt>
                <c:pt idx="23788">
                  <c:v>0.78778364583333327</c:v>
                </c:pt>
                <c:pt idx="23789">
                  <c:v>0.78778467592592583</c:v>
                </c:pt>
                <c:pt idx="23790">
                  <c:v>0.78778572916666667</c:v>
                </c:pt>
                <c:pt idx="23791">
                  <c:v>0.78778675925925923</c:v>
                </c:pt>
                <c:pt idx="23792">
                  <c:v>0.78778780092592593</c:v>
                </c:pt>
                <c:pt idx="23793">
                  <c:v>0.78778884259259263</c:v>
                </c:pt>
                <c:pt idx="23794">
                  <c:v>0.78778988425925922</c:v>
                </c:pt>
                <c:pt idx="23795">
                  <c:v>0.78779093750000007</c:v>
                </c:pt>
                <c:pt idx="23796">
                  <c:v>0.78779196759259262</c:v>
                </c:pt>
                <c:pt idx="23797">
                  <c:v>0.78779300925925932</c:v>
                </c:pt>
                <c:pt idx="23798">
                  <c:v>0.78779405092592591</c:v>
                </c:pt>
                <c:pt idx="23799">
                  <c:v>0.78779511574074068</c:v>
                </c:pt>
                <c:pt idx="23800">
                  <c:v>0.78779613425925932</c:v>
                </c:pt>
                <c:pt idx="23801">
                  <c:v>0.78779717592592602</c:v>
                </c:pt>
                <c:pt idx="23802">
                  <c:v>0.7877982175925925</c:v>
                </c:pt>
                <c:pt idx="23803">
                  <c:v>0.7877992592592592</c:v>
                </c:pt>
                <c:pt idx="23804">
                  <c:v>0.7878003009259259</c:v>
                </c:pt>
                <c:pt idx="23805">
                  <c:v>0.7878013425925926</c:v>
                </c:pt>
                <c:pt idx="23806">
                  <c:v>0.78780238425925919</c:v>
                </c:pt>
                <c:pt idx="23807">
                  <c:v>0.78780342592592589</c:v>
                </c:pt>
                <c:pt idx="23808">
                  <c:v>0.78780446759259259</c:v>
                </c:pt>
                <c:pt idx="23809">
                  <c:v>0.78780585648148149</c:v>
                </c:pt>
                <c:pt idx="23810">
                  <c:v>0.78780724537037028</c:v>
                </c:pt>
                <c:pt idx="23811">
                  <c:v>0.78780828703703698</c:v>
                </c:pt>
                <c:pt idx="23812">
                  <c:v>0.78780932870370368</c:v>
                </c:pt>
                <c:pt idx="23813">
                  <c:v>0.78781037037037038</c:v>
                </c:pt>
                <c:pt idx="23814">
                  <c:v>0.78781141203703697</c:v>
                </c:pt>
                <c:pt idx="23815">
                  <c:v>0.78781245370370367</c:v>
                </c:pt>
                <c:pt idx="23816">
                  <c:v>0.78781349537037038</c:v>
                </c:pt>
                <c:pt idx="23817">
                  <c:v>0.78781453703703708</c:v>
                </c:pt>
                <c:pt idx="23818">
                  <c:v>0.78781557870370378</c:v>
                </c:pt>
                <c:pt idx="23819">
                  <c:v>0.78781662037037037</c:v>
                </c:pt>
                <c:pt idx="23820">
                  <c:v>0.78781766203703707</c:v>
                </c:pt>
                <c:pt idx="23821">
                  <c:v>0.78781905092592597</c:v>
                </c:pt>
                <c:pt idx="23822">
                  <c:v>0.7878201041666667</c:v>
                </c:pt>
                <c:pt idx="23823">
                  <c:v>0.78782113425925926</c:v>
                </c:pt>
                <c:pt idx="23824">
                  <c:v>0.78782217592592596</c:v>
                </c:pt>
                <c:pt idx="23825">
                  <c:v>0.78782321759259266</c:v>
                </c:pt>
                <c:pt idx="23826">
                  <c:v>0.78782425925925936</c:v>
                </c:pt>
                <c:pt idx="23827">
                  <c:v>0.78782531249999999</c:v>
                </c:pt>
                <c:pt idx="23828">
                  <c:v>0.78782634259259254</c:v>
                </c:pt>
                <c:pt idx="23829">
                  <c:v>0.78782738425925924</c:v>
                </c:pt>
                <c:pt idx="23830">
                  <c:v>0.78782842592592595</c:v>
                </c:pt>
                <c:pt idx="23831">
                  <c:v>0.78782946759259254</c:v>
                </c:pt>
                <c:pt idx="23832">
                  <c:v>0.78783050925925924</c:v>
                </c:pt>
                <c:pt idx="23833">
                  <c:v>0.78783155092592594</c:v>
                </c:pt>
                <c:pt idx="23834">
                  <c:v>0.78783259259259264</c:v>
                </c:pt>
                <c:pt idx="23835">
                  <c:v>0.78783363425925923</c:v>
                </c:pt>
                <c:pt idx="23836">
                  <c:v>0.78783467592592593</c:v>
                </c:pt>
                <c:pt idx="23837">
                  <c:v>0.78783572916666655</c:v>
                </c:pt>
                <c:pt idx="23838">
                  <c:v>0.78783675925925933</c:v>
                </c:pt>
                <c:pt idx="23839">
                  <c:v>0.78783780092592581</c:v>
                </c:pt>
                <c:pt idx="23840">
                  <c:v>0.78783884259259251</c:v>
                </c:pt>
                <c:pt idx="23841">
                  <c:v>0.78783988425925922</c:v>
                </c:pt>
                <c:pt idx="23842">
                  <c:v>0.78784092592592592</c:v>
                </c:pt>
                <c:pt idx="23843">
                  <c:v>0.78784196759259262</c:v>
                </c:pt>
                <c:pt idx="23844">
                  <c:v>0.78784302083333335</c:v>
                </c:pt>
                <c:pt idx="23845">
                  <c:v>0.78784405092592591</c:v>
                </c:pt>
                <c:pt idx="23846">
                  <c:v>0.78784509259259261</c:v>
                </c:pt>
                <c:pt idx="23847">
                  <c:v>0.78784614583333334</c:v>
                </c:pt>
                <c:pt idx="23848">
                  <c:v>0.7878471759259259</c:v>
                </c:pt>
                <c:pt idx="23849">
                  <c:v>0.7878482175925926</c:v>
                </c:pt>
                <c:pt idx="23850">
                  <c:v>0.7878492592592593</c:v>
                </c:pt>
                <c:pt idx="23851">
                  <c:v>0.78785030092592601</c:v>
                </c:pt>
                <c:pt idx="23852">
                  <c:v>0.78785134259259249</c:v>
                </c:pt>
                <c:pt idx="23853">
                  <c:v>0.78785238425925919</c:v>
                </c:pt>
                <c:pt idx="23854">
                  <c:v>0.78785342592592589</c:v>
                </c:pt>
                <c:pt idx="23855">
                  <c:v>0.78785447916666662</c:v>
                </c:pt>
                <c:pt idx="23856">
                  <c:v>0.78785550925925929</c:v>
                </c:pt>
                <c:pt idx="23857">
                  <c:v>0.78785656250000002</c:v>
                </c:pt>
                <c:pt idx="23858">
                  <c:v>0.78785759259259258</c:v>
                </c:pt>
                <c:pt idx="23859">
                  <c:v>0.78785863425925928</c:v>
                </c:pt>
                <c:pt idx="23860">
                  <c:v>0.78785967592592598</c:v>
                </c:pt>
                <c:pt idx="23861">
                  <c:v>0.78786071759259257</c:v>
                </c:pt>
                <c:pt idx="23862">
                  <c:v>0.78786210648148147</c:v>
                </c:pt>
                <c:pt idx="23863">
                  <c:v>0.78786314814814817</c:v>
                </c:pt>
                <c:pt idx="23864">
                  <c:v>0.78786418981481487</c:v>
                </c:pt>
                <c:pt idx="23865">
                  <c:v>0.78786523148148147</c:v>
                </c:pt>
                <c:pt idx="23866">
                  <c:v>0.78786627314814817</c:v>
                </c:pt>
                <c:pt idx="23867">
                  <c:v>0.78786731481481487</c:v>
                </c:pt>
                <c:pt idx="23868">
                  <c:v>0.78786835648148157</c:v>
                </c:pt>
                <c:pt idx="23869">
                  <c:v>0.78786938657407413</c:v>
                </c:pt>
                <c:pt idx="23870">
                  <c:v>0.78787043981481475</c:v>
                </c:pt>
                <c:pt idx="23871">
                  <c:v>0.78787148148148145</c:v>
                </c:pt>
                <c:pt idx="23872">
                  <c:v>0.78787252314814815</c:v>
                </c:pt>
                <c:pt idx="23873">
                  <c:v>0.78787356481481474</c:v>
                </c:pt>
                <c:pt idx="23874">
                  <c:v>0.78787461805555559</c:v>
                </c:pt>
                <c:pt idx="23875">
                  <c:v>0.78787567129629632</c:v>
                </c:pt>
                <c:pt idx="23876">
                  <c:v>0.78787703703703704</c:v>
                </c:pt>
                <c:pt idx="23877">
                  <c:v>0.78787807870370363</c:v>
                </c:pt>
                <c:pt idx="23878">
                  <c:v>0.78787912037037033</c:v>
                </c:pt>
                <c:pt idx="23879">
                  <c:v>0.78788016203703704</c:v>
                </c:pt>
                <c:pt idx="23880">
                  <c:v>0.78788120370370374</c:v>
                </c:pt>
                <c:pt idx="23881">
                  <c:v>0.78788224537037044</c:v>
                </c:pt>
                <c:pt idx="23882">
                  <c:v>0.78788328703703703</c:v>
                </c:pt>
                <c:pt idx="23883">
                  <c:v>0.78788432870370373</c:v>
                </c:pt>
                <c:pt idx="23884">
                  <c:v>0.78788537037037043</c:v>
                </c:pt>
                <c:pt idx="23885">
                  <c:v>0.78788641203703713</c:v>
                </c:pt>
                <c:pt idx="23886">
                  <c:v>0.78788745370370361</c:v>
                </c:pt>
                <c:pt idx="23887">
                  <c:v>0.78788849537037031</c:v>
                </c:pt>
                <c:pt idx="23888">
                  <c:v>0.78788953703703701</c:v>
                </c:pt>
                <c:pt idx="23889">
                  <c:v>0.78789057870370371</c:v>
                </c:pt>
                <c:pt idx="23890">
                  <c:v>0.78789160879629627</c:v>
                </c:pt>
                <c:pt idx="23891">
                  <c:v>0.78789266203703701</c:v>
                </c:pt>
                <c:pt idx="23892">
                  <c:v>0.78789370370370371</c:v>
                </c:pt>
                <c:pt idx="23893">
                  <c:v>0.78789474537037041</c:v>
                </c:pt>
                <c:pt idx="23894">
                  <c:v>0.78789578703703711</c:v>
                </c:pt>
                <c:pt idx="23895">
                  <c:v>0.7878968287037037</c:v>
                </c:pt>
                <c:pt idx="23896">
                  <c:v>0.7878978703703704</c:v>
                </c:pt>
                <c:pt idx="23897">
                  <c:v>0.7878989120370371</c:v>
                </c:pt>
                <c:pt idx="23898">
                  <c:v>0.7878999537037038</c:v>
                </c:pt>
                <c:pt idx="23899">
                  <c:v>0.78790099537037028</c:v>
                </c:pt>
                <c:pt idx="23900">
                  <c:v>0.78790203703703698</c:v>
                </c:pt>
                <c:pt idx="23901">
                  <c:v>0.78790307870370369</c:v>
                </c:pt>
                <c:pt idx="23902">
                  <c:v>0.78790412037037039</c:v>
                </c:pt>
                <c:pt idx="23903">
                  <c:v>0.78790516203703698</c:v>
                </c:pt>
                <c:pt idx="23904">
                  <c:v>0.78790620370370368</c:v>
                </c:pt>
                <c:pt idx="23905">
                  <c:v>0.78790724537037038</c:v>
                </c:pt>
                <c:pt idx="23906">
                  <c:v>0.78790828703703708</c:v>
                </c:pt>
                <c:pt idx="23907">
                  <c:v>0.78790934027777781</c:v>
                </c:pt>
                <c:pt idx="23908">
                  <c:v>0.78791037037037037</c:v>
                </c:pt>
                <c:pt idx="23909">
                  <c:v>0.78791141203703707</c:v>
                </c:pt>
                <c:pt idx="23910">
                  <c:v>0.7879124652777777</c:v>
                </c:pt>
                <c:pt idx="23911">
                  <c:v>0.78791349537037048</c:v>
                </c:pt>
                <c:pt idx="23912">
                  <c:v>0.78791452546296303</c:v>
                </c:pt>
                <c:pt idx="23913">
                  <c:v>0.78791557870370366</c:v>
                </c:pt>
                <c:pt idx="23914">
                  <c:v>0.78791662037037036</c:v>
                </c:pt>
                <c:pt idx="23915">
                  <c:v>0.78791766203703706</c:v>
                </c:pt>
                <c:pt idx="23916">
                  <c:v>0.78791870370370365</c:v>
                </c:pt>
                <c:pt idx="23917">
                  <c:v>0.78791974537037035</c:v>
                </c:pt>
                <c:pt idx="23918">
                  <c:v>0.78792077546296291</c:v>
                </c:pt>
                <c:pt idx="23919">
                  <c:v>0.78792182870370375</c:v>
                </c:pt>
                <c:pt idx="23920">
                  <c:v>0.78792287037037034</c:v>
                </c:pt>
                <c:pt idx="23921">
                  <c:v>0.78792391203703704</c:v>
                </c:pt>
                <c:pt idx="23922">
                  <c:v>0.7879249421296296</c:v>
                </c:pt>
                <c:pt idx="23923">
                  <c:v>0.78792599537037045</c:v>
                </c:pt>
                <c:pt idx="23924">
                  <c:v>0.78792703703703693</c:v>
                </c:pt>
                <c:pt idx="23925">
                  <c:v>0.78792807870370363</c:v>
                </c:pt>
                <c:pt idx="23926">
                  <c:v>0.78792912037037033</c:v>
                </c:pt>
                <c:pt idx="23927">
                  <c:v>0.78793016203703703</c:v>
                </c:pt>
                <c:pt idx="23928">
                  <c:v>0.78793120370370373</c:v>
                </c:pt>
                <c:pt idx="23929">
                  <c:v>0.78793223379629629</c:v>
                </c:pt>
                <c:pt idx="23930">
                  <c:v>0.78793329861111117</c:v>
                </c:pt>
                <c:pt idx="23931">
                  <c:v>0.78793431712962958</c:v>
                </c:pt>
                <c:pt idx="23932">
                  <c:v>0.78793571759259262</c:v>
                </c:pt>
                <c:pt idx="23933">
                  <c:v>0.78793675925925921</c:v>
                </c:pt>
                <c:pt idx="23934">
                  <c:v>0.78793780092592591</c:v>
                </c:pt>
                <c:pt idx="23935">
                  <c:v>0.78793884259259261</c:v>
                </c:pt>
                <c:pt idx="23936">
                  <c:v>0.78793988425925932</c:v>
                </c:pt>
                <c:pt idx="23937">
                  <c:v>0.78794092592592591</c:v>
                </c:pt>
                <c:pt idx="23938">
                  <c:v>0.78794195601851857</c:v>
                </c:pt>
                <c:pt idx="23939">
                  <c:v>0.78794299768518516</c:v>
                </c:pt>
                <c:pt idx="23940">
                  <c:v>0.78794403935185187</c:v>
                </c:pt>
                <c:pt idx="23941">
                  <c:v>0.78794508101851857</c:v>
                </c:pt>
                <c:pt idx="23942">
                  <c:v>0.78794612268518527</c:v>
                </c:pt>
                <c:pt idx="23943">
                  <c:v>0.78794717592592589</c:v>
                </c:pt>
                <c:pt idx="23944">
                  <c:v>0.78794821759259259</c:v>
                </c:pt>
                <c:pt idx="23945">
                  <c:v>0.78794925925925929</c:v>
                </c:pt>
                <c:pt idx="23946">
                  <c:v>0.78795030092592588</c:v>
                </c:pt>
                <c:pt idx="23947">
                  <c:v>0.78795134259259259</c:v>
                </c:pt>
                <c:pt idx="23948">
                  <c:v>0.78795238425925929</c:v>
                </c:pt>
                <c:pt idx="23949">
                  <c:v>0.78795342592592599</c:v>
                </c:pt>
                <c:pt idx="23950">
                  <c:v>0.78795446759259258</c:v>
                </c:pt>
                <c:pt idx="23951">
                  <c:v>0.78795550925925928</c:v>
                </c:pt>
                <c:pt idx="23952">
                  <c:v>0.78795655092592598</c:v>
                </c:pt>
                <c:pt idx="23953">
                  <c:v>0.78795759259259268</c:v>
                </c:pt>
                <c:pt idx="23954">
                  <c:v>0.78795863425925916</c:v>
                </c:pt>
                <c:pt idx="23955">
                  <c:v>0.78795967592592586</c:v>
                </c:pt>
                <c:pt idx="23956">
                  <c:v>0.78796071759259256</c:v>
                </c:pt>
                <c:pt idx="23957">
                  <c:v>0.78796175925925926</c:v>
                </c:pt>
                <c:pt idx="23958">
                  <c:v>0.78796280092592585</c:v>
                </c:pt>
                <c:pt idx="23959">
                  <c:v>0.78796384259259256</c:v>
                </c:pt>
                <c:pt idx="23960">
                  <c:v>0.78796488425925926</c:v>
                </c:pt>
                <c:pt idx="23961">
                  <c:v>0.78796593749999999</c:v>
                </c:pt>
                <c:pt idx="23962">
                  <c:v>0.78796696759259266</c:v>
                </c:pt>
                <c:pt idx="23963">
                  <c:v>0.78796800925925925</c:v>
                </c:pt>
                <c:pt idx="23964">
                  <c:v>0.78796903935185192</c:v>
                </c:pt>
                <c:pt idx="23965">
                  <c:v>0.78797009259259265</c:v>
                </c:pt>
                <c:pt idx="23966">
                  <c:v>0.78797113425925935</c:v>
                </c:pt>
                <c:pt idx="23967">
                  <c:v>0.78797217592592583</c:v>
                </c:pt>
                <c:pt idx="23968">
                  <c:v>0.78797321759259253</c:v>
                </c:pt>
                <c:pt idx="23969">
                  <c:v>0.78797425925925924</c:v>
                </c:pt>
                <c:pt idx="23970">
                  <c:v>0.78797528935185179</c:v>
                </c:pt>
                <c:pt idx="23971">
                  <c:v>0.78797635416666667</c:v>
                </c:pt>
                <c:pt idx="23972">
                  <c:v>0.78797738425925923</c:v>
                </c:pt>
                <c:pt idx="23973">
                  <c:v>0.78797842592592593</c:v>
                </c:pt>
                <c:pt idx="23974">
                  <c:v>0.78797946759259263</c:v>
                </c:pt>
                <c:pt idx="23975">
                  <c:v>0.78798050925925922</c:v>
                </c:pt>
                <c:pt idx="23976">
                  <c:v>0.78798153935185189</c:v>
                </c:pt>
                <c:pt idx="23977">
                  <c:v>0.78798259259259262</c:v>
                </c:pt>
                <c:pt idx="23978">
                  <c:v>0.78798363425925932</c:v>
                </c:pt>
                <c:pt idx="23979">
                  <c:v>0.78798467592592603</c:v>
                </c:pt>
                <c:pt idx="23980">
                  <c:v>0.78798571759259251</c:v>
                </c:pt>
                <c:pt idx="23981">
                  <c:v>0.78798675925925921</c:v>
                </c:pt>
                <c:pt idx="23982">
                  <c:v>0.78798780092592591</c:v>
                </c:pt>
                <c:pt idx="23983">
                  <c:v>0.78798884259259261</c:v>
                </c:pt>
                <c:pt idx="23984">
                  <c:v>0.7879898842592592</c:v>
                </c:pt>
                <c:pt idx="23985">
                  <c:v>0.7879909259259259</c:v>
                </c:pt>
                <c:pt idx="23986">
                  <c:v>0.7879919675925926</c:v>
                </c:pt>
                <c:pt idx="23987">
                  <c:v>0.78799299768518516</c:v>
                </c:pt>
                <c:pt idx="23988">
                  <c:v>0.78799403935185186</c:v>
                </c:pt>
                <c:pt idx="23989">
                  <c:v>0.78799508101851856</c:v>
                </c:pt>
                <c:pt idx="23990">
                  <c:v>0.78799611111111112</c:v>
                </c:pt>
                <c:pt idx="23991">
                  <c:v>0.787997175925926</c:v>
                </c:pt>
                <c:pt idx="23992">
                  <c:v>0.78799820601851855</c:v>
                </c:pt>
                <c:pt idx="23993">
                  <c:v>0.78799925925925918</c:v>
                </c:pt>
                <c:pt idx="23994">
                  <c:v>0.78800031250000002</c:v>
                </c:pt>
                <c:pt idx="23995">
                  <c:v>0.78800133101851844</c:v>
                </c:pt>
                <c:pt idx="23996">
                  <c:v>0.78800239583333331</c:v>
                </c:pt>
                <c:pt idx="23997">
                  <c:v>0.78800342592592587</c:v>
                </c:pt>
                <c:pt idx="23998">
                  <c:v>0.78800446759259257</c:v>
                </c:pt>
                <c:pt idx="23999">
                  <c:v>0.78800550925925927</c:v>
                </c:pt>
                <c:pt idx="24000">
                  <c:v>0.78800655092592597</c:v>
                </c:pt>
                <c:pt idx="24001">
                  <c:v>0.78800759259259257</c:v>
                </c:pt>
                <c:pt idx="24002">
                  <c:v>0.78800863425925927</c:v>
                </c:pt>
                <c:pt idx="24003">
                  <c:v>0.78800966435185182</c:v>
                </c:pt>
                <c:pt idx="24004">
                  <c:v>0.78801070601851853</c:v>
                </c:pt>
                <c:pt idx="24005">
                  <c:v>0.78801174768518523</c:v>
                </c:pt>
                <c:pt idx="24006">
                  <c:v>0.78801278935185193</c:v>
                </c:pt>
                <c:pt idx="24007">
                  <c:v>0.78801384259259255</c:v>
                </c:pt>
                <c:pt idx="24008">
                  <c:v>0.78801487268518511</c:v>
                </c:pt>
                <c:pt idx="24009">
                  <c:v>0.78801592592592595</c:v>
                </c:pt>
                <c:pt idx="24010">
                  <c:v>0.78801695601851851</c:v>
                </c:pt>
                <c:pt idx="24011">
                  <c:v>0.78801800925925924</c:v>
                </c:pt>
                <c:pt idx="24012">
                  <c:v>0.7880190393518518</c:v>
                </c:pt>
                <c:pt idx="24013">
                  <c:v>0.7880200810185185</c:v>
                </c:pt>
                <c:pt idx="24014">
                  <c:v>0.78802113425925924</c:v>
                </c:pt>
                <c:pt idx="24015">
                  <c:v>0.78802216435185191</c:v>
                </c:pt>
                <c:pt idx="24016">
                  <c:v>0.7880232060185185</c:v>
                </c:pt>
                <c:pt idx="24017">
                  <c:v>0.7880242476851852</c:v>
                </c:pt>
                <c:pt idx="24018">
                  <c:v>0.78802530092592582</c:v>
                </c:pt>
                <c:pt idx="24019">
                  <c:v>0.78802634259259252</c:v>
                </c:pt>
                <c:pt idx="24020">
                  <c:v>0.78802737268518508</c:v>
                </c:pt>
                <c:pt idx="24021">
                  <c:v>0.78802842592592592</c:v>
                </c:pt>
                <c:pt idx="24022">
                  <c:v>0.78802946759259263</c:v>
                </c:pt>
                <c:pt idx="24023">
                  <c:v>0.78803050925925922</c:v>
                </c:pt>
                <c:pt idx="24024">
                  <c:v>0.78803155092592592</c:v>
                </c:pt>
                <c:pt idx="24025">
                  <c:v>0.78803258101851847</c:v>
                </c:pt>
                <c:pt idx="24026">
                  <c:v>0.78803361111111114</c:v>
                </c:pt>
                <c:pt idx="24027">
                  <c:v>0.78803465277777773</c:v>
                </c:pt>
                <c:pt idx="24028">
                  <c:v>0.78803570601851858</c:v>
                </c:pt>
                <c:pt idx="24029">
                  <c:v>0.78803674768518517</c:v>
                </c:pt>
                <c:pt idx="24030">
                  <c:v>0.78803780092592601</c:v>
                </c:pt>
                <c:pt idx="24031">
                  <c:v>0.78803884259259249</c:v>
                </c:pt>
                <c:pt idx="24032">
                  <c:v>0.78803988425925919</c:v>
                </c:pt>
                <c:pt idx="24033">
                  <c:v>0.78804093749999993</c:v>
                </c:pt>
                <c:pt idx="24034">
                  <c:v>0.7880419675925926</c:v>
                </c:pt>
                <c:pt idx="24035">
                  <c:v>0.78804302083333333</c:v>
                </c:pt>
                <c:pt idx="24036">
                  <c:v>0.78804405092592589</c:v>
                </c:pt>
                <c:pt idx="24037">
                  <c:v>0.78804508101851845</c:v>
                </c:pt>
                <c:pt idx="24038">
                  <c:v>0.78804613425925929</c:v>
                </c:pt>
                <c:pt idx="24039">
                  <c:v>0.78804716435185185</c:v>
                </c:pt>
                <c:pt idx="24040">
                  <c:v>0.78804820601851855</c:v>
                </c:pt>
                <c:pt idx="24041">
                  <c:v>0.78804925925925928</c:v>
                </c:pt>
                <c:pt idx="24042">
                  <c:v>0.78805099537037038</c:v>
                </c:pt>
                <c:pt idx="24043">
                  <c:v>0.78805203703703697</c:v>
                </c:pt>
                <c:pt idx="24044">
                  <c:v>0.78805307870370367</c:v>
                </c:pt>
                <c:pt idx="24045">
                  <c:v>0.78805413194444451</c:v>
                </c:pt>
                <c:pt idx="24046">
                  <c:v>0.78805516203703707</c:v>
                </c:pt>
                <c:pt idx="24047">
                  <c:v>0.78805619212962963</c:v>
                </c:pt>
                <c:pt idx="24048">
                  <c:v>0.78805724537037036</c:v>
                </c:pt>
                <c:pt idx="24049">
                  <c:v>0.78805828703703706</c:v>
                </c:pt>
                <c:pt idx="24050">
                  <c:v>0.78805932870370377</c:v>
                </c:pt>
                <c:pt idx="24051">
                  <c:v>0.78806037037037047</c:v>
                </c:pt>
                <c:pt idx="24052">
                  <c:v>0.78806141203703695</c:v>
                </c:pt>
                <c:pt idx="24053">
                  <c:v>0.78806245370370365</c:v>
                </c:pt>
                <c:pt idx="24054">
                  <c:v>0.78806349537037035</c:v>
                </c:pt>
                <c:pt idx="24055">
                  <c:v>0.78806454861111108</c:v>
                </c:pt>
                <c:pt idx="24056">
                  <c:v>0.78806559027777778</c:v>
                </c:pt>
                <c:pt idx="24057">
                  <c:v>0.78806662037037034</c:v>
                </c:pt>
                <c:pt idx="24058">
                  <c:v>0.78806766203703704</c:v>
                </c:pt>
                <c:pt idx="24059">
                  <c:v>0.78806870370370374</c:v>
                </c:pt>
                <c:pt idx="24060">
                  <c:v>0.78806974537037033</c:v>
                </c:pt>
                <c:pt idx="24061">
                  <c:v>0.78807079861111118</c:v>
                </c:pt>
                <c:pt idx="24062">
                  <c:v>0.78807182870370374</c:v>
                </c:pt>
                <c:pt idx="24063">
                  <c:v>0.78807285879629629</c:v>
                </c:pt>
                <c:pt idx="24064">
                  <c:v>0.78807391203703714</c:v>
                </c:pt>
                <c:pt idx="24065">
                  <c:v>0.78807496527777776</c:v>
                </c:pt>
                <c:pt idx="24066">
                  <c:v>0.7880756712962963</c:v>
                </c:pt>
                <c:pt idx="24067">
                  <c:v>0.78807668981481482</c:v>
                </c:pt>
                <c:pt idx="24068">
                  <c:v>0.78807774305555556</c:v>
                </c:pt>
                <c:pt idx="24069">
                  <c:v>0.78807877314814812</c:v>
                </c:pt>
                <c:pt idx="24070">
                  <c:v>0.78807981481481482</c:v>
                </c:pt>
                <c:pt idx="24071">
                  <c:v>0.78808086805555566</c:v>
                </c:pt>
                <c:pt idx="24072">
                  <c:v>0.78808189814814822</c:v>
                </c:pt>
                <c:pt idx="24073">
                  <c:v>0.78808295138888884</c:v>
                </c:pt>
                <c:pt idx="24074">
                  <c:v>0.7880839814814814</c:v>
                </c:pt>
                <c:pt idx="24075">
                  <c:v>0.7880850231481481</c:v>
                </c:pt>
                <c:pt idx="24076">
                  <c:v>0.78808605324074066</c:v>
                </c:pt>
                <c:pt idx="24077">
                  <c:v>0.7880871064814815</c:v>
                </c:pt>
                <c:pt idx="24078">
                  <c:v>0.78808814814814809</c:v>
                </c:pt>
                <c:pt idx="24079">
                  <c:v>0.78808918981481479</c:v>
                </c:pt>
                <c:pt idx="24080">
                  <c:v>0.7880902314814815</c:v>
                </c:pt>
                <c:pt idx="24081">
                  <c:v>0.7880912731481482</c:v>
                </c:pt>
                <c:pt idx="24082">
                  <c:v>0.78809231481481479</c:v>
                </c:pt>
                <c:pt idx="24083">
                  <c:v>0.78809335648148149</c:v>
                </c:pt>
                <c:pt idx="24084">
                  <c:v>0.78809439814814819</c:v>
                </c:pt>
                <c:pt idx="24085">
                  <c:v>0.78809543981481489</c:v>
                </c:pt>
                <c:pt idx="24086">
                  <c:v>0.78809649305555551</c:v>
                </c:pt>
                <c:pt idx="24087">
                  <c:v>0.78809752314814807</c:v>
                </c:pt>
                <c:pt idx="24088">
                  <c:v>0.78809822916666672</c:v>
                </c:pt>
                <c:pt idx="24089">
                  <c:v>0.78809927083333331</c:v>
                </c:pt>
                <c:pt idx="24090">
                  <c:v>0.78810030092592598</c:v>
                </c:pt>
                <c:pt idx="24091">
                  <c:v>0.78810135416666671</c:v>
                </c:pt>
                <c:pt idx="24092">
                  <c:v>0.78810239583333341</c:v>
                </c:pt>
                <c:pt idx="24093">
                  <c:v>0.78810342592592597</c:v>
                </c:pt>
                <c:pt idx="24094">
                  <c:v>0.78810447916666659</c:v>
                </c:pt>
                <c:pt idx="24095">
                  <c:v>0.7881055208333333</c:v>
                </c:pt>
                <c:pt idx="24096">
                  <c:v>0.7881065625</c:v>
                </c:pt>
                <c:pt idx="24097">
                  <c:v>0.7881076041666667</c:v>
                </c:pt>
                <c:pt idx="24098">
                  <c:v>0.78810899305555548</c:v>
                </c:pt>
                <c:pt idx="24099">
                  <c:v>0.78811002314814804</c:v>
                </c:pt>
                <c:pt idx="24100">
                  <c:v>0.78811106481481474</c:v>
                </c:pt>
                <c:pt idx="24101">
                  <c:v>0.78811211805555559</c:v>
                </c:pt>
                <c:pt idx="24102">
                  <c:v>0.78811315972222218</c:v>
                </c:pt>
                <c:pt idx="24103">
                  <c:v>0.78811418981481485</c:v>
                </c:pt>
                <c:pt idx="24104">
                  <c:v>0.78811523148148144</c:v>
                </c:pt>
                <c:pt idx="24105">
                  <c:v>0.78811628472222228</c:v>
                </c:pt>
                <c:pt idx="24106">
                  <c:v>0.78811732638888887</c:v>
                </c:pt>
                <c:pt idx="24107">
                  <c:v>0.78811836805555557</c:v>
                </c:pt>
                <c:pt idx="24108">
                  <c:v>0.78811940972222227</c:v>
                </c:pt>
                <c:pt idx="24109">
                  <c:v>0.78812045138888898</c:v>
                </c:pt>
                <c:pt idx="24110">
                  <c:v>0.78812149305555546</c:v>
                </c:pt>
                <c:pt idx="24111">
                  <c:v>0.78812252314814824</c:v>
                </c:pt>
                <c:pt idx="24112">
                  <c:v>0.78812357638888886</c:v>
                </c:pt>
                <c:pt idx="24113">
                  <c:v>0.78812461805555556</c:v>
                </c:pt>
                <c:pt idx="24114">
                  <c:v>0.78812565972222226</c:v>
                </c:pt>
                <c:pt idx="24115">
                  <c:v>0.78812668981481482</c:v>
                </c:pt>
                <c:pt idx="24116">
                  <c:v>0.78812774305555555</c:v>
                </c:pt>
                <c:pt idx="24117">
                  <c:v>0.78812878472222225</c:v>
                </c:pt>
                <c:pt idx="24118">
                  <c:v>0.78812982638888895</c:v>
                </c:pt>
                <c:pt idx="24119">
                  <c:v>0.78813086805555554</c:v>
                </c:pt>
                <c:pt idx="24120">
                  <c:v>0.78813190972222225</c:v>
                </c:pt>
                <c:pt idx="24121">
                  <c:v>0.78813295138888895</c:v>
                </c:pt>
                <c:pt idx="24122">
                  <c:v>0.78813399305555565</c:v>
                </c:pt>
                <c:pt idx="24123">
                  <c:v>0.78813468749999993</c:v>
                </c:pt>
                <c:pt idx="24124">
                  <c:v>0.7881357175925926</c:v>
                </c:pt>
                <c:pt idx="24125">
                  <c:v>0.78813643518518528</c:v>
                </c:pt>
                <c:pt idx="24126">
                  <c:v>0.78813745370370369</c:v>
                </c:pt>
                <c:pt idx="24127">
                  <c:v>0.78813850694444454</c:v>
                </c:pt>
                <c:pt idx="24128">
                  <c:v>0.78813954861111102</c:v>
                </c:pt>
                <c:pt idx="24129">
                  <c:v>0.78814059027777772</c:v>
                </c:pt>
                <c:pt idx="24130">
                  <c:v>0.78814163194444442</c:v>
                </c:pt>
                <c:pt idx="24131">
                  <c:v>0.78814268518518515</c:v>
                </c:pt>
                <c:pt idx="24132">
                  <c:v>0.7881433912037038</c:v>
                </c:pt>
                <c:pt idx="24133">
                  <c:v>0.78814440972222222</c:v>
                </c:pt>
                <c:pt idx="24134">
                  <c:v>0.78814512731481479</c:v>
                </c:pt>
                <c:pt idx="24135">
                  <c:v>0.78814614583333331</c:v>
                </c:pt>
                <c:pt idx="24136">
                  <c:v>0.78814723379629636</c:v>
                </c:pt>
                <c:pt idx="24137">
                  <c:v>0.7881482291666666</c:v>
                </c:pt>
                <c:pt idx="24138">
                  <c:v>0.78814925925925927</c:v>
                </c:pt>
                <c:pt idx="24139">
                  <c:v>0.78815031250000001</c:v>
                </c:pt>
                <c:pt idx="24140">
                  <c:v>0.78815135416666671</c:v>
                </c:pt>
                <c:pt idx="24141">
                  <c:v>0.78815239583333341</c:v>
                </c:pt>
                <c:pt idx="24142">
                  <c:v>0.7881534375</c:v>
                </c:pt>
                <c:pt idx="24143">
                  <c:v>0.7881544791666667</c:v>
                </c:pt>
                <c:pt idx="24144">
                  <c:v>0.7881555208333334</c:v>
                </c:pt>
                <c:pt idx="24145">
                  <c:v>0.78815657407407402</c:v>
                </c:pt>
                <c:pt idx="24146">
                  <c:v>0.78815728009259256</c:v>
                </c:pt>
                <c:pt idx="24147">
                  <c:v>0.78815829861111109</c:v>
                </c:pt>
                <c:pt idx="24148">
                  <c:v>0.78815901620370366</c:v>
                </c:pt>
                <c:pt idx="24149">
                  <c:v>0.78816003472222229</c:v>
                </c:pt>
                <c:pt idx="24150">
                  <c:v>0.78816106481481485</c:v>
                </c:pt>
                <c:pt idx="24151">
                  <c:v>0.78816211805555547</c:v>
                </c:pt>
                <c:pt idx="24152">
                  <c:v>0.78816315972222217</c:v>
                </c:pt>
                <c:pt idx="24153">
                  <c:v>0.78816420138888887</c:v>
                </c:pt>
                <c:pt idx="24154">
                  <c:v>0.78816524305555558</c:v>
                </c:pt>
                <c:pt idx="24155">
                  <c:v>0.78816664351851851</c:v>
                </c:pt>
                <c:pt idx="24156">
                  <c:v>0.78816767361111106</c:v>
                </c:pt>
                <c:pt idx="24157">
                  <c:v>0.78816871527777776</c:v>
                </c:pt>
                <c:pt idx="24158">
                  <c:v>0.78816975694444447</c:v>
                </c:pt>
                <c:pt idx="24159">
                  <c:v>0.78817079861111106</c:v>
                </c:pt>
                <c:pt idx="24160">
                  <c:v>0.7881718518518519</c:v>
                </c:pt>
                <c:pt idx="24161">
                  <c:v>0.78817288194444446</c:v>
                </c:pt>
                <c:pt idx="24162">
                  <c:v>0.78817392361111116</c:v>
                </c:pt>
                <c:pt idx="24163">
                  <c:v>0.78817498842592604</c:v>
                </c:pt>
                <c:pt idx="24164">
                  <c:v>0.78817600694444445</c:v>
                </c:pt>
                <c:pt idx="24165">
                  <c:v>0.7881770601851853</c:v>
                </c:pt>
                <c:pt idx="24166">
                  <c:v>0.78817809027777785</c:v>
                </c:pt>
                <c:pt idx="24167">
                  <c:v>0.78817913194444456</c:v>
                </c:pt>
                <c:pt idx="24168">
                  <c:v>0.78817984953703701</c:v>
                </c:pt>
                <c:pt idx="24169">
                  <c:v>0.78818086805555554</c:v>
                </c:pt>
                <c:pt idx="24170">
                  <c:v>0.78818158564814811</c:v>
                </c:pt>
                <c:pt idx="24171">
                  <c:v>0.78818260416666674</c:v>
                </c:pt>
                <c:pt idx="24172">
                  <c:v>0.78818364583333322</c:v>
                </c:pt>
                <c:pt idx="24173">
                  <c:v>0.78818468749999993</c:v>
                </c:pt>
                <c:pt idx="24174">
                  <c:v>0.78818572916666663</c:v>
                </c:pt>
                <c:pt idx="24175">
                  <c:v>0.78818678240740736</c:v>
                </c:pt>
                <c:pt idx="24176">
                  <c:v>0.78818781250000003</c:v>
                </c:pt>
                <c:pt idx="24177">
                  <c:v>0.78818886574074076</c:v>
                </c:pt>
                <c:pt idx="24178">
                  <c:v>0.78818956018518527</c:v>
                </c:pt>
                <c:pt idx="24179">
                  <c:v>0.78819025462962966</c:v>
                </c:pt>
                <c:pt idx="24180">
                  <c:v>0.78819128472222222</c:v>
                </c:pt>
                <c:pt idx="24181">
                  <c:v>0.7881920023148149</c:v>
                </c:pt>
                <c:pt idx="24182">
                  <c:v>0.78819302083333331</c:v>
                </c:pt>
                <c:pt idx="24183">
                  <c:v>0.78819373842592588</c:v>
                </c:pt>
                <c:pt idx="24184">
                  <c:v>0.78819483796296297</c:v>
                </c:pt>
                <c:pt idx="24185">
                  <c:v>0.78819546296296294</c:v>
                </c:pt>
                <c:pt idx="24186">
                  <c:v>0.78819649305555561</c:v>
                </c:pt>
                <c:pt idx="24187">
                  <c:v>0.78819754629629635</c:v>
                </c:pt>
                <c:pt idx="24188">
                  <c:v>0.78819857638888891</c:v>
                </c:pt>
                <c:pt idx="24189">
                  <c:v>0.78819961805555561</c:v>
                </c:pt>
                <c:pt idx="24190">
                  <c:v>0.78820068287037037</c:v>
                </c:pt>
                <c:pt idx="24191">
                  <c:v>0.78820171296296293</c:v>
                </c:pt>
                <c:pt idx="24192">
                  <c:v>0.78820241898148147</c:v>
                </c:pt>
                <c:pt idx="24193">
                  <c:v>0.78820346064814817</c:v>
                </c:pt>
                <c:pt idx="24194">
                  <c:v>0.78820415509259256</c:v>
                </c:pt>
                <c:pt idx="24195">
                  <c:v>0.78820518518518512</c:v>
                </c:pt>
                <c:pt idx="24196">
                  <c:v>0.78820589120370377</c:v>
                </c:pt>
                <c:pt idx="24197">
                  <c:v>0.78820690972222218</c:v>
                </c:pt>
                <c:pt idx="24198">
                  <c:v>0.78820760416666669</c:v>
                </c:pt>
                <c:pt idx="24199">
                  <c:v>0.78820864583333339</c:v>
                </c:pt>
                <c:pt idx="24200">
                  <c:v>0.78820935185185181</c:v>
                </c:pt>
                <c:pt idx="24201">
                  <c:v>0.78821039351851852</c:v>
                </c:pt>
                <c:pt idx="24202">
                  <c:v>0.78821142361111107</c:v>
                </c:pt>
                <c:pt idx="24203">
                  <c:v>0.78821247685185192</c:v>
                </c:pt>
                <c:pt idx="24204">
                  <c:v>0.78821351851851851</c:v>
                </c:pt>
                <c:pt idx="24205">
                  <c:v>0.78821456018518521</c:v>
                </c:pt>
                <c:pt idx="24206">
                  <c:v>0.78821560185185191</c:v>
                </c:pt>
                <c:pt idx="24207">
                  <c:v>0.78821631944444448</c:v>
                </c:pt>
                <c:pt idx="24208">
                  <c:v>0.78821733796296289</c:v>
                </c:pt>
                <c:pt idx="24209">
                  <c:v>0.78821804398148154</c:v>
                </c:pt>
                <c:pt idx="24210">
                  <c:v>0.78821906250000007</c:v>
                </c:pt>
                <c:pt idx="24211">
                  <c:v>0.78821976851851849</c:v>
                </c:pt>
                <c:pt idx="24212">
                  <c:v>0.78822081018518519</c:v>
                </c:pt>
                <c:pt idx="24213">
                  <c:v>0.78822151620370373</c:v>
                </c:pt>
                <c:pt idx="24214">
                  <c:v>0.78822254629629629</c:v>
                </c:pt>
                <c:pt idx="24215">
                  <c:v>0.78822325231481483</c:v>
                </c:pt>
                <c:pt idx="24216">
                  <c:v>0.78822428240740738</c:v>
                </c:pt>
                <c:pt idx="24217">
                  <c:v>0.78822498842592592</c:v>
                </c:pt>
                <c:pt idx="24218">
                  <c:v>0.78822601851851859</c:v>
                </c:pt>
                <c:pt idx="24219">
                  <c:v>0.78822672453703702</c:v>
                </c:pt>
                <c:pt idx="24220">
                  <c:v>0.78822774305555565</c:v>
                </c:pt>
                <c:pt idx="24221">
                  <c:v>0.78822846064814822</c:v>
                </c:pt>
                <c:pt idx="24222">
                  <c:v>0.78822949074074078</c:v>
                </c:pt>
                <c:pt idx="24223">
                  <c:v>0.78823018518518528</c:v>
                </c:pt>
                <c:pt idx="24224">
                  <c:v>0.78823122685185176</c:v>
                </c:pt>
                <c:pt idx="24225">
                  <c:v>0.78823193287037041</c:v>
                </c:pt>
                <c:pt idx="24226">
                  <c:v>0.78823296296296297</c:v>
                </c:pt>
                <c:pt idx="24227">
                  <c:v>0.78823366898148139</c:v>
                </c:pt>
                <c:pt idx="24228">
                  <c:v>0.78823469907407417</c:v>
                </c:pt>
                <c:pt idx="24229">
                  <c:v>0.7882354050925926</c:v>
                </c:pt>
                <c:pt idx="24230">
                  <c:v>0.78823643518518516</c:v>
                </c:pt>
                <c:pt idx="24231">
                  <c:v>0.78823714120370381</c:v>
                </c:pt>
                <c:pt idx="24232">
                  <c:v>0.78823817129629636</c:v>
                </c:pt>
                <c:pt idx="24233">
                  <c:v>0.78823888888888893</c:v>
                </c:pt>
                <c:pt idx="24234">
                  <c:v>0.78823990740740735</c:v>
                </c:pt>
                <c:pt idx="24235">
                  <c:v>0.78824062499999992</c:v>
                </c:pt>
                <c:pt idx="24236">
                  <c:v>0.78824163194444452</c:v>
                </c:pt>
                <c:pt idx="24237">
                  <c:v>0.78824233796296295</c:v>
                </c:pt>
                <c:pt idx="24238">
                  <c:v>0.78824337962962965</c:v>
                </c:pt>
                <c:pt idx="24239">
                  <c:v>0.78824408564814819</c:v>
                </c:pt>
                <c:pt idx="24240">
                  <c:v>0.78824511574074074</c:v>
                </c:pt>
                <c:pt idx="24241">
                  <c:v>0.78824582175925928</c:v>
                </c:pt>
                <c:pt idx="24242">
                  <c:v>0.78824685185185184</c:v>
                </c:pt>
                <c:pt idx="24243">
                  <c:v>0.78824789351851854</c:v>
                </c:pt>
                <c:pt idx="24244">
                  <c:v>0.78824861111111122</c:v>
                </c:pt>
                <c:pt idx="24245">
                  <c:v>0.7882493055555555</c:v>
                </c:pt>
                <c:pt idx="24246">
                  <c:v>0.78825033564814817</c:v>
                </c:pt>
                <c:pt idx="24247">
                  <c:v>0.78825103009259256</c:v>
                </c:pt>
                <c:pt idx="24248">
                  <c:v>0.78825207175925927</c:v>
                </c:pt>
                <c:pt idx="24249">
                  <c:v>0.78825276620370366</c:v>
                </c:pt>
                <c:pt idx="24250">
                  <c:v>0.78825379629629622</c:v>
                </c:pt>
                <c:pt idx="24251">
                  <c:v>0.78825450231481486</c:v>
                </c:pt>
                <c:pt idx="24252">
                  <c:v>0.78825553240740742</c:v>
                </c:pt>
                <c:pt idx="24253">
                  <c:v>0.78825622685185193</c:v>
                </c:pt>
                <c:pt idx="24254">
                  <c:v>0.78825726851851863</c:v>
                </c:pt>
                <c:pt idx="24255">
                  <c:v>0.78825797453703705</c:v>
                </c:pt>
                <c:pt idx="24256">
                  <c:v>0.78825900462962961</c:v>
                </c:pt>
                <c:pt idx="24257">
                  <c:v>0.78825972222222218</c:v>
                </c:pt>
                <c:pt idx="24258">
                  <c:v>0.78826074074074082</c:v>
                </c:pt>
                <c:pt idx="24259">
                  <c:v>0.78826145833333339</c:v>
                </c:pt>
                <c:pt idx="24260">
                  <c:v>0.7882624768518518</c:v>
                </c:pt>
                <c:pt idx="24261">
                  <c:v>0.78826319444444437</c:v>
                </c:pt>
                <c:pt idx="24262">
                  <c:v>0.78826421296296301</c:v>
                </c:pt>
                <c:pt idx="24263">
                  <c:v>0.7882649074074074</c:v>
                </c:pt>
                <c:pt idx="24264">
                  <c:v>0.7882659490740741</c:v>
                </c:pt>
                <c:pt idx="24265">
                  <c:v>0.78826664351851849</c:v>
                </c:pt>
                <c:pt idx="24266">
                  <c:v>0.7882676851851852</c:v>
                </c:pt>
                <c:pt idx="24267">
                  <c:v>0.78826839120370373</c:v>
                </c:pt>
                <c:pt idx="24268">
                  <c:v>0.78826942129629629</c:v>
                </c:pt>
                <c:pt idx="24269">
                  <c:v>0.78827012731481483</c:v>
                </c:pt>
                <c:pt idx="24270">
                  <c:v>0.78827115740740739</c:v>
                </c:pt>
                <c:pt idx="24271">
                  <c:v>0.78827187499999996</c:v>
                </c:pt>
                <c:pt idx="24272">
                  <c:v>0.78827289351851848</c:v>
                </c:pt>
                <c:pt idx="24273">
                  <c:v>0.78827361111111116</c:v>
                </c:pt>
                <c:pt idx="24274">
                  <c:v>0.78827462962962969</c:v>
                </c:pt>
                <c:pt idx="24275">
                  <c:v>0.78827534722222226</c:v>
                </c:pt>
                <c:pt idx="24276">
                  <c:v>0.78827637731481481</c:v>
                </c:pt>
                <c:pt idx="24277">
                  <c:v>0.78827706018518517</c:v>
                </c:pt>
                <c:pt idx="24278">
                  <c:v>0.78827810185185188</c:v>
                </c:pt>
                <c:pt idx="24279">
                  <c:v>0.7882788078703703</c:v>
                </c:pt>
                <c:pt idx="24280">
                  <c:v>0.78827983796296286</c:v>
                </c:pt>
                <c:pt idx="24281">
                  <c:v>0.78828054398148151</c:v>
                </c:pt>
                <c:pt idx="24282">
                  <c:v>0.78828157407407407</c:v>
                </c:pt>
                <c:pt idx="24283">
                  <c:v>0.78828229166666663</c:v>
                </c:pt>
                <c:pt idx="24284">
                  <c:v>0.78828331018518527</c:v>
                </c:pt>
                <c:pt idx="24285">
                  <c:v>0.78828402777777784</c:v>
                </c:pt>
                <c:pt idx="24286">
                  <c:v>0.78828504629629625</c:v>
                </c:pt>
                <c:pt idx="24287">
                  <c:v>0.7882857523148149</c:v>
                </c:pt>
                <c:pt idx="24288">
                  <c:v>0.78828678240740746</c:v>
                </c:pt>
                <c:pt idx="24289">
                  <c:v>0.78828750000000003</c:v>
                </c:pt>
                <c:pt idx="24290">
                  <c:v>0.78828850694444441</c:v>
                </c:pt>
                <c:pt idx="24291">
                  <c:v>0.78828921296296295</c:v>
                </c:pt>
                <c:pt idx="24292">
                  <c:v>0.78829024305555562</c:v>
                </c:pt>
                <c:pt idx="24293">
                  <c:v>0.78829094907407404</c:v>
                </c:pt>
                <c:pt idx="24294">
                  <c:v>0.7882919791666666</c:v>
                </c:pt>
                <c:pt idx="24295">
                  <c:v>0.78829268518518525</c:v>
                </c:pt>
                <c:pt idx="24296">
                  <c:v>0.78829371527777781</c:v>
                </c:pt>
                <c:pt idx="24297">
                  <c:v>0.78829442129629623</c:v>
                </c:pt>
                <c:pt idx="24298">
                  <c:v>0.78829545138888879</c:v>
                </c:pt>
                <c:pt idx="24299">
                  <c:v>0.78829615740740744</c:v>
                </c:pt>
                <c:pt idx="24300">
                  <c:v>0.78829719907407414</c:v>
                </c:pt>
                <c:pt idx="24301">
                  <c:v>0.78829824074074073</c:v>
                </c:pt>
                <c:pt idx="24302">
                  <c:v>0.78829896990740744</c:v>
                </c:pt>
                <c:pt idx="24303">
                  <c:v>0.78829997685185182</c:v>
                </c:pt>
                <c:pt idx="24304">
                  <c:v>0.78830069444444451</c:v>
                </c:pt>
                <c:pt idx="24305">
                  <c:v>0.78830171296296303</c:v>
                </c:pt>
                <c:pt idx="24306">
                  <c:v>0.78830277777777769</c:v>
                </c:pt>
                <c:pt idx="24307">
                  <c:v>0.78830379629629632</c:v>
                </c:pt>
                <c:pt idx="24308">
                  <c:v>0.78830483796296302</c:v>
                </c:pt>
                <c:pt idx="24309">
                  <c:v>0.78830587962962972</c:v>
                </c:pt>
                <c:pt idx="24310">
                  <c:v>0.7883069212962962</c:v>
                </c:pt>
                <c:pt idx="24311">
                  <c:v>0.78830763888888888</c:v>
                </c:pt>
                <c:pt idx="24312">
                  <c:v>0.78830865740740741</c:v>
                </c:pt>
                <c:pt idx="24313">
                  <c:v>0.78830937499999998</c:v>
                </c:pt>
                <c:pt idx="24314">
                  <c:v>0.78831039351851862</c:v>
                </c:pt>
                <c:pt idx="24315">
                  <c:v>0.78831142361111117</c:v>
                </c:pt>
                <c:pt idx="24316">
                  <c:v>0.7883124768518518</c:v>
                </c:pt>
                <c:pt idx="24317">
                  <c:v>0.7883135185185185</c:v>
                </c:pt>
                <c:pt idx="24318">
                  <c:v>0.7883145601851852</c:v>
                </c:pt>
                <c:pt idx="24319">
                  <c:v>0.78831560185185179</c:v>
                </c:pt>
                <c:pt idx="24320">
                  <c:v>0.78831664351851849</c:v>
                </c:pt>
                <c:pt idx="24321">
                  <c:v>0.78831769675925933</c:v>
                </c:pt>
                <c:pt idx="24322">
                  <c:v>0.78831873842592592</c:v>
                </c:pt>
                <c:pt idx="24323">
                  <c:v>0.78831976851851859</c:v>
                </c:pt>
                <c:pt idx="24324">
                  <c:v>0.78832082175925933</c:v>
                </c:pt>
                <c:pt idx="24325">
                  <c:v>0.78832152777777775</c:v>
                </c:pt>
                <c:pt idx="24326">
                  <c:v>0.78832255787037031</c:v>
                </c:pt>
                <c:pt idx="24327">
                  <c:v>0.78832324074074078</c:v>
                </c:pt>
                <c:pt idx="24328">
                  <c:v>0.78832428240740737</c:v>
                </c:pt>
                <c:pt idx="24329">
                  <c:v>0.78832532407407407</c:v>
                </c:pt>
                <c:pt idx="24330">
                  <c:v>0.78832636574074078</c:v>
                </c:pt>
                <c:pt idx="24331">
                  <c:v>0.78832740740740748</c:v>
                </c:pt>
                <c:pt idx="24332">
                  <c:v>0.78832844907407418</c:v>
                </c:pt>
                <c:pt idx="24333">
                  <c:v>0.78832949074074066</c:v>
                </c:pt>
                <c:pt idx="24334">
                  <c:v>0.78833053240740736</c:v>
                </c:pt>
                <c:pt idx="24335">
                  <c:v>0.78833158564814809</c:v>
                </c:pt>
                <c:pt idx="24336">
                  <c:v>0.78833261574074076</c:v>
                </c:pt>
                <c:pt idx="24337">
                  <c:v>0.78833365740740735</c:v>
                </c:pt>
                <c:pt idx="24338">
                  <c:v>0.78833469907407405</c:v>
                </c:pt>
                <c:pt idx="24339">
                  <c:v>0.7883354050925927</c:v>
                </c:pt>
                <c:pt idx="24340">
                  <c:v>0.78833644675925918</c:v>
                </c:pt>
                <c:pt idx="24341">
                  <c:v>0.78833715277777783</c:v>
                </c:pt>
                <c:pt idx="24342">
                  <c:v>0.78833818287037039</c:v>
                </c:pt>
                <c:pt idx="24343">
                  <c:v>0.78833921296296294</c:v>
                </c:pt>
                <c:pt idx="24344">
                  <c:v>0.78834061342592587</c:v>
                </c:pt>
                <c:pt idx="24345">
                  <c:v>0.78834164351851854</c:v>
                </c:pt>
                <c:pt idx="24346">
                  <c:v>0.78834236111111122</c:v>
                </c:pt>
                <c:pt idx="24347">
                  <c:v>0.78834337962962964</c:v>
                </c:pt>
                <c:pt idx="24348">
                  <c:v>0.78834408564814817</c:v>
                </c:pt>
                <c:pt idx="24349">
                  <c:v>0.78834511574074073</c:v>
                </c:pt>
                <c:pt idx="24350">
                  <c:v>0.78834583333333341</c:v>
                </c:pt>
                <c:pt idx="24351">
                  <c:v>0.78834685185185183</c:v>
                </c:pt>
                <c:pt idx="24352">
                  <c:v>0.78834789351851853</c:v>
                </c:pt>
                <c:pt idx="24353">
                  <c:v>0.78834893518518523</c:v>
                </c:pt>
                <c:pt idx="24354">
                  <c:v>0.78834997685185193</c:v>
                </c:pt>
                <c:pt idx="24355">
                  <c:v>0.78835101851851841</c:v>
                </c:pt>
                <c:pt idx="24356">
                  <c:v>0.78835206018518511</c:v>
                </c:pt>
                <c:pt idx="24357">
                  <c:v>0.78835310185185181</c:v>
                </c:pt>
                <c:pt idx="24358">
                  <c:v>0.78835381944444449</c:v>
                </c:pt>
                <c:pt idx="24359">
                  <c:v>0.78835451388888889</c:v>
                </c:pt>
                <c:pt idx="24360">
                  <c:v>0.78835554398148144</c:v>
                </c:pt>
                <c:pt idx="24361">
                  <c:v>0.78835624999999998</c:v>
                </c:pt>
                <c:pt idx="24362">
                  <c:v>0.78835726851851851</c:v>
                </c:pt>
                <c:pt idx="24363">
                  <c:v>0.78835831018518521</c:v>
                </c:pt>
                <c:pt idx="24364">
                  <c:v>0.78835901620370363</c:v>
                </c:pt>
                <c:pt idx="24365">
                  <c:v>0.78835971064814814</c:v>
                </c:pt>
                <c:pt idx="24366">
                  <c:v>0.7883607407407407</c:v>
                </c:pt>
                <c:pt idx="24367">
                  <c:v>0.7883617824074074</c:v>
                </c:pt>
                <c:pt idx="24368">
                  <c:v>0.7883628240740741</c:v>
                </c:pt>
                <c:pt idx="24369">
                  <c:v>0.7883638657407408</c:v>
                </c:pt>
                <c:pt idx="24370">
                  <c:v>0.78836490740740739</c:v>
                </c:pt>
                <c:pt idx="24371">
                  <c:v>0.78836594907407409</c:v>
                </c:pt>
                <c:pt idx="24372">
                  <c:v>0.78836666666666666</c:v>
                </c:pt>
                <c:pt idx="24373">
                  <c:v>0.78836769675925922</c:v>
                </c:pt>
                <c:pt idx="24374">
                  <c:v>0.78836840277777787</c:v>
                </c:pt>
                <c:pt idx="24375">
                  <c:v>0.78836942129629628</c:v>
                </c:pt>
                <c:pt idx="24376">
                  <c:v>0.78837012731481482</c:v>
                </c:pt>
                <c:pt idx="24377">
                  <c:v>0.78837116898148152</c:v>
                </c:pt>
                <c:pt idx="24378">
                  <c:v>0.78837187500000006</c:v>
                </c:pt>
                <c:pt idx="24379">
                  <c:v>0.78837290509259261</c:v>
                </c:pt>
                <c:pt idx="24380">
                  <c:v>0.78837361111111104</c:v>
                </c:pt>
                <c:pt idx="24381">
                  <c:v>0.78837464120370371</c:v>
                </c:pt>
                <c:pt idx="24382">
                  <c:v>0.78837569444444444</c:v>
                </c:pt>
                <c:pt idx="24383">
                  <c:v>0.788376724537037</c:v>
                </c:pt>
                <c:pt idx="24384">
                  <c:v>0.7883777662037037</c:v>
                </c:pt>
                <c:pt idx="24385">
                  <c:v>0.7883788078703704</c:v>
                </c:pt>
                <c:pt idx="24386">
                  <c:v>0.78837983796296296</c:v>
                </c:pt>
                <c:pt idx="24387">
                  <c:v>0.78838054398148139</c:v>
                </c:pt>
                <c:pt idx="24388">
                  <c:v>0.78838157407407417</c:v>
                </c:pt>
                <c:pt idx="24389">
                  <c:v>0.78838228009259259</c:v>
                </c:pt>
                <c:pt idx="24390">
                  <c:v>0.78838331018518515</c:v>
                </c:pt>
                <c:pt idx="24391">
                  <c:v>0.78838402777777772</c:v>
                </c:pt>
                <c:pt idx="24392">
                  <c:v>0.78838505787037028</c:v>
                </c:pt>
                <c:pt idx="24393">
                  <c:v>0.78838576388888892</c:v>
                </c:pt>
                <c:pt idx="24394">
                  <c:v>0.78838679398148148</c:v>
                </c:pt>
                <c:pt idx="24395">
                  <c:v>0.78838749999999991</c:v>
                </c:pt>
                <c:pt idx="24396">
                  <c:v>0.78838851851851854</c:v>
                </c:pt>
                <c:pt idx="24397">
                  <c:v>0.78838923611111111</c:v>
                </c:pt>
                <c:pt idx="24398">
                  <c:v>0.78839026620370367</c:v>
                </c:pt>
                <c:pt idx="24399">
                  <c:v>0.78839097222222232</c:v>
                </c:pt>
                <c:pt idx="24400">
                  <c:v>0.78839199074074073</c:v>
                </c:pt>
                <c:pt idx="24401">
                  <c:v>0.78839269675925927</c:v>
                </c:pt>
                <c:pt idx="24402">
                  <c:v>0.78839372685185183</c:v>
                </c:pt>
                <c:pt idx="24403">
                  <c:v>0.78839445601851843</c:v>
                </c:pt>
                <c:pt idx="24404">
                  <c:v>0.78839545138888889</c:v>
                </c:pt>
                <c:pt idx="24405">
                  <c:v>0.78839615740740732</c:v>
                </c:pt>
                <c:pt idx="24406">
                  <c:v>0.78839719907407402</c:v>
                </c:pt>
                <c:pt idx="24407">
                  <c:v>0.78839858796296303</c:v>
                </c:pt>
                <c:pt idx="24408">
                  <c:v>0.78839964120370365</c:v>
                </c:pt>
                <c:pt idx="24409">
                  <c:v>0.78840067129629621</c:v>
                </c:pt>
                <c:pt idx="24410">
                  <c:v>0.78840138888888889</c:v>
                </c:pt>
                <c:pt idx="24411">
                  <c:v>0.78840240740740741</c:v>
                </c:pt>
                <c:pt idx="24412">
                  <c:v>0.78840312499999998</c:v>
                </c:pt>
                <c:pt idx="24413">
                  <c:v>0.78840413194444448</c:v>
                </c:pt>
                <c:pt idx="24414">
                  <c:v>0.78840484953703704</c:v>
                </c:pt>
                <c:pt idx="24415">
                  <c:v>0.7884058796296296</c:v>
                </c:pt>
                <c:pt idx="24416">
                  <c:v>0.78840659722222217</c:v>
                </c:pt>
                <c:pt idx="24417">
                  <c:v>0.78840761574074081</c:v>
                </c:pt>
                <c:pt idx="24418">
                  <c:v>0.78840833333333338</c:v>
                </c:pt>
                <c:pt idx="24419">
                  <c:v>0.78840935185185179</c:v>
                </c:pt>
                <c:pt idx="24420">
                  <c:v>0.78841006944444436</c:v>
                </c:pt>
                <c:pt idx="24421">
                  <c:v>0.788411087962963</c:v>
                </c:pt>
                <c:pt idx="24422">
                  <c:v>0.78841214120370362</c:v>
                </c:pt>
                <c:pt idx="24423">
                  <c:v>0.78841318287037032</c:v>
                </c:pt>
                <c:pt idx="24424">
                  <c:v>0.78841421296296288</c:v>
                </c:pt>
                <c:pt idx="24425">
                  <c:v>0.78841525462962958</c:v>
                </c:pt>
                <c:pt idx="24426">
                  <c:v>0.78841629629629628</c:v>
                </c:pt>
                <c:pt idx="24427">
                  <c:v>0.78841700231481482</c:v>
                </c:pt>
                <c:pt idx="24428">
                  <c:v>0.78841803240740738</c:v>
                </c:pt>
                <c:pt idx="24429">
                  <c:v>0.78841874999999995</c:v>
                </c:pt>
                <c:pt idx="24430">
                  <c:v>0.78841976851851847</c:v>
                </c:pt>
                <c:pt idx="24431">
                  <c:v>0.78842048611111115</c:v>
                </c:pt>
                <c:pt idx="24432">
                  <c:v>0.78842151620370371</c:v>
                </c:pt>
                <c:pt idx="24433">
                  <c:v>0.78842222222222225</c:v>
                </c:pt>
                <c:pt idx="24434">
                  <c:v>0.7884232523148148</c:v>
                </c:pt>
                <c:pt idx="24435">
                  <c:v>0.78842395833333334</c:v>
                </c:pt>
                <c:pt idx="24436">
                  <c:v>0.7884249884259259</c:v>
                </c:pt>
                <c:pt idx="24437">
                  <c:v>0.78842569444444444</c:v>
                </c:pt>
                <c:pt idx="24438">
                  <c:v>0.78842671296296307</c:v>
                </c:pt>
                <c:pt idx="24439">
                  <c:v>0.7884274189814815</c:v>
                </c:pt>
                <c:pt idx="24440">
                  <c:v>0.78842844907407406</c:v>
                </c:pt>
                <c:pt idx="24441">
                  <c:v>0.78842916666666663</c:v>
                </c:pt>
                <c:pt idx="24442">
                  <c:v>0.78843019675925918</c:v>
                </c:pt>
                <c:pt idx="24443">
                  <c:v>0.78843090277777783</c:v>
                </c:pt>
                <c:pt idx="24444">
                  <c:v>0.78843193287037039</c:v>
                </c:pt>
                <c:pt idx="24445">
                  <c:v>0.78843263888888881</c:v>
                </c:pt>
                <c:pt idx="24446">
                  <c:v>0.78843366898148159</c:v>
                </c:pt>
                <c:pt idx="24447">
                  <c:v>0.78843437500000002</c:v>
                </c:pt>
                <c:pt idx="24448">
                  <c:v>0.78843539351851855</c:v>
                </c:pt>
                <c:pt idx="24449">
                  <c:v>0.788436111111111</c:v>
                </c:pt>
                <c:pt idx="24450">
                  <c:v>0.78843712962962964</c:v>
                </c:pt>
                <c:pt idx="24451">
                  <c:v>0.78843784722222221</c:v>
                </c:pt>
                <c:pt idx="24452">
                  <c:v>0.78843886574074074</c:v>
                </c:pt>
                <c:pt idx="24453">
                  <c:v>0.78843957175925927</c:v>
                </c:pt>
                <c:pt idx="24454">
                  <c:v>0.78844060185185183</c:v>
                </c:pt>
                <c:pt idx="24455">
                  <c:v>0.7884413194444444</c:v>
                </c:pt>
                <c:pt idx="24456">
                  <c:v>0.78844234953703707</c:v>
                </c:pt>
                <c:pt idx="24457">
                  <c:v>0.78844306712962953</c:v>
                </c:pt>
                <c:pt idx="24458">
                  <c:v>0.78844407407407413</c:v>
                </c:pt>
                <c:pt idx="24459">
                  <c:v>0.78844478009259256</c:v>
                </c:pt>
                <c:pt idx="24460">
                  <c:v>0.78844581018518511</c:v>
                </c:pt>
                <c:pt idx="24461">
                  <c:v>0.78844652777777779</c:v>
                </c:pt>
                <c:pt idx="24462">
                  <c:v>0.78844754629629632</c:v>
                </c:pt>
                <c:pt idx="24463">
                  <c:v>0.78844826388888889</c:v>
                </c:pt>
                <c:pt idx="24464">
                  <c:v>0.78844929398148145</c:v>
                </c:pt>
                <c:pt idx="24465">
                  <c:v>0.788450324074074</c:v>
                </c:pt>
                <c:pt idx="24466">
                  <c:v>0.78845103009259265</c:v>
                </c:pt>
                <c:pt idx="24467">
                  <c:v>0.78845172453703694</c:v>
                </c:pt>
                <c:pt idx="24468">
                  <c:v>0.78845276620370364</c:v>
                </c:pt>
                <c:pt idx="24469">
                  <c:v>0.78845346064814814</c:v>
                </c:pt>
                <c:pt idx="24470">
                  <c:v>0.78845450231481484</c:v>
                </c:pt>
                <c:pt idx="24471">
                  <c:v>0.78845519675925935</c:v>
                </c:pt>
                <c:pt idx="24472">
                  <c:v>0.78845623842592583</c:v>
                </c:pt>
                <c:pt idx="24473">
                  <c:v>0.78845694444444447</c:v>
                </c:pt>
                <c:pt idx="24474">
                  <c:v>0.78845797453703703</c:v>
                </c:pt>
                <c:pt idx="24475">
                  <c:v>0.78845868055555546</c:v>
                </c:pt>
                <c:pt idx="24476">
                  <c:v>0.78845971064814824</c:v>
                </c:pt>
                <c:pt idx="24477">
                  <c:v>0.78846041666666666</c:v>
                </c:pt>
                <c:pt idx="24478">
                  <c:v>0.78846143518518519</c:v>
                </c:pt>
                <c:pt idx="24479">
                  <c:v>0.78846212962962969</c:v>
                </c:pt>
                <c:pt idx="24480">
                  <c:v>0.78846317129629628</c:v>
                </c:pt>
                <c:pt idx="24481">
                  <c:v>0.78846386574074068</c:v>
                </c:pt>
                <c:pt idx="24482">
                  <c:v>0.78846490740740738</c:v>
                </c:pt>
                <c:pt idx="24483">
                  <c:v>0.78846560185185188</c:v>
                </c:pt>
                <c:pt idx="24484">
                  <c:v>0.78846663194444444</c:v>
                </c:pt>
                <c:pt idx="24485">
                  <c:v>0.78846734953703701</c:v>
                </c:pt>
                <c:pt idx="24486">
                  <c:v>0.78846837962962957</c:v>
                </c:pt>
                <c:pt idx="24487">
                  <c:v>0.78846909722222225</c:v>
                </c:pt>
                <c:pt idx="24488">
                  <c:v>0.78847011574074077</c:v>
                </c:pt>
                <c:pt idx="24489">
                  <c:v>0.78847083333333334</c:v>
                </c:pt>
                <c:pt idx="24490">
                  <c:v>0.78847185185185176</c:v>
                </c:pt>
                <c:pt idx="24491">
                  <c:v>0.78847256944444444</c:v>
                </c:pt>
                <c:pt idx="24492">
                  <c:v>0.78847358796296296</c:v>
                </c:pt>
                <c:pt idx="24493">
                  <c:v>0.78847430555555553</c:v>
                </c:pt>
                <c:pt idx="24494">
                  <c:v>0.78847532407407417</c:v>
                </c:pt>
                <c:pt idx="24495">
                  <c:v>0.78847603009259259</c:v>
                </c:pt>
                <c:pt idx="24496">
                  <c:v>0.78847706018518515</c:v>
                </c:pt>
                <c:pt idx="24497">
                  <c:v>0.7884777662037038</c:v>
                </c:pt>
                <c:pt idx="24498">
                  <c:v>0.78847880787037028</c:v>
                </c:pt>
                <c:pt idx="24499">
                  <c:v>0.78847983796296306</c:v>
                </c:pt>
                <c:pt idx="24500">
                  <c:v>0.78848087962962954</c:v>
                </c:pt>
                <c:pt idx="24501">
                  <c:v>0.78848192129629624</c:v>
                </c:pt>
                <c:pt idx="24502">
                  <c:v>0.78848297453703697</c:v>
                </c:pt>
                <c:pt idx="24503">
                  <c:v>0.78848401620370367</c:v>
                </c:pt>
                <c:pt idx="24504">
                  <c:v>0.78848484953703701</c:v>
                </c:pt>
                <c:pt idx="24505">
                  <c:v>0.78848575231481488</c:v>
                </c:pt>
                <c:pt idx="24506">
                  <c:v>0.78848644675925927</c:v>
                </c:pt>
                <c:pt idx="24507">
                  <c:v>0.78848747685185183</c:v>
                </c:pt>
                <c:pt idx="24508">
                  <c:v>0.78848818287037037</c:v>
                </c:pt>
                <c:pt idx="24509">
                  <c:v>0.78848922453703707</c:v>
                </c:pt>
                <c:pt idx="24510">
                  <c:v>0.78848994212962964</c:v>
                </c:pt>
                <c:pt idx="24511">
                  <c:v>0.78849096064814816</c:v>
                </c:pt>
                <c:pt idx="24512">
                  <c:v>0.78849167824074085</c:v>
                </c:pt>
                <c:pt idx="24513">
                  <c:v>0.78849268518518523</c:v>
                </c:pt>
                <c:pt idx="24514">
                  <c:v>0.7884934027777778</c:v>
                </c:pt>
                <c:pt idx="24515">
                  <c:v>0.78849443287037035</c:v>
                </c:pt>
                <c:pt idx="24516">
                  <c:v>0.78849513888888889</c:v>
                </c:pt>
                <c:pt idx="24517">
                  <c:v>0.78849615740740742</c:v>
                </c:pt>
                <c:pt idx="24518">
                  <c:v>0.78849686342592584</c:v>
                </c:pt>
                <c:pt idx="24519">
                  <c:v>0.78849789351851862</c:v>
                </c:pt>
                <c:pt idx="24520">
                  <c:v>0.78849859953703705</c:v>
                </c:pt>
                <c:pt idx="24521">
                  <c:v>0.78849962962962961</c:v>
                </c:pt>
                <c:pt idx="24522">
                  <c:v>0.78850033564814825</c:v>
                </c:pt>
                <c:pt idx="24523">
                  <c:v>0.78850136574074081</c:v>
                </c:pt>
                <c:pt idx="24524">
                  <c:v>0.78850208333333338</c:v>
                </c:pt>
                <c:pt idx="24525">
                  <c:v>0.78850311342592594</c:v>
                </c:pt>
                <c:pt idx="24526">
                  <c:v>0.78850383101851851</c:v>
                </c:pt>
                <c:pt idx="24527">
                  <c:v>0.788504837962963</c:v>
                </c:pt>
                <c:pt idx="24528">
                  <c:v>0.78850555555555557</c:v>
                </c:pt>
                <c:pt idx="24529">
                  <c:v>0.7885065740740741</c:v>
                </c:pt>
                <c:pt idx="24530">
                  <c:v>0.78850729166666655</c:v>
                </c:pt>
                <c:pt idx="24531">
                  <c:v>0.78850829861111116</c:v>
                </c:pt>
                <c:pt idx="24532">
                  <c:v>0.78850936342592581</c:v>
                </c:pt>
                <c:pt idx="24533">
                  <c:v>0.78851005787037032</c:v>
                </c:pt>
                <c:pt idx="24534">
                  <c:v>0.78851076388888897</c:v>
                </c:pt>
                <c:pt idx="24535">
                  <c:v>0.78851178240740738</c:v>
                </c:pt>
                <c:pt idx="24536">
                  <c:v>0.78851251157407409</c:v>
                </c:pt>
                <c:pt idx="24537">
                  <c:v>0.78851351851851847</c:v>
                </c:pt>
                <c:pt idx="24538">
                  <c:v>0.78851491898148141</c:v>
                </c:pt>
                <c:pt idx="24539">
                  <c:v>0.78851596064814811</c:v>
                </c:pt>
                <c:pt idx="24540">
                  <c:v>0.78851699074074066</c:v>
                </c:pt>
                <c:pt idx="24541">
                  <c:v>0.78851771990740749</c:v>
                </c:pt>
                <c:pt idx="24542">
                  <c:v>0.78851872685185187</c:v>
                </c:pt>
                <c:pt idx="24543">
                  <c:v>0.78851945601851847</c:v>
                </c:pt>
                <c:pt idx="24544">
                  <c:v>0.78852046296296285</c:v>
                </c:pt>
                <c:pt idx="24545">
                  <c:v>0.78852118055555553</c:v>
                </c:pt>
                <c:pt idx="24546">
                  <c:v>0.78852225694444444</c:v>
                </c:pt>
                <c:pt idx="24547">
                  <c:v>0.78852291666666663</c:v>
                </c:pt>
                <c:pt idx="24548">
                  <c:v>0.78852393518518527</c:v>
                </c:pt>
                <c:pt idx="24549">
                  <c:v>0.78852465277777783</c:v>
                </c:pt>
                <c:pt idx="24550">
                  <c:v>0.78852567129629625</c:v>
                </c:pt>
                <c:pt idx="24551">
                  <c:v>0.78852638888888882</c:v>
                </c:pt>
                <c:pt idx="24552">
                  <c:v>0.78852741898148138</c:v>
                </c:pt>
                <c:pt idx="24553">
                  <c:v>0.78852812500000002</c:v>
                </c:pt>
                <c:pt idx="24554">
                  <c:v>0.78852916666666673</c:v>
                </c:pt>
                <c:pt idx="24555">
                  <c:v>0.78852987268518515</c:v>
                </c:pt>
                <c:pt idx="24556">
                  <c:v>0.78853087962962964</c:v>
                </c:pt>
                <c:pt idx="24557">
                  <c:v>0.78853226851851854</c:v>
                </c:pt>
                <c:pt idx="24558">
                  <c:v>0.78853331018518524</c:v>
                </c:pt>
                <c:pt idx="24559">
                  <c:v>0.78853436342592598</c:v>
                </c:pt>
                <c:pt idx="24560">
                  <c:v>0.7885350694444444</c:v>
                </c:pt>
                <c:pt idx="24561">
                  <c:v>0.78853609953703696</c:v>
                </c:pt>
                <c:pt idx="24562">
                  <c:v>0.78853681712962953</c:v>
                </c:pt>
                <c:pt idx="24563">
                  <c:v>0.78853783564814817</c:v>
                </c:pt>
                <c:pt idx="24564">
                  <c:v>0.78853855324074074</c:v>
                </c:pt>
                <c:pt idx="24565">
                  <c:v>0.78853956018518512</c:v>
                </c:pt>
                <c:pt idx="24566">
                  <c:v>0.78854026620370377</c:v>
                </c:pt>
                <c:pt idx="24567">
                  <c:v>0.78854129629629632</c:v>
                </c:pt>
                <c:pt idx="24568">
                  <c:v>0.78854201388888889</c:v>
                </c:pt>
                <c:pt idx="24569">
                  <c:v>0.78854304398148145</c:v>
                </c:pt>
                <c:pt idx="24570">
                  <c:v>0.78854373842592596</c:v>
                </c:pt>
                <c:pt idx="24571">
                  <c:v>0.78854476851851851</c:v>
                </c:pt>
                <c:pt idx="24572">
                  <c:v>0.78854547453703694</c:v>
                </c:pt>
                <c:pt idx="24573">
                  <c:v>0.78854650462962972</c:v>
                </c:pt>
                <c:pt idx="24574">
                  <c:v>0.78854721064814814</c:v>
                </c:pt>
                <c:pt idx="24575">
                  <c:v>0.7885482407407407</c:v>
                </c:pt>
                <c:pt idx="24576">
                  <c:v>0.78854895833333327</c:v>
                </c:pt>
                <c:pt idx="24577">
                  <c:v>0.78854998842592583</c:v>
                </c:pt>
                <c:pt idx="24578">
                  <c:v>0.78855069444444448</c:v>
                </c:pt>
                <c:pt idx="24579">
                  <c:v>0.78855172453703704</c:v>
                </c:pt>
                <c:pt idx="24580">
                  <c:v>0.78855243055555546</c:v>
                </c:pt>
                <c:pt idx="24581">
                  <c:v>0.7885534490740741</c:v>
                </c:pt>
                <c:pt idx="24582">
                  <c:v>0.78855416666666667</c:v>
                </c:pt>
                <c:pt idx="24583">
                  <c:v>0.78855518518518519</c:v>
                </c:pt>
                <c:pt idx="24584">
                  <c:v>0.78855589120370373</c:v>
                </c:pt>
                <c:pt idx="24585">
                  <c:v>0.78855693287037043</c:v>
                </c:pt>
                <c:pt idx="24586">
                  <c:v>0.78855763888888886</c:v>
                </c:pt>
                <c:pt idx="24587">
                  <c:v>0.78855866898148141</c:v>
                </c:pt>
                <c:pt idx="24588">
                  <c:v>0.78855953703703696</c:v>
                </c:pt>
                <c:pt idx="24589">
                  <c:v>0.78856039351851859</c:v>
                </c:pt>
                <c:pt idx="24590">
                  <c:v>0.78856111111111105</c:v>
                </c:pt>
                <c:pt idx="24591">
                  <c:v>0.78856214120370371</c:v>
                </c:pt>
                <c:pt idx="24592">
                  <c:v>0.78856284722222225</c:v>
                </c:pt>
                <c:pt idx="24593">
                  <c:v>0.78856386574074078</c:v>
                </c:pt>
                <c:pt idx="24594">
                  <c:v>0.78856460648148152</c:v>
                </c:pt>
                <c:pt idx="24595">
                  <c:v>0.78856560185185176</c:v>
                </c:pt>
                <c:pt idx="24596">
                  <c:v>0.78856630787037041</c:v>
                </c:pt>
                <c:pt idx="24597">
                  <c:v>0.78856733796296297</c:v>
                </c:pt>
                <c:pt idx="24598">
                  <c:v>0.78856805555555554</c:v>
                </c:pt>
                <c:pt idx="24599">
                  <c:v>0.78856908564814809</c:v>
                </c:pt>
                <c:pt idx="24600">
                  <c:v>0.78856979166666663</c:v>
                </c:pt>
                <c:pt idx="24601">
                  <c:v>0.7885708217592593</c:v>
                </c:pt>
                <c:pt idx="24602">
                  <c:v>0.78857221064814809</c:v>
                </c:pt>
                <c:pt idx="24603">
                  <c:v>0.78857325231481479</c:v>
                </c:pt>
                <c:pt idx="24604">
                  <c:v>0.78857429398148149</c:v>
                </c:pt>
                <c:pt idx="24605">
                  <c:v>0.78857501157407406</c:v>
                </c:pt>
                <c:pt idx="24606">
                  <c:v>0.78857603009259269</c:v>
                </c:pt>
                <c:pt idx="24607">
                  <c:v>0.78857673611111112</c:v>
                </c:pt>
                <c:pt idx="24608">
                  <c:v>0.78857775462962965</c:v>
                </c:pt>
                <c:pt idx="24609">
                  <c:v>0.78857846064814818</c:v>
                </c:pt>
                <c:pt idx="24610">
                  <c:v>0.78857950231481488</c:v>
                </c:pt>
                <c:pt idx="24611">
                  <c:v>0.78858020833333331</c:v>
                </c:pt>
                <c:pt idx="24612">
                  <c:v>0.78858123842592587</c:v>
                </c:pt>
                <c:pt idx="24613">
                  <c:v>0.78858194444444452</c:v>
                </c:pt>
                <c:pt idx="24614">
                  <c:v>0.78858297453703707</c:v>
                </c:pt>
                <c:pt idx="24615">
                  <c:v>0.78858369212962964</c:v>
                </c:pt>
                <c:pt idx="24616">
                  <c:v>0.78858471064814817</c:v>
                </c:pt>
                <c:pt idx="24617">
                  <c:v>0.78858542824074085</c:v>
                </c:pt>
                <c:pt idx="24618">
                  <c:v>0.78858643518518523</c:v>
                </c:pt>
                <c:pt idx="24619">
                  <c:v>0.7885871527777778</c:v>
                </c:pt>
                <c:pt idx="24620">
                  <c:v>0.78858818287037036</c:v>
                </c:pt>
                <c:pt idx="24621">
                  <c:v>0.78858890046296304</c:v>
                </c:pt>
                <c:pt idx="24622">
                  <c:v>0.78858990740740742</c:v>
                </c:pt>
                <c:pt idx="24623">
                  <c:v>0.78859061342592585</c:v>
                </c:pt>
                <c:pt idx="24624">
                  <c:v>0.78859165509259255</c:v>
                </c:pt>
                <c:pt idx="24625">
                  <c:v>0.78859236111111108</c:v>
                </c:pt>
                <c:pt idx="24626">
                  <c:v>0.78859339120370375</c:v>
                </c:pt>
                <c:pt idx="24627">
                  <c:v>0.78859409722222218</c:v>
                </c:pt>
                <c:pt idx="24628">
                  <c:v>0.78859512731481474</c:v>
                </c:pt>
                <c:pt idx="24629">
                  <c:v>0.78859583333333338</c:v>
                </c:pt>
                <c:pt idx="24630">
                  <c:v>0.7885968518518518</c:v>
                </c:pt>
                <c:pt idx="24631">
                  <c:v>0.78859756944444437</c:v>
                </c:pt>
                <c:pt idx="24632">
                  <c:v>0.78859859953703693</c:v>
                </c:pt>
                <c:pt idx="24633">
                  <c:v>0.78859930555555557</c:v>
                </c:pt>
                <c:pt idx="24634">
                  <c:v>0.78860033564814813</c:v>
                </c:pt>
                <c:pt idx="24635">
                  <c:v>0.78860103009259264</c:v>
                </c:pt>
                <c:pt idx="24636">
                  <c:v>0.78860207175925934</c:v>
                </c:pt>
                <c:pt idx="24637">
                  <c:v>0.78860277777777776</c:v>
                </c:pt>
                <c:pt idx="24638">
                  <c:v>0.78860379629629629</c:v>
                </c:pt>
                <c:pt idx="24639">
                  <c:v>0.78860451388888897</c:v>
                </c:pt>
                <c:pt idx="24640">
                  <c:v>0.78860553240740738</c:v>
                </c:pt>
                <c:pt idx="24641">
                  <c:v>0.78860624999999995</c:v>
                </c:pt>
                <c:pt idx="24642">
                  <c:v>0.78860728009259262</c:v>
                </c:pt>
                <c:pt idx="24643">
                  <c:v>0.78860798611111116</c:v>
                </c:pt>
                <c:pt idx="24644">
                  <c:v>0.78860901620370372</c:v>
                </c:pt>
                <c:pt idx="24645">
                  <c:v>0.78860972222222225</c:v>
                </c:pt>
                <c:pt idx="24646">
                  <c:v>0.78861074074074067</c:v>
                </c:pt>
                <c:pt idx="24647">
                  <c:v>0.78861145833333335</c:v>
                </c:pt>
                <c:pt idx="24648">
                  <c:v>0.78861247685185187</c:v>
                </c:pt>
                <c:pt idx="24649">
                  <c:v>0.7886131828703703</c:v>
                </c:pt>
                <c:pt idx="24650">
                  <c:v>0.788614224537037</c:v>
                </c:pt>
                <c:pt idx="24651">
                  <c:v>0.78861493055555554</c:v>
                </c:pt>
                <c:pt idx="24652">
                  <c:v>0.78861596064814821</c:v>
                </c:pt>
                <c:pt idx="24653">
                  <c:v>0.78861666666666663</c:v>
                </c:pt>
                <c:pt idx="24654">
                  <c:v>0.78861769675925919</c:v>
                </c:pt>
                <c:pt idx="24655">
                  <c:v>0.78861840277777784</c:v>
                </c:pt>
                <c:pt idx="24656">
                  <c:v>0.7886194328703704</c:v>
                </c:pt>
                <c:pt idx="24657">
                  <c:v>0.78862013888888882</c:v>
                </c:pt>
                <c:pt idx="24658">
                  <c:v>0.78862116898148138</c:v>
                </c:pt>
                <c:pt idx="24659">
                  <c:v>0.78862187500000003</c:v>
                </c:pt>
                <c:pt idx="24660">
                  <c:v>0.78862290509259259</c:v>
                </c:pt>
                <c:pt idx="24661">
                  <c:v>0.78862362268518515</c:v>
                </c:pt>
                <c:pt idx="24662">
                  <c:v>0.78862462962962965</c:v>
                </c:pt>
                <c:pt idx="24663">
                  <c:v>0.78862534722222222</c:v>
                </c:pt>
                <c:pt idx="24664">
                  <c:v>0.78862672453703697</c:v>
                </c:pt>
                <c:pt idx="24665">
                  <c:v>0.78862776620370367</c:v>
                </c:pt>
                <c:pt idx="24666">
                  <c:v>0.78862880787037037</c:v>
                </c:pt>
                <c:pt idx="24667">
                  <c:v>0.78863053240740744</c:v>
                </c:pt>
                <c:pt idx="24668">
                  <c:v>0.78863158564814817</c:v>
                </c:pt>
                <c:pt idx="24669">
                  <c:v>0.78863230324074074</c:v>
                </c:pt>
                <c:pt idx="24670">
                  <c:v>0.78863331018518512</c:v>
                </c:pt>
                <c:pt idx="24671">
                  <c:v>0.78863436342592586</c:v>
                </c:pt>
                <c:pt idx="24672">
                  <c:v>0.7886350694444445</c:v>
                </c:pt>
                <c:pt idx="24673">
                  <c:v>0.78863608796296303</c:v>
                </c:pt>
                <c:pt idx="24674">
                  <c:v>0.78863679398148145</c:v>
                </c:pt>
                <c:pt idx="24675">
                  <c:v>0.78863782407407401</c:v>
                </c:pt>
                <c:pt idx="24676">
                  <c:v>0.78863853009259266</c:v>
                </c:pt>
                <c:pt idx="24677">
                  <c:v>0.78863957175925925</c:v>
                </c:pt>
                <c:pt idx="24678">
                  <c:v>0.78864027777777779</c:v>
                </c:pt>
                <c:pt idx="24679">
                  <c:v>0.7886412962962962</c:v>
                </c:pt>
                <c:pt idx="24680">
                  <c:v>0.78864201388888888</c:v>
                </c:pt>
                <c:pt idx="24681">
                  <c:v>0.78864303240740741</c:v>
                </c:pt>
                <c:pt idx="24682">
                  <c:v>0.78864374999999998</c:v>
                </c:pt>
                <c:pt idx="24683">
                  <c:v>0.78864476851851861</c:v>
                </c:pt>
                <c:pt idx="24684">
                  <c:v>0.78864549768518521</c:v>
                </c:pt>
                <c:pt idx="24685">
                  <c:v>0.7886465046296296</c:v>
                </c:pt>
                <c:pt idx="24686">
                  <c:v>0.78864721064814824</c:v>
                </c:pt>
                <c:pt idx="24687">
                  <c:v>0.7886482407407408</c:v>
                </c:pt>
                <c:pt idx="24688">
                  <c:v>0.78864895833333337</c:v>
                </c:pt>
                <c:pt idx="24689">
                  <c:v>0.78864998842592593</c:v>
                </c:pt>
                <c:pt idx="24690">
                  <c:v>0.78865069444444436</c:v>
                </c:pt>
                <c:pt idx="24691">
                  <c:v>0.78865172453703714</c:v>
                </c:pt>
                <c:pt idx="24692">
                  <c:v>0.78865243055555556</c:v>
                </c:pt>
                <c:pt idx="24693">
                  <c:v>0.78865344907407409</c:v>
                </c:pt>
                <c:pt idx="24694">
                  <c:v>0.78865416666666677</c:v>
                </c:pt>
                <c:pt idx="24695">
                  <c:v>0.78865518518518518</c:v>
                </c:pt>
                <c:pt idx="24696">
                  <c:v>0.78865590277777775</c:v>
                </c:pt>
                <c:pt idx="24697">
                  <c:v>0.78865693287037031</c:v>
                </c:pt>
                <c:pt idx="24698">
                  <c:v>0.78865763888888896</c:v>
                </c:pt>
                <c:pt idx="24699">
                  <c:v>0.78865865740740748</c:v>
                </c:pt>
                <c:pt idx="24700">
                  <c:v>0.78865936342592591</c:v>
                </c:pt>
                <c:pt idx="24701">
                  <c:v>0.78866039351851847</c:v>
                </c:pt>
                <c:pt idx="24702">
                  <c:v>0.788661099537037</c:v>
                </c:pt>
                <c:pt idx="24703">
                  <c:v>0.78866212962962967</c:v>
                </c:pt>
                <c:pt idx="24704">
                  <c:v>0.7886628356481481</c:v>
                </c:pt>
                <c:pt idx="24705">
                  <c:v>0.78866386574074065</c:v>
                </c:pt>
                <c:pt idx="24706">
                  <c:v>0.78866458333333334</c:v>
                </c:pt>
                <c:pt idx="24707">
                  <c:v>0.78866560185185186</c:v>
                </c:pt>
                <c:pt idx="24708">
                  <c:v>0.78866631944444443</c:v>
                </c:pt>
                <c:pt idx="24709">
                  <c:v>0.78866733796296307</c:v>
                </c:pt>
                <c:pt idx="24710">
                  <c:v>0.78866805555555552</c:v>
                </c:pt>
                <c:pt idx="24711">
                  <c:v>0.78866908564814819</c:v>
                </c:pt>
                <c:pt idx="24712">
                  <c:v>0.78866980324074076</c:v>
                </c:pt>
                <c:pt idx="24713">
                  <c:v>0.78867081018518526</c:v>
                </c:pt>
                <c:pt idx="24714">
                  <c:v>0.78867151620370368</c:v>
                </c:pt>
                <c:pt idx="24715">
                  <c:v>0.78867255787037038</c:v>
                </c:pt>
                <c:pt idx="24716">
                  <c:v>0.78867326388888881</c:v>
                </c:pt>
                <c:pt idx="24717">
                  <c:v>0.78867428240740745</c:v>
                </c:pt>
                <c:pt idx="24718">
                  <c:v>0.78867500000000001</c:v>
                </c:pt>
                <c:pt idx="24719">
                  <c:v>0.78867601851851854</c:v>
                </c:pt>
                <c:pt idx="24720">
                  <c:v>0.788676736111111</c:v>
                </c:pt>
                <c:pt idx="24721">
                  <c:v>0.78867775462962963</c:v>
                </c:pt>
                <c:pt idx="24722">
                  <c:v>0.7886784722222222</c:v>
                </c:pt>
                <c:pt idx="24723">
                  <c:v>0.78867949074074073</c:v>
                </c:pt>
                <c:pt idx="24724">
                  <c:v>0.78868021990740733</c:v>
                </c:pt>
                <c:pt idx="24725">
                  <c:v>0.78868122685185182</c:v>
                </c:pt>
                <c:pt idx="24726">
                  <c:v>0.78868192129629622</c:v>
                </c:pt>
                <c:pt idx="24727">
                  <c:v>0.78868295138888878</c:v>
                </c:pt>
                <c:pt idx="24728">
                  <c:v>0.78868365740740742</c:v>
                </c:pt>
                <c:pt idx="24729">
                  <c:v>0.78868471064814816</c:v>
                </c:pt>
                <c:pt idx="24730">
                  <c:v>0.78868540509259255</c:v>
                </c:pt>
                <c:pt idx="24731">
                  <c:v>0.78868643518518511</c:v>
                </c:pt>
                <c:pt idx="24732">
                  <c:v>0.78868714120370376</c:v>
                </c:pt>
                <c:pt idx="24733">
                  <c:v>0.78868818287037035</c:v>
                </c:pt>
                <c:pt idx="24734">
                  <c:v>0.78868888888888888</c:v>
                </c:pt>
                <c:pt idx="24735">
                  <c:v>0.7886899074074073</c:v>
                </c:pt>
                <c:pt idx="24736">
                  <c:v>0.78869062499999998</c:v>
                </c:pt>
                <c:pt idx="24737">
                  <c:v>0.7886916435185185</c:v>
                </c:pt>
                <c:pt idx="24738">
                  <c:v>0.78869236111111107</c:v>
                </c:pt>
                <c:pt idx="24739">
                  <c:v>0.78869337962962971</c:v>
                </c:pt>
                <c:pt idx="24740">
                  <c:v>0.78869408564814814</c:v>
                </c:pt>
                <c:pt idx="24741">
                  <c:v>0.78869512731481484</c:v>
                </c:pt>
                <c:pt idx="24742">
                  <c:v>0.78869583333333326</c:v>
                </c:pt>
                <c:pt idx="24743">
                  <c:v>0.78869686342592582</c:v>
                </c:pt>
                <c:pt idx="24744">
                  <c:v>0.78869756944444447</c:v>
                </c:pt>
                <c:pt idx="24745">
                  <c:v>0.78869859953703703</c:v>
                </c:pt>
                <c:pt idx="24746">
                  <c:v>0.78869930555555545</c:v>
                </c:pt>
                <c:pt idx="24747">
                  <c:v>0.78870032407407409</c:v>
                </c:pt>
                <c:pt idx="24748">
                  <c:v>0.78870104166666666</c:v>
                </c:pt>
                <c:pt idx="24749">
                  <c:v>0.78870207175925922</c:v>
                </c:pt>
                <c:pt idx="24750">
                  <c:v>0.78870277777777786</c:v>
                </c:pt>
                <c:pt idx="24751">
                  <c:v>0.78870380787037042</c:v>
                </c:pt>
                <c:pt idx="24752">
                  <c:v>0.78870451388888885</c:v>
                </c:pt>
                <c:pt idx="24753">
                  <c:v>0.78870553240740737</c:v>
                </c:pt>
                <c:pt idx="24754">
                  <c:v>0.78870623842592591</c:v>
                </c:pt>
                <c:pt idx="24755">
                  <c:v>0.78870728009259261</c:v>
                </c:pt>
                <c:pt idx="24756">
                  <c:v>0.78870798611111115</c:v>
                </c:pt>
                <c:pt idx="24757">
                  <c:v>0.78870900462962956</c:v>
                </c:pt>
                <c:pt idx="24758">
                  <c:v>0.78870971064814821</c:v>
                </c:pt>
                <c:pt idx="24759">
                  <c:v>0.7887107523148148</c:v>
                </c:pt>
                <c:pt idx="24760">
                  <c:v>0.78871145833333334</c:v>
                </c:pt>
                <c:pt idx="24761">
                  <c:v>0.7887124884259259</c:v>
                </c:pt>
                <c:pt idx="24762">
                  <c:v>0.78871319444444443</c:v>
                </c:pt>
                <c:pt idx="24763">
                  <c:v>0.7887142245370371</c:v>
                </c:pt>
                <c:pt idx="24764">
                  <c:v>0.78871494212962956</c:v>
                </c:pt>
                <c:pt idx="24765">
                  <c:v>0.78871594907407416</c:v>
                </c:pt>
                <c:pt idx="24766">
                  <c:v>0.78871665509259259</c:v>
                </c:pt>
                <c:pt idx="24767">
                  <c:v>0.78871768518518515</c:v>
                </c:pt>
                <c:pt idx="24768">
                  <c:v>0.78871841435185186</c:v>
                </c:pt>
                <c:pt idx="24769">
                  <c:v>0.78871942129629635</c:v>
                </c:pt>
                <c:pt idx="24770">
                  <c:v>0.78872015046296295</c:v>
                </c:pt>
                <c:pt idx="24771">
                  <c:v>0.78872115740740734</c:v>
                </c:pt>
                <c:pt idx="24772">
                  <c:v>0.78872187499999991</c:v>
                </c:pt>
                <c:pt idx="24773">
                  <c:v>0.78872290509259269</c:v>
                </c:pt>
                <c:pt idx="24774">
                  <c:v>0.78872361111111111</c:v>
                </c:pt>
                <c:pt idx="24775">
                  <c:v>0.78872464120370367</c:v>
                </c:pt>
                <c:pt idx="24776">
                  <c:v>0.78872534722222232</c:v>
                </c:pt>
                <c:pt idx="24777">
                  <c:v>0.78872636574074073</c:v>
                </c:pt>
                <c:pt idx="24778">
                  <c:v>0.7887270833333333</c:v>
                </c:pt>
                <c:pt idx="24779">
                  <c:v>0.78872810185185183</c:v>
                </c:pt>
                <c:pt idx="24780">
                  <c:v>0.78872880787037036</c:v>
                </c:pt>
                <c:pt idx="24781">
                  <c:v>0.78872983796296303</c:v>
                </c:pt>
                <c:pt idx="24782">
                  <c:v>0.78873055555555549</c:v>
                </c:pt>
                <c:pt idx="24783">
                  <c:v>0.78873159722222219</c:v>
                </c:pt>
                <c:pt idx="24784">
                  <c:v>0.7887322916666667</c:v>
                </c:pt>
                <c:pt idx="24785">
                  <c:v>0.78873331018518522</c:v>
                </c:pt>
                <c:pt idx="24786">
                  <c:v>0.78873402777777779</c:v>
                </c:pt>
                <c:pt idx="24787">
                  <c:v>0.78873505787037035</c:v>
                </c:pt>
                <c:pt idx="24788">
                  <c:v>0.78873608796296291</c:v>
                </c:pt>
                <c:pt idx="24789">
                  <c:v>0.78873714120370364</c:v>
                </c:pt>
                <c:pt idx="24790">
                  <c:v>0.78873817129629631</c:v>
                </c:pt>
                <c:pt idx="24791">
                  <c:v>0.78873922453703704</c:v>
                </c:pt>
                <c:pt idx="24792">
                  <c:v>0.78874026620370374</c:v>
                </c:pt>
                <c:pt idx="24793">
                  <c:v>0.78874130787037033</c:v>
                </c:pt>
                <c:pt idx="24794">
                  <c:v>0.788742337962963</c:v>
                </c:pt>
                <c:pt idx="24795">
                  <c:v>0.78874337962962959</c:v>
                </c:pt>
                <c:pt idx="24796">
                  <c:v>0.78874442129629629</c:v>
                </c:pt>
                <c:pt idx="24797">
                  <c:v>0.78874547453703714</c:v>
                </c:pt>
                <c:pt idx="24798">
                  <c:v>0.78874651620370362</c:v>
                </c:pt>
                <c:pt idx="24799">
                  <c:v>0.78874755787037032</c:v>
                </c:pt>
                <c:pt idx="24800">
                  <c:v>0.78874859953703702</c:v>
                </c:pt>
                <c:pt idx="24801">
                  <c:v>0.78874962962962958</c:v>
                </c:pt>
                <c:pt idx="24802">
                  <c:v>0.78875068287037031</c:v>
                </c:pt>
                <c:pt idx="24803">
                  <c:v>0.78875171296296298</c:v>
                </c:pt>
                <c:pt idx="24804">
                  <c:v>0.78875276620370371</c:v>
                </c:pt>
                <c:pt idx="24805">
                  <c:v>0.78875380787037042</c:v>
                </c:pt>
                <c:pt idx="24806">
                  <c:v>0.78875484953703701</c:v>
                </c:pt>
                <c:pt idx="24807">
                  <c:v>0.78875587962962967</c:v>
                </c:pt>
                <c:pt idx="24808">
                  <c:v>0.78875693287037041</c:v>
                </c:pt>
                <c:pt idx="24809">
                  <c:v>0.78875797453703711</c:v>
                </c:pt>
                <c:pt idx="24810">
                  <c:v>0.78875900462962967</c:v>
                </c:pt>
                <c:pt idx="24811">
                  <c:v>0.78876004629629637</c:v>
                </c:pt>
                <c:pt idx="24812">
                  <c:v>0.78876108796296307</c:v>
                </c:pt>
                <c:pt idx="24813">
                  <c:v>0.78876214120370369</c:v>
                </c:pt>
                <c:pt idx="24814">
                  <c:v>0.78876317129629625</c:v>
                </c:pt>
                <c:pt idx="24815">
                  <c:v>0.78876422453703698</c:v>
                </c:pt>
                <c:pt idx="24816">
                  <c:v>0.78876526620370369</c:v>
                </c:pt>
                <c:pt idx="24817">
                  <c:v>0.78876629629629624</c:v>
                </c:pt>
                <c:pt idx="24818">
                  <c:v>0.78876733796296294</c:v>
                </c:pt>
                <c:pt idx="24819">
                  <c:v>0.78876837962962965</c:v>
                </c:pt>
                <c:pt idx="24820">
                  <c:v>0.78876942129629635</c:v>
                </c:pt>
                <c:pt idx="24821">
                  <c:v>0.78877047453703708</c:v>
                </c:pt>
                <c:pt idx="24822">
                  <c:v>0.78877150462962964</c:v>
                </c:pt>
                <c:pt idx="24823">
                  <c:v>0.78877255787037048</c:v>
                </c:pt>
                <c:pt idx="24824">
                  <c:v>0.78877358796296304</c:v>
                </c:pt>
                <c:pt idx="24825">
                  <c:v>0.78877462962962974</c:v>
                </c:pt>
                <c:pt idx="24826">
                  <c:v>0.78877567129629622</c:v>
                </c:pt>
                <c:pt idx="24827">
                  <c:v>0.78877672453703707</c:v>
                </c:pt>
                <c:pt idx="24828">
                  <c:v>0.78877775462962962</c:v>
                </c:pt>
                <c:pt idx="24829">
                  <c:v>0.78877879629629633</c:v>
                </c:pt>
                <c:pt idx="24830">
                  <c:v>0.78877984953703706</c:v>
                </c:pt>
                <c:pt idx="24831">
                  <c:v>0.78878089120370376</c:v>
                </c:pt>
                <c:pt idx="24832">
                  <c:v>0.78878193287037035</c:v>
                </c:pt>
                <c:pt idx="24833">
                  <c:v>0.78878296296296302</c:v>
                </c:pt>
                <c:pt idx="24834">
                  <c:v>0.78878412037037038</c:v>
                </c:pt>
                <c:pt idx="24835">
                  <c:v>0.78878540509259265</c:v>
                </c:pt>
                <c:pt idx="24836">
                  <c:v>0.78878643518518521</c:v>
                </c:pt>
                <c:pt idx="24837">
                  <c:v>0.78878747685185191</c:v>
                </c:pt>
                <c:pt idx="24838">
                  <c:v>0.7887885185185185</c:v>
                </c:pt>
                <c:pt idx="24839">
                  <c:v>0.7887895601851852</c:v>
                </c:pt>
                <c:pt idx="24840">
                  <c:v>0.788790636574074</c:v>
                </c:pt>
                <c:pt idx="24841">
                  <c:v>0.78879166666666667</c:v>
                </c:pt>
                <c:pt idx="24842">
                  <c:v>0.78879268518518508</c:v>
                </c:pt>
                <c:pt idx="24843">
                  <c:v>0.78879372685185178</c:v>
                </c:pt>
                <c:pt idx="24844">
                  <c:v>0.78879476851851849</c:v>
                </c:pt>
                <c:pt idx="24845">
                  <c:v>0.78879583333333336</c:v>
                </c:pt>
                <c:pt idx="24846">
                  <c:v>0.78879686342592592</c:v>
                </c:pt>
                <c:pt idx="24847">
                  <c:v>0.78879789351851848</c:v>
                </c:pt>
                <c:pt idx="24848">
                  <c:v>0.78879893518518518</c:v>
                </c:pt>
                <c:pt idx="24849">
                  <c:v>0.78879997685185188</c:v>
                </c:pt>
                <c:pt idx="24850">
                  <c:v>0.78880103009259261</c:v>
                </c:pt>
                <c:pt idx="24851">
                  <c:v>0.78880206018518517</c:v>
                </c:pt>
                <c:pt idx="24852">
                  <c:v>0.78880344907407407</c:v>
                </c:pt>
                <c:pt idx="24853">
                  <c:v>0.78880451388888895</c:v>
                </c:pt>
                <c:pt idx="24854">
                  <c:v>0.78880553240740747</c:v>
                </c:pt>
                <c:pt idx="24855">
                  <c:v>0.78880657407407406</c:v>
                </c:pt>
                <c:pt idx="24856">
                  <c:v>0.78880761574074076</c:v>
                </c:pt>
                <c:pt idx="24857">
                  <c:v>0.78880865740740747</c:v>
                </c:pt>
                <c:pt idx="24858">
                  <c:v>0.78880969907407417</c:v>
                </c:pt>
                <c:pt idx="24859">
                  <c:v>0.78881074074074065</c:v>
                </c:pt>
                <c:pt idx="24860">
                  <c:v>0.78881178240740735</c:v>
                </c:pt>
                <c:pt idx="24861">
                  <c:v>0.78881282407407405</c:v>
                </c:pt>
                <c:pt idx="24862">
                  <c:v>0.78881387731481478</c:v>
                </c:pt>
                <c:pt idx="24863">
                  <c:v>0.78881490740740734</c:v>
                </c:pt>
                <c:pt idx="24864">
                  <c:v>0.78881594907407404</c:v>
                </c:pt>
                <c:pt idx="24865">
                  <c:v>0.78881699074074074</c:v>
                </c:pt>
                <c:pt idx="24866">
                  <c:v>0.78881803240740744</c:v>
                </c:pt>
                <c:pt idx="24867">
                  <c:v>0.78881907407407414</c:v>
                </c:pt>
                <c:pt idx="24868">
                  <c:v>0.78882015046296294</c:v>
                </c:pt>
                <c:pt idx="24869">
                  <c:v>0.78882151620370367</c:v>
                </c:pt>
                <c:pt idx="24870">
                  <c:v>0.78882254629629633</c:v>
                </c:pt>
                <c:pt idx="24871">
                  <c:v>0.78882358796296292</c:v>
                </c:pt>
                <c:pt idx="24872">
                  <c:v>0.78882462962962963</c:v>
                </c:pt>
                <c:pt idx="24873">
                  <c:v>0.78882567129629633</c:v>
                </c:pt>
                <c:pt idx="24874">
                  <c:v>0.78882671296296303</c:v>
                </c:pt>
                <c:pt idx="24875">
                  <c:v>0.78882775462962973</c:v>
                </c:pt>
                <c:pt idx="24876">
                  <c:v>0.78882879629629621</c:v>
                </c:pt>
                <c:pt idx="24877">
                  <c:v>0.78882983796296291</c:v>
                </c:pt>
                <c:pt idx="24878">
                  <c:v>0.78883089120370364</c:v>
                </c:pt>
                <c:pt idx="24879">
                  <c:v>0.78883192129629631</c:v>
                </c:pt>
                <c:pt idx="24880">
                  <c:v>0.7888329629629629</c:v>
                </c:pt>
                <c:pt idx="24881">
                  <c:v>0.7888340046296296</c:v>
                </c:pt>
                <c:pt idx="24882">
                  <c:v>0.78883505787037034</c:v>
                </c:pt>
                <c:pt idx="24883">
                  <c:v>0.78883609953703704</c:v>
                </c:pt>
                <c:pt idx="24884">
                  <c:v>0.7888371296296296</c:v>
                </c:pt>
                <c:pt idx="24885">
                  <c:v>0.7888381712962963</c:v>
                </c:pt>
                <c:pt idx="24886">
                  <c:v>0.788839212962963</c:v>
                </c:pt>
                <c:pt idx="24887">
                  <c:v>0.78884026620370362</c:v>
                </c:pt>
                <c:pt idx="24888">
                  <c:v>0.7888412962962964</c:v>
                </c:pt>
                <c:pt idx="24889">
                  <c:v>0.78884234953703702</c:v>
                </c:pt>
                <c:pt idx="24890">
                  <c:v>0.7888434143518519</c:v>
                </c:pt>
                <c:pt idx="24891">
                  <c:v>0.78884442129629628</c:v>
                </c:pt>
                <c:pt idx="24892">
                  <c:v>0.78884547453703702</c:v>
                </c:pt>
                <c:pt idx="24893">
                  <c:v>0.78884650462962957</c:v>
                </c:pt>
                <c:pt idx="24894">
                  <c:v>0.78884754629629628</c:v>
                </c:pt>
                <c:pt idx="24895">
                  <c:v>0.78884858796296298</c:v>
                </c:pt>
                <c:pt idx="24896">
                  <c:v>0.78884965277777785</c:v>
                </c:pt>
                <c:pt idx="24897">
                  <c:v>0.78885067129629627</c:v>
                </c:pt>
                <c:pt idx="24898">
                  <c:v>0.78885171296296297</c:v>
                </c:pt>
                <c:pt idx="24899">
                  <c:v>0.78885276620370381</c:v>
                </c:pt>
                <c:pt idx="24900">
                  <c:v>0.78885379629629637</c:v>
                </c:pt>
                <c:pt idx="24901">
                  <c:v>0.788854849537037</c:v>
                </c:pt>
                <c:pt idx="24902">
                  <c:v>0.78885587962962955</c:v>
                </c:pt>
                <c:pt idx="24903">
                  <c:v>0.78885692129629625</c:v>
                </c:pt>
                <c:pt idx="24904">
                  <c:v>0.78885797453703699</c:v>
                </c:pt>
                <c:pt idx="24905">
                  <c:v>0.78885900462962966</c:v>
                </c:pt>
                <c:pt idx="24906">
                  <c:v>0.78886004629629625</c:v>
                </c:pt>
                <c:pt idx="24907">
                  <c:v>0.78886178240740745</c:v>
                </c:pt>
                <c:pt idx="24908">
                  <c:v>0.78886283564814808</c:v>
                </c:pt>
                <c:pt idx="24909">
                  <c:v>0.78886387731481478</c:v>
                </c:pt>
                <c:pt idx="24910">
                  <c:v>0.78886491898148148</c:v>
                </c:pt>
                <c:pt idx="24911">
                  <c:v>0.78886594907407404</c:v>
                </c:pt>
                <c:pt idx="24912">
                  <c:v>0.78886699074074074</c:v>
                </c:pt>
                <c:pt idx="24913">
                  <c:v>0.78886803240740744</c:v>
                </c:pt>
                <c:pt idx="24914">
                  <c:v>0.78886907407407403</c:v>
                </c:pt>
                <c:pt idx="24915">
                  <c:v>0.78887012731481487</c:v>
                </c:pt>
                <c:pt idx="24916">
                  <c:v>0.78887116898148146</c:v>
                </c:pt>
                <c:pt idx="24917">
                  <c:v>0.78887219907407413</c:v>
                </c:pt>
                <c:pt idx="24918">
                  <c:v>0.78887324074074072</c:v>
                </c:pt>
                <c:pt idx="24919">
                  <c:v>0.78887428240740742</c:v>
                </c:pt>
                <c:pt idx="24920">
                  <c:v>0.78887532407407412</c:v>
                </c:pt>
                <c:pt idx="24921">
                  <c:v>0.78887636574074083</c:v>
                </c:pt>
                <c:pt idx="24922">
                  <c:v>0.78887740740740731</c:v>
                </c:pt>
                <c:pt idx="24923">
                  <c:v>0.78887844907407401</c:v>
                </c:pt>
                <c:pt idx="24924">
                  <c:v>0.78887950231481485</c:v>
                </c:pt>
                <c:pt idx="24925">
                  <c:v>0.78888054398148144</c:v>
                </c:pt>
                <c:pt idx="24926">
                  <c:v>0.78888158564814814</c:v>
                </c:pt>
                <c:pt idx="24927">
                  <c:v>0.7888826157407407</c:v>
                </c:pt>
                <c:pt idx="24928">
                  <c:v>0.7888836574074074</c:v>
                </c:pt>
                <c:pt idx="24929">
                  <c:v>0.7888846990740741</c:v>
                </c:pt>
                <c:pt idx="24930">
                  <c:v>0.7888857407407408</c:v>
                </c:pt>
                <c:pt idx="24931">
                  <c:v>0.78888678240740739</c:v>
                </c:pt>
                <c:pt idx="24932">
                  <c:v>0.78888783564814824</c:v>
                </c:pt>
                <c:pt idx="24933">
                  <c:v>0.7888888657407408</c:v>
                </c:pt>
                <c:pt idx="24934">
                  <c:v>0.78888989583333335</c:v>
                </c:pt>
                <c:pt idx="24935">
                  <c:v>0.78889094907407398</c:v>
                </c:pt>
                <c:pt idx="24936">
                  <c:v>0.78889199074074068</c:v>
                </c:pt>
                <c:pt idx="24937">
                  <c:v>0.78889303240740738</c:v>
                </c:pt>
                <c:pt idx="24938">
                  <c:v>0.78889407407407408</c:v>
                </c:pt>
                <c:pt idx="24939">
                  <c:v>0.78889511574074067</c:v>
                </c:pt>
                <c:pt idx="24940">
                  <c:v>0.78889616898148152</c:v>
                </c:pt>
                <c:pt idx="24941">
                  <c:v>0.78889719907407407</c:v>
                </c:pt>
                <c:pt idx="24942">
                  <c:v>0.78889825231481481</c:v>
                </c:pt>
                <c:pt idx="24943">
                  <c:v>0.78889928240740748</c:v>
                </c:pt>
                <c:pt idx="24944">
                  <c:v>0.78890032407407407</c:v>
                </c:pt>
                <c:pt idx="24945">
                  <c:v>0.78890136574074077</c:v>
                </c:pt>
                <c:pt idx="24946">
                  <c:v>0.78890240740740747</c:v>
                </c:pt>
                <c:pt idx="24947">
                  <c:v>0.78890344907407417</c:v>
                </c:pt>
                <c:pt idx="24948">
                  <c:v>0.78890450231481479</c:v>
                </c:pt>
                <c:pt idx="24949">
                  <c:v>0.78890553240740735</c:v>
                </c:pt>
                <c:pt idx="24950">
                  <c:v>0.78890657407407405</c:v>
                </c:pt>
                <c:pt idx="24951">
                  <c:v>0.78890762731481479</c:v>
                </c:pt>
                <c:pt idx="24952">
                  <c:v>0.78890866898148149</c:v>
                </c:pt>
                <c:pt idx="24953">
                  <c:v>0.78890971064814819</c:v>
                </c:pt>
                <c:pt idx="24954">
                  <c:v>0.78891075231481478</c:v>
                </c:pt>
                <c:pt idx="24955">
                  <c:v>0.78891179398148148</c:v>
                </c:pt>
                <c:pt idx="24956">
                  <c:v>0.78891282407407404</c:v>
                </c:pt>
                <c:pt idx="24957">
                  <c:v>0.78891386574074074</c:v>
                </c:pt>
                <c:pt idx="24958">
                  <c:v>0.78891490740740744</c:v>
                </c:pt>
                <c:pt idx="24959">
                  <c:v>0.78891594907407414</c:v>
                </c:pt>
                <c:pt idx="24960">
                  <c:v>0.78891700231481476</c:v>
                </c:pt>
                <c:pt idx="24961">
                  <c:v>0.78891803240740732</c:v>
                </c:pt>
                <c:pt idx="24962">
                  <c:v>0.78891908564814817</c:v>
                </c:pt>
                <c:pt idx="24963">
                  <c:v>0.78892011574074072</c:v>
                </c:pt>
                <c:pt idx="24964">
                  <c:v>0.78892115740740743</c:v>
                </c:pt>
                <c:pt idx="24965">
                  <c:v>0.78892221064814816</c:v>
                </c:pt>
                <c:pt idx="24966">
                  <c:v>0.78892324074074072</c:v>
                </c:pt>
                <c:pt idx="24967">
                  <c:v>0.78892429398148145</c:v>
                </c:pt>
                <c:pt idx="24968">
                  <c:v>0.78892532407407412</c:v>
                </c:pt>
                <c:pt idx="24969">
                  <c:v>0.78892636574074071</c:v>
                </c:pt>
                <c:pt idx="24970">
                  <c:v>0.78892741898148155</c:v>
                </c:pt>
                <c:pt idx="24971">
                  <c:v>0.78892844907407411</c:v>
                </c:pt>
                <c:pt idx="24972">
                  <c:v>0.78892950231481473</c:v>
                </c:pt>
                <c:pt idx="24973">
                  <c:v>0.78893054398148144</c:v>
                </c:pt>
                <c:pt idx="24974">
                  <c:v>0.78893158564814814</c:v>
                </c:pt>
                <c:pt idx="24975">
                  <c:v>0.78893262731481484</c:v>
                </c:pt>
                <c:pt idx="24976">
                  <c:v>0.7889336574074074</c:v>
                </c:pt>
                <c:pt idx="24977">
                  <c:v>0.7889346990740741</c:v>
                </c:pt>
                <c:pt idx="24978">
                  <c:v>0.78893577546296301</c:v>
                </c:pt>
                <c:pt idx="24979">
                  <c:v>0.78893678240740739</c:v>
                </c:pt>
                <c:pt idx="24980">
                  <c:v>0.78893782407407409</c:v>
                </c:pt>
                <c:pt idx="24981">
                  <c:v>0.78893886574074079</c:v>
                </c:pt>
                <c:pt idx="24982">
                  <c:v>0.78893991898148152</c:v>
                </c:pt>
                <c:pt idx="24983">
                  <c:v>0.78894096064814823</c:v>
                </c:pt>
                <c:pt idx="24984">
                  <c:v>0.78894200231481493</c:v>
                </c:pt>
                <c:pt idx="24985">
                  <c:v>0.78894304398148141</c:v>
                </c:pt>
                <c:pt idx="24986">
                  <c:v>0.78894407407407419</c:v>
                </c:pt>
                <c:pt idx="24987">
                  <c:v>0.78894512731481481</c:v>
                </c:pt>
                <c:pt idx="24988">
                  <c:v>0.78894616898148151</c:v>
                </c:pt>
                <c:pt idx="24989">
                  <c:v>0.78894719907407407</c:v>
                </c:pt>
                <c:pt idx="24990">
                  <c:v>0.78894824074074077</c:v>
                </c:pt>
                <c:pt idx="24991">
                  <c:v>0.78894928240740736</c:v>
                </c:pt>
                <c:pt idx="24992">
                  <c:v>0.78895032407407406</c:v>
                </c:pt>
                <c:pt idx="24993">
                  <c:v>0.78895137731481479</c:v>
                </c:pt>
                <c:pt idx="24994">
                  <c:v>0.7889524189814815</c:v>
                </c:pt>
                <c:pt idx="24995">
                  <c:v>0.78895344907407405</c:v>
                </c:pt>
                <c:pt idx="24996">
                  <c:v>0.7889545023148149</c:v>
                </c:pt>
                <c:pt idx="24997">
                  <c:v>0.78895553240740746</c:v>
                </c:pt>
                <c:pt idx="24998">
                  <c:v>0.78895657407407416</c:v>
                </c:pt>
                <c:pt idx="24999">
                  <c:v>0.78895761574074064</c:v>
                </c:pt>
                <c:pt idx="25000">
                  <c:v>0.78895865740740734</c:v>
                </c:pt>
                <c:pt idx="25001">
                  <c:v>0.78895969907407404</c:v>
                </c:pt>
                <c:pt idx="25002">
                  <c:v>0.78896074074074074</c:v>
                </c:pt>
                <c:pt idx="25003">
                  <c:v>0.78896179398148147</c:v>
                </c:pt>
                <c:pt idx="25004">
                  <c:v>0.78896283564814818</c:v>
                </c:pt>
                <c:pt idx="25005">
                  <c:v>0.78896387731481488</c:v>
                </c:pt>
                <c:pt idx="25006">
                  <c:v>0.78896490740740743</c:v>
                </c:pt>
                <c:pt idx="25007">
                  <c:v>0.78896594907407414</c:v>
                </c:pt>
                <c:pt idx="25008">
                  <c:v>0.78896699074074073</c:v>
                </c:pt>
                <c:pt idx="25009">
                  <c:v>0.78896803240740743</c:v>
                </c:pt>
                <c:pt idx="25010">
                  <c:v>0.78896907407407413</c:v>
                </c:pt>
                <c:pt idx="25011">
                  <c:v>0.78897011574074083</c:v>
                </c:pt>
                <c:pt idx="25012">
                  <c:v>0.78897115740740731</c:v>
                </c:pt>
                <c:pt idx="25013">
                  <c:v>0.78897219907407401</c:v>
                </c:pt>
                <c:pt idx="25014">
                  <c:v>0.78897325231481474</c:v>
                </c:pt>
                <c:pt idx="25015">
                  <c:v>0.78897428240740741</c:v>
                </c:pt>
                <c:pt idx="25016">
                  <c:v>0.7889756712962962</c:v>
                </c:pt>
                <c:pt idx="25017">
                  <c:v>0.7889767129629629</c:v>
                </c:pt>
                <c:pt idx="25018">
                  <c:v>0.78897810185185191</c:v>
                </c:pt>
                <c:pt idx="25019">
                  <c:v>0.78897914351851861</c:v>
                </c:pt>
                <c:pt idx="25020">
                  <c:v>0.78898018518518509</c:v>
                </c:pt>
                <c:pt idx="25021">
                  <c:v>0.78898123842592593</c:v>
                </c:pt>
                <c:pt idx="25022">
                  <c:v>0.78898226851851849</c:v>
                </c:pt>
                <c:pt idx="25023">
                  <c:v>0.78898329861111105</c:v>
                </c:pt>
                <c:pt idx="25024">
                  <c:v>0.78898434027777775</c:v>
                </c:pt>
                <c:pt idx="25025">
                  <c:v>0.78898538194444445</c:v>
                </c:pt>
                <c:pt idx="25026">
                  <c:v>0.78898642361111104</c:v>
                </c:pt>
                <c:pt idx="25027">
                  <c:v>0.78898746527777774</c:v>
                </c:pt>
                <c:pt idx="25028">
                  <c:v>0.78898850694444445</c:v>
                </c:pt>
                <c:pt idx="25029">
                  <c:v>0.78898956018518518</c:v>
                </c:pt>
                <c:pt idx="25030">
                  <c:v>0.78899060185185188</c:v>
                </c:pt>
                <c:pt idx="25031">
                  <c:v>0.78899164351851858</c:v>
                </c:pt>
                <c:pt idx="25032">
                  <c:v>0.78899268518518528</c:v>
                </c:pt>
                <c:pt idx="25033">
                  <c:v>0.78899372685185176</c:v>
                </c:pt>
                <c:pt idx="25034">
                  <c:v>0.78899476851851846</c:v>
                </c:pt>
                <c:pt idx="25035">
                  <c:v>0.78899581018518516</c:v>
                </c:pt>
                <c:pt idx="25036">
                  <c:v>0.78899685185185187</c:v>
                </c:pt>
                <c:pt idx="25037">
                  <c:v>0.78899789351851846</c:v>
                </c:pt>
                <c:pt idx="25038">
                  <c:v>0.78899893518518516</c:v>
                </c:pt>
                <c:pt idx="25039">
                  <c:v>0.78899997685185186</c:v>
                </c:pt>
                <c:pt idx="25040">
                  <c:v>0.78900101851851856</c:v>
                </c:pt>
                <c:pt idx="25041">
                  <c:v>0.78900206018518515</c:v>
                </c:pt>
                <c:pt idx="25042">
                  <c:v>0.78900312499999992</c:v>
                </c:pt>
                <c:pt idx="25043">
                  <c:v>0.78900414351851855</c:v>
                </c:pt>
                <c:pt idx="25044">
                  <c:v>0.78900519675925918</c:v>
                </c:pt>
                <c:pt idx="25045">
                  <c:v>0.78900621527777781</c:v>
                </c:pt>
                <c:pt idx="25046">
                  <c:v>0.78900726851851843</c:v>
                </c:pt>
                <c:pt idx="25047">
                  <c:v>0.78900831018518514</c:v>
                </c:pt>
                <c:pt idx="25048">
                  <c:v>0.78900935185185184</c:v>
                </c:pt>
                <c:pt idx="25049">
                  <c:v>0.78901040509259257</c:v>
                </c:pt>
                <c:pt idx="25050">
                  <c:v>0.78901143518518513</c:v>
                </c:pt>
                <c:pt idx="25051">
                  <c:v>0.78901247685185183</c:v>
                </c:pt>
                <c:pt idx="25052">
                  <c:v>0.78901353009259256</c:v>
                </c:pt>
                <c:pt idx="25053">
                  <c:v>0.78901456018518523</c:v>
                </c:pt>
                <c:pt idx="25054">
                  <c:v>0.78901561342592597</c:v>
                </c:pt>
                <c:pt idx="25055">
                  <c:v>0.78901664351851852</c:v>
                </c:pt>
                <c:pt idx="25056">
                  <c:v>0.78901767361111108</c:v>
                </c:pt>
                <c:pt idx="25057">
                  <c:v>0.78901873842592585</c:v>
                </c:pt>
                <c:pt idx="25058">
                  <c:v>0.78901979166666669</c:v>
                </c:pt>
                <c:pt idx="25059">
                  <c:v>0.78902081018518511</c:v>
                </c:pt>
                <c:pt idx="25060">
                  <c:v>0.78902219907407412</c:v>
                </c:pt>
                <c:pt idx="25061">
                  <c:v>0.78902324074074082</c:v>
                </c:pt>
                <c:pt idx="25062">
                  <c:v>0.78902429398148144</c:v>
                </c:pt>
                <c:pt idx="25063">
                  <c:v>0.789025324074074</c:v>
                </c:pt>
                <c:pt idx="25064">
                  <c:v>0.7890263657407407</c:v>
                </c:pt>
                <c:pt idx="25065">
                  <c:v>0.78902741898148143</c:v>
                </c:pt>
                <c:pt idx="25066">
                  <c:v>0.78902846064814813</c:v>
                </c:pt>
                <c:pt idx="25067">
                  <c:v>0.78902949074074069</c:v>
                </c:pt>
                <c:pt idx="25068">
                  <c:v>0.78903053240740739</c:v>
                </c:pt>
                <c:pt idx="25069">
                  <c:v>0.78903157407407409</c:v>
                </c:pt>
                <c:pt idx="25070">
                  <c:v>0.78903261574074079</c:v>
                </c:pt>
                <c:pt idx="25071">
                  <c:v>0.78903365740740738</c:v>
                </c:pt>
                <c:pt idx="25072">
                  <c:v>0.78903504629629628</c:v>
                </c:pt>
                <c:pt idx="25073">
                  <c:v>0.78903609953703702</c:v>
                </c:pt>
                <c:pt idx="25074">
                  <c:v>0.78903712962962969</c:v>
                </c:pt>
                <c:pt idx="25075">
                  <c:v>0.78903817129629628</c:v>
                </c:pt>
                <c:pt idx="25076">
                  <c:v>0.78903921296296298</c:v>
                </c:pt>
                <c:pt idx="25077">
                  <c:v>0.7890402662037036</c:v>
                </c:pt>
                <c:pt idx="25078">
                  <c:v>0.78904129629629638</c:v>
                </c:pt>
                <c:pt idx="25079">
                  <c:v>0.78904233796296286</c:v>
                </c:pt>
                <c:pt idx="25080">
                  <c:v>0.78904337962962956</c:v>
                </c:pt>
                <c:pt idx="25081">
                  <c:v>0.78904442129629626</c:v>
                </c:pt>
                <c:pt idx="25082">
                  <c:v>0.78904547453703699</c:v>
                </c:pt>
                <c:pt idx="25083">
                  <c:v>0.78904650462962966</c:v>
                </c:pt>
                <c:pt idx="25084">
                  <c:v>0.78904754629629625</c:v>
                </c:pt>
                <c:pt idx="25085">
                  <c:v>0.78904858796296296</c:v>
                </c:pt>
                <c:pt idx="25086">
                  <c:v>0.78904962962962966</c:v>
                </c:pt>
                <c:pt idx="25087">
                  <c:v>0.78905067129629636</c:v>
                </c:pt>
                <c:pt idx="25088">
                  <c:v>0.78905171296296295</c:v>
                </c:pt>
                <c:pt idx="25089">
                  <c:v>0.78905275462962965</c:v>
                </c:pt>
                <c:pt idx="25090">
                  <c:v>0.78905379629629635</c:v>
                </c:pt>
                <c:pt idx="25091">
                  <c:v>0.78905483796296305</c:v>
                </c:pt>
                <c:pt idx="25092">
                  <c:v>0.78905589120370367</c:v>
                </c:pt>
                <c:pt idx="25093">
                  <c:v>0.78905692129629623</c:v>
                </c:pt>
                <c:pt idx="25094">
                  <c:v>0.78905796296296293</c:v>
                </c:pt>
                <c:pt idx="25095">
                  <c:v>0.78905901620370367</c:v>
                </c:pt>
                <c:pt idx="25096">
                  <c:v>0.78906004629629634</c:v>
                </c:pt>
                <c:pt idx="25097">
                  <c:v>0.78906108796296293</c:v>
                </c:pt>
                <c:pt idx="25098">
                  <c:v>0.78906212962962963</c:v>
                </c:pt>
                <c:pt idx="25099">
                  <c:v>0.78906317129629633</c:v>
                </c:pt>
                <c:pt idx="25100">
                  <c:v>0.78906421296296303</c:v>
                </c:pt>
                <c:pt idx="25101">
                  <c:v>0.78906525462962962</c:v>
                </c:pt>
                <c:pt idx="25102">
                  <c:v>0.78906630787037046</c:v>
                </c:pt>
                <c:pt idx="25103">
                  <c:v>0.78906733796296302</c:v>
                </c:pt>
                <c:pt idx="25104">
                  <c:v>0.78906837962962972</c:v>
                </c:pt>
                <c:pt idx="25105">
                  <c:v>0.7890694212962962</c:v>
                </c:pt>
                <c:pt idx="25106">
                  <c:v>0.7890704629629629</c:v>
                </c:pt>
                <c:pt idx="25107">
                  <c:v>0.78907151620370364</c:v>
                </c:pt>
                <c:pt idx="25108">
                  <c:v>0.78907254629629631</c:v>
                </c:pt>
                <c:pt idx="25109">
                  <c:v>0.7890735879629629</c:v>
                </c:pt>
                <c:pt idx="25110">
                  <c:v>0.7890746296296296</c:v>
                </c:pt>
                <c:pt idx="25111">
                  <c:v>0.7890756712962963</c:v>
                </c:pt>
                <c:pt idx="25112">
                  <c:v>0.78907672453703703</c:v>
                </c:pt>
                <c:pt idx="25113">
                  <c:v>0.7890777893518518</c:v>
                </c:pt>
                <c:pt idx="25114">
                  <c:v>0.78907880787037044</c:v>
                </c:pt>
                <c:pt idx="25115">
                  <c:v>0.78907983796296299</c:v>
                </c:pt>
                <c:pt idx="25116">
                  <c:v>0.78908087962962969</c:v>
                </c:pt>
                <c:pt idx="25117">
                  <c:v>0.7890819212962964</c:v>
                </c:pt>
                <c:pt idx="25118">
                  <c:v>0.78908296296296287</c:v>
                </c:pt>
                <c:pt idx="25119">
                  <c:v>0.78908400462962958</c:v>
                </c:pt>
                <c:pt idx="25120">
                  <c:v>0.78908504629629628</c:v>
                </c:pt>
                <c:pt idx="25121">
                  <c:v>0.78908609953703701</c:v>
                </c:pt>
                <c:pt idx="25122">
                  <c:v>0.78908712962962957</c:v>
                </c:pt>
                <c:pt idx="25123">
                  <c:v>0.78908817129629627</c:v>
                </c:pt>
                <c:pt idx="25124">
                  <c:v>0.789089224537037</c:v>
                </c:pt>
                <c:pt idx="25125">
                  <c:v>0.78909025462962967</c:v>
                </c:pt>
                <c:pt idx="25126">
                  <c:v>0.78909129629629626</c:v>
                </c:pt>
                <c:pt idx="25127">
                  <c:v>0.78909233796296296</c:v>
                </c:pt>
                <c:pt idx="25128">
                  <c:v>0.78909372685185186</c:v>
                </c:pt>
                <c:pt idx="25129">
                  <c:v>0.7890947800925926</c:v>
                </c:pt>
                <c:pt idx="25130">
                  <c:v>0.78909581018518515</c:v>
                </c:pt>
                <c:pt idx="25131">
                  <c:v>0.789096863425926</c:v>
                </c:pt>
                <c:pt idx="25132">
                  <c:v>0.7890979050925927</c:v>
                </c:pt>
                <c:pt idx="25133">
                  <c:v>0.78909892361111111</c:v>
                </c:pt>
                <c:pt idx="25134">
                  <c:v>0.78909997685185196</c:v>
                </c:pt>
                <c:pt idx="25135">
                  <c:v>0.78910101851851844</c:v>
                </c:pt>
                <c:pt idx="25136">
                  <c:v>0.78910207175925928</c:v>
                </c:pt>
                <c:pt idx="25137">
                  <c:v>0.78910310185185184</c:v>
                </c:pt>
                <c:pt idx="25138">
                  <c:v>0.78910414351851854</c:v>
                </c:pt>
                <c:pt idx="25139">
                  <c:v>0.78910518518518513</c:v>
                </c:pt>
                <c:pt idx="25140">
                  <c:v>0.78910622685185183</c:v>
                </c:pt>
                <c:pt idx="25141">
                  <c:v>0.78910726851851853</c:v>
                </c:pt>
                <c:pt idx="25142">
                  <c:v>0.78910831018518524</c:v>
                </c:pt>
                <c:pt idx="25143">
                  <c:v>0.78910935185185183</c:v>
                </c:pt>
                <c:pt idx="25144">
                  <c:v>0.78911038194444449</c:v>
                </c:pt>
                <c:pt idx="25145">
                  <c:v>0.78911143518518523</c:v>
                </c:pt>
                <c:pt idx="25146">
                  <c:v>0.78911247685185193</c:v>
                </c:pt>
                <c:pt idx="25147">
                  <c:v>0.78911351851851863</c:v>
                </c:pt>
                <c:pt idx="25148">
                  <c:v>0.78911456018518511</c:v>
                </c:pt>
                <c:pt idx="25149">
                  <c:v>0.78911561342592595</c:v>
                </c:pt>
                <c:pt idx="25150">
                  <c:v>0.78911664351851851</c:v>
                </c:pt>
                <c:pt idx="25151">
                  <c:v>0.78911768518518521</c:v>
                </c:pt>
                <c:pt idx="25152">
                  <c:v>0.78911873842592595</c:v>
                </c:pt>
                <c:pt idx="25153">
                  <c:v>0.78911978009259265</c:v>
                </c:pt>
                <c:pt idx="25154">
                  <c:v>0.78912082175925924</c:v>
                </c:pt>
                <c:pt idx="25155">
                  <c:v>0.78912184027777776</c:v>
                </c:pt>
                <c:pt idx="25156">
                  <c:v>0.7891228935185185</c:v>
                </c:pt>
                <c:pt idx="25157">
                  <c:v>0.7891239351851852</c:v>
                </c:pt>
                <c:pt idx="25158">
                  <c:v>0.78912498842592582</c:v>
                </c:pt>
                <c:pt idx="25159">
                  <c:v>0.7891260185185186</c:v>
                </c:pt>
                <c:pt idx="25160">
                  <c:v>0.78912706018518508</c:v>
                </c:pt>
                <c:pt idx="25161">
                  <c:v>0.78912810185185178</c:v>
                </c:pt>
                <c:pt idx="25162">
                  <c:v>0.78912914351851848</c:v>
                </c:pt>
                <c:pt idx="25163">
                  <c:v>0.78913018518518518</c:v>
                </c:pt>
                <c:pt idx="25164">
                  <c:v>0.78913123842592592</c:v>
                </c:pt>
                <c:pt idx="25165">
                  <c:v>0.78913226851851848</c:v>
                </c:pt>
                <c:pt idx="25166">
                  <c:v>0.78913331018518518</c:v>
                </c:pt>
                <c:pt idx="25167">
                  <c:v>0.78913435185185188</c:v>
                </c:pt>
                <c:pt idx="25168">
                  <c:v>0.78913539351851858</c:v>
                </c:pt>
                <c:pt idx="25169">
                  <c:v>0.78913643518518517</c:v>
                </c:pt>
                <c:pt idx="25170">
                  <c:v>0.78913747685185187</c:v>
                </c:pt>
                <c:pt idx="25171">
                  <c:v>0.78913851851851857</c:v>
                </c:pt>
                <c:pt idx="25172">
                  <c:v>0.78913956018518527</c:v>
                </c:pt>
                <c:pt idx="25173">
                  <c:v>0.7891406134259259</c:v>
                </c:pt>
                <c:pt idx="25174">
                  <c:v>0.78914164351851845</c:v>
                </c:pt>
                <c:pt idx="25175">
                  <c:v>0.78914268518518516</c:v>
                </c:pt>
                <c:pt idx="25176">
                  <c:v>0.78914372685185186</c:v>
                </c:pt>
                <c:pt idx="25177">
                  <c:v>0.78914475694444441</c:v>
                </c:pt>
                <c:pt idx="25178">
                  <c:v>0.78914581018518515</c:v>
                </c:pt>
                <c:pt idx="25179">
                  <c:v>0.78914685185185185</c:v>
                </c:pt>
                <c:pt idx="25180">
                  <c:v>0.78914789351851855</c:v>
                </c:pt>
                <c:pt idx="25181">
                  <c:v>0.78914893518518525</c:v>
                </c:pt>
                <c:pt idx="25182">
                  <c:v>0.78914997685185184</c:v>
                </c:pt>
                <c:pt idx="25183">
                  <c:v>0.78915136574074074</c:v>
                </c:pt>
                <c:pt idx="25184">
                  <c:v>0.78915240740740744</c:v>
                </c:pt>
                <c:pt idx="25185">
                  <c:v>0.78915346064814818</c:v>
                </c:pt>
                <c:pt idx="25186">
                  <c:v>0.78915449074074073</c:v>
                </c:pt>
                <c:pt idx="25187">
                  <c:v>0.78915553240740743</c:v>
                </c:pt>
                <c:pt idx="25188">
                  <c:v>0.78915657407407414</c:v>
                </c:pt>
                <c:pt idx="25189">
                  <c:v>0.78915761574074084</c:v>
                </c:pt>
                <c:pt idx="25190">
                  <c:v>0.78915865740740732</c:v>
                </c:pt>
                <c:pt idx="25191">
                  <c:v>0.78915969907407402</c:v>
                </c:pt>
                <c:pt idx="25192">
                  <c:v>0.78916074074074072</c:v>
                </c:pt>
                <c:pt idx="25193">
                  <c:v>0.78916178240740742</c:v>
                </c:pt>
                <c:pt idx="25194">
                  <c:v>0.78916282407407401</c:v>
                </c:pt>
                <c:pt idx="25195">
                  <c:v>0.78916386574074071</c:v>
                </c:pt>
                <c:pt idx="25196">
                  <c:v>0.78916490740740741</c:v>
                </c:pt>
                <c:pt idx="25197">
                  <c:v>0.78916594907407411</c:v>
                </c:pt>
                <c:pt idx="25198">
                  <c:v>0.78916699074074081</c:v>
                </c:pt>
                <c:pt idx="25199">
                  <c:v>0.7891680324074074</c:v>
                </c:pt>
                <c:pt idx="25200">
                  <c:v>0.78916907407407411</c:v>
                </c:pt>
                <c:pt idx="25201">
                  <c:v>0.78917011574074081</c:v>
                </c:pt>
                <c:pt idx="25202">
                  <c:v>0.78917115740740751</c:v>
                </c:pt>
                <c:pt idx="25203">
                  <c:v>0.78917219907407399</c:v>
                </c:pt>
                <c:pt idx="25204">
                  <c:v>0.78917324074074069</c:v>
                </c:pt>
                <c:pt idx="25205">
                  <c:v>0.78917428240740739</c:v>
                </c:pt>
                <c:pt idx="25206">
                  <c:v>0.78917532407407409</c:v>
                </c:pt>
                <c:pt idx="25207">
                  <c:v>0.78917636574074068</c:v>
                </c:pt>
                <c:pt idx="25208">
                  <c:v>0.78917741898148153</c:v>
                </c:pt>
                <c:pt idx="25209">
                  <c:v>0.78917844907407408</c:v>
                </c:pt>
                <c:pt idx="25210">
                  <c:v>0.78917947916666664</c:v>
                </c:pt>
                <c:pt idx="25211">
                  <c:v>0.78918053240740738</c:v>
                </c:pt>
                <c:pt idx="25212">
                  <c:v>0.78918157407407408</c:v>
                </c:pt>
                <c:pt idx="25213">
                  <c:v>0.78918261574074078</c:v>
                </c:pt>
                <c:pt idx="25214">
                  <c:v>0.7891836689814814</c:v>
                </c:pt>
                <c:pt idx="25215">
                  <c:v>0.78918469907407418</c:v>
                </c:pt>
                <c:pt idx="25216">
                  <c:v>0.78918574074074066</c:v>
                </c:pt>
                <c:pt idx="25217">
                  <c:v>0.78918678240740736</c:v>
                </c:pt>
                <c:pt idx="25218">
                  <c:v>0.78918782407407406</c:v>
                </c:pt>
                <c:pt idx="25219">
                  <c:v>0.78918886574074076</c:v>
                </c:pt>
                <c:pt idx="25220">
                  <c:v>0.7891899189814815</c:v>
                </c:pt>
                <c:pt idx="25221">
                  <c:v>0.78919094907407406</c:v>
                </c:pt>
                <c:pt idx="25222">
                  <c:v>0.78919200231481479</c:v>
                </c:pt>
                <c:pt idx="25223">
                  <c:v>0.78919303240740746</c:v>
                </c:pt>
                <c:pt idx="25224">
                  <c:v>0.78919407407407405</c:v>
                </c:pt>
                <c:pt idx="25225">
                  <c:v>0.78919511574074075</c:v>
                </c:pt>
                <c:pt idx="25226">
                  <c:v>0.78919615740740745</c:v>
                </c:pt>
                <c:pt idx="25227">
                  <c:v>0.78919719907407415</c:v>
                </c:pt>
                <c:pt idx="25228">
                  <c:v>0.78919824074074063</c:v>
                </c:pt>
                <c:pt idx="25229">
                  <c:v>0.78919928240740733</c:v>
                </c:pt>
                <c:pt idx="25230">
                  <c:v>0.78920033564814818</c:v>
                </c:pt>
                <c:pt idx="25231">
                  <c:v>0.78920136574074073</c:v>
                </c:pt>
                <c:pt idx="25232">
                  <c:v>0.78920240740740744</c:v>
                </c:pt>
                <c:pt idx="25233">
                  <c:v>0.78920344907407403</c:v>
                </c:pt>
                <c:pt idx="25234">
                  <c:v>0.78920449074074073</c:v>
                </c:pt>
                <c:pt idx="25235">
                  <c:v>0.78920554398148146</c:v>
                </c:pt>
                <c:pt idx="25236">
                  <c:v>0.78920657407407413</c:v>
                </c:pt>
                <c:pt idx="25237">
                  <c:v>0.78920761574074072</c:v>
                </c:pt>
                <c:pt idx="25238">
                  <c:v>0.78920935185185181</c:v>
                </c:pt>
                <c:pt idx="25239">
                  <c:v>0.78921039351851852</c:v>
                </c:pt>
                <c:pt idx="25240">
                  <c:v>0.78921143518518522</c:v>
                </c:pt>
                <c:pt idx="25241">
                  <c:v>0.78921247685185181</c:v>
                </c:pt>
                <c:pt idx="25242">
                  <c:v>0.78921351851851851</c:v>
                </c:pt>
                <c:pt idx="25243">
                  <c:v>0.78921456018518521</c:v>
                </c:pt>
                <c:pt idx="25244">
                  <c:v>0.78921560185185191</c:v>
                </c:pt>
                <c:pt idx="25245">
                  <c:v>0.7892166435185185</c:v>
                </c:pt>
                <c:pt idx="25246">
                  <c:v>0.7892176851851852</c:v>
                </c:pt>
                <c:pt idx="25247">
                  <c:v>0.7892187268518519</c:v>
                </c:pt>
                <c:pt idx="25248">
                  <c:v>0.78921976851851861</c:v>
                </c:pt>
                <c:pt idx="25249">
                  <c:v>0.78922081018518508</c:v>
                </c:pt>
                <c:pt idx="25250">
                  <c:v>0.78922186342592593</c:v>
                </c:pt>
                <c:pt idx="25251">
                  <c:v>0.78922289351851849</c:v>
                </c:pt>
                <c:pt idx="25252">
                  <c:v>0.78922393518518519</c:v>
                </c:pt>
                <c:pt idx="25253">
                  <c:v>0.78922497685185178</c:v>
                </c:pt>
                <c:pt idx="25254">
                  <c:v>0.78922600694444445</c:v>
                </c:pt>
                <c:pt idx="25255">
                  <c:v>0.78922706018518518</c:v>
                </c:pt>
                <c:pt idx="25256">
                  <c:v>0.78922810185185188</c:v>
                </c:pt>
                <c:pt idx="25257">
                  <c:v>0.78922914351851858</c:v>
                </c:pt>
                <c:pt idx="25258">
                  <c:v>0.78923018518518517</c:v>
                </c:pt>
                <c:pt idx="25259">
                  <c:v>0.78923122685185187</c:v>
                </c:pt>
                <c:pt idx="25260">
                  <c:v>0.78923226851851858</c:v>
                </c:pt>
                <c:pt idx="25261">
                  <c:v>0.78923331018518528</c:v>
                </c:pt>
                <c:pt idx="25262">
                  <c:v>0.78923435185185176</c:v>
                </c:pt>
                <c:pt idx="25263">
                  <c:v>0.7892354050925926</c:v>
                </c:pt>
                <c:pt idx="25264">
                  <c:v>0.78923643518518516</c:v>
                </c:pt>
                <c:pt idx="25265">
                  <c:v>0.78923746527777772</c:v>
                </c:pt>
                <c:pt idx="25266">
                  <c:v>0.78923851851851845</c:v>
                </c:pt>
                <c:pt idx="25267">
                  <c:v>0.78923956018518515</c:v>
                </c:pt>
                <c:pt idx="25268">
                  <c:v>0.78924060185185185</c:v>
                </c:pt>
                <c:pt idx="25269">
                  <c:v>0.78924164351851855</c:v>
                </c:pt>
                <c:pt idx="25270">
                  <c:v>0.78924269675925929</c:v>
                </c:pt>
                <c:pt idx="25271">
                  <c:v>0.78924373842592599</c:v>
                </c:pt>
                <c:pt idx="25272">
                  <c:v>0.78924476851851855</c:v>
                </c:pt>
                <c:pt idx="25273">
                  <c:v>0.78924581018518525</c:v>
                </c:pt>
                <c:pt idx="25274">
                  <c:v>0.78924686342592587</c:v>
                </c:pt>
                <c:pt idx="25275">
                  <c:v>0.78924789351851843</c:v>
                </c:pt>
                <c:pt idx="25276">
                  <c:v>0.78924892361111121</c:v>
                </c:pt>
                <c:pt idx="25277">
                  <c:v>0.78924997685185183</c:v>
                </c:pt>
                <c:pt idx="25278">
                  <c:v>0.78925101851851853</c:v>
                </c:pt>
                <c:pt idx="25279">
                  <c:v>0.78925206018518512</c:v>
                </c:pt>
                <c:pt idx="25280">
                  <c:v>0.78925310185185182</c:v>
                </c:pt>
                <c:pt idx="25281">
                  <c:v>0.78925414351851853</c:v>
                </c:pt>
                <c:pt idx="25282">
                  <c:v>0.78925519675925926</c:v>
                </c:pt>
                <c:pt idx="25283">
                  <c:v>0.78925623842592596</c:v>
                </c:pt>
                <c:pt idx="25284">
                  <c:v>0.78925728009259266</c:v>
                </c:pt>
                <c:pt idx="25285">
                  <c:v>0.78925831018518522</c:v>
                </c:pt>
                <c:pt idx="25286">
                  <c:v>0.78925935185185192</c:v>
                </c:pt>
                <c:pt idx="25287">
                  <c:v>0.78926039351851862</c:v>
                </c:pt>
                <c:pt idx="25288">
                  <c:v>0.7892614351851851</c:v>
                </c:pt>
                <c:pt idx="25289">
                  <c:v>0.7892624768518518</c:v>
                </c:pt>
                <c:pt idx="25290">
                  <c:v>0.7892635185185185</c:v>
                </c:pt>
                <c:pt idx="25291">
                  <c:v>0.7892645601851852</c:v>
                </c:pt>
                <c:pt idx="25292">
                  <c:v>0.78926561342592594</c:v>
                </c:pt>
                <c:pt idx="25293">
                  <c:v>0.78926699074074069</c:v>
                </c:pt>
                <c:pt idx="25294">
                  <c:v>0.78926803240740739</c:v>
                </c:pt>
                <c:pt idx="25295">
                  <c:v>0.7892690740740741</c:v>
                </c:pt>
                <c:pt idx="25296">
                  <c:v>0.78927011574074069</c:v>
                </c:pt>
                <c:pt idx="25297">
                  <c:v>0.78927115740740739</c:v>
                </c:pt>
                <c:pt idx="25298">
                  <c:v>0.78927218749999994</c:v>
                </c:pt>
                <c:pt idx="25299">
                  <c:v>0.78927324074074079</c:v>
                </c:pt>
                <c:pt idx="25300">
                  <c:v>0.78927429398148152</c:v>
                </c:pt>
                <c:pt idx="25301">
                  <c:v>0.78927532407407408</c:v>
                </c:pt>
                <c:pt idx="25302">
                  <c:v>0.7892763773148147</c:v>
                </c:pt>
                <c:pt idx="25303">
                  <c:v>0.78927740740740748</c:v>
                </c:pt>
                <c:pt idx="25304">
                  <c:v>0.78927844907407396</c:v>
                </c:pt>
                <c:pt idx="25305">
                  <c:v>0.78927950231481481</c:v>
                </c:pt>
                <c:pt idx="25306">
                  <c:v>0.78928053240740736</c:v>
                </c:pt>
                <c:pt idx="25307">
                  <c:v>0.78928157407407407</c:v>
                </c:pt>
                <c:pt idx="25308">
                  <c:v>0.78928261574074077</c:v>
                </c:pt>
                <c:pt idx="25309">
                  <c:v>0.78928365740740736</c:v>
                </c:pt>
                <c:pt idx="25310">
                  <c:v>0.78928469907407406</c:v>
                </c:pt>
                <c:pt idx="25311">
                  <c:v>0.78928574074074076</c:v>
                </c:pt>
                <c:pt idx="25312">
                  <c:v>0.78928678240740746</c:v>
                </c:pt>
                <c:pt idx="25313">
                  <c:v>0.78928782407407405</c:v>
                </c:pt>
                <c:pt idx="25314">
                  <c:v>0.78928886574074075</c:v>
                </c:pt>
                <c:pt idx="25315">
                  <c:v>0.78928990740740745</c:v>
                </c:pt>
                <c:pt idx="25316">
                  <c:v>0.78929094907407416</c:v>
                </c:pt>
                <c:pt idx="25317">
                  <c:v>0.78929199074074063</c:v>
                </c:pt>
                <c:pt idx="25318">
                  <c:v>0.78929304398148148</c:v>
                </c:pt>
                <c:pt idx="25319">
                  <c:v>0.78929407407407404</c:v>
                </c:pt>
                <c:pt idx="25320">
                  <c:v>0.78929516203703709</c:v>
                </c:pt>
                <c:pt idx="25321">
                  <c:v>0.78929615740740744</c:v>
                </c:pt>
                <c:pt idx="25322">
                  <c:v>0.78929719907407403</c:v>
                </c:pt>
                <c:pt idx="25323">
                  <c:v>0.78929825231481487</c:v>
                </c:pt>
                <c:pt idx="25324">
                  <c:v>0.78929928240740743</c:v>
                </c:pt>
                <c:pt idx="25325">
                  <c:v>0.78930032407407413</c:v>
                </c:pt>
                <c:pt idx="25326">
                  <c:v>0.78930104166666659</c:v>
                </c:pt>
                <c:pt idx="25327">
                  <c:v>0.78930206018518512</c:v>
                </c:pt>
                <c:pt idx="25328">
                  <c:v>0.78930310185185182</c:v>
                </c:pt>
                <c:pt idx="25329">
                  <c:v>0.78930414351851852</c:v>
                </c:pt>
                <c:pt idx="25330">
                  <c:v>0.78930518518518511</c:v>
                </c:pt>
                <c:pt idx="25331">
                  <c:v>0.78930622685185181</c:v>
                </c:pt>
                <c:pt idx="25332">
                  <c:v>0.78930726851851851</c:v>
                </c:pt>
                <c:pt idx="25333">
                  <c:v>0.78930831018518521</c:v>
                </c:pt>
                <c:pt idx="25334">
                  <c:v>0.78930935185185191</c:v>
                </c:pt>
                <c:pt idx="25335">
                  <c:v>0.7893103935185185</c:v>
                </c:pt>
                <c:pt idx="25336">
                  <c:v>0.78931143518518521</c:v>
                </c:pt>
                <c:pt idx="25337">
                  <c:v>0.78931248842592583</c:v>
                </c:pt>
                <c:pt idx="25338">
                  <c:v>0.78931351851851861</c:v>
                </c:pt>
                <c:pt idx="25339">
                  <c:v>0.78931456018518509</c:v>
                </c:pt>
                <c:pt idx="25340">
                  <c:v>0.78931560185185179</c:v>
                </c:pt>
                <c:pt idx="25341">
                  <c:v>0.78931664351851849</c:v>
                </c:pt>
                <c:pt idx="25342">
                  <c:v>0.78931769675925922</c:v>
                </c:pt>
                <c:pt idx="25343">
                  <c:v>0.78931872685185178</c:v>
                </c:pt>
                <c:pt idx="25344">
                  <c:v>0.78931976851851848</c:v>
                </c:pt>
                <c:pt idx="25345">
                  <c:v>0.78932081018518518</c:v>
                </c:pt>
                <c:pt idx="25346">
                  <c:v>0.78932185185185189</c:v>
                </c:pt>
                <c:pt idx="25347">
                  <c:v>0.78932289351851859</c:v>
                </c:pt>
                <c:pt idx="25348">
                  <c:v>0.78932393518518518</c:v>
                </c:pt>
                <c:pt idx="25349">
                  <c:v>0.78932567129629627</c:v>
                </c:pt>
                <c:pt idx="25350">
                  <c:v>0.78932671296296297</c:v>
                </c:pt>
                <c:pt idx="25351">
                  <c:v>0.78932775462962956</c:v>
                </c:pt>
                <c:pt idx="25352">
                  <c:v>0.78932879629629626</c:v>
                </c:pt>
                <c:pt idx="25353">
                  <c:v>0.78932982638888882</c:v>
                </c:pt>
                <c:pt idx="25354">
                  <c:v>0.78933086805555552</c:v>
                </c:pt>
                <c:pt idx="25355">
                  <c:v>0.78933192129629626</c:v>
                </c:pt>
                <c:pt idx="25356">
                  <c:v>0.78933296296296296</c:v>
                </c:pt>
                <c:pt idx="25357">
                  <c:v>0.78933400462962966</c:v>
                </c:pt>
                <c:pt idx="25358">
                  <c:v>0.78933504629629636</c:v>
                </c:pt>
                <c:pt idx="25359">
                  <c:v>0.78933609953703698</c:v>
                </c:pt>
                <c:pt idx="25360">
                  <c:v>0.78933714120370368</c:v>
                </c:pt>
                <c:pt idx="25361">
                  <c:v>0.78933817129629624</c:v>
                </c:pt>
                <c:pt idx="25362">
                  <c:v>0.78933921296296294</c:v>
                </c:pt>
                <c:pt idx="25363">
                  <c:v>0.78934025462962965</c:v>
                </c:pt>
                <c:pt idx="25364">
                  <c:v>0.7893412847222222</c:v>
                </c:pt>
                <c:pt idx="25365">
                  <c:v>0.78934233796296294</c:v>
                </c:pt>
                <c:pt idx="25366">
                  <c:v>0.78934337962962964</c:v>
                </c:pt>
                <c:pt idx="25367">
                  <c:v>0.78934442129629634</c:v>
                </c:pt>
                <c:pt idx="25368">
                  <c:v>0.78934546296296293</c:v>
                </c:pt>
                <c:pt idx="25369">
                  <c:v>0.78934650462962963</c:v>
                </c:pt>
                <c:pt idx="25370">
                  <c:v>0.7893472222222222</c:v>
                </c:pt>
                <c:pt idx="25371">
                  <c:v>0.78934825231481476</c:v>
                </c:pt>
                <c:pt idx="25372">
                  <c:v>0.78934928240740743</c:v>
                </c:pt>
                <c:pt idx="25373">
                  <c:v>0.78935032407407402</c:v>
                </c:pt>
                <c:pt idx="25374">
                  <c:v>0.78935136574074072</c:v>
                </c:pt>
                <c:pt idx="25375">
                  <c:v>0.78935240740740742</c:v>
                </c:pt>
                <c:pt idx="25376">
                  <c:v>0.78935343749999998</c:v>
                </c:pt>
                <c:pt idx="25377">
                  <c:v>0.78935449074074071</c:v>
                </c:pt>
                <c:pt idx="25378">
                  <c:v>0.78935553240740741</c:v>
                </c:pt>
                <c:pt idx="25379">
                  <c:v>0.78935657407407411</c:v>
                </c:pt>
                <c:pt idx="25380">
                  <c:v>0.78935761574074081</c:v>
                </c:pt>
                <c:pt idx="25381">
                  <c:v>0.78935865740740752</c:v>
                </c:pt>
                <c:pt idx="25382">
                  <c:v>0.78935969907407399</c:v>
                </c:pt>
                <c:pt idx="25383">
                  <c:v>0.7893607407407407</c:v>
                </c:pt>
                <c:pt idx="25384">
                  <c:v>0.7893617824074074</c:v>
                </c:pt>
                <c:pt idx="25385">
                  <c:v>0.78936283564814813</c:v>
                </c:pt>
                <c:pt idx="25386">
                  <c:v>0.78936386574074069</c:v>
                </c:pt>
                <c:pt idx="25387">
                  <c:v>0.78936490740740739</c:v>
                </c:pt>
                <c:pt idx="25388">
                  <c:v>0.78936594907407409</c:v>
                </c:pt>
                <c:pt idx="25389">
                  <c:v>0.78936699074074079</c:v>
                </c:pt>
                <c:pt idx="25390">
                  <c:v>0.78936803240740738</c:v>
                </c:pt>
                <c:pt idx="25391">
                  <c:v>0.78936907407407408</c:v>
                </c:pt>
                <c:pt idx="25392">
                  <c:v>0.78937011574074079</c:v>
                </c:pt>
                <c:pt idx="25393">
                  <c:v>0.78937115740740749</c:v>
                </c:pt>
                <c:pt idx="25394">
                  <c:v>0.78937221064814811</c:v>
                </c:pt>
                <c:pt idx="25395">
                  <c:v>0.78937324074074067</c:v>
                </c:pt>
                <c:pt idx="25396">
                  <c:v>0.78937428240740737</c:v>
                </c:pt>
                <c:pt idx="25397">
                  <c:v>0.78937500000000005</c:v>
                </c:pt>
                <c:pt idx="25398">
                  <c:v>0.78937601851851857</c:v>
                </c:pt>
                <c:pt idx="25399">
                  <c:v>0.78937704861111113</c:v>
                </c:pt>
                <c:pt idx="25400">
                  <c:v>0.78937810185185187</c:v>
                </c:pt>
                <c:pt idx="25401">
                  <c:v>0.78937914351851857</c:v>
                </c:pt>
                <c:pt idx="25402">
                  <c:v>0.78938018518518527</c:v>
                </c:pt>
                <c:pt idx="25403">
                  <c:v>0.78938122685185175</c:v>
                </c:pt>
                <c:pt idx="25404">
                  <c:v>0.78938226851851845</c:v>
                </c:pt>
                <c:pt idx="25405">
                  <c:v>0.78938332175925929</c:v>
                </c:pt>
                <c:pt idx="25406">
                  <c:v>0.78938435185185185</c:v>
                </c:pt>
                <c:pt idx="25407">
                  <c:v>0.78938539351851855</c:v>
                </c:pt>
                <c:pt idx="25408">
                  <c:v>0.78938643518518514</c:v>
                </c:pt>
                <c:pt idx="25409">
                  <c:v>0.78938747685185184</c:v>
                </c:pt>
                <c:pt idx="25410">
                  <c:v>0.78938851851851854</c:v>
                </c:pt>
                <c:pt idx="25411">
                  <c:v>0.78938956018518525</c:v>
                </c:pt>
                <c:pt idx="25412">
                  <c:v>0.78939060185185184</c:v>
                </c:pt>
                <c:pt idx="25413">
                  <c:v>0.78939164351851854</c:v>
                </c:pt>
                <c:pt idx="25414">
                  <c:v>0.78939269675925916</c:v>
                </c:pt>
                <c:pt idx="25415">
                  <c:v>0.78939372685185194</c:v>
                </c:pt>
                <c:pt idx="25416">
                  <c:v>0.78939476851851842</c:v>
                </c:pt>
                <c:pt idx="25417">
                  <c:v>0.7893957986111112</c:v>
                </c:pt>
                <c:pt idx="25418">
                  <c:v>0.78939684027777768</c:v>
                </c:pt>
                <c:pt idx="25419">
                  <c:v>0.78939754629629633</c:v>
                </c:pt>
                <c:pt idx="25420">
                  <c:v>0.78939857638888888</c:v>
                </c:pt>
                <c:pt idx="25421">
                  <c:v>0.78939961805555559</c:v>
                </c:pt>
                <c:pt idx="25422">
                  <c:v>0.78940067129629632</c:v>
                </c:pt>
                <c:pt idx="25423">
                  <c:v>0.78940171296296302</c:v>
                </c:pt>
                <c:pt idx="25424">
                  <c:v>0.78940275462962972</c:v>
                </c:pt>
                <c:pt idx="25425">
                  <c:v>0.7894037962962962</c:v>
                </c:pt>
                <c:pt idx="25426">
                  <c:v>0.7894048379629629</c:v>
                </c:pt>
                <c:pt idx="25427">
                  <c:v>0.7894058796296296</c:v>
                </c:pt>
                <c:pt idx="25428">
                  <c:v>0.7894069212962963</c:v>
                </c:pt>
                <c:pt idx="25429">
                  <c:v>0.78940796296296289</c:v>
                </c:pt>
                <c:pt idx="25430">
                  <c:v>0.7894090046296296</c:v>
                </c:pt>
                <c:pt idx="25431">
                  <c:v>0.7894100462962963</c:v>
                </c:pt>
                <c:pt idx="25432">
                  <c:v>0.78941107638888885</c:v>
                </c:pt>
                <c:pt idx="25433">
                  <c:v>0.7894121296296297</c:v>
                </c:pt>
                <c:pt idx="25434">
                  <c:v>0.78941318287037043</c:v>
                </c:pt>
                <c:pt idx="25435">
                  <c:v>0.78941421296296299</c:v>
                </c:pt>
                <c:pt idx="25436">
                  <c:v>0.78941525462962969</c:v>
                </c:pt>
                <c:pt idx="25437">
                  <c:v>0.78941629629629639</c:v>
                </c:pt>
                <c:pt idx="25438">
                  <c:v>0.78941733796296287</c:v>
                </c:pt>
                <c:pt idx="25439">
                  <c:v>0.78941837962962957</c:v>
                </c:pt>
                <c:pt idx="25440">
                  <c:v>0.78941942129629628</c:v>
                </c:pt>
                <c:pt idx="25441">
                  <c:v>0.78942012731481481</c:v>
                </c:pt>
                <c:pt idx="25442">
                  <c:v>0.78942115740740737</c:v>
                </c:pt>
                <c:pt idx="25443">
                  <c:v>0.78942219907407407</c:v>
                </c:pt>
                <c:pt idx="25444">
                  <c:v>0.78942322916666663</c:v>
                </c:pt>
                <c:pt idx="25445">
                  <c:v>0.78942428240740747</c:v>
                </c:pt>
                <c:pt idx="25446">
                  <c:v>0.78942532407407418</c:v>
                </c:pt>
                <c:pt idx="25447">
                  <c:v>0.78942636574074065</c:v>
                </c:pt>
                <c:pt idx="25448">
                  <c:v>0.78942740740740736</c:v>
                </c:pt>
                <c:pt idx="25449">
                  <c:v>0.78942844907407406</c:v>
                </c:pt>
                <c:pt idx="25450">
                  <c:v>0.78942949074074076</c:v>
                </c:pt>
                <c:pt idx="25451">
                  <c:v>0.78943053240740735</c:v>
                </c:pt>
                <c:pt idx="25452">
                  <c:v>0.78943157407407405</c:v>
                </c:pt>
                <c:pt idx="25453">
                  <c:v>0.78943261574074075</c:v>
                </c:pt>
                <c:pt idx="25454">
                  <c:v>0.78943365740740745</c:v>
                </c:pt>
                <c:pt idx="25455">
                  <c:v>0.78943468750000001</c:v>
                </c:pt>
                <c:pt idx="25456">
                  <c:v>0.78943575231481489</c:v>
                </c:pt>
                <c:pt idx="25457">
                  <c:v>0.78943678240740744</c:v>
                </c:pt>
                <c:pt idx="25458">
                  <c:v>0.78943782407407415</c:v>
                </c:pt>
                <c:pt idx="25459">
                  <c:v>0.78943886574074085</c:v>
                </c:pt>
                <c:pt idx="25460">
                  <c:v>0.78943990740740733</c:v>
                </c:pt>
                <c:pt idx="25461">
                  <c:v>0.78944130787037048</c:v>
                </c:pt>
                <c:pt idx="25462">
                  <c:v>0.78944233796296304</c:v>
                </c:pt>
                <c:pt idx="25463">
                  <c:v>0.78944337962962974</c:v>
                </c:pt>
                <c:pt idx="25464">
                  <c:v>0.78944442129629622</c:v>
                </c:pt>
                <c:pt idx="25465">
                  <c:v>0.78944546296296292</c:v>
                </c:pt>
                <c:pt idx="25466">
                  <c:v>0.78944650462962962</c:v>
                </c:pt>
                <c:pt idx="25467">
                  <c:v>0.78944754629629632</c:v>
                </c:pt>
                <c:pt idx="25468">
                  <c:v>0.78944858796296291</c:v>
                </c:pt>
                <c:pt idx="25469">
                  <c:v>0.78944962962962961</c:v>
                </c:pt>
                <c:pt idx="25470">
                  <c:v>0.78945067129629631</c:v>
                </c:pt>
                <c:pt idx="25471">
                  <c:v>0.78945171296296301</c:v>
                </c:pt>
                <c:pt idx="25472">
                  <c:v>0.7894527546296296</c:v>
                </c:pt>
                <c:pt idx="25473">
                  <c:v>0.78945379629629631</c:v>
                </c:pt>
                <c:pt idx="25474">
                  <c:v>0.78945483796296301</c:v>
                </c:pt>
                <c:pt idx="25475">
                  <c:v>0.78945587962962971</c:v>
                </c:pt>
                <c:pt idx="25476">
                  <c:v>0.78945660879629631</c:v>
                </c:pt>
                <c:pt idx="25477">
                  <c:v>0.78945760416666666</c:v>
                </c:pt>
                <c:pt idx="25478">
                  <c:v>0.78945865740740739</c:v>
                </c:pt>
                <c:pt idx="25479">
                  <c:v>0.78945969907407409</c:v>
                </c:pt>
                <c:pt idx="25480">
                  <c:v>0.7894607407407408</c:v>
                </c:pt>
                <c:pt idx="25481">
                  <c:v>0.78946178240740739</c:v>
                </c:pt>
                <c:pt idx="25482">
                  <c:v>0.78946282407407409</c:v>
                </c:pt>
                <c:pt idx="25483">
                  <c:v>0.78946386574074079</c:v>
                </c:pt>
                <c:pt idx="25484">
                  <c:v>0.78946490740740749</c:v>
                </c:pt>
                <c:pt idx="25485">
                  <c:v>0.78946594907407397</c:v>
                </c:pt>
                <c:pt idx="25486">
                  <c:v>0.78946699074074067</c:v>
                </c:pt>
                <c:pt idx="25487">
                  <c:v>0.78946803240740737</c:v>
                </c:pt>
                <c:pt idx="25488">
                  <c:v>0.78946907407407407</c:v>
                </c:pt>
                <c:pt idx="25489">
                  <c:v>0.78947011574074077</c:v>
                </c:pt>
                <c:pt idx="25490">
                  <c:v>0.78947115740740736</c:v>
                </c:pt>
                <c:pt idx="25491">
                  <c:v>0.78947219907407407</c:v>
                </c:pt>
                <c:pt idx="25492">
                  <c:v>0.78947324074074077</c:v>
                </c:pt>
                <c:pt idx="25493">
                  <c:v>0.78947428240740747</c:v>
                </c:pt>
                <c:pt idx="25494">
                  <c:v>0.78947532407407406</c:v>
                </c:pt>
                <c:pt idx="25495">
                  <c:v>0.78947636574074076</c:v>
                </c:pt>
                <c:pt idx="25496">
                  <c:v>0.78947740740740746</c:v>
                </c:pt>
                <c:pt idx="25497">
                  <c:v>0.78947844907407416</c:v>
                </c:pt>
                <c:pt idx="25498">
                  <c:v>0.78947915509259259</c:v>
                </c:pt>
                <c:pt idx="25499">
                  <c:v>0.78948017361111111</c:v>
                </c:pt>
                <c:pt idx="25500">
                  <c:v>0.78948087962962965</c:v>
                </c:pt>
                <c:pt idx="25501">
                  <c:v>0.78948192129629635</c:v>
                </c:pt>
                <c:pt idx="25502">
                  <c:v>0.78948296296296305</c:v>
                </c:pt>
                <c:pt idx="25503">
                  <c:v>0.78948400462962953</c:v>
                </c:pt>
                <c:pt idx="25504">
                  <c:v>0.78948504629629623</c:v>
                </c:pt>
                <c:pt idx="25505">
                  <c:v>0.78948608796296293</c:v>
                </c:pt>
                <c:pt idx="25506">
                  <c:v>0.78948712962962964</c:v>
                </c:pt>
                <c:pt idx="25507">
                  <c:v>0.78948817129629623</c:v>
                </c:pt>
                <c:pt idx="25508">
                  <c:v>0.78948921296296293</c:v>
                </c:pt>
                <c:pt idx="25509">
                  <c:v>0.78949025462962963</c:v>
                </c:pt>
                <c:pt idx="25510">
                  <c:v>0.78949130787037036</c:v>
                </c:pt>
                <c:pt idx="25511">
                  <c:v>0.78949233796296303</c:v>
                </c:pt>
                <c:pt idx="25512">
                  <c:v>0.78949303240740731</c:v>
                </c:pt>
                <c:pt idx="25513">
                  <c:v>0.78949407407407401</c:v>
                </c:pt>
                <c:pt idx="25514">
                  <c:v>0.78949476851851852</c:v>
                </c:pt>
                <c:pt idx="25515">
                  <c:v>0.78949581018518522</c:v>
                </c:pt>
                <c:pt idx="25516">
                  <c:v>0.78949685185185192</c:v>
                </c:pt>
                <c:pt idx="25517">
                  <c:v>0.78949858796296291</c:v>
                </c:pt>
                <c:pt idx="25518">
                  <c:v>0.78949962962962961</c:v>
                </c:pt>
                <c:pt idx="25519">
                  <c:v>0.78950067129629631</c:v>
                </c:pt>
                <c:pt idx="25520">
                  <c:v>0.78950172453703704</c:v>
                </c:pt>
                <c:pt idx="25521">
                  <c:v>0.7895027546296296</c:v>
                </c:pt>
                <c:pt idx="25522">
                  <c:v>0.7895034490740741</c:v>
                </c:pt>
                <c:pt idx="25523">
                  <c:v>0.78950447916666666</c:v>
                </c:pt>
                <c:pt idx="25524">
                  <c:v>0.78950553240740751</c:v>
                </c:pt>
                <c:pt idx="25525">
                  <c:v>0.78950657407407399</c:v>
                </c:pt>
                <c:pt idx="25526">
                  <c:v>0.78950761574074069</c:v>
                </c:pt>
                <c:pt idx="25527">
                  <c:v>0.78950865740740739</c:v>
                </c:pt>
                <c:pt idx="25528">
                  <c:v>0.78950969907407409</c:v>
                </c:pt>
                <c:pt idx="25529">
                  <c:v>0.78951074074074068</c:v>
                </c:pt>
                <c:pt idx="25530">
                  <c:v>0.78951178240740738</c:v>
                </c:pt>
                <c:pt idx="25531">
                  <c:v>0.78951282407407408</c:v>
                </c:pt>
                <c:pt idx="25532">
                  <c:v>0.78951386574074078</c:v>
                </c:pt>
                <c:pt idx="25533">
                  <c:v>0.78951490740740737</c:v>
                </c:pt>
                <c:pt idx="25534">
                  <c:v>0.78951560185185177</c:v>
                </c:pt>
                <c:pt idx="25535">
                  <c:v>0.78951664351851847</c:v>
                </c:pt>
                <c:pt idx="25536">
                  <c:v>0.78951734953703701</c:v>
                </c:pt>
                <c:pt idx="25537">
                  <c:v>0.78951837962962967</c:v>
                </c:pt>
                <c:pt idx="25538">
                  <c:v>0.78951942129629626</c:v>
                </c:pt>
                <c:pt idx="25539">
                  <c:v>0.78952046296296297</c:v>
                </c:pt>
                <c:pt idx="25540">
                  <c:v>0.78952150462962967</c:v>
                </c:pt>
                <c:pt idx="25541">
                  <c:v>0.78952255787037029</c:v>
                </c:pt>
                <c:pt idx="25542">
                  <c:v>0.78952358796296307</c:v>
                </c:pt>
                <c:pt idx="25543">
                  <c:v>0.7895242939814815</c:v>
                </c:pt>
                <c:pt idx="25544">
                  <c:v>0.78952531250000002</c:v>
                </c:pt>
                <c:pt idx="25545">
                  <c:v>0.7895260300925927</c:v>
                </c:pt>
                <c:pt idx="25546">
                  <c:v>0.78952704861111112</c:v>
                </c:pt>
                <c:pt idx="25547">
                  <c:v>0.78952809027777782</c:v>
                </c:pt>
                <c:pt idx="25548">
                  <c:v>0.78952914351851844</c:v>
                </c:pt>
                <c:pt idx="25549">
                  <c:v>0.78953018518518514</c:v>
                </c:pt>
                <c:pt idx="25550">
                  <c:v>0.78953122685185184</c:v>
                </c:pt>
                <c:pt idx="25551">
                  <c:v>0.78953226851851854</c:v>
                </c:pt>
                <c:pt idx="25552">
                  <c:v>0.78953331018518513</c:v>
                </c:pt>
                <c:pt idx="25553">
                  <c:v>0.78953435185185183</c:v>
                </c:pt>
                <c:pt idx="25554">
                  <c:v>0.78953574074074073</c:v>
                </c:pt>
                <c:pt idx="25555">
                  <c:v>0.78953644675925927</c:v>
                </c:pt>
                <c:pt idx="25556">
                  <c:v>0.78953747685185183</c:v>
                </c:pt>
                <c:pt idx="25557">
                  <c:v>0.7895385069444445</c:v>
                </c:pt>
                <c:pt idx="25558">
                  <c:v>0.78953921296296292</c:v>
                </c:pt>
                <c:pt idx="25559">
                  <c:v>0.78953990740740743</c:v>
                </c:pt>
                <c:pt idx="25560">
                  <c:v>0.78954094907407413</c:v>
                </c:pt>
                <c:pt idx="25561">
                  <c:v>0.78954199074074072</c:v>
                </c:pt>
                <c:pt idx="25562">
                  <c:v>0.78954303240740742</c:v>
                </c:pt>
                <c:pt idx="25563">
                  <c:v>0.78954407407407412</c:v>
                </c:pt>
                <c:pt idx="25564">
                  <c:v>0.78954512731481474</c:v>
                </c:pt>
                <c:pt idx="25565">
                  <c:v>0.7895461574074073</c:v>
                </c:pt>
                <c:pt idx="25566">
                  <c:v>0.789547199074074</c:v>
                </c:pt>
                <c:pt idx="25567">
                  <c:v>0.7895482407407407</c:v>
                </c:pt>
                <c:pt idx="25568">
                  <c:v>0.7895492824074074</c:v>
                </c:pt>
                <c:pt idx="25569">
                  <c:v>0.78955032407407411</c:v>
                </c:pt>
                <c:pt idx="25570">
                  <c:v>0.7895513657407407</c:v>
                </c:pt>
                <c:pt idx="25571">
                  <c:v>0.78955209490740741</c:v>
                </c:pt>
                <c:pt idx="25572">
                  <c:v>0.7895531018518519</c:v>
                </c:pt>
                <c:pt idx="25573">
                  <c:v>0.78955381944444447</c:v>
                </c:pt>
                <c:pt idx="25574">
                  <c:v>0.789554837962963</c:v>
                </c:pt>
                <c:pt idx="25575">
                  <c:v>0.78955587962962959</c:v>
                </c:pt>
                <c:pt idx="25576">
                  <c:v>0.78955692129629629</c:v>
                </c:pt>
                <c:pt idx="25577">
                  <c:v>0.78955796296296299</c:v>
                </c:pt>
                <c:pt idx="25578">
                  <c:v>0.78955935185185189</c:v>
                </c:pt>
                <c:pt idx="25579">
                  <c:v>0.78956039351851848</c:v>
                </c:pt>
                <c:pt idx="25580">
                  <c:v>0.78956143518518518</c:v>
                </c:pt>
                <c:pt idx="25581">
                  <c:v>0.78956247685185188</c:v>
                </c:pt>
                <c:pt idx="25582">
                  <c:v>0.78956351851851858</c:v>
                </c:pt>
                <c:pt idx="25583">
                  <c:v>0.78956423611111104</c:v>
                </c:pt>
                <c:pt idx="25584">
                  <c:v>0.78956525462962956</c:v>
                </c:pt>
                <c:pt idx="25585">
                  <c:v>0.78956596064814821</c:v>
                </c:pt>
                <c:pt idx="25586">
                  <c:v>0.78956699074074077</c:v>
                </c:pt>
                <c:pt idx="25587">
                  <c:v>0.7895676967592592</c:v>
                </c:pt>
                <c:pt idx="25588">
                  <c:v>0.78956872685185175</c:v>
                </c:pt>
                <c:pt idx="25589">
                  <c:v>0.78956976851851846</c:v>
                </c:pt>
                <c:pt idx="25590">
                  <c:v>0.78957081018518516</c:v>
                </c:pt>
                <c:pt idx="25591">
                  <c:v>0.78957186342592589</c:v>
                </c:pt>
                <c:pt idx="25592">
                  <c:v>0.78957289351851845</c:v>
                </c:pt>
                <c:pt idx="25593">
                  <c:v>0.78957393518518515</c:v>
                </c:pt>
                <c:pt idx="25594">
                  <c:v>0.7895746412037038</c:v>
                </c:pt>
                <c:pt idx="25595">
                  <c:v>0.78957568287037028</c:v>
                </c:pt>
                <c:pt idx="25596">
                  <c:v>0.78957638888888892</c:v>
                </c:pt>
                <c:pt idx="25597">
                  <c:v>0.78957740740740734</c:v>
                </c:pt>
                <c:pt idx="25598">
                  <c:v>0.78957811342592599</c:v>
                </c:pt>
                <c:pt idx="25599">
                  <c:v>0.78957914351851854</c:v>
                </c:pt>
                <c:pt idx="25600">
                  <c:v>0.78957984953703697</c:v>
                </c:pt>
                <c:pt idx="25601">
                  <c:v>0.78958087962962964</c:v>
                </c:pt>
                <c:pt idx="25602">
                  <c:v>0.78958159722222232</c:v>
                </c:pt>
                <c:pt idx="25603">
                  <c:v>0.78958261574074073</c:v>
                </c:pt>
                <c:pt idx="25604">
                  <c:v>0.78958346064814811</c:v>
                </c:pt>
                <c:pt idx="25605">
                  <c:v>0.78958435185185183</c:v>
                </c:pt>
                <c:pt idx="25606">
                  <c:v>0.78958504629629633</c:v>
                </c:pt>
                <c:pt idx="25607">
                  <c:v>0.78958608796296303</c:v>
                </c:pt>
                <c:pt idx="25608">
                  <c:v>0.78958679398148146</c:v>
                </c:pt>
                <c:pt idx="25609">
                  <c:v>0.78958782407407402</c:v>
                </c:pt>
                <c:pt idx="25610">
                  <c:v>0.7895885416666667</c:v>
                </c:pt>
                <c:pt idx="25611">
                  <c:v>0.78958956018518522</c:v>
                </c:pt>
                <c:pt idx="25612">
                  <c:v>0.78959025462962973</c:v>
                </c:pt>
                <c:pt idx="25613">
                  <c:v>0.78959129629629621</c:v>
                </c:pt>
                <c:pt idx="25614">
                  <c:v>0.78959200231481486</c:v>
                </c:pt>
                <c:pt idx="25615">
                  <c:v>0.78959304398148156</c:v>
                </c:pt>
                <c:pt idx="25616">
                  <c:v>0.78959373842592584</c:v>
                </c:pt>
                <c:pt idx="25617">
                  <c:v>0.78959479166666668</c:v>
                </c:pt>
                <c:pt idx="25618">
                  <c:v>0.78959547453703705</c:v>
                </c:pt>
                <c:pt idx="25619">
                  <c:v>0.78959649305555557</c:v>
                </c:pt>
                <c:pt idx="25620">
                  <c:v>0.78959719907407411</c:v>
                </c:pt>
                <c:pt idx="25621">
                  <c:v>0.78959824074074081</c:v>
                </c:pt>
                <c:pt idx="25622">
                  <c:v>0.7895989351851852</c:v>
                </c:pt>
                <c:pt idx="25623">
                  <c:v>0.78959997685185179</c:v>
                </c:pt>
                <c:pt idx="25624">
                  <c:v>0.7896006712962963</c:v>
                </c:pt>
                <c:pt idx="25625">
                  <c:v>0.789601712962963</c:v>
                </c:pt>
                <c:pt idx="25626">
                  <c:v>0.78960243055555557</c:v>
                </c:pt>
                <c:pt idx="25627">
                  <c:v>0.78960344907407409</c:v>
                </c:pt>
                <c:pt idx="25628">
                  <c:v>0.78960415509259263</c:v>
                </c:pt>
                <c:pt idx="25629">
                  <c:v>0.78960518518518519</c:v>
                </c:pt>
                <c:pt idx="25630">
                  <c:v>0.78960590277777776</c:v>
                </c:pt>
                <c:pt idx="25631">
                  <c:v>0.78960692129629628</c:v>
                </c:pt>
                <c:pt idx="25632">
                  <c:v>0.78960761574074079</c:v>
                </c:pt>
                <c:pt idx="25633">
                  <c:v>0.78960865740740738</c:v>
                </c:pt>
                <c:pt idx="25634">
                  <c:v>0.78960937499999995</c:v>
                </c:pt>
                <c:pt idx="25635">
                  <c:v>0.78961039351851847</c:v>
                </c:pt>
                <c:pt idx="25636">
                  <c:v>0.78961109953703701</c:v>
                </c:pt>
                <c:pt idx="25637">
                  <c:v>0.78961212962962968</c:v>
                </c:pt>
                <c:pt idx="25638">
                  <c:v>0.7896128356481481</c:v>
                </c:pt>
                <c:pt idx="25639">
                  <c:v>0.78961421296296297</c:v>
                </c:pt>
                <c:pt idx="25640">
                  <c:v>0.78961530092592591</c:v>
                </c:pt>
                <c:pt idx="25641">
                  <c:v>0.78961629629629637</c:v>
                </c:pt>
                <c:pt idx="25642">
                  <c:v>0.78961733796296285</c:v>
                </c:pt>
                <c:pt idx="25643">
                  <c:v>0.7896180439814815</c:v>
                </c:pt>
                <c:pt idx="25644">
                  <c:v>0.78961906250000002</c:v>
                </c:pt>
                <c:pt idx="25645">
                  <c:v>0.78961976851851856</c:v>
                </c:pt>
                <c:pt idx="25646">
                  <c:v>0.78962081018518526</c:v>
                </c:pt>
                <c:pt idx="25647">
                  <c:v>0.78962151620370369</c:v>
                </c:pt>
                <c:pt idx="25648">
                  <c:v>0.78962254629629625</c:v>
                </c:pt>
                <c:pt idx="25649">
                  <c:v>0.78962325231481489</c:v>
                </c:pt>
                <c:pt idx="25650">
                  <c:v>0.78962428240740745</c:v>
                </c:pt>
                <c:pt idx="25651">
                  <c:v>0.78962498842592588</c:v>
                </c:pt>
                <c:pt idx="25652">
                  <c:v>0.78962601851851855</c:v>
                </c:pt>
                <c:pt idx="25653">
                  <c:v>0.78962673611111101</c:v>
                </c:pt>
                <c:pt idx="25654">
                  <c:v>0.78962775462962964</c:v>
                </c:pt>
                <c:pt idx="25655">
                  <c:v>0.78962846064814818</c:v>
                </c:pt>
                <c:pt idx="25656">
                  <c:v>0.78962949074074074</c:v>
                </c:pt>
                <c:pt idx="25657">
                  <c:v>0.78963023148148148</c:v>
                </c:pt>
                <c:pt idx="25658">
                  <c:v>0.7896312152777778</c:v>
                </c:pt>
                <c:pt idx="25659">
                  <c:v>0.78963193287037037</c:v>
                </c:pt>
                <c:pt idx="25660">
                  <c:v>0.78963296296296293</c:v>
                </c:pt>
                <c:pt idx="25661">
                  <c:v>0.78963366898148146</c:v>
                </c:pt>
                <c:pt idx="25662">
                  <c:v>0.78963469907407413</c:v>
                </c:pt>
                <c:pt idx="25663">
                  <c:v>0.78963539351851841</c:v>
                </c:pt>
                <c:pt idx="25664">
                  <c:v>0.78963643518518511</c:v>
                </c:pt>
                <c:pt idx="25665">
                  <c:v>0.7896371527777778</c:v>
                </c:pt>
                <c:pt idx="25666">
                  <c:v>0.78963817129629632</c:v>
                </c:pt>
                <c:pt idx="25667">
                  <c:v>0.78963887731481475</c:v>
                </c:pt>
                <c:pt idx="25668">
                  <c:v>0.7896399074074073</c:v>
                </c:pt>
                <c:pt idx="25669">
                  <c:v>0.78964061342592595</c:v>
                </c:pt>
                <c:pt idx="25670">
                  <c:v>0.78964164351851851</c:v>
                </c:pt>
                <c:pt idx="25671">
                  <c:v>0.78964234953703694</c:v>
                </c:pt>
                <c:pt idx="25672">
                  <c:v>0.78964336805555557</c:v>
                </c:pt>
                <c:pt idx="25673">
                  <c:v>0.7896444212962962</c:v>
                </c:pt>
                <c:pt idx="25674">
                  <c:v>0.78964512731481484</c:v>
                </c:pt>
                <c:pt idx="25675">
                  <c:v>0.7896461574074074</c:v>
                </c:pt>
                <c:pt idx="25676">
                  <c:v>0.7896471990740741</c:v>
                </c:pt>
                <c:pt idx="25677">
                  <c:v>0.7896482407407408</c:v>
                </c:pt>
                <c:pt idx="25678">
                  <c:v>0.78964928240740739</c:v>
                </c:pt>
                <c:pt idx="25679">
                  <c:v>0.78965032407407409</c:v>
                </c:pt>
                <c:pt idx="25680">
                  <c:v>0.7896513657407408</c:v>
                </c:pt>
                <c:pt idx="25681">
                  <c:v>0.7896524074074075</c:v>
                </c:pt>
                <c:pt idx="25682">
                  <c:v>0.78965344907407398</c:v>
                </c:pt>
                <c:pt idx="25683">
                  <c:v>0.78965447916666676</c:v>
                </c:pt>
                <c:pt idx="25684">
                  <c:v>0.78965553240740738</c:v>
                </c:pt>
                <c:pt idx="25685">
                  <c:v>0.78965657407407408</c:v>
                </c:pt>
                <c:pt idx="25686">
                  <c:v>0.78965728009259262</c:v>
                </c:pt>
                <c:pt idx="25687">
                  <c:v>0.78965831018518517</c:v>
                </c:pt>
                <c:pt idx="25688">
                  <c:v>0.78965901620370371</c:v>
                </c:pt>
                <c:pt idx="25689">
                  <c:v>0.78966004629629627</c:v>
                </c:pt>
                <c:pt idx="25690">
                  <c:v>0.78966108796296297</c:v>
                </c:pt>
                <c:pt idx="25691">
                  <c:v>0.78966212962962956</c:v>
                </c:pt>
                <c:pt idx="25692">
                  <c:v>0.78966317129629626</c:v>
                </c:pt>
                <c:pt idx="25693">
                  <c:v>0.78966421296296296</c:v>
                </c:pt>
                <c:pt idx="25694">
                  <c:v>0.78966524305555552</c:v>
                </c:pt>
                <c:pt idx="25695">
                  <c:v>0.78966594907407417</c:v>
                </c:pt>
                <c:pt idx="25696">
                  <c:v>0.78966699074074065</c:v>
                </c:pt>
                <c:pt idx="25697">
                  <c:v>0.7896676967592593</c:v>
                </c:pt>
                <c:pt idx="25698">
                  <c:v>0.78966872685185185</c:v>
                </c:pt>
                <c:pt idx="25699">
                  <c:v>0.78966978009259259</c:v>
                </c:pt>
                <c:pt idx="25700">
                  <c:v>0.78967081018518515</c:v>
                </c:pt>
                <c:pt idx="25701">
                  <c:v>0.78967185185185185</c:v>
                </c:pt>
                <c:pt idx="25702">
                  <c:v>0.78967289351851855</c:v>
                </c:pt>
                <c:pt idx="25703">
                  <c:v>0.78967393518518525</c:v>
                </c:pt>
                <c:pt idx="25704">
                  <c:v>0.78967497685185195</c:v>
                </c:pt>
                <c:pt idx="25705">
                  <c:v>0.78967601851851843</c:v>
                </c:pt>
                <c:pt idx="25706">
                  <c:v>0.78967704861111121</c:v>
                </c:pt>
                <c:pt idx="25707">
                  <c:v>0.78967809027777769</c:v>
                </c:pt>
                <c:pt idx="25708">
                  <c:v>0.78967913194444439</c:v>
                </c:pt>
                <c:pt idx="25709">
                  <c:v>0.78967983796296293</c:v>
                </c:pt>
                <c:pt idx="25710">
                  <c:v>0.7896808680555556</c:v>
                </c:pt>
                <c:pt idx="25711">
                  <c:v>0.78968157407407402</c:v>
                </c:pt>
                <c:pt idx="25712">
                  <c:v>0.78968260416666658</c:v>
                </c:pt>
                <c:pt idx="25713">
                  <c:v>0.78968364583333328</c:v>
                </c:pt>
                <c:pt idx="25714">
                  <c:v>0.78968469907407401</c:v>
                </c:pt>
                <c:pt idx="25715">
                  <c:v>0.78968574074074072</c:v>
                </c:pt>
                <c:pt idx="25716">
                  <c:v>0.78968679398148145</c:v>
                </c:pt>
                <c:pt idx="25717">
                  <c:v>0.78968782407407412</c:v>
                </c:pt>
                <c:pt idx="25718">
                  <c:v>0.78968851851851862</c:v>
                </c:pt>
                <c:pt idx="25719">
                  <c:v>0.78968954861111118</c:v>
                </c:pt>
                <c:pt idx="25720">
                  <c:v>0.78969026620370375</c:v>
                </c:pt>
                <c:pt idx="25721">
                  <c:v>0.78969129629629631</c:v>
                </c:pt>
                <c:pt idx="25722">
                  <c:v>0.78969233796296301</c:v>
                </c:pt>
                <c:pt idx="25723">
                  <c:v>0.7896933796296296</c:v>
                </c:pt>
                <c:pt idx="25724">
                  <c:v>0.7896944212962963</c:v>
                </c:pt>
                <c:pt idx="25725">
                  <c:v>0.789695462962963</c:v>
                </c:pt>
                <c:pt idx="25726">
                  <c:v>0.7896965046296297</c:v>
                </c:pt>
                <c:pt idx="25727">
                  <c:v>0.7896975462962964</c:v>
                </c:pt>
                <c:pt idx="25728">
                  <c:v>0.78969858796296288</c:v>
                </c:pt>
                <c:pt idx="25729">
                  <c:v>0.78969964120370373</c:v>
                </c:pt>
                <c:pt idx="25730">
                  <c:v>0.78970065972222214</c:v>
                </c:pt>
                <c:pt idx="25731">
                  <c:v>0.78970171296296299</c:v>
                </c:pt>
                <c:pt idx="25732">
                  <c:v>0.78970275462962958</c:v>
                </c:pt>
                <c:pt idx="25733">
                  <c:v>0.78970346064814823</c:v>
                </c:pt>
                <c:pt idx="25734">
                  <c:v>0.78970415509259262</c:v>
                </c:pt>
                <c:pt idx="25735">
                  <c:v>0.78970518518518518</c:v>
                </c:pt>
                <c:pt idx="25736">
                  <c:v>0.78970622685185188</c:v>
                </c:pt>
                <c:pt idx="25737">
                  <c:v>0.78970726851851847</c:v>
                </c:pt>
                <c:pt idx="25738">
                  <c:v>0.78970831018518517</c:v>
                </c:pt>
                <c:pt idx="25739">
                  <c:v>0.78970935185185187</c:v>
                </c:pt>
                <c:pt idx="25740">
                  <c:v>0.78971039351851857</c:v>
                </c:pt>
                <c:pt idx="25741">
                  <c:v>0.78971156249999996</c:v>
                </c:pt>
                <c:pt idx="25742">
                  <c:v>0.78971282407407406</c:v>
                </c:pt>
                <c:pt idx="25743">
                  <c:v>0.78971386574074076</c:v>
                </c:pt>
                <c:pt idx="25744">
                  <c:v>0.78971456018518527</c:v>
                </c:pt>
                <c:pt idx="25745">
                  <c:v>0.78971560185185175</c:v>
                </c:pt>
                <c:pt idx="25746">
                  <c:v>0.78971630787037039</c:v>
                </c:pt>
                <c:pt idx="25747">
                  <c:v>0.78971733796296295</c:v>
                </c:pt>
                <c:pt idx="25748">
                  <c:v>0.78971804398148138</c:v>
                </c:pt>
                <c:pt idx="25749">
                  <c:v>0.78971907407407416</c:v>
                </c:pt>
                <c:pt idx="25750">
                  <c:v>0.78972011574074064</c:v>
                </c:pt>
                <c:pt idx="25751">
                  <c:v>0.78972115740740734</c:v>
                </c:pt>
                <c:pt idx="25752">
                  <c:v>0.78972219907407404</c:v>
                </c:pt>
                <c:pt idx="25753">
                  <c:v>0.7897232291666666</c:v>
                </c:pt>
                <c:pt idx="25754">
                  <c:v>0.7897242708333333</c:v>
                </c:pt>
                <c:pt idx="25755">
                  <c:v>0.78972532407407403</c:v>
                </c:pt>
                <c:pt idx="25756">
                  <c:v>0.78972605324074074</c:v>
                </c:pt>
                <c:pt idx="25757">
                  <c:v>0.78972672453703707</c:v>
                </c:pt>
                <c:pt idx="25758">
                  <c:v>0.78972775462962963</c:v>
                </c:pt>
                <c:pt idx="25759">
                  <c:v>0.78972846064814817</c:v>
                </c:pt>
                <c:pt idx="25760">
                  <c:v>0.78972949074074072</c:v>
                </c:pt>
                <c:pt idx="25761">
                  <c:v>0.78973087962962962</c:v>
                </c:pt>
                <c:pt idx="25762">
                  <c:v>0.78973192129629632</c:v>
                </c:pt>
                <c:pt idx="25763">
                  <c:v>0.78973296296296303</c:v>
                </c:pt>
                <c:pt idx="25764">
                  <c:v>0.78973400462962962</c:v>
                </c:pt>
                <c:pt idx="25765">
                  <c:v>0.78973504629629632</c:v>
                </c:pt>
                <c:pt idx="25766">
                  <c:v>0.78973608796296302</c:v>
                </c:pt>
                <c:pt idx="25767">
                  <c:v>0.78973712962962972</c:v>
                </c:pt>
                <c:pt idx="25768">
                  <c:v>0.7897381712962962</c:v>
                </c:pt>
                <c:pt idx="25769">
                  <c:v>0.7897392129629629</c:v>
                </c:pt>
                <c:pt idx="25770">
                  <c:v>0.7897399074074074</c:v>
                </c:pt>
                <c:pt idx="25771">
                  <c:v>0.78974060185185191</c:v>
                </c:pt>
                <c:pt idx="25772">
                  <c:v>0.78974164351851861</c:v>
                </c:pt>
                <c:pt idx="25773">
                  <c:v>0.78974236111111118</c:v>
                </c:pt>
                <c:pt idx="25774">
                  <c:v>0.78974337962962959</c:v>
                </c:pt>
                <c:pt idx="25775">
                  <c:v>0.78974409722222216</c:v>
                </c:pt>
                <c:pt idx="25776">
                  <c:v>0.78974510416666666</c:v>
                </c:pt>
                <c:pt idx="25777">
                  <c:v>0.78974581018518519</c:v>
                </c:pt>
                <c:pt idx="25778">
                  <c:v>0.78974684027777775</c:v>
                </c:pt>
                <c:pt idx="25779">
                  <c:v>0.78974789351851848</c:v>
                </c:pt>
                <c:pt idx="25780">
                  <c:v>0.78974859953703713</c:v>
                </c:pt>
                <c:pt idx="25781">
                  <c:v>0.78974929398148142</c:v>
                </c:pt>
                <c:pt idx="25782">
                  <c:v>0.78975032407407408</c:v>
                </c:pt>
                <c:pt idx="25783">
                  <c:v>0.78975103009259262</c:v>
                </c:pt>
                <c:pt idx="25784">
                  <c:v>0.78975206018518518</c:v>
                </c:pt>
                <c:pt idx="25785">
                  <c:v>0.78975276620370372</c:v>
                </c:pt>
                <c:pt idx="25786">
                  <c:v>0.78975380787037031</c:v>
                </c:pt>
                <c:pt idx="25787">
                  <c:v>0.78975450231481481</c:v>
                </c:pt>
                <c:pt idx="25788">
                  <c:v>0.78975553240740748</c:v>
                </c:pt>
                <c:pt idx="25789">
                  <c:v>0.7897562384259259</c:v>
                </c:pt>
                <c:pt idx="25790">
                  <c:v>0.78975726851851846</c:v>
                </c:pt>
                <c:pt idx="25791">
                  <c:v>0.78975796296296297</c:v>
                </c:pt>
                <c:pt idx="25792">
                  <c:v>0.78975899305555552</c:v>
                </c:pt>
                <c:pt idx="25793">
                  <c:v>0.78975969907407417</c:v>
                </c:pt>
                <c:pt idx="25794">
                  <c:v>0.78976074074074065</c:v>
                </c:pt>
                <c:pt idx="25795">
                  <c:v>0.78976146990740748</c:v>
                </c:pt>
                <c:pt idx="25796">
                  <c:v>0.78976247685185186</c:v>
                </c:pt>
                <c:pt idx="25797">
                  <c:v>0.78976318287037028</c:v>
                </c:pt>
                <c:pt idx="25798">
                  <c:v>0.78976422453703699</c:v>
                </c:pt>
                <c:pt idx="25799">
                  <c:v>0.78976491898148149</c:v>
                </c:pt>
                <c:pt idx="25800">
                  <c:v>0.78976594907407405</c:v>
                </c:pt>
                <c:pt idx="25801">
                  <c:v>0.7897666550925927</c:v>
                </c:pt>
                <c:pt idx="25802">
                  <c:v>0.78976768518518525</c:v>
                </c:pt>
                <c:pt idx="25803">
                  <c:v>0.78976839120370368</c:v>
                </c:pt>
                <c:pt idx="25804">
                  <c:v>0.7897694097222222</c:v>
                </c:pt>
                <c:pt idx="25805">
                  <c:v>0.78977011574074074</c:v>
                </c:pt>
                <c:pt idx="25806">
                  <c:v>0.78977115740740744</c:v>
                </c:pt>
                <c:pt idx="25807">
                  <c:v>0.78977186342592587</c:v>
                </c:pt>
                <c:pt idx="25808">
                  <c:v>0.78977289351851854</c:v>
                </c:pt>
                <c:pt idx="25809">
                  <c:v>0.78977359953703707</c:v>
                </c:pt>
                <c:pt idx="25810">
                  <c:v>0.78977462962962963</c:v>
                </c:pt>
                <c:pt idx="25811">
                  <c:v>0.78977533564814817</c:v>
                </c:pt>
                <c:pt idx="25812">
                  <c:v>0.78977636574074073</c:v>
                </c:pt>
                <c:pt idx="25813">
                  <c:v>0.78977707175925926</c:v>
                </c:pt>
                <c:pt idx="25814">
                  <c:v>0.78977810185185182</c:v>
                </c:pt>
                <c:pt idx="25815">
                  <c:v>0.78977880787037036</c:v>
                </c:pt>
                <c:pt idx="25816">
                  <c:v>0.78977983796296292</c:v>
                </c:pt>
                <c:pt idx="25817">
                  <c:v>0.78978054398148145</c:v>
                </c:pt>
                <c:pt idx="25818">
                  <c:v>0.78978156249999998</c:v>
                </c:pt>
                <c:pt idx="25819">
                  <c:v>0.78978226851851863</c:v>
                </c:pt>
                <c:pt idx="25820">
                  <c:v>0.78978331018518511</c:v>
                </c:pt>
                <c:pt idx="25821">
                  <c:v>0.78978402777777779</c:v>
                </c:pt>
                <c:pt idx="25822">
                  <c:v>0.78978504629629631</c:v>
                </c:pt>
                <c:pt idx="25823">
                  <c:v>0.78978576388888888</c:v>
                </c:pt>
                <c:pt idx="25824">
                  <c:v>0.7897867824074073</c:v>
                </c:pt>
                <c:pt idx="25825">
                  <c:v>0.78978748842592594</c:v>
                </c:pt>
                <c:pt idx="25826">
                  <c:v>0.7897885185185185</c:v>
                </c:pt>
                <c:pt idx="25827">
                  <c:v>0.78978922453703715</c:v>
                </c:pt>
                <c:pt idx="25828">
                  <c:v>0.78979025462962971</c:v>
                </c:pt>
                <c:pt idx="25829">
                  <c:v>0.78979096064814813</c:v>
                </c:pt>
                <c:pt idx="25830">
                  <c:v>0.78979199074074069</c:v>
                </c:pt>
                <c:pt idx="25831">
                  <c:v>0.78979268518518519</c:v>
                </c:pt>
                <c:pt idx="25832">
                  <c:v>0.7897937268518519</c:v>
                </c:pt>
                <c:pt idx="25833">
                  <c:v>0.7897947685185186</c:v>
                </c:pt>
                <c:pt idx="25834">
                  <c:v>0.78979548611111117</c:v>
                </c:pt>
                <c:pt idx="25835">
                  <c:v>0.78979616898148153</c:v>
                </c:pt>
                <c:pt idx="25836">
                  <c:v>0.78979719907407409</c:v>
                </c:pt>
                <c:pt idx="25837">
                  <c:v>0.78979790509259262</c:v>
                </c:pt>
                <c:pt idx="25838">
                  <c:v>0.78979893518518518</c:v>
                </c:pt>
                <c:pt idx="25839">
                  <c:v>0.78979965277777786</c:v>
                </c:pt>
                <c:pt idx="25840">
                  <c:v>0.78980068287037042</c:v>
                </c:pt>
                <c:pt idx="25841">
                  <c:v>0.78980137731481481</c:v>
                </c:pt>
                <c:pt idx="25842">
                  <c:v>0.78980240740740737</c:v>
                </c:pt>
                <c:pt idx="25843">
                  <c:v>0.78980311342592591</c:v>
                </c:pt>
                <c:pt idx="25844">
                  <c:v>0.78980413194444443</c:v>
                </c:pt>
                <c:pt idx="25845">
                  <c:v>0.78980483796296286</c:v>
                </c:pt>
                <c:pt idx="25846">
                  <c:v>0.78980587962962956</c:v>
                </c:pt>
                <c:pt idx="25847">
                  <c:v>0.78980726851851857</c:v>
                </c:pt>
                <c:pt idx="25848">
                  <c:v>0.78980831018518527</c:v>
                </c:pt>
                <c:pt idx="25849">
                  <c:v>0.78980935185185175</c:v>
                </c:pt>
                <c:pt idx="25850">
                  <c:v>0.7898100578703704</c:v>
                </c:pt>
                <c:pt idx="25851">
                  <c:v>0.78981108796296295</c:v>
                </c:pt>
                <c:pt idx="25852">
                  <c:v>0.78981179398148138</c:v>
                </c:pt>
                <c:pt idx="25853">
                  <c:v>0.78981282407407416</c:v>
                </c:pt>
                <c:pt idx="25854">
                  <c:v>0.78981353009259259</c:v>
                </c:pt>
                <c:pt idx="25855">
                  <c:v>0.78981456018518514</c:v>
                </c:pt>
                <c:pt idx="25856">
                  <c:v>0.78981527777777771</c:v>
                </c:pt>
                <c:pt idx="25857">
                  <c:v>0.78981628472222221</c:v>
                </c:pt>
                <c:pt idx="25858">
                  <c:v>0.78981700231481478</c:v>
                </c:pt>
                <c:pt idx="25859">
                  <c:v>0.78981803240740744</c:v>
                </c:pt>
                <c:pt idx="25860">
                  <c:v>0.78981873842592598</c:v>
                </c:pt>
                <c:pt idx="25861">
                  <c:v>0.78981976851851854</c:v>
                </c:pt>
                <c:pt idx="25862">
                  <c:v>0.78982047453703697</c:v>
                </c:pt>
                <c:pt idx="25863">
                  <c:v>0.78982150462962963</c:v>
                </c:pt>
                <c:pt idx="25864">
                  <c:v>0.78982221064814817</c:v>
                </c:pt>
                <c:pt idx="25865">
                  <c:v>0.78982324074074073</c:v>
                </c:pt>
                <c:pt idx="25866">
                  <c:v>0.78982394675925927</c:v>
                </c:pt>
                <c:pt idx="25867">
                  <c:v>0.78982497685185182</c:v>
                </c:pt>
                <c:pt idx="25868">
                  <c:v>0.78982568287037036</c:v>
                </c:pt>
                <c:pt idx="25869">
                  <c:v>0.78982671296296303</c:v>
                </c:pt>
                <c:pt idx="25870">
                  <c:v>0.78982740740740731</c:v>
                </c:pt>
                <c:pt idx="25871">
                  <c:v>0.78982844907407401</c:v>
                </c:pt>
                <c:pt idx="25872">
                  <c:v>0.78982915509259266</c:v>
                </c:pt>
                <c:pt idx="25873">
                  <c:v>0.78983018518518522</c:v>
                </c:pt>
                <c:pt idx="25874">
                  <c:v>0.78983090277777779</c:v>
                </c:pt>
                <c:pt idx="25875">
                  <c:v>0.7898319212962962</c:v>
                </c:pt>
                <c:pt idx="25876">
                  <c:v>0.78983263888888888</c:v>
                </c:pt>
                <c:pt idx="25877">
                  <c:v>0.78983365740740741</c:v>
                </c:pt>
                <c:pt idx="25878">
                  <c:v>0.78983436342592583</c:v>
                </c:pt>
                <c:pt idx="25879">
                  <c:v>0.78983539351851861</c:v>
                </c:pt>
                <c:pt idx="25880">
                  <c:v>0.78983609953703704</c:v>
                </c:pt>
                <c:pt idx="25881">
                  <c:v>0.7898371296296296</c:v>
                </c:pt>
                <c:pt idx="25882">
                  <c:v>0.78983783564814825</c:v>
                </c:pt>
                <c:pt idx="25883">
                  <c:v>0.7898388657407408</c:v>
                </c:pt>
                <c:pt idx="25884">
                  <c:v>0.7898395601851852</c:v>
                </c:pt>
                <c:pt idx="25885">
                  <c:v>0.78984060185185179</c:v>
                </c:pt>
                <c:pt idx="25886">
                  <c:v>0.78984129629629629</c:v>
                </c:pt>
                <c:pt idx="25887">
                  <c:v>0.78984233796296299</c:v>
                </c:pt>
                <c:pt idx="25888">
                  <c:v>0.78984303240740739</c:v>
                </c:pt>
                <c:pt idx="25889">
                  <c:v>0.78984407407407409</c:v>
                </c:pt>
                <c:pt idx="25890">
                  <c:v>0.78984476851851859</c:v>
                </c:pt>
                <c:pt idx="25891">
                  <c:v>0.78984581018518518</c:v>
                </c:pt>
                <c:pt idx="25892">
                  <c:v>0.78984651620370372</c:v>
                </c:pt>
                <c:pt idx="25893">
                  <c:v>0.78984754629629628</c:v>
                </c:pt>
                <c:pt idx="25894">
                  <c:v>0.78984825231481481</c:v>
                </c:pt>
                <c:pt idx="25895">
                  <c:v>0.78984928240740737</c:v>
                </c:pt>
                <c:pt idx="25896">
                  <c:v>0.78984998842592591</c:v>
                </c:pt>
                <c:pt idx="25897">
                  <c:v>0.78985100694444454</c:v>
                </c:pt>
                <c:pt idx="25898">
                  <c:v>0.78985171296296297</c:v>
                </c:pt>
                <c:pt idx="25899">
                  <c:v>0.78985275462962967</c:v>
                </c:pt>
                <c:pt idx="25900">
                  <c:v>0.78985344907407418</c:v>
                </c:pt>
                <c:pt idx="25901">
                  <c:v>0.78985449074074066</c:v>
                </c:pt>
                <c:pt idx="25902">
                  <c:v>0.7898551967592593</c:v>
                </c:pt>
                <c:pt idx="25903">
                  <c:v>0.78985622685185186</c:v>
                </c:pt>
                <c:pt idx="25904">
                  <c:v>0.78985693287037029</c:v>
                </c:pt>
                <c:pt idx="25905">
                  <c:v>0.78985796296296307</c:v>
                </c:pt>
                <c:pt idx="25906">
                  <c:v>0.78985866898148149</c:v>
                </c:pt>
                <c:pt idx="25907">
                  <c:v>0.78985969907407405</c:v>
                </c:pt>
                <c:pt idx="25908">
                  <c:v>0.7898604050925927</c:v>
                </c:pt>
                <c:pt idx="25909">
                  <c:v>0.78986143518518526</c:v>
                </c:pt>
                <c:pt idx="25910">
                  <c:v>0.78986212962962965</c:v>
                </c:pt>
                <c:pt idx="25911">
                  <c:v>0.78986315972222221</c:v>
                </c:pt>
                <c:pt idx="25912">
                  <c:v>0.78986386574074074</c:v>
                </c:pt>
                <c:pt idx="25913">
                  <c:v>0.78986490740740745</c:v>
                </c:pt>
                <c:pt idx="25914">
                  <c:v>0.78986560185185184</c:v>
                </c:pt>
                <c:pt idx="25915">
                  <c:v>0.78986664351851854</c:v>
                </c:pt>
                <c:pt idx="25916">
                  <c:v>0.78986734953703708</c:v>
                </c:pt>
                <c:pt idx="25917">
                  <c:v>0.78986837962962964</c:v>
                </c:pt>
                <c:pt idx="25918">
                  <c:v>0.78986908564814817</c:v>
                </c:pt>
                <c:pt idx="25919">
                  <c:v>0.78987013888888891</c:v>
                </c:pt>
                <c:pt idx="25920">
                  <c:v>0.78987084490740733</c:v>
                </c:pt>
                <c:pt idx="25921">
                  <c:v>0.78987187499999989</c:v>
                </c:pt>
                <c:pt idx="25922">
                  <c:v>0.78987256944444439</c:v>
                </c:pt>
                <c:pt idx="25923">
                  <c:v>0.78987358796296292</c:v>
                </c:pt>
                <c:pt idx="25924">
                  <c:v>0.78987428240740742</c:v>
                </c:pt>
                <c:pt idx="25925">
                  <c:v>0.78987531249999998</c:v>
                </c:pt>
                <c:pt idx="25926">
                  <c:v>0.78987603009259255</c:v>
                </c:pt>
                <c:pt idx="25927">
                  <c:v>0.78987704861111119</c:v>
                </c:pt>
                <c:pt idx="25928">
                  <c:v>0.78987775462962961</c:v>
                </c:pt>
                <c:pt idx="25929">
                  <c:v>0.78987878472222217</c:v>
                </c:pt>
                <c:pt idx="25930">
                  <c:v>0.78987949074074082</c:v>
                </c:pt>
                <c:pt idx="25931">
                  <c:v>0.78988053240740752</c:v>
                </c:pt>
                <c:pt idx="25932">
                  <c:v>0.78988124999999998</c:v>
                </c:pt>
                <c:pt idx="25933">
                  <c:v>0.7898822685185185</c:v>
                </c:pt>
                <c:pt idx="25934">
                  <c:v>0.78988297453703693</c:v>
                </c:pt>
                <c:pt idx="25935">
                  <c:v>0.78988399305555557</c:v>
                </c:pt>
                <c:pt idx="25936">
                  <c:v>0.78988471064814814</c:v>
                </c:pt>
                <c:pt idx="25937">
                  <c:v>0.78988572916666666</c:v>
                </c:pt>
                <c:pt idx="25938">
                  <c:v>0.7898864351851852</c:v>
                </c:pt>
                <c:pt idx="25939">
                  <c:v>0.7898878240740741</c:v>
                </c:pt>
                <c:pt idx="25940">
                  <c:v>0.78988885416666665</c:v>
                </c:pt>
                <c:pt idx="25941">
                  <c:v>0.78988990740740739</c:v>
                </c:pt>
                <c:pt idx="25942">
                  <c:v>0.78989094907407409</c:v>
                </c:pt>
                <c:pt idx="25943">
                  <c:v>0.78989165509259263</c:v>
                </c:pt>
                <c:pt idx="25944">
                  <c:v>0.78989268518518518</c:v>
                </c:pt>
                <c:pt idx="25945">
                  <c:v>0.78989340277777786</c:v>
                </c:pt>
                <c:pt idx="25946">
                  <c:v>0.78989442129629628</c:v>
                </c:pt>
                <c:pt idx="25947">
                  <c:v>0.78989512731481482</c:v>
                </c:pt>
                <c:pt idx="25948">
                  <c:v>0.78989615740740737</c:v>
                </c:pt>
                <c:pt idx="25949">
                  <c:v>0.78989686342592591</c:v>
                </c:pt>
                <c:pt idx="25950">
                  <c:v>0.78989788194444444</c:v>
                </c:pt>
                <c:pt idx="25951">
                  <c:v>0.78989858796296286</c:v>
                </c:pt>
                <c:pt idx="25952">
                  <c:v>0.78989962962962956</c:v>
                </c:pt>
                <c:pt idx="25953">
                  <c:v>0.78990033564814821</c:v>
                </c:pt>
                <c:pt idx="25954">
                  <c:v>0.78990136574074077</c:v>
                </c:pt>
                <c:pt idx="25955">
                  <c:v>0.78990207175925919</c:v>
                </c:pt>
                <c:pt idx="25956">
                  <c:v>0.78990310185185175</c:v>
                </c:pt>
                <c:pt idx="25957">
                  <c:v>0.78990449074074076</c:v>
                </c:pt>
                <c:pt idx="25958">
                  <c:v>0.78990553240740746</c:v>
                </c:pt>
                <c:pt idx="25959">
                  <c:v>0.78990657407407416</c:v>
                </c:pt>
                <c:pt idx="25960">
                  <c:v>0.78990728009259259</c:v>
                </c:pt>
                <c:pt idx="25961">
                  <c:v>0.78990831018518515</c:v>
                </c:pt>
                <c:pt idx="25962">
                  <c:v>0.78990900462962965</c:v>
                </c:pt>
                <c:pt idx="25963">
                  <c:v>0.78991004629629635</c:v>
                </c:pt>
                <c:pt idx="25964">
                  <c:v>0.78991074074074075</c:v>
                </c:pt>
                <c:pt idx="25965">
                  <c:v>0.78991178240740734</c:v>
                </c:pt>
                <c:pt idx="25966">
                  <c:v>0.78991247685185184</c:v>
                </c:pt>
                <c:pt idx="25967">
                  <c:v>0.78991350694444451</c:v>
                </c:pt>
                <c:pt idx="25968">
                  <c:v>0.78991421296296294</c:v>
                </c:pt>
                <c:pt idx="25969">
                  <c:v>0.78991525462962964</c:v>
                </c:pt>
                <c:pt idx="25970">
                  <c:v>0.78991596064814817</c:v>
                </c:pt>
                <c:pt idx="25971">
                  <c:v>0.78991699074074073</c:v>
                </c:pt>
                <c:pt idx="25972">
                  <c:v>0.78991769675925927</c:v>
                </c:pt>
                <c:pt idx="25973">
                  <c:v>0.78991873842592586</c:v>
                </c:pt>
                <c:pt idx="25974">
                  <c:v>0.78991943287037036</c:v>
                </c:pt>
                <c:pt idx="25975">
                  <c:v>0.78992045138888889</c:v>
                </c:pt>
                <c:pt idx="25976">
                  <c:v>0.78992115740740731</c:v>
                </c:pt>
                <c:pt idx="25977">
                  <c:v>0.78992219907407402</c:v>
                </c:pt>
                <c:pt idx="25978">
                  <c:v>0.78992290509259266</c:v>
                </c:pt>
                <c:pt idx="25979">
                  <c:v>0.78992393518518522</c:v>
                </c:pt>
                <c:pt idx="25980">
                  <c:v>0.78992464120370365</c:v>
                </c:pt>
                <c:pt idx="25981">
                  <c:v>0.78992567129629621</c:v>
                </c:pt>
                <c:pt idx="25982">
                  <c:v>0.78992638888888889</c:v>
                </c:pt>
                <c:pt idx="25983">
                  <c:v>0.78992740740740741</c:v>
                </c:pt>
                <c:pt idx="25984">
                  <c:v>0.78992814814814816</c:v>
                </c:pt>
                <c:pt idx="25985">
                  <c:v>0.78992914351851862</c:v>
                </c:pt>
                <c:pt idx="25986">
                  <c:v>0.78992986111111119</c:v>
                </c:pt>
                <c:pt idx="25987">
                  <c:v>0.7899308796296296</c:v>
                </c:pt>
                <c:pt idx="25988">
                  <c:v>0.78993157407407411</c:v>
                </c:pt>
                <c:pt idx="25989">
                  <c:v>0.78993260416666666</c:v>
                </c:pt>
                <c:pt idx="25990">
                  <c:v>0.7899333101851852</c:v>
                </c:pt>
                <c:pt idx="25991">
                  <c:v>0.78993435185185179</c:v>
                </c:pt>
                <c:pt idx="25992">
                  <c:v>0.7899350810185185</c:v>
                </c:pt>
                <c:pt idx="25993">
                  <c:v>0.789936087962963</c:v>
                </c:pt>
                <c:pt idx="25994">
                  <c:v>0.78993679398148142</c:v>
                </c:pt>
                <c:pt idx="25995">
                  <c:v>0.78993782407407409</c:v>
                </c:pt>
                <c:pt idx="25996">
                  <c:v>0.78993851851851848</c:v>
                </c:pt>
                <c:pt idx="25997">
                  <c:v>0.78993956018518519</c:v>
                </c:pt>
                <c:pt idx="25998">
                  <c:v>0.78994026620370372</c:v>
                </c:pt>
                <c:pt idx="25999">
                  <c:v>0.78994129629629628</c:v>
                </c:pt>
                <c:pt idx="26000">
                  <c:v>0.78994200231481482</c:v>
                </c:pt>
                <c:pt idx="26001">
                  <c:v>0.78994302083333334</c:v>
                </c:pt>
                <c:pt idx="26002">
                  <c:v>0.78994372685185177</c:v>
                </c:pt>
                <c:pt idx="26003">
                  <c:v>0.78994475694444455</c:v>
                </c:pt>
                <c:pt idx="26004">
                  <c:v>0.78994547453703701</c:v>
                </c:pt>
                <c:pt idx="26005">
                  <c:v>0.78994650462962968</c:v>
                </c:pt>
                <c:pt idx="26006">
                  <c:v>0.78994723379629628</c:v>
                </c:pt>
                <c:pt idx="26007">
                  <c:v>0.78994824074074066</c:v>
                </c:pt>
                <c:pt idx="26008">
                  <c:v>0.78994894675925931</c:v>
                </c:pt>
                <c:pt idx="26009">
                  <c:v>0.78994997685185186</c:v>
                </c:pt>
                <c:pt idx="26010">
                  <c:v>0.78995071759259261</c:v>
                </c:pt>
                <c:pt idx="26011">
                  <c:v>0.78995171296296307</c:v>
                </c:pt>
                <c:pt idx="26012">
                  <c:v>0.7899524189814815</c:v>
                </c:pt>
                <c:pt idx="26013">
                  <c:v>0.78995344907407405</c:v>
                </c:pt>
                <c:pt idx="26014">
                  <c:v>0.78995415509259248</c:v>
                </c:pt>
                <c:pt idx="26015">
                  <c:v>0.78995517361111112</c:v>
                </c:pt>
                <c:pt idx="26016">
                  <c:v>0.78995587962962965</c:v>
                </c:pt>
                <c:pt idx="26017">
                  <c:v>0.78995690972222221</c:v>
                </c:pt>
                <c:pt idx="26018">
                  <c:v>0.78995762731481489</c:v>
                </c:pt>
                <c:pt idx="26019">
                  <c:v>0.78995864583333331</c:v>
                </c:pt>
                <c:pt idx="26020">
                  <c:v>0.78995936342592588</c:v>
                </c:pt>
                <c:pt idx="26021">
                  <c:v>0.78996039351851854</c:v>
                </c:pt>
                <c:pt idx="26022">
                  <c:v>0.78996109953703708</c:v>
                </c:pt>
                <c:pt idx="26023">
                  <c:v>0.78996212962962964</c:v>
                </c:pt>
                <c:pt idx="26024">
                  <c:v>0.78996283564814818</c:v>
                </c:pt>
                <c:pt idx="26025">
                  <c:v>0.78996386574074073</c:v>
                </c:pt>
                <c:pt idx="26026">
                  <c:v>0.78996457175925927</c:v>
                </c:pt>
                <c:pt idx="26027">
                  <c:v>0.78996560185185183</c:v>
                </c:pt>
                <c:pt idx="26028">
                  <c:v>0.78996630787037037</c:v>
                </c:pt>
                <c:pt idx="26029">
                  <c:v>0.78996732638888878</c:v>
                </c:pt>
                <c:pt idx="26030">
                  <c:v>0.78996803240740743</c:v>
                </c:pt>
                <c:pt idx="26031">
                  <c:v>0.78996906249999999</c:v>
                </c:pt>
                <c:pt idx="26032">
                  <c:v>0.78996976851851841</c:v>
                </c:pt>
                <c:pt idx="26033">
                  <c:v>0.78997079861111119</c:v>
                </c:pt>
                <c:pt idx="26034">
                  <c:v>0.78997150462962962</c:v>
                </c:pt>
                <c:pt idx="26035">
                  <c:v>0.78997254629629632</c:v>
                </c:pt>
                <c:pt idx="26036">
                  <c:v>0.78997325231481474</c:v>
                </c:pt>
                <c:pt idx="26037">
                  <c:v>0.7899742824074073</c:v>
                </c:pt>
                <c:pt idx="26038">
                  <c:v>0.78997501157407413</c:v>
                </c:pt>
                <c:pt idx="26039">
                  <c:v>0.78997601851851851</c:v>
                </c:pt>
                <c:pt idx="26040">
                  <c:v>0.78997674768518511</c:v>
                </c:pt>
                <c:pt idx="26041">
                  <c:v>0.78997775462962971</c:v>
                </c:pt>
                <c:pt idx="26042">
                  <c:v>0.78997878472222227</c:v>
                </c:pt>
                <c:pt idx="26043">
                  <c:v>0.7899794907407407</c:v>
                </c:pt>
                <c:pt idx="26044">
                  <c:v>0.7899805324074074</c:v>
                </c:pt>
                <c:pt idx="26045">
                  <c:v>0.7899812268518519</c:v>
                </c:pt>
                <c:pt idx="26046">
                  <c:v>0.7899822685185186</c:v>
                </c:pt>
                <c:pt idx="26047">
                  <c:v>0.78998297453703703</c:v>
                </c:pt>
                <c:pt idx="26048">
                  <c:v>0.78998400462962959</c:v>
                </c:pt>
                <c:pt idx="26049">
                  <c:v>0.78998471064814824</c:v>
                </c:pt>
                <c:pt idx="26050">
                  <c:v>0.78998572916666665</c:v>
                </c:pt>
                <c:pt idx="26051">
                  <c:v>0.78998644675925922</c:v>
                </c:pt>
                <c:pt idx="26052">
                  <c:v>0.78998747685185189</c:v>
                </c:pt>
                <c:pt idx="26053">
                  <c:v>0.78998819444444435</c:v>
                </c:pt>
                <c:pt idx="26054">
                  <c:v>0.78998921296296298</c:v>
                </c:pt>
                <c:pt idx="26055">
                  <c:v>0.78998990740740738</c:v>
                </c:pt>
                <c:pt idx="26056">
                  <c:v>0.78999093749999993</c:v>
                </c:pt>
                <c:pt idx="26057">
                  <c:v>0.78999165509259262</c:v>
                </c:pt>
                <c:pt idx="26058">
                  <c:v>0.78999267361111114</c:v>
                </c:pt>
                <c:pt idx="26059">
                  <c:v>0.78999339120370371</c:v>
                </c:pt>
                <c:pt idx="26060">
                  <c:v>0.78999442129629627</c:v>
                </c:pt>
                <c:pt idx="26061">
                  <c:v>0.7899951273148148</c:v>
                </c:pt>
                <c:pt idx="26062">
                  <c:v>0.78999615740740747</c:v>
                </c:pt>
                <c:pt idx="26063">
                  <c:v>0.7899968634259259</c:v>
                </c:pt>
                <c:pt idx="26064">
                  <c:v>0.78999789351851846</c:v>
                </c:pt>
                <c:pt idx="26065">
                  <c:v>0.78999859953703711</c:v>
                </c:pt>
                <c:pt idx="26066">
                  <c:v>0.78999962962962966</c:v>
                </c:pt>
                <c:pt idx="26067">
                  <c:v>0.79000033564814809</c:v>
                </c:pt>
                <c:pt idx="26068">
                  <c:v>0.79000135416666672</c:v>
                </c:pt>
                <c:pt idx="26069">
                  <c:v>0.79000206018518515</c:v>
                </c:pt>
                <c:pt idx="26070">
                  <c:v>0.79000310185185185</c:v>
                </c:pt>
                <c:pt idx="26071">
                  <c:v>0.79000380787037028</c:v>
                </c:pt>
                <c:pt idx="26072">
                  <c:v>0.79000483796296306</c:v>
                </c:pt>
                <c:pt idx="26073">
                  <c:v>0.79000554398148148</c:v>
                </c:pt>
                <c:pt idx="26074">
                  <c:v>0.79000657407407404</c:v>
                </c:pt>
                <c:pt idx="26075">
                  <c:v>0.79000728009259269</c:v>
                </c:pt>
                <c:pt idx="26076">
                  <c:v>0.79000831018518525</c:v>
                </c:pt>
                <c:pt idx="26077">
                  <c:v>0.79000901620370367</c:v>
                </c:pt>
                <c:pt idx="26078">
                  <c:v>0.7900100347222222</c:v>
                </c:pt>
                <c:pt idx="26079">
                  <c:v>0.79001075231481488</c:v>
                </c:pt>
                <c:pt idx="26080">
                  <c:v>0.79001178240740744</c:v>
                </c:pt>
                <c:pt idx="26081">
                  <c:v>0.79001247685185183</c:v>
                </c:pt>
                <c:pt idx="26082">
                  <c:v>0.79001350694444439</c:v>
                </c:pt>
                <c:pt idx="26083">
                  <c:v>0.79001422453703707</c:v>
                </c:pt>
                <c:pt idx="26084">
                  <c:v>0.79001524305555559</c:v>
                </c:pt>
                <c:pt idx="26085">
                  <c:v>0.7900159722222222</c:v>
                </c:pt>
                <c:pt idx="26086">
                  <c:v>0.79001699074074072</c:v>
                </c:pt>
                <c:pt idx="26087">
                  <c:v>0.7900177083333334</c:v>
                </c:pt>
                <c:pt idx="26088">
                  <c:v>0.79001872685185182</c:v>
                </c:pt>
                <c:pt idx="26089">
                  <c:v>0.79002011574074071</c:v>
                </c:pt>
                <c:pt idx="26090">
                  <c:v>0.79002116898148145</c:v>
                </c:pt>
                <c:pt idx="26091">
                  <c:v>0.79002218749999997</c:v>
                </c:pt>
                <c:pt idx="26092">
                  <c:v>0.79002291666666669</c:v>
                </c:pt>
                <c:pt idx="26093">
                  <c:v>0.79002392361111118</c:v>
                </c:pt>
                <c:pt idx="26094">
                  <c:v>0.7900246296296296</c:v>
                </c:pt>
                <c:pt idx="26095">
                  <c:v>0.79002565972222216</c:v>
                </c:pt>
                <c:pt idx="26096">
                  <c:v>0.79002636574074081</c:v>
                </c:pt>
                <c:pt idx="26097">
                  <c:v>0.79002739583333337</c:v>
                </c:pt>
                <c:pt idx="26098">
                  <c:v>0.79002810185185179</c:v>
                </c:pt>
                <c:pt idx="26099">
                  <c:v>0.79002913194444446</c:v>
                </c:pt>
                <c:pt idx="26100">
                  <c:v>0.79002984953703714</c:v>
                </c:pt>
                <c:pt idx="26101">
                  <c:v>0.7900308796296297</c:v>
                </c:pt>
                <c:pt idx="26102">
                  <c:v>0.79003158564814813</c:v>
                </c:pt>
                <c:pt idx="26103">
                  <c:v>0.79003261574074068</c:v>
                </c:pt>
                <c:pt idx="26104">
                  <c:v>0.79003332175925933</c:v>
                </c:pt>
                <c:pt idx="26105">
                  <c:v>0.79003435185185189</c:v>
                </c:pt>
                <c:pt idx="26106">
                  <c:v>0.79003505787037032</c:v>
                </c:pt>
                <c:pt idx="26107">
                  <c:v>0.79003607638888884</c:v>
                </c:pt>
                <c:pt idx="26108">
                  <c:v>0.79003678240740738</c:v>
                </c:pt>
                <c:pt idx="26109">
                  <c:v>0.79003782407407408</c:v>
                </c:pt>
                <c:pt idx="26110">
                  <c:v>0.79003853009259262</c:v>
                </c:pt>
                <c:pt idx="26111">
                  <c:v>0.79003956018518517</c:v>
                </c:pt>
                <c:pt idx="26112">
                  <c:v>0.79004026620370371</c:v>
                </c:pt>
                <c:pt idx="26113">
                  <c:v>0.79004129629629627</c:v>
                </c:pt>
                <c:pt idx="26114">
                  <c:v>0.79004200231481481</c:v>
                </c:pt>
                <c:pt idx="26115">
                  <c:v>0.79004303240740736</c:v>
                </c:pt>
                <c:pt idx="26116">
                  <c:v>0.7900437384259259</c:v>
                </c:pt>
                <c:pt idx="26117">
                  <c:v>0.79004476851851857</c:v>
                </c:pt>
                <c:pt idx="26118">
                  <c:v>0.790045474537037</c:v>
                </c:pt>
                <c:pt idx="26119">
                  <c:v>0.79004649305555563</c:v>
                </c:pt>
                <c:pt idx="26120">
                  <c:v>0.7900472106481482</c:v>
                </c:pt>
                <c:pt idx="26121">
                  <c:v>0.79004822916666662</c:v>
                </c:pt>
                <c:pt idx="26122">
                  <c:v>0.79004893518518526</c:v>
                </c:pt>
                <c:pt idx="26123">
                  <c:v>0.79004997685185196</c:v>
                </c:pt>
                <c:pt idx="26124">
                  <c:v>0.79005069444444442</c:v>
                </c:pt>
                <c:pt idx="26125">
                  <c:v>0.79005171296296295</c:v>
                </c:pt>
                <c:pt idx="26126">
                  <c:v>0.79005241898148137</c:v>
                </c:pt>
                <c:pt idx="26127">
                  <c:v>0.79005344907407415</c:v>
                </c:pt>
                <c:pt idx="26128">
                  <c:v>0.79005415509259258</c:v>
                </c:pt>
                <c:pt idx="26129">
                  <c:v>0.79005518518518514</c:v>
                </c:pt>
                <c:pt idx="26130">
                  <c:v>0.79005589120370379</c:v>
                </c:pt>
                <c:pt idx="26131">
                  <c:v>0.79005692129629634</c:v>
                </c:pt>
                <c:pt idx="26132">
                  <c:v>0.79005765046296295</c:v>
                </c:pt>
                <c:pt idx="26133">
                  <c:v>0.7900586458333333</c:v>
                </c:pt>
                <c:pt idx="26134">
                  <c:v>0.79005935185185183</c:v>
                </c:pt>
                <c:pt idx="26135">
                  <c:v>0.7900603819444445</c:v>
                </c:pt>
                <c:pt idx="26136">
                  <c:v>0.79006112268518525</c:v>
                </c:pt>
                <c:pt idx="26137">
                  <c:v>0.79006212962962963</c:v>
                </c:pt>
                <c:pt idx="26138">
                  <c:v>0.79006283564814817</c:v>
                </c:pt>
                <c:pt idx="26139">
                  <c:v>0.79006386574074072</c:v>
                </c:pt>
                <c:pt idx="26140">
                  <c:v>0.79006457175925926</c:v>
                </c:pt>
                <c:pt idx="26141">
                  <c:v>0.79006560185185182</c:v>
                </c:pt>
                <c:pt idx="26142">
                  <c:v>0.79006630787037035</c:v>
                </c:pt>
                <c:pt idx="26143">
                  <c:v>0.79006732638888888</c:v>
                </c:pt>
                <c:pt idx="26144">
                  <c:v>0.79006804398148145</c:v>
                </c:pt>
                <c:pt idx="26145">
                  <c:v>0.79006907407407401</c:v>
                </c:pt>
                <c:pt idx="26146">
                  <c:v>0.79006978009259266</c:v>
                </c:pt>
                <c:pt idx="26147">
                  <c:v>0.79007079861111107</c:v>
                </c:pt>
                <c:pt idx="26148">
                  <c:v>0.79007150462962972</c:v>
                </c:pt>
                <c:pt idx="26149">
                  <c:v>0.7900725462962962</c:v>
                </c:pt>
                <c:pt idx="26150">
                  <c:v>0.79007325231481484</c:v>
                </c:pt>
                <c:pt idx="26151">
                  <c:v>0.7900742824074074</c:v>
                </c:pt>
                <c:pt idx="26152">
                  <c:v>0.79007498842592583</c:v>
                </c:pt>
                <c:pt idx="26153">
                  <c:v>0.79007601851851861</c:v>
                </c:pt>
                <c:pt idx="26154">
                  <c:v>0.79007739583333336</c:v>
                </c:pt>
                <c:pt idx="26155">
                  <c:v>0.7900784490740741</c:v>
                </c:pt>
                <c:pt idx="26156">
                  <c:v>0.7900794907407408</c:v>
                </c:pt>
                <c:pt idx="26157">
                  <c:v>0.79008019675925922</c:v>
                </c:pt>
                <c:pt idx="26158">
                  <c:v>0.79008121527777775</c:v>
                </c:pt>
                <c:pt idx="26159">
                  <c:v>0.79008194444444435</c:v>
                </c:pt>
                <c:pt idx="26160">
                  <c:v>0.79008295138888895</c:v>
                </c:pt>
                <c:pt idx="26161">
                  <c:v>0.79008366898148141</c:v>
                </c:pt>
                <c:pt idx="26162">
                  <c:v>0.79008472222222226</c:v>
                </c:pt>
                <c:pt idx="26163">
                  <c:v>0.79008541666666676</c:v>
                </c:pt>
                <c:pt idx="26164">
                  <c:v>0.79008642361111114</c:v>
                </c:pt>
                <c:pt idx="26165">
                  <c:v>0.79008714120370371</c:v>
                </c:pt>
                <c:pt idx="26166">
                  <c:v>0.79008817129629627</c:v>
                </c:pt>
                <c:pt idx="26167">
                  <c:v>0.79008887731481481</c:v>
                </c:pt>
                <c:pt idx="26168">
                  <c:v>0.79008990740740748</c:v>
                </c:pt>
                <c:pt idx="26169">
                  <c:v>0.7900906134259259</c:v>
                </c:pt>
                <c:pt idx="26170">
                  <c:v>0.79009163194444454</c:v>
                </c:pt>
                <c:pt idx="26171">
                  <c:v>0.79009236111111114</c:v>
                </c:pt>
                <c:pt idx="26172">
                  <c:v>0.79009336805555552</c:v>
                </c:pt>
                <c:pt idx="26173">
                  <c:v>0.79009407407407417</c:v>
                </c:pt>
                <c:pt idx="26174">
                  <c:v>0.79009510416666673</c:v>
                </c:pt>
                <c:pt idx="26175">
                  <c:v>0.7900958217592593</c:v>
                </c:pt>
                <c:pt idx="26176">
                  <c:v>0.79009685185185186</c:v>
                </c:pt>
                <c:pt idx="26177">
                  <c:v>0.79009788194444441</c:v>
                </c:pt>
                <c:pt idx="26178">
                  <c:v>0.79009893518518515</c:v>
                </c:pt>
                <c:pt idx="26179">
                  <c:v>0.79009996527777782</c:v>
                </c:pt>
                <c:pt idx="26180">
                  <c:v>0.79010100694444441</c:v>
                </c:pt>
                <c:pt idx="26181">
                  <c:v>0.79010204861111111</c:v>
                </c:pt>
                <c:pt idx="26182">
                  <c:v>0.79010310185185195</c:v>
                </c:pt>
                <c:pt idx="26183">
                  <c:v>0.79010414351851843</c:v>
                </c:pt>
                <c:pt idx="26184">
                  <c:v>0.79010517361111121</c:v>
                </c:pt>
                <c:pt idx="26185">
                  <c:v>0.79010621527777769</c:v>
                </c:pt>
                <c:pt idx="26186">
                  <c:v>0.79010726851851854</c:v>
                </c:pt>
                <c:pt idx="26187">
                  <c:v>0.79010832175925927</c:v>
                </c:pt>
                <c:pt idx="26188">
                  <c:v>0.79010935185185183</c:v>
                </c:pt>
                <c:pt idx="26189">
                  <c:v>0.79011039351851853</c:v>
                </c:pt>
                <c:pt idx="26190">
                  <c:v>0.79011143518518523</c:v>
                </c:pt>
                <c:pt idx="26191">
                  <c:v>0.79011246527777779</c:v>
                </c:pt>
                <c:pt idx="26192">
                  <c:v>0.79011350694444449</c:v>
                </c:pt>
                <c:pt idx="26193">
                  <c:v>0.79011456018518522</c:v>
                </c:pt>
                <c:pt idx="26194">
                  <c:v>0.79011561342592584</c:v>
                </c:pt>
                <c:pt idx="26195">
                  <c:v>0.79011663194444448</c:v>
                </c:pt>
                <c:pt idx="26196">
                  <c:v>0.79011802083333338</c:v>
                </c:pt>
                <c:pt idx="26197">
                  <c:v>0.79011906249999997</c:v>
                </c:pt>
                <c:pt idx="26198">
                  <c:v>0.79012010416666667</c:v>
                </c:pt>
                <c:pt idx="26199">
                  <c:v>0.79012114583333337</c:v>
                </c:pt>
                <c:pt idx="26200">
                  <c:v>0.79012218750000007</c:v>
                </c:pt>
                <c:pt idx="26201">
                  <c:v>0.7901232407407407</c:v>
                </c:pt>
                <c:pt idx="26202">
                  <c:v>0.7901242824074074</c:v>
                </c:pt>
                <c:pt idx="26203">
                  <c:v>0.79012531249999995</c:v>
                </c:pt>
                <c:pt idx="26204">
                  <c:v>0.79012636574074069</c:v>
                </c:pt>
                <c:pt idx="26205">
                  <c:v>0.79012739583333336</c:v>
                </c:pt>
                <c:pt idx="26206">
                  <c:v>0.79012846064814812</c:v>
                </c:pt>
                <c:pt idx="26207">
                  <c:v>0.79012947916666665</c:v>
                </c:pt>
                <c:pt idx="26208">
                  <c:v>0.79013053240740738</c:v>
                </c:pt>
                <c:pt idx="26209">
                  <c:v>0.79013156250000005</c:v>
                </c:pt>
                <c:pt idx="26210">
                  <c:v>0.79013261574074078</c:v>
                </c:pt>
                <c:pt idx="26211">
                  <c:v>0.79013364583333334</c:v>
                </c:pt>
                <c:pt idx="26212">
                  <c:v>0.79013468750000004</c:v>
                </c:pt>
                <c:pt idx="26213">
                  <c:v>0.79013608796296297</c:v>
                </c:pt>
                <c:pt idx="26214">
                  <c:v>0.79013712962962968</c:v>
                </c:pt>
                <c:pt idx="26215">
                  <c:v>0.79013815972222223</c:v>
                </c:pt>
                <c:pt idx="26216">
                  <c:v>0.79013920138888893</c:v>
                </c:pt>
                <c:pt idx="26217">
                  <c:v>0.79014024305555564</c:v>
                </c:pt>
                <c:pt idx="26218">
                  <c:v>0.79014128472222211</c:v>
                </c:pt>
                <c:pt idx="26219">
                  <c:v>0.79014232638888882</c:v>
                </c:pt>
                <c:pt idx="26220">
                  <c:v>0.79014336805555552</c:v>
                </c:pt>
                <c:pt idx="26221">
                  <c:v>0.79014440972222222</c:v>
                </c:pt>
                <c:pt idx="26222">
                  <c:v>0.79014546296296295</c:v>
                </c:pt>
                <c:pt idx="26223">
                  <c:v>0.79014650462962965</c:v>
                </c:pt>
                <c:pt idx="26224">
                  <c:v>0.79014753472222221</c:v>
                </c:pt>
                <c:pt idx="26225">
                  <c:v>0.79014857638888891</c:v>
                </c:pt>
                <c:pt idx="26226">
                  <c:v>0.79014961805555561</c:v>
                </c:pt>
                <c:pt idx="26227">
                  <c:v>0.7901506597222222</c:v>
                </c:pt>
                <c:pt idx="26228">
                  <c:v>0.79015170138888891</c:v>
                </c:pt>
                <c:pt idx="26229">
                  <c:v>0.79015274305555561</c:v>
                </c:pt>
                <c:pt idx="26230">
                  <c:v>0.79015378472222231</c:v>
                </c:pt>
                <c:pt idx="26231">
                  <c:v>0.79015483796296293</c:v>
                </c:pt>
                <c:pt idx="26232">
                  <c:v>0.79015587962962963</c:v>
                </c:pt>
                <c:pt idx="26233">
                  <c:v>0.79015690972222219</c:v>
                </c:pt>
                <c:pt idx="26234">
                  <c:v>0.79015795138888889</c:v>
                </c:pt>
                <c:pt idx="26235">
                  <c:v>0.79015899305555559</c:v>
                </c:pt>
                <c:pt idx="26236">
                  <c:v>0.79016003472222218</c:v>
                </c:pt>
                <c:pt idx="26237">
                  <c:v>0.79016107638888888</c:v>
                </c:pt>
                <c:pt idx="26238">
                  <c:v>0.79016211805555558</c:v>
                </c:pt>
                <c:pt idx="26239">
                  <c:v>0.79016315972222229</c:v>
                </c:pt>
                <c:pt idx="26240">
                  <c:v>0.79016420138888888</c:v>
                </c:pt>
                <c:pt idx="26241">
                  <c:v>0.79016524305555558</c:v>
                </c:pt>
                <c:pt idx="26242">
                  <c:v>0.7901662962962962</c:v>
                </c:pt>
                <c:pt idx="26243">
                  <c:v>0.79016732638888898</c:v>
                </c:pt>
                <c:pt idx="26244">
                  <c:v>0.79016836805555546</c:v>
                </c:pt>
                <c:pt idx="26245">
                  <c:v>0.7901694212962963</c:v>
                </c:pt>
                <c:pt idx="26246">
                  <c:v>0.79017045138888886</c:v>
                </c:pt>
                <c:pt idx="26247">
                  <c:v>0.7901715046296296</c:v>
                </c:pt>
                <c:pt idx="26248">
                  <c:v>0.79017253472222215</c:v>
                </c:pt>
                <c:pt idx="26249">
                  <c:v>0.790173587962963</c:v>
                </c:pt>
                <c:pt idx="26250">
                  <c:v>0.79017461805555556</c:v>
                </c:pt>
                <c:pt idx="26251">
                  <c:v>0.79017565972222226</c:v>
                </c:pt>
                <c:pt idx="26252">
                  <c:v>0.79017671296296299</c:v>
                </c:pt>
                <c:pt idx="26253">
                  <c:v>0.79017775462962969</c:v>
                </c:pt>
                <c:pt idx="26254">
                  <c:v>0.79017878472222225</c:v>
                </c:pt>
                <c:pt idx="26255">
                  <c:v>0.79017982638888895</c:v>
                </c:pt>
                <c:pt idx="26256">
                  <c:v>0.79018086805555565</c:v>
                </c:pt>
                <c:pt idx="26257">
                  <c:v>0.79018190972222213</c:v>
                </c:pt>
                <c:pt idx="26258">
                  <c:v>0.79018295138888883</c:v>
                </c:pt>
                <c:pt idx="26259">
                  <c:v>0.79018399305555553</c:v>
                </c:pt>
                <c:pt idx="26260">
                  <c:v>0.79018504629629627</c:v>
                </c:pt>
                <c:pt idx="26261">
                  <c:v>0.79018607638888883</c:v>
                </c:pt>
                <c:pt idx="26262">
                  <c:v>0.79018711805555553</c:v>
                </c:pt>
                <c:pt idx="26263">
                  <c:v>0.79018817129629626</c:v>
                </c:pt>
                <c:pt idx="26264">
                  <c:v>0.79018954861111113</c:v>
                </c:pt>
                <c:pt idx="26265">
                  <c:v>0.79019059027777772</c:v>
                </c:pt>
                <c:pt idx="26266">
                  <c:v>0.79019163194444442</c:v>
                </c:pt>
                <c:pt idx="26267">
                  <c:v>0.79019267361111112</c:v>
                </c:pt>
                <c:pt idx="26268">
                  <c:v>0.79019407407407405</c:v>
                </c:pt>
                <c:pt idx="26269">
                  <c:v>0.79019510416666661</c:v>
                </c:pt>
                <c:pt idx="26270">
                  <c:v>0.79019614583333331</c:v>
                </c:pt>
                <c:pt idx="26271">
                  <c:v>0.79019719907407404</c:v>
                </c:pt>
                <c:pt idx="26272">
                  <c:v>0.79019822916666671</c:v>
                </c:pt>
                <c:pt idx="26273">
                  <c:v>0.7901992708333333</c:v>
                </c:pt>
                <c:pt idx="26274">
                  <c:v>0.7902003125</c:v>
                </c:pt>
                <c:pt idx="26275">
                  <c:v>0.79020138888888891</c:v>
                </c:pt>
                <c:pt idx="26276">
                  <c:v>0.7902023958333334</c:v>
                </c:pt>
                <c:pt idx="26277">
                  <c:v>0.79020343750000011</c:v>
                </c:pt>
                <c:pt idx="26278">
                  <c:v>0.79020447916666658</c:v>
                </c:pt>
                <c:pt idx="26279">
                  <c:v>0.79020552083333329</c:v>
                </c:pt>
                <c:pt idx="26280">
                  <c:v>0.79020656249999999</c:v>
                </c:pt>
                <c:pt idx="26281">
                  <c:v>0.79020760416666669</c:v>
                </c:pt>
                <c:pt idx="26282">
                  <c:v>0.79020864583333328</c:v>
                </c:pt>
                <c:pt idx="26283">
                  <c:v>0.79020968749999998</c:v>
                </c:pt>
                <c:pt idx="26284">
                  <c:v>0.79021072916666668</c:v>
                </c:pt>
                <c:pt idx="26285">
                  <c:v>0.79021177083333338</c:v>
                </c:pt>
                <c:pt idx="26286">
                  <c:v>0.79021281249999997</c:v>
                </c:pt>
                <c:pt idx="26287">
                  <c:v>0.79021385416666667</c:v>
                </c:pt>
                <c:pt idx="26288">
                  <c:v>0.79021489583333338</c:v>
                </c:pt>
                <c:pt idx="26289">
                  <c:v>0.79021593750000008</c:v>
                </c:pt>
                <c:pt idx="26290">
                  <c:v>0.79021697916666656</c:v>
                </c:pt>
                <c:pt idx="26291">
                  <c:v>0.79021802083333326</c:v>
                </c:pt>
                <c:pt idx="26292">
                  <c:v>0.79021906249999996</c:v>
                </c:pt>
                <c:pt idx="26293">
                  <c:v>0.79022010416666666</c:v>
                </c:pt>
                <c:pt idx="26294">
                  <c:v>0.79022114583333336</c:v>
                </c:pt>
                <c:pt idx="26295">
                  <c:v>0.79022218749999995</c:v>
                </c:pt>
                <c:pt idx="26296">
                  <c:v>0.7902232407407408</c:v>
                </c:pt>
                <c:pt idx="26297">
                  <c:v>0.79022427083333335</c:v>
                </c:pt>
                <c:pt idx="26298">
                  <c:v>0.79022532407407409</c:v>
                </c:pt>
                <c:pt idx="26299">
                  <c:v>0.79022636574074079</c:v>
                </c:pt>
                <c:pt idx="26300">
                  <c:v>0.79022739583333335</c:v>
                </c:pt>
                <c:pt idx="26301">
                  <c:v>0.79022843750000005</c:v>
                </c:pt>
                <c:pt idx="26302">
                  <c:v>0.79022949074074067</c:v>
                </c:pt>
                <c:pt idx="26303">
                  <c:v>0.79023052083333323</c:v>
                </c:pt>
                <c:pt idx="26304">
                  <c:v>0.79023157407407407</c:v>
                </c:pt>
                <c:pt idx="26305">
                  <c:v>0.79023260416666663</c:v>
                </c:pt>
                <c:pt idx="26306">
                  <c:v>0.79023364583333333</c:v>
                </c:pt>
                <c:pt idx="26307">
                  <c:v>0.79023468750000003</c:v>
                </c:pt>
                <c:pt idx="26308">
                  <c:v>0.79023572916666662</c:v>
                </c:pt>
                <c:pt idx="26309">
                  <c:v>0.79023677083333332</c:v>
                </c:pt>
                <c:pt idx="26310">
                  <c:v>0.79023782407407406</c:v>
                </c:pt>
                <c:pt idx="26311">
                  <c:v>0.79023885416666673</c:v>
                </c:pt>
                <c:pt idx="26312">
                  <c:v>0.79023989583333332</c:v>
                </c:pt>
                <c:pt idx="26313">
                  <c:v>0.79024093750000002</c:v>
                </c:pt>
                <c:pt idx="26314">
                  <c:v>0.79024197916666672</c:v>
                </c:pt>
                <c:pt idx="26315">
                  <c:v>0.79024302083333342</c:v>
                </c:pt>
                <c:pt idx="26316">
                  <c:v>0.7902440624999999</c:v>
                </c:pt>
                <c:pt idx="26317">
                  <c:v>0.7902451041666666</c:v>
                </c:pt>
                <c:pt idx="26318">
                  <c:v>0.7902461458333333</c:v>
                </c:pt>
                <c:pt idx="26319">
                  <c:v>0.7902471875</c:v>
                </c:pt>
                <c:pt idx="26320">
                  <c:v>0.7902482291666667</c:v>
                </c:pt>
                <c:pt idx="26321">
                  <c:v>0.79024928240740744</c:v>
                </c:pt>
                <c:pt idx="26322">
                  <c:v>0.79025032407407414</c:v>
                </c:pt>
                <c:pt idx="26323">
                  <c:v>0.79025136574074073</c:v>
                </c:pt>
                <c:pt idx="26324">
                  <c:v>0.7902523958333334</c:v>
                </c:pt>
                <c:pt idx="26325">
                  <c:v>0.79025343749999999</c:v>
                </c:pt>
                <c:pt idx="26326">
                  <c:v>0.79025447916666669</c:v>
                </c:pt>
                <c:pt idx="26327">
                  <c:v>0.79025552083333339</c:v>
                </c:pt>
                <c:pt idx="26328">
                  <c:v>0.79025656250000009</c:v>
                </c:pt>
                <c:pt idx="26329">
                  <c:v>0.79025761574074072</c:v>
                </c:pt>
                <c:pt idx="26330">
                  <c:v>0.79025865740740742</c:v>
                </c:pt>
                <c:pt idx="26331">
                  <c:v>0.79025969907407401</c:v>
                </c:pt>
                <c:pt idx="26332">
                  <c:v>0.79026072916666668</c:v>
                </c:pt>
                <c:pt idx="26333">
                  <c:v>0.79026177083333327</c:v>
                </c:pt>
                <c:pt idx="26334">
                  <c:v>0.79026282407407411</c:v>
                </c:pt>
                <c:pt idx="26335">
                  <c:v>0.79026385416666667</c:v>
                </c:pt>
                <c:pt idx="26336">
                  <c:v>0.79026489583333337</c:v>
                </c:pt>
                <c:pt idx="26337">
                  <c:v>0.79026593750000007</c:v>
                </c:pt>
                <c:pt idx="26338">
                  <c:v>0.79026709490740743</c:v>
                </c:pt>
                <c:pt idx="26339">
                  <c:v>0.79026802083333336</c:v>
                </c:pt>
                <c:pt idx="26340">
                  <c:v>0.79026906250000006</c:v>
                </c:pt>
                <c:pt idx="26341">
                  <c:v>0.79027011574074069</c:v>
                </c:pt>
                <c:pt idx="26342">
                  <c:v>0.79027115740740739</c:v>
                </c:pt>
                <c:pt idx="26343">
                  <c:v>0.79027219907407409</c:v>
                </c:pt>
                <c:pt idx="26344">
                  <c:v>0.79027324074074068</c:v>
                </c:pt>
                <c:pt idx="26345">
                  <c:v>0.79027427083333335</c:v>
                </c:pt>
                <c:pt idx="26346">
                  <c:v>0.79027531249999994</c:v>
                </c:pt>
                <c:pt idx="26347">
                  <c:v>0.79027635416666664</c:v>
                </c:pt>
                <c:pt idx="26348">
                  <c:v>0.79027739583333334</c:v>
                </c:pt>
                <c:pt idx="26349">
                  <c:v>0.79027844907407407</c:v>
                </c:pt>
                <c:pt idx="26350">
                  <c:v>0.79027947916666663</c:v>
                </c:pt>
                <c:pt idx="26351">
                  <c:v>0.79028052083333333</c:v>
                </c:pt>
                <c:pt idx="26352">
                  <c:v>0.79028157407407418</c:v>
                </c:pt>
                <c:pt idx="26353">
                  <c:v>0.79028260416666674</c:v>
                </c:pt>
                <c:pt idx="26354">
                  <c:v>0.79028365740740736</c:v>
                </c:pt>
                <c:pt idx="26355">
                  <c:v>0.79028468749999992</c:v>
                </c:pt>
                <c:pt idx="26356">
                  <c:v>0.79028572916666662</c:v>
                </c:pt>
                <c:pt idx="26357">
                  <c:v>0.79028677083333332</c:v>
                </c:pt>
                <c:pt idx="26358">
                  <c:v>0.79028781250000002</c:v>
                </c:pt>
                <c:pt idx="26359">
                  <c:v>0.79028885416666661</c:v>
                </c:pt>
                <c:pt idx="26360">
                  <c:v>0.79028989583333331</c:v>
                </c:pt>
                <c:pt idx="26361">
                  <c:v>0.79029093750000001</c:v>
                </c:pt>
                <c:pt idx="26362">
                  <c:v>0.79029197916666671</c:v>
                </c:pt>
                <c:pt idx="26363">
                  <c:v>0.7902930208333333</c:v>
                </c:pt>
                <c:pt idx="26364">
                  <c:v>0.79029406250000001</c:v>
                </c:pt>
                <c:pt idx="26365">
                  <c:v>0.79029510416666671</c:v>
                </c:pt>
                <c:pt idx="26366">
                  <c:v>0.79029614583333341</c:v>
                </c:pt>
                <c:pt idx="26367">
                  <c:v>0.79029718749999989</c:v>
                </c:pt>
                <c:pt idx="26368">
                  <c:v>0.79029822916666659</c:v>
                </c:pt>
                <c:pt idx="26369">
                  <c:v>0.79029927083333329</c:v>
                </c:pt>
                <c:pt idx="26370">
                  <c:v>0.79030031249999999</c:v>
                </c:pt>
                <c:pt idx="26371">
                  <c:v>0.79030135416666669</c:v>
                </c:pt>
                <c:pt idx="26372">
                  <c:v>0.79030240740740743</c:v>
                </c:pt>
                <c:pt idx="26373">
                  <c:v>0.79030343749999998</c:v>
                </c:pt>
                <c:pt idx="26374">
                  <c:v>0.79030449074074072</c:v>
                </c:pt>
                <c:pt idx="26375">
                  <c:v>0.79030552083333339</c:v>
                </c:pt>
                <c:pt idx="26376">
                  <c:v>0.79030656249999998</c:v>
                </c:pt>
                <c:pt idx="26377">
                  <c:v>0.79030760416666668</c:v>
                </c:pt>
                <c:pt idx="26378">
                  <c:v>0.79030864583333338</c:v>
                </c:pt>
                <c:pt idx="26379">
                  <c:v>0.79030968750000008</c:v>
                </c:pt>
                <c:pt idx="26380">
                  <c:v>0.79031072916666656</c:v>
                </c:pt>
                <c:pt idx="26381">
                  <c:v>0.79031177083333326</c:v>
                </c:pt>
                <c:pt idx="26382">
                  <c:v>0.79031282407407411</c:v>
                </c:pt>
                <c:pt idx="26383">
                  <c:v>0.79031384259259252</c:v>
                </c:pt>
                <c:pt idx="26384">
                  <c:v>0.79031489583333336</c:v>
                </c:pt>
                <c:pt idx="26385">
                  <c:v>0.79031593749999995</c:v>
                </c:pt>
                <c:pt idx="26386">
                  <c:v>0.79031697916666666</c:v>
                </c:pt>
                <c:pt idx="26387">
                  <c:v>0.79031803240740739</c:v>
                </c:pt>
                <c:pt idx="26388">
                  <c:v>0.79031906250000006</c:v>
                </c:pt>
                <c:pt idx="26389">
                  <c:v>0.79032010416666665</c:v>
                </c:pt>
                <c:pt idx="26390">
                  <c:v>0.79032114583333335</c:v>
                </c:pt>
                <c:pt idx="26391">
                  <c:v>0.79032219907407397</c:v>
                </c:pt>
                <c:pt idx="26392">
                  <c:v>0.79032324074074067</c:v>
                </c:pt>
                <c:pt idx="26393">
                  <c:v>0.79032427083333323</c:v>
                </c:pt>
                <c:pt idx="26394">
                  <c:v>0.79032531249999993</c:v>
                </c:pt>
                <c:pt idx="26395">
                  <c:v>0.79032635416666663</c:v>
                </c:pt>
                <c:pt idx="26396">
                  <c:v>0.79032739583333333</c:v>
                </c:pt>
                <c:pt idx="26397">
                  <c:v>0.79032843750000004</c:v>
                </c:pt>
                <c:pt idx="26398">
                  <c:v>0.79032947916666663</c:v>
                </c:pt>
                <c:pt idx="26399">
                  <c:v>0.79033052083333333</c:v>
                </c:pt>
                <c:pt idx="26400">
                  <c:v>0.79033156250000003</c:v>
                </c:pt>
                <c:pt idx="26401">
                  <c:v>0.79033260416666673</c:v>
                </c:pt>
                <c:pt idx="26402">
                  <c:v>0.79033365740740746</c:v>
                </c:pt>
                <c:pt idx="26403">
                  <c:v>0.79033468750000002</c:v>
                </c:pt>
                <c:pt idx="26404">
                  <c:v>0.79033572916666672</c:v>
                </c:pt>
                <c:pt idx="26405">
                  <c:v>0.79033677083333342</c:v>
                </c:pt>
                <c:pt idx="26406">
                  <c:v>0.7903378124999999</c:v>
                </c:pt>
                <c:pt idx="26407">
                  <c:v>0.7903388541666666</c:v>
                </c:pt>
                <c:pt idx="26408">
                  <c:v>0.79033990740740734</c:v>
                </c:pt>
                <c:pt idx="26409">
                  <c:v>0.79034093750000001</c:v>
                </c:pt>
                <c:pt idx="26410">
                  <c:v>0.79034199074074074</c:v>
                </c:pt>
                <c:pt idx="26411">
                  <c:v>0.7903430208333333</c:v>
                </c:pt>
                <c:pt idx="26412">
                  <c:v>0.79034407407407414</c:v>
                </c:pt>
                <c:pt idx="26413">
                  <c:v>0.7903451041666667</c:v>
                </c:pt>
                <c:pt idx="26414">
                  <c:v>0.7903461458333334</c:v>
                </c:pt>
                <c:pt idx="26415">
                  <c:v>0.79034718749999999</c:v>
                </c:pt>
                <c:pt idx="26416">
                  <c:v>0.79034821759259266</c:v>
                </c:pt>
                <c:pt idx="26417">
                  <c:v>0.79034928240740732</c:v>
                </c:pt>
                <c:pt idx="26418">
                  <c:v>0.7903503125000001</c:v>
                </c:pt>
                <c:pt idx="26419">
                  <c:v>0.79035135416666658</c:v>
                </c:pt>
                <c:pt idx="26420">
                  <c:v>0.79035239583333328</c:v>
                </c:pt>
                <c:pt idx="26421">
                  <c:v>0.79035344907407401</c:v>
                </c:pt>
                <c:pt idx="26422">
                  <c:v>0.79035447916666668</c:v>
                </c:pt>
                <c:pt idx="26423">
                  <c:v>0.79035552083333327</c:v>
                </c:pt>
                <c:pt idx="26424">
                  <c:v>0.79035656249999997</c:v>
                </c:pt>
                <c:pt idx="26425">
                  <c:v>0.79035760416666667</c:v>
                </c:pt>
                <c:pt idx="26426">
                  <c:v>0.79035864583333337</c:v>
                </c:pt>
                <c:pt idx="26427">
                  <c:v>0.79035968749999996</c:v>
                </c:pt>
                <c:pt idx="26428">
                  <c:v>0.79036072916666666</c:v>
                </c:pt>
                <c:pt idx="26429">
                  <c:v>0.79036177083333337</c:v>
                </c:pt>
                <c:pt idx="26430">
                  <c:v>0.79036281250000007</c:v>
                </c:pt>
                <c:pt idx="26431">
                  <c:v>0.79036385416666677</c:v>
                </c:pt>
                <c:pt idx="26432">
                  <c:v>0.79036489583333325</c:v>
                </c:pt>
                <c:pt idx="26433">
                  <c:v>0.79036593749999995</c:v>
                </c:pt>
                <c:pt idx="26434">
                  <c:v>0.79036732638888896</c:v>
                </c:pt>
                <c:pt idx="26435">
                  <c:v>0.79036836805555566</c:v>
                </c:pt>
                <c:pt idx="26436">
                  <c:v>0.79036940972222214</c:v>
                </c:pt>
                <c:pt idx="26437">
                  <c:v>0.79037045138888884</c:v>
                </c:pt>
                <c:pt idx="26438">
                  <c:v>0.79037149305555554</c:v>
                </c:pt>
                <c:pt idx="26439">
                  <c:v>0.7903725231481481</c:v>
                </c:pt>
                <c:pt idx="26440">
                  <c:v>0.7903735648148148</c:v>
                </c:pt>
                <c:pt idx="26441">
                  <c:v>0.7903746064814815</c:v>
                </c:pt>
                <c:pt idx="26442">
                  <c:v>0.79037565972222223</c:v>
                </c:pt>
                <c:pt idx="26443">
                  <c:v>0.79037670138888894</c:v>
                </c:pt>
                <c:pt idx="26444">
                  <c:v>0.79037774305555553</c:v>
                </c:pt>
                <c:pt idx="26445">
                  <c:v>0.79037878472222223</c:v>
                </c:pt>
                <c:pt idx="26446">
                  <c:v>0.79037982638888893</c:v>
                </c:pt>
                <c:pt idx="26447">
                  <c:v>0.79038086805555563</c:v>
                </c:pt>
                <c:pt idx="26448">
                  <c:v>0.79038190972222233</c:v>
                </c:pt>
                <c:pt idx="26449">
                  <c:v>0.79038295138888881</c:v>
                </c:pt>
                <c:pt idx="26450">
                  <c:v>0.79038399305555551</c:v>
                </c:pt>
                <c:pt idx="26451">
                  <c:v>0.79038504629629625</c:v>
                </c:pt>
                <c:pt idx="26452">
                  <c:v>0.79038608796296295</c:v>
                </c:pt>
                <c:pt idx="26453">
                  <c:v>0.7903871180555555</c:v>
                </c:pt>
                <c:pt idx="26454">
                  <c:v>0.79038817129629635</c:v>
                </c:pt>
                <c:pt idx="26455">
                  <c:v>0.79038920138888891</c:v>
                </c:pt>
                <c:pt idx="26456">
                  <c:v>0.79039024305555561</c:v>
                </c:pt>
                <c:pt idx="26457">
                  <c:v>0.7903912847222222</c:v>
                </c:pt>
                <c:pt idx="26458">
                  <c:v>0.7903923263888889</c:v>
                </c:pt>
                <c:pt idx="26459">
                  <c:v>0.7903933680555556</c:v>
                </c:pt>
                <c:pt idx="26460">
                  <c:v>0.79039442129629622</c:v>
                </c:pt>
                <c:pt idx="26461">
                  <c:v>0.79039545138888878</c:v>
                </c:pt>
                <c:pt idx="26462">
                  <c:v>0.79039649305555548</c:v>
                </c:pt>
                <c:pt idx="26463">
                  <c:v>0.79039753472222218</c:v>
                </c:pt>
                <c:pt idx="26464">
                  <c:v>0.79039857638888888</c:v>
                </c:pt>
                <c:pt idx="26465">
                  <c:v>0.79039961805555559</c:v>
                </c:pt>
                <c:pt idx="26466">
                  <c:v>0.79040065972222218</c:v>
                </c:pt>
                <c:pt idx="26467">
                  <c:v>0.79040170138888888</c:v>
                </c:pt>
                <c:pt idx="26468">
                  <c:v>0.79040273148148144</c:v>
                </c:pt>
                <c:pt idx="26469">
                  <c:v>0.79040377314814814</c:v>
                </c:pt>
                <c:pt idx="26470">
                  <c:v>0.79040482638888887</c:v>
                </c:pt>
                <c:pt idx="26471">
                  <c:v>0.79040586805555557</c:v>
                </c:pt>
                <c:pt idx="26472">
                  <c:v>0.79040690972222227</c:v>
                </c:pt>
                <c:pt idx="26473">
                  <c:v>0.79040795138888897</c:v>
                </c:pt>
                <c:pt idx="26474">
                  <c:v>0.79040899305555545</c:v>
                </c:pt>
                <c:pt idx="26475">
                  <c:v>0.79041003472222215</c:v>
                </c:pt>
                <c:pt idx="26476">
                  <c:v>0.79041107638888886</c:v>
                </c:pt>
                <c:pt idx="26477">
                  <c:v>0.79041211805555556</c:v>
                </c:pt>
                <c:pt idx="26478">
                  <c:v>0.79041317129629629</c:v>
                </c:pt>
                <c:pt idx="26479">
                  <c:v>0.79041420138888885</c:v>
                </c:pt>
                <c:pt idx="26480">
                  <c:v>0.79041524305555555</c:v>
                </c:pt>
                <c:pt idx="26481">
                  <c:v>0.79041628472222225</c:v>
                </c:pt>
                <c:pt idx="26482">
                  <c:v>0.79041732638888895</c:v>
                </c:pt>
                <c:pt idx="26483">
                  <c:v>0.79041836805555554</c:v>
                </c:pt>
                <c:pt idx="26484">
                  <c:v>0.79041940972222224</c:v>
                </c:pt>
                <c:pt idx="26485">
                  <c:v>0.79042045138888894</c:v>
                </c:pt>
                <c:pt idx="26486">
                  <c:v>0.79042149305555565</c:v>
                </c:pt>
                <c:pt idx="26487">
                  <c:v>0.79042253472222213</c:v>
                </c:pt>
                <c:pt idx="26488">
                  <c:v>0.79042357638888883</c:v>
                </c:pt>
                <c:pt idx="26489">
                  <c:v>0.79042531250000003</c:v>
                </c:pt>
                <c:pt idx="26490">
                  <c:v>0.79042635416666673</c:v>
                </c:pt>
                <c:pt idx="26491">
                  <c:v>0.79042740740740747</c:v>
                </c:pt>
                <c:pt idx="26492">
                  <c:v>0.79042844907407417</c:v>
                </c:pt>
                <c:pt idx="26493">
                  <c:v>0.79042947916666673</c:v>
                </c:pt>
                <c:pt idx="26494">
                  <c:v>0.79043052083333343</c:v>
                </c:pt>
                <c:pt idx="26495">
                  <c:v>0.79043156249999991</c:v>
                </c:pt>
                <c:pt idx="26496">
                  <c:v>0.79043260416666661</c:v>
                </c:pt>
                <c:pt idx="26497">
                  <c:v>0.79043365740740734</c:v>
                </c:pt>
                <c:pt idx="26498">
                  <c:v>0.79043468750000001</c:v>
                </c:pt>
                <c:pt idx="26499">
                  <c:v>0.7904357291666666</c:v>
                </c:pt>
                <c:pt idx="26500">
                  <c:v>0.7904367708333333</c:v>
                </c:pt>
                <c:pt idx="26501">
                  <c:v>0.7904378125</c:v>
                </c:pt>
                <c:pt idx="26502">
                  <c:v>0.79043886574074074</c:v>
                </c:pt>
                <c:pt idx="26503">
                  <c:v>0.79043990740740744</c:v>
                </c:pt>
                <c:pt idx="26504">
                  <c:v>0.79044094907407414</c:v>
                </c:pt>
                <c:pt idx="26505">
                  <c:v>0.7904419791666667</c:v>
                </c:pt>
                <c:pt idx="26506">
                  <c:v>0.79044303240740732</c:v>
                </c:pt>
                <c:pt idx="26507">
                  <c:v>0.7904440625000001</c:v>
                </c:pt>
                <c:pt idx="26508">
                  <c:v>0.79044510416666658</c:v>
                </c:pt>
                <c:pt idx="26509">
                  <c:v>0.79044614583333328</c:v>
                </c:pt>
                <c:pt idx="26510">
                  <c:v>0.79044718749999998</c:v>
                </c:pt>
                <c:pt idx="26511">
                  <c:v>0.79044822916666668</c:v>
                </c:pt>
                <c:pt idx="26512">
                  <c:v>0.79044928240740742</c:v>
                </c:pt>
                <c:pt idx="26513">
                  <c:v>0.79045032407407412</c:v>
                </c:pt>
                <c:pt idx="26514">
                  <c:v>0.79045135416666668</c:v>
                </c:pt>
                <c:pt idx="26515">
                  <c:v>0.79045239583333338</c:v>
                </c:pt>
                <c:pt idx="26516">
                  <c:v>0.79045343749999997</c:v>
                </c:pt>
                <c:pt idx="26517">
                  <c:v>0.79045447916666667</c:v>
                </c:pt>
                <c:pt idx="26518">
                  <c:v>0.79045552083333337</c:v>
                </c:pt>
                <c:pt idx="26519">
                  <c:v>0.79045656250000007</c:v>
                </c:pt>
                <c:pt idx="26520">
                  <c:v>0.79045761574074069</c:v>
                </c:pt>
                <c:pt idx="26521">
                  <c:v>0.79045864583333325</c:v>
                </c:pt>
                <c:pt idx="26522">
                  <c:v>0.7904596990740741</c:v>
                </c:pt>
                <c:pt idx="26523">
                  <c:v>0.79046072916666665</c:v>
                </c:pt>
                <c:pt idx="26524">
                  <c:v>0.79046178240740739</c:v>
                </c:pt>
                <c:pt idx="26525">
                  <c:v>0.79046281249999995</c:v>
                </c:pt>
                <c:pt idx="26526">
                  <c:v>0.79046385416666665</c:v>
                </c:pt>
                <c:pt idx="26527">
                  <c:v>0.79046489583333335</c:v>
                </c:pt>
                <c:pt idx="26528">
                  <c:v>0.79046593750000005</c:v>
                </c:pt>
                <c:pt idx="26529">
                  <c:v>0.79046697916666664</c:v>
                </c:pt>
                <c:pt idx="26530">
                  <c:v>0.79046802083333334</c:v>
                </c:pt>
                <c:pt idx="26531">
                  <c:v>0.79046906250000004</c:v>
                </c:pt>
                <c:pt idx="26532">
                  <c:v>0.7904700925925926</c:v>
                </c:pt>
                <c:pt idx="26533">
                  <c:v>0.79047114583333344</c:v>
                </c:pt>
                <c:pt idx="26534">
                  <c:v>0.79047218749999992</c:v>
                </c:pt>
                <c:pt idx="26535">
                  <c:v>0.79047322916666662</c:v>
                </c:pt>
                <c:pt idx="26536">
                  <c:v>0.79047427083333333</c:v>
                </c:pt>
                <c:pt idx="26537">
                  <c:v>0.79047531250000003</c:v>
                </c:pt>
                <c:pt idx="26538">
                  <c:v>0.79047635416666662</c:v>
                </c:pt>
                <c:pt idx="26539">
                  <c:v>0.79047739583333332</c:v>
                </c:pt>
                <c:pt idx="26540">
                  <c:v>0.79047843750000002</c:v>
                </c:pt>
                <c:pt idx="26541">
                  <c:v>0.79047947916666672</c:v>
                </c:pt>
                <c:pt idx="26542">
                  <c:v>0.79048053240740745</c:v>
                </c:pt>
                <c:pt idx="26543">
                  <c:v>0.79048156250000001</c:v>
                </c:pt>
                <c:pt idx="26544">
                  <c:v>0.79048260416666671</c:v>
                </c:pt>
                <c:pt idx="26545">
                  <c:v>0.79048364583333341</c:v>
                </c:pt>
                <c:pt idx="26546">
                  <c:v>0.79048468749999989</c:v>
                </c:pt>
                <c:pt idx="26547">
                  <c:v>0.7904857291666666</c:v>
                </c:pt>
                <c:pt idx="26548">
                  <c:v>0.7904867708333333</c:v>
                </c:pt>
                <c:pt idx="26549">
                  <c:v>0.7904878125</c:v>
                </c:pt>
                <c:pt idx="26550">
                  <c:v>0.7904888541666667</c:v>
                </c:pt>
                <c:pt idx="26551">
                  <c:v>0.79048990740740743</c:v>
                </c:pt>
                <c:pt idx="26552">
                  <c:v>0.79049093749999999</c:v>
                </c:pt>
                <c:pt idx="26553">
                  <c:v>0.79049197916666669</c:v>
                </c:pt>
                <c:pt idx="26554">
                  <c:v>0.79049302083333339</c:v>
                </c:pt>
                <c:pt idx="26555">
                  <c:v>0.79049406249999998</c:v>
                </c:pt>
                <c:pt idx="26556">
                  <c:v>0.79049510416666668</c:v>
                </c:pt>
                <c:pt idx="26557">
                  <c:v>0.79049614583333339</c:v>
                </c:pt>
                <c:pt idx="26558">
                  <c:v>0.79049718750000009</c:v>
                </c:pt>
                <c:pt idx="26559">
                  <c:v>0.79049824074074071</c:v>
                </c:pt>
                <c:pt idx="26560">
                  <c:v>0.79049927083333327</c:v>
                </c:pt>
                <c:pt idx="26561">
                  <c:v>0.79050031249999997</c:v>
                </c:pt>
                <c:pt idx="26562">
                  <c:v>0.79050135416666667</c:v>
                </c:pt>
                <c:pt idx="26563">
                  <c:v>0.7905024074074074</c:v>
                </c:pt>
                <c:pt idx="26564">
                  <c:v>0.7905034490740741</c:v>
                </c:pt>
                <c:pt idx="26565">
                  <c:v>0.79050447916666666</c:v>
                </c:pt>
                <c:pt idx="26566">
                  <c:v>0.79050552083333336</c:v>
                </c:pt>
                <c:pt idx="26567">
                  <c:v>0.79050656250000007</c:v>
                </c:pt>
                <c:pt idx="26568">
                  <c:v>0.79050760416666666</c:v>
                </c:pt>
                <c:pt idx="26569">
                  <c:v>0.7905086574074075</c:v>
                </c:pt>
                <c:pt idx="26570">
                  <c:v>0.79050972222222216</c:v>
                </c:pt>
                <c:pt idx="26571">
                  <c:v>0.79051177083333324</c:v>
                </c:pt>
                <c:pt idx="26572">
                  <c:v>0.79051282407407408</c:v>
                </c:pt>
                <c:pt idx="26573">
                  <c:v>0.79051385416666664</c:v>
                </c:pt>
                <c:pt idx="26574">
                  <c:v>0.79051491898148152</c:v>
                </c:pt>
                <c:pt idx="26575">
                  <c:v>0.79051593749999993</c:v>
                </c:pt>
                <c:pt idx="26576">
                  <c:v>0.79051697916666663</c:v>
                </c:pt>
                <c:pt idx="26577">
                  <c:v>0.79051803240740748</c:v>
                </c:pt>
                <c:pt idx="26578">
                  <c:v>0.79051906250000004</c:v>
                </c:pt>
                <c:pt idx="26579">
                  <c:v>0.79052010416666674</c:v>
                </c:pt>
                <c:pt idx="26580">
                  <c:v>0.79052114583333333</c:v>
                </c:pt>
                <c:pt idx="26581">
                  <c:v>0.79052218750000003</c:v>
                </c:pt>
                <c:pt idx="26582">
                  <c:v>0.79052322916666673</c:v>
                </c:pt>
                <c:pt idx="26583">
                  <c:v>0.79052427083333343</c:v>
                </c:pt>
                <c:pt idx="26584">
                  <c:v>0.79052531249999991</c:v>
                </c:pt>
                <c:pt idx="26585">
                  <c:v>0.79052635416666661</c:v>
                </c:pt>
                <c:pt idx="26586">
                  <c:v>0.79052740740740735</c:v>
                </c:pt>
                <c:pt idx="26587">
                  <c:v>0.79052843750000001</c:v>
                </c:pt>
                <c:pt idx="26588">
                  <c:v>0.79052954861111113</c:v>
                </c:pt>
                <c:pt idx="26589">
                  <c:v>0.79053052083333331</c:v>
                </c:pt>
                <c:pt idx="26590">
                  <c:v>0.79053156250000001</c:v>
                </c:pt>
                <c:pt idx="26591">
                  <c:v>0.79053260416666671</c:v>
                </c:pt>
                <c:pt idx="26592">
                  <c:v>0.79053363425925927</c:v>
                </c:pt>
                <c:pt idx="26593">
                  <c:v>0.7905346875</c:v>
                </c:pt>
                <c:pt idx="26594">
                  <c:v>0.7905357291666667</c:v>
                </c:pt>
                <c:pt idx="26595">
                  <c:v>0.79053678240740732</c:v>
                </c:pt>
                <c:pt idx="26596">
                  <c:v>0.7905378125000001</c:v>
                </c:pt>
                <c:pt idx="26597">
                  <c:v>0.79053885416666658</c:v>
                </c:pt>
                <c:pt idx="26598">
                  <c:v>0.79053989583333328</c:v>
                </c:pt>
                <c:pt idx="26599">
                  <c:v>0.79054093749999998</c:v>
                </c:pt>
                <c:pt idx="26600">
                  <c:v>0.79054197916666669</c:v>
                </c:pt>
                <c:pt idx="26601">
                  <c:v>0.79054302083333328</c:v>
                </c:pt>
                <c:pt idx="26602">
                  <c:v>0.79054408564814815</c:v>
                </c:pt>
                <c:pt idx="26603">
                  <c:v>0.79054510416666668</c:v>
                </c:pt>
                <c:pt idx="26604">
                  <c:v>0.79054614583333338</c:v>
                </c:pt>
                <c:pt idx="26605">
                  <c:v>0.79054718749999997</c:v>
                </c:pt>
                <c:pt idx="26606">
                  <c:v>0.79054822916666667</c:v>
                </c:pt>
                <c:pt idx="26607">
                  <c:v>0.79054927083333337</c:v>
                </c:pt>
                <c:pt idx="26608">
                  <c:v>0.79055031250000007</c:v>
                </c:pt>
                <c:pt idx="26609">
                  <c:v>0.79055135416666678</c:v>
                </c:pt>
                <c:pt idx="26610">
                  <c:v>0.7905524074074074</c:v>
                </c:pt>
                <c:pt idx="26611">
                  <c:v>0.79055343749999996</c:v>
                </c:pt>
                <c:pt idx="26612">
                  <c:v>0.79055447916666666</c:v>
                </c:pt>
                <c:pt idx="26613">
                  <c:v>0.79055519675925934</c:v>
                </c:pt>
                <c:pt idx="26614">
                  <c:v>0.79055621527777775</c:v>
                </c:pt>
                <c:pt idx="26615">
                  <c:v>0.79055725694444445</c:v>
                </c:pt>
                <c:pt idx="26616">
                  <c:v>0.79055829861111115</c:v>
                </c:pt>
                <c:pt idx="26617">
                  <c:v>0.79055934027777786</c:v>
                </c:pt>
                <c:pt idx="26618">
                  <c:v>0.79056038194444456</c:v>
                </c:pt>
                <c:pt idx="26619">
                  <c:v>0.79056142361111104</c:v>
                </c:pt>
                <c:pt idx="26620">
                  <c:v>0.79056246527777774</c:v>
                </c:pt>
                <c:pt idx="26621">
                  <c:v>0.79056350694444444</c:v>
                </c:pt>
                <c:pt idx="26622">
                  <c:v>0.79056456018518517</c:v>
                </c:pt>
                <c:pt idx="26623">
                  <c:v>0.79056559027777773</c:v>
                </c:pt>
                <c:pt idx="26624">
                  <c:v>0.79056664351851857</c:v>
                </c:pt>
                <c:pt idx="26625">
                  <c:v>0.79056767361111113</c:v>
                </c:pt>
                <c:pt idx="26626">
                  <c:v>0.79056870370370369</c:v>
                </c:pt>
                <c:pt idx="26627">
                  <c:v>0.79056975694444442</c:v>
                </c:pt>
                <c:pt idx="26628">
                  <c:v>0.79057079861111113</c:v>
                </c:pt>
                <c:pt idx="26629">
                  <c:v>0.79057184027777783</c:v>
                </c:pt>
                <c:pt idx="26630">
                  <c:v>0.79057288194444453</c:v>
                </c:pt>
                <c:pt idx="26631">
                  <c:v>0.79057392361111101</c:v>
                </c:pt>
                <c:pt idx="26632">
                  <c:v>0.79057496527777771</c:v>
                </c:pt>
                <c:pt idx="26633">
                  <c:v>0.79057601851851855</c:v>
                </c:pt>
                <c:pt idx="26634">
                  <c:v>0.79057704861111111</c:v>
                </c:pt>
                <c:pt idx="26635">
                  <c:v>0.79057776620370379</c:v>
                </c:pt>
                <c:pt idx="26636">
                  <c:v>0.79057878472222221</c:v>
                </c:pt>
                <c:pt idx="26637">
                  <c:v>0.79057981481481487</c:v>
                </c:pt>
                <c:pt idx="26638">
                  <c:v>0.79058086805555561</c:v>
                </c:pt>
                <c:pt idx="26639">
                  <c:v>0.79058190972222231</c:v>
                </c:pt>
                <c:pt idx="26640">
                  <c:v>0.79058295138888879</c:v>
                </c:pt>
                <c:pt idx="26641">
                  <c:v>0.79058399305555549</c:v>
                </c:pt>
                <c:pt idx="26642">
                  <c:v>0.79058503472222219</c:v>
                </c:pt>
                <c:pt idx="26643">
                  <c:v>0.79058607638888889</c:v>
                </c:pt>
                <c:pt idx="26644">
                  <c:v>0.79058711805555559</c:v>
                </c:pt>
                <c:pt idx="26645">
                  <c:v>0.79058815972222218</c:v>
                </c:pt>
                <c:pt idx="26646">
                  <c:v>0.79058920138888888</c:v>
                </c:pt>
                <c:pt idx="26647">
                  <c:v>0.79059024305555559</c:v>
                </c:pt>
                <c:pt idx="26648">
                  <c:v>0.79059127314814814</c:v>
                </c:pt>
                <c:pt idx="26649">
                  <c:v>0.79059232638888888</c:v>
                </c:pt>
                <c:pt idx="26650">
                  <c:v>0.79059336805555558</c:v>
                </c:pt>
                <c:pt idx="26651">
                  <c:v>0.79059440972222228</c:v>
                </c:pt>
                <c:pt idx="26652">
                  <c:v>0.79059545138888898</c:v>
                </c:pt>
                <c:pt idx="26653">
                  <c:v>0.79059649305555546</c:v>
                </c:pt>
                <c:pt idx="26654">
                  <c:v>0.79059753472222216</c:v>
                </c:pt>
                <c:pt idx="26655">
                  <c:v>0.79059927083333337</c:v>
                </c:pt>
                <c:pt idx="26656">
                  <c:v>0.79060031250000007</c:v>
                </c:pt>
                <c:pt idx="26657">
                  <c:v>0.79060135416666666</c:v>
                </c:pt>
                <c:pt idx="26658">
                  <c:v>0.79060239583333336</c:v>
                </c:pt>
                <c:pt idx="26659">
                  <c:v>0.79060343750000006</c:v>
                </c:pt>
                <c:pt idx="26660">
                  <c:v>0.79060447916666676</c:v>
                </c:pt>
                <c:pt idx="26661">
                  <c:v>0.79060552083333324</c:v>
                </c:pt>
                <c:pt idx="26662">
                  <c:v>0.79060656249999994</c:v>
                </c:pt>
                <c:pt idx="26663">
                  <c:v>0.79060760416666664</c:v>
                </c:pt>
                <c:pt idx="26664">
                  <c:v>0.79060864583333335</c:v>
                </c:pt>
                <c:pt idx="26665">
                  <c:v>0.79060968749999994</c:v>
                </c:pt>
                <c:pt idx="26666">
                  <c:v>0.79061072916666664</c:v>
                </c:pt>
                <c:pt idx="26667">
                  <c:v>0.79061177083333334</c:v>
                </c:pt>
                <c:pt idx="26668">
                  <c:v>0.79061281250000004</c:v>
                </c:pt>
                <c:pt idx="26669">
                  <c:v>0.79061385416666674</c:v>
                </c:pt>
                <c:pt idx="26670">
                  <c:v>0.79061489583333333</c:v>
                </c:pt>
                <c:pt idx="26671">
                  <c:v>0.79061593750000003</c:v>
                </c:pt>
                <c:pt idx="26672">
                  <c:v>0.79061697916666673</c:v>
                </c:pt>
                <c:pt idx="26673">
                  <c:v>0.79061802083333343</c:v>
                </c:pt>
                <c:pt idx="26674">
                  <c:v>0.79061906249999991</c:v>
                </c:pt>
                <c:pt idx="26675">
                  <c:v>0.79062010416666662</c:v>
                </c:pt>
                <c:pt idx="26676">
                  <c:v>0.79062114583333332</c:v>
                </c:pt>
                <c:pt idx="26677">
                  <c:v>0.79062218750000002</c:v>
                </c:pt>
                <c:pt idx="26678">
                  <c:v>0.7906229050925927</c:v>
                </c:pt>
                <c:pt idx="26679">
                  <c:v>0.79062392361111111</c:v>
                </c:pt>
                <c:pt idx="26680">
                  <c:v>0.79062464120370368</c:v>
                </c:pt>
                <c:pt idx="26681">
                  <c:v>0.79062565972222221</c:v>
                </c:pt>
                <c:pt idx="26682">
                  <c:v>0.79062670138888891</c:v>
                </c:pt>
                <c:pt idx="26683">
                  <c:v>0.7906277430555555</c:v>
                </c:pt>
                <c:pt idx="26684">
                  <c:v>0.7906287847222222</c:v>
                </c:pt>
                <c:pt idx="26685">
                  <c:v>0.7906298263888889</c:v>
                </c:pt>
                <c:pt idx="26686">
                  <c:v>0.7906308680555556</c:v>
                </c:pt>
                <c:pt idx="26687">
                  <c:v>0.79063190972222219</c:v>
                </c:pt>
                <c:pt idx="26688">
                  <c:v>0.79063295138888889</c:v>
                </c:pt>
                <c:pt idx="26689">
                  <c:v>0.7906339930555556</c:v>
                </c:pt>
                <c:pt idx="26690">
                  <c:v>0.79063504629629622</c:v>
                </c:pt>
                <c:pt idx="26691">
                  <c:v>0.79063607638888878</c:v>
                </c:pt>
                <c:pt idx="26692">
                  <c:v>0.79063679398148146</c:v>
                </c:pt>
                <c:pt idx="26693">
                  <c:v>0.79063780092592595</c:v>
                </c:pt>
                <c:pt idx="26694">
                  <c:v>0.79063884259259254</c:v>
                </c:pt>
                <c:pt idx="26695">
                  <c:v>0.79063989583333338</c:v>
                </c:pt>
                <c:pt idx="26696">
                  <c:v>0.79064093749999997</c:v>
                </c:pt>
                <c:pt idx="26697">
                  <c:v>0.79064197916666668</c:v>
                </c:pt>
                <c:pt idx="26698">
                  <c:v>0.79064302083333338</c:v>
                </c:pt>
                <c:pt idx="26699">
                  <c:v>0.79064406250000008</c:v>
                </c:pt>
                <c:pt idx="26700">
                  <c:v>0.79064510416666656</c:v>
                </c:pt>
                <c:pt idx="26701">
                  <c:v>0.79064614583333326</c:v>
                </c:pt>
                <c:pt idx="26702">
                  <c:v>0.79064718749999996</c:v>
                </c:pt>
                <c:pt idx="26703">
                  <c:v>0.79064822916666666</c:v>
                </c:pt>
                <c:pt idx="26704">
                  <c:v>0.79064927083333336</c:v>
                </c:pt>
                <c:pt idx="26705">
                  <c:v>0.79065030092592592</c:v>
                </c:pt>
                <c:pt idx="26706">
                  <c:v>0.79065135416666665</c:v>
                </c:pt>
                <c:pt idx="26707">
                  <c:v>0.79065239583333335</c:v>
                </c:pt>
                <c:pt idx="26708">
                  <c:v>0.79065343750000006</c:v>
                </c:pt>
                <c:pt idx="26709">
                  <c:v>0.79065447916666665</c:v>
                </c:pt>
                <c:pt idx="26710">
                  <c:v>0.79065552083333335</c:v>
                </c:pt>
                <c:pt idx="26711">
                  <c:v>0.79065692129629628</c:v>
                </c:pt>
                <c:pt idx="26712">
                  <c:v>0.79065795138888895</c:v>
                </c:pt>
                <c:pt idx="26713">
                  <c:v>0.79065899305555554</c:v>
                </c:pt>
                <c:pt idx="26714">
                  <c:v>0.79066003472222224</c:v>
                </c:pt>
                <c:pt idx="26715">
                  <c:v>0.79066107638888894</c:v>
                </c:pt>
                <c:pt idx="26716">
                  <c:v>0.79066211805555564</c:v>
                </c:pt>
                <c:pt idx="26717">
                  <c:v>0.79066315972222212</c:v>
                </c:pt>
                <c:pt idx="26718">
                  <c:v>0.79066420138888882</c:v>
                </c:pt>
                <c:pt idx="26719">
                  <c:v>0.79066524305555552</c:v>
                </c:pt>
                <c:pt idx="26720">
                  <c:v>0.79066628472222222</c:v>
                </c:pt>
                <c:pt idx="26721">
                  <c:v>0.79066732638888892</c:v>
                </c:pt>
                <c:pt idx="26722">
                  <c:v>0.79066836805555551</c:v>
                </c:pt>
                <c:pt idx="26723">
                  <c:v>0.79066940972222222</c:v>
                </c:pt>
                <c:pt idx="26724">
                  <c:v>0.79067045138888892</c:v>
                </c:pt>
                <c:pt idx="26725">
                  <c:v>0.79067150462962965</c:v>
                </c:pt>
                <c:pt idx="26726">
                  <c:v>0.79067252314814818</c:v>
                </c:pt>
                <c:pt idx="26727">
                  <c:v>0.79067356481481488</c:v>
                </c:pt>
                <c:pt idx="26728">
                  <c:v>0.79067461805555561</c:v>
                </c:pt>
                <c:pt idx="26729">
                  <c:v>0.79067565972222231</c:v>
                </c:pt>
                <c:pt idx="26730">
                  <c:v>0.79067670138888879</c:v>
                </c:pt>
                <c:pt idx="26731">
                  <c:v>0.79067774305555549</c:v>
                </c:pt>
                <c:pt idx="26732">
                  <c:v>0.79067878472222219</c:v>
                </c:pt>
                <c:pt idx="26733">
                  <c:v>0.7906798263888889</c:v>
                </c:pt>
                <c:pt idx="26734">
                  <c:v>0.79068087962962963</c:v>
                </c:pt>
                <c:pt idx="26735">
                  <c:v>0.79068190972222219</c:v>
                </c:pt>
                <c:pt idx="26736">
                  <c:v>0.79068295138888889</c:v>
                </c:pt>
                <c:pt idx="26737">
                  <c:v>0.79068398148148145</c:v>
                </c:pt>
                <c:pt idx="26738">
                  <c:v>0.79068502314814815</c:v>
                </c:pt>
                <c:pt idx="26739">
                  <c:v>0.79068607638888888</c:v>
                </c:pt>
                <c:pt idx="26740">
                  <c:v>0.79068711805555558</c:v>
                </c:pt>
                <c:pt idx="26741">
                  <c:v>0.79068815972222228</c:v>
                </c:pt>
                <c:pt idx="26742">
                  <c:v>0.79068920138888898</c:v>
                </c:pt>
                <c:pt idx="26743">
                  <c:v>0.79069027777777778</c:v>
                </c:pt>
                <c:pt idx="26744">
                  <c:v>0.79069128472222217</c:v>
                </c:pt>
                <c:pt idx="26745">
                  <c:v>0.79069232638888887</c:v>
                </c:pt>
                <c:pt idx="26746">
                  <c:v>0.79069336805555557</c:v>
                </c:pt>
                <c:pt idx="26747">
                  <c:v>0.7906944212962963</c:v>
                </c:pt>
                <c:pt idx="26748">
                  <c:v>0.79069545138888886</c:v>
                </c:pt>
                <c:pt idx="26749">
                  <c:v>0.79069649305555556</c:v>
                </c:pt>
                <c:pt idx="26750">
                  <c:v>0.79069753472222226</c:v>
                </c:pt>
                <c:pt idx="26751">
                  <c:v>0.79069857638888885</c:v>
                </c:pt>
                <c:pt idx="26752">
                  <c:v>0.79069961805555555</c:v>
                </c:pt>
                <c:pt idx="26753">
                  <c:v>0.79070065972222225</c:v>
                </c:pt>
                <c:pt idx="26754">
                  <c:v>0.79070170138888896</c:v>
                </c:pt>
                <c:pt idx="26755">
                  <c:v>0.79070274305555566</c:v>
                </c:pt>
                <c:pt idx="26756">
                  <c:v>0.79070378472222214</c:v>
                </c:pt>
                <c:pt idx="26757">
                  <c:v>0.79070482638888884</c:v>
                </c:pt>
                <c:pt idx="26758">
                  <c:v>0.79070553240740737</c:v>
                </c:pt>
                <c:pt idx="26759">
                  <c:v>0.79070656250000004</c:v>
                </c:pt>
                <c:pt idx="26760">
                  <c:v>0.79070760416666663</c:v>
                </c:pt>
                <c:pt idx="26761">
                  <c:v>0.79070864583333333</c:v>
                </c:pt>
                <c:pt idx="26762">
                  <c:v>0.79070968750000004</c:v>
                </c:pt>
                <c:pt idx="26763">
                  <c:v>0.79071072916666674</c:v>
                </c:pt>
                <c:pt idx="26764">
                  <c:v>0.79071177083333344</c:v>
                </c:pt>
                <c:pt idx="26765">
                  <c:v>0.79071283564814809</c:v>
                </c:pt>
                <c:pt idx="26766">
                  <c:v>0.79071385416666662</c:v>
                </c:pt>
                <c:pt idx="26767">
                  <c:v>0.79071489583333332</c:v>
                </c:pt>
                <c:pt idx="26768">
                  <c:v>0.79071593750000002</c:v>
                </c:pt>
                <c:pt idx="26769">
                  <c:v>0.79071697916666661</c:v>
                </c:pt>
                <c:pt idx="26770">
                  <c:v>0.79071802083333331</c:v>
                </c:pt>
                <c:pt idx="26771">
                  <c:v>0.79071906250000001</c:v>
                </c:pt>
                <c:pt idx="26772">
                  <c:v>0.79072009259259257</c:v>
                </c:pt>
                <c:pt idx="26773">
                  <c:v>0.79072113425925927</c:v>
                </c:pt>
                <c:pt idx="26774">
                  <c:v>0.79072218750000001</c:v>
                </c:pt>
                <c:pt idx="26775">
                  <c:v>0.79072322916666671</c:v>
                </c:pt>
                <c:pt idx="26776">
                  <c:v>0.79072427083333341</c:v>
                </c:pt>
                <c:pt idx="26777">
                  <c:v>0.79072531249999989</c:v>
                </c:pt>
                <c:pt idx="26778">
                  <c:v>0.79072635416666659</c:v>
                </c:pt>
                <c:pt idx="26779">
                  <c:v>0.79072739583333329</c:v>
                </c:pt>
                <c:pt idx="26780">
                  <c:v>0.79072810185185183</c:v>
                </c:pt>
                <c:pt idx="26781">
                  <c:v>0.7907291319444445</c:v>
                </c:pt>
                <c:pt idx="26782">
                  <c:v>0.79073017361111109</c:v>
                </c:pt>
                <c:pt idx="26783">
                  <c:v>0.79073120370370376</c:v>
                </c:pt>
                <c:pt idx="26784">
                  <c:v>0.79073225694444449</c:v>
                </c:pt>
                <c:pt idx="26785">
                  <c:v>0.79073329861111119</c:v>
                </c:pt>
                <c:pt idx="26786">
                  <c:v>0.79073434027777767</c:v>
                </c:pt>
                <c:pt idx="26787">
                  <c:v>0.79073538194444437</c:v>
                </c:pt>
                <c:pt idx="26788">
                  <c:v>0.79073642361111107</c:v>
                </c:pt>
                <c:pt idx="26789">
                  <c:v>0.79073746527777777</c:v>
                </c:pt>
                <c:pt idx="26790">
                  <c:v>0.79073850694444447</c:v>
                </c:pt>
                <c:pt idx="26791">
                  <c:v>0.79073954861111106</c:v>
                </c:pt>
                <c:pt idx="26792">
                  <c:v>0.79074059027777777</c:v>
                </c:pt>
                <c:pt idx="26793">
                  <c:v>0.79074163194444447</c:v>
                </c:pt>
                <c:pt idx="26794">
                  <c:v>0.79074266203703703</c:v>
                </c:pt>
                <c:pt idx="26795">
                  <c:v>0.79074371527777776</c:v>
                </c:pt>
                <c:pt idx="26796">
                  <c:v>0.79074475694444446</c:v>
                </c:pt>
                <c:pt idx="26797">
                  <c:v>0.79074579861111116</c:v>
                </c:pt>
                <c:pt idx="26798">
                  <c:v>0.79074684027777786</c:v>
                </c:pt>
                <c:pt idx="26799">
                  <c:v>0.79074788194444434</c:v>
                </c:pt>
                <c:pt idx="26800">
                  <c:v>0.79074892361111104</c:v>
                </c:pt>
                <c:pt idx="26801">
                  <c:v>0.79074996527777774</c:v>
                </c:pt>
                <c:pt idx="26802">
                  <c:v>0.79075100694444445</c:v>
                </c:pt>
                <c:pt idx="26803">
                  <c:v>0.79075204861111104</c:v>
                </c:pt>
                <c:pt idx="26804">
                  <c:v>0.79075309027777774</c:v>
                </c:pt>
                <c:pt idx="26805">
                  <c:v>0.79075447916666664</c:v>
                </c:pt>
                <c:pt idx="26806">
                  <c:v>0.79075552083333334</c:v>
                </c:pt>
                <c:pt idx="26807">
                  <c:v>0.79075656250000004</c:v>
                </c:pt>
                <c:pt idx="26808">
                  <c:v>0.79075760416666663</c:v>
                </c:pt>
                <c:pt idx="26809">
                  <c:v>0.79075864583333333</c:v>
                </c:pt>
                <c:pt idx="26810">
                  <c:v>0.79075968750000003</c:v>
                </c:pt>
                <c:pt idx="26811">
                  <c:v>0.79076072916666673</c:v>
                </c:pt>
                <c:pt idx="26812">
                  <c:v>0.79076177083333332</c:v>
                </c:pt>
                <c:pt idx="26813">
                  <c:v>0.79076281250000002</c:v>
                </c:pt>
                <c:pt idx="26814">
                  <c:v>0.79076385416666672</c:v>
                </c:pt>
                <c:pt idx="26815">
                  <c:v>0.79076458333333333</c:v>
                </c:pt>
                <c:pt idx="26816">
                  <c:v>0.79076559027777771</c:v>
                </c:pt>
                <c:pt idx="26817">
                  <c:v>0.79076663194444441</c:v>
                </c:pt>
                <c:pt idx="26818">
                  <c:v>0.79076767361111111</c:v>
                </c:pt>
                <c:pt idx="26819">
                  <c:v>0.79076871527777781</c:v>
                </c:pt>
                <c:pt idx="26820">
                  <c:v>0.79076975694444451</c:v>
                </c:pt>
                <c:pt idx="26821">
                  <c:v>0.7907707986111111</c:v>
                </c:pt>
                <c:pt idx="26822">
                  <c:v>0.7907721875</c:v>
                </c:pt>
                <c:pt idx="26823">
                  <c:v>0.79077324074074073</c:v>
                </c:pt>
                <c:pt idx="26824">
                  <c:v>0.7907742708333334</c:v>
                </c:pt>
                <c:pt idx="26825">
                  <c:v>0.79077497685185183</c:v>
                </c:pt>
                <c:pt idx="26826">
                  <c:v>0.79077600694444439</c:v>
                </c:pt>
                <c:pt idx="26827">
                  <c:v>0.79077703703703695</c:v>
                </c:pt>
                <c:pt idx="26828">
                  <c:v>0.79077809027777779</c:v>
                </c:pt>
                <c:pt idx="26829">
                  <c:v>0.79077913194444438</c:v>
                </c:pt>
                <c:pt idx="26830">
                  <c:v>0.79078017361111108</c:v>
                </c:pt>
                <c:pt idx="26831">
                  <c:v>0.79078121527777778</c:v>
                </c:pt>
                <c:pt idx="26832">
                  <c:v>0.79078225694444448</c:v>
                </c:pt>
                <c:pt idx="26833">
                  <c:v>0.79078329861111119</c:v>
                </c:pt>
                <c:pt idx="26834">
                  <c:v>0.79078434027777778</c:v>
                </c:pt>
                <c:pt idx="26835">
                  <c:v>0.79078538194444448</c:v>
                </c:pt>
                <c:pt idx="26836">
                  <c:v>0.79078642361111118</c:v>
                </c:pt>
                <c:pt idx="26837">
                  <c:v>0.7907871296296296</c:v>
                </c:pt>
                <c:pt idx="26838">
                  <c:v>0.79078814814814813</c:v>
                </c:pt>
                <c:pt idx="26839">
                  <c:v>0.79078885416666667</c:v>
                </c:pt>
                <c:pt idx="26840">
                  <c:v>0.79078989583333337</c:v>
                </c:pt>
                <c:pt idx="26841">
                  <c:v>0.79079094907407399</c:v>
                </c:pt>
                <c:pt idx="26842">
                  <c:v>0.79079197916666677</c:v>
                </c:pt>
                <c:pt idx="26843">
                  <c:v>0.79079302083333325</c:v>
                </c:pt>
                <c:pt idx="26844">
                  <c:v>0.79079406249999995</c:v>
                </c:pt>
                <c:pt idx="26845">
                  <c:v>0.79079510416666665</c:v>
                </c:pt>
                <c:pt idx="26846">
                  <c:v>0.79079614583333335</c:v>
                </c:pt>
                <c:pt idx="26847">
                  <c:v>0.79079718749999994</c:v>
                </c:pt>
                <c:pt idx="26848">
                  <c:v>0.79079822916666664</c:v>
                </c:pt>
                <c:pt idx="26849">
                  <c:v>0.79079927083333335</c:v>
                </c:pt>
                <c:pt idx="26850">
                  <c:v>0.7908003009259259</c:v>
                </c:pt>
                <c:pt idx="26851">
                  <c:v>0.79080100694444455</c:v>
                </c:pt>
                <c:pt idx="26852">
                  <c:v>0.79080204861111103</c:v>
                </c:pt>
                <c:pt idx="26853">
                  <c:v>0.79080276620370371</c:v>
                </c:pt>
                <c:pt idx="26854">
                  <c:v>0.79080378472222224</c:v>
                </c:pt>
                <c:pt idx="26855">
                  <c:v>0.79080482638888894</c:v>
                </c:pt>
                <c:pt idx="26856">
                  <c:v>0.79080587962962967</c:v>
                </c:pt>
                <c:pt idx="26857">
                  <c:v>0.79080690972222223</c:v>
                </c:pt>
                <c:pt idx="26858">
                  <c:v>0.79080795138888893</c:v>
                </c:pt>
                <c:pt idx="26859">
                  <c:v>0.79080899305555563</c:v>
                </c:pt>
                <c:pt idx="26860">
                  <c:v>0.79081003472222233</c:v>
                </c:pt>
                <c:pt idx="26861">
                  <c:v>0.79081107638888881</c:v>
                </c:pt>
                <c:pt idx="26862">
                  <c:v>0.79081211805555551</c:v>
                </c:pt>
                <c:pt idx="26863">
                  <c:v>0.79081315972222221</c:v>
                </c:pt>
                <c:pt idx="26864">
                  <c:v>0.79081420138888892</c:v>
                </c:pt>
                <c:pt idx="26865">
                  <c:v>0.79081524305555551</c:v>
                </c:pt>
                <c:pt idx="26866">
                  <c:v>0.79081628472222221</c:v>
                </c:pt>
                <c:pt idx="26867">
                  <c:v>0.79081732638888891</c:v>
                </c:pt>
                <c:pt idx="26868">
                  <c:v>0.79081837962962964</c:v>
                </c:pt>
                <c:pt idx="26869">
                  <c:v>0.7908194097222222</c:v>
                </c:pt>
                <c:pt idx="26870">
                  <c:v>0.79082010416666659</c:v>
                </c:pt>
                <c:pt idx="26871">
                  <c:v>0.79082114583333329</c:v>
                </c:pt>
                <c:pt idx="26872">
                  <c:v>0.79082217592592585</c:v>
                </c:pt>
                <c:pt idx="26873">
                  <c:v>0.79082321759259255</c:v>
                </c:pt>
                <c:pt idx="26874">
                  <c:v>0.79082425925925925</c:v>
                </c:pt>
                <c:pt idx="26875">
                  <c:v>0.79082530092592596</c:v>
                </c:pt>
                <c:pt idx="26876">
                  <c:v>0.79082635416666669</c:v>
                </c:pt>
                <c:pt idx="26877">
                  <c:v>0.79082739583333339</c:v>
                </c:pt>
                <c:pt idx="26878">
                  <c:v>0.79082843749999998</c:v>
                </c:pt>
                <c:pt idx="26879">
                  <c:v>0.79082947916666668</c:v>
                </c:pt>
                <c:pt idx="26880">
                  <c:v>0.79083052083333338</c:v>
                </c:pt>
                <c:pt idx="26881">
                  <c:v>0.79083156250000008</c:v>
                </c:pt>
                <c:pt idx="26882">
                  <c:v>0.79083260416666656</c:v>
                </c:pt>
                <c:pt idx="26883">
                  <c:v>0.79083364583333327</c:v>
                </c:pt>
                <c:pt idx="26884">
                  <c:v>0.79083467592592582</c:v>
                </c:pt>
                <c:pt idx="26885">
                  <c:v>0.79083572916666667</c:v>
                </c:pt>
                <c:pt idx="26886">
                  <c:v>0.79083677083333337</c:v>
                </c:pt>
                <c:pt idx="26887">
                  <c:v>0.79083748842592583</c:v>
                </c:pt>
                <c:pt idx="26888">
                  <c:v>0.79083850694444446</c:v>
                </c:pt>
                <c:pt idx="26889">
                  <c:v>0.79083921296296289</c:v>
                </c:pt>
                <c:pt idx="26890">
                  <c:v>0.79084025462962959</c:v>
                </c:pt>
                <c:pt idx="26891">
                  <c:v>0.79084128472222215</c:v>
                </c:pt>
                <c:pt idx="26892">
                  <c:v>0.79084232638888885</c:v>
                </c:pt>
                <c:pt idx="26893">
                  <c:v>0.79084336805555555</c:v>
                </c:pt>
                <c:pt idx="26894">
                  <c:v>0.79084442129629628</c:v>
                </c:pt>
                <c:pt idx="26895">
                  <c:v>0.79084545138888895</c:v>
                </c:pt>
                <c:pt idx="26896">
                  <c:v>0.79084614583333324</c:v>
                </c:pt>
                <c:pt idx="26897">
                  <c:v>0.79084718749999994</c:v>
                </c:pt>
                <c:pt idx="26898">
                  <c:v>0.79084790509259262</c:v>
                </c:pt>
                <c:pt idx="26899">
                  <c:v>0.79084892361111114</c:v>
                </c:pt>
                <c:pt idx="26900">
                  <c:v>0.79084997685185188</c:v>
                </c:pt>
                <c:pt idx="26901">
                  <c:v>0.79085100694444443</c:v>
                </c:pt>
                <c:pt idx="26902">
                  <c:v>0.79085204861111114</c:v>
                </c:pt>
                <c:pt idx="26903">
                  <c:v>0.79085309027777784</c:v>
                </c:pt>
                <c:pt idx="26904">
                  <c:v>0.79085413194444454</c:v>
                </c:pt>
                <c:pt idx="26905">
                  <c:v>0.79085517361111102</c:v>
                </c:pt>
                <c:pt idx="26906">
                  <c:v>0.79085621527777772</c:v>
                </c:pt>
                <c:pt idx="26907">
                  <c:v>0.79085725694444442</c:v>
                </c:pt>
                <c:pt idx="26908">
                  <c:v>0.79085828703703698</c:v>
                </c:pt>
                <c:pt idx="26909">
                  <c:v>0.79085935185185186</c:v>
                </c:pt>
                <c:pt idx="26910">
                  <c:v>0.79086005787037028</c:v>
                </c:pt>
                <c:pt idx="26911">
                  <c:v>0.79086107638888892</c:v>
                </c:pt>
                <c:pt idx="26912">
                  <c:v>0.79086178240740734</c:v>
                </c:pt>
                <c:pt idx="26913">
                  <c:v>0.79086281250000001</c:v>
                </c:pt>
                <c:pt idx="26914">
                  <c:v>0.79086386574074075</c:v>
                </c:pt>
                <c:pt idx="26915">
                  <c:v>0.7908648958333333</c:v>
                </c:pt>
                <c:pt idx="26916">
                  <c:v>0.7908659375</c:v>
                </c:pt>
                <c:pt idx="26917">
                  <c:v>0.79086697916666671</c:v>
                </c:pt>
                <c:pt idx="26918">
                  <c:v>0.7908680208333333</c:v>
                </c:pt>
                <c:pt idx="26919">
                  <c:v>0.7908690625</c:v>
                </c:pt>
                <c:pt idx="26920">
                  <c:v>0.79087009259259256</c:v>
                </c:pt>
                <c:pt idx="26921">
                  <c:v>0.7908711458333334</c:v>
                </c:pt>
                <c:pt idx="26922">
                  <c:v>0.7908721875000001</c:v>
                </c:pt>
                <c:pt idx="26923">
                  <c:v>0.79087322916666658</c:v>
                </c:pt>
                <c:pt idx="26924">
                  <c:v>0.79087393518518523</c:v>
                </c:pt>
                <c:pt idx="26925">
                  <c:v>0.79087496527777779</c:v>
                </c:pt>
                <c:pt idx="26926">
                  <c:v>0.79087568287037036</c:v>
                </c:pt>
                <c:pt idx="26927">
                  <c:v>0.79087670138888899</c:v>
                </c:pt>
                <c:pt idx="26928">
                  <c:v>0.79087775462962961</c:v>
                </c:pt>
                <c:pt idx="26929">
                  <c:v>0.79087878472222217</c:v>
                </c:pt>
                <c:pt idx="26930">
                  <c:v>0.79087982638888887</c:v>
                </c:pt>
                <c:pt idx="26931">
                  <c:v>0.79088086805555557</c:v>
                </c:pt>
                <c:pt idx="26932">
                  <c:v>0.79088190972222217</c:v>
                </c:pt>
                <c:pt idx="26933">
                  <c:v>0.79088260416666667</c:v>
                </c:pt>
                <c:pt idx="26934">
                  <c:v>0.79088364583333337</c:v>
                </c:pt>
                <c:pt idx="26935">
                  <c:v>0.79088434027777776</c:v>
                </c:pt>
                <c:pt idx="26936">
                  <c:v>0.79088538194444447</c:v>
                </c:pt>
                <c:pt idx="26937">
                  <c:v>0.79088642361111106</c:v>
                </c:pt>
                <c:pt idx="26938">
                  <c:v>0.79088746527777776</c:v>
                </c:pt>
                <c:pt idx="26939">
                  <c:v>0.79088888888888886</c:v>
                </c:pt>
                <c:pt idx="26940">
                  <c:v>0.79088956018518519</c:v>
                </c:pt>
                <c:pt idx="26941">
                  <c:v>0.79089059027777775</c:v>
                </c:pt>
                <c:pt idx="26942">
                  <c:v>0.79089163194444445</c:v>
                </c:pt>
                <c:pt idx="26943">
                  <c:v>0.79089233796296299</c:v>
                </c:pt>
                <c:pt idx="26944">
                  <c:v>0.79089302083333335</c:v>
                </c:pt>
                <c:pt idx="26945">
                  <c:v>0.79089406250000005</c:v>
                </c:pt>
                <c:pt idx="26946">
                  <c:v>0.79089475694444433</c:v>
                </c:pt>
                <c:pt idx="26947">
                  <c:v>0.79089579861111103</c:v>
                </c:pt>
                <c:pt idx="26948">
                  <c:v>0.79089653935185178</c:v>
                </c:pt>
                <c:pt idx="26949">
                  <c:v>0.79089753472222224</c:v>
                </c:pt>
                <c:pt idx="26950">
                  <c:v>0.79089825231481481</c:v>
                </c:pt>
                <c:pt idx="26951">
                  <c:v>0.79089927083333345</c:v>
                </c:pt>
                <c:pt idx="26952">
                  <c:v>0.79090031249999992</c:v>
                </c:pt>
                <c:pt idx="26953">
                  <c:v>0.79090135416666663</c:v>
                </c:pt>
                <c:pt idx="26954">
                  <c:v>0.79090239583333333</c:v>
                </c:pt>
                <c:pt idx="26955">
                  <c:v>0.79090343750000003</c:v>
                </c:pt>
                <c:pt idx="26956">
                  <c:v>0.79090446759259259</c:v>
                </c:pt>
                <c:pt idx="26957">
                  <c:v>0.79090517361111112</c:v>
                </c:pt>
                <c:pt idx="26958">
                  <c:v>0.79090621527777782</c:v>
                </c:pt>
                <c:pt idx="26959">
                  <c:v>0.79090692129629625</c:v>
                </c:pt>
                <c:pt idx="26960">
                  <c:v>0.79090795138888892</c:v>
                </c:pt>
                <c:pt idx="26961">
                  <c:v>0.79090865740740746</c:v>
                </c:pt>
                <c:pt idx="26962">
                  <c:v>0.79090968750000001</c:v>
                </c:pt>
                <c:pt idx="26963">
                  <c:v>0.79091039351851855</c:v>
                </c:pt>
                <c:pt idx="26964">
                  <c:v>0.79091142361111111</c:v>
                </c:pt>
                <c:pt idx="26965">
                  <c:v>0.79091212962962965</c:v>
                </c:pt>
                <c:pt idx="26966">
                  <c:v>0.79091317129629635</c:v>
                </c:pt>
                <c:pt idx="26967">
                  <c:v>0.7909142013888889</c:v>
                </c:pt>
                <c:pt idx="26968">
                  <c:v>0.79091525462962953</c:v>
                </c:pt>
                <c:pt idx="26969">
                  <c:v>0.79091627314814816</c:v>
                </c:pt>
                <c:pt idx="26970">
                  <c:v>0.79091732638888879</c:v>
                </c:pt>
                <c:pt idx="26971">
                  <c:v>0.79091836805555549</c:v>
                </c:pt>
                <c:pt idx="26972">
                  <c:v>0.79091908564814817</c:v>
                </c:pt>
                <c:pt idx="26973">
                  <c:v>0.79092010416666669</c:v>
                </c:pt>
                <c:pt idx="26974">
                  <c:v>0.79092081018518512</c:v>
                </c:pt>
                <c:pt idx="26975">
                  <c:v>0.79092184027777768</c:v>
                </c:pt>
                <c:pt idx="26976">
                  <c:v>0.79092255787037036</c:v>
                </c:pt>
                <c:pt idx="26977">
                  <c:v>0.79092357638888888</c:v>
                </c:pt>
                <c:pt idx="26978">
                  <c:v>0.79092428240740731</c:v>
                </c:pt>
                <c:pt idx="26979">
                  <c:v>0.79092531250000009</c:v>
                </c:pt>
                <c:pt idx="26980">
                  <c:v>0.79092601851851851</c:v>
                </c:pt>
                <c:pt idx="26981">
                  <c:v>0.79092703703703704</c:v>
                </c:pt>
                <c:pt idx="26982">
                  <c:v>0.79092774305555558</c:v>
                </c:pt>
                <c:pt idx="26983">
                  <c:v>0.79092878472222228</c:v>
                </c:pt>
                <c:pt idx="26984">
                  <c:v>0.7909294907407407</c:v>
                </c:pt>
                <c:pt idx="26985">
                  <c:v>0.79093052083333326</c:v>
                </c:pt>
                <c:pt idx="26986">
                  <c:v>0.79093122685185191</c:v>
                </c:pt>
                <c:pt idx="26987">
                  <c:v>0.79093225694444447</c:v>
                </c:pt>
                <c:pt idx="26988">
                  <c:v>0.79093296296296289</c:v>
                </c:pt>
                <c:pt idx="26989">
                  <c:v>0.79093400462962959</c:v>
                </c:pt>
                <c:pt idx="26990">
                  <c:v>0.7909346990740741</c:v>
                </c:pt>
                <c:pt idx="26991">
                  <c:v>0.79093575231481472</c:v>
                </c:pt>
                <c:pt idx="26992">
                  <c:v>0.79093643518518519</c:v>
                </c:pt>
                <c:pt idx="26993">
                  <c:v>0.79093746527777775</c:v>
                </c:pt>
                <c:pt idx="26994">
                  <c:v>0.79093819444444435</c:v>
                </c:pt>
                <c:pt idx="26995">
                  <c:v>0.79093918981481481</c:v>
                </c:pt>
                <c:pt idx="26996">
                  <c:v>0.79093990740740738</c:v>
                </c:pt>
                <c:pt idx="26997">
                  <c:v>0.79094094907407408</c:v>
                </c:pt>
                <c:pt idx="26998">
                  <c:v>0.79094164351851859</c:v>
                </c:pt>
                <c:pt idx="26999">
                  <c:v>0.79094267361111115</c:v>
                </c:pt>
                <c:pt idx="27000">
                  <c:v>0.79094339120370372</c:v>
                </c:pt>
                <c:pt idx="27001">
                  <c:v>0.79094440972222213</c:v>
                </c:pt>
                <c:pt idx="27002">
                  <c:v>0.79094512731481481</c:v>
                </c:pt>
                <c:pt idx="27003">
                  <c:v>0.79094614583333334</c:v>
                </c:pt>
                <c:pt idx="27004">
                  <c:v>0.79094685185185176</c:v>
                </c:pt>
                <c:pt idx="27005">
                  <c:v>0.79094788194444454</c:v>
                </c:pt>
                <c:pt idx="27006">
                  <c:v>0.79094858796296297</c:v>
                </c:pt>
                <c:pt idx="27007">
                  <c:v>0.79094961805555553</c:v>
                </c:pt>
                <c:pt idx="27008">
                  <c:v>0.79095032407407417</c:v>
                </c:pt>
                <c:pt idx="27009">
                  <c:v>0.79095134259259259</c:v>
                </c:pt>
                <c:pt idx="27010">
                  <c:v>0.79095206018518516</c:v>
                </c:pt>
                <c:pt idx="27011">
                  <c:v>0.79095309027777772</c:v>
                </c:pt>
                <c:pt idx="27012">
                  <c:v>0.79095379629629636</c:v>
                </c:pt>
                <c:pt idx="27013">
                  <c:v>0.79095482638888892</c:v>
                </c:pt>
                <c:pt idx="27014">
                  <c:v>0.79095553240740735</c:v>
                </c:pt>
                <c:pt idx="27015">
                  <c:v>0.79095656250000002</c:v>
                </c:pt>
                <c:pt idx="27016">
                  <c:v>0.79095726851851855</c:v>
                </c:pt>
                <c:pt idx="27017">
                  <c:v>0.79095829861111111</c:v>
                </c:pt>
                <c:pt idx="27018">
                  <c:v>0.79095900462962965</c:v>
                </c:pt>
                <c:pt idx="27019">
                  <c:v>0.7909600347222222</c:v>
                </c:pt>
                <c:pt idx="27020">
                  <c:v>0.79096074074074074</c:v>
                </c:pt>
                <c:pt idx="27021">
                  <c:v>0.7909617708333333</c:v>
                </c:pt>
                <c:pt idx="27022">
                  <c:v>0.79096246527777769</c:v>
                </c:pt>
                <c:pt idx="27023">
                  <c:v>0.79096350694444439</c:v>
                </c:pt>
                <c:pt idx="27024">
                  <c:v>0.79096421296296293</c:v>
                </c:pt>
                <c:pt idx="27025">
                  <c:v>0.7909652430555556</c:v>
                </c:pt>
                <c:pt idx="27026">
                  <c:v>0.79096594907407403</c:v>
                </c:pt>
                <c:pt idx="27027">
                  <c:v>0.79096699074074073</c:v>
                </c:pt>
                <c:pt idx="27028">
                  <c:v>0.79096768518518523</c:v>
                </c:pt>
                <c:pt idx="27029">
                  <c:v>0.79096871527777779</c:v>
                </c:pt>
                <c:pt idx="27030">
                  <c:v>0.79096942129629622</c:v>
                </c:pt>
                <c:pt idx="27031">
                  <c:v>0.790970451388889</c:v>
                </c:pt>
                <c:pt idx="27032">
                  <c:v>0.79097115740740742</c:v>
                </c:pt>
                <c:pt idx="27033">
                  <c:v>0.79097218749999998</c:v>
                </c:pt>
                <c:pt idx="27034">
                  <c:v>0.79097288194444448</c:v>
                </c:pt>
                <c:pt idx="27035">
                  <c:v>0.79097391203703704</c:v>
                </c:pt>
                <c:pt idx="27036">
                  <c:v>0.79097461805555558</c:v>
                </c:pt>
                <c:pt idx="27037">
                  <c:v>0.79097565972222217</c:v>
                </c:pt>
                <c:pt idx="27038">
                  <c:v>0.79097636574074082</c:v>
                </c:pt>
                <c:pt idx="27039">
                  <c:v>0.79097739583333337</c:v>
                </c:pt>
                <c:pt idx="27040">
                  <c:v>0.7909781018518518</c:v>
                </c:pt>
                <c:pt idx="27041">
                  <c:v>0.79097913194444447</c:v>
                </c:pt>
                <c:pt idx="27042">
                  <c:v>0.79097983796296301</c:v>
                </c:pt>
                <c:pt idx="27043">
                  <c:v>0.79098085648148153</c:v>
                </c:pt>
                <c:pt idx="27044">
                  <c:v>0.79098156249999996</c:v>
                </c:pt>
                <c:pt idx="27045">
                  <c:v>0.79098262731481483</c:v>
                </c:pt>
                <c:pt idx="27046">
                  <c:v>0.7909833101851852</c:v>
                </c:pt>
                <c:pt idx="27047">
                  <c:v>0.79098434027777775</c:v>
                </c:pt>
                <c:pt idx="27048">
                  <c:v>0.79098503472222215</c:v>
                </c:pt>
                <c:pt idx="27049">
                  <c:v>0.7909860648148147</c:v>
                </c:pt>
                <c:pt idx="27050">
                  <c:v>0.79098711805555555</c:v>
                </c:pt>
                <c:pt idx="27051">
                  <c:v>0.79098781250000005</c:v>
                </c:pt>
                <c:pt idx="27052">
                  <c:v>0.79098885416666664</c:v>
                </c:pt>
                <c:pt idx="27053">
                  <c:v>0.79098957175925921</c:v>
                </c:pt>
                <c:pt idx="27054">
                  <c:v>0.79099059027777774</c:v>
                </c:pt>
                <c:pt idx="27055">
                  <c:v>0.79099163194444444</c:v>
                </c:pt>
                <c:pt idx="27056">
                  <c:v>0.79099267361111114</c:v>
                </c:pt>
                <c:pt idx="27057">
                  <c:v>0.79099371527777773</c:v>
                </c:pt>
                <c:pt idx="27058">
                  <c:v>0.79099475694444443</c:v>
                </c:pt>
                <c:pt idx="27059">
                  <c:v>0.79099579861111113</c:v>
                </c:pt>
                <c:pt idx="27060">
                  <c:v>0.79099682870370369</c:v>
                </c:pt>
                <c:pt idx="27061">
                  <c:v>0.79099788194444443</c:v>
                </c:pt>
                <c:pt idx="27062">
                  <c:v>0.79099892361111113</c:v>
                </c:pt>
                <c:pt idx="27063">
                  <c:v>0.79099996527777783</c:v>
                </c:pt>
                <c:pt idx="27064">
                  <c:v>0.79100100694444453</c:v>
                </c:pt>
                <c:pt idx="27065">
                  <c:v>0.79100204861111101</c:v>
                </c:pt>
                <c:pt idx="27066">
                  <c:v>0.79100309027777771</c:v>
                </c:pt>
                <c:pt idx="27067">
                  <c:v>0.79100415509259259</c:v>
                </c:pt>
                <c:pt idx="27068">
                  <c:v>0.79100517361111111</c:v>
                </c:pt>
                <c:pt idx="27069">
                  <c:v>0.79100621527777781</c:v>
                </c:pt>
                <c:pt idx="27070">
                  <c:v>0.79100692129629635</c:v>
                </c:pt>
                <c:pt idx="27071">
                  <c:v>0.79100795138888891</c:v>
                </c:pt>
                <c:pt idx="27072">
                  <c:v>0.79100898148148147</c:v>
                </c:pt>
                <c:pt idx="27073">
                  <c:v>0.79101003472222231</c:v>
                </c:pt>
                <c:pt idx="27074">
                  <c:v>0.79101107638888879</c:v>
                </c:pt>
                <c:pt idx="27075">
                  <c:v>0.79101211805555549</c:v>
                </c:pt>
                <c:pt idx="27076">
                  <c:v>0.79101314814814805</c:v>
                </c:pt>
                <c:pt idx="27077">
                  <c:v>0.79101420138888889</c:v>
                </c:pt>
                <c:pt idx="27078">
                  <c:v>0.79101524305555559</c:v>
                </c:pt>
                <c:pt idx="27079">
                  <c:v>0.79101627314814815</c:v>
                </c:pt>
                <c:pt idx="27080">
                  <c:v>0.79101732638888889</c:v>
                </c:pt>
                <c:pt idx="27081">
                  <c:v>0.79101836805555559</c:v>
                </c:pt>
                <c:pt idx="27082">
                  <c:v>0.79101939814814815</c:v>
                </c:pt>
                <c:pt idx="27083">
                  <c:v>0.79102043981481485</c:v>
                </c:pt>
                <c:pt idx="27084">
                  <c:v>0.79102149305555558</c:v>
                </c:pt>
                <c:pt idx="27085">
                  <c:v>0.79102253472222228</c:v>
                </c:pt>
                <c:pt idx="27086">
                  <c:v>0.79102357638888898</c:v>
                </c:pt>
                <c:pt idx="27087">
                  <c:v>0.79102428240740741</c:v>
                </c:pt>
                <c:pt idx="27088">
                  <c:v>0.79102531249999997</c:v>
                </c:pt>
                <c:pt idx="27089">
                  <c:v>0.79102601851851861</c:v>
                </c:pt>
                <c:pt idx="27090">
                  <c:v>0.79102704861111117</c:v>
                </c:pt>
                <c:pt idx="27091">
                  <c:v>0.79102809027777787</c:v>
                </c:pt>
                <c:pt idx="27092">
                  <c:v>0.79102913194444435</c:v>
                </c:pt>
                <c:pt idx="27093">
                  <c:v>0.79103017361111105</c:v>
                </c:pt>
                <c:pt idx="27094">
                  <c:v>0.79103120370370361</c:v>
                </c:pt>
                <c:pt idx="27095">
                  <c:v>0.79103224537037031</c:v>
                </c:pt>
                <c:pt idx="27096">
                  <c:v>0.79103329861111105</c:v>
                </c:pt>
                <c:pt idx="27097">
                  <c:v>0.79103400462962969</c:v>
                </c:pt>
                <c:pt idx="27098">
                  <c:v>0.79103469907407409</c:v>
                </c:pt>
                <c:pt idx="27099">
                  <c:v>0.79103572916666665</c:v>
                </c:pt>
                <c:pt idx="27100">
                  <c:v>0.7910367592592592</c:v>
                </c:pt>
                <c:pt idx="27101">
                  <c:v>0.79103781249999994</c:v>
                </c:pt>
                <c:pt idx="27102">
                  <c:v>0.79103885416666664</c:v>
                </c:pt>
                <c:pt idx="27103">
                  <c:v>0.79103989583333334</c:v>
                </c:pt>
                <c:pt idx="27104">
                  <c:v>0.79104093750000004</c:v>
                </c:pt>
                <c:pt idx="27105">
                  <c:v>0.79104197916666674</c:v>
                </c:pt>
                <c:pt idx="27106">
                  <c:v>0.7910430092592593</c:v>
                </c:pt>
                <c:pt idx="27107">
                  <c:v>0.79104406250000003</c:v>
                </c:pt>
                <c:pt idx="27108">
                  <c:v>0.79104510416666673</c:v>
                </c:pt>
                <c:pt idx="27109">
                  <c:v>0.79104614583333344</c:v>
                </c:pt>
                <c:pt idx="27110">
                  <c:v>0.79104685185185186</c:v>
                </c:pt>
                <c:pt idx="27111">
                  <c:v>0.79104788194444442</c:v>
                </c:pt>
                <c:pt idx="27112">
                  <c:v>0.79104858796296307</c:v>
                </c:pt>
                <c:pt idx="27113">
                  <c:v>0.79104961805555563</c:v>
                </c:pt>
                <c:pt idx="27114">
                  <c:v>0.79105065972222233</c:v>
                </c:pt>
                <c:pt idx="27115">
                  <c:v>0.79105170138888881</c:v>
                </c:pt>
                <c:pt idx="27116">
                  <c:v>0.79105274305555551</c:v>
                </c:pt>
                <c:pt idx="27117">
                  <c:v>0.79105379629629624</c:v>
                </c:pt>
                <c:pt idx="27118">
                  <c:v>0.79105481481481477</c:v>
                </c:pt>
                <c:pt idx="27119">
                  <c:v>0.7910558680555555</c:v>
                </c:pt>
                <c:pt idx="27120">
                  <c:v>0.79105657407407415</c:v>
                </c:pt>
                <c:pt idx="27121">
                  <c:v>0.79105726851851854</c:v>
                </c:pt>
                <c:pt idx="27122">
                  <c:v>0.7910582986111111</c:v>
                </c:pt>
                <c:pt idx="27123">
                  <c:v>0.79105905092592588</c:v>
                </c:pt>
                <c:pt idx="27124">
                  <c:v>0.79106003472222219</c:v>
                </c:pt>
                <c:pt idx="27125">
                  <c:v>0.7910610763888889</c:v>
                </c:pt>
                <c:pt idx="27126">
                  <c:v>0.79106179398148146</c:v>
                </c:pt>
                <c:pt idx="27127">
                  <c:v>0.79106247685185183</c:v>
                </c:pt>
                <c:pt idx="27128">
                  <c:v>0.79106350694444449</c:v>
                </c:pt>
                <c:pt idx="27129">
                  <c:v>0.79106454861111108</c:v>
                </c:pt>
                <c:pt idx="27130">
                  <c:v>0.79106557870370375</c:v>
                </c:pt>
                <c:pt idx="27131">
                  <c:v>0.79106662037037034</c:v>
                </c:pt>
                <c:pt idx="27132">
                  <c:v>0.79106766203703704</c:v>
                </c:pt>
                <c:pt idx="27133">
                  <c:v>0.79106870370370375</c:v>
                </c:pt>
                <c:pt idx="27134">
                  <c:v>0.79106974537037045</c:v>
                </c:pt>
                <c:pt idx="27135">
                  <c:v>0.79107045138888887</c:v>
                </c:pt>
                <c:pt idx="27136">
                  <c:v>0.79107114583333338</c:v>
                </c:pt>
                <c:pt idx="27137">
                  <c:v>0.791072199074074</c:v>
                </c:pt>
                <c:pt idx="27138">
                  <c:v>0.79107289351851851</c:v>
                </c:pt>
                <c:pt idx="27139">
                  <c:v>0.79107392361111106</c:v>
                </c:pt>
                <c:pt idx="27140">
                  <c:v>0.79107464120370363</c:v>
                </c:pt>
                <c:pt idx="27141">
                  <c:v>0.79107565972222227</c:v>
                </c:pt>
                <c:pt idx="27142">
                  <c:v>0.79107640046296301</c:v>
                </c:pt>
                <c:pt idx="27143">
                  <c:v>0.79107738425925922</c:v>
                </c:pt>
                <c:pt idx="27144">
                  <c:v>0.79107842592592592</c:v>
                </c:pt>
                <c:pt idx="27145">
                  <c:v>0.79107947916666665</c:v>
                </c:pt>
                <c:pt idx="27146">
                  <c:v>0.79108052083333336</c:v>
                </c:pt>
                <c:pt idx="27147">
                  <c:v>0.79108156250000006</c:v>
                </c:pt>
                <c:pt idx="27148">
                  <c:v>0.79108260416666665</c:v>
                </c:pt>
                <c:pt idx="27149">
                  <c:v>0.79108331018518518</c:v>
                </c:pt>
                <c:pt idx="27150">
                  <c:v>0.79108434027777774</c:v>
                </c:pt>
                <c:pt idx="27151">
                  <c:v>0.79108504629629628</c:v>
                </c:pt>
                <c:pt idx="27152">
                  <c:v>0.7910860648148148</c:v>
                </c:pt>
                <c:pt idx="27153">
                  <c:v>0.79108678240740737</c:v>
                </c:pt>
                <c:pt idx="27154">
                  <c:v>0.79108781249999993</c:v>
                </c:pt>
                <c:pt idx="27155">
                  <c:v>0.79108853009259261</c:v>
                </c:pt>
                <c:pt idx="27156">
                  <c:v>0.79108953703703699</c:v>
                </c:pt>
                <c:pt idx="27157">
                  <c:v>0.79109024305555564</c:v>
                </c:pt>
                <c:pt idx="27158">
                  <c:v>0.79109128472222212</c:v>
                </c:pt>
                <c:pt idx="27159">
                  <c:v>0.79109199074074077</c:v>
                </c:pt>
                <c:pt idx="27160">
                  <c:v>0.79109302083333333</c:v>
                </c:pt>
                <c:pt idx="27161">
                  <c:v>0.79109372685185175</c:v>
                </c:pt>
                <c:pt idx="27162">
                  <c:v>0.79109475694444453</c:v>
                </c:pt>
                <c:pt idx="27163">
                  <c:v>0.7910954745370371</c:v>
                </c:pt>
                <c:pt idx="27164">
                  <c:v>0.79109649305555552</c:v>
                </c:pt>
                <c:pt idx="27165">
                  <c:v>0.79109719907407416</c:v>
                </c:pt>
                <c:pt idx="27166">
                  <c:v>0.79109822916666672</c:v>
                </c:pt>
                <c:pt idx="27167">
                  <c:v>0.79109893518518515</c:v>
                </c:pt>
                <c:pt idx="27168">
                  <c:v>0.79109995370370367</c:v>
                </c:pt>
                <c:pt idx="27169">
                  <c:v>0.79110065972222221</c:v>
                </c:pt>
                <c:pt idx="27170">
                  <c:v>0.79110168981481488</c:v>
                </c:pt>
                <c:pt idx="27171">
                  <c:v>0.79110240740740734</c:v>
                </c:pt>
                <c:pt idx="27172">
                  <c:v>0.79110343750000001</c:v>
                </c:pt>
                <c:pt idx="27173">
                  <c:v>0.79110414351851854</c:v>
                </c:pt>
                <c:pt idx="27174">
                  <c:v>0.7911051736111111</c:v>
                </c:pt>
                <c:pt idx="27175">
                  <c:v>0.79110587962962964</c:v>
                </c:pt>
                <c:pt idx="27176">
                  <c:v>0.7911069097222222</c:v>
                </c:pt>
                <c:pt idx="27177">
                  <c:v>0.79110761574074073</c:v>
                </c:pt>
                <c:pt idx="27178">
                  <c:v>0.79110863425925926</c:v>
                </c:pt>
                <c:pt idx="27179">
                  <c:v>0.79110935185185183</c:v>
                </c:pt>
                <c:pt idx="27180">
                  <c:v>0.79111038194444439</c:v>
                </c:pt>
                <c:pt idx="27181">
                  <c:v>0.79111108796296303</c:v>
                </c:pt>
                <c:pt idx="27182">
                  <c:v>0.79111211805555559</c:v>
                </c:pt>
                <c:pt idx="27183">
                  <c:v>0.7911128125000001</c:v>
                </c:pt>
                <c:pt idx="27184">
                  <c:v>0.79111385416666657</c:v>
                </c:pt>
                <c:pt idx="27185">
                  <c:v>0.7911145833333334</c:v>
                </c:pt>
                <c:pt idx="27186">
                  <c:v>0.79111559027777778</c:v>
                </c:pt>
                <c:pt idx="27187">
                  <c:v>0.79111629629629621</c:v>
                </c:pt>
                <c:pt idx="27188">
                  <c:v>0.79111732638888899</c:v>
                </c:pt>
                <c:pt idx="27189">
                  <c:v>0.79111803240740741</c:v>
                </c:pt>
                <c:pt idx="27190">
                  <c:v>0.79111906249999997</c:v>
                </c:pt>
                <c:pt idx="27191">
                  <c:v>0.79112045138888887</c:v>
                </c:pt>
                <c:pt idx="27192">
                  <c:v>0.79112148148148143</c:v>
                </c:pt>
                <c:pt idx="27193">
                  <c:v>0.79112253472222216</c:v>
                </c:pt>
                <c:pt idx="27194">
                  <c:v>0.7911232754629629</c:v>
                </c:pt>
                <c:pt idx="27195">
                  <c:v>0.79112425925925933</c:v>
                </c:pt>
                <c:pt idx="27196">
                  <c:v>0.79112496527777776</c:v>
                </c:pt>
                <c:pt idx="27197">
                  <c:v>0.79112600694444446</c:v>
                </c:pt>
                <c:pt idx="27198">
                  <c:v>0.791126712962963</c:v>
                </c:pt>
                <c:pt idx="27199">
                  <c:v>0.79112774305555555</c:v>
                </c:pt>
                <c:pt idx="27200">
                  <c:v>0.79112844907407409</c:v>
                </c:pt>
                <c:pt idx="27201">
                  <c:v>0.79112947916666665</c:v>
                </c:pt>
                <c:pt idx="27202">
                  <c:v>0.79113018518518519</c:v>
                </c:pt>
                <c:pt idx="27203">
                  <c:v>0.79113121527777774</c:v>
                </c:pt>
                <c:pt idx="27204">
                  <c:v>0.79113192129629628</c:v>
                </c:pt>
                <c:pt idx="27205">
                  <c:v>0.79113295138888884</c:v>
                </c:pt>
                <c:pt idx="27206">
                  <c:v>0.79113365740740738</c:v>
                </c:pt>
                <c:pt idx="27207">
                  <c:v>0.79113468750000004</c:v>
                </c:pt>
                <c:pt idx="27208">
                  <c:v>0.79113538194444455</c:v>
                </c:pt>
                <c:pt idx="27209">
                  <c:v>0.79113641203703711</c:v>
                </c:pt>
                <c:pt idx="27210">
                  <c:v>0.79113711805555553</c:v>
                </c:pt>
                <c:pt idx="27211">
                  <c:v>0.79113815972222223</c:v>
                </c:pt>
                <c:pt idx="27212">
                  <c:v>0.79113886574074066</c:v>
                </c:pt>
                <c:pt idx="27213">
                  <c:v>0.79113989583333344</c:v>
                </c:pt>
                <c:pt idx="27214">
                  <c:v>0.79114060185185187</c:v>
                </c:pt>
                <c:pt idx="27215">
                  <c:v>0.79114162037037039</c:v>
                </c:pt>
                <c:pt idx="27216">
                  <c:v>0.79114233796296307</c:v>
                </c:pt>
                <c:pt idx="27217">
                  <c:v>0.79114336805555563</c:v>
                </c:pt>
                <c:pt idx="27218">
                  <c:v>0.79114407407407406</c:v>
                </c:pt>
                <c:pt idx="27219">
                  <c:v>0.79114510416666661</c:v>
                </c:pt>
                <c:pt idx="27220">
                  <c:v>0.79114581018518526</c:v>
                </c:pt>
                <c:pt idx="27221">
                  <c:v>0.79114682870370368</c:v>
                </c:pt>
                <c:pt idx="27222">
                  <c:v>0.79114753472222221</c:v>
                </c:pt>
                <c:pt idx="27223">
                  <c:v>0.79114857638888891</c:v>
                </c:pt>
                <c:pt idx="27224">
                  <c:v>0.79114928240740745</c:v>
                </c:pt>
                <c:pt idx="27225">
                  <c:v>0.79115031250000001</c:v>
                </c:pt>
                <c:pt idx="27226">
                  <c:v>0.79115103009259258</c:v>
                </c:pt>
                <c:pt idx="27227">
                  <c:v>0.7911520486111111</c:v>
                </c:pt>
                <c:pt idx="27228">
                  <c:v>0.79115275462962964</c:v>
                </c:pt>
                <c:pt idx="27229">
                  <c:v>0.7911537847222222</c:v>
                </c:pt>
                <c:pt idx="27230">
                  <c:v>0.79115449074074073</c:v>
                </c:pt>
                <c:pt idx="27231">
                  <c:v>0.79115552083333329</c:v>
                </c:pt>
                <c:pt idx="27232">
                  <c:v>0.79115622685185183</c:v>
                </c:pt>
                <c:pt idx="27233">
                  <c:v>0.7911572569444445</c:v>
                </c:pt>
                <c:pt idx="27234">
                  <c:v>0.79115796296296292</c:v>
                </c:pt>
                <c:pt idx="27235">
                  <c:v>0.79115898148148156</c:v>
                </c:pt>
                <c:pt idx="27236">
                  <c:v>0.79115968749999999</c:v>
                </c:pt>
                <c:pt idx="27237">
                  <c:v>0.79116072916666669</c:v>
                </c:pt>
                <c:pt idx="27238">
                  <c:v>0.79116143518518511</c:v>
                </c:pt>
                <c:pt idx="27239">
                  <c:v>0.79116246527777767</c:v>
                </c:pt>
                <c:pt idx="27240">
                  <c:v>0.79116317129629632</c:v>
                </c:pt>
                <c:pt idx="27241">
                  <c:v>0.79116420138888888</c:v>
                </c:pt>
                <c:pt idx="27242">
                  <c:v>0.7911649074074073</c:v>
                </c:pt>
                <c:pt idx="27243">
                  <c:v>0.79116592592592594</c:v>
                </c:pt>
                <c:pt idx="27244">
                  <c:v>0.79116664351851851</c:v>
                </c:pt>
                <c:pt idx="27245">
                  <c:v>0.79116767361111107</c:v>
                </c:pt>
                <c:pt idx="27246">
                  <c:v>0.79116839120370364</c:v>
                </c:pt>
                <c:pt idx="27247">
                  <c:v>0.79116939814814813</c:v>
                </c:pt>
                <c:pt idx="27248">
                  <c:v>0.79117010416666667</c:v>
                </c:pt>
                <c:pt idx="27249">
                  <c:v>0.79117113425925922</c:v>
                </c:pt>
                <c:pt idx="27250">
                  <c:v>0.7911718518518519</c:v>
                </c:pt>
                <c:pt idx="27251">
                  <c:v>0.79117287037037043</c:v>
                </c:pt>
                <c:pt idx="27252">
                  <c:v>0.791173587962963</c:v>
                </c:pt>
                <c:pt idx="27253">
                  <c:v>0.79117461805555556</c:v>
                </c:pt>
                <c:pt idx="27254">
                  <c:v>0.79117532407407409</c:v>
                </c:pt>
                <c:pt idx="27255">
                  <c:v>0.79117635416666665</c:v>
                </c:pt>
                <c:pt idx="27256">
                  <c:v>0.79117774305555555</c:v>
                </c:pt>
                <c:pt idx="27257">
                  <c:v>0.79117878472222225</c:v>
                </c:pt>
                <c:pt idx="27258">
                  <c:v>0.79117981481481481</c:v>
                </c:pt>
                <c:pt idx="27259">
                  <c:v>0.79118053240740738</c:v>
                </c:pt>
                <c:pt idx="27260">
                  <c:v>0.79118163194444435</c:v>
                </c:pt>
                <c:pt idx="27261">
                  <c:v>0.79118225694444444</c:v>
                </c:pt>
                <c:pt idx="27262">
                  <c:v>0.79118329861111114</c:v>
                </c:pt>
                <c:pt idx="27263">
                  <c:v>0.79118400462962957</c:v>
                </c:pt>
                <c:pt idx="27264">
                  <c:v>0.7911850231481482</c:v>
                </c:pt>
                <c:pt idx="27265">
                  <c:v>0.79118608796296297</c:v>
                </c:pt>
                <c:pt idx="27266">
                  <c:v>0.79118711805555553</c:v>
                </c:pt>
                <c:pt idx="27267">
                  <c:v>0.79118815972222223</c:v>
                </c:pt>
                <c:pt idx="27268">
                  <c:v>0.79118920138888882</c:v>
                </c:pt>
                <c:pt idx="27269">
                  <c:v>0.79119023148148149</c:v>
                </c:pt>
                <c:pt idx="27270">
                  <c:v>0.79119094907407417</c:v>
                </c:pt>
                <c:pt idx="27271">
                  <c:v>0.79119197916666673</c:v>
                </c:pt>
                <c:pt idx="27272">
                  <c:v>0.7911926967592593</c:v>
                </c:pt>
                <c:pt idx="27273">
                  <c:v>0.79119370370370368</c:v>
                </c:pt>
                <c:pt idx="27274">
                  <c:v>0.79119440972222221</c:v>
                </c:pt>
                <c:pt idx="27275">
                  <c:v>0.79119545138888892</c:v>
                </c:pt>
                <c:pt idx="27276">
                  <c:v>0.79119615740740734</c:v>
                </c:pt>
                <c:pt idx="27277">
                  <c:v>0.79119717592592587</c:v>
                </c:pt>
                <c:pt idx="27278">
                  <c:v>0.79119789351851855</c:v>
                </c:pt>
                <c:pt idx="27279">
                  <c:v>0.7911989236111111</c:v>
                </c:pt>
                <c:pt idx="27280">
                  <c:v>0.79119962962962964</c:v>
                </c:pt>
                <c:pt idx="27281">
                  <c:v>0.79120064814814806</c:v>
                </c:pt>
                <c:pt idx="27282">
                  <c:v>0.79120136574074074</c:v>
                </c:pt>
                <c:pt idx="27283">
                  <c:v>0.79120238425925926</c:v>
                </c:pt>
                <c:pt idx="27284">
                  <c:v>0.79120310185185183</c:v>
                </c:pt>
                <c:pt idx="27285">
                  <c:v>0.79120413194444439</c:v>
                </c:pt>
                <c:pt idx="27286">
                  <c:v>0.79120482638888889</c:v>
                </c:pt>
                <c:pt idx="27287">
                  <c:v>0.79120585648148145</c:v>
                </c:pt>
                <c:pt idx="27288">
                  <c:v>0.79120657407407402</c:v>
                </c:pt>
                <c:pt idx="27289">
                  <c:v>0.79120760416666658</c:v>
                </c:pt>
                <c:pt idx="27290">
                  <c:v>0.79120832175925926</c:v>
                </c:pt>
                <c:pt idx="27291">
                  <c:v>0.79120932870370364</c:v>
                </c:pt>
                <c:pt idx="27292">
                  <c:v>0.79121004629629621</c:v>
                </c:pt>
                <c:pt idx="27293">
                  <c:v>0.79121107638888899</c:v>
                </c:pt>
                <c:pt idx="27294">
                  <c:v>0.79121178240740742</c:v>
                </c:pt>
                <c:pt idx="27295">
                  <c:v>0.79121281249999997</c:v>
                </c:pt>
                <c:pt idx="27296">
                  <c:v>0.79121351851851862</c:v>
                </c:pt>
                <c:pt idx="27297">
                  <c:v>0.79121454861111118</c:v>
                </c:pt>
                <c:pt idx="27298">
                  <c:v>0.79121525462962961</c:v>
                </c:pt>
                <c:pt idx="27299">
                  <c:v>0.79121627314814813</c:v>
                </c:pt>
                <c:pt idx="27300">
                  <c:v>0.79121700231481473</c:v>
                </c:pt>
                <c:pt idx="27301">
                  <c:v>0.79121802083333337</c:v>
                </c:pt>
                <c:pt idx="27302">
                  <c:v>0.79121873842592594</c:v>
                </c:pt>
                <c:pt idx="27303">
                  <c:v>0.79121974537037032</c:v>
                </c:pt>
                <c:pt idx="27304">
                  <c:v>0.79122079861111105</c:v>
                </c:pt>
                <c:pt idx="27305">
                  <c:v>0.7912215046296297</c:v>
                </c:pt>
                <c:pt idx="27306">
                  <c:v>0.7912221990740741</c:v>
                </c:pt>
                <c:pt idx="27307">
                  <c:v>0.79122322916666665</c:v>
                </c:pt>
                <c:pt idx="27308">
                  <c:v>0.79122393518518519</c:v>
                </c:pt>
                <c:pt idx="27309">
                  <c:v>0.79122496527777775</c:v>
                </c:pt>
                <c:pt idx="27310">
                  <c:v>0.79122567129629628</c:v>
                </c:pt>
                <c:pt idx="27311">
                  <c:v>0.79122668981481492</c:v>
                </c:pt>
                <c:pt idx="27312">
                  <c:v>0.79122741898148152</c:v>
                </c:pt>
                <c:pt idx="27313">
                  <c:v>0.7912284259259259</c:v>
                </c:pt>
                <c:pt idx="27314">
                  <c:v>0.79122913194444455</c:v>
                </c:pt>
                <c:pt idx="27315">
                  <c:v>0.79123017361111103</c:v>
                </c:pt>
                <c:pt idx="27316">
                  <c:v>0.79123086805555554</c:v>
                </c:pt>
                <c:pt idx="27317">
                  <c:v>0.79123190972222224</c:v>
                </c:pt>
                <c:pt idx="27318">
                  <c:v>0.79123260416666674</c:v>
                </c:pt>
                <c:pt idx="27319">
                  <c:v>0.7912336342592593</c:v>
                </c:pt>
                <c:pt idx="27320">
                  <c:v>0.79123434027777773</c:v>
                </c:pt>
                <c:pt idx="27321">
                  <c:v>0.79123538194444443</c:v>
                </c:pt>
                <c:pt idx="27322">
                  <c:v>0.79123607638888893</c:v>
                </c:pt>
                <c:pt idx="27323">
                  <c:v>0.79123710648148149</c:v>
                </c:pt>
                <c:pt idx="27324">
                  <c:v>0.79123782407407406</c:v>
                </c:pt>
                <c:pt idx="27325">
                  <c:v>0.79123884259259258</c:v>
                </c:pt>
                <c:pt idx="27326">
                  <c:v>0.79123954861111112</c:v>
                </c:pt>
                <c:pt idx="27327">
                  <c:v>0.79124057870370368</c:v>
                </c:pt>
                <c:pt idx="27328">
                  <c:v>0.79124128472222222</c:v>
                </c:pt>
                <c:pt idx="27329">
                  <c:v>0.79124231481481477</c:v>
                </c:pt>
                <c:pt idx="27330">
                  <c:v>0.79124303240740745</c:v>
                </c:pt>
                <c:pt idx="27331">
                  <c:v>0.79124406250000001</c:v>
                </c:pt>
                <c:pt idx="27332">
                  <c:v>0.79124476851851855</c:v>
                </c:pt>
                <c:pt idx="27333">
                  <c:v>0.79124579861111111</c:v>
                </c:pt>
                <c:pt idx="27334">
                  <c:v>0.79124650462962964</c:v>
                </c:pt>
                <c:pt idx="27335">
                  <c:v>0.79124752314814817</c:v>
                </c:pt>
                <c:pt idx="27336">
                  <c:v>0.79124824074074074</c:v>
                </c:pt>
                <c:pt idx="27337">
                  <c:v>0.79124925925925915</c:v>
                </c:pt>
                <c:pt idx="27338">
                  <c:v>0.79124998842592598</c:v>
                </c:pt>
                <c:pt idx="27339">
                  <c:v>0.7912510069444445</c:v>
                </c:pt>
                <c:pt idx="27340">
                  <c:v>0.79125171296296293</c:v>
                </c:pt>
                <c:pt idx="27341">
                  <c:v>0.79125274305555549</c:v>
                </c:pt>
                <c:pt idx="27342">
                  <c:v>0.79125343749999999</c:v>
                </c:pt>
                <c:pt idx="27343">
                  <c:v>0.79125446759259255</c:v>
                </c:pt>
                <c:pt idx="27344">
                  <c:v>0.79125518518518512</c:v>
                </c:pt>
                <c:pt idx="27345">
                  <c:v>0.79125621527777767</c:v>
                </c:pt>
                <c:pt idx="27346">
                  <c:v>0.79125692129629632</c:v>
                </c:pt>
                <c:pt idx="27347">
                  <c:v>0.79125795138888888</c:v>
                </c:pt>
                <c:pt idx="27348">
                  <c:v>0.79125865740740731</c:v>
                </c:pt>
                <c:pt idx="27349">
                  <c:v>0.79125968750000009</c:v>
                </c:pt>
                <c:pt idx="27350">
                  <c:v>0.79126039351851851</c:v>
                </c:pt>
                <c:pt idx="27351">
                  <c:v>0.79126142361111107</c:v>
                </c:pt>
                <c:pt idx="27352">
                  <c:v>0.79126214120370364</c:v>
                </c:pt>
                <c:pt idx="27353">
                  <c:v>0.79126314814814813</c:v>
                </c:pt>
                <c:pt idx="27354">
                  <c:v>0.79126385416666667</c:v>
                </c:pt>
                <c:pt idx="27355">
                  <c:v>0.7912649074074074</c:v>
                </c:pt>
                <c:pt idx="27356">
                  <c:v>0.79126561342592583</c:v>
                </c:pt>
                <c:pt idx="27357">
                  <c:v>0.79126662037037043</c:v>
                </c:pt>
                <c:pt idx="27358">
                  <c:v>0.79126734953703703</c:v>
                </c:pt>
                <c:pt idx="27359">
                  <c:v>0.79126835648148142</c:v>
                </c:pt>
                <c:pt idx="27360">
                  <c:v>0.7912690740740741</c:v>
                </c:pt>
                <c:pt idx="27361">
                  <c:v>0.79127010416666665</c:v>
                </c:pt>
                <c:pt idx="27362">
                  <c:v>0.79127081018518519</c:v>
                </c:pt>
                <c:pt idx="27363">
                  <c:v>0.79127184027777775</c:v>
                </c:pt>
                <c:pt idx="27364">
                  <c:v>0.79127254629629629</c:v>
                </c:pt>
                <c:pt idx="27365">
                  <c:v>0.79127356481481481</c:v>
                </c:pt>
                <c:pt idx="27366">
                  <c:v>0.79127428240740738</c:v>
                </c:pt>
                <c:pt idx="27367">
                  <c:v>0.79127530092592602</c:v>
                </c:pt>
                <c:pt idx="27368">
                  <c:v>0.79127600694444444</c:v>
                </c:pt>
                <c:pt idx="27369">
                  <c:v>0.79127704861111114</c:v>
                </c:pt>
                <c:pt idx="27370">
                  <c:v>0.79127775462962957</c:v>
                </c:pt>
                <c:pt idx="27371">
                  <c:v>0.79127878472222213</c:v>
                </c:pt>
                <c:pt idx="27372">
                  <c:v>0.79127949074074078</c:v>
                </c:pt>
                <c:pt idx="27373">
                  <c:v>0.79128052083333333</c:v>
                </c:pt>
                <c:pt idx="27374">
                  <c:v>0.79128122685185176</c:v>
                </c:pt>
                <c:pt idx="27375">
                  <c:v>0.79128225694444454</c:v>
                </c:pt>
                <c:pt idx="27376">
                  <c:v>0.79128296296296297</c:v>
                </c:pt>
                <c:pt idx="27377">
                  <c:v>0.79128399305555552</c:v>
                </c:pt>
                <c:pt idx="27378">
                  <c:v>0.79128469907407417</c:v>
                </c:pt>
                <c:pt idx="27379">
                  <c:v>0.79128572916666673</c:v>
                </c:pt>
                <c:pt idx="27380">
                  <c:v>0.79128642361111112</c:v>
                </c:pt>
                <c:pt idx="27381">
                  <c:v>0.79128746527777771</c:v>
                </c:pt>
                <c:pt idx="27382">
                  <c:v>0.79128815972222222</c:v>
                </c:pt>
                <c:pt idx="27383">
                  <c:v>0.79128918981481489</c:v>
                </c:pt>
                <c:pt idx="27384">
                  <c:v>0.79128990740740734</c:v>
                </c:pt>
                <c:pt idx="27385">
                  <c:v>0.79129093750000001</c:v>
                </c:pt>
                <c:pt idx="27386">
                  <c:v>0.79129164351851855</c:v>
                </c:pt>
                <c:pt idx="27387">
                  <c:v>0.79129267361111111</c:v>
                </c:pt>
                <c:pt idx="27388">
                  <c:v>0.79129337962962965</c:v>
                </c:pt>
                <c:pt idx="27389">
                  <c:v>0.79129442129629624</c:v>
                </c:pt>
                <c:pt idx="27390">
                  <c:v>0.79129511574074074</c:v>
                </c:pt>
                <c:pt idx="27391">
                  <c:v>0.79129613425925927</c:v>
                </c:pt>
                <c:pt idx="27392">
                  <c:v>0.79129684027777769</c:v>
                </c:pt>
                <c:pt idx="27393">
                  <c:v>0.79129787037037047</c:v>
                </c:pt>
                <c:pt idx="27394">
                  <c:v>0.7912985763888889</c:v>
                </c:pt>
                <c:pt idx="27395">
                  <c:v>0.79129960648148145</c:v>
                </c:pt>
                <c:pt idx="27396">
                  <c:v>0.79130032407407402</c:v>
                </c:pt>
                <c:pt idx="27397">
                  <c:v>0.79130134259259266</c:v>
                </c:pt>
                <c:pt idx="27398">
                  <c:v>0.79130206018518523</c:v>
                </c:pt>
                <c:pt idx="27399">
                  <c:v>0.79130309027777779</c:v>
                </c:pt>
                <c:pt idx="27400">
                  <c:v>0.79130379629629621</c:v>
                </c:pt>
                <c:pt idx="27401">
                  <c:v>0.79130482638888899</c:v>
                </c:pt>
                <c:pt idx="27402">
                  <c:v>0.79130553240740742</c:v>
                </c:pt>
                <c:pt idx="27403">
                  <c:v>0.79130655092592594</c:v>
                </c:pt>
                <c:pt idx="27404">
                  <c:v>0.79130726851851863</c:v>
                </c:pt>
                <c:pt idx="27405">
                  <c:v>0.79130829861111118</c:v>
                </c:pt>
                <c:pt idx="27406">
                  <c:v>0.79130932870370374</c:v>
                </c:pt>
                <c:pt idx="27407">
                  <c:v>0.79131003472222217</c:v>
                </c:pt>
                <c:pt idx="27408">
                  <c:v>0.79131074074074081</c:v>
                </c:pt>
                <c:pt idx="27409">
                  <c:v>0.79131177083333337</c:v>
                </c:pt>
                <c:pt idx="27410">
                  <c:v>0.7913124768518518</c:v>
                </c:pt>
                <c:pt idx="27411">
                  <c:v>0.79131350694444447</c:v>
                </c:pt>
                <c:pt idx="27412">
                  <c:v>0.79131423611111107</c:v>
                </c:pt>
                <c:pt idx="27413">
                  <c:v>0.79131524305555556</c:v>
                </c:pt>
                <c:pt idx="27414">
                  <c:v>0.79131596064814813</c:v>
                </c:pt>
                <c:pt idx="27415">
                  <c:v>0.79131697916666666</c:v>
                </c:pt>
                <c:pt idx="27416">
                  <c:v>0.79131768518518519</c:v>
                </c:pt>
                <c:pt idx="27417">
                  <c:v>0.79131871527777775</c:v>
                </c:pt>
                <c:pt idx="27418">
                  <c:v>0.79131942129629629</c:v>
                </c:pt>
                <c:pt idx="27419">
                  <c:v>0.79132043981481492</c:v>
                </c:pt>
                <c:pt idx="27420">
                  <c:v>0.7913214814814814</c:v>
                </c:pt>
                <c:pt idx="27421">
                  <c:v>0.79132219907407408</c:v>
                </c:pt>
                <c:pt idx="27422">
                  <c:v>0.79132322916666664</c:v>
                </c:pt>
                <c:pt idx="27423">
                  <c:v>0.79132393518518518</c:v>
                </c:pt>
                <c:pt idx="27424">
                  <c:v>0.79132495370370359</c:v>
                </c:pt>
                <c:pt idx="27425">
                  <c:v>0.79132567129629627</c:v>
                </c:pt>
                <c:pt idx="27426">
                  <c:v>0.79132670138888894</c:v>
                </c:pt>
                <c:pt idx="27427">
                  <c:v>0.79132740740740737</c:v>
                </c:pt>
                <c:pt idx="27428">
                  <c:v>0.791328425925926</c:v>
                </c:pt>
                <c:pt idx="27429">
                  <c:v>0.79132914351851857</c:v>
                </c:pt>
                <c:pt idx="27430">
                  <c:v>0.79133016203703699</c:v>
                </c:pt>
                <c:pt idx="27431">
                  <c:v>0.79133087962962956</c:v>
                </c:pt>
                <c:pt idx="27432">
                  <c:v>0.79133189814814819</c:v>
                </c:pt>
                <c:pt idx="27433">
                  <c:v>0.79133260416666662</c:v>
                </c:pt>
                <c:pt idx="27434">
                  <c:v>0.79133363425925929</c:v>
                </c:pt>
                <c:pt idx="27435">
                  <c:v>0.79133435185185175</c:v>
                </c:pt>
                <c:pt idx="27436">
                  <c:v>0.79133538194444453</c:v>
                </c:pt>
                <c:pt idx="27437">
                  <c:v>0.79133608796296295</c:v>
                </c:pt>
                <c:pt idx="27438">
                  <c:v>0.79133711805555551</c:v>
                </c:pt>
                <c:pt idx="27439">
                  <c:v>0.79133781250000002</c:v>
                </c:pt>
                <c:pt idx="27440">
                  <c:v>0.79133884259259257</c:v>
                </c:pt>
                <c:pt idx="27441">
                  <c:v>0.79133954861111111</c:v>
                </c:pt>
                <c:pt idx="27442">
                  <c:v>0.79134057870370367</c:v>
                </c:pt>
                <c:pt idx="27443">
                  <c:v>0.79134129629629635</c:v>
                </c:pt>
                <c:pt idx="27444">
                  <c:v>0.79134232638888891</c:v>
                </c:pt>
                <c:pt idx="27445">
                  <c:v>0.79134303240740744</c:v>
                </c:pt>
                <c:pt idx="27446">
                  <c:v>0.79134405092592586</c:v>
                </c:pt>
                <c:pt idx="27447">
                  <c:v>0.79134475694444451</c:v>
                </c:pt>
                <c:pt idx="27448">
                  <c:v>0.79134578703703706</c:v>
                </c:pt>
                <c:pt idx="27449">
                  <c:v>0.79134650462962963</c:v>
                </c:pt>
                <c:pt idx="27450">
                  <c:v>0.79134752314814805</c:v>
                </c:pt>
                <c:pt idx="27451">
                  <c:v>0.79134824074074073</c:v>
                </c:pt>
                <c:pt idx="27452">
                  <c:v>0.79134925925925925</c:v>
                </c:pt>
                <c:pt idx="27453">
                  <c:v>0.79134997685185182</c:v>
                </c:pt>
                <c:pt idx="27454">
                  <c:v>0.79135135416666669</c:v>
                </c:pt>
                <c:pt idx="27455">
                  <c:v>0.79135238425925924</c:v>
                </c:pt>
                <c:pt idx="27456">
                  <c:v>0.79135346064814815</c:v>
                </c:pt>
                <c:pt idx="27457">
                  <c:v>0.79135446759259265</c:v>
                </c:pt>
                <c:pt idx="27458">
                  <c:v>0.79135517361111107</c:v>
                </c:pt>
                <c:pt idx="27459">
                  <c:v>0.79135620370370374</c:v>
                </c:pt>
                <c:pt idx="27460">
                  <c:v>0.79135690972222228</c:v>
                </c:pt>
                <c:pt idx="27461">
                  <c:v>0.79135793981481484</c:v>
                </c:pt>
                <c:pt idx="27462">
                  <c:v>0.7913590046296296</c:v>
                </c:pt>
                <c:pt idx="27463">
                  <c:v>0.79135969907407411</c:v>
                </c:pt>
                <c:pt idx="27464">
                  <c:v>0.79136039351851861</c:v>
                </c:pt>
                <c:pt idx="27465">
                  <c:v>0.79136142361111117</c:v>
                </c:pt>
                <c:pt idx="27466">
                  <c:v>0.7913621296296296</c:v>
                </c:pt>
                <c:pt idx="27467">
                  <c:v>0.79136315972222215</c:v>
                </c:pt>
                <c:pt idx="27468">
                  <c:v>0.7913638657407408</c:v>
                </c:pt>
                <c:pt idx="27469">
                  <c:v>0.79136489583333336</c:v>
                </c:pt>
                <c:pt idx="27470">
                  <c:v>0.79136560185185179</c:v>
                </c:pt>
                <c:pt idx="27471">
                  <c:v>0.79136662037037031</c:v>
                </c:pt>
                <c:pt idx="27472">
                  <c:v>0.79136732638888896</c:v>
                </c:pt>
                <c:pt idx="27473">
                  <c:v>0.79136836805555555</c:v>
                </c:pt>
                <c:pt idx="27474">
                  <c:v>0.79136909722222226</c:v>
                </c:pt>
                <c:pt idx="27475">
                  <c:v>0.7913700925925925</c:v>
                </c:pt>
                <c:pt idx="27476">
                  <c:v>0.79137081018518518</c:v>
                </c:pt>
                <c:pt idx="27477">
                  <c:v>0.79137182870370371</c:v>
                </c:pt>
                <c:pt idx="27478">
                  <c:v>0.79137254629629628</c:v>
                </c:pt>
                <c:pt idx="27479">
                  <c:v>0.79137357638888883</c:v>
                </c:pt>
                <c:pt idx="27480">
                  <c:v>0.79137428240740737</c:v>
                </c:pt>
                <c:pt idx="27481">
                  <c:v>0.7913753009259259</c:v>
                </c:pt>
                <c:pt idx="27482">
                  <c:v>0.79137601851851846</c:v>
                </c:pt>
                <c:pt idx="27483">
                  <c:v>0.7913770370370371</c:v>
                </c:pt>
                <c:pt idx="27484">
                  <c:v>0.79137775462962967</c:v>
                </c:pt>
                <c:pt idx="27485">
                  <c:v>0.79137877314814808</c:v>
                </c:pt>
                <c:pt idx="27486">
                  <c:v>0.79137947916666673</c:v>
                </c:pt>
                <c:pt idx="27487">
                  <c:v>0.79138050925925929</c:v>
                </c:pt>
                <c:pt idx="27488">
                  <c:v>0.79138122685185186</c:v>
                </c:pt>
                <c:pt idx="27489">
                  <c:v>0.79138225694444442</c:v>
                </c:pt>
                <c:pt idx="27490">
                  <c:v>0.79138296296296307</c:v>
                </c:pt>
                <c:pt idx="27491">
                  <c:v>0.79138399305555562</c:v>
                </c:pt>
                <c:pt idx="27492">
                  <c:v>0.79138469907407405</c:v>
                </c:pt>
                <c:pt idx="27493">
                  <c:v>0.79138571759259257</c:v>
                </c:pt>
                <c:pt idx="27494">
                  <c:v>0.79138643518518526</c:v>
                </c:pt>
                <c:pt idx="27495">
                  <c:v>0.79138745370370367</c:v>
                </c:pt>
                <c:pt idx="27496">
                  <c:v>0.79138817129629624</c:v>
                </c:pt>
                <c:pt idx="27497">
                  <c:v>0.79138920138888891</c:v>
                </c:pt>
                <c:pt idx="27498">
                  <c:v>0.7913898958333333</c:v>
                </c:pt>
                <c:pt idx="27499">
                  <c:v>0.79139092592592597</c:v>
                </c:pt>
                <c:pt idx="27500">
                  <c:v>0.79139165509259257</c:v>
                </c:pt>
                <c:pt idx="27501">
                  <c:v>0.7913926736111111</c:v>
                </c:pt>
                <c:pt idx="27502">
                  <c:v>0.79139337962962963</c:v>
                </c:pt>
                <c:pt idx="27503">
                  <c:v>0.79139440972222219</c:v>
                </c:pt>
                <c:pt idx="27504">
                  <c:v>0.79139511574074073</c:v>
                </c:pt>
                <c:pt idx="27505">
                  <c:v>0.79139614583333329</c:v>
                </c:pt>
                <c:pt idx="27506">
                  <c:v>0.79139685185185182</c:v>
                </c:pt>
                <c:pt idx="27507">
                  <c:v>0.79139787037037035</c:v>
                </c:pt>
                <c:pt idx="27508">
                  <c:v>0.79139858796296292</c:v>
                </c:pt>
                <c:pt idx="27509">
                  <c:v>0.79139960648148155</c:v>
                </c:pt>
                <c:pt idx="27510">
                  <c:v>0.79140032407407412</c:v>
                </c:pt>
                <c:pt idx="27511">
                  <c:v>0.79140134259259254</c:v>
                </c:pt>
                <c:pt idx="27512">
                  <c:v>0.79140204861111119</c:v>
                </c:pt>
                <c:pt idx="27513">
                  <c:v>0.79140307870370374</c:v>
                </c:pt>
                <c:pt idx="27514">
                  <c:v>0.79140379629629631</c:v>
                </c:pt>
                <c:pt idx="27515">
                  <c:v>0.79140481481481484</c:v>
                </c:pt>
                <c:pt idx="27516">
                  <c:v>0.79140553240740752</c:v>
                </c:pt>
                <c:pt idx="27517">
                  <c:v>0.79140655092592593</c:v>
                </c:pt>
                <c:pt idx="27518">
                  <c:v>0.7914072685185185</c:v>
                </c:pt>
                <c:pt idx="27519">
                  <c:v>0.79140828703703703</c:v>
                </c:pt>
                <c:pt idx="27520">
                  <c:v>0.79140968749999996</c:v>
                </c:pt>
                <c:pt idx="27521">
                  <c:v>0.79141071759259252</c:v>
                </c:pt>
                <c:pt idx="27522">
                  <c:v>0.79141177083333336</c:v>
                </c:pt>
                <c:pt idx="27523">
                  <c:v>0.79141248842592582</c:v>
                </c:pt>
                <c:pt idx="27524">
                  <c:v>0.79141349537037042</c:v>
                </c:pt>
                <c:pt idx="27525">
                  <c:v>0.79141420138888885</c:v>
                </c:pt>
                <c:pt idx="27526">
                  <c:v>0.79141523148148141</c:v>
                </c:pt>
                <c:pt idx="27527">
                  <c:v>0.79141593750000006</c:v>
                </c:pt>
                <c:pt idx="27528">
                  <c:v>0.79141696759259261</c:v>
                </c:pt>
                <c:pt idx="27529">
                  <c:v>0.79141768518518518</c:v>
                </c:pt>
                <c:pt idx="27530">
                  <c:v>0.79141871527777774</c:v>
                </c:pt>
                <c:pt idx="27531">
                  <c:v>0.79141942129629628</c:v>
                </c:pt>
                <c:pt idx="27532">
                  <c:v>0.7914204398148148</c:v>
                </c:pt>
                <c:pt idx="27533">
                  <c:v>0.79142115740740737</c:v>
                </c:pt>
                <c:pt idx="27534">
                  <c:v>0.79142217592592601</c:v>
                </c:pt>
                <c:pt idx="27535">
                  <c:v>0.79142289351851858</c:v>
                </c:pt>
                <c:pt idx="27536">
                  <c:v>0.79142391203703699</c:v>
                </c:pt>
                <c:pt idx="27537">
                  <c:v>0.79142461805555564</c:v>
                </c:pt>
                <c:pt idx="27538">
                  <c:v>0.7914256481481482</c:v>
                </c:pt>
                <c:pt idx="27539">
                  <c:v>0.79142635416666662</c:v>
                </c:pt>
                <c:pt idx="27540">
                  <c:v>0.79142738425925929</c:v>
                </c:pt>
                <c:pt idx="27541">
                  <c:v>0.79142810185185175</c:v>
                </c:pt>
                <c:pt idx="27542">
                  <c:v>0.79142912037037039</c:v>
                </c:pt>
                <c:pt idx="27543">
                  <c:v>0.79142983796296296</c:v>
                </c:pt>
                <c:pt idx="27544">
                  <c:v>0.79143085648148148</c:v>
                </c:pt>
                <c:pt idx="27545">
                  <c:v>0.79143157407407416</c:v>
                </c:pt>
                <c:pt idx="27546">
                  <c:v>0.79143260416666672</c:v>
                </c:pt>
                <c:pt idx="27547">
                  <c:v>0.79143331018518515</c:v>
                </c:pt>
                <c:pt idx="27548">
                  <c:v>0.79143432870370367</c:v>
                </c:pt>
                <c:pt idx="27549">
                  <c:v>0.79143504629629635</c:v>
                </c:pt>
                <c:pt idx="27550">
                  <c:v>0.79143609953703697</c:v>
                </c:pt>
                <c:pt idx="27551">
                  <c:v>0.7914367708333333</c:v>
                </c:pt>
                <c:pt idx="27552">
                  <c:v>0.7914378125</c:v>
                </c:pt>
                <c:pt idx="27553">
                  <c:v>0.79143851851851854</c:v>
                </c:pt>
                <c:pt idx="27554">
                  <c:v>0.79143953703703707</c:v>
                </c:pt>
                <c:pt idx="27555">
                  <c:v>0.79144025462962964</c:v>
                </c:pt>
                <c:pt idx="27556">
                  <c:v>0.79144127314814805</c:v>
                </c:pt>
                <c:pt idx="27557">
                  <c:v>0.79144199074074073</c:v>
                </c:pt>
                <c:pt idx="27558">
                  <c:v>0.79144300925925926</c:v>
                </c:pt>
                <c:pt idx="27559">
                  <c:v>0.79144372685185183</c:v>
                </c:pt>
                <c:pt idx="27560">
                  <c:v>0.79144474537037046</c:v>
                </c:pt>
                <c:pt idx="27561">
                  <c:v>0.79144546296296303</c:v>
                </c:pt>
                <c:pt idx="27562">
                  <c:v>0.79144648148148145</c:v>
                </c:pt>
                <c:pt idx="27563">
                  <c:v>0.79144721064814816</c:v>
                </c:pt>
                <c:pt idx="27564">
                  <c:v>0.79144821759259265</c:v>
                </c:pt>
                <c:pt idx="27565">
                  <c:v>0.79144892361111108</c:v>
                </c:pt>
                <c:pt idx="27566">
                  <c:v>0.79144995370370363</c:v>
                </c:pt>
                <c:pt idx="27567">
                  <c:v>0.7914506712962962</c:v>
                </c:pt>
                <c:pt idx="27568">
                  <c:v>0.79145170138888898</c:v>
                </c:pt>
                <c:pt idx="27569">
                  <c:v>0.79145240740740741</c:v>
                </c:pt>
                <c:pt idx="27570">
                  <c:v>0.79145342592592594</c:v>
                </c:pt>
                <c:pt idx="27571">
                  <c:v>0.79145414351851862</c:v>
                </c:pt>
                <c:pt idx="27572">
                  <c:v>0.79145516203703703</c:v>
                </c:pt>
                <c:pt idx="27573">
                  <c:v>0.7914558796296296</c:v>
                </c:pt>
                <c:pt idx="27574">
                  <c:v>0.79145689814814812</c:v>
                </c:pt>
                <c:pt idx="27575">
                  <c:v>0.79145761574074081</c:v>
                </c:pt>
                <c:pt idx="27576">
                  <c:v>0.79145863425925933</c:v>
                </c:pt>
                <c:pt idx="27577">
                  <c:v>0.79145934027777776</c:v>
                </c:pt>
                <c:pt idx="27578">
                  <c:v>0.79146037037037031</c:v>
                </c:pt>
                <c:pt idx="27579">
                  <c:v>0.79146108796296299</c:v>
                </c:pt>
                <c:pt idx="27580">
                  <c:v>0.79146210648148152</c:v>
                </c:pt>
                <c:pt idx="27581">
                  <c:v>0.79146282407407409</c:v>
                </c:pt>
                <c:pt idx="27582">
                  <c:v>0.7914638425925925</c:v>
                </c:pt>
                <c:pt idx="27583">
                  <c:v>0.79146456018518518</c:v>
                </c:pt>
                <c:pt idx="27584">
                  <c:v>0.79146557870370371</c:v>
                </c:pt>
                <c:pt idx="27585">
                  <c:v>0.79146696759259261</c:v>
                </c:pt>
                <c:pt idx="27586">
                  <c:v>0.79146803240740737</c:v>
                </c:pt>
                <c:pt idx="27587">
                  <c:v>0.7914690509259259</c:v>
                </c:pt>
                <c:pt idx="27588">
                  <c:v>0.79146976851851847</c:v>
                </c:pt>
                <c:pt idx="27589">
                  <c:v>0.79147081018518517</c:v>
                </c:pt>
                <c:pt idx="27590">
                  <c:v>0.79147182870370381</c:v>
                </c:pt>
                <c:pt idx="27591">
                  <c:v>0.79147287037037029</c:v>
                </c:pt>
                <c:pt idx="27592">
                  <c:v>0.79147391203703699</c:v>
                </c:pt>
                <c:pt idx="27593">
                  <c:v>0.79147495370370369</c:v>
                </c:pt>
                <c:pt idx="27594">
                  <c:v>0.79147600694444442</c:v>
                </c:pt>
                <c:pt idx="27595">
                  <c:v>0.79147703703703698</c:v>
                </c:pt>
                <c:pt idx="27596">
                  <c:v>0.79147807870370368</c:v>
                </c:pt>
                <c:pt idx="27597">
                  <c:v>0.79147912037037038</c:v>
                </c:pt>
                <c:pt idx="27598">
                  <c:v>0.79148016203703708</c:v>
                </c:pt>
                <c:pt idx="27599">
                  <c:v>0.79148121527777782</c:v>
                </c:pt>
                <c:pt idx="27600">
                  <c:v>0.79148224537037037</c:v>
                </c:pt>
                <c:pt idx="27601">
                  <c:v>0.79148328703703708</c:v>
                </c:pt>
                <c:pt idx="27602">
                  <c:v>0.79148432870370378</c:v>
                </c:pt>
                <c:pt idx="27603">
                  <c:v>0.79148537037037048</c:v>
                </c:pt>
                <c:pt idx="27604">
                  <c:v>0.79148641203703696</c:v>
                </c:pt>
                <c:pt idx="27605">
                  <c:v>0.79148745370370366</c:v>
                </c:pt>
                <c:pt idx="27606">
                  <c:v>0.79148849537037036</c:v>
                </c:pt>
                <c:pt idx="27607">
                  <c:v>0.79148953703703706</c:v>
                </c:pt>
                <c:pt idx="27608">
                  <c:v>0.79149057870370365</c:v>
                </c:pt>
                <c:pt idx="27609">
                  <c:v>0.79149162037037035</c:v>
                </c:pt>
                <c:pt idx="27610">
                  <c:v>0.79149267361111109</c:v>
                </c:pt>
                <c:pt idx="27611">
                  <c:v>0.79149371527777779</c:v>
                </c:pt>
                <c:pt idx="27612">
                  <c:v>0.79149474537037035</c:v>
                </c:pt>
                <c:pt idx="27613">
                  <c:v>0.79149578703703705</c:v>
                </c:pt>
                <c:pt idx="27614">
                  <c:v>0.79149682870370375</c:v>
                </c:pt>
                <c:pt idx="27615">
                  <c:v>0.79149787037037045</c:v>
                </c:pt>
                <c:pt idx="27616">
                  <c:v>0.79149891203703715</c:v>
                </c:pt>
                <c:pt idx="27617">
                  <c:v>0.79149995370370363</c:v>
                </c:pt>
                <c:pt idx="27618">
                  <c:v>0.79150099537037033</c:v>
                </c:pt>
                <c:pt idx="27619">
                  <c:v>0.79150203703703703</c:v>
                </c:pt>
                <c:pt idx="27620">
                  <c:v>0.79150307870370373</c:v>
                </c:pt>
                <c:pt idx="27621">
                  <c:v>0.79150412037037032</c:v>
                </c:pt>
                <c:pt idx="27622">
                  <c:v>0.79150516203703702</c:v>
                </c:pt>
                <c:pt idx="27623">
                  <c:v>0.79150620370370373</c:v>
                </c:pt>
                <c:pt idx="27624">
                  <c:v>0.79150724537037043</c:v>
                </c:pt>
                <c:pt idx="27625">
                  <c:v>0.79150829861111116</c:v>
                </c:pt>
                <c:pt idx="27626">
                  <c:v>0.79150932870370372</c:v>
                </c:pt>
                <c:pt idx="27627">
                  <c:v>0.79151037037037042</c:v>
                </c:pt>
                <c:pt idx="27628">
                  <c:v>0.79151141203703712</c:v>
                </c:pt>
                <c:pt idx="27629">
                  <c:v>0.7915124537037036</c:v>
                </c:pt>
                <c:pt idx="27630">
                  <c:v>0.79151353009259262</c:v>
                </c:pt>
                <c:pt idx="27631">
                  <c:v>0.791514537037037</c:v>
                </c:pt>
                <c:pt idx="27632">
                  <c:v>0.7915155787037037</c:v>
                </c:pt>
                <c:pt idx="27633">
                  <c:v>0.79151663194444444</c:v>
                </c:pt>
                <c:pt idx="27634">
                  <c:v>0.791517662037037</c:v>
                </c:pt>
                <c:pt idx="27635">
                  <c:v>0.7915187037037037</c:v>
                </c:pt>
                <c:pt idx="27636">
                  <c:v>0.7915197453703704</c:v>
                </c:pt>
                <c:pt idx="27637">
                  <c:v>0.7915207870370371</c:v>
                </c:pt>
                <c:pt idx="27638">
                  <c:v>0.79152182870370369</c:v>
                </c:pt>
                <c:pt idx="27639">
                  <c:v>0.79152287037037039</c:v>
                </c:pt>
                <c:pt idx="27640">
                  <c:v>0.79152391203703709</c:v>
                </c:pt>
                <c:pt idx="27641">
                  <c:v>0.79152530092592599</c:v>
                </c:pt>
                <c:pt idx="27642">
                  <c:v>0.79152634259259258</c:v>
                </c:pt>
                <c:pt idx="27643">
                  <c:v>0.79152738425925928</c:v>
                </c:pt>
                <c:pt idx="27644">
                  <c:v>0.7915284374999999</c:v>
                </c:pt>
                <c:pt idx="27645">
                  <c:v>0.79152946759259268</c:v>
                </c:pt>
                <c:pt idx="27646">
                  <c:v>0.79153050925925916</c:v>
                </c:pt>
                <c:pt idx="27647">
                  <c:v>0.79153156250000001</c:v>
                </c:pt>
                <c:pt idx="27648">
                  <c:v>0.79153259259259257</c:v>
                </c:pt>
                <c:pt idx="27649">
                  <c:v>0.79153363425925927</c:v>
                </c:pt>
                <c:pt idx="27650">
                  <c:v>0.79153467592592586</c:v>
                </c:pt>
                <c:pt idx="27651">
                  <c:v>0.79153571759259256</c:v>
                </c:pt>
                <c:pt idx="27652">
                  <c:v>0.79153675925925926</c:v>
                </c:pt>
                <c:pt idx="27653">
                  <c:v>0.79153780092592596</c:v>
                </c:pt>
                <c:pt idx="27654">
                  <c:v>0.79153885416666669</c:v>
                </c:pt>
                <c:pt idx="27655">
                  <c:v>0.79153988425925925</c:v>
                </c:pt>
                <c:pt idx="27656">
                  <c:v>0.79154092592592595</c:v>
                </c:pt>
                <c:pt idx="27657">
                  <c:v>0.79154196759259265</c:v>
                </c:pt>
                <c:pt idx="27658">
                  <c:v>0.79154300925925936</c:v>
                </c:pt>
                <c:pt idx="27659">
                  <c:v>0.79154405092592584</c:v>
                </c:pt>
                <c:pt idx="27660">
                  <c:v>0.79154509259259254</c:v>
                </c:pt>
                <c:pt idx="27661">
                  <c:v>0.79154613425925924</c:v>
                </c:pt>
                <c:pt idx="27662">
                  <c:v>0.79154717592592594</c:v>
                </c:pt>
                <c:pt idx="27663">
                  <c:v>0.79154821759259253</c:v>
                </c:pt>
                <c:pt idx="27664">
                  <c:v>0.79154925925925923</c:v>
                </c:pt>
                <c:pt idx="27665">
                  <c:v>0.79155031250000008</c:v>
                </c:pt>
                <c:pt idx="27666">
                  <c:v>0.79155135416666667</c:v>
                </c:pt>
                <c:pt idx="27667">
                  <c:v>0.79155238425925933</c:v>
                </c:pt>
                <c:pt idx="27668">
                  <c:v>0.79155342592592592</c:v>
                </c:pt>
                <c:pt idx="27669">
                  <c:v>0.79155447916666677</c:v>
                </c:pt>
                <c:pt idx="27670">
                  <c:v>0.79155550925925933</c:v>
                </c:pt>
                <c:pt idx="27671">
                  <c:v>0.79155655092592603</c:v>
                </c:pt>
                <c:pt idx="27672">
                  <c:v>0.79155759259259251</c:v>
                </c:pt>
                <c:pt idx="27673">
                  <c:v>0.79155863425925921</c:v>
                </c:pt>
                <c:pt idx="27674">
                  <c:v>0.79155968749999994</c:v>
                </c:pt>
                <c:pt idx="27675">
                  <c:v>0.79156071759259261</c:v>
                </c:pt>
                <c:pt idx="27676">
                  <c:v>0.7915617592592592</c:v>
                </c:pt>
                <c:pt idx="27677">
                  <c:v>0.7915628009259259</c:v>
                </c:pt>
                <c:pt idx="27678">
                  <c:v>0.7915638425925926</c:v>
                </c:pt>
                <c:pt idx="27679">
                  <c:v>0.7915648842592593</c:v>
                </c:pt>
                <c:pt idx="27680">
                  <c:v>0.7915659259259259</c:v>
                </c:pt>
                <c:pt idx="27681">
                  <c:v>0.7915669675925926</c:v>
                </c:pt>
                <c:pt idx="27682">
                  <c:v>0.79156802083333344</c:v>
                </c:pt>
                <c:pt idx="27683">
                  <c:v>0.79156906249999992</c:v>
                </c:pt>
                <c:pt idx="27684">
                  <c:v>0.7915700925925927</c:v>
                </c:pt>
                <c:pt idx="27685">
                  <c:v>0.79157114583333332</c:v>
                </c:pt>
                <c:pt idx="27686">
                  <c:v>0.79157217592592588</c:v>
                </c:pt>
                <c:pt idx="27687">
                  <c:v>0.79157321759259258</c:v>
                </c:pt>
                <c:pt idx="27688">
                  <c:v>0.79157425925925928</c:v>
                </c:pt>
                <c:pt idx="27689">
                  <c:v>0.79157531250000002</c:v>
                </c:pt>
                <c:pt idx="27690">
                  <c:v>0.79157634259259257</c:v>
                </c:pt>
                <c:pt idx="27691">
                  <c:v>0.79157738425925928</c:v>
                </c:pt>
                <c:pt idx="27692">
                  <c:v>0.79157842592592598</c:v>
                </c:pt>
                <c:pt idx="27693">
                  <c:v>0.79157947916666671</c:v>
                </c:pt>
                <c:pt idx="27694">
                  <c:v>0.79158050925925927</c:v>
                </c:pt>
                <c:pt idx="27695">
                  <c:v>0.79158156249999989</c:v>
                </c:pt>
                <c:pt idx="27696">
                  <c:v>0.79158293981481487</c:v>
                </c:pt>
                <c:pt idx="27697">
                  <c:v>0.79158398148148146</c:v>
                </c:pt>
                <c:pt idx="27698">
                  <c:v>0.79158502314814816</c:v>
                </c:pt>
                <c:pt idx="27699">
                  <c:v>0.79158606481481486</c:v>
                </c:pt>
                <c:pt idx="27700">
                  <c:v>0.79158710648148156</c:v>
                </c:pt>
                <c:pt idx="27701">
                  <c:v>0.79158814814814804</c:v>
                </c:pt>
                <c:pt idx="27702">
                  <c:v>0.79158918981481474</c:v>
                </c:pt>
                <c:pt idx="27703">
                  <c:v>0.79159023148148144</c:v>
                </c:pt>
                <c:pt idx="27704">
                  <c:v>0.79159127314814814</c:v>
                </c:pt>
                <c:pt idx="27705">
                  <c:v>0.79159231481481485</c:v>
                </c:pt>
                <c:pt idx="27706">
                  <c:v>0.79159336805555558</c:v>
                </c:pt>
                <c:pt idx="27707">
                  <c:v>0.79159439814814814</c:v>
                </c:pt>
                <c:pt idx="27708">
                  <c:v>0.79159543981481484</c:v>
                </c:pt>
                <c:pt idx="27709">
                  <c:v>0.79159648148148154</c:v>
                </c:pt>
                <c:pt idx="27710">
                  <c:v>0.79159752314814813</c:v>
                </c:pt>
                <c:pt idx="27711">
                  <c:v>0.79159856481481483</c:v>
                </c:pt>
                <c:pt idx="27712">
                  <c:v>0.79159995370370373</c:v>
                </c:pt>
                <c:pt idx="27713">
                  <c:v>0.79160100694444446</c:v>
                </c:pt>
                <c:pt idx="27714">
                  <c:v>0.79160203703703702</c:v>
                </c:pt>
                <c:pt idx="27715">
                  <c:v>0.79160307870370372</c:v>
                </c:pt>
                <c:pt idx="27716">
                  <c:v>0.79160412037037042</c:v>
                </c:pt>
                <c:pt idx="27717">
                  <c:v>0.79160516203703712</c:v>
                </c:pt>
                <c:pt idx="27718">
                  <c:v>0.7916062037037036</c:v>
                </c:pt>
                <c:pt idx="27719">
                  <c:v>0.79160725694444445</c:v>
                </c:pt>
                <c:pt idx="27720">
                  <c:v>0.79160829861111104</c:v>
                </c:pt>
                <c:pt idx="27721">
                  <c:v>0.79160934027777774</c:v>
                </c:pt>
                <c:pt idx="27722">
                  <c:v>0.7916103703703703</c:v>
                </c:pt>
                <c:pt idx="27723">
                  <c:v>0.791611412037037</c:v>
                </c:pt>
                <c:pt idx="27724">
                  <c:v>0.7916124537037037</c:v>
                </c:pt>
                <c:pt idx="27725">
                  <c:v>0.7916134953703704</c:v>
                </c:pt>
                <c:pt idx="27726">
                  <c:v>0.7916145370370371</c:v>
                </c:pt>
                <c:pt idx="27727">
                  <c:v>0.79161557870370369</c:v>
                </c:pt>
                <c:pt idx="27728">
                  <c:v>0.79161662037037039</c:v>
                </c:pt>
                <c:pt idx="27729">
                  <c:v>0.79161767361111102</c:v>
                </c:pt>
                <c:pt idx="27730">
                  <c:v>0.7916187037037038</c:v>
                </c:pt>
                <c:pt idx="27731">
                  <c:v>0.79161974537037028</c:v>
                </c:pt>
                <c:pt idx="27732">
                  <c:v>0.79162078703703698</c:v>
                </c:pt>
                <c:pt idx="27733">
                  <c:v>0.79162182870370368</c:v>
                </c:pt>
                <c:pt idx="27734">
                  <c:v>0.79162287037037038</c:v>
                </c:pt>
                <c:pt idx="27735">
                  <c:v>0.79162392361111111</c:v>
                </c:pt>
                <c:pt idx="27736">
                  <c:v>0.79162495370370367</c:v>
                </c:pt>
                <c:pt idx="27737">
                  <c:v>0.79162600694444452</c:v>
                </c:pt>
                <c:pt idx="27738">
                  <c:v>0.79162707175925917</c:v>
                </c:pt>
                <c:pt idx="27739">
                  <c:v>0.79162807870370377</c:v>
                </c:pt>
                <c:pt idx="27740">
                  <c:v>0.79162912037037036</c:v>
                </c:pt>
                <c:pt idx="27741">
                  <c:v>0.79163016203703707</c:v>
                </c:pt>
                <c:pt idx="27742">
                  <c:v>0.79163120370370377</c:v>
                </c:pt>
                <c:pt idx="27743">
                  <c:v>0.79163224537037047</c:v>
                </c:pt>
                <c:pt idx="27744">
                  <c:v>0.79163327546296303</c:v>
                </c:pt>
                <c:pt idx="27745">
                  <c:v>0.79163432870370365</c:v>
                </c:pt>
                <c:pt idx="27746">
                  <c:v>0.79163537037037035</c:v>
                </c:pt>
                <c:pt idx="27747">
                  <c:v>0.79163642361111108</c:v>
                </c:pt>
                <c:pt idx="27748">
                  <c:v>0.79163745370370364</c:v>
                </c:pt>
                <c:pt idx="27749">
                  <c:v>0.79163849537037034</c:v>
                </c:pt>
                <c:pt idx="27750">
                  <c:v>0.79163953703703704</c:v>
                </c:pt>
                <c:pt idx="27751">
                  <c:v>0.79164057870370375</c:v>
                </c:pt>
                <c:pt idx="27752">
                  <c:v>0.79164162037037034</c:v>
                </c:pt>
                <c:pt idx="27753">
                  <c:v>0.79164266203703704</c:v>
                </c:pt>
                <c:pt idx="27754">
                  <c:v>0.79164370370370374</c:v>
                </c:pt>
                <c:pt idx="27755">
                  <c:v>0.79164474537037044</c:v>
                </c:pt>
                <c:pt idx="27756">
                  <c:v>0.79164578703703714</c:v>
                </c:pt>
                <c:pt idx="27757">
                  <c:v>0.79164682870370362</c:v>
                </c:pt>
                <c:pt idx="27758">
                  <c:v>0.79164787037037032</c:v>
                </c:pt>
                <c:pt idx="27759">
                  <c:v>0.79164891203703702</c:v>
                </c:pt>
                <c:pt idx="27760">
                  <c:v>0.79164995370370372</c:v>
                </c:pt>
                <c:pt idx="27761">
                  <c:v>0.79165099537037031</c:v>
                </c:pt>
                <c:pt idx="27762">
                  <c:v>0.79165203703703702</c:v>
                </c:pt>
                <c:pt idx="27763">
                  <c:v>0.79165307870370372</c:v>
                </c:pt>
                <c:pt idx="27764">
                  <c:v>0.79165412037037042</c:v>
                </c:pt>
                <c:pt idx="27765">
                  <c:v>0.79165517361111115</c:v>
                </c:pt>
                <c:pt idx="27766">
                  <c:v>0.79165620370370371</c:v>
                </c:pt>
                <c:pt idx="27767">
                  <c:v>0.79165724537037041</c:v>
                </c:pt>
                <c:pt idx="27768">
                  <c:v>0.79165828703703711</c:v>
                </c:pt>
                <c:pt idx="27769">
                  <c:v>0.79165932870370381</c:v>
                </c:pt>
                <c:pt idx="27770">
                  <c:v>0.79166037037037029</c:v>
                </c:pt>
                <c:pt idx="27771">
                  <c:v>0.79166141203703699</c:v>
                </c:pt>
                <c:pt idx="27772">
                  <c:v>0.79166245370370369</c:v>
                </c:pt>
                <c:pt idx="27773">
                  <c:v>0.7916634953703704</c:v>
                </c:pt>
                <c:pt idx="27774">
                  <c:v>0.79166454861111113</c:v>
                </c:pt>
                <c:pt idx="27775">
                  <c:v>0.79166557870370369</c:v>
                </c:pt>
                <c:pt idx="27776">
                  <c:v>0.79166662037037039</c:v>
                </c:pt>
                <c:pt idx="27777">
                  <c:v>0.79166765046296295</c:v>
                </c:pt>
                <c:pt idx="27778">
                  <c:v>0.79166870370370368</c:v>
                </c:pt>
                <c:pt idx="27779">
                  <c:v>0.79166974537037038</c:v>
                </c:pt>
                <c:pt idx="27780">
                  <c:v>0.79167078703703708</c:v>
                </c:pt>
                <c:pt idx="27781">
                  <c:v>0.79167182870370378</c:v>
                </c:pt>
                <c:pt idx="27782">
                  <c:v>0.79167287037037026</c:v>
                </c:pt>
                <c:pt idx="27783">
                  <c:v>0.79167394675925928</c:v>
                </c:pt>
                <c:pt idx="27784">
                  <c:v>0.79167495370370367</c:v>
                </c:pt>
                <c:pt idx="27785">
                  <c:v>0.79167599537037037</c:v>
                </c:pt>
                <c:pt idx="27786">
                  <c:v>0.79167703703703707</c:v>
                </c:pt>
                <c:pt idx="27787">
                  <c:v>0.79167807870370366</c:v>
                </c:pt>
                <c:pt idx="27788">
                  <c:v>0.79167912037037036</c:v>
                </c:pt>
                <c:pt idx="27789">
                  <c:v>0.79168016203703706</c:v>
                </c:pt>
                <c:pt idx="27790">
                  <c:v>0.79168120370370376</c:v>
                </c:pt>
                <c:pt idx="27791">
                  <c:v>0.79168224537037035</c:v>
                </c:pt>
                <c:pt idx="27792">
                  <c:v>0.7916832986111112</c:v>
                </c:pt>
                <c:pt idx="27793">
                  <c:v>0.79168432870370375</c:v>
                </c:pt>
                <c:pt idx="27794">
                  <c:v>0.79168537037037046</c:v>
                </c:pt>
                <c:pt idx="27795">
                  <c:v>0.79168641203703694</c:v>
                </c:pt>
                <c:pt idx="27796">
                  <c:v>0.79168745370370364</c:v>
                </c:pt>
                <c:pt idx="27797">
                  <c:v>0.79168849537037034</c:v>
                </c:pt>
                <c:pt idx="27798">
                  <c:v>0.79168954861111107</c:v>
                </c:pt>
                <c:pt idx="27799">
                  <c:v>0.7916905671296296</c:v>
                </c:pt>
                <c:pt idx="27800">
                  <c:v>0.7916916087962963</c:v>
                </c:pt>
                <c:pt idx="27801">
                  <c:v>0.791692650462963</c:v>
                </c:pt>
                <c:pt idx="27802">
                  <c:v>0.79169370370370373</c:v>
                </c:pt>
                <c:pt idx="27803">
                  <c:v>0.79169474537037043</c:v>
                </c:pt>
                <c:pt idx="27804">
                  <c:v>0.79169578703703702</c:v>
                </c:pt>
                <c:pt idx="27805">
                  <c:v>0.79169682870370373</c:v>
                </c:pt>
                <c:pt idx="27806">
                  <c:v>0.79169787037037043</c:v>
                </c:pt>
                <c:pt idx="27807">
                  <c:v>0.79169891203703713</c:v>
                </c:pt>
                <c:pt idx="27808">
                  <c:v>0.79169995370370361</c:v>
                </c:pt>
                <c:pt idx="27809">
                  <c:v>0.79170099537037031</c:v>
                </c:pt>
                <c:pt idx="27810">
                  <c:v>0.79170204861111104</c:v>
                </c:pt>
                <c:pt idx="27811">
                  <c:v>0.79170307870370371</c:v>
                </c:pt>
                <c:pt idx="27812">
                  <c:v>0.7917041203703703</c:v>
                </c:pt>
                <c:pt idx="27813">
                  <c:v>0.791705162037037</c:v>
                </c:pt>
                <c:pt idx="27814">
                  <c:v>0.7917062037037037</c:v>
                </c:pt>
                <c:pt idx="27815">
                  <c:v>0.79170725694444444</c:v>
                </c:pt>
                <c:pt idx="27816">
                  <c:v>0.79170828703703711</c:v>
                </c:pt>
                <c:pt idx="27817">
                  <c:v>0.7917093287037037</c:v>
                </c:pt>
                <c:pt idx="27818">
                  <c:v>0.7917103703703704</c:v>
                </c:pt>
                <c:pt idx="27819">
                  <c:v>0.7917114120370371</c:v>
                </c:pt>
                <c:pt idx="27820">
                  <c:v>0.7917124537037038</c:v>
                </c:pt>
                <c:pt idx="27821">
                  <c:v>0.79171349537037028</c:v>
                </c:pt>
                <c:pt idx="27822">
                  <c:v>0.79171453703703698</c:v>
                </c:pt>
                <c:pt idx="27823">
                  <c:v>0.79171557870370368</c:v>
                </c:pt>
                <c:pt idx="27824">
                  <c:v>0.79171662037037038</c:v>
                </c:pt>
                <c:pt idx="27825">
                  <c:v>0.79171766203703697</c:v>
                </c:pt>
                <c:pt idx="27826">
                  <c:v>0.79171870370370367</c:v>
                </c:pt>
                <c:pt idx="27827">
                  <c:v>0.79171974537037038</c:v>
                </c:pt>
                <c:pt idx="27828">
                  <c:v>0.79172081018518525</c:v>
                </c:pt>
                <c:pt idx="27829">
                  <c:v>0.79172182870370367</c:v>
                </c:pt>
                <c:pt idx="27830">
                  <c:v>0.79172287037037037</c:v>
                </c:pt>
                <c:pt idx="27831">
                  <c:v>0.79172391203703707</c:v>
                </c:pt>
                <c:pt idx="27832">
                  <c:v>0.79172495370370377</c:v>
                </c:pt>
                <c:pt idx="27833">
                  <c:v>0.79172598379629633</c:v>
                </c:pt>
                <c:pt idx="27834">
                  <c:v>0.79172703703703695</c:v>
                </c:pt>
                <c:pt idx="27835">
                  <c:v>0.79172807870370365</c:v>
                </c:pt>
                <c:pt idx="27836">
                  <c:v>0.79172914351851853</c:v>
                </c:pt>
                <c:pt idx="27837">
                  <c:v>0.79173016203703706</c:v>
                </c:pt>
                <c:pt idx="27838">
                  <c:v>0.79173120370370365</c:v>
                </c:pt>
                <c:pt idx="27839">
                  <c:v>0.79173224537037035</c:v>
                </c:pt>
                <c:pt idx="27840">
                  <c:v>0.79173328703703705</c:v>
                </c:pt>
                <c:pt idx="27841">
                  <c:v>0.79173432870370375</c:v>
                </c:pt>
                <c:pt idx="27842">
                  <c:v>0.79173537037037034</c:v>
                </c:pt>
                <c:pt idx="27843">
                  <c:v>0.79173641203703704</c:v>
                </c:pt>
                <c:pt idx="27844">
                  <c:v>0.7917374421296296</c:v>
                </c:pt>
                <c:pt idx="27845">
                  <c:v>0.79173849537037044</c:v>
                </c:pt>
                <c:pt idx="27846">
                  <c:v>0.79173953703703714</c:v>
                </c:pt>
                <c:pt idx="27847">
                  <c:v>0.79174057870370362</c:v>
                </c:pt>
                <c:pt idx="27848">
                  <c:v>0.79174162037037032</c:v>
                </c:pt>
                <c:pt idx="27849">
                  <c:v>0.79174266203703703</c:v>
                </c:pt>
                <c:pt idx="27850">
                  <c:v>0.79174371527777776</c:v>
                </c:pt>
                <c:pt idx="27851">
                  <c:v>0.79174475694444446</c:v>
                </c:pt>
                <c:pt idx="27852">
                  <c:v>0.79174578703703702</c:v>
                </c:pt>
                <c:pt idx="27853">
                  <c:v>0.79174682870370372</c:v>
                </c:pt>
                <c:pt idx="27854">
                  <c:v>0.79174787037037042</c:v>
                </c:pt>
                <c:pt idx="27855">
                  <c:v>0.79174890046296298</c:v>
                </c:pt>
                <c:pt idx="27856">
                  <c:v>0.79174994212962968</c:v>
                </c:pt>
                <c:pt idx="27857">
                  <c:v>0.79175099537037041</c:v>
                </c:pt>
                <c:pt idx="27858">
                  <c:v>0.79175203703703712</c:v>
                </c:pt>
                <c:pt idx="27859">
                  <c:v>0.79175309027777774</c:v>
                </c:pt>
                <c:pt idx="27860">
                  <c:v>0.7917541203703703</c:v>
                </c:pt>
                <c:pt idx="27861">
                  <c:v>0.791755162037037</c:v>
                </c:pt>
                <c:pt idx="27862">
                  <c:v>0.79175655092592601</c:v>
                </c:pt>
                <c:pt idx="27863">
                  <c:v>0.79175759259259249</c:v>
                </c:pt>
                <c:pt idx="27864">
                  <c:v>0.79175863425925919</c:v>
                </c:pt>
                <c:pt idx="27865">
                  <c:v>0.79175967592592589</c:v>
                </c:pt>
                <c:pt idx="27866">
                  <c:v>0.79176070601851845</c:v>
                </c:pt>
                <c:pt idx="27867">
                  <c:v>0.79176174768518515</c:v>
                </c:pt>
                <c:pt idx="27868">
                  <c:v>0.79176278935185185</c:v>
                </c:pt>
                <c:pt idx="27869">
                  <c:v>0.79176384259259258</c:v>
                </c:pt>
                <c:pt idx="27870">
                  <c:v>0.79176488425925928</c:v>
                </c:pt>
                <c:pt idx="27871">
                  <c:v>0.79176592592592598</c:v>
                </c:pt>
                <c:pt idx="27872">
                  <c:v>0.79176696759259257</c:v>
                </c:pt>
                <c:pt idx="27873">
                  <c:v>0.79176800925925928</c:v>
                </c:pt>
                <c:pt idx="27874">
                  <c:v>0.79176905092592598</c:v>
                </c:pt>
                <c:pt idx="27875">
                  <c:v>0.79177009259259268</c:v>
                </c:pt>
                <c:pt idx="27876">
                  <c:v>0.7917711458333333</c:v>
                </c:pt>
                <c:pt idx="27877">
                  <c:v>0.79177216435185194</c:v>
                </c:pt>
                <c:pt idx="27878">
                  <c:v>0.79177321759259256</c:v>
                </c:pt>
                <c:pt idx="27879">
                  <c:v>0.79177427083333329</c:v>
                </c:pt>
                <c:pt idx="27880">
                  <c:v>0.79177530092592596</c:v>
                </c:pt>
                <c:pt idx="27881">
                  <c:v>0.79177634259259255</c:v>
                </c:pt>
                <c:pt idx="27882">
                  <c:v>0.79177738425925925</c:v>
                </c:pt>
                <c:pt idx="27883">
                  <c:v>0.79177842592592595</c:v>
                </c:pt>
                <c:pt idx="27884">
                  <c:v>0.79177946759259266</c:v>
                </c:pt>
                <c:pt idx="27885">
                  <c:v>0.79178050925925925</c:v>
                </c:pt>
                <c:pt idx="27886">
                  <c:v>0.79178158564814816</c:v>
                </c:pt>
                <c:pt idx="27887">
                  <c:v>0.79178259259259265</c:v>
                </c:pt>
                <c:pt idx="27888">
                  <c:v>0.79178363425925935</c:v>
                </c:pt>
                <c:pt idx="27889">
                  <c:v>0.79178467592592583</c:v>
                </c:pt>
                <c:pt idx="27890">
                  <c:v>0.79178571759259253</c:v>
                </c:pt>
                <c:pt idx="27891">
                  <c:v>0.79178675925925923</c:v>
                </c:pt>
                <c:pt idx="27892">
                  <c:v>0.79178780092592593</c:v>
                </c:pt>
                <c:pt idx="27893">
                  <c:v>0.79178884259259252</c:v>
                </c:pt>
                <c:pt idx="27894">
                  <c:v>0.79178994212962961</c:v>
                </c:pt>
                <c:pt idx="27895">
                  <c:v>0.79179092592592593</c:v>
                </c:pt>
                <c:pt idx="27896">
                  <c:v>0.79179196759259263</c:v>
                </c:pt>
                <c:pt idx="27897">
                  <c:v>0.79179300925925933</c:v>
                </c:pt>
                <c:pt idx="27898">
                  <c:v>0.79179405092592592</c:v>
                </c:pt>
                <c:pt idx="27899">
                  <c:v>0.79179508101851859</c:v>
                </c:pt>
                <c:pt idx="27900">
                  <c:v>0.79179613425925932</c:v>
                </c:pt>
                <c:pt idx="27901">
                  <c:v>0.79179717592592602</c:v>
                </c:pt>
                <c:pt idx="27902">
                  <c:v>0.7917982175925925</c:v>
                </c:pt>
                <c:pt idx="27903">
                  <c:v>0.79179928240740738</c:v>
                </c:pt>
                <c:pt idx="27904">
                  <c:v>0.7918003009259259</c:v>
                </c:pt>
                <c:pt idx="27905">
                  <c:v>0.79180135416666664</c:v>
                </c:pt>
                <c:pt idx="27906">
                  <c:v>0.79180239583333334</c:v>
                </c:pt>
                <c:pt idx="27907">
                  <c:v>0.7918034259259259</c:v>
                </c:pt>
                <c:pt idx="27908">
                  <c:v>0.7918044675925926</c:v>
                </c:pt>
                <c:pt idx="27909">
                  <c:v>0.7918055092592593</c:v>
                </c:pt>
                <c:pt idx="27910">
                  <c:v>0.79180653935185186</c:v>
                </c:pt>
                <c:pt idx="27911">
                  <c:v>0.79180759259259259</c:v>
                </c:pt>
                <c:pt idx="27912">
                  <c:v>0.79180864583333344</c:v>
                </c:pt>
                <c:pt idx="27913">
                  <c:v>0.79180967592592599</c:v>
                </c:pt>
                <c:pt idx="27914">
                  <c:v>0.79181071759259269</c:v>
                </c:pt>
                <c:pt idx="27915">
                  <c:v>0.79181175925925917</c:v>
                </c:pt>
                <c:pt idx="27916">
                  <c:v>0.79181280092592587</c:v>
                </c:pt>
                <c:pt idx="27917">
                  <c:v>0.79181384259259258</c:v>
                </c:pt>
                <c:pt idx="27918">
                  <c:v>0.79181523148148159</c:v>
                </c:pt>
                <c:pt idx="27919">
                  <c:v>0.79181626157407414</c:v>
                </c:pt>
                <c:pt idx="27920">
                  <c:v>0.79181731481481477</c:v>
                </c:pt>
                <c:pt idx="27921">
                  <c:v>0.79181835648148147</c:v>
                </c:pt>
                <c:pt idx="27922">
                  <c:v>0.79181939814814817</c:v>
                </c:pt>
                <c:pt idx="27923">
                  <c:v>0.79182043981481476</c:v>
                </c:pt>
                <c:pt idx="27924">
                  <c:v>0.79182148148148146</c:v>
                </c:pt>
                <c:pt idx="27925">
                  <c:v>0.79182252314814816</c:v>
                </c:pt>
                <c:pt idx="27926">
                  <c:v>0.79182356481481486</c:v>
                </c:pt>
                <c:pt idx="27927">
                  <c:v>0.79182460648148145</c:v>
                </c:pt>
                <c:pt idx="27928">
                  <c:v>0.79182564814814815</c:v>
                </c:pt>
                <c:pt idx="27929">
                  <c:v>0.79182668981481485</c:v>
                </c:pt>
                <c:pt idx="27930">
                  <c:v>0.79182773148148156</c:v>
                </c:pt>
                <c:pt idx="27931">
                  <c:v>0.79182877314814826</c:v>
                </c:pt>
                <c:pt idx="27932">
                  <c:v>0.79182980324074081</c:v>
                </c:pt>
                <c:pt idx="27933">
                  <c:v>0.79183085648148144</c:v>
                </c:pt>
                <c:pt idx="27934">
                  <c:v>0.79183189814814814</c:v>
                </c:pt>
                <c:pt idx="27935">
                  <c:v>0.79183293981481484</c:v>
                </c:pt>
                <c:pt idx="27936">
                  <c:v>0.79183398148148143</c:v>
                </c:pt>
                <c:pt idx="27937">
                  <c:v>0.79183504629629631</c:v>
                </c:pt>
                <c:pt idx="27938">
                  <c:v>0.79183606481481483</c:v>
                </c:pt>
                <c:pt idx="27939">
                  <c:v>0.79183710648148153</c:v>
                </c:pt>
                <c:pt idx="27940">
                  <c:v>0.79183814814814812</c:v>
                </c:pt>
                <c:pt idx="27941">
                  <c:v>0.79183918981481483</c:v>
                </c:pt>
                <c:pt idx="27942">
                  <c:v>0.79184024305555545</c:v>
                </c:pt>
                <c:pt idx="27943">
                  <c:v>0.79184127314814823</c:v>
                </c:pt>
                <c:pt idx="27944">
                  <c:v>0.79184231481481471</c:v>
                </c:pt>
                <c:pt idx="27945">
                  <c:v>0.79184335648148141</c:v>
                </c:pt>
                <c:pt idx="27946">
                  <c:v>0.79184439814814811</c:v>
                </c:pt>
                <c:pt idx="27947">
                  <c:v>0.79184543981481481</c:v>
                </c:pt>
                <c:pt idx="27948">
                  <c:v>0.79184648148148151</c:v>
                </c:pt>
                <c:pt idx="27949">
                  <c:v>0.7918475231481481</c:v>
                </c:pt>
                <c:pt idx="27950">
                  <c:v>0.7918485648148148</c:v>
                </c:pt>
                <c:pt idx="27951">
                  <c:v>0.7918496064814815</c:v>
                </c:pt>
                <c:pt idx="27952">
                  <c:v>0.79185064814814821</c:v>
                </c:pt>
                <c:pt idx="27953">
                  <c:v>0.7918516898148148</c:v>
                </c:pt>
                <c:pt idx="27954">
                  <c:v>0.79185271990740747</c:v>
                </c:pt>
                <c:pt idx="27955">
                  <c:v>0.7918537731481482</c:v>
                </c:pt>
                <c:pt idx="27956">
                  <c:v>0.7918548148148149</c:v>
                </c:pt>
                <c:pt idx="27957">
                  <c:v>0.79185585648148138</c:v>
                </c:pt>
                <c:pt idx="27958">
                  <c:v>0.79185689814814808</c:v>
                </c:pt>
                <c:pt idx="27959">
                  <c:v>0.79185793981481478</c:v>
                </c:pt>
                <c:pt idx="27960">
                  <c:v>0.79185898148148148</c:v>
                </c:pt>
                <c:pt idx="27961">
                  <c:v>0.79186002314814818</c:v>
                </c:pt>
                <c:pt idx="27962">
                  <c:v>0.79186107638888892</c:v>
                </c:pt>
                <c:pt idx="27963">
                  <c:v>0.79186210648148148</c:v>
                </c:pt>
                <c:pt idx="27964">
                  <c:v>0.79186315972222221</c:v>
                </c:pt>
                <c:pt idx="27965">
                  <c:v>0.79186418981481488</c:v>
                </c:pt>
                <c:pt idx="27966">
                  <c:v>0.79186523148148147</c:v>
                </c:pt>
                <c:pt idx="27967">
                  <c:v>0.79186627314814817</c:v>
                </c:pt>
                <c:pt idx="27968">
                  <c:v>0.79186731481481487</c:v>
                </c:pt>
                <c:pt idx="27969">
                  <c:v>0.79186835648148157</c:v>
                </c:pt>
                <c:pt idx="27970">
                  <c:v>0.79186939814814805</c:v>
                </c:pt>
                <c:pt idx="27971">
                  <c:v>0.79187043981481475</c:v>
                </c:pt>
                <c:pt idx="27972">
                  <c:v>0.79187148148148145</c:v>
                </c:pt>
                <c:pt idx="27973">
                  <c:v>0.79187287037037046</c:v>
                </c:pt>
                <c:pt idx="27974">
                  <c:v>0.79187391203703694</c:v>
                </c:pt>
                <c:pt idx="27975">
                  <c:v>0.79187495370370364</c:v>
                </c:pt>
                <c:pt idx="27976">
                  <c:v>0.79187621527777774</c:v>
                </c:pt>
                <c:pt idx="27977">
                  <c:v>0.79187738425925935</c:v>
                </c:pt>
                <c:pt idx="27978">
                  <c:v>0.79187843749999998</c:v>
                </c:pt>
                <c:pt idx="27979">
                  <c:v>0.79187946759259253</c:v>
                </c:pt>
                <c:pt idx="27980">
                  <c:v>0.79188050925925924</c:v>
                </c:pt>
                <c:pt idx="27981">
                  <c:v>0.79188156249999997</c:v>
                </c:pt>
                <c:pt idx="27982">
                  <c:v>0.79188259259259253</c:v>
                </c:pt>
                <c:pt idx="27983">
                  <c:v>0.79188363425925923</c:v>
                </c:pt>
                <c:pt idx="27984">
                  <c:v>0.79188467592592593</c:v>
                </c:pt>
                <c:pt idx="27985">
                  <c:v>0.79188571759259263</c:v>
                </c:pt>
                <c:pt idx="27986">
                  <c:v>0.79188675925925933</c:v>
                </c:pt>
                <c:pt idx="27987">
                  <c:v>0.79188778935185189</c:v>
                </c:pt>
                <c:pt idx="27988">
                  <c:v>0.79188885416666677</c:v>
                </c:pt>
                <c:pt idx="27989">
                  <c:v>0.79188988425925932</c:v>
                </c:pt>
                <c:pt idx="27990">
                  <c:v>0.79189092592592603</c:v>
                </c:pt>
                <c:pt idx="27991">
                  <c:v>0.79189196759259251</c:v>
                </c:pt>
                <c:pt idx="27992">
                  <c:v>0.79189300925925921</c:v>
                </c:pt>
                <c:pt idx="27993">
                  <c:v>0.79189407407407408</c:v>
                </c:pt>
                <c:pt idx="27994">
                  <c:v>0.79189509259259261</c:v>
                </c:pt>
                <c:pt idx="27995">
                  <c:v>0.7918961342592592</c:v>
                </c:pt>
                <c:pt idx="27996">
                  <c:v>0.79189718750000004</c:v>
                </c:pt>
                <c:pt idx="27997">
                  <c:v>0.7918982175925926</c:v>
                </c:pt>
                <c:pt idx="27998">
                  <c:v>0.79189924768518516</c:v>
                </c:pt>
                <c:pt idx="27999">
                  <c:v>0.79190030092592589</c:v>
                </c:pt>
                <c:pt idx="28000">
                  <c:v>0.79190134259259259</c:v>
                </c:pt>
                <c:pt idx="28001">
                  <c:v>0.7919023842592593</c:v>
                </c:pt>
                <c:pt idx="28002">
                  <c:v>0.791903425925926</c:v>
                </c:pt>
                <c:pt idx="28003">
                  <c:v>0.7919044675925927</c:v>
                </c:pt>
                <c:pt idx="28004">
                  <c:v>0.79190552083333332</c:v>
                </c:pt>
                <c:pt idx="28005">
                  <c:v>0.79190655092592588</c:v>
                </c:pt>
                <c:pt idx="28006">
                  <c:v>0.79190759259259258</c:v>
                </c:pt>
                <c:pt idx="28007">
                  <c:v>0.79190863425925928</c:v>
                </c:pt>
                <c:pt idx="28008">
                  <c:v>0.79190968750000001</c:v>
                </c:pt>
                <c:pt idx="28009">
                  <c:v>0.79191071759259257</c:v>
                </c:pt>
                <c:pt idx="28010">
                  <c:v>0.79191175925925927</c:v>
                </c:pt>
                <c:pt idx="28011">
                  <c:v>0.79191280092592597</c:v>
                </c:pt>
                <c:pt idx="28012">
                  <c:v>0.79191384259259257</c:v>
                </c:pt>
                <c:pt idx="28013">
                  <c:v>0.79191488425925927</c:v>
                </c:pt>
                <c:pt idx="28014">
                  <c:v>0.79191592592592597</c:v>
                </c:pt>
                <c:pt idx="28015">
                  <c:v>0.79191696759259267</c:v>
                </c:pt>
                <c:pt idx="28016">
                  <c:v>0.79191800925925937</c:v>
                </c:pt>
                <c:pt idx="28017">
                  <c:v>0.79191905092592585</c:v>
                </c:pt>
                <c:pt idx="28018">
                  <c:v>0.79192010416666669</c:v>
                </c:pt>
                <c:pt idx="28019">
                  <c:v>0.79192114583333328</c:v>
                </c:pt>
                <c:pt idx="28020">
                  <c:v>0.79192217592592595</c:v>
                </c:pt>
                <c:pt idx="28021">
                  <c:v>0.79192321759259254</c:v>
                </c:pt>
                <c:pt idx="28022">
                  <c:v>0.79192425925925924</c:v>
                </c:pt>
                <c:pt idx="28023">
                  <c:v>0.79192530092592595</c:v>
                </c:pt>
                <c:pt idx="28024">
                  <c:v>0.79192634259259265</c:v>
                </c:pt>
                <c:pt idx="28025">
                  <c:v>0.79192738425925924</c:v>
                </c:pt>
                <c:pt idx="28026">
                  <c:v>0.79192842592592594</c:v>
                </c:pt>
                <c:pt idx="28027">
                  <c:v>0.79192946759259264</c:v>
                </c:pt>
                <c:pt idx="28028">
                  <c:v>0.79193120370370373</c:v>
                </c:pt>
                <c:pt idx="28029">
                  <c:v>0.79193225694444447</c:v>
                </c:pt>
                <c:pt idx="28030">
                  <c:v>0.79193329861111117</c:v>
                </c:pt>
                <c:pt idx="28031">
                  <c:v>0.79193432870370373</c:v>
                </c:pt>
                <c:pt idx="28032">
                  <c:v>0.79193537037037043</c:v>
                </c:pt>
                <c:pt idx="28033">
                  <c:v>0.79193641203703702</c:v>
                </c:pt>
                <c:pt idx="28034">
                  <c:v>0.79193745370370372</c:v>
                </c:pt>
                <c:pt idx="28035">
                  <c:v>0.79193850694444434</c:v>
                </c:pt>
                <c:pt idx="28036">
                  <c:v>0.79193954861111104</c:v>
                </c:pt>
                <c:pt idx="28037">
                  <c:v>0.7919405787037036</c:v>
                </c:pt>
                <c:pt idx="28038">
                  <c:v>0.7919416203703703</c:v>
                </c:pt>
                <c:pt idx="28039">
                  <c:v>0.791942662037037</c:v>
                </c:pt>
                <c:pt idx="28040">
                  <c:v>0.79194370370370371</c:v>
                </c:pt>
                <c:pt idx="28041">
                  <c:v>0.79194474537037041</c:v>
                </c:pt>
                <c:pt idx="28042">
                  <c:v>0.79194577546296296</c:v>
                </c:pt>
                <c:pt idx="28043">
                  <c:v>0.79194717592592589</c:v>
                </c:pt>
                <c:pt idx="28044">
                  <c:v>0.7919482175925926</c:v>
                </c:pt>
                <c:pt idx="28045">
                  <c:v>0.79194925925925919</c:v>
                </c:pt>
                <c:pt idx="28046">
                  <c:v>0.79195030092592589</c:v>
                </c:pt>
                <c:pt idx="28047">
                  <c:v>0.79195134259259259</c:v>
                </c:pt>
                <c:pt idx="28048">
                  <c:v>0.79195239583333332</c:v>
                </c:pt>
                <c:pt idx="28049">
                  <c:v>0.79195342592592599</c:v>
                </c:pt>
                <c:pt idx="28050">
                  <c:v>0.79195446759259258</c:v>
                </c:pt>
                <c:pt idx="28051">
                  <c:v>0.79195550925925928</c:v>
                </c:pt>
                <c:pt idx="28052">
                  <c:v>0.79195655092592598</c:v>
                </c:pt>
                <c:pt idx="28053">
                  <c:v>0.79195758101851854</c:v>
                </c:pt>
                <c:pt idx="28054">
                  <c:v>0.79195863425925916</c:v>
                </c:pt>
                <c:pt idx="28055">
                  <c:v>0.79195967592592587</c:v>
                </c:pt>
                <c:pt idx="28056">
                  <c:v>0.79196071759259257</c:v>
                </c:pt>
                <c:pt idx="28057">
                  <c:v>0.79196175925925927</c:v>
                </c:pt>
                <c:pt idx="28058">
                  <c:v>0.7919628125</c:v>
                </c:pt>
                <c:pt idx="28059">
                  <c:v>0.79196384259259256</c:v>
                </c:pt>
                <c:pt idx="28060">
                  <c:v>0.79196488425925926</c:v>
                </c:pt>
                <c:pt idx="28061">
                  <c:v>0.79196592592592596</c:v>
                </c:pt>
                <c:pt idx="28062">
                  <c:v>0.79196696759259266</c:v>
                </c:pt>
                <c:pt idx="28063">
                  <c:v>0.79196800925925925</c:v>
                </c:pt>
                <c:pt idx="28064">
                  <c:v>0.79196903935185192</c:v>
                </c:pt>
                <c:pt idx="28065">
                  <c:v>0.79197009259259266</c:v>
                </c:pt>
                <c:pt idx="28066">
                  <c:v>0.79197113425925936</c:v>
                </c:pt>
                <c:pt idx="28067">
                  <c:v>0.79197217592592584</c:v>
                </c:pt>
                <c:pt idx="28068">
                  <c:v>0.79197322916666668</c:v>
                </c:pt>
                <c:pt idx="28069">
                  <c:v>0.79197425925925924</c:v>
                </c:pt>
                <c:pt idx="28070">
                  <c:v>0.79197530092592594</c:v>
                </c:pt>
                <c:pt idx="28071">
                  <c:v>0.79197634259259253</c:v>
                </c:pt>
                <c:pt idx="28072">
                  <c:v>0.79197738425925923</c:v>
                </c:pt>
                <c:pt idx="28073">
                  <c:v>0.79197842592592593</c:v>
                </c:pt>
                <c:pt idx="28074">
                  <c:v>0.79197946759259263</c:v>
                </c:pt>
                <c:pt idx="28075">
                  <c:v>0.79198049768518519</c:v>
                </c:pt>
                <c:pt idx="28076">
                  <c:v>0.79198155092592593</c:v>
                </c:pt>
                <c:pt idx="28077">
                  <c:v>0.79198259259259263</c:v>
                </c:pt>
                <c:pt idx="28078">
                  <c:v>0.79198364583333325</c:v>
                </c:pt>
                <c:pt idx="28079">
                  <c:v>0.79198467592592603</c:v>
                </c:pt>
                <c:pt idx="28080">
                  <c:v>0.79198571759259251</c:v>
                </c:pt>
                <c:pt idx="28081">
                  <c:v>0.79198677083333335</c:v>
                </c:pt>
                <c:pt idx="28082">
                  <c:v>0.79198814814814822</c:v>
                </c:pt>
                <c:pt idx="28083">
                  <c:v>0.79198920138888884</c:v>
                </c:pt>
                <c:pt idx="28084">
                  <c:v>0.7919902314814814</c:v>
                </c:pt>
                <c:pt idx="28085">
                  <c:v>0.7919912731481481</c:v>
                </c:pt>
                <c:pt idx="28086">
                  <c:v>0.79199230324074066</c:v>
                </c:pt>
                <c:pt idx="28087">
                  <c:v>0.7919933564814815</c:v>
                </c:pt>
                <c:pt idx="28088">
                  <c:v>0.79199439814814809</c:v>
                </c:pt>
                <c:pt idx="28089">
                  <c:v>0.79199543981481479</c:v>
                </c:pt>
                <c:pt idx="28090">
                  <c:v>0.7919964814814815</c:v>
                </c:pt>
                <c:pt idx="28091">
                  <c:v>0.7919975231481482</c:v>
                </c:pt>
                <c:pt idx="28092">
                  <c:v>0.79199856481481479</c:v>
                </c:pt>
                <c:pt idx="28093">
                  <c:v>0.79199960648148149</c:v>
                </c:pt>
                <c:pt idx="28094">
                  <c:v>0.79200064814814819</c:v>
                </c:pt>
                <c:pt idx="28095">
                  <c:v>0.79200168981481489</c:v>
                </c:pt>
                <c:pt idx="28096">
                  <c:v>0.79200273148148159</c:v>
                </c:pt>
                <c:pt idx="28097">
                  <c:v>0.79200376157407415</c:v>
                </c:pt>
                <c:pt idx="28098">
                  <c:v>0.79200481481481477</c:v>
                </c:pt>
                <c:pt idx="28099">
                  <c:v>0.79200586805555551</c:v>
                </c:pt>
                <c:pt idx="28100">
                  <c:v>0.79200689814814818</c:v>
                </c:pt>
                <c:pt idx="28101">
                  <c:v>0.79200793981481477</c:v>
                </c:pt>
                <c:pt idx="28102">
                  <c:v>0.79200899305555561</c:v>
                </c:pt>
                <c:pt idx="28103">
                  <c:v>0.79201001157407402</c:v>
                </c:pt>
                <c:pt idx="28104">
                  <c:v>0.79201106481481487</c:v>
                </c:pt>
                <c:pt idx="28105">
                  <c:v>0.79201210648148146</c:v>
                </c:pt>
                <c:pt idx="28106">
                  <c:v>0.79201314814814816</c:v>
                </c:pt>
                <c:pt idx="28107">
                  <c:v>0.79201418981481486</c:v>
                </c:pt>
                <c:pt idx="28108">
                  <c:v>0.79201521990740742</c:v>
                </c:pt>
                <c:pt idx="28109">
                  <c:v>0.79201627314814804</c:v>
                </c:pt>
                <c:pt idx="28110">
                  <c:v>0.79201731481481474</c:v>
                </c:pt>
                <c:pt idx="28111">
                  <c:v>0.79201835648148144</c:v>
                </c:pt>
                <c:pt idx="28112">
                  <c:v>0.79201939814814815</c:v>
                </c:pt>
                <c:pt idx="28113">
                  <c:v>0.79202043981481485</c:v>
                </c:pt>
                <c:pt idx="28114">
                  <c:v>0.79202148148148144</c:v>
                </c:pt>
                <c:pt idx="28115">
                  <c:v>0.79202252314814814</c:v>
                </c:pt>
                <c:pt idx="28116">
                  <c:v>0.79202356481481484</c:v>
                </c:pt>
                <c:pt idx="28117">
                  <c:v>0.79202460648148154</c:v>
                </c:pt>
                <c:pt idx="28118">
                  <c:v>0.79202565972222227</c:v>
                </c:pt>
                <c:pt idx="28119">
                  <c:v>0.7920266782407408</c:v>
                </c:pt>
                <c:pt idx="28120">
                  <c:v>0.79202773148148153</c:v>
                </c:pt>
                <c:pt idx="28121">
                  <c:v>0.79202877314814824</c:v>
                </c:pt>
                <c:pt idx="28122">
                  <c:v>0.79202981481481471</c:v>
                </c:pt>
                <c:pt idx="28123">
                  <c:v>0.79203085648148142</c:v>
                </c:pt>
                <c:pt idx="28124">
                  <c:v>0.79203189814814812</c:v>
                </c:pt>
                <c:pt idx="28125">
                  <c:v>0.79203293981481482</c:v>
                </c:pt>
                <c:pt idx="28126">
                  <c:v>0.79203398148148141</c:v>
                </c:pt>
                <c:pt idx="28127">
                  <c:v>0.79203502314814811</c:v>
                </c:pt>
                <c:pt idx="28128">
                  <c:v>0.79203606481481481</c:v>
                </c:pt>
                <c:pt idx="28129">
                  <c:v>0.79203709490740737</c:v>
                </c:pt>
                <c:pt idx="28130">
                  <c:v>0.79203813657407407</c:v>
                </c:pt>
                <c:pt idx="28131">
                  <c:v>0.7920391898148148</c:v>
                </c:pt>
                <c:pt idx="28132">
                  <c:v>0.7920402314814815</c:v>
                </c:pt>
                <c:pt idx="28133">
                  <c:v>0.79204127314814821</c:v>
                </c:pt>
                <c:pt idx="28134">
                  <c:v>0.79204231481481491</c:v>
                </c:pt>
                <c:pt idx="28135">
                  <c:v>0.79204335648148139</c:v>
                </c:pt>
                <c:pt idx="28136">
                  <c:v>0.7920447453703704</c:v>
                </c:pt>
                <c:pt idx="28137">
                  <c:v>0.79204613425925929</c:v>
                </c:pt>
                <c:pt idx="28138">
                  <c:v>0.79204718750000003</c:v>
                </c:pt>
                <c:pt idx="28139">
                  <c:v>0.79204821759259258</c:v>
                </c:pt>
                <c:pt idx="28140">
                  <c:v>0.79204925925925929</c:v>
                </c:pt>
                <c:pt idx="28141">
                  <c:v>0.79205028935185184</c:v>
                </c:pt>
                <c:pt idx="28142">
                  <c:v>0.79205134259259269</c:v>
                </c:pt>
                <c:pt idx="28143">
                  <c:v>0.79205238425925917</c:v>
                </c:pt>
                <c:pt idx="28144">
                  <c:v>0.79205342592592587</c:v>
                </c:pt>
                <c:pt idx="28145">
                  <c:v>0.79205446759259257</c:v>
                </c:pt>
                <c:pt idx="28146">
                  <c:v>0.79205550925925927</c:v>
                </c:pt>
                <c:pt idx="28147">
                  <c:v>0.79205655092592586</c:v>
                </c:pt>
                <c:pt idx="28148">
                  <c:v>0.79205759259259256</c:v>
                </c:pt>
                <c:pt idx="28149">
                  <c:v>0.79205863425925926</c:v>
                </c:pt>
                <c:pt idx="28150">
                  <c:v>0.79205967592592597</c:v>
                </c:pt>
                <c:pt idx="28151">
                  <c:v>0.79206071759259256</c:v>
                </c:pt>
                <c:pt idx="28152">
                  <c:v>0.79206175925925926</c:v>
                </c:pt>
                <c:pt idx="28153">
                  <c:v>0.79206280092592596</c:v>
                </c:pt>
                <c:pt idx="28154">
                  <c:v>0.79206384259259266</c:v>
                </c:pt>
                <c:pt idx="28155">
                  <c:v>0.79206488425925936</c:v>
                </c:pt>
                <c:pt idx="28156">
                  <c:v>0.79206592592592584</c:v>
                </c:pt>
                <c:pt idx="28157">
                  <c:v>0.79206696759259254</c:v>
                </c:pt>
                <c:pt idx="28158">
                  <c:v>0.79206800925925924</c:v>
                </c:pt>
                <c:pt idx="28159">
                  <c:v>0.79206905092592594</c:v>
                </c:pt>
                <c:pt idx="28160">
                  <c:v>0.79207009259259253</c:v>
                </c:pt>
                <c:pt idx="28161">
                  <c:v>0.79207113425925924</c:v>
                </c:pt>
                <c:pt idx="28162">
                  <c:v>0.79207217592592594</c:v>
                </c:pt>
                <c:pt idx="28163">
                  <c:v>0.79207320601851849</c:v>
                </c:pt>
                <c:pt idx="28164">
                  <c:v>0.79207425925925923</c:v>
                </c:pt>
                <c:pt idx="28165">
                  <c:v>0.79207530092592593</c:v>
                </c:pt>
                <c:pt idx="28166">
                  <c:v>0.79207634259259263</c:v>
                </c:pt>
                <c:pt idx="28167">
                  <c:v>0.79207738425925933</c:v>
                </c:pt>
                <c:pt idx="28168">
                  <c:v>0.79207842592592603</c:v>
                </c:pt>
                <c:pt idx="28169">
                  <c:v>0.79207949074074069</c:v>
                </c:pt>
                <c:pt idx="28170">
                  <c:v>0.79208052083333336</c:v>
                </c:pt>
                <c:pt idx="28171">
                  <c:v>0.79208155092592591</c:v>
                </c:pt>
                <c:pt idx="28172">
                  <c:v>0.79208259259259262</c:v>
                </c:pt>
                <c:pt idx="28173">
                  <c:v>0.79208363425925921</c:v>
                </c:pt>
                <c:pt idx="28174">
                  <c:v>0.79208466435185187</c:v>
                </c:pt>
                <c:pt idx="28175">
                  <c:v>0.79208571759259261</c:v>
                </c:pt>
                <c:pt idx="28176">
                  <c:v>0.79208675925925931</c:v>
                </c:pt>
                <c:pt idx="28177">
                  <c:v>0.7920878009259259</c:v>
                </c:pt>
                <c:pt idx="28178">
                  <c:v>0.7920888425925926</c:v>
                </c:pt>
                <c:pt idx="28179">
                  <c:v>0.79208989583333322</c:v>
                </c:pt>
                <c:pt idx="28180">
                  <c:v>0.792090925925926</c:v>
                </c:pt>
                <c:pt idx="28181">
                  <c:v>0.79209163194444443</c:v>
                </c:pt>
                <c:pt idx="28182">
                  <c:v>0.79209266203703699</c:v>
                </c:pt>
                <c:pt idx="28183">
                  <c:v>0.79209370370370369</c:v>
                </c:pt>
                <c:pt idx="28184">
                  <c:v>0.79209474537037039</c:v>
                </c:pt>
                <c:pt idx="28185">
                  <c:v>0.79209578703703709</c:v>
                </c:pt>
                <c:pt idx="28186">
                  <c:v>0.79209681712962965</c:v>
                </c:pt>
                <c:pt idx="28187">
                  <c:v>0.79209787037037038</c:v>
                </c:pt>
                <c:pt idx="28188">
                  <c:v>0.79209891203703708</c:v>
                </c:pt>
                <c:pt idx="28189">
                  <c:v>0.79209995370370379</c:v>
                </c:pt>
                <c:pt idx="28190">
                  <c:v>0.79210100694444441</c:v>
                </c:pt>
                <c:pt idx="28191">
                  <c:v>0.79210203703703697</c:v>
                </c:pt>
                <c:pt idx="28192">
                  <c:v>0.79210307870370367</c:v>
                </c:pt>
                <c:pt idx="28193">
                  <c:v>0.79210446759259268</c:v>
                </c:pt>
                <c:pt idx="28194">
                  <c:v>0.79210550925925916</c:v>
                </c:pt>
                <c:pt idx="28195">
                  <c:v>0.79210655092592586</c:v>
                </c:pt>
                <c:pt idx="28196">
                  <c:v>0.79210758101851841</c:v>
                </c:pt>
                <c:pt idx="28197">
                  <c:v>0.79210862268518512</c:v>
                </c:pt>
                <c:pt idx="28198">
                  <c:v>0.79210966435185182</c:v>
                </c:pt>
                <c:pt idx="28199">
                  <c:v>0.79211071759259255</c:v>
                </c:pt>
                <c:pt idx="28200">
                  <c:v>0.79211175925925925</c:v>
                </c:pt>
                <c:pt idx="28201">
                  <c:v>0.79211280092592595</c:v>
                </c:pt>
                <c:pt idx="28202">
                  <c:v>0.79211384259259265</c:v>
                </c:pt>
                <c:pt idx="28203">
                  <c:v>0.79211488425925924</c:v>
                </c:pt>
                <c:pt idx="28204">
                  <c:v>0.79211592592592595</c:v>
                </c:pt>
                <c:pt idx="28205">
                  <c:v>0.79211696759259265</c:v>
                </c:pt>
                <c:pt idx="28206">
                  <c:v>0.79211800925925935</c:v>
                </c:pt>
                <c:pt idx="28207">
                  <c:v>0.79211903935185191</c:v>
                </c:pt>
                <c:pt idx="28208">
                  <c:v>0.79212008101851861</c:v>
                </c:pt>
                <c:pt idx="28209">
                  <c:v>0.79212113425925923</c:v>
                </c:pt>
                <c:pt idx="28210">
                  <c:v>0.79212217592592593</c:v>
                </c:pt>
                <c:pt idx="28211">
                  <c:v>0.79212288194444447</c:v>
                </c:pt>
                <c:pt idx="28212">
                  <c:v>0.79212391203703703</c:v>
                </c:pt>
                <c:pt idx="28213">
                  <c:v>0.79212495370370373</c:v>
                </c:pt>
                <c:pt idx="28214">
                  <c:v>0.79212599537037043</c:v>
                </c:pt>
                <c:pt idx="28215">
                  <c:v>0.79212703703703713</c:v>
                </c:pt>
                <c:pt idx="28216">
                  <c:v>0.79212807870370361</c:v>
                </c:pt>
                <c:pt idx="28217">
                  <c:v>0.79212912037037031</c:v>
                </c:pt>
                <c:pt idx="28218">
                  <c:v>0.79213016203703701</c:v>
                </c:pt>
                <c:pt idx="28219">
                  <c:v>0.79213119212962957</c:v>
                </c:pt>
                <c:pt idx="28220">
                  <c:v>0.7921322453703703</c:v>
                </c:pt>
                <c:pt idx="28221">
                  <c:v>0.792133287037037</c:v>
                </c:pt>
                <c:pt idx="28222">
                  <c:v>0.79213432870370371</c:v>
                </c:pt>
                <c:pt idx="28223">
                  <c:v>0.79213537037037041</c:v>
                </c:pt>
                <c:pt idx="28224">
                  <c:v>0.79213641203703711</c:v>
                </c:pt>
                <c:pt idx="28225">
                  <c:v>0.7921374537037037</c:v>
                </c:pt>
                <c:pt idx="28226">
                  <c:v>0.7921384953703704</c:v>
                </c:pt>
                <c:pt idx="28227">
                  <c:v>0.7921395370370371</c:v>
                </c:pt>
                <c:pt idx="28228">
                  <c:v>0.7921405787037038</c:v>
                </c:pt>
                <c:pt idx="28229">
                  <c:v>0.79214162037037028</c:v>
                </c:pt>
                <c:pt idx="28230">
                  <c:v>0.79214266203703698</c:v>
                </c:pt>
                <c:pt idx="28231">
                  <c:v>0.79214370370370368</c:v>
                </c:pt>
                <c:pt idx="28232">
                  <c:v>0.79214474537037038</c:v>
                </c:pt>
                <c:pt idx="28233">
                  <c:v>0.79214545138888892</c:v>
                </c:pt>
                <c:pt idx="28234">
                  <c:v>0.79214648148148148</c:v>
                </c:pt>
                <c:pt idx="28235">
                  <c:v>0.79214718750000002</c:v>
                </c:pt>
                <c:pt idx="28236">
                  <c:v>0.79214821759259257</c:v>
                </c:pt>
                <c:pt idx="28237">
                  <c:v>0.79214925925925928</c:v>
                </c:pt>
                <c:pt idx="28238">
                  <c:v>0.79215030092592587</c:v>
                </c:pt>
                <c:pt idx="28239">
                  <c:v>0.79215134259259257</c:v>
                </c:pt>
                <c:pt idx="28240">
                  <c:v>0.79215238425925927</c:v>
                </c:pt>
                <c:pt idx="28241">
                  <c:v>0.79215344907407415</c:v>
                </c:pt>
                <c:pt idx="28242">
                  <c:v>0.79215445601851853</c:v>
                </c:pt>
                <c:pt idx="28243">
                  <c:v>0.79215550925925926</c:v>
                </c:pt>
                <c:pt idx="28244">
                  <c:v>0.79215655092592596</c:v>
                </c:pt>
                <c:pt idx="28245">
                  <c:v>0.79215759259259266</c:v>
                </c:pt>
                <c:pt idx="28246">
                  <c:v>0.79215863425925936</c:v>
                </c:pt>
                <c:pt idx="28247">
                  <c:v>0.79215934027777779</c:v>
                </c:pt>
                <c:pt idx="28248">
                  <c:v>0.79216037037037035</c:v>
                </c:pt>
                <c:pt idx="28249">
                  <c:v>0.79216141203703705</c:v>
                </c:pt>
                <c:pt idx="28250">
                  <c:v>0.79216280092592595</c:v>
                </c:pt>
                <c:pt idx="28251">
                  <c:v>0.79216384259259254</c:v>
                </c:pt>
                <c:pt idx="28252">
                  <c:v>0.79216456018518511</c:v>
                </c:pt>
                <c:pt idx="28253">
                  <c:v>0.7921655671296296</c:v>
                </c:pt>
                <c:pt idx="28254">
                  <c:v>0.7921666087962963</c:v>
                </c:pt>
                <c:pt idx="28255">
                  <c:v>0.79216766203703715</c:v>
                </c:pt>
                <c:pt idx="28256">
                  <c:v>0.79216871527777777</c:v>
                </c:pt>
                <c:pt idx="28257">
                  <c:v>0.79216974537037033</c:v>
                </c:pt>
                <c:pt idx="28258">
                  <c:v>0.79217078703703703</c:v>
                </c:pt>
                <c:pt idx="28259">
                  <c:v>0.79217182870370373</c:v>
                </c:pt>
                <c:pt idx="28260">
                  <c:v>0.79217287037037032</c:v>
                </c:pt>
                <c:pt idx="28261">
                  <c:v>0.79217391203703702</c:v>
                </c:pt>
                <c:pt idx="28262">
                  <c:v>0.79217495370370372</c:v>
                </c:pt>
                <c:pt idx="28263">
                  <c:v>0.79217599537037042</c:v>
                </c:pt>
                <c:pt idx="28264">
                  <c:v>0.79217702546296298</c:v>
                </c:pt>
                <c:pt idx="28265">
                  <c:v>0.79217806712962968</c:v>
                </c:pt>
                <c:pt idx="28266">
                  <c:v>0.79217912037037042</c:v>
                </c:pt>
                <c:pt idx="28267">
                  <c:v>0.79218016203703712</c:v>
                </c:pt>
                <c:pt idx="28268">
                  <c:v>0.7921812037037036</c:v>
                </c:pt>
                <c:pt idx="28269">
                  <c:v>0.79218192129629628</c:v>
                </c:pt>
                <c:pt idx="28270">
                  <c:v>0.7921829398148148</c:v>
                </c:pt>
                <c:pt idx="28271">
                  <c:v>0.79218364583333323</c:v>
                </c:pt>
                <c:pt idx="28272">
                  <c:v>0.79218467592592601</c:v>
                </c:pt>
                <c:pt idx="28273">
                  <c:v>0.79218571759259249</c:v>
                </c:pt>
                <c:pt idx="28274">
                  <c:v>0.79218675925925919</c:v>
                </c:pt>
                <c:pt idx="28275">
                  <c:v>0.79218780092592589</c:v>
                </c:pt>
                <c:pt idx="28276">
                  <c:v>0.79218883101851845</c:v>
                </c:pt>
                <c:pt idx="28277">
                  <c:v>0.79218988425925929</c:v>
                </c:pt>
                <c:pt idx="28278">
                  <c:v>0.79219092592592588</c:v>
                </c:pt>
                <c:pt idx="28279">
                  <c:v>0.79219196759259258</c:v>
                </c:pt>
                <c:pt idx="28280">
                  <c:v>0.79219300925925928</c:v>
                </c:pt>
                <c:pt idx="28281">
                  <c:v>0.79219405092592599</c:v>
                </c:pt>
                <c:pt idx="28282">
                  <c:v>0.79219509259259258</c:v>
                </c:pt>
                <c:pt idx="28283">
                  <c:v>0.79219579861111111</c:v>
                </c:pt>
                <c:pt idx="28284">
                  <c:v>0.79219682870370367</c:v>
                </c:pt>
                <c:pt idx="28285">
                  <c:v>0.79219753472222221</c:v>
                </c:pt>
                <c:pt idx="28286">
                  <c:v>0.79219856481481488</c:v>
                </c:pt>
                <c:pt idx="28287">
                  <c:v>0.79219960648148147</c:v>
                </c:pt>
                <c:pt idx="28288">
                  <c:v>0.79220063657407414</c:v>
                </c:pt>
                <c:pt idx="28289">
                  <c:v>0.79220168981481487</c:v>
                </c:pt>
                <c:pt idx="28290">
                  <c:v>0.79220273148148157</c:v>
                </c:pt>
                <c:pt idx="28291">
                  <c:v>0.79220377314814805</c:v>
                </c:pt>
                <c:pt idx="28292">
                  <c:v>0.79220449074074073</c:v>
                </c:pt>
                <c:pt idx="28293">
                  <c:v>0.79220550925925926</c:v>
                </c:pt>
                <c:pt idx="28294">
                  <c:v>0.79220621527777768</c:v>
                </c:pt>
                <c:pt idx="28295">
                  <c:v>0.79220724537037046</c:v>
                </c:pt>
                <c:pt idx="28296">
                  <c:v>0.79220827546296302</c:v>
                </c:pt>
                <c:pt idx="28297">
                  <c:v>0.79220932870370364</c:v>
                </c:pt>
                <c:pt idx="28298">
                  <c:v>0.79221039351851852</c:v>
                </c:pt>
                <c:pt idx="28299">
                  <c:v>0.79221141203703704</c:v>
                </c:pt>
                <c:pt idx="28300">
                  <c:v>0.7922124421296296</c:v>
                </c:pt>
                <c:pt idx="28301">
                  <c:v>0.79221349537037034</c:v>
                </c:pt>
                <c:pt idx="28302">
                  <c:v>0.79221453703703704</c:v>
                </c:pt>
                <c:pt idx="28303">
                  <c:v>0.79221557870370374</c:v>
                </c:pt>
                <c:pt idx="28304">
                  <c:v>0.79221662037037044</c:v>
                </c:pt>
                <c:pt idx="28305">
                  <c:v>0.792217650462963</c:v>
                </c:pt>
                <c:pt idx="28306">
                  <c:v>0.79221835648148142</c:v>
                </c:pt>
                <c:pt idx="28307">
                  <c:v>0.79221974537037043</c:v>
                </c:pt>
                <c:pt idx="28308">
                  <c:v>0.79222079861111105</c:v>
                </c:pt>
                <c:pt idx="28309">
                  <c:v>0.79222182870370361</c:v>
                </c:pt>
                <c:pt idx="28310">
                  <c:v>0.79222288194444446</c:v>
                </c:pt>
                <c:pt idx="28311">
                  <c:v>0.79222356481481482</c:v>
                </c:pt>
                <c:pt idx="28312">
                  <c:v>0.79222460648148152</c:v>
                </c:pt>
                <c:pt idx="28313">
                  <c:v>0.79222532407407409</c:v>
                </c:pt>
                <c:pt idx="28314">
                  <c:v>0.7922263425925925</c:v>
                </c:pt>
                <c:pt idx="28315">
                  <c:v>0.79222704861111115</c:v>
                </c:pt>
                <c:pt idx="28316">
                  <c:v>0.79222807870370371</c:v>
                </c:pt>
                <c:pt idx="28317">
                  <c:v>0.79222878472222213</c:v>
                </c:pt>
                <c:pt idx="28318">
                  <c:v>0.79222981481481491</c:v>
                </c:pt>
                <c:pt idx="28319">
                  <c:v>0.79223085648148139</c:v>
                </c:pt>
                <c:pt idx="28320">
                  <c:v>0.79223189814814809</c:v>
                </c:pt>
                <c:pt idx="28321">
                  <c:v>0.7922329398148148</c:v>
                </c:pt>
                <c:pt idx="28322">
                  <c:v>0.7922339814814815</c:v>
                </c:pt>
                <c:pt idx="28323">
                  <c:v>0.79223501157407406</c:v>
                </c:pt>
                <c:pt idx="28324">
                  <c:v>0.79223606481481479</c:v>
                </c:pt>
                <c:pt idx="28325">
                  <c:v>0.79223710648148149</c:v>
                </c:pt>
                <c:pt idx="28326">
                  <c:v>0.79223814814814819</c:v>
                </c:pt>
                <c:pt idx="28327">
                  <c:v>0.79223918981481478</c:v>
                </c:pt>
                <c:pt idx="28328">
                  <c:v>0.79224023148148148</c:v>
                </c:pt>
                <c:pt idx="28329">
                  <c:v>0.79224093750000002</c:v>
                </c:pt>
                <c:pt idx="28330">
                  <c:v>0.79224196759259258</c:v>
                </c:pt>
                <c:pt idx="28331">
                  <c:v>0.79224267361111111</c:v>
                </c:pt>
                <c:pt idx="28332">
                  <c:v>0.79224370370370367</c:v>
                </c:pt>
                <c:pt idx="28333">
                  <c:v>0.79224474537037037</c:v>
                </c:pt>
                <c:pt idx="28334">
                  <c:v>0.79224578703703707</c:v>
                </c:pt>
                <c:pt idx="28335">
                  <c:v>0.79224681712962963</c:v>
                </c:pt>
                <c:pt idx="28336">
                  <c:v>0.79224785879629633</c:v>
                </c:pt>
                <c:pt idx="28337">
                  <c:v>0.79224891203703696</c:v>
                </c:pt>
                <c:pt idx="28338">
                  <c:v>0.79224995370370366</c:v>
                </c:pt>
                <c:pt idx="28339">
                  <c:v>0.79225065972222219</c:v>
                </c:pt>
                <c:pt idx="28340">
                  <c:v>0.79225135416666659</c:v>
                </c:pt>
                <c:pt idx="28341">
                  <c:v>0.79225237268518522</c:v>
                </c:pt>
                <c:pt idx="28342">
                  <c:v>0.79225309027777779</c:v>
                </c:pt>
                <c:pt idx="28343">
                  <c:v>0.79225412037037035</c:v>
                </c:pt>
                <c:pt idx="28344">
                  <c:v>0.792254826388889</c:v>
                </c:pt>
                <c:pt idx="28345">
                  <c:v>0.79225585648148156</c:v>
                </c:pt>
                <c:pt idx="28346">
                  <c:v>0.79225656249999998</c:v>
                </c:pt>
                <c:pt idx="28347">
                  <c:v>0.79225759259259254</c:v>
                </c:pt>
                <c:pt idx="28348">
                  <c:v>0.79225862268518521</c:v>
                </c:pt>
                <c:pt idx="28349">
                  <c:v>0.79225967592592594</c:v>
                </c:pt>
                <c:pt idx="28350">
                  <c:v>0.79226071759259264</c:v>
                </c:pt>
                <c:pt idx="28351">
                  <c:v>0.79226175925925924</c:v>
                </c:pt>
                <c:pt idx="28352">
                  <c:v>0.79226280092592594</c:v>
                </c:pt>
                <c:pt idx="28353">
                  <c:v>0.79226384259259264</c:v>
                </c:pt>
                <c:pt idx="28354">
                  <c:v>0.79226454861111106</c:v>
                </c:pt>
                <c:pt idx="28355">
                  <c:v>0.79226524305555557</c:v>
                </c:pt>
                <c:pt idx="28356">
                  <c:v>0.79226627314814813</c:v>
                </c:pt>
                <c:pt idx="28357">
                  <c:v>0.79226697916666666</c:v>
                </c:pt>
                <c:pt idx="28358">
                  <c:v>0.79226800925925922</c:v>
                </c:pt>
                <c:pt idx="28359">
                  <c:v>0.7922687268518519</c:v>
                </c:pt>
                <c:pt idx="28360">
                  <c:v>0.79226973379629628</c:v>
                </c:pt>
                <c:pt idx="28361">
                  <c:v>0.79227043981481471</c:v>
                </c:pt>
                <c:pt idx="28362">
                  <c:v>0.79227148148148141</c:v>
                </c:pt>
                <c:pt idx="28363">
                  <c:v>0.79227252314814811</c:v>
                </c:pt>
                <c:pt idx="28364">
                  <c:v>0.79227356481481481</c:v>
                </c:pt>
                <c:pt idx="28365">
                  <c:v>0.79227460648148151</c:v>
                </c:pt>
                <c:pt idx="28366">
                  <c:v>0.7922756481481481</c:v>
                </c:pt>
                <c:pt idx="28367">
                  <c:v>0.79227668981481481</c:v>
                </c:pt>
                <c:pt idx="28368">
                  <c:v>0.79227739583333323</c:v>
                </c:pt>
                <c:pt idx="28369">
                  <c:v>0.79227842592592601</c:v>
                </c:pt>
                <c:pt idx="28370">
                  <c:v>0.79227913194444444</c:v>
                </c:pt>
                <c:pt idx="28371">
                  <c:v>0.79228016203703699</c:v>
                </c:pt>
                <c:pt idx="28372">
                  <c:v>0.7922808564814815</c:v>
                </c:pt>
                <c:pt idx="28373">
                  <c:v>0.79228188657407406</c:v>
                </c:pt>
                <c:pt idx="28374">
                  <c:v>0.79228259259259259</c:v>
                </c:pt>
                <c:pt idx="28375">
                  <c:v>0.7922836342592593</c:v>
                </c:pt>
                <c:pt idx="28376">
                  <c:v>0.79228434027777783</c:v>
                </c:pt>
                <c:pt idx="28377">
                  <c:v>0.79228537037037039</c:v>
                </c:pt>
                <c:pt idx="28378">
                  <c:v>0.79228607638888882</c:v>
                </c:pt>
                <c:pt idx="28379">
                  <c:v>0.79228710648148148</c:v>
                </c:pt>
                <c:pt idx="28380">
                  <c:v>0.79228781250000002</c:v>
                </c:pt>
                <c:pt idx="28381">
                  <c:v>0.79228884259259258</c:v>
                </c:pt>
                <c:pt idx="28382">
                  <c:v>0.79228954861111112</c:v>
                </c:pt>
                <c:pt idx="28383">
                  <c:v>0.79229057870370367</c:v>
                </c:pt>
                <c:pt idx="28384">
                  <c:v>0.79229130787037028</c:v>
                </c:pt>
                <c:pt idx="28385">
                  <c:v>0.79229230324074074</c:v>
                </c:pt>
                <c:pt idx="28386">
                  <c:v>0.79229300925925916</c:v>
                </c:pt>
                <c:pt idx="28387">
                  <c:v>0.79229405092592586</c:v>
                </c:pt>
                <c:pt idx="28388">
                  <c:v>0.79229474537037037</c:v>
                </c:pt>
                <c:pt idx="28389">
                  <c:v>0.79229577546296293</c:v>
                </c:pt>
                <c:pt idx="28390">
                  <c:v>0.79229648148148157</c:v>
                </c:pt>
                <c:pt idx="28391">
                  <c:v>0.79229751157407413</c:v>
                </c:pt>
                <c:pt idx="28392">
                  <c:v>0.79229821759259256</c:v>
                </c:pt>
                <c:pt idx="28393">
                  <c:v>0.79229924768518512</c:v>
                </c:pt>
                <c:pt idx="28394">
                  <c:v>0.79229995370370376</c:v>
                </c:pt>
                <c:pt idx="28395">
                  <c:v>0.79230099537037046</c:v>
                </c:pt>
                <c:pt idx="28396">
                  <c:v>0.79230170138888889</c:v>
                </c:pt>
                <c:pt idx="28397">
                  <c:v>0.79230273148148145</c:v>
                </c:pt>
                <c:pt idx="28398">
                  <c:v>0.7923034375000001</c:v>
                </c:pt>
                <c:pt idx="28399">
                  <c:v>0.79230445601851851</c:v>
                </c:pt>
                <c:pt idx="28400">
                  <c:v>0.79230585648148155</c:v>
                </c:pt>
                <c:pt idx="28401">
                  <c:v>0.79230689814814814</c:v>
                </c:pt>
                <c:pt idx="28402">
                  <c:v>0.79230793981481484</c:v>
                </c:pt>
                <c:pt idx="28403">
                  <c:v>0.79230864583333327</c:v>
                </c:pt>
                <c:pt idx="28404">
                  <c:v>0.79230967592592594</c:v>
                </c:pt>
                <c:pt idx="28405">
                  <c:v>0.79231038194444448</c:v>
                </c:pt>
                <c:pt idx="28406">
                  <c:v>0.79231142361111118</c:v>
                </c:pt>
                <c:pt idx="28407">
                  <c:v>0.79231211805555557</c:v>
                </c:pt>
                <c:pt idx="28408">
                  <c:v>0.79231314814814813</c:v>
                </c:pt>
                <c:pt idx="28409">
                  <c:v>0.79231385416666666</c:v>
                </c:pt>
                <c:pt idx="28410">
                  <c:v>0.79231487268518519</c:v>
                </c:pt>
                <c:pt idx="28411">
                  <c:v>0.79231557870370362</c:v>
                </c:pt>
                <c:pt idx="28412">
                  <c:v>0.7923166087962964</c:v>
                </c:pt>
                <c:pt idx="28413">
                  <c:v>0.79231731481481482</c:v>
                </c:pt>
                <c:pt idx="28414">
                  <c:v>0.79231870370370372</c:v>
                </c:pt>
                <c:pt idx="28415">
                  <c:v>0.79231974537037031</c:v>
                </c:pt>
                <c:pt idx="28416">
                  <c:v>0.79232077546296298</c:v>
                </c:pt>
                <c:pt idx="28417">
                  <c:v>0.79232182870370371</c:v>
                </c:pt>
                <c:pt idx="28418">
                  <c:v>0.79232254629629628</c:v>
                </c:pt>
                <c:pt idx="28419">
                  <c:v>0.79232356481481492</c:v>
                </c:pt>
                <c:pt idx="28420">
                  <c:v>0.79232427083333334</c:v>
                </c:pt>
                <c:pt idx="28421">
                  <c:v>0.7923253009259259</c:v>
                </c:pt>
                <c:pt idx="28422">
                  <c:v>0.79232601851851847</c:v>
                </c:pt>
                <c:pt idx="28423">
                  <c:v>0.79232703703703711</c:v>
                </c:pt>
                <c:pt idx="28424">
                  <c:v>0.7923277314814815</c:v>
                </c:pt>
                <c:pt idx="28425">
                  <c:v>0.79232876157407406</c:v>
                </c:pt>
                <c:pt idx="28426">
                  <c:v>0.79232981481481479</c:v>
                </c:pt>
                <c:pt idx="28427">
                  <c:v>0.79233085648148149</c:v>
                </c:pt>
                <c:pt idx="28428">
                  <c:v>0.79233189814814819</c:v>
                </c:pt>
                <c:pt idx="28429">
                  <c:v>0.79233293981481479</c:v>
                </c:pt>
                <c:pt idx="28430">
                  <c:v>0.79233398148148149</c:v>
                </c:pt>
                <c:pt idx="28431">
                  <c:v>0.79233501157407404</c:v>
                </c:pt>
                <c:pt idx="28432">
                  <c:v>0.79233641203703709</c:v>
                </c:pt>
                <c:pt idx="28433">
                  <c:v>0.79233745370370368</c:v>
                </c:pt>
                <c:pt idx="28434">
                  <c:v>0.79233849537037038</c:v>
                </c:pt>
                <c:pt idx="28435">
                  <c:v>0.79233952546296293</c:v>
                </c:pt>
                <c:pt idx="28436">
                  <c:v>0.79234056712962964</c:v>
                </c:pt>
                <c:pt idx="28437">
                  <c:v>0.79234162037037048</c:v>
                </c:pt>
                <c:pt idx="28438">
                  <c:v>0.79234266203703696</c:v>
                </c:pt>
                <c:pt idx="28439">
                  <c:v>0.79234370370370366</c:v>
                </c:pt>
                <c:pt idx="28440">
                  <c:v>0.79234473379629622</c:v>
                </c:pt>
                <c:pt idx="28441">
                  <c:v>0.79234578703703706</c:v>
                </c:pt>
                <c:pt idx="28442">
                  <c:v>0.79234682870370365</c:v>
                </c:pt>
                <c:pt idx="28443">
                  <c:v>0.79234787037037036</c:v>
                </c:pt>
                <c:pt idx="28444">
                  <c:v>0.79234891203703706</c:v>
                </c:pt>
                <c:pt idx="28445">
                  <c:v>0.79234995370370376</c:v>
                </c:pt>
                <c:pt idx="28446">
                  <c:v>0.79235098379629632</c:v>
                </c:pt>
                <c:pt idx="28447">
                  <c:v>0.79235202546296302</c:v>
                </c:pt>
                <c:pt idx="28448">
                  <c:v>0.79235306712962961</c:v>
                </c:pt>
                <c:pt idx="28449">
                  <c:v>0.79235412037037045</c:v>
                </c:pt>
                <c:pt idx="28450">
                  <c:v>0.79235516203703693</c:v>
                </c:pt>
                <c:pt idx="28451">
                  <c:v>0.79235620370370363</c:v>
                </c:pt>
                <c:pt idx="28452">
                  <c:v>0.79235723379629619</c:v>
                </c:pt>
                <c:pt idx="28453">
                  <c:v>0.7923586226851852</c:v>
                </c:pt>
                <c:pt idx="28454">
                  <c:v>0.79235965277777776</c:v>
                </c:pt>
                <c:pt idx="28455">
                  <c:v>0.7923607060185186</c:v>
                </c:pt>
                <c:pt idx="28456">
                  <c:v>0.79236174768518508</c:v>
                </c:pt>
                <c:pt idx="28457">
                  <c:v>0.79236278935185178</c:v>
                </c:pt>
                <c:pt idx="28458">
                  <c:v>0.79236384259259263</c:v>
                </c:pt>
                <c:pt idx="28459">
                  <c:v>0.79236488425925922</c:v>
                </c:pt>
                <c:pt idx="28460">
                  <c:v>0.79236592592592592</c:v>
                </c:pt>
                <c:pt idx="28461">
                  <c:v>0.79236696759259262</c:v>
                </c:pt>
                <c:pt idx="28462">
                  <c:v>0.79236800925925932</c:v>
                </c:pt>
                <c:pt idx="28463">
                  <c:v>0.7923687037037036</c:v>
                </c:pt>
                <c:pt idx="28464">
                  <c:v>0.79236973379629638</c:v>
                </c:pt>
                <c:pt idx="28465">
                  <c:v>0.79237043981481481</c:v>
                </c:pt>
                <c:pt idx="28466">
                  <c:v>0.79237148148148151</c:v>
                </c:pt>
                <c:pt idx="28467">
                  <c:v>0.79237252314814821</c:v>
                </c:pt>
                <c:pt idx="28468">
                  <c:v>0.7923735648148148</c:v>
                </c:pt>
                <c:pt idx="28469">
                  <c:v>0.79237459490740747</c:v>
                </c:pt>
                <c:pt idx="28470">
                  <c:v>0.7923756481481482</c:v>
                </c:pt>
                <c:pt idx="28471">
                  <c:v>0.79237667824074076</c:v>
                </c:pt>
                <c:pt idx="28472">
                  <c:v>0.79237773148148138</c:v>
                </c:pt>
                <c:pt idx="28473">
                  <c:v>0.79237877314814809</c:v>
                </c:pt>
                <c:pt idx="28474">
                  <c:v>0.79237981481481479</c:v>
                </c:pt>
                <c:pt idx="28475">
                  <c:v>0.79238085648148149</c:v>
                </c:pt>
                <c:pt idx="28476">
                  <c:v>0.79238189814814808</c:v>
                </c:pt>
                <c:pt idx="28477">
                  <c:v>0.79238260416666673</c:v>
                </c:pt>
                <c:pt idx="28478">
                  <c:v>0.79238363425925928</c:v>
                </c:pt>
                <c:pt idx="28479">
                  <c:v>0.79238434027777771</c:v>
                </c:pt>
                <c:pt idx="28480">
                  <c:v>0.79238535879629624</c:v>
                </c:pt>
                <c:pt idx="28481">
                  <c:v>0.79238640046296294</c:v>
                </c:pt>
                <c:pt idx="28482">
                  <c:v>0.79238744212962964</c:v>
                </c:pt>
                <c:pt idx="28483">
                  <c:v>0.79238849537037037</c:v>
                </c:pt>
                <c:pt idx="28484">
                  <c:v>0.79238953703703707</c:v>
                </c:pt>
                <c:pt idx="28485">
                  <c:v>0.79239057870370377</c:v>
                </c:pt>
                <c:pt idx="28486">
                  <c:v>0.79239162037037036</c:v>
                </c:pt>
                <c:pt idx="28487">
                  <c:v>0.7923923263888889</c:v>
                </c:pt>
                <c:pt idx="28488">
                  <c:v>0.79239302083333341</c:v>
                </c:pt>
                <c:pt idx="28489">
                  <c:v>0.79239405092592596</c:v>
                </c:pt>
                <c:pt idx="28490">
                  <c:v>0.79239509259259266</c:v>
                </c:pt>
                <c:pt idx="28491">
                  <c:v>0.79239613425925925</c:v>
                </c:pt>
                <c:pt idx="28492">
                  <c:v>0.79239716435185192</c:v>
                </c:pt>
                <c:pt idx="28493">
                  <c:v>0.79239821759259266</c:v>
                </c:pt>
                <c:pt idx="28494">
                  <c:v>0.79239925925925936</c:v>
                </c:pt>
                <c:pt idx="28495">
                  <c:v>0.79240030092592584</c:v>
                </c:pt>
                <c:pt idx="28496">
                  <c:v>0.79240134259259254</c:v>
                </c:pt>
                <c:pt idx="28497">
                  <c:v>0.79240238425925924</c:v>
                </c:pt>
                <c:pt idx="28498">
                  <c:v>0.79240342592592594</c:v>
                </c:pt>
                <c:pt idx="28499">
                  <c:v>0.79240446759259253</c:v>
                </c:pt>
                <c:pt idx="28500">
                  <c:v>0.79240550925925923</c:v>
                </c:pt>
                <c:pt idx="28501">
                  <c:v>0.79240621527777788</c:v>
                </c:pt>
                <c:pt idx="28502">
                  <c:v>0.79240690972222216</c:v>
                </c:pt>
                <c:pt idx="28503">
                  <c:v>0.79240793981481483</c:v>
                </c:pt>
                <c:pt idx="28504">
                  <c:v>0.79240896990740739</c:v>
                </c:pt>
                <c:pt idx="28505">
                  <c:v>0.79241002314814812</c:v>
                </c:pt>
                <c:pt idx="28506">
                  <c:v>0.79241106481481483</c:v>
                </c:pt>
                <c:pt idx="28507">
                  <c:v>0.7924121296296297</c:v>
                </c:pt>
                <c:pt idx="28508">
                  <c:v>0.79241314814814812</c:v>
                </c:pt>
                <c:pt idx="28509">
                  <c:v>0.79241418981481482</c:v>
                </c:pt>
                <c:pt idx="28510">
                  <c:v>0.79241523148148152</c:v>
                </c:pt>
                <c:pt idx="28511">
                  <c:v>0.79241626157407408</c:v>
                </c:pt>
                <c:pt idx="28512">
                  <c:v>0.79241731481481492</c:v>
                </c:pt>
                <c:pt idx="28513">
                  <c:v>0.7924183564814814</c:v>
                </c:pt>
                <c:pt idx="28514">
                  <c:v>0.79241906250000005</c:v>
                </c:pt>
                <c:pt idx="28515">
                  <c:v>0.79242008101851846</c:v>
                </c:pt>
                <c:pt idx="28516">
                  <c:v>0.79242078703703711</c:v>
                </c:pt>
                <c:pt idx="28517">
                  <c:v>0.79242182870370381</c:v>
                </c:pt>
                <c:pt idx="28518">
                  <c:v>0.79242287037037029</c:v>
                </c:pt>
                <c:pt idx="28519">
                  <c:v>0.79242391203703699</c:v>
                </c:pt>
                <c:pt idx="28520">
                  <c:v>0.79242495370370369</c:v>
                </c:pt>
                <c:pt idx="28521">
                  <c:v>0.7924259953703704</c:v>
                </c:pt>
                <c:pt idx="28522">
                  <c:v>0.79242702546296295</c:v>
                </c:pt>
                <c:pt idx="28523">
                  <c:v>0.79242773148148149</c:v>
                </c:pt>
                <c:pt idx="28524">
                  <c:v>0.79242877314814819</c:v>
                </c:pt>
                <c:pt idx="28525">
                  <c:v>0.79242947916666662</c:v>
                </c:pt>
                <c:pt idx="28526">
                  <c:v>0.79243052083333332</c:v>
                </c:pt>
                <c:pt idx="28527">
                  <c:v>0.79243122685185174</c:v>
                </c:pt>
                <c:pt idx="28528">
                  <c:v>0.79243223379629635</c:v>
                </c:pt>
                <c:pt idx="28529">
                  <c:v>0.79243293981481477</c:v>
                </c:pt>
                <c:pt idx="28530">
                  <c:v>0.79243398148148148</c:v>
                </c:pt>
                <c:pt idx="28531">
                  <c:v>0.79243468750000001</c:v>
                </c:pt>
                <c:pt idx="28532">
                  <c:v>0.79243571759259257</c:v>
                </c:pt>
                <c:pt idx="28533">
                  <c:v>0.79243681712962966</c:v>
                </c:pt>
                <c:pt idx="28534">
                  <c:v>0.79243780092592597</c:v>
                </c:pt>
                <c:pt idx="28535">
                  <c:v>0.79243884259259267</c:v>
                </c:pt>
                <c:pt idx="28536">
                  <c:v>0.79243987268518523</c:v>
                </c:pt>
                <c:pt idx="28537">
                  <c:v>0.79244091435185193</c:v>
                </c:pt>
                <c:pt idx="28538">
                  <c:v>0.79244162037037036</c:v>
                </c:pt>
                <c:pt idx="28539">
                  <c:v>0.79244266203703706</c:v>
                </c:pt>
                <c:pt idx="28540">
                  <c:v>0.79244335648148156</c:v>
                </c:pt>
                <c:pt idx="28541">
                  <c:v>0.79244438657407412</c:v>
                </c:pt>
                <c:pt idx="28542">
                  <c:v>0.79244510416666669</c:v>
                </c:pt>
                <c:pt idx="28543">
                  <c:v>0.79244613425925925</c:v>
                </c:pt>
                <c:pt idx="28544">
                  <c:v>0.79244684027777768</c:v>
                </c:pt>
                <c:pt idx="28545">
                  <c:v>0.79244785879629631</c:v>
                </c:pt>
                <c:pt idx="28546">
                  <c:v>0.79244857638888888</c:v>
                </c:pt>
                <c:pt idx="28547">
                  <c:v>0.79244960648148144</c:v>
                </c:pt>
                <c:pt idx="28548">
                  <c:v>0.79245064814814814</c:v>
                </c:pt>
                <c:pt idx="28549">
                  <c:v>0.79245203703703704</c:v>
                </c:pt>
                <c:pt idx="28550">
                  <c:v>0.79245307870370374</c:v>
                </c:pt>
                <c:pt idx="28551">
                  <c:v>0.79245378472222228</c:v>
                </c:pt>
                <c:pt idx="28552">
                  <c:v>0.7924548032407408</c:v>
                </c:pt>
                <c:pt idx="28553">
                  <c:v>0.79245550925925923</c:v>
                </c:pt>
                <c:pt idx="28554">
                  <c:v>0.79245653935185179</c:v>
                </c:pt>
                <c:pt idx="28555">
                  <c:v>0.79245725694444447</c:v>
                </c:pt>
                <c:pt idx="28556">
                  <c:v>0.79245827546296299</c:v>
                </c:pt>
                <c:pt idx="28557">
                  <c:v>0.79245899305555556</c:v>
                </c:pt>
                <c:pt idx="28558">
                  <c:v>0.79246002314814812</c:v>
                </c:pt>
                <c:pt idx="28559">
                  <c:v>0.79246075231481472</c:v>
                </c:pt>
                <c:pt idx="28560">
                  <c:v>0.79246175925925932</c:v>
                </c:pt>
                <c:pt idx="28561">
                  <c:v>0.79246246527777775</c:v>
                </c:pt>
                <c:pt idx="28562">
                  <c:v>0.79246349537037031</c:v>
                </c:pt>
                <c:pt idx="28563">
                  <c:v>0.79246420138888896</c:v>
                </c:pt>
                <c:pt idx="28564">
                  <c:v>0.79246521990740737</c:v>
                </c:pt>
                <c:pt idx="28565">
                  <c:v>0.79246593749999994</c:v>
                </c:pt>
                <c:pt idx="28566">
                  <c:v>0.79246695601851858</c:v>
                </c:pt>
                <c:pt idx="28567">
                  <c:v>0.79246767361111115</c:v>
                </c:pt>
                <c:pt idx="28568">
                  <c:v>0.79246869212962956</c:v>
                </c:pt>
                <c:pt idx="28569">
                  <c:v>0.79246940972222213</c:v>
                </c:pt>
                <c:pt idx="28570">
                  <c:v>0.79247042824074077</c:v>
                </c:pt>
                <c:pt idx="28571">
                  <c:v>0.79247114583333333</c:v>
                </c:pt>
                <c:pt idx="28572">
                  <c:v>0.79247217592592589</c:v>
                </c:pt>
                <c:pt idx="28573">
                  <c:v>0.79247288194444454</c:v>
                </c:pt>
                <c:pt idx="28574">
                  <c:v>0.7924739120370371</c:v>
                </c:pt>
                <c:pt idx="28575">
                  <c:v>0.79247461805555552</c:v>
                </c:pt>
                <c:pt idx="28576">
                  <c:v>0.79247564814814808</c:v>
                </c:pt>
                <c:pt idx="28577">
                  <c:v>0.79247635416666673</c:v>
                </c:pt>
                <c:pt idx="28578">
                  <c:v>0.79247737268518526</c:v>
                </c:pt>
                <c:pt idx="28579">
                  <c:v>0.79247807870370368</c:v>
                </c:pt>
                <c:pt idx="28580">
                  <c:v>0.79247910879629624</c:v>
                </c:pt>
                <c:pt idx="28581">
                  <c:v>0.79247981481481489</c:v>
                </c:pt>
                <c:pt idx="28582">
                  <c:v>0.79248085648148148</c:v>
                </c:pt>
                <c:pt idx="28583">
                  <c:v>0.79248156250000001</c:v>
                </c:pt>
                <c:pt idx="28584">
                  <c:v>0.79248259259259257</c:v>
                </c:pt>
                <c:pt idx="28585">
                  <c:v>0.79248329861111111</c:v>
                </c:pt>
                <c:pt idx="28586">
                  <c:v>0.79248434027777781</c:v>
                </c:pt>
                <c:pt idx="28587">
                  <c:v>0.79248504629629624</c:v>
                </c:pt>
                <c:pt idx="28588">
                  <c:v>0.79248605324074084</c:v>
                </c:pt>
                <c:pt idx="28589">
                  <c:v>0.7924867708333333</c:v>
                </c:pt>
                <c:pt idx="28590">
                  <c:v>0.79248780092592597</c:v>
                </c:pt>
                <c:pt idx="28591">
                  <c:v>0.79248851851851854</c:v>
                </c:pt>
                <c:pt idx="28592">
                  <c:v>0.79248952546296303</c:v>
                </c:pt>
                <c:pt idx="28593">
                  <c:v>0.79249023148148146</c:v>
                </c:pt>
                <c:pt idx="28594">
                  <c:v>0.79249127314814816</c:v>
                </c:pt>
                <c:pt idx="28595">
                  <c:v>0.79249197916666658</c:v>
                </c:pt>
                <c:pt idx="28596">
                  <c:v>0.79249300925925936</c:v>
                </c:pt>
                <c:pt idx="28597">
                  <c:v>0.79249371527777779</c:v>
                </c:pt>
                <c:pt idx="28598">
                  <c:v>0.79249474537037035</c:v>
                </c:pt>
                <c:pt idx="28599">
                  <c:v>0.79249545138888899</c:v>
                </c:pt>
                <c:pt idx="28600">
                  <c:v>0.79249646990740741</c:v>
                </c:pt>
                <c:pt idx="28601">
                  <c:v>0.79249718749999998</c:v>
                </c:pt>
                <c:pt idx="28602">
                  <c:v>0.79249821759259254</c:v>
                </c:pt>
                <c:pt idx="28603">
                  <c:v>0.7924989351851851</c:v>
                </c:pt>
                <c:pt idx="28604">
                  <c:v>0.7924999421296296</c:v>
                </c:pt>
                <c:pt idx="28605">
                  <c:v>0.79250067129629631</c:v>
                </c:pt>
                <c:pt idx="28606">
                  <c:v>0.79250167824074069</c:v>
                </c:pt>
                <c:pt idx="28607">
                  <c:v>0.79250238425925923</c:v>
                </c:pt>
                <c:pt idx="28608">
                  <c:v>0.79250342592592593</c:v>
                </c:pt>
                <c:pt idx="28609">
                  <c:v>0.7925041435185185</c:v>
                </c:pt>
                <c:pt idx="28610">
                  <c:v>0.79250516203703703</c:v>
                </c:pt>
                <c:pt idx="28611">
                  <c:v>0.79250589120370363</c:v>
                </c:pt>
                <c:pt idx="28612">
                  <c:v>0.79250688657407409</c:v>
                </c:pt>
                <c:pt idx="28613">
                  <c:v>0.79250761574074069</c:v>
                </c:pt>
                <c:pt idx="28614">
                  <c:v>0.79250863425925921</c:v>
                </c:pt>
                <c:pt idx="28615">
                  <c:v>0.79250967592592592</c:v>
                </c:pt>
                <c:pt idx="28616">
                  <c:v>0.79251070601851847</c:v>
                </c:pt>
                <c:pt idx="28617">
                  <c:v>0.79251177083333335</c:v>
                </c:pt>
                <c:pt idx="28618">
                  <c:v>0.79251278935185188</c:v>
                </c:pt>
                <c:pt idx="28619">
                  <c:v>0.79251383101851847</c:v>
                </c:pt>
                <c:pt idx="28620">
                  <c:v>0.79251487268518517</c:v>
                </c:pt>
                <c:pt idx="28621">
                  <c:v>0.79251591435185187</c:v>
                </c:pt>
                <c:pt idx="28622">
                  <c:v>0.79251697916666675</c:v>
                </c:pt>
                <c:pt idx="28623">
                  <c:v>0.79251799768518516</c:v>
                </c:pt>
                <c:pt idx="28624">
                  <c:v>0.79251905092592601</c:v>
                </c:pt>
                <c:pt idx="28625">
                  <c:v>0.79252008101851856</c:v>
                </c:pt>
                <c:pt idx="28626">
                  <c:v>0.79252112268518526</c:v>
                </c:pt>
                <c:pt idx="28627">
                  <c:v>0.79252217592592589</c:v>
                </c:pt>
                <c:pt idx="28628">
                  <c:v>0.79252321759259259</c:v>
                </c:pt>
                <c:pt idx="28629">
                  <c:v>0.79252424768518515</c:v>
                </c:pt>
                <c:pt idx="28630">
                  <c:v>0.79252530092592588</c:v>
                </c:pt>
                <c:pt idx="28631">
                  <c:v>0.79252599537037038</c:v>
                </c:pt>
                <c:pt idx="28632">
                  <c:v>0.79252671296296295</c:v>
                </c:pt>
                <c:pt idx="28633">
                  <c:v>0.79252773148148148</c:v>
                </c:pt>
                <c:pt idx="28634">
                  <c:v>0.79252843750000002</c:v>
                </c:pt>
                <c:pt idx="28635">
                  <c:v>0.79252946759259257</c:v>
                </c:pt>
                <c:pt idx="28636">
                  <c:v>0.79253017361111111</c:v>
                </c:pt>
                <c:pt idx="28637">
                  <c:v>0.79253120370370367</c:v>
                </c:pt>
                <c:pt idx="28638">
                  <c:v>0.79253190972222221</c:v>
                </c:pt>
                <c:pt idx="28639">
                  <c:v>0.79253292824074073</c:v>
                </c:pt>
                <c:pt idx="28640">
                  <c:v>0.7925336458333333</c:v>
                </c:pt>
                <c:pt idx="28641">
                  <c:v>0.79253467592592586</c:v>
                </c:pt>
                <c:pt idx="28642">
                  <c:v>0.79253539351851854</c:v>
                </c:pt>
                <c:pt idx="28643">
                  <c:v>0.79253674768518512</c:v>
                </c:pt>
                <c:pt idx="28644">
                  <c:v>0.79253778935185182</c:v>
                </c:pt>
                <c:pt idx="28645">
                  <c:v>0.7925388541666667</c:v>
                </c:pt>
                <c:pt idx="28646">
                  <c:v>0.79253987268518522</c:v>
                </c:pt>
                <c:pt idx="28647">
                  <c:v>0.79254059027777768</c:v>
                </c:pt>
                <c:pt idx="28648">
                  <c:v>0.79254162037037046</c:v>
                </c:pt>
                <c:pt idx="28649">
                  <c:v>0.79254232638888888</c:v>
                </c:pt>
                <c:pt idx="28650">
                  <c:v>0.79254335648148144</c:v>
                </c:pt>
                <c:pt idx="28651">
                  <c:v>0.79254439814814814</c:v>
                </c:pt>
                <c:pt idx="28652">
                  <c:v>0.7925454282407407</c:v>
                </c:pt>
                <c:pt idx="28653">
                  <c:v>0.79254648148148155</c:v>
                </c:pt>
                <c:pt idx="28654">
                  <c:v>0.7925475115740741</c:v>
                </c:pt>
                <c:pt idx="28655">
                  <c:v>0.79254855324074081</c:v>
                </c:pt>
                <c:pt idx="28656">
                  <c:v>0.79254960648148154</c:v>
                </c:pt>
                <c:pt idx="28657">
                  <c:v>0.7925506365740741</c:v>
                </c:pt>
                <c:pt idx="28658">
                  <c:v>0.7925516782407408</c:v>
                </c:pt>
                <c:pt idx="28659">
                  <c:v>0.79255273148148142</c:v>
                </c:pt>
                <c:pt idx="28660">
                  <c:v>0.79255377314814812</c:v>
                </c:pt>
                <c:pt idx="28661">
                  <c:v>0.79255480324074068</c:v>
                </c:pt>
                <c:pt idx="28662">
                  <c:v>0.79255584490740738</c:v>
                </c:pt>
                <c:pt idx="28663">
                  <c:v>0.79255688657407408</c:v>
                </c:pt>
                <c:pt idx="28664">
                  <c:v>0.79255792824074067</c:v>
                </c:pt>
                <c:pt idx="28665">
                  <c:v>0.79255896990740737</c:v>
                </c:pt>
                <c:pt idx="28666">
                  <c:v>0.79256002314814822</c:v>
                </c:pt>
                <c:pt idx="28667">
                  <c:v>0.79256105324074078</c:v>
                </c:pt>
                <c:pt idx="28668">
                  <c:v>0.79256209490740748</c:v>
                </c:pt>
                <c:pt idx="28669">
                  <c:v>0.79256313657407407</c:v>
                </c:pt>
                <c:pt idx="28670">
                  <c:v>0.79256417824074077</c:v>
                </c:pt>
                <c:pt idx="28671">
                  <c:v>0.79256523148148139</c:v>
                </c:pt>
                <c:pt idx="28672">
                  <c:v>0.79256627314814809</c:v>
                </c:pt>
                <c:pt idx="28673">
                  <c:v>0.79256765046296296</c:v>
                </c:pt>
                <c:pt idx="28674">
                  <c:v>0.79256869212962966</c:v>
                </c:pt>
                <c:pt idx="28675">
                  <c:v>0.79256973379629636</c:v>
                </c:pt>
                <c:pt idx="28676">
                  <c:v>0.79257077546296306</c:v>
                </c:pt>
                <c:pt idx="28677">
                  <c:v>0.79257181712962954</c:v>
                </c:pt>
                <c:pt idx="28678">
                  <c:v>0.79257285879629624</c:v>
                </c:pt>
                <c:pt idx="28679">
                  <c:v>0.79257391203703698</c:v>
                </c:pt>
                <c:pt idx="28680">
                  <c:v>0.79257494212962964</c:v>
                </c:pt>
                <c:pt idx="28681">
                  <c:v>0.79257598379629624</c:v>
                </c:pt>
                <c:pt idx="28682">
                  <c:v>0.79257703703703708</c:v>
                </c:pt>
                <c:pt idx="28683">
                  <c:v>0.79257806712962964</c:v>
                </c:pt>
                <c:pt idx="28684">
                  <c:v>0.79257912037037037</c:v>
                </c:pt>
                <c:pt idx="28685">
                  <c:v>0.79258015046296293</c:v>
                </c:pt>
                <c:pt idx="28686">
                  <c:v>0.79258120370370377</c:v>
                </c:pt>
                <c:pt idx="28687">
                  <c:v>0.79258223379629633</c:v>
                </c:pt>
                <c:pt idx="28688">
                  <c:v>0.79258328703703695</c:v>
                </c:pt>
                <c:pt idx="28689">
                  <c:v>0.79258432870370366</c:v>
                </c:pt>
                <c:pt idx="28690">
                  <c:v>0.79258535879629621</c:v>
                </c:pt>
                <c:pt idx="28691">
                  <c:v>0.79258640046296291</c:v>
                </c:pt>
                <c:pt idx="28692">
                  <c:v>0.79258744212962962</c:v>
                </c:pt>
                <c:pt idx="28693">
                  <c:v>0.79258848379629632</c:v>
                </c:pt>
                <c:pt idx="28694">
                  <c:v>0.79258953703703705</c:v>
                </c:pt>
                <c:pt idx="28695">
                  <c:v>0.79259056712962961</c:v>
                </c:pt>
                <c:pt idx="28696">
                  <c:v>0.79259160879629631</c:v>
                </c:pt>
                <c:pt idx="28697">
                  <c:v>0.79259265046296301</c:v>
                </c:pt>
                <c:pt idx="28698">
                  <c:v>0.7925936921296296</c:v>
                </c:pt>
                <c:pt idx="28699">
                  <c:v>0.79259474537037045</c:v>
                </c:pt>
                <c:pt idx="28700">
                  <c:v>0.792595775462963</c:v>
                </c:pt>
                <c:pt idx="28701">
                  <c:v>0.7925968171296297</c:v>
                </c:pt>
                <c:pt idx="28702">
                  <c:v>0.79259787037037033</c:v>
                </c:pt>
                <c:pt idx="28703">
                  <c:v>0.79259891203703703</c:v>
                </c:pt>
                <c:pt idx="28704">
                  <c:v>0.79259995370370373</c:v>
                </c:pt>
                <c:pt idx="28705">
                  <c:v>0.79260099537037032</c:v>
                </c:pt>
                <c:pt idx="28706">
                  <c:v>0.79260202546296299</c:v>
                </c:pt>
                <c:pt idx="28707">
                  <c:v>0.79260306712962958</c:v>
                </c:pt>
                <c:pt idx="28708">
                  <c:v>0.79260410879629628</c:v>
                </c:pt>
                <c:pt idx="28709">
                  <c:v>0.79260517361111116</c:v>
                </c:pt>
                <c:pt idx="28710">
                  <c:v>0.79260619212962968</c:v>
                </c:pt>
                <c:pt idx="28711">
                  <c:v>0.79260723379629627</c:v>
                </c:pt>
                <c:pt idx="28712">
                  <c:v>0.79260827546296297</c:v>
                </c:pt>
                <c:pt idx="28713">
                  <c:v>0.7926093287037036</c:v>
                </c:pt>
                <c:pt idx="28714">
                  <c:v>0.7926103703703703</c:v>
                </c:pt>
                <c:pt idx="28715">
                  <c:v>0.79261140046296286</c:v>
                </c:pt>
                <c:pt idx="28716">
                  <c:v>0.79261244212962956</c:v>
                </c:pt>
                <c:pt idx="28717">
                  <c:v>0.79261348379629626</c:v>
                </c:pt>
                <c:pt idx="28718">
                  <c:v>0.79261452546296296</c:v>
                </c:pt>
                <c:pt idx="28719">
                  <c:v>0.79261556712962966</c:v>
                </c:pt>
                <c:pt idx="28720">
                  <c:v>0.79261660879629625</c:v>
                </c:pt>
                <c:pt idx="28721">
                  <c:v>0.79261765046296295</c:v>
                </c:pt>
                <c:pt idx="28722">
                  <c:v>0.79261869212962965</c:v>
                </c:pt>
                <c:pt idx="28723">
                  <c:v>0.79261973379629636</c:v>
                </c:pt>
                <c:pt idx="28724">
                  <c:v>0.79262077546296295</c:v>
                </c:pt>
                <c:pt idx="28725">
                  <c:v>0.79262182870370379</c:v>
                </c:pt>
                <c:pt idx="28726">
                  <c:v>0.79262285879629635</c:v>
                </c:pt>
                <c:pt idx="28727">
                  <c:v>0.79262390046296305</c:v>
                </c:pt>
                <c:pt idx="28728">
                  <c:v>0.79262494212962953</c:v>
                </c:pt>
                <c:pt idx="28729">
                  <c:v>0.79262598379629623</c:v>
                </c:pt>
                <c:pt idx="28730">
                  <c:v>0.79262702546296293</c:v>
                </c:pt>
                <c:pt idx="28731">
                  <c:v>0.79262806712962963</c:v>
                </c:pt>
                <c:pt idx="28732">
                  <c:v>0.79262910879629622</c:v>
                </c:pt>
                <c:pt idx="28733">
                  <c:v>0.79263016203703707</c:v>
                </c:pt>
                <c:pt idx="28734">
                  <c:v>0.79263119212962962</c:v>
                </c:pt>
                <c:pt idx="28735">
                  <c:v>0.79263223379629633</c:v>
                </c:pt>
                <c:pt idx="28736">
                  <c:v>0.79263327546296303</c:v>
                </c:pt>
                <c:pt idx="28737">
                  <c:v>0.79263431712962962</c:v>
                </c:pt>
                <c:pt idx="28738">
                  <c:v>0.79263535879629632</c:v>
                </c:pt>
                <c:pt idx="28739">
                  <c:v>0.79263640046296302</c:v>
                </c:pt>
                <c:pt idx="28740">
                  <c:v>0.79263745370370364</c:v>
                </c:pt>
                <c:pt idx="28741">
                  <c:v>0.7926384837962962</c:v>
                </c:pt>
                <c:pt idx="28742">
                  <c:v>0.7926395254629629</c:v>
                </c:pt>
                <c:pt idx="28743">
                  <c:v>0.7926405671296296</c:v>
                </c:pt>
                <c:pt idx="28744">
                  <c:v>0.7926416087962963</c:v>
                </c:pt>
                <c:pt idx="28745">
                  <c:v>0.79264266203703704</c:v>
                </c:pt>
                <c:pt idx="28746">
                  <c:v>0.7926436921296296</c:v>
                </c:pt>
                <c:pt idx="28747">
                  <c:v>0.7926447337962963</c:v>
                </c:pt>
                <c:pt idx="28748">
                  <c:v>0.792645775462963</c:v>
                </c:pt>
                <c:pt idx="28749">
                  <c:v>0.7926468171296297</c:v>
                </c:pt>
                <c:pt idx="28750">
                  <c:v>0.79264787037037043</c:v>
                </c:pt>
                <c:pt idx="28751">
                  <c:v>0.79264890046296299</c:v>
                </c:pt>
                <c:pt idx="28752">
                  <c:v>0.79264994212962969</c:v>
                </c:pt>
                <c:pt idx="28753">
                  <c:v>0.79265099537037031</c:v>
                </c:pt>
                <c:pt idx="28754">
                  <c:v>0.79265202546296287</c:v>
                </c:pt>
                <c:pt idx="28755">
                  <c:v>0.79265306712962957</c:v>
                </c:pt>
                <c:pt idx="28756">
                  <c:v>0.79265410879629628</c:v>
                </c:pt>
                <c:pt idx="28757">
                  <c:v>0.79265515046296298</c:v>
                </c:pt>
                <c:pt idx="28758">
                  <c:v>0.79265619212962957</c:v>
                </c:pt>
                <c:pt idx="28759">
                  <c:v>0.79265723379629627</c:v>
                </c:pt>
                <c:pt idx="28760">
                  <c:v>0.79265827546296297</c:v>
                </c:pt>
                <c:pt idx="28761">
                  <c:v>0.79265931712962967</c:v>
                </c:pt>
                <c:pt idx="28762">
                  <c:v>0.79266035879629626</c:v>
                </c:pt>
                <c:pt idx="28763">
                  <c:v>0.79266141203703711</c:v>
                </c:pt>
                <c:pt idx="28764">
                  <c:v>0.79266244212962966</c:v>
                </c:pt>
                <c:pt idx="28765">
                  <c:v>0.79266348379629636</c:v>
                </c:pt>
                <c:pt idx="28766">
                  <c:v>0.79266452546296307</c:v>
                </c:pt>
                <c:pt idx="28767">
                  <c:v>0.79266556712962954</c:v>
                </c:pt>
                <c:pt idx="28768">
                  <c:v>0.79266660879629625</c:v>
                </c:pt>
                <c:pt idx="28769">
                  <c:v>0.79266765046296295</c:v>
                </c:pt>
                <c:pt idx="28770">
                  <c:v>0.79266870370370368</c:v>
                </c:pt>
                <c:pt idx="28771">
                  <c:v>0.79266973379629624</c:v>
                </c:pt>
                <c:pt idx="28772">
                  <c:v>0.79267077546296294</c:v>
                </c:pt>
                <c:pt idx="28773">
                  <c:v>0.79267181712962964</c:v>
                </c:pt>
                <c:pt idx="28774">
                  <c:v>0.79267285879629634</c:v>
                </c:pt>
                <c:pt idx="28775">
                  <c:v>0.79267390046296293</c:v>
                </c:pt>
                <c:pt idx="28776">
                  <c:v>0.79267494212962963</c:v>
                </c:pt>
                <c:pt idx="28777">
                  <c:v>0.79267598379629634</c:v>
                </c:pt>
                <c:pt idx="28778">
                  <c:v>0.79267702546296304</c:v>
                </c:pt>
                <c:pt idx="28779">
                  <c:v>0.79267806712962974</c:v>
                </c:pt>
                <c:pt idx="28780">
                  <c:v>0.79267912037037036</c:v>
                </c:pt>
                <c:pt idx="28781">
                  <c:v>0.79268015046296292</c:v>
                </c:pt>
                <c:pt idx="28782">
                  <c:v>0.79268119212962962</c:v>
                </c:pt>
                <c:pt idx="28783">
                  <c:v>0.79268223379629632</c:v>
                </c:pt>
                <c:pt idx="28784">
                  <c:v>0.79268396990740742</c:v>
                </c:pt>
                <c:pt idx="28785">
                  <c:v>0.79268501157407412</c:v>
                </c:pt>
                <c:pt idx="28786">
                  <c:v>0.79268605324074082</c:v>
                </c:pt>
                <c:pt idx="28787">
                  <c:v>0.79268708333333338</c:v>
                </c:pt>
                <c:pt idx="28788">
                  <c:v>0.79268812500000008</c:v>
                </c:pt>
                <c:pt idx="28789">
                  <c:v>0.7926891782407407</c:v>
                </c:pt>
                <c:pt idx="28790">
                  <c:v>0.79269023148148143</c:v>
                </c:pt>
                <c:pt idx="28791">
                  <c:v>0.7926912615740741</c:v>
                </c:pt>
                <c:pt idx="28792">
                  <c:v>0.79269231481481484</c:v>
                </c:pt>
                <c:pt idx="28793">
                  <c:v>0.79269337962962971</c:v>
                </c:pt>
                <c:pt idx="28794">
                  <c:v>0.79269438657407409</c:v>
                </c:pt>
                <c:pt idx="28795">
                  <c:v>0.7926954282407408</c:v>
                </c:pt>
                <c:pt idx="28796">
                  <c:v>0.79269646990740739</c:v>
                </c:pt>
                <c:pt idx="28797">
                  <c:v>0.79269752314814823</c:v>
                </c:pt>
                <c:pt idx="28798">
                  <c:v>0.79269855324074079</c:v>
                </c:pt>
                <c:pt idx="28799">
                  <c:v>0.79269959490740749</c:v>
                </c:pt>
                <c:pt idx="28800">
                  <c:v>0.79270065972222226</c:v>
                </c:pt>
                <c:pt idx="28801">
                  <c:v>0.79270167824074067</c:v>
                </c:pt>
                <c:pt idx="28802">
                  <c:v>0.79270271990740737</c:v>
                </c:pt>
                <c:pt idx="28803">
                  <c:v>0.79270377314814811</c:v>
                </c:pt>
                <c:pt idx="28804">
                  <c:v>0.79270480324074077</c:v>
                </c:pt>
                <c:pt idx="28805">
                  <c:v>0.79270584490740736</c:v>
                </c:pt>
                <c:pt idx="28806">
                  <c:v>0.79270688657407407</c:v>
                </c:pt>
                <c:pt idx="28807">
                  <c:v>0.79270792824074077</c:v>
                </c:pt>
                <c:pt idx="28808">
                  <c:v>0.79270896990740747</c:v>
                </c:pt>
                <c:pt idx="28809">
                  <c:v>0.79271035879629625</c:v>
                </c:pt>
                <c:pt idx="28810">
                  <c:v>0.79271140046296296</c:v>
                </c:pt>
                <c:pt idx="28811">
                  <c:v>0.79271245370370369</c:v>
                </c:pt>
                <c:pt idx="28812">
                  <c:v>0.79271348379629636</c:v>
                </c:pt>
                <c:pt idx="28813">
                  <c:v>0.79271452546296295</c:v>
                </c:pt>
                <c:pt idx="28814">
                  <c:v>0.79271556712962965</c:v>
                </c:pt>
                <c:pt idx="28815">
                  <c:v>0.79271660879629635</c:v>
                </c:pt>
                <c:pt idx="28816">
                  <c:v>0.79271765046296305</c:v>
                </c:pt>
                <c:pt idx="28817">
                  <c:v>0.79271869212962953</c:v>
                </c:pt>
                <c:pt idx="28818">
                  <c:v>0.79271973379629623</c:v>
                </c:pt>
                <c:pt idx="28819">
                  <c:v>0.79272077546296293</c:v>
                </c:pt>
                <c:pt idx="28820">
                  <c:v>0.79272181712962964</c:v>
                </c:pt>
                <c:pt idx="28821">
                  <c:v>0.79272285879629623</c:v>
                </c:pt>
                <c:pt idx="28822">
                  <c:v>0.79272424768518512</c:v>
                </c:pt>
                <c:pt idx="28823">
                  <c:v>0.79272528935185183</c:v>
                </c:pt>
                <c:pt idx="28824">
                  <c:v>0.79272634259259256</c:v>
                </c:pt>
                <c:pt idx="28825">
                  <c:v>0.79272737268518512</c:v>
                </c:pt>
                <c:pt idx="28826">
                  <c:v>0.79272842592592596</c:v>
                </c:pt>
                <c:pt idx="28827">
                  <c:v>0.79272945601851852</c:v>
                </c:pt>
                <c:pt idx="28828">
                  <c:v>0.79273049768518522</c:v>
                </c:pt>
                <c:pt idx="28829">
                  <c:v>0.79273153935185192</c:v>
                </c:pt>
                <c:pt idx="28830">
                  <c:v>0.79273258101851851</c:v>
                </c:pt>
                <c:pt idx="28831">
                  <c:v>0.79273362268518521</c:v>
                </c:pt>
                <c:pt idx="28832">
                  <c:v>0.79273467592592584</c:v>
                </c:pt>
                <c:pt idx="28833">
                  <c:v>0.79273570601851862</c:v>
                </c:pt>
                <c:pt idx="28834">
                  <c:v>0.79273674768518509</c:v>
                </c:pt>
                <c:pt idx="28835">
                  <c:v>0.7927377893518518</c:v>
                </c:pt>
                <c:pt idx="28836">
                  <c:v>0.79273884259259253</c:v>
                </c:pt>
                <c:pt idx="28837">
                  <c:v>0.7927398726851852</c:v>
                </c:pt>
                <c:pt idx="28838">
                  <c:v>0.79274127314814813</c:v>
                </c:pt>
                <c:pt idx="28839">
                  <c:v>0.79274230324074069</c:v>
                </c:pt>
                <c:pt idx="28840">
                  <c:v>0.79274335648148142</c:v>
                </c:pt>
                <c:pt idx="28841">
                  <c:v>0.79274438657407409</c:v>
                </c:pt>
                <c:pt idx="28842">
                  <c:v>0.79274542824074068</c:v>
                </c:pt>
                <c:pt idx="28843">
                  <c:v>0.79274646990740738</c:v>
                </c:pt>
                <c:pt idx="28844">
                  <c:v>0.79274751157407408</c:v>
                </c:pt>
                <c:pt idx="28845">
                  <c:v>0.79274855324074078</c:v>
                </c:pt>
                <c:pt idx="28846">
                  <c:v>0.79274959490740737</c:v>
                </c:pt>
                <c:pt idx="28847">
                  <c:v>0.79275063657407407</c:v>
                </c:pt>
                <c:pt idx="28848">
                  <c:v>0.79275167824074078</c:v>
                </c:pt>
                <c:pt idx="28849">
                  <c:v>0.7927527314814814</c:v>
                </c:pt>
                <c:pt idx="28850">
                  <c:v>0.7927537731481481</c:v>
                </c:pt>
                <c:pt idx="28851">
                  <c:v>0.79275480324074066</c:v>
                </c:pt>
                <c:pt idx="28852">
                  <c:v>0.79275584490740736</c:v>
                </c:pt>
                <c:pt idx="28853">
                  <c:v>0.79275688657407406</c:v>
                </c:pt>
                <c:pt idx="28854">
                  <c:v>0.79275792824074076</c:v>
                </c:pt>
                <c:pt idx="28855">
                  <c:v>0.79275896990740735</c:v>
                </c:pt>
                <c:pt idx="28856">
                  <c:v>0.79276001157407405</c:v>
                </c:pt>
                <c:pt idx="28857">
                  <c:v>0.79276105324074075</c:v>
                </c:pt>
                <c:pt idx="28858">
                  <c:v>0.79276209490740746</c:v>
                </c:pt>
                <c:pt idx="28859">
                  <c:v>0.79276313657407405</c:v>
                </c:pt>
                <c:pt idx="28860">
                  <c:v>0.79276417824074075</c:v>
                </c:pt>
                <c:pt idx="28861">
                  <c:v>0.79276523148148159</c:v>
                </c:pt>
                <c:pt idx="28862">
                  <c:v>0.79276626157407415</c:v>
                </c:pt>
                <c:pt idx="28863">
                  <c:v>0.79276729166666671</c:v>
                </c:pt>
                <c:pt idx="28864">
                  <c:v>0.79276834490740733</c:v>
                </c:pt>
                <c:pt idx="28865">
                  <c:v>0.79276938657407403</c:v>
                </c:pt>
                <c:pt idx="28866">
                  <c:v>0.79277042824074073</c:v>
                </c:pt>
                <c:pt idx="28867">
                  <c:v>0.79277146990740743</c:v>
                </c:pt>
                <c:pt idx="28868">
                  <c:v>0.79277251157407402</c:v>
                </c:pt>
                <c:pt idx="28869">
                  <c:v>0.79277355324074072</c:v>
                </c:pt>
                <c:pt idx="28870">
                  <c:v>0.79277460648148146</c:v>
                </c:pt>
                <c:pt idx="28871">
                  <c:v>0.79277563657407413</c:v>
                </c:pt>
                <c:pt idx="28872">
                  <c:v>0.79277667824074072</c:v>
                </c:pt>
                <c:pt idx="28873">
                  <c:v>0.79277773148148156</c:v>
                </c:pt>
                <c:pt idx="28874">
                  <c:v>0.79277874999999998</c:v>
                </c:pt>
                <c:pt idx="28875">
                  <c:v>0.79277980324074082</c:v>
                </c:pt>
                <c:pt idx="28876">
                  <c:v>0.7927808449074073</c:v>
                </c:pt>
                <c:pt idx="28877">
                  <c:v>0.79278189814814815</c:v>
                </c:pt>
                <c:pt idx="28878">
                  <c:v>0.7927829282407407</c:v>
                </c:pt>
                <c:pt idx="28879">
                  <c:v>0.7927839699074074</c:v>
                </c:pt>
                <c:pt idx="28880">
                  <c:v>0.79278502314814814</c:v>
                </c:pt>
                <c:pt idx="28881">
                  <c:v>0.7927860532407407</c:v>
                </c:pt>
                <c:pt idx="28882">
                  <c:v>0.79278710648148154</c:v>
                </c:pt>
                <c:pt idx="28883">
                  <c:v>0.7927881365740741</c:v>
                </c:pt>
                <c:pt idx="28884">
                  <c:v>0.7927891782407408</c:v>
                </c:pt>
                <c:pt idx="28885">
                  <c:v>0.79279021990740739</c:v>
                </c:pt>
                <c:pt idx="28886">
                  <c:v>0.79279126157407409</c:v>
                </c:pt>
                <c:pt idx="28887">
                  <c:v>0.79279230324074079</c:v>
                </c:pt>
                <c:pt idx="28888">
                  <c:v>0.79279334490740749</c:v>
                </c:pt>
                <c:pt idx="28889">
                  <c:v>0.79279438657407397</c:v>
                </c:pt>
                <c:pt idx="28890">
                  <c:v>0.79279542824074067</c:v>
                </c:pt>
                <c:pt idx="28891">
                  <c:v>0.79279646990740738</c:v>
                </c:pt>
                <c:pt idx="28892">
                  <c:v>0.79279751157407408</c:v>
                </c:pt>
                <c:pt idx="28893">
                  <c:v>0.79279855324074078</c:v>
                </c:pt>
                <c:pt idx="28894">
                  <c:v>0.79279959490740737</c:v>
                </c:pt>
                <c:pt idx="28895">
                  <c:v>0.79280063657407407</c:v>
                </c:pt>
                <c:pt idx="28896">
                  <c:v>0.79280167824074077</c:v>
                </c:pt>
                <c:pt idx="28897">
                  <c:v>0.79280270833333333</c:v>
                </c:pt>
                <c:pt idx="28898">
                  <c:v>0.79280375000000003</c:v>
                </c:pt>
                <c:pt idx="28899">
                  <c:v>0.79280480324074076</c:v>
                </c:pt>
                <c:pt idx="28900">
                  <c:v>0.79280584490740746</c:v>
                </c:pt>
                <c:pt idx="28901">
                  <c:v>0.79280688657407417</c:v>
                </c:pt>
                <c:pt idx="28902">
                  <c:v>0.79280792824074064</c:v>
                </c:pt>
                <c:pt idx="28903">
                  <c:v>0.79280896990740735</c:v>
                </c:pt>
                <c:pt idx="28904">
                  <c:v>0.79281001157407405</c:v>
                </c:pt>
                <c:pt idx="28905">
                  <c:v>0.79281105324074075</c:v>
                </c:pt>
                <c:pt idx="28906">
                  <c:v>0.79281209490740734</c:v>
                </c:pt>
                <c:pt idx="28907">
                  <c:v>0.79281313657407404</c:v>
                </c:pt>
                <c:pt idx="28908">
                  <c:v>0.79281417824074074</c:v>
                </c:pt>
                <c:pt idx="28909">
                  <c:v>0.79281523148148147</c:v>
                </c:pt>
                <c:pt idx="28910">
                  <c:v>0.79281626157407414</c:v>
                </c:pt>
                <c:pt idx="28911">
                  <c:v>0.79281730324074073</c:v>
                </c:pt>
                <c:pt idx="28912">
                  <c:v>0.79281834490740744</c:v>
                </c:pt>
                <c:pt idx="28913">
                  <c:v>0.79281938657407414</c:v>
                </c:pt>
                <c:pt idx="28914">
                  <c:v>0.7928204513888889</c:v>
                </c:pt>
                <c:pt idx="28915">
                  <c:v>0.79282146990740732</c:v>
                </c:pt>
                <c:pt idx="28916">
                  <c:v>0.79282251157407402</c:v>
                </c:pt>
                <c:pt idx="28917">
                  <c:v>0.79282355324074072</c:v>
                </c:pt>
                <c:pt idx="28918">
                  <c:v>0.79282459490740742</c:v>
                </c:pt>
                <c:pt idx="28919">
                  <c:v>0.79282563657407401</c:v>
                </c:pt>
                <c:pt idx="28920">
                  <c:v>0.79282667824074071</c:v>
                </c:pt>
                <c:pt idx="28921">
                  <c:v>0.79282771990740741</c:v>
                </c:pt>
                <c:pt idx="28922">
                  <c:v>0.79282878472222229</c:v>
                </c:pt>
                <c:pt idx="28923">
                  <c:v>0.7928298032407407</c:v>
                </c:pt>
                <c:pt idx="28924">
                  <c:v>0.79283084490740741</c:v>
                </c:pt>
                <c:pt idx="28925">
                  <c:v>0.79283188657407411</c:v>
                </c:pt>
                <c:pt idx="28926">
                  <c:v>0.79283292824074081</c:v>
                </c:pt>
                <c:pt idx="28927">
                  <c:v>0.79283396990740751</c:v>
                </c:pt>
                <c:pt idx="28928">
                  <c:v>0.79283501157407399</c:v>
                </c:pt>
                <c:pt idx="28929">
                  <c:v>0.79283606481481483</c:v>
                </c:pt>
                <c:pt idx="28930">
                  <c:v>0.79283709490740739</c:v>
                </c:pt>
                <c:pt idx="28931">
                  <c:v>0.79283813657407409</c:v>
                </c:pt>
                <c:pt idx="28932">
                  <c:v>0.79283917824074068</c:v>
                </c:pt>
                <c:pt idx="28933">
                  <c:v>0.79284020833333335</c:v>
                </c:pt>
                <c:pt idx="28934">
                  <c:v>0.79284124999999994</c:v>
                </c:pt>
                <c:pt idx="28935">
                  <c:v>0.79284229166666664</c:v>
                </c:pt>
                <c:pt idx="28936">
                  <c:v>0.79284333333333334</c:v>
                </c:pt>
                <c:pt idx="28937">
                  <c:v>0.79284438657407408</c:v>
                </c:pt>
                <c:pt idx="28938">
                  <c:v>0.79284542824074078</c:v>
                </c:pt>
                <c:pt idx="28939">
                  <c:v>0.79284646990740748</c:v>
                </c:pt>
                <c:pt idx="28940">
                  <c:v>0.79284751157407418</c:v>
                </c:pt>
                <c:pt idx="28941">
                  <c:v>0.79284855324074066</c:v>
                </c:pt>
                <c:pt idx="28942">
                  <c:v>0.79284959490740736</c:v>
                </c:pt>
                <c:pt idx="28943">
                  <c:v>0.79285063657407406</c:v>
                </c:pt>
                <c:pt idx="28944">
                  <c:v>0.79285167824074076</c:v>
                </c:pt>
                <c:pt idx="28945">
                  <c:v>0.79285271990740736</c:v>
                </c:pt>
                <c:pt idx="28946">
                  <c:v>0.79285376157407406</c:v>
                </c:pt>
                <c:pt idx="28947">
                  <c:v>0.79285480324074076</c:v>
                </c:pt>
                <c:pt idx="28948">
                  <c:v>0.79285584490740746</c:v>
                </c:pt>
                <c:pt idx="28949">
                  <c:v>0.79285723379629625</c:v>
                </c:pt>
                <c:pt idx="28950">
                  <c:v>0.79285827546296295</c:v>
                </c:pt>
                <c:pt idx="28951">
                  <c:v>0.79285931712962965</c:v>
                </c:pt>
                <c:pt idx="28952">
                  <c:v>0.79286034722222221</c:v>
                </c:pt>
                <c:pt idx="28953">
                  <c:v>0.79286140046296294</c:v>
                </c:pt>
                <c:pt idx="28954">
                  <c:v>0.79286244212962964</c:v>
                </c:pt>
                <c:pt idx="28955">
                  <c:v>0.79286348379629634</c:v>
                </c:pt>
                <c:pt idx="28956">
                  <c:v>0.79286452546296304</c:v>
                </c:pt>
                <c:pt idx="28957">
                  <c:v>0.79286557870370367</c:v>
                </c:pt>
                <c:pt idx="28958">
                  <c:v>0.79286660879629622</c:v>
                </c:pt>
                <c:pt idx="28959">
                  <c:v>0.79286765046296293</c:v>
                </c:pt>
                <c:pt idx="28960">
                  <c:v>0.79286869212962963</c:v>
                </c:pt>
                <c:pt idx="28961">
                  <c:v>0.79286973379629633</c:v>
                </c:pt>
                <c:pt idx="28962">
                  <c:v>0.79287077546296292</c:v>
                </c:pt>
                <c:pt idx="28963">
                  <c:v>0.79287180555555559</c:v>
                </c:pt>
                <c:pt idx="28964">
                  <c:v>0.79287285879629632</c:v>
                </c:pt>
                <c:pt idx="28965">
                  <c:v>0.79287390046296302</c:v>
                </c:pt>
                <c:pt idx="28966">
                  <c:v>0.79287496527777768</c:v>
                </c:pt>
                <c:pt idx="28967">
                  <c:v>0.79287598379629631</c:v>
                </c:pt>
                <c:pt idx="28968">
                  <c:v>0.79287702546296301</c:v>
                </c:pt>
                <c:pt idx="28969">
                  <c:v>0.79287806712962972</c:v>
                </c:pt>
                <c:pt idx="28970">
                  <c:v>0.79287912037037034</c:v>
                </c:pt>
                <c:pt idx="28971">
                  <c:v>0.7928801504629629</c:v>
                </c:pt>
                <c:pt idx="28972">
                  <c:v>0.7928811921296296</c:v>
                </c:pt>
                <c:pt idx="28973">
                  <c:v>0.7928822337962963</c:v>
                </c:pt>
                <c:pt idx="28974">
                  <c:v>0.79288326388888886</c:v>
                </c:pt>
                <c:pt idx="28975">
                  <c:v>0.79288431712962959</c:v>
                </c:pt>
                <c:pt idx="28976">
                  <c:v>0.79288535879629629</c:v>
                </c:pt>
                <c:pt idx="28977">
                  <c:v>0.79288640046296299</c:v>
                </c:pt>
                <c:pt idx="28978">
                  <c:v>0.79288744212962969</c:v>
                </c:pt>
                <c:pt idx="28979">
                  <c:v>0.79288848379629628</c:v>
                </c:pt>
                <c:pt idx="28980">
                  <c:v>0.79288952546296299</c:v>
                </c:pt>
                <c:pt idx="28981">
                  <c:v>0.79289056712962969</c:v>
                </c:pt>
                <c:pt idx="28982">
                  <c:v>0.79289160879629639</c:v>
                </c:pt>
                <c:pt idx="28983">
                  <c:v>0.79289265046296287</c:v>
                </c:pt>
                <c:pt idx="28984">
                  <c:v>0.79289370370370371</c:v>
                </c:pt>
                <c:pt idx="28985">
                  <c:v>0.79289473379629627</c:v>
                </c:pt>
                <c:pt idx="28986">
                  <c:v>0.79289577546296297</c:v>
                </c:pt>
                <c:pt idx="28987">
                  <c:v>0.79289681712962956</c:v>
                </c:pt>
                <c:pt idx="28988">
                  <c:v>0.79289785879629626</c:v>
                </c:pt>
                <c:pt idx="28989">
                  <c:v>0.79289890046296296</c:v>
                </c:pt>
                <c:pt idx="28990">
                  <c:v>0.79289994212962966</c:v>
                </c:pt>
                <c:pt idx="28991">
                  <c:v>0.79290098379629637</c:v>
                </c:pt>
                <c:pt idx="28992">
                  <c:v>0.79290202546296296</c:v>
                </c:pt>
                <c:pt idx="28993">
                  <c:v>0.7929030787037038</c:v>
                </c:pt>
                <c:pt idx="28994">
                  <c:v>0.79290410879629636</c:v>
                </c:pt>
                <c:pt idx="28995">
                  <c:v>0.79290515046296306</c:v>
                </c:pt>
                <c:pt idx="28996">
                  <c:v>0.79290619212962954</c:v>
                </c:pt>
                <c:pt idx="28997">
                  <c:v>0.79290723379629624</c:v>
                </c:pt>
                <c:pt idx="28998">
                  <c:v>0.79290827546296294</c:v>
                </c:pt>
                <c:pt idx="28999">
                  <c:v>0.79290931712962964</c:v>
                </c:pt>
                <c:pt idx="29000">
                  <c:v>0.79291035879629623</c:v>
                </c:pt>
                <c:pt idx="29001">
                  <c:v>0.79291141203703708</c:v>
                </c:pt>
                <c:pt idx="29002">
                  <c:v>0.79291245370370367</c:v>
                </c:pt>
                <c:pt idx="29003">
                  <c:v>0.79291348379629634</c:v>
                </c:pt>
                <c:pt idx="29004">
                  <c:v>0.79291487268518512</c:v>
                </c:pt>
                <c:pt idx="29005">
                  <c:v>0.79291591435185182</c:v>
                </c:pt>
                <c:pt idx="29006">
                  <c:v>0.79291695601851853</c:v>
                </c:pt>
                <c:pt idx="29007">
                  <c:v>0.79291798611111108</c:v>
                </c:pt>
                <c:pt idx="29008">
                  <c:v>0.79291903935185182</c:v>
                </c:pt>
                <c:pt idx="29009">
                  <c:v>0.79292008101851852</c:v>
                </c:pt>
                <c:pt idx="29010">
                  <c:v>0.79292113425925936</c:v>
                </c:pt>
                <c:pt idx="29011">
                  <c:v>0.79292217592592584</c:v>
                </c:pt>
                <c:pt idx="29012">
                  <c:v>0.79292320601851862</c:v>
                </c:pt>
                <c:pt idx="29013">
                  <c:v>0.7929242476851851</c:v>
                </c:pt>
                <c:pt idx="29014">
                  <c:v>0.7929252893518518</c:v>
                </c:pt>
                <c:pt idx="29015">
                  <c:v>0.7929263310185185</c:v>
                </c:pt>
                <c:pt idx="29016">
                  <c:v>0.79292737268518521</c:v>
                </c:pt>
                <c:pt idx="29017">
                  <c:v>0.7929284143518518</c:v>
                </c:pt>
                <c:pt idx="29018">
                  <c:v>0.7929294560185185</c:v>
                </c:pt>
                <c:pt idx="29019">
                  <c:v>0.7929304976851852</c:v>
                </c:pt>
                <c:pt idx="29020">
                  <c:v>0.7929315393518519</c:v>
                </c:pt>
                <c:pt idx="29021">
                  <c:v>0.79293258101851849</c:v>
                </c:pt>
                <c:pt idx="29022">
                  <c:v>0.79293362268518519</c:v>
                </c:pt>
                <c:pt idx="29023">
                  <c:v>0.79293466435185189</c:v>
                </c:pt>
                <c:pt idx="29024">
                  <c:v>0.79293570601851859</c:v>
                </c:pt>
                <c:pt idx="29025">
                  <c:v>0.79293674768518529</c:v>
                </c:pt>
                <c:pt idx="29026">
                  <c:v>0.79293780092592592</c:v>
                </c:pt>
                <c:pt idx="29027">
                  <c:v>0.79293883101851848</c:v>
                </c:pt>
                <c:pt idx="29028">
                  <c:v>0.79293987268518518</c:v>
                </c:pt>
                <c:pt idx="29029">
                  <c:v>0.79294091435185188</c:v>
                </c:pt>
                <c:pt idx="29030">
                  <c:v>0.79294195601851847</c:v>
                </c:pt>
                <c:pt idx="29031">
                  <c:v>0.79294299768518517</c:v>
                </c:pt>
                <c:pt idx="29032">
                  <c:v>0.79294403935185187</c:v>
                </c:pt>
                <c:pt idx="29033">
                  <c:v>0.79294508101851857</c:v>
                </c:pt>
                <c:pt idx="29034">
                  <c:v>0.79294612268518516</c:v>
                </c:pt>
                <c:pt idx="29035">
                  <c:v>0.79294717592592601</c:v>
                </c:pt>
                <c:pt idx="29036">
                  <c:v>0.79294820601851856</c:v>
                </c:pt>
                <c:pt idx="29037">
                  <c:v>0.79294924768518527</c:v>
                </c:pt>
                <c:pt idx="29038">
                  <c:v>0.79295028935185174</c:v>
                </c:pt>
                <c:pt idx="29039">
                  <c:v>0.79295133101851845</c:v>
                </c:pt>
                <c:pt idx="29040">
                  <c:v>0.79295237268518515</c:v>
                </c:pt>
                <c:pt idx="29041">
                  <c:v>0.79295341435185185</c:v>
                </c:pt>
                <c:pt idx="29042">
                  <c:v>0.79295446759259258</c:v>
                </c:pt>
                <c:pt idx="29043">
                  <c:v>0.79295549768518514</c:v>
                </c:pt>
                <c:pt idx="29044">
                  <c:v>0.79295653935185184</c:v>
                </c:pt>
                <c:pt idx="29045">
                  <c:v>0.79295758101851854</c:v>
                </c:pt>
                <c:pt idx="29046">
                  <c:v>0.79295862268518524</c:v>
                </c:pt>
                <c:pt idx="29047">
                  <c:v>0.79295966435185183</c:v>
                </c:pt>
                <c:pt idx="29048">
                  <c:v>0.79296070601851854</c:v>
                </c:pt>
                <c:pt idx="29049">
                  <c:v>0.79296173611111109</c:v>
                </c:pt>
                <c:pt idx="29050">
                  <c:v>0.79296277777777779</c:v>
                </c:pt>
                <c:pt idx="29051">
                  <c:v>0.7929638194444445</c:v>
                </c:pt>
                <c:pt idx="29052">
                  <c:v>0.79296487268518512</c:v>
                </c:pt>
                <c:pt idx="29053">
                  <c:v>0.79296591435185182</c:v>
                </c:pt>
                <c:pt idx="29054">
                  <c:v>0.79296695601851852</c:v>
                </c:pt>
                <c:pt idx="29055">
                  <c:v>0.79296799768518522</c:v>
                </c:pt>
                <c:pt idx="29056">
                  <c:v>0.79296903935185181</c:v>
                </c:pt>
                <c:pt idx="29057">
                  <c:v>0.79297008101851851</c:v>
                </c:pt>
                <c:pt idx="29058">
                  <c:v>0.79297112268518521</c:v>
                </c:pt>
                <c:pt idx="29059">
                  <c:v>0.79297217592592595</c:v>
                </c:pt>
                <c:pt idx="29060">
                  <c:v>0.7929735532407407</c:v>
                </c:pt>
                <c:pt idx="29061">
                  <c:v>0.7929745949074074</c:v>
                </c:pt>
                <c:pt idx="29062">
                  <c:v>0.79297562499999996</c:v>
                </c:pt>
                <c:pt idx="29063">
                  <c:v>0.79297667824074081</c:v>
                </c:pt>
                <c:pt idx="29064">
                  <c:v>0.7929777199074074</c:v>
                </c:pt>
                <c:pt idx="29065">
                  <c:v>0.7929787615740741</c:v>
                </c:pt>
                <c:pt idx="29066">
                  <c:v>0.79297981481481472</c:v>
                </c:pt>
                <c:pt idx="29067">
                  <c:v>0.7929808449074075</c:v>
                </c:pt>
                <c:pt idx="29068">
                  <c:v>0.79298188657407398</c:v>
                </c:pt>
                <c:pt idx="29069">
                  <c:v>0.79298292824074068</c:v>
                </c:pt>
                <c:pt idx="29070">
                  <c:v>0.79298396990740738</c:v>
                </c:pt>
                <c:pt idx="29071">
                  <c:v>0.79298502314814812</c:v>
                </c:pt>
                <c:pt idx="29072">
                  <c:v>0.79298605324074067</c:v>
                </c:pt>
                <c:pt idx="29073">
                  <c:v>0.79298708333333334</c:v>
                </c:pt>
                <c:pt idx="29074">
                  <c:v>0.79298813657407408</c:v>
                </c:pt>
                <c:pt idx="29075">
                  <c:v>0.79298917824074078</c:v>
                </c:pt>
                <c:pt idx="29076">
                  <c:v>0.79299021990740748</c:v>
                </c:pt>
                <c:pt idx="29077">
                  <c:v>0.79299126157407407</c:v>
                </c:pt>
                <c:pt idx="29078">
                  <c:v>0.79299230324074077</c:v>
                </c:pt>
                <c:pt idx="29079">
                  <c:v>0.79299335648148139</c:v>
                </c:pt>
                <c:pt idx="29080">
                  <c:v>0.79299438657407417</c:v>
                </c:pt>
                <c:pt idx="29081">
                  <c:v>0.79299542824074065</c:v>
                </c:pt>
                <c:pt idx="29082">
                  <c:v>0.79299646990740735</c:v>
                </c:pt>
                <c:pt idx="29083">
                  <c:v>0.79299751157407405</c:v>
                </c:pt>
                <c:pt idx="29084">
                  <c:v>0.79299858796296296</c:v>
                </c:pt>
                <c:pt idx="29085">
                  <c:v>0.79299959490740735</c:v>
                </c:pt>
                <c:pt idx="29086">
                  <c:v>0.79300063657407405</c:v>
                </c:pt>
                <c:pt idx="29087">
                  <c:v>0.79300167824074075</c:v>
                </c:pt>
                <c:pt idx="29088">
                  <c:v>0.79300271990740745</c:v>
                </c:pt>
                <c:pt idx="29089">
                  <c:v>0.79300376157407404</c:v>
                </c:pt>
                <c:pt idx="29090">
                  <c:v>0.79300480324074074</c:v>
                </c:pt>
                <c:pt idx="29091">
                  <c:v>0.79300584490740744</c:v>
                </c:pt>
                <c:pt idx="29092">
                  <c:v>0.79300688657407414</c:v>
                </c:pt>
                <c:pt idx="29093">
                  <c:v>0.79300793981481477</c:v>
                </c:pt>
                <c:pt idx="29094">
                  <c:v>0.79300896990740732</c:v>
                </c:pt>
                <c:pt idx="29095">
                  <c:v>0.7930100000000001</c:v>
                </c:pt>
                <c:pt idx="29096">
                  <c:v>0.79301105324074073</c:v>
                </c:pt>
                <c:pt idx="29097">
                  <c:v>0.79301209490740743</c:v>
                </c:pt>
                <c:pt idx="29098">
                  <c:v>0.79301314814814816</c:v>
                </c:pt>
                <c:pt idx="29099">
                  <c:v>0.79301417824074072</c:v>
                </c:pt>
                <c:pt idx="29100">
                  <c:v>0.79301521990740742</c:v>
                </c:pt>
                <c:pt idx="29101">
                  <c:v>0.79301626157407412</c:v>
                </c:pt>
                <c:pt idx="29102">
                  <c:v>0.79301731481481486</c:v>
                </c:pt>
                <c:pt idx="29103">
                  <c:v>0.79301834490740741</c:v>
                </c:pt>
                <c:pt idx="29104">
                  <c:v>0.79301938657407411</c:v>
                </c:pt>
                <c:pt idx="29105">
                  <c:v>0.79302042824074082</c:v>
                </c:pt>
                <c:pt idx="29106">
                  <c:v>0.79302155092592586</c:v>
                </c:pt>
                <c:pt idx="29107">
                  <c:v>0.793022511574074</c:v>
                </c:pt>
                <c:pt idx="29108">
                  <c:v>0.7930235532407407</c:v>
                </c:pt>
                <c:pt idx="29109">
                  <c:v>0.7930245949074074</c:v>
                </c:pt>
                <c:pt idx="29110">
                  <c:v>0.7930256365740741</c:v>
                </c:pt>
                <c:pt idx="29111">
                  <c:v>0.79302678240740743</c:v>
                </c:pt>
                <c:pt idx="29112">
                  <c:v>0.79302770833333336</c:v>
                </c:pt>
                <c:pt idx="29113">
                  <c:v>0.79302874999999995</c:v>
                </c:pt>
                <c:pt idx="29114">
                  <c:v>0.79302980324074079</c:v>
                </c:pt>
                <c:pt idx="29115">
                  <c:v>0.79303084490740738</c:v>
                </c:pt>
                <c:pt idx="29116">
                  <c:v>0.79303188657407409</c:v>
                </c:pt>
                <c:pt idx="29117">
                  <c:v>0.79303292824074079</c:v>
                </c:pt>
                <c:pt idx="29118">
                  <c:v>0.79303396990740749</c:v>
                </c:pt>
                <c:pt idx="29119">
                  <c:v>0.79303501157407397</c:v>
                </c:pt>
                <c:pt idx="29120">
                  <c:v>0.79303605324074067</c:v>
                </c:pt>
                <c:pt idx="29121">
                  <c:v>0.79303709490740737</c:v>
                </c:pt>
                <c:pt idx="29122">
                  <c:v>0.79303813657407407</c:v>
                </c:pt>
                <c:pt idx="29123">
                  <c:v>0.79303917824074077</c:v>
                </c:pt>
                <c:pt idx="29124">
                  <c:v>0.79304021990740736</c:v>
                </c:pt>
                <c:pt idx="29125">
                  <c:v>0.79304126157407406</c:v>
                </c:pt>
                <c:pt idx="29126">
                  <c:v>0.79304230324074076</c:v>
                </c:pt>
                <c:pt idx="29127">
                  <c:v>0.79304334490740747</c:v>
                </c:pt>
                <c:pt idx="29128">
                  <c:v>0.79304438657407406</c:v>
                </c:pt>
                <c:pt idx="29129">
                  <c:v>0.79304542824074076</c:v>
                </c:pt>
                <c:pt idx="29130">
                  <c:v>0.79304646990740746</c:v>
                </c:pt>
                <c:pt idx="29131">
                  <c:v>0.79304751157407416</c:v>
                </c:pt>
                <c:pt idx="29132">
                  <c:v>0.79304855324074064</c:v>
                </c:pt>
                <c:pt idx="29133">
                  <c:v>0.79304959490740734</c:v>
                </c:pt>
                <c:pt idx="29134">
                  <c:v>0.79305063657407404</c:v>
                </c:pt>
                <c:pt idx="29135">
                  <c:v>0.79305167824074074</c:v>
                </c:pt>
                <c:pt idx="29136">
                  <c:v>0.79305271990740744</c:v>
                </c:pt>
                <c:pt idx="29137">
                  <c:v>0.79305376157407403</c:v>
                </c:pt>
                <c:pt idx="29138">
                  <c:v>0.79305480324074074</c:v>
                </c:pt>
                <c:pt idx="29139">
                  <c:v>0.793055925925926</c:v>
                </c:pt>
                <c:pt idx="29140">
                  <c:v>0.79305688657407414</c:v>
                </c:pt>
                <c:pt idx="29141">
                  <c:v>0.79305792824074073</c:v>
                </c:pt>
                <c:pt idx="29142">
                  <c:v>0.79305896990740743</c:v>
                </c:pt>
                <c:pt idx="29143">
                  <c:v>0.79306001157407413</c:v>
                </c:pt>
                <c:pt idx="29144">
                  <c:v>0.79306105324074083</c:v>
                </c:pt>
                <c:pt idx="29145">
                  <c:v>0.79306209490740731</c:v>
                </c:pt>
                <c:pt idx="29146">
                  <c:v>0.79306313657407401</c:v>
                </c:pt>
                <c:pt idx="29147">
                  <c:v>0.79306417824074071</c:v>
                </c:pt>
                <c:pt idx="29148">
                  <c:v>0.79306521990740741</c:v>
                </c:pt>
                <c:pt idx="29149">
                  <c:v>0.79306627314814815</c:v>
                </c:pt>
                <c:pt idx="29150">
                  <c:v>0.79306730324074071</c:v>
                </c:pt>
                <c:pt idx="29151">
                  <c:v>0.79306833333333326</c:v>
                </c:pt>
                <c:pt idx="29152">
                  <c:v>0.79306937499999997</c:v>
                </c:pt>
                <c:pt idx="29153">
                  <c:v>0.79307042824074081</c:v>
                </c:pt>
                <c:pt idx="29154">
                  <c:v>0.7930714699074074</c:v>
                </c:pt>
                <c:pt idx="29155">
                  <c:v>0.7930725115740741</c:v>
                </c:pt>
                <c:pt idx="29156">
                  <c:v>0.79307356481481472</c:v>
                </c:pt>
                <c:pt idx="29157">
                  <c:v>0.7930745949074075</c:v>
                </c:pt>
                <c:pt idx="29158">
                  <c:v>0.79307563657407398</c:v>
                </c:pt>
                <c:pt idx="29159">
                  <c:v>0.79307668981481483</c:v>
                </c:pt>
                <c:pt idx="29160">
                  <c:v>0.79307771990740739</c:v>
                </c:pt>
                <c:pt idx="29161">
                  <c:v>0.79307876157407409</c:v>
                </c:pt>
                <c:pt idx="29162">
                  <c:v>0.79307979166666664</c:v>
                </c:pt>
                <c:pt idx="29163">
                  <c:v>0.79308084490740738</c:v>
                </c:pt>
                <c:pt idx="29164">
                  <c:v>0.79308188657407408</c:v>
                </c:pt>
                <c:pt idx="29165">
                  <c:v>0.79308293981481481</c:v>
                </c:pt>
                <c:pt idx="29166">
                  <c:v>0.79308396990740737</c:v>
                </c:pt>
                <c:pt idx="29167">
                  <c:v>0.79308501157407407</c:v>
                </c:pt>
                <c:pt idx="29168">
                  <c:v>0.79308605324074077</c:v>
                </c:pt>
                <c:pt idx="29169">
                  <c:v>0.7930871064814814</c:v>
                </c:pt>
                <c:pt idx="29170">
                  <c:v>0.7930881481481481</c:v>
                </c:pt>
                <c:pt idx="29171">
                  <c:v>0.7930891898148148</c:v>
                </c:pt>
                <c:pt idx="29172">
                  <c:v>0.79309021990740736</c:v>
                </c:pt>
                <c:pt idx="29173">
                  <c:v>0.79309126157407406</c:v>
                </c:pt>
                <c:pt idx="29174">
                  <c:v>0.79309230324074076</c:v>
                </c:pt>
                <c:pt idx="29175">
                  <c:v>0.79309334490740735</c:v>
                </c:pt>
                <c:pt idx="29176">
                  <c:v>0.79309438657407405</c:v>
                </c:pt>
                <c:pt idx="29177">
                  <c:v>0.79309542824074075</c:v>
                </c:pt>
                <c:pt idx="29178">
                  <c:v>0.79309646990740745</c:v>
                </c:pt>
                <c:pt idx="29179">
                  <c:v>0.79309751157407404</c:v>
                </c:pt>
                <c:pt idx="29180">
                  <c:v>0.79309855324074074</c:v>
                </c:pt>
                <c:pt idx="29181">
                  <c:v>0.79309959490740745</c:v>
                </c:pt>
                <c:pt idx="29182">
                  <c:v>0.79310063657407415</c:v>
                </c:pt>
                <c:pt idx="29183">
                  <c:v>0.79310168981481477</c:v>
                </c:pt>
                <c:pt idx="29184">
                  <c:v>0.79310271990740733</c:v>
                </c:pt>
                <c:pt idx="29185">
                  <c:v>0.79310376157407403</c:v>
                </c:pt>
                <c:pt idx="29186">
                  <c:v>0.79310481481481476</c:v>
                </c:pt>
                <c:pt idx="29187">
                  <c:v>0.79310584490740743</c:v>
                </c:pt>
                <c:pt idx="29188">
                  <c:v>0.79310688657407402</c:v>
                </c:pt>
                <c:pt idx="29189">
                  <c:v>0.79310792824074072</c:v>
                </c:pt>
                <c:pt idx="29190">
                  <c:v>0.79310898148148146</c:v>
                </c:pt>
                <c:pt idx="29191">
                  <c:v>0.79311001157407413</c:v>
                </c:pt>
                <c:pt idx="29192">
                  <c:v>0.79311106481481486</c:v>
                </c:pt>
                <c:pt idx="29193">
                  <c:v>0.79311209490740742</c:v>
                </c:pt>
                <c:pt idx="29194">
                  <c:v>0.79311313657407412</c:v>
                </c:pt>
                <c:pt idx="29195">
                  <c:v>0.79311417824074082</c:v>
                </c:pt>
                <c:pt idx="29196">
                  <c:v>0.7931152199074073</c:v>
                </c:pt>
                <c:pt idx="29197">
                  <c:v>0.793116261574074</c:v>
                </c:pt>
                <c:pt idx="29198">
                  <c:v>0.7931173032407407</c:v>
                </c:pt>
                <c:pt idx="29199">
                  <c:v>0.79311835648148143</c:v>
                </c:pt>
                <c:pt idx="29200">
                  <c:v>0.79311939814814814</c:v>
                </c:pt>
                <c:pt idx="29201">
                  <c:v>0.79312043981481484</c:v>
                </c:pt>
                <c:pt idx="29202">
                  <c:v>0.79312146990740739</c:v>
                </c:pt>
                <c:pt idx="29203">
                  <c:v>0.7931225115740741</c:v>
                </c:pt>
                <c:pt idx="29204">
                  <c:v>0.7931235532407408</c:v>
                </c:pt>
                <c:pt idx="29205">
                  <c:v>0.79312459490740739</c:v>
                </c:pt>
                <c:pt idx="29206">
                  <c:v>0.79312563657407409</c:v>
                </c:pt>
                <c:pt idx="29207">
                  <c:v>0.79312666666666665</c:v>
                </c:pt>
                <c:pt idx="29208">
                  <c:v>0.79312771990740749</c:v>
                </c:pt>
                <c:pt idx="29209">
                  <c:v>0.79312876157407397</c:v>
                </c:pt>
                <c:pt idx="29210">
                  <c:v>0.79312982638888885</c:v>
                </c:pt>
                <c:pt idx="29211">
                  <c:v>0.79313084490740737</c:v>
                </c:pt>
                <c:pt idx="29212">
                  <c:v>0.79313188657407407</c:v>
                </c:pt>
                <c:pt idx="29213">
                  <c:v>0.79313292824074078</c:v>
                </c:pt>
                <c:pt idx="29214">
                  <c:v>0.79313396990740737</c:v>
                </c:pt>
                <c:pt idx="29215">
                  <c:v>0.79313501157407407</c:v>
                </c:pt>
                <c:pt idx="29216">
                  <c:v>0.79313605324074077</c:v>
                </c:pt>
                <c:pt idx="29217">
                  <c:v>0.79313709490740747</c:v>
                </c:pt>
                <c:pt idx="29218">
                  <c:v>0.79313813657407406</c:v>
                </c:pt>
                <c:pt idx="29219">
                  <c:v>0.79313917824074076</c:v>
                </c:pt>
                <c:pt idx="29220">
                  <c:v>0.79314023148148138</c:v>
                </c:pt>
                <c:pt idx="29221">
                  <c:v>0.79314126157407416</c:v>
                </c:pt>
                <c:pt idx="29222">
                  <c:v>0.79314230324074064</c:v>
                </c:pt>
                <c:pt idx="29223">
                  <c:v>0.79314334490740734</c:v>
                </c:pt>
                <c:pt idx="29224">
                  <c:v>0.79314438657407405</c:v>
                </c:pt>
                <c:pt idx="29225">
                  <c:v>0.79314542824074075</c:v>
                </c:pt>
                <c:pt idx="29226">
                  <c:v>0.79314649305555562</c:v>
                </c:pt>
                <c:pt idx="29227">
                  <c:v>0.79314752314814818</c:v>
                </c:pt>
                <c:pt idx="29228">
                  <c:v>0.79314856481481488</c:v>
                </c:pt>
                <c:pt idx="29229">
                  <c:v>0.79314968750000003</c:v>
                </c:pt>
                <c:pt idx="29230">
                  <c:v>0.793150625</c:v>
                </c:pt>
                <c:pt idx="29231">
                  <c:v>0.7931516666666667</c:v>
                </c:pt>
                <c:pt idx="29232">
                  <c:v>0.7931527083333334</c:v>
                </c:pt>
                <c:pt idx="29233">
                  <c:v>0.79315374999999999</c:v>
                </c:pt>
                <c:pt idx="29234">
                  <c:v>0.79315479166666669</c:v>
                </c:pt>
                <c:pt idx="29235">
                  <c:v>0.79315583333333339</c:v>
                </c:pt>
                <c:pt idx="29236">
                  <c:v>0.79315688657407402</c:v>
                </c:pt>
                <c:pt idx="29237">
                  <c:v>0.79315793981481475</c:v>
                </c:pt>
                <c:pt idx="29238">
                  <c:v>0.79315898148148145</c:v>
                </c:pt>
                <c:pt idx="29239">
                  <c:v>0.79316001157407401</c:v>
                </c:pt>
                <c:pt idx="29240">
                  <c:v>0.79316104166666668</c:v>
                </c:pt>
                <c:pt idx="29241">
                  <c:v>0.79316209490740741</c:v>
                </c:pt>
                <c:pt idx="29242">
                  <c:v>0.79316313657407411</c:v>
                </c:pt>
                <c:pt idx="29243">
                  <c:v>0.79316417824074081</c:v>
                </c:pt>
                <c:pt idx="29244">
                  <c:v>0.7931652199074074</c:v>
                </c:pt>
                <c:pt idx="29245">
                  <c:v>0.79316626157407411</c:v>
                </c:pt>
                <c:pt idx="29246">
                  <c:v>0.79316731481481473</c:v>
                </c:pt>
                <c:pt idx="29247">
                  <c:v>0.79316834490740751</c:v>
                </c:pt>
                <c:pt idx="29248">
                  <c:v>0.79316938657407399</c:v>
                </c:pt>
                <c:pt idx="29249">
                  <c:v>0.79317042824074069</c:v>
                </c:pt>
                <c:pt idx="29250">
                  <c:v>0.79317146990740739</c:v>
                </c:pt>
                <c:pt idx="29251">
                  <c:v>0.79317251157407409</c:v>
                </c:pt>
                <c:pt idx="29252">
                  <c:v>0.79317355324074068</c:v>
                </c:pt>
                <c:pt idx="29253">
                  <c:v>0.79317459490740738</c:v>
                </c:pt>
                <c:pt idx="29254">
                  <c:v>0.79317563657407408</c:v>
                </c:pt>
                <c:pt idx="29255">
                  <c:v>0.79317667824074078</c:v>
                </c:pt>
                <c:pt idx="29256">
                  <c:v>0.79317771990740737</c:v>
                </c:pt>
                <c:pt idx="29257">
                  <c:v>0.79317877314814822</c:v>
                </c:pt>
                <c:pt idx="29258">
                  <c:v>0.79317980324074078</c:v>
                </c:pt>
                <c:pt idx="29259">
                  <c:v>0.79318084490740748</c:v>
                </c:pt>
                <c:pt idx="29260">
                  <c:v>0.79318188657407418</c:v>
                </c:pt>
                <c:pt idx="29261">
                  <c:v>0.7931829398148148</c:v>
                </c:pt>
                <c:pt idx="29262">
                  <c:v>0.79318395833333344</c:v>
                </c:pt>
                <c:pt idx="29263">
                  <c:v>0.79318499999999992</c:v>
                </c:pt>
                <c:pt idx="29264">
                  <c:v>0.79318605324074076</c:v>
                </c:pt>
                <c:pt idx="29265">
                  <c:v>0.79318709490740735</c:v>
                </c:pt>
                <c:pt idx="29266">
                  <c:v>0.79318813657407405</c:v>
                </c:pt>
                <c:pt idx="29267">
                  <c:v>0.79318917824074076</c:v>
                </c:pt>
                <c:pt idx="29268">
                  <c:v>0.79319021990740746</c:v>
                </c:pt>
                <c:pt idx="29269">
                  <c:v>0.79319126157407405</c:v>
                </c:pt>
                <c:pt idx="29270">
                  <c:v>0.79319230324074075</c:v>
                </c:pt>
                <c:pt idx="29271">
                  <c:v>0.79319335648148137</c:v>
                </c:pt>
                <c:pt idx="29272">
                  <c:v>0.79319438657407415</c:v>
                </c:pt>
                <c:pt idx="29273">
                  <c:v>0.79319541666666671</c:v>
                </c:pt>
                <c:pt idx="29274">
                  <c:v>0.79319645833333341</c:v>
                </c:pt>
                <c:pt idx="29275">
                  <c:v>0.79319751157407403</c:v>
                </c:pt>
                <c:pt idx="29276">
                  <c:v>0.79319854166666659</c:v>
                </c:pt>
                <c:pt idx="29277">
                  <c:v>0.79319958333333329</c:v>
                </c:pt>
                <c:pt idx="29278">
                  <c:v>0.79320063657407403</c:v>
                </c:pt>
                <c:pt idx="29279">
                  <c:v>0.79320167824074073</c:v>
                </c:pt>
                <c:pt idx="29280">
                  <c:v>0.79320271990740743</c:v>
                </c:pt>
                <c:pt idx="29281">
                  <c:v>0.79320377314814816</c:v>
                </c:pt>
                <c:pt idx="29282">
                  <c:v>0.79320515046296292</c:v>
                </c:pt>
                <c:pt idx="29283">
                  <c:v>0.79320619212962962</c:v>
                </c:pt>
                <c:pt idx="29284">
                  <c:v>0.79320722222222217</c:v>
                </c:pt>
                <c:pt idx="29285">
                  <c:v>0.79320827546296302</c:v>
                </c:pt>
                <c:pt idx="29286">
                  <c:v>0.79320931712962961</c:v>
                </c:pt>
                <c:pt idx="29287">
                  <c:v>0.79321035879629631</c:v>
                </c:pt>
                <c:pt idx="29288">
                  <c:v>0.79321140046296301</c:v>
                </c:pt>
                <c:pt idx="29289">
                  <c:v>0.79321244212962971</c:v>
                </c:pt>
                <c:pt idx="29290">
                  <c:v>0.79321348379629619</c:v>
                </c:pt>
                <c:pt idx="29291">
                  <c:v>0.79321452546296289</c:v>
                </c:pt>
                <c:pt idx="29292">
                  <c:v>0.7932155671296296</c:v>
                </c:pt>
                <c:pt idx="29293">
                  <c:v>0.7932166087962963</c:v>
                </c:pt>
                <c:pt idx="29294">
                  <c:v>0.793217650462963</c:v>
                </c:pt>
                <c:pt idx="29295">
                  <c:v>0.79321868055555556</c:v>
                </c:pt>
                <c:pt idx="29296">
                  <c:v>0.79321972222222226</c:v>
                </c:pt>
                <c:pt idx="29297">
                  <c:v>0.79322077546296299</c:v>
                </c:pt>
                <c:pt idx="29298">
                  <c:v>0.79322181712962969</c:v>
                </c:pt>
                <c:pt idx="29299">
                  <c:v>0.79322285879629628</c:v>
                </c:pt>
                <c:pt idx="29300">
                  <c:v>0.79322390046296298</c:v>
                </c:pt>
                <c:pt idx="29301">
                  <c:v>0.79322494212962968</c:v>
                </c:pt>
                <c:pt idx="29302">
                  <c:v>0.79322598379629639</c:v>
                </c:pt>
                <c:pt idx="29303">
                  <c:v>0.79322702546296286</c:v>
                </c:pt>
                <c:pt idx="29304">
                  <c:v>0.79322806712962957</c:v>
                </c:pt>
                <c:pt idx="29305">
                  <c:v>0.79322910879629627</c:v>
                </c:pt>
                <c:pt idx="29306">
                  <c:v>0.793230162037037</c:v>
                </c:pt>
                <c:pt idx="29307">
                  <c:v>0.79323118055555553</c:v>
                </c:pt>
                <c:pt idx="29308">
                  <c:v>0.79323223379629626</c:v>
                </c:pt>
                <c:pt idx="29309">
                  <c:v>0.79323327546296296</c:v>
                </c:pt>
                <c:pt idx="29310">
                  <c:v>0.79323431712962966</c:v>
                </c:pt>
                <c:pt idx="29311">
                  <c:v>0.7932353703703704</c:v>
                </c:pt>
                <c:pt idx="29312">
                  <c:v>0.79323640046296295</c:v>
                </c:pt>
                <c:pt idx="29313">
                  <c:v>0.79323744212962966</c:v>
                </c:pt>
                <c:pt idx="29314">
                  <c:v>0.79323848379629636</c:v>
                </c:pt>
                <c:pt idx="29315">
                  <c:v>0.79323952546296306</c:v>
                </c:pt>
                <c:pt idx="29316">
                  <c:v>0.79324056712962954</c:v>
                </c:pt>
                <c:pt idx="29317">
                  <c:v>0.79324160879629624</c:v>
                </c:pt>
                <c:pt idx="29318">
                  <c:v>0.7932426388888888</c:v>
                </c:pt>
                <c:pt idx="29319">
                  <c:v>0.79324369212962964</c:v>
                </c:pt>
                <c:pt idx="29320">
                  <c:v>0.79324473379629623</c:v>
                </c:pt>
                <c:pt idx="29321">
                  <c:v>0.79324578703703708</c:v>
                </c:pt>
                <c:pt idx="29322">
                  <c:v>0.79324681712962963</c:v>
                </c:pt>
                <c:pt idx="29323">
                  <c:v>0.79324785879629633</c:v>
                </c:pt>
                <c:pt idx="29324">
                  <c:v>0.79324890046296304</c:v>
                </c:pt>
                <c:pt idx="29325">
                  <c:v>0.79324994212962963</c:v>
                </c:pt>
                <c:pt idx="29326">
                  <c:v>0.79325098379629633</c:v>
                </c:pt>
                <c:pt idx="29327">
                  <c:v>0.79325202546296303</c:v>
                </c:pt>
                <c:pt idx="29328">
                  <c:v>0.79325306712962973</c:v>
                </c:pt>
                <c:pt idx="29329">
                  <c:v>0.79325410879629621</c:v>
                </c:pt>
                <c:pt idx="29330">
                  <c:v>0.79325515046296291</c:v>
                </c:pt>
                <c:pt idx="29331">
                  <c:v>0.79325619212962961</c:v>
                </c:pt>
                <c:pt idx="29332">
                  <c:v>0.79325723379629631</c:v>
                </c:pt>
                <c:pt idx="29333">
                  <c:v>0.7932582754629629</c:v>
                </c:pt>
                <c:pt idx="29334">
                  <c:v>0.7932593171296296</c:v>
                </c:pt>
                <c:pt idx="29335">
                  <c:v>0.79326035879629631</c:v>
                </c:pt>
                <c:pt idx="29336">
                  <c:v>0.79326140046296301</c:v>
                </c:pt>
                <c:pt idx="29337">
                  <c:v>0.79326278935185179</c:v>
                </c:pt>
                <c:pt idx="29338">
                  <c:v>0.79326383101851849</c:v>
                </c:pt>
                <c:pt idx="29339">
                  <c:v>0.79326486111111105</c:v>
                </c:pt>
                <c:pt idx="29340">
                  <c:v>0.7932659143518519</c:v>
                </c:pt>
                <c:pt idx="29341">
                  <c:v>0.79326695601851849</c:v>
                </c:pt>
                <c:pt idx="29342">
                  <c:v>0.79326799768518519</c:v>
                </c:pt>
                <c:pt idx="29343">
                  <c:v>0.79326905092592603</c:v>
                </c:pt>
                <c:pt idx="29344">
                  <c:v>0.79327008101851859</c:v>
                </c:pt>
                <c:pt idx="29345">
                  <c:v>0.79327112268518529</c:v>
                </c:pt>
                <c:pt idx="29346">
                  <c:v>0.79327217592592592</c:v>
                </c:pt>
                <c:pt idx="29347">
                  <c:v>0.79327320601851847</c:v>
                </c:pt>
                <c:pt idx="29348">
                  <c:v>0.79327424768518517</c:v>
                </c:pt>
                <c:pt idx="29349">
                  <c:v>0.79327528935185188</c:v>
                </c:pt>
                <c:pt idx="29350">
                  <c:v>0.79327633101851847</c:v>
                </c:pt>
                <c:pt idx="29351">
                  <c:v>0.79327737268518517</c:v>
                </c:pt>
                <c:pt idx="29352">
                  <c:v>0.79327841435185187</c:v>
                </c:pt>
                <c:pt idx="29353">
                  <c:v>0.79327945601851857</c:v>
                </c:pt>
                <c:pt idx="29354">
                  <c:v>0.79328049768518516</c:v>
                </c:pt>
                <c:pt idx="29355">
                  <c:v>0.793281550925926</c:v>
                </c:pt>
                <c:pt idx="29356">
                  <c:v>0.79328266203703712</c:v>
                </c:pt>
                <c:pt idx="29357">
                  <c:v>0.79328362268518526</c:v>
                </c:pt>
                <c:pt idx="29358">
                  <c:v>0.79328467592592589</c:v>
                </c:pt>
                <c:pt idx="29359">
                  <c:v>0.79328569444444452</c:v>
                </c:pt>
                <c:pt idx="29360">
                  <c:v>0.79328674768518515</c:v>
                </c:pt>
                <c:pt idx="29361">
                  <c:v>0.79328778935185185</c:v>
                </c:pt>
                <c:pt idx="29362">
                  <c:v>0.79328883101851855</c:v>
                </c:pt>
                <c:pt idx="29363">
                  <c:v>0.79328987268518514</c:v>
                </c:pt>
                <c:pt idx="29364">
                  <c:v>0.79329091435185184</c:v>
                </c:pt>
                <c:pt idx="29365">
                  <c:v>0.79329195601851854</c:v>
                </c:pt>
                <c:pt idx="29366">
                  <c:v>0.79329299768518524</c:v>
                </c:pt>
                <c:pt idx="29367">
                  <c:v>0.79329438657407403</c:v>
                </c:pt>
                <c:pt idx="29368">
                  <c:v>0.79329542824074073</c:v>
                </c:pt>
                <c:pt idx="29369">
                  <c:v>0.79329646990740743</c:v>
                </c:pt>
                <c:pt idx="29370">
                  <c:v>0.79329751157407413</c:v>
                </c:pt>
                <c:pt idx="29371">
                  <c:v>0.79329855324074072</c:v>
                </c:pt>
                <c:pt idx="29372">
                  <c:v>0.79329958333333339</c:v>
                </c:pt>
                <c:pt idx="29373">
                  <c:v>0.79330062499999998</c:v>
                </c:pt>
                <c:pt idx="29374">
                  <c:v>0.79330167824074083</c:v>
                </c:pt>
                <c:pt idx="29375">
                  <c:v>0.79330271990740731</c:v>
                </c:pt>
                <c:pt idx="29376">
                  <c:v>0.79330376157407401</c:v>
                </c:pt>
                <c:pt idx="29377">
                  <c:v>0.79330481481481485</c:v>
                </c:pt>
                <c:pt idx="29378">
                  <c:v>0.79330584490740741</c:v>
                </c:pt>
                <c:pt idx="29379">
                  <c:v>0.79330688657407411</c:v>
                </c:pt>
                <c:pt idx="29380">
                  <c:v>0.79330793981481484</c:v>
                </c:pt>
                <c:pt idx="29381">
                  <c:v>0.7933089699074074</c:v>
                </c:pt>
                <c:pt idx="29382">
                  <c:v>0.7933100115740741</c:v>
                </c:pt>
                <c:pt idx="29383">
                  <c:v>0.79331104166666666</c:v>
                </c:pt>
                <c:pt idx="29384">
                  <c:v>0.79331208333333336</c:v>
                </c:pt>
                <c:pt idx="29385">
                  <c:v>0.7933131365740741</c:v>
                </c:pt>
                <c:pt idx="29386">
                  <c:v>0.7933141782407408</c:v>
                </c:pt>
                <c:pt idx="29387">
                  <c:v>0.7933152199074075</c:v>
                </c:pt>
                <c:pt idx="29388">
                  <c:v>0.79331626157407398</c:v>
                </c:pt>
                <c:pt idx="29389">
                  <c:v>0.79331730324074068</c:v>
                </c:pt>
                <c:pt idx="29390">
                  <c:v>0.79331834490740738</c:v>
                </c:pt>
                <c:pt idx="29391">
                  <c:v>0.79331938657407408</c:v>
                </c:pt>
                <c:pt idx="29392">
                  <c:v>0.79332077546296287</c:v>
                </c:pt>
                <c:pt idx="29393">
                  <c:v>0.79332181712962957</c:v>
                </c:pt>
                <c:pt idx="29394">
                  <c:v>0.79332284722222213</c:v>
                </c:pt>
                <c:pt idx="29395">
                  <c:v>0.79332390046296297</c:v>
                </c:pt>
                <c:pt idx="29396">
                  <c:v>0.79332494212962956</c:v>
                </c:pt>
                <c:pt idx="29397">
                  <c:v>0.79332598379629626</c:v>
                </c:pt>
                <c:pt idx="29398">
                  <c:v>0.79332702546296296</c:v>
                </c:pt>
                <c:pt idx="29399">
                  <c:v>0.79332806712962967</c:v>
                </c:pt>
                <c:pt idx="29400">
                  <c:v>0.79332910879629637</c:v>
                </c:pt>
                <c:pt idx="29401">
                  <c:v>0.7933301620370371</c:v>
                </c:pt>
                <c:pt idx="29402">
                  <c:v>0.79333119212962966</c:v>
                </c:pt>
                <c:pt idx="29403">
                  <c:v>0.79333223379629636</c:v>
                </c:pt>
                <c:pt idx="29404">
                  <c:v>0.79333327546296306</c:v>
                </c:pt>
                <c:pt idx="29405">
                  <c:v>0.79333431712962954</c:v>
                </c:pt>
                <c:pt idx="29406">
                  <c:v>0.79333569444444452</c:v>
                </c:pt>
                <c:pt idx="29407">
                  <c:v>0.79333674768518525</c:v>
                </c:pt>
                <c:pt idx="29408">
                  <c:v>0.79333778935185195</c:v>
                </c:pt>
                <c:pt idx="29409">
                  <c:v>0.79333883101851843</c:v>
                </c:pt>
                <c:pt idx="29410">
                  <c:v>0.79333987268518513</c:v>
                </c:pt>
                <c:pt idx="29411">
                  <c:v>0.79334091435185183</c:v>
                </c:pt>
                <c:pt idx="29412">
                  <c:v>0.79334195601851853</c:v>
                </c:pt>
                <c:pt idx="29413">
                  <c:v>0.79334299768518513</c:v>
                </c:pt>
                <c:pt idx="29414">
                  <c:v>0.79334403935185183</c:v>
                </c:pt>
                <c:pt idx="29415">
                  <c:v>0.79334508101851853</c:v>
                </c:pt>
                <c:pt idx="29416">
                  <c:v>0.79334611111111109</c:v>
                </c:pt>
                <c:pt idx="29417">
                  <c:v>0.79334715277777779</c:v>
                </c:pt>
                <c:pt idx="29418">
                  <c:v>0.79334820601851852</c:v>
                </c:pt>
                <c:pt idx="29419">
                  <c:v>0.79334924768518522</c:v>
                </c:pt>
                <c:pt idx="29420">
                  <c:v>0.79335028935185192</c:v>
                </c:pt>
                <c:pt idx="29421">
                  <c:v>0.79335133101851862</c:v>
                </c:pt>
                <c:pt idx="29422">
                  <c:v>0.7933523726851851</c:v>
                </c:pt>
                <c:pt idx="29423">
                  <c:v>0.79335343749999998</c:v>
                </c:pt>
                <c:pt idx="29424">
                  <c:v>0.79335445601851851</c:v>
                </c:pt>
                <c:pt idx="29425">
                  <c:v>0.79335549768518521</c:v>
                </c:pt>
                <c:pt idx="29426">
                  <c:v>0.7933565393518518</c:v>
                </c:pt>
                <c:pt idx="29427">
                  <c:v>0.79335756944444447</c:v>
                </c:pt>
                <c:pt idx="29428">
                  <c:v>0.79335861111111106</c:v>
                </c:pt>
                <c:pt idx="29429">
                  <c:v>0.7933596643518519</c:v>
                </c:pt>
                <c:pt idx="29430">
                  <c:v>0.79336070601851849</c:v>
                </c:pt>
                <c:pt idx="29431">
                  <c:v>0.79336174768518519</c:v>
                </c:pt>
                <c:pt idx="29432">
                  <c:v>0.79336278935185189</c:v>
                </c:pt>
                <c:pt idx="29433">
                  <c:v>0.79336383101851859</c:v>
                </c:pt>
                <c:pt idx="29434">
                  <c:v>0.7933648726851853</c:v>
                </c:pt>
                <c:pt idx="29435">
                  <c:v>0.79336591435185178</c:v>
                </c:pt>
                <c:pt idx="29436">
                  <c:v>0.79336695601851848</c:v>
                </c:pt>
                <c:pt idx="29437">
                  <c:v>0.79336799768518518</c:v>
                </c:pt>
                <c:pt idx="29438">
                  <c:v>0.79336903935185188</c:v>
                </c:pt>
                <c:pt idx="29439">
                  <c:v>0.79337006944444444</c:v>
                </c:pt>
                <c:pt idx="29440">
                  <c:v>0.79337112268518517</c:v>
                </c:pt>
                <c:pt idx="29441">
                  <c:v>0.79337216435185187</c:v>
                </c:pt>
                <c:pt idx="29442">
                  <c:v>0.79337320601851857</c:v>
                </c:pt>
                <c:pt idx="29443">
                  <c:v>0.79337424768518516</c:v>
                </c:pt>
                <c:pt idx="29444">
                  <c:v>0.79337528935185186</c:v>
                </c:pt>
                <c:pt idx="29445">
                  <c:v>0.79337633101851857</c:v>
                </c:pt>
                <c:pt idx="29446">
                  <c:v>0.79337737268518527</c:v>
                </c:pt>
                <c:pt idx="29447">
                  <c:v>0.79337841435185175</c:v>
                </c:pt>
                <c:pt idx="29448">
                  <c:v>0.79337945601851845</c:v>
                </c:pt>
                <c:pt idx="29449">
                  <c:v>0.79338048611111101</c:v>
                </c:pt>
                <c:pt idx="29450">
                  <c:v>0.79338152777777771</c:v>
                </c:pt>
                <c:pt idx="29451">
                  <c:v>0.79338258101851855</c:v>
                </c:pt>
                <c:pt idx="29452">
                  <c:v>0.79338362268518514</c:v>
                </c:pt>
                <c:pt idx="29453">
                  <c:v>0.79338466435185184</c:v>
                </c:pt>
                <c:pt idx="29454">
                  <c:v>0.79338570601851854</c:v>
                </c:pt>
                <c:pt idx="29455">
                  <c:v>0.79338674768518525</c:v>
                </c:pt>
                <c:pt idx="29456">
                  <c:v>0.79338778935185184</c:v>
                </c:pt>
                <c:pt idx="29457">
                  <c:v>0.79338883101851854</c:v>
                </c:pt>
                <c:pt idx="29458">
                  <c:v>0.79338987268518524</c:v>
                </c:pt>
                <c:pt idx="29459">
                  <c:v>0.79339091435185194</c:v>
                </c:pt>
                <c:pt idx="29460">
                  <c:v>0.79339195601851842</c:v>
                </c:pt>
                <c:pt idx="29461">
                  <c:v>0.7933929861111112</c:v>
                </c:pt>
                <c:pt idx="29462">
                  <c:v>0.79339403935185182</c:v>
                </c:pt>
                <c:pt idx="29463">
                  <c:v>0.79339542824074083</c:v>
                </c:pt>
                <c:pt idx="29464">
                  <c:v>0.79339646990740731</c:v>
                </c:pt>
                <c:pt idx="29465">
                  <c:v>0.79339751157407401</c:v>
                </c:pt>
                <c:pt idx="29466">
                  <c:v>0.79339856481481474</c:v>
                </c:pt>
                <c:pt idx="29467">
                  <c:v>0.79339959490740741</c:v>
                </c:pt>
                <c:pt idx="29468">
                  <c:v>0.793400636574074</c:v>
                </c:pt>
                <c:pt idx="29469">
                  <c:v>0.7934016782407407</c:v>
                </c:pt>
                <c:pt idx="29470">
                  <c:v>0.79340271990740741</c:v>
                </c:pt>
                <c:pt idx="29471">
                  <c:v>0.79340376157407411</c:v>
                </c:pt>
                <c:pt idx="29472">
                  <c:v>0.79340480324074081</c:v>
                </c:pt>
                <c:pt idx="29473">
                  <c:v>0.7934058449074074</c:v>
                </c:pt>
                <c:pt idx="29474">
                  <c:v>0.7934068865740741</c:v>
                </c:pt>
                <c:pt idx="29475">
                  <c:v>0.7934079282407408</c:v>
                </c:pt>
                <c:pt idx="29476">
                  <c:v>0.7934089699074075</c:v>
                </c:pt>
                <c:pt idx="29477">
                  <c:v>0.79341001157407398</c:v>
                </c:pt>
                <c:pt idx="29478">
                  <c:v>0.79341105324074068</c:v>
                </c:pt>
                <c:pt idx="29479">
                  <c:v>0.79341209490740738</c:v>
                </c:pt>
                <c:pt idx="29480">
                  <c:v>0.79341313657407408</c:v>
                </c:pt>
                <c:pt idx="29481">
                  <c:v>0.79341417824074068</c:v>
                </c:pt>
                <c:pt idx="29482">
                  <c:v>0.79341521990740738</c:v>
                </c:pt>
                <c:pt idx="29483">
                  <c:v>0.79341624999999993</c:v>
                </c:pt>
                <c:pt idx="29484">
                  <c:v>0.79341730324074078</c:v>
                </c:pt>
                <c:pt idx="29485">
                  <c:v>0.79341834490740748</c:v>
                </c:pt>
                <c:pt idx="29486">
                  <c:v>0.79341938657407407</c:v>
                </c:pt>
                <c:pt idx="29487">
                  <c:v>0.79342042824074077</c:v>
                </c:pt>
                <c:pt idx="29488">
                  <c:v>0.79342146990740747</c:v>
                </c:pt>
                <c:pt idx="29489">
                  <c:v>0.79342218750000004</c:v>
                </c:pt>
                <c:pt idx="29490">
                  <c:v>0.79342320601851846</c:v>
                </c:pt>
                <c:pt idx="29491">
                  <c:v>0.79342424768518516</c:v>
                </c:pt>
                <c:pt idx="29492">
                  <c:v>0.79342528935185186</c:v>
                </c:pt>
                <c:pt idx="29493">
                  <c:v>0.79342633101851856</c:v>
                </c:pt>
                <c:pt idx="29494">
                  <c:v>0.79342736111111112</c:v>
                </c:pt>
                <c:pt idx="29495">
                  <c:v>0.79342841435185185</c:v>
                </c:pt>
                <c:pt idx="29496">
                  <c:v>0.79342945601851855</c:v>
                </c:pt>
                <c:pt idx="29497">
                  <c:v>0.79343049768518525</c:v>
                </c:pt>
                <c:pt idx="29498">
                  <c:v>0.79343153935185196</c:v>
                </c:pt>
                <c:pt idx="29499">
                  <c:v>0.79343258101851843</c:v>
                </c:pt>
                <c:pt idx="29500">
                  <c:v>0.79343362268518514</c:v>
                </c:pt>
                <c:pt idx="29501">
                  <c:v>0.79343466435185184</c:v>
                </c:pt>
                <c:pt idx="29502">
                  <c:v>0.7934363888888889</c:v>
                </c:pt>
                <c:pt idx="29503">
                  <c:v>0.79343744212962963</c:v>
                </c:pt>
                <c:pt idx="29504">
                  <c:v>0.79343847222222219</c:v>
                </c:pt>
                <c:pt idx="29505">
                  <c:v>0.79343952546296304</c:v>
                </c:pt>
                <c:pt idx="29506">
                  <c:v>0.79344056712962974</c:v>
                </c:pt>
                <c:pt idx="29507">
                  <c:v>0.79344160879629622</c:v>
                </c:pt>
                <c:pt idx="29508">
                  <c:v>0.79344265046296292</c:v>
                </c:pt>
                <c:pt idx="29509">
                  <c:v>0.79344369212962962</c:v>
                </c:pt>
                <c:pt idx="29510">
                  <c:v>0.79344473379629632</c:v>
                </c:pt>
                <c:pt idx="29511">
                  <c:v>0.79344577546296291</c:v>
                </c:pt>
                <c:pt idx="29512">
                  <c:v>0.79344681712962961</c:v>
                </c:pt>
                <c:pt idx="29513">
                  <c:v>0.79344785879629631</c:v>
                </c:pt>
                <c:pt idx="29514">
                  <c:v>0.79344890046296301</c:v>
                </c:pt>
                <c:pt idx="29515">
                  <c:v>0.7934499421296296</c:v>
                </c:pt>
                <c:pt idx="29516">
                  <c:v>0.79345097222222227</c:v>
                </c:pt>
                <c:pt idx="29517">
                  <c:v>0.79345202546296301</c:v>
                </c:pt>
                <c:pt idx="29518">
                  <c:v>0.79345306712962971</c:v>
                </c:pt>
                <c:pt idx="29519">
                  <c:v>0.79345410879629619</c:v>
                </c:pt>
                <c:pt idx="29520">
                  <c:v>0.79345515046296289</c:v>
                </c:pt>
                <c:pt idx="29521">
                  <c:v>0.79345619212962959</c:v>
                </c:pt>
                <c:pt idx="29522">
                  <c:v>0.79345723379629629</c:v>
                </c:pt>
                <c:pt idx="29523">
                  <c:v>0.79345827546296299</c:v>
                </c:pt>
                <c:pt idx="29524">
                  <c:v>0.79345931712962958</c:v>
                </c:pt>
                <c:pt idx="29525">
                  <c:v>0.79346035879629628</c:v>
                </c:pt>
                <c:pt idx="29526">
                  <c:v>0.79346140046296298</c:v>
                </c:pt>
                <c:pt idx="29527">
                  <c:v>0.79346243055555554</c:v>
                </c:pt>
                <c:pt idx="29528">
                  <c:v>0.79346348379629628</c:v>
                </c:pt>
                <c:pt idx="29529">
                  <c:v>0.79346452546296298</c:v>
                </c:pt>
                <c:pt idx="29530">
                  <c:v>0.79346556712962968</c:v>
                </c:pt>
                <c:pt idx="29531">
                  <c:v>0.79346660879629638</c:v>
                </c:pt>
                <c:pt idx="29532">
                  <c:v>0.79346732638888895</c:v>
                </c:pt>
                <c:pt idx="29533">
                  <c:v>0.79346834490740736</c:v>
                </c:pt>
                <c:pt idx="29534">
                  <c:v>0.79346938657407406</c:v>
                </c:pt>
                <c:pt idx="29535">
                  <c:v>0.79347042824074077</c:v>
                </c:pt>
                <c:pt idx="29536">
                  <c:v>0.79347146990740747</c:v>
                </c:pt>
                <c:pt idx="29537">
                  <c:v>0.79347251157407406</c:v>
                </c:pt>
                <c:pt idx="29538">
                  <c:v>0.79347354166666673</c:v>
                </c:pt>
                <c:pt idx="29539">
                  <c:v>0.79347459490740746</c:v>
                </c:pt>
                <c:pt idx="29540">
                  <c:v>0.79347563657407416</c:v>
                </c:pt>
                <c:pt idx="29541">
                  <c:v>0.79347667824074064</c:v>
                </c:pt>
                <c:pt idx="29542">
                  <c:v>0.79347771990740734</c:v>
                </c:pt>
                <c:pt idx="29543">
                  <c:v>0.79347876157407404</c:v>
                </c:pt>
                <c:pt idx="29544">
                  <c:v>0.79347980324074074</c:v>
                </c:pt>
                <c:pt idx="29545">
                  <c:v>0.79348084490740733</c:v>
                </c:pt>
                <c:pt idx="29546">
                  <c:v>0.79348188657407404</c:v>
                </c:pt>
                <c:pt idx="29547">
                  <c:v>0.79348292824074074</c:v>
                </c:pt>
                <c:pt idx="29548">
                  <c:v>0.79348396990740744</c:v>
                </c:pt>
                <c:pt idx="29549">
                  <c:v>0.79348509259259259</c:v>
                </c:pt>
                <c:pt idx="29550">
                  <c:v>0.79348605324074073</c:v>
                </c:pt>
                <c:pt idx="29551">
                  <c:v>0.79348709490740743</c:v>
                </c:pt>
                <c:pt idx="29552">
                  <c:v>0.79348813657407413</c:v>
                </c:pt>
                <c:pt idx="29553">
                  <c:v>0.79348917824074083</c:v>
                </c:pt>
                <c:pt idx="29554">
                  <c:v>0.79349021990740731</c:v>
                </c:pt>
                <c:pt idx="29555">
                  <c:v>0.79349126157407401</c:v>
                </c:pt>
                <c:pt idx="29556">
                  <c:v>0.79349230324074072</c:v>
                </c:pt>
                <c:pt idx="29557">
                  <c:v>0.79349334490740742</c:v>
                </c:pt>
                <c:pt idx="29558">
                  <c:v>0.7934947337962962</c:v>
                </c:pt>
                <c:pt idx="29559">
                  <c:v>0.7934957754629629</c:v>
                </c:pt>
                <c:pt idx="29560">
                  <c:v>0.79349680555555546</c:v>
                </c:pt>
                <c:pt idx="29561">
                  <c:v>0.79349784722222216</c:v>
                </c:pt>
                <c:pt idx="29562">
                  <c:v>0.79349888888888886</c:v>
                </c:pt>
                <c:pt idx="29563">
                  <c:v>0.79349993055555557</c:v>
                </c:pt>
                <c:pt idx="29564">
                  <c:v>0.79350097222222216</c:v>
                </c:pt>
                <c:pt idx="29565">
                  <c:v>0.79350201388888886</c:v>
                </c:pt>
                <c:pt idx="29566">
                  <c:v>0.7935030671296297</c:v>
                </c:pt>
                <c:pt idx="29567">
                  <c:v>0.79350377314814813</c:v>
                </c:pt>
                <c:pt idx="29568">
                  <c:v>0.79350480324074069</c:v>
                </c:pt>
                <c:pt idx="29569">
                  <c:v>0.79350550925925922</c:v>
                </c:pt>
                <c:pt idx="29570">
                  <c:v>0.79350653935185189</c:v>
                </c:pt>
                <c:pt idx="29571">
                  <c:v>0.79350758101851848</c:v>
                </c:pt>
                <c:pt idx="29572">
                  <c:v>0.79350862268518518</c:v>
                </c:pt>
                <c:pt idx="29573">
                  <c:v>0.79350966435185188</c:v>
                </c:pt>
                <c:pt idx="29574">
                  <c:v>0.79351070601851859</c:v>
                </c:pt>
                <c:pt idx="29575">
                  <c:v>0.79351174768518529</c:v>
                </c:pt>
                <c:pt idx="29576">
                  <c:v>0.79351278935185177</c:v>
                </c:pt>
                <c:pt idx="29577">
                  <c:v>0.79351383101851847</c:v>
                </c:pt>
                <c:pt idx="29578">
                  <c:v>0.79351487268518517</c:v>
                </c:pt>
                <c:pt idx="29579">
                  <c:v>0.79351591435185187</c:v>
                </c:pt>
                <c:pt idx="29580">
                  <c:v>0.79351695601851846</c:v>
                </c:pt>
                <c:pt idx="29581">
                  <c:v>0.79351766203703711</c:v>
                </c:pt>
                <c:pt idx="29582">
                  <c:v>0.79351869212962967</c:v>
                </c:pt>
                <c:pt idx="29583">
                  <c:v>0.79351973379629637</c:v>
                </c:pt>
                <c:pt idx="29584">
                  <c:v>0.79352077546296307</c:v>
                </c:pt>
                <c:pt idx="29585">
                  <c:v>0.79352181712962955</c:v>
                </c:pt>
                <c:pt idx="29586">
                  <c:v>0.79352285879629625</c:v>
                </c:pt>
                <c:pt idx="29587">
                  <c:v>0.79352390046296295</c:v>
                </c:pt>
                <c:pt idx="29588">
                  <c:v>0.79352494212962965</c:v>
                </c:pt>
                <c:pt idx="29589">
                  <c:v>0.79352598379629624</c:v>
                </c:pt>
                <c:pt idx="29590">
                  <c:v>0.79352702546296294</c:v>
                </c:pt>
                <c:pt idx="29591">
                  <c:v>0.79352806712962964</c:v>
                </c:pt>
                <c:pt idx="29592">
                  <c:v>0.79352910879629635</c:v>
                </c:pt>
                <c:pt idx="29593">
                  <c:v>0.79353015046296294</c:v>
                </c:pt>
                <c:pt idx="29594">
                  <c:v>0.7935311805555556</c:v>
                </c:pt>
                <c:pt idx="29595">
                  <c:v>0.79353222222222219</c:v>
                </c:pt>
                <c:pt idx="29596">
                  <c:v>0.79353327546296304</c:v>
                </c:pt>
                <c:pt idx="29597">
                  <c:v>0.79353431712962974</c:v>
                </c:pt>
                <c:pt idx="29598">
                  <c:v>0.79353535879629622</c:v>
                </c:pt>
                <c:pt idx="29599">
                  <c:v>0.79353640046296292</c:v>
                </c:pt>
                <c:pt idx="29600">
                  <c:v>0.79353744212962962</c:v>
                </c:pt>
                <c:pt idx="29601">
                  <c:v>0.79353848379629632</c:v>
                </c:pt>
                <c:pt idx="29602">
                  <c:v>0.79353952546296291</c:v>
                </c:pt>
                <c:pt idx="29603">
                  <c:v>0.79354056712962961</c:v>
                </c:pt>
                <c:pt idx="29604">
                  <c:v>0.79354160879629632</c:v>
                </c:pt>
                <c:pt idx="29605">
                  <c:v>0.79354263888888887</c:v>
                </c:pt>
                <c:pt idx="29606">
                  <c:v>0.79354368055555558</c:v>
                </c:pt>
                <c:pt idx="29607">
                  <c:v>0.79354473379629631</c:v>
                </c:pt>
                <c:pt idx="29608">
                  <c:v>0.79354577546296301</c:v>
                </c:pt>
                <c:pt idx="29609">
                  <c:v>0.79354681712962971</c:v>
                </c:pt>
                <c:pt idx="29610">
                  <c:v>0.79354785879629619</c:v>
                </c:pt>
                <c:pt idx="29611">
                  <c:v>0.79354890046296289</c:v>
                </c:pt>
                <c:pt idx="29612">
                  <c:v>0.79354994212962959</c:v>
                </c:pt>
                <c:pt idx="29613">
                  <c:v>0.79355098379629629</c:v>
                </c:pt>
                <c:pt idx="29614">
                  <c:v>0.79355237268518508</c:v>
                </c:pt>
                <c:pt idx="29615">
                  <c:v>0.79355341435185178</c:v>
                </c:pt>
                <c:pt idx="29616">
                  <c:v>0.79355444444444434</c:v>
                </c:pt>
                <c:pt idx="29617">
                  <c:v>0.79355549768518518</c:v>
                </c:pt>
                <c:pt idx="29618">
                  <c:v>0.79355653935185189</c:v>
                </c:pt>
                <c:pt idx="29619">
                  <c:v>0.79355758101851848</c:v>
                </c:pt>
                <c:pt idx="29620">
                  <c:v>0.79355862268518518</c:v>
                </c:pt>
                <c:pt idx="29621">
                  <c:v>0.79355966435185188</c:v>
                </c:pt>
                <c:pt idx="29622">
                  <c:v>0.79356070601851858</c:v>
                </c:pt>
                <c:pt idx="29623">
                  <c:v>0.79356174768518517</c:v>
                </c:pt>
                <c:pt idx="29624">
                  <c:v>0.79356278935185187</c:v>
                </c:pt>
                <c:pt idx="29625">
                  <c:v>0.79356383101851857</c:v>
                </c:pt>
                <c:pt idx="29626">
                  <c:v>0.79356487268518527</c:v>
                </c:pt>
                <c:pt idx="29627">
                  <c:v>0.79356590277777783</c:v>
                </c:pt>
                <c:pt idx="29628">
                  <c:v>0.79356695601851845</c:v>
                </c:pt>
                <c:pt idx="29629">
                  <c:v>0.79356799768518516</c:v>
                </c:pt>
                <c:pt idx="29630">
                  <c:v>0.79356903935185186</c:v>
                </c:pt>
                <c:pt idx="29631">
                  <c:v>0.79357008101851845</c:v>
                </c:pt>
                <c:pt idx="29632">
                  <c:v>0.79357112268518515</c:v>
                </c:pt>
                <c:pt idx="29633">
                  <c:v>0.79357216435185185</c:v>
                </c:pt>
                <c:pt idx="29634">
                  <c:v>0.79357320601851855</c:v>
                </c:pt>
                <c:pt idx="29635">
                  <c:v>0.79357424768518525</c:v>
                </c:pt>
                <c:pt idx="29636">
                  <c:v>0.79357528935185184</c:v>
                </c:pt>
                <c:pt idx="29637">
                  <c:v>0.79357633101851854</c:v>
                </c:pt>
                <c:pt idx="29638">
                  <c:v>0.79357737268518524</c:v>
                </c:pt>
                <c:pt idx="29639">
                  <c:v>0.79357841435185195</c:v>
                </c:pt>
                <c:pt idx="29640">
                  <c:v>0.7935794444444445</c:v>
                </c:pt>
                <c:pt idx="29641">
                  <c:v>0.79358049768518513</c:v>
                </c:pt>
                <c:pt idx="29642">
                  <c:v>0.79358153935185183</c:v>
                </c:pt>
                <c:pt idx="29643">
                  <c:v>0.79358258101851853</c:v>
                </c:pt>
                <c:pt idx="29644">
                  <c:v>0.79358362268518512</c:v>
                </c:pt>
                <c:pt idx="29645">
                  <c:v>0.79358466435185182</c:v>
                </c:pt>
                <c:pt idx="29646">
                  <c:v>0.79358570601851852</c:v>
                </c:pt>
                <c:pt idx="29647">
                  <c:v>0.79358674768518522</c:v>
                </c:pt>
                <c:pt idx="29648">
                  <c:v>0.79358778935185192</c:v>
                </c:pt>
                <c:pt idx="29649">
                  <c:v>0.79358881944444448</c:v>
                </c:pt>
                <c:pt idx="29650">
                  <c:v>0.79358986111111118</c:v>
                </c:pt>
                <c:pt idx="29651">
                  <c:v>0.79359091435185192</c:v>
                </c:pt>
                <c:pt idx="29652">
                  <c:v>0.79359195601851862</c:v>
                </c:pt>
                <c:pt idx="29653">
                  <c:v>0.7935929976851851</c:v>
                </c:pt>
                <c:pt idx="29654">
                  <c:v>0.7935940393518518</c:v>
                </c:pt>
                <c:pt idx="29655">
                  <c:v>0.7935950810185185</c:v>
                </c:pt>
                <c:pt idx="29656">
                  <c:v>0.79359578703703704</c:v>
                </c:pt>
                <c:pt idx="29657">
                  <c:v>0.79359681712962959</c:v>
                </c:pt>
                <c:pt idx="29658">
                  <c:v>0.79359752314814813</c:v>
                </c:pt>
                <c:pt idx="29659">
                  <c:v>0.79359855324074069</c:v>
                </c:pt>
                <c:pt idx="29660">
                  <c:v>0.79359928240740751</c:v>
                </c:pt>
                <c:pt idx="29661">
                  <c:v>0.7936002893518519</c:v>
                </c:pt>
                <c:pt idx="29662">
                  <c:v>0.7936009837962964</c:v>
                </c:pt>
                <c:pt idx="29663">
                  <c:v>0.79360202546296288</c:v>
                </c:pt>
                <c:pt idx="29664">
                  <c:v>0.79360306712962958</c:v>
                </c:pt>
                <c:pt idx="29665">
                  <c:v>0.79360410879629628</c:v>
                </c:pt>
                <c:pt idx="29666">
                  <c:v>0.79360515046296298</c:v>
                </c:pt>
                <c:pt idx="29667">
                  <c:v>0.79360618055555554</c:v>
                </c:pt>
                <c:pt idx="29668">
                  <c:v>0.79360724537037042</c:v>
                </c:pt>
                <c:pt idx="29669">
                  <c:v>0.79360793981481492</c:v>
                </c:pt>
                <c:pt idx="29670">
                  <c:v>0.79360896990740748</c:v>
                </c:pt>
                <c:pt idx="29671">
                  <c:v>0.79361035879629627</c:v>
                </c:pt>
                <c:pt idx="29672">
                  <c:v>0.79361140046296297</c:v>
                </c:pt>
                <c:pt idx="29673">
                  <c:v>0.79361243055555553</c:v>
                </c:pt>
                <c:pt idx="29674">
                  <c:v>0.79361313657407406</c:v>
                </c:pt>
                <c:pt idx="29675">
                  <c:v>0.79361417824074076</c:v>
                </c:pt>
                <c:pt idx="29676">
                  <c:v>0.7936148842592593</c:v>
                </c:pt>
                <c:pt idx="29677">
                  <c:v>0.79361590277777783</c:v>
                </c:pt>
                <c:pt idx="29678">
                  <c:v>0.79361695601851856</c:v>
                </c:pt>
                <c:pt idx="29679">
                  <c:v>0.79361799768518526</c:v>
                </c:pt>
                <c:pt idx="29680">
                  <c:v>0.79361902777777782</c:v>
                </c:pt>
                <c:pt idx="29681">
                  <c:v>0.79362008101851844</c:v>
                </c:pt>
                <c:pt idx="29682">
                  <c:v>0.79362111111111122</c:v>
                </c:pt>
                <c:pt idx="29683">
                  <c:v>0.79362182870370368</c:v>
                </c:pt>
                <c:pt idx="29684">
                  <c:v>0.79362285879629635</c:v>
                </c:pt>
                <c:pt idx="29685">
                  <c:v>0.79362357638888892</c:v>
                </c:pt>
                <c:pt idx="29686">
                  <c:v>0.79362458333333341</c:v>
                </c:pt>
                <c:pt idx="29687">
                  <c:v>0.79362528935185184</c:v>
                </c:pt>
                <c:pt idx="29688">
                  <c:v>0.79362633101851854</c:v>
                </c:pt>
                <c:pt idx="29689">
                  <c:v>0.79362704861111111</c:v>
                </c:pt>
                <c:pt idx="29690">
                  <c:v>0.79362806712962952</c:v>
                </c:pt>
                <c:pt idx="29691">
                  <c:v>0.79362877314814817</c:v>
                </c:pt>
                <c:pt idx="29692">
                  <c:v>0.79362980324074073</c:v>
                </c:pt>
                <c:pt idx="29693">
                  <c:v>0.7936305208333333</c:v>
                </c:pt>
                <c:pt idx="29694">
                  <c:v>0.79363153935185193</c:v>
                </c:pt>
                <c:pt idx="29695">
                  <c:v>0.79363224537037036</c:v>
                </c:pt>
                <c:pt idx="29696">
                  <c:v>0.79363327546296292</c:v>
                </c:pt>
                <c:pt idx="29697">
                  <c:v>0.79363398148148157</c:v>
                </c:pt>
                <c:pt idx="29698">
                  <c:v>0.79363501157407412</c:v>
                </c:pt>
                <c:pt idx="29699">
                  <c:v>0.79363570601851852</c:v>
                </c:pt>
                <c:pt idx="29700">
                  <c:v>0.79363674768518522</c:v>
                </c:pt>
                <c:pt idx="29701">
                  <c:v>0.79363745370370375</c:v>
                </c:pt>
                <c:pt idx="29702">
                  <c:v>0.79363848379629631</c:v>
                </c:pt>
                <c:pt idx="29703">
                  <c:v>0.79363918981481485</c:v>
                </c:pt>
                <c:pt idx="29704">
                  <c:v>0.79364021990740741</c:v>
                </c:pt>
                <c:pt idx="29705">
                  <c:v>0.79364092592592594</c:v>
                </c:pt>
                <c:pt idx="29706">
                  <c:v>0.7936419560185185</c:v>
                </c:pt>
                <c:pt idx="29707">
                  <c:v>0.79364266203703704</c:v>
                </c:pt>
                <c:pt idx="29708">
                  <c:v>0.7936436921296296</c:v>
                </c:pt>
                <c:pt idx="29709">
                  <c:v>0.79364439814814813</c:v>
                </c:pt>
                <c:pt idx="29710">
                  <c:v>0.7936454282407408</c:v>
                </c:pt>
                <c:pt idx="29711">
                  <c:v>0.79364613425925923</c:v>
                </c:pt>
                <c:pt idx="29712">
                  <c:v>0.79364715277777786</c:v>
                </c:pt>
                <c:pt idx="29713">
                  <c:v>0.79364785879629629</c:v>
                </c:pt>
                <c:pt idx="29714">
                  <c:v>0.79364890046296299</c:v>
                </c:pt>
                <c:pt idx="29715">
                  <c:v>0.7936495949074075</c:v>
                </c:pt>
                <c:pt idx="29716">
                  <c:v>0.79365063657407398</c:v>
                </c:pt>
                <c:pt idx="29717">
                  <c:v>0.79365133101851848</c:v>
                </c:pt>
                <c:pt idx="29718">
                  <c:v>0.79365237268518518</c:v>
                </c:pt>
                <c:pt idx="29719">
                  <c:v>0.79365307870370361</c:v>
                </c:pt>
                <c:pt idx="29720">
                  <c:v>0.79365412037037031</c:v>
                </c:pt>
                <c:pt idx="29721">
                  <c:v>0.79365481481481481</c:v>
                </c:pt>
                <c:pt idx="29722">
                  <c:v>0.79365584490740737</c:v>
                </c:pt>
                <c:pt idx="29723">
                  <c:v>0.79365656249999994</c:v>
                </c:pt>
                <c:pt idx="29724">
                  <c:v>0.79365758101851858</c:v>
                </c:pt>
                <c:pt idx="29725">
                  <c:v>0.79365827546296297</c:v>
                </c:pt>
                <c:pt idx="29726">
                  <c:v>0.79365930555555553</c:v>
                </c:pt>
                <c:pt idx="29727">
                  <c:v>0.79366001157407406</c:v>
                </c:pt>
                <c:pt idx="29728">
                  <c:v>0.79366105324074077</c:v>
                </c:pt>
                <c:pt idx="29729">
                  <c:v>0.79366175925925919</c:v>
                </c:pt>
                <c:pt idx="29730">
                  <c:v>0.79366278935185186</c:v>
                </c:pt>
                <c:pt idx="29731">
                  <c:v>0.7936634953703704</c:v>
                </c:pt>
                <c:pt idx="29732">
                  <c:v>0.79366452546296296</c:v>
                </c:pt>
                <c:pt idx="29733">
                  <c:v>0.79366524305555552</c:v>
                </c:pt>
                <c:pt idx="29734">
                  <c:v>0.79366626157407405</c:v>
                </c:pt>
                <c:pt idx="29735">
                  <c:v>0.79366697916666673</c:v>
                </c:pt>
                <c:pt idx="29736">
                  <c:v>0.79366799768518526</c:v>
                </c:pt>
                <c:pt idx="29737">
                  <c:v>0.79366903935185185</c:v>
                </c:pt>
                <c:pt idx="29738">
                  <c:v>0.79366973379629624</c:v>
                </c:pt>
                <c:pt idx="29739">
                  <c:v>0.7936707638888888</c:v>
                </c:pt>
                <c:pt idx="29740">
                  <c:v>0.79367181712962964</c:v>
                </c:pt>
                <c:pt idx="29741">
                  <c:v>0.79367285879629623</c:v>
                </c:pt>
                <c:pt idx="29742">
                  <c:v>0.79367390046296293</c:v>
                </c:pt>
                <c:pt idx="29743">
                  <c:v>0.79367494212962963</c:v>
                </c:pt>
                <c:pt idx="29744">
                  <c:v>0.79367598379629634</c:v>
                </c:pt>
                <c:pt idx="29745">
                  <c:v>0.79367702546296293</c:v>
                </c:pt>
                <c:pt idx="29746">
                  <c:v>0.79367806712962963</c:v>
                </c:pt>
                <c:pt idx="29747">
                  <c:v>0.79367910879629633</c:v>
                </c:pt>
                <c:pt idx="29748">
                  <c:v>0.79368015046296303</c:v>
                </c:pt>
                <c:pt idx="29749">
                  <c:v>0.79368118055555559</c:v>
                </c:pt>
                <c:pt idx="29750">
                  <c:v>0.79368188657407401</c:v>
                </c:pt>
                <c:pt idx="29751">
                  <c:v>0.79368291666666668</c:v>
                </c:pt>
                <c:pt idx="29752">
                  <c:v>0.79368396990740742</c:v>
                </c:pt>
                <c:pt idx="29753">
                  <c:v>0.79368535879629631</c:v>
                </c:pt>
                <c:pt idx="29754">
                  <c:v>0.7936864004629629</c:v>
                </c:pt>
                <c:pt idx="29755">
                  <c:v>0.79368710648148155</c:v>
                </c:pt>
                <c:pt idx="29756">
                  <c:v>0.79368813657407411</c:v>
                </c:pt>
                <c:pt idx="29757">
                  <c:v>0.79368917824074081</c:v>
                </c:pt>
                <c:pt idx="29758">
                  <c:v>0.79369020833333337</c:v>
                </c:pt>
                <c:pt idx="29759">
                  <c:v>0.79369125000000007</c:v>
                </c:pt>
                <c:pt idx="29760">
                  <c:v>0.79369230324074069</c:v>
                </c:pt>
                <c:pt idx="29761">
                  <c:v>0.79369333333333325</c:v>
                </c:pt>
                <c:pt idx="29762">
                  <c:v>0.7936943865740741</c:v>
                </c:pt>
                <c:pt idx="29763">
                  <c:v>0.79369542824074069</c:v>
                </c:pt>
                <c:pt idx="29764">
                  <c:v>0.79369645833333335</c:v>
                </c:pt>
                <c:pt idx="29765">
                  <c:v>0.79369751157407409</c:v>
                </c:pt>
                <c:pt idx="29766">
                  <c:v>0.79369855324074079</c:v>
                </c:pt>
                <c:pt idx="29767">
                  <c:v>0.79369959490740738</c:v>
                </c:pt>
                <c:pt idx="29768">
                  <c:v>0.79370063657407408</c:v>
                </c:pt>
                <c:pt idx="29769">
                  <c:v>0.79370167824074078</c:v>
                </c:pt>
                <c:pt idx="29770">
                  <c:v>0.79370271990740748</c:v>
                </c:pt>
                <c:pt idx="29771">
                  <c:v>0.79370376157407418</c:v>
                </c:pt>
                <c:pt idx="29772">
                  <c:v>0.79370447916666664</c:v>
                </c:pt>
                <c:pt idx="29773">
                  <c:v>0.79370548611111114</c:v>
                </c:pt>
                <c:pt idx="29774">
                  <c:v>0.79370619212962967</c:v>
                </c:pt>
                <c:pt idx="29775">
                  <c:v>0.79370723379629637</c:v>
                </c:pt>
                <c:pt idx="29776">
                  <c:v>0.79370827546296285</c:v>
                </c:pt>
                <c:pt idx="29777">
                  <c:v>0.79370931712962955</c:v>
                </c:pt>
                <c:pt idx="29778">
                  <c:v>0.79371035879629626</c:v>
                </c:pt>
                <c:pt idx="29779">
                  <c:v>0.79371140046296296</c:v>
                </c:pt>
                <c:pt idx="29780">
                  <c:v>0.79371244212962966</c:v>
                </c:pt>
                <c:pt idx="29781">
                  <c:v>0.7937131481481482</c:v>
                </c:pt>
                <c:pt idx="29782">
                  <c:v>0.79371417824074075</c:v>
                </c:pt>
                <c:pt idx="29783">
                  <c:v>0.79371488425925929</c:v>
                </c:pt>
                <c:pt idx="29784">
                  <c:v>0.79371591435185185</c:v>
                </c:pt>
                <c:pt idx="29785">
                  <c:v>0.79371694444444441</c:v>
                </c:pt>
                <c:pt idx="29786">
                  <c:v>0.79371799768518514</c:v>
                </c:pt>
                <c:pt idx="29787">
                  <c:v>0.79371903935185184</c:v>
                </c:pt>
                <c:pt idx="29788">
                  <c:v>0.79372008101851854</c:v>
                </c:pt>
                <c:pt idx="29789">
                  <c:v>0.79372112268518524</c:v>
                </c:pt>
                <c:pt idx="29790">
                  <c:v>0.79372216435185183</c:v>
                </c:pt>
                <c:pt idx="29791">
                  <c:v>0.79372320601851853</c:v>
                </c:pt>
                <c:pt idx="29792">
                  <c:v>0.79372424768518524</c:v>
                </c:pt>
                <c:pt idx="29793">
                  <c:v>0.79372562499999999</c:v>
                </c:pt>
                <c:pt idx="29794">
                  <c:v>0.79372667824074072</c:v>
                </c:pt>
                <c:pt idx="29795">
                  <c:v>0.79372770833333339</c:v>
                </c:pt>
                <c:pt idx="29796">
                  <c:v>0.79372874999999998</c:v>
                </c:pt>
                <c:pt idx="29797">
                  <c:v>0.79372980324074083</c:v>
                </c:pt>
                <c:pt idx="29798">
                  <c:v>0.79373084490740731</c:v>
                </c:pt>
                <c:pt idx="29799">
                  <c:v>0.79373188657407401</c:v>
                </c:pt>
                <c:pt idx="29800">
                  <c:v>0.79373292824074071</c:v>
                </c:pt>
                <c:pt idx="29801">
                  <c:v>0.79373396990740741</c:v>
                </c:pt>
                <c:pt idx="29802">
                  <c:v>0.79373499999999997</c:v>
                </c:pt>
                <c:pt idx="29803">
                  <c:v>0.7937360532407407</c:v>
                </c:pt>
                <c:pt idx="29804">
                  <c:v>0.7937370949074074</c:v>
                </c:pt>
                <c:pt idx="29805">
                  <c:v>0.7937381365740741</c:v>
                </c:pt>
                <c:pt idx="29806">
                  <c:v>0.79373916666666666</c:v>
                </c:pt>
                <c:pt idx="29807">
                  <c:v>0.79374020833333336</c:v>
                </c:pt>
                <c:pt idx="29808">
                  <c:v>0.7937412615740741</c:v>
                </c:pt>
                <c:pt idx="29809">
                  <c:v>0.7937423032407408</c:v>
                </c:pt>
                <c:pt idx="29810">
                  <c:v>0.79374333333333336</c:v>
                </c:pt>
                <c:pt idx="29811">
                  <c:v>0.79374437500000006</c:v>
                </c:pt>
                <c:pt idx="29812">
                  <c:v>0.79374542824074068</c:v>
                </c:pt>
                <c:pt idx="29813">
                  <c:v>0.79374613425925933</c:v>
                </c:pt>
                <c:pt idx="29814">
                  <c:v>0.79374717592592592</c:v>
                </c:pt>
                <c:pt idx="29815">
                  <c:v>0.79374787037037031</c:v>
                </c:pt>
                <c:pt idx="29816">
                  <c:v>0.79374890046296287</c:v>
                </c:pt>
                <c:pt idx="29817">
                  <c:v>0.79374960648148152</c:v>
                </c:pt>
                <c:pt idx="29818">
                  <c:v>0.79375062499999993</c:v>
                </c:pt>
                <c:pt idx="29819">
                  <c:v>0.79375133101851858</c:v>
                </c:pt>
                <c:pt idx="29820">
                  <c:v>0.79375237268518528</c:v>
                </c:pt>
                <c:pt idx="29821">
                  <c:v>0.79375340277777784</c:v>
                </c:pt>
                <c:pt idx="29822">
                  <c:v>0.79375445601851846</c:v>
                </c:pt>
                <c:pt idx="29823">
                  <c:v>0.79375549768518516</c:v>
                </c:pt>
                <c:pt idx="29824">
                  <c:v>0.79375653935185186</c:v>
                </c:pt>
                <c:pt idx="29825">
                  <c:v>0.79375758101851845</c:v>
                </c:pt>
                <c:pt idx="29826">
                  <c:v>0.79375862268518516</c:v>
                </c:pt>
                <c:pt idx="29827">
                  <c:v>0.79375965277777771</c:v>
                </c:pt>
                <c:pt idx="29828">
                  <c:v>0.79376070601851856</c:v>
                </c:pt>
                <c:pt idx="29829">
                  <c:v>0.79376177083333344</c:v>
                </c:pt>
                <c:pt idx="29830">
                  <c:v>0.79376277777777782</c:v>
                </c:pt>
                <c:pt idx="29831">
                  <c:v>0.79376348379629624</c:v>
                </c:pt>
                <c:pt idx="29832">
                  <c:v>0.79376452546296294</c:v>
                </c:pt>
                <c:pt idx="29833">
                  <c:v>0.79376521990740745</c:v>
                </c:pt>
                <c:pt idx="29834">
                  <c:v>0.79376626157407404</c:v>
                </c:pt>
                <c:pt idx="29835">
                  <c:v>0.79376730324074074</c:v>
                </c:pt>
                <c:pt idx="29836">
                  <c:v>0.79376834490740744</c:v>
                </c:pt>
                <c:pt idx="29837">
                  <c:v>0.79376938657407414</c:v>
                </c:pt>
                <c:pt idx="29838">
                  <c:v>0.7937704166666667</c:v>
                </c:pt>
                <c:pt idx="29839">
                  <c:v>0.79377146990740732</c:v>
                </c:pt>
                <c:pt idx="29840">
                  <c:v>0.79377251157407402</c:v>
                </c:pt>
                <c:pt idx="29841">
                  <c:v>0.79377355324074073</c:v>
                </c:pt>
                <c:pt idx="29842">
                  <c:v>0.79377458333333328</c:v>
                </c:pt>
                <c:pt idx="29843">
                  <c:v>0.79377562499999998</c:v>
                </c:pt>
                <c:pt idx="29844">
                  <c:v>0.79377666666666669</c:v>
                </c:pt>
                <c:pt idx="29845">
                  <c:v>0.79377738425925937</c:v>
                </c:pt>
                <c:pt idx="29846">
                  <c:v>0.79377840277777778</c:v>
                </c:pt>
                <c:pt idx="29847">
                  <c:v>0.79377913194444449</c:v>
                </c:pt>
                <c:pt idx="29848">
                  <c:v>0.79378013888888888</c:v>
                </c:pt>
                <c:pt idx="29849">
                  <c:v>0.79378119212962961</c:v>
                </c:pt>
                <c:pt idx="29850">
                  <c:v>0.79378223379629631</c:v>
                </c:pt>
                <c:pt idx="29851">
                  <c:v>0.79378396990740752</c:v>
                </c:pt>
                <c:pt idx="29852">
                  <c:v>0.79378500000000007</c:v>
                </c:pt>
                <c:pt idx="29853">
                  <c:v>0.79378604166666678</c:v>
                </c:pt>
                <c:pt idx="29854">
                  <c:v>0.79378708333333325</c:v>
                </c:pt>
                <c:pt idx="29855">
                  <c:v>0.7937877893518519</c:v>
                </c:pt>
                <c:pt idx="29856">
                  <c:v>0.79378883101851849</c:v>
                </c:pt>
                <c:pt idx="29857">
                  <c:v>0.79378952546296289</c:v>
                </c:pt>
                <c:pt idx="29858">
                  <c:v>0.79379055555555567</c:v>
                </c:pt>
                <c:pt idx="29859">
                  <c:v>0.79379127314814812</c:v>
                </c:pt>
                <c:pt idx="29860">
                  <c:v>0.79379229166666665</c:v>
                </c:pt>
                <c:pt idx="29861">
                  <c:v>0.79379300925925922</c:v>
                </c:pt>
                <c:pt idx="29862">
                  <c:v>0.79379403935185178</c:v>
                </c:pt>
                <c:pt idx="29863">
                  <c:v>0.79379506944444433</c:v>
                </c:pt>
                <c:pt idx="29864">
                  <c:v>0.79379611111111104</c:v>
                </c:pt>
                <c:pt idx="29865">
                  <c:v>0.79379716435185188</c:v>
                </c:pt>
                <c:pt idx="29866">
                  <c:v>0.79379819444444444</c:v>
                </c:pt>
                <c:pt idx="29867">
                  <c:v>0.79379924768518517</c:v>
                </c:pt>
                <c:pt idx="29868">
                  <c:v>0.79379996527777774</c:v>
                </c:pt>
                <c:pt idx="29869">
                  <c:v>0.79380098379629638</c:v>
                </c:pt>
                <c:pt idx="29870">
                  <c:v>0.7938016898148148</c:v>
                </c:pt>
                <c:pt idx="29871">
                  <c:v>0.79380270833333333</c:v>
                </c:pt>
                <c:pt idx="29872">
                  <c:v>0.79380342592592601</c:v>
                </c:pt>
                <c:pt idx="29873">
                  <c:v>0.79380449074074078</c:v>
                </c:pt>
                <c:pt idx="29874">
                  <c:v>0.79380516203703699</c:v>
                </c:pt>
                <c:pt idx="29875">
                  <c:v>0.79380618055555552</c:v>
                </c:pt>
                <c:pt idx="29876">
                  <c:v>0.7938068981481482</c:v>
                </c:pt>
                <c:pt idx="29877">
                  <c:v>0.79380791666666672</c:v>
                </c:pt>
                <c:pt idx="29878">
                  <c:v>0.79380864583333333</c:v>
                </c:pt>
                <c:pt idx="29879">
                  <c:v>0.79380965277777771</c:v>
                </c:pt>
                <c:pt idx="29880">
                  <c:v>0.79381035879629636</c:v>
                </c:pt>
                <c:pt idx="29881">
                  <c:v>0.79381138888888891</c:v>
                </c:pt>
                <c:pt idx="29882">
                  <c:v>0.79381210648148148</c:v>
                </c:pt>
                <c:pt idx="29883">
                  <c:v>0.79381313657407404</c:v>
                </c:pt>
                <c:pt idx="29884">
                  <c:v>0.79381384259259258</c:v>
                </c:pt>
                <c:pt idx="29885">
                  <c:v>0.79381487268518525</c:v>
                </c:pt>
                <c:pt idx="29886">
                  <c:v>0.79381557870370367</c:v>
                </c:pt>
                <c:pt idx="29887">
                  <c:v>0.79381660879629623</c:v>
                </c:pt>
                <c:pt idx="29888">
                  <c:v>0.79381731481481488</c:v>
                </c:pt>
                <c:pt idx="29889">
                  <c:v>0.79381834490740744</c:v>
                </c:pt>
                <c:pt idx="29890">
                  <c:v>0.79381905092592586</c:v>
                </c:pt>
                <c:pt idx="29891">
                  <c:v>0.7938200694444445</c:v>
                </c:pt>
                <c:pt idx="29892">
                  <c:v>0.79382077546296292</c:v>
                </c:pt>
                <c:pt idx="29893">
                  <c:v>0.79382180555555548</c:v>
                </c:pt>
                <c:pt idx="29894">
                  <c:v>0.79382252314814805</c:v>
                </c:pt>
                <c:pt idx="29895">
                  <c:v>0.79382354166666669</c:v>
                </c:pt>
                <c:pt idx="29896">
                  <c:v>0.79382425925925926</c:v>
                </c:pt>
                <c:pt idx="29897">
                  <c:v>0.79382528935185181</c:v>
                </c:pt>
                <c:pt idx="29898">
                  <c:v>0.79382599537037046</c:v>
                </c:pt>
                <c:pt idx="29899">
                  <c:v>0.79382702546296302</c:v>
                </c:pt>
                <c:pt idx="29900">
                  <c:v>0.79382773148148145</c:v>
                </c:pt>
                <c:pt idx="29901">
                  <c:v>0.793828761574074</c:v>
                </c:pt>
                <c:pt idx="29902">
                  <c:v>0.79382946759259265</c:v>
                </c:pt>
                <c:pt idx="29903">
                  <c:v>0.79383049768518521</c:v>
                </c:pt>
                <c:pt idx="29904">
                  <c:v>0.79383120370370364</c:v>
                </c:pt>
                <c:pt idx="29905">
                  <c:v>0.79383222222222216</c:v>
                </c:pt>
                <c:pt idx="29906">
                  <c:v>0.79383292824074081</c:v>
                </c:pt>
                <c:pt idx="29907">
                  <c:v>0.7938339699074074</c:v>
                </c:pt>
                <c:pt idx="29908">
                  <c:v>0.79383467592592594</c:v>
                </c:pt>
                <c:pt idx="29909">
                  <c:v>0.79383570601851849</c:v>
                </c:pt>
                <c:pt idx="29910">
                  <c:v>0.79383641203703703</c:v>
                </c:pt>
                <c:pt idx="29911">
                  <c:v>0.7938374421296297</c:v>
                </c:pt>
                <c:pt idx="29912">
                  <c:v>0.79383814814814813</c:v>
                </c:pt>
                <c:pt idx="29913">
                  <c:v>0.79383917824074068</c:v>
                </c:pt>
                <c:pt idx="29914">
                  <c:v>0.79383988425925933</c:v>
                </c:pt>
                <c:pt idx="29915">
                  <c:v>0.79384124999999994</c:v>
                </c:pt>
                <c:pt idx="29916">
                  <c:v>0.79384230324074068</c:v>
                </c:pt>
                <c:pt idx="29917">
                  <c:v>0.79384334490740738</c:v>
                </c:pt>
                <c:pt idx="29918">
                  <c:v>0.79384437499999994</c:v>
                </c:pt>
                <c:pt idx="29919">
                  <c:v>0.79384508101851858</c:v>
                </c:pt>
                <c:pt idx="29920">
                  <c:v>0.79384611111111114</c:v>
                </c:pt>
                <c:pt idx="29921">
                  <c:v>0.79384681712962957</c:v>
                </c:pt>
                <c:pt idx="29922">
                  <c:v>0.79384784722222224</c:v>
                </c:pt>
                <c:pt idx="29923">
                  <c:v>0.79384857638888884</c:v>
                </c:pt>
                <c:pt idx="29924">
                  <c:v>0.79384959490740747</c:v>
                </c:pt>
                <c:pt idx="29925">
                  <c:v>0.7938503009259259</c:v>
                </c:pt>
                <c:pt idx="29926">
                  <c:v>0.79385131944444443</c:v>
                </c:pt>
                <c:pt idx="29927">
                  <c:v>0.79385203703703711</c:v>
                </c:pt>
                <c:pt idx="29928">
                  <c:v>0.79385306712962966</c:v>
                </c:pt>
                <c:pt idx="29929">
                  <c:v>0.79385377314814809</c:v>
                </c:pt>
                <c:pt idx="29930">
                  <c:v>0.79385479166666661</c:v>
                </c:pt>
                <c:pt idx="29931">
                  <c:v>0.79385549768518515</c:v>
                </c:pt>
                <c:pt idx="29932">
                  <c:v>0.79385652777777782</c:v>
                </c:pt>
                <c:pt idx="29933">
                  <c:v>0.79385723379629625</c:v>
                </c:pt>
                <c:pt idx="29934">
                  <c:v>0.79385827546296295</c:v>
                </c:pt>
                <c:pt idx="29935">
                  <c:v>0.79385898148148148</c:v>
                </c:pt>
                <c:pt idx="29936">
                  <c:v>0.79386001157407404</c:v>
                </c:pt>
                <c:pt idx="29937">
                  <c:v>0.79386071759259258</c:v>
                </c:pt>
                <c:pt idx="29938">
                  <c:v>0.79386173611111122</c:v>
                </c:pt>
                <c:pt idx="29939">
                  <c:v>0.79386248842592588</c:v>
                </c:pt>
                <c:pt idx="29940">
                  <c:v>0.79386348379629634</c:v>
                </c:pt>
                <c:pt idx="29941">
                  <c:v>0.79386418981481477</c:v>
                </c:pt>
                <c:pt idx="29942">
                  <c:v>0.79386520833333341</c:v>
                </c:pt>
                <c:pt idx="29943">
                  <c:v>0.79386592592592597</c:v>
                </c:pt>
                <c:pt idx="29944">
                  <c:v>0.79386693287037036</c:v>
                </c:pt>
                <c:pt idx="29945">
                  <c:v>0.79386765046296304</c:v>
                </c:pt>
                <c:pt idx="29946">
                  <c:v>0.79386868055555559</c:v>
                </c:pt>
                <c:pt idx="29947">
                  <c:v>0.79386939814814816</c:v>
                </c:pt>
                <c:pt idx="29948">
                  <c:v>0.79387041666666669</c:v>
                </c:pt>
                <c:pt idx="29949">
                  <c:v>0.79387113425925937</c:v>
                </c:pt>
                <c:pt idx="29950">
                  <c:v>0.79387215277777778</c:v>
                </c:pt>
                <c:pt idx="29951">
                  <c:v>0.79387287037037035</c:v>
                </c:pt>
                <c:pt idx="29952">
                  <c:v>0.79387388888888888</c:v>
                </c:pt>
                <c:pt idx="29953">
                  <c:v>0.79387460648148156</c:v>
                </c:pt>
                <c:pt idx="29954">
                  <c:v>0.79387562499999997</c:v>
                </c:pt>
                <c:pt idx="29955">
                  <c:v>0.79387634259259254</c:v>
                </c:pt>
                <c:pt idx="29956">
                  <c:v>0.79387736111111107</c:v>
                </c:pt>
                <c:pt idx="29957">
                  <c:v>0.79387809027777767</c:v>
                </c:pt>
                <c:pt idx="29958">
                  <c:v>0.79387909722222227</c:v>
                </c:pt>
                <c:pt idx="29959">
                  <c:v>0.7938798032407407</c:v>
                </c:pt>
                <c:pt idx="29960">
                  <c:v>0.79388083333333326</c:v>
                </c:pt>
                <c:pt idx="29961">
                  <c:v>0.79388155092592594</c:v>
                </c:pt>
                <c:pt idx="29962">
                  <c:v>0.79388256944444446</c:v>
                </c:pt>
                <c:pt idx="29963">
                  <c:v>0.79388328703703703</c:v>
                </c:pt>
                <c:pt idx="29964">
                  <c:v>0.79388432870370373</c:v>
                </c:pt>
                <c:pt idx="29965">
                  <c:v>0.79388502314814813</c:v>
                </c:pt>
                <c:pt idx="29966">
                  <c:v>0.79388604166666665</c:v>
                </c:pt>
                <c:pt idx="29967">
                  <c:v>0.79388675925925922</c:v>
                </c:pt>
                <c:pt idx="29968">
                  <c:v>0.79388777777777786</c:v>
                </c:pt>
                <c:pt idx="29969">
                  <c:v>0.79388849537037043</c:v>
                </c:pt>
                <c:pt idx="29970">
                  <c:v>0.79388954861111116</c:v>
                </c:pt>
                <c:pt idx="29971">
                  <c:v>0.79389020833333335</c:v>
                </c:pt>
                <c:pt idx="29972">
                  <c:v>0.79389125000000005</c:v>
                </c:pt>
                <c:pt idx="29973">
                  <c:v>0.79389195601851847</c:v>
                </c:pt>
                <c:pt idx="29974">
                  <c:v>0.79389298611111114</c:v>
                </c:pt>
                <c:pt idx="29975">
                  <c:v>0.7938937037037036</c:v>
                </c:pt>
                <c:pt idx="29976">
                  <c:v>0.79389473379629638</c:v>
                </c:pt>
                <c:pt idx="29977">
                  <c:v>0.79389545138888895</c:v>
                </c:pt>
                <c:pt idx="29978">
                  <c:v>0.79389645833333333</c:v>
                </c:pt>
                <c:pt idx="29979">
                  <c:v>0.79389717592592601</c:v>
                </c:pt>
                <c:pt idx="29980">
                  <c:v>0.79389819444444443</c:v>
                </c:pt>
                <c:pt idx="29981">
                  <c:v>0.793898912037037</c:v>
                </c:pt>
                <c:pt idx="29982">
                  <c:v>0.79389993055555552</c:v>
                </c:pt>
                <c:pt idx="29983">
                  <c:v>0.7939006481481482</c:v>
                </c:pt>
                <c:pt idx="29984">
                  <c:v>0.79390166666666673</c:v>
                </c:pt>
                <c:pt idx="29985">
                  <c:v>0.79390237268518515</c:v>
                </c:pt>
                <c:pt idx="29986">
                  <c:v>0.79390340277777771</c:v>
                </c:pt>
                <c:pt idx="29987">
                  <c:v>0.79390412037037039</c:v>
                </c:pt>
                <c:pt idx="29988">
                  <c:v>0.79390513888888892</c:v>
                </c:pt>
                <c:pt idx="29989">
                  <c:v>0.79390585648148149</c:v>
                </c:pt>
                <c:pt idx="29990">
                  <c:v>0.7939068749999999</c:v>
                </c:pt>
                <c:pt idx="29991">
                  <c:v>0.79390759259259258</c:v>
                </c:pt>
                <c:pt idx="29992">
                  <c:v>0.79390861111111111</c:v>
                </c:pt>
                <c:pt idx="29993">
                  <c:v>0.79390932870370368</c:v>
                </c:pt>
                <c:pt idx="29994">
                  <c:v>0.79391034722222231</c:v>
                </c:pt>
                <c:pt idx="29995">
                  <c:v>0.79391105324074074</c:v>
                </c:pt>
                <c:pt idx="29996">
                  <c:v>0.7939120833333333</c:v>
                </c:pt>
                <c:pt idx="29997">
                  <c:v>0.79391280092592587</c:v>
                </c:pt>
                <c:pt idx="29998">
                  <c:v>0.7939138194444445</c:v>
                </c:pt>
                <c:pt idx="29999">
                  <c:v>0.79391452546296293</c:v>
                </c:pt>
                <c:pt idx="30000">
                  <c:v>0.79391555555555549</c:v>
                </c:pt>
                <c:pt idx="30001">
                  <c:v>0.79391627314814806</c:v>
                </c:pt>
                <c:pt idx="30002">
                  <c:v>0.79391729166666669</c:v>
                </c:pt>
                <c:pt idx="30003">
                  <c:v>0.79391800925925926</c:v>
                </c:pt>
                <c:pt idx="30004">
                  <c:v>0.79391902777777779</c:v>
                </c:pt>
                <c:pt idx="30005">
                  <c:v>0.79391974537037047</c:v>
                </c:pt>
                <c:pt idx="30006">
                  <c:v>0.79392076388888888</c:v>
                </c:pt>
                <c:pt idx="30007">
                  <c:v>0.79392148148148145</c:v>
                </c:pt>
                <c:pt idx="30008">
                  <c:v>0.79392249999999998</c:v>
                </c:pt>
                <c:pt idx="30009">
                  <c:v>0.79392321759259266</c:v>
                </c:pt>
                <c:pt idx="30010">
                  <c:v>0.79392423611111118</c:v>
                </c:pt>
                <c:pt idx="30011">
                  <c:v>0.79392494212962961</c:v>
                </c:pt>
                <c:pt idx="30012">
                  <c:v>0.79392597222222216</c:v>
                </c:pt>
                <c:pt idx="30013">
                  <c:v>0.79392667824074081</c:v>
                </c:pt>
                <c:pt idx="30014">
                  <c:v>0.79392770833333337</c:v>
                </c:pt>
                <c:pt idx="30015">
                  <c:v>0.79392842592592594</c:v>
                </c:pt>
                <c:pt idx="30016">
                  <c:v>0.79392944444444435</c:v>
                </c:pt>
                <c:pt idx="30017">
                  <c:v>0.79393016203703703</c:v>
                </c:pt>
                <c:pt idx="30018">
                  <c:v>0.79393118055555556</c:v>
                </c:pt>
                <c:pt idx="30019">
                  <c:v>0.79393189814814813</c:v>
                </c:pt>
                <c:pt idx="30020">
                  <c:v>0.79393292824074069</c:v>
                </c:pt>
                <c:pt idx="30021">
                  <c:v>0.79393363425925922</c:v>
                </c:pt>
                <c:pt idx="30022">
                  <c:v>0.79393471064814813</c:v>
                </c:pt>
                <c:pt idx="30023">
                  <c:v>0.79393537037037032</c:v>
                </c:pt>
                <c:pt idx="30024">
                  <c:v>0.79393638888888896</c:v>
                </c:pt>
                <c:pt idx="30025">
                  <c:v>0.79393709490740738</c:v>
                </c:pt>
                <c:pt idx="30026">
                  <c:v>0.79393812499999994</c:v>
                </c:pt>
                <c:pt idx="30027">
                  <c:v>0.79393883101851859</c:v>
                </c:pt>
                <c:pt idx="30028">
                  <c:v>0.79393986111111114</c:v>
                </c:pt>
                <c:pt idx="30029">
                  <c:v>0.79394060185185189</c:v>
                </c:pt>
                <c:pt idx="30030">
                  <c:v>0.79394159722222224</c:v>
                </c:pt>
                <c:pt idx="30031">
                  <c:v>0.79394230324074078</c:v>
                </c:pt>
                <c:pt idx="30032">
                  <c:v>0.79394334490740748</c:v>
                </c:pt>
                <c:pt idx="30033">
                  <c:v>0.7939440509259259</c:v>
                </c:pt>
                <c:pt idx="30034">
                  <c:v>0.79394506944444443</c:v>
                </c:pt>
                <c:pt idx="30035">
                  <c:v>0.79394578703703711</c:v>
                </c:pt>
                <c:pt idx="30036">
                  <c:v>0.79394680555555552</c:v>
                </c:pt>
                <c:pt idx="30037">
                  <c:v>0.79394752314814809</c:v>
                </c:pt>
                <c:pt idx="30038">
                  <c:v>0.79394854166666662</c:v>
                </c:pt>
                <c:pt idx="30039">
                  <c:v>0.79394924768518516</c:v>
                </c:pt>
                <c:pt idx="30040">
                  <c:v>0.79395027777777782</c:v>
                </c:pt>
                <c:pt idx="30041">
                  <c:v>0.79395098379629625</c:v>
                </c:pt>
                <c:pt idx="30042">
                  <c:v>0.79395201388888881</c:v>
                </c:pt>
                <c:pt idx="30043">
                  <c:v>0.79395271990740746</c:v>
                </c:pt>
                <c:pt idx="30044">
                  <c:v>0.79395375000000001</c:v>
                </c:pt>
                <c:pt idx="30045">
                  <c:v>0.79395446759259258</c:v>
                </c:pt>
                <c:pt idx="30046">
                  <c:v>0.79395548611111122</c:v>
                </c:pt>
                <c:pt idx="30047">
                  <c:v>0.79395620370370368</c:v>
                </c:pt>
                <c:pt idx="30048">
                  <c:v>0.79395791666666671</c:v>
                </c:pt>
                <c:pt idx="30049">
                  <c:v>0.79395896990740733</c:v>
                </c:pt>
                <c:pt idx="30050">
                  <c:v>0.79395966435185183</c:v>
                </c:pt>
                <c:pt idx="30051">
                  <c:v>0.79396069444444439</c:v>
                </c:pt>
                <c:pt idx="30052">
                  <c:v>0.79396141203703696</c:v>
                </c:pt>
                <c:pt idx="30053">
                  <c:v>0.7939624305555556</c:v>
                </c:pt>
                <c:pt idx="30054">
                  <c:v>0.79396314814814817</c:v>
                </c:pt>
                <c:pt idx="30055">
                  <c:v>0.79396416666666669</c:v>
                </c:pt>
                <c:pt idx="30056">
                  <c:v>0.79396488425925915</c:v>
                </c:pt>
                <c:pt idx="30057">
                  <c:v>0.79396590277777779</c:v>
                </c:pt>
                <c:pt idx="30058">
                  <c:v>0.79396662037037036</c:v>
                </c:pt>
                <c:pt idx="30059">
                  <c:v>0.79396763888888888</c:v>
                </c:pt>
                <c:pt idx="30060">
                  <c:v>0.79396835648148156</c:v>
                </c:pt>
                <c:pt idx="30061">
                  <c:v>0.79396937499999998</c:v>
                </c:pt>
                <c:pt idx="30062">
                  <c:v>0.79397009259259255</c:v>
                </c:pt>
                <c:pt idx="30063">
                  <c:v>0.79397111111111107</c:v>
                </c:pt>
                <c:pt idx="30064">
                  <c:v>0.79397181712962961</c:v>
                </c:pt>
                <c:pt idx="30065">
                  <c:v>0.79397284722222228</c:v>
                </c:pt>
                <c:pt idx="30066">
                  <c:v>0.79397356481481485</c:v>
                </c:pt>
                <c:pt idx="30067">
                  <c:v>0.79397458333333326</c:v>
                </c:pt>
                <c:pt idx="30068">
                  <c:v>0.79397530092592594</c:v>
                </c:pt>
                <c:pt idx="30069">
                  <c:v>0.79397631944444447</c:v>
                </c:pt>
                <c:pt idx="30070">
                  <c:v>0.79397703703703704</c:v>
                </c:pt>
                <c:pt idx="30071">
                  <c:v>0.79397805555555545</c:v>
                </c:pt>
                <c:pt idx="30072">
                  <c:v>0.7939787615740741</c:v>
                </c:pt>
                <c:pt idx="30073">
                  <c:v>0.79397979166666666</c:v>
                </c:pt>
                <c:pt idx="30074">
                  <c:v>0.79398050925925923</c:v>
                </c:pt>
                <c:pt idx="30075">
                  <c:v>0.79398152777777786</c:v>
                </c:pt>
                <c:pt idx="30076">
                  <c:v>0.79398224537037043</c:v>
                </c:pt>
                <c:pt idx="30077">
                  <c:v>0.79398326388888885</c:v>
                </c:pt>
                <c:pt idx="30078">
                  <c:v>0.79398396990740749</c:v>
                </c:pt>
                <c:pt idx="30079">
                  <c:v>0.79398500000000005</c:v>
                </c:pt>
                <c:pt idx="30080">
                  <c:v>0.79398571759259262</c:v>
                </c:pt>
                <c:pt idx="30081">
                  <c:v>0.79398673611111115</c:v>
                </c:pt>
                <c:pt idx="30082">
                  <c:v>0.79398746527777775</c:v>
                </c:pt>
                <c:pt idx="30083">
                  <c:v>0.79398848379629638</c:v>
                </c:pt>
                <c:pt idx="30084">
                  <c:v>0.79398918981481481</c:v>
                </c:pt>
                <c:pt idx="30085">
                  <c:v>0.79399020833333334</c:v>
                </c:pt>
                <c:pt idx="30086">
                  <c:v>0.79399092592592602</c:v>
                </c:pt>
                <c:pt idx="30087">
                  <c:v>0.79399194444444443</c:v>
                </c:pt>
                <c:pt idx="30088">
                  <c:v>0.793992662037037</c:v>
                </c:pt>
                <c:pt idx="30089">
                  <c:v>0.79399369212962956</c:v>
                </c:pt>
                <c:pt idx="30090">
                  <c:v>0.79399437500000003</c:v>
                </c:pt>
                <c:pt idx="30091">
                  <c:v>0.79399541666666673</c:v>
                </c:pt>
                <c:pt idx="30092">
                  <c:v>0.79399613425925919</c:v>
                </c:pt>
                <c:pt idx="30093">
                  <c:v>0.79399715277777771</c:v>
                </c:pt>
                <c:pt idx="30094">
                  <c:v>0.79399819444444442</c:v>
                </c:pt>
                <c:pt idx="30095">
                  <c:v>0.7939989120370371</c:v>
                </c:pt>
                <c:pt idx="30096">
                  <c:v>0.79399960648148149</c:v>
                </c:pt>
                <c:pt idx="30097">
                  <c:v>0.7940006249999999</c:v>
                </c:pt>
                <c:pt idx="30098">
                  <c:v>0.79400134259259258</c:v>
                </c:pt>
                <c:pt idx="30099">
                  <c:v>0.79400237268518525</c:v>
                </c:pt>
                <c:pt idx="30100">
                  <c:v>0.79400306712962954</c:v>
                </c:pt>
                <c:pt idx="30101">
                  <c:v>0.79400409722222232</c:v>
                </c:pt>
                <c:pt idx="30102">
                  <c:v>0.7940051388888888</c:v>
                </c:pt>
                <c:pt idx="30103">
                  <c:v>0.7940058333333333</c:v>
                </c:pt>
                <c:pt idx="30104">
                  <c:v>0.794006875</c:v>
                </c:pt>
                <c:pt idx="30105">
                  <c:v>0.79400758101851843</c:v>
                </c:pt>
                <c:pt idx="30106">
                  <c:v>0.79400861111111121</c:v>
                </c:pt>
                <c:pt idx="30107">
                  <c:v>0.79400931712962963</c:v>
                </c:pt>
                <c:pt idx="30108">
                  <c:v>0.79401034722222219</c:v>
                </c:pt>
                <c:pt idx="30109">
                  <c:v>0.79401106481481476</c:v>
                </c:pt>
                <c:pt idx="30110">
                  <c:v>0.7940120833333334</c:v>
                </c:pt>
                <c:pt idx="30111">
                  <c:v>0.79401280092592597</c:v>
                </c:pt>
                <c:pt idx="30112">
                  <c:v>0.79401381944444438</c:v>
                </c:pt>
                <c:pt idx="30113">
                  <c:v>0.79401520833333328</c:v>
                </c:pt>
                <c:pt idx="30114">
                  <c:v>0.79401624999999998</c:v>
                </c:pt>
                <c:pt idx="30115">
                  <c:v>0.79401729166666668</c:v>
                </c:pt>
                <c:pt idx="30116">
                  <c:v>0.79401799768518522</c:v>
                </c:pt>
                <c:pt idx="30117">
                  <c:v>0.79401902777777777</c:v>
                </c:pt>
                <c:pt idx="30118">
                  <c:v>0.79401973379629631</c:v>
                </c:pt>
                <c:pt idx="30119">
                  <c:v>0.79402076388888887</c:v>
                </c:pt>
                <c:pt idx="30120">
                  <c:v>0.79402146990740741</c:v>
                </c:pt>
                <c:pt idx="30121">
                  <c:v>0.79402249999999996</c:v>
                </c:pt>
                <c:pt idx="30122">
                  <c:v>0.7940232060185185</c:v>
                </c:pt>
                <c:pt idx="30123">
                  <c:v>0.79402423611111106</c:v>
                </c:pt>
                <c:pt idx="30124">
                  <c:v>0.79402495370370374</c:v>
                </c:pt>
                <c:pt idx="30125">
                  <c:v>0.79402597222222226</c:v>
                </c:pt>
                <c:pt idx="30126">
                  <c:v>0.79402668981481483</c:v>
                </c:pt>
                <c:pt idx="30127">
                  <c:v>0.79402770833333325</c:v>
                </c:pt>
                <c:pt idx="30128">
                  <c:v>0.79402842592592593</c:v>
                </c:pt>
                <c:pt idx="30129">
                  <c:v>0.79402943287037031</c:v>
                </c:pt>
                <c:pt idx="30130">
                  <c:v>0.79403015046296288</c:v>
                </c:pt>
                <c:pt idx="30131">
                  <c:v>0.79403118055555566</c:v>
                </c:pt>
                <c:pt idx="30132">
                  <c:v>0.79403189814814812</c:v>
                </c:pt>
                <c:pt idx="30133">
                  <c:v>0.79403291666666664</c:v>
                </c:pt>
                <c:pt idx="30134">
                  <c:v>0.79403363425925921</c:v>
                </c:pt>
                <c:pt idx="30135">
                  <c:v>0.79403465277777785</c:v>
                </c:pt>
                <c:pt idx="30136">
                  <c:v>0.79403537037037042</c:v>
                </c:pt>
                <c:pt idx="30137">
                  <c:v>0.79403638888888883</c:v>
                </c:pt>
                <c:pt idx="30138">
                  <c:v>0.79403709490740748</c:v>
                </c:pt>
                <c:pt idx="30139">
                  <c:v>0.79403812500000004</c:v>
                </c:pt>
                <c:pt idx="30140">
                  <c:v>0.79403884259259261</c:v>
                </c:pt>
                <c:pt idx="30141">
                  <c:v>0.79403986111111113</c:v>
                </c:pt>
                <c:pt idx="30142">
                  <c:v>0.79404056712962967</c:v>
                </c:pt>
                <c:pt idx="30143">
                  <c:v>0.79404159722222223</c:v>
                </c:pt>
                <c:pt idx="30144">
                  <c:v>0.79404230324074077</c:v>
                </c:pt>
                <c:pt idx="30145">
                  <c:v>0.79404333333333332</c:v>
                </c:pt>
                <c:pt idx="30146">
                  <c:v>0.794044050925926</c:v>
                </c:pt>
                <c:pt idx="30147">
                  <c:v>0.79404506944444442</c:v>
                </c:pt>
                <c:pt idx="30148">
                  <c:v>0.79404579861111113</c:v>
                </c:pt>
                <c:pt idx="30149">
                  <c:v>0.79404681712962966</c:v>
                </c:pt>
                <c:pt idx="30150">
                  <c:v>0.79404752314814819</c:v>
                </c:pt>
                <c:pt idx="30151">
                  <c:v>0.79404854166666672</c:v>
                </c:pt>
                <c:pt idx="30152">
                  <c:v>0.79404925925925929</c:v>
                </c:pt>
                <c:pt idx="30153">
                  <c:v>0.7940502777777777</c:v>
                </c:pt>
                <c:pt idx="30154">
                  <c:v>0.79405099537037038</c:v>
                </c:pt>
                <c:pt idx="30155">
                  <c:v>0.79405200231481476</c:v>
                </c:pt>
                <c:pt idx="30156">
                  <c:v>0.79405271990740733</c:v>
                </c:pt>
                <c:pt idx="30157">
                  <c:v>0.79405374999999989</c:v>
                </c:pt>
                <c:pt idx="30158">
                  <c:v>0.79405446759259257</c:v>
                </c:pt>
                <c:pt idx="30159">
                  <c:v>0.7940554861111111</c:v>
                </c:pt>
                <c:pt idx="30160">
                  <c:v>0.79405621527777781</c:v>
                </c:pt>
                <c:pt idx="30161">
                  <c:v>0.7940572222222223</c:v>
                </c:pt>
                <c:pt idx="30162">
                  <c:v>0.79405793981481487</c:v>
                </c:pt>
                <c:pt idx="30163">
                  <c:v>0.79405895833333329</c:v>
                </c:pt>
                <c:pt idx="30164">
                  <c:v>0.79405966435185193</c:v>
                </c:pt>
                <c:pt idx="30165">
                  <c:v>0.79406069444444449</c:v>
                </c:pt>
                <c:pt idx="30166">
                  <c:v>0.79406141203703706</c:v>
                </c:pt>
                <c:pt idx="30167">
                  <c:v>0.79406244212962962</c:v>
                </c:pt>
                <c:pt idx="30168">
                  <c:v>0.79406315972222219</c:v>
                </c:pt>
                <c:pt idx="30169">
                  <c:v>0.79406415509259265</c:v>
                </c:pt>
                <c:pt idx="30170">
                  <c:v>0.79406487268518522</c:v>
                </c:pt>
                <c:pt idx="30171">
                  <c:v>0.79406591435185181</c:v>
                </c:pt>
                <c:pt idx="30172">
                  <c:v>0.79406662037037046</c:v>
                </c:pt>
                <c:pt idx="30173">
                  <c:v>0.79406765046296302</c:v>
                </c:pt>
                <c:pt idx="30174">
                  <c:v>0.79406869212962972</c:v>
                </c:pt>
                <c:pt idx="30175">
                  <c:v>0.7940697337962962</c:v>
                </c:pt>
                <c:pt idx="30176">
                  <c:v>0.79407078703703704</c:v>
                </c:pt>
                <c:pt idx="30177">
                  <c:v>0.7940718171296296</c:v>
                </c:pt>
                <c:pt idx="30178">
                  <c:v>0.79407320601851861</c:v>
                </c:pt>
                <c:pt idx="30179">
                  <c:v>0.79407423611111116</c:v>
                </c:pt>
                <c:pt idx="30180">
                  <c:v>0.79407527777777787</c:v>
                </c:pt>
                <c:pt idx="30181">
                  <c:v>0.79407631944444435</c:v>
                </c:pt>
                <c:pt idx="30182">
                  <c:v>0.79407703703703703</c:v>
                </c:pt>
                <c:pt idx="30183">
                  <c:v>0.79407805555555555</c:v>
                </c:pt>
                <c:pt idx="30184">
                  <c:v>0.79407877314814812</c:v>
                </c:pt>
                <c:pt idx="30185">
                  <c:v>0.79407979166666676</c:v>
                </c:pt>
                <c:pt idx="30186">
                  <c:v>0.79408050925925933</c:v>
                </c:pt>
                <c:pt idx="30187">
                  <c:v>0.79408152777777774</c:v>
                </c:pt>
                <c:pt idx="30188">
                  <c:v>0.79408224537037031</c:v>
                </c:pt>
                <c:pt idx="30189">
                  <c:v>0.79408326388888895</c:v>
                </c:pt>
                <c:pt idx="30190">
                  <c:v>0.79408398148148152</c:v>
                </c:pt>
                <c:pt idx="30191">
                  <c:v>0.79408499999999993</c:v>
                </c:pt>
                <c:pt idx="30192">
                  <c:v>0.7940857175925925</c:v>
                </c:pt>
                <c:pt idx="30193">
                  <c:v>0.79408673611111114</c:v>
                </c:pt>
                <c:pt idx="30194">
                  <c:v>0.79408744212962956</c:v>
                </c:pt>
                <c:pt idx="30195">
                  <c:v>0.79408847222222223</c:v>
                </c:pt>
                <c:pt idx="30196">
                  <c:v>0.79408918981481491</c:v>
                </c:pt>
                <c:pt idx="30197">
                  <c:v>0.79409020833333333</c:v>
                </c:pt>
                <c:pt idx="30198">
                  <c:v>0.79409092592592589</c:v>
                </c:pt>
                <c:pt idx="30199">
                  <c:v>0.79409194444444442</c:v>
                </c:pt>
                <c:pt idx="30200">
                  <c:v>0.7940926620370371</c:v>
                </c:pt>
                <c:pt idx="30201">
                  <c:v>0.79409368055555563</c:v>
                </c:pt>
                <c:pt idx="30202">
                  <c:v>0.79409442129629626</c:v>
                </c:pt>
                <c:pt idx="30203">
                  <c:v>0.79409541666666661</c:v>
                </c:pt>
                <c:pt idx="30204">
                  <c:v>0.79409613425925929</c:v>
                </c:pt>
                <c:pt idx="30205">
                  <c:v>0.79409715277777781</c:v>
                </c:pt>
                <c:pt idx="30206">
                  <c:v>0.79409788194444442</c:v>
                </c:pt>
                <c:pt idx="30207">
                  <c:v>0.7940988888888888</c:v>
                </c:pt>
                <c:pt idx="30208">
                  <c:v>0.79409959490740745</c:v>
                </c:pt>
                <c:pt idx="30209">
                  <c:v>0.794100625</c:v>
                </c:pt>
                <c:pt idx="30210">
                  <c:v>0.79410134259259257</c:v>
                </c:pt>
                <c:pt idx="30211">
                  <c:v>0.79410236111111121</c:v>
                </c:pt>
                <c:pt idx="30212">
                  <c:v>0.79410305555555549</c:v>
                </c:pt>
                <c:pt idx="30213">
                  <c:v>0.79410408564814816</c:v>
                </c:pt>
                <c:pt idx="30214">
                  <c:v>0.7941047916666667</c:v>
                </c:pt>
                <c:pt idx="30215">
                  <c:v>0.7941058333333334</c:v>
                </c:pt>
                <c:pt idx="30216">
                  <c:v>0.79410655092592597</c:v>
                </c:pt>
                <c:pt idx="30217">
                  <c:v>0.79410756944444438</c:v>
                </c:pt>
                <c:pt idx="30218">
                  <c:v>0.79410828703703695</c:v>
                </c:pt>
                <c:pt idx="30219">
                  <c:v>0.79410931712962973</c:v>
                </c:pt>
                <c:pt idx="30220">
                  <c:v>0.79411001157407402</c:v>
                </c:pt>
                <c:pt idx="30221">
                  <c:v>0.79411104166666668</c:v>
                </c:pt>
                <c:pt idx="30222">
                  <c:v>0.79411174768518522</c:v>
                </c:pt>
                <c:pt idx="30223">
                  <c:v>0.79411277777777778</c:v>
                </c:pt>
                <c:pt idx="30224">
                  <c:v>0.79411348379629632</c:v>
                </c:pt>
                <c:pt idx="30225">
                  <c:v>0.79411451388888887</c:v>
                </c:pt>
                <c:pt idx="30226">
                  <c:v>0.79411521990740741</c:v>
                </c:pt>
                <c:pt idx="30227">
                  <c:v>0.79411624999999997</c:v>
                </c:pt>
                <c:pt idx="30228">
                  <c:v>0.79411696759259254</c:v>
                </c:pt>
                <c:pt idx="30229">
                  <c:v>0.79411798611111106</c:v>
                </c:pt>
                <c:pt idx="30230">
                  <c:v>0.79411870370370374</c:v>
                </c:pt>
                <c:pt idx="30231">
                  <c:v>0.79411972222222227</c:v>
                </c:pt>
                <c:pt idx="30232">
                  <c:v>0.79412043981481484</c:v>
                </c:pt>
                <c:pt idx="30233">
                  <c:v>0.79412145833333325</c:v>
                </c:pt>
                <c:pt idx="30234">
                  <c:v>0.7941221643518519</c:v>
                </c:pt>
                <c:pt idx="30235">
                  <c:v>0.79412319444444446</c:v>
                </c:pt>
                <c:pt idx="30236">
                  <c:v>0.79412424768518519</c:v>
                </c:pt>
                <c:pt idx="30237">
                  <c:v>0.79412495370370373</c:v>
                </c:pt>
                <c:pt idx="30238">
                  <c:v>0.79412565972222227</c:v>
                </c:pt>
                <c:pt idx="30239">
                  <c:v>0.79412666666666665</c:v>
                </c:pt>
                <c:pt idx="30240">
                  <c:v>0.79412738425925922</c:v>
                </c:pt>
                <c:pt idx="30241">
                  <c:v>0.79412840277777785</c:v>
                </c:pt>
                <c:pt idx="30242">
                  <c:v>0.79412912037037042</c:v>
                </c:pt>
                <c:pt idx="30243">
                  <c:v>0.79413048611111103</c:v>
                </c:pt>
                <c:pt idx="30244">
                  <c:v>0.79413152777777773</c:v>
                </c:pt>
                <c:pt idx="30245">
                  <c:v>0.79413256944444444</c:v>
                </c:pt>
                <c:pt idx="30246">
                  <c:v>0.79413361111111114</c:v>
                </c:pt>
                <c:pt idx="30247">
                  <c:v>0.79413431712962967</c:v>
                </c:pt>
                <c:pt idx="30248">
                  <c:v>0.79413534722222223</c:v>
                </c:pt>
                <c:pt idx="30249">
                  <c:v>0.79413605324074077</c:v>
                </c:pt>
                <c:pt idx="30250">
                  <c:v>0.79413708333333333</c:v>
                </c:pt>
                <c:pt idx="30251">
                  <c:v>0.79413780092592601</c:v>
                </c:pt>
                <c:pt idx="30252">
                  <c:v>0.79413886574074077</c:v>
                </c:pt>
                <c:pt idx="30253">
                  <c:v>0.79413951388888881</c:v>
                </c:pt>
                <c:pt idx="30254">
                  <c:v>0.79414055555555552</c:v>
                </c:pt>
                <c:pt idx="30255">
                  <c:v>0.79414126157407405</c:v>
                </c:pt>
                <c:pt idx="30256">
                  <c:v>0.79414229166666672</c:v>
                </c:pt>
                <c:pt idx="30257">
                  <c:v>0.79414299768518515</c:v>
                </c:pt>
                <c:pt idx="30258">
                  <c:v>0.79414402777777771</c:v>
                </c:pt>
                <c:pt idx="30259">
                  <c:v>0.79414473379629635</c:v>
                </c:pt>
                <c:pt idx="30260">
                  <c:v>0.79414576388888891</c:v>
                </c:pt>
                <c:pt idx="30261">
                  <c:v>0.79414646990740734</c:v>
                </c:pt>
                <c:pt idx="30262">
                  <c:v>0.7941474999999999</c:v>
                </c:pt>
                <c:pt idx="30263">
                  <c:v>0.79414825231481478</c:v>
                </c:pt>
                <c:pt idx="30264">
                  <c:v>0.7941492361111111</c:v>
                </c:pt>
                <c:pt idx="30265">
                  <c:v>0.79414994212962953</c:v>
                </c:pt>
                <c:pt idx="30266">
                  <c:v>0.79415098379629623</c:v>
                </c:pt>
                <c:pt idx="30267">
                  <c:v>0.79415168981481488</c:v>
                </c:pt>
                <c:pt idx="30268">
                  <c:v>0.79415270833333329</c:v>
                </c:pt>
                <c:pt idx="30269">
                  <c:v>0.79415342592592586</c:v>
                </c:pt>
                <c:pt idx="30270">
                  <c:v>0.7941544444444445</c:v>
                </c:pt>
                <c:pt idx="30271">
                  <c:v>0.79415515046296292</c:v>
                </c:pt>
                <c:pt idx="30272">
                  <c:v>0.79415618055555559</c:v>
                </c:pt>
                <c:pt idx="30273">
                  <c:v>0.79415688657407413</c:v>
                </c:pt>
                <c:pt idx="30274">
                  <c:v>0.79415791666666669</c:v>
                </c:pt>
                <c:pt idx="30275">
                  <c:v>0.79415863425925926</c:v>
                </c:pt>
                <c:pt idx="30276">
                  <c:v>0.79415965277777778</c:v>
                </c:pt>
                <c:pt idx="30277">
                  <c:v>0.79416037037037046</c:v>
                </c:pt>
                <c:pt idx="30278">
                  <c:v>0.79416138888888888</c:v>
                </c:pt>
                <c:pt idx="30279">
                  <c:v>0.79416210648148144</c:v>
                </c:pt>
                <c:pt idx="30280">
                  <c:v>0.79416312499999997</c:v>
                </c:pt>
                <c:pt idx="30281">
                  <c:v>0.79416384259259265</c:v>
                </c:pt>
                <c:pt idx="30282">
                  <c:v>0.79416486111111118</c:v>
                </c:pt>
                <c:pt idx="30283">
                  <c:v>0.79416557870370363</c:v>
                </c:pt>
                <c:pt idx="30284">
                  <c:v>0.79416659722222216</c:v>
                </c:pt>
                <c:pt idx="30285">
                  <c:v>0.79416732638888898</c:v>
                </c:pt>
                <c:pt idx="30286">
                  <c:v>0.79416833333333336</c:v>
                </c:pt>
                <c:pt idx="30287">
                  <c:v>0.79416903935185179</c:v>
                </c:pt>
                <c:pt idx="30288">
                  <c:v>0.79417006944444435</c:v>
                </c:pt>
                <c:pt idx="30289">
                  <c:v>0.79417078703703703</c:v>
                </c:pt>
                <c:pt idx="30290">
                  <c:v>0.79417180555555555</c:v>
                </c:pt>
                <c:pt idx="30291">
                  <c:v>0.79417252314814812</c:v>
                </c:pt>
                <c:pt idx="30292">
                  <c:v>0.79417354166666676</c:v>
                </c:pt>
                <c:pt idx="30293">
                  <c:v>0.79417425925925933</c:v>
                </c:pt>
                <c:pt idx="30294">
                  <c:v>0.79417527777777774</c:v>
                </c:pt>
                <c:pt idx="30295">
                  <c:v>0.79417633101851859</c:v>
                </c:pt>
                <c:pt idx="30296">
                  <c:v>0.79417736111111115</c:v>
                </c:pt>
                <c:pt idx="30297">
                  <c:v>0.79417840277777785</c:v>
                </c:pt>
                <c:pt idx="30298">
                  <c:v>0.79417943287037041</c:v>
                </c:pt>
                <c:pt idx="30299">
                  <c:v>0.79418048611111114</c:v>
                </c:pt>
                <c:pt idx="30300">
                  <c:v>0.79418152777777784</c:v>
                </c:pt>
                <c:pt idx="30301">
                  <c:v>0.79418256944444454</c:v>
                </c:pt>
                <c:pt idx="30302">
                  <c:v>0.79418361111111102</c:v>
                </c:pt>
                <c:pt idx="30303">
                  <c:v>0.79418465277777772</c:v>
                </c:pt>
                <c:pt idx="30304">
                  <c:v>0.7941860648148148</c:v>
                </c:pt>
                <c:pt idx="30305">
                  <c:v>0.79418708333333343</c:v>
                </c:pt>
                <c:pt idx="30306">
                  <c:v>0.79418813657407406</c:v>
                </c:pt>
                <c:pt idx="30307">
                  <c:v>0.79418918981481479</c:v>
                </c:pt>
                <c:pt idx="30308">
                  <c:v>0.79419020833333331</c:v>
                </c:pt>
                <c:pt idx="30309">
                  <c:v>0.79419125000000002</c:v>
                </c:pt>
                <c:pt idx="30310">
                  <c:v>0.79419228009259257</c:v>
                </c:pt>
                <c:pt idx="30311">
                  <c:v>0.79419333333333331</c:v>
                </c:pt>
                <c:pt idx="30312">
                  <c:v>0.79419437500000001</c:v>
                </c:pt>
                <c:pt idx="30313">
                  <c:v>0.79419542824074074</c:v>
                </c:pt>
                <c:pt idx="30314">
                  <c:v>0.7941968055555555</c:v>
                </c:pt>
                <c:pt idx="30315">
                  <c:v>0.7941978472222222</c:v>
                </c:pt>
                <c:pt idx="30316">
                  <c:v>0.7941988888888889</c:v>
                </c:pt>
                <c:pt idx="30317">
                  <c:v>0.7941999305555556</c:v>
                </c:pt>
                <c:pt idx="30318">
                  <c:v>0.79420097222222219</c:v>
                </c:pt>
                <c:pt idx="30319">
                  <c:v>0.79420201388888889</c:v>
                </c:pt>
                <c:pt idx="30320">
                  <c:v>0.79420305555555559</c:v>
                </c:pt>
                <c:pt idx="30321">
                  <c:v>0.79420409722222229</c:v>
                </c:pt>
                <c:pt idx="30322">
                  <c:v>0.794205138888889</c:v>
                </c:pt>
                <c:pt idx="30323">
                  <c:v>0.79420618055555547</c:v>
                </c:pt>
                <c:pt idx="30324">
                  <c:v>0.79420722222222218</c:v>
                </c:pt>
                <c:pt idx="30325">
                  <c:v>0.79420826388888888</c:v>
                </c:pt>
                <c:pt idx="30326">
                  <c:v>0.79420930555555558</c:v>
                </c:pt>
                <c:pt idx="30327">
                  <c:v>0.79421034722222217</c:v>
                </c:pt>
                <c:pt idx="30328">
                  <c:v>0.79421138888888887</c:v>
                </c:pt>
                <c:pt idx="30329">
                  <c:v>0.79421243055555557</c:v>
                </c:pt>
                <c:pt idx="30330">
                  <c:v>0.79421347222222227</c:v>
                </c:pt>
                <c:pt idx="30331">
                  <c:v>0.79421486111111106</c:v>
                </c:pt>
                <c:pt idx="30332">
                  <c:v>0.79421590277777776</c:v>
                </c:pt>
                <c:pt idx="30333">
                  <c:v>0.79421694444444446</c:v>
                </c:pt>
                <c:pt idx="30334">
                  <c:v>0.79421798611111116</c:v>
                </c:pt>
                <c:pt idx="30335">
                  <c:v>0.79421902777777775</c:v>
                </c:pt>
                <c:pt idx="30336">
                  <c:v>0.79422006944444445</c:v>
                </c:pt>
                <c:pt idx="30337">
                  <c:v>0.79422111111111116</c:v>
                </c:pt>
                <c:pt idx="30338">
                  <c:v>0.79422215277777786</c:v>
                </c:pt>
                <c:pt idx="30339">
                  <c:v>0.79422319444444434</c:v>
                </c:pt>
                <c:pt idx="30340">
                  <c:v>0.79422424768518518</c:v>
                </c:pt>
                <c:pt idx="30341">
                  <c:v>0.79422527777777774</c:v>
                </c:pt>
                <c:pt idx="30342">
                  <c:v>0.79422631944444444</c:v>
                </c:pt>
                <c:pt idx="30343">
                  <c:v>0.79422770833333323</c:v>
                </c:pt>
                <c:pt idx="30344">
                  <c:v>0.79422874999999993</c:v>
                </c:pt>
                <c:pt idx="30345">
                  <c:v>0.79422979166666663</c:v>
                </c:pt>
                <c:pt idx="30346">
                  <c:v>0.79423083333333333</c:v>
                </c:pt>
                <c:pt idx="30347">
                  <c:v>0.79423187500000003</c:v>
                </c:pt>
                <c:pt idx="30348">
                  <c:v>0.79423291666666662</c:v>
                </c:pt>
                <c:pt idx="30349">
                  <c:v>0.79423395833333332</c:v>
                </c:pt>
                <c:pt idx="30350">
                  <c:v>0.79423500000000002</c:v>
                </c:pt>
                <c:pt idx="30351">
                  <c:v>0.79423604166666673</c:v>
                </c:pt>
                <c:pt idx="30352">
                  <c:v>0.79423708333333332</c:v>
                </c:pt>
                <c:pt idx="30353">
                  <c:v>0.79423812500000002</c:v>
                </c:pt>
                <c:pt idx="30354">
                  <c:v>0.79423916666666672</c:v>
                </c:pt>
                <c:pt idx="30355">
                  <c:v>0.79424020833333342</c:v>
                </c:pt>
                <c:pt idx="30356">
                  <c:v>0.7942412499999999</c:v>
                </c:pt>
                <c:pt idx="30357">
                  <c:v>0.79424230324074074</c:v>
                </c:pt>
                <c:pt idx="30358">
                  <c:v>0.7942433333333333</c:v>
                </c:pt>
                <c:pt idx="30359">
                  <c:v>0.794244375</c:v>
                </c:pt>
                <c:pt idx="30360">
                  <c:v>0.79424541666666659</c:v>
                </c:pt>
                <c:pt idx="30361">
                  <c:v>0.79424680555555549</c:v>
                </c:pt>
                <c:pt idx="30362">
                  <c:v>0.79424784722222219</c:v>
                </c:pt>
                <c:pt idx="30363">
                  <c:v>0.79424887731481475</c:v>
                </c:pt>
                <c:pt idx="30364">
                  <c:v>0.79424993055555548</c:v>
                </c:pt>
                <c:pt idx="30365">
                  <c:v>0.79425097222222218</c:v>
                </c:pt>
                <c:pt idx="30366">
                  <c:v>0.79425201388888889</c:v>
                </c:pt>
                <c:pt idx="30367">
                  <c:v>0.79425305555555559</c:v>
                </c:pt>
                <c:pt idx="30368">
                  <c:v>0.79425409722222229</c:v>
                </c:pt>
                <c:pt idx="30369">
                  <c:v>0.79425513888888888</c:v>
                </c:pt>
                <c:pt idx="30370">
                  <c:v>0.79425618055555558</c:v>
                </c:pt>
                <c:pt idx="30371">
                  <c:v>0.79425722222222228</c:v>
                </c:pt>
                <c:pt idx="30372">
                  <c:v>0.79425826388888898</c:v>
                </c:pt>
                <c:pt idx="30373">
                  <c:v>0.79425930555555546</c:v>
                </c:pt>
                <c:pt idx="30374">
                  <c:v>0.79426033564814824</c:v>
                </c:pt>
                <c:pt idx="30375">
                  <c:v>0.79426138888888886</c:v>
                </c:pt>
                <c:pt idx="30376">
                  <c:v>0.79426243055555557</c:v>
                </c:pt>
                <c:pt idx="30377">
                  <c:v>0.79426347222222216</c:v>
                </c:pt>
                <c:pt idx="30378">
                  <c:v>0.79426451388888886</c:v>
                </c:pt>
                <c:pt idx="30379">
                  <c:v>0.7942655671296297</c:v>
                </c:pt>
                <c:pt idx="30380">
                  <c:v>0.79426659722222226</c:v>
                </c:pt>
                <c:pt idx="30381">
                  <c:v>0.79426763888888896</c:v>
                </c:pt>
                <c:pt idx="30382">
                  <c:v>0.79426868055555555</c:v>
                </c:pt>
                <c:pt idx="30383">
                  <c:v>0.79426972222222225</c:v>
                </c:pt>
                <c:pt idx="30384">
                  <c:v>0.79427076388888895</c:v>
                </c:pt>
                <c:pt idx="30385">
                  <c:v>0.79427179398148151</c:v>
                </c:pt>
                <c:pt idx="30386">
                  <c:v>0.79427284722222213</c:v>
                </c:pt>
                <c:pt idx="30387">
                  <c:v>0.79427388888888883</c:v>
                </c:pt>
                <c:pt idx="30388">
                  <c:v>0.79427493055555554</c:v>
                </c:pt>
                <c:pt idx="30389">
                  <c:v>0.79427597222222224</c:v>
                </c:pt>
                <c:pt idx="30390">
                  <c:v>0.79427701388888883</c:v>
                </c:pt>
                <c:pt idx="30391">
                  <c:v>0.79427806712962967</c:v>
                </c:pt>
                <c:pt idx="30392">
                  <c:v>0.79427909722222223</c:v>
                </c:pt>
                <c:pt idx="30393">
                  <c:v>0.79428013888888893</c:v>
                </c:pt>
                <c:pt idx="30394">
                  <c:v>0.79428118055555552</c:v>
                </c:pt>
                <c:pt idx="30395">
                  <c:v>0.79428223379629637</c:v>
                </c:pt>
                <c:pt idx="30396">
                  <c:v>0.79428325231481478</c:v>
                </c:pt>
                <c:pt idx="30397">
                  <c:v>0.79428430555555563</c:v>
                </c:pt>
                <c:pt idx="30398">
                  <c:v>0.79428534722222233</c:v>
                </c:pt>
                <c:pt idx="30399">
                  <c:v>0.79428638888888881</c:v>
                </c:pt>
                <c:pt idx="30400">
                  <c:v>0.79428745370370368</c:v>
                </c:pt>
                <c:pt idx="30401">
                  <c:v>0.79428847222222221</c:v>
                </c:pt>
                <c:pt idx="30402">
                  <c:v>0.79428951388888891</c:v>
                </c:pt>
                <c:pt idx="30403">
                  <c:v>0.7942905555555555</c:v>
                </c:pt>
                <c:pt idx="30404">
                  <c:v>0.7942915972222222</c:v>
                </c:pt>
                <c:pt idx="30405">
                  <c:v>0.79429265046296293</c:v>
                </c:pt>
                <c:pt idx="30406">
                  <c:v>0.79429369212962964</c:v>
                </c:pt>
                <c:pt idx="30407">
                  <c:v>0.79429472222222219</c:v>
                </c:pt>
                <c:pt idx="30408">
                  <c:v>0.79429576388888889</c:v>
                </c:pt>
                <c:pt idx="30409">
                  <c:v>0.7942968055555556</c:v>
                </c:pt>
                <c:pt idx="30410">
                  <c:v>0.7942978472222223</c:v>
                </c:pt>
                <c:pt idx="30411">
                  <c:v>0.79429890046296292</c:v>
                </c:pt>
                <c:pt idx="30412">
                  <c:v>0.79429993055555548</c:v>
                </c:pt>
                <c:pt idx="30413">
                  <c:v>0.79430097222222218</c:v>
                </c:pt>
                <c:pt idx="30414">
                  <c:v>0.79430202546296291</c:v>
                </c:pt>
                <c:pt idx="30415">
                  <c:v>0.79430305555555558</c:v>
                </c:pt>
                <c:pt idx="30416">
                  <c:v>0.79430409722222217</c:v>
                </c:pt>
                <c:pt idx="30417">
                  <c:v>0.79430548611111107</c:v>
                </c:pt>
                <c:pt idx="30418">
                  <c:v>0.79430652777777777</c:v>
                </c:pt>
                <c:pt idx="30419">
                  <c:v>0.79430756944444447</c:v>
                </c:pt>
                <c:pt idx="30420">
                  <c:v>0.79430861111111106</c:v>
                </c:pt>
                <c:pt idx="30421">
                  <c:v>0.79430965277777776</c:v>
                </c:pt>
                <c:pt idx="30422">
                  <c:v>0.79431069444444447</c:v>
                </c:pt>
                <c:pt idx="30423">
                  <c:v>0.79431173611111117</c:v>
                </c:pt>
                <c:pt idx="30424">
                  <c:v>0.79431277777777776</c:v>
                </c:pt>
                <c:pt idx="30425">
                  <c:v>0.79431381944444446</c:v>
                </c:pt>
                <c:pt idx="30426">
                  <c:v>0.79431486111111116</c:v>
                </c:pt>
                <c:pt idx="30427">
                  <c:v>0.79431590277777786</c:v>
                </c:pt>
                <c:pt idx="30428">
                  <c:v>0.79431694444444434</c:v>
                </c:pt>
                <c:pt idx="30429">
                  <c:v>0.79431798611111104</c:v>
                </c:pt>
                <c:pt idx="30430">
                  <c:v>0.79431902777777774</c:v>
                </c:pt>
                <c:pt idx="30431">
                  <c:v>0.79432006944444444</c:v>
                </c:pt>
                <c:pt idx="30432">
                  <c:v>0.79432111111111114</c:v>
                </c:pt>
                <c:pt idx="30433">
                  <c:v>0.79432216435185188</c:v>
                </c:pt>
                <c:pt idx="30434">
                  <c:v>0.79432319444444444</c:v>
                </c:pt>
                <c:pt idx="30435">
                  <c:v>0.79432423611111114</c:v>
                </c:pt>
                <c:pt idx="30436">
                  <c:v>0.79432527777777784</c:v>
                </c:pt>
                <c:pt idx="30437">
                  <c:v>0.79432631944444443</c:v>
                </c:pt>
                <c:pt idx="30438">
                  <c:v>0.79432736111111113</c:v>
                </c:pt>
                <c:pt idx="30439">
                  <c:v>0.79432841435185175</c:v>
                </c:pt>
                <c:pt idx="30440">
                  <c:v>0.79432945601851845</c:v>
                </c:pt>
                <c:pt idx="30441">
                  <c:v>0.79433082175925929</c:v>
                </c:pt>
                <c:pt idx="30442">
                  <c:v>0.79433187500000002</c:v>
                </c:pt>
                <c:pt idx="30443">
                  <c:v>0.79433291666666672</c:v>
                </c:pt>
                <c:pt idx="30444">
                  <c:v>0.79433395833333342</c:v>
                </c:pt>
                <c:pt idx="30445">
                  <c:v>0.7943349999999999</c:v>
                </c:pt>
                <c:pt idx="30446">
                  <c:v>0.79433605324074075</c:v>
                </c:pt>
                <c:pt idx="30447">
                  <c:v>0.7943370833333333</c:v>
                </c:pt>
                <c:pt idx="30448">
                  <c:v>0.79433812500000001</c:v>
                </c:pt>
                <c:pt idx="30449">
                  <c:v>0.7943391666666666</c:v>
                </c:pt>
                <c:pt idx="30450">
                  <c:v>0.7943402083333333</c:v>
                </c:pt>
                <c:pt idx="30451">
                  <c:v>0.7943415972222222</c:v>
                </c:pt>
                <c:pt idx="30452">
                  <c:v>0.7943426388888889</c:v>
                </c:pt>
                <c:pt idx="30453">
                  <c:v>0.79434368055555549</c:v>
                </c:pt>
                <c:pt idx="30454">
                  <c:v>0.79434472222222219</c:v>
                </c:pt>
                <c:pt idx="30455">
                  <c:v>0.79434576388888889</c:v>
                </c:pt>
                <c:pt idx="30456">
                  <c:v>0.79434680555555559</c:v>
                </c:pt>
                <c:pt idx="30457">
                  <c:v>0.79434784722222229</c:v>
                </c:pt>
                <c:pt idx="30458">
                  <c:v>0.79434890046296303</c:v>
                </c:pt>
                <c:pt idx="30459">
                  <c:v>0.79434993055555558</c:v>
                </c:pt>
                <c:pt idx="30460">
                  <c:v>0.79435097222222228</c:v>
                </c:pt>
                <c:pt idx="30461">
                  <c:v>0.79435201388888899</c:v>
                </c:pt>
                <c:pt idx="30462">
                  <c:v>0.79435305555555547</c:v>
                </c:pt>
                <c:pt idx="30463">
                  <c:v>0.79435409722222217</c:v>
                </c:pt>
                <c:pt idx="30464">
                  <c:v>0.79435513888888887</c:v>
                </c:pt>
                <c:pt idx="30465">
                  <c:v>0.79435618055555557</c:v>
                </c:pt>
                <c:pt idx="30466">
                  <c:v>0.79435722222222216</c:v>
                </c:pt>
                <c:pt idx="30467">
                  <c:v>0.79435826388888886</c:v>
                </c:pt>
                <c:pt idx="30468">
                  <c:v>0.79435930555555556</c:v>
                </c:pt>
                <c:pt idx="30469">
                  <c:v>0.79436034722222226</c:v>
                </c:pt>
                <c:pt idx="30470">
                  <c:v>0.79436138888888885</c:v>
                </c:pt>
                <c:pt idx="30471">
                  <c:v>0.79436277777777775</c:v>
                </c:pt>
                <c:pt idx="30472">
                  <c:v>0.79436383101851848</c:v>
                </c:pt>
                <c:pt idx="30473">
                  <c:v>0.79436484953703701</c:v>
                </c:pt>
                <c:pt idx="30474">
                  <c:v>0.79436590277777774</c:v>
                </c:pt>
                <c:pt idx="30475">
                  <c:v>0.79436694444444444</c:v>
                </c:pt>
                <c:pt idx="30476">
                  <c:v>0.794367974537037</c:v>
                </c:pt>
                <c:pt idx="30477">
                  <c:v>0.7943690162037037</c:v>
                </c:pt>
                <c:pt idx="30478">
                  <c:v>0.79437005787037041</c:v>
                </c:pt>
                <c:pt idx="30479">
                  <c:v>0.79437111111111103</c:v>
                </c:pt>
                <c:pt idx="30480">
                  <c:v>0.79437215277777773</c:v>
                </c:pt>
                <c:pt idx="30481">
                  <c:v>0.79437320601851846</c:v>
                </c:pt>
                <c:pt idx="30482">
                  <c:v>0.79437423611111113</c:v>
                </c:pt>
                <c:pt idx="30483">
                  <c:v>0.79437527777777772</c:v>
                </c:pt>
                <c:pt idx="30484">
                  <c:v>0.79437630787037039</c:v>
                </c:pt>
                <c:pt idx="30485">
                  <c:v>0.7943773842592593</c:v>
                </c:pt>
                <c:pt idx="30486">
                  <c:v>0.79437840277777783</c:v>
                </c:pt>
                <c:pt idx="30487">
                  <c:v>0.79437944444444442</c:v>
                </c:pt>
                <c:pt idx="30488">
                  <c:v>0.79438048611111112</c:v>
                </c:pt>
                <c:pt idx="30489">
                  <c:v>0.79438152777777782</c:v>
                </c:pt>
                <c:pt idx="30490">
                  <c:v>0.79438256944444452</c:v>
                </c:pt>
                <c:pt idx="30491">
                  <c:v>0.79438361111111122</c:v>
                </c:pt>
                <c:pt idx="30492">
                  <c:v>0.7943846527777777</c:v>
                </c:pt>
                <c:pt idx="30493">
                  <c:v>0.79438571759259258</c:v>
                </c:pt>
                <c:pt idx="30494">
                  <c:v>0.7943867361111111</c:v>
                </c:pt>
                <c:pt idx="30495">
                  <c:v>0.79438776620370366</c:v>
                </c:pt>
                <c:pt idx="30496">
                  <c:v>0.79438880787037036</c:v>
                </c:pt>
                <c:pt idx="30497">
                  <c:v>0.79438987268518524</c:v>
                </c:pt>
                <c:pt idx="30498">
                  <c:v>0.7943909027777778</c:v>
                </c:pt>
                <c:pt idx="30499">
                  <c:v>0.7943919444444445</c:v>
                </c:pt>
                <c:pt idx="30500">
                  <c:v>0.79439298611111109</c:v>
                </c:pt>
                <c:pt idx="30501">
                  <c:v>0.79439407407407403</c:v>
                </c:pt>
                <c:pt idx="30502">
                  <c:v>0.79439506944444449</c:v>
                </c:pt>
                <c:pt idx="30503">
                  <c:v>0.79439611111111119</c:v>
                </c:pt>
                <c:pt idx="30504">
                  <c:v>0.79439715277777767</c:v>
                </c:pt>
                <c:pt idx="30505">
                  <c:v>0.79439819444444437</c:v>
                </c:pt>
                <c:pt idx="30506">
                  <c:v>0.79439922453703693</c:v>
                </c:pt>
                <c:pt idx="30507">
                  <c:v>0.79440027777777777</c:v>
                </c:pt>
                <c:pt idx="30508">
                  <c:v>0.79440131944444448</c:v>
                </c:pt>
                <c:pt idx="30509">
                  <c:v>0.79440236111111107</c:v>
                </c:pt>
                <c:pt idx="30510">
                  <c:v>0.79440340277777777</c:v>
                </c:pt>
                <c:pt idx="30511">
                  <c:v>0.7944044560185185</c:v>
                </c:pt>
                <c:pt idx="30512">
                  <c:v>0.7944054976851852</c:v>
                </c:pt>
                <c:pt idx="30513">
                  <c:v>0.79440652777777776</c:v>
                </c:pt>
                <c:pt idx="30514">
                  <c:v>0.79440756944444446</c:v>
                </c:pt>
                <c:pt idx="30515">
                  <c:v>0.79440861111111116</c:v>
                </c:pt>
                <c:pt idx="30516">
                  <c:v>0.79440965277777786</c:v>
                </c:pt>
                <c:pt idx="30517">
                  <c:v>0.79441068287037042</c:v>
                </c:pt>
                <c:pt idx="30518">
                  <c:v>0.79441173611111104</c:v>
                </c:pt>
                <c:pt idx="30519">
                  <c:v>0.79441277777777775</c:v>
                </c:pt>
                <c:pt idx="30520">
                  <c:v>0.79441381944444445</c:v>
                </c:pt>
                <c:pt idx="30521">
                  <c:v>0.79441486111111104</c:v>
                </c:pt>
                <c:pt idx="30522">
                  <c:v>0.79441590277777774</c:v>
                </c:pt>
                <c:pt idx="30523">
                  <c:v>0.79441694444444444</c:v>
                </c:pt>
                <c:pt idx="30524">
                  <c:v>0.79441798611111114</c:v>
                </c:pt>
                <c:pt idx="30525">
                  <c:v>0.79441902777777784</c:v>
                </c:pt>
                <c:pt idx="30526">
                  <c:v>0.79442041666666663</c:v>
                </c:pt>
                <c:pt idx="30527">
                  <c:v>0.79442145833333333</c:v>
                </c:pt>
                <c:pt idx="30528">
                  <c:v>0.79442250000000003</c:v>
                </c:pt>
                <c:pt idx="30529">
                  <c:v>0.79442354166666673</c:v>
                </c:pt>
                <c:pt idx="30530">
                  <c:v>0.79442458333333332</c:v>
                </c:pt>
                <c:pt idx="30531">
                  <c:v>0.79442563657407417</c:v>
                </c:pt>
                <c:pt idx="30532">
                  <c:v>0.79442666666666673</c:v>
                </c:pt>
                <c:pt idx="30533">
                  <c:v>0.79442770833333343</c:v>
                </c:pt>
                <c:pt idx="30534">
                  <c:v>0.79442909722222221</c:v>
                </c:pt>
                <c:pt idx="30535">
                  <c:v>0.79443048611111111</c:v>
                </c:pt>
                <c:pt idx="30536">
                  <c:v>0.79443152777777781</c:v>
                </c:pt>
                <c:pt idx="30537">
                  <c:v>0.79443258101851855</c:v>
                </c:pt>
                <c:pt idx="30538">
                  <c:v>0.7944336111111111</c:v>
                </c:pt>
                <c:pt idx="30539">
                  <c:v>0.79443465277777781</c:v>
                </c:pt>
                <c:pt idx="30540">
                  <c:v>0.79443569444444451</c:v>
                </c:pt>
                <c:pt idx="30541">
                  <c:v>0.79443673611111121</c:v>
                </c:pt>
                <c:pt idx="30542">
                  <c:v>0.79443777777777769</c:v>
                </c:pt>
                <c:pt idx="30543">
                  <c:v>0.79443881944444439</c:v>
                </c:pt>
                <c:pt idx="30544">
                  <c:v>0.79443986111111109</c:v>
                </c:pt>
                <c:pt idx="30545">
                  <c:v>0.79444090277777779</c:v>
                </c:pt>
                <c:pt idx="30546">
                  <c:v>0.79444194444444438</c:v>
                </c:pt>
                <c:pt idx="30547">
                  <c:v>0.79444298611111108</c:v>
                </c:pt>
                <c:pt idx="30548">
                  <c:v>0.79444402777777778</c:v>
                </c:pt>
                <c:pt idx="30549">
                  <c:v>0.79444505787037034</c:v>
                </c:pt>
                <c:pt idx="30550">
                  <c:v>0.79444609953703704</c:v>
                </c:pt>
                <c:pt idx="30551">
                  <c:v>0.79444715277777778</c:v>
                </c:pt>
                <c:pt idx="30552">
                  <c:v>0.79444819444444448</c:v>
                </c:pt>
                <c:pt idx="30553">
                  <c:v>0.7944492476851851</c:v>
                </c:pt>
                <c:pt idx="30554">
                  <c:v>0.79445027777777788</c:v>
                </c:pt>
                <c:pt idx="30555">
                  <c:v>0.79445131944444436</c:v>
                </c:pt>
                <c:pt idx="30556">
                  <c:v>0.79445236111111106</c:v>
                </c:pt>
                <c:pt idx="30557">
                  <c:v>0.79445340277777776</c:v>
                </c:pt>
                <c:pt idx="30558">
                  <c:v>0.79445479166666677</c:v>
                </c:pt>
                <c:pt idx="30559">
                  <c:v>0.79445583333333325</c:v>
                </c:pt>
                <c:pt idx="30560">
                  <c:v>0.79445687499999995</c:v>
                </c:pt>
                <c:pt idx="30561">
                  <c:v>0.79445791666666665</c:v>
                </c:pt>
                <c:pt idx="30562">
                  <c:v>0.79445895833333335</c:v>
                </c:pt>
                <c:pt idx="30563">
                  <c:v>0.79445999999999994</c:v>
                </c:pt>
                <c:pt idx="30564">
                  <c:v>0.79446104166666665</c:v>
                </c:pt>
                <c:pt idx="30565">
                  <c:v>0.79446208333333335</c:v>
                </c:pt>
                <c:pt idx="30566">
                  <c:v>0.79446313657407408</c:v>
                </c:pt>
                <c:pt idx="30567">
                  <c:v>0.79446416666666664</c:v>
                </c:pt>
                <c:pt idx="30568">
                  <c:v>0.79446520833333334</c:v>
                </c:pt>
                <c:pt idx="30569">
                  <c:v>0.79446625000000004</c:v>
                </c:pt>
                <c:pt idx="30570">
                  <c:v>0.79446763888888894</c:v>
                </c:pt>
                <c:pt idx="30571">
                  <c:v>0.79446868055555553</c:v>
                </c:pt>
                <c:pt idx="30572">
                  <c:v>0.79446972222222223</c:v>
                </c:pt>
                <c:pt idx="30573">
                  <c:v>0.79447076388888893</c:v>
                </c:pt>
                <c:pt idx="30574">
                  <c:v>0.79447180555555563</c:v>
                </c:pt>
                <c:pt idx="30575">
                  <c:v>0.79447284722222211</c:v>
                </c:pt>
                <c:pt idx="30576">
                  <c:v>0.79447388888888881</c:v>
                </c:pt>
                <c:pt idx="30577">
                  <c:v>0.79447493055555551</c:v>
                </c:pt>
                <c:pt idx="30578">
                  <c:v>0.79447597222222222</c:v>
                </c:pt>
                <c:pt idx="30579">
                  <c:v>0.79447702546296295</c:v>
                </c:pt>
                <c:pt idx="30580">
                  <c:v>0.79447805555555551</c:v>
                </c:pt>
                <c:pt idx="30581">
                  <c:v>0.79447909722222221</c:v>
                </c:pt>
                <c:pt idx="30582">
                  <c:v>0.79448015046296294</c:v>
                </c:pt>
                <c:pt idx="30583">
                  <c:v>0.79448118055555561</c:v>
                </c:pt>
                <c:pt idx="30584">
                  <c:v>0.7944822222222222</c:v>
                </c:pt>
                <c:pt idx="30585">
                  <c:v>0.7944832638888889</c:v>
                </c:pt>
                <c:pt idx="30586">
                  <c:v>0.79448431712962952</c:v>
                </c:pt>
                <c:pt idx="30587">
                  <c:v>0.79448533564814816</c:v>
                </c:pt>
                <c:pt idx="30588">
                  <c:v>0.79448638888888878</c:v>
                </c:pt>
                <c:pt idx="30589">
                  <c:v>0.79448744212962963</c:v>
                </c:pt>
                <c:pt idx="30590">
                  <c:v>0.79448847222222219</c:v>
                </c:pt>
                <c:pt idx="30591">
                  <c:v>0.79448951388888889</c:v>
                </c:pt>
                <c:pt idx="30592">
                  <c:v>0.79449055555555559</c:v>
                </c:pt>
                <c:pt idx="30593">
                  <c:v>0.79449158564814815</c:v>
                </c:pt>
                <c:pt idx="30594">
                  <c:v>0.79449262731481485</c:v>
                </c:pt>
                <c:pt idx="30595">
                  <c:v>0.79449368055555558</c:v>
                </c:pt>
                <c:pt idx="30596">
                  <c:v>0.79449472222222228</c:v>
                </c:pt>
                <c:pt idx="30597">
                  <c:v>0.79449576388888887</c:v>
                </c:pt>
                <c:pt idx="30598">
                  <c:v>0.79449680555555557</c:v>
                </c:pt>
                <c:pt idx="30599">
                  <c:v>0.79449784722222228</c:v>
                </c:pt>
                <c:pt idx="30600">
                  <c:v>0.79449888888888898</c:v>
                </c:pt>
                <c:pt idx="30601">
                  <c:v>0.79449993055555546</c:v>
                </c:pt>
                <c:pt idx="30602">
                  <c:v>0.79450097222222216</c:v>
                </c:pt>
                <c:pt idx="30603">
                  <c:v>0.79450202546296289</c:v>
                </c:pt>
                <c:pt idx="30604">
                  <c:v>0.79450305555555556</c:v>
                </c:pt>
                <c:pt idx="30605">
                  <c:v>0.79450408564814812</c:v>
                </c:pt>
                <c:pt idx="30606">
                  <c:v>0.79450513888888885</c:v>
                </c:pt>
                <c:pt idx="30607">
                  <c:v>0.79450618055555555</c:v>
                </c:pt>
                <c:pt idx="30608">
                  <c:v>0.79450722222222225</c:v>
                </c:pt>
                <c:pt idx="30609">
                  <c:v>0.79450826388888895</c:v>
                </c:pt>
                <c:pt idx="30610">
                  <c:v>0.79450931712962969</c:v>
                </c:pt>
                <c:pt idx="30611">
                  <c:v>0.79451034722222225</c:v>
                </c:pt>
                <c:pt idx="30612">
                  <c:v>0.79451138888888895</c:v>
                </c:pt>
                <c:pt idx="30613">
                  <c:v>0.79451243055555565</c:v>
                </c:pt>
                <c:pt idx="30614">
                  <c:v>0.79451347222222213</c:v>
                </c:pt>
                <c:pt idx="30615">
                  <c:v>0.79451451388888883</c:v>
                </c:pt>
                <c:pt idx="30616">
                  <c:v>0.79451590277777784</c:v>
                </c:pt>
                <c:pt idx="30617">
                  <c:v>0.79451694444444454</c:v>
                </c:pt>
                <c:pt idx="30618">
                  <c:v>0.79451798611111102</c:v>
                </c:pt>
                <c:pt idx="30619">
                  <c:v>0.79451902777777772</c:v>
                </c:pt>
                <c:pt idx="30620">
                  <c:v>0.79452006944444442</c:v>
                </c:pt>
                <c:pt idx="30621">
                  <c:v>0.7945211342592593</c:v>
                </c:pt>
                <c:pt idx="30622">
                  <c:v>0.79452215277777771</c:v>
                </c:pt>
                <c:pt idx="30623">
                  <c:v>0.79452319444444441</c:v>
                </c:pt>
                <c:pt idx="30624">
                  <c:v>0.79452423611111112</c:v>
                </c:pt>
                <c:pt idx="30625">
                  <c:v>0.79452527777777782</c:v>
                </c:pt>
                <c:pt idx="30626">
                  <c:v>0.79452631944444452</c:v>
                </c:pt>
                <c:pt idx="30627">
                  <c:v>0.79452734953703708</c:v>
                </c:pt>
                <c:pt idx="30628">
                  <c:v>0.79452840277777781</c:v>
                </c:pt>
                <c:pt idx="30629">
                  <c:v>0.79452944444444451</c:v>
                </c:pt>
                <c:pt idx="30630">
                  <c:v>0.79453048611111121</c:v>
                </c:pt>
                <c:pt idx="30631">
                  <c:v>0.79453152777777769</c:v>
                </c:pt>
                <c:pt idx="30632">
                  <c:v>0.79453256944444439</c:v>
                </c:pt>
                <c:pt idx="30633">
                  <c:v>0.79453361111111109</c:v>
                </c:pt>
                <c:pt idx="30634">
                  <c:v>0.79453465277777779</c:v>
                </c:pt>
                <c:pt idx="30635">
                  <c:v>0.79453604166666658</c:v>
                </c:pt>
                <c:pt idx="30636">
                  <c:v>0.79453708333333328</c:v>
                </c:pt>
                <c:pt idx="30637">
                  <c:v>0.79453811342592584</c:v>
                </c:pt>
                <c:pt idx="30638">
                  <c:v>0.79453915509259254</c:v>
                </c:pt>
                <c:pt idx="30639">
                  <c:v>0.79454019675925924</c:v>
                </c:pt>
                <c:pt idx="30640">
                  <c:v>0.79454123842592594</c:v>
                </c:pt>
                <c:pt idx="30641">
                  <c:v>0.79454228009259253</c:v>
                </c:pt>
                <c:pt idx="30642">
                  <c:v>0.79454333333333338</c:v>
                </c:pt>
                <c:pt idx="30643">
                  <c:v>0.79454437499999997</c:v>
                </c:pt>
                <c:pt idx="30644">
                  <c:v>0.79454541666666667</c:v>
                </c:pt>
                <c:pt idx="30645">
                  <c:v>0.79454645833333337</c:v>
                </c:pt>
                <c:pt idx="30646">
                  <c:v>0.79454750000000007</c:v>
                </c:pt>
                <c:pt idx="30647">
                  <c:v>0.79454854166666677</c:v>
                </c:pt>
                <c:pt idx="30648">
                  <c:v>0.79454958333333325</c:v>
                </c:pt>
                <c:pt idx="30649">
                  <c:v>0.79455062499999995</c:v>
                </c:pt>
                <c:pt idx="30650">
                  <c:v>0.79455166666666666</c:v>
                </c:pt>
                <c:pt idx="30651">
                  <c:v>0.79455270833333336</c:v>
                </c:pt>
                <c:pt idx="30652">
                  <c:v>0.79455374999999995</c:v>
                </c:pt>
                <c:pt idx="30653">
                  <c:v>0.79455479166666665</c:v>
                </c:pt>
                <c:pt idx="30654">
                  <c:v>0.79455583333333335</c:v>
                </c:pt>
                <c:pt idx="30655">
                  <c:v>0.79455687500000005</c:v>
                </c:pt>
                <c:pt idx="30656">
                  <c:v>0.79455792824074079</c:v>
                </c:pt>
                <c:pt idx="30657">
                  <c:v>0.79455895833333334</c:v>
                </c:pt>
                <c:pt idx="30658">
                  <c:v>0.79456000000000004</c:v>
                </c:pt>
                <c:pt idx="30659">
                  <c:v>0.79456104166666675</c:v>
                </c:pt>
                <c:pt idx="30660">
                  <c:v>0.7945620717592593</c:v>
                </c:pt>
                <c:pt idx="30661">
                  <c:v>0.79456312499999993</c:v>
                </c:pt>
                <c:pt idx="30662">
                  <c:v>0.79456416666666663</c:v>
                </c:pt>
                <c:pt idx="30663">
                  <c:v>0.79456520833333333</c:v>
                </c:pt>
                <c:pt idx="30664">
                  <c:v>0.79456625000000003</c:v>
                </c:pt>
                <c:pt idx="30665">
                  <c:v>0.79456730324074076</c:v>
                </c:pt>
                <c:pt idx="30666">
                  <c:v>0.79456834490740746</c:v>
                </c:pt>
                <c:pt idx="30667">
                  <c:v>0.79456937500000002</c:v>
                </c:pt>
                <c:pt idx="30668">
                  <c:v>0.79457041666666672</c:v>
                </c:pt>
                <c:pt idx="30669">
                  <c:v>0.79457146990740746</c:v>
                </c:pt>
                <c:pt idx="30670">
                  <c:v>0.79457250000000001</c:v>
                </c:pt>
                <c:pt idx="30671">
                  <c:v>0.79457353009259257</c:v>
                </c:pt>
                <c:pt idx="30672">
                  <c:v>0.79457458333333342</c:v>
                </c:pt>
                <c:pt idx="30673">
                  <c:v>0.7945756249999999</c:v>
                </c:pt>
                <c:pt idx="30674">
                  <c:v>0.7945766666666666</c:v>
                </c:pt>
                <c:pt idx="30675">
                  <c:v>0.7945777083333333</c:v>
                </c:pt>
                <c:pt idx="30676">
                  <c:v>0.79457876157407403</c:v>
                </c:pt>
                <c:pt idx="30677">
                  <c:v>0.7945797916666667</c:v>
                </c:pt>
                <c:pt idx="30678">
                  <c:v>0.79458083333333329</c:v>
                </c:pt>
                <c:pt idx="30679">
                  <c:v>0.79458187499999999</c:v>
                </c:pt>
                <c:pt idx="30680">
                  <c:v>0.79458291666666669</c:v>
                </c:pt>
                <c:pt idx="30681">
                  <c:v>0.7945839583333334</c:v>
                </c:pt>
                <c:pt idx="30682">
                  <c:v>0.79458498842592595</c:v>
                </c:pt>
                <c:pt idx="30683">
                  <c:v>0.79458604166666669</c:v>
                </c:pt>
                <c:pt idx="30684">
                  <c:v>0.79458708333333339</c:v>
                </c:pt>
                <c:pt idx="30685">
                  <c:v>0.79458812500000009</c:v>
                </c:pt>
                <c:pt idx="30686">
                  <c:v>0.79458916666666657</c:v>
                </c:pt>
                <c:pt idx="30687">
                  <c:v>0.79459021990740741</c:v>
                </c:pt>
                <c:pt idx="30688">
                  <c:v>0.79459124999999997</c:v>
                </c:pt>
                <c:pt idx="30689">
                  <c:v>0.79459229166666667</c:v>
                </c:pt>
                <c:pt idx="30690">
                  <c:v>0.79459333333333326</c:v>
                </c:pt>
                <c:pt idx="30691">
                  <c:v>0.79459472222222216</c:v>
                </c:pt>
                <c:pt idx="30692">
                  <c:v>0.79459575231481472</c:v>
                </c:pt>
                <c:pt idx="30693">
                  <c:v>0.79459679398148142</c:v>
                </c:pt>
                <c:pt idx="30694">
                  <c:v>0.79459784722222215</c:v>
                </c:pt>
                <c:pt idx="30695">
                  <c:v>0.79459888888888885</c:v>
                </c:pt>
                <c:pt idx="30696">
                  <c:v>0.7945999421296297</c:v>
                </c:pt>
                <c:pt idx="30697">
                  <c:v>0.79460097222222226</c:v>
                </c:pt>
                <c:pt idx="30698">
                  <c:v>0.79460201388888896</c:v>
                </c:pt>
                <c:pt idx="30699">
                  <c:v>0.79460305555555555</c:v>
                </c:pt>
                <c:pt idx="30700">
                  <c:v>0.79460409722222225</c:v>
                </c:pt>
                <c:pt idx="30701">
                  <c:v>0.79460515046296287</c:v>
                </c:pt>
                <c:pt idx="30702">
                  <c:v>0.79460618055555565</c:v>
                </c:pt>
                <c:pt idx="30703">
                  <c:v>0.79460723379629628</c:v>
                </c:pt>
                <c:pt idx="30704">
                  <c:v>0.79460825231481491</c:v>
                </c:pt>
                <c:pt idx="30705">
                  <c:v>0.79460930555555553</c:v>
                </c:pt>
                <c:pt idx="30706">
                  <c:v>0.79461034722222224</c:v>
                </c:pt>
                <c:pt idx="30707">
                  <c:v>0.79461138888888883</c:v>
                </c:pt>
                <c:pt idx="30708">
                  <c:v>0.79461243055555553</c:v>
                </c:pt>
                <c:pt idx="30709">
                  <c:v>0.79461347222222223</c:v>
                </c:pt>
                <c:pt idx="30710">
                  <c:v>0.79461451388888893</c:v>
                </c:pt>
                <c:pt idx="30711">
                  <c:v>0.79461555555555552</c:v>
                </c:pt>
                <c:pt idx="30712">
                  <c:v>0.79461626157407406</c:v>
                </c:pt>
                <c:pt idx="30713">
                  <c:v>0.79461729166666661</c:v>
                </c:pt>
                <c:pt idx="30714">
                  <c:v>0.79461833333333332</c:v>
                </c:pt>
                <c:pt idx="30715">
                  <c:v>0.79461936342592587</c:v>
                </c:pt>
                <c:pt idx="30716">
                  <c:v>0.79462040509259257</c:v>
                </c:pt>
                <c:pt idx="30717">
                  <c:v>0.79462145833333331</c:v>
                </c:pt>
                <c:pt idx="30718">
                  <c:v>0.79462250000000001</c:v>
                </c:pt>
                <c:pt idx="30719">
                  <c:v>0.79462354166666671</c:v>
                </c:pt>
                <c:pt idx="30720">
                  <c:v>0.7946245833333333</c:v>
                </c:pt>
                <c:pt idx="30721">
                  <c:v>0.794625625</c:v>
                </c:pt>
                <c:pt idx="30722">
                  <c:v>0.7946266666666667</c:v>
                </c:pt>
                <c:pt idx="30723">
                  <c:v>0.79462771990740733</c:v>
                </c:pt>
                <c:pt idx="30724">
                  <c:v>0.79462875000000011</c:v>
                </c:pt>
                <c:pt idx="30725">
                  <c:v>0.79462979166666659</c:v>
                </c:pt>
                <c:pt idx="30726">
                  <c:v>0.79463082175925936</c:v>
                </c:pt>
                <c:pt idx="30727">
                  <c:v>0.79463186342592584</c:v>
                </c:pt>
                <c:pt idx="30728">
                  <c:v>0.79463292824074072</c:v>
                </c:pt>
                <c:pt idx="30729">
                  <c:v>0.79463395833333328</c:v>
                </c:pt>
                <c:pt idx="30730">
                  <c:v>0.79463499999999998</c:v>
                </c:pt>
                <c:pt idx="30731">
                  <c:v>0.79463604166666668</c:v>
                </c:pt>
                <c:pt idx="30732">
                  <c:v>0.79463707175925924</c:v>
                </c:pt>
                <c:pt idx="30733">
                  <c:v>0.79463812499999997</c:v>
                </c:pt>
                <c:pt idx="30734">
                  <c:v>0.79463884259259254</c:v>
                </c:pt>
                <c:pt idx="30735">
                  <c:v>0.79463986111111107</c:v>
                </c:pt>
                <c:pt idx="30736">
                  <c:v>0.7946409143518518</c:v>
                </c:pt>
                <c:pt idx="30737">
                  <c:v>0.79464194444444447</c:v>
                </c:pt>
                <c:pt idx="30738">
                  <c:v>0.79464297453703703</c:v>
                </c:pt>
                <c:pt idx="30739">
                  <c:v>0.79464402777777776</c:v>
                </c:pt>
                <c:pt idx="30740">
                  <c:v>0.79464506944444446</c:v>
                </c:pt>
                <c:pt idx="30741">
                  <c:v>0.79464611111111116</c:v>
                </c:pt>
                <c:pt idx="30742">
                  <c:v>0.79464715277777775</c:v>
                </c:pt>
                <c:pt idx="30743">
                  <c:v>0.79464819444444446</c:v>
                </c:pt>
                <c:pt idx="30744">
                  <c:v>0.79464923611111116</c:v>
                </c:pt>
                <c:pt idx="30745">
                  <c:v>0.79465027777777786</c:v>
                </c:pt>
                <c:pt idx="30746">
                  <c:v>0.79465133101851848</c:v>
                </c:pt>
                <c:pt idx="30747">
                  <c:v>0.79465270833333335</c:v>
                </c:pt>
                <c:pt idx="30748">
                  <c:v>0.79465375000000005</c:v>
                </c:pt>
                <c:pt idx="30749">
                  <c:v>0.79465479166666675</c:v>
                </c:pt>
                <c:pt idx="30750">
                  <c:v>0.79465583333333323</c:v>
                </c:pt>
                <c:pt idx="30751">
                  <c:v>0.79465687499999993</c:v>
                </c:pt>
                <c:pt idx="30752">
                  <c:v>0.79465791666666663</c:v>
                </c:pt>
                <c:pt idx="30753">
                  <c:v>0.79465895833333333</c:v>
                </c:pt>
                <c:pt idx="30754">
                  <c:v>0.79466000000000003</c:v>
                </c:pt>
                <c:pt idx="30755">
                  <c:v>0.79466104166666662</c:v>
                </c:pt>
                <c:pt idx="30756">
                  <c:v>0.79466208333333332</c:v>
                </c:pt>
                <c:pt idx="30757">
                  <c:v>0.79466312500000003</c:v>
                </c:pt>
                <c:pt idx="30758">
                  <c:v>0.79466416666666673</c:v>
                </c:pt>
                <c:pt idx="30759">
                  <c:v>0.79466524305555553</c:v>
                </c:pt>
                <c:pt idx="30760">
                  <c:v>0.79466625000000002</c:v>
                </c:pt>
                <c:pt idx="30761">
                  <c:v>0.79466729166666672</c:v>
                </c:pt>
                <c:pt idx="30762">
                  <c:v>0.79466833333333342</c:v>
                </c:pt>
                <c:pt idx="30763">
                  <c:v>0.7946693749999999</c:v>
                </c:pt>
                <c:pt idx="30764">
                  <c:v>0.7946704166666666</c:v>
                </c:pt>
                <c:pt idx="30765">
                  <c:v>0.7946714583333333</c:v>
                </c:pt>
                <c:pt idx="30766">
                  <c:v>0.7946725</c:v>
                </c:pt>
                <c:pt idx="30767">
                  <c:v>0.79467354166666659</c:v>
                </c:pt>
                <c:pt idx="30768">
                  <c:v>0.7946745833333333</c:v>
                </c:pt>
                <c:pt idx="30769">
                  <c:v>0.794675625</c:v>
                </c:pt>
                <c:pt idx="30770">
                  <c:v>0.7946766666666667</c:v>
                </c:pt>
                <c:pt idx="30771">
                  <c:v>0.7946777083333334</c:v>
                </c:pt>
                <c:pt idx="30772">
                  <c:v>0.79467874999999999</c:v>
                </c:pt>
                <c:pt idx="30773">
                  <c:v>0.79467979166666669</c:v>
                </c:pt>
                <c:pt idx="30774">
                  <c:v>0.79468083333333339</c:v>
                </c:pt>
                <c:pt idx="30775">
                  <c:v>0.79468187500000009</c:v>
                </c:pt>
                <c:pt idx="30776">
                  <c:v>0.79468291666666657</c:v>
                </c:pt>
                <c:pt idx="30777">
                  <c:v>0.79468396990740742</c:v>
                </c:pt>
                <c:pt idx="30778">
                  <c:v>0.79468499999999997</c:v>
                </c:pt>
                <c:pt idx="30779">
                  <c:v>0.79468604166666668</c:v>
                </c:pt>
                <c:pt idx="30780">
                  <c:v>0.79468708333333327</c:v>
                </c:pt>
                <c:pt idx="30781">
                  <c:v>0.79468812499999997</c:v>
                </c:pt>
                <c:pt idx="30782">
                  <c:v>0.79468916666666667</c:v>
                </c:pt>
                <c:pt idx="30783">
                  <c:v>0.79469020833333337</c:v>
                </c:pt>
                <c:pt idx="30784">
                  <c:v>0.79469125000000007</c:v>
                </c:pt>
                <c:pt idx="30785">
                  <c:v>0.79469229166666666</c:v>
                </c:pt>
                <c:pt idx="30786">
                  <c:v>0.79469333333333336</c:v>
                </c:pt>
                <c:pt idx="30787">
                  <c:v>0.79469437500000006</c:v>
                </c:pt>
                <c:pt idx="30788">
                  <c:v>0.79469541666666677</c:v>
                </c:pt>
                <c:pt idx="30789">
                  <c:v>0.79469645833333324</c:v>
                </c:pt>
                <c:pt idx="30790">
                  <c:v>0.79469749999999995</c:v>
                </c:pt>
                <c:pt idx="30791">
                  <c:v>0.79469854166666665</c:v>
                </c:pt>
                <c:pt idx="30792">
                  <c:v>0.79469958333333335</c:v>
                </c:pt>
                <c:pt idx="30793">
                  <c:v>0.79470061342592591</c:v>
                </c:pt>
                <c:pt idx="30794">
                  <c:v>0.79470166666666664</c:v>
                </c:pt>
                <c:pt idx="30795">
                  <c:v>0.79470270833333334</c:v>
                </c:pt>
                <c:pt idx="30796">
                  <c:v>0.7947037384259259</c:v>
                </c:pt>
                <c:pt idx="30797">
                  <c:v>0.79470479166666663</c:v>
                </c:pt>
                <c:pt idx="30798">
                  <c:v>0.79470583333333333</c:v>
                </c:pt>
                <c:pt idx="30799">
                  <c:v>0.79470687500000003</c:v>
                </c:pt>
                <c:pt idx="30800">
                  <c:v>0.79470791666666674</c:v>
                </c:pt>
                <c:pt idx="30801">
                  <c:v>0.79470895833333344</c:v>
                </c:pt>
                <c:pt idx="30802">
                  <c:v>0.79471034722222222</c:v>
                </c:pt>
                <c:pt idx="30803">
                  <c:v>0.79471138888888893</c:v>
                </c:pt>
                <c:pt idx="30804">
                  <c:v>0.79471241898148148</c:v>
                </c:pt>
                <c:pt idx="30805">
                  <c:v>0.79471347222222233</c:v>
                </c:pt>
                <c:pt idx="30806">
                  <c:v>0.79471451388888881</c:v>
                </c:pt>
                <c:pt idx="30807">
                  <c:v>0.79471555555555551</c:v>
                </c:pt>
                <c:pt idx="30808">
                  <c:v>0.79471659722222221</c:v>
                </c:pt>
                <c:pt idx="30809">
                  <c:v>0.79471763888888891</c:v>
                </c:pt>
                <c:pt idx="30810">
                  <c:v>0.7947186805555555</c:v>
                </c:pt>
                <c:pt idx="30811">
                  <c:v>0.79471973379629635</c:v>
                </c:pt>
                <c:pt idx="30812">
                  <c:v>0.7947207638888889</c:v>
                </c:pt>
                <c:pt idx="30813">
                  <c:v>0.7947218055555556</c:v>
                </c:pt>
                <c:pt idx="30814">
                  <c:v>0.7947228472222222</c:v>
                </c:pt>
                <c:pt idx="30815">
                  <c:v>0.79472387731481486</c:v>
                </c:pt>
                <c:pt idx="30816">
                  <c:v>0.7947249305555556</c:v>
                </c:pt>
                <c:pt idx="30817">
                  <c:v>0.7947259722222223</c:v>
                </c:pt>
                <c:pt idx="30818">
                  <c:v>0.79472701388888878</c:v>
                </c:pt>
                <c:pt idx="30819">
                  <c:v>0.79472805555555548</c:v>
                </c:pt>
                <c:pt idx="30820">
                  <c:v>0.79472909722222218</c:v>
                </c:pt>
                <c:pt idx="30821">
                  <c:v>0.79473013888888888</c:v>
                </c:pt>
                <c:pt idx="30822">
                  <c:v>0.79473118055555558</c:v>
                </c:pt>
                <c:pt idx="30823">
                  <c:v>0.79473222222222217</c:v>
                </c:pt>
                <c:pt idx="30824">
                  <c:v>0.79473326388888887</c:v>
                </c:pt>
                <c:pt idx="30825">
                  <c:v>0.79473430555555558</c:v>
                </c:pt>
                <c:pt idx="30826">
                  <c:v>0.79473533564814813</c:v>
                </c:pt>
                <c:pt idx="30827">
                  <c:v>0.79473638888888887</c:v>
                </c:pt>
                <c:pt idx="30828">
                  <c:v>0.79473743055555557</c:v>
                </c:pt>
                <c:pt idx="30829">
                  <c:v>0.79473847222222227</c:v>
                </c:pt>
                <c:pt idx="30830">
                  <c:v>0.79473951388888897</c:v>
                </c:pt>
                <c:pt idx="30831">
                  <c:v>0.79474055555555545</c:v>
                </c:pt>
                <c:pt idx="30832">
                  <c:v>0.79474159722222215</c:v>
                </c:pt>
                <c:pt idx="30833">
                  <c:v>0.79474263888888885</c:v>
                </c:pt>
                <c:pt idx="30834">
                  <c:v>0.79474368055555555</c:v>
                </c:pt>
                <c:pt idx="30835">
                  <c:v>0.79474472222222226</c:v>
                </c:pt>
                <c:pt idx="30836">
                  <c:v>0.79474576388888885</c:v>
                </c:pt>
                <c:pt idx="30837">
                  <c:v>0.79474679398148151</c:v>
                </c:pt>
                <c:pt idx="30838">
                  <c:v>0.79474784722222225</c:v>
                </c:pt>
                <c:pt idx="30839">
                  <c:v>0.79474888888888895</c:v>
                </c:pt>
                <c:pt idx="30840">
                  <c:v>0.79474993055555554</c:v>
                </c:pt>
                <c:pt idx="30841">
                  <c:v>0.79475097222222224</c:v>
                </c:pt>
                <c:pt idx="30842">
                  <c:v>0.79475201388888894</c:v>
                </c:pt>
                <c:pt idx="30843">
                  <c:v>0.79475305555555564</c:v>
                </c:pt>
                <c:pt idx="30844">
                  <c:v>0.79475409722222212</c:v>
                </c:pt>
                <c:pt idx="30845">
                  <c:v>0.79475513888888882</c:v>
                </c:pt>
                <c:pt idx="30846">
                  <c:v>0.79475618055555552</c:v>
                </c:pt>
                <c:pt idx="30847">
                  <c:v>0.79475722222222223</c:v>
                </c:pt>
                <c:pt idx="30848">
                  <c:v>0.79475825231481478</c:v>
                </c:pt>
                <c:pt idx="30849">
                  <c:v>0.79475930555555552</c:v>
                </c:pt>
                <c:pt idx="30850">
                  <c:v>0.79476034722222222</c:v>
                </c:pt>
                <c:pt idx="30851">
                  <c:v>0.79476138888888892</c:v>
                </c:pt>
                <c:pt idx="30852">
                  <c:v>0.79476243055555562</c:v>
                </c:pt>
                <c:pt idx="30853">
                  <c:v>0.79476347222222221</c:v>
                </c:pt>
                <c:pt idx="30854">
                  <c:v>0.79476451388888891</c:v>
                </c:pt>
                <c:pt idx="30855">
                  <c:v>0.79476555555555561</c:v>
                </c:pt>
                <c:pt idx="30856">
                  <c:v>0.79476659722222232</c:v>
                </c:pt>
                <c:pt idx="30857">
                  <c:v>0.7947679861111111</c:v>
                </c:pt>
                <c:pt idx="30858">
                  <c:v>0.7947690277777778</c:v>
                </c:pt>
                <c:pt idx="30859">
                  <c:v>0.79477005787037036</c:v>
                </c:pt>
                <c:pt idx="30860">
                  <c:v>0.79477111111111121</c:v>
                </c:pt>
                <c:pt idx="30861">
                  <c:v>0.79477215277777769</c:v>
                </c:pt>
                <c:pt idx="30862">
                  <c:v>0.79477319444444439</c:v>
                </c:pt>
                <c:pt idx="30863">
                  <c:v>0.79477423611111109</c:v>
                </c:pt>
                <c:pt idx="30864">
                  <c:v>0.79477527777777779</c:v>
                </c:pt>
                <c:pt idx="30865">
                  <c:v>0.79477631944444438</c:v>
                </c:pt>
                <c:pt idx="30866">
                  <c:v>0.79477736111111108</c:v>
                </c:pt>
                <c:pt idx="30867">
                  <c:v>0.79477840277777778</c:v>
                </c:pt>
                <c:pt idx="30868">
                  <c:v>0.79477944444444448</c:v>
                </c:pt>
                <c:pt idx="30869">
                  <c:v>0.79478048611111118</c:v>
                </c:pt>
                <c:pt idx="30870">
                  <c:v>0.79478151620370374</c:v>
                </c:pt>
                <c:pt idx="30871">
                  <c:v>0.79478256944444448</c:v>
                </c:pt>
                <c:pt idx="30872">
                  <c:v>0.79478361111111118</c:v>
                </c:pt>
                <c:pt idx="30873">
                  <c:v>0.79478465277777788</c:v>
                </c:pt>
                <c:pt idx="30874">
                  <c:v>0.79478569444444436</c:v>
                </c:pt>
                <c:pt idx="30875">
                  <c:v>0.79478673611111106</c:v>
                </c:pt>
                <c:pt idx="30876">
                  <c:v>0.79478777777777776</c:v>
                </c:pt>
                <c:pt idx="30877">
                  <c:v>0.79478881944444446</c:v>
                </c:pt>
                <c:pt idx="30878">
                  <c:v>0.79478986111111105</c:v>
                </c:pt>
                <c:pt idx="30879">
                  <c:v>0.79479090277777775</c:v>
                </c:pt>
                <c:pt idx="30880">
                  <c:v>0.79479194444444445</c:v>
                </c:pt>
                <c:pt idx="30881">
                  <c:v>0.79479297453703701</c:v>
                </c:pt>
                <c:pt idx="30882">
                  <c:v>0.79479402777777775</c:v>
                </c:pt>
                <c:pt idx="30883">
                  <c:v>0.79479506944444445</c:v>
                </c:pt>
                <c:pt idx="30884">
                  <c:v>0.79479611111111115</c:v>
                </c:pt>
                <c:pt idx="30885">
                  <c:v>0.79479715277777785</c:v>
                </c:pt>
                <c:pt idx="30886">
                  <c:v>0.79479819444444455</c:v>
                </c:pt>
                <c:pt idx="30887">
                  <c:v>0.79479923611111103</c:v>
                </c:pt>
                <c:pt idx="30888">
                  <c:v>0.79480027777777773</c:v>
                </c:pt>
                <c:pt idx="30889">
                  <c:v>0.79480131944444443</c:v>
                </c:pt>
                <c:pt idx="30890">
                  <c:v>0.79480234953703699</c:v>
                </c:pt>
                <c:pt idx="30891">
                  <c:v>0.79480306712962967</c:v>
                </c:pt>
                <c:pt idx="30892">
                  <c:v>0.79480422453703703</c:v>
                </c:pt>
                <c:pt idx="30893">
                  <c:v>0.79480512731481479</c:v>
                </c:pt>
                <c:pt idx="30894">
                  <c:v>0.79480618055555563</c:v>
                </c:pt>
                <c:pt idx="30895">
                  <c:v>0.79480722222222233</c:v>
                </c:pt>
                <c:pt idx="30896">
                  <c:v>0.79480826388888881</c:v>
                </c:pt>
                <c:pt idx="30897">
                  <c:v>0.79480930555555551</c:v>
                </c:pt>
                <c:pt idx="30898">
                  <c:v>0.79481034722222221</c:v>
                </c:pt>
                <c:pt idx="30899">
                  <c:v>0.79481138888888891</c:v>
                </c:pt>
                <c:pt idx="30900">
                  <c:v>0.7948124305555555</c:v>
                </c:pt>
                <c:pt idx="30901">
                  <c:v>0.79481347222222221</c:v>
                </c:pt>
                <c:pt idx="30902">
                  <c:v>0.79481451388888891</c:v>
                </c:pt>
                <c:pt idx="30903">
                  <c:v>0.79481554398148146</c:v>
                </c:pt>
                <c:pt idx="30904">
                  <c:v>0.79481693287037036</c:v>
                </c:pt>
                <c:pt idx="30905">
                  <c:v>0.7948179861111111</c:v>
                </c:pt>
                <c:pt idx="30906">
                  <c:v>0.7948190277777778</c:v>
                </c:pt>
                <c:pt idx="30907">
                  <c:v>0.7948200694444445</c:v>
                </c:pt>
                <c:pt idx="30908">
                  <c:v>0.79482111111111109</c:v>
                </c:pt>
                <c:pt idx="30909">
                  <c:v>0.79482216435185193</c:v>
                </c:pt>
                <c:pt idx="30910">
                  <c:v>0.79482319444444449</c:v>
                </c:pt>
                <c:pt idx="30911">
                  <c:v>0.79482423611111119</c:v>
                </c:pt>
                <c:pt idx="30912">
                  <c:v>0.79482527777777767</c:v>
                </c:pt>
                <c:pt idx="30913">
                  <c:v>0.79482666666666668</c:v>
                </c:pt>
                <c:pt idx="30914">
                  <c:v>0.79482769675925924</c:v>
                </c:pt>
                <c:pt idx="30915">
                  <c:v>0.79482875000000008</c:v>
                </c:pt>
                <c:pt idx="30916">
                  <c:v>0.79482978009259264</c:v>
                </c:pt>
                <c:pt idx="30917">
                  <c:v>0.79483082175925934</c:v>
                </c:pt>
                <c:pt idx="30918">
                  <c:v>0.79483187499999997</c:v>
                </c:pt>
                <c:pt idx="30919">
                  <c:v>0.79483291666666667</c:v>
                </c:pt>
                <c:pt idx="30920">
                  <c:v>0.79483395833333337</c:v>
                </c:pt>
                <c:pt idx="30921">
                  <c:v>0.79483499999999996</c:v>
                </c:pt>
                <c:pt idx="30922">
                  <c:v>0.79483604166666666</c:v>
                </c:pt>
                <c:pt idx="30923">
                  <c:v>0.79483708333333336</c:v>
                </c:pt>
                <c:pt idx="30924">
                  <c:v>0.79483812500000006</c:v>
                </c:pt>
                <c:pt idx="30925">
                  <c:v>0.79483915509259262</c:v>
                </c:pt>
                <c:pt idx="30926">
                  <c:v>0.79484019675925932</c:v>
                </c:pt>
                <c:pt idx="30927">
                  <c:v>0.79484123842592591</c:v>
                </c:pt>
                <c:pt idx="30928">
                  <c:v>0.79484229166666676</c:v>
                </c:pt>
                <c:pt idx="30929">
                  <c:v>0.79484333333333324</c:v>
                </c:pt>
                <c:pt idx="30930">
                  <c:v>0.79484437499999994</c:v>
                </c:pt>
                <c:pt idx="30931">
                  <c:v>0.79484541666666664</c:v>
                </c:pt>
                <c:pt idx="30932">
                  <c:v>0.79484645833333334</c:v>
                </c:pt>
                <c:pt idx="30933">
                  <c:v>0.79484749999999993</c:v>
                </c:pt>
                <c:pt idx="30934">
                  <c:v>0.79484820601851858</c:v>
                </c:pt>
                <c:pt idx="30935">
                  <c:v>0.79484924768518528</c:v>
                </c:pt>
                <c:pt idx="30936">
                  <c:v>0.79484994212962956</c:v>
                </c:pt>
                <c:pt idx="30937">
                  <c:v>0.79485096064814809</c:v>
                </c:pt>
                <c:pt idx="30938">
                  <c:v>0.79485201388888882</c:v>
                </c:pt>
                <c:pt idx="30939">
                  <c:v>0.79485305555555552</c:v>
                </c:pt>
                <c:pt idx="30940">
                  <c:v>0.79485409722222222</c:v>
                </c:pt>
                <c:pt idx="30941">
                  <c:v>0.79485513888888892</c:v>
                </c:pt>
                <c:pt idx="30942">
                  <c:v>0.79485618055555562</c:v>
                </c:pt>
                <c:pt idx="30943">
                  <c:v>0.79485722222222222</c:v>
                </c:pt>
                <c:pt idx="30944">
                  <c:v>0.79485826388888892</c:v>
                </c:pt>
                <c:pt idx="30945">
                  <c:v>0.79485930555555562</c:v>
                </c:pt>
                <c:pt idx="30946">
                  <c:v>0.79486035879629624</c:v>
                </c:pt>
                <c:pt idx="30947">
                  <c:v>0.79486137731481488</c:v>
                </c:pt>
                <c:pt idx="30948">
                  <c:v>0.7948620833333333</c:v>
                </c:pt>
                <c:pt idx="30949">
                  <c:v>0.79486311342592586</c:v>
                </c:pt>
                <c:pt idx="30950">
                  <c:v>0.79486381944444451</c:v>
                </c:pt>
                <c:pt idx="30951">
                  <c:v>0.79486486111111121</c:v>
                </c:pt>
                <c:pt idx="30952">
                  <c:v>0.79486590277777769</c:v>
                </c:pt>
                <c:pt idx="30953">
                  <c:v>0.79486694444444439</c:v>
                </c:pt>
                <c:pt idx="30954">
                  <c:v>0.79486798611111109</c:v>
                </c:pt>
                <c:pt idx="30955">
                  <c:v>0.79486902777777779</c:v>
                </c:pt>
                <c:pt idx="30956">
                  <c:v>0.79487006944444438</c:v>
                </c:pt>
                <c:pt idx="30957">
                  <c:v>0.79487077546296303</c:v>
                </c:pt>
                <c:pt idx="30958">
                  <c:v>0.79487180555555559</c:v>
                </c:pt>
                <c:pt idx="30959">
                  <c:v>0.79487251157407401</c:v>
                </c:pt>
                <c:pt idx="30960">
                  <c:v>0.79487353009259254</c:v>
                </c:pt>
                <c:pt idx="30961">
                  <c:v>0.79487457175925924</c:v>
                </c:pt>
                <c:pt idx="30962">
                  <c:v>0.79487563657407412</c:v>
                </c:pt>
                <c:pt idx="30963">
                  <c:v>0.79487666666666668</c:v>
                </c:pt>
                <c:pt idx="30964">
                  <c:v>0.79487770833333338</c:v>
                </c:pt>
                <c:pt idx="30965">
                  <c:v>0.79487874999999997</c:v>
                </c:pt>
                <c:pt idx="30966">
                  <c:v>0.79487979166666667</c:v>
                </c:pt>
                <c:pt idx="30967">
                  <c:v>0.79488084490740751</c:v>
                </c:pt>
                <c:pt idx="30968">
                  <c:v>0.79488187500000007</c:v>
                </c:pt>
                <c:pt idx="30969">
                  <c:v>0.79488291666666677</c:v>
                </c:pt>
                <c:pt idx="30970">
                  <c:v>0.79488430555555556</c:v>
                </c:pt>
                <c:pt idx="30971">
                  <c:v>0.79488533564814812</c:v>
                </c:pt>
                <c:pt idx="30972">
                  <c:v>0.79488637731481482</c:v>
                </c:pt>
                <c:pt idx="30973">
                  <c:v>0.79488741898148152</c:v>
                </c:pt>
                <c:pt idx="30974">
                  <c:v>0.79488846064814822</c:v>
                </c:pt>
                <c:pt idx="30975">
                  <c:v>0.79488950231481492</c:v>
                </c:pt>
                <c:pt idx="30976">
                  <c:v>0.7948905439814814</c:v>
                </c:pt>
                <c:pt idx="30977">
                  <c:v>0.7948915856481481</c:v>
                </c:pt>
                <c:pt idx="30978">
                  <c:v>0.7948926273148148</c:v>
                </c:pt>
                <c:pt idx="30979">
                  <c:v>0.79489333333333334</c:v>
                </c:pt>
                <c:pt idx="30980">
                  <c:v>0.7948943634259259</c:v>
                </c:pt>
                <c:pt idx="30981">
                  <c:v>0.79489508101851847</c:v>
                </c:pt>
                <c:pt idx="30982">
                  <c:v>0.79489612268518517</c:v>
                </c:pt>
                <c:pt idx="30983">
                  <c:v>0.79489714120370369</c:v>
                </c:pt>
                <c:pt idx="30984">
                  <c:v>0.79489819444444443</c:v>
                </c:pt>
                <c:pt idx="30985">
                  <c:v>0.79489923611111113</c:v>
                </c:pt>
                <c:pt idx="30986">
                  <c:v>0.79490027777777783</c:v>
                </c:pt>
                <c:pt idx="30987">
                  <c:v>0.79490131944444442</c:v>
                </c:pt>
                <c:pt idx="30988">
                  <c:v>0.79490236111111112</c:v>
                </c:pt>
                <c:pt idx="30989">
                  <c:v>0.79490340277777782</c:v>
                </c:pt>
                <c:pt idx="30990">
                  <c:v>0.79490444444444452</c:v>
                </c:pt>
                <c:pt idx="30991">
                  <c:v>0.79490547453703708</c:v>
                </c:pt>
                <c:pt idx="30992">
                  <c:v>0.79490651620370378</c:v>
                </c:pt>
                <c:pt idx="30993">
                  <c:v>0.79490756944444441</c:v>
                </c:pt>
                <c:pt idx="30994">
                  <c:v>0.79490859953703696</c:v>
                </c:pt>
                <c:pt idx="30995">
                  <c:v>0.79490964120370367</c:v>
                </c:pt>
                <c:pt idx="30996">
                  <c:v>0.7949106944444444</c:v>
                </c:pt>
                <c:pt idx="30997">
                  <c:v>0.7949117361111111</c:v>
                </c:pt>
                <c:pt idx="30998">
                  <c:v>0.79491244212962953</c:v>
                </c:pt>
                <c:pt idx="30999">
                  <c:v>0.79491347222222231</c:v>
                </c:pt>
                <c:pt idx="31000">
                  <c:v>0.79491417824074073</c:v>
                </c:pt>
                <c:pt idx="31001">
                  <c:v>0.79491519675925926</c:v>
                </c:pt>
                <c:pt idx="31002">
                  <c:v>0.79491623842592596</c:v>
                </c:pt>
                <c:pt idx="31003">
                  <c:v>0.79491729166666669</c:v>
                </c:pt>
                <c:pt idx="31004">
                  <c:v>0.79491833333333339</c:v>
                </c:pt>
                <c:pt idx="31005">
                  <c:v>0.79491937499999998</c:v>
                </c:pt>
                <c:pt idx="31006">
                  <c:v>0.79492040509259265</c:v>
                </c:pt>
                <c:pt idx="31007">
                  <c:v>0.79492111111111108</c:v>
                </c:pt>
                <c:pt idx="31008">
                  <c:v>0.79492215277777778</c:v>
                </c:pt>
                <c:pt idx="31009">
                  <c:v>0.79492285879629632</c:v>
                </c:pt>
                <c:pt idx="31010">
                  <c:v>0.79492388888888887</c:v>
                </c:pt>
                <c:pt idx="31011">
                  <c:v>0.79492493055555558</c:v>
                </c:pt>
                <c:pt idx="31012">
                  <c:v>0.79492597222222228</c:v>
                </c:pt>
                <c:pt idx="31013">
                  <c:v>0.79492701388888898</c:v>
                </c:pt>
                <c:pt idx="31014">
                  <c:v>0.79492805555555546</c:v>
                </c:pt>
                <c:pt idx="31015">
                  <c:v>0.79492909722222216</c:v>
                </c:pt>
                <c:pt idx="31016">
                  <c:v>0.79492980324074081</c:v>
                </c:pt>
                <c:pt idx="31017">
                  <c:v>0.79493083333333336</c:v>
                </c:pt>
                <c:pt idx="31018">
                  <c:v>0.79493152777777787</c:v>
                </c:pt>
                <c:pt idx="31019">
                  <c:v>0.79493256944444435</c:v>
                </c:pt>
                <c:pt idx="31020">
                  <c:v>0.79493361111111105</c:v>
                </c:pt>
                <c:pt idx="31021">
                  <c:v>0.79493465277777775</c:v>
                </c:pt>
                <c:pt idx="31022">
                  <c:v>0.79493569444444445</c:v>
                </c:pt>
                <c:pt idx="31023">
                  <c:v>0.79493673611111104</c:v>
                </c:pt>
                <c:pt idx="31024">
                  <c:v>0.79493776620370371</c:v>
                </c:pt>
                <c:pt idx="31025">
                  <c:v>0.79493881944444444</c:v>
                </c:pt>
                <c:pt idx="31026">
                  <c:v>0.79493986111111115</c:v>
                </c:pt>
                <c:pt idx="31027">
                  <c:v>0.7949408912037037</c:v>
                </c:pt>
                <c:pt idx="31028">
                  <c:v>0.79494229166666663</c:v>
                </c:pt>
                <c:pt idx="31029">
                  <c:v>0.79494332175925919</c:v>
                </c:pt>
                <c:pt idx="31030">
                  <c:v>0.79494437500000004</c:v>
                </c:pt>
                <c:pt idx="31031">
                  <c:v>0.79494541666666674</c:v>
                </c:pt>
                <c:pt idx="31032">
                  <c:v>0.79494645833333333</c:v>
                </c:pt>
                <c:pt idx="31033">
                  <c:v>0.79494750000000003</c:v>
                </c:pt>
                <c:pt idx="31034">
                  <c:v>0.79494854166666673</c:v>
                </c:pt>
                <c:pt idx="31035">
                  <c:v>0.79494958333333343</c:v>
                </c:pt>
                <c:pt idx="31036">
                  <c:v>0.79495062499999991</c:v>
                </c:pt>
                <c:pt idx="31037">
                  <c:v>0.79495165509259269</c:v>
                </c:pt>
                <c:pt idx="31038">
                  <c:v>0.79495270833333331</c:v>
                </c:pt>
                <c:pt idx="31039">
                  <c:v>0.79495375000000001</c:v>
                </c:pt>
                <c:pt idx="31040">
                  <c:v>0.79495478009259257</c:v>
                </c:pt>
                <c:pt idx="31041">
                  <c:v>0.79495583333333331</c:v>
                </c:pt>
                <c:pt idx="31042">
                  <c:v>0.79495687500000001</c:v>
                </c:pt>
                <c:pt idx="31043">
                  <c:v>0.79495756944444451</c:v>
                </c:pt>
                <c:pt idx="31044">
                  <c:v>0.79495861111111121</c:v>
                </c:pt>
                <c:pt idx="31045">
                  <c:v>0.7949593055555555</c:v>
                </c:pt>
                <c:pt idx="31046">
                  <c:v>0.7949603472222222</c:v>
                </c:pt>
                <c:pt idx="31047">
                  <c:v>0.7949613888888889</c:v>
                </c:pt>
                <c:pt idx="31048">
                  <c:v>0.79496244212962963</c:v>
                </c:pt>
                <c:pt idx="31049">
                  <c:v>0.79496347222222219</c:v>
                </c:pt>
                <c:pt idx="31050">
                  <c:v>0.79496450231481486</c:v>
                </c:pt>
                <c:pt idx="31051">
                  <c:v>0.79496555555555559</c:v>
                </c:pt>
                <c:pt idx="31052">
                  <c:v>0.79496624999999999</c:v>
                </c:pt>
                <c:pt idx="31053">
                  <c:v>0.79496728009259254</c:v>
                </c:pt>
                <c:pt idx="31054">
                  <c:v>0.79496798611111108</c:v>
                </c:pt>
                <c:pt idx="31055">
                  <c:v>0.79496902777777778</c:v>
                </c:pt>
                <c:pt idx="31056">
                  <c:v>0.79496973379629632</c:v>
                </c:pt>
                <c:pt idx="31057">
                  <c:v>0.79497076388888888</c:v>
                </c:pt>
                <c:pt idx="31058">
                  <c:v>0.79497146990740741</c:v>
                </c:pt>
                <c:pt idx="31059">
                  <c:v>0.79497248842592594</c:v>
                </c:pt>
                <c:pt idx="31060">
                  <c:v>0.79497320601851851</c:v>
                </c:pt>
                <c:pt idx="31061">
                  <c:v>0.79497423611111107</c:v>
                </c:pt>
                <c:pt idx="31062">
                  <c:v>0.79497526620370362</c:v>
                </c:pt>
                <c:pt idx="31063">
                  <c:v>0.7949759837962963</c:v>
                </c:pt>
                <c:pt idx="31064">
                  <c:v>0.7949766782407407</c:v>
                </c:pt>
                <c:pt idx="31065">
                  <c:v>0.79497770833333326</c:v>
                </c:pt>
                <c:pt idx="31066">
                  <c:v>0.79497840277777776</c:v>
                </c:pt>
                <c:pt idx="31067">
                  <c:v>0.79497944444444446</c:v>
                </c:pt>
                <c:pt idx="31068">
                  <c:v>0.79498015046296289</c:v>
                </c:pt>
                <c:pt idx="31069">
                  <c:v>0.79498118055555567</c:v>
                </c:pt>
                <c:pt idx="31070">
                  <c:v>0.79498188657407409</c:v>
                </c:pt>
                <c:pt idx="31071">
                  <c:v>0.79498291666666665</c:v>
                </c:pt>
                <c:pt idx="31072">
                  <c:v>0.79498362268518508</c:v>
                </c:pt>
                <c:pt idx="31073">
                  <c:v>0.79498465277777786</c:v>
                </c:pt>
                <c:pt idx="31074">
                  <c:v>0.79498535879629628</c:v>
                </c:pt>
                <c:pt idx="31075">
                  <c:v>0.79498638888888884</c:v>
                </c:pt>
                <c:pt idx="31076">
                  <c:v>0.79498709490740749</c:v>
                </c:pt>
                <c:pt idx="31077">
                  <c:v>0.79498812500000005</c:v>
                </c:pt>
                <c:pt idx="31078">
                  <c:v>0.79498883101851847</c:v>
                </c:pt>
                <c:pt idx="31079">
                  <c:v>0.794989849537037</c:v>
                </c:pt>
                <c:pt idx="31080">
                  <c:v>0.79499055555555553</c:v>
                </c:pt>
                <c:pt idx="31081">
                  <c:v>0.79499159722222223</c:v>
                </c:pt>
                <c:pt idx="31082">
                  <c:v>0.7949923148148148</c:v>
                </c:pt>
                <c:pt idx="31083">
                  <c:v>0.79499333333333333</c:v>
                </c:pt>
                <c:pt idx="31084">
                  <c:v>0.79499403935185187</c:v>
                </c:pt>
                <c:pt idx="31085">
                  <c:v>0.79499506944444442</c:v>
                </c:pt>
                <c:pt idx="31086">
                  <c:v>0.79499577546296296</c:v>
                </c:pt>
                <c:pt idx="31087">
                  <c:v>0.79499679398148138</c:v>
                </c:pt>
                <c:pt idx="31088">
                  <c:v>0.79499751157407406</c:v>
                </c:pt>
                <c:pt idx="31089">
                  <c:v>0.79499854166666672</c:v>
                </c:pt>
                <c:pt idx="31090">
                  <c:v>0.79499924768518515</c:v>
                </c:pt>
                <c:pt idx="31091">
                  <c:v>0.79500027777777771</c:v>
                </c:pt>
                <c:pt idx="31092">
                  <c:v>0.79500099537037039</c:v>
                </c:pt>
                <c:pt idx="31093">
                  <c:v>0.79500200231481477</c:v>
                </c:pt>
                <c:pt idx="31094">
                  <c:v>0.79500270833333342</c:v>
                </c:pt>
                <c:pt idx="31095">
                  <c:v>0.79500373842592598</c:v>
                </c:pt>
                <c:pt idx="31096">
                  <c:v>0.79500446759259258</c:v>
                </c:pt>
                <c:pt idx="31097">
                  <c:v>0.79500547453703707</c:v>
                </c:pt>
                <c:pt idx="31098">
                  <c:v>0.79500619212962953</c:v>
                </c:pt>
                <c:pt idx="31099">
                  <c:v>0.79500722222222231</c:v>
                </c:pt>
                <c:pt idx="31100">
                  <c:v>0.79500825231481487</c:v>
                </c:pt>
                <c:pt idx="31101">
                  <c:v>0.79500896990740744</c:v>
                </c:pt>
                <c:pt idx="31102">
                  <c:v>0.79500998842592596</c:v>
                </c:pt>
                <c:pt idx="31103">
                  <c:v>0.7950110416666667</c:v>
                </c:pt>
                <c:pt idx="31104">
                  <c:v>0.7950120833333334</c:v>
                </c:pt>
                <c:pt idx="31105">
                  <c:v>0.79501311342592595</c:v>
                </c:pt>
                <c:pt idx="31106">
                  <c:v>0.79501415509259266</c:v>
                </c:pt>
                <c:pt idx="31107">
                  <c:v>0.79501519675925925</c:v>
                </c:pt>
                <c:pt idx="31108">
                  <c:v>0.79501625000000009</c:v>
                </c:pt>
                <c:pt idx="31109">
                  <c:v>0.79501728009259265</c:v>
                </c:pt>
                <c:pt idx="31110">
                  <c:v>0.79501832175925935</c:v>
                </c:pt>
                <c:pt idx="31111">
                  <c:v>0.79501937499999997</c:v>
                </c:pt>
                <c:pt idx="31112">
                  <c:v>0.79502041666666667</c:v>
                </c:pt>
                <c:pt idx="31113">
                  <c:v>0.79502145833333326</c:v>
                </c:pt>
                <c:pt idx="31114">
                  <c:v>0.79502249999999997</c:v>
                </c:pt>
                <c:pt idx="31115">
                  <c:v>0.79502354166666667</c:v>
                </c:pt>
                <c:pt idx="31116">
                  <c:v>0.79502457175925922</c:v>
                </c:pt>
                <c:pt idx="31117">
                  <c:v>0.79502562500000007</c:v>
                </c:pt>
                <c:pt idx="31118">
                  <c:v>0.79502631944444435</c:v>
                </c:pt>
                <c:pt idx="31119">
                  <c:v>0.79502734953703713</c:v>
                </c:pt>
                <c:pt idx="31120">
                  <c:v>0.79502805555555556</c:v>
                </c:pt>
                <c:pt idx="31121">
                  <c:v>0.79502908564814811</c:v>
                </c:pt>
                <c:pt idx="31122">
                  <c:v>0.79503013888888896</c:v>
                </c:pt>
                <c:pt idx="31123">
                  <c:v>0.79503116898148152</c:v>
                </c:pt>
                <c:pt idx="31124">
                  <c:v>0.79503221064814822</c:v>
                </c:pt>
                <c:pt idx="31125">
                  <c:v>0.79503326388888895</c:v>
                </c:pt>
                <c:pt idx="31126">
                  <c:v>0.79503429398148151</c:v>
                </c:pt>
                <c:pt idx="31127">
                  <c:v>0.79503501157407408</c:v>
                </c:pt>
                <c:pt idx="31128">
                  <c:v>0.7950360300925926</c:v>
                </c:pt>
                <c:pt idx="31129">
                  <c:v>0.79503673611111114</c:v>
                </c:pt>
                <c:pt idx="31130">
                  <c:v>0.7950377662037037</c:v>
                </c:pt>
                <c:pt idx="31131">
                  <c:v>0.7950388078703704</c:v>
                </c:pt>
                <c:pt idx="31132">
                  <c:v>0.7950398495370371</c:v>
                </c:pt>
                <c:pt idx="31133">
                  <c:v>0.79504090277777772</c:v>
                </c:pt>
                <c:pt idx="31134">
                  <c:v>0.79504194444444443</c:v>
                </c:pt>
                <c:pt idx="31135">
                  <c:v>0.79504297453703698</c:v>
                </c:pt>
                <c:pt idx="31136">
                  <c:v>0.79504401620370369</c:v>
                </c:pt>
                <c:pt idx="31137">
                  <c:v>0.79504505787037039</c:v>
                </c:pt>
                <c:pt idx="31138">
                  <c:v>0.79504609953703698</c:v>
                </c:pt>
                <c:pt idx="31139">
                  <c:v>0.79504714120370368</c:v>
                </c:pt>
                <c:pt idx="31140">
                  <c:v>0.79504854166666661</c:v>
                </c:pt>
                <c:pt idx="31141">
                  <c:v>0.79504957175925928</c:v>
                </c:pt>
                <c:pt idx="31142">
                  <c:v>0.79505062500000001</c:v>
                </c:pt>
                <c:pt idx="31143">
                  <c:v>0.79505166666666671</c:v>
                </c:pt>
                <c:pt idx="31144">
                  <c:v>0.79505269675925927</c:v>
                </c:pt>
                <c:pt idx="31145">
                  <c:v>0.79505373842592597</c:v>
                </c:pt>
                <c:pt idx="31146">
                  <c:v>0.79505478009259256</c:v>
                </c:pt>
                <c:pt idx="31147">
                  <c:v>0.79505582175925926</c:v>
                </c:pt>
                <c:pt idx="31148">
                  <c:v>0.79505686342592596</c:v>
                </c:pt>
                <c:pt idx="31149">
                  <c:v>0.79505790509259266</c:v>
                </c:pt>
                <c:pt idx="31150">
                  <c:v>0.79505894675925937</c:v>
                </c:pt>
                <c:pt idx="31151">
                  <c:v>0.79505998842592585</c:v>
                </c:pt>
                <c:pt idx="31152">
                  <c:v>0.79506104166666669</c:v>
                </c:pt>
                <c:pt idx="31153">
                  <c:v>0.79506207175925925</c:v>
                </c:pt>
                <c:pt idx="31154">
                  <c:v>0.79506312499999998</c:v>
                </c:pt>
                <c:pt idx="31155">
                  <c:v>0.79506415509259254</c:v>
                </c:pt>
                <c:pt idx="31156">
                  <c:v>0.79506519675925924</c:v>
                </c:pt>
                <c:pt idx="31157">
                  <c:v>0.79506623842592594</c:v>
                </c:pt>
                <c:pt idx="31158">
                  <c:v>0.79506728009259264</c:v>
                </c:pt>
                <c:pt idx="31159">
                  <c:v>0.79506799768518521</c:v>
                </c:pt>
                <c:pt idx="31160">
                  <c:v>0.79506901620370363</c:v>
                </c:pt>
                <c:pt idx="31161">
                  <c:v>0.79507006944444447</c:v>
                </c:pt>
                <c:pt idx="31162">
                  <c:v>0.79507111111111106</c:v>
                </c:pt>
                <c:pt idx="31163">
                  <c:v>0.79507215277777776</c:v>
                </c:pt>
                <c:pt idx="31164">
                  <c:v>0.79507318287037032</c:v>
                </c:pt>
                <c:pt idx="31165">
                  <c:v>0.79507422453703702</c:v>
                </c:pt>
                <c:pt idx="31166">
                  <c:v>0.79507526620370372</c:v>
                </c:pt>
                <c:pt idx="31167">
                  <c:v>0.79507631944444446</c:v>
                </c:pt>
                <c:pt idx="31168">
                  <c:v>0.79507734953703701</c:v>
                </c:pt>
                <c:pt idx="31169">
                  <c:v>0.79507840277777786</c:v>
                </c:pt>
                <c:pt idx="31170">
                  <c:v>0.79507944444444434</c:v>
                </c:pt>
                <c:pt idx="31171">
                  <c:v>0.79508049768518518</c:v>
                </c:pt>
                <c:pt idx="31172">
                  <c:v>0.79508120370370372</c:v>
                </c:pt>
                <c:pt idx="31173">
                  <c:v>0.79508189814814811</c:v>
                </c:pt>
                <c:pt idx="31174">
                  <c:v>0.79508290509259261</c:v>
                </c:pt>
                <c:pt idx="31175">
                  <c:v>0.79508394675925931</c:v>
                </c:pt>
                <c:pt idx="31176">
                  <c:v>0.79508498842592601</c:v>
                </c:pt>
                <c:pt idx="31177">
                  <c:v>0.79508603009259249</c:v>
                </c:pt>
                <c:pt idx="31178">
                  <c:v>0.79508707175925919</c:v>
                </c:pt>
                <c:pt idx="31179">
                  <c:v>0.79508811342592589</c:v>
                </c:pt>
                <c:pt idx="31180">
                  <c:v>0.79508915509259259</c:v>
                </c:pt>
                <c:pt idx="31181">
                  <c:v>0.79509019675925929</c:v>
                </c:pt>
                <c:pt idx="31182">
                  <c:v>0.7950912731481482</c:v>
                </c:pt>
                <c:pt idx="31183">
                  <c:v>0.79509229166666673</c:v>
                </c:pt>
                <c:pt idx="31184">
                  <c:v>0.79509333333333332</c:v>
                </c:pt>
                <c:pt idx="31185">
                  <c:v>0.79509436342592599</c:v>
                </c:pt>
                <c:pt idx="31186">
                  <c:v>0.79509506944444441</c:v>
                </c:pt>
                <c:pt idx="31187">
                  <c:v>0.79509577546296295</c:v>
                </c:pt>
                <c:pt idx="31188">
                  <c:v>0.79509679398148148</c:v>
                </c:pt>
                <c:pt idx="31189">
                  <c:v>0.79509783564814818</c:v>
                </c:pt>
                <c:pt idx="31190">
                  <c:v>0.79509887731481488</c:v>
                </c:pt>
                <c:pt idx="31191">
                  <c:v>0.79509994212962953</c:v>
                </c:pt>
                <c:pt idx="31192">
                  <c:v>0.79510097222222231</c:v>
                </c:pt>
                <c:pt idx="31193">
                  <c:v>0.79510200231481487</c:v>
                </c:pt>
                <c:pt idx="31194">
                  <c:v>0.79510304398148157</c:v>
                </c:pt>
                <c:pt idx="31195">
                  <c:v>0.79510408564814805</c:v>
                </c:pt>
                <c:pt idx="31196">
                  <c:v>0.79510511574074083</c:v>
                </c:pt>
                <c:pt idx="31197">
                  <c:v>0.79510618055555549</c:v>
                </c:pt>
                <c:pt idx="31198">
                  <c:v>0.79510721064814815</c:v>
                </c:pt>
                <c:pt idx="31199">
                  <c:v>0.79510792824074084</c:v>
                </c:pt>
                <c:pt idx="31200">
                  <c:v>0.79510894675925925</c:v>
                </c:pt>
                <c:pt idx="31201">
                  <c:v>0.79510966435185182</c:v>
                </c:pt>
                <c:pt idx="31202">
                  <c:v>0.79511069444444438</c:v>
                </c:pt>
                <c:pt idx="31203">
                  <c:v>0.79511172453703705</c:v>
                </c:pt>
                <c:pt idx="31204">
                  <c:v>0.79511276620370364</c:v>
                </c:pt>
                <c:pt idx="31205">
                  <c:v>0.79511381944444448</c:v>
                </c:pt>
                <c:pt idx="31206">
                  <c:v>0.79511520833333327</c:v>
                </c:pt>
                <c:pt idx="31207">
                  <c:v>0.79511626157407411</c:v>
                </c:pt>
                <c:pt idx="31208">
                  <c:v>0.79511728009259253</c:v>
                </c:pt>
                <c:pt idx="31209">
                  <c:v>0.79511832175925923</c:v>
                </c:pt>
                <c:pt idx="31210">
                  <c:v>0.79511936342592593</c:v>
                </c:pt>
                <c:pt idx="31211">
                  <c:v>0.7951200810185185</c:v>
                </c:pt>
                <c:pt idx="31212">
                  <c:v>0.79512109953703713</c:v>
                </c:pt>
                <c:pt idx="31213">
                  <c:v>0.79512182870370374</c:v>
                </c:pt>
                <c:pt idx="31214">
                  <c:v>0.79512283564814812</c:v>
                </c:pt>
                <c:pt idx="31215">
                  <c:v>0.79512355324074069</c:v>
                </c:pt>
                <c:pt idx="31216">
                  <c:v>0.79512457175925932</c:v>
                </c:pt>
                <c:pt idx="31217">
                  <c:v>0.79512561342592603</c:v>
                </c:pt>
                <c:pt idx="31218">
                  <c:v>0.79512666666666665</c:v>
                </c:pt>
                <c:pt idx="31219">
                  <c:v>0.79512769675925921</c:v>
                </c:pt>
                <c:pt idx="31220">
                  <c:v>0.79512873842592591</c:v>
                </c:pt>
                <c:pt idx="31221">
                  <c:v>0.79512978009259261</c:v>
                </c:pt>
                <c:pt idx="31222">
                  <c:v>0.79513050925925921</c:v>
                </c:pt>
                <c:pt idx="31223">
                  <c:v>0.7951315162037037</c:v>
                </c:pt>
                <c:pt idx="31224">
                  <c:v>0.79513224537037042</c:v>
                </c:pt>
                <c:pt idx="31225">
                  <c:v>0.7951332523148148</c:v>
                </c:pt>
                <c:pt idx="31226">
                  <c:v>0.79513396990740748</c:v>
                </c:pt>
                <c:pt idx="31227">
                  <c:v>0.79513498842592589</c:v>
                </c:pt>
                <c:pt idx="31228">
                  <c:v>0.79513570601851846</c:v>
                </c:pt>
                <c:pt idx="31229">
                  <c:v>0.79513672453703699</c:v>
                </c:pt>
                <c:pt idx="31230">
                  <c:v>0.79513745370370381</c:v>
                </c:pt>
                <c:pt idx="31231">
                  <c:v>0.79513849537037029</c:v>
                </c:pt>
                <c:pt idx="31232">
                  <c:v>0.79513950231481478</c:v>
                </c:pt>
                <c:pt idx="31233">
                  <c:v>0.79514054398148148</c:v>
                </c:pt>
                <c:pt idx="31234">
                  <c:v>0.79514158564814819</c:v>
                </c:pt>
                <c:pt idx="31235">
                  <c:v>0.79514262731481489</c:v>
                </c:pt>
                <c:pt idx="31236">
                  <c:v>0.79514366898148159</c:v>
                </c:pt>
                <c:pt idx="31237">
                  <c:v>0.79514438657407405</c:v>
                </c:pt>
                <c:pt idx="31238">
                  <c:v>0.79514540509259257</c:v>
                </c:pt>
                <c:pt idx="31239">
                  <c:v>0.79514645833333331</c:v>
                </c:pt>
                <c:pt idx="31240">
                  <c:v>0.79514748842592597</c:v>
                </c:pt>
                <c:pt idx="31241">
                  <c:v>0.79514853009259256</c:v>
                </c:pt>
                <c:pt idx="31242">
                  <c:v>0.79514958333333341</c:v>
                </c:pt>
                <c:pt idx="31243">
                  <c:v>0.79515061342592597</c:v>
                </c:pt>
                <c:pt idx="31244">
                  <c:v>0.79515133101851854</c:v>
                </c:pt>
                <c:pt idx="31245">
                  <c:v>0.79515234953703706</c:v>
                </c:pt>
                <c:pt idx="31246">
                  <c:v>0.7951530555555556</c:v>
                </c:pt>
                <c:pt idx="31247">
                  <c:v>0.79515408564814816</c:v>
                </c:pt>
                <c:pt idx="31248">
                  <c:v>0.79515479166666669</c:v>
                </c:pt>
                <c:pt idx="31249">
                  <c:v>0.79515582175925925</c:v>
                </c:pt>
                <c:pt idx="31250">
                  <c:v>0.79515652777777779</c:v>
                </c:pt>
                <c:pt idx="31251">
                  <c:v>0.79515755787037035</c:v>
                </c:pt>
                <c:pt idx="31252">
                  <c:v>0.79515827546296292</c:v>
                </c:pt>
                <c:pt idx="31253">
                  <c:v>0.79515929398148144</c:v>
                </c:pt>
                <c:pt idx="31254">
                  <c:v>0.79516001157407412</c:v>
                </c:pt>
                <c:pt idx="31255">
                  <c:v>0.79516103009259265</c:v>
                </c:pt>
                <c:pt idx="31256">
                  <c:v>0.79516174768518522</c:v>
                </c:pt>
                <c:pt idx="31257">
                  <c:v>0.79516276620370363</c:v>
                </c:pt>
                <c:pt idx="31258">
                  <c:v>0.79516347222222228</c:v>
                </c:pt>
                <c:pt idx="31259">
                  <c:v>0.79516450231481484</c:v>
                </c:pt>
                <c:pt idx="31260">
                  <c:v>0.79516520833333326</c:v>
                </c:pt>
                <c:pt idx="31261">
                  <c:v>0.79516624999999996</c:v>
                </c:pt>
                <c:pt idx="31262">
                  <c:v>0.7951669560185185</c:v>
                </c:pt>
                <c:pt idx="31263">
                  <c:v>0.79516797453703703</c:v>
                </c:pt>
                <c:pt idx="31264">
                  <c:v>0.79516870370370374</c:v>
                </c:pt>
                <c:pt idx="31265">
                  <c:v>0.79516971064814823</c:v>
                </c:pt>
                <c:pt idx="31266">
                  <c:v>0.7951704282407408</c:v>
                </c:pt>
                <c:pt idx="31267">
                  <c:v>0.79517144675925922</c:v>
                </c:pt>
                <c:pt idx="31268">
                  <c:v>0.79517216435185178</c:v>
                </c:pt>
                <c:pt idx="31269">
                  <c:v>0.79517318287037042</c:v>
                </c:pt>
                <c:pt idx="31270">
                  <c:v>0.79517390046296299</c:v>
                </c:pt>
                <c:pt idx="31271">
                  <c:v>0.79517491898148152</c:v>
                </c:pt>
                <c:pt idx="31272">
                  <c:v>0.79517562500000005</c:v>
                </c:pt>
                <c:pt idx="31273">
                  <c:v>0.79517665509259261</c:v>
                </c:pt>
                <c:pt idx="31274">
                  <c:v>0.79517737268518518</c:v>
                </c:pt>
                <c:pt idx="31275">
                  <c:v>0.7951783912037037</c:v>
                </c:pt>
                <c:pt idx="31276">
                  <c:v>0.79517910879629639</c:v>
                </c:pt>
                <c:pt idx="31277">
                  <c:v>0.79518013888888894</c:v>
                </c:pt>
                <c:pt idx="31278">
                  <c:v>0.79518084490740737</c:v>
                </c:pt>
                <c:pt idx="31279">
                  <c:v>0.79518186342592589</c:v>
                </c:pt>
                <c:pt idx="31280">
                  <c:v>0.79518258101851858</c:v>
                </c:pt>
                <c:pt idx="31281">
                  <c:v>0.7951835995370371</c:v>
                </c:pt>
                <c:pt idx="31282">
                  <c:v>0.79518434027777785</c:v>
                </c:pt>
                <c:pt idx="31283">
                  <c:v>0.79518533564814808</c:v>
                </c:pt>
                <c:pt idx="31284">
                  <c:v>0.79518608796296297</c:v>
                </c:pt>
                <c:pt idx="31285">
                  <c:v>0.79518707175925929</c:v>
                </c:pt>
                <c:pt idx="31286">
                  <c:v>0.79518777777777772</c:v>
                </c:pt>
                <c:pt idx="31287">
                  <c:v>0.79518880787037027</c:v>
                </c:pt>
                <c:pt idx="31288">
                  <c:v>0.79518952546296295</c:v>
                </c:pt>
                <c:pt idx="31289">
                  <c:v>0.79519054398148148</c:v>
                </c:pt>
                <c:pt idx="31290">
                  <c:v>0.79519126157407405</c:v>
                </c:pt>
                <c:pt idx="31291">
                  <c:v>0.79519228009259268</c:v>
                </c:pt>
                <c:pt idx="31292">
                  <c:v>0.79519299768518525</c:v>
                </c:pt>
                <c:pt idx="31293">
                  <c:v>0.79519401620370367</c:v>
                </c:pt>
                <c:pt idx="31294">
                  <c:v>0.79519473379629624</c:v>
                </c:pt>
                <c:pt idx="31295">
                  <c:v>0.79519575231481487</c:v>
                </c:pt>
                <c:pt idx="31296">
                  <c:v>0.79519650462962954</c:v>
                </c:pt>
                <c:pt idx="31297">
                  <c:v>0.7951975</c:v>
                </c:pt>
                <c:pt idx="31298">
                  <c:v>0.79519819444444451</c:v>
                </c:pt>
                <c:pt idx="31299">
                  <c:v>0.79519922453703706</c:v>
                </c:pt>
                <c:pt idx="31300">
                  <c:v>0.79520061342592596</c:v>
                </c:pt>
                <c:pt idx="31301">
                  <c:v>0.79520165509259266</c:v>
                </c:pt>
                <c:pt idx="31302">
                  <c:v>0.7952027083333334</c:v>
                </c:pt>
                <c:pt idx="31303">
                  <c:v>0.79520341435185182</c:v>
                </c:pt>
                <c:pt idx="31304">
                  <c:v>0.79520443287037035</c:v>
                </c:pt>
                <c:pt idx="31305">
                  <c:v>0.79520515046296303</c:v>
                </c:pt>
                <c:pt idx="31306">
                  <c:v>0.79520616898148155</c:v>
                </c:pt>
                <c:pt idx="31307">
                  <c:v>0.79520688657407401</c:v>
                </c:pt>
                <c:pt idx="31308">
                  <c:v>0.79520790509259254</c:v>
                </c:pt>
                <c:pt idx="31309">
                  <c:v>0.79520862268518522</c:v>
                </c:pt>
                <c:pt idx="31310">
                  <c:v>0.79520964120370374</c:v>
                </c:pt>
                <c:pt idx="31311">
                  <c:v>0.79521034722222217</c:v>
                </c:pt>
                <c:pt idx="31312">
                  <c:v>0.79521137731481473</c:v>
                </c:pt>
                <c:pt idx="31313">
                  <c:v>0.79521209490740741</c:v>
                </c:pt>
                <c:pt idx="31314">
                  <c:v>0.79521312499999997</c:v>
                </c:pt>
                <c:pt idx="31315">
                  <c:v>0.7952138310185185</c:v>
                </c:pt>
                <c:pt idx="31316">
                  <c:v>0.79521484953703714</c:v>
                </c:pt>
                <c:pt idx="31317">
                  <c:v>0.7952155671296296</c:v>
                </c:pt>
                <c:pt idx="31318">
                  <c:v>0.79521658564814812</c:v>
                </c:pt>
                <c:pt idx="31319">
                  <c:v>0.79521730324074069</c:v>
                </c:pt>
                <c:pt idx="31320">
                  <c:v>0.79521832175925933</c:v>
                </c:pt>
                <c:pt idx="31321">
                  <c:v>0.7952190393518519</c:v>
                </c:pt>
                <c:pt idx="31322">
                  <c:v>0.79522005787037031</c:v>
                </c:pt>
                <c:pt idx="31323">
                  <c:v>0.79522077546296288</c:v>
                </c:pt>
                <c:pt idx="31324">
                  <c:v>0.79522179398148152</c:v>
                </c:pt>
                <c:pt idx="31325">
                  <c:v>0.79522249999999994</c:v>
                </c:pt>
                <c:pt idx="31326">
                  <c:v>0.79522353009259261</c:v>
                </c:pt>
                <c:pt idx="31327">
                  <c:v>0.79522424768518529</c:v>
                </c:pt>
                <c:pt idx="31328">
                  <c:v>0.79522527777777785</c:v>
                </c:pt>
                <c:pt idx="31329">
                  <c:v>0.79522597222222224</c:v>
                </c:pt>
                <c:pt idx="31330">
                  <c:v>0.7952270023148148</c:v>
                </c:pt>
                <c:pt idx="31331">
                  <c:v>0.79522771990740748</c:v>
                </c:pt>
                <c:pt idx="31332">
                  <c:v>0.79522875000000004</c:v>
                </c:pt>
                <c:pt idx="31333">
                  <c:v>0.79522945601851847</c:v>
                </c:pt>
                <c:pt idx="31334">
                  <c:v>0.79523048611111113</c:v>
                </c:pt>
                <c:pt idx="31335">
                  <c:v>0.79523119212962967</c:v>
                </c:pt>
                <c:pt idx="31336">
                  <c:v>0.7952322106481482</c:v>
                </c:pt>
                <c:pt idx="31337">
                  <c:v>0.79523291666666662</c:v>
                </c:pt>
                <c:pt idx="31338">
                  <c:v>0.79523393518518526</c:v>
                </c:pt>
                <c:pt idx="31339">
                  <c:v>0.79523464120370368</c:v>
                </c:pt>
                <c:pt idx="31340">
                  <c:v>0.79523567129629624</c:v>
                </c:pt>
                <c:pt idx="31341">
                  <c:v>0.79523637731481489</c:v>
                </c:pt>
                <c:pt idx="31342">
                  <c:v>0.79523741898148159</c:v>
                </c:pt>
                <c:pt idx="31343">
                  <c:v>0.79523811342592587</c:v>
                </c:pt>
                <c:pt idx="31344">
                  <c:v>0.79523915509259258</c:v>
                </c:pt>
                <c:pt idx="31345">
                  <c:v>0.795239861111111</c:v>
                </c:pt>
                <c:pt idx="31346">
                  <c:v>0.7952409027777777</c:v>
                </c:pt>
                <c:pt idx="31347">
                  <c:v>0.79524160879629635</c:v>
                </c:pt>
                <c:pt idx="31348">
                  <c:v>0.79524262731481477</c:v>
                </c:pt>
                <c:pt idx="31349">
                  <c:v>0.79524334490740733</c:v>
                </c:pt>
                <c:pt idx="31350">
                  <c:v>0.79524436342592597</c:v>
                </c:pt>
                <c:pt idx="31351">
                  <c:v>0.7952450694444444</c:v>
                </c:pt>
                <c:pt idx="31352">
                  <c:v>0.7952461111111111</c:v>
                </c:pt>
                <c:pt idx="31353">
                  <c:v>0.79524681712962952</c:v>
                </c:pt>
                <c:pt idx="31354">
                  <c:v>0.79524783564814816</c:v>
                </c:pt>
                <c:pt idx="31355">
                  <c:v>0.79524855324074073</c:v>
                </c:pt>
                <c:pt idx="31356">
                  <c:v>0.79524957175925926</c:v>
                </c:pt>
                <c:pt idx="31357">
                  <c:v>0.79525028935185194</c:v>
                </c:pt>
                <c:pt idx="31358">
                  <c:v>0.79525130787037035</c:v>
                </c:pt>
                <c:pt idx="31359">
                  <c:v>0.79525202546296292</c:v>
                </c:pt>
                <c:pt idx="31360">
                  <c:v>0.79525304398148144</c:v>
                </c:pt>
                <c:pt idx="31361">
                  <c:v>0.79525376157407413</c:v>
                </c:pt>
                <c:pt idx="31362">
                  <c:v>0.79525479166666668</c:v>
                </c:pt>
                <c:pt idx="31363">
                  <c:v>0.79525549768518522</c:v>
                </c:pt>
                <c:pt idx="31364">
                  <c:v>0.79525651620370363</c:v>
                </c:pt>
                <c:pt idx="31365">
                  <c:v>0.79525722222222228</c:v>
                </c:pt>
                <c:pt idx="31366">
                  <c:v>0.79525825231481484</c:v>
                </c:pt>
                <c:pt idx="31367">
                  <c:v>0.79525896990740741</c:v>
                </c:pt>
                <c:pt idx="31368">
                  <c:v>0.79525998842592582</c:v>
                </c:pt>
                <c:pt idx="31369">
                  <c:v>0.7952607060185185</c:v>
                </c:pt>
                <c:pt idx="31370">
                  <c:v>0.79526173611111117</c:v>
                </c:pt>
                <c:pt idx="31371">
                  <c:v>0.7952624421296296</c:v>
                </c:pt>
                <c:pt idx="31372">
                  <c:v>0.79526346064814823</c:v>
                </c:pt>
                <c:pt idx="31373">
                  <c:v>0.7952641782407408</c:v>
                </c:pt>
                <c:pt idx="31374">
                  <c:v>0.79526519675925922</c:v>
                </c:pt>
                <c:pt idx="31375">
                  <c:v>0.79526593749999996</c:v>
                </c:pt>
                <c:pt idx="31376">
                  <c:v>0.79526693287037042</c:v>
                </c:pt>
                <c:pt idx="31377">
                  <c:v>0.79526763888888885</c:v>
                </c:pt>
                <c:pt idx="31378">
                  <c:v>0.79526866898148141</c:v>
                </c:pt>
                <c:pt idx="31379">
                  <c:v>0.79526938657407398</c:v>
                </c:pt>
                <c:pt idx="31380">
                  <c:v>0.79527042824074068</c:v>
                </c:pt>
                <c:pt idx="31381">
                  <c:v>0.79527112268518518</c:v>
                </c:pt>
                <c:pt idx="31382">
                  <c:v>0.79527214120370371</c:v>
                </c:pt>
                <c:pt idx="31383">
                  <c:v>0.79527285879629639</c:v>
                </c:pt>
                <c:pt idx="31384">
                  <c:v>0.7952738773148148</c:v>
                </c:pt>
                <c:pt idx="31385">
                  <c:v>0.79527459490740737</c:v>
                </c:pt>
                <c:pt idx="31386">
                  <c:v>0.7952756134259259</c:v>
                </c:pt>
                <c:pt idx="31387">
                  <c:v>0.79527633101851858</c:v>
                </c:pt>
                <c:pt idx="31388">
                  <c:v>0.7952773495370371</c:v>
                </c:pt>
                <c:pt idx="31389">
                  <c:v>0.79527806712962956</c:v>
                </c:pt>
                <c:pt idx="31390">
                  <c:v>0.79527908564814809</c:v>
                </c:pt>
                <c:pt idx="31391">
                  <c:v>0.79527979166666674</c:v>
                </c:pt>
                <c:pt idx="31392">
                  <c:v>0.79528082175925929</c:v>
                </c:pt>
                <c:pt idx="31393">
                  <c:v>0.79528153935185186</c:v>
                </c:pt>
                <c:pt idx="31394">
                  <c:v>0.79528255787037028</c:v>
                </c:pt>
                <c:pt idx="31395">
                  <c:v>0.7952832870370371</c:v>
                </c:pt>
                <c:pt idx="31396">
                  <c:v>0.79528430555555563</c:v>
                </c:pt>
                <c:pt idx="31397">
                  <c:v>0.79528501157407405</c:v>
                </c:pt>
                <c:pt idx="31398">
                  <c:v>0.79528603009259269</c:v>
                </c:pt>
                <c:pt idx="31399">
                  <c:v>0.79528674768518526</c:v>
                </c:pt>
                <c:pt idx="31400">
                  <c:v>0.79528776620370367</c:v>
                </c:pt>
                <c:pt idx="31401">
                  <c:v>0.79528848379629624</c:v>
                </c:pt>
                <c:pt idx="31402">
                  <c:v>0.79528950231481488</c:v>
                </c:pt>
                <c:pt idx="31403">
                  <c:v>0.79529023148148148</c:v>
                </c:pt>
                <c:pt idx="31404">
                  <c:v>0.79529123842592586</c:v>
                </c:pt>
                <c:pt idx="31405">
                  <c:v>0.79529194444444451</c:v>
                </c:pt>
                <c:pt idx="31406">
                  <c:v>0.79529297453703707</c:v>
                </c:pt>
                <c:pt idx="31407">
                  <c:v>0.79529369212962964</c:v>
                </c:pt>
                <c:pt idx="31408">
                  <c:v>0.79529471064814816</c:v>
                </c:pt>
                <c:pt idx="31409">
                  <c:v>0.79529542824074084</c:v>
                </c:pt>
                <c:pt idx="31410">
                  <c:v>0.79529644675925926</c:v>
                </c:pt>
                <c:pt idx="31411">
                  <c:v>0.79529716435185183</c:v>
                </c:pt>
                <c:pt idx="31412">
                  <c:v>0.79529818287037035</c:v>
                </c:pt>
                <c:pt idx="31413">
                  <c:v>0.79529890046296303</c:v>
                </c:pt>
                <c:pt idx="31414">
                  <c:v>0.79529991898148145</c:v>
                </c:pt>
                <c:pt idx="31415">
                  <c:v>0.79530063657407402</c:v>
                </c:pt>
                <c:pt idx="31416">
                  <c:v>0.79530165509259254</c:v>
                </c:pt>
                <c:pt idx="31417">
                  <c:v>0.79530236111111108</c:v>
                </c:pt>
                <c:pt idx="31418">
                  <c:v>0.79530339120370375</c:v>
                </c:pt>
                <c:pt idx="31419">
                  <c:v>0.79530409722222217</c:v>
                </c:pt>
                <c:pt idx="31420">
                  <c:v>0.79530512731481473</c:v>
                </c:pt>
                <c:pt idx="31421">
                  <c:v>0.79530584490740741</c:v>
                </c:pt>
                <c:pt idx="31422">
                  <c:v>0.79530686342592594</c:v>
                </c:pt>
                <c:pt idx="31423">
                  <c:v>0.79530758101851851</c:v>
                </c:pt>
                <c:pt idx="31424">
                  <c:v>0.79530859953703714</c:v>
                </c:pt>
                <c:pt idx="31425">
                  <c:v>0.7953093171296296</c:v>
                </c:pt>
                <c:pt idx="31426">
                  <c:v>0.79531034722222227</c:v>
                </c:pt>
                <c:pt idx="31427">
                  <c:v>0.7953110532407407</c:v>
                </c:pt>
                <c:pt idx="31428">
                  <c:v>0.79531207175925933</c:v>
                </c:pt>
                <c:pt idx="31429">
                  <c:v>0.7953127893518519</c:v>
                </c:pt>
                <c:pt idx="31430">
                  <c:v>0.79531380787037032</c:v>
                </c:pt>
                <c:pt idx="31431">
                  <c:v>0.79531451388888896</c:v>
                </c:pt>
                <c:pt idx="31432">
                  <c:v>0.79531554398148152</c:v>
                </c:pt>
                <c:pt idx="31433">
                  <c:v>0.79531626157407409</c:v>
                </c:pt>
                <c:pt idx="31434">
                  <c:v>0.79531729166666665</c:v>
                </c:pt>
                <c:pt idx="31435">
                  <c:v>0.7953179976851853</c:v>
                </c:pt>
                <c:pt idx="31436">
                  <c:v>0.79531901620370371</c:v>
                </c:pt>
                <c:pt idx="31437">
                  <c:v>0.79531973379629628</c:v>
                </c:pt>
                <c:pt idx="31438">
                  <c:v>0.79532075231481481</c:v>
                </c:pt>
                <c:pt idx="31439">
                  <c:v>0.79532148148148141</c:v>
                </c:pt>
                <c:pt idx="31440">
                  <c:v>0.7953224884259259</c:v>
                </c:pt>
                <c:pt idx="31441">
                  <c:v>0.79532320601851847</c:v>
                </c:pt>
                <c:pt idx="31442">
                  <c:v>0.79532423611111114</c:v>
                </c:pt>
                <c:pt idx="31443">
                  <c:v>0.79532494212962968</c:v>
                </c:pt>
                <c:pt idx="31444">
                  <c:v>0.7953259606481482</c:v>
                </c:pt>
                <c:pt idx="31445">
                  <c:v>0.79532666666666663</c:v>
                </c:pt>
                <c:pt idx="31446">
                  <c:v>0.79532769675925918</c:v>
                </c:pt>
                <c:pt idx="31447">
                  <c:v>0.79532841435185186</c:v>
                </c:pt>
                <c:pt idx="31448">
                  <c:v>0.79532943287037039</c:v>
                </c:pt>
                <c:pt idx="31449">
                  <c:v>0.79533016203703699</c:v>
                </c:pt>
                <c:pt idx="31450">
                  <c:v>0.79533116898148137</c:v>
                </c:pt>
                <c:pt idx="31451">
                  <c:v>0.79533188657407405</c:v>
                </c:pt>
                <c:pt idx="31452">
                  <c:v>0.79533290509259258</c:v>
                </c:pt>
                <c:pt idx="31453">
                  <c:v>0.79533362268518515</c:v>
                </c:pt>
                <c:pt idx="31454">
                  <c:v>0.79533464120370378</c:v>
                </c:pt>
                <c:pt idx="31455">
                  <c:v>0.79533537037037039</c:v>
                </c:pt>
                <c:pt idx="31456">
                  <c:v>0.79533637731481477</c:v>
                </c:pt>
                <c:pt idx="31457">
                  <c:v>0.79533707175925927</c:v>
                </c:pt>
                <c:pt idx="31458">
                  <c:v>0.79533811342592597</c:v>
                </c:pt>
                <c:pt idx="31459">
                  <c:v>0.79533917824074074</c:v>
                </c:pt>
                <c:pt idx="31460">
                  <c:v>0.7953398611111111</c:v>
                </c:pt>
                <c:pt idx="31461">
                  <c:v>0.79534089120370366</c:v>
                </c:pt>
                <c:pt idx="31462">
                  <c:v>0.79534159722222231</c:v>
                </c:pt>
                <c:pt idx="31463">
                  <c:v>0.7953422916666667</c:v>
                </c:pt>
                <c:pt idx="31464">
                  <c:v>0.79534332175925926</c:v>
                </c:pt>
                <c:pt idx="31465">
                  <c:v>0.7953440277777778</c:v>
                </c:pt>
                <c:pt idx="31466">
                  <c:v>0.79534505787037035</c:v>
                </c:pt>
                <c:pt idx="31467">
                  <c:v>0.79534576388888889</c:v>
                </c:pt>
                <c:pt idx="31468">
                  <c:v>0.79534681712962962</c:v>
                </c:pt>
                <c:pt idx="31469">
                  <c:v>0.79534783564814815</c:v>
                </c:pt>
                <c:pt idx="31470">
                  <c:v>0.79534853009259265</c:v>
                </c:pt>
                <c:pt idx="31471">
                  <c:v>0.79534957175925924</c:v>
                </c:pt>
                <c:pt idx="31472">
                  <c:v>0.79535027777777778</c:v>
                </c:pt>
                <c:pt idx="31473">
                  <c:v>0.79535130787037034</c:v>
                </c:pt>
                <c:pt idx="31474">
                  <c:v>0.79535201388888888</c:v>
                </c:pt>
                <c:pt idx="31475">
                  <c:v>0.79535304398148154</c:v>
                </c:pt>
                <c:pt idx="31476">
                  <c:v>0.795353761574074</c:v>
                </c:pt>
                <c:pt idx="31477">
                  <c:v>0.79535478009259253</c:v>
                </c:pt>
                <c:pt idx="31478">
                  <c:v>0.79535549768518521</c:v>
                </c:pt>
                <c:pt idx="31479">
                  <c:v>0.79535652777777777</c:v>
                </c:pt>
                <c:pt idx="31480">
                  <c:v>0.7953572337962963</c:v>
                </c:pt>
                <c:pt idx="31481">
                  <c:v>0.79535825231481472</c:v>
                </c:pt>
                <c:pt idx="31482">
                  <c:v>0.7953589699074074</c:v>
                </c:pt>
                <c:pt idx="31483">
                  <c:v>0.79535998842592592</c:v>
                </c:pt>
                <c:pt idx="31484">
                  <c:v>0.79536069444444435</c:v>
                </c:pt>
                <c:pt idx="31485">
                  <c:v>0.79536172453703713</c:v>
                </c:pt>
                <c:pt idx="31486">
                  <c:v>0.7953624421296297</c:v>
                </c:pt>
                <c:pt idx="31487">
                  <c:v>0.79536346064814811</c:v>
                </c:pt>
                <c:pt idx="31488">
                  <c:v>0.79536416666666676</c:v>
                </c:pt>
                <c:pt idx="31489">
                  <c:v>0.79536519675925932</c:v>
                </c:pt>
                <c:pt idx="31490">
                  <c:v>0.79536591435185189</c:v>
                </c:pt>
                <c:pt idx="31491">
                  <c:v>0.7953669328703703</c:v>
                </c:pt>
                <c:pt idx="31492">
                  <c:v>0.79536766203703702</c:v>
                </c:pt>
                <c:pt idx="31493">
                  <c:v>0.79536866898148151</c:v>
                </c:pt>
                <c:pt idx="31494">
                  <c:v>0.79536938657407408</c:v>
                </c:pt>
                <c:pt idx="31495">
                  <c:v>0.7953704050925926</c:v>
                </c:pt>
                <c:pt idx="31496">
                  <c:v>0.7953711342592592</c:v>
                </c:pt>
                <c:pt idx="31497">
                  <c:v>0.7953721412037037</c:v>
                </c:pt>
                <c:pt idx="31498">
                  <c:v>0.79537285879629627</c:v>
                </c:pt>
                <c:pt idx="31499">
                  <c:v>0.79537387731481479</c:v>
                </c:pt>
                <c:pt idx="31500">
                  <c:v>0.79537459490740747</c:v>
                </c:pt>
                <c:pt idx="31501">
                  <c:v>0.79537562500000003</c:v>
                </c:pt>
                <c:pt idx="31502">
                  <c:v>0.79537635416666663</c:v>
                </c:pt>
                <c:pt idx="31503">
                  <c:v>0.79537736111111113</c:v>
                </c:pt>
                <c:pt idx="31504">
                  <c:v>0.79537807870370381</c:v>
                </c:pt>
                <c:pt idx="31505">
                  <c:v>0.79537908564814819</c:v>
                </c:pt>
                <c:pt idx="31506">
                  <c:v>0.79537980324074076</c:v>
                </c:pt>
                <c:pt idx="31507">
                  <c:v>0.79538083333333331</c:v>
                </c:pt>
                <c:pt idx="31508">
                  <c:v>0.79538153935185185</c:v>
                </c:pt>
                <c:pt idx="31509">
                  <c:v>0.79538255787037038</c:v>
                </c:pt>
                <c:pt idx="31510">
                  <c:v>0.79538325231481488</c:v>
                </c:pt>
                <c:pt idx="31511">
                  <c:v>0.79538429398148158</c:v>
                </c:pt>
                <c:pt idx="31512">
                  <c:v>0.79538500000000001</c:v>
                </c:pt>
                <c:pt idx="31513">
                  <c:v>0.79538603009259257</c:v>
                </c:pt>
                <c:pt idx="31514">
                  <c:v>0.79538673611111121</c:v>
                </c:pt>
                <c:pt idx="31515">
                  <c:v>0.79538776620370377</c:v>
                </c:pt>
                <c:pt idx="31516">
                  <c:v>0.7953884722222222</c:v>
                </c:pt>
                <c:pt idx="31517">
                  <c:v>0.79538950231481476</c:v>
                </c:pt>
                <c:pt idx="31518">
                  <c:v>0.7953902083333334</c:v>
                </c:pt>
                <c:pt idx="31519">
                  <c:v>0.79539123842592596</c:v>
                </c:pt>
                <c:pt idx="31520">
                  <c:v>0.79539194444444439</c:v>
                </c:pt>
                <c:pt idx="31521">
                  <c:v>0.79539297453703706</c:v>
                </c:pt>
                <c:pt idx="31522">
                  <c:v>0.79539369212962974</c:v>
                </c:pt>
                <c:pt idx="31523">
                  <c:v>0.79539471064814815</c:v>
                </c:pt>
                <c:pt idx="31524">
                  <c:v>0.79539541666666669</c:v>
                </c:pt>
                <c:pt idx="31525">
                  <c:v>0.79539644675925925</c:v>
                </c:pt>
                <c:pt idx="31526">
                  <c:v>0.79539715277777778</c:v>
                </c:pt>
                <c:pt idx="31527">
                  <c:v>0.79539818287037034</c:v>
                </c:pt>
                <c:pt idx="31528">
                  <c:v>0.79539888888888888</c:v>
                </c:pt>
                <c:pt idx="31529">
                  <c:v>0.79539991898148144</c:v>
                </c:pt>
                <c:pt idx="31530">
                  <c:v>0.79540063657407412</c:v>
                </c:pt>
                <c:pt idx="31531">
                  <c:v>0.79540165509259264</c:v>
                </c:pt>
                <c:pt idx="31532">
                  <c:v>0.79540237268518521</c:v>
                </c:pt>
                <c:pt idx="31533">
                  <c:v>0.79540340277777777</c:v>
                </c:pt>
                <c:pt idx="31534">
                  <c:v>0.79540479166666678</c:v>
                </c:pt>
                <c:pt idx="31535">
                  <c:v>0.79540582175925933</c:v>
                </c:pt>
                <c:pt idx="31536">
                  <c:v>0.79540686342592604</c:v>
                </c:pt>
                <c:pt idx="31537">
                  <c:v>0.79540758101851849</c:v>
                </c:pt>
                <c:pt idx="31538">
                  <c:v>0.79540859953703702</c:v>
                </c:pt>
                <c:pt idx="31539">
                  <c:v>0.79540931712962959</c:v>
                </c:pt>
                <c:pt idx="31540">
                  <c:v>0.79541033564814823</c:v>
                </c:pt>
                <c:pt idx="31541">
                  <c:v>0.79541106481481483</c:v>
                </c:pt>
                <c:pt idx="31542">
                  <c:v>0.79541207175925921</c:v>
                </c:pt>
                <c:pt idx="31543">
                  <c:v>0.79541278935185178</c:v>
                </c:pt>
                <c:pt idx="31544">
                  <c:v>0.79541380787037042</c:v>
                </c:pt>
                <c:pt idx="31545">
                  <c:v>0.79541452546296298</c:v>
                </c:pt>
                <c:pt idx="31546">
                  <c:v>0.79541554398148151</c:v>
                </c:pt>
                <c:pt idx="31547">
                  <c:v>0.79541626157407397</c:v>
                </c:pt>
                <c:pt idx="31548">
                  <c:v>0.7954172800925926</c:v>
                </c:pt>
                <c:pt idx="31549">
                  <c:v>0.79541798611111114</c:v>
                </c:pt>
                <c:pt idx="31550">
                  <c:v>0.7954190162037037</c:v>
                </c:pt>
                <c:pt idx="31551">
                  <c:v>0.79541972222222224</c:v>
                </c:pt>
                <c:pt idx="31552">
                  <c:v>0.79542075231481479</c:v>
                </c:pt>
                <c:pt idx="31553">
                  <c:v>0.79542144675925919</c:v>
                </c:pt>
                <c:pt idx="31554">
                  <c:v>0.79542248842592589</c:v>
                </c:pt>
                <c:pt idx="31555">
                  <c:v>0.79542319444444443</c:v>
                </c:pt>
                <c:pt idx="31556">
                  <c:v>0.79542422453703709</c:v>
                </c:pt>
                <c:pt idx="31557">
                  <c:v>0.79542494212962966</c:v>
                </c:pt>
                <c:pt idx="31558">
                  <c:v>0.79542596064814808</c:v>
                </c:pt>
                <c:pt idx="31559">
                  <c:v>0.79542667824074076</c:v>
                </c:pt>
                <c:pt idx="31560">
                  <c:v>0.79542769675925928</c:v>
                </c:pt>
                <c:pt idx="31561">
                  <c:v>0.79542841435185185</c:v>
                </c:pt>
                <c:pt idx="31562">
                  <c:v>0.79542943287037027</c:v>
                </c:pt>
                <c:pt idx="31563">
                  <c:v>0.79543013888888892</c:v>
                </c:pt>
                <c:pt idx="31564">
                  <c:v>0.79543116898148147</c:v>
                </c:pt>
                <c:pt idx="31565">
                  <c:v>0.79543189814814808</c:v>
                </c:pt>
                <c:pt idx="31566">
                  <c:v>0.79543290509259268</c:v>
                </c:pt>
                <c:pt idx="31567">
                  <c:v>0.79543362268518525</c:v>
                </c:pt>
                <c:pt idx="31568">
                  <c:v>0.79543464120370366</c:v>
                </c:pt>
                <c:pt idx="31569">
                  <c:v>0.79543535879629623</c:v>
                </c:pt>
                <c:pt idx="31570">
                  <c:v>0.79543637731481487</c:v>
                </c:pt>
                <c:pt idx="31571">
                  <c:v>0.79543709490740744</c:v>
                </c:pt>
                <c:pt idx="31572">
                  <c:v>0.79543811342592585</c:v>
                </c:pt>
                <c:pt idx="31573">
                  <c:v>0.79543883101851842</c:v>
                </c:pt>
                <c:pt idx="31574">
                  <c:v>0.79543984953703706</c:v>
                </c:pt>
                <c:pt idx="31575">
                  <c:v>0.79544057870370377</c:v>
                </c:pt>
                <c:pt idx="31576">
                  <c:v>0.79544158564814815</c:v>
                </c:pt>
                <c:pt idx="31577">
                  <c:v>0.79544229166666669</c:v>
                </c:pt>
                <c:pt idx="31578">
                  <c:v>0.79544332175925925</c:v>
                </c:pt>
                <c:pt idx="31579">
                  <c:v>0.79544403935185182</c:v>
                </c:pt>
                <c:pt idx="31580">
                  <c:v>0.79544505787037034</c:v>
                </c:pt>
                <c:pt idx="31581">
                  <c:v>0.79544577546296302</c:v>
                </c:pt>
                <c:pt idx="31582">
                  <c:v>0.79544680555555558</c:v>
                </c:pt>
                <c:pt idx="31583">
                  <c:v>0.79544749999999997</c:v>
                </c:pt>
                <c:pt idx="31584">
                  <c:v>0.79544853009259253</c:v>
                </c:pt>
                <c:pt idx="31585">
                  <c:v>0.79544923611111118</c:v>
                </c:pt>
                <c:pt idx="31586">
                  <c:v>0.79545026620370374</c:v>
                </c:pt>
                <c:pt idx="31587">
                  <c:v>0.79545097222222216</c:v>
                </c:pt>
                <c:pt idx="31588">
                  <c:v>0.79545200231481472</c:v>
                </c:pt>
                <c:pt idx="31589">
                  <c:v>0.79545270833333337</c:v>
                </c:pt>
                <c:pt idx="31590">
                  <c:v>0.79545373842592593</c:v>
                </c:pt>
                <c:pt idx="31591">
                  <c:v>0.79545444444444435</c:v>
                </c:pt>
                <c:pt idx="31592">
                  <c:v>0.79545547453703713</c:v>
                </c:pt>
                <c:pt idx="31593">
                  <c:v>0.79545618055555556</c:v>
                </c:pt>
                <c:pt idx="31594">
                  <c:v>0.79545721064814812</c:v>
                </c:pt>
                <c:pt idx="31595">
                  <c:v>0.79545791666666676</c:v>
                </c:pt>
                <c:pt idx="31596">
                  <c:v>0.79545894675925932</c:v>
                </c:pt>
                <c:pt idx="31597">
                  <c:v>0.79545965277777775</c:v>
                </c:pt>
                <c:pt idx="31598">
                  <c:v>0.79546068287037031</c:v>
                </c:pt>
                <c:pt idx="31599">
                  <c:v>0.79546138888888895</c:v>
                </c:pt>
                <c:pt idx="31600">
                  <c:v>0.79546241898148151</c:v>
                </c:pt>
                <c:pt idx="31601">
                  <c:v>0.79546313657407408</c:v>
                </c:pt>
                <c:pt idx="31602">
                  <c:v>0.79546414351851846</c:v>
                </c:pt>
                <c:pt idx="31603">
                  <c:v>0.79546486111111114</c:v>
                </c:pt>
                <c:pt idx="31604">
                  <c:v>0.7954658912037037</c:v>
                </c:pt>
                <c:pt idx="31605">
                  <c:v>0.79546660879629627</c:v>
                </c:pt>
                <c:pt idx="31606">
                  <c:v>0.7954676273148148</c:v>
                </c:pt>
                <c:pt idx="31607">
                  <c:v>0.79546834490740748</c:v>
                </c:pt>
                <c:pt idx="31608">
                  <c:v>0.79546936342592589</c:v>
                </c:pt>
                <c:pt idx="31609">
                  <c:v>0.79547008101851846</c:v>
                </c:pt>
                <c:pt idx="31610">
                  <c:v>0.79547109953703699</c:v>
                </c:pt>
                <c:pt idx="31611">
                  <c:v>0.79547180555555552</c:v>
                </c:pt>
                <c:pt idx="31612">
                  <c:v>0.79547283564814819</c:v>
                </c:pt>
                <c:pt idx="31613">
                  <c:v>0.79547355324074076</c:v>
                </c:pt>
                <c:pt idx="31614">
                  <c:v>0.79547457175925917</c:v>
                </c:pt>
                <c:pt idx="31615">
                  <c:v>0.79547528935185186</c:v>
                </c:pt>
                <c:pt idx="31616">
                  <c:v>0.79547630787037038</c:v>
                </c:pt>
                <c:pt idx="31617">
                  <c:v>0.79547701388888881</c:v>
                </c:pt>
                <c:pt idx="31618">
                  <c:v>0.79547804398148159</c:v>
                </c:pt>
                <c:pt idx="31619">
                  <c:v>0.79547875000000001</c:v>
                </c:pt>
                <c:pt idx="31620">
                  <c:v>0.79547978009259257</c:v>
                </c:pt>
                <c:pt idx="31621">
                  <c:v>0.79548049768518514</c:v>
                </c:pt>
                <c:pt idx="31622">
                  <c:v>0.79548151620370378</c:v>
                </c:pt>
                <c:pt idx="31623">
                  <c:v>0.79548223379629635</c:v>
                </c:pt>
                <c:pt idx="31624">
                  <c:v>0.79548325231481476</c:v>
                </c:pt>
                <c:pt idx="31625">
                  <c:v>0.79548396990740733</c:v>
                </c:pt>
                <c:pt idx="31626">
                  <c:v>0.79548498842592597</c:v>
                </c:pt>
                <c:pt idx="31627">
                  <c:v>0.79548571759259257</c:v>
                </c:pt>
                <c:pt idx="31628">
                  <c:v>0.79548673611111109</c:v>
                </c:pt>
                <c:pt idx="31629">
                  <c:v>0.79548741898148145</c:v>
                </c:pt>
                <c:pt idx="31630">
                  <c:v>0.79548846064814815</c:v>
                </c:pt>
                <c:pt idx="31631">
                  <c:v>0.79548917824074072</c:v>
                </c:pt>
                <c:pt idx="31632">
                  <c:v>0.79549019675925925</c:v>
                </c:pt>
                <c:pt idx="31633">
                  <c:v>0.79549091435185193</c:v>
                </c:pt>
                <c:pt idx="31634">
                  <c:v>0.79549193287037034</c:v>
                </c:pt>
                <c:pt idx="31635">
                  <c:v>0.79549265046296291</c:v>
                </c:pt>
                <c:pt idx="31636">
                  <c:v>0.79549366898148144</c:v>
                </c:pt>
                <c:pt idx="31637">
                  <c:v>0.79549438657407412</c:v>
                </c:pt>
                <c:pt idx="31638">
                  <c:v>0.79549540509259264</c:v>
                </c:pt>
                <c:pt idx="31639">
                  <c:v>0.79549612268518521</c:v>
                </c:pt>
                <c:pt idx="31640">
                  <c:v>0.79549714120370363</c:v>
                </c:pt>
                <c:pt idx="31641">
                  <c:v>0.79549787037037045</c:v>
                </c:pt>
                <c:pt idx="31642">
                  <c:v>0.79549887731481483</c:v>
                </c:pt>
                <c:pt idx="31643">
                  <c:v>0.79549958333333326</c:v>
                </c:pt>
                <c:pt idx="31644">
                  <c:v>0.79550061342592582</c:v>
                </c:pt>
                <c:pt idx="31645">
                  <c:v>0.7955013310185185</c:v>
                </c:pt>
                <c:pt idx="31646">
                  <c:v>0.79550234953703702</c:v>
                </c:pt>
                <c:pt idx="31647">
                  <c:v>0.79550306712962959</c:v>
                </c:pt>
                <c:pt idx="31648">
                  <c:v>0.79550408564814823</c:v>
                </c:pt>
                <c:pt idx="31649">
                  <c:v>0.7955048032407408</c:v>
                </c:pt>
                <c:pt idx="31650">
                  <c:v>0.79550582175925921</c:v>
                </c:pt>
                <c:pt idx="31651">
                  <c:v>0.79550655092592593</c:v>
                </c:pt>
                <c:pt idx="31652">
                  <c:v>0.79550755787037042</c:v>
                </c:pt>
                <c:pt idx="31653">
                  <c:v>0.79550827546296299</c:v>
                </c:pt>
                <c:pt idx="31654">
                  <c:v>0.79550929398148151</c:v>
                </c:pt>
                <c:pt idx="31655">
                  <c:v>0.79551001157407397</c:v>
                </c:pt>
                <c:pt idx="31656">
                  <c:v>0.79551103009259261</c:v>
                </c:pt>
                <c:pt idx="31657">
                  <c:v>0.79551173611111115</c:v>
                </c:pt>
                <c:pt idx="31658">
                  <c:v>0.7955127662037037</c:v>
                </c:pt>
                <c:pt idx="31659">
                  <c:v>0.79551348379629638</c:v>
                </c:pt>
                <c:pt idx="31660">
                  <c:v>0.7955145023148148</c:v>
                </c:pt>
                <c:pt idx="31661">
                  <c:v>0.79551521990740737</c:v>
                </c:pt>
                <c:pt idx="31662">
                  <c:v>0.79551623842592589</c:v>
                </c:pt>
                <c:pt idx="31663">
                  <c:v>0.79551694444444443</c:v>
                </c:pt>
                <c:pt idx="31664">
                  <c:v>0.7955179745370371</c:v>
                </c:pt>
                <c:pt idx="31665">
                  <c:v>0.7955187037037037</c:v>
                </c:pt>
                <c:pt idx="31666">
                  <c:v>0.79551971064814808</c:v>
                </c:pt>
                <c:pt idx="31667">
                  <c:v>0.79552109953703709</c:v>
                </c:pt>
                <c:pt idx="31668">
                  <c:v>0.79552214120370379</c:v>
                </c:pt>
                <c:pt idx="31669">
                  <c:v>0.79552318287037027</c:v>
                </c:pt>
                <c:pt idx="31670">
                  <c:v>0.79552388888888892</c:v>
                </c:pt>
                <c:pt idx="31671">
                  <c:v>0.79552491898148148</c:v>
                </c:pt>
                <c:pt idx="31672">
                  <c:v>0.79552563657407405</c:v>
                </c:pt>
                <c:pt idx="31673">
                  <c:v>0.79552665509259268</c:v>
                </c:pt>
                <c:pt idx="31674">
                  <c:v>0.79552738425925928</c:v>
                </c:pt>
                <c:pt idx="31675">
                  <c:v>0.79552839120370367</c:v>
                </c:pt>
                <c:pt idx="31676">
                  <c:v>0.79552910879629624</c:v>
                </c:pt>
                <c:pt idx="31677">
                  <c:v>0.79553012731481487</c:v>
                </c:pt>
                <c:pt idx="31678">
                  <c:v>0.79553084490740744</c:v>
                </c:pt>
                <c:pt idx="31679">
                  <c:v>0.79553186342592586</c:v>
                </c:pt>
                <c:pt idx="31680">
                  <c:v>0.79553258101851843</c:v>
                </c:pt>
                <c:pt idx="31681">
                  <c:v>0.79553358796296303</c:v>
                </c:pt>
                <c:pt idx="31682">
                  <c:v>0.79553429398148146</c:v>
                </c:pt>
                <c:pt idx="31683">
                  <c:v>0.79553533564814816</c:v>
                </c:pt>
                <c:pt idx="31684">
                  <c:v>0.79553605324074084</c:v>
                </c:pt>
                <c:pt idx="31685">
                  <c:v>0.79553707175925925</c:v>
                </c:pt>
                <c:pt idx="31686">
                  <c:v>0.79553778935185182</c:v>
                </c:pt>
                <c:pt idx="31687">
                  <c:v>0.7955387962962962</c:v>
                </c:pt>
                <c:pt idx="31688">
                  <c:v>0.79553950231481485</c:v>
                </c:pt>
                <c:pt idx="31689">
                  <c:v>0.79554054398148155</c:v>
                </c:pt>
                <c:pt idx="31690">
                  <c:v>0.79554124999999998</c:v>
                </c:pt>
                <c:pt idx="31691">
                  <c:v>0.79554228009259254</c:v>
                </c:pt>
                <c:pt idx="31692">
                  <c:v>0.79554299768518522</c:v>
                </c:pt>
                <c:pt idx="31693">
                  <c:v>0.79554402777777777</c:v>
                </c:pt>
                <c:pt idx="31694">
                  <c:v>0.79554473379629631</c:v>
                </c:pt>
                <c:pt idx="31695">
                  <c:v>0.79554575231481472</c:v>
                </c:pt>
                <c:pt idx="31696">
                  <c:v>0.79554645833333337</c:v>
                </c:pt>
                <c:pt idx="31697">
                  <c:v>0.79554749999999996</c:v>
                </c:pt>
                <c:pt idx="31698">
                  <c:v>0.7955482060185185</c:v>
                </c:pt>
                <c:pt idx="31699">
                  <c:v>0.79554922453703714</c:v>
                </c:pt>
                <c:pt idx="31700">
                  <c:v>0.79555026620370362</c:v>
                </c:pt>
                <c:pt idx="31701">
                  <c:v>0.79555131944444446</c:v>
                </c:pt>
                <c:pt idx="31702">
                  <c:v>0.79555234953703702</c:v>
                </c:pt>
                <c:pt idx="31703">
                  <c:v>0.79555339120370372</c:v>
                </c:pt>
                <c:pt idx="31704">
                  <c:v>0.79555443287037031</c:v>
                </c:pt>
                <c:pt idx="31705">
                  <c:v>0.79555515046296288</c:v>
                </c:pt>
                <c:pt idx="31706">
                  <c:v>0.79555616898148152</c:v>
                </c:pt>
                <c:pt idx="31707">
                  <c:v>0.79555721064814822</c:v>
                </c:pt>
                <c:pt idx="31708">
                  <c:v>0.79555825231481492</c:v>
                </c:pt>
                <c:pt idx="31709">
                  <c:v>0.7955592939814814</c:v>
                </c:pt>
                <c:pt idx="31710">
                  <c:v>0.7955603356481481</c:v>
                </c:pt>
                <c:pt idx="31711">
                  <c:v>0.7955613773148148</c:v>
                </c:pt>
                <c:pt idx="31712">
                  <c:v>0.7955624189814815</c:v>
                </c:pt>
                <c:pt idx="31713">
                  <c:v>0.79556347222222223</c:v>
                </c:pt>
                <c:pt idx="31714">
                  <c:v>0.79556451388888894</c:v>
                </c:pt>
                <c:pt idx="31715">
                  <c:v>0.79556554398148149</c:v>
                </c:pt>
                <c:pt idx="31716">
                  <c:v>0.79556658564814819</c:v>
                </c:pt>
                <c:pt idx="31717">
                  <c:v>0.79556762731481478</c:v>
                </c:pt>
                <c:pt idx="31718">
                  <c:v>0.79556866898148149</c:v>
                </c:pt>
                <c:pt idx="31719">
                  <c:v>0.79556971064814819</c:v>
                </c:pt>
                <c:pt idx="31720">
                  <c:v>0.79557075231481489</c:v>
                </c:pt>
                <c:pt idx="31721">
                  <c:v>0.79557179398148159</c:v>
                </c:pt>
                <c:pt idx="31722">
                  <c:v>0.79557284722222221</c:v>
                </c:pt>
                <c:pt idx="31723">
                  <c:v>0.79557387731481477</c:v>
                </c:pt>
                <c:pt idx="31724">
                  <c:v>0.79557490740740733</c:v>
                </c:pt>
                <c:pt idx="31725">
                  <c:v>0.79557596064814817</c:v>
                </c:pt>
                <c:pt idx="31726">
                  <c:v>0.79557700231481476</c:v>
                </c:pt>
                <c:pt idx="31727">
                  <c:v>0.79557804398148146</c:v>
                </c:pt>
                <c:pt idx="31728">
                  <c:v>0.79557908564814817</c:v>
                </c:pt>
                <c:pt idx="31729">
                  <c:v>0.79558011574074072</c:v>
                </c:pt>
                <c:pt idx="31730">
                  <c:v>0.79558115740740742</c:v>
                </c:pt>
                <c:pt idx="31731">
                  <c:v>0.79558219907407413</c:v>
                </c:pt>
                <c:pt idx="31732">
                  <c:v>0.79558325231481486</c:v>
                </c:pt>
                <c:pt idx="31733">
                  <c:v>0.79558429398148156</c:v>
                </c:pt>
                <c:pt idx="31734">
                  <c:v>0.79558533564814804</c:v>
                </c:pt>
                <c:pt idx="31735">
                  <c:v>0.79558637731481474</c:v>
                </c:pt>
                <c:pt idx="31736">
                  <c:v>0.79558741898148144</c:v>
                </c:pt>
                <c:pt idx="31737">
                  <c:v>0.79558846064814814</c:v>
                </c:pt>
                <c:pt idx="31738">
                  <c:v>0.79558950231481484</c:v>
                </c:pt>
                <c:pt idx="31739">
                  <c:v>0.79559054398148144</c:v>
                </c:pt>
                <c:pt idx="31740">
                  <c:v>0.79559158564814814</c:v>
                </c:pt>
                <c:pt idx="31741">
                  <c:v>0.79559262731481484</c:v>
                </c:pt>
                <c:pt idx="31742">
                  <c:v>0.79559366898148154</c:v>
                </c:pt>
                <c:pt idx="31743">
                  <c:v>0.79559471064814813</c:v>
                </c:pt>
                <c:pt idx="31744">
                  <c:v>0.79559575231481483</c:v>
                </c:pt>
                <c:pt idx="31745">
                  <c:v>0.79559679398148153</c:v>
                </c:pt>
                <c:pt idx="31746">
                  <c:v>0.79559783564814823</c:v>
                </c:pt>
                <c:pt idx="31747">
                  <c:v>0.79559887731481471</c:v>
                </c:pt>
                <c:pt idx="31748">
                  <c:v>0.79559991898148141</c:v>
                </c:pt>
                <c:pt idx="31749">
                  <c:v>0.79560096064814811</c:v>
                </c:pt>
                <c:pt idx="31750">
                  <c:v>0.79560201388888885</c:v>
                </c:pt>
                <c:pt idx="31751">
                  <c:v>0.79560304398148152</c:v>
                </c:pt>
                <c:pt idx="31752">
                  <c:v>0.79560408564814811</c:v>
                </c:pt>
                <c:pt idx="31753">
                  <c:v>0.79560512731481481</c:v>
                </c:pt>
                <c:pt idx="31754">
                  <c:v>0.79560616898148151</c:v>
                </c:pt>
                <c:pt idx="31755">
                  <c:v>0.79560721064814821</c:v>
                </c:pt>
                <c:pt idx="31756">
                  <c:v>0.7956082523148148</c:v>
                </c:pt>
                <c:pt idx="31757">
                  <c:v>0.7956092939814815</c:v>
                </c:pt>
                <c:pt idx="31758">
                  <c:v>0.7956103356481482</c:v>
                </c:pt>
                <c:pt idx="31759">
                  <c:v>0.7956113773148149</c:v>
                </c:pt>
                <c:pt idx="31760">
                  <c:v>0.79561241898148138</c:v>
                </c:pt>
                <c:pt idx="31761">
                  <c:v>0.79561346064814809</c:v>
                </c:pt>
                <c:pt idx="31762">
                  <c:v>0.79561449074074064</c:v>
                </c:pt>
                <c:pt idx="31763">
                  <c:v>0.79561554398148149</c:v>
                </c:pt>
                <c:pt idx="31764">
                  <c:v>0.79561658564814808</c:v>
                </c:pt>
                <c:pt idx="31765">
                  <c:v>0.79561762731481478</c:v>
                </c:pt>
                <c:pt idx="31766">
                  <c:v>0.79561866898148148</c:v>
                </c:pt>
                <c:pt idx="31767">
                  <c:v>0.79561971064814818</c:v>
                </c:pt>
                <c:pt idx="31768">
                  <c:v>0.79562076388888892</c:v>
                </c:pt>
                <c:pt idx="31769">
                  <c:v>0.79562179398148147</c:v>
                </c:pt>
                <c:pt idx="31770">
                  <c:v>0.79562283564814817</c:v>
                </c:pt>
                <c:pt idx="31771">
                  <c:v>0.79562387731481488</c:v>
                </c:pt>
                <c:pt idx="31772">
                  <c:v>0.79562491898148158</c:v>
                </c:pt>
                <c:pt idx="31773">
                  <c:v>0.79562596064814806</c:v>
                </c:pt>
                <c:pt idx="31774">
                  <c:v>0.79562700231481476</c:v>
                </c:pt>
                <c:pt idx="31775">
                  <c:v>0.79562804398148146</c:v>
                </c:pt>
                <c:pt idx="31776">
                  <c:v>0.79562943287037047</c:v>
                </c:pt>
                <c:pt idx="31777">
                  <c:v>0.79563047453703695</c:v>
                </c:pt>
                <c:pt idx="31778">
                  <c:v>0.79563151620370365</c:v>
                </c:pt>
                <c:pt idx="31779">
                  <c:v>0.79563255787037035</c:v>
                </c:pt>
                <c:pt idx="31780">
                  <c:v>0.79563361111111108</c:v>
                </c:pt>
                <c:pt idx="31781">
                  <c:v>0.79563464120370364</c:v>
                </c:pt>
                <c:pt idx="31782">
                  <c:v>0.79563568287037034</c:v>
                </c:pt>
                <c:pt idx="31783">
                  <c:v>0.79563672453703704</c:v>
                </c:pt>
                <c:pt idx="31784">
                  <c:v>0.7956377546296296</c:v>
                </c:pt>
                <c:pt idx="31785">
                  <c:v>0.79563880787037033</c:v>
                </c:pt>
                <c:pt idx="31786">
                  <c:v>0.79563984953703704</c:v>
                </c:pt>
                <c:pt idx="31787">
                  <c:v>0.79564089120370374</c:v>
                </c:pt>
                <c:pt idx="31788">
                  <c:v>0.79564193287037044</c:v>
                </c:pt>
                <c:pt idx="31789">
                  <c:v>0.79564297453703714</c:v>
                </c:pt>
                <c:pt idx="31790">
                  <c:v>0.79564402777777776</c:v>
                </c:pt>
                <c:pt idx="31791">
                  <c:v>0.79564505787037032</c:v>
                </c:pt>
                <c:pt idx="31792">
                  <c:v>0.79564609953703702</c:v>
                </c:pt>
                <c:pt idx="31793">
                  <c:v>0.79564714120370372</c:v>
                </c:pt>
                <c:pt idx="31794">
                  <c:v>0.79564818287037031</c:v>
                </c:pt>
                <c:pt idx="31795">
                  <c:v>0.79564921296296298</c:v>
                </c:pt>
                <c:pt idx="31796">
                  <c:v>0.79565026620370372</c:v>
                </c:pt>
                <c:pt idx="31797">
                  <c:v>0.79565130787037042</c:v>
                </c:pt>
                <c:pt idx="31798">
                  <c:v>0.79565234953703701</c:v>
                </c:pt>
                <c:pt idx="31799">
                  <c:v>0.79565339120370371</c:v>
                </c:pt>
                <c:pt idx="31800">
                  <c:v>0.79565444444444455</c:v>
                </c:pt>
                <c:pt idx="31801">
                  <c:v>0.79565547453703711</c:v>
                </c:pt>
                <c:pt idx="31802">
                  <c:v>0.79565651620370381</c:v>
                </c:pt>
                <c:pt idx="31803">
                  <c:v>0.79565755787037029</c:v>
                </c:pt>
                <c:pt idx="31804">
                  <c:v>0.79565859953703699</c:v>
                </c:pt>
                <c:pt idx="31805">
                  <c:v>0.79565964120370369</c:v>
                </c:pt>
                <c:pt idx="31806">
                  <c:v>0.79566067129629625</c:v>
                </c:pt>
                <c:pt idx="31807">
                  <c:v>0.79566172453703699</c:v>
                </c:pt>
                <c:pt idx="31808">
                  <c:v>0.79566276620370369</c:v>
                </c:pt>
                <c:pt idx="31809">
                  <c:v>0.79566380787037039</c:v>
                </c:pt>
                <c:pt idx="31810">
                  <c:v>0.79566484953703709</c:v>
                </c:pt>
                <c:pt idx="31811">
                  <c:v>0.79566589120370368</c:v>
                </c:pt>
                <c:pt idx="31812">
                  <c:v>0.79566693287037038</c:v>
                </c:pt>
                <c:pt idx="31813">
                  <c:v>0.795667986111111</c:v>
                </c:pt>
                <c:pt idx="31814">
                  <c:v>0.79566901620370378</c:v>
                </c:pt>
                <c:pt idx="31815">
                  <c:v>0.79567005787037026</c:v>
                </c:pt>
                <c:pt idx="31816">
                  <c:v>0.79567112268518514</c:v>
                </c:pt>
                <c:pt idx="31817">
                  <c:v>0.79567214120370366</c:v>
                </c:pt>
                <c:pt idx="31818">
                  <c:v>0.79567317129629622</c:v>
                </c:pt>
                <c:pt idx="31819">
                  <c:v>0.79567422453703707</c:v>
                </c:pt>
                <c:pt idx="31820">
                  <c:v>0.79567526620370366</c:v>
                </c:pt>
                <c:pt idx="31821">
                  <c:v>0.79567630787037036</c:v>
                </c:pt>
                <c:pt idx="31822">
                  <c:v>0.79567734953703706</c:v>
                </c:pt>
                <c:pt idx="31823">
                  <c:v>0.79567839120370376</c:v>
                </c:pt>
                <c:pt idx="31824">
                  <c:v>0.79567944444444449</c:v>
                </c:pt>
                <c:pt idx="31825">
                  <c:v>0.79568046296296302</c:v>
                </c:pt>
                <c:pt idx="31826">
                  <c:v>0.79568150462962961</c:v>
                </c:pt>
                <c:pt idx="31827">
                  <c:v>0.79568255787037045</c:v>
                </c:pt>
                <c:pt idx="31828">
                  <c:v>0.79568359953703693</c:v>
                </c:pt>
                <c:pt idx="31829">
                  <c:v>0.79568464120370364</c:v>
                </c:pt>
                <c:pt idx="31830">
                  <c:v>0.79568568287037034</c:v>
                </c:pt>
                <c:pt idx="31831">
                  <c:v>0.79568672453703704</c:v>
                </c:pt>
                <c:pt idx="31832">
                  <c:v>0.79568776620370374</c:v>
                </c:pt>
                <c:pt idx="31833">
                  <c:v>0.79568880787037033</c:v>
                </c:pt>
                <c:pt idx="31834">
                  <c:v>0.79568984953703703</c:v>
                </c:pt>
                <c:pt idx="31835">
                  <c:v>0.79569089120370373</c:v>
                </c:pt>
                <c:pt idx="31836">
                  <c:v>0.79569193287037043</c:v>
                </c:pt>
                <c:pt idx="31837">
                  <c:v>0.79569297453703702</c:v>
                </c:pt>
                <c:pt idx="31838">
                  <c:v>0.79569436342592592</c:v>
                </c:pt>
                <c:pt idx="31839">
                  <c:v>0.79569540509259262</c:v>
                </c:pt>
                <c:pt idx="31840">
                  <c:v>0.79569644675925932</c:v>
                </c:pt>
                <c:pt idx="31841">
                  <c:v>0.79569748842592591</c:v>
                </c:pt>
                <c:pt idx="31842">
                  <c:v>0.79569853009259262</c:v>
                </c:pt>
                <c:pt idx="31843">
                  <c:v>0.79569957175925932</c:v>
                </c:pt>
                <c:pt idx="31844">
                  <c:v>0.79570061342592602</c:v>
                </c:pt>
                <c:pt idx="31845">
                  <c:v>0.7957016550925925</c:v>
                </c:pt>
                <c:pt idx="31846">
                  <c:v>0.79570270833333334</c:v>
                </c:pt>
                <c:pt idx="31847">
                  <c:v>0.7957037384259259</c:v>
                </c:pt>
                <c:pt idx="31848">
                  <c:v>0.7957047800925926</c:v>
                </c:pt>
                <c:pt idx="31849">
                  <c:v>0.79570582175925919</c:v>
                </c:pt>
                <c:pt idx="31850">
                  <c:v>0.79570689814814821</c:v>
                </c:pt>
                <c:pt idx="31851">
                  <c:v>0.79570824074074065</c:v>
                </c:pt>
                <c:pt idx="31852">
                  <c:v>0.79570931712962967</c:v>
                </c:pt>
                <c:pt idx="31853">
                  <c:v>0.79571033564814808</c:v>
                </c:pt>
                <c:pt idx="31854">
                  <c:v>0.79571137731481478</c:v>
                </c:pt>
                <c:pt idx="31855">
                  <c:v>0.79571241898148148</c:v>
                </c:pt>
                <c:pt idx="31856">
                  <c:v>0.79571346064814819</c:v>
                </c:pt>
                <c:pt idx="31857">
                  <c:v>0.79571451388888892</c:v>
                </c:pt>
                <c:pt idx="31858">
                  <c:v>0.79571554398148148</c:v>
                </c:pt>
                <c:pt idx="31859">
                  <c:v>0.79571658564814818</c:v>
                </c:pt>
                <c:pt idx="31860">
                  <c:v>0.79571762731481488</c:v>
                </c:pt>
                <c:pt idx="31861">
                  <c:v>0.79571866898148158</c:v>
                </c:pt>
                <c:pt idx="31862">
                  <c:v>0.79571971064814806</c:v>
                </c:pt>
                <c:pt idx="31863">
                  <c:v>0.79572075231481476</c:v>
                </c:pt>
                <c:pt idx="31864">
                  <c:v>0.79572179398148146</c:v>
                </c:pt>
                <c:pt idx="31865">
                  <c:v>0.79572283564814816</c:v>
                </c:pt>
                <c:pt idx="31866">
                  <c:v>0.79572387731481475</c:v>
                </c:pt>
                <c:pt idx="31867">
                  <c:v>0.7957249305555556</c:v>
                </c:pt>
                <c:pt idx="31868">
                  <c:v>0.79572596064814816</c:v>
                </c:pt>
                <c:pt idx="31869">
                  <c:v>0.79572734953703705</c:v>
                </c:pt>
                <c:pt idx="31870">
                  <c:v>0.79572839120370364</c:v>
                </c:pt>
                <c:pt idx="31871">
                  <c:v>0.79572943287037035</c:v>
                </c:pt>
                <c:pt idx="31872">
                  <c:v>0.79573047453703705</c:v>
                </c:pt>
                <c:pt idx="31873">
                  <c:v>0.79573151620370375</c:v>
                </c:pt>
                <c:pt idx="31874">
                  <c:v>0.79573255787037034</c:v>
                </c:pt>
                <c:pt idx="31875">
                  <c:v>0.79573359953703704</c:v>
                </c:pt>
                <c:pt idx="31876">
                  <c:v>0.79573464120370374</c:v>
                </c:pt>
                <c:pt idx="31877">
                  <c:v>0.79573568287037044</c:v>
                </c:pt>
                <c:pt idx="31878">
                  <c:v>0.79573672453703714</c:v>
                </c:pt>
                <c:pt idx="31879">
                  <c:v>0.79573776620370362</c:v>
                </c:pt>
                <c:pt idx="31880">
                  <c:v>0.79573881944444447</c:v>
                </c:pt>
                <c:pt idx="31881">
                  <c:v>0.79573984953703703</c:v>
                </c:pt>
                <c:pt idx="31882">
                  <c:v>0.79574089120370373</c:v>
                </c:pt>
                <c:pt idx="31883">
                  <c:v>0.79574193287037032</c:v>
                </c:pt>
                <c:pt idx="31884">
                  <c:v>0.79574297453703702</c:v>
                </c:pt>
                <c:pt idx="31885">
                  <c:v>0.79574401620370372</c:v>
                </c:pt>
                <c:pt idx="31886">
                  <c:v>0.79574505787037042</c:v>
                </c:pt>
                <c:pt idx="31887">
                  <c:v>0.79574609953703701</c:v>
                </c:pt>
                <c:pt idx="31888">
                  <c:v>0.79574714120370371</c:v>
                </c:pt>
                <c:pt idx="31889">
                  <c:v>0.79574853009259261</c:v>
                </c:pt>
                <c:pt idx="31890">
                  <c:v>0.79574957175925931</c:v>
                </c:pt>
                <c:pt idx="31891">
                  <c:v>0.7957506134259259</c:v>
                </c:pt>
                <c:pt idx="31892">
                  <c:v>0.7957516550925926</c:v>
                </c:pt>
                <c:pt idx="31893">
                  <c:v>0.7957530439814815</c:v>
                </c:pt>
                <c:pt idx="31894">
                  <c:v>0.7957540856481482</c:v>
                </c:pt>
                <c:pt idx="31895">
                  <c:v>0.79575512731481479</c:v>
                </c:pt>
                <c:pt idx="31896">
                  <c:v>0.79575618055555564</c:v>
                </c:pt>
                <c:pt idx="31897">
                  <c:v>0.79575721064814819</c:v>
                </c:pt>
                <c:pt idx="31898">
                  <c:v>0.7957582523148149</c:v>
                </c:pt>
                <c:pt idx="31899">
                  <c:v>0.79575929398148137</c:v>
                </c:pt>
                <c:pt idx="31900">
                  <c:v>0.79576033564814808</c:v>
                </c:pt>
                <c:pt idx="31901">
                  <c:v>0.79576137731481478</c:v>
                </c:pt>
                <c:pt idx="31902">
                  <c:v>0.79576241898148148</c:v>
                </c:pt>
                <c:pt idx="31903">
                  <c:v>0.79576346064814818</c:v>
                </c:pt>
                <c:pt idx="31904">
                  <c:v>0.79576450231481477</c:v>
                </c:pt>
                <c:pt idx="31905">
                  <c:v>0.79576553240740744</c:v>
                </c:pt>
                <c:pt idx="31906">
                  <c:v>0.79576657407407403</c:v>
                </c:pt>
                <c:pt idx="31907">
                  <c:v>0.79576761574074073</c:v>
                </c:pt>
                <c:pt idx="31908">
                  <c:v>0.79576865740740743</c:v>
                </c:pt>
                <c:pt idx="31909">
                  <c:v>0.79576971064814817</c:v>
                </c:pt>
                <c:pt idx="31910">
                  <c:v>0.79577075231481487</c:v>
                </c:pt>
                <c:pt idx="31911">
                  <c:v>0.79577179398148157</c:v>
                </c:pt>
                <c:pt idx="31912">
                  <c:v>0.79577283564814805</c:v>
                </c:pt>
                <c:pt idx="31913">
                  <c:v>0.79577387731481475</c:v>
                </c:pt>
                <c:pt idx="31914">
                  <c:v>0.79577491898148145</c:v>
                </c:pt>
                <c:pt idx="31915">
                  <c:v>0.79577596064814815</c:v>
                </c:pt>
                <c:pt idx="31916">
                  <c:v>0.79577699074074071</c:v>
                </c:pt>
                <c:pt idx="31917">
                  <c:v>0.79577804398148144</c:v>
                </c:pt>
                <c:pt idx="31918">
                  <c:v>0.79577908564814814</c:v>
                </c:pt>
                <c:pt idx="31919">
                  <c:v>0.79578012731481484</c:v>
                </c:pt>
                <c:pt idx="31920">
                  <c:v>0.79578116898148155</c:v>
                </c:pt>
                <c:pt idx="31921">
                  <c:v>0.79578221064814814</c:v>
                </c:pt>
                <c:pt idx="31922">
                  <c:v>0.79578325231481484</c:v>
                </c:pt>
                <c:pt idx="31923">
                  <c:v>0.79578429398148154</c:v>
                </c:pt>
                <c:pt idx="31924">
                  <c:v>0.79578533564814824</c:v>
                </c:pt>
                <c:pt idx="31925">
                  <c:v>0.79578637731481472</c:v>
                </c:pt>
                <c:pt idx="31926">
                  <c:v>0.79578741898148142</c:v>
                </c:pt>
                <c:pt idx="31927">
                  <c:v>0.79578844907407398</c:v>
                </c:pt>
                <c:pt idx="31928">
                  <c:v>0.79578950231481482</c:v>
                </c:pt>
                <c:pt idx="31929">
                  <c:v>0.79579054398148141</c:v>
                </c:pt>
                <c:pt idx="31930">
                  <c:v>0.79579158564814811</c:v>
                </c:pt>
                <c:pt idx="31931">
                  <c:v>0.79579262731481482</c:v>
                </c:pt>
                <c:pt idx="31932">
                  <c:v>0.79579366898148152</c:v>
                </c:pt>
                <c:pt idx="31933">
                  <c:v>0.79579471064814822</c:v>
                </c:pt>
                <c:pt idx="31934">
                  <c:v>0.79579575231481481</c:v>
                </c:pt>
                <c:pt idx="31935">
                  <c:v>0.79579679398148151</c:v>
                </c:pt>
                <c:pt idx="31936">
                  <c:v>0.79579783564814821</c:v>
                </c:pt>
                <c:pt idx="31937">
                  <c:v>0.79579887731481491</c:v>
                </c:pt>
                <c:pt idx="31938">
                  <c:v>0.79579991898148139</c:v>
                </c:pt>
                <c:pt idx="31939">
                  <c:v>0.79580096064814809</c:v>
                </c:pt>
                <c:pt idx="31940">
                  <c:v>0.79580200231481479</c:v>
                </c:pt>
                <c:pt idx="31941">
                  <c:v>0.79580304398148149</c:v>
                </c:pt>
                <c:pt idx="31942">
                  <c:v>0.79580408564814809</c:v>
                </c:pt>
                <c:pt idx="31943">
                  <c:v>0.79580512731481479</c:v>
                </c:pt>
                <c:pt idx="31944">
                  <c:v>0.79580616898148149</c:v>
                </c:pt>
                <c:pt idx="31945">
                  <c:v>0.79580721064814819</c:v>
                </c:pt>
                <c:pt idx="31946">
                  <c:v>0.79580825231481478</c:v>
                </c:pt>
                <c:pt idx="31947">
                  <c:v>0.79580930555555562</c:v>
                </c:pt>
                <c:pt idx="31948">
                  <c:v>0.79581068287037038</c:v>
                </c:pt>
                <c:pt idx="31949">
                  <c:v>0.79581171296296294</c:v>
                </c:pt>
                <c:pt idx="31950">
                  <c:v>0.79581275462962964</c:v>
                </c:pt>
                <c:pt idx="31951">
                  <c:v>0.79581380787037037</c:v>
                </c:pt>
                <c:pt idx="31952">
                  <c:v>0.79581484953703707</c:v>
                </c:pt>
                <c:pt idx="31953">
                  <c:v>0.79581589120370377</c:v>
                </c:pt>
                <c:pt idx="31954">
                  <c:v>0.79581693287037047</c:v>
                </c:pt>
                <c:pt idx="31955">
                  <c:v>0.79581797453703695</c:v>
                </c:pt>
                <c:pt idx="31956">
                  <c:v>0.79581901620370366</c:v>
                </c:pt>
                <c:pt idx="31957">
                  <c:v>0.79582005787037036</c:v>
                </c:pt>
                <c:pt idx="31958">
                  <c:v>0.79582111111111109</c:v>
                </c:pt>
                <c:pt idx="31959">
                  <c:v>0.79582214120370365</c:v>
                </c:pt>
                <c:pt idx="31960">
                  <c:v>0.79582317129629632</c:v>
                </c:pt>
                <c:pt idx="31961">
                  <c:v>0.79582422453703705</c:v>
                </c:pt>
                <c:pt idx="31962">
                  <c:v>0.79582526620370375</c:v>
                </c:pt>
                <c:pt idx="31963">
                  <c:v>0.79582630787037034</c:v>
                </c:pt>
                <c:pt idx="31964">
                  <c:v>0.79582734953703704</c:v>
                </c:pt>
                <c:pt idx="31965">
                  <c:v>0.79582839120370374</c:v>
                </c:pt>
                <c:pt idx="31966">
                  <c:v>0.79582943287037045</c:v>
                </c:pt>
                <c:pt idx="31967">
                  <c:v>0.79583047453703715</c:v>
                </c:pt>
                <c:pt idx="31968">
                  <c:v>0.79583151620370363</c:v>
                </c:pt>
                <c:pt idx="31969">
                  <c:v>0.79583256944444447</c:v>
                </c:pt>
                <c:pt idx="31970">
                  <c:v>0.79583373842592586</c:v>
                </c:pt>
                <c:pt idx="31971">
                  <c:v>0.79583462962962959</c:v>
                </c:pt>
                <c:pt idx="31972">
                  <c:v>0.79583568287037032</c:v>
                </c:pt>
                <c:pt idx="31973">
                  <c:v>0.79583672453703702</c:v>
                </c:pt>
                <c:pt idx="31974">
                  <c:v>0.79583776620370372</c:v>
                </c:pt>
                <c:pt idx="31975">
                  <c:v>0.79583880787037042</c:v>
                </c:pt>
                <c:pt idx="31976">
                  <c:v>0.79583984953703701</c:v>
                </c:pt>
                <c:pt idx="31977">
                  <c:v>0.79584089120370372</c:v>
                </c:pt>
                <c:pt idx="31978">
                  <c:v>0.79584193287037042</c:v>
                </c:pt>
                <c:pt idx="31979">
                  <c:v>0.79584297453703712</c:v>
                </c:pt>
                <c:pt idx="31980">
                  <c:v>0.7958440162037036</c:v>
                </c:pt>
                <c:pt idx="31981">
                  <c:v>0.7958450578703703</c:v>
                </c:pt>
                <c:pt idx="31982">
                  <c:v>0.79584608796296286</c:v>
                </c:pt>
                <c:pt idx="31983">
                  <c:v>0.7958471412037037</c:v>
                </c:pt>
                <c:pt idx="31984">
                  <c:v>0.7958481828703704</c:v>
                </c:pt>
                <c:pt idx="31985">
                  <c:v>0.79584923611111114</c:v>
                </c:pt>
                <c:pt idx="31986">
                  <c:v>0.79585026620370369</c:v>
                </c:pt>
                <c:pt idx="31987">
                  <c:v>0.79585130787037039</c:v>
                </c:pt>
                <c:pt idx="31988">
                  <c:v>0.7958523495370371</c:v>
                </c:pt>
                <c:pt idx="31989">
                  <c:v>0.79585339120370369</c:v>
                </c:pt>
                <c:pt idx="31990">
                  <c:v>0.79585443287037039</c:v>
                </c:pt>
                <c:pt idx="31991">
                  <c:v>0.79585547453703709</c:v>
                </c:pt>
                <c:pt idx="31992">
                  <c:v>0.79585651620370379</c:v>
                </c:pt>
                <c:pt idx="31993">
                  <c:v>0.79585754629629635</c:v>
                </c:pt>
                <c:pt idx="31994">
                  <c:v>0.79585861111111111</c:v>
                </c:pt>
                <c:pt idx="31995">
                  <c:v>0.79585964120370367</c:v>
                </c:pt>
                <c:pt idx="31996">
                  <c:v>0.79586068287037037</c:v>
                </c:pt>
                <c:pt idx="31997">
                  <c:v>0.79586172453703696</c:v>
                </c:pt>
                <c:pt idx="31998">
                  <c:v>0.79586276620370366</c:v>
                </c:pt>
                <c:pt idx="31999">
                  <c:v>0.79586380787037037</c:v>
                </c:pt>
                <c:pt idx="32000">
                  <c:v>0.79586484953703707</c:v>
                </c:pt>
                <c:pt idx="32001">
                  <c:v>0.79586589120370377</c:v>
                </c:pt>
                <c:pt idx="32002">
                  <c:v>0.79586693287037036</c:v>
                </c:pt>
                <c:pt idx="32003">
                  <c:v>0.79586797453703706</c:v>
                </c:pt>
                <c:pt idx="32004">
                  <c:v>0.79586900462962962</c:v>
                </c:pt>
                <c:pt idx="32005">
                  <c:v>0.79587004629629632</c:v>
                </c:pt>
                <c:pt idx="32006">
                  <c:v>0.79587109953703694</c:v>
                </c:pt>
                <c:pt idx="32007">
                  <c:v>0.79587214120370364</c:v>
                </c:pt>
                <c:pt idx="32008">
                  <c:v>0.79587318287037034</c:v>
                </c:pt>
                <c:pt idx="32009">
                  <c:v>0.79587423611111108</c:v>
                </c:pt>
                <c:pt idx="32010">
                  <c:v>0.79587526620370364</c:v>
                </c:pt>
                <c:pt idx="32011">
                  <c:v>0.79587630787037034</c:v>
                </c:pt>
                <c:pt idx="32012">
                  <c:v>0.79587736111111118</c:v>
                </c:pt>
                <c:pt idx="32013">
                  <c:v>0.79587839120370374</c:v>
                </c:pt>
                <c:pt idx="32014">
                  <c:v>0.79587943287037044</c:v>
                </c:pt>
                <c:pt idx="32015">
                  <c:v>0.79588047453703703</c:v>
                </c:pt>
                <c:pt idx="32016">
                  <c:v>0.7958815046296297</c:v>
                </c:pt>
                <c:pt idx="32017">
                  <c:v>0.79588255787037043</c:v>
                </c:pt>
                <c:pt idx="32018">
                  <c:v>0.79588361111111106</c:v>
                </c:pt>
                <c:pt idx="32019">
                  <c:v>0.79588464120370361</c:v>
                </c:pt>
                <c:pt idx="32020">
                  <c:v>0.79588568287037031</c:v>
                </c:pt>
                <c:pt idx="32021">
                  <c:v>0.79588673611111105</c:v>
                </c:pt>
                <c:pt idx="32022">
                  <c:v>0.79588776620370372</c:v>
                </c:pt>
                <c:pt idx="32023">
                  <c:v>0.79588880787037031</c:v>
                </c:pt>
                <c:pt idx="32024">
                  <c:v>0.79588984953703701</c:v>
                </c:pt>
                <c:pt idx="32025">
                  <c:v>0.79589090277777774</c:v>
                </c:pt>
                <c:pt idx="32026">
                  <c:v>0.79589194444444444</c:v>
                </c:pt>
                <c:pt idx="32027">
                  <c:v>0.79589296296296297</c:v>
                </c:pt>
                <c:pt idx="32028">
                  <c:v>0.7958940162037037</c:v>
                </c:pt>
                <c:pt idx="32029">
                  <c:v>0.7958950578703704</c:v>
                </c:pt>
                <c:pt idx="32030">
                  <c:v>0.79589611111111103</c:v>
                </c:pt>
                <c:pt idx="32031">
                  <c:v>0.79589718750000005</c:v>
                </c:pt>
                <c:pt idx="32032">
                  <c:v>0.79589818287037029</c:v>
                </c:pt>
                <c:pt idx="32033">
                  <c:v>0.79589921296296307</c:v>
                </c:pt>
                <c:pt idx="32034">
                  <c:v>0.79590025462962954</c:v>
                </c:pt>
                <c:pt idx="32035">
                  <c:v>0.79590130787037039</c:v>
                </c:pt>
                <c:pt idx="32036">
                  <c:v>0.79590234953703698</c:v>
                </c:pt>
                <c:pt idx="32037">
                  <c:v>0.79590340277777782</c:v>
                </c:pt>
                <c:pt idx="32038">
                  <c:v>0.79590442129629624</c:v>
                </c:pt>
                <c:pt idx="32039">
                  <c:v>0.79590547453703708</c:v>
                </c:pt>
                <c:pt idx="32040">
                  <c:v>0.79590686342592587</c:v>
                </c:pt>
                <c:pt idx="32041">
                  <c:v>0.79590790509259257</c:v>
                </c:pt>
                <c:pt idx="32042">
                  <c:v>0.79590894675925927</c:v>
                </c:pt>
                <c:pt idx="32043">
                  <c:v>0.79590998842592597</c:v>
                </c:pt>
                <c:pt idx="32044">
                  <c:v>0.79591103009259256</c:v>
                </c:pt>
                <c:pt idx="32045">
                  <c:v>0.79591207175925927</c:v>
                </c:pt>
                <c:pt idx="32046">
                  <c:v>0.79591311342592597</c:v>
                </c:pt>
                <c:pt idx="32047">
                  <c:v>0.79591415509259267</c:v>
                </c:pt>
                <c:pt idx="32048">
                  <c:v>0.79591519675925937</c:v>
                </c:pt>
                <c:pt idx="32049">
                  <c:v>0.79591622685185193</c:v>
                </c:pt>
                <c:pt idx="32050">
                  <c:v>0.79591728009259255</c:v>
                </c:pt>
                <c:pt idx="32051">
                  <c:v>0.79591832175925925</c:v>
                </c:pt>
                <c:pt idx="32052">
                  <c:v>0.79591936342592595</c:v>
                </c:pt>
                <c:pt idx="32053">
                  <c:v>0.79592040509259254</c:v>
                </c:pt>
                <c:pt idx="32054">
                  <c:v>0.79592146990740742</c:v>
                </c:pt>
                <c:pt idx="32055">
                  <c:v>0.79592249999999998</c:v>
                </c:pt>
                <c:pt idx="32056">
                  <c:v>0.79592353009259265</c:v>
                </c:pt>
                <c:pt idx="32057">
                  <c:v>0.79592457175925924</c:v>
                </c:pt>
                <c:pt idx="32058">
                  <c:v>0.79592630787037033</c:v>
                </c:pt>
                <c:pt idx="32059">
                  <c:v>0.79592733796296289</c:v>
                </c:pt>
                <c:pt idx="32060">
                  <c:v>0.79592837962962959</c:v>
                </c:pt>
                <c:pt idx="32061">
                  <c:v>0.79592942129629629</c:v>
                </c:pt>
                <c:pt idx="32062">
                  <c:v>0.79593046296296299</c:v>
                </c:pt>
                <c:pt idx="32063">
                  <c:v>0.79593150462962958</c:v>
                </c:pt>
                <c:pt idx="32064">
                  <c:v>0.79593254629629628</c:v>
                </c:pt>
                <c:pt idx="32065">
                  <c:v>0.79593359953703702</c:v>
                </c:pt>
                <c:pt idx="32066">
                  <c:v>0.79593464120370372</c:v>
                </c:pt>
                <c:pt idx="32067">
                  <c:v>0.79593568287037042</c:v>
                </c:pt>
                <c:pt idx="32068">
                  <c:v>0.79593672453703712</c:v>
                </c:pt>
                <c:pt idx="32069">
                  <c:v>0.7959377662037036</c:v>
                </c:pt>
                <c:pt idx="32070">
                  <c:v>0.79593879629629638</c:v>
                </c:pt>
                <c:pt idx="32071">
                  <c:v>0.795939849537037</c:v>
                </c:pt>
                <c:pt idx="32072">
                  <c:v>0.7959408912037037</c:v>
                </c:pt>
                <c:pt idx="32073">
                  <c:v>0.79594193287037041</c:v>
                </c:pt>
                <c:pt idx="32074">
                  <c:v>0.795942974537037</c:v>
                </c:pt>
                <c:pt idx="32075">
                  <c:v>0.7959440162037037</c:v>
                </c:pt>
                <c:pt idx="32076">
                  <c:v>0.7959450578703704</c:v>
                </c:pt>
                <c:pt idx="32077">
                  <c:v>0.7959460995370371</c:v>
                </c:pt>
                <c:pt idx="32078">
                  <c:v>0.79594714120370369</c:v>
                </c:pt>
                <c:pt idx="32079">
                  <c:v>0.79594818287037039</c:v>
                </c:pt>
                <c:pt idx="32080">
                  <c:v>0.79594922453703709</c:v>
                </c:pt>
                <c:pt idx="32081">
                  <c:v>0.79595026620370379</c:v>
                </c:pt>
                <c:pt idx="32082">
                  <c:v>0.79595165509259258</c:v>
                </c:pt>
                <c:pt idx="32083">
                  <c:v>0.79595269675925928</c:v>
                </c:pt>
                <c:pt idx="32084">
                  <c:v>0.7959537499999999</c:v>
                </c:pt>
                <c:pt idx="32085">
                  <c:v>0.79595478009259268</c:v>
                </c:pt>
                <c:pt idx="32086">
                  <c:v>0.79595582175925916</c:v>
                </c:pt>
                <c:pt idx="32087">
                  <c:v>0.79595686342592586</c:v>
                </c:pt>
                <c:pt idx="32088">
                  <c:v>0.79595790509259257</c:v>
                </c:pt>
                <c:pt idx="32089">
                  <c:v>0.79595894675925927</c:v>
                </c:pt>
                <c:pt idx="32090">
                  <c:v>0.79595998842592586</c:v>
                </c:pt>
                <c:pt idx="32091">
                  <c:v>0.79596103009259256</c:v>
                </c:pt>
                <c:pt idx="32092">
                  <c:v>0.79596206018518512</c:v>
                </c:pt>
                <c:pt idx="32093">
                  <c:v>0.79596311342592596</c:v>
                </c:pt>
                <c:pt idx="32094">
                  <c:v>0.79596416666666669</c:v>
                </c:pt>
                <c:pt idx="32095">
                  <c:v>0.79596519675925925</c:v>
                </c:pt>
                <c:pt idx="32096">
                  <c:v>0.79596623842592595</c:v>
                </c:pt>
                <c:pt idx="32097">
                  <c:v>0.79596728009259266</c:v>
                </c:pt>
                <c:pt idx="32098">
                  <c:v>0.79596832175925936</c:v>
                </c:pt>
                <c:pt idx="32099">
                  <c:v>0.79596936342592584</c:v>
                </c:pt>
                <c:pt idx="32100">
                  <c:v>0.79597040509259254</c:v>
                </c:pt>
                <c:pt idx="32101">
                  <c:v>0.79597144675925924</c:v>
                </c:pt>
                <c:pt idx="32102">
                  <c:v>0.79597248842592594</c:v>
                </c:pt>
                <c:pt idx="32103">
                  <c:v>0.7959735185185185</c:v>
                </c:pt>
                <c:pt idx="32104">
                  <c:v>0.79597457175925923</c:v>
                </c:pt>
                <c:pt idx="32105">
                  <c:v>0.79597561342592593</c:v>
                </c:pt>
                <c:pt idx="32106">
                  <c:v>0.79597665509259263</c:v>
                </c:pt>
                <c:pt idx="32107">
                  <c:v>0.79597769675925922</c:v>
                </c:pt>
                <c:pt idx="32108">
                  <c:v>0.79597873842592592</c:v>
                </c:pt>
                <c:pt idx="32109">
                  <c:v>0.79597978009259263</c:v>
                </c:pt>
                <c:pt idx="32110">
                  <c:v>0.79598082175925933</c:v>
                </c:pt>
                <c:pt idx="32111">
                  <c:v>0.79598186342592603</c:v>
                </c:pt>
                <c:pt idx="32112">
                  <c:v>0.79598291666666665</c:v>
                </c:pt>
                <c:pt idx="32113">
                  <c:v>0.79598464120370371</c:v>
                </c:pt>
                <c:pt idx="32114">
                  <c:v>0.79598568287037041</c:v>
                </c:pt>
                <c:pt idx="32115">
                  <c:v>0.795986724537037</c:v>
                </c:pt>
                <c:pt idx="32116">
                  <c:v>0.79598776620370371</c:v>
                </c:pt>
                <c:pt idx="32117">
                  <c:v>0.79598880787037041</c:v>
                </c:pt>
                <c:pt idx="32118">
                  <c:v>0.79598984953703711</c:v>
                </c:pt>
                <c:pt idx="32119">
                  <c:v>0.79599089120370381</c:v>
                </c:pt>
                <c:pt idx="32120">
                  <c:v>0.79599193287037029</c:v>
                </c:pt>
                <c:pt idx="32121">
                  <c:v>0.79599297453703699</c:v>
                </c:pt>
                <c:pt idx="32122">
                  <c:v>0.79599401620370369</c:v>
                </c:pt>
                <c:pt idx="32123">
                  <c:v>0.79599505787037039</c:v>
                </c:pt>
                <c:pt idx="32124">
                  <c:v>0.79599609953703698</c:v>
                </c:pt>
                <c:pt idx="32125">
                  <c:v>0.79599748842592588</c:v>
                </c:pt>
                <c:pt idx="32126">
                  <c:v>0.79599853009259258</c:v>
                </c:pt>
                <c:pt idx="32127">
                  <c:v>0.79599958333333332</c:v>
                </c:pt>
                <c:pt idx="32128">
                  <c:v>0.79600061342592587</c:v>
                </c:pt>
                <c:pt idx="32129">
                  <c:v>0.79600165509259257</c:v>
                </c:pt>
                <c:pt idx="32130">
                  <c:v>0.79600269675925928</c:v>
                </c:pt>
                <c:pt idx="32131">
                  <c:v>0.79600373842592598</c:v>
                </c:pt>
                <c:pt idx="32132">
                  <c:v>0.79600478009259257</c:v>
                </c:pt>
                <c:pt idx="32133">
                  <c:v>0.79600583333333341</c:v>
                </c:pt>
                <c:pt idx="32134">
                  <c:v>0.79600687499999989</c:v>
                </c:pt>
                <c:pt idx="32135">
                  <c:v>0.79600790509259267</c:v>
                </c:pt>
                <c:pt idx="32136">
                  <c:v>0.79600893518518523</c:v>
                </c:pt>
                <c:pt idx="32137">
                  <c:v>0.79600998842592585</c:v>
                </c:pt>
                <c:pt idx="32138">
                  <c:v>0.79601103009259255</c:v>
                </c:pt>
                <c:pt idx="32139">
                  <c:v>0.79601207175925925</c:v>
                </c:pt>
                <c:pt idx="32140">
                  <c:v>0.79601311342592596</c:v>
                </c:pt>
                <c:pt idx="32141">
                  <c:v>0.79601416666666669</c:v>
                </c:pt>
                <c:pt idx="32142">
                  <c:v>0.79601519675925925</c:v>
                </c:pt>
                <c:pt idx="32143">
                  <c:v>0.79601623842592595</c:v>
                </c:pt>
                <c:pt idx="32144">
                  <c:v>0.79601729166666668</c:v>
                </c:pt>
                <c:pt idx="32145">
                  <c:v>0.79601832175925924</c:v>
                </c:pt>
                <c:pt idx="32146">
                  <c:v>0.79601936342592594</c:v>
                </c:pt>
                <c:pt idx="32147">
                  <c:v>0.7960203935185185</c:v>
                </c:pt>
                <c:pt idx="32148">
                  <c:v>0.79602144675925934</c:v>
                </c:pt>
                <c:pt idx="32149">
                  <c:v>0.79602248842592582</c:v>
                </c:pt>
                <c:pt idx="32150">
                  <c:v>0.79602353009259252</c:v>
                </c:pt>
                <c:pt idx="32151">
                  <c:v>0.79602457175925923</c:v>
                </c:pt>
                <c:pt idx="32152">
                  <c:v>0.79602561342592593</c:v>
                </c:pt>
                <c:pt idx="32153">
                  <c:v>0.79602665509259263</c:v>
                </c:pt>
                <c:pt idx="32154">
                  <c:v>0.79602769675925922</c:v>
                </c:pt>
                <c:pt idx="32155">
                  <c:v>0.79602873842592592</c:v>
                </c:pt>
                <c:pt idx="32156">
                  <c:v>0.79602979166666665</c:v>
                </c:pt>
                <c:pt idx="32157">
                  <c:v>0.79603082175925932</c:v>
                </c:pt>
                <c:pt idx="32158">
                  <c:v>0.79603185185185188</c:v>
                </c:pt>
                <c:pt idx="32159">
                  <c:v>0.79603290509259261</c:v>
                </c:pt>
                <c:pt idx="32160">
                  <c:v>0.79603394675925931</c:v>
                </c:pt>
                <c:pt idx="32161">
                  <c:v>0.79603498842592602</c:v>
                </c:pt>
                <c:pt idx="32162">
                  <c:v>0.79603603009259249</c:v>
                </c:pt>
                <c:pt idx="32163">
                  <c:v>0.7960370717592592</c:v>
                </c:pt>
                <c:pt idx="32164">
                  <c:v>0.7960381134259259</c:v>
                </c:pt>
                <c:pt idx="32165">
                  <c:v>0.7960391550925926</c:v>
                </c:pt>
                <c:pt idx="32166">
                  <c:v>0.79604019675925919</c:v>
                </c:pt>
                <c:pt idx="32167">
                  <c:v>0.79604193287037039</c:v>
                </c:pt>
                <c:pt idx="32168">
                  <c:v>0.7960429745370371</c:v>
                </c:pt>
                <c:pt idx="32169">
                  <c:v>0.7960440162037038</c:v>
                </c:pt>
                <c:pt idx="32170">
                  <c:v>0.79604505787037028</c:v>
                </c:pt>
                <c:pt idx="32171">
                  <c:v>0.79604609953703698</c:v>
                </c:pt>
                <c:pt idx="32172">
                  <c:v>0.79604714120370368</c:v>
                </c:pt>
                <c:pt idx="32173">
                  <c:v>0.79604818287037038</c:v>
                </c:pt>
                <c:pt idx="32174">
                  <c:v>0.79604922453703697</c:v>
                </c:pt>
                <c:pt idx="32175">
                  <c:v>0.79605025462962964</c:v>
                </c:pt>
                <c:pt idx="32176">
                  <c:v>0.79605129629629623</c:v>
                </c:pt>
                <c:pt idx="32177">
                  <c:v>0.79605233796296293</c:v>
                </c:pt>
                <c:pt idx="32178">
                  <c:v>0.79605339120370378</c:v>
                </c:pt>
                <c:pt idx="32179">
                  <c:v>0.79605442129629633</c:v>
                </c:pt>
                <c:pt idx="32180">
                  <c:v>0.79605547453703707</c:v>
                </c:pt>
                <c:pt idx="32181">
                  <c:v>0.79605651620370377</c:v>
                </c:pt>
                <c:pt idx="32182">
                  <c:v>0.79605755787037047</c:v>
                </c:pt>
                <c:pt idx="32183">
                  <c:v>0.79605859953703695</c:v>
                </c:pt>
                <c:pt idx="32184">
                  <c:v>0.79605964120370365</c:v>
                </c:pt>
                <c:pt idx="32185">
                  <c:v>0.79606068287037035</c:v>
                </c:pt>
                <c:pt idx="32186">
                  <c:v>0.79606172453703705</c:v>
                </c:pt>
                <c:pt idx="32187">
                  <c:v>0.79606276620370364</c:v>
                </c:pt>
                <c:pt idx="32188">
                  <c:v>0.79606380787037034</c:v>
                </c:pt>
                <c:pt idx="32189">
                  <c:v>0.79606484953703704</c:v>
                </c:pt>
                <c:pt idx="32190">
                  <c:v>0.79606590277777778</c:v>
                </c:pt>
                <c:pt idx="32191">
                  <c:v>0.79606693287037034</c:v>
                </c:pt>
                <c:pt idx="32192">
                  <c:v>0.79606797453703704</c:v>
                </c:pt>
                <c:pt idx="32193">
                  <c:v>0.79606901620370374</c:v>
                </c:pt>
                <c:pt idx="32194">
                  <c:v>0.79607005787037044</c:v>
                </c:pt>
                <c:pt idx="32195">
                  <c:v>0.79607109953703714</c:v>
                </c:pt>
                <c:pt idx="32196">
                  <c:v>0.79607215277777776</c:v>
                </c:pt>
                <c:pt idx="32197">
                  <c:v>0.79607318287037032</c:v>
                </c:pt>
                <c:pt idx="32198">
                  <c:v>0.79607422453703702</c:v>
                </c:pt>
                <c:pt idx="32199">
                  <c:v>0.79607526620370372</c:v>
                </c:pt>
                <c:pt idx="32200">
                  <c:v>0.79607630787037031</c:v>
                </c:pt>
                <c:pt idx="32201">
                  <c:v>0.79607734953703702</c:v>
                </c:pt>
                <c:pt idx="32202">
                  <c:v>0.79607839120370372</c:v>
                </c:pt>
                <c:pt idx="32203">
                  <c:v>0.79607943287037042</c:v>
                </c:pt>
                <c:pt idx="32204">
                  <c:v>0.79608047453703701</c:v>
                </c:pt>
                <c:pt idx="32205">
                  <c:v>0.79608151620370371</c:v>
                </c:pt>
                <c:pt idx="32206">
                  <c:v>0.79608255787037041</c:v>
                </c:pt>
                <c:pt idx="32207">
                  <c:v>0.79608359953703711</c:v>
                </c:pt>
                <c:pt idx="32208">
                  <c:v>0.79608464120370381</c:v>
                </c:pt>
                <c:pt idx="32209">
                  <c:v>0.79608568287037029</c:v>
                </c:pt>
                <c:pt idx="32210">
                  <c:v>0.79608672453703699</c:v>
                </c:pt>
                <c:pt idx="32211">
                  <c:v>0.79608777777777773</c:v>
                </c:pt>
                <c:pt idx="32212">
                  <c:v>0.79608879629629625</c:v>
                </c:pt>
                <c:pt idx="32213">
                  <c:v>0.79608983796296295</c:v>
                </c:pt>
                <c:pt idx="32214">
                  <c:v>0.79609089120370369</c:v>
                </c:pt>
                <c:pt idx="32215">
                  <c:v>0.79609193287037039</c:v>
                </c:pt>
                <c:pt idx="32216">
                  <c:v>0.79609297453703709</c:v>
                </c:pt>
                <c:pt idx="32217">
                  <c:v>0.79609401620370368</c:v>
                </c:pt>
                <c:pt idx="32218">
                  <c:v>0.79609505787037038</c:v>
                </c:pt>
                <c:pt idx="32219">
                  <c:v>0.79609609953703708</c:v>
                </c:pt>
                <c:pt idx="32220">
                  <c:v>0.79609714120370378</c:v>
                </c:pt>
                <c:pt idx="32221">
                  <c:v>0.79609819444444441</c:v>
                </c:pt>
                <c:pt idx="32222">
                  <c:v>0.79609957175925927</c:v>
                </c:pt>
                <c:pt idx="32223">
                  <c:v>0.79610060185185183</c:v>
                </c:pt>
                <c:pt idx="32224">
                  <c:v>0.79610164351851853</c:v>
                </c:pt>
                <c:pt idx="32225">
                  <c:v>0.79610269675925915</c:v>
                </c:pt>
                <c:pt idx="32226">
                  <c:v>0.79610373842592586</c:v>
                </c:pt>
                <c:pt idx="32227">
                  <c:v>0.79610478009259256</c:v>
                </c:pt>
                <c:pt idx="32228">
                  <c:v>0.79610582175925926</c:v>
                </c:pt>
                <c:pt idx="32229">
                  <c:v>0.79610686342592596</c:v>
                </c:pt>
                <c:pt idx="32230">
                  <c:v>0.79610790509259255</c:v>
                </c:pt>
                <c:pt idx="32231">
                  <c:v>0.79610894675925925</c:v>
                </c:pt>
                <c:pt idx="32232">
                  <c:v>0.79610998842592595</c:v>
                </c:pt>
                <c:pt idx="32233">
                  <c:v>0.79611103009259265</c:v>
                </c:pt>
                <c:pt idx="32234">
                  <c:v>0.79611206018518521</c:v>
                </c:pt>
                <c:pt idx="32235">
                  <c:v>0.79611310185185191</c:v>
                </c:pt>
                <c:pt idx="32236">
                  <c:v>0.79611415509259265</c:v>
                </c:pt>
                <c:pt idx="32237">
                  <c:v>0.79611519675925935</c:v>
                </c:pt>
                <c:pt idx="32238">
                  <c:v>0.79611623842592583</c:v>
                </c:pt>
                <c:pt idx="32239">
                  <c:v>0.79611728009259253</c:v>
                </c:pt>
                <c:pt idx="32240">
                  <c:v>0.79611831018518509</c:v>
                </c:pt>
                <c:pt idx="32241">
                  <c:v>0.79611936342592593</c:v>
                </c:pt>
                <c:pt idx="32242">
                  <c:v>0.79612040509259252</c:v>
                </c:pt>
                <c:pt idx="32243">
                  <c:v>0.79612144675925922</c:v>
                </c:pt>
                <c:pt idx="32244">
                  <c:v>0.79612247685185178</c:v>
                </c:pt>
                <c:pt idx="32245">
                  <c:v>0.79612351851851848</c:v>
                </c:pt>
                <c:pt idx="32246">
                  <c:v>0.79612456018518518</c:v>
                </c:pt>
                <c:pt idx="32247">
                  <c:v>0.79612561342592592</c:v>
                </c:pt>
                <c:pt idx="32248">
                  <c:v>0.79612665509259262</c:v>
                </c:pt>
                <c:pt idx="32249">
                  <c:v>0.79612769675925932</c:v>
                </c:pt>
                <c:pt idx="32250">
                  <c:v>0.79612873842592602</c:v>
                </c:pt>
                <c:pt idx="32251">
                  <c:v>0.7961297800925925</c:v>
                </c:pt>
                <c:pt idx="32252">
                  <c:v>0.7961308217592592</c:v>
                </c:pt>
                <c:pt idx="32253">
                  <c:v>0.7961318634259259</c:v>
                </c:pt>
                <c:pt idx="32254">
                  <c:v>0.7961329050925926</c:v>
                </c:pt>
                <c:pt idx="32255">
                  <c:v>0.79613361111111114</c:v>
                </c:pt>
                <c:pt idx="32256">
                  <c:v>0.7961346412037037</c:v>
                </c:pt>
                <c:pt idx="32257">
                  <c:v>0.79613567129629637</c:v>
                </c:pt>
                <c:pt idx="32258">
                  <c:v>0.7961367245370371</c:v>
                </c:pt>
                <c:pt idx="32259">
                  <c:v>0.7961377662037038</c:v>
                </c:pt>
                <c:pt idx="32260">
                  <c:v>0.79613880787037028</c:v>
                </c:pt>
                <c:pt idx="32261">
                  <c:v>0.79613984953703698</c:v>
                </c:pt>
                <c:pt idx="32262">
                  <c:v>0.79614089120370368</c:v>
                </c:pt>
                <c:pt idx="32263">
                  <c:v>0.79614193287037038</c:v>
                </c:pt>
                <c:pt idx="32264">
                  <c:v>0.79614297453703697</c:v>
                </c:pt>
                <c:pt idx="32265">
                  <c:v>0.79614401620370367</c:v>
                </c:pt>
                <c:pt idx="32266">
                  <c:v>0.79614505787037038</c:v>
                </c:pt>
                <c:pt idx="32267">
                  <c:v>0.79614609953703708</c:v>
                </c:pt>
                <c:pt idx="32268">
                  <c:v>0.79614712962962964</c:v>
                </c:pt>
                <c:pt idx="32269">
                  <c:v>0.79614818287037037</c:v>
                </c:pt>
                <c:pt idx="32270">
                  <c:v>0.79614922453703707</c:v>
                </c:pt>
                <c:pt idx="32271">
                  <c:v>0.79615026620370377</c:v>
                </c:pt>
                <c:pt idx="32272">
                  <c:v>0.79615130787037047</c:v>
                </c:pt>
                <c:pt idx="32273">
                  <c:v>0.79615234953703695</c:v>
                </c:pt>
                <c:pt idx="32274">
                  <c:v>0.79615339120370365</c:v>
                </c:pt>
                <c:pt idx="32275">
                  <c:v>0.79615478009259266</c:v>
                </c:pt>
                <c:pt idx="32276">
                  <c:v>0.79615581018518522</c:v>
                </c:pt>
                <c:pt idx="32277">
                  <c:v>0.79615686342592584</c:v>
                </c:pt>
                <c:pt idx="32278">
                  <c:v>0.79615824074074071</c:v>
                </c:pt>
                <c:pt idx="32279">
                  <c:v>0.79615928240740741</c:v>
                </c:pt>
                <c:pt idx="32280">
                  <c:v>0.79616033564814825</c:v>
                </c:pt>
                <c:pt idx="32281">
                  <c:v>0.79616136574074081</c:v>
                </c:pt>
                <c:pt idx="32282">
                  <c:v>0.79616241898148143</c:v>
                </c:pt>
                <c:pt idx="32283">
                  <c:v>0.79616346064814814</c:v>
                </c:pt>
                <c:pt idx="32284">
                  <c:v>0.79616450231481484</c:v>
                </c:pt>
                <c:pt idx="32285">
                  <c:v>0.79616554398148143</c:v>
                </c:pt>
                <c:pt idx="32286">
                  <c:v>0.79616658564814813</c:v>
                </c:pt>
                <c:pt idx="32287">
                  <c:v>0.79616762731481483</c:v>
                </c:pt>
                <c:pt idx="32288">
                  <c:v>0.79616866898148153</c:v>
                </c:pt>
                <c:pt idx="32289">
                  <c:v>0.79616971064814812</c:v>
                </c:pt>
                <c:pt idx="32290">
                  <c:v>0.79617074074074079</c:v>
                </c:pt>
                <c:pt idx="32291">
                  <c:v>0.79617179398148152</c:v>
                </c:pt>
                <c:pt idx="32292">
                  <c:v>0.79617283564814822</c:v>
                </c:pt>
                <c:pt idx="32293">
                  <c:v>0.7961738773148147</c:v>
                </c:pt>
                <c:pt idx="32294">
                  <c:v>0.79617491898148141</c:v>
                </c:pt>
                <c:pt idx="32295">
                  <c:v>0.79617596064814811</c:v>
                </c:pt>
                <c:pt idx="32296">
                  <c:v>0.79617700231481481</c:v>
                </c:pt>
                <c:pt idx="32297">
                  <c:v>0.79617804398148151</c:v>
                </c:pt>
                <c:pt idx="32298">
                  <c:v>0.7961790856481481</c:v>
                </c:pt>
                <c:pt idx="32299">
                  <c:v>0.7961801273148148</c:v>
                </c:pt>
                <c:pt idx="32300">
                  <c:v>0.79618115740740736</c:v>
                </c:pt>
                <c:pt idx="32301">
                  <c:v>0.79618219907407406</c:v>
                </c:pt>
                <c:pt idx="32302">
                  <c:v>0.79618325231481479</c:v>
                </c:pt>
                <c:pt idx="32303">
                  <c:v>0.79618395833333333</c:v>
                </c:pt>
                <c:pt idx="32304">
                  <c:v>0.79618498842592589</c:v>
                </c:pt>
                <c:pt idx="32305">
                  <c:v>0.79618601851851845</c:v>
                </c:pt>
                <c:pt idx="32306">
                  <c:v>0.7961871064814815</c:v>
                </c:pt>
                <c:pt idx="32307">
                  <c:v>0.79618811342592588</c:v>
                </c:pt>
                <c:pt idx="32308">
                  <c:v>0.79618915509259258</c:v>
                </c:pt>
                <c:pt idx="32309">
                  <c:v>0.79619019675925928</c:v>
                </c:pt>
                <c:pt idx="32310">
                  <c:v>0.79619123842592598</c:v>
                </c:pt>
                <c:pt idx="32311">
                  <c:v>0.79619228009259257</c:v>
                </c:pt>
                <c:pt idx="32312">
                  <c:v>0.79619331018518524</c:v>
                </c:pt>
                <c:pt idx="32313">
                  <c:v>0.79619436342592598</c:v>
                </c:pt>
                <c:pt idx="32314">
                  <c:v>0.79619540509259268</c:v>
                </c:pt>
                <c:pt idx="32315">
                  <c:v>0.79619644675925916</c:v>
                </c:pt>
                <c:pt idx="32316">
                  <c:v>0.79619748842592586</c:v>
                </c:pt>
                <c:pt idx="32317">
                  <c:v>0.79619853009259256</c:v>
                </c:pt>
                <c:pt idx="32318">
                  <c:v>0.79619957175925926</c:v>
                </c:pt>
                <c:pt idx="32319">
                  <c:v>0.79620061342592585</c:v>
                </c:pt>
                <c:pt idx="32320">
                  <c:v>0.79620165509259255</c:v>
                </c:pt>
                <c:pt idx="32321">
                  <c:v>0.79620269675925925</c:v>
                </c:pt>
                <c:pt idx="32322">
                  <c:v>0.79620373842592596</c:v>
                </c:pt>
                <c:pt idx="32323">
                  <c:v>0.79620476851851851</c:v>
                </c:pt>
                <c:pt idx="32324">
                  <c:v>0.79620581018518521</c:v>
                </c:pt>
                <c:pt idx="32325">
                  <c:v>0.79620651620370364</c:v>
                </c:pt>
                <c:pt idx="32326">
                  <c:v>0.79620755787037034</c:v>
                </c:pt>
                <c:pt idx="32327">
                  <c:v>0.79620826388888888</c:v>
                </c:pt>
                <c:pt idx="32328">
                  <c:v>0.79620929398148155</c:v>
                </c:pt>
                <c:pt idx="32329">
                  <c:v>0.79621033564814814</c:v>
                </c:pt>
                <c:pt idx="32330">
                  <c:v>0.79621137731481484</c:v>
                </c:pt>
                <c:pt idx="32331">
                  <c:v>0.79621243055555546</c:v>
                </c:pt>
                <c:pt idx="32332">
                  <c:v>0.79621346064814824</c:v>
                </c:pt>
                <c:pt idx="32333">
                  <c:v>0.79621450231481472</c:v>
                </c:pt>
                <c:pt idx="32334">
                  <c:v>0.79621520833333337</c:v>
                </c:pt>
                <c:pt idx="32335">
                  <c:v>0.79621622685185178</c:v>
                </c:pt>
                <c:pt idx="32336">
                  <c:v>0.79621693287037043</c:v>
                </c:pt>
                <c:pt idx="32337">
                  <c:v>0.79621797453703713</c:v>
                </c:pt>
                <c:pt idx="32338">
                  <c:v>0.79621901620370361</c:v>
                </c:pt>
                <c:pt idx="32339">
                  <c:v>0.79622005787037031</c:v>
                </c:pt>
                <c:pt idx="32340">
                  <c:v>0.79622109953703701</c:v>
                </c:pt>
                <c:pt idx="32341">
                  <c:v>0.79622212962962957</c:v>
                </c:pt>
                <c:pt idx="32342">
                  <c:v>0.79622318287037031</c:v>
                </c:pt>
                <c:pt idx="32343">
                  <c:v>0.79622422453703701</c:v>
                </c:pt>
                <c:pt idx="32344">
                  <c:v>0.79622526620370371</c:v>
                </c:pt>
                <c:pt idx="32345">
                  <c:v>0.79622630787037041</c:v>
                </c:pt>
                <c:pt idx="32346">
                  <c:v>0.79622734953703711</c:v>
                </c:pt>
                <c:pt idx="32347">
                  <c:v>0.79622837962962967</c:v>
                </c:pt>
                <c:pt idx="32348">
                  <c:v>0.79622908564814809</c:v>
                </c:pt>
                <c:pt idx="32349">
                  <c:v>0.7962301273148148</c:v>
                </c:pt>
                <c:pt idx="32350">
                  <c:v>0.79623083333333333</c:v>
                </c:pt>
                <c:pt idx="32351">
                  <c:v>0.79623185185185186</c:v>
                </c:pt>
                <c:pt idx="32352">
                  <c:v>0.79623290509259259</c:v>
                </c:pt>
                <c:pt idx="32353">
                  <c:v>0.79623393518518515</c:v>
                </c:pt>
                <c:pt idx="32354">
                  <c:v>0.79623497685185185</c:v>
                </c:pt>
                <c:pt idx="32355">
                  <c:v>0.79623603009259269</c:v>
                </c:pt>
                <c:pt idx="32356">
                  <c:v>0.79623707175925917</c:v>
                </c:pt>
                <c:pt idx="32357">
                  <c:v>0.79623812500000002</c:v>
                </c:pt>
                <c:pt idx="32358">
                  <c:v>0.79623914351851843</c:v>
                </c:pt>
                <c:pt idx="32359">
                  <c:v>0.79624018518518513</c:v>
                </c:pt>
                <c:pt idx="32360">
                  <c:v>0.79624123842592587</c:v>
                </c:pt>
                <c:pt idx="32361">
                  <c:v>0.79624228009259257</c:v>
                </c:pt>
                <c:pt idx="32362">
                  <c:v>0.79624298611111122</c:v>
                </c:pt>
                <c:pt idx="32363">
                  <c:v>0.79624401620370377</c:v>
                </c:pt>
                <c:pt idx="32364">
                  <c:v>0.7962447222222222</c:v>
                </c:pt>
                <c:pt idx="32365">
                  <c:v>0.7962457638888889</c:v>
                </c:pt>
                <c:pt idx="32366">
                  <c:v>0.79624679398148146</c:v>
                </c:pt>
                <c:pt idx="32367">
                  <c:v>0.79624783564814816</c:v>
                </c:pt>
                <c:pt idx="32368">
                  <c:v>0.79624886574074072</c:v>
                </c:pt>
                <c:pt idx="32369">
                  <c:v>0.79624991898148145</c:v>
                </c:pt>
                <c:pt idx="32370">
                  <c:v>0.79625094907407412</c:v>
                </c:pt>
                <c:pt idx="32371">
                  <c:v>0.79625165509259255</c:v>
                </c:pt>
                <c:pt idx="32372">
                  <c:v>0.79625269675925925</c:v>
                </c:pt>
                <c:pt idx="32373">
                  <c:v>0.79625340277777779</c:v>
                </c:pt>
                <c:pt idx="32374">
                  <c:v>0.79625443287037034</c:v>
                </c:pt>
                <c:pt idx="32375">
                  <c:v>0.79625547453703704</c:v>
                </c:pt>
                <c:pt idx="32376">
                  <c:v>0.79625651620370375</c:v>
                </c:pt>
                <c:pt idx="32377">
                  <c:v>0.79625755787037045</c:v>
                </c:pt>
                <c:pt idx="32378">
                  <c:v>0.79625859953703715</c:v>
                </c:pt>
                <c:pt idx="32379">
                  <c:v>0.79625964120370363</c:v>
                </c:pt>
                <c:pt idx="32380">
                  <c:v>0.79626068287037033</c:v>
                </c:pt>
                <c:pt idx="32381">
                  <c:v>0.79626138888888887</c:v>
                </c:pt>
                <c:pt idx="32382">
                  <c:v>0.79626208333333326</c:v>
                </c:pt>
                <c:pt idx="32383">
                  <c:v>0.7962631018518519</c:v>
                </c:pt>
                <c:pt idx="32384">
                  <c:v>0.79626415509259252</c:v>
                </c:pt>
                <c:pt idx="32385">
                  <c:v>0.79626519675925922</c:v>
                </c:pt>
                <c:pt idx="32386">
                  <c:v>0.79626624999999995</c:v>
                </c:pt>
                <c:pt idx="32387">
                  <c:v>0.79626728009259262</c:v>
                </c:pt>
                <c:pt idx="32388">
                  <c:v>0.79626832175925921</c:v>
                </c:pt>
                <c:pt idx="32389">
                  <c:v>0.79626936342592591</c:v>
                </c:pt>
                <c:pt idx="32390">
                  <c:v>0.79627040509259261</c:v>
                </c:pt>
                <c:pt idx="32391">
                  <c:v>0.79627144675925932</c:v>
                </c:pt>
                <c:pt idx="32392">
                  <c:v>0.79627248842592591</c:v>
                </c:pt>
                <c:pt idx="32393">
                  <c:v>0.79627386574074077</c:v>
                </c:pt>
                <c:pt idx="32394">
                  <c:v>0.79627490740740736</c:v>
                </c:pt>
                <c:pt idx="32395">
                  <c:v>0.79627593750000003</c:v>
                </c:pt>
                <c:pt idx="32396">
                  <c:v>0.79627699074074076</c:v>
                </c:pt>
                <c:pt idx="32397">
                  <c:v>0.79627803240740747</c:v>
                </c:pt>
                <c:pt idx="32398">
                  <c:v>0.79627942129629625</c:v>
                </c:pt>
                <c:pt idx="32399">
                  <c:v>0.79628046296296295</c:v>
                </c:pt>
                <c:pt idx="32400">
                  <c:v>0.79628118055555552</c:v>
                </c:pt>
                <c:pt idx="32401">
                  <c:v>0.79628219907407416</c:v>
                </c:pt>
                <c:pt idx="32402">
                  <c:v>0.79628325231481478</c:v>
                </c:pt>
                <c:pt idx="32403">
                  <c:v>0.79628429398148148</c:v>
                </c:pt>
                <c:pt idx="32404">
                  <c:v>0.79628534722222222</c:v>
                </c:pt>
                <c:pt idx="32405">
                  <c:v>0.79628636574074074</c:v>
                </c:pt>
                <c:pt idx="32406">
                  <c:v>0.79628741898148148</c:v>
                </c:pt>
                <c:pt idx="32407">
                  <c:v>0.79628811342592598</c:v>
                </c:pt>
                <c:pt idx="32408">
                  <c:v>0.79628915509259268</c:v>
                </c:pt>
                <c:pt idx="32409">
                  <c:v>0.79628984953703696</c:v>
                </c:pt>
                <c:pt idx="32410">
                  <c:v>0.79629089120370367</c:v>
                </c:pt>
                <c:pt idx="32411">
                  <c:v>0.79629193287037037</c:v>
                </c:pt>
                <c:pt idx="32412">
                  <c:v>0.79629297453703707</c:v>
                </c:pt>
                <c:pt idx="32413">
                  <c:v>0.79629401620370377</c:v>
                </c:pt>
                <c:pt idx="32414">
                  <c:v>0.79629505787037036</c:v>
                </c:pt>
                <c:pt idx="32415">
                  <c:v>0.79629608796296303</c:v>
                </c:pt>
                <c:pt idx="32416">
                  <c:v>0.79629680555555549</c:v>
                </c:pt>
                <c:pt idx="32417">
                  <c:v>0.79629782407407401</c:v>
                </c:pt>
                <c:pt idx="32418">
                  <c:v>0.79629853009259266</c:v>
                </c:pt>
                <c:pt idx="32419">
                  <c:v>0.79629956018518522</c:v>
                </c:pt>
                <c:pt idx="32420">
                  <c:v>0.79630026620370364</c:v>
                </c:pt>
                <c:pt idx="32421">
                  <c:v>0.79630130787037035</c:v>
                </c:pt>
                <c:pt idx="32422">
                  <c:v>0.79630201388888888</c:v>
                </c:pt>
                <c:pt idx="32423">
                  <c:v>0.79630304398148155</c:v>
                </c:pt>
                <c:pt idx="32424">
                  <c:v>0.79630376157407401</c:v>
                </c:pt>
                <c:pt idx="32425">
                  <c:v>0.79630478009259253</c:v>
                </c:pt>
                <c:pt idx="32426">
                  <c:v>0.79630582175925924</c:v>
                </c:pt>
                <c:pt idx="32427">
                  <c:v>0.79630686342592594</c:v>
                </c:pt>
                <c:pt idx="32428">
                  <c:v>0.79630790509259253</c:v>
                </c:pt>
                <c:pt idx="32429">
                  <c:v>0.7963089351851852</c:v>
                </c:pt>
                <c:pt idx="32430">
                  <c:v>0.79630998842592593</c:v>
                </c:pt>
                <c:pt idx="32431">
                  <c:v>0.79631068287037043</c:v>
                </c:pt>
                <c:pt idx="32432">
                  <c:v>0.79631172453703714</c:v>
                </c:pt>
                <c:pt idx="32433">
                  <c:v>0.79631243055555556</c:v>
                </c:pt>
                <c:pt idx="32434">
                  <c:v>0.79631346064814812</c:v>
                </c:pt>
                <c:pt idx="32435">
                  <c:v>0.79631416666666677</c:v>
                </c:pt>
                <c:pt idx="32436">
                  <c:v>0.79631518518518518</c:v>
                </c:pt>
                <c:pt idx="32437">
                  <c:v>0.79631590277777775</c:v>
                </c:pt>
                <c:pt idx="32438">
                  <c:v>0.79631693287037031</c:v>
                </c:pt>
                <c:pt idx="32439">
                  <c:v>0.79631763888888896</c:v>
                </c:pt>
                <c:pt idx="32440">
                  <c:v>0.79631866898148151</c:v>
                </c:pt>
                <c:pt idx="32441">
                  <c:v>0.79631969907407407</c:v>
                </c:pt>
                <c:pt idx="32442">
                  <c:v>0.79632074074074077</c:v>
                </c:pt>
                <c:pt idx="32443">
                  <c:v>0.79632177083333333</c:v>
                </c:pt>
                <c:pt idx="32444">
                  <c:v>0.79632282407407418</c:v>
                </c:pt>
                <c:pt idx="32445">
                  <c:v>0.79632386574074066</c:v>
                </c:pt>
                <c:pt idx="32446">
                  <c:v>0.79632458333333334</c:v>
                </c:pt>
                <c:pt idx="32447">
                  <c:v>0.79632561342592589</c:v>
                </c:pt>
                <c:pt idx="32448">
                  <c:v>0.79632631944444443</c:v>
                </c:pt>
                <c:pt idx="32449">
                  <c:v>0.79632734953703699</c:v>
                </c:pt>
                <c:pt idx="32450">
                  <c:v>0.79632805555555553</c:v>
                </c:pt>
                <c:pt idx="32451">
                  <c:v>0.79632907407407405</c:v>
                </c:pt>
                <c:pt idx="32452">
                  <c:v>0.79632979166666662</c:v>
                </c:pt>
                <c:pt idx="32453">
                  <c:v>0.79633116898148149</c:v>
                </c:pt>
                <c:pt idx="32454">
                  <c:v>0.79633219907407404</c:v>
                </c:pt>
                <c:pt idx="32455">
                  <c:v>0.79633324074074074</c:v>
                </c:pt>
                <c:pt idx="32456">
                  <c:v>0.79633429398148159</c:v>
                </c:pt>
                <c:pt idx="32457">
                  <c:v>0.79633500000000002</c:v>
                </c:pt>
                <c:pt idx="32458">
                  <c:v>0.79633603009259257</c:v>
                </c:pt>
                <c:pt idx="32459">
                  <c:v>0.79633673611111122</c:v>
                </c:pt>
                <c:pt idx="32460">
                  <c:v>0.79633776620370378</c:v>
                </c:pt>
                <c:pt idx="32461">
                  <c:v>0.79633848379629635</c:v>
                </c:pt>
                <c:pt idx="32462">
                  <c:v>0.79633950231481476</c:v>
                </c:pt>
                <c:pt idx="32463">
                  <c:v>0.79634021990740733</c:v>
                </c:pt>
                <c:pt idx="32464">
                  <c:v>0.79634123842592597</c:v>
                </c:pt>
                <c:pt idx="32465">
                  <c:v>0.79634196759259257</c:v>
                </c:pt>
                <c:pt idx="32466">
                  <c:v>0.79634297453703706</c:v>
                </c:pt>
                <c:pt idx="32467">
                  <c:v>0.79634366898148146</c:v>
                </c:pt>
                <c:pt idx="32468">
                  <c:v>0.79634471064814816</c:v>
                </c:pt>
                <c:pt idx="32469">
                  <c:v>0.79634541666666669</c:v>
                </c:pt>
                <c:pt idx="32470">
                  <c:v>0.79634643518518511</c:v>
                </c:pt>
                <c:pt idx="32471">
                  <c:v>0.79634714120370376</c:v>
                </c:pt>
                <c:pt idx="32472">
                  <c:v>0.79634817129629631</c:v>
                </c:pt>
                <c:pt idx="32473">
                  <c:v>0.79634890046296292</c:v>
                </c:pt>
                <c:pt idx="32474">
                  <c:v>0.79634991898148144</c:v>
                </c:pt>
                <c:pt idx="32475">
                  <c:v>0.796350949074074</c:v>
                </c:pt>
                <c:pt idx="32476">
                  <c:v>0.7963519907407407</c:v>
                </c:pt>
                <c:pt idx="32477">
                  <c:v>0.79635304398148143</c:v>
                </c:pt>
                <c:pt idx="32478">
                  <c:v>0.79635408564814814</c:v>
                </c:pt>
                <c:pt idx="32479">
                  <c:v>0.79635511574074069</c:v>
                </c:pt>
                <c:pt idx="32480">
                  <c:v>0.79635615740740739</c:v>
                </c:pt>
                <c:pt idx="32481">
                  <c:v>0.79635687499999996</c:v>
                </c:pt>
                <c:pt idx="32482">
                  <c:v>0.79635790509259252</c:v>
                </c:pt>
                <c:pt idx="32483">
                  <c:v>0.79635861111111117</c:v>
                </c:pt>
                <c:pt idx="32484">
                  <c:v>0.79635964120370373</c:v>
                </c:pt>
                <c:pt idx="32485">
                  <c:v>0.7963607060185186</c:v>
                </c:pt>
                <c:pt idx="32486">
                  <c:v>0.79636172453703702</c:v>
                </c:pt>
                <c:pt idx="32487">
                  <c:v>0.79636275462962969</c:v>
                </c:pt>
                <c:pt idx="32488">
                  <c:v>0.79636380787037042</c:v>
                </c:pt>
                <c:pt idx="32489">
                  <c:v>0.79636484953703712</c:v>
                </c:pt>
                <c:pt idx="32490">
                  <c:v>0.79636587962962968</c:v>
                </c:pt>
                <c:pt idx="32491">
                  <c:v>0.79636692129629638</c:v>
                </c:pt>
                <c:pt idx="32492">
                  <c:v>0.796367974537037</c:v>
                </c:pt>
                <c:pt idx="32493">
                  <c:v>0.79636901620370371</c:v>
                </c:pt>
                <c:pt idx="32494">
                  <c:v>0.79637005787037041</c:v>
                </c:pt>
                <c:pt idx="32495">
                  <c:v>0.79637076388888894</c:v>
                </c:pt>
                <c:pt idx="32496">
                  <c:v>0.79637178240740747</c:v>
                </c:pt>
                <c:pt idx="32497">
                  <c:v>0.79637249999999993</c:v>
                </c:pt>
                <c:pt idx="32498">
                  <c:v>0.7963735300925926</c:v>
                </c:pt>
                <c:pt idx="32499">
                  <c:v>0.79637457175925919</c:v>
                </c:pt>
                <c:pt idx="32500">
                  <c:v>0.79637561342592589</c:v>
                </c:pt>
                <c:pt idx="32501">
                  <c:v>0.79637665509259259</c:v>
                </c:pt>
                <c:pt idx="32502">
                  <c:v>0.79637769675925929</c:v>
                </c:pt>
                <c:pt idx="32503">
                  <c:v>0.79637872685185185</c:v>
                </c:pt>
                <c:pt idx="32504">
                  <c:v>0.79637976851851855</c:v>
                </c:pt>
                <c:pt idx="32505">
                  <c:v>0.79638082175925928</c:v>
                </c:pt>
                <c:pt idx="32506">
                  <c:v>0.79638186342592598</c:v>
                </c:pt>
                <c:pt idx="32507">
                  <c:v>0.79638290509259269</c:v>
                </c:pt>
                <c:pt idx="32508">
                  <c:v>0.79638393518518524</c:v>
                </c:pt>
                <c:pt idx="32509">
                  <c:v>0.79638465277777781</c:v>
                </c:pt>
                <c:pt idx="32510">
                  <c:v>0.79638568287037037</c:v>
                </c:pt>
                <c:pt idx="32511">
                  <c:v>0.7963863888888888</c:v>
                </c:pt>
                <c:pt idx="32512">
                  <c:v>0.79638741898148158</c:v>
                </c:pt>
                <c:pt idx="32513">
                  <c:v>0.79638846064814806</c:v>
                </c:pt>
                <c:pt idx="32514">
                  <c:v>0.79638983796296303</c:v>
                </c:pt>
                <c:pt idx="32515">
                  <c:v>0.79639087962962962</c:v>
                </c:pt>
                <c:pt idx="32516">
                  <c:v>0.79639193287037047</c:v>
                </c:pt>
                <c:pt idx="32517">
                  <c:v>0.79639296296296302</c:v>
                </c:pt>
                <c:pt idx="32518">
                  <c:v>0.79639401620370365</c:v>
                </c:pt>
                <c:pt idx="32519">
                  <c:v>0.79639504629629621</c:v>
                </c:pt>
                <c:pt idx="32520">
                  <c:v>0.79639608796296291</c:v>
                </c:pt>
                <c:pt idx="32521">
                  <c:v>0.79639714120370364</c:v>
                </c:pt>
                <c:pt idx="32522">
                  <c:v>0.79639817129629631</c:v>
                </c:pt>
                <c:pt idx="32523">
                  <c:v>0.79639922453703704</c:v>
                </c:pt>
                <c:pt idx="32524">
                  <c:v>0.79640026620370374</c:v>
                </c:pt>
                <c:pt idx="32525">
                  <c:v>0.79640130787037033</c:v>
                </c:pt>
                <c:pt idx="32526">
                  <c:v>0.796402337962963</c:v>
                </c:pt>
                <c:pt idx="32527">
                  <c:v>0.79640337962962959</c:v>
                </c:pt>
                <c:pt idx="32528">
                  <c:v>0.79640443287037044</c:v>
                </c:pt>
                <c:pt idx="32529">
                  <c:v>0.79640547453703714</c:v>
                </c:pt>
                <c:pt idx="32530">
                  <c:v>0.7964065046296297</c:v>
                </c:pt>
                <c:pt idx="32531">
                  <c:v>0.79640722222222227</c:v>
                </c:pt>
                <c:pt idx="32532">
                  <c:v>0.79640825231481482</c:v>
                </c:pt>
                <c:pt idx="32533">
                  <c:v>0.79640895833333325</c:v>
                </c:pt>
                <c:pt idx="32534">
                  <c:v>0.79640998842592603</c:v>
                </c:pt>
                <c:pt idx="32535">
                  <c:v>0.79641103009259251</c:v>
                </c:pt>
                <c:pt idx="32536">
                  <c:v>0.79641206018518529</c:v>
                </c:pt>
                <c:pt idx="32537">
                  <c:v>0.79641310185185177</c:v>
                </c:pt>
                <c:pt idx="32538">
                  <c:v>0.79641414351851847</c:v>
                </c:pt>
                <c:pt idx="32539">
                  <c:v>0.79641518518518517</c:v>
                </c:pt>
                <c:pt idx="32540">
                  <c:v>0.79641590277777785</c:v>
                </c:pt>
                <c:pt idx="32541">
                  <c:v>0.79641693287037041</c:v>
                </c:pt>
                <c:pt idx="32542">
                  <c:v>0.79641763888888883</c:v>
                </c:pt>
                <c:pt idx="32543">
                  <c:v>0.79641865740740736</c:v>
                </c:pt>
                <c:pt idx="32544">
                  <c:v>0.79641971064814809</c:v>
                </c:pt>
                <c:pt idx="32545">
                  <c:v>0.79642074074074076</c:v>
                </c:pt>
                <c:pt idx="32546">
                  <c:v>0.7964217939814815</c:v>
                </c:pt>
                <c:pt idx="32547">
                  <c:v>0.7964228356481482</c:v>
                </c:pt>
                <c:pt idx="32548">
                  <c:v>0.79642386574074076</c:v>
                </c:pt>
                <c:pt idx="32549">
                  <c:v>0.79642490740740746</c:v>
                </c:pt>
                <c:pt idx="32550">
                  <c:v>0.79642561342592588</c:v>
                </c:pt>
                <c:pt idx="32551">
                  <c:v>0.79642631944444442</c:v>
                </c:pt>
                <c:pt idx="32552">
                  <c:v>0.79642734953703709</c:v>
                </c:pt>
                <c:pt idx="32553">
                  <c:v>0.79642839120370368</c:v>
                </c:pt>
                <c:pt idx="32554">
                  <c:v>0.79642942129629635</c:v>
                </c:pt>
                <c:pt idx="32555">
                  <c:v>0.79643046296296294</c:v>
                </c:pt>
                <c:pt idx="32556">
                  <c:v>0.79643151620370378</c:v>
                </c:pt>
                <c:pt idx="32557">
                  <c:v>0.79643254629629634</c:v>
                </c:pt>
                <c:pt idx="32558">
                  <c:v>0.79643358796296304</c:v>
                </c:pt>
                <c:pt idx="32559">
                  <c:v>0.79643462962962952</c:v>
                </c:pt>
                <c:pt idx="32560">
                  <c:v>0.79643568287037037</c:v>
                </c:pt>
                <c:pt idx="32561">
                  <c:v>0.79643671296296292</c:v>
                </c:pt>
                <c:pt idx="32562">
                  <c:v>0.79643776620370366</c:v>
                </c:pt>
                <c:pt idx="32563">
                  <c:v>0.79643880787037036</c:v>
                </c:pt>
                <c:pt idx="32564">
                  <c:v>0.79643951388888878</c:v>
                </c:pt>
                <c:pt idx="32565">
                  <c:v>0.79644020833333329</c:v>
                </c:pt>
                <c:pt idx="32566">
                  <c:v>0.79644122685185181</c:v>
                </c:pt>
                <c:pt idx="32567">
                  <c:v>0.79644228009259255</c:v>
                </c:pt>
                <c:pt idx="32568">
                  <c:v>0.79644331018518522</c:v>
                </c:pt>
                <c:pt idx="32569">
                  <c:v>0.79644435185185181</c:v>
                </c:pt>
                <c:pt idx="32570">
                  <c:v>0.79644540509259265</c:v>
                </c:pt>
                <c:pt idx="32571">
                  <c:v>0.79644645833333338</c:v>
                </c:pt>
                <c:pt idx="32572">
                  <c:v>0.79644747685185191</c:v>
                </c:pt>
                <c:pt idx="32573">
                  <c:v>0.7964485185185185</c:v>
                </c:pt>
                <c:pt idx="32574">
                  <c:v>0.7964495601851852</c:v>
                </c:pt>
                <c:pt idx="32575">
                  <c:v>0.7964506018518519</c:v>
                </c:pt>
                <c:pt idx="32576">
                  <c:v>0.79645165509259253</c:v>
                </c:pt>
                <c:pt idx="32577">
                  <c:v>0.79645236111111117</c:v>
                </c:pt>
                <c:pt idx="32578">
                  <c:v>0.79645337962962959</c:v>
                </c:pt>
                <c:pt idx="32579">
                  <c:v>0.79645409722222216</c:v>
                </c:pt>
                <c:pt idx="32580">
                  <c:v>0.79645511574074079</c:v>
                </c:pt>
                <c:pt idx="32581">
                  <c:v>0.79645615740740749</c:v>
                </c:pt>
                <c:pt idx="32582">
                  <c:v>0.79645719907407397</c:v>
                </c:pt>
                <c:pt idx="32583">
                  <c:v>0.79645825231481482</c:v>
                </c:pt>
                <c:pt idx="32584">
                  <c:v>0.79645928240740738</c:v>
                </c:pt>
                <c:pt idx="32585">
                  <c:v>0.79646032407407408</c:v>
                </c:pt>
                <c:pt idx="32586">
                  <c:v>0.79646103009259261</c:v>
                </c:pt>
                <c:pt idx="32587">
                  <c:v>0.79646206018518517</c:v>
                </c:pt>
                <c:pt idx="32588">
                  <c:v>0.79646277777777774</c:v>
                </c:pt>
                <c:pt idx="32589">
                  <c:v>0.7964638078703703</c:v>
                </c:pt>
                <c:pt idx="32590">
                  <c:v>0.79646451388888895</c:v>
                </c:pt>
                <c:pt idx="32591">
                  <c:v>0.79646554398148151</c:v>
                </c:pt>
                <c:pt idx="32592">
                  <c:v>0.79646624999999993</c:v>
                </c:pt>
                <c:pt idx="32593">
                  <c:v>0.7964672800925926</c:v>
                </c:pt>
                <c:pt idx="32594">
                  <c:v>0.79646798611111114</c:v>
                </c:pt>
                <c:pt idx="32595">
                  <c:v>0.79646900462962966</c:v>
                </c:pt>
                <c:pt idx="32596">
                  <c:v>0.7964700578703704</c:v>
                </c:pt>
                <c:pt idx="32597">
                  <c:v>0.79647108796296295</c:v>
                </c:pt>
                <c:pt idx="32598">
                  <c:v>0.79647212962962965</c:v>
                </c:pt>
                <c:pt idx="32599">
                  <c:v>0.79647318287037028</c:v>
                </c:pt>
                <c:pt idx="32600">
                  <c:v>0.79647421296296306</c:v>
                </c:pt>
                <c:pt idx="32601">
                  <c:v>0.79647525462962954</c:v>
                </c:pt>
                <c:pt idx="32602">
                  <c:v>0.79647630787037038</c:v>
                </c:pt>
                <c:pt idx="32603">
                  <c:v>0.79647733796296294</c:v>
                </c:pt>
                <c:pt idx="32604">
                  <c:v>0.79647837962962964</c:v>
                </c:pt>
                <c:pt idx="32605">
                  <c:v>0.79647942129629623</c:v>
                </c:pt>
                <c:pt idx="32606">
                  <c:v>0.7964801388888888</c:v>
                </c:pt>
                <c:pt idx="32607">
                  <c:v>0.79648115740740744</c:v>
                </c:pt>
                <c:pt idx="32608">
                  <c:v>0.79648187500000001</c:v>
                </c:pt>
                <c:pt idx="32609">
                  <c:v>0.79648289351851853</c:v>
                </c:pt>
                <c:pt idx="32610">
                  <c:v>0.79648393518518512</c:v>
                </c:pt>
                <c:pt idx="32611">
                  <c:v>0.79648497685185182</c:v>
                </c:pt>
                <c:pt idx="32612">
                  <c:v>0.79648601851851852</c:v>
                </c:pt>
                <c:pt idx="32613">
                  <c:v>0.79648707175925926</c:v>
                </c:pt>
                <c:pt idx="32614">
                  <c:v>0.79648810185185182</c:v>
                </c:pt>
                <c:pt idx="32615">
                  <c:v>0.79648881944444438</c:v>
                </c:pt>
                <c:pt idx="32616">
                  <c:v>0.79648983796296291</c:v>
                </c:pt>
                <c:pt idx="32617">
                  <c:v>0.79649056712962973</c:v>
                </c:pt>
                <c:pt idx="32618">
                  <c:v>0.79649157407407412</c:v>
                </c:pt>
                <c:pt idx="32619">
                  <c:v>0.79649229166666669</c:v>
                </c:pt>
                <c:pt idx="32620">
                  <c:v>0.7964933101851851</c:v>
                </c:pt>
                <c:pt idx="32621">
                  <c:v>0.79649402777777778</c:v>
                </c:pt>
                <c:pt idx="32622">
                  <c:v>0.79649505787037034</c:v>
                </c:pt>
                <c:pt idx="32623">
                  <c:v>0.79649575231481473</c:v>
                </c:pt>
                <c:pt idx="32624">
                  <c:v>0.79649679398148143</c:v>
                </c:pt>
                <c:pt idx="32625">
                  <c:v>0.79649782407407399</c:v>
                </c:pt>
                <c:pt idx="32626">
                  <c:v>0.79649854166666667</c:v>
                </c:pt>
                <c:pt idx="32627">
                  <c:v>0.79649923611111106</c:v>
                </c:pt>
                <c:pt idx="32628">
                  <c:v>0.79650026620370362</c:v>
                </c:pt>
                <c:pt idx="32629">
                  <c:v>0.79650097222222227</c:v>
                </c:pt>
                <c:pt idx="32630">
                  <c:v>0.79650199074074068</c:v>
                </c:pt>
                <c:pt idx="32631">
                  <c:v>0.79650270833333325</c:v>
                </c:pt>
                <c:pt idx="32632">
                  <c:v>0.79650372685185189</c:v>
                </c:pt>
                <c:pt idx="32633">
                  <c:v>0.79650511574074079</c:v>
                </c:pt>
                <c:pt idx="32634">
                  <c:v>0.79650615740740738</c:v>
                </c:pt>
                <c:pt idx="32635">
                  <c:v>0.79650754629629628</c:v>
                </c:pt>
                <c:pt idx="32636">
                  <c:v>0.79650858796296298</c:v>
                </c:pt>
                <c:pt idx="32637">
                  <c:v>0.79650965277777785</c:v>
                </c:pt>
                <c:pt idx="32638">
                  <c:v>0.79651067129629627</c:v>
                </c:pt>
                <c:pt idx="32639">
                  <c:v>0.79651138888888884</c:v>
                </c:pt>
                <c:pt idx="32640">
                  <c:v>0.79651243055555554</c:v>
                </c:pt>
                <c:pt idx="32641">
                  <c:v>0.79651312500000004</c:v>
                </c:pt>
                <c:pt idx="32642">
                  <c:v>0.7965141550925926</c:v>
                </c:pt>
                <c:pt idx="32643">
                  <c:v>0.79651487268518517</c:v>
                </c:pt>
                <c:pt idx="32644">
                  <c:v>0.7965158912037037</c:v>
                </c:pt>
                <c:pt idx="32645">
                  <c:v>0.79651659722222223</c:v>
                </c:pt>
                <c:pt idx="32646">
                  <c:v>0.79651761574074076</c:v>
                </c:pt>
                <c:pt idx="32647">
                  <c:v>0.79651832175925918</c:v>
                </c:pt>
                <c:pt idx="32648">
                  <c:v>0.79651935185185174</c:v>
                </c:pt>
                <c:pt idx="32649">
                  <c:v>0.79652006944444442</c:v>
                </c:pt>
                <c:pt idx="32650">
                  <c:v>0.79652108796296295</c:v>
                </c:pt>
                <c:pt idx="32651">
                  <c:v>0.79652181712962966</c:v>
                </c:pt>
                <c:pt idx="32652">
                  <c:v>0.79652282407407415</c:v>
                </c:pt>
                <c:pt idx="32653">
                  <c:v>0.79652355324074076</c:v>
                </c:pt>
                <c:pt idx="32654">
                  <c:v>0.79652456018518514</c:v>
                </c:pt>
                <c:pt idx="32655">
                  <c:v>0.79652526620370379</c:v>
                </c:pt>
                <c:pt idx="32656">
                  <c:v>0.79652629629629634</c:v>
                </c:pt>
                <c:pt idx="32657">
                  <c:v>0.79652699074074074</c:v>
                </c:pt>
                <c:pt idx="32658">
                  <c:v>0.79652802083333329</c:v>
                </c:pt>
                <c:pt idx="32659">
                  <c:v>0.79652872685185183</c:v>
                </c:pt>
                <c:pt idx="32660">
                  <c:v>0.79652976851851853</c:v>
                </c:pt>
                <c:pt idx="32661">
                  <c:v>0.79653047453703707</c:v>
                </c:pt>
                <c:pt idx="32662">
                  <c:v>0.79653150462962963</c:v>
                </c:pt>
                <c:pt idx="32663">
                  <c:v>0.79653222222222231</c:v>
                </c:pt>
                <c:pt idx="32664">
                  <c:v>0.79653324074074072</c:v>
                </c:pt>
                <c:pt idx="32665">
                  <c:v>0.79653395833333329</c:v>
                </c:pt>
                <c:pt idx="32666">
                  <c:v>0.79653498842592596</c:v>
                </c:pt>
                <c:pt idx="32667">
                  <c:v>0.7965356944444445</c:v>
                </c:pt>
                <c:pt idx="32668">
                  <c:v>0.79653671296296302</c:v>
                </c:pt>
                <c:pt idx="32669">
                  <c:v>0.79653744212962962</c:v>
                </c:pt>
                <c:pt idx="32670">
                  <c:v>0.79653844907407401</c:v>
                </c:pt>
                <c:pt idx="32671">
                  <c:v>0.79653916666666669</c:v>
                </c:pt>
                <c:pt idx="32672">
                  <c:v>0.79654018518518521</c:v>
                </c:pt>
                <c:pt idx="32673">
                  <c:v>0.79654089120370364</c:v>
                </c:pt>
                <c:pt idx="32674">
                  <c:v>0.7965419212962962</c:v>
                </c:pt>
                <c:pt idx="32675">
                  <c:v>0.79654263888888888</c:v>
                </c:pt>
                <c:pt idx="32676">
                  <c:v>0.7965436574074074</c:v>
                </c:pt>
                <c:pt idx="32677">
                  <c:v>0.796544386574074</c:v>
                </c:pt>
                <c:pt idx="32678">
                  <c:v>0.79654539351851861</c:v>
                </c:pt>
                <c:pt idx="32679">
                  <c:v>0.79654612268518521</c:v>
                </c:pt>
                <c:pt idx="32680">
                  <c:v>0.79654712962962959</c:v>
                </c:pt>
                <c:pt idx="32681">
                  <c:v>0.79654784722222216</c:v>
                </c:pt>
                <c:pt idx="32682">
                  <c:v>0.7965488657407408</c:v>
                </c:pt>
                <c:pt idx="32683">
                  <c:v>0.79654958333333337</c:v>
                </c:pt>
                <c:pt idx="32684">
                  <c:v>0.79655060185185178</c:v>
                </c:pt>
                <c:pt idx="32685">
                  <c:v>0.79655131944444435</c:v>
                </c:pt>
                <c:pt idx="32686">
                  <c:v>0.79655232638888895</c:v>
                </c:pt>
                <c:pt idx="32687">
                  <c:v>0.79655304398148141</c:v>
                </c:pt>
                <c:pt idx="32688">
                  <c:v>0.79655407407407408</c:v>
                </c:pt>
                <c:pt idx="32689">
                  <c:v>0.79655479166666676</c:v>
                </c:pt>
                <c:pt idx="32690">
                  <c:v>0.79655581018518518</c:v>
                </c:pt>
                <c:pt idx="32691">
                  <c:v>0.79655652777777775</c:v>
                </c:pt>
                <c:pt idx="32692">
                  <c:v>0.79655754629629627</c:v>
                </c:pt>
                <c:pt idx="32693">
                  <c:v>0.79655826388888895</c:v>
                </c:pt>
                <c:pt idx="32694">
                  <c:v>0.79655928240740748</c:v>
                </c:pt>
                <c:pt idx="32695">
                  <c:v>0.79655999999999993</c:v>
                </c:pt>
                <c:pt idx="32696">
                  <c:v>0.7965610300925926</c:v>
                </c:pt>
                <c:pt idx="32697">
                  <c:v>0.79656173611111114</c:v>
                </c:pt>
                <c:pt idx="32698">
                  <c:v>0.79656310185185186</c:v>
                </c:pt>
                <c:pt idx="32699">
                  <c:v>0.7965641550925926</c:v>
                </c:pt>
                <c:pt idx="32700">
                  <c:v>0.79656518518518515</c:v>
                </c:pt>
                <c:pt idx="32701">
                  <c:v>0.79656622685185186</c:v>
                </c:pt>
                <c:pt idx="32702">
                  <c:v>0.79656694444444442</c:v>
                </c:pt>
                <c:pt idx="32703">
                  <c:v>0.79656796296296306</c:v>
                </c:pt>
                <c:pt idx="32704">
                  <c:v>0.79656868055555552</c:v>
                </c:pt>
                <c:pt idx="32705">
                  <c:v>0.79656969907407404</c:v>
                </c:pt>
                <c:pt idx="32706">
                  <c:v>0.79657042824074076</c:v>
                </c:pt>
                <c:pt idx="32707">
                  <c:v>0.79657143518518525</c:v>
                </c:pt>
                <c:pt idx="32708">
                  <c:v>0.79657215277777782</c:v>
                </c:pt>
                <c:pt idx="32709">
                  <c:v>0.79657317129629623</c:v>
                </c:pt>
                <c:pt idx="32710">
                  <c:v>0.7965738888888888</c:v>
                </c:pt>
                <c:pt idx="32711">
                  <c:v>0.79657490740740744</c:v>
                </c:pt>
                <c:pt idx="32712">
                  <c:v>0.79657561342592587</c:v>
                </c:pt>
                <c:pt idx="32713">
                  <c:v>0.79657664351851853</c:v>
                </c:pt>
                <c:pt idx="32714">
                  <c:v>0.79657736111111122</c:v>
                </c:pt>
                <c:pt idx="32715">
                  <c:v>0.79657837962962963</c:v>
                </c:pt>
                <c:pt idx="32716">
                  <c:v>0.79657942129629633</c:v>
                </c:pt>
                <c:pt idx="32717">
                  <c:v>0.7965801388888889</c:v>
                </c:pt>
                <c:pt idx="32718">
                  <c:v>0.7965808333333334</c:v>
                </c:pt>
                <c:pt idx="32719">
                  <c:v>0.79658185185185182</c:v>
                </c:pt>
                <c:pt idx="32720">
                  <c:v>0.79658256944444439</c:v>
                </c:pt>
                <c:pt idx="32721">
                  <c:v>0.79658358796296291</c:v>
                </c:pt>
                <c:pt idx="32722">
                  <c:v>0.79658429398148145</c:v>
                </c:pt>
                <c:pt idx="32723">
                  <c:v>0.79658532407407412</c:v>
                </c:pt>
                <c:pt idx="32724">
                  <c:v>0.79658604166666669</c:v>
                </c:pt>
                <c:pt idx="32725">
                  <c:v>0.7965870601851851</c:v>
                </c:pt>
                <c:pt idx="32726">
                  <c:v>0.79658776620370375</c:v>
                </c:pt>
                <c:pt idx="32727">
                  <c:v>0.79658879629629631</c:v>
                </c:pt>
                <c:pt idx="32728">
                  <c:v>0.79658951388888888</c:v>
                </c:pt>
                <c:pt idx="32729">
                  <c:v>0.79659053240740751</c:v>
                </c:pt>
                <c:pt idx="32730">
                  <c:v>0.79659124999999997</c:v>
                </c:pt>
                <c:pt idx="32731">
                  <c:v>0.7965922685185185</c:v>
                </c:pt>
                <c:pt idx="32732">
                  <c:v>0.79659298611111107</c:v>
                </c:pt>
                <c:pt idx="32733">
                  <c:v>0.7965940046296297</c:v>
                </c:pt>
                <c:pt idx="32734">
                  <c:v>0.79659472222222227</c:v>
                </c:pt>
                <c:pt idx="32735">
                  <c:v>0.79659574074074069</c:v>
                </c:pt>
                <c:pt idx="32736">
                  <c:v>0.79659645833333326</c:v>
                </c:pt>
                <c:pt idx="32737">
                  <c:v>0.79659747685185189</c:v>
                </c:pt>
                <c:pt idx="32738">
                  <c:v>0.79659818287037032</c:v>
                </c:pt>
                <c:pt idx="32739">
                  <c:v>0.79659921296296299</c:v>
                </c:pt>
                <c:pt idx="32740">
                  <c:v>0.79659991898148153</c:v>
                </c:pt>
                <c:pt idx="32741">
                  <c:v>0.79660094907407408</c:v>
                </c:pt>
                <c:pt idx="32742">
                  <c:v>0.79660166666666665</c:v>
                </c:pt>
                <c:pt idx="32743">
                  <c:v>0.79660268518518518</c:v>
                </c:pt>
                <c:pt idx="32744">
                  <c:v>0.79660340277777786</c:v>
                </c:pt>
                <c:pt idx="32745">
                  <c:v>0.79660442129629627</c:v>
                </c:pt>
                <c:pt idx="32746">
                  <c:v>0.79660513888888884</c:v>
                </c:pt>
                <c:pt idx="32747">
                  <c:v>0.79660615740740737</c:v>
                </c:pt>
                <c:pt idx="32748">
                  <c:v>0.79660687500000005</c:v>
                </c:pt>
                <c:pt idx="32749">
                  <c:v>0.79660790509259261</c:v>
                </c:pt>
                <c:pt idx="32750">
                  <c:v>0.79660861111111114</c:v>
                </c:pt>
                <c:pt idx="32751">
                  <c:v>0.79660962962962956</c:v>
                </c:pt>
                <c:pt idx="32752">
                  <c:v>0.79661032407407406</c:v>
                </c:pt>
                <c:pt idx="32753">
                  <c:v>0.79661171296296296</c:v>
                </c:pt>
                <c:pt idx="32754">
                  <c:v>0.79661275462962966</c:v>
                </c:pt>
                <c:pt idx="32755">
                  <c:v>0.79661379629629625</c:v>
                </c:pt>
                <c:pt idx="32756">
                  <c:v>0.79661483796296295</c:v>
                </c:pt>
                <c:pt idx="32757">
                  <c:v>0.79661555555555552</c:v>
                </c:pt>
                <c:pt idx="32758">
                  <c:v>0.79661657407407416</c:v>
                </c:pt>
                <c:pt idx="32759">
                  <c:v>0.79661729166666673</c:v>
                </c:pt>
                <c:pt idx="32760">
                  <c:v>0.79661831018518514</c:v>
                </c:pt>
                <c:pt idx="32761">
                  <c:v>0.79661935185185184</c:v>
                </c:pt>
                <c:pt idx="32762">
                  <c:v>0.79662039351851854</c:v>
                </c:pt>
                <c:pt idx="32763">
                  <c:v>0.79662143518518524</c:v>
                </c:pt>
                <c:pt idx="32764">
                  <c:v>0.7966224652777778</c:v>
                </c:pt>
                <c:pt idx="32765">
                  <c:v>0.7966235069444445</c:v>
                </c:pt>
                <c:pt idx="32766">
                  <c:v>0.79662421296296293</c:v>
                </c:pt>
                <c:pt idx="32767">
                  <c:v>0.79662525462962963</c:v>
                </c:pt>
                <c:pt idx="32768">
                  <c:v>0.79662596064814817</c:v>
                </c:pt>
                <c:pt idx="32769">
                  <c:v>0.79662699074074073</c:v>
                </c:pt>
                <c:pt idx="32770">
                  <c:v>0.79662769675925926</c:v>
                </c:pt>
                <c:pt idx="32771">
                  <c:v>0.79662872685185182</c:v>
                </c:pt>
                <c:pt idx="32772">
                  <c:v>0.7966294444444445</c:v>
                </c:pt>
                <c:pt idx="32773">
                  <c:v>0.79663046296296303</c:v>
                </c:pt>
                <c:pt idx="32774">
                  <c:v>0.79663118055555548</c:v>
                </c:pt>
                <c:pt idx="32775">
                  <c:v>0.79663219907407401</c:v>
                </c:pt>
                <c:pt idx="32776">
                  <c:v>0.79663289351851851</c:v>
                </c:pt>
                <c:pt idx="32777">
                  <c:v>0.79663393518518522</c:v>
                </c:pt>
                <c:pt idx="32778">
                  <c:v>0.79663464120370364</c:v>
                </c:pt>
                <c:pt idx="32779">
                  <c:v>0.7966356712962962</c:v>
                </c:pt>
                <c:pt idx="32780">
                  <c:v>0.79663638888888888</c:v>
                </c:pt>
                <c:pt idx="32781">
                  <c:v>0.79663740740740741</c:v>
                </c:pt>
                <c:pt idx="32782">
                  <c:v>0.79663812499999997</c:v>
                </c:pt>
                <c:pt idx="32783">
                  <c:v>0.79663914351851861</c:v>
                </c:pt>
                <c:pt idx="32784">
                  <c:v>0.79663986111111118</c:v>
                </c:pt>
                <c:pt idx="32785">
                  <c:v>0.79664087962962959</c:v>
                </c:pt>
                <c:pt idx="32786">
                  <c:v>0.79664159722222216</c:v>
                </c:pt>
                <c:pt idx="32787">
                  <c:v>0.7966426157407408</c:v>
                </c:pt>
                <c:pt idx="32788">
                  <c:v>0.79664333333333337</c:v>
                </c:pt>
                <c:pt idx="32789">
                  <c:v>0.79664435185185178</c:v>
                </c:pt>
                <c:pt idx="32790">
                  <c:v>0.79664505787037043</c:v>
                </c:pt>
                <c:pt idx="32791">
                  <c:v>0.79664608796296299</c:v>
                </c:pt>
                <c:pt idx="32792">
                  <c:v>0.79664679398148142</c:v>
                </c:pt>
                <c:pt idx="32793">
                  <c:v>0.79664782407407408</c:v>
                </c:pt>
                <c:pt idx="32794">
                  <c:v>0.79664853009259262</c:v>
                </c:pt>
                <c:pt idx="32795">
                  <c:v>0.79664956018518518</c:v>
                </c:pt>
                <c:pt idx="32796">
                  <c:v>0.79665027777777775</c:v>
                </c:pt>
                <c:pt idx="32797">
                  <c:v>0.79665129629629627</c:v>
                </c:pt>
                <c:pt idx="32798">
                  <c:v>0.79665201388888895</c:v>
                </c:pt>
                <c:pt idx="32799">
                  <c:v>0.79665303240740748</c:v>
                </c:pt>
                <c:pt idx="32800">
                  <c:v>0.79665374999999994</c:v>
                </c:pt>
                <c:pt idx="32801">
                  <c:v>0.79665478009259261</c:v>
                </c:pt>
                <c:pt idx="32802">
                  <c:v>0.79665548611111114</c:v>
                </c:pt>
                <c:pt idx="32803">
                  <c:v>0.79665649305555553</c:v>
                </c:pt>
                <c:pt idx="32804">
                  <c:v>0.7966572106481481</c:v>
                </c:pt>
                <c:pt idx="32805">
                  <c:v>0.79665824074074065</c:v>
                </c:pt>
                <c:pt idx="32806">
                  <c:v>0.79665895833333333</c:v>
                </c:pt>
                <c:pt idx="32807">
                  <c:v>0.79665997685185186</c:v>
                </c:pt>
                <c:pt idx="32808">
                  <c:v>0.79666069444444443</c:v>
                </c:pt>
                <c:pt idx="32809">
                  <c:v>0.79666172453703699</c:v>
                </c:pt>
                <c:pt idx="32810">
                  <c:v>0.79666243055555552</c:v>
                </c:pt>
                <c:pt idx="32811">
                  <c:v>0.79666344907407405</c:v>
                </c:pt>
                <c:pt idx="32812">
                  <c:v>0.79666416666666662</c:v>
                </c:pt>
                <c:pt idx="32813">
                  <c:v>0.79666518518518525</c:v>
                </c:pt>
                <c:pt idx="32814">
                  <c:v>0.79666590277777782</c:v>
                </c:pt>
                <c:pt idx="32815">
                  <c:v>0.79666692129629624</c:v>
                </c:pt>
                <c:pt idx="32816">
                  <c:v>0.79666762731481489</c:v>
                </c:pt>
                <c:pt idx="32817">
                  <c:v>0.79666865740740744</c:v>
                </c:pt>
                <c:pt idx="32818">
                  <c:v>0.79666937500000001</c:v>
                </c:pt>
                <c:pt idx="32819">
                  <c:v>0.79667039351851854</c:v>
                </c:pt>
                <c:pt idx="32820">
                  <c:v>0.79667111111111122</c:v>
                </c:pt>
                <c:pt idx="32821">
                  <c:v>0.79667212962962963</c:v>
                </c:pt>
                <c:pt idx="32822">
                  <c:v>0.79667285879629635</c:v>
                </c:pt>
                <c:pt idx="32823">
                  <c:v>0.79667386574074073</c:v>
                </c:pt>
                <c:pt idx="32824">
                  <c:v>0.79667490740740743</c:v>
                </c:pt>
                <c:pt idx="32825">
                  <c:v>0.79667562500000011</c:v>
                </c:pt>
                <c:pt idx="32826">
                  <c:v>0.79667631944444439</c:v>
                </c:pt>
                <c:pt idx="32827">
                  <c:v>0.79667733796296292</c:v>
                </c:pt>
                <c:pt idx="32828">
                  <c:v>0.7966780555555556</c:v>
                </c:pt>
                <c:pt idx="32829">
                  <c:v>0.79667907407407412</c:v>
                </c:pt>
                <c:pt idx="32830">
                  <c:v>0.79667978009259255</c:v>
                </c:pt>
                <c:pt idx="32831">
                  <c:v>0.79668081018518511</c:v>
                </c:pt>
                <c:pt idx="32832">
                  <c:v>0.79668152777777779</c:v>
                </c:pt>
                <c:pt idx="32833">
                  <c:v>0.79668254629629631</c:v>
                </c:pt>
                <c:pt idx="32834">
                  <c:v>0.79668358796296301</c:v>
                </c:pt>
                <c:pt idx="32835">
                  <c:v>0.79668430555555558</c:v>
                </c:pt>
                <c:pt idx="32836">
                  <c:v>0.796685324074074</c:v>
                </c:pt>
                <c:pt idx="32837">
                  <c:v>0.79668604166666668</c:v>
                </c:pt>
                <c:pt idx="32838">
                  <c:v>0.7966870601851852</c:v>
                </c:pt>
                <c:pt idx="32839">
                  <c:v>0.79668777777777777</c:v>
                </c:pt>
                <c:pt idx="32840">
                  <c:v>0.79668879629629619</c:v>
                </c:pt>
                <c:pt idx="32841">
                  <c:v>0.79668983796296289</c:v>
                </c:pt>
                <c:pt idx="32842">
                  <c:v>0.79669055555555557</c:v>
                </c:pt>
                <c:pt idx="32843">
                  <c:v>0.7966912268518519</c:v>
                </c:pt>
                <c:pt idx="32844">
                  <c:v>0.79669261574074079</c:v>
                </c:pt>
                <c:pt idx="32845">
                  <c:v>0.79669365740740739</c:v>
                </c:pt>
                <c:pt idx="32846">
                  <c:v>0.79669469907407409</c:v>
                </c:pt>
                <c:pt idx="32847">
                  <c:v>0.79669574074074079</c:v>
                </c:pt>
                <c:pt idx="32848">
                  <c:v>0.79669646990740739</c:v>
                </c:pt>
                <c:pt idx="32849">
                  <c:v>0.79669747685185188</c:v>
                </c:pt>
                <c:pt idx="32850">
                  <c:v>0.79669819444444434</c:v>
                </c:pt>
                <c:pt idx="32851">
                  <c:v>0.79669921296296298</c:v>
                </c:pt>
                <c:pt idx="32852">
                  <c:v>0.79669994212962969</c:v>
                </c:pt>
                <c:pt idx="32853">
                  <c:v>0.79670094907407407</c:v>
                </c:pt>
                <c:pt idx="32854">
                  <c:v>0.79670167824074067</c:v>
                </c:pt>
                <c:pt idx="32855">
                  <c:v>0.79670267361111113</c:v>
                </c:pt>
                <c:pt idx="32856">
                  <c:v>0.7967033912037037</c:v>
                </c:pt>
                <c:pt idx="32857">
                  <c:v>0.7967044328703704</c:v>
                </c:pt>
                <c:pt idx="32858">
                  <c:v>0.79670513888888894</c:v>
                </c:pt>
                <c:pt idx="32859">
                  <c:v>0.79670615740740747</c:v>
                </c:pt>
                <c:pt idx="32860">
                  <c:v>0.79670687500000004</c:v>
                </c:pt>
                <c:pt idx="32861">
                  <c:v>0.79670789351851845</c:v>
                </c:pt>
                <c:pt idx="32862">
                  <c:v>0.79670864583333334</c:v>
                </c:pt>
                <c:pt idx="32863">
                  <c:v>0.79670962962962966</c:v>
                </c:pt>
                <c:pt idx="32864">
                  <c:v>0.79671034722222223</c:v>
                </c:pt>
                <c:pt idx="32865">
                  <c:v>0.79671136574074064</c:v>
                </c:pt>
                <c:pt idx="32866">
                  <c:v>0.79671208333333332</c:v>
                </c:pt>
                <c:pt idx="32867">
                  <c:v>0.79671310185185185</c:v>
                </c:pt>
                <c:pt idx="32868">
                  <c:v>0.79671383101851845</c:v>
                </c:pt>
                <c:pt idx="32869">
                  <c:v>0.79671518518518525</c:v>
                </c:pt>
                <c:pt idx="32870">
                  <c:v>0.79671622685185184</c:v>
                </c:pt>
                <c:pt idx="32871">
                  <c:v>0.79671726851851854</c:v>
                </c:pt>
                <c:pt idx="32872">
                  <c:v>0.79671831018518524</c:v>
                </c:pt>
                <c:pt idx="32873">
                  <c:v>0.79671902777777781</c:v>
                </c:pt>
                <c:pt idx="32874">
                  <c:v>0.79672004629629622</c:v>
                </c:pt>
                <c:pt idx="32875">
                  <c:v>0.79672076388888879</c:v>
                </c:pt>
                <c:pt idx="32876">
                  <c:v>0.79672179398148157</c:v>
                </c:pt>
                <c:pt idx="32877">
                  <c:v>0.79672248842592586</c:v>
                </c:pt>
                <c:pt idx="32878">
                  <c:v>0.7967235416666667</c:v>
                </c:pt>
                <c:pt idx="32879">
                  <c:v>0.79672424768518513</c:v>
                </c:pt>
                <c:pt idx="32880">
                  <c:v>0.79672525462962962</c:v>
                </c:pt>
                <c:pt idx="32881">
                  <c:v>0.79672594907407401</c:v>
                </c:pt>
                <c:pt idx="32882">
                  <c:v>0.79672699074074071</c:v>
                </c:pt>
                <c:pt idx="32883">
                  <c:v>0.7967277083333334</c:v>
                </c:pt>
                <c:pt idx="32884">
                  <c:v>0.79672872685185192</c:v>
                </c:pt>
                <c:pt idx="32885">
                  <c:v>0.79672976851851851</c:v>
                </c:pt>
                <c:pt idx="32886">
                  <c:v>0.79673081018518521</c:v>
                </c:pt>
                <c:pt idx="32887">
                  <c:v>0.79673186342592583</c:v>
                </c:pt>
                <c:pt idx="32888">
                  <c:v>0.79673289351851861</c:v>
                </c:pt>
                <c:pt idx="32889">
                  <c:v>0.79673393518518509</c:v>
                </c:pt>
                <c:pt idx="32890">
                  <c:v>0.79673465277777777</c:v>
                </c:pt>
                <c:pt idx="32891">
                  <c:v>0.7967356712962963</c:v>
                </c:pt>
                <c:pt idx="32892">
                  <c:v>0.79673638888888887</c:v>
                </c:pt>
                <c:pt idx="32893">
                  <c:v>0.79673740740740751</c:v>
                </c:pt>
                <c:pt idx="32894">
                  <c:v>0.79673811342592593</c:v>
                </c:pt>
                <c:pt idx="32895">
                  <c:v>0.79673914351851849</c:v>
                </c:pt>
                <c:pt idx="32896">
                  <c:v>0.79673986111111106</c:v>
                </c:pt>
                <c:pt idx="32897">
                  <c:v>0.79674087962962969</c:v>
                </c:pt>
                <c:pt idx="32898">
                  <c:v>0.79674159722222226</c:v>
                </c:pt>
                <c:pt idx="32899">
                  <c:v>0.79674261574074068</c:v>
                </c:pt>
                <c:pt idx="32900">
                  <c:v>0.79674333333333325</c:v>
                </c:pt>
                <c:pt idx="32901">
                  <c:v>0.79674435185185188</c:v>
                </c:pt>
                <c:pt idx="32902">
                  <c:v>0.79674506944444445</c:v>
                </c:pt>
                <c:pt idx="32903">
                  <c:v>0.79674608796296298</c:v>
                </c:pt>
                <c:pt idx="32904">
                  <c:v>0.79674680555555566</c:v>
                </c:pt>
                <c:pt idx="32905">
                  <c:v>0.79674782407407407</c:v>
                </c:pt>
                <c:pt idx="32906">
                  <c:v>0.79674855324074079</c:v>
                </c:pt>
                <c:pt idx="32907">
                  <c:v>0.79674956018518517</c:v>
                </c:pt>
                <c:pt idx="32908">
                  <c:v>0.79675026620370371</c:v>
                </c:pt>
                <c:pt idx="32909">
                  <c:v>0.79675129629629626</c:v>
                </c:pt>
                <c:pt idx="32910">
                  <c:v>0.79675201388888883</c:v>
                </c:pt>
                <c:pt idx="32911">
                  <c:v>0.79675303240740736</c:v>
                </c:pt>
                <c:pt idx="32912">
                  <c:v>0.79675376157407418</c:v>
                </c:pt>
                <c:pt idx="32913">
                  <c:v>0.79675476851851856</c:v>
                </c:pt>
                <c:pt idx="32914">
                  <c:v>0.79675548611111113</c:v>
                </c:pt>
                <c:pt idx="32915">
                  <c:v>0.79675650462962955</c:v>
                </c:pt>
                <c:pt idx="32916">
                  <c:v>0.79675722222222223</c:v>
                </c:pt>
                <c:pt idx="32917">
                  <c:v>0.79675824074074075</c:v>
                </c:pt>
                <c:pt idx="32918">
                  <c:v>0.79675895833333332</c:v>
                </c:pt>
                <c:pt idx="32919">
                  <c:v>0.79675997685185196</c:v>
                </c:pt>
                <c:pt idx="32920">
                  <c:v>0.79676067129629624</c:v>
                </c:pt>
                <c:pt idx="32921">
                  <c:v>0.79676171296296294</c:v>
                </c:pt>
                <c:pt idx="32922">
                  <c:v>0.79676244212962966</c:v>
                </c:pt>
                <c:pt idx="32923">
                  <c:v>0.79676344907407415</c:v>
                </c:pt>
                <c:pt idx="32924">
                  <c:v>0.79676415509259257</c:v>
                </c:pt>
                <c:pt idx="32925">
                  <c:v>0.79676518518518513</c:v>
                </c:pt>
                <c:pt idx="32926">
                  <c:v>0.79676589120370378</c:v>
                </c:pt>
                <c:pt idx="32927">
                  <c:v>0.79676692129629634</c:v>
                </c:pt>
                <c:pt idx="32928">
                  <c:v>0.79676762731481476</c:v>
                </c:pt>
                <c:pt idx="32929">
                  <c:v>0.79676866898148146</c:v>
                </c:pt>
                <c:pt idx="32930">
                  <c:v>0.79676937499999989</c:v>
                </c:pt>
                <c:pt idx="32931">
                  <c:v>0.79677039351851853</c:v>
                </c:pt>
                <c:pt idx="32932">
                  <c:v>0.7967711111111111</c:v>
                </c:pt>
                <c:pt idx="32933">
                  <c:v>0.79677211805555548</c:v>
                </c:pt>
                <c:pt idx="32934">
                  <c:v>0.79677283564814816</c:v>
                </c:pt>
                <c:pt idx="32935">
                  <c:v>0.79677386574074072</c:v>
                </c:pt>
                <c:pt idx="32936">
                  <c:v>0.79677458333333329</c:v>
                </c:pt>
                <c:pt idx="32937">
                  <c:v>0.79677560185185181</c:v>
                </c:pt>
                <c:pt idx="32938">
                  <c:v>0.79677631944444449</c:v>
                </c:pt>
                <c:pt idx="32939">
                  <c:v>0.79677733796296302</c:v>
                </c:pt>
                <c:pt idx="32940">
                  <c:v>0.79677805555555559</c:v>
                </c:pt>
                <c:pt idx="32941">
                  <c:v>0.796779074074074</c:v>
                </c:pt>
                <c:pt idx="32942">
                  <c:v>0.79677979166666668</c:v>
                </c:pt>
                <c:pt idx="32943">
                  <c:v>0.79678081018518521</c:v>
                </c:pt>
                <c:pt idx="32944">
                  <c:v>0.79678152777777778</c:v>
                </c:pt>
                <c:pt idx="32945">
                  <c:v>0.79678254629629619</c:v>
                </c:pt>
                <c:pt idx="32946">
                  <c:v>0.79678326388888887</c:v>
                </c:pt>
                <c:pt idx="32947">
                  <c:v>0.7967842824074074</c:v>
                </c:pt>
                <c:pt idx="32948">
                  <c:v>0.79678498842592582</c:v>
                </c:pt>
                <c:pt idx="32949">
                  <c:v>0.7967860185185186</c:v>
                </c:pt>
                <c:pt idx="32950">
                  <c:v>0.79678673611111117</c:v>
                </c:pt>
                <c:pt idx="32951">
                  <c:v>0.79678774305555555</c:v>
                </c:pt>
                <c:pt idx="32952">
                  <c:v>0.79678847222222215</c:v>
                </c:pt>
                <c:pt idx="32953">
                  <c:v>0.79678949074074079</c:v>
                </c:pt>
                <c:pt idx="32954">
                  <c:v>0.79679020833333336</c:v>
                </c:pt>
                <c:pt idx="32955">
                  <c:v>0.79679122685185189</c:v>
                </c:pt>
                <c:pt idx="32956">
                  <c:v>0.79679194444444434</c:v>
                </c:pt>
                <c:pt idx="32957">
                  <c:v>0.79679296296296298</c:v>
                </c:pt>
                <c:pt idx="32958">
                  <c:v>0.79679369212962969</c:v>
                </c:pt>
                <c:pt idx="32959">
                  <c:v>0.79679504629629638</c:v>
                </c:pt>
                <c:pt idx="32960">
                  <c:v>0.79679575231481481</c:v>
                </c:pt>
                <c:pt idx="32961">
                  <c:v>0.79679643518518517</c:v>
                </c:pt>
                <c:pt idx="32962">
                  <c:v>0.79679716435185188</c:v>
                </c:pt>
                <c:pt idx="32963">
                  <c:v>0.79679817129629626</c:v>
                </c:pt>
                <c:pt idx="32964">
                  <c:v>0.79679888888888895</c:v>
                </c:pt>
                <c:pt idx="32965">
                  <c:v>0.79679990740740747</c:v>
                </c:pt>
                <c:pt idx="32966">
                  <c:v>0.79680062499999993</c:v>
                </c:pt>
                <c:pt idx="32967">
                  <c:v>0.79680164351851845</c:v>
                </c:pt>
                <c:pt idx="32968">
                  <c:v>0.79680236111111113</c:v>
                </c:pt>
                <c:pt idx="32969">
                  <c:v>0.79680337962962966</c:v>
                </c:pt>
                <c:pt idx="32970">
                  <c:v>0.79680409722222223</c:v>
                </c:pt>
                <c:pt idx="32971">
                  <c:v>0.79680511574074064</c:v>
                </c:pt>
                <c:pt idx="32972">
                  <c:v>0.79680583333333332</c:v>
                </c:pt>
                <c:pt idx="32973">
                  <c:v>0.79680684027777771</c:v>
                </c:pt>
                <c:pt idx="32974">
                  <c:v>0.79680755787037028</c:v>
                </c:pt>
                <c:pt idx="32975">
                  <c:v>0.79680858796296306</c:v>
                </c:pt>
                <c:pt idx="32976">
                  <c:v>0.79680930555555562</c:v>
                </c:pt>
                <c:pt idx="32977">
                  <c:v>0.79681032407407404</c:v>
                </c:pt>
                <c:pt idx="32978">
                  <c:v>0.79681103009259269</c:v>
                </c:pt>
                <c:pt idx="32979">
                  <c:v>0.79681206018518524</c:v>
                </c:pt>
                <c:pt idx="32980">
                  <c:v>0.79681277777777781</c:v>
                </c:pt>
                <c:pt idx="32981">
                  <c:v>0.79681379629629623</c:v>
                </c:pt>
                <c:pt idx="32982">
                  <c:v>0.7968145138888888</c:v>
                </c:pt>
                <c:pt idx="32983">
                  <c:v>0.79681553240740743</c:v>
                </c:pt>
                <c:pt idx="32984">
                  <c:v>0.79681625</c:v>
                </c:pt>
                <c:pt idx="32985">
                  <c:v>0.79681726851851853</c:v>
                </c:pt>
                <c:pt idx="32986">
                  <c:v>0.79681797453703707</c:v>
                </c:pt>
                <c:pt idx="32987">
                  <c:v>0.79681900462962962</c:v>
                </c:pt>
                <c:pt idx="32988">
                  <c:v>0.79681971064814816</c:v>
                </c:pt>
                <c:pt idx="32989">
                  <c:v>0.79682074074074072</c:v>
                </c:pt>
                <c:pt idx="32990">
                  <c:v>0.7968214583333334</c:v>
                </c:pt>
                <c:pt idx="32991">
                  <c:v>0.79682247685185192</c:v>
                </c:pt>
                <c:pt idx="32992">
                  <c:v>0.79682318287037035</c:v>
                </c:pt>
                <c:pt idx="32993">
                  <c:v>0.79682421296296291</c:v>
                </c:pt>
                <c:pt idx="32994">
                  <c:v>0.79682493055555559</c:v>
                </c:pt>
                <c:pt idx="32995">
                  <c:v>0.79682594907407411</c:v>
                </c:pt>
                <c:pt idx="32996">
                  <c:v>0.79682666666666668</c:v>
                </c:pt>
                <c:pt idx="32997">
                  <c:v>0.7968276851851851</c:v>
                </c:pt>
                <c:pt idx="32998">
                  <c:v>0.79682840277777778</c:v>
                </c:pt>
                <c:pt idx="32999">
                  <c:v>0.7968294212962963</c:v>
                </c:pt>
                <c:pt idx="33000">
                  <c:v>0.79683012731481473</c:v>
                </c:pt>
                <c:pt idx="33001">
                  <c:v>0.79683115740740751</c:v>
                </c:pt>
                <c:pt idx="33002">
                  <c:v>0.79683187499999997</c:v>
                </c:pt>
                <c:pt idx="33003">
                  <c:v>0.79683291666666667</c:v>
                </c:pt>
                <c:pt idx="33004">
                  <c:v>0.79683359953703714</c:v>
                </c:pt>
                <c:pt idx="33005">
                  <c:v>0.79683464120370362</c:v>
                </c:pt>
                <c:pt idx="33006">
                  <c:v>0.79683534722222227</c:v>
                </c:pt>
                <c:pt idx="33007">
                  <c:v>0.79683636574074068</c:v>
                </c:pt>
                <c:pt idx="33008">
                  <c:v>0.79683707175925933</c:v>
                </c:pt>
                <c:pt idx="33009">
                  <c:v>0.79683810185185189</c:v>
                </c:pt>
                <c:pt idx="33010">
                  <c:v>0.79683881944444446</c:v>
                </c:pt>
                <c:pt idx="33011">
                  <c:v>0.79683983796296298</c:v>
                </c:pt>
                <c:pt idx="33012">
                  <c:v>0.79684055555555566</c:v>
                </c:pt>
                <c:pt idx="33013">
                  <c:v>0.79684156250000004</c:v>
                </c:pt>
                <c:pt idx="33014">
                  <c:v>0.79684228009259261</c:v>
                </c:pt>
                <c:pt idx="33015">
                  <c:v>0.7968433217592592</c:v>
                </c:pt>
                <c:pt idx="33016">
                  <c:v>0.79684402777777785</c:v>
                </c:pt>
                <c:pt idx="33017">
                  <c:v>0.79684504629629627</c:v>
                </c:pt>
                <c:pt idx="33018">
                  <c:v>0.79684576388888884</c:v>
                </c:pt>
                <c:pt idx="33019">
                  <c:v>0.79684678240740736</c:v>
                </c:pt>
                <c:pt idx="33020">
                  <c:v>0.79684750000000004</c:v>
                </c:pt>
                <c:pt idx="33021">
                  <c:v>0.79684851851851857</c:v>
                </c:pt>
                <c:pt idx="33022">
                  <c:v>0.79684923611111114</c:v>
                </c:pt>
                <c:pt idx="33023">
                  <c:v>0.79685025462962955</c:v>
                </c:pt>
                <c:pt idx="33024">
                  <c:v>0.79685097222222223</c:v>
                </c:pt>
                <c:pt idx="33025">
                  <c:v>0.79685201388888893</c:v>
                </c:pt>
                <c:pt idx="33026">
                  <c:v>0.79685337962962965</c:v>
                </c:pt>
                <c:pt idx="33027">
                  <c:v>0.79685442129629624</c:v>
                </c:pt>
                <c:pt idx="33028">
                  <c:v>0.79685546296296295</c:v>
                </c:pt>
                <c:pt idx="33029">
                  <c:v>0.79685618055555552</c:v>
                </c:pt>
                <c:pt idx="33030">
                  <c:v>0.79685719907407415</c:v>
                </c:pt>
                <c:pt idx="33031">
                  <c:v>0.79685791666666672</c:v>
                </c:pt>
                <c:pt idx="33032">
                  <c:v>0.79685893518518514</c:v>
                </c:pt>
                <c:pt idx="33033">
                  <c:v>0.7968596527777777</c:v>
                </c:pt>
                <c:pt idx="33034">
                  <c:v>0.79686067129629634</c:v>
                </c:pt>
                <c:pt idx="33035">
                  <c:v>0.79686140046296294</c:v>
                </c:pt>
                <c:pt idx="33036">
                  <c:v>0.79686240740740744</c:v>
                </c:pt>
                <c:pt idx="33037">
                  <c:v>0.79686312499999989</c:v>
                </c:pt>
                <c:pt idx="33038">
                  <c:v>0.79686415509259267</c:v>
                </c:pt>
                <c:pt idx="33039">
                  <c:v>0.79686483796296292</c:v>
                </c:pt>
                <c:pt idx="33040">
                  <c:v>0.79686587962962963</c:v>
                </c:pt>
                <c:pt idx="33041">
                  <c:v>0.79686659722222231</c:v>
                </c:pt>
                <c:pt idx="33042">
                  <c:v>0.79686761574074072</c:v>
                </c:pt>
                <c:pt idx="33043">
                  <c:v>0.79686833333333329</c:v>
                </c:pt>
                <c:pt idx="33044">
                  <c:v>0.79686935185185181</c:v>
                </c:pt>
                <c:pt idx="33045">
                  <c:v>0.7968700694444445</c:v>
                </c:pt>
                <c:pt idx="33046">
                  <c:v>0.79687108796296302</c:v>
                </c:pt>
                <c:pt idx="33047">
                  <c:v>0.79687179398148145</c:v>
                </c:pt>
                <c:pt idx="33048">
                  <c:v>0.796872824074074</c:v>
                </c:pt>
                <c:pt idx="33049">
                  <c:v>0.79687354166666668</c:v>
                </c:pt>
                <c:pt idx="33050">
                  <c:v>0.79687456018518521</c:v>
                </c:pt>
                <c:pt idx="33051">
                  <c:v>0.79687526620370364</c:v>
                </c:pt>
                <c:pt idx="33052">
                  <c:v>0.79687628472222227</c:v>
                </c:pt>
                <c:pt idx="33053">
                  <c:v>0.7968769907407407</c:v>
                </c:pt>
                <c:pt idx="33054">
                  <c:v>0.7968780324074074</c:v>
                </c:pt>
                <c:pt idx="33055">
                  <c:v>0.79687874999999997</c:v>
                </c:pt>
                <c:pt idx="33056">
                  <c:v>0.79687978009259253</c:v>
                </c:pt>
                <c:pt idx="33057">
                  <c:v>0.79688048611111117</c:v>
                </c:pt>
                <c:pt idx="33058">
                  <c:v>0.79688150462962959</c:v>
                </c:pt>
                <c:pt idx="33059">
                  <c:v>0.79688222222222216</c:v>
                </c:pt>
                <c:pt idx="33060">
                  <c:v>0.79688324074074079</c:v>
                </c:pt>
                <c:pt idx="33061">
                  <c:v>0.7968842824074075</c:v>
                </c:pt>
                <c:pt idx="33062">
                  <c:v>0.79688533564814812</c:v>
                </c:pt>
                <c:pt idx="33063">
                  <c:v>0.79688636574074068</c:v>
                </c:pt>
                <c:pt idx="33064">
                  <c:v>0.79688756944444439</c:v>
                </c:pt>
                <c:pt idx="33065">
                  <c:v>0.79688844907407408</c:v>
                </c:pt>
                <c:pt idx="33066">
                  <c:v>0.79688949074074067</c:v>
                </c:pt>
                <c:pt idx="33067">
                  <c:v>0.79689053240740737</c:v>
                </c:pt>
                <c:pt idx="33068">
                  <c:v>0.79689157407407407</c:v>
                </c:pt>
                <c:pt idx="33069">
                  <c:v>0.79689261574074077</c:v>
                </c:pt>
                <c:pt idx="33070">
                  <c:v>0.79689365740740747</c:v>
                </c:pt>
                <c:pt idx="33071">
                  <c:v>0.79689471064814821</c:v>
                </c:pt>
                <c:pt idx="33072">
                  <c:v>0.79689574074074077</c:v>
                </c:pt>
                <c:pt idx="33073">
                  <c:v>0.79689678240740747</c:v>
                </c:pt>
                <c:pt idx="33074">
                  <c:v>0.79689782407407417</c:v>
                </c:pt>
                <c:pt idx="33075">
                  <c:v>0.79689886574074065</c:v>
                </c:pt>
                <c:pt idx="33076">
                  <c:v>0.79689989583333343</c:v>
                </c:pt>
                <c:pt idx="33077">
                  <c:v>0.79690094907407405</c:v>
                </c:pt>
                <c:pt idx="33078">
                  <c:v>0.79690199074074075</c:v>
                </c:pt>
                <c:pt idx="33079">
                  <c:v>0.79690303240740734</c:v>
                </c:pt>
                <c:pt idx="33080">
                  <c:v>0.79690408564814819</c:v>
                </c:pt>
                <c:pt idx="33081">
                  <c:v>0.79690511574074074</c:v>
                </c:pt>
                <c:pt idx="33082">
                  <c:v>0.79690615740740744</c:v>
                </c:pt>
                <c:pt idx="33083">
                  <c:v>0.79690719907407415</c:v>
                </c:pt>
                <c:pt idx="33084">
                  <c:v>0.79690824074074074</c:v>
                </c:pt>
                <c:pt idx="33085">
                  <c:v>0.79690928240740744</c:v>
                </c:pt>
                <c:pt idx="33086">
                  <c:v>0.79691033564814806</c:v>
                </c:pt>
                <c:pt idx="33087">
                  <c:v>0.79691136574074084</c:v>
                </c:pt>
                <c:pt idx="33088">
                  <c:v>0.79691240740740732</c:v>
                </c:pt>
                <c:pt idx="33089">
                  <c:v>0.79691344907407402</c:v>
                </c:pt>
                <c:pt idx="33090">
                  <c:v>0.79691449074074072</c:v>
                </c:pt>
                <c:pt idx="33091">
                  <c:v>0.79691553240740742</c:v>
                </c:pt>
                <c:pt idx="33092">
                  <c:v>0.79691657407407401</c:v>
                </c:pt>
                <c:pt idx="33093">
                  <c:v>0.79691761574074071</c:v>
                </c:pt>
                <c:pt idx="33094">
                  <c:v>0.79691865740740742</c:v>
                </c:pt>
                <c:pt idx="33095">
                  <c:v>0.79691969907407412</c:v>
                </c:pt>
                <c:pt idx="33096">
                  <c:v>0.79692074074074071</c:v>
                </c:pt>
                <c:pt idx="33097">
                  <c:v>0.79692178240740741</c:v>
                </c:pt>
                <c:pt idx="33098">
                  <c:v>0.79692282407407411</c:v>
                </c:pt>
                <c:pt idx="33099">
                  <c:v>0.79692386574074081</c:v>
                </c:pt>
                <c:pt idx="33100">
                  <c:v>0.79692490740740751</c:v>
                </c:pt>
                <c:pt idx="33101">
                  <c:v>0.79692594907407399</c:v>
                </c:pt>
                <c:pt idx="33102">
                  <c:v>0.79692699074074069</c:v>
                </c:pt>
                <c:pt idx="33103">
                  <c:v>0.79692803240740739</c:v>
                </c:pt>
                <c:pt idx="33104">
                  <c:v>0.7969290740740741</c:v>
                </c:pt>
                <c:pt idx="33105">
                  <c:v>0.79693011574074069</c:v>
                </c:pt>
                <c:pt idx="33106">
                  <c:v>0.79693115740740739</c:v>
                </c:pt>
                <c:pt idx="33107">
                  <c:v>0.79693219907407409</c:v>
                </c:pt>
                <c:pt idx="33108">
                  <c:v>0.79693324074074079</c:v>
                </c:pt>
                <c:pt idx="33109">
                  <c:v>0.79693427083333335</c:v>
                </c:pt>
                <c:pt idx="33110">
                  <c:v>0.79693532407407408</c:v>
                </c:pt>
                <c:pt idx="33111">
                  <c:v>0.79693652777777768</c:v>
                </c:pt>
                <c:pt idx="33112">
                  <c:v>0.79693775462962968</c:v>
                </c:pt>
                <c:pt idx="33113">
                  <c:v>0.79693879629629627</c:v>
                </c:pt>
                <c:pt idx="33114">
                  <c:v>0.79693983796296297</c:v>
                </c:pt>
                <c:pt idx="33115">
                  <c:v>0.79694087962962967</c:v>
                </c:pt>
                <c:pt idx="33116">
                  <c:v>0.79694192129629637</c:v>
                </c:pt>
                <c:pt idx="33117">
                  <c:v>0.79694296296296285</c:v>
                </c:pt>
                <c:pt idx="33118">
                  <c:v>0.79694400462962955</c:v>
                </c:pt>
                <c:pt idx="33119">
                  <c:v>0.79694504629629626</c:v>
                </c:pt>
                <c:pt idx="33120">
                  <c:v>0.79694608796296296</c:v>
                </c:pt>
                <c:pt idx="33121">
                  <c:v>0.79694712962962966</c:v>
                </c:pt>
                <c:pt idx="33122">
                  <c:v>0.79694817129629625</c:v>
                </c:pt>
                <c:pt idx="33123">
                  <c:v>0.79694921296296295</c:v>
                </c:pt>
                <c:pt idx="33124">
                  <c:v>0.79695025462962965</c:v>
                </c:pt>
                <c:pt idx="33125">
                  <c:v>0.79695129629629635</c:v>
                </c:pt>
                <c:pt idx="33126">
                  <c:v>0.79695233796296294</c:v>
                </c:pt>
                <c:pt idx="33127">
                  <c:v>0.79695337962962964</c:v>
                </c:pt>
                <c:pt idx="33128">
                  <c:v>0.79695442129629634</c:v>
                </c:pt>
                <c:pt idx="33129">
                  <c:v>0.79695546296296305</c:v>
                </c:pt>
                <c:pt idx="33130">
                  <c:v>0.79695651620370367</c:v>
                </c:pt>
                <c:pt idx="33131">
                  <c:v>0.79695754629629623</c:v>
                </c:pt>
                <c:pt idx="33132">
                  <c:v>0.79695858796296293</c:v>
                </c:pt>
                <c:pt idx="33133">
                  <c:v>0.79695962962962963</c:v>
                </c:pt>
                <c:pt idx="33134">
                  <c:v>0.79696067129629633</c:v>
                </c:pt>
                <c:pt idx="33135">
                  <c:v>0.79696171296296292</c:v>
                </c:pt>
                <c:pt idx="33136">
                  <c:v>0.79696275462962962</c:v>
                </c:pt>
                <c:pt idx="33137">
                  <c:v>0.79696379629629632</c:v>
                </c:pt>
                <c:pt idx="33138">
                  <c:v>0.79696483796296302</c:v>
                </c:pt>
                <c:pt idx="33139">
                  <c:v>0.79696589120370376</c:v>
                </c:pt>
                <c:pt idx="33140">
                  <c:v>0.79696692129629632</c:v>
                </c:pt>
                <c:pt idx="33141">
                  <c:v>0.79696831018518521</c:v>
                </c:pt>
                <c:pt idx="33142">
                  <c:v>0.79696934027777777</c:v>
                </c:pt>
                <c:pt idx="33143">
                  <c:v>0.79697038194444447</c:v>
                </c:pt>
                <c:pt idx="33144">
                  <c:v>0.79697142361111117</c:v>
                </c:pt>
                <c:pt idx="33145">
                  <c:v>0.79697247685185191</c:v>
                </c:pt>
                <c:pt idx="33146">
                  <c:v>0.79697350694444447</c:v>
                </c:pt>
                <c:pt idx="33147">
                  <c:v>0.79697456018518509</c:v>
                </c:pt>
                <c:pt idx="33148">
                  <c:v>0.79697560185185179</c:v>
                </c:pt>
                <c:pt idx="33149">
                  <c:v>0.79697664351851849</c:v>
                </c:pt>
                <c:pt idx="33150">
                  <c:v>0.79697768518518519</c:v>
                </c:pt>
                <c:pt idx="33151">
                  <c:v>0.79697872685185178</c:v>
                </c:pt>
                <c:pt idx="33152">
                  <c:v>0.79697976851851848</c:v>
                </c:pt>
                <c:pt idx="33153">
                  <c:v>0.79698081018518518</c:v>
                </c:pt>
                <c:pt idx="33154">
                  <c:v>0.79698185185185189</c:v>
                </c:pt>
                <c:pt idx="33155">
                  <c:v>0.79698289351851859</c:v>
                </c:pt>
                <c:pt idx="33156">
                  <c:v>0.79698393518518518</c:v>
                </c:pt>
                <c:pt idx="33157">
                  <c:v>0.79698498842592602</c:v>
                </c:pt>
                <c:pt idx="33158">
                  <c:v>0.79698601851851858</c:v>
                </c:pt>
                <c:pt idx="33159">
                  <c:v>0.79698706018518528</c:v>
                </c:pt>
                <c:pt idx="33160">
                  <c:v>0.79698810185185176</c:v>
                </c:pt>
                <c:pt idx="33161">
                  <c:v>0.79698914351851846</c:v>
                </c:pt>
                <c:pt idx="33162">
                  <c:v>0.79699018518518516</c:v>
                </c:pt>
                <c:pt idx="33163">
                  <c:v>0.79699122685185186</c:v>
                </c:pt>
                <c:pt idx="33164">
                  <c:v>0.79699225694444442</c:v>
                </c:pt>
                <c:pt idx="33165">
                  <c:v>0.79699331018518516</c:v>
                </c:pt>
                <c:pt idx="33166">
                  <c:v>0.79699435185185186</c:v>
                </c:pt>
                <c:pt idx="33167">
                  <c:v>0.79699539351851856</c:v>
                </c:pt>
                <c:pt idx="33168">
                  <c:v>0.79699643518518515</c:v>
                </c:pt>
                <c:pt idx="33169">
                  <c:v>0.79699747685185185</c:v>
                </c:pt>
                <c:pt idx="33170">
                  <c:v>0.79699851851851855</c:v>
                </c:pt>
                <c:pt idx="33171">
                  <c:v>0.79699956018518525</c:v>
                </c:pt>
                <c:pt idx="33172">
                  <c:v>0.79700060185185195</c:v>
                </c:pt>
                <c:pt idx="33173">
                  <c:v>0.79700164351851843</c:v>
                </c:pt>
                <c:pt idx="33174">
                  <c:v>0.79700268518518513</c:v>
                </c:pt>
                <c:pt idx="33175">
                  <c:v>0.79700371527777769</c:v>
                </c:pt>
                <c:pt idx="33176">
                  <c:v>0.79700476851851854</c:v>
                </c:pt>
                <c:pt idx="33177">
                  <c:v>0.79700581018518513</c:v>
                </c:pt>
                <c:pt idx="33178">
                  <c:v>0.79700685185185183</c:v>
                </c:pt>
                <c:pt idx="33179">
                  <c:v>0.79700789351851853</c:v>
                </c:pt>
                <c:pt idx="33180">
                  <c:v>0.79700893518518523</c:v>
                </c:pt>
                <c:pt idx="33181">
                  <c:v>0.79700997685185182</c:v>
                </c:pt>
                <c:pt idx="33182">
                  <c:v>0.79701101851851852</c:v>
                </c:pt>
                <c:pt idx="33183">
                  <c:v>0.79701206018518522</c:v>
                </c:pt>
                <c:pt idx="33184">
                  <c:v>0.79701310185185192</c:v>
                </c:pt>
                <c:pt idx="33185">
                  <c:v>0.79701414351851863</c:v>
                </c:pt>
                <c:pt idx="33186">
                  <c:v>0.79701517361111118</c:v>
                </c:pt>
                <c:pt idx="33187">
                  <c:v>0.79701622685185181</c:v>
                </c:pt>
                <c:pt idx="33188">
                  <c:v>0.79701726851851851</c:v>
                </c:pt>
                <c:pt idx="33189">
                  <c:v>0.79701831018518521</c:v>
                </c:pt>
                <c:pt idx="33190">
                  <c:v>0.7970193518518518</c:v>
                </c:pt>
                <c:pt idx="33191">
                  <c:v>0.7970203935185185</c:v>
                </c:pt>
                <c:pt idx="33192">
                  <c:v>0.7970214351851852</c:v>
                </c:pt>
                <c:pt idx="33193">
                  <c:v>0.7970224768518519</c:v>
                </c:pt>
                <c:pt idx="33194">
                  <c:v>0.79702351851851849</c:v>
                </c:pt>
                <c:pt idx="33195">
                  <c:v>0.79702456018518519</c:v>
                </c:pt>
                <c:pt idx="33196">
                  <c:v>0.79702560185185189</c:v>
                </c:pt>
                <c:pt idx="33197">
                  <c:v>0.79702699074074079</c:v>
                </c:pt>
                <c:pt idx="33198">
                  <c:v>0.79702803240740738</c:v>
                </c:pt>
                <c:pt idx="33199">
                  <c:v>0.79702907407407408</c:v>
                </c:pt>
                <c:pt idx="33200">
                  <c:v>0.79703011574074079</c:v>
                </c:pt>
                <c:pt idx="33201">
                  <c:v>0.79703115740740749</c:v>
                </c:pt>
                <c:pt idx="33202">
                  <c:v>0.79703219907407397</c:v>
                </c:pt>
                <c:pt idx="33203">
                  <c:v>0.79703325231481481</c:v>
                </c:pt>
                <c:pt idx="33204">
                  <c:v>0.79703429398148151</c:v>
                </c:pt>
                <c:pt idx="33205">
                  <c:v>0.79703532407407407</c:v>
                </c:pt>
                <c:pt idx="33206">
                  <c:v>0.79703636574074077</c:v>
                </c:pt>
                <c:pt idx="33207">
                  <c:v>0.7970374189814815</c:v>
                </c:pt>
                <c:pt idx="33208">
                  <c:v>0.79703844907407406</c:v>
                </c:pt>
                <c:pt idx="33209">
                  <c:v>0.79703949074074076</c:v>
                </c:pt>
                <c:pt idx="33210">
                  <c:v>0.7970405439814815</c:v>
                </c:pt>
                <c:pt idx="33211">
                  <c:v>0.79704157407407406</c:v>
                </c:pt>
                <c:pt idx="33212">
                  <c:v>0.7970426273148149</c:v>
                </c:pt>
                <c:pt idx="33213">
                  <c:v>0.79704365740740746</c:v>
                </c:pt>
                <c:pt idx="33214">
                  <c:v>0.79704469907407416</c:v>
                </c:pt>
                <c:pt idx="33215">
                  <c:v>0.79704574074074064</c:v>
                </c:pt>
                <c:pt idx="33216">
                  <c:v>0.79704678240740734</c:v>
                </c:pt>
                <c:pt idx="33217">
                  <c:v>0.79704783564814818</c:v>
                </c:pt>
                <c:pt idx="33218">
                  <c:v>0.79704886574074074</c:v>
                </c:pt>
                <c:pt idx="33219">
                  <c:v>0.7970498958333333</c:v>
                </c:pt>
                <c:pt idx="33220">
                  <c:v>0.7970509375</c:v>
                </c:pt>
                <c:pt idx="33221">
                  <c:v>0.79705201388888891</c:v>
                </c:pt>
                <c:pt idx="33222">
                  <c:v>0.79705303240740744</c:v>
                </c:pt>
                <c:pt idx="33223">
                  <c:v>0.79705408564814817</c:v>
                </c:pt>
                <c:pt idx="33224">
                  <c:v>0.79705546296296292</c:v>
                </c:pt>
                <c:pt idx="33225">
                  <c:v>0.79705650462962963</c:v>
                </c:pt>
                <c:pt idx="33226">
                  <c:v>0.79705754629629633</c:v>
                </c:pt>
                <c:pt idx="33227">
                  <c:v>0.79705858796296303</c:v>
                </c:pt>
                <c:pt idx="33228">
                  <c:v>0.79705962962962962</c:v>
                </c:pt>
                <c:pt idx="33229">
                  <c:v>0.79706068287037046</c:v>
                </c:pt>
                <c:pt idx="33230">
                  <c:v>0.79706170138888888</c:v>
                </c:pt>
                <c:pt idx="33231">
                  <c:v>0.79706275462962972</c:v>
                </c:pt>
                <c:pt idx="33232">
                  <c:v>0.7970637962962962</c:v>
                </c:pt>
                <c:pt idx="33233">
                  <c:v>0.7970648379629629</c:v>
                </c:pt>
                <c:pt idx="33234">
                  <c:v>0.7970658796296296</c:v>
                </c:pt>
                <c:pt idx="33235">
                  <c:v>0.7970669212962963</c:v>
                </c:pt>
                <c:pt idx="33236">
                  <c:v>0.79706796296296289</c:v>
                </c:pt>
                <c:pt idx="33237">
                  <c:v>0.7970690046296296</c:v>
                </c:pt>
                <c:pt idx="33238">
                  <c:v>0.7970700462962963</c:v>
                </c:pt>
                <c:pt idx="33239">
                  <c:v>0.797071087962963</c:v>
                </c:pt>
                <c:pt idx="33240">
                  <c:v>0.79707214120370373</c:v>
                </c:pt>
                <c:pt idx="33241">
                  <c:v>0.79707317129629629</c:v>
                </c:pt>
                <c:pt idx="33242">
                  <c:v>0.79707421296296299</c:v>
                </c:pt>
                <c:pt idx="33243">
                  <c:v>0.79707525462962969</c:v>
                </c:pt>
                <c:pt idx="33244">
                  <c:v>0.79707629629629639</c:v>
                </c:pt>
                <c:pt idx="33245">
                  <c:v>0.79707733796296287</c:v>
                </c:pt>
                <c:pt idx="33246">
                  <c:v>0.79707837962962957</c:v>
                </c:pt>
                <c:pt idx="33247">
                  <c:v>0.79707942129629628</c:v>
                </c:pt>
                <c:pt idx="33248">
                  <c:v>0.79708046296296298</c:v>
                </c:pt>
                <c:pt idx="33249">
                  <c:v>0.79708150462962957</c:v>
                </c:pt>
                <c:pt idx="33250">
                  <c:v>0.79708254629629627</c:v>
                </c:pt>
                <c:pt idx="33251">
                  <c:v>0.79708393518518517</c:v>
                </c:pt>
                <c:pt idx="33252">
                  <c:v>0.79708497685185187</c:v>
                </c:pt>
                <c:pt idx="33253">
                  <c:v>0.79708601851851846</c:v>
                </c:pt>
                <c:pt idx="33254">
                  <c:v>0.79708706018518516</c:v>
                </c:pt>
                <c:pt idx="33255">
                  <c:v>0.79708810185185186</c:v>
                </c:pt>
                <c:pt idx="33256">
                  <c:v>0.79708914351851856</c:v>
                </c:pt>
                <c:pt idx="33257">
                  <c:v>0.79709018518518515</c:v>
                </c:pt>
                <c:pt idx="33258">
                  <c:v>0.797091238425926</c:v>
                </c:pt>
                <c:pt idx="33259">
                  <c:v>0.79709226851851855</c:v>
                </c:pt>
                <c:pt idx="33260">
                  <c:v>0.79709331018518526</c:v>
                </c:pt>
                <c:pt idx="33261">
                  <c:v>0.79709435185185196</c:v>
                </c:pt>
                <c:pt idx="33262">
                  <c:v>0.79709539351851844</c:v>
                </c:pt>
                <c:pt idx="33263">
                  <c:v>0.79709642361111122</c:v>
                </c:pt>
                <c:pt idx="33264">
                  <c:v>0.79709747685185184</c:v>
                </c:pt>
                <c:pt idx="33265">
                  <c:v>0.79709851851851854</c:v>
                </c:pt>
                <c:pt idx="33266">
                  <c:v>0.79709956018518513</c:v>
                </c:pt>
                <c:pt idx="33267">
                  <c:v>0.79710060185185183</c:v>
                </c:pt>
                <c:pt idx="33268">
                  <c:v>0.79710164351851853</c:v>
                </c:pt>
                <c:pt idx="33269">
                  <c:v>0.79710268518518523</c:v>
                </c:pt>
                <c:pt idx="33270">
                  <c:v>0.79710372685185182</c:v>
                </c:pt>
                <c:pt idx="33271">
                  <c:v>0.79710517361111111</c:v>
                </c:pt>
                <c:pt idx="33272">
                  <c:v>0.79710614583333328</c:v>
                </c:pt>
                <c:pt idx="33273">
                  <c:v>0.79710719907407412</c:v>
                </c:pt>
                <c:pt idx="33274">
                  <c:v>0.79710822916666668</c:v>
                </c:pt>
                <c:pt idx="33275">
                  <c:v>0.79710928240740742</c:v>
                </c:pt>
                <c:pt idx="33276">
                  <c:v>0.79711032407407412</c:v>
                </c:pt>
                <c:pt idx="33277">
                  <c:v>0.79711136574074082</c:v>
                </c:pt>
                <c:pt idx="33278">
                  <c:v>0.7971124074074073</c:v>
                </c:pt>
                <c:pt idx="33279">
                  <c:v>0.797113449074074</c:v>
                </c:pt>
                <c:pt idx="33280">
                  <c:v>0.7971144907407407</c:v>
                </c:pt>
                <c:pt idx="33281">
                  <c:v>0.7971155324074074</c:v>
                </c:pt>
                <c:pt idx="33282">
                  <c:v>0.7971165740740741</c:v>
                </c:pt>
                <c:pt idx="33283">
                  <c:v>0.79711761574074069</c:v>
                </c:pt>
                <c:pt idx="33284">
                  <c:v>0.79711865740740739</c:v>
                </c:pt>
                <c:pt idx="33285">
                  <c:v>0.79711968749999995</c:v>
                </c:pt>
                <c:pt idx="33286">
                  <c:v>0.7971207407407408</c:v>
                </c:pt>
                <c:pt idx="33287">
                  <c:v>0.79712178240740739</c:v>
                </c:pt>
                <c:pt idx="33288">
                  <c:v>0.79712282407407409</c:v>
                </c:pt>
                <c:pt idx="33289">
                  <c:v>0.79712386574074079</c:v>
                </c:pt>
                <c:pt idx="33290">
                  <c:v>0.79712490740740749</c:v>
                </c:pt>
                <c:pt idx="33291">
                  <c:v>0.79712594907407397</c:v>
                </c:pt>
                <c:pt idx="33292">
                  <c:v>0.79712699074074067</c:v>
                </c:pt>
                <c:pt idx="33293">
                  <c:v>0.79712803240740737</c:v>
                </c:pt>
                <c:pt idx="33294">
                  <c:v>0.79712907407407407</c:v>
                </c:pt>
                <c:pt idx="33295">
                  <c:v>0.79713011574074077</c:v>
                </c:pt>
                <c:pt idx="33296">
                  <c:v>0.79713114583333333</c:v>
                </c:pt>
                <c:pt idx="33297">
                  <c:v>0.79713219907407407</c:v>
                </c:pt>
                <c:pt idx="33298">
                  <c:v>0.79713324074074077</c:v>
                </c:pt>
                <c:pt idx="33299">
                  <c:v>0.79713428240740747</c:v>
                </c:pt>
                <c:pt idx="33300">
                  <c:v>0.79713532407407406</c:v>
                </c:pt>
                <c:pt idx="33301">
                  <c:v>0.79713636574074076</c:v>
                </c:pt>
                <c:pt idx="33302">
                  <c:v>0.79713740740740746</c:v>
                </c:pt>
                <c:pt idx="33303">
                  <c:v>0.79713844907407416</c:v>
                </c:pt>
                <c:pt idx="33304">
                  <c:v>0.79713949074074064</c:v>
                </c:pt>
                <c:pt idx="33305">
                  <c:v>0.79714053240740734</c:v>
                </c:pt>
                <c:pt idx="33306">
                  <c:v>0.79714225694444441</c:v>
                </c:pt>
                <c:pt idx="33307">
                  <c:v>0.79714329861111111</c:v>
                </c:pt>
                <c:pt idx="33308">
                  <c:v>0.79714435185185184</c:v>
                </c:pt>
                <c:pt idx="33309">
                  <c:v>0.79714539351851854</c:v>
                </c:pt>
                <c:pt idx="33310">
                  <c:v>0.79714643518518524</c:v>
                </c:pt>
                <c:pt idx="33311">
                  <c:v>0.79714747685185194</c:v>
                </c:pt>
                <c:pt idx="33312">
                  <c:v>0.79714851851851842</c:v>
                </c:pt>
                <c:pt idx="33313">
                  <c:v>0.79714956018518512</c:v>
                </c:pt>
                <c:pt idx="33314">
                  <c:v>0.79715060185185183</c:v>
                </c:pt>
                <c:pt idx="33315">
                  <c:v>0.79715164351851853</c:v>
                </c:pt>
                <c:pt idx="33316">
                  <c:v>0.79715268518518512</c:v>
                </c:pt>
                <c:pt idx="33317">
                  <c:v>0.79715372685185182</c:v>
                </c:pt>
                <c:pt idx="33318">
                  <c:v>0.79715475694444438</c:v>
                </c:pt>
                <c:pt idx="33319">
                  <c:v>0.79715581018518522</c:v>
                </c:pt>
                <c:pt idx="33320">
                  <c:v>0.79715685185185192</c:v>
                </c:pt>
                <c:pt idx="33321">
                  <c:v>0.79715789351851851</c:v>
                </c:pt>
                <c:pt idx="33322">
                  <c:v>0.79715893518518521</c:v>
                </c:pt>
                <c:pt idx="33323">
                  <c:v>0.79715997685185191</c:v>
                </c:pt>
                <c:pt idx="33324">
                  <c:v>0.79716101851851862</c:v>
                </c:pt>
                <c:pt idx="33325">
                  <c:v>0.7971620601851851</c:v>
                </c:pt>
                <c:pt idx="33326">
                  <c:v>0.7971631018518518</c:v>
                </c:pt>
                <c:pt idx="33327">
                  <c:v>0.7971641435185185</c:v>
                </c:pt>
                <c:pt idx="33328">
                  <c:v>0.7971651851851852</c:v>
                </c:pt>
                <c:pt idx="33329">
                  <c:v>0.79716621527777776</c:v>
                </c:pt>
                <c:pt idx="33330">
                  <c:v>0.79716726851851849</c:v>
                </c:pt>
                <c:pt idx="33331">
                  <c:v>0.79716831018518519</c:v>
                </c:pt>
                <c:pt idx="33332">
                  <c:v>0.79716935185185189</c:v>
                </c:pt>
                <c:pt idx="33333">
                  <c:v>0.79717039351851848</c:v>
                </c:pt>
                <c:pt idx="33334">
                  <c:v>0.79717143518518518</c:v>
                </c:pt>
                <c:pt idx="33335">
                  <c:v>0.79717247685185189</c:v>
                </c:pt>
                <c:pt idx="33336">
                  <c:v>0.79717386574074078</c:v>
                </c:pt>
                <c:pt idx="33337">
                  <c:v>0.79717490740740737</c:v>
                </c:pt>
                <c:pt idx="33338">
                  <c:v>0.79717594907407408</c:v>
                </c:pt>
                <c:pt idx="33339">
                  <c:v>0.79717699074074078</c:v>
                </c:pt>
                <c:pt idx="33340">
                  <c:v>0.79717802083333333</c:v>
                </c:pt>
                <c:pt idx="33341">
                  <c:v>0.7971790856481481</c:v>
                </c:pt>
                <c:pt idx="33342">
                  <c:v>0.79718011574074066</c:v>
                </c:pt>
                <c:pt idx="33343">
                  <c:v>0.79718115740740736</c:v>
                </c:pt>
                <c:pt idx="33344">
                  <c:v>0.79718219907407406</c:v>
                </c:pt>
                <c:pt idx="33345">
                  <c:v>0.79718324074074076</c:v>
                </c:pt>
                <c:pt idx="33346">
                  <c:v>0.79718428240740735</c:v>
                </c:pt>
                <c:pt idx="33347">
                  <c:v>0.79718532407407405</c:v>
                </c:pt>
                <c:pt idx="33348">
                  <c:v>0.79718636574074075</c:v>
                </c:pt>
                <c:pt idx="33349">
                  <c:v>0.79718740740740746</c:v>
                </c:pt>
                <c:pt idx="33350">
                  <c:v>0.79718843750000001</c:v>
                </c:pt>
                <c:pt idx="33351">
                  <c:v>0.79718947916666671</c:v>
                </c:pt>
                <c:pt idx="33352">
                  <c:v>0.79719053240740745</c:v>
                </c:pt>
                <c:pt idx="33353">
                  <c:v>0.79719157407407415</c:v>
                </c:pt>
                <c:pt idx="33354">
                  <c:v>0.79719261574074085</c:v>
                </c:pt>
                <c:pt idx="33355">
                  <c:v>0.79719366898148147</c:v>
                </c:pt>
                <c:pt idx="33356">
                  <c:v>0.79719469907407403</c:v>
                </c:pt>
                <c:pt idx="33357">
                  <c:v>0.79719574074074073</c:v>
                </c:pt>
                <c:pt idx="33358">
                  <c:v>0.79719678240740743</c:v>
                </c:pt>
                <c:pt idx="33359">
                  <c:v>0.79719783564814817</c:v>
                </c:pt>
                <c:pt idx="33360">
                  <c:v>0.79719886574074073</c:v>
                </c:pt>
                <c:pt idx="33361">
                  <c:v>0.79720024305555548</c:v>
                </c:pt>
                <c:pt idx="33362">
                  <c:v>0.79720129629629632</c:v>
                </c:pt>
                <c:pt idx="33363">
                  <c:v>0.79720233796296291</c:v>
                </c:pt>
                <c:pt idx="33364">
                  <c:v>0.79720337962962962</c:v>
                </c:pt>
                <c:pt idx="33365">
                  <c:v>0.79720442129629632</c:v>
                </c:pt>
                <c:pt idx="33366">
                  <c:v>0.79720546296296302</c:v>
                </c:pt>
                <c:pt idx="33367">
                  <c:v>0.79720650462962961</c:v>
                </c:pt>
                <c:pt idx="33368">
                  <c:v>0.79720754629629631</c:v>
                </c:pt>
                <c:pt idx="33369">
                  <c:v>0.79720858796296301</c:v>
                </c:pt>
                <c:pt idx="33370">
                  <c:v>0.79720962962962971</c:v>
                </c:pt>
                <c:pt idx="33371">
                  <c:v>0.79721067129629619</c:v>
                </c:pt>
                <c:pt idx="33372">
                  <c:v>0.79721204861111117</c:v>
                </c:pt>
                <c:pt idx="33373">
                  <c:v>0.7972131018518519</c:v>
                </c:pt>
                <c:pt idx="33374">
                  <c:v>0.7972141435185186</c:v>
                </c:pt>
                <c:pt idx="33375">
                  <c:v>0.79721518518518508</c:v>
                </c:pt>
                <c:pt idx="33376">
                  <c:v>0.79721622685185178</c:v>
                </c:pt>
                <c:pt idx="33377">
                  <c:v>0.79721726851851848</c:v>
                </c:pt>
                <c:pt idx="33378">
                  <c:v>0.79721829861111104</c:v>
                </c:pt>
                <c:pt idx="33379">
                  <c:v>0.79721934027777774</c:v>
                </c:pt>
                <c:pt idx="33380">
                  <c:v>0.79722038194444445</c:v>
                </c:pt>
                <c:pt idx="33381">
                  <c:v>0.79722142361111115</c:v>
                </c:pt>
                <c:pt idx="33382">
                  <c:v>0.79722246527777774</c:v>
                </c:pt>
                <c:pt idx="33383">
                  <c:v>0.79722350694444444</c:v>
                </c:pt>
                <c:pt idx="33384">
                  <c:v>0.79722454861111114</c:v>
                </c:pt>
                <c:pt idx="33385">
                  <c:v>0.79722559027777784</c:v>
                </c:pt>
                <c:pt idx="33386">
                  <c:v>0.79722664351851857</c:v>
                </c:pt>
                <c:pt idx="33387">
                  <c:v>0.79722768518518528</c:v>
                </c:pt>
                <c:pt idx="33388">
                  <c:v>0.79722872685185175</c:v>
                </c:pt>
                <c:pt idx="33389">
                  <c:v>0.79722976851851846</c:v>
                </c:pt>
                <c:pt idx="33390">
                  <c:v>0.79723081018518516</c:v>
                </c:pt>
                <c:pt idx="33391">
                  <c:v>0.79723185185185186</c:v>
                </c:pt>
                <c:pt idx="33392">
                  <c:v>0.79723289351851845</c:v>
                </c:pt>
                <c:pt idx="33393">
                  <c:v>0.79723393518518515</c:v>
                </c:pt>
                <c:pt idx="33394">
                  <c:v>0.79723496527777771</c:v>
                </c:pt>
                <c:pt idx="33395">
                  <c:v>0.79723600694444441</c:v>
                </c:pt>
                <c:pt idx="33396">
                  <c:v>0.79723706018518525</c:v>
                </c:pt>
                <c:pt idx="33397">
                  <c:v>0.79723810185185184</c:v>
                </c:pt>
                <c:pt idx="33398">
                  <c:v>0.79723914351851854</c:v>
                </c:pt>
                <c:pt idx="33399">
                  <c:v>0.79724018518518525</c:v>
                </c:pt>
                <c:pt idx="33400">
                  <c:v>0.79724122685185195</c:v>
                </c:pt>
                <c:pt idx="33401">
                  <c:v>0.79724226851851843</c:v>
                </c:pt>
                <c:pt idx="33402">
                  <c:v>0.79724331018518513</c:v>
                </c:pt>
                <c:pt idx="33403">
                  <c:v>0.79724435185185183</c:v>
                </c:pt>
                <c:pt idx="33404">
                  <c:v>0.79724539351851853</c:v>
                </c:pt>
                <c:pt idx="33405">
                  <c:v>0.79724642361111109</c:v>
                </c:pt>
                <c:pt idx="33406">
                  <c:v>0.79724746527777779</c:v>
                </c:pt>
                <c:pt idx="33407">
                  <c:v>0.79724851851851852</c:v>
                </c:pt>
                <c:pt idx="33408">
                  <c:v>0.79724956018518522</c:v>
                </c:pt>
                <c:pt idx="33409">
                  <c:v>0.79725060185185193</c:v>
                </c:pt>
                <c:pt idx="33410">
                  <c:v>0.79725164351851852</c:v>
                </c:pt>
                <c:pt idx="33411">
                  <c:v>0.79725268518518522</c:v>
                </c:pt>
                <c:pt idx="33412">
                  <c:v>0.79725372685185192</c:v>
                </c:pt>
                <c:pt idx="33413">
                  <c:v>0.79725476851851862</c:v>
                </c:pt>
                <c:pt idx="33414">
                  <c:v>0.7972558101851851</c:v>
                </c:pt>
                <c:pt idx="33415">
                  <c:v>0.7972568518518518</c:v>
                </c:pt>
                <c:pt idx="33416">
                  <c:v>0.79725857638888886</c:v>
                </c:pt>
                <c:pt idx="33417">
                  <c:v>0.7972596296296296</c:v>
                </c:pt>
                <c:pt idx="33418">
                  <c:v>0.7972606712962963</c:v>
                </c:pt>
                <c:pt idx="33419">
                  <c:v>0.797261712962963</c:v>
                </c:pt>
                <c:pt idx="33420">
                  <c:v>0.7972627546296297</c:v>
                </c:pt>
                <c:pt idx="33421">
                  <c:v>0.7972637962962964</c:v>
                </c:pt>
                <c:pt idx="33422">
                  <c:v>0.79726483796296288</c:v>
                </c:pt>
                <c:pt idx="33423">
                  <c:v>0.79726587962962958</c:v>
                </c:pt>
                <c:pt idx="33424">
                  <c:v>0.79726692129629628</c:v>
                </c:pt>
                <c:pt idx="33425">
                  <c:v>0.79726796296296298</c:v>
                </c:pt>
                <c:pt idx="33426">
                  <c:v>0.79726900462962957</c:v>
                </c:pt>
                <c:pt idx="33427">
                  <c:v>0.79727003472222224</c:v>
                </c:pt>
                <c:pt idx="33428">
                  <c:v>0.79727109953703701</c:v>
                </c:pt>
                <c:pt idx="33429">
                  <c:v>0.79727212962962968</c:v>
                </c:pt>
                <c:pt idx="33430">
                  <c:v>0.79727317129629627</c:v>
                </c:pt>
                <c:pt idx="33431">
                  <c:v>0.79727421296296297</c:v>
                </c:pt>
                <c:pt idx="33432">
                  <c:v>0.79727525462962967</c:v>
                </c:pt>
                <c:pt idx="33433">
                  <c:v>0.79727629629629637</c:v>
                </c:pt>
                <c:pt idx="33434">
                  <c:v>0.79727733796296307</c:v>
                </c:pt>
                <c:pt idx="33435">
                  <c:v>0.79727837962962955</c:v>
                </c:pt>
                <c:pt idx="33436">
                  <c:v>0.79727942129629625</c:v>
                </c:pt>
                <c:pt idx="33437">
                  <c:v>0.79728046296296295</c:v>
                </c:pt>
                <c:pt idx="33438">
                  <c:v>0.79728150462962966</c:v>
                </c:pt>
                <c:pt idx="33439">
                  <c:v>0.79728254629629625</c:v>
                </c:pt>
                <c:pt idx="33440">
                  <c:v>0.79728358796296295</c:v>
                </c:pt>
                <c:pt idx="33441">
                  <c:v>0.79728462962962965</c:v>
                </c:pt>
                <c:pt idx="33442">
                  <c:v>0.79728567129629635</c:v>
                </c:pt>
                <c:pt idx="33443">
                  <c:v>0.79728671296296294</c:v>
                </c:pt>
                <c:pt idx="33444">
                  <c:v>0.79728775462962964</c:v>
                </c:pt>
                <c:pt idx="33445">
                  <c:v>0.79728879629629634</c:v>
                </c:pt>
                <c:pt idx="33446">
                  <c:v>0.79728983796296304</c:v>
                </c:pt>
                <c:pt idx="33447">
                  <c:v>0.79729087962962952</c:v>
                </c:pt>
                <c:pt idx="33448">
                  <c:v>0.79729192129629622</c:v>
                </c:pt>
                <c:pt idx="33449">
                  <c:v>0.79729296296296293</c:v>
                </c:pt>
                <c:pt idx="33450">
                  <c:v>0.79729400462962963</c:v>
                </c:pt>
                <c:pt idx="33451">
                  <c:v>0.79729504629629633</c:v>
                </c:pt>
                <c:pt idx="33452">
                  <c:v>0.79729608796296292</c:v>
                </c:pt>
                <c:pt idx="33453">
                  <c:v>0.79729712962962962</c:v>
                </c:pt>
                <c:pt idx="33454">
                  <c:v>0.79729817129629632</c:v>
                </c:pt>
                <c:pt idx="33455">
                  <c:v>0.79729921296296302</c:v>
                </c:pt>
                <c:pt idx="33456">
                  <c:v>0.79730025462962961</c:v>
                </c:pt>
                <c:pt idx="33457">
                  <c:v>0.79730129629629631</c:v>
                </c:pt>
                <c:pt idx="33458">
                  <c:v>0.79730233796296301</c:v>
                </c:pt>
                <c:pt idx="33459">
                  <c:v>0.79730337962962972</c:v>
                </c:pt>
                <c:pt idx="33460">
                  <c:v>0.79730440972222227</c:v>
                </c:pt>
                <c:pt idx="33461">
                  <c:v>0.7973054629629629</c:v>
                </c:pt>
                <c:pt idx="33462">
                  <c:v>0.7973065046296296</c:v>
                </c:pt>
                <c:pt idx="33463">
                  <c:v>0.7973075462962963</c:v>
                </c:pt>
                <c:pt idx="33464">
                  <c:v>0.79730858796296289</c:v>
                </c:pt>
                <c:pt idx="33465">
                  <c:v>0.79730962962962959</c:v>
                </c:pt>
                <c:pt idx="33466">
                  <c:v>0.79731067129629629</c:v>
                </c:pt>
                <c:pt idx="33467">
                  <c:v>0.79731170138888885</c:v>
                </c:pt>
                <c:pt idx="33468">
                  <c:v>0.79731275462962969</c:v>
                </c:pt>
                <c:pt idx="33469">
                  <c:v>0.79731379629629628</c:v>
                </c:pt>
                <c:pt idx="33470">
                  <c:v>0.79731483796296299</c:v>
                </c:pt>
                <c:pt idx="33471">
                  <c:v>0.79731622685185188</c:v>
                </c:pt>
                <c:pt idx="33472">
                  <c:v>0.79731725694444444</c:v>
                </c:pt>
                <c:pt idx="33473">
                  <c:v>0.79731829861111114</c:v>
                </c:pt>
                <c:pt idx="33474">
                  <c:v>0.79731934027777784</c:v>
                </c:pt>
                <c:pt idx="33475">
                  <c:v>0.79732038194444443</c:v>
                </c:pt>
                <c:pt idx="33476">
                  <c:v>0.79732143518518528</c:v>
                </c:pt>
                <c:pt idx="33477">
                  <c:v>0.79732247685185176</c:v>
                </c:pt>
                <c:pt idx="33478">
                  <c:v>0.79732351851851846</c:v>
                </c:pt>
                <c:pt idx="33479">
                  <c:v>0.79732456018518516</c:v>
                </c:pt>
                <c:pt idx="33480">
                  <c:v>0.79732560185185186</c:v>
                </c:pt>
                <c:pt idx="33481">
                  <c:v>0.79732664351851845</c:v>
                </c:pt>
                <c:pt idx="33482">
                  <c:v>0.79732767361111112</c:v>
                </c:pt>
                <c:pt idx="33483">
                  <c:v>0.79732907407407405</c:v>
                </c:pt>
                <c:pt idx="33484">
                  <c:v>0.79733011574074075</c:v>
                </c:pt>
                <c:pt idx="33485">
                  <c:v>0.79733115740740734</c:v>
                </c:pt>
                <c:pt idx="33486">
                  <c:v>0.79733219907407404</c:v>
                </c:pt>
                <c:pt idx="33487">
                  <c:v>0.79733324074074075</c:v>
                </c:pt>
                <c:pt idx="33488">
                  <c:v>0.79733428240740745</c:v>
                </c:pt>
                <c:pt idx="33489">
                  <c:v>0.79733532407407404</c:v>
                </c:pt>
                <c:pt idx="33490">
                  <c:v>0.79733636574074074</c:v>
                </c:pt>
                <c:pt idx="33491">
                  <c:v>0.79733740740740744</c:v>
                </c:pt>
                <c:pt idx="33492">
                  <c:v>0.79733846064814806</c:v>
                </c:pt>
                <c:pt idx="33493">
                  <c:v>0.7973394791666667</c:v>
                </c:pt>
                <c:pt idx="33494">
                  <c:v>0.79734053240740732</c:v>
                </c:pt>
                <c:pt idx="33495">
                  <c:v>0.79734157407407402</c:v>
                </c:pt>
                <c:pt idx="33496">
                  <c:v>0.79734261574074072</c:v>
                </c:pt>
                <c:pt idx="33497">
                  <c:v>0.79734365740740742</c:v>
                </c:pt>
                <c:pt idx="33498">
                  <c:v>0.79734469907407401</c:v>
                </c:pt>
                <c:pt idx="33499">
                  <c:v>0.79734574074074072</c:v>
                </c:pt>
                <c:pt idx="33500">
                  <c:v>0.79734678240740742</c:v>
                </c:pt>
                <c:pt idx="33501">
                  <c:v>0.79734782407407412</c:v>
                </c:pt>
                <c:pt idx="33502">
                  <c:v>0.79734887731481485</c:v>
                </c:pt>
                <c:pt idx="33503">
                  <c:v>0.79734990740740741</c:v>
                </c:pt>
                <c:pt idx="33504">
                  <c:v>0.79735093749999997</c:v>
                </c:pt>
                <c:pt idx="33505">
                  <c:v>0.79735233796296301</c:v>
                </c:pt>
                <c:pt idx="33506">
                  <c:v>0.79735339120370374</c:v>
                </c:pt>
                <c:pt idx="33507">
                  <c:v>0.7973544212962963</c:v>
                </c:pt>
                <c:pt idx="33508">
                  <c:v>0.797355462962963</c:v>
                </c:pt>
                <c:pt idx="33509">
                  <c:v>0.7973565046296297</c:v>
                </c:pt>
                <c:pt idx="33510">
                  <c:v>0.7973575462962964</c:v>
                </c:pt>
                <c:pt idx="33511">
                  <c:v>0.79735858796296288</c:v>
                </c:pt>
                <c:pt idx="33512">
                  <c:v>0.79735962962962958</c:v>
                </c:pt>
                <c:pt idx="33513">
                  <c:v>0.79736067129629629</c:v>
                </c:pt>
                <c:pt idx="33514">
                  <c:v>0.79736171296296299</c:v>
                </c:pt>
                <c:pt idx="33515">
                  <c:v>0.79736274305555555</c:v>
                </c:pt>
                <c:pt idx="33516">
                  <c:v>0.79736379629629628</c:v>
                </c:pt>
                <c:pt idx="33517">
                  <c:v>0.79736483796296298</c:v>
                </c:pt>
                <c:pt idx="33518">
                  <c:v>0.79736587962962968</c:v>
                </c:pt>
                <c:pt idx="33519">
                  <c:v>0.79736692129629627</c:v>
                </c:pt>
                <c:pt idx="33520">
                  <c:v>0.79736796296296297</c:v>
                </c:pt>
                <c:pt idx="33521">
                  <c:v>0.79736900462962967</c:v>
                </c:pt>
                <c:pt idx="33522">
                  <c:v>0.79737004629629638</c:v>
                </c:pt>
                <c:pt idx="33523">
                  <c:v>0.79737108796296285</c:v>
                </c:pt>
                <c:pt idx="33524">
                  <c:v>0.79737212962962956</c:v>
                </c:pt>
                <c:pt idx="33525">
                  <c:v>0.79737351851851856</c:v>
                </c:pt>
                <c:pt idx="33526">
                  <c:v>0.79737454861111112</c:v>
                </c:pt>
                <c:pt idx="33527">
                  <c:v>0.79737560185185175</c:v>
                </c:pt>
                <c:pt idx="33528">
                  <c:v>0.79737664351851845</c:v>
                </c:pt>
                <c:pt idx="33529">
                  <c:v>0.79737768518518515</c:v>
                </c:pt>
                <c:pt idx="33530">
                  <c:v>0.79737872685185185</c:v>
                </c:pt>
                <c:pt idx="33531">
                  <c:v>0.79737976851851855</c:v>
                </c:pt>
                <c:pt idx="33532">
                  <c:v>0.79738081018518514</c:v>
                </c:pt>
                <c:pt idx="33533">
                  <c:v>0.79738185185185184</c:v>
                </c:pt>
                <c:pt idx="33534">
                  <c:v>0.79738289351851854</c:v>
                </c:pt>
                <c:pt idx="33535">
                  <c:v>0.79738393518518524</c:v>
                </c:pt>
                <c:pt idx="33536">
                  <c:v>0.79738497685185183</c:v>
                </c:pt>
                <c:pt idx="33537">
                  <c:v>0.7973860069444445</c:v>
                </c:pt>
                <c:pt idx="33538">
                  <c:v>0.79738706018518524</c:v>
                </c:pt>
                <c:pt idx="33539">
                  <c:v>0.79738810185185194</c:v>
                </c:pt>
                <c:pt idx="33540">
                  <c:v>0.79738914351851842</c:v>
                </c:pt>
                <c:pt idx="33541">
                  <c:v>0.79739018518518512</c:v>
                </c:pt>
                <c:pt idx="33542">
                  <c:v>0.79739122685185182</c:v>
                </c:pt>
                <c:pt idx="33543">
                  <c:v>0.79739226851851852</c:v>
                </c:pt>
                <c:pt idx="33544">
                  <c:v>0.79739331018518522</c:v>
                </c:pt>
                <c:pt idx="33545">
                  <c:v>0.79739435185185181</c:v>
                </c:pt>
                <c:pt idx="33546">
                  <c:v>0.79739539351851851</c:v>
                </c:pt>
                <c:pt idx="33547">
                  <c:v>0.79739646990740731</c:v>
                </c:pt>
                <c:pt idx="33548">
                  <c:v>0.79739746527777777</c:v>
                </c:pt>
                <c:pt idx="33549">
                  <c:v>0.79739851851851851</c:v>
                </c:pt>
                <c:pt idx="33550">
                  <c:v>0.79739956018518521</c:v>
                </c:pt>
                <c:pt idx="33551">
                  <c:v>0.79740060185185191</c:v>
                </c:pt>
                <c:pt idx="33552">
                  <c:v>0.79740164351851861</c:v>
                </c:pt>
                <c:pt idx="33553">
                  <c:v>0.79740268518518509</c:v>
                </c:pt>
                <c:pt idx="33554">
                  <c:v>0.79740372685185179</c:v>
                </c:pt>
                <c:pt idx="33555">
                  <c:v>0.79740476851851849</c:v>
                </c:pt>
                <c:pt idx="33556">
                  <c:v>0.79740581018518519</c:v>
                </c:pt>
                <c:pt idx="33557">
                  <c:v>0.79740685185185178</c:v>
                </c:pt>
                <c:pt idx="33558">
                  <c:v>0.79740789351851848</c:v>
                </c:pt>
                <c:pt idx="33559">
                  <c:v>0.79740892361111104</c:v>
                </c:pt>
                <c:pt idx="33560">
                  <c:v>0.79741032407407408</c:v>
                </c:pt>
                <c:pt idx="33561">
                  <c:v>0.79741136574074067</c:v>
                </c:pt>
                <c:pt idx="33562">
                  <c:v>0.79741240740740738</c:v>
                </c:pt>
                <c:pt idx="33563">
                  <c:v>0.79741344907407408</c:v>
                </c:pt>
                <c:pt idx="33564">
                  <c:v>0.79741449074074078</c:v>
                </c:pt>
                <c:pt idx="33565">
                  <c:v>0.79741553240740748</c:v>
                </c:pt>
                <c:pt idx="33566">
                  <c:v>0.79741657407407407</c:v>
                </c:pt>
                <c:pt idx="33567">
                  <c:v>0.79741761574074077</c:v>
                </c:pt>
                <c:pt idx="33568">
                  <c:v>0.79741865740740747</c:v>
                </c:pt>
                <c:pt idx="33569">
                  <c:v>0.79741969907407417</c:v>
                </c:pt>
                <c:pt idx="33570">
                  <c:v>0.79742074074074065</c:v>
                </c:pt>
                <c:pt idx="33571">
                  <c:v>0.79742178240740735</c:v>
                </c:pt>
                <c:pt idx="33572">
                  <c:v>0.79742283564814809</c:v>
                </c:pt>
                <c:pt idx="33573">
                  <c:v>0.79742386574074076</c:v>
                </c:pt>
                <c:pt idx="33574">
                  <c:v>0.79742490740740735</c:v>
                </c:pt>
                <c:pt idx="33575">
                  <c:v>0.79742594907407405</c:v>
                </c:pt>
                <c:pt idx="33576">
                  <c:v>0.79742699074074075</c:v>
                </c:pt>
                <c:pt idx="33577">
                  <c:v>0.79742803240740745</c:v>
                </c:pt>
                <c:pt idx="33578">
                  <c:v>0.79742907407407404</c:v>
                </c:pt>
                <c:pt idx="33579">
                  <c:v>0.79743011574074074</c:v>
                </c:pt>
                <c:pt idx="33580">
                  <c:v>0.79743115740740744</c:v>
                </c:pt>
                <c:pt idx="33581">
                  <c:v>0.79743219907407414</c:v>
                </c:pt>
                <c:pt idx="33582">
                  <c:v>0.79743324074074085</c:v>
                </c:pt>
                <c:pt idx="33583">
                  <c:v>0.79743428240740732</c:v>
                </c:pt>
                <c:pt idx="33584">
                  <c:v>0.79743532407407403</c:v>
                </c:pt>
                <c:pt idx="33585">
                  <c:v>0.79743636574074073</c:v>
                </c:pt>
                <c:pt idx="33586">
                  <c:v>0.79743740740740743</c:v>
                </c:pt>
                <c:pt idx="33587">
                  <c:v>0.79743844907407402</c:v>
                </c:pt>
                <c:pt idx="33588">
                  <c:v>0.79743949074074072</c:v>
                </c:pt>
                <c:pt idx="33589">
                  <c:v>0.79744053240740742</c:v>
                </c:pt>
                <c:pt idx="33590">
                  <c:v>0.79744158564814815</c:v>
                </c:pt>
                <c:pt idx="33591">
                  <c:v>0.79744261574074071</c:v>
                </c:pt>
                <c:pt idx="33592">
                  <c:v>0.79744364583333338</c:v>
                </c:pt>
                <c:pt idx="33593">
                  <c:v>0.79744469907407411</c:v>
                </c:pt>
                <c:pt idx="33594">
                  <c:v>0.79744574074074082</c:v>
                </c:pt>
                <c:pt idx="33595">
                  <c:v>0.79744678240740752</c:v>
                </c:pt>
                <c:pt idx="33596">
                  <c:v>0.797447824074074</c:v>
                </c:pt>
                <c:pt idx="33597">
                  <c:v>0.7974488657407407</c:v>
                </c:pt>
                <c:pt idx="33598">
                  <c:v>0.7974499074074074</c:v>
                </c:pt>
                <c:pt idx="33599">
                  <c:v>0.7974509490740741</c:v>
                </c:pt>
                <c:pt idx="33600">
                  <c:v>0.79745199074074069</c:v>
                </c:pt>
                <c:pt idx="33601">
                  <c:v>0.79745303240740739</c:v>
                </c:pt>
                <c:pt idx="33602">
                  <c:v>0.79745407407407409</c:v>
                </c:pt>
                <c:pt idx="33603">
                  <c:v>0.79745510416666665</c:v>
                </c:pt>
                <c:pt idx="33604">
                  <c:v>0.79745615740740738</c:v>
                </c:pt>
                <c:pt idx="33605">
                  <c:v>0.79745719907407409</c:v>
                </c:pt>
                <c:pt idx="33606">
                  <c:v>0.79745824074074079</c:v>
                </c:pt>
                <c:pt idx="33607">
                  <c:v>0.79745928240740749</c:v>
                </c:pt>
                <c:pt idx="33608">
                  <c:v>0.79746032407407397</c:v>
                </c:pt>
                <c:pt idx="33609">
                  <c:v>0.79746136574074067</c:v>
                </c:pt>
                <c:pt idx="33610">
                  <c:v>0.79746240740740737</c:v>
                </c:pt>
                <c:pt idx="33611">
                  <c:v>0.79746344907407407</c:v>
                </c:pt>
                <c:pt idx="33612">
                  <c:v>0.79746449074074077</c:v>
                </c:pt>
                <c:pt idx="33613">
                  <c:v>0.79746553240740736</c:v>
                </c:pt>
                <c:pt idx="33614">
                  <c:v>0.79746656250000003</c:v>
                </c:pt>
                <c:pt idx="33615">
                  <c:v>0.79746761574074077</c:v>
                </c:pt>
                <c:pt idx="33616">
                  <c:v>0.79746865740740747</c:v>
                </c:pt>
                <c:pt idx="33617">
                  <c:v>0.79746936342592589</c:v>
                </c:pt>
                <c:pt idx="33618">
                  <c:v>0.79747039351851845</c:v>
                </c:pt>
                <c:pt idx="33619">
                  <c:v>0.79747143518518515</c:v>
                </c:pt>
                <c:pt idx="33620">
                  <c:v>0.79747247685185185</c:v>
                </c:pt>
                <c:pt idx="33621">
                  <c:v>0.79747351851851855</c:v>
                </c:pt>
                <c:pt idx="33622">
                  <c:v>0.79747456018518514</c:v>
                </c:pt>
                <c:pt idx="33623">
                  <c:v>0.79747560185185185</c:v>
                </c:pt>
                <c:pt idx="33624">
                  <c:v>0.7974766319444444</c:v>
                </c:pt>
                <c:pt idx="33625">
                  <c:v>0.7974776736111111</c:v>
                </c:pt>
                <c:pt idx="33626">
                  <c:v>0.79747872685185184</c:v>
                </c:pt>
                <c:pt idx="33627">
                  <c:v>0.79747976851851854</c:v>
                </c:pt>
                <c:pt idx="33628">
                  <c:v>0.79748081018518524</c:v>
                </c:pt>
                <c:pt idx="33629">
                  <c:v>0.79748185185185194</c:v>
                </c:pt>
                <c:pt idx="33630">
                  <c:v>0.79748289351851842</c:v>
                </c:pt>
                <c:pt idx="33631">
                  <c:v>0.79748393518518512</c:v>
                </c:pt>
                <c:pt idx="33632">
                  <c:v>0.79748497685185182</c:v>
                </c:pt>
                <c:pt idx="33633">
                  <c:v>0.79748601851851852</c:v>
                </c:pt>
                <c:pt idx="33634">
                  <c:v>0.79748706018518511</c:v>
                </c:pt>
                <c:pt idx="33635">
                  <c:v>0.79748810185185182</c:v>
                </c:pt>
                <c:pt idx="33636">
                  <c:v>0.79748982638888888</c:v>
                </c:pt>
                <c:pt idx="33637">
                  <c:v>0.79749087962962972</c:v>
                </c:pt>
                <c:pt idx="33638">
                  <c:v>0.7974919212962962</c:v>
                </c:pt>
                <c:pt idx="33639">
                  <c:v>0.7974929629629629</c:v>
                </c:pt>
                <c:pt idx="33640">
                  <c:v>0.7974940046296296</c:v>
                </c:pt>
                <c:pt idx="33641">
                  <c:v>0.79749504629629631</c:v>
                </c:pt>
                <c:pt idx="33642">
                  <c:v>0.7974960879629629</c:v>
                </c:pt>
                <c:pt idx="33643">
                  <c:v>0.79749711805555556</c:v>
                </c:pt>
                <c:pt idx="33644">
                  <c:v>0.7974981712962963</c:v>
                </c:pt>
                <c:pt idx="33645">
                  <c:v>0.797499212962963</c:v>
                </c:pt>
                <c:pt idx="33646">
                  <c:v>0.7975002546296297</c:v>
                </c:pt>
                <c:pt idx="33647">
                  <c:v>0.79750128472222226</c:v>
                </c:pt>
                <c:pt idx="33648">
                  <c:v>0.79750233796296299</c:v>
                </c:pt>
                <c:pt idx="33649">
                  <c:v>0.79750337962962969</c:v>
                </c:pt>
                <c:pt idx="33650">
                  <c:v>0.7975044212962964</c:v>
                </c:pt>
                <c:pt idx="33651">
                  <c:v>0.79750546296296287</c:v>
                </c:pt>
                <c:pt idx="33652">
                  <c:v>0.79750650462962958</c:v>
                </c:pt>
                <c:pt idx="33653">
                  <c:v>0.79750754629629628</c:v>
                </c:pt>
                <c:pt idx="33654">
                  <c:v>0.79750858796296298</c:v>
                </c:pt>
                <c:pt idx="33655">
                  <c:v>0.79750962962962957</c:v>
                </c:pt>
                <c:pt idx="33656">
                  <c:v>0.79751067129629627</c:v>
                </c:pt>
                <c:pt idx="33657">
                  <c:v>0.79751171296296297</c:v>
                </c:pt>
                <c:pt idx="33658">
                  <c:v>0.79751274305555553</c:v>
                </c:pt>
                <c:pt idx="33659">
                  <c:v>0.79751379629629626</c:v>
                </c:pt>
                <c:pt idx="33660">
                  <c:v>0.79751449074074066</c:v>
                </c:pt>
                <c:pt idx="33661">
                  <c:v>0.79751553240740736</c:v>
                </c:pt>
                <c:pt idx="33662">
                  <c:v>0.79751658564814809</c:v>
                </c:pt>
                <c:pt idx="33663">
                  <c:v>0.79751761574074076</c:v>
                </c:pt>
                <c:pt idx="33664">
                  <c:v>0.79751865740740735</c:v>
                </c:pt>
                <c:pt idx="33665">
                  <c:v>0.79751969907407405</c:v>
                </c:pt>
                <c:pt idx="33666">
                  <c:v>0.79752074074074075</c:v>
                </c:pt>
                <c:pt idx="33667">
                  <c:v>0.79752178240740745</c:v>
                </c:pt>
                <c:pt idx="33668">
                  <c:v>0.79752282407407404</c:v>
                </c:pt>
                <c:pt idx="33669">
                  <c:v>0.79752387731481489</c:v>
                </c:pt>
                <c:pt idx="33670">
                  <c:v>0.79752490740740745</c:v>
                </c:pt>
                <c:pt idx="33671">
                  <c:v>0.79752594907407415</c:v>
                </c:pt>
                <c:pt idx="33672">
                  <c:v>0.79752699074074085</c:v>
                </c:pt>
                <c:pt idx="33673">
                  <c:v>0.79752803240740733</c:v>
                </c:pt>
                <c:pt idx="33674">
                  <c:v>0.79752907407407403</c:v>
                </c:pt>
                <c:pt idx="33675">
                  <c:v>0.79753011574074073</c:v>
                </c:pt>
                <c:pt idx="33676">
                  <c:v>0.79753115740740743</c:v>
                </c:pt>
                <c:pt idx="33677">
                  <c:v>0.79753218749999999</c:v>
                </c:pt>
                <c:pt idx="33678">
                  <c:v>0.79753324074074072</c:v>
                </c:pt>
                <c:pt idx="33679">
                  <c:v>0.79753428240740742</c:v>
                </c:pt>
                <c:pt idx="33680">
                  <c:v>0.79753532407407413</c:v>
                </c:pt>
                <c:pt idx="33681">
                  <c:v>0.79753636574074072</c:v>
                </c:pt>
                <c:pt idx="33682">
                  <c:v>0.79753707175925925</c:v>
                </c:pt>
                <c:pt idx="33683">
                  <c:v>0.79753810185185181</c:v>
                </c:pt>
                <c:pt idx="33684">
                  <c:v>0.79753881944444449</c:v>
                </c:pt>
                <c:pt idx="33685">
                  <c:v>0.79753983796296302</c:v>
                </c:pt>
                <c:pt idx="33686">
                  <c:v>0.79754087962962961</c:v>
                </c:pt>
                <c:pt idx="33687">
                  <c:v>0.79754192129629631</c:v>
                </c:pt>
                <c:pt idx="33688">
                  <c:v>0.79754296296296301</c:v>
                </c:pt>
                <c:pt idx="33689">
                  <c:v>0.79754400462962971</c:v>
                </c:pt>
                <c:pt idx="33690">
                  <c:v>0.79754504629629619</c:v>
                </c:pt>
                <c:pt idx="33691">
                  <c:v>0.79754608796296289</c:v>
                </c:pt>
                <c:pt idx="33692">
                  <c:v>0.79754746527777776</c:v>
                </c:pt>
                <c:pt idx="33693">
                  <c:v>0.7975485185185186</c:v>
                </c:pt>
                <c:pt idx="33694">
                  <c:v>0.79754956018518508</c:v>
                </c:pt>
                <c:pt idx="33695">
                  <c:v>0.79755060185185178</c:v>
                </c:pt>
                <c:pt idx="33696">
                  <c:v>0.79755164351851848</c:v>
                </c:pt>
                <c:pt idx="33697">
                  <c:v>0.79755268518518518</c:v>
                </c:pt>
                <c:pt idx="33698">
                  <c:v>0.79755372685185189</c:v>
                </c:pt>
                <c:pt idx="33699">
                  <c:v>0.79755476851851848</c:v>
                </c:pt>
                <c:pt idx="33700">
                  <c:v>0.79755582175925932</c:v>
                </c:pt>
                <c:pt idx="33701">
                  <c:v>0.79755685185185188</c:v>
                </c:pt>
                <c:pt idx="33702">
                  <c:v>0.79755789351851858</c:v>
                </c:pt>
                <c:pt idx="33703">
                  <c:v>0.79755892361111114</c:v>
                </c:pt>
                <c:pt idx="33704">
                  <c:v>0.79755962962962956</c:v>
                </c:pt>
                <c:pt idx="33705">
                  <c:v>0.79756067129629626</c:v>
                </c:pt>
                <c:pt idx="33706">
                  <c:v>0.7975613773148148</c:v>
                </c:pt>
                <c:pt idx="33707">
                  <c:v>0.79756240740740747</c:v>
                </c:pt>
                <c:pt idx="33708">
                  <c:v>0.79756344907407406</c:v>
                </c:pt>
                <c:pt idx="33709">
                  <c:v>0.79756449074074076</c:v>
                </c:pt>
                <c:pt idx="33710">
                  <c:v>0.79756553240740746</c:v>
                </c:pt>
                <c:pt idx="33711">
                  <c:v>0.79756657407407416</c:v>
                </c:pt>
                <c:pt idx="33712">
                  <c:v>0.79756761574074064</c:v>
                </c:pt>
                <c:pt idx="33713">
                  <c:v>0.79756865740740734</c:v>
                </c:pt>
                <c:pt idx="33714">
                  <c:v>0.79756969907407405</c:v>
                </c:pt>
                <c:pt idx="33715">
                  <c:v>0.7975707291666666</c:v>
                </c:pt>
                <c:pt idx="33716">
                  <c:v>0.79757178240740734</c:v>
                </c:pt>
                <c:pt idx="33717">
                  <c:v>0.79757281250000001</c:v>
                </c:pt>
                <c:pt idx="33718">
                  <c:v>0.79757355324074075</c:v>
                </c:pt>
                <c:pt idx="33719">
                  <c:v>0.79757456018518524</c:v>
                </c:pt>
                <c:pt idx="33720">
                  <c:v>0.79757526620370367</c:v>
                </c:pt>
                <c:pt idx="33721">
                  <c:v>0.79757630787037037</c:v>
                </c:pt>
                <c:pt idx="33722">
                  <c:v>0.79757733796296293</c:v>
                </c:pt>
                <c:pt idx="33723">
                  <c:v>0.79757837962962963</c:v>
                </c:pt>
                <c:pt idx="33724">
                  <c:v>0.79757942129629633</c:v>
                </c:pt>
                <c:pt idx="33725">
                  <c:v>0.79758046296296303</c:v>
                </c:pt>
                <c:pt idx="33726">
                  <c:v>0.79758150462962962</c:v>
                </c:pt>
                <c:pt idx="33727">
                  <c:v>0.79758219907407402</c:v>
                </c:pt>
                <c:pt idx="33728">
                  <c:v>0.79758324074074072</c:v>
                </c:pt>
                <c:pt idx="33729">
                  <c:v>0.79758393518518522</c:v>
                </c:pt>
                <c:pt idx="33730">
                  <c:v>0.79758497685185192</c:v>
                </c:pt>
                <c:pt idx="33731">
                  <c:v>0.79758601851851851</c:v>
                </c:pt>
                <c:pt idx="33732">
                  <c:v>0.79758706018518521</c:v>
                </c:pt>
                <c:pt idx="33733">
                  <c:v>0.79758811342592584</c:v>
                </c:pt>
                <c:pt idx="33734">
                  <c:v>0.79758914351851862</c:v>
                </c:pt>
                <c:pt idx="33735">
                  <c:v>0.7975901851851851</c:v>
                </c:pt>
                <c:pt idx="33736">
                  <c:v>0.7975912268518518</c:v>
                </c:pt>
                <c:pt idx="33737">
                  <c:v>0.7975922685185185</c:v>
                </c:pt>
                <c:pt idx="33738">
                  <c:v>0.79759329861111106</c:v>
                </c:pt>
                <c:pt idx="33739">
                  <c:v>0.79759435185185179</c:v>
                </c:pt>
                <c:pt idx="33740">
                  <c:v>0.79759538194444446</c:v>
                </c:pt>
                <c:pt idx="33741">
                  <c:v>0.79759609953703714</c:v>
                </c:pt>
                <c:pt idx="33742">
                  <c:v>0.79759711805555555</c:v>
                </c:pt>
                <c:pt idx="33743">
                  <c:v>0.79759782407407409</c:v>
                </c:pt>
                <c:pt idx="33744">
                  <c:v>0.79759886574074068</c:v>
                </c:pt>
                <c:pt idx="33745">
                  <c:v>0.79759990740740738</c:v>
                </c:pt>
                <c:pt idx="33746">
                  <c:v>0.79760094907407408</c:v>
                </c:pt>
                <c:pt idx="33747">
                  <c:v>0.79760199074074078</c:v>
                </c:pt>
                <c:pt idx="33748">
                  <c:v>0.79760303240740738</c:v>
                </c:pt>
                <c:pt idx="33749">
                  <c:v>0.79760407407407408</c:v>
                </c:pt>
                <c:pt idx="33750">
                  <c:v>0.79760546296296297</c:v>
                </c:pt>
                <c:pt idx="33751">
                  <c:v>0.79760650462962968</c:v>
                </c:pt>
                <c:pt idx="33752">
                  <c:v>0.79760754629629627</c:v>
                </c:pt>
                <c:pt idx="33753">
                  <c:v>0.79760858796296297</c:v>
                </c:pt>
                <c:pt idx="33754">
                  <c:v>0.79760961805555552</c:v>
                </c:pt>
                <c:pt idx="33755">
                  <c:v>0.79761065972222223</c:v>
                </c:pt>
                <c:pt idx="33756">
                  <c:v>0.79761171296296307</c:v>
                </c:pt>
                <c:pt idx="33757">
                  <c:v>0.79761275462962955</c:v>
                </c:pt>
                <c:pt idx="33758">
                  <c:v>0.79761380787037039</c:v>
                </c:pt>
                <c:pt idx="33759">
                  <c:v>0.79761483796296295</c:v>
                </c:pt>
                <c:pt idx="33760">
                  <c:v>0.79761587962962965</c:v>
                </c:pt>
                <c:pt idx="33761">
                  <c:v>0.79761692129629624</c:v>
                </c:pt>
                <c:pt idx="33762">
                  <c:v>0.79761796296296295</c:v>
                </c:pt>
                <c:pt idx="33763">
                  <c:v>0.79761868055555551</c:v>
                </c:pt>
                <c:pt idx="33764">
                  <c:v>0.79761969907407415</c:v>
                </c:pt>
                <c:pt idx="33765">
                  <c:v>0.79762041666666672</c:v>
                </c:pt>
                <c:pt idx="33766">
                  <c:v>0.79762143518518513</c:v>
                </c:pt>
                <c:pt idx="33767">
                  <c:v>0.79762247685185184</c:v>
                </c:pt>
                <c:pt idx="33768">
                  <c:v>0.79762351851851854</c:v>
                </c:pt>
                <c:pt idx="33769">
                  <c:v>0.79762456018518524</c:v>
                </c:pt>
                <c:pt idx="33770">
                  <c:v>0.79762560185185183</c:v>
                </c:pt>
                <c:pt idx="33771">
                  <c:v>0.79762665509259267</c:v>
                </c:pt>
                <c:pt idx="33772">
                  <c:v>0.79762769675925915</c:v>
                </c:pt>
                <c:pt idx="33773">
                  <c:v>0.79762872685185193</c:v>
                </c:pt>
                <c:pt idx="33774">
                  <c:v>0.79762976851851841</c:v>
                </c:pt>
                <c:pt idx="33775">
                  <c:v>0.79763081018518511</c:v>
                </c:pt>
                <c:pt idx="33776">
                  <c:v>0.79763186342592596</c:v>
                </c:pt>
                <c:pt idx="33777">
                  <c:v>0.79763256944444449</c:v>
                </c:pt>
                <c:pt idx="33778">
                  <c:v>0.79763359953703705</c:v>
                </c:pt>
                <c:pt idx="33779">
                  <c:v>0.79763430555555559</c:v>
                </c:pt>
                <c:pt idx="33780">
                  <c:v>0.797635324074074</c:v>
                </c:pt>
                <c:pt idx="33781">
                  <c:v>0.7976363657407407</c:v>
                </c:pt>
                <c:pt idx="33782">
                  <c:v>0.79763740740740741</c:v>
                </c:pt>
                <c:pt idx="33783">
                  <c:v>0.79763846064814814</c:v>
                </c:pt>
                <c:pt idx="33784">
                  <c:v>0.79763950231481484</c:v>
                </c:pt>
                <c:pt idx="33785">
                  <c:v>0.7976405324074074</c:v>
                </c:pt>
                <c:pt idx="33786">
                  <c:v>0.79764158564814813</c:v>
                </c:pt>
                <c:pt idx="33787">
                  <c:v>0.79764262731481483</c:v>
                </c:pt>
                <c:pt idx="33788">
                  <c:v>0.79764366898148154</c:v>
                </c:pt>
                <c:pt idx="33789">
                  <c:v>0.79764471064814824</c:v>
                </c:pt>
                <c:pt idx="33790">
                  <c:v>0.79764575231481472</c:v>
                </c:pt>
                <c:pt idx="33791">
                  <c:v>0.79764645833333336</c:v>
                </c:pt>
                <c:pt idx="33792">
                  <c:v>0.79764747685185178</c:v>
                </c:pt>
                <c:pt idx="33793">
                  <c:v>0.79764818287037043</c:v>
                </c:pt>
                <c:pt idx="33794">
                  <c:v>0.79764922453703713</c:v>
                </c:pt>
                <c:pt idx="33795">
                  <c:v>0.79765026620370361</c:v>
                </c:pt>
                <c:pt idx="33796">
                  <c:v>0.79765129629629639</c:v>
                </c:pt>
                <c:pt idx="33797">
                  <c:v>0.79765233796296287</c:v>
                </c:pt>
                <c:pt idx="33798">
                  <c:v>0.79765339120370371</c:v>
                </c:pt>
                <c:pt idx="33799">
                  <c:v>0.7976544328703703</c:v>
                </c:pt>
                <c:pt idx="33800">
                  <c:v>0.79765513888888895</c:v>
                </c:pt>
                <c:pt idx="33801">
                  <c:v>0.79765616898148151</c:v>
                </c:pt>
                <c:pt idx="33802">
                  <c:v>0.79765687499999993</c:v>
                </c:pt>
                <c:pt idx="33803">
                  <c:v>0.79765791666666663</c:v>
                </c:pt>
                <c:pt idx="33804">
                  <c:v>0.79765861111111114</c:v>
                </c:pt>
                <c:pt idx="33805">
                  <c:v>0.79765962962962966</c:v>
                </c:pt>
                <c:pt idx="33806">
                  <c:v>0.79766033564814809</c:v>
                </c:pt>
                <c:pt idx="33807">
                  <c:v>0.79766137731481479</c:v>
                </c:pt>
                <c:pt idx="33808">
                  <c:v>0.79766208333333333</c:v>
                </c:pt>
                <c:pt idx="33809">
                  <c:v>0.797663113425926</c:v>
                </c:pt>
                <c:pt idx="33810">
                  <c:v>0.79766414351851855</c:v>
                </c:pt>
                <c:pt idx="33811">
                  <c:v>0.79766484953703698</c:v>
                </c:pt>
                <c:pt idx="33812">
                  <c:v>0.79766554398148148</c:v>
                </c:pt>
                <c:pt idx="33813">
                  <c:v>0.79766657407407404</c:v>
                </c:pt>
                <c:pt idx="33814">
                  <c:v>0.79766729166666661</c:v>
                </c:pt>
                <c:pt idx="33815">
                  <c:v>0.79766832175925917</c:v>
                </c:pt>
                <c:pt idx="33816">
                  <c:v>0.79766903935185185</c:v>
                </c:pt>
                <c:pt idx="33817">
                  <c:v>0.79767006944444441</c:v>
                </c:pt>
                <c:pt idx="33818">
                  <c:v>0.7976707638888888</c:v>
                </c:pt>
                <c:pt idx="33819">
                  <c:v>0.79767179398148158</c:v>
                </c:pt>
                <c:pt idx="33820">
                  <c:v>0.79767250000000001</c:v>
                </c:pt>
                <c:pt idx="33821">
                  <c:v>0.79767353009259256</c:v>
                </c:pt>
                <c:pt idx="33822">
                  <c:v>0.79767423611111121</c:v>
                </c:pt>
                <c:pt idx="33823">
                  <c:v>0.79767526620370377</c:v>
                </c:pt>
                <c:pt idx="33824">
                  <c:v>0.7976759722222222</c:v>
                </c:pt>
                <c:pt idx="33825">
                  <c:v>0.79767700231481475</c:v>
                </c:pt>
                <c:pt idx="33826">
                  <c:v>0.79767771990740732</c:v>
                </c:pt>
                <c:pt idx="33827">
                  <c:v>0.79767873842592596</c:v>
                </c:pt>
                <c:pt idx="33828">
                  <c:v>0.79767980324074073</c:v>
                </c:pt>
                <c:pt idx="33829">
                  <c:v>0.79768083333333328</c:v>
                </c:pt>
                <c:pt idx="33830">
                  <c:v>0.79768186342592584</c:v>
                </c:pt>
                <c:pt idx="33831">
                  <c:v>0.79768290509259254</c:v>
                </c:pt>
                <c:pt idx="33832">
                  <c:v>0.79768394675925924</c:v>
                </c:pt>
                <c:pt idx="33833">
                  <c:v>0.79768498842592594</c:v>
                </c:pt>
                <c:pt idx="33834">
                  <c:v>0.79768603009259254</c:v>
                </c:pt>
                <c:pt idx="33835">
                  <c:v>0.79768707175925924</c:v>
                </c:pt>
                <c:pt idx="33836">
                  <c:v>0.79768811342592594</c:v>
                </c:pt>
                <c:pt idx="33837">
                  <c:v>0.79768915509259264</c:v>
                </c:pt>
                <c:pt idx="33838">
                  <c:v>0.79769020833333337</c:v>
                </c:pt>
                <c:pt idx="33839">
                  <c:v>0.79769123842592593</c:v>
                </c:pt>
                <c:pt idx="33840">
                  <c:v>0.79769229166666678</c:v>
                </c:pt>
                <c:pt idx="33841">
                  <c:v>0.79769332175925933</c:v>
                </c:pt>
                <c:pt idx="33842">
                  <c:v>0.79769437499999996</c:v>
                </c:pt>
                <c:pt idx="33843">
                  <c:v>0.79769541666666666</c:v>
                </c:pt>
                <c:pt idx="33844">
                  <c:v>0.79769644675925921</c:v>
                </c:pt>
                <c:pt idx="33845">
                  <c:v>0.79769748842592592</c:v>
                </c:pt>
                <c:pt idx="33846">
                  <c:v>0.79769853009259262</c:v>
                </c:pt>
                <c:pt idx="33847">
                  <c:v>0.79769958333333335</c:v>
                </c:pt>
                <c:pt idx="33848">
                  <c:v>0.79770062500000005</c:v>
                </c:pt>
                <c:pt idx="33849">
                  <c:v>0.79770133101851848</c:v>
                </c:pt>
                <c:pt idx="33850">
                  <c:v>0.79770236111111104</c:v>
                </c:pt>
                <c:pt idx="33851">
                  <c:v>0.79770307870370372</c:v>
                </c:pt>
                <c:pt idx="33852">
                  <c:v>0.79770409722222224</c:v>
                </c:pt>
                <c:pt idx="33853">
                  <c:v>0.79770513888888894</c:v>
                </c:pt>
                <c:pt idx="33854">
                  <c:v>0.79770618055555553</c:v>
                </c:pt>
                <c:pt idx="33855">
                  <c:v>0.79770722222222223</c:v>
                </c:pt>
                <c:pt idx="33856">
                  <c:v>0.79770826388888894</c:v>
                </c:pt>
                <c:pt idx="33857">
                  <c:v>0.79770929398148149</c:v>
                </c:pt>
                <c:pt idx="33858">
                  <c:v>0.79771033564814819</c:v>
                </c:pt>
                <c:pt idx="33859">
                  <c:v>0.79771138888888882</c:v>
                </c:pt>
                <c:pt idx="33860">
                  <c:v>0.79771243055555552</c:v>
                </c:pt>
                <c:pt idx="33861">
                  <c:v>0.79771347222222222</c:v>
                </c:pt>
                <c:pt idx="33862">
                  <c:v>0.79771451388888892</c:v>
                </c:pt>
                <c:pt idx="33863">
                  <c:v>0.79771521990740746</c:v>
                </c:pt>
                <c:pt idx="33864">
                  <c:v>0.79771625000000002</c:v>
                </c:pt>
                <c:pt idx="33865">
                  <c:v>0.79771696759259259</c:v>
                </c:pt>
                <c:pt idx="33866">
                  <c:v>0.79771799768518514</c:v>
                </c:pt>
                <c:pt idx="33867">
                  <c:v>0.79771902777777781</c:v>
                </c:pt>
                <c:pt idx="33868">
                  <c:v>0.7977200694444444</c:v>
                </c:pt>
                <c:pt idx="33869">
                  <c:v>0.79772112268518525</c:v>
                </c:pt>
                <c:pt idx="33870">
                  <c:v>0.7977221527777778</c:v>
                </c:pt>
                <c:pt idx="33871">
                  <c:v>0.79772319444444451</c:v>
                </c:pt>
                <c:pt idx="33872">
                  <c:v>0.79772390046296293</c:v>
                </c:pt>
                <c:pt idx="33873">
                  <c:v>0.79772493055555549</c:v>
                </c:pt>
                <c:pt idx="33874">
                  <c:v>0.79772563657407414</c:v>
                </c:pt>
                <c:pt idx="33875">
                  <c:v>0.79772666666666669</c:v>
                </c:pt>
                <c:pt idx="33876">
                  <c:v>0.7977277083333334</c:v>
                </c:pt>
                <c:pt idx="33877">
                  <c:v>0.79772874999999999</c:v>
                </c:pt>
                <c:pt idx="33878">
                  <c:v>0.79772979166666669</c:v>
                </c:pt>
                <c:pt idx="33879">
                  <c:v>0.79773083333333339</c:v>
                </c:pt>
                <c:pt idx="33880">
                  <c:v>0.79773187500000009</c:v>
                </c:pt>
                <c:pt idx="33881">
                  <c:v>0.79773291666666657</c:v>
                </c:pt>
                <c:pt idx="33882">
                  <c:v>0.79773395833333327</c:v>
                </c:pt>
                <c:pt idx="33883">
                  <c:v>0.79773499999999997</c:v>
                </c:pt>
                <c:pt idx="33884">
                  <c:v>0.79773604166666667</c:v>
                </c:pt>
                <c:pt idx="33885">
                  <c:v>0.79773708333333326</c:v>
                </c:pt>
                <c:pt idx="33886">
                  <c:v>0.79773778935185191</c:v>
                </c:pt>
                <c:pt idx="33887">
                  <c:v>0.79773881944444447</c:v>
                </c:pt>
                <c:pt idx="33888">
                  <c:v>0.79773953703703704</c:v>
                </c:pt>
                <c:pt idx="33889">
                  <c:v>0.79774055555555556</c:v>
                </c:pt>
                <c:pt idx="33890">
                  <c:v>0.79774159722222215</c:v>
                </c:pt>
                <c:pt idx="33891">
                  <c:v>0.79774263888888886</c:v>
                </c:pt>
                <c:pt idx="33892">
                  <c:v>0.7977436921296297</c:v>
                </c:pt>
                <c:pt idx="33893">
                  <c:v>0.79774506944444445</c:v>
                </c:pt>
                <c:pt idx="33894">
                  <c:v>0.79774611111111104</c:v>
                </c:pt>
                <c:pt idx="33895">
                  <c:v>0.79774715277777775</c:v>
                </c:pt>
                <c:pt idx="33896">
                  <c:v>0.79774819444444445</c:v>
                </c:pt>
                <c:pt idx="33897">
                  <c:v>0.79774923611111115</c:v>
                </c:pt>
                <c:pt idx="33898">
                  <c:v>0.79775028935185188</c:v>
                </c:pt>
                <c:pt idx="33899">
                  <c:v>0.79775131944444444</c:v>
                </c:pt>
                <c:pt idx="33900">
                  <c:v>0.79775236111111114</c:v>
                </c:pt>
                <c:pt idx="33901">
                  <c:v>0.79775340277777784</c:v>
                </c:pt>
                <c:pt idx="33902">
                  <c:v>0.79775445601851847</c:v>
                </c:pt>
                <c:pt idx="33903">
                  <c:v>0.79775548611111102</c:v>
                </c:pt>
                <c:pt idx="33904">
                  <c:v>0.79775652777777772</c:v>
                </c:pt>
                <c:pt idx="33905">
                  <c:v>0.79775756944444443</c:v>
                </c:pt>
                <c:pt idx="33906">
                  <c:v>0.79775862268518516</c:v>
                </c:pt>
                <c:pt idx="33907">
                  <c:v>0.79775965277777772</c:v>
                </c:pt>
                <c:pt idx="33908">
                  <c:v>0.79776037037037029</c:v>
                </c:pt>
                <c:pt idx="33909">
                  <c:v>0.79776138888888892</c:v>
                </c:pt>
                <c:pt idx="33910">
                  <c:v>0.79776210648148149</c:v>
                </c:pt>
                <c:pt idx="33911">
                  <c:v>0.79776312500000002</c:v>
                </c:pt>
                <c:pt idx="33912">
                  <c:v>0.79776416666666661</c:v>
                </c:pt>
                <c:pt idx="33913">
                  <c:v>0.79776521990740745</c:v>
                </c:pt>
                <c:pt idx="33914">
                  <c:v>0.79776626157407404</c:v>
                </c:pt>
                <c:pt idx="33915">
                  <c:v>0.79776729166666671</c:v>
                </c:pt>
                <c:pt idx="33916">
                  <c:v>0.7977683333333333</c:v>
                </c:pt>
                <c:pt idx="33917">
                  <c:v>0.79776938657407415</c:v>
                </c:pt>
                <c:pt idx="33918">
                  <c:v>0.7977704166666667</c:v>
                </c:pt>
                <c:pt idx="33919">
                  <c:v>0.79777146990740733</c:v>
                </c:pt>
                <c:pt idx="33920">
                  <c:v>0.79777251157407403</c:v>
                </c:pt>
                <c:pt idx="33921">
                  <c:v>0.79777356481481476</c:v>
                </c:pt>
                <c:pt idx="33922">
                  <c:v>0.79777425925925927</c:v>
                </c:pt>
                <c:pt idx="33923">
                  <c:v>0.79777528935185182</c:v>
                </c:pt>
                <c:pt idx="33924">
                  <c:v>0.79777599537037036</c:v>
                </c:pt>
                <c:pt idx="33925">
                  <c:v>0.797777013888889</c:v>
                </c:pt>
                <c:pt idx="33926">
                  <c:v>0.79777806712962962</c:v>
                </c:pt>
                <c:pt idx="33927">
                  <c:v>0.79777944444444449</c:v>
                </c:pt>
                <c:pt idx="33928">
                  <c:v>0.79778049768518511</c:v>
                </c:pt>
                <c:pt idx="33929">
                  <c:v>0.79778120370370376</c:v>
                </c:pt>
                <c:pt idx="33930">
                  <c:v>0.79778223379629631</c:v>
                </c:pt>
                <c:pt idx="33931">
                  <c:v>0.79778327546296302</c:v>
                </c:pt>
                <c:pt idx="33932">
                  <c:v>0.79778399305555558</c:v>
                </c:pt>
                <c:pt idx="33933">
                  <c:v>0.79778467592592595</c:v>
                </c:pt>
                <c:pt idx="33934">
                  <c:v>0.7977857060185185</c:v>
                </c:pt>
                <c:pt idx="33935">
                  <c:v>0.7977867476851852</c:v>
                </c:pt>
                <c:pt idx="33936">
                  <c:v>0.79778778935185191</c:v>
                </c:pt>
                <c:pt idx="33937">
                  <c:v>0.7977888310185185</c:v>
                </c:pt>
                <c:pt idx="33938">
                  <c:v>0.7977898726851852</c:v>
                </c:pt>
                <c:pt idx="33939">
                  <c:v>0.7977909143518519</c:v>
                </c:pt>
                <c:pt idx="33940">
                  <c:v>0.7977919560185186</c:v>
                </c:pt>
                <c:pt idx="33941">
                  <c:v>0.79779299768518508</c:v>
                </c:pt>
                <c:pt idx="33942">
                  <c:v>0.79779403935185178</c:v>
                </c:pt>
                <c:pt idx="33943">
                  <c:v>0.79779508101851848</c:v>
                </c:pt>
                <c:pt idx="33944">
                  <c:v>0.79779612268518518</c:v>
                </c:pt>
                <c:pt idx="33945">
                  <c:v>0.79779682870370372</c:v>
                </c:pt>
                <c:pt idx="33946">
                  <c:v>0.79779785879629628</c:v>
                </c:pt>
                <c:pt idx="33947">
                  <c:v>0.79779856481481481</c:v>
                </c:pt>
                <c:pt idx="33948">
                  <c:v>0.79779959490740737</c:v>
                </c:pt>
                <c:pt idx="33949">
                  <c:v>0.79780063657407407</c:v>
                </c:pt>
                <c:pt idx="33950">
                  <c:v>0.79780167824074077</c:v>
                </c:pt>
                <c:pt idx="33951">
                  <c:v>0.79780271990740736</c:v>
                </c:pt>
                <c:pt idx="33952">
                  <c:v>0.79780376157407407</c:v>
                </c:pt>
                <c:pt idx="33953">
                  <c:v>0.79780480324074077</c:v>
                </c:pt>
                <c:pt idx="33954">
                  <c:v>0.79780584490740747</c:v>
                </c:pt>
                <c:pt idx="33955">
                  <c:v>0.79780656249999993</c:v>
                </c:pt>
                <c:pt idx="33956">
                  <c:v>0.7978072453703704</c:v>
                </c:pt>
                <c:pt idx="33957">
                  <c:v>0.79780827546296296</c:v>
                </c:pt>
                <c:pt idx="33958">
                  <c:v>0.79780898148148138</c:v>
                </c:pt>
                <c:pt idx="33959">
                  <c:v>0.79781001157407416</c:v>
                </c:pt>
                <c:pt idx="33960">
                  <c:v>0.79781071759259259</c:v>
                </c:pt>
                <c:pt idx="33961">
                  <c:v>0.79781174768518515</c:v>
                </c:pt>
                <c:pt idx="33962">
                  <c:v>0.79781247685185186</c:v>
                </c:pt>
                <c:pt idx="33963">
                  <c:v>0.79781347222222221</c:v>
                </c:pt>
                <c:pt idx="33964">
                  <c:v>0.79781452546296305</c:v>
                </c:pt>
                <c:pt idx="33965">
                  <c:v>0.79781556712962953</c:v>
                </c:pt>
                <c:pt idx="33966">
                  <c:v>0.79781660879629623</c:v>
                </c:pt>
                <c:pt idx="33967">
                  <c:v>0.79781765046296294</c:v>
                </c:pt>
                <c:pt idx="33968">
                  <c:v>0.79781869212962964</c:v>
                </c:pt>
                <c:pt idx="33969">
                  <c:v>0.79781973379629623</c:v>
                </c:pt>
                <c:pt idx="33970">
                  <c:v>0.79782043981481487</c:v>
                </c:pt>
                <c:pt idx="33971">
                  <c:v>0.79782113425925927</c:v>
                </c:pt>
                <c:pt idx="33972">
                  <c:v>0.79782216435185183</c:v>
                </c:pt>
                <c:pt idx="33973">
                  <c:v>0.79782288194444451</c:v>
                </c:pt>
                <c:pt idx="33974">
                  <c:v>0.79782390046296303</c:v>
                </c:pt>
                <c:pt idx="33975">
                  <c:v>0.79782461805555549</c:v>
                </c:pt>
                <c:pt idx="33976">
                  <c:v>0.79782562500000009</c:v>
                </c:pt>
                <c:pt idx="33977">
                  <c:v>0.79782633101851852</c:v>
                </c:pt>
                <c:pt idx="33978">
                  <c:v>0.79782737268518522</c:v>
                </c:pt>
                <c:pt idx="33979">
                  <c:v>0.79782841435185192</c:v>
                </c:pt>
                <c:pt idx="33980">
                  <c:v>0.79782945601851851</c:v>
                </c:pt>
                <c:pt idx="33981">
                  <c:v>0.79783049768518521</c:v>
                </c:pt>
                <c:pt idx="33982">
                  <c:v>0.79783153935185191</c:v>
                </c:pt>
                <c:pt idx="33983">
                  <c:v>0.79783258101851862</c:v>
                </c:pt>
                <c:pt idx="33984">
                  <c:v>0.79783329861111107</c:v>
                </c:pt>
                <c:pt idx="33985">
                  <c:v>0.7978343171296296</c:v>
                </c:pt>
                <c:pt idx="33986">
                  <c:v>0.79783503472222217</c:v>
                </c:pt>
                <c:pt idx="33987">
                  <c:v>0.79783606481481473</c:v>
                </c:pt>
                <c:pt idx="33988">
                  <c:v>0.79783744212962959</c:v>
                </c:pt>
                <c:pt idx="33989">
                  <c:v>0.79783848379629629</c:v>
                </c:pt>
                <c:pt idx="33990">
                  <c:v>0.797839525462963</c:v>
                </c:pt>
                <c:pt idx="33991">
                  <c:v>0.79784023148148142</c:v>
                </c:pt>
                <c:pt idx="33992">
                  <c:v>0.79784126157407409</c:v>
                </c:pt>
                <c:pt idx="33993">
                  <c:v>0.79784197916666677</c:v>
                </c:pt>
                <c:pt idx="33994">
                  <c:v>0.79784300925925933</c:v>
                </c:pt>
                <c:pt idx="33995">
                  <c:v>0.79784371527777775</c:v>
                </c:pt>
                <c:pt idx="33996">
                  <c:v>0.79784473379629628</c:v>
                </c:pt>
                <c:pt idx="33997">
                  <c:v>0.79784545138888896</c:v>
                </c:pt>
                <c:pt idx="33998">
                  <c:v>0.79784646990740737</c:v>
                </c:pt>
                <c:pt idx="33999">
                  <c:v>0.79784718749999994</c:v>
                </c:pt>
                <c:pt idx="34000">
                  <c:v>0.79784820601851847</c:v>
                </c:pt>
                <c:pt idx="34001">
                  <c:v>0.79784891203703701</c:v>
                </c:pt>
                <c:pt idx="34002">
                  <c:v>0.79784994212962967</c:v>
                </c:pt>
                <c:pt idx="34003">
                  <c:v>0.79785065972222224</c:v>
                </c:pt>
                <c:pt idx="34004">
                  <c:v>0.7978516898148148</c:v>
                </c:pt>
                <c:pt idx="34005">
                  <c:v>0.79785239583333334</c:v>
                </c:pt>
                <c:pt idx="34006">
                  <c:v>0.79785341435185186</c:v>
                </c:pt>
                <c:pt idx="34007">
                  <c:v>0.79785413194444443</c:v>
                </c:pt>
                <c:pt idx="34008">
                  <c:v>0.79785515046296307</c:v>
                </c:pt>
                <c:pt idx="34009">
                  <c:v>0.79785586805555553</c:v>
                </c:pt>
                <c:pt idx="34010">
                  <c:v>0.79785688657407405</c:v>
                </c:pt>
                <c:pt idx="34011">
                  <c:v>0.79785760416666662</c:v>
                </c:pt>
                <c:pt idx="34012">
                  <c:v>0.79785862268518526</c:v>
                </c:pt>
                <c:pt idx="34013">
                  <c:v>0.797859363425926</c:v>
                </c:pt>
                <c:pt idx="34014">
                  <c:v>0.79786035879629624</c:v>
                </c:pt>
                <c:pt idx="34015">
                  <c:v>0.79786105324074075</c:v>
                </c:pt>
                <c:pt idx="34016">
                  <c:v>0.79786209490740745</c:v>
                </c:pt>
                <c:pt idx="34017">
                  <c:v>0.79786281250000002</c:v>
                </c:pt>
                <c:pt idx="34018">
                  <c:v>0.79786383101851854</c:v>
                </c:pt>
                <c:pt idx="34019">
                  <c:v>0.797864548611111</c:v>
                </c:pt>
                <c:pt idx="34020">
                  <c:v>0.79786556712962964</c:v>
                </c:pt>
                <c:pt idx="34021">
                  <c:v>0.79786629629629635</c:v>
                </c:pt>
                <c:pt idx="34022">
                  <c:v>0.79786730324074073</c:v>
                </c:pt>
                <c:pt idx="34023">
                  <c:v>0.79786802083333341</c:v>
                </c:pt>
                <c:pt idx="34024">
                  <c:v>0.79786903935185183</c:v>
                </c:pt>
                <c:pt idx="34025">
                  <c:v>0.79786976851851854</c:v>
                </c:pt>
                <c:pt idx="34026">
                  <c:v>0.79787078703703707</c:v>
                </c:pt>
                <c:pt idx="34027">
                  <c:v>0.79787148148148146</c:v>
                </c:pt>
                <c:pt idx="34028">
                  <c:v>0.79787251157407413</c:v>
                </c:pt>
                <c:pt idx="34029">
                  <c:v>0.7978732291666667</c:v>
                </c:pt>
                <c:pt idx="34030">
                  <c:v>0.79787424768518511</c:v>
                </c:pt>
                <c:pt idx="34031">
                  <c:v>0.79787496527777779</c:v>
                </c:pt>
                <c:pt idx="34032">
                  <c:v>0.79787598379629632</c:v>
                </c:pt>
                <c:pt idx="34033">
                  <c:v>0.79787670138888889</c:v>
                </c:pt>
                <c:pt idx="34034">
                  <c:v>0.7978777199074073</c:v>
                </c:pt>
                <c:pt idx="34035">
                  <c:v>0.79787843749999998</c:v>
                </c:pt>
                <c:pt idx="34036">
                  <c:v>0.79787946759259265</c:v>
                </c:pt>
                <c:pt idx="34037">
                  <c:v>0.79788017361111108</c:v>
                </c:pt>
                <c:pt idx="34038">
                  <c:v>0.79788119212962971</c:v>
                </c:pt>
                <c:pt idx="34039">
                  <c:v>0.79788190972222228</c:v>
                </c:pt>
                <c:pt idx="34040">
                  <c:v>0.7978829282407407</c:v>
                </c:pt>
                <c:pt idx="34041">
                  <c:v>0.79788363425925934</c:v>
                </c:pt>
                <c:pt idx="34042">
                  <c:v>0.79788467592592582</c:v>
                </c:pt>
                <c:pt idx="34043">
                  <c:v>0.79788572916666667</c:v>
                </c:pt>
                <c:pt idx="34044">
                  <c:v>0.79788674768518508</c:v>
                </c:pt>
                <c:pt idx="34045">
                  <c:v>0.79788778935185178</c:v>
                </c:pt>
                <c:pt idx="34046">
                  <c:v>0.79788884259259263</c:v>
                </c:pt>
                <c:pt idx="34047">
                  <c:v>0.79788987268518519</c:v>
                </c:pt>
                <c:pt idx="34048">
                  <c:v>0.79789059027777787</c:v>
                </c:pt>
                <c:pt idx="34049">
                  <c:v>0.79789173611111108</c:v>
                </c:pt>
                <c:pt idx="34050">
                  <c:v>0.79789266203703713</c:v>
                </c:pt>
                <c:pt idx="34051">
                  <c:v>0.79789370370370361</c:v>
                </c:pt>
                <c:pt idx="34052">
                  <c:v>0.79789473379629638</c:v>
                </c:pt>
                <c:pt idx="34053">
                  <c:v>0.79789579861111104</c:v>
                </c:pt>
                <c:pt idx="34054">
                  <c:v>0.79789682870370371</c:v>
                </c:pt>
                <c:pt idx="34055">
                  <c:v>0.7978978703703703</c:v>
                </c:pt>
                <c:pt idx="34056">
                  <c:v>0.79789857638888895</c:v>
                </c:pt>
                <c:pt idx="34057">
                  <c:v>0.7978996064814815</c:v>
                </c:pt>
                <c:pt idx="34058">
                  <c:v>0.79790064814814821</c:v>
                </c:pt>
                <c:pt idx="34059">
                  <c:v>0.79790168981481491</c:v>
                </c:pt>
                <c:pt idx="34060">
                  <c:v>0.79790274305555553</c:v>
                </c:pt>
                <c:pt idx="34061">
                  <c:v>0.79790377314814809</c:v>
                </c:pt>
                <c:pt idx="34062">
                  <c:v>0.79790481481481479</c:v>
                </c:pt>
                <c:pt idx="34063">
                  <c:v>0.79790586805555552</c:v>
                </c:pt>
                <c:pt idx="34064">
                  <c:v>0.79790688657407405</c:v>
                </c:pt>
                <c:pt idx="34065">
                  <c:v>0.79790795138888893</c:v>
                </c:pt>
                <c:pt idx="34066">
                  <c:v>0.79790898148148148</c:v>
                </c:pt>
                <c:pt idx="34067">
                  <c:v>0.79790969907407405</c:v>
                </c:pt>
                <c:pt idx="34068">
                  <c:v>0.79791071759259269</c:v>
                </c:pt>
                <c:pt idx="34069">
                  <c:v>0.79791142361111111</c:v>
                </c:pt>
                <c:pt idx="34070">
                  <c:v>0.79791245370370367</c:v>
                </c:pt>
                <c:pt idx="34071">
                  <c:v>0.79791315972222232</c:v>
                </c:pt>
                <c:pt idx="34072">
                  <c:v>0.79791418981481488</c:v>
                </c:pt>
                <c:pt idx="34073">
                  <c:v>0.7979148958333333</c:v>
                </c:pt>
                <c:pt idx="34074">
                  <c:v>0.79791592592592586</c:v>
                </c:pt>
                <c:pt idx="34075">
                  <c:v>0.79791663194444451</c:v>
                </c:pt>
                <c:pt idx="34076">
                  <c:v>0.79791765046296304</c:v>
                </c:pt>
                <c:pt idx="34077">
                  <c:v>0.79791835648148146</c:v>
                </c:pt>
                <c:pt idx="34078">
                  <c:v>0.79791939814814816</c:v>
                </c:pt>
                <c:pt idx="34079">
                  <c:v>0.7979201041666667</c:v>
                </c:pt>
                <c:pt idx="34080">
                  <c:v>0.79792115740740732</c:v>
                </c:pt>
                <c:pt idx="34081">
                  <c:v>0.79792184027777779</c:v>
                </c:pt>
                <c:pt idx="34082">
                  <c:v>0.79792288194444438</c:v>
                </c:pt>
                <c:pt idx="34083">
                  <c:v>0.79792391203703705</c:v>
                </c:pt>
                <c:pt idx="34084">
                  <c:v>0.79792495370370364</c:v>
                </c:pt>
                <c:pt idx="34085">
                  <c:v>0.79792599537037034</c:v>
                </c:pt>
                <c:pt idx="34086">
                  <c:v>0.79792703703703705</c:v>
                </c:pt>
                <c:pt idx="34087">
                  <c:v>0.79792807870370375</c:v>
                </c:pt>
                <c:pt idx="34088">
                  <c:v>0.79792878472222217</c:v>
                </c:pt>
                <c:pt idx="34089">
                  <c:v>0.79792981481481473</c:v>
                </c:pt>
                <c:pt idx="34090">
                  <c:v>0.79793050925925924</c:v>
                </c:pt>
                <c:pt idx="34091">
                  <c:v>0.79793155092592594</c:v>
                </c:pt>
                <c:pt idx="34092">
                  <c:v>0.79793226851851851</c:v>
                </c:pt>
                <c:pt idx="34093">
                  <c:v>0.79793329861111106</c:v>
                </c:pt>
                <c:pt idx="34094">
                  <c:v>0.79793432870370362</c:v>
                </c:pt>
                <c:pt idx="34095">
                  <c:v>0.79793537037037032</c:v>
                </c:pt>
                <c:pt idx="34096">
                  <c:v>0.79793642361111106</c:v>
                </c:pt>
                <c:pt idx="34097">
                  <c:v>0.7979374768518519</c:v>
                </c:pt>
                <c:pt idx="34098">
                  <c:v>0.79793849537037032</c:v>
                </c:pt>
                <c:pt idx="34099">
                  <c:v>0.79793920138888896</c:v>
                </c:pt>
                <c:pt idx="34100">
                  <c:v>0.79794023148148152</c:v>
                </c:pt>
                <c:pt idx="34101">
                  <c:v>0.79794127314814822</c:v>
                </c:pt>
                <c:pt idx="34102">
                  <c:v>0.79794231481481492</c:v>
                </c:pt>
                <c:pt idx="34103">
                  <c:v>0.7979433564814814</c:v>
                </c:pt>
                <c:pt idx="34104">
                  <c:v>0.7979443981481481</c:v>
                </c:pt>
                <c:pt idx="34105">
                  <c:v>0.79794543981481481</c:v>
                </c:pt>
                <c:pt idx="34106">
                  <c:v>0.79794613425925931</c:v>
                </c:pt>
                <c:pt idx="34107">
                  <c:v>0.7979471759259259</c:v>
                </c:pt>
                <c:pt idx="34108">
                  <c:v>0.79794788194444444</c:v>
                </c:pt>
                <c:pt idx="34109">
                  <c:v>0.79794892361111114</c:v>
                </c:pt>
                <c:pt idx="34110">
                  <c:v>0.79794996527777773</c:v>
                </c:pt>
                <c:pt idx="34111">
                  <c:v>0.79795101851851857</c:v>
                </c:pt>
                <c:pt idx="34112">
                  <c:v>0.79795238425925918</c:v>
                </c:pt>
                <c:pt idx="34113">
                  <c:v>0.79795341435185174</c:v>
                </c:pt>
                <c:pt idx="34114">
                  <c:v>0.79795446759259259</c:v>
                </c:pt>
                <c:pt idx="34115">
                  <c:v>0.79795550925925929</c:v>
                </c:pt>
                <c:pt idx="34116">
                  <c:v>0.79795655092592588</c:v>
                </c:pt>
                <c:pt idx="34117">
                  <c:v>0.79795759259259258</c:v>
                </c:pt>
                <c:pt idx="34118">
                  <c:v>0.79795832175925929</c:v>
                </c:pt>
                <c:pt idx="34119">
                  <c:v>0.79795932870370379</c:v>
                </c:pt>
                <c:pt idx="34120">
                  <c:v>0.79796003472222221</c:v>
                </c:pt>
                <c:pt idx="34121">
                  <c:v>0.79796106481481477</c:v>
                </c:pt>
                <c:pt idx="34122">
                  <c:v>0.79796211805555561</c:v>
                </c:pt>
                <c:pt idx="34123">
                  <c:v>0.7979628124999999</c:v>
                </c:pt>
                <c:pt idx="34124">
                  <c:v>0.79796384259259268</c:v>
                </c:pt>
                <c:pt idx="34125">
                  <c:v>0.79796488425925916</c:v>
                </c:pt>
                <c:pt idx="34126">
                  <c:v>0.7979659375</c:v>
                </c:pt>
                <c:pt idx="34127">
                  <c:v>0.79796699074074073</c:v>
                </c:pt>
                <c:pt idx="34128">
                  <c:v>0.79796800925925926</c:v>
                </c:pt>
                <c:pt idx="34129">
                  <c:v>0.79796872685185194</c:v>
                </c:pt>
                <c:pt idx="34130">
                  <c:v>0.79796974537037035</c:v>
                </c:pt>
                <c:pt idx="34131">
                  <c:v>0.79797045138888889</c:v>
                </c:pt>
                <c:pt idx="34132">
                  <c:v>0.79797149305555559</c:v>
                </c:pt>
                <c:pt idx="34133">
                  <c:v>0.79797218749999999</c:v>
                </c:pt>
                <c:pt idx="34134">
                  <c:v>0.79797322916666669</c:v>
                </c:pt>
                <c:pt idx="34135">
                  <c:v>0.79797393518518511</c:v>
                </c:pt>
                <c:pt idx="34136">
                  <c:v>0.79797495370370364</c:v>
                </c:pt>
                <c:pt idx="34137">
                  <c:v>0.7979759837962962</c:v>
                </c:pt>
                <c:pt idx="34138">
                  <c:v>0.79797670138888888</c:v>
                </c:pt>
                <c:pt idx="34139">
                  <c:v>0.79797739583333327</c:v>
                </c:pt>
                <c:pt idx="34140">
                  <c:v>0.79797842592592583</c:v>
                </c:pt>
                <c:pt idx="34141">
                  <c:v>0.79797947916666667</c:v>
                </c:pt>
                <c:pt idx="34142">
                  <c:v>0.79798018518518521</c:v>
                </c:pt>
                <c:pt idx="34143">
                  <c:v>0.79798121527777777</c:v>
                </c:pt>
                <c:pt idx="34144">
                  <c:v>0.79798225694444447</c:v>
                </c:pt>
                <c:pt idx="34145">
                  <c:v>0.79798328703703703</c:v>
                </c:pt>
                <c:pt idx="34146">
                  <c:v>0.79798432870370373</c:v>
                </c:pt>
                <c:pt idx="34147">
                  <c:v>0.79798537037037043</c:v>
                </c:pt>
                <c:pt idx="34148">
                  <c:v>0.79798607638888885</c:v>
                </c:pt>
                <c:pt idx="34149">
                  <c:v>0.79798709490740738</c:v>
                </c:pt>
                <c:pt idx="34150">
                  <c:v>0.79798781250000006</c:v>
                </c:pt>
                <c:pt idx="34151">
                  <c:v>0.79798884259259262</c:v>
                </c:pt>
                <c:pt idx="34152">
                  <c:v>0.79798954861111104</c:v>
                </c:pt>
                <c:pt idx="34153">
                  <c:v>0.79799057870370371</c:v>
                </c:pt>
                <c:pt idx="34154">
                  <c:v>0.79799129629629639</c:v>
                </c:pt>
                <c:pt idx="34155">
                  <c:v>0.79799232638888895</c:v>
                </c:pt>
                <c:pt idx="34156">
                  <c:v>0.79799336805555565</c:v>
                </c:pt>
                <c:pt idx="34157">
                  <c:v>0.79799440972222213</c:v>
                </c:pt>
                <c:pt idx="34158">
                  <c:v>0.79799543981481491</c:v>
                </c:pt>
                <c:pt idx="34159">
                  <c:v>0.79799650462962957</c:v>
                </c:pt>
                <c:pt idx="34160">
                  <c:v>0.79799753472222223</c:v>
                </c:pt>
                <c:pt idx="34161">
                  <c:v>0.79799857638888883</c:v>
                </c:pt>
                <c:pt idx="34162">
                  <c:v>0.79799960648148149</c:v>
                </c:pt>
                <c:pt idx="34163">
                  <c:v>0.79800064814814808</c:v>
                </c:pt>
                <c:pt idx="34164">
                  <c:v>0.79800168981481479</c:v>
                </c:pt>
                <c:pt idx="34165">
                  <c:v>0.79800273148148149</c:v>
                </c:pt>
                <c:pt idx="34166">
                  <c:v>0.79800344907407406</c:v>
                </c:pt>
                <c:pt idx="34167">
                  <c:v>0.79800446759259269</c:v>
                </c:pt>
                <c:pt idx="34168">
                  <c:v>0.79800518518518515</c:v>
                </c:pt>
                <c:pt idx="34169">
                  <c:v>0.79800621527777782</c:v>
                </c:pt>
                <c:pt idx="34170">
                  <c:v>0.79800725694444441</c:v>
                </c:pt>
                <c:pt idx="34171">
                  <c:v>0.79800829861111111</c:v>
                </c:pt>
                <c:pt idx="34172">
                  <c:v>0.79800934027777781</c:v>
                </c:pt>
                <c:pt idx="34173">
                  <c:v>0.79801035879629634</c:v>
                </c:pt>
                <c:pt idx="34174">
                  <c:v>0.79801141203703707</c:v>
                </c:pt>
                <c:pt idx="34175">
                  <c:v>0.79801244212962963</c:v>
                </c:pt>
                <c:pt idx="34176">
                  <c:v>0.79801314814814817</c:v>
                </c:pt>
                <c:pt idx="34177">
                  <c:v>0.79801417824074072</c:v>
                </c:pt>
                <c:pt idx="34178">
                  <c:v>0.79801521990740742</c:v>
                </c:pt>
                <c:pt idx="34179">
                  <c:v>0.79801626157407402</c:v>
                </c:pt>
                <c:pt idx="34180">
                  <c:v>0.79801731481481486</c:v>
                </c:pt>
                <c:pt idx="34181">
                  <c:v>0.79801835648148145</c:v>
                </c:pt>
                <c:pt idx="34182">
                  <c:v>0.79801939814814815</c:v>
                </c:pt>
                <c:pt idx="34183">
                  <c:v>0.79802011574074072</c:v>
                </c:pt>
                <c:pt idx="34184">
                  <c:v>0.79802113425925925</c:v>
                </c:pt>
                <c:pt idx="34185">
                  <c:v>0.79802182870370375</c:v>
                </c:pt>
                <c:pt idx="34186">
                  <c:v>0.79802285879629631</c:v>
                </c:pt>
                <c:pt idx="34187">
                  <c:v>0.79802356481481473</c:v>
                </c:pt>
                <c:pt idx="34188">
                  <c:v>0.79802460648148144</c:v>
                </c:pt>
                <c:pt idx="34189">
                  <c:v>0.79802530092592594</c:v>
                </c:pt>
                <c:pt idx="34190">
                  <c:v>0.79802634259259264</c:v>
                </c:pt>
                <c:pt idx="34191">
                  <c:v>0.79802773148148143</c:v>
                </c:pt>
                <c:pt idx="34192">
                  <c:v>0.79802877314814813</c:v>
                </c:pt>
                <c:pt idx="34193">
                  <c:v>0.79802981481481483</c:v>
                </c:pt>
                <c:pt idx="34194">
                  <c:v>0.7980305324074074</c:v>
                </c:pt>
                <c:pt idx="34195">
                  <c:v>0.79803155092592581</c:v>
                </c:pt>
                <c:pt idx="34196">
                  <c:v>0.79803226851851849</c:v>
                </c:pt>
                <c:pt idx="34197">
                  <c:v>0.79803327546296299</c:v>
                </c:pt>
                <c:pt idx="34198">
                  <c:v>0.79803398148148152</c:v>
                </c:pt>
                <c:pt idx="34199">
                  <c:v>0.79803502314814823</c:v>
                </c:pt>
                <c:pt idx="34200">
                  <c:v>0.79803575231481483</c:v>
                </c:pt>
                <c:pt idx="34201">
                  <c:v>0.79803677083333335</c:v>
                </c:pt>
                <c:pt idx="34202">
                  <c:v>0.79803746527777786</c:v>
                </c:pt>
                <c:pt idx="34203">
                  <c:v>0.79803849537037042</c:v>
                </c:pt>
                <c:pt idx="34204">
                  <c:v>0.79803921296296298</c:v>
                </c:pt>
                <c:pt idx="34205">
                  <c:v>0.79804023148148151</c:v>
                </c:pt>
                <c:pt idx="34206">
                  <c:v>0.79804094907407397</c:v>
                </c:pt>
                <c:pt idx="34207">
                  <c:v>0.7980419675925926</c:v>
                </c:pt>
                <c:pt idx="34208">
                  <c:v>0.79804268518518517</c:v>
                </c:pt>
                <c:pt idx="34209">
                  <c:v>0.7980437037037037</c:v>
                </c:pt>
                <c:pt idx="34210">
                  <c:v>0.79804442129629638</c:v>
                </c:pt>
                <c:pt idx="34211">
                  <c:v>0.79804543981481479</c:v>
                </c:pt>
                <c:pt idx="34212">
                  <c:v>0.79804614583333333</c:v>
                </c:pt>
                <c:pt idx="34213">
                  <c:v>0.79804717592592589</c:v>
                </c:pt>
                <c:pt idx="34214">
                  <c:v>0.79804821759259259</c:v>
                </c:pt>
                <c:pt idx="34215">
                  <c:v>0.79804892361111113</c:v>
                </c:pt>
                <c:pt idx="34216">
                  <c:v>0.79804962962962966</c:v>
                </c:pt>
                <c:pt idx="34217">
                  <c:v>0.79805064814814808</c:v>
                </c:pt>
                <c:pt idx="34218">
                  <c:v>0.79805135416666673</c:v>
                </c:pt>
                <c:pt idx="34219">
                  <c:v>0.79805238425925928</c:v>
                </c:pt>
                <c:pt idx="34220">
                  <c:v>0.79805310185185185</c:v>
                </c:pt>
                <c:pt idx="34221">
                  <c:v>0.79805412037037027</c:v>
                </c:pt>
                <c:pt idx="34222">
                  <c:v>0.79805483796296295</c:v>
                </c:pt>
                <c:pt idx="34223">
                  <c:v>0.79805585648148147</c:v>
                </c:pt>
                <c:pt idx="34224">
                  <c:v>0.7980565624999999</c:v>
                </c:pt>
                <c:pt idx="34225">
                  <c:v>0.79805758101851854</c:v>
                </c:pt>
                <c:pt idx="34226">
                  <c:v>0.79805829861111111</c:v>
                </c:pt>
                <c:pt idx="34227">
                  <c:v>0.79805932870370366</c:v>
                </c:pt>
                <c:pt idx="34228">
                  <c:v>0.79806003472222231</c:v>
                </c:pt>
                <c:pt idx="34229">
                  <c:v>0.79806106481481487</c:v>
                </c:pt>
                <c:pt idx="34230">
                  <c:v>0.79806177083333329</c:v>
                </c:pt>
                <c:pt idx="34231">
                  <c:v>0.79806280092592585</c:v>
                </c:pt>
                <c:pt idx="34232">
                  <c:v>0.79806351851851842</c:v>
                </c:pt>
                <c:pt idx="34233">
                  <c:v>0.79806453703703706</c:v>
                </c:pt>
                <c:pt idx="34234">
                  <c:v>0.79806524305555548</c:v>
                </c:pt>
                <c:pt idx="34235">
                  <c:v>0.79806627314814815</c:v>
                </c:pt>
                <c:pt idx="34236">
                  <c:v>0.79806697916666669</c:v>
                </c:pt>
                <c:pt idx="34237">
                  <c:v>0.79806834490740741</c:v>
                </c:pt>
                <c:pt idx="34238">
                  <c:v>0.79806939814814815</c:v>
                </c:pt>
                <c:pt idx="34239">
                  <c:v>0.79807045138888888</c:v>
                </c:pt>
                <c:pt idx="34240">
                  <c:v>0.79807149305555558</c:v>
                </c:pt>
                <c:pt idx="34241">
                  <c:v>0.79807218749999997</c:v>
                </c:pt>
                <c:pt idx="34242">
                  <c:v>0.79807321759259253</c:v>
                </c:pt>
                <c:pt idx="34243">
                  <c:v>0.79807393518518521</c:v>
                </c:pt>
                <c:pt idx="34244">
                  <c:v>0.79807495370370374</c:v>
                </c:pt>
                <c:pt idx="34245">
                  <c:v>0.79807568287037034</c:v>
                </c:pt>
                <c:pt idx="34246">
                  <c:v>0.79807668981481472</c:v>
                </c:pt>
                <c:pt idx="34247">
                  <c:v>0.79807739583333337</c:v>
                </c:pt>
                <c:pt idx="34248">
                  <c:v>0.79807842592592593</c:v>
                </c:pt>
                <c:pt idx="34249">
                  <c:v>0.7980791435185185</c:v>
                </c:pt>
                <c:pt idx="34250">
                  <c:v>0.79808016203703713</c:v>
                </c:pt>
                <c:pt idx="34251">
                  <c:v>0.79808086805555556</c:v>
                </c:pt>
                <c:pt idx="34252">
                  <c:v>0.79808189814814812</c:v>
                </c:pt>
                <c:pt idx="34253">
                  <c:v>0.79808260416666676</c:v>
                </c:pt>
                <c:pt idx="34254">
                  <c:v>0.79808363425925932</c:v>
                </c:pt>
                <c:pt idx="34255">
                  <c:v>0.79808434027777775</c:v>
                </c:pt>
                <c:pt idx="34256">
                  <c:v>0.79808537037037031</c:v>
                </c:pt>
                <c:pt idx="34257">
                  <c:v>0.79808606481481481</c:v>
                </c:pt>
                <c:pt idx="34258">
                  <c:v>0.79808710648148151</c:v>
                </c:pt>
                <c:pt idx="34259">
                  <c:v>0.79808781249999994</c:v>
                </c:pt>
                <c:pt idx="34260">
                  <c:v>0.79808884259259261</c:v>
                </c:pt>
                <c:pt idx="34261">
                  <c:v>0.79808954861111114</c:v>
                </c:pt>
                <c:pt idx="34262">
                  <c:v>0.79809059027777784</c:v>
                </c:pt>
                <c:pt idx="34263">
                  <c:v>0.79809129629629627</c:v>
                </c:pt>
                <c:pt idx="34264">
                  <c:v>0.79809230324074065</c:v>
                </c:pt>
                <c:pt idx="34265">
                  <c:v>0.79809302083333333</c:v>
                </c:pt>
                <c:pt idx="34266">
                  <c:v>0.79809405092592589</c:v>
                </c:pt>
                <c:pt idx="34267">
                  <c:v>0.79809475694444443</c:v>
                </c:pt>
                <c:pt idx="34268">
                  <c:v>0.79809578703703699</c:v>
                </c:pt>
                <c:pt idx="34269">
                  <c:v>0.79809649305555552</c:v>
                </c:pt>
                <c:pt idx="34270">
                  <c:v>0.79809753472222222</c:v>
                </c:pt>
                <c:pt idx="34271">
                  <c:v>0.79809824074074076</c:v>
                </c:pt>
                <c:pt idx="34272">
                  <c:v>0.79809925925925918</c:v>
                </c:pt>
                <c:pt idx="34273">
                  <c:v>0.79809997685185186</c:v>
                </c:pt>
                <c:pt idx="34274">
                  <c:v>0.79810099537037038</c:v>
                </c:pt>
                <c:pt idx="34275">
                  <c:v>0.79810171296296295</c:v>
                </c:pt>
                <c:pt idx="34276">
                  <c:v>0.79810274305555551</c:v>
                </c:pt>
                <c:pt idx="34277">
                  <c:v>0.79810342592592587</c:v>
                </c:pt>
                <c:pt idx="34278">
                  <c:v>0.79810446759259257</c:v>
                </c:pt>
                <c:pt idx="34279">
                  <c:v>0.79810517361111122</c:v>
                </c:pt>
                <c:pt idx="34280">
                  <c:v>0.79810620370370378</c:v>
                </c:pt>
                <c:pt idx="34281">
                  <c:v>0.7981069097222222</c:v>
                </c:pt>
                <c:pt idx="34282">
                  <c:v>0.79810793981481476</c:v>
                </c:pt>
                <c:pt idx="34283">
                  <c:v>0.79810865740740733</c:v>
                </c:pt>
                <c:pt idx="34284">
                  <c:v>0.79810967592592597</c:v>
                </c:pt>
                <c:pt idx="34285">
                  <c:v>0.79811038194444439</c:v>
                </c:pt>
                <c:pt idx="34286">
                  <c:v>0.79811141203703706</c:v>
                </c:pt>
                <c:pt idx="34287">
                  <c:v>0.7981121180555556</c:v>
                </c:pt>
                <c:pt idx="34288">
                  <c:v>0.7981131597222223</c:v>
                </c:pt>
                <c:pt idx="34289">
                  <c:v>0.79811385416666669</c:v>
                </c:pt>
                <c:pt idx="34290">
                  <c:v>0.79811488425925925</c:v>
                </c:pt>
                <c:pt idx="34291">
                  <c:v>0.79811559027777779</c:v>
                </c:pt>
                <c:pt idx="34292">
                  <c:v>0.79811662037037034</c:v>
                </c:pt>
                <c:pt idx="34293">
                  <c:v>0.79811731481481474</c:v>
                </c:pt>
                <c:pt idx="34294">
                  <c:v>0.79811835648148144</c:v>
                </c:pt>
                <c:pt idx="34295">
                  <c:v>0.79811906249999998</c:v>
                </c:pt>
                <c:pt idx="34296">
                  <c:v>0.79812009259259264</c:v>
                </c:pt>
                <c:pt idx="34297">
                  <c:v>0.79812079861111107</c:v>
                </c:pt>
                <c:pt idx="34298">
                  <c:v>0.79812182870370363</c:v>
                </c:pt>
                <c:pt idx="34299">
                  <c:v>0.79812254629629631</c:v>
                </c:pt>
                <c:pt idx="34300">
                  <c:v>0.79812357638888887</c:v>
                </c:pt>
                <c:pt idx="34301">
                  <c:v>0.79812427083333326</c:v>
                </c:pt>
                <c:pt idx="34302">
                  <c:v>0.79812530092592582</c:v>
                </c:pt>
                <c:pt idx="34303">
                  <c:v>0.79812599537037032</c:v>
                </c:pt>
                <c:pt idx="34304">
                  <c:v>0.79812703703703702</c:v>
                </c:pt>
                <c:pt idx="34305">
                  <c:v>0.79812774305555545</c:v>
                </c:pt>
                <c:pt idx="34306">
                  <c:v>0.79812877314814823</c:v>
                </c:pt>
                <c:pt idx="34307">
                  <c:v>0.7981294907407408</c:v>
                </c:pt>
                <c:pt idx="34308">
                  <c:v>0.79813052083333336</c:v>
                </c:pt>
                <c:pt idx="34309">
                  <c:v>0.79813121527777786</c:v>
                </c:pt>
                <c:pt idx="34310">
                  <c:v>0.79813224537037042</c:v>
                </c:pt>
                <c:pt idx="34311">
                  <c:v>0.79813296296296299</c:v>
                </c:pt>
                <c:pt idx="34312">
                  <c:v>0.79813399305555555</c:v>
                </c:pt>
                <c:pt idx="34313">
                  <c:v>0.79813469907407397</c:v>
                </c:pt>
                <c:pt idx="34314">
                  <c:v>0.79813571759259261</c:v>
                </c:pt>
                <c:pt idx="34315">
                  <c:v>0.79813643518518518</c:v>
                </c:pt>
                <c:pt idx="34316">
                  <c:v>0.7981374537037037</c:v>
                </c:pt>
                <c:pt idx="34317">
                  <c:v>0.79813814814814821</c:v>
                </c:pt>
                <c:pt idx="34318">
                  <c:v>0.7981391898148148</c:v>
                </c:pt>
                <c:pt idx="34319">
                  <c:v>0.79813990740740737</c:v>
                </c:pt>
                <c:pt idx="34320">
                  <c:v>0.79814092592592589</c:v>
                </c:pt>
                <c:pt idx="34321">
                  <c:v>0.79814166666666664</c:v>
                </c:pt>
                <c:pt idx="34322">
                  <c:v>0.7981426620370371</c:v>
                </c:pt>
                <c:pt idx="34323">
                  <c:v>0.79814337962962956</c:v>
                </c:pt>
                <c:pt idx="34324">
                  <c:v>0.79814442129629626</c:v>
                </c:pt>
                <c:pt idx="34325">
                  <c:v>0.79814510416666673</c:v>
                </c:pt>
                <c:pt idx="34326">
                  <c:v>0.79814613425925929</c:v>
                </c:pt>
                <c:pt idx="34327">
                  <c:v>0.79814684027777771</c:v>
                </c:pt>
                <c:pt idx="34328">
                  <c:v>0.79814787037037027</c:v>
                </c:pt>
                <c:pt idx="34329">
                  <c:v>0.79814857638888892</c:v>
                </c:pt>
                <c:pt idx="34330">
                  <c:v>0.79814960648148148</c:v>
                </c:pt>
                <c:pt idx="34331">
                  <c:v>0.7981503124999999</c:v>
                </c:pt>
                <c:pt idx="34332">
                  <c:v>0.79815134259259268</c:v>
                </c:pt>
                <c:pt idx="34333">
                  <c:v>0.79815206018518525</c:v>
                </c:pt>
                <c:pt idx="34334">
                  <c:v>0.79815310185185184</c:v>
                </c:pt>
                <c:pt idx="34335">
                  <c:v>0.79815379629629624</c:v>
                </c:pt>
                <c:pt idx="34336">
                  <c:v>0.79815481481481487</c:v>
                </c:pt>
                <c:pt idx="34337">
                  <c:v>0.79815553240740744</c:v>
                </c:pt>
                <c:pt idx="34338">
                  <c:v>0.79815655092592586</c:v>
                </c:pt>
                <c:pt idx="34339">
                  <c:v>0.7981572569444445</c:v>
                </c:pt>
                <c:pt idx="34340">
                  <c:v>0.79815828703703706</c:v>
                </c:pt>
                <c:pt idx="34341">
                  <c:v>0.79815899305555549</c:v>
                </c:pt>
                <c:pt idx="34342">
                  <c:v>0.79816002314814816</c:v>
                </c:pt>
                <c:pt idx="34343">
                  <c:v>0.79816072916666669</c:v>
                </c:pt>
                <c:pt idx="34344">
                  <c:v>0.79816175925925925</c:v>
                </c:pt>
                <c:pt idx="34345">
                  <c:v>0.79816246527777779</c:v>
                </c:pt>
                <c:pt idx="34346">
                  <c:v>0.79816349537037035</c:v>
                </c:pt>
                <c:pt idx="34347">
                  <c:v>0.79816421296296303</c:v>
                </c:pt>
                <c:pt idx="34348">
                  <c:v>0.79816523148148155</c:v>
                </c:pt>
                <c:pt idx="34349">
                  <c:v>0.79816594907407401</c:v>
                </c:pt>
                <c:pt idx="34350">
                  <c:v>0.79816696759259254</c:v>
                </c:pt>
                <c:pt idx="34351">
                  <c:v>0.79816768518518522</c:v>
                </c:pt>
                <c:pt idx="34352">
                  <c:v>0.79816871527777777</c:v>
                </c:pt>
                <c:pt idx="34353">
                  <c:v>0.79816942129629631</c:v>
                </c:pt>
                <c:pt idx="34354">
                  <c:v>0.79817043981481473</c:v>
                </c:pt>
                <c:pt idx="34355">
                  <c:v>0.79817115740740741</c:v>
                </c:pt>
                <c:pt idx="34356">
                  <c:v>0.79817216435185179</c:v>
                </c:pt>
                <c:pt idx="34357">
                  <c:v>0.79817288194444436</c:v>
                </c:pt>
                <c:pt idx="34358">
                  <c:v>0.79817391203703714</c:v>
                </c:pt>
                <c:pt idx="34359">
                  <c:v>0.79817461805555556</c:v>
                </c:pt>
                <c:pt idx="34360">
                  <c:v>0.79817564814814812</c:v>
                </c:pt>
                <c:pt idx="34361">
                  <c:v>0.79817635416666677</c:v>
                </c:pt>
                <c:pt idx="34362">
                  <c:v>0.79817739583333325</c:v>
                </c:pt>
                <c:pt idx="34363">
                  <c:v>0.7981781018518519</c:v>
                </c:pt>
                <c:pt idx="34364">
                  <c:v>0.79817913194444445</c:v>
                </c:pt>
                <c:pt idx="34365">
                  <c:v>0.79817982638888896</c:v>
                </c:pt>
                <c:pt idx="34366">
                  <c:v>0.79818085648148152</c:v>
                </c:pt>
                <c:pt idx="34367">
                  <c:v>0.79818156249999994</c:v>
                </c:pt>
                <c:pt idx="34368">
                  <c:v>0.79818259259259261</c:v>
                </c:pt>
                <c:pt idx="34369">
                  <c:v>0.79818331018518529</c:v>
                </c:pt>
                <c:pt idx="34370">
                  <c:v>0.79818434027777785</c:v>
                </c:pt>
                <c:pt idx="34371">
                  <c:v>0.79818503472222224</c:v>
                </c:pt>
                <c:pt idx="34372">
                  <c:v>0.7981860648148148</c:v>
                </c:pt>
                <c:pt idx="34373">
                  <c:v>0.79818678240740748</c:v>
                </c:pt>
                <c:pt idx="34374">
                  <c:v>0.79818780092592589</c:v>
                </c:pt>
                <c:pt idx="34375">
                  <c:v>0.79818854166666664</c:v>
                </c:pt>
                <c:pt idx="34376">
                  <c:v>0.79818953703703699</c:v>
                </c:pt>
                <c:pt idx="34377">
                  <c:v>0.79819025462962967</c:v>
                </c:pt>
                <c:pt idx="34378">
                  <c:v>0.79819127314814819</c:v>
                </c:pt>
                <c:pt idx="34379">
                  <c:v>0.79819197916666662</c:v>
                </c:pt>
                <c:pt idx="34380">
                  <c:v>0.79819300925925918</c:v>
                </c:pt>
                <c:pt idx="34381">
                  <c:v>0.79819372685185186</c:v>
                </c:pt>
                <c:pt idx="34382">
                  <c:v>0.79819474537037038</c:v>
                </c:pt>
                <c:pt idx="34383">
                  <c:v>0.79819543981481489</c:v>
                </c:pt>
                <c:pt idx="34384">
                  <c:v>0.79819648148148159</c:v>
                </c:pt>
                <c:pt idx="34385">
                  <c:v>0.79819717592592587</c:v>
                </c:pt>
                <c:pt idx="34386">
                  <c:v>0.79819821759259257</c:v>
                </c:pt>
                <c:pt idx="34387">
                  <c:v>0.79819893518518514</c:v>
                </c:pt>
                <c:pt idx="34388">
                  <c:v>0.79819995370370378</c:v>
                </c:pt>
                <c:pt idx="34389">
                  <c:v>0.79820065972222221</c:v>
                </c:pt>
                <c:pt idx="34390">
                  <c:v>0.79820168981481476</c:v>
                </c:pt>
                <c:pt idx="34391">
                  <c:v>0.79820239583333341</c:v>
                </c:pt>
                <c:pt idx="34392">
                  <c:v>0.79820342592592597</c:v>
                </c:pt>
                <c:pt idx="34393">
                  <c:v>0.79820414351851854</c:v>
                </c:pt>
                <c:pt idx="34394">
                  <c:v>0.79820516203703706</c:v>
                </c:pt>
                <c:pt idx="34395">
                  <c:v>0.79820587962962952</c:v>
                </c:pt>
                <c:pt idx="34396">
                  <c:v>0.79820689814814816</c:v>
                </c:pt>
                <c:pt idx="34397">
                  <c:v>0.79820759259259255</c:v>
                </c:pt>
                <c:pt idx="34398">
                  <c:v>0.79820863425925925</c:v>
                </c:pt>
                <c:pt idx="34399">
                  <c:v>0.79820934027777779</c:v>
                </c:pt>
                <c:pt idx="34400">
                  <c:v>0.79821037037037035</c:v>
                </c:pt>
                <c:pt idx="34401">
                  <c:v>0.79821107638888888</c:v>
                </c:pt>
                <c:pt idx="34402">
                  <c:v>0.79821210648148144</c:v>
                </c:pt>
                <c:pt idx="34403">
                  <c:v>0.79821282407407412</c:v>
                </c:pt>
                <c:pt idx="34404">
                  <c:v>0.79821385416666668</c:v>
                </c:pt>
                <c:pt idx="34405">
                  <c:v>0.79821454861111107</c:v>
                </c:pt>
                <c:pt idx="34406">
                  <c:v>0.79821557870370363</c:v>
                </c:pt>
                <c:pt idx="34407">
                  <c:v>0.79821628472222228</c:v>
                </c:pt>
                <c:pt idx="34408">
                  <c:v>0.79821732638888887</c:v>
                </c:pt>
                <c:pt idx="34409">
                  <c:v>0.79821802083333326</c:v>
                </c:pt>
                <c:pt idx="34410">
                  <c:v>0.79821905092592582</c:v>
                </c:pt>
                <c:pt idx="34411">
                  <c:v>0.79821975694444447</c:v>
                </c:pt>
                <c:pt idx="34412">
                  <c:v>0.79822078703703703</c:v>
                </c:pt>
                <c:pt idx="34413">
                  <c:v>0.79822149305555545</c:v>
                </c:pt>
                <c:pt idx="34414">
                  <c:v>0.79822252314814823</c:v>
                </c:pt>
                <c:pt idx="34415">
                  <c:v>0.7982232407407408</c:v>
                </c:pt>
                <c:pt idx="34416">
                  <c:v>0.79822425925925922</c:v>
                </c:pt>
                <c:pt idx="34417">
                  <c:v>0.79822496527777786</c:v>
                </c:pt>
                <c:pt idx="34418">
                  <c:v>0.79822599537037042</c:v>
                </c:pt>
                <c:pt idx="34419">
                  <c:v>0.79822671296296299</c:v>
                </c:pt>
                <c:pt idx="34420">
                  <c:v>0.79822774305555555</c:v>
                </c:pt>
                <c:pt idx="34421">
                  <c:v>0.79822844907407398</c:v>
                </c:pt>
                <c:pt idx="34422">
                  <c:v>0.79822946759259261</c:v>
                </c:pt>
                <c:pt idx="34423">
                  <c:v>0.79823016203703701</c:v>
                </c:pt>
                <c:pt idx="34424">
                  <c:v>0.79823120370370371</c:v>
                </c:pt>
                <c:pt idx="34425">
                  <c:v>0.79823190972222224</c:v>
                </c:pt>
                <c:pt idx="34426">
                  <c:v>0.7982329398148148</c:v>
                </c:pt>
                <c:pt idx="34427">
                  <c:v>0.79823364583333334</c:v>
                </c:pt>
                <c:pt idx="34428">
                  <c:v>0.7982346759259259</c:v>
                </c:pt>
                <c:pt idx="34429">
                  <c:v>0.79823539351851858</c:v>
                </c:pt>
                <c:pt idx="34430">
                  <c:v>0.7982364120370371</c:v>
                </c:pt>
                <c:pt idx="34431">
                  <c:v>0.7982371412037037</c:v>
                </c:pt>
                <c:pt idx="34432">
                  <c:v>0.79823814814814809</c:v>
                </c:pt>
                <c:pt idx="34433">
                  <c:v>0.79823886574074077</c:v>
                </c:pt>
                <c:pt idx="34434">
                  <c:v>0.79823988425925929</c:v>
                </c:pt>
                <c:pt idx="34435">
                  <c:v>0.79824060185185186</c:v>
                </c:pt>
                <c:pt idx="34436">
                  <c:v>0.79824162037037028</c:v>
                </c:pt>
                <c:pt idx="34437">
                  <c:v>0.79824232638888892</c:v>
                </c:pt>
                <c:pt idx="34438">
                  <c:v>0.79824335648148148</c:v>
                </c:pt>
                <c:pt idx="34439">
                  <c:v>0.79824407407407405</c:v>
                </c:pt>
                <c:pt idx="34440">
                  <c:v>0.79824509259259269</c:v>
                </c:pt>
                <c:pt idx="34441">
                  <c:v>0.79824579861111111</c:v>
                </c:pt>
                <c:pt idx="34442">
                  <c:v>0.79824682870370367</c:v>
                </c:pt>
                <c:pt idx="34443">
                  <c:v>0.79824754629629624</c:v>
                </c:pt>
                <c:pt idx="34444">
                  <c:v>0.79824856481481488</c:v>
                </c:pt>
                <c:pt idx="34445">
                  <c:v>0.79824960648148158</c:v>
                </c:pt>
                <c:pt idx="34446">
                  <c:v>0.79825032407407415</c:v>
                </c:pt>
                <c:pt idx="34447">
                  <c:v>0.79825100694444451</c:v>
                </c:pt>
                <c:pt idx="34448">
                  <c:v>0.79825203703703707</c:v>
                </c:pt>
                <c:pt idx="34449">
                  <c:v>0.79825307870370377</c:v>
                </c:pt>
                <c:pt idx="34450">
                  <c:v>0.79825412037037047</c:v>
                </c:pt>
                <c:pt idx="34451">
                  <c:v>0.79825516203703695</c:v>
                </c:pt>
                <c:pt idx="34452">
                  <c:v>0.79825621527777779</c:v>
                </c:pt>
                <c:pt idx="34453">
                  <c:v>0.79825725694444438</c:v>
                </c:pt>
                <c:pt idx="34454">
                  <c:v>0.79825828703703705</c:v>
                </c:pt>
                <c:pt idx="34455">
                  <c:v>0.79825932870370364</c:v>
                </c:pt>
                <c:pt idx="34456">
                  <c:v>0.79826037037037034</c:v>
                </c:pt>
                <c:pt idx="34457">
                  <c:v>0.79826141203703704</c:v>
                </c:pt>
                <c:pt idx="34458">
                  <c:v>0.79826245370370374</c:v>
                </c:pt>
                <c:pt idx="34459">
                  <c:v>0.79826349537037034</c:v>
                </c:pt>
                <c:pt idx="34460">
                  <c:v>0.79826453703703704</c:v>
                </c:pt>
                <c:pt idx="34461">
                  <c:v>0.79826557870370374</c:v>
                </c:pt>
                <c:pt idx="34462">
                  <c:v>0.79826662037037044</c:v>
                </c:pt>
                <c:pt idx="34463">
                  <c:v>0.79826766203703714</c:v>
                </c:pt>
                <c:pt idx="34464">
                  <c:v>0.79826870370370362</c:v>
                </c:pt>
                <c:pt idx="34465">
                  <c:v>0.79826974537037032</c:v>
                </c:pt>
                <c:pt idx="34466">
                  <c:v>0.79827078703703702</c:v>
                </c:pt>
                <c:pt idx="34467">
                  <c:v>0.79827182870370372</c:v>
                </c:pt>
                <c:pt idx="34468">
                  <c:v>0.79827287037037031</c:v>
                </c:pt>
                <c:pt idx="34469">
                  <c:v>0.79827391203703701</c:v>
                </c:pt>
                <c:pt idx="34470">
                  <c:v>0.79827495370370372</c:v>
                </c:pt>
                <c:pt idx="34471">
                  <c:v>0.79827601851851859</c:v>
                </c:pt>
                <c:pt idx="34472">
                  <c:v>0.79827702546296297</c:v>
                </c:pt>
                <c:pt idx="34473">
                  <c:v>0.79827807870370371</c:v>
                </c:pt>
                <c:pt idx="34474">
                  <c:v>0.79827912037037041</c:v>
                </c:pt>
                <c:pt idx="34475">
                  <c:v>0.79828016203703711</c:v>
                </c:pt>
                <c:pt idx="34476">
                  <c:v>0.79828120370370381</c:v>
                </c:pt>
                <c:pt idx="34477">
                  <c:v>0.79828224537037029</c:v>
                </c:pt>
                <c:pt idx="34478">
                  <c:v>0.79828328703703699</c:v>
                </c:pt>
                <c:pt idx="34479">
                  <c:v>0.79828432870370369</c:v>
                </c:pt>
                <c:pt idx="34480">
                  <c:v>0.7982853703703704</c:v>
                </c:pt>
                <c:pt idx="34481">
                  <c:v>0.79828641203703699</c:v>
                </c:pt>
                <c:pt idx="34482">
                  <c:v>0.79828748842592601</c:v>
                </c:pt>
                <c:pt idx="34483">
                  <c:v>0.79828849537037039</c:v>
                </c:pt>
                <c:pt idx="34484">
                  <c:v>0.79828953703703709</c:v>
                </c:pt>
                <c:pt idx="34485">
                  <c:v>0.79829057870370368</c:v>
                </c:pt>
                <c:pt idx="34486">
                  <c:v>0.79829162037037038</c:v>
                </c:pt>
                <c:pt idx="34487">
                  <c:v>0.79829266203703708</c:v>
                </c:pt>
                <c:pt idx="34488">
                  <c:v>0.79829370370370378</c:v>
                </c:pt>
                <c:pt idx="34489">
                  <c:v>0.79829474537037026</c:v>
                </c:pt>
                <c:pt idx="34490">
                  <c:v>0.79829578703703696</c:v>
                </c:pt>
                <c:pt idx="34491">
                  <c:v>0.79829682870370366</c:v>
                </c:pt>
                <c:pt idx="34492">
                  <c:v>0.79829787037037037</c:v>
                </c:pt>
                <c:pt idx="34493">
                  <c:v>0.79829891203703707</c:v>
                </c:pt>
                <c:pt idx="34494">
                  <c:v>0.79829994212962962</c:v>
                </c:pt>
                <c:pt idx="34495">
                  <c:v>0.79830099537037036</c:v>
                </c:pt>
                <c:pt idx="34496">
                  <c:v>0.79830203703703706</c:v>
                </c:pt>
                <c:pt idx="34497">
                  <c:v>0.79830307870370376</c:v>
                </c:pt>
                <c:pt idx="34498">
                  <c:v>0.79830412037037035</c:v>
                </c:pt>
                <c:pt idx="34499">
                  <c:v>0.79830516203703705</c:v>
                </c:pt>
                <c:pt idx="34500">
                  <c:v>0.79830620370370375</c:v>
                </c:pt>
                <c:pt idx="34501">
                  <c:v>0.79830724537037046</c:v>
                </c:pt>
                <c:pt idx="34502">
                  <c:v>0.79830828703703693</c:v>
                </c:pt>
                <c:pt idx="34503">
                  <c:v>0.79830932870370364</c:v>
                </c:pt>
                <c:pt idx="34504">
                  <c:v>0.79831037037037034</c:v>
                </c:pt>
                <c:pt idx="34505">
                  <c:v>0.79831140046296289</c:v>
                </c:pt>
                <c:pt idx="34506">
                  <c:v>0.79831245370370374</c:v>
                </c:pt>
                <c:pt idx="34507">
                  <c:v>0.79831349537037033</c:v>
                </c:pt>
                <c:pt idx="34508">
                  <c:v>0.79831453703703703</c:v>
                </c:pt>
                <c:pt idx="34509">
                  <c:v>0.79831557870370373</c:v>
                </c:pt>
                <c:pt idx="34510">
                  <c:v>0.79831662037037043</c:v>
                </c:pt>
                <c:pt idx="34511">
                  <c:v>0.79831766203703702</c:v>
                </c:pt>
                <c:pt idx="34512">
                  <c:v>0.79831870370370372</c:v>
                </c:pt>
                <c:pt idx="34513">
                  <c:v>0.79831974537037043</c:v>
                </c:pt>
                <c:pt idx="34514">
                  <c:v>0.79832078703703713</c:v>
                </c:pt>
                <c:pt idx="34515">
                  <c:v>0.79832182870370361</c:v>
                </c:pt>
                <c:pt idx="34516">
                  <c:v>0.79832285879629639</c:v>
                </c:pt>
                <c:pt idx="34517">
                  <c:v>0.79832391203703701</c:v>
                </c:pt>
                <c:pt idx="34518">
                  <c:v>0.79832495370370371</c:v>
                </c:pt>
                <c:pt idx="34519">
                  <c:v>0.7983259953703703</c:v>
                </c:pt>
                <c:pt idx="34520">
                  <c:v>0.798327037037037</c:v>
                </c:pt>
                <c:pt idx="34521">
                  <c:v>0.79832809027777785</c:v>
                </c:pt>
                <c:pt idx="34522">
                  <c:v>0.7983291203703704</c:v>
                </c:pt>
                <c:pt idx="34523">
                  <c:v>0.79833016203703711</c:v>
                </c:pt>
                <c:pt idx="34524">
                  <c:v>0.7983312037037037</c:v>
                </c:pt>
                <c:pt idx="34525">
                  <c:v>0.79833223379629636</c:v>
                </c:pt>
                <c:pt idx="34526">
                  <c:v>0.7983332870370371</c:v>
                </c:pt>
                <c:pt idx="34527">
                  <c:v>0.7983343287037038</c:v>
                </c:pt>
                <c:pt idx="34528">
                  <c:v>0.79833537037037028</c:v>
                </c:pt>
                <c:pt idx="34529">
                  <c:v>0.79833641203703698</c:v>
                </c:pt>
                <c:pt idx="34530">
                  <c:v>0.79833745370370368</c:v>
                </c:pt>
                <c:pt idx="34531">
                  <c:v>0.79833849537037038</c:v>
                </c:pt>
                <c:pt idx="34532">
                  <c:v>0.79833953703703697</c:v>
                </c:pt>
                <c:pt idx="34533">
                  <c:v>0.79834059027777782</c:v>
                </c:pt>
                <c:pt idx="34534">
                  <c:v>0.79834162037037038</c:v>
                </c:pt>
                <c:pt idx="34535">
                  <c:v>0.79834266203703708</c:v>
                </c:pt>
                <c:pt idx="34536">
                  <c:v>0.79834370370370367</c:v>
                </c:pt>
                <c:pt idx="34537">
                  <c:v>0.79834474537037037</c:v>
                </c:pt>
                <c:pt idx="34538">
                  <c:v>0.79834578703703707</c:v>
                </c:pt>
                <c:pt idx="34539">
                  <c:v>0.79834682870370377</c:v>
                </c:pt>
                <c:pt idx="34540">
                  <c:v>0.79834787037037047</c:v>
                </c:pt>
                <c:pt idx="34541">
                  <c:v>0.79834891203703695</c:v>
                </c:pt>
                <c:pt idx="34542">
                  <c:v>0.79834995370370365</c:v>
                </c:pt>
                <c:pt idx="34543">
                  <c:v>0.79835135416666658</c:v>
                </c:pt>
                <c:pt idx="34544">
                  <c:v>0.79835239583333328</c:v>
                </c:pt>
                <c:pt idx="34545">
                  <c:v>0.79835342592592584</c:v>
                </c:pt>
                <c:pt idx="34546">
                  <c:v>0.79835446759259254</c:v>
                </c:pt>
                <c:pt idx="34547">
                  <c:v>0.79835550925925924</c:v>
                </c:pt>
                <c:pt idx="34548">
                  <c:v>0.79835655092592595</c:v>
                </c:pt>
                <c:pt idx="34549">
                  <c:v>0.79835793981481473</c:v>
                </c:pt>
                <c:pt idx="34550">
                  <c:v>0.79835898148148143</c:v>
                </c:pt>
                <c:pt idx="34551">
                  <c:v>0.79836002314814813</c:v>
                </c:pt>
                <c:pt idx="34552">
                  <c:v>0.79836106481481484</c:v>
                </c:pt>
                <c:pt idx="34553">
                  <c:v>0.79836210648148143</c:v>
                </c:pt>
                <c:pt idx="34554">
                  <c:v>0.79836314814814813</c:v>
                </c:pt>
                <c:pt idx="34555">
                  <c:v>0.79836418981481483</c:v>
                </c:pt>
                <c:pt idx="34556">
                  <c:v>0.79836523148148153</c:v>
                </c:pt>
                <c:pt idx="34557">
                  <c:v>0.79836627314814812</c:v>
                </c:pt>
                <c:pt idx="34558">
                  <c:v>0.79836731481481482</c:v>
                </c:pt>
                <c:pt idx="34559">
                  <c:v>0.79836835648148152</c:v>
                </c:pt>
                <c:pt idx="34560">
                  <c:v>0.79836939814814822</c:v>
                </c:pt>
                <c:pt idx="34561">
                  <c:v>0.79837043981481493</c:v>
                </c:pt>
                <c:pt idx="34562">
                  <c:v>0.7983714814814814</c:v>
                </c:pt>
                <c:pt idx="34563">
                  <c:v>0.79837252314814811</c:v>
                </c:pt>
                <c:pt idx="34564">
                  <c:v>0.79837356481481481</c:v>
                </c:pt>
                <c:pt idx="34565">
                  <c:v>0.79837460648148151</c:v>
                </c:pt>
                <c:pt idx="34566">
                  <c:v>0.7983756481481481</c:v>
                </c:pt>
                <c:pt idx="34567">
                  <c:v>0.7983766898148148</c:v>
                </c:pt>
                <c:pt idx="34568">
                  <c:v>0.7983777314814815</c:v>
                </c:pt>
                <c:pt idx="34569">
                  <c:v>0.7983787731481482</c:v>
                </c:pt>
                <c:pt idx="34570">
                  <c:v>0.79837981481481479</c:v>
                </c:pt>
                <c:pt idx="34571">
                  <c:v>0.79838085648148149</c:v>
                </c:pt>
                <c:pt idx="34572">
                  <c:v>0.79838189814814819</c:v>
                </c:pt>
                <c:pt idx="34573">
                  <c:v>0.7983829398148149</c:v>
                </c:pt>
                <c:pt idx="34574">
                  <c:v>0.79838398148148138</c:v>
                </c:pt>
                <c:pt idx="34575">
                  <c:v>0.79838503472222222</c:v>
                </c:pt>
                <c:pt idx="34576">
                  <c:v>0.79838606481481478</c:v>
                </c:pt>
                <c:pt idx="34577">
                  <c:v>0.79838710648148148</c:v>
                </c:pt>
                <c:pt idx="34578">
                  <c:v>0.79838814814814818</c:v>
                </c:pt>
                <c:pt idx="34579">
                  <c:v>0.79838918981481477</c:v>
                </c:pt>
                <c:pt idx="34580">
                  <c:v>0.79839023148148147</c:v>
                </c:pt>
                <c:pt idx="34581">
                  <c:v>0.79839127314814817</c:v>
                </c:pt>
                <c:pt idx="34582">
                  <c:v>0.79839230324074073</c:v>
                </c:pt>
                <c:pt idx="34583">
                  <c:v>0.79839335648148146</c:v>
                </c:pt>
                <c:pt idx="34584">
                  <c:v>0.79839439814814817</c:v>
                </c:pt>
                <c:pt idx="34585">
                  <c:v>0.79839543981481487</c:v>
                </c:pt>
                <c:pt idx="34586">
                  <c:v>0.79839648148148157</c:v>
                </c:pt>
                <c:pt idx="34587">
                  <c:v>0.79839752314814805</c:v>
                </c:pt>
                <c:pt idx="34588">
                  <c:v>0.79839856481481475</c:v>
                </c:pt>
                <c:pt idx="34589">
                  <c:v>0.79839960648148145</c:v>
                </c:pt>
                <c:pt idx="34590">
                  <c:v>0.79840064814814815</c:v>
                </c:pt>
                <c:pt idx="34591">
                  <c:v>0.79840168981481485</c:v>
                </c:pt>
                <c:pt idx="34592">
                  <c:v>0.79840273148148144</c:v>
                </c:pt>
                <c:pt idx="34593">
                  <c:v>0.79840377314814814</c:v>
                </c:pt>
                <c:pt idx="34594">
                  <c:v>0.79840481481481484</c:v>
                </c:pt>
                <c:pt idx="34595">
                  <c:v>0.79840585648148155</c:v>
                </c:pt>
                <c:pt idx="34596">
                  <c:v>0.79840689814814814</c:v>
                </c:pt>
                <c:pt idx="34597">
                  <c:v>0.79840793981481484</c:v>
                </c:pt>
                <c:pt idx="34598">
                  <c:v>0.79840898148148154</c:v>
                </c:pt>
                <c:pt idx="34599">
                  <c:v>0.79841002314814824</c:v>
                </c:pt>
                <c:pt idx="34600">
                  <c:v>0.79841106481481472</c:v>
                </c:pt>
                <c:pt idx="34601">
                  <c:v>0.79841210648148142</c:v>
                </c:pt>
                <c:pt idx="34602">
                  <c:v>0.79841314814814812</c:v>
                </c:pt>
                <c:pt idx="34603">
                  <c:v>0.79841418981481482</c:v>
                </c:pt>
                <c:pt idx="34604">
                  <c:v>0.79841521990740738</c:v>
                </c:pt>
                <c:pt idx="34605">
                  <c:v>0.79841627314814811</c:v>
                </c:pt>
                <c:pt idx="34606">
                  <c:v>0.79841731481481482</c:v>
                </c:pt>
                <c:pt idx="34607">
                  <c:v>0.79841835648148152</c:v>
                </c:pt>
                <c:pt idx="34608">
                  <c:v>0.79841939814814822</c:v>
                </c:pt>
                <c:pt idx="34609">
                  <c:v>0.79842043981481481</c:v>
                </c:pt>
                <c:pt idx="34610">
                  <c:v>0.79842148148148151</c:v>
                </c:pt>
                <c:pt idx="34611">
                  <c:v>0.79842252314814821</c:v>
                </c:pt>
                <c:pt idx="34612">
                  <c:v>0.79842356481481491</c:v>
                </c:pt>
                <c:pt idx="34613">
                  <c:v>0.79842460648148139</c:v>
                </c:pt>
                <c:pt idx="34614">
                  <c:v>0.79842564814814809</c:v>
                </c:pt>
                <c:pt idx="34615">
                  <c:v>0.79842670138888883</c:v>
                </c:pt>
                <c:pt idx="34616">
                  <c:v>0.79842771990740735</c:v>
                </c:pt>
                <c:pt idx="34617">
                  <c:v>0.79842877314814809</c:v>
                </c:pt>
                <c:pt idx="34618">
                  <c:v>0.79842981481481479</c:v>
                </c:pt>
                <c:pt idx="34619">
                  <c:v>0.79843085648148149</c:v>
                </c:pt>
                <c:pt idx="34620">
                  <c:v>0.79843189814814819</c:v>
                </c:pt>
                <c:pt idx="34621">
                  <c:v>0.79843293981481478</c:v>
                </c:pt>
                <c:pt idx="34622">
                  <c:v>0.79843398148148148</c:v>
                </c:pt>
                <c:pt idx="34623">
                  <c:v>0.79843502314814818</c:v>
                </c:pt>
                <c:pt idx="34624">
                  <c:v>0.79843606481481488</c:v>
                </c:pt>
                <c:pt idx="34625">
                  <c:v>0.79843710648148158</c:v>
                </c:pt>
                <c:pt idx="34626">
                  <c:v>0.79843814814814806</c:v>
                </c:pt>
                <c:pt idx="34627">
                  <c:v>0.79843917824074084</c:v>
                </c:pt>
                <c:pt idx="34628">
                  <c:v>0.79844023148148147</c:v>
                </c:pt>
                <c:pt idx="34629">
                  <c:v>0.79844127314814817</c:v>
                </c:pt>
                <c:pt idx="34630">
                  <c:v>0.79844231481481476</c:v>
                </c:pt>
                <c:pt idx="34631">
                  <c:v>0.79844335648148146</c:v>
                </c:pt>
                <c:pt idx="34632">
                  <c:v>0.79844438657407402</c:v>
                </c:pt>
                <c:pt idx="34633">
                  <c:v>0.79844542824074072</c:v>
                </c:pt>
                <c:pt idx="34634">
                  <c:v>0.79844648148148145</c:v>
                </c:pt>
                <c:pt idx="34635">
                  <c:v>0.79844752314814815</c:v>
                </c:pt>
                <c:pt idx="34636">
                  <c:v>0.79844856481481485</c:v>
                </c:pt>
                <c:pt idx="34637">
                  <c:v>0.79844960648148156</c:v>
                </c:pt>
                <c:pt idx="34638">
                  <c:v>0.79845063657407411</c:v>
                </c:pt>
                <c:pt idx="34639">
                  <c:v>0.79845168981481474</c:v>
                </c:pt>
                <c:pt idx="34640">
                  <c:v>0.79845273148148144</c:v>
                </c:pt>
                <c:pt idx="34641">
                  <c:v>0.79845377314814814</c:v>
                </c:pt>
                <c:pt idx="34642">
                  <c:v>0.79845481481481484</c:v>
                </c:pt>
                <c:pt idx="34643">
                  <c:v>0.79845585648148143</c:v>
                </c:pt>
                <c:pt idx="34644">
                  <c:v>0.79845689814814813</c:v>
                </c:pt>
                <c:pt idx="34645">
                  <c:v>0.79845793981481483</c:v>
                </c:pt>
                <c:pt idx="34646">
                  <c:v>0.79845898148148153</c:v>
                </c:pt>
                <c:pt idx="34647">
                  <c:v>0.79846002314814812</c:v>
                </c:pt>
                <c:pt idx="34648">
                  <c:v>0.79846105324074079</c:v>
                </c:pt>
                <c:pt idx="34649">
                  <c:v>0.79846209490740738</c:v>
                </c:pt>
                <c:pt idx="34650">
                  <c:v>0.79846314814814823</c:v>
                </c:pt>
                <c:pt idx="34651">
                  <c:v>0.79846418981481471</c:v>
                </c:pt>
                <c:pt idx="34652">
                  <c:v>0.79846523148148141</c:v>
                </c:pt>
                <c:pt idx="34653">
                  <c:v>0.79846627314814811</c:v>
                </c:pt>
                <c:pt idx="34654">
                  <c:v>0.79846732638888884</c:v>
                </c:pt>
                <c:pt idx="34655">
                  <c:v>0.79846835648148151</c:v>
                </c:pt>
                <c:pt idx="34656">
                  <c:v>0.7984693981481481</c:v>
                </c:pt>
                <c:pt idx="34657">
                  <c:v>0.7984704398148148</c:v>
                </c:pt>
                <c:pt idx="34658">
                  <c:v>0.7984714814814815</c:v>
                </c:pt>
                <c:pt idx="34659">
                  <c:v>0.79847252314814821</c:v>
                </c:pt>
                <c:pt idx="34660">
                  <c:v>0.79847391203703699</c:v>
                </c:pt>
                <c:pt idx="34661">
                  <c:v>0.79847495370370369</c:v>
                </c:pt>
                <c:pt idx="34662">
                  <c:v>0.79847599537037039</c:v>
                </c:pt>
                <c:pt idx="34663">
                  <c:v>0.7984770370370371</c:v>
                </c:pt>
                <c:pt idx="34664">
                  <c:v>0.79847807870370369</c:v>
                </c:pt>
                <c:pt idx="34665">
                  <c:v>0.79847912037037039</c:v>
                </c:pt>
                <c:pt idx="34666">
                  <c:v>0.79848016203703709</c:v>
                </c:pt>
                <c:pt idx="34667">
                  <c:v>0.79848120370370379</c:v>
                </c:pt>
                <c:pt idx="34668">
                  <c:v>0.79848224537037027</c:v>
                </c:pt>
                <c:pt idx="34669">
                  <c:v>0.79848328703703697</c:v>
                </c:pt>
                <c:pt idx="34670">
                  <c:v>0.7984843402777777</c:v>
                </c:pt>
                <c:pt idx="34671">
                  <c:v>0.79848537037037037</c:v>
                </c:pt>
                <c:pt idx="34672">
                  <c:v>0.79848641203703696</c:v>
                </c:pt>
                <c:pt idx="34673">
                  <c:v>0.79848745370370366</c:v>
                </c:pt>
                <c:pt idx="34674">
                  <c:v>0.79848849537037037</c:v>
                </c:pt>
                <c:pt idx="34675">
                  <c:v>0.79848953703703707</c:v>
                </c:pt>
                <c:pt idx="34676">
                  <c:v>0.79849057870370377</c:v>
                </c:pt>
                <c:pt idx="34677">
                  <c:v>0.79849162037037036</c:v>
                </c:pt>
                <c:pt idx="34678">
                  <c:v>0.79849266203703706</c:v>
                </c:pt>
                <c:pt idx="34679">
                  <c:v>0.79849370370370376</c:v>
                </c:pt>
                <c:pt idx="34680">
                  <c:v>0.79849474537037046</c:v>
                </c:pt>
                <c:pt idx="34681">
                  <c:v>0.79849578703703694</c:v>
                </c:pt>
                <c:pt idx="34682">
                  <c:v>0.79849681712962972</c:v>
                </c:pt>
                <c:pt idx="34683">
                  <c:v>0.79849787037037034</c:v>
                </c:pt>
                <c:pt idx="34684">
                  <c:v>0.79849891203703705</c:v>
                </c:pt>
                <c:pt idx="34685">
                  <c:v>0.79849995370370364</c:v>
                </c:pt>
                <c:pt idx="34686">
                  <c:v>0.79850099537037034</c:v>
                </c:pt>
                <c:pt idx="34687">
                  <c:v>0.79850203703703704</c:v>
                </c:pt>
                <c:pt idx="34688">
                  <c:v>0.79850307870370374</c:v>
                </c:pt>
                <c:pt idx="34689">
                  <c:v>0.79850413194444447</c:v>
                </c:pt>
                <c:pt idx="34690">
                  <c:v>0.79850516203703703</c:v>
                </c:pt>
                <c:pt idx="34691">
                  <c:v>0.79850620370370373</c:v>
                </c:pt>
                <c:pt idx="34692">
                  <c:v>0.79850724537037043</c:v>
                </c:pt>
                <c:pt idx="34693">
                  <c:v>0.79850827546296299</c:v>
                </c:pt>
                <c:pt idx="34694">
                  <c:v>0.79850931712962969</c:v>
                </c:pt>
                <c:pt idx="34695">
                  <c:v>0.79851037037037031</c:v>
                </c:pt>
                <c:pt idx="34696">
                  <c:v>0.79851141203703702</c:v>
                </c:pt>
                <c:pt idx="34697">
                  <c:v>0.79851246527777775</c:v>
                </c:pt>
                <c:pt idx="34698">
                  <c:v>0.79851349537037031</c:v>
                </c:pt>
                <c:pt idx="34699">
                  <c:v>0.79851453703703701</c:v>
                </c:pt>
                <c:pt idx="34700">
                  <c:v>0.79851557870370371</c:v>
                </c:pt>
                <c:pt idx="34701">
                  <c:v>0.79851662037037041</c:v>
                </c:pt>
                <c:pt idx="34702">
                  <c:v>0.798517662037037</c:v>
                </c:pt>
                <c:pt idx="34703">
                  <c:v>0.7985187037037037</c:v>
                </c:pt>
                <c:pt idx="34704">
                  <c:v>0.79851973379629626</c:v>
                </c:pt>
                <c:pt idx="34705">
                  <c:v>0.79852078703703711</c:v>
                </c:pt>
                <c:pt idx="34706">
                  <c:v>0.79852182870370381</c:v>
                </c:pt>
                <c:pt idx="34707">
                  <c:v>0.79852287037037029</c:v>
                </c:pt>
                <c:pt idx="34708">
                  <c:v>0.79852391203703699</c:v>
                </c:pt>
                <c:pt idx="34709">
                  <c:v>0.79852495370370369</c:v>
                </c:pt>
                <c:pt idx="34710">
                  <c:v>0.79852599537037039</c:v>
                </c:pt>
                <c:pt idx="34711">
                  <c:v>0.79852703703703698</c:v>
                </c:pt>
                <c:pt idx="34712">
                  <c:v>0.79852807870370368</c:v>
                </c:pt>
                <c:pt idx="34713">
                  <c:v>0.79852912037037038</c:v>
                </c:pt>
                <c:pt idx="34714">
                  <c:v>0.79853016203703708</c:v>
                </c:pt>
                <c:pt idx="34715">
                  <c:v>0.79853121527777782</c:v>
                </c:pt>
                <c:pt idx="34716">
                  <c:v>0.79853259259259257</c:v>
                </c:pt>
                <c:pt idx="34717">
                  <c:v>0.79853363425925927</c:v>
                </c:pt>
                <c:pt idx="34718">
                  <c:v>0.79853467592592597</c:v>
                </c:pt>
                <c:pt idx="34719">
                  <c:v>0.79853571759259256</c:v>
                </c:pt>
                <c:pt idx="34720">
                  <c:v>0.79853675925925927</c:v>
                </c:pt>
                <c:pt idx="34721">
                  <c:v>0.79853780092592597</c:v>
                </c:pt>
                <c:pt idx="34722">
                  <c:v>0.79853884259259267</c:v>
                </c:pt>
                <c:pt idx="34723">
                  <c:v>0.79853988425925937</c:v>
                </c:pt>
                <c:pt idx="34724">
                  <c:v>0.79854092592592585</c:v>
                </c:pt>
                <c:pt idx="34725">
                  <c:v>0.79854196759259255</c:v>
                </c:pt>
                <c:pt idx="34726">
                  <c:v>0.79854299768518511</c:v>
                </c:pt>
                <c:pt idx="34727">
                  <c:v>0.79854405092592595</c:v>
                </c:pt>
                <c:pt idx="34728">
                  <c:v>0.79854509259259254</c:v>
                </c:pt>
                <c:pt idx="34729">
                  <c:v>0.79854613425925924</c:v>
                </c:pt>
                <c:pt idx="34730">
                  <c:v>0.79854717592592594</c:v>
                </c:pt>
                <c:pt idx="34731">
                  <c:v>0.79854821759259265</c:v>
                </c:pt>
                <c:pt idx="34732">
                  <c:v>0.79854927083333338</c:v>
                </c:pt>
                <c:pt idx="34733">
                  <c:v>0.79855030092592594</c:v>
                </c:pt>
                <c:pt idx="34734">
                  <c:v>0.79855134259259264</c:v>
                </c:pt>
                <c:pt idx="34735">
                  <c:v>0.79855238425925934</c:v>
                </c:pt>
                <c:pt idx="34736">
                  <c:v>0.79855342592592582</c:v>
                </c:pt>
                <c:pt idx="34737">
                  <c:v>0.7985544560185186</c:v>
                </c:pt>
                <c:pt idx="34738">
                  <c:v>0.79855549768518508</c:v>
                </c:pt>
                <c:pt idx="34739">
                  <c:v>0.79855655092592592</c:v>
                </c:pt>
                <c:pt idx="34740">
                  <c:v>0.79855759259259262</c:v>
                </c:pt>
                <c:pt idx="34741">
                  <c:v>0.79855863425925921</c:v>
                </c:pt>
                <c:pt idx="34742">
                  <c:v>0.79855967592592592</c:v>
                </c:pt>
                <c:pt idx="34743">
                  <c:v>0.79856071759259262</c:v>
                </c:pt>
                <c:pt idx="34744">
                  <c:v>0.79856175925925932</c:v>
                </c:pt>
                <c:pt idx="34745">
                  <c:v>0.79856281250000005</c:v>
                </c:pt>
                <c:pt idx="34746">
                  <c:v>0.79856384259259261</c:v>
                </c:pt>
                <c:pt idx="34747">
                  <c:v>0.79856489583333323</c:v>
                </c:pt>
                <c:pt idx="34748">
                  <c:v>0.79856591435185187</c:v>
                </c:pt>
                <c:pt idx="34749">
                  <c:v>0.79856696759259249</c:v>
                </c:pt>
                <c:pt idx="34750">
                  <c:v>0.7985683564814815</c:v>
                </c:pt>
                <c:pt idx="34751">
                  <c:v>0.7985693981481482</c:v>
                </c:pt>
                <c:pt idx="34752">
                  <c:v>0.7985704398148149</c:v>
                </c:pt>
                <c:pt idx="34753">
                  <c:v>0.79857148148148138</c:v>
                </c:pt>
                <c:pt idx="34754">
                  <c:v>0.79857252314814808</c:v>
                </c:pt>
                <c:pt idx="34755">
                  <c:v>0.79857356481481478</c:v>
                </c:pt>
                <c:pt idx="34756">
                  <c:v>0.79857460648148149</c:v>
                </c:pt>
                <c:pt idx="34757">
                  <c:v>0.79857564814814808</c:v>
                </c:pt>
                <c:pt idx="34758">
                  <c:v>0.79857668981481478</c:v>
                </c:pt>
                <c:pt idx="34759">
                  <c:v>0.79857773148148148</c:v>
                </c:pt>
                <c:pt idx="34760">
                  <c:v>0.79857877314814818</c:v>
                </c:pt>
                <c:pt idx="34761">
                  <c:v>0.79857981481481488</c:v>
                </c:pt>
                <c:pt idx="34762">
                  <c:v>0.79858085648148147</c:v>
                </c:pt>
                <c:pt idx="34763">
                  <c:v>0.79858189814814817</c:v>
                </c:pt>
                <c:pt idx="34764">
                  <c:v>0.79858293981481487</c:v>
                </c:pt>
                <c:pt idx="34765">
                  <c:v>0.79858398148148158</c:v>
                </c:pt>
                <c:pt idx="34766">
                  <c:v>0.79858502314814805</c:v>
                </c:pt>
                <c:pt idx="34767">
                  <c:v>0.79858606481481476</c:v>
                </c:pt>
                <c:pt idx="34768">
                  <c:v>0.79858710648148146</c:v>
                </c:pt>
                <c:pt idx="34769">
                  <c:v>0.79858814814814816</c:v>
                </c:pt>
                <c:pt idx="34770">
                  <c:v>0.79858918981481475</c:v>
                </c:pt>
                <c:pt idx="34771">
                  <c:v>0.79859024305555559</c:v>
                </c:pt>
                <c:pt idx="34772">
                  <c:v>0.79859127314814815</c:v>
                </c:pt>
                <c:pt idx="34773">
                  <c:v>0.79859231481481485</c:v>
                </c:pt>
                <c:pt idx="34774">
                  <c:v>0.79859335648148155</c:v>
                </c:pt>
                <c:pt idx="34775">
                  <c:v>0.79859439814814814</c:v>
                </c:pt>
                <c:pt idx="34776">
                  <c:v>0.79859543981481484</c:v>
                </c:pt>
                <c:pt idx="34777">
                  <c:v>0.79859648148148155</c:v>
                </c:pt>
                <c:pt idx="34778">
                  <c:v>0.79859752314814825</c:v>
                </c:pt>
                <c:pt idx="34779">
                  <c:v>0.79859856481481473</c:v>
                </c:pt>
                <c:pt idx="34780">
                  <c:v>0.79859960648148143</c:v>
                </c:pt>
                <c:pt idx="34781">
                  <c:v>0.79860064814814813</c:v>
                </c:pt>
                <c:pt idx="34782">
                  <c:v>0.79860168981481483</c:v>
                </c:pt>
                <c:pt idx="34783">
                  <c:v>0.79860273148148142</c:v>
                </c:pt>
                <c:pt idx="34784">
                  <c:v>0.79860377314814812</c:v>
                </c:pt>
                <c:pt idx="34785">
                  <c:v>0.79860481481481482</c:v>
                </c:pt>
                <c:pt idx="34786">
                  <c:v>0.79860585648148152</c:v>
                </c:pt>
                <c:pt idx="34787">
                  <c:v>0.79860689814814811</c:v>
                </c:pt>
                <c:pt idx="34788">
                  <c:v>0.79860793981481482</c:v>
                </c:pt>
                <c:pt idx="34789">
                  <c:v>0.79860898148148152</c:v>
                </c:pt>
                <c:pt idx="34790">
                  <c:v>0.79861002314814822</c:v>
                </c:pt>
                <c:pt idx="34791">
                  <c:v>0.79861106481481492</c:v>
                </c:pt>
                <c:pt idx="34792">
                  <c:v>0.79861244212962967</c:v>
                </c:pt>
                <c:pt idx="34793">
                  <c:v>0.79861349537037041</c:v>
                </c:pt>
                <c:pt idx="34794">
                  <c:v>0.79861453703703711</c:v>
                </c:pt>
                <c:pt idx="34795">
                  <c:v>0.79861557870370381</c:v>
                </c:pt>
                <c:pt idx="34796">
                  <c:v>0.79861662037037029</c:v>
                </c:pt>
                <c:pt idx="34797">
                  <c:v>0.79861766203703699</c:v>
                </c:pt>
                <c:pt idx="34798">
                  <c:v>0.79861870370370369</c:v>
                </c:pt>
                <c:pt idx="34799">
                  <c:v>0.79861974537037039</c:v>
                </c:pt>
                <c:pt idx="34800">
                  <c:v>0.79862079861111113</c:v>
                </c:pt>
                <c:pt idx="34801">
                  <c:v>0.79862182870370368</c:v>
                </c:pt>
                <c:pt idx="34802">
                  <c:v>0.79862287037037039</c:v>
                </c:pt>
                <c:pt idx="34803">
                  <c:v>0.79862391203703709</c:v>
                </c:pt>
                <c:pt idx="34804">
                  <c:v>0.79862495370370368</c:v>
                </c:pt>
                <c:pt idx="34805">
                  <c:v>0.79862599537037038</c:v>
                </c:pt>
                <c:pt idx="34806">
                  <c:v>0.79862703703703708</c:v>
                </c:pt>
                <c:pt idx="34807">
                  <c:v>0.79862807870370378</c:v>
                </c:pt>
                <c:pt idx="34808">
                  <c:v>0.79862912037037026</c:v>
                </c:pt>
                <c:pt idx="34809">
                  <c:v>0.7986301736111111</c:v>
                </c:pt>
                <c:pt idx="34810">
                  <c:v>0.79863120370370366</c:v>
                </c:pt>
                <c:pt idx="34811">
                  <c:v>0.79863224537037036</c:v>
                </c:pt>
                <c:pt idx="34812">
                  <c:v>0.79863328703703707</c:v>
                </c:pt>
                <c:pt idx="34813">
                  <c:v>0.79863432870370366</c:v>
                </c:pt>
                <c:pt idx="34814">
                  <c:v>0.79863535879629632</c:v>
                </c:pt>
                <c:pt idx="34815">
                  <c:v>0.79863641203703706</c:v>
                </c:pt>
                <c:pt idx="34816">
                  <c:v>0.79863745370370376</c:v>
                </c:pt>
                <c:pt idx="34817">
                  <c:v>0.79863849537037035</c:v>
                </c:pt>
                <c:pt idx="34818">
                  <c:v>0.79863953703703705</c:v>
                </c:pt>
                <c:pt idx="34819">
                  <c:v>0.79864057870370375</c:v>
                </c:pt>
                <c:pt idx="34820">
                  <c:v>0.79864162037037045</c:v>
                </c:pt>
                <c:pt idx="34821">
                  <c:v>0.79864266203703693</c:v>
                </c:pt>
                <c:pt idx="34822">
                  <c:v>0.79864370370370363</c:v>
                </c:pt>
                <c:pt idx="34823">
                  <c:v>0.79864474537037033</c:v>
                </c:pt>
                <c:pt idx="34824">
                  <c:v>0.79864578703703704</c:v>
                </c:pt>
                <c:pt idx="34825">
                  <c:v>0.79864684027777777</c:v>
                </c:pt>
                <c:pt idx="34826">
                  <c:v>0.79864785879629629</c:v>
                </c:pt>
                <c:pt idx="34827">
                  <c:v>0.79864892361111117</c:v>
                </c:pt>
                <c:pt idx="34828">
                  <c:v>0.79864995370370373</c:v>
                </c:pt>
                <c:pt idx="34829">
                  <c:v>0.79865099537037043</c:v>
                </c:pt>
                <c:pt idx="34830">
                  <c:v>0.79865209490740741</c:v>
                </c:pt>
                <c:pt idx="34831">
                  <c:v>0.79865307870370372</c:v>
                </c:pt>
                <c:pt idx="34832">
                  <c:v>0.79865412037037042</c:v>
                </c:pt>
                <c:pt idx="34833">
                  <c:v>0.79865516203703713</c:v>
                </c:pt>
                <c:pt idx="34834">
                  <c:v>0.7986562037037036</c:v>
                </c:pt>
                <c:pt idx="34835">
                  <c:v>0.79865724537037031</c:v>
                </c:pt>
                <c:pt idx="34836">
                  <c:v>0.79865844907407402</c:v>
                </c:pt>
                <c:pt idx="34837">
                  <c:v>0.79865967592592602</c:v>
                </c:pt>
                <c:pt idx="34838">
                  <c:v>0.79866072916666664</c:v>
                </c:pt>
                <c:pt idx="34839">
                  <c:v>0.7986617592592592</c:v>
                </c:pt>
                <c:pt idx="34840">
                  <c:v>0.7986628009259259</c:v>
                </c:pt>
                <c:pt idx="34841">
                  <c:v>0.7986638425925926</c:v>
                </c:pt>
                <c:pt idx="34842">
                  <c:v>0.79866488425925919</c:v>
                </c:pt>
                <c:pt idx="34843">
                  <c:v>0.79866592592592589</c:v>
                </c:pt>
                <c:pt idx="34844">
                  <c:v>0.79866696759259259</c:v>
                </c:pt>
                <c:pt idx="34845">
                  <c:v>0.79866800925925929</c:v>
                </c:pt>
                <c:pt idx="34846">
                  <c:v>0.79866905092592599</c:v>
                </c:pt>
                <c:pt idx="34847">
                  <c:v>0.79867008101851855</c:v>
                </c:pt>
                <c:pt idx="34848">
                  <c:v>0.79867112268518525</c:v>
                </c:pt>
                <c:pt idx="34849">
                  <c:v>0.79867217592592599</c:v>
                </c:pt>
                <c:pt idx="34850">
                  <c:v>0.79867321759259269</c:v>
                </c:pt>
                <c:pt idx="34851">
                  <c:v>0.79867425925925917</c:v>
                </c:pt>
                <c:pt idx="34852">
                  <c:v>0.79867530092592587</c:v>
                </c:pt>
                <c:pt idx="34853">
                  <c:v>0.79867634259259257</c:v>
                </c:pt>
                <c:pt idx="34854">
                  <c:v>0.79867738425925927</c:v>
                </c:pt>
                <c:pt idx="34855">
                  <c:v>0.79867842592592586</c:v>
                </c:pt>
                <c:pt idx="34856">
                  <c:v>0.79867946759259256</c:v>
                </c:pt>
                <c:pt idx="34857">
                  <c:v>0.79868050925925926</c:v>
                </c:pt>
                <c:pt idx="34858">
                  <c:v>0.79868153935185182</c:v>
                </c:pt>
                <c:pt idx="34859">
                  <c:v>0.79868259259259256</c:v>
                </c:pt>
                <c:pt idx="34860">
                  <c:v>0.79868363425925926</c:v>
                </c:pt>
                <c:pt idx="34861">
                  <c:v>0.79868467592592596</c:v>
                </c:pt>
                <c:pt idx="34862">
                  <c:v>0.79868574074074072</c:v>
                </c:pt>
                <c:pt idx="34863">
                  <c:v>0.79868677083333328</c:v>
                </c:pt>
                <c:pt idx="34864">
                  <c:v>0.79868780092592584</c:v>
                </c:pt>
                <c:pt idx="34865">
                  <c:v>0.79868884259259254</c:v>
                </c:pt>
                <c:pt idx="34866">
                  <c:v>0.79868988425925924</c:v>
                </c:pt>
                <c:pt idx="34867">
                  <c:v>0.7986909143518518</c:v>
                </c:pt>
                <c:pt idx="34868">
                  <c:v>0.7986919560185185</c:v>
                </c:pt>
                <c:pt idx="34869">
                  <c:v>0.7986929976851852</c:v>
                </c:pt>
                <c:pt idx="34870">
                  <c:v>0.79869405092592594</c:v>
                </c:pt>
                <c:pt idx="34871">
                  <c:v>0.79869509259259264</c:v>
                </c:pt>
                <c:pt idx="34872">
                  <c:v>0.79869613425925923</c:v>
                </c:pt>
                <c:pt idx="34873">
                  <c:v>0.79869717592592593</c:v>
                </c:pt>
                <c:pt idx="34874">
                  <c:v>0.79869837962962953</c:v>
                </c:pt>
                <c:pt idx="34875">
                  <c:v>0.79869925925925933</c:v>
                </c:pt>
                <c:pt idx="34876">
                  <c:v>0.79870030092592603</c:v>
                </c:pt>
                <c:pt idx="34877">
                  <c:v>0.79870134259259251</c:v>
                </c:pt>
                <c:pt idx="34878">
                  <c:v>0.79870239583333336</c:v>
                </c:pt>
                <c:pt idx="34879">
                  <c:v>0.79870342592592591</c:v>
                </c:pt>
                <c:pt idx="34880">
                  <c:v>0.79870446759259262</c:v>
                </c:pt>
                <c:pt idx="34881">
                  <c:v>0.79870549768518517</c:v>
                </c:pt>
                <c:pt idx="34882">
                  <c:v>0.79870653935185187</c:v>
                </c:pt>
                <c:pt idx="34883">
                  <c:v>0.79870758101851846</c:v>
                </c:pt>
                <c:pt idx="34884">
                  <c:v>0.79870862268518517</c:v>
                </c:pt>
                <c:pt idx="34885">
                  <c:v>0.79870966435185187</c:v>
                </c:pt>
                <c:pt idx="34886">
                  <c:v>0.7987107175925926</c:v>
                </c:pt>
                <c:pt idx="34887">
                  <c:v>0.7987117592592593</c:v>
                </c:pt>
                <c:pt idx="34888">
                  <c:v>0.798712800925926</c:v>
                </c:pt>
                <c:pt idx="34889">
                  <c:v>0.79871384259259248</c:v>
                </c:pt>
                <c:pt idx="34890">
                  <c:v>0.79871488425925918</c:v>
                </c:pt>
                <c:pt idx="34891">
                  <c:v>0.79871592592592588</c:v>
                </c:pt>
                <c:pt idx="34892">
                  <c:v>0.79871696759259259</c:v>
                </c:pt>
                <c:pt idx="34893">
                  <c:v>0.79871800925925929</c:v>
                </c:pt>
                <c:pt idx="34894">
                  <c:v>0.79871905092592588</c:v>
                </c:pt>
                <c:pt idx="34895">
                  <c:v>0.79872009259259258</c:v>
                </c:pt>
                <c:pt idx="34896">
                  <c:v>0.79872113425925928</c:v>
                </c:pt>
                <c:pt idx="34897">
                  <c:v>0.79872217592592598</c:v>
                </c:pt>
                <c:pt idx="34898">
                  <c:v>0.79872321759259257</c:v>
                </c:pt>
                <c:pt idx="34899">
                  <c:v>0.79872425925925927</c:v>
                </c:pt>
                <c:pt idx="34900">
                  <c:v>0.79872530092592597</c:v>
                </c:pt>
                <c:pt idx="34901">
                  <c:v>0.79872634259259268</c:v>
                </c:pt>
                <c:pt idx="34902">
                  <c:v>0.79872738425925915</c:v>
                </c:pt>
                <c:pt idx="34903">
                  <c:v>0.79872841435185193</c:v>
                </c:pt>
                <c:pt idx="34904">
                  <c:v>0.79872946759259256</c:v>
                </c:pt>
                <c:pt idx="34905">
                  <c:v>0.79873050925925926</c:v>
                </c:pt>
                <c:pt idx="34906">
                  <c:v>0.79873155092592596</c:v>
                </c:pt>
                <c:pt idx="34907">
                  <c:v>0.79873260416666669</c:v>
                </c:pt>
                <c:pt idx="34908">
                  <c:v>0.79873363425925925</c:v>
                </c:pt>
                <c:pt idx="34909">
                  <c:v>0.79873467592592595</c:v>
                </c:pt>
                <c:pt idx="34910">
                  <c:v>0.79873571759259265</c:v>
                </c:pt>
                <c:pt idx="34911">
                  <c:v>0.79873675925925924</c:v>
                </c:pt>
                <c:pt idx="34912">
                  <c:v>0.79873780092592594</c:v>
                </c:pt>
                <c:pt idx="34913">
                  <c:v>0.79873884259259265</c:v>
                </c:pt>
                <c:pt idx="34914">
                  <c:v>0.7987398726851852</c:v>
                </c:pt>
                <c:pt idx="34915">
                  <c:v>0.79874091435185191</c:v>
                </c:pt>
                <c:pt idx="34916">
                  <c:v>0.79874196759259253</c:v>
                </c:pt>
                <c:pt idx="34917">
                  <c:v>0.79874300925925923</c:v>
                </c:pt>
                <c:pt idx="34918">
                  <c:v>0.79874405092592593</c:v>
                </c:pt>
                <c:pt idx="34919">
                  <c:v>0.79874509259259252</c:v>
                </c:pt>
                <c:pt idx="34920">
                  <c:v>0.79874648148148142</c:v>
                </c:pt>
                <c:pt idx="34921">
                  <c:v>0.79874752314814812</c:v>
                </c:pt>
                <c:pt idx="34922">
                  <c:v>0.79874856481481482</c:v>
                </c:pt>
                <c:pt idx="34923">
                  <c:v>0.79874960648148141</c:v>
                </c:pt>
                <c:pt idx="34924">
                  <c:v>0.79875064814814811</c:v>
                </c:pt>
                <c:pt idx="34925">
                  <c:v>0.79875167824074067</c:v>
                </c:pt>
                <c:pt idx="34926">
                  <c:v>0.79875273148148151</c:v>
                </c:pt>
                <c:pt idx="34927">
                  <c:v>0.79875378472222225</c:v>
                </c:pt>
                <c:pt idx="34928">
                  <c:v>0.79875481481481481</c:v>
                </c:pt>
                <c:pt idx="34929">
                  <c:v>0.79875585648148151</c:v>
                </c:pt>
                <c:pt idx="34930">
                  <c:v>0.79875689814814821</c:v>
                </c:pt>
                <c:pt idx="34931">
                  <c:v>0.79875793981481491</c:v>
                </c:pt>
                <c:pt idx="34932">
                  <c:v>0.79875898148148139</c:v>
                </c:pt>
                <c:pt idx="34933">
                  <c:v>0.79876002314814809</c:v>
                </c:pt>
                <c:pt idx="34934">
                  <c:v>0.79876106481481479</c:v>
                </c:pt>
                <c:pt idx="34935">
                  <c:v>0.79876210648148149</c:v>
                </c:pt>
                <c:pt idx="34936">
                  <c:v>0.79876349537037028</c:v>
                </c:pt>
                <c:pt idx="34937">
                  <c:v>0.79876453703703698</c:v>
                </c:pt>
                <c:pt idx="34938">
                  <c:v>0.79876557870370368</c:v>
                </c:pt>
                <c:pt idx="34939">
                  <c:v>0.79876662037037038</c:v>
                </c:pt>
                <c:pt idx="34940">
                  <c:v>0.79876766203703697</c:v>
                </c:pt>
                <c:pt idx="34941">
                  <c:v>0.79876870370370368</c:v>
                </c:pt>
                <c:pt idx="34942">
                  <c:v>0.79876974537037038</c:v>
                </c:pt>
                <c:pt idx="34943">
                  <c:v>0.79877078703703708</c:v>
                </c:pt>
                <c:pt idx="34944">
                  <c:v>0.79877182870370367</c:v>
                </c:pt>
                <c:pt idx="34945">
                  <c:v>0.79877287037037037</c:v>
                </c:pt>
                <c:pt idx="34946">
                  <c:v>0.79877391203703707</c:v>
                </c:pt>
                <c:pt idx="34947">
                  <c:v>0.79877494212962963</c:v>
                </c:pt>
                <c:pt idx="34948">
                  <c:v>0.79877599537037047</c:v>
                </c:pt>
                <c:pt idx="34949">
                  <c:v>0.79877703703703695</c:v>
                </c:pt>
                <c:pt idx="34950">
                  <c:v>0.79877807870370365</c:v>
                </c:pt>
                <c:pt idx="34951">
                  <c:v>0.79877912037037035</c:v>
                </c:pt>
                <c:pt idx="34952">
                  <c:v>0.79878016203703706</c:v>
                </c:pt>
                <c:pt idx="34953">
                  <c:v>0.79878120370370365</c:v>
                </c:pt>
                <c:pt idx="34954">
                  <c:v>0.79878224537037035</c:v>
                </c:pt>
                <c:pt idx="34955">
                  <c:v>0.79878328703703705</c:v>
                </c:pt>
                <c:pt idx="34956">
                  <c:v>0.79878432870370375</c:v>
                </c:pt>
                <c:pt idx="34957">
                  <c:v>0.79878537037037034</c:v>
                </c:pt>
                <c:pt idx="34958">
                  <c:v>0.79878640046296301</c:v>
                </c:pt>
                <c:pt idx="34959">
                  <c:v>0.79878745370370374</c:v>
                </c:pt>
                <c:pt idx="34960">
                  <c:v>0.79878849537037044</c:v>
                </c:pt>
                <c:pt idx="34961">
                  <c:v>0.79878953703703715</c:v>
                </c:pt>
                <c:pt idx="34962">
                  <c:v>0.79879057870370362</c:v>
                </c:pt>
                <c:pt idx="34963">
                  <c:v>0.79879162037037033</c:v>
                </c:pt>
                <c:pt idx="34964">
                  <c:v>0.79879266203703703</c:v>
                </c:pt>
                <c:pt idx="34965">
                  <c:v>0.79879370370370373</c:v>
                </c:pt>
                <c:pt idx="34966">
                  <c:v>0.79879474537037032</c:v>
                </c:pt>
                <c:pt idx="34967">
                  <c:v>0.79879578703703702</c:v>
                </c:pt>
                <c:pt idx="34968">
                  <c:v>0.79879682870370372</c:v>
                </c:pt>
                <c:pt idx="34969">
                  <c:v>0.79879787037037042</c:v>
                </c:pt>
                <c:pt idx="34970">
                  <c:v>0.79879891203703701</c:v>
                </c:pt>
                <c:pt idx="34971">
                  <c:v>0.79879995370370371</c:v>
                </c:pt>
                <c:pt idx="34972">
                  <c:v>0.79880099537037041</c:v>
                </c:pt>
                <c:pt idx="34973">
                  <c:v>0.79880203703703712</c:v>
                </c:pt>
                <c:pt idx="34974">
                  <c:v>0.79880306712962967</c:v>
                </c:pt>
                <c:pt idx="34975">
                  <c:v>0.7988041203703703</c:v>
                </c:pt>
                <c:pt idx="34976">
                  <c:v>0.798805162037037</c:v>
                </c:pt>
                <c:pt idx="34977">
                  <c:v>0.7988062037037037</c:v>
                </c:pt>
                <c:pt idx="34978">
                  <c:v>0.7988072453703704</c:v>
                </c:pt>
                <c:pt idx="34979">
                  <c:v>0.79880829861111113</c:v>
                </c:pt>
                <c:pt idx="34980">
                  <c:v>0.79880931712962966</c:v>
                </c:pt>
                <c:pt idx="34981">
                  <c:v>0.79881037037037039</c:v>
                </c:pt>
                <c:pt idx="34982">
                  <c:v>0.79881141203703709</c:v>
                </c:pt>
                <c:pt idx="34983">
                  <c:v>0.79881245370370368</c:v>
                </c:pt>
                <c:pt idx="34984">
                  <c:v>0.79881349537037039</c:v>
                </c:pt>
                <c:pt idx="34985">
                  <c:v>0.79881454861111101</c:v>
                </c:pt>
                <c:pt idx="34986">
                  <c:v>0.79881557870370379</c:v>
                </c:pt>
                <c:pt idx="34987">
                  <c:v>0.79881662037037027</c:v>
                </c:pt>
                <c:pt idx="34988">
                  <c:v>0.79881766203703697</c:v>
                </c:pt>
                <c:pt idx="34989">
                  <c:v>0.79881870370370367</c:v>
                </c:pt>
                <c:pt idx="34990">
                  <c:v>0.79881974537037037</c:v>
                </c:pt>
                <c:pt idx="34991">
                  <c:v>0.79882077546296293</c:v>
                </c:pt>
                <c:pt idx="34992">
                  <c:v>0.79882182870370366</c:v>
                </c:pt>
                <c:pt idx="34993">
                  <c:v>0.79882287037037036</c:v>
                </c:pt>
                <c:pt idx="34994">
                  <c:v>0.79882391203703706</c:v>
                </c:pt>
                <c:pt idx="34995">
                  <c:v>0.79882495370370377</c:v>
                </c:pt>
                <c:pt idx="34996">
                  <c:v>0.79882599537037036</c:v>
                </c:pt>
                <c:pt idx="34997">
                  <c:v>0.79882703703703706</c:v>
                </c:pt>
                <c:pt idx="34998">
                  <c:v>0.79882807870370376</c:v>
                </c:pt>
                <c:pt idx="34999">
                  <c:v>0.79882912037037046</c:v>
                </c:pt>
                <c:pt idx="35000">
                  <c:v>0.79883016203703694</c:v>
                </c:pt>
                <c:pt idx="35001">
                  <c:v>0.79883120370370364</c:v>
                </c:pt>
                <c:pt idx="35002">
                  <c:v>0.7988322337962962</c:v>
                </c:pt>
                <c:pt idx="35003">
                  <c:v>0.7988332754629629</c:v>
                </c:pt>
                <c:pt idx="35004">
                  <c:v>0.79883432870370363</c:v>
                </c:pt>
                <c:pt idx="35005">
                  <c:v>0.79883537037037033</c:v>
                </c:pt>
                <c:pt idx="35006">
                  <c:v>0.79883642361111118</c:v>
                </c:pt>
                <c:pt idx="35007">
                  <c:v>0.79883745370370374</c:v>
                </c:pt>
                <c:pt idx="35008">
                  <c:v>0.79883849537037044</c:v>
                </c:pt>
                <c:pt idx="35009">
                  <c:v>0.79883953703703703</c:v>
                </c:pt>
                <c:pt idx="35010">
                  <c:v>0.79884057870370373</c:v>
                </c:pt>
                <c:pt idx="35011">
                  <c:v>0.79884162037037043</c:v>
                </c:pt>
                <c:pt idx="35012">
                  <c:v>0.79884266203703713</c:v>
                </c:pt>
                <c:pt idx="35013">
                  <c:v>0.79884369212962969</c:v>
                </c:pt>
                <c:pt idx="35014">
                  <c:v>0.79884473379629639</c:v>
                </c:pt>
                <c:pt idx="35015">
                  <c:v>0.79884578703703701</c:v>
                </c:pt>
                <c:pt idx="35016">
                  <c:v>0.79884684027777775</c:v>
                </c:pt>
                <c:pt idx="35017">
                  <c:v>0.79884787037037031</c:v>
                </c:pt>
                <c:pt idx="35018">
                  <c:v>0.79884891203703701</c:v>
                </c:pt>
                <c:pt idx="35019">
                  <c:v>0.79884996527777774</c:v>
                </c:pt>
                <c:pt idx="35020">
                  <c:v>0.79885099537037041</c:v>
                </c:pt>
                <c:pt idx="35021">
                  <c:v>0.798852037037037</c:v>
                </c:pt>
                <c:pt idx="35022">
                  <c:v>0.7988530787037037</c:v>
                </c:pt>
                <c:pt idx="35023">
                  <c:v>0.7988541203703704</c:v>
                </c:pt>
                <c:pt idx="35024">
                  <c:v>0.7988551620370371</c:v>
                </c:pt>
                <c:pt idx="35025">
                  <c:v>0.79885619212962966</c:v>
                </c:pt>
                <c:pt idx="35026">
                  <c:v>0.79885725694444443</c:v>
                </c:pt>
                <c:pt idx="35027">
                  <c:v>0.79885828703703698</c:v>
                </c:pt>
                <c:pt idx="35028">
                  <c:v>0.79885932870370369</c:v>
                </c:pt>
                <c:pt idx="35029">
                  <c:v>0.79886037037037039</c:v>
                </c:pt>
                <c:pt idx="35030">
                  <c:v>0.79886141203703698</c:v>
                </c:pt>
                <c:pt idx="35031">
                  <c:v>0.79886245370370368</c:v>
                </c:pt>
                <c:pt idx="35032">
                  <c:v>0.79886349537037038</c:v>
                </c:pt>
                <c:pt idx="35033">
                  <c:v>0.79886420138888881</c:v>
                </c:pt>
                <c:pt idx="35034">
                  <c:v>0.79886523148148159</c:v>
                </c:pt>
                <c:pt idx="35035">
                  <c:v>0.79886627314814806</c:v>
                </c:pt>
                <c:pt idx="35036">
                  <c:v>0.79886730324074084</c:v>
                </c:pt>
                <c:pt idx="35037">
                  <c:v>0.79886835648148147</c:v>
                </c:pt>
                <c:pt idx="35038">
                  <c:v>0.79886974537037048</c:v>
                </c:pt>
                <c:pt idx="35039">
                  <c:v>0.79887078703703696</c:v>
                </c:pt>
                <c:pt idx="35040">
                  <c:v>0.79887217592592596</c:v>
                </c:pt>
                <c:pt idx="35041">
                  <c:v>0.79887287037037036</c:v>
                </c:pt>
                <c:pt idx="35042">
                  <c:v>0.79887391203703706</c:v>
                </c:pt>
                <c:pt idx="35043">
                  <c:v>0.79887495370370365</c:v>
                </c:pt>
                <c:pt idx="35044">
                  <c:v>0.79887599537037035</c:v>
                </c:pt>
                <c:pt idx="35045">
                  <c:v>0.79887702546296291</c:v>
                </c:pt>
                <c:pt idx="35046">
                  <c:v>0.79887811342592585</c:v>
                </c:pt>
                <c:pt idx="35047">
                  <c:v>0.79887945601851851</c:v>
                </c:pt>
                <c:pt idx="35048">
                  <c:v>0.79888050925925924</c:v>
                </c:pt>
                <c:pt idx="35049">
                  <c:v>0.79888155092592594</c:v>
                </c:pt>
                <c:pt idx="35050">
                  <c:v>0.79888259259259264</c:v>
                </c:pt>
                <c:pt idx="35051">
                  <c:v>0.79888363425925923</c:v>
                </c:pt>
                <c:pt idx="35052">
                  <c:v>0.79888467592592594</c:v>
                </c:pt>
                <c:pt idx="35053">
                  <c:v>0.79888571759259264</c:v>
                </c:pt>
                <c:pt idx="35054">
                  <c:v>0.79888677083333326</c:v>
                </c:pt>
                <c:pt idx="35055">
                  <c:v>0.79888780092592582</c:v>
                </c:pt>
                <c:pt idx="35056">
                  <c:v>0.79888884259259252</c:v>
                </c:pt>
                <c:pt idx="35057">
                  <c:v>0.79888988425925922</c:v>
                </c:pt>
                <c:pt idx="35058">
                  <c:v>0.79889091435185178</c:v>
                </c:pt>
                <c:pt idx="35059">
                  <c:v>0.79889196759259262</c:v>
                </c:pt>
                <c:pt idx="35060">
                  <c:v>0.79889300925925921</c:v>
                </c:pt>
                <c:pt idx="35061">
                  <c:v>0.79889405092592591</c:v>
                </c:pt>
                <c:pt idx="35062">
                  <c:v>0.79889509259259261</c:v>
                </c:pt>
                <c:pt idx="35063">
                  <c:v>0.79889613425925932</c:v>
                </c:pt>
                <c:pt idx="35064">
                  <c:v>0.79889717592592591</c:v>
                </c:pt>
                <c:pt idx="35065">
                  <c:v>0.79889821759259261</c:v>
                </c:pt>
                <c:pt idx="35066">
                  <c:v>0.79889927083333323</c:v>
                </c:pt>
                <c:pt idx="35067">
                  <c:v>0.79890028935185187</c:v>
                </c:pt>
                <c:pt idx="35068">
                  <c:v>0.79890134259259249</c:v>
                </c:pt>
                <c:pt idx="35069">
                  <c:v>0.79890238425925919</c:v>
                </c:pt>
                <c:pt idx="35070">
                  <c:v>0.79890342592592589</c:v>
                </c:pt>
                <c:pt idx="35071">
                  <c:v>0.79890446759259259</c:v>
                </c:pt>
                <c:pt idx="35072">
                  <c:v>0.79890550925925929</c:v>
                </c:pt>
                <c:pt idx="35073">
                  <c:v>0.79890655092592588</c:v>
                </c:pt>
                <c:pt idx="35074">
                  <c:v>0.79890759259259259</c:v>
                </c:pt>
                <c:pt idx="35075">
                  <c:v>0.79890863425925929</c:v>
                </c:pt>
                <c:pt idx="35076">
                  <c:v>0.79890934027777771</c:v>
                </c:pt>
                <c:pt idx="35077">
                  <c:v>0.79891038194444441</c:v>
                </c:pt>
                <c:pt idx="35078">
                  <c:v>0.79891107638888892</c:v>
                </c:pt>
                <c:pt idx="35079">
                  <c:v>0.79891210648148148</c:v>
                </c:pt>
                <c:pt idx="35080">
                  <c:v>0.79891314814814818</c:v>
                </c:pt>
                <c:pt idx="35081">
                  <c:v>0.79891418981481488</c:v>
                </c:pt>
                <c:pt idx="35082">
                  <c:v>0.79891523148148147</c:v>
                </c:pt>
                <c:pt idx="35083">
                  <c:v>0.79891627314814817</c:v>
                </c:pt>
                <c:pt idx="35084">
                  <c:v>0.79891731481481487</c:v>
                </c:pt>
                <c:pt idx="35085">
                  <c:v>0.79891803240740744</c:v>
                </c:pt>
                <c:pt idx="35086">
                  <c:v>0.79891905092592586</c:v>
                </c:pt>
                <c:pt idx="35087">
                  <c:v>0.7989197569444445</c:v>
                </c:pt>
                <c:pt idx="35088">
                  <c:v>0.79892078703703706</c:v>
                </c:pt>
                <c:pt idx="35089">
                  <c:v>0.79892182870370376</c:v>
                </c:pt>
                <c:pt idx="35090">
                  <c:v>0.79892287037037046</c:v>
                </c:pt>
                <c:pt idx="35091">
                  <c:v>0.79892391203703694</c:v>
                </c:pt>
                <c:pt idx="35092">
                  <c:v>0.79892496527777779</c:v>
                </c:pt>
                <c:pt idx="35093">
                  <c:v>0.79892599537037035</c:v>
                </c:pt>
                <c:pt idx="35094">
                  <c:v>0.79892703703703705</c:v>
                </c:pt>
                <c:pt idx="35095">
                  <c:v>0.79892807870370364</c:v>
                </c:pt>
                <c:pt idx="35096">
                  <c:v>0.79892912037037034</c:v>
                </c:pt>
                <c:pt idx="35097">
                  <c:v>0.79893016203703704</c:v>
                </c:pt>
                <c:pt idx="35098">
                  <c:v>0.79893120370370374</c:v>
                </c:pt>
                <c:pt idx="35099">
                  <c:v>0.79893190972222217</c:v>
                </c:pt>
                <c:pt idx="35100">
                  <c:v>0.79893293981481472</c:v>
                </c:pt>
                <c:pt idx="35101">
                  <c:v>0.79893364583333337</c:v>
                </c:pt>
                <c:pt idx="35102">
                  <c:v>0.79893467592592593</c:v>
                </c:pt>
                <c:pt idx="35103">
                  <c:v>0.79893571759259263</c:v>
                </c:pt>
                <c:pt idx="35104">
                  <c:v>0.79893674768518519</c:v>
                </c:pt>
                <c:pt idx="35105">
                  <c:v>0.79893780092592592</c:v>
                </c:pt>
                <c:pt idx="35106">
                  <c:v>0.79893884259259262</c:v>
                </c:pt>
                <c:pt idx="35107">
                  <c:v>0.79893988425925933</c:v>
                </c:pt>
                <c:pt idx="35108">
                  <c:v>0.79894127314814811</c:v>
                </c:pt>
                <c:pt idx="35109">
                  <c:v>0.79894231481481481</c:v>
                </c:pt>
                <c:pt idx="35110">
                  <c:v>0.79894335648148151</c:v>
                </c:pt>
                <c:pt idx="35111">
                  <c:v>0.79894439814814822</c:v>
                </c:pt>
                <c:pt idx="35112">
                  <c:v>0.79894543981481492</c:v>
                </c:pt>
                <c:pt idx="35113">
                  <c:v>0.79894646990740747</c:v>
                </c:pt>
                <c:pt idx="35114">
                  <c:v>0.7989475231481481</c:v>
                </c:pt>
                <c:pt idx="35115">
                  <c:v>0.79894855324074066</c:v>
                </c:pt>
                <c:pt idx="35116">
                  <c:v>0.7989496064814815</c:v>
                </c:pt>
                <c:pt idx="35117">
                  <c:v>0.79895064814814809</c:v>
                </c:pt>
                <c:pt idx="35118">
                  <c:v>0.79895168981481479</c:v>
                </c:pt>
                <c:pt idx="35119">
                  <c:v>0.79895273148148149</c:v>
                </c:pt>
                <c:pt idx="35120">
                  <c:v>0.79895377314814819</c:v>
                </c:pt>
                <c:pt idx="35121">
                  <c:v>0.79895447916666662</c:v>
                </c:pt>
                <c:pt idx="35122">
                  <c:v>0.79895550925925918</c:v>
                </c:pt>
                <c:pt idx="35123">
                  <c:v>0.79895621527777783</c:v>
                </c:pt>
                <c:pt idx="35124">
                  <c:v>0.79895724537037038</c:v>
                </c:pt>
                <c:pt idx="35125">
                  <c:v>0.79895828703703708</c:v>
                </c:pt>
                <c:pt idx="35126">
                  <c:v>0.79895931712962964</c:v>
                </c:pt>
                <c:pt idx="35127">
                  <c:v>0.79896037037037038</c:v>
                </c:pt>
                <c:pt idx="35128">
                  <c:v>0.79896141203703708</c:v>
                </c:pt>
                <c:pt idx="35129">
                  <c:v>0.79896245370370378</c:v>
                </c:pt>
                <c:pt idx="35130">
                  <c:v>0.7989631597222222</c:v>
                </c:pt>
                <c:pt idx="35131">
                  <c:v>0.79896418981481476</c:v>
                </c:pt>
                <c:pt idx="35132">
                  <c:v>0.79896489583333341</c:v>
                </c:pt>
                <c:pt idx="35133">
                  <c:v>0.79896592592592597</c:v>
                </c:pt>
                <c:pt idx="35134">
                  <c:v>0.79896696759259267</c:v>
                </c:pt>
                <c:pt idx="35135">
                  <c:v>0.79896800925925915</c:v>
                </c:pt>
                <c:pt idx="35136">
                  <c:v>0.79896905092592585</c:v>
                </c:pt>
                <c:pt idx="35137">
                  <c:v>0.79897009259259255</c:v>
                </c:pt>
                <c:pt idx="35138">
                  <c:v>0.79897112268518511</c:v>
                </c:pt>
                <c:pt idx="35139">
                  <c:v>0.79897217592592595</c:v>
                </c:pt>
                <c:pt idx="35140">
                  <c:v>0.79897321759259254</c:v>
                </c:pt>
                <c:pt idx="35141">
                  <c:v>0.79897425925925925</c:v>
                </c:pt>
                <c:pt idx="35142">
                  <c:v>0.79897530092592595</c:v>
                </c:pt>
                <c:pt idx="35143">
                  <c:v>0.79897634259259265</c:v>
                </c:pt>
                <c:pt idx="35144">
                  <c:v>0.79897704861111107</c:v>
                </c:pt>
                <c:pt idx="35145">
                  <c:v>0.79897807870370363</c:v>
                </c:pt>
                <c:pt idx="35146">
                  <c:v>0.79897880787037046</c:v>
                </c:pt>
                <c:pt idx="35147">
                  <c:v>0.79897981481481484</c:v>
                </c:pt>
                <c:pt idx="35148">
                  <c:v>0.79898085648148154</c:v>
                </c:pt>
                <c:pt idx="35149">
                  <c:v>0.79898189814814813</c:v>
                </c:pt>
                <c:pt idx="35150">
                  <c:v>0.79898293981481483</c:v>
                </c:pt>
                <c:pt idx="35151">
                  <c:v>0.79898398148148153</c:v>
                </c:pt>
                <c:pt idx="35152">
                  <c:v>0.79898502314814823</c:v>
                </c:pt>
                <c:pt idx="35153">
                  <c:v>0.79898606481481471</c:v>
                </c:pt>
                <c:pt idx="35154">
                  <c:v>0.79898677083333336</c:v>
                </c:pt>
                <c:pt idx="35155">
                  <c:v>0.79898746527777786</c:v>
                </c:pt>
                <c:pt idx="35156">
                  <c:v>0.79898849537037042</c:v>
                </c:pt>
                <c:pt idx="35157">
                  <c:v>0.79898920138888885</c:v>
                </c:pt>
                <c:pt idx="35158">
                  <c:v>0.79899023148148152</c:v>
                </c:pt>
                <c:pt idx="35159">
                  <c:v>0.79899093750000005</c:v>
                </c:pt>
                <c:pt idx="35160">
                  <c:v>0.79899196759259261</c:v>
                </c:pt>
                <c:pt idx="35161">
                  <c:v>0.79899267361111104</c:v>
                </c:pt>
                <c:pt idx="35162">
                  <c:v>0.79899370370370371</c:v>
                </c:pt>
                <c:pt idx="35163">
                  <c:v>0.7989954398148148</c:v>
                </c:pt>
                <c:pt idx="35164">
                  <c:v>0.79899614583333334</c:v>
                </c:pt>
                <c:pt idx="35165">
                  <c:v>0.7989971759259259</c:v>
                </c:pt>
                <c:pt idx="35166">
                  <c:v>0.79899788194444443</c:v>
                </c:pt>
                <c:pt idx="35167">
                  <c:v>0.7989989120370371</c:v>
                </c:pt>
                <c:pt idx="35168">
                  <c:v>0.79899961805555553</c:v>
                </c:pt>
                <c:pt idx="35169">
                  <c:v>0.79900064814814808</c:v>
                </c:pt>
                <c:pt idx="35170">
                  <c:v>0.79900135416666673</c:v>
                </c:pt>
                <c:pt idx="35171">
                  <c:v>0.79900238425925929</c:v>
                </c:pt>
                <c:pt idx="35172">
                  <c:v>0.79900309027777772</c:v>
                </c:pt>
                <c:pt idx="35173">
                  <c:v>0.79900412037037027</c:v>
                </c:pt>
                <c:pt idx="35174">
                  <c:v>0.79900482638888892</c:v>
                </c:pt>
                <c:pt idx="35175">
                  <c:v>0.79900584490740734</c:v>
                </c:pt>
                <c:pt idx="35176">
                  <c:v>0.79900655092592598</c:v>
                </c:pt>
                <c:pt idx="35177">
                  <c:v>0.79900759259259269</c:v>
                </c:pt>
                <c:pt idx="35178">
                  <c:v>0.79900864583333331</c:v>
                </c:pt>
                <c:pt idx="35179">
                  <c:v>0.79900967592592587</c:v>
                </c:pt>
                <c:pt idx="35180">
                  <c:v>0.79901071759259257</c:v>
                </c:pt>
                <c:pt idx="35181">
                  <c:v>0.79901175925925927</c:v>
                </c:pt>
                <c:pt idx="35182">
                  <c:v>0.79901280092592586</c:v>
                </c:pt>
                <c:pt idx="35183">
                  <c:v>0.79901350694444451</c:v>
                </c:pt>
                <c:pt idx="35184">
                  <c:v>0.79901453703703706</c:v>
                </c:pt>
                <c:pt idx="35185">
                  <c:v>0.79901524305555549</c:v>
                </c:pt>
                <c:pt idx="35186">
                  <c:v>0.79901627314814816</c:v>
                </c:pt>
                <c:pt idx="35187">
                  <c:v>0.79901737268518513</c:v>
                </c:pt>
                <c:pt idx="35188">
                  <c:v>0.79901834490740742</c:v>
                </c:pt>
                <c:pt idx="35189">
                  <c:v>0.79901939814814815</c:v>
                </c:pt>
                <c:pt idx="35190">
                  <c:v>0.79902043981481485</c:v>
                </c:pt>
                <c:pt idx="35191">
                  <c:v>0.79902148148148155</c:v>
                </c:pt>
                <c:pt idx="35192">
                  <c:v>0.79902253472222229</c:v>
                </c:pt>
                <c:pt idx="35193">
                  <c:v>0.79902325231481486</c:v>
                </c:pt>
                <c:pt idx="35194">
                  <c:v>0.79902425925925924</c:v>
                </c:pt>
                <c:pt idx="35195">
                  <c:v>0.79902530092592594</c:v>
                </c:pt>
                <c:pt idx="35196">
                  <c:v>0.79902634259259253</c:v>
                </c:pt>
                <c:pt idx="35197">
                  <c:v>0.79902738425925923</c:v>
                </c:pt>
                <c:pt idx="35198">
                  <c:v>0.79902842592592593</c:v>
                </c:pt>
                <c:pt idx="35199">
                  <c:v>0.79902946759259263</c:v>
                </c:pt>
                <c:pt idx="35200">
                  <c:v>0.79903050925925923</c:v>
                </c:pt>
                <c:pt idx="35201">
                  <c:v>0.79903153935185189</c:v>
                </c:pt>
                <c:pt idx="35202">
                  <c:v>0.79903259259259263</c:v>
                </c:pt>
                <c:pt idx="35203">
                  <c:v>0.79903363425925933</c:v>
                </c:pt>
                <c:pt idx="35204">
                  <c:v>0.79903467592592603</c:v>
                </c:pt>
                <c:pt idx="35205">
                  <c:v>0.79903571759259251</c:v>
                </c:pt>
                <c:pt idx="35206">
                  <c:v>0.79903675925925921</c:v>
                </c:pt>
                <c:pt idx="35207">
                  <c:v>0.79903780092592591</c:v>
                </c:pt>
                <c:pt idx="35208">
                  <c:v>0.79903884259259261</c:v>
                </c:pt>
                <c:pt idx="35209">
                  <c:v>0.7990398842592592</c:v>
                </c:pt>
                <c:pt idx="35210">
                  <c:v>0.7990409259259259</c:v>
                </c:pt>
                <c:pt idx="35211">
                  <c:v>0.79904196759259261</c:v>
                </c:pt>
                <c:pt idx="35212">
                  <c:v>0.79904300925925931</c:v>
                </c:pt>
                <c:pt idx="35213">
                  <c:v>0.7990440509259259</c:v>
                </c:pt>
                <c:pt idx="35214">
                  <c:v>0.7990450925925926</c:v>
                </c:pt>
                <c:pt idx="35215">
                  <c:v>0.79904578703703699</c:v>
                </c:pt>
                <c:pt idx="35216">
                  <c:v>0.79904682870370369</c:v>
                </c:pt>
                <c:pt idx="35217">
                  <c:v>0.79904753472222223</c:v>
                </c:pt>
                <c:pt idx="35218">
                  <c:v>0.79904856481481479</c:v>
                </c:pt>
                <c:pt idx="35219">
                  <c:v>0.79904960648148149</c:v>
                </c:pt>
                <c:pt idx="35220">
                  <c:v>0.79905064814814819</c:v>
                </c:pt>
                <c:pt idx="35221">
                  <c:v>0.79905168981481489</c:v>
                </c:pt>
                <c:pt idx="35222">
                  <c:v>0.79905306712962965</c:v>
                </c:pt>
                <c:pt idx="35223">
                  <c:v>0.79905410879629635</c:v>
                </c:pt>
                <c:pt idx="35224">
                  <c:v>0.79905516203703708</c:v>
                </c:pt>
                <c:pt idx="35225">
                  <c:v>0.79905620370370378</c:v>
                </c:pt>
                <c:pt idx="35226">
                  <c:v>0.79905724537037026</c:v>
                </c:pt>
                <c:pt idx="35227">
                  <c:v>0.79905828703703696</c:v>
                </c:pt>
                <c:pt idx="35228">
                  <c:v>0.79905932870370366</c:v>
                </c:pt>
                <c:pt idx="35229">
                  <c:v>0.79906037037037037</c:v>
                </c:pt>
                <c:pt idx="35230">
                  <c:v>0.79906141203703707</c:v>
                </c:pt>
                <c:pt idx="35231">
                  <c:v>0.79906245370370366</c:v>
                </c:pt>
                <c:pt idx="35232">
                  <c:v>0.79906349537037036</c:v>
                </c:pt>
                <c:pt idx="35233">
                  <c:v>0.79906452546296292</c:v>
                </c:pt>
                <c:pt idx="35234">
                  <c:v>0.79906557870370376</c:v>
                </c:pt>
                <c:pt idx="35235">
                  <c:v>0.79906663194444449</c:v>
                </c:pt>
                <c:pt idx="35236">
                  <c:v>0.79906766203703705</c:v>
                </c:pt>
                <c:pt idx="35237">
                  <c:v>0.79906837962962962</c:v>
                </c:pt>
                <c:pt idx="35238">
                  <c:v>0.79906939814814815</c:v>
                </c:pt>
                <c:pt idx="35239">
                  <c:v>0.79907010416666668</c:v>
                </c:pt>
                <c:pt idx="35240">
                  <c:v>0.79907113425925924</c:v>
                </c:pt>
                <c:pt idx="35241">
                  <c:v>0.79907217592592594</c:v>
                </c:pt>
                <c:pt idx="35242">
                  <c:v>0.79907321759259264</c:v>
                </c:pt>
                <c:pt idx="35243">
                  <c:v>0.79907425925925935</c:v>
                </c:pt>
                <c:pt idx="35244">
                  <c:v>0.7990752893518519</c:v>
                </c:pt>
                <c:pt idx="35245">
                  <c:v>0.79907634259259253</c:v>
                </c:pt>
                <c:pt idx="35246">
                  <c:v>0.79907738425925923</c:v>
                </c:pt>
                <c:pt idx="35247">
                  <c:v>0.79907842592592593</c:v>
                </c:pt>
                <c:pt idx="35248">
                  <c:v>0.79907946759259263</c:v>
                </c:pt>
                <c:pt idx="35249">
                  <c:v>0.79908050925925922</c:v>
                </c:pt>
                <c:pt idx="35250">
                  <c:v>0.79908155092592592</c:v>
                </c:pt>
                <c:pt idx="35251">
                  <c:v>0.79908224537037043</c:v>
                </c:pt>
                <c:pt idx="35252">
                  <c:v>0.79908328703703713</c:v>
                </c:pt>
                <c:pt idx="35253">
                  <c:v>0.79908399305555555</c:v>
                </c:pt>
                <c:pt idx="35254">
                  <c:v>0.79908502314814811</c:v>
                </c:pt>
                <c:pt idx="35255">
                  <c:v>0.79908606481481481</c:v>
                </c:pt>
                <c:pt idx="35256">
                  <c:v>0.79908709490740737</c:v>
                </c:pt>
                <c:pt idx="35257">
                  <c:v>0.79908814814814821</c:v>
                </c:pt>
                <c:pt idx="35258">
                  <c:v>0.79908917824074077</c:v>
                </c:pt>
                <c:pt idx="35259">
                  <c:v>0.79909024305555565</c:v>
                </c:pt>
                <c:pt idx="35260">
                  <c:v>0.79909126157407406</c:v>
                </c:pt>
                <c:pt idx="35261">
                  <c:v>0.79909231481481491</c:v>
                </c:pt>
                <c:pt idx="35262">
                  <c:v>0.79909335648148139</c:v>
                </c:pt>
                <c:pt idx="35263">
                  <c:v>0.79909439814814809</c:v>
                </c:pt>
                <c:pt idx="35264">
                  <c:v>0.79909545138888882</c:v>
                </c:pt>
                <c:pt idx="35265">
                  <c:v>0.79909614583333333</c:v>
                </c:pt>
                <c:pt idx="35266">
                  <c:v>0.799097175925926</c:v>
                </c:pt>
                <c:pt idx="35267">
                  <c:v>0.79909789351851845</c:v>
                </c:pt>
                <c:pt idx="35268">
                  <c:v>0.79909890046296306</c:v>
                </c:pt>
                <c:pt idx="35269">
                  <c:v>0.79909995370370368</c:v>
                </c:pt>
                <c:pt idx="35270">
                  <c:v>0.79910099537037038</c:v>
                </c:pt>
                <c:pt idx="35271">
                  <c:v>0.79910203703703697</c:v>
                </c:pt>
                <c:pt idx="35272">
                  <c:v>0.79910307870370367</c:v>
                </c:pt>
                <c:pt idx="35273">
                  <c:v>0.79910412037037037</c:v>
                </c:pt>
                <c:pt idx="35274">
                  <c:v>0.7991048263888888</c:v>
                </c:pt>
                <c:pt idx="35275">
                  <c:v>0.7991058680555555</c:v>
                </c:pt>
                <c:pt idx="35276">
                  <c:v>0.79910656250000001</c:v>
                </c:pt>
                <c:pt idx="35277">
                  <c:v>0.79910759259259256</c:v>
                </c:pt>
                <c:pt idx="35278">
                  <c:v>0.79910863425925927</c:v>
                </c:pt>
                <c:pt idx="35279">
                  <c:v>0.79910967592592597</c:v>
                </c:pt>
                <c:pt idx="35280">
                  <c:v>0.79911141203703695</c:v>
                </c:pt>
                <c:pt idx="35281">
                  <c:v>0.79911245370370365</c:v>
                </c:pt>
                <c:pt idx="35282">
                  <c:v>0.79911349537037035</c:v>
                </c:pt>
                <c:pt idx="35283">
                  <c:v>0.79911453703703705</c:v>
                </c:pt>
                <c:pt idx="35284">
                  <c:v>0.79911524305555559</c:v>
                </c:pt>
                <c:pt idx="35285">
                  <c:v>0.79911627314814815</c:v>
                </c:pt>
                <c:pt idx="35286">
                  <c:v>0.79911731481481485</c:v>
                </c:pt>
                <c:pt idx="35287">
                  <c:v>0.79911835648148155</c:v>
                </c:pt>
                <c:pt idx="35288">
                  <c:v>0.79911939814814825</c:v>
                </c:pt>
                <c:pt idx="35289">
                  <c:v>0.79912043981481473</c:v>
                </c:pt>
                <c:pt idx="35290">
                  <c:v>0.79912146990740751</c:v>
                </c:pt>
                <c:pt idx="35291">
                  <c:v>0.79912252314814813</c:v>
                </c:pt>
                <c:pt idx="35292">
                  <c:v>0.79912356481481484</c:v>
                </c:pt>
                <c:pt idx="35293">
                  <c:v>0.79912461805555557</c:v>
                </c:pt>
                <c:pt idx="35294">
                  <c:v>0.79912564814814813</c:v>
                </c:pt>
                <c:pt idx="35295">
                  <c:v>0.79912668981481483</c:v>
                </c:pt>
                <c:pt idx="35296">
                  <c:v>0.79912739583333325</c:v>
                </c:pt>
                <c:pt idx="35297">
                  <c:v>0.79912842592592603</c:v>
                </c:pt>
                <c:pt idx="35298">
                  <c:v>0.79912914351851849</c:v>
                </c:pt>
                <c:pt idx="35299">
                  <c:v>0.79913016203703702</c:v>
                </c:pt>
                <c:pt idx="35300">
                  <c:v>0.79913121527777775</c:v>
                </c:pt>
                <c:pt idx="35301">
                  <c:v>0.79913224537037042</c:v>
                </c:pt>
                <c:pt idx="35302">
                  <c:v>0.79913327546296298</c:v>
                </c:pt>
                <c:pt idx="35303">
                  <c:v>0.79913431712962968</c:v>
                </c:pt>
                <c:pt idx="35304">
                  <c:v>0.79913537037037041</c:v>
                </c:pt>
                <c:pt idx="35305">
                  <c:v>0.79913640046296297</c:v>
                </c:pt>
                <c:pt idx="35306">
                  <c:v>0.79913745370370359</c:v>
                </c:pt>
                <c:pt idx="35307">
                  <c:v>0.79913849537037029</c:v>
                </c:pt>
                <c:pt idx="35308">
                  <c:v>0.799139537037037</c:v>
                </c:pt>
                <c:pt idx="35309">
                  <c:v>0.79914056712962955</c:v>
                </c:pt>
                <c:pt idx="35310">
                  <c:v>0.7991412731481482</c:v>
                </c:pt>
                <c:pt idx="35311">
                  <c:v>0.79914231481481479</c:v>
                </c:pt>
                <c:pt idx="35312">
                  <c:v>0.79914302083333333</c:v>
                </c:pt>
                <c:pt idx="35313">
                  <c:v>0.79914405092592589</c:v>
                </c:pt>
                <c:pt idx="35314">
                  <c:v>0.79914508101851844</c:v>
                </c:pt>
                <c:pt idx="35315">
                  <c:v>0.79914613425925929</c:v>
                </c:pt>
                <c:pt idx="35316">
                  <c:v>0.79914716435185185</c:v>
                </c:pt>
                <c:pt idx="35317">
                  <c:v>0.79914821759259258</c:v>
                </c:pt>
                <c:pt idx="35318">
                  <c:v>0.79914927083333331</c:v>
                </c:pt>
                <c:pt idx="35319">
                  <c:v>0.79914996527777771</c:v>
                </c:pt>
                <c:pt idx="35320">
                  <c:v>0.79915099537037027</c:v>
                </c:pt>
                <c:pt idx="35321">
                  <c:v>0.79915170138888891</c:v>
                </c:pt>
                <c:pt idx="35322">
                  <c:v>0.79915273148148147</c:v>
                </c:pt>
                <c:pt idx="35323">
                  <c:v>0.7991534374999999</c:v>
                </c:pt>
                <c:pt idx="35324">
                  <c:v>0.79915446759259268</c:v>
                </c:pt>
                <c:pt idx="35325">
                  <c:v>0.7991551736111111</c:v>
                </c:pt>
                <c:pt idx="35326">
                  <c:v>0.79915622685185184</c:v>
                </c:pt>
                <c:pt idx="35327">
                  <c:v>0.79915689814814816</c:v>
                </c:pt>
                <c:pt idx="35328">
                  <c:v>0.79915793981481487</c:v>
                </c:pt>
                <c:pt idx="35329">
                  <c:v>0.79915898148148157</c:v>
                </c:pt>
                <c:pt idx="35330">
                  <c:v>0.79916002314814805</c:v>
                </c:pt>
                <c:pt idx="35331">
                  <c:v>0.79916106481481475</c:v>
                </c:pt>
                <c:pt idx="35332">
                  <c:v>0.79916210648148145</c:v>
                </c:pt>
                <c:pt idx="35333">
                  <c:v>0.79916314814814815</c:v>
                </c:pt>
                <c:pt idx="35334">
                  <c:v>0.79916386574074083</c:v>
                </c:pt>
                <c:pt idx="35335">
                  <c:v>0.79916488425925924</c:v>
                </c:pt>
                <c:pt idx="35336">
                  <c:v>0.79916559027777778</c:v>
                </c:pt>
                <c:pt idx="35337">
                  <c:v>0.7991666087962962</c:v>
                </c:pt>
                <c:pt idx="35338">
                  <c:v>0.79916731481481484</c:v>
                </c:pt>
                <c:pt idx="35339">
                  <c:v>0.7991686921296296</c:v>
                </c:pt>
                <c:pt idx="35340">
                  <c:v>0.7991697337962963</c:v>
                </c:pt>
                <c:pt idx="35341">
                  <c:v>0.79917078703703703</c:v>
                </c:pt>
                <c:pt idx="35342">
                  <c:v>0.79917182870370373</c:v>
                </c:pt>
                <c:pt idx="35343">
                  <c:v>0.79917285879629629</c:v>
                </c:pt>
                <c:pt idx="35344">
                  <c:v>0.79917357638888886</c:v>
                </c:pt>
                <c:pt idx="35345">
                  <c:v>0.79917427083333337</c:v>
                </c:pt>
                <c:pt idx="35346">
                  <c:v>0.79917530092592592</c:v>
                </c:pt>
                <c:pt idx="35347">
                  <c:v>0.79917634259259263</c:v>
                </c:pt>
                <c:pt idx="35348">
                  <c:v>0.79917738425925933</c:v>
                </c:pt>
                <c:pt idx="35349">
                  <c:v>0.79917842592592592</c:v>
                </c:pt>
                <c:pt idx="35350">
                  <c:v>0.79917945601851859</c:v>
                </c:pt>
                <c:pt idx="35351">
                  <c:v>0.79918050925925932</c:v>
                </c:pt>
                <c:pt idx="35352">
                  <c:v>0.79918120370370371</c:v>
                </c:pt>
                <c:pt idx="35353">
                  <c:v>0.7991822453703703</c:v>
                </c:pt>
                <c:pt idx="35354">
                  <c:v>0.79918293981481481</c:v>
                </c:pt>
                <c:pt idx="35355">
                  <c:v>0.79918398148148151</c:v>
                </c:pt>
                <c:pt idx="35356">
                  <c:v>0.7991846759259259</c:v>
                </c:pt>
                <c:pt idx="35357">
                  <c:v>0.79918570601851846</c:v>
                </c:pt>
                <c:pt idx="35358">
                  <c:v>0.79918675925925919</c:v>
                </c:pt>
                <c:pt idx="35359">
                  <c:v>0.7991874537037037</c:v>
                </c:pt>
                <c:pt idx="35360">
                  <c:v>0.79918814814814809</c:v>
                </c:pt>
                <c:pt idx="35361">
                  <c:v>0.79918918981481479</c:v>
                </c:pt>
                <c:pt idx="35362">
                  <c:v>0.7991898842592593</c:v>
                </c:pt>
                <c:pt idx="35363">
                  <c:v>0.79919091435185186</c:v>
                </c:pt>
                <c:pt idx="35364">
                  <c:v>0.79919162037037028</c:v>
                </c:pt>
                <c:pt idx="35365">
                  <c:v>0.79919266203703698</c:v>
                </c:pt>
                <c:pt idx="35366">
                  <c:v>0.79919335648148149</c:v>
                </c:pt>
                <c:pt idx="35367">
                  <c:v>0.79919439814814819</c:v>
                </c:pt>
                <c:pt idx="35368">
                  <c:v>0.79919510416666661</c:v>
                </c:pt>
                <c:pt idx="35369">
                  <c:v>0.79919613425925917</c:v>
                </c:pt>
                <c:pt idx="35370">
                  <c:v>0.79919684027777782</c:v>
                </c:pt>
                <c:pt idx="35371">
                  <c:v>0.79919787037037038</c:v>
                </c:pt>
                <c:pt idx="35372">
                  <c:v>0.79919858796296295</c:v>
                </c:pt>
                <c:pt idx="35373">
                  <c:v>0.79919959490740744</c:v>
                </c:pt>
                <c:pt idx="35374">
                  <c:v>0.79920031250000001</c:v>
                </c:pt>
                <c:pt idx="35375">
                  <c:v>0.79920134259259257</c:v>
                </c:pt>
                <c:pt idx="35376">
                  <c:v>0.79920206018518514</c:v>
                </c:pt>
                <c:pt idx="35377">
                  <c:v>0.79920306712962963</c:v>
                </c:pt>
                <c:pt idx="35378">
                  <c:v>0.7992037847222222</c:v>
                </c:pt>
                <c:pt idx="35379">
                  <c:v>0.79920481481481476</c:v>
                </c:pt>
                <c:pt idx="35380">
                  <c:v>0.7992055208333334</c:v>
                </c:pt>
                <c:pt idx="35381">
                  <c:v>0.79920655092592596</c:v>
                </c:pt>
                <c:pt idx="35382">
                  <c:v>0.79920725694444439</c:v>
                </c:pt>
                <c:pt idx="35383">
                  <c:v>0.79920828703703706</c:v>
                </c:pt>
                <c:pt idx="35384">
                  <c:v>0.79920899305555559</c:v>
                </c:pt>
                <c:pt idx="35385">
                  <c:v>0.79921001157407412</c:v>
                </c:pt>
                <c:pt idx="35386">
                  <c:v>0.79921074074074072</c:v>
                </c:pt>
                <c:pt idx="35387">
                  <c:v>0.7992117476851851</c:v>
                </c:pt>
                <c:pt idx="35388">
                  <c:v>0.79921246527777778</c:v>
                </c:pt>
                <c:pt idx="35389">
                  <c:v>0.79921349537037034</c:v>
                </c:pt>
                <c:pt idx="35390">
                  <c:v>0.79921418981481473</c:v>
                </c:pt>
                <c:pt idx="35391">
                  <c:v>0.79921523148148144</c:v>
                </c:pt>
                <c:pt idx="35392">
                  <c:v>0.79921592592592594</c:v>
                </c:pt>
                <c:pt idx="35393">
                  <c:v>0.79921696759259264</c:v>
                </c:pt>
                <c:pt idx="35394">
                  <c:v>0.79921766203703715</c:v>
                </c:pt>
                <c:pt idx="35395">
                  <c:v>0.7992186921296297</c:v>
                </c:pt>
                <c:pt idx="35396">
                  <c:v>0.79921939814814813</c:v>
                </c:pt>
                <c:pt idx="35397">
                  <c:v>0.79922042824074069</c:v>
                </c:pt>
                <c:pt idx="35398">
                  <c:v>0.79922114583333326</c:v>
                </c:pt>
                <c:pt idx="35399">
                  <c:v>0.79922217592592604</c:v>
                </c:pt>
                <c:pt idx="35400">
                  <c:v>0.79922288194444446</c:v>
                </c:pt>
                <c:pt idx="35401">
                  <c:v>0.79922391203703702</c:v>
                </c:pt>
                <c:pt idx="35402">
                  <c:v>0.79922461805555545</c:v>
                </c:pt>
                <c:pt idx="35403">
                  <c:v>0.79922563657407408</c:v>
                </c:pt>
                <c:pt idx="35404">
                  <c:v>0.79922702546296298</c:v>
                </c:pt>
                <c:pt idx="35405">
                  <c:v>0.79922806712962968</c:v>
                </c:pt>
                <c:pt idx="35406">
                  <c:v>0.79922912037037042</c:v>
                </c:pt>
                <c:pt idx="35407">
                  <c:v>0.79922982638888884</c:v>
                </c:pt>
                <c:pt idx="35408">
                  <c:v>0.79923085648148151</c:v>
                </c:pt>
                <c:pt idx="35409">
                  <c:v>0.79923156250000005</c:v>
                </c:pt>
                <c:pt idx="35410">
                  <c:v>0.79923258101851857</c:v>
                </c:pt>
                <c:pt idx="35411">
                  <c:v>0.79923329861111114</c:v>
                </c:pt>
                <c:pt idx="35412">
                  <c:v>0.7992343287037037</c:v>
                </c:pt>
                <c:pt idx="35413">
                  <c:v>0.7992353703703704</c:v>
                </c:pt>
                <c:pt idx="35414">
                  <c:v>0.79923640046296296</c:v>
                </c:pt>
                <c:pt idx="35415">
                  <c:v>0.79923744212962966</c:v>
                </c:pt>
                <c:pt idx="35416">
                  <c:v>0.79923849537037039</c:v>
                </c:pt>
                <c:pt idx="35417">
                  <c:v>0.79923952546296295</c:v>
                </c:pt>
                <c:pt idx="35418">
                  <c:v>0.79924021990740746</c:v>
                </c:pt>
                <c:pt idx="35419">
                  <c:v>0.79924125000000001</c:v>
                </c:pt>
                <c:pt idx="35420">
                  <c:v>0.79924195601851855</c:v>
                </c:pt>
                <c:pt idx="35421">
                  <c:v>0.79924299768518514</c:v>
                </c:pt>
                <c:pt idx="35422">
                  <c:v>0.79924369212962965</c:v>
                </c:pt>
                <c:pt idx="35423">
                  <c:v>0.79924473379629635</c:v>
                </c:pt>
                <c:pt idx="35424">
                  <c:v>0.79924543981481477</c:v>
                </c:pt>
                <c:pt idx="35425">
                  <c:v>0.79924646990740744</c:v>
                </c:pt>
                <c:pt idx="35426">
                  <c:v>0.79924717592592598</c:v>
                </c:pt>
                <c:pt idx="35427">
                  <c:v>0.79924821759259268</c:v>
                </c:pt>
                <c:pt idx="35428">
                  <c:v>0.79924891203703707</c:v>
                </c:pt>
                <c:pt idx="35429">
                  <c:v>0.79924995370370366</c:v>
                </c:pt>
                <c:pt idx="35430">
                  <c:v>0.79925065972222231</c:v>
                </c:pt>
                <c:pt idx="35431">
                  <c:v>0.79925168981481487</c:v>
                </c:pt>
                <c:pt idx="35432">
                  <c:v>0.7992523958333333</c:v>
                </c:pt>
                <c:pt idx="35433">
                  <c:v>0.79925341435185182</c:v>
                </c:pt>
                <c:pt idx="35434">
                  <c:v>0.7992541319444445</c:v>
                </c:pt>
                <c:pt idx="35435">
                  <c:v>0.79925516203703706</c:v>
                </c:pt>
                <c:pt idx="35436">
                  <c:v>0.79925587962962963</c:v>
                </c:pt>
                <c:pt idx="35437">
                  <c:v>0.79925689814814815</c:v>
                </c:pt>
                <c:pt idx="35438">
                  <c:v>0.79925761574074083</c:v>
                </c:pt>
                <c:pt idx="35439">
                  <c:v>0.79925863425925925</c:v>
                </c:pt>
                <c:pt idx="35440">
                  <c:v>0.79925935185185182</c:v>
                </c:pt>
                <c:pt idx="35441">
                  <c:v>0.7992603587962962</c:v>
                </c:pt>
                <c:pt idx="35442">
                  <c:v>0.79926106481481485</c:v>
                </c:pt>
                <c:pt idx="35443">
                  <c:v>0.79926210648148155</c:v>
                </c:pt>
                <c:pt idx="35444">
                  <c:v>0.79926280092592583</c:v>
                </c:pt>
                <c:pt idx="35445">
                  <c:v>0.79926384259259253</c:v>
                </c:pt>
                <c:pt idx="35446">
                  <c:v>0.79926454861111118</c:v>
                </c:pt>
                <c:pt idx="35447">
                  <c:v>0.79926557870370374</c:v>
                </c:pt>
                <c:pt idx="35448">
                  <c:v>0.79926629629629631</c:v>
                </c:pt>
                <c:pt idx="35449">
                  <c:v>0.7992673032407408</c:v>
                </c:pt>
                <c:pt idx="35450">
                  <c:v>0.79926802083333337</c:v>
                </c:pt>
                <c:pt idx="35451">
                  <c:v>0.79926905092592593</c:v>
                </c:pt>
                <c:pt idx="35452">
                  <c:v>0.79926975694444435</c:v>
                </c:pt>
                <c:pt idx="35453">
                  <c:v>0.79927077546296299</c:v>
                </c:pt>
                <c:pt idx="35454">
                  <c:v>0.79927149305555556</c:v>
                </c:pt>
                <c:pt idx="35455">
                  <c:v>0.79927251157407408</c:v>
                </c:pt>
                <c:pt idx="35456">
                  <c:v>0.79927321759259262</c:v>
                </c:pt>
                <c:pt idx="35457">
                  <c:v>0.79927424768518518</c:v>
                </c:pt>
                <c:pt idx="35458">
                  <c:v>0.79927496527777775</c:v>
                </c:pt>
                <c:pt idx="35459">
                  <c:v>0.79927599537037031</c:v>
                </c:pt>
                <c:pt idx="35460">
                  <c:v>0.79927671296296288</c:v>
                </c:pt>
                <c:pt idx="35461">
                  <c:v>0.79927771990740748</c:v>
                </c:pt>
                <c:pt idx="35462">
                  <c:v>0.79927843749999994</c:v>
                </c:pt>
                <c:pt idx="35463">
                  <c:v>0.79927981481481492</c:v>
                </c:pt>
                <c:pt idx="35464">
                  <c:v>0.79928085648148139</c:v>
                </c:pt>
                <c:pt idx="35465">
                  <c:v>0.7992818981481481</c:v>
                </c:pt>
                <c:pt idx="35466">
                  <c:v>0.79928292824074065</c:v>
                </c:pt>
                <c:pt idx="35467">
                  <c:v>0.79928431712962966</c:v>
                </c:pt>
                <c:pt idx="35468">
                  <c:v>0.79928535879629636</c:v>
                </c:pt>
                <c:pt idx="35469">
                  <c:v>0.79928640046296306</c:v>
                </c:pt>
                <c:pt idx="35470">
                  <c:v>0.79928711805555552</c:v>
                </c:pt>
                <c:pt idx="35471">
                  <c:v>0.79928813657407405</c:v>
                </c:pt>
                <c:pt idx="35472">
                  <c:v>0.79928885416666662</c:v>
                </c:pt>
                <c:pt idx="35473">
                  <c:v>0.79928988425925918</c:v>
                </c:pt>
                <c:pt idx="35474">
                  <c:v>0.79929059027777782</c:v>
                </c:pt>
                <c:pt idx="35475">
                  <c:v>0.79929162037037038</c:v>
                </c:pt>
                <c:pt idx="35476">
                  <c:v>0.79929232638888881</c:v>
                </c:pt>
                <c:pt idx="35477">
                  <c:v>0.79929334490740744</c:v>
                </c:pt>
                <c:pt idx="35478">
                  <c:v>0.79929439814814807</c:v>
                </c:pt>
                <c:pt idx="35479">
                  <c:v>0.79929542824074085</c:v>
                </c:pt>
                <c:pt idx="35480">
                  <c:v>0.79929646990740733</c:v>
                </c:pt>
                <c:pt idx="35481">
                  <c:v>0.79929752314814817</c:v>
                </c:pt>
                <c:pt idx="35482">
                  <c:v>0.79929856481481476</c:v>
                </c:pt>
                <c:pt idx="35483">
                  <c:v>0.79929927083333341</c:v>
                </c:pt>
                <c:pt idx="35484">
                  <c:v>0.79930030092592597</c:v>
                </c:pt>
                <c:pt idx="35485">
                  <c:v>0.79930100694444439</c:v>
                </c:pt>
                <c:pt idx="35486">
                  <c:v>0.79930203703703706</c:v>
                </c:pt>
                <c:pt idx="35487">
                  <c:v>0.7993027430555556</c:v>
                </c:pt>
                <c:pt idx="35488">
                  <c:v>0.79930377314814816</c:v>
                </c:pt>
                <c:pt idx="35489">
                  <c:v>0.79930447916666669</c:v>
                </c:pt>
                <c:pt idx="35490">
                  <c:v>0.79930549768518511</c:v>
                </c:pt>
                <c:pt idx="35491">
                  <c:v>0.79930621527777779</c:v>
                </c:pt>
                <c:pt idx="35492">
                  <c:v>0.79930723379629631</c:v>
                </c:pt>
                <c:pt idx="35493">
                  <c:v>0.79930793981481474</c:v>
                </c:pt>
                <c:pt idx="35494">
                  <c:v>0.7993089699074073</c:v>
                </c:pt>
                <c:pt idx="35495">
                  <c:v>0.79930967592592594</c:v>
                </c:pt>
                <c:pt idx="35496">
                  <c:v>0.79931071759259265</c:v>
                </c:pt>
                <c:pt idx="35497">
                  <c:v>0.79931141203703693</c:v>
                </c:pt>
                <c:pt idx="35498">
                  <c:v>0.79931244212962971</c:v>
                </c:pt>
                <c:pt idx="35499">
                  <c:v>0.79931315972222228</c:v>
                </c:pt>
                <c:pt idx="35500">
                  <c:v>0.79931418981481483</c:v>
                </c:pt>
                <c:pt idx="35501">
                  <c:v>0.79931489583333326</c:v>
                </c:pt>
                <c:pt idx="35502">
                  <c:v>0.79931592592592582</c:v>
                </c:pt>
                <c:pt idx="35503">
                  <c:v>0.79931663194444447</c:v>
                </c:pt>
                <c:pt idx="35504">
                  <c:v>0.79931766203703702</c:v>
                </c:pt>
                <c:pt idx="35505">
                  <c:v>0.79931835648148153</c:v>
                </c:pt>
                <c:pt idx="35506">
                  <c:v>0.79931939814814823</c:v>
                </c:pt>
                <c:pt idx="35507">
                  <c:v>0.79932009259259262</c:v>
                </c:pt>
                <c:pt idx="35508">
                  <c:v>0.79932112268518518</c:v>
                </c:pt>
                <c:pt idx="35509">
                  <c:v>0.79932251157407397</c:v>
                </c:pt>
                <c:pt idx="35510">
                  <c:v>0.79932355324074067</c:v>
                </c:pt>
                <c:pt idx="35511">
                  <c:v>0.79932459490740737</c:v>
                </c:pt>
                <c:pt idx="35512">
                  <c:v>0.79932532407407397</c:v>
                </c:pt>
                <c:pt idx="35513">
                  <c:v>0.79932634259259261</c:v>
                </c:pt>
                <c:pt idx="35514">
                  <c:v>0.79932704861111115</c:v>
                </c:pt>
                <c:pt idx="35515">
                  <c:v>0.79932806712962956</c:v>
                </c:pt>
                <c:pt idx="35516">
                  <c:v>0.79932878472222224</c:v>
                </c:pt>
                <c:pt idx="35517">
                  <c:v>0.79932980324074077</c:v>
                </c:pt>
                <c:pt idx="35518">
                  <c:v>0.79933050925925919</c:v>
                </c:pt>
                <c:pt idx="35519">
                  <c:v>0.79933153935185175</c:v>
                </c:pt>
                <c:pt idx="35520">
                  <c:v>0.79933225694444443</c:v>
                </c:pt>
                <c:pt idx="35521">
                  <c:v>0.79933327546296296</c:v>
                </c:pt>
                <c:pt idx="35522">
                  <c:v>0.79933399305555553</c:v>
                </c:pt>
                <c:pt idx="35523">
                  <c:v>0.79933502314814808</c:v>
                </c:pt>
                <c:pt idx="35524">
                  <c:v>0.79933572916666673</c:v>
                </c:pt>
                <c:pt idx="35525">
                  <c:v>0.79933675925925929</c:v>
                </c:pt>
                <c:pt idx="35526">
                  <c:v>0.79933746527777771</c:v>
                </c:pt>
                <c:pt idx="35527">
                  <c:v>0.79933848379629635</c:v>
                </c:pt>
                <c:pt idx="35528">
                  <c:v>0.79933920138888892</c:v>
                </c:pt>
                <c:pt idx="35529">
                  <c:v>0.79934023148148148</c:v>
                </c:pt>
                <c:pt idx="35530">
                  <c:v>0.79934094907407405</c:v>
                </c:pt>
                <c:pt idx="35531">
                  <c:v>0.79934265046296293</c:v>
                </c:pt>
                <c:pt idx="35532">
                  <c:v>0.79934370370370367</c:v>
                </c:pt>
                <c:pt idx="35533">
                  <c:v>0.79934440972222232</c:v>
                </c:pt>
                <c:pt idx="35534">
                  <c:v>0.79934542824074073</c:v>
                </c:pt>
                <c:pt idx="35535">
                  <c:v>0.7993461458333333</c:v>
                </c:pt>
                <c:pt idx="35536">
                  <c:v>0.79934717592592586</c:v>
                </c:pt>
                <c:pt idx="35537">
                  <c:v>0.7993478819444445</c:v>
                </c:pt>
                <c:pt idx="35538">
                  <c:v>0.79934891203703706</c:v>
                </c:pt>
                <c:pt idx="35539">
                  <c:v>0.79934994212962962</c:v>
                </c:pt>
                <c:pt idx="35540">
                  <c:v>0.79935065972222219</c:v>
                </c:pt>
                <c:pt idx="35541">
                  <c:v>0.79935167824074072</c:v>
                </c:pt>
                <c:pt idx="35542">
                  <c:v>0.7993523958333334</c:v>
                </c:pt>
                <c:pt idx="35543">
                  <c:v>0.79935341435185192</c:v>
                </c:pt>
                <c:pt idx="35544">
                  <c:v>0.79935412037037035</c:v>
                </c:pt>
                <c:pt idx="35545">
                  <c:v>0.79935531250000003</c:v>
                </c:pt>
                <c:pt idx="35546">
                  <c:v>0.79935585648148155</c:v>
                </c:pt>
                <c:pt idx="35547">
                  <c:v>0.79935688657407411</c:v>
                </c:pt>
                <c:pt idx="35548">
                  <c:v>0.79935761574074071</c:v>
                </c:pt>
                <c:pt idx="35549">
                  <c:v>0.79935862268518509</c:v>
                </c:pt>
                <c:pt idx="35550">
                  <c:v>0.79935934027777777</c:v>
                </c:pt>
                <c:pt idx="35551">
                  <c:v>0.7993603587962963</c:v>
                </c:pt>
                <c:pt idx="35552">
                  <c:v>0.79936107638888887</c:v>
                </c:pt>
                <c:pt idx="35553">
                  <c:v>0.79936209490740751</c:v>
                </c:pt>
                <c:pt idx="35554">
                  <c:v>0.79936281249999996</c:v>
                </c:pt>
                <c:pt idx="35555">
                  <c:v>0.79936383101851849</c:v>
                </c:pt>
                <c:pt idx="35556">
                  <c:v>0.79936487268518519</c:v>
                </c:pt>
                <c:pt idx="35557">
                  <c:v>0.79936557870370362</c:v>
                </c:pt>
                <c:pt idx="35558">
                  <c:v>0.79936628472222226</c:v>
                </c:pt>
                <c:pt idx="35559">
                  <c:v>0.79936730324074068</c:v>
                </c:pt>
                <c:pt idx="35560">
                  <c:v>0.79936802083333325</c:v>
                </c:pt>
                <c:pt idx="35561">
                  <c:v>0.79936903935185188</c:v>
                </c:pt>
                <c:pt idx="35562">
                  <c:v>0.79936975694444445</c:v>
                </c:pt>
                <c:pt idx="35563">
                  <c:v>0.79937077546296298</c:v>
                </c:pt>
                <c:pt idx="35564">
                  <c:v>0.79937182870370371</c:v>
                </c:pt>
                <c:pt idx="35565">
                  <c:v>0.79937285879629627</c:v>
                </c:pt>
                <c:pt idx="35566">
                  <c:v>0.799373912037037</c:v>
                </c:pt>
                <c:pt idx="35567">
                  <c:v>0.79937494212962967</c:v>
                </c:pt>
                <c:pt idx="35568">
                  <c:v>0.79937598379629626</c:v>
                </c:pt>
                <c:pt idx="35569">
                  <c:v>0.7993766898148148</c:v>
                </c:pt>
                <c:pt idx="35570">
                  <c:v>0.79937771990740736</c:v>
                </c:pt>
                <c:pt idx="35571">
                  <c:v>0.7993784259259259</c:v>
                </c:pt>
                <c:pt idx="35572">
                  <c:v>0.7993794675925926</c:v>
                </c:pt>
                <c:pt idx="35573">
                  <c:v>0.79938017361111113</c:v>
                </c:pt>
                <c:pt idx="35574">
                  <c:v>0.79938122685185187</c:v>
                </c:pt>
                <c:pt idx="35575">
                  <c:v>0.7993818981481482</c:v>
                </c:pt>
                <c:pt idx="35576">
                  <c:v>0.79938292824074075</c:v>
                </c:pt>
                <c:pt idx="35577">
                  <c:v>0.79938363425925918</c:v>
                </c:pt>
                <c:pt idx="35578">
                  <c:v>0.79938466435185196</c:v>
                </c:pt>
                <c:pt idx="35579">
                  <c:v>0.79938538194444442</c:v>
                </c:pt>
                <c:pt idx="35580">
                  <c:v>0.79938640046296294</c:v>
                </c:pt>
                <c:pt idx="35581">
                  <c:v>0.79938711805555551</c:v>
                </c:pt>
                <c:pt idx="35582">
                  <c:v>0.79938813657407415</c:v>
                </c:pt>
                <c:pt idx="35583">
                  <c:v>0.79938884259259257</c:v>
                </c:pt>
                <c:pt idx="35584">
                  <c:v>0.79938988425925928</c:v>
                </c:pt>
                <c:pt idx="35585">
                  <c:v>0.7993905902777777</c:v>
                </c:pt>
                <c:pt idx="35586">
                  <c:v>0.79939160879629634</c:v>
                </c:pt>
                <c:pt idx="35587">
                  <c:v>0.79939302083333341</c:v>
                </c:pt>
                <c:pt idx="35588">
                  <c:v>0.79939403935185183</c:v>
                </c:pt>
                <c:pt idx="35589">
                  <c:v>0.79939508101851853</c:v>
                </c:pt>
                <c:pt idx="35590">
                  <c:v>0.7993957986111111</c:v>
                </c:pt>
                <c:pt idx="35591">
                  <c:v>0.79939681712962962</c:v>
                </c:pt>
                <c:pt idx="35592">
                  <c:v>0.7993975347222223</c:v>
                </c:pt>
                <c:pt idx="35593">
                  <c:v>0.79939855324074072</c:v>
                </c:pt>
                <c:pt idx="35594">
                  <c:v>0.79939925925925925</c:v>
                </c:pt>
                <c:pt idx="35595">
                  <c:v>0.79940027777777767</c:v>
                </c:pt>
                <c:pt idx="35596">
                  <c:v>0.79940098379629632</c:v>
                </c:pt>
                <c:pt idx="35597">
                  <c:v>0.79940201388888887</c:v>
                </c:pt>
                <c:pt idx="35598">
                  <c:v>0.7994027199074073</c:v>
                </c:pt>
                <c:pt idx="35599">
                  <c:v>0.79940375000000008</c:v>
                </c:pt>
                <c:pt idx="35600">
                  <c:v>0.7994048032407407</c:v>
                </c:pt>
                <c:pt idx="35601">
                  <c:v>0.7994058449074074</c:v>
                </c:pt>
                <c:pt idx="35602">
                  <c:v>0.7994068865740741</c:v>
                </c:pt>
                <c:pt idx="35603">
                  <c:v>0.7994079282407407</c:v>
                </c:pt>
                <c:pt idx="35604">
                  <c:v>0.7994089699074074</c:v>
                </c:pt>
                <c:pt idx="35605">
                  <c:v>0.79940968749999997</c:v>
                </c:pt>
                <c:pt idx="35606">
                  <c:v>0.7994107060185186</c:v>
                </c:pt>
                <c:pt idx="35607">
                  <c:v>0.79941141203703703</c:v>
                </c:pt>
                <c:pt idx="35608">
                  <c:v>0.79941244212962959</c:v>
                </c:pt>
                <c:pt idx="35609">
                  <c:v>0.79941315972222216</c:v>
                </c:pt>
                <c:pt idx="35610">
                  <c:v>0.79941417824074079</c:v>
                </c:pt>
                <c:pt idx="35611">
                  <c:v>0.79941489583333336</c:v>
                </c:pt>
                <c:pt idx="35612">
                  <c:v>0.79941591435185189</c:v>
                </c:pt>
                <c:pt idx="35613">
                  <c:v>0.79941663194444434</c:v>
                </c:pt>
                <c:pt idx="35614">
                  <c:v>0.79941765046296298</c:v>
                </c:pt>
                <c:pt idx="35615">
                  <c:v>0.79941836805555555</c:v>
                </c:pt>
                <c:pt idx="35616">
                  <c:v>0.79941938657407408</c:v>
                </c:pt>
                <c:pt idx="35617">
                  <c:v>0.79942010416666676</c:v>
                </c:pt>
                <c:pt idx="35618">
                  <c:v>0.79942112268518517</c:v>
                </c:pt>
                <c:pt idx="35619">
                  <c:v>0.79942187500000006</c:v>
                </c:pt>
                <c:pt idx="35620">
                  <c:v>0.79942285879629627</c:v>
                </c:pt>
                <c:pt idx="35621">
                  <c:v>0.7994235648148148</c:v>
                </c:pt>
                <c:pt idx="35622">
                  <c:v>0.7994246064814815</c:v>
                </c:pt>
                <c:pt idx="35623">
                  <c:v>0.79942531249999993</c:v>
                </c:pt>
                <c:pt idx="35624">
                  <c:v>0.79942633101851845</c:v>
                </c:pt>
                <c:pt idx="35625">
                  <c:v>0.79942704861111114</c:v>
                </c:pt>
                <c:pt idx="35626">
                  <c:v>0.79942807870370369</c:v>
                </c:pt>
                <c:pt idx="35627">
                  <c:v>0.79942878472222223</c:v>
                </c:pt>
                <c:pt idx="35628">
                  <c:v>0.79942983796296296</c:v>
                </c:pt>
                <c:pt idx="35629">
                  <c:v>0.79943053240740747</c:v>
                </c:pt>
                <c:pt idx="35630">
                  <c:v>0.79943153935185185</c:v>
                </c:pt>
                <c:pt idx="35631">
                  <c:v>0.79943225694444442</c:v>
                </c:pt>
                <c:pt idx="35632">
                  <c:v>0.79943327546296306</c:v>
                </c:pt>
                <c:pt idx="35633">
                  <c:v>0.79943396990740734</c:v>
                </c:pt>
                <c:pt idx="35634">
                  <c:v>0.79943501157407404</c:v>
                </c:pt>
                <c:pt idx="35635">
                  <c:v>0.79943572916666661</c:v>
                </c:pt>
                <c:pt idx="35636">
                  <c:v>0.79943674768518524</c:v>
                </c:pt>
                <c:pt idx="35637">
                  <c:v>0.79943746527777781</c:v>
                </c:pt>
                <c:pt idx="35638">
                  <c:v>0.79943849537037037</c:v>
                </c:pt>
                <c:pt idx="35639">
                  <c:v>0.7994392013888888</c:v>
                </c:pt>
                <c:pt idx="35640">
                  <c:v>0.79944021990740743</c:v>
                </c:pt>
                <c:pt idx="35641">
                  <c:v>0.7994409375</c:v>
                </c:pt>
                <c:pt idx="35642">
                  <c:v>0.79944195601851853</c:v>
                </c:pt>
                <c:pt idx="35643">
                  <c:v>0.79944267361111121</c:v>
                </c:pt>
                <c:pt idx="35644">
                  <c:v>0.79944369212962962</c:v>
                </c:pt>
                <c:pt idx="35645">
                  <c:v>0.79944440972222219</c:v>
                </c:pt>
                <c:pt idx="35646">
                  <c:v>0.79944542824074072</c:v>
                </c:pt>
                <c:pt idx="35647">
                  <c:v>0.79944613425925926</c:v>
                </c:pt>
                <c:pt idx="35648">
                  <c:v>0.79944751157407401</c:v>
                </c:pt>
                <c:pt idx="35649">
                  <c:v>0.79944855324074071</c:v>
                </c:pt>
                <c:pt idx="35650">
                  <c:v>0.79944959490740741</c:v>
                </c:pt>
                <c:pt idx="35651">
                  <c:v>0.79945063657407411</c:v>
                </c:pt>
                <c:pt idx="35652">
                  <c:v>0.79945136574074072</c:v>
                </c:pt>
                <c:pt idx="35653">
                  <c:v>0.7994523726851851</c:v>
                </c:pt>
                <c:pt idx="35654">
                  <c:v>0.79945309027777778</c:v>
                </c:pt>
                <c:pt idx="35655">
                  <c:v>0.7994541087962963</c:v>
                </c:pt>
                <c:pt idx="35656">
                  <c:v>0.79945482638888887</c:v>
                </c:pt>
                <c:pt idx="35657">
                  <c:v>0.79945584490740751</c:v>
                </c:pt>
                <c:pt idx="35658">
                  <c:v>0.79945656249999997</c:v>
                </c:pt>
                <c:pt idx="35659">
                  <c:v>0.79945792824074069</c:v>
                </c:pt>
                <c:pt idx="35660">
                  <c:v>0.79945898148148142</c:v>
                </c:pt>
                <c:pt idx="35661">
                  <c:v>0.79946001157407409</c:v>
                </c:pt>
                <c:pt idx="35662">
                  <c:v>0.79946105324074068</c:v>
                </c:pt>
                <c:pt idx="35663">
                  <c:v>0.79946177083333325</c:v>
                </c:pt>
                <c:pt idx="35664">
                  <c:v>0.79946278935185189</c:v>
                </c:pt>
                <c:pt idx="35665">
                  <c:v>0.79946350694444446</c:v>
                </c:pt>
                <c:pt idx="35666">
                  <c:v>0.79946452546296298</c:v>
                </c:pt>
                <c:pt idx="35667">
                  <c:v>0.79946524305555566</c:v>
                </c:pt>
                <c:pt idx="35668">
                  <c:v>0.79946627314814822</c:v>
                </c:pt>
                <c:pt idx="35669">
                  <c:v>0.79946697916666665</c:v>
                </c:pt>
                <c:pt idx="35670">
                  <c:v>0.79946799768518517</c:v>
                </c:pt>
                <c:pt idx="35671">
                  <c:v>0.79946871527777785</c:v>
                </c:pt>
                <c:pt idx="35672">
                  <c:v>0.79946973379629627</c:v>
                </c:pt>
                <c:pt idx="35673">
                  <c:v>0.7994704398148148</c:v>
                </c:pt>
                <c:pt idx="35674">
                  <c:v>0.79947148148148151</c:v>
                </c:pt>
                <c:pt idx="35675">
                  <c:v>0.7994721759259259</c:v>
                </c:pt>
                <c:pt idx="35676">
                  <c:v>0.79947320601851857</c:v>
                </c:pt>
                <c:pt idx="35677">
                  <c:v>0.79947391203703699</c:v>
                </c:pt>
                <c:pt idx="35678">
                  <c:v>0.79947494212962955</c:v>
                </c:pt>
                <c:pt idx="35679">
                  <c:v>0.79947565972222223</c:v>
                </c:pt>
                <c:pt idx="35680">
                  <c:v>0.79947667824074076</c:v>
                </c:pt>
                <c:pt idx="35681">
                  <c:v>0.79947739583333333</c:v>
                </c:pt>
                <c:pt idx="35682">
                  <c:v>0.79947841435185174</c:v>
                </c:pt>
                <c:pt idx="35683">
                  <c:v>0.79947913194444442</c:v>
                </c:pt>
                <c:pt idx="35684">
                  <c:v>0.79948016203703709</c:v>
                </c:pt>
                <c:pt idx="35685">
                  <c:v>0.79948084490740745</c:v>
                </c:pt>
                <c:pt idx="35686">
                  <c:v>0.79948188657407415</c:v>
                </c:pt>
                <c:pt idx="35687">
                  <c:v>0.79948259259259258</c:v>
                </c:pt>
                <c:pt idx="35688">
                  <c:v>0.79948362268518514</c:v>
                </c:pt>
                <c:pt idx="35689">
                  <c:v>0.79948432870370378</c:v>
                </c:pt>
                <c:pt idx="35690">
                  <c:v>0.79948535879629634</c:v>
                </c:pt>
                <c:pt idx="35691">
                  <c:v>0.79948606481481477</c:v>
                </c:pt>
                <c:pt idx="35692">
                  <c:v>0.79948709490740744</c:v>
                </c:pt>
                <c:pt idx="35693">
                  <c:v>0.79948781249999989</c:v>
                </c:pt>
                <c:pt idx="35694">
                  <c:v>0.79948883101851853</c:v>
                </c:pt>
                <c:pt idx="35695">
                  <c:v>0.7994895486111111</c:v>
                </c:pt>
                <c:pt idx="35696">
                  <c:v>0.79949056712962963</c:v>
                </c:pt>
                <c:pt idx="35697">
                  <c:v>0.79949128472222231</c:v>
                </c:pt>
                <c:pt idx="35698">
                  <c:v>0.79949230324074072</c:v>
                </c:pt>
                <c:pt idx="35699">
                  <c:v>0.79949300925925926</c:v>
                </c:pt>
                <c:pt idx="35700">
                  <c:v>0.79949403935185182</c:v>
                </c:pt>
                <c:pt idx="35701">
                  <c:v>0.7994947569444445</c:v>
                </c:pt>
                <c:pt idx="35702">
                  <c:v>0.79949577546296302</c:v>
                </c:pt>
                <c:pt idx="35703">
                  <c:v>0.79949649305555559</c:v>
                </c:pt>
                <c:pt idx="35704">
                  <c:v>0.799497511574074</c:v>
                </c:pt>
                <c:pt idx="35705">
                  <c:v>0.79949822916666669</c:v>
                </c:pt>
                <c:pt idx="35706">
                  <c:v>0.79949924768518521</c:v>
                </c:pt>
                <c:pt idx="35707">
                  <c:v>0.79949996527777778</c:v>
                </c:pt>
                <c:pt idx="35708">
                  <c:v>0.79950098379629619</c:v>
                </c:pt>
                <c:pt idx="35709">
                  <c:v>0.79950170138888887</c:v>
                </c:pt>
                <c:pt idx="35710">
                  <c:v>0.7995027199074074</c:v>
                </c:pt>
                <c:pt idx="35711">
                  <c:v>0.79950343749999997</c:v>
                </c:pt>
                <c:pt idx="35712">
                  <c:v>0.79950445601851861</c:v>
                </c:pt>
                <c:pt idx="35713">
                  <c:v>0.79950516203703703</c:v>
                </c:pt>
                <c:pt idx="35714">
                  <c:v>0.79950619212962959</c:v>
                </c:pt>
                <c:pt idx="35715">
                  <c:v>0.79950689814814824</c:v>
                </c:pt>
                <c:pt idx="35716">
                  <c:v>0.7995079282407408</c:v>
                </c:pt>
                <c:pt idx="35717">
                  <c:v>0.79950863425925922</c:v>
                </c:pt>
                <c:pt idx="35718">
                  <c:v>0.79950966435185178</c:v>
                </c:pt>
                <c:pt idx="35719">
                  <c:v>0.79951038194444435</c:v>
                </c:pt>
                <c:pt idx="35720">
                  <c:v>0.79951140046296298</c:v>
                </c:pt>
                <c:pt idx="35721">
                  <c:v>0.79951211805555555</c:v>
                </c:pt>
                <c:pt idx="35722">
                  <c:v>0.79951313657407408</c:v>
                </c:pt>
                <c:pt idx="35723">
                  <c:v>0.79951385416666676</c:v>
                </c:pt>
                <c:pt idx="35724">
                  <c:v>0.79951487268518517</c:v>
                </c:pt>
                <c:pt idx="35725">
                  <c:v>0.79951626157407407</c:v>
                </c:pt>
                <c:pt idx="35726">
                  <c:v>0.79951732638888895</c:v>
                </c:pt>
                <c:pt idx="35727">
                  <c:v>0.79951834490740747</c:v>
                </c:pt>
                <c:pt idx="35728">
                  <c:v>0.79951906249999993</c:v>
                </c:pt>
                <c:pt idx="35729">
                  <c:v>0.7995200925925926</c:v>
                </c:pt>
                <c:pt idx="35730">
                  <c:v>0.79952079861111114</c:v>
                </c:pt>
                <c:pt idx="35731">
                  <c:v>0.7995218287037037</c:v>
                </c:pt>
                <c:pt idx="35732">
                  <c:v>0.79952253472222223</c:v>
                </c:pt>
                <c:pt idx="35733">
                  <c:v>0.79952357638888882</c:v>
                </c:pt>
                <c:pt idx="35734">
                  <c:v>0.79952427083333333</c:v>
                </c:pt>
                <c:pt idx="35735">
                  <c:v>0.79952528935185185</c:v>
                </c:pt>
                <c:pt idx="35736">
                  <c:v>0.79952600694444442</c:v>
                </c:pt>
                <c:pt idx="35737">
                  <c:v>0.79952702546296306</c:v>
                </c:pt>
                <c:pt idx="35738">
                  <c:v>0.79952773148148149</c:v>
                </c:pt>
                <c:pt idx="35739">
                  <c:v>0.79952876157407404</c:v>
                </c:pt>
                <c:pt idx="35740">
                  <c:v>0.79952947916666661</c:v>
                </c:pt>
                <c:pt idx="35741">
                  <c:v>0.79953049768518525</c:v>
                </c:pt>
                <c:pt idx="35742">
                  <c:v>0.79953155092592587</c:v>
                </c:pt>
                <c:pt idx="35743">
                  <c:v>0.79953225694444441</c:v>
                </c:pt>
                <c:pt idx="35744">
                  <c:v>0.79953296296296295</c:v>
                </c:pt>
                <c:pt idx="35745">
                  <c:v>0.79953396990740744</c:v>
                </c:pt>
                <c:pt idx="35746">
                  <c:v>0.79953468750000001</c:v>
                </c:pt>
                <c:pt idx="35747">
                  <c:v>0.79953570601851853</c:v>
                </c:pt>
                <c:pt idx="35748">
                  <c:v>0.79953642361111121</c:v>
                </c:pt>
                <c:pt idx="35749">
                  <c:v>0.79953744212962963</c:v>
                </c:pt>
                <c:pt idx="35750">
                  <c:v>0.79953818287037037</c:v>
                </c:pt>
                <c:pt idx="35751">
                  <c:v>0.79953917824074072</c:v>
                </c:pt>
                <c:pt idx="35752">
                  <c:v>0.79953988425925926</c:v>
                </c:pt>
                <c:pt idx="35753">
                  <c:v>0.79954091435185182</c:v>
                </c:pt>
                <c:pt idx="35754">
                  <c:v>0.79954163194444439</c:v>
                </c:pt>
                <c:pt idx="35755">
                  <c:v>0.79954265046296291</c:v>
                </c:pt>
                <c:pt idx="35756">
                  <c:v>0.79954336805555559</c:v>
                </c:pt>
                <c:pt idx="35757">
                  <c:v>0.79954438657407412</c:v>
                </c:pt>
                <c:pt idx="35758">
                  <c:v>0.79954510416666669</c:v>
                </c:pt>
                <c:pt idx="35759">
                  <c:v>0.7995461226851851</c:v>
                </c:pt>
                <c:pt idx="35760">
                  <c:v>0.79954684027777778</c:v>
                </c:pt>
                <c:pt idx="35761">
                  <c:v>0.79954785879629631</c:v>
                </c:pt>
                <c:pt idx="35762">
                  <c:v>0.79954857638888888</c:v>
                </c:pt>
                <c:pt idx="35763">
                  <c:v>0.79954959490740751</c:v>
                </c:pt>
                <c:pt idx="35764">
                  <c:v>0.7995502893518518</c:v>
                </c:pt>
                <c:pt idx="35765">
                  <c:v>0.7995513310185185</c:v>
                </c:pt>
                <c:pt idx="35766">
                  <c:v>0.79955204861111107</c:v>
                </c:pt>
                <c:pt idx="35767">
                  <c:v>0.7995530671296297</c:v>
                </c:pt>
                <c:pt idx="35768">
                  <c:v>0.79955377314814813</c:v>
                </c:pt>
                <c:pt idx="35769">
                  <c:v>0.79955480324074069</c:v>
                </c:pt>
                <c:pt idx="35770">
                  <c:v>0.79955584490740739</c:v>
                </c:pt>
                <c:pt idx="35771">
                  <c:v>0.79955688657407409</c:v>
                </c:pt>
                <c:pt idx="35772">
                  <c:v>0.79955792824074079</c:v>
                </c:pt>
                <c:pt idx="35773">
                  <c:v>0.79955898148148152</c:v>
                </c:pt>
                <c:pt idx="35774">
                  <c:v>0.79956002314814822</c:v>
                </c:pt>
                <c:pt idx="35775">
                  <c:v>0.79956107638888885</c:v>
                </c:pt>
                <c:pt idx="35776">
                  <c:v>0.79956209490740748</c:v>
                </c:pt>
                <c:pt idx="35777">
                  <c:v>0.79956313657407418</c:v>
                </c:pt>
                <c:pt idx="35778">
                  <c:v>0.79956417824074066</c:v>
                </c:pt>
                <c:pt idx="35779">
                  <c:v>0.79956521990740737</c:v>
                </c:pt>
                <c:pt idx="35780">
                  <c:v>0.79956626157407407</c:v>
                </c:pt>
                <c:pt idx="35781">
                  <c:v>0.799567662037037</c:v>
                </c:pt>
                <c:pt idx="35782">
                  <c:v>0.7995687037037037</c:v>
                </c:pt>
                <c:pt idx="35783">
                  <c:v>0.79956973379629626</c:v>
                </c:pt>
                <c:pt idx="35784">
                  <c:v>0.79957077546296296</c:v>
                </c:pt>
                <c:pt idx="35785">
                  <c:v>0.79957181712962966</c:v>
                </c:pt>
                <c:pt idx="35786">
                  <c:v>0.79957285879629625</c:v>
                </c:pt>
                <c:pt idx="35787">
                  <c:v>0.79957459490740745</c:v>
                </c:pt>
                <c:pt idx="35788">
                  <c:v>0.79957565972222222</c:v>
                </c:pt>
                <c:pt idx="35789">
                  <c:v>0.79957667824074063</c:v>
                </c:pt>
                <c:pt idx="35790">
                  <c:v>0.79957771990740734</c:v>
                </c:pt>
                <c:pt idx="35791">
                  <c:v>0.79957877314814818</c:v>
                </c:pt>
                <c:pt idx="35792">
                  <c:v>0.79957981481481477</c:v>
                </c:pt>
                <c:pt idx="35793">
                  <c:v>0.79958086805555562</c:v>
                </c:pt>
                <c:pt idx="35794">
                  <c:v>0.79958188657407403</c:v>
                </c:pt>
                <c:pt idx="35795">
                  <c:v>0.79958292824074073</c:v>
                </c:pt>
                <c:pt idx="35796">
                  <c:v>0.79958398148148147</c:v>
                </c:pt>
                <c:pt idx="35797">
                  <c:v>0.79958501157407413</c:v>
                </c:pt>
                <c:pt idx="35798">
                  <c:v>0.79958605324074072</c:v>
                </c:pt>
                <c:pt idx="35799">
                  <c:v>0.79958709490740743</c:v>
                </c:pt>
                <c:pt idx="35800">
                  <c:v>0.79958813657407413</c:v>
                </c:pt>
                <c:pt idx="35801">
                  <c:v>0.79958918981481475</c:v>
                </c:pt>
                <c:pt idx="35802">
                  <c:v>0.79959021990740731</c:v>
                </c:pt>
                <c:pt idx="35803">
                  <c:v>0.79959126157407401</c:v>
                </c:pt>
                <c:pt idx="35804">
                  <c:v>0.79959230324074071</c:v>
                </c:pt>
                <c:pt idx="35805">
                  <c:v>0.79959334490740741</c:v>
                </c:pt>
                <c:pt idx="35806">
                  <c:v>0.799594386574074</c:v>
                </c:pt>
                <c:pt idx="35807">
                  <c:v>0.7995954282407407</c:v>
                </c:pt>
                <c:pt idx="35808">
                  <c:v>0.7995964699074074</c:v>
                </c:pt>
                <c:pt idx="35809">
                  <c:v>0.7995975115740741</c:v>
                </c:pt>
                <c:pt idx="35810">
                  <c:v>0.79959856481481484</c:v>
                </c:pt>
                <c:pt idx="35811">
                  <c:v>0.79959960648148154</c:v>
                </c:pt>
                <c:pt idx="35812">
                  <c:v>0.7996006365740741</c:v>
                </c:pt>
                <c:pt idx="35813">
                  <c:v>0.79960168981481472</c:v>
                </c:pt>
                <c:pt idx="35814">
                  <c:v>0.7996027199074075</c:v>
                </c:pt>
                <c:pt idx="35815">
                  <c:v>0.79960377314814812</c:v>
                </c:pt>
                <c:pt idx="35816">
                  <c:v>0.79960481481481482</c:v>
                </c:pt>
                <c:pt idx="35817">
                  <c:v>0.79960584490740738</c:v>
                </c:pt>
                <c:pt idx="35818">
                  <c:v>0.79960688657407408</c:v>
                </c:pt>
                <c:pt idx="35819">
                  <c:v>0.79960793981481482</c:v>
                </c:pt>
                <c:pt idx="35820">
                  <c:v>0.79960896990740737</c:v>
                </c:pt>
                <c:pt idx="35821">
                  <c:v>0.79961001157407408</c:v>
                </c:pt>
                <c:pt idx="35822">
                  <c:v>0.79961106481481481</c:v>
                </c:pt>
                <c:pt idx="35823">
                  <c:v>0.79961209490740748</c:v>
                </c:pt>
                <c:pt idx="35824">
                  <c:v>0.79961313657407407</c:v>
                </c:pt>
                <c:pt idx="35825">
                  <c:v>0.79961417824074077</c:v>
                </c:pt>
                <c:pt idx="35826">
                  <c:v>0.79961523148148139</c:v>
                </c:pt>
                <c:pt idx="35827">
                  <c:v>0.79961626157407417</c:v>
                </c:pt>
                <c:pt idx="35828">
                  <c:v>0.79961731481481479</c:v>
                </c:pt>
                <c:pt idx="35829">
                  <c:v>0.79961834490740735</c:v>
                </c:pt>
                <c:pt idx="35830">
                  <c:v>0.79961938657407405</c:v>
                </c:pt>
                <c:pt idx="35831">
                  <c:v>0.79962042824074075</c:v>
                </c:pt>
                <c:pt idx="35832">
                  <c:v>0.79962149305555552</c:v>
                </c:pt>
                <c:pt idx="35833">
                  <c:v>0.79962251157407405</c:v>
                </c:pt>
                <c:pt idx="35834">
                  <c:v>0.79962355324074075</c:v>
                </c:pt>
                <c:pt idx="35835">
                  <c:v>0.79962459490740745</c:v>
                </c:pt>
                <c:pt idx="35836">
                  <c:v>0.79962563657407404</c:v>
                </c:pt>
                <c:pt idx="35837">
                  <c:v>0.79962668981481488</c:v>
                </c:pt>
                <c:pt idx="35838">
                  <c:v>0.79962771990740744</c:v>
                </c:pt>
                <c:pt idx="35839">
                  <c:v>0.79962876157407414</c:v>
                </c:pt>
                <c:pt idx="35840">
                  <c:v>0.79962980324074084</c:v>
                </c:pt>
                <c:pt idx="35841">
                  <c:v>0.79963084490740732</c:v>
                </c:pt>
                <c:pt idx="35842">
                  <c:v>0.79963188657407402</c:v>
                </c:pt>
                <c:pt idx="35843">
                  <c:v>0.79963292824074073</c:v>
                </c:pt>
                <c:pt idx="35844">
                  <c:v>0.79963396990740743</c:v>
                </c:pt>
                <c:pt idx="35845">
                  <c:v>0.79963501157407402</c:v>
                </c:pt>
                <c:pt idx="35846">
                  <c:v>0.79963606481481486</c:v>
                </c:pt>
                <c:pt idx="35847">
                  <c:v>0.79963709490740742</c:v>
                </c:pt>
                <c:pt idx="35848">
                  <c:v>0.79963813657407412</c:v>
                </c:pt>
                <c:pt idx="35849">
                  <c:v>0.79963917824074071</c:v>
                </c:pt>
                <c:pt idx="35850">
                  <c:v>0.79964021990740741</c:v>
                </c:pt>
                <c:pt idx="35851">
                  <c:v>0.79964126157407411</c:v>
                </c:pt>
                <c:pt idx="35852">
                  <c:v>0.79964231481481474</c:v>
                </c:pt>
                <c:pt idx="35853">
                  <c:v>0.79964334490740752</c:v>
                </c:pt>
                <c:pt idx="35854">
                  <c:v>0.799644386574074</c:v>
                </c:pt>
                <c:pt idx="35855">
                  <c:v>0.79964543981481484</c:v>
                </c:pt>
                <c:pt idx="35856">
                  <c:v>0.7996464699074074</c:v>
                </c:pt>
                <c:pt idx="35857">
                  <c:v>0.7996475115740741</c:v>
                </c:pt>
                <c:pt idx="35858">
                  <c:v>0.79964855324074069</c:v>
                </c:pt>
                <c:pt idx="35859">
                  <c:v>0.79964959490740739</c:v>
                </c:pt>
                <c:pt idx="35860">
                  <c:v>0.79965063657407409</c:v>
                </c:pt>
                <c:pt idx="35861">
                  <c:v>0.79965168981481483</c:v>
                </c:pt>
                <c:pt idx="35862">
                  <c:v>0.79965271990740738</c:v>
                </c:pt>
                <c:pt idx="35863">
                  <c:v>0.79965376157407408</c:v>
                </c:pt>
                <c:pt idx="35864">
                  <c:v>0.79965480324074079</c:v>
                </c:pt>
                <c:pt idx="35865">
                  <c:v>0.79965584490740749</c:v>
                </c:pt>
                <c:pt idx="35866">
                  <c:v>0.79965688657407397</c:v>
                </c:pt>
                <c:pt idx="35867">
                  <c:v>0.79965793981481481</c:v>
                </c:pt>
                <c:pt idx="35868">
                  <c:v>0.79965898148148151</c:v>
                </c:pt>
                <c:pt idx="35869">
                  <c:v>0.7996600231481481</c:v>
                </c:pt>
                <c:pt idx="35870">
                  <c:v>0.79966105324074077</c:v>
                </c:pt>
                <c:pt idx="35871">
                  <c:v>0.7996621064814815</c:v>
                </c:pt>
                <c:pt idx="35872">
                  <c:v>0.79966313657407406</c:v>
                </c:pt>
                <c:pt idx="35873">
                  <c:v>0.7996641898148148</c:v>
                </c:pt>
                <c:pt idx="35874">
                  <c:v>0.79966521990740747</c:v>
                </c:pt>
                <c:pt idx="35875">
                  <c:v>0.79966626157407406</c:v>
                </c:pt>
                <c:pt idx="35876">
                  <c:v>0.79966730324074076</c:v>
                </c:pt>
                <c:pt idx="35877">
                  <c:v>0.79966834490740746</c:v>
                </c:pt>
                <c:pt idx="35878">
                  <c:v>0.79966938657407416</c:v>
                </c:pt>
                <c:pt idx="35879">
                  <c:v>0.79967042824074064</c:v>
                </c:pt>
                <c:pt idx="35880">
                  <c:v>0.79967146990740734</c:v>
                </c:pt>
                <c:pt idx="35881">
                  <c:v>0.79967252314814818</c:v>
                </c:pt>
                <c:pt idx="35882">
                  <c:v>0.79967356481481477</c:v>
                </c:pt>
                <c:pt idx="35883">
                  <c:v>0.79967459490740744</c:v>
                </c:pt>
                <c:pt idx="35884">
                  <c:v>0.79967563657407403</c:v>
                </c:pt>
                <c:pt idx="35885">
                  <c:v>0.79967668981481488</c:v>
                </c:pt>
                <c:pt idx="35886">
                  <c:v>0.79967771990740744</c:v>
                </c:pt>
                <c:pt idx="35887">
                  <c:v>0.79967876157407414</c:v>
                </c:pt>
                <c:pt idx="35888">
                  <c:v>0.79967981481481487</c:v>
                </c:pt>
                <c:pt idx="35889">
                  <c:v>0.79968084490740743</c:v>
                </c:pt>
                <c:pt idx="35890">
                  <c:v>0.79968188657407413</c:v>
                </c:pt>
                <c:pt idx="35891">
                  <c:v>0.79968293981481475</c:v>
                </c:pt>
                <c:pt idx="35892">
                  <c:v>0.79968396990740731</c:v>
                </c:pt>
                <c:pt idx="35893">
                  <c:v>0.79968501157407401</c:v>
                </c:pt>
                <c:pt idx="35894">
                  <c:v>0.79968605324074071</c:v>
                </c:pt>
                <c:pt idx="35895">
                  <c:v>0.79968709490740741</c:v>
                </c:pt>
                <c:pt idx="35896">
                  <c:v>0.79968814814814815</c:v>
                </c:pt>
                <c:pt idx="35897">
                  <c:v>0.79968917824074071</c:v>
                </c:pt>
                <c:pt idx="35898">
                  <c:v>0.79969021990740741</c:v>
                </c:pt>
                <c:pt idx="35899">
                  <c:v>0.79969127314814814</c:v>
                </c:pt>
                <c:pt idx="35900">
                  <c:v>0.79969230324074081</c:v>
                </c:pt>
                <c:pt idx="35901">
                  <c:v>0.7996933449074074</c:v>
                </c:pt>
                <c:pt idx="35902">
                  <c:v>0.7996943865740741</c:v>
                </c:pt>
                <c:pt idx="35903">
                  <c:v>0.7996954282407408</c:v>
                </c:pt>
                <c:pt idx="35904">
                  <c:v>0.7996964699074075</c:v>
                </c:pt>
                <c:pt idx="35905">
                  <c:v>0.79969751157407398</c:v>
                </c:pt>
                <c:pt idx="35906">
                  <c:v>0.79969855324074068</c:v>
                </c:pt>
                <c:pt idx="35907">
                  <c:v>0.79969959490740739</c:v>
                </c:pt>
                <c:pt idx="35908">
                  <c:v>0.79970063657407409</c:v>
                </c:pt>
                <c:pt idx="35909">
                  <c:v>0.79970168981481482</c:v>
                </c:pt>
                <c:pt idx="35910">
                  <c:v>0.79970271990740738</c:v>
                </c:pt>
                <c:pt idx="35911">
                  <c:v>0.79970376157407408</c:v>
                </c:pt>
                <c:pt idx="35912">
                  <c:v>0.79970480324074078</c:v>
                </c:pt>
                <c:pt idx="35913">
                  <c:v>0.79970584490740748</c:v>
                </c:pt>
                <c:pt idx="35914">
                  <c:v>0.79970689814814822</c:v>
                </c:pt>
                <c:pt idx="35915">
                  <c:v>0.79970793981481492</c:v>
                </c:pt>
                <c:pt idx="35916">
                  <c:v>0.79970896990740747</c:v>
                </c:pt>
                <c:pt idx="35917">
                  <c:v>0.79971001157407418</c:v>
                </c:pt>
                <c:pt idx="35918">
                  <c:v>0.7997110648148148</c:v>
                </c:pt>
                <c:pt idx="35919">
                  <c:v>0.79971209490740736</c:v>
                </c:pt>
                <c:pt idx="35920">
                  <c:v>0.79971313657407406</c:v>
                </c:pt>
                <c:pt idx="35921">
                  <c:v>0.79971417824074076</c:v>
                </c:pt>
                <c:pt idx="35922">
                  <c:v>0.79971557870370369</c:v>
                </c:pt>
                <c:pt idx="35923">
                  <c:v>0.79971662037037039</c:v>
                </c:pt>
                <c:pt idx="35924">
                  <c:v>0.79971766203703698</c:v>
                </c:pt>
                <c:pt idx="35925">
                  <c:v>0.79971869212962965</c:v>
                </c:pt>
                <c:pt idx="35926">
                  <c:v>0.79971973379629624</c:v>
                </c:pt>
                <c:pt idx="35927">
                  <c:v>0.79972077546296294</c:v>
                </c:pt>
                <c:pt idx="35928">
                  <c:v>0.79972181712962964</c:v>
                </c:pt>
                <c:pt idx="35929">
                  <c:v>0.79972285879629634</c:v>
                </c:pt>
                <c:pt idx="35930">
                  <c:v>0.79972390046296293</c:v>
                </c:pt>
                <c:pt idx="35931">
                  <c:v>0.79972495370370378</c:v>
                </c:pt>
                <c:pt idx="35932">
                  <c:v>0.79972599537037048</c:v>
                </c:pt>
                <c:pt idx="35933">
                  <c:v>0.79972702546296304</c:v>
                </c:pt>
                <c:pt idx="35934">
                  <c:v>0.79972806712962974</c:v>
                </c:pt>
                <c:pt idx="35935">
                  <c:v>0.79972910879629622</c:v>
                </c:pt>
                <c:pt idx="35936">
                  <c:v>0.79973015046296292</c:v>
                </c:pt>
                <c:pt idx="35937">
                  <c:v>0.79973119212962962</c:v>
                </c:pt>
                <c:pt idx="35938">
                  <c:v>0.79973223379629632</c:v>
                </c:pt>
                <c:pt idx="35939">
                  <c:v>0.79973327546296291</c:v>
                </c:pt>
                <c:pt idx="35940">
                  <c:v>0.79973431712962961</c:v>
                </c:pt>
                <c:pt idx="35941">
                  <c:v>0.79973537037037035</c:v>
                </c:pt>
                <c:pt idx="35942">
                  <c:v>0.79973640046296302</c:v>
                </c:pt>
                <c:pt idx="35943">
                  <c:v>0.79973744212962961</c:v>
                </c:pt>
                <c:pt idx="35944">
                  <c:v>0.79973848379629631</c:v>
                </c:pt>
                <c:pt idx="35945">
                  <c:v>0.79973952546296301</c:v>
                </c:pt>
                <c:pt idx="35946">
                  <c:v>0.79974056712962971</c:v>
                </c:pt>
                <c:pt idx="35947">
                  <c:v>0.79974160879629619</c:v>
                </c:pt>
                <c:pt idx="35948">
                  <c:v>0.79974265046296289</c:v>
                </c:pt>
                <c:pt idx="35949">
                  <c:v>0.79974369212962959</c:v>
                </c:pt>
                <c:pt idx="35950">
                  <c:v>0.79974473379629629</c:v>
                </c:pt>
                <c:pt idx="35951">
                  <c:v>0.79974578703703703</c:v>
                </c:pt>
                <c:pt idx="35952">
                  <c:v>0.79974680555555555</c:v>
                </c:pt>
                <c:pt idx="35953">
                  <c:v>0.79974820601851848</c:v>
                </c:pt>
                <c:pt idx="35954">
                  <c:v>0.79974924768518518</c:v>
                </c:pt>
                <c:pt idx="35955">
                  <c:v>0.79975028935185188</c:v>
                </c:pt>
                <c:pt idx="35956">
                  <c:v>0.79975133101851847</c:v>
                </c:pt>
                <c:pt idx="35957">
                  <c:v>0.79975237268518518</c:v>
                </c:pt>
                <c:pt idx="35958">
                  <c:v>0.79975341435185188</c:v>
                </c:pt>
                <c:pt idx="35959">
                  <c:v>0.79975445601851858</c:v>
                </c:pt>
                <c:pt idx="35960">
                  <c:v>0.79975549768518517</c:v>
                </c:pt>
                <c:pt idx="35961">
                  <c:v>0.79975653935185187</c:v>
                </c:pt>
                <c:pt idx="35962">
                  <c:v>0.79975758101851857</c:v>
                </c:pt>
                <c:pt idx="35963">
                  <c:v>0.79975861111111113</c:v>
                </c:pt>
                <c:pt idx="35964">
                  <c:v>0.79975966435185175</c:v>
                </c:pt>
                <c:pt idx="35965">
                  <c:v>0.79976070601851845</c:v>
                </c:pt>
                <c:pt idx="35966">
                  <c:v>0.79976174768518515</c:v>
                </c:pt>
                <c:pt idx="35967">
                  <c:v>0.79976278935185185</c:v>
                </c:pt>
                <c:pt idx="35968">
                  <c:v>0.79976383101851845</c:v>
                </c:pt>
                <c:pt idx="35969">
                  <c:v>0.79976487268518515</c:v>
                </c:pt>
                <c:pt idx="35970">
                  <c:v>0.79976591435185185</c:v>
                </c:pt>
                <c:pt idx="35971">
                  <c:v>0.79976695601851855</c:v>
                </c:pt>
                <c:pt idx="35972">
                  <c:v>0.79976799768518525</c:v>
                </c:pt>
                <c:pt idx="35973">
                  <c:v>0.79976905092592598</c:v>
                </c:pt>
                <c:pt idx="35974">
                  <c:v>0.79977008101851854</c:v>
                </c:pt>
                <c:pt idx="35975">
                  <c:v>0.79977112268518524</c:v>
                </c:pt>
                <c:pt idx="35976">
                  <c:v>0.79977216435185194</c:v>
                </c:pt>
                <c:pt idx="35977">
                  <c:v>0.79977320601851842</c:v>
                </c:pt>
                <c:pt idx="35978">
                  <c:v>0.79977424768518512</c:v>
                </c:pt>
                <c:pt idx="35979">
                  <c:v>0.7997753125</c:v>
                </c:pt>
                <c:pt idx="35980">
                  <c:v>0.79977667824074083</c:v>
                </c:pt>
                <c:pt idx="35981">
                  <c:v>0.79977771990740731</c:v>
                </c:pt>
                <c:pt idx="35982">
                  <c:v>0.79977876157407402</c:v>
                </c:pt>
                <c:pt idx="35983">
                  <c:v>0.79977980324074072</c:v>
                </c:pt>
                <c:pt idx="35984">
                  <c:v>0.79978084490740742</c:v>
                </c:pt>
                <c:pt idx="35985">
                  <c:v>0.79978188657407401</c:v>
                </c:pt>
                <c:pt idx="35986">
                  <c:v>0.79978292824074071</c:v>
                </c:pt>
                <c:pt idx="35987">
                  <c:v>0.79978396990740741</c:v>
                </c:pt>
                <c:pt idx="35988">
                  <c:v>0.79978501157407411</c:v>
                </c:pt>
                <c:pt idx="35989">
                  <c:v>0.79978606481481485</c:v>
                </c:pt>
                <c:pt idx="35990">
                  <c:v>0.7997870949074074</c:v>
                </c:pt>
                <c:pt idx="35991">
                  <c:v>0.7997881365740741</c:v>
                </c:pt>
                <c:pt idx="35992">
                  <c:v>0.79978917824074081</c:v>
                </c:pt>
                <c:pt idx="35993">
                  <c:v>0.79979021990740751</c:v>
                </c:pt>
                <c:pt idx="35994">
                  <c:v>0.79979126157407399</c:v>
                </c:pt>
                <c:pt idx="35995">
                  <c:v>0.79979230324074069</c:v>
                </c:pt>
                <c:pt idx="35996">
                  <c:v>0.79979334490740739</c:v>
                </c:pt>
                <c:pt idx="35997">
                  <c:v>0.79979438657407409</c:v>
                </c:pt>
                <c:pt idx="35998">
                  <c:v>0.79979543981481482</c:v>
                </c:pt>
                <c:pt idx="35999">
                  <c:v>0.79979646990740738</c:v>
                </c:pt>
                <c:pt idx="36000">
                  <c:v>0.79979751157407408</c:v>
                </c:pt>
                <c:pt idx="36001">
                  <c:v>0.79979855324074078</c:v>
                </c:pt>
                <c:pt idx="36002">
                  <c:v>0.79979959490740737</c:v>
                </c:pt>
                <c:pt idx="36003">
                  <c:v>0.79980063657407408</c:v>
                </c:pt>
                <c:pt idx="36004">
                  <c:v>0.79980168981481492</c:v>
                </c:pt>
                <c:pt idx="36005">
                  <c:v>0.79980271990740748</c:v>
                </c:pt>
                <c:pt idx="36006">
                  <c:v>0.79980376157407418</c:v>
                </c:pt>
                <c:pt idx="36007">
                  <c:v>0.79980480324074066</c:v>
                </c:pt>
                <c:pt idx="36008">
                  <c:v>0.79980584490740736</c:v>
                </c:pt>
                <c:pt idx="36009">
                  <c:v>0.79980688657407406</c:v>
                </c:pt>
                <c:pt idx="36010">
                  <c:v>0.79980792824074076</c:v>
                </c:pt>
                <c:pt idx="36011">
                  <c:v>0.79980896990740735</c:v>
                </c:pt>
                <c:pt idx="36012">
                  <c:v>0.79981001157407405</c:v>
                </c:pt>
                <c:pt idx="36013">
                  <c:v>0.79981105324074075</c:v>
                </c:pt>
                <c:pt idx="36014">
                  <c:v>0.79981211805555563</c:v>
                </c:pt>
                <c:pt idx="36015">
                  <c:v>0.79981315972222211</c:v>
                </c:pt>
                <c:pt idx="36016">
                  <c:v>0.79981417824074075</c:v>
                </c:pt>
                <c:pt idx="36017">
                  <c:v>0.79981521990740745</c:v>
                </c:pt>
                <c:pt idx="36018">
                  <c:v>0.79981626157407415</c:v>
                </c:pt>
                <c:pt idx="36019">
                  <c:v>0.79981766203703708</c:v>
                </c:pt>
                <c:pt idx="36020">
                  <c:v>0.79981869212962964</c:v>
                </c:pt>
                <c:pt idx="36021">
                  <c:v>0.79981973379629634</c:v>
                </c:pt>
                <c:pt idx="36022">
                  <c:v>0.79982078703703696</c:v>
                </c:pt>
                <c:pt idx="36023">
                  <c:v>0.79982181712962952</c:v>
                </c:pt>
                <c:pt idx="36024">
                  <c:v>0.79982287037037036</c:v>
                </c:pt>
                <c:pt idx="36025">
                  <c:v>0.79982390046296292</c:v>
                </c:pt>
                <c:pt idx="36026">
                  <c:v>0.79982494212962962</c:v>
                </c:pt>
                <c:pt idx="36027">
                  <c:v>0.79982598379629632</c:v>
                </c:pt>
                <c:pt idx="36028">
                  <c:v>0.79982703703703706</c:v>
                </c:pt>
                <c:pt idx="36029">
                  <c:v>0.79982806712962962</c:v>
                </c:pt>
                <c:pt idx="36030">
                  <c:v>0.79982910879629632</c:v>
                </c:pt>
                <c:pt idx="36031">
                  <c:v>0.79983049768518522</c:v>
                </c:pt>
                <c:pt idx="36032">
                  <c:v>0.79983155092592595</c:v>
                </c:pt>
                <c:pt idx="36033">
                  <c:v>0.79983259259259265</c:v>
                </c:pt>
                <c:pt idx="36034">
                  <c:v>0.79983364583333338</c:v>
                </c:pt>
                <c:pt idx="36035">
                  <c:v>0.79983467592592594</c:v>
                </c:pt>
                <c:pt idx="36036">
                  <c:v>0.7998357060185185</c:v>
                </c:pt>
                <c:pt idx="36037">
                  <c:v>0.7998367476851852</c:v>
                </c:pt>
                <c:pt idx="36038">
                  <c:v>0.7998377893518519</c:v>
                </c:pt>
                <c:pt idx="36039">
                  <c:v>0.7998388310185186</c:v>
                </c:pt>
                <c:pt idx="36040">
                  <c:v>0.79983987268518508</c:v>
                </c:pt>
                <c:pt idx="36041">
                  <c:v>0.79984092592592593</c:v>
                </c:pt>
                <c:pt idx="36042">
                  <c:v>0.79984195601851849</c:v>
                </c:pt>
                <c:pt idx="36043">
                  <c:v>0.79984300925925922</c:v>
                </c:pt>
                <c:pt idx="36044">
                  <c:v>0.79984403935185189</c:v>
                </c:pt>
                <c:pt idx="36045">
                  <c:v>0.79984508101851848</c:v>
                </c:pt>
                <c:pt idx="36046">
                  <c:v>0.79984612268518518</c:v>
                </c:pt>
                <c:pt idx="36047">
                  <c:v>0.79984716435185188</c:v>
                </c:pt>
                <c:pt idx="36048">
                  <c:v>0.79984820601851858</c:v>
                </c:pt>
                <c:pt idx="36049">
                  <c:v>0.79984924768518517</c:v>
                </c:pt>
                <c:pt idx="36050">
                  <c:v>0.79985028935185187</c:v>
                </c:pt>
                <c:pt idx="36051">
                  <c:v>0.79985133101851857</c:v>
                </c:pt>
                <c:pt idx="36052">
                  <c:v>0.79985237268518528</c:v>
                </c:pt>
                <c:pt idx="36053">
                  <c:v>0.79985341435185175</c:v>
                </c:pt>
                <c:pt idx="36054">
                  <c:v>0.79985445601851846</c:v>
                </c:pt>
                <c:pt idx="36055">
                  <c:v>0.79985549768518516</c:v>
                </c:pt>
                <c:pt idx="36056">
                  <c:v>0.79985653935185186</c:v>
                </c:pt>
                <c:pt idx="36057">
                  <c:v>0.79985758101851845</c:v>
                </c:pt>
                <c:pt idx="36058">
                  <c:v>0.79985862268518515</c:v>
                </c:pt>
                <c:pt idx="36059">
                  <c:v>0.79985966435185185</c:v>
                </c:pt>
                <c:pt idx="36060">
                  <c:v>0.79986070601851855</c:v>
                </c:pt>
                <c:pt idx="36061">
                  <c:v>0.79986174768518525</c:v>
                </c:pt>
                <c:pt idx="36062">
                  <c:v>0.79986278935185184</c:v>
                </c:pt>
                <c:pt idx="36063">
                  <c:v>0.79986417824074074</c:v>
                </c:pt>
                <c:pt idx="36064">
                  <c:v>0.79986521990740744</c:v>
                </c:pt>
                <c:pt idx="36065">
                  <c:v>0.79986626157407414</c:v>
                </c:pt>
                <c:pt idx="36066">
                  <c:v>0.79986730324074073</c:v>
                </c:pt>
                <c:pt idx="36067">
                  <c:v>0.79986834490740744</c:v>
                </c:pt>
                <c:pt idx="36068">
                  <c:v>0.79986938657407414</c:v>
                </c:pt>
                <c:pt idx="36069">
                  <c:v>0.79987042824074084</c:v>
                </c:pt>
                <c:pt idx="36070">
                  <c:v>0.79987146990740732</c:v>
                </c:pt>
                <c:pt idx="36071">
                  <c:v>0.79987251157407402</c:v>
                </c:pt>
                <c:pt idx="36072">
                  <c:v>0.79987355324074072</c:v>
                </c:pt>
                <c:pt idx="36073">
                  <c:v>0.79987459490740742</c:v>
                </c:pt>
                <c:pt idx="36074">
                  <c:v>0.79987563657407401</c:v>
                </c:pt>
                <c:pt idx="36075">
                  <c:v>0.79987667824074071</c:v>
                </c:pt>
                <c:pt idx="36076">
                  <c:v>0.79987771990740741</c:v>
                </c:pt>
                <c:pt idx="36077">
                  <c:v>0.79987876157407412</c:v>
                </c:pt>
                <c:pt idx="36078">
                  <c:v>0.79987981481481485</c:v>
                </c:pt>
                <c:pt idx="36079">
                  <c:v>0.79988084490740741</c:v>
                </c:pt>
                <c:pt idx="36080">
                  <c:v>0.79988188657407411</c:v>
                </c:pt>
                <c:pt idx="36081">
                  <c:v>0.79988292824074081</c:v>
                </c:pt>
                <c:pt idx="36082">
                  <c:v>0.79988396990740751</c:v>
                </c:pt>
                <c:pt idx="36083">
                  <c:v>0.79988501157407399</c:v>
                </c:pt>
                <c:pt idx="36084">
                  <c:v>0.79988605324074069</c:v>
                </c:pt>
                <c:pt idx="36085">
                  <c:v>0.79988709490740739</c:v>
                </c:pt>
                <c:pt idx="36086">
                  <c:v>0.79988813657407409</c:v>
                </c:pt>
                <c:pt idx="36087">
                  <c:v>0.79988917824074068</c:v>
                </c:pt>
                <c:pt idx="36088">
                  <c:v>0.7998905092592592</c:v>
                </c:pt>
                <c:pt idx="36089">
                  <c:v>0.79989160879629628</c:v>
                </c:pt>
                <c:pt idx="36090">
                  <c:v>0.79989265046296298</c:v>
                </c:pt>
                <c:pt idx="36091">
                  <c:v>0.79989369212962957</c:v>
                </c:pt>
                <c:pt idx="36092">
                  <c:v>0.79989473379629628</c:v>
                </c:pt>
                <c:pt idx="36093">
                  <c:v>0.79989577546296298</c:v>
                </c:pt>
                <c:pt idx="36094">
                  <c:v>0.79989680555555553</c:v>
                </c:pt>
                <c:pt idx="36095">
                  <c:v>0.79989785879629627</c:v>
                </c:pt>
                <c:pt idx="36096">
                  <c:v>0.79989890046296297</c:v>
                </c:pt>
                <c:pt idx="36097">
                  <c:v>0.79989994212962967</c:v>
                </c:pt>
                <c:pt idx="36098">
                  <c:v>0.79990098379629637</c:v>
                </c:pt>
                <c:pt idx="36099">
                  <c:v>0.79990203703703699</c:v>
                </c:pt>
                <c:pt idx="36100">
                  <c:v>0.79990306712962955</c:v>
                </c:pt>
                <c:pt idx="36101">
                  <c:v>0.79990418981481481</c:v>
                </c:pt>
                <c:pt idx="36102">
                  <c:v>0.79990515046296295</c:v>
                </c:pt>
                <c:pt idx="36103">
                  <c:v>0.79990619212962966</c:v>
                </c:pt>
                <c:pt idx="36104">
                  <c:v>0.79990723379629625</c:v>
                </c:pt>
                <c:pt idx="36105">
                  <c:v>0.79990827546296295</c:v>
                </c:pt>
                <c:pt idx="36106">
                  <c:v>0.79990930555555551</c:v>
                </c:pt>
                <c:pt idx="36107">
                  <c:v>0.79991034722222221</c:v>
                </c:pt>
                <c:pt idx="36108">
                  <c:v>0.79991140046296294</c:v>
                </c:pt>
                <c:pt idx="36109">
                  <c:v>0.79991244212962964</c:v>
                </c:pt>
                <c:pt idx="36110">
                  <c:v>0.79991348379629634</c:v>
                </c:pt>
                <c:pt idx="36111">
                  <c:v>0.79991452546296304</c:v>
                </c:pt>
                <c:pt idx="36112">
                  <c:v>0.79991556712962952</c:v>
                </c:pt>
                <c:pt idx="36113">
                  <c:v>0.79991660879629622</c:v>
                </c:pt>
                <c:pt idx="36114">
                  <c:v>0.79991765046296293</c:v>
                </c:pt>
                <c:pt idx="36115">
                  <c:v>0.79991869212962963</c:v>
                </c:pt>
                <c:pt idx="36116">
                  <c:v>0.79991973379629633</c:v>
                </c:pt>
                <c:pt idx="36117">
                  <c:v>0.79992077546296292</c:v>
                </c:pt>
                <c:pt idx="36118">
                  <c:v>0.79992216435185182</c:v>
                </c:pt>
                <c:pt idx="36119">
                  <c:v>0.79992320601851852</c:v>
                </c:pt>
                <c:pt idx="36120">
                  <c:v>0.79992424768518522</c:v>
                </c:pt>
                <c:pt idx="36121">
                  <c:v>0.79992528935185181</c:v>
                </c:pt>
                <c:pt idx="36122">
                  <c:v>0.79992633101851851</c:v>
                </c:pt>
                <c:pt idx="36123">
                  <c:v>0.79992737268518521</c:v>
                </c:pt>
                <c:pt idx="36124">
                  <c:v>0.79992841435185191</c:v>
                </c:pt>
                <c:pt idx="36125">
                  <c:v>0.79992946759259265</c:v>
                </c:pt>
                <c:pt idx="36126">
                  <c:v>0.7999304976851852</c:v>
                </c:pt>
                <c:pt idx="36127">
                  <c:v>0.79993152777777776</c:v>
                </c:pt>
                <c:pt idx="36128">
                  <c:v>0.79993256944444446</c:v>
                </c:pt>
                <c:pt idx="36129">
                  <c:v>0.79993362268518509</c:v>
                </c:pt>
                <c:pt idx="36130">
                  <c:v>0.79993466435185179</c:v>
                </c:pt>
                <c:pt idx="36131">
                  <c:v>0.79993570601851849</c:v>
                </c:pt>
                <c:pt idx="36132">
                  <c:v>0.79993674768518519</c:v>
                </c:pt>
                <c:pt idx="36133">
                  <c:v>0.79993778935185178</c:v>
                </c:pt>
                <c:pt idx="36134">
                  <c:v>0.79993883101851848</c:v>
                </c:pt>
                <c:pt idx="36135">
                  <c:v>0.79993987268518518</c:v>
                </c:pt>
                <c:pt idx="36136">
                  <c:v>0.79994092592592592</c:v>
                </c:pt>
                <c:pt idx="36137">
                  <c:v>0.79994195601851859</c:v>
                </c:pt>
                <c:pt idx="36138">
                  <c:v>0.79994299768518518</c:v>
                </c:pt>
                <c:pt idx="36139">
                  <c:v>0.79994403935185188</c:v>
                </c:pt>
                <c:pt idx="36140">
                  <c:v>0.79994508101851858</c:v>
                </c:pt>
                <c:pt idx="36141">
                  <c:v>0.79994612268518528</c:v>
                </c:pt>
                <c:pt idx="36142">
                  <c:v>0.79994716435185176</c:v>
                </c:pt>
                <c:pt idx="36143">
                  <c:v>0.79994820601851846</c:v>
                </c:pt>
                <c:pt idx="36144">
                  <c:v>0.79994924768518516</c:v>
                </c:pt>
                <c:pt idx="36145">
                  <c:v>0.79995028935185186</c:v>
                </c:pt>
                <c:pt idx="36146">
                  <c:v>0.79995133101851845</c:v>
                </c:pt>
                <c:pt idx="36147">
                  <c:v>0.79995247685185189</c:v>
                </c:pt>
                <c:pt idx="36148">
                  <c:v>0.79995340277777771</c:v>
                </c:pt>
                <c:pt idx="36149">
                  <c:v>0.79995445601851856</c:v>
                </c:pt>
                <c:pt idx="36150">
                  <c:v>0.79995549768518526</c:v>
                </c:pt>
                <c:pt idx="36151">
                  <c:v>0.79995653935185185</c:v>
                </c:pt>
                <c:pt idx="36152">
                  <c:v>0.79995758101851855</c:v>
                </c:pt>
                <c:pt idx="36153">
                  <c:v>0.79995862268518525</c:v>
                </c:pt>
                <c:pt idx="36154">
                  <c:v>0.79995967592592587</c:v>
                </c:pt>
                <c:pt idx="36155">
                  <c:v>0.79996070601851843</c:v>
                </c:pt>
                <c:pt idx="36156">
                  <c:v>0.79996174768518513</c:v>
                </c:pt>
                <c:pt idx="36157">
                  <c:v>0.79996278935185183</c:v>
                </c:pt>
                <c:pt idx="36158">
                  <c:v>0.79996383101851853</c:v>
                </c:pt>
                <c:pt idx="36159">
                  <c:v>0.79996487268518512</c:v>
                </c:pt>
                <c:pt idx="36160">
                  <c:v>0.79996592592592597</c:v>
                </c:pt>
                <c:pt idx="36161">
                  <c:v>0.79996695601851853</c:v>
                </c:pt>
                <c:pt idx="36162">
                  <c:v>0.79996799768518523</c:v>
                </c:pt>
                <c:pt idx="36163">
                  <c:v>0.79996903935185182</c:v>
                </c:pt>
                <c:pt idx="36164">
                  <c:v>0.79997008101851852</c:v>
                </c:pt>
                <c:pt idx="36165">
                  <c:v>0.79997112268518522</c:v>
                </c:pt>
                <c:pt idx="36166">
                  <c:v>0.79997216435185192</c:v>
                </c:pt>
                <c:pt idx="36167">
                  <c:v>0.79997320601851862</c:v>
                </c:pt>
                <c:pt idx="36168">
                  <c:v>0.7999742476851851</c:v>
                </c:pt>
                <c:pt idx="36169">
                  <c:v>0.7999752893518518</c:v>
                </c:pt>
                <c:pt idx="36170">
                  <c:v>0.79997633101851851</c:v>
                </c:pt>
                <c:pt idx="36171">
                  <c:v>0.79997738425925924</c:v>
                </c:pt>
                <c:pt idx="36172">
                  <c:v>0.7999784143518518</c:v>
                </c:pt>
                <c:pt idx="36173">
                  <c:v>0.7999794560185185</c:v>
                </c:pt>
                <c:pt idx="36174">
                  <c:v>0.7999804976851852</c:v>
                </c:pt>
                <c:pt idx="36175">
                  <c:v>0.7999815393518519</c:v>
                </c:pt>
                <c:pt idx="36176">
                  <c:v>0.79998258101851849</c:v>
                </c:pt>
                <c:pt idx="36177">
                  <c:v>0.79998363425925934</c:v>
                </c:pt>
                <c:pt idx="36178">
                  <c:v>0.79998466435185189</c:v>
                </c:pt>
                <c:pt idx="36179">
                  <c:v>0.79998570601851859</c:v>
                </c:pt>
                <c:pt idx="36180">
                  <c:v>0.7999867476851853</c:v>
                </c:pt>
                <c:pt idx="36181">
                  <c:v>0.79998778935185177</c:v>
                </c:pt>
                <c:pt idx="36182">
                  <c:v>0.79998883101851848</c:v>
                </c:pt>
                <c:pt idx="36183">
                  <c:v>0.79998986111111103</c:v>
                </c:pt>
                <c:pt idx="36184">
                  <c:v>0.79999091435185188</c:v>
                </c:pt>
                <c:pt idx="36185">
                  <c:v>0.79999195601851847</c:v>
                </c:pt>
                <c:pt idx="36186">
                  <c:v>0.79999299768518517</c:v>
                </c:pt>
                <c:pt idx="36187">
                  <c:v>0.79999403935185187</c:v>
                </c:pt>
                <c:pt idx="36188">
                  <c:v>0.79999508101851857</c:v>
                </c:pt>
                <c:pt idx="36189">
                  <c:v>0.79999612268518516</c:v>
                </c:pt>
                <c:pt idx="36190">
                  <c:v>0.79999718749999993</c:v>
                </c:pt>
                <c:pt idx="36191">
                  <c:v>0.79999820601851857</c:v>
                </c:pt>
                <c:pt idx="36192">
                  <c:v>0.79999923611111112</c:v>
                </c:pt>
                <c:pt idx="36193">
                  <c:v>0.80000028935185175</c:v>
                </c:pt>
                <c:pt idx="36194">
                  <c:v>0.80000131944444453</c:v>
                </c:pt>
                <c:pt idx="36195">
                  <c:v>0.80000238425925929</c:v>
                </c:pt>
                <c:pt idx="36196">
                  <c:v>0.80000341435185185</c:v>
                </c:pt>
                <c:pt idx="36197">
                  <c:v>0.80000445601851855</c:v>
                </c:pt>
                <c:pt idx="36198">
                  <c:v>0.80000549768518514</c:v>
                </c:pt>
                <c:pt idx="36199">
                  <c:v>0.80000653935185184</c:v>
                </c:pt>
                <c:pt idx="36200">
                  <c:v>0.80000758101851854</c:v>
                </c:pt>
                <c:pt idx="36201">
                  <c:v>0.80000862268518524</c:v>
                </c:pt>
                <c:pt idx="36202">
                  <c:v>0.80000966435185183</c:v>
                </c:pt>
                <c:pt idx="36203">
                  <c:v>0.80001070601851854</c:v>
                </c:pt>
                <c:pt idx="36204">
                  <c:v>0.80001174768518524</c:v>
                </c:pt>
                <c:pt idx="36205">
                  <c:v>0.80001277777777779</c:v>
                </c:pt>
                <c:pt idx="36206">
                  <c:v>0.80001383101851842</c:v>
                </c:pt>
                <c:pt idx="36207">
                  <c:v>0.80001487268518512</c:v>
                </c:pt>
                <c:pt idx="36208">
                  <c:v>0.80001591435185182</c:v>
                </c:pt>
                <c:pt idx="36209">
                  <c:v>0.80001695601851852</c:v>
                </c:pt>
                <c:pt idx="36210">
                  <c:v>0.80001799768518522</c:v>
                </c:pt>
                <c:pt idx="36211">
                  <c:v>0.80001903935185181</c:v>
                </c:pt>
                <c:pt idx="36212">
                  <c:v>0.80002008101851851</c:v>
                </c:pt>
                <c:pt idx="36213">
                  <c:v>0.80002112268518522</c:v>
                </c:pt>
                <c:pt idx="36214">
                  <c:v>0.80002216435185192</c:v>
                </c:pt>
                <c:pt idx="36215">
                  <c:v>0.80002320601851851</c:v>
                </c:pt>
                <c:pt idx="36216">
                  <c:v>0.80002423611111118</c:v>
                </c:pt>
                <c:pt idx="36217">
                  <c:v>0.80002528935185191</c:v>
                </c:pt>
                <c:pt idx="36218">
                  <c:v>0.80002633101851861</c:v>
                </c:pt>
                <c:pt idx="36219">
                  <c:v>0.80002737268518509</c:v>
                </c:pt>
                <c:pt idx="36220">
                  <c:v>0.80002841435185179</c:v>
                </c:pt>
                <c:pt idx="36221">
                  <c:v>0.80002945601851849</c:v>
                </c:pt>
                <c:pt idx="36222">
                  <c:v>0.80003049768518519</c:v>
                </c:pt>
                <c:pt idx="36223">
                  <c:v>0.80003153935185178</c:v>
                </c:pt>
                <c:pt idx="36224">
                  <c:v>0.80003258101851848</c:v>
                </c:pt>
                <c:pt idx="36225">
                  <c:v>0.80003362268518519</c:v>
                </c:pt>
                <c:pt idx="36226">
                  <c:v>0.80003466435185189</c:v>
                </c:pt>
                <c:pt idx="36227">
                  <c:v>0.80003569444444445</c:v>
                </c:pt>
                <c:pt idx="36228">
                  <c:v>0.80003709490740738</c:v>
                </c:pt>
                <c:pt idx="36229">
                  <c:v>0.80003813657407408</c:v>
                </c:pt>
                <c:pt idx="36230">
                  <c:v>0.80003917824074078</c:v>
                </c:pt>
                <c:pt idx="36231">
                  <c:v>0.80004021990740748</c:v>
                </c:pt>
                <c:pt idx="36232">
                  <c:v>0.80004126157407407</c:v>
                </c:pt>
                <c:pt idx="36233">
                  <c:v>0.80004230324074077</c:v>
                </c:pt>
                <c:pt idx="36234">
                  <c:v>0.80004334490740747</c:v>
                </c:pt>
                <c:pt idx="36235">
                  <c:v>0.80004438657407417</c:v>
                </c:pt>
                <c:pt idx="36236">
                  <c:v>0.80004541666666673</c:v>
                </c:pt>
                <c:pt idx="36237">
                  <c:v>0.80004645833333343</c:v>
                </c:pt>
                <c:pt idx="36238">
                  <c:v>0.80004749999999991</c:v>
                </c:pt>
                <c:pt idx="36239">
                  <c:v>0.80004854166666661</c:v>
                </c:pt>
                <c:pt idx="36240">
                  <c:v>0.80004959490740735</c:v>
                </c:pt>
                <c:pt idx="36241">
                  <c:v>0.80005063657407405</c:v>
                </c:pt>
                <c:pt idx="36242">
                  <c:v>0.80005167824074075</c:v>
                </c:pt>
                <c:pt idx="36243">
                  <c:v>0.80005271990740745</c:v>
                </c:pt>
                <c:pt idx="36244">
                  <c:v>0.80005376157407404</c:v>
                </c:pt>
                <c:pt idx="36245">
                  <c:v>0.80005480324074074</c:v>
                </c:pt>
                <c:pt idx="36246">
                  <c:v>0.80005584490740744</c:v>
                </c:pt>
                <c:pt idx="36247">
                  <c:v>0.80005688657407414</c:v>
                </c:pt>
                <c:pt idx="36248">
                  <c:v>0.80005793981481477</c:v>
                </c:pt>
                <c:pt idx="36249">
                  <c:v>0.80005896990740732</c:v>
                </c:pt>
                <c:pt idx="36250">
                  <c:v>0.80006001157407403</c:v>
                </c:pt>
                <c:pt idx="36251">
                  <c:v>0.80006105324074073</c:v>
                </c:pt>
                <c:pt idx="36252">
                  <c:v>0.80006209490740743</c:v>
                </c:pt>
                <c:pt idx="36253">
                  <c:v>0.80006314814814816</c:v>
                </c:pt>
                <c:pt idx="36254">
                  <c:v>0.80006417824074072</c:v>
                </c:pt>
                <c:pt idx="36255">
                  <c:v>0.80006523148148145</c:v>
                </c:pt>
                <c:pt idx="36256">
                  <c:v>0.80006626157407412</c:v>
                </c:pt>
                <c:pt idx="36257">
                  <c:v>0.80006730324074071</c:v>
                </c:pt>
                <c:pt idx="36258">
                  <c:v>0.80006835648148156</c:v>
                </c:pt>
                <c:pt idx="36259">
                  <c:v>0.80006938657407412</c:v>
                </c:pt>
                <c:pt idx="36260">
                  <c:v>0.80007042824074082</c:v>
                </c:pt>
                <c:pt idx="36261">
                  <c:v>0.80007146990740752</c:v>
                </c:pt>
                <c:pt idx="36262">
                  <c:v>0.800072511574074</c:v>
                </c:pt>
                <c:pt idx="36263">
                  <c:v>0.8000735532407407</c:v>
                </c:pt>
                <c:pt idx="36264">
                  <c:v>0.8000745949074074</c:v>
                </c:pt>
                <c:pt idx="36265">
                  <c:v>0.8000756365740741</c:v>
                </c:pt>
                <c:pt idx="36266">
                  <c:v>0.80007667824074069</c:v>
                </c:pt>
                <c:pt idx="36267">
                  <c:v>0.80007771990740739</c:v>
                </c:pt>
                <c:pt idx="36268">
                  <c:v>0.80007876157407409</c:v>
                </c:pt>
                <c:pt idx="36269">
                  <c:v>0.80007980324074079</c:v>
                </c:pt>
                <c:pt idx="36270">
                  <c:v>0.80008085648148153</c:v>
                </c:pt>
                <c:pt idx="36271">
                  <c:v>0.80008188657407409</c:v>
                </c:pt>
                <c:pt idx="36272">
                  <c:v>0.80008292824074079</c:v>
                </c:pt>
                <c:pt idx="36273">
                  <c:v>0.80008396990740749</c:v>
                </c:pt>
                <c:pt idx="36274">
                  <c:v>0.80008501157407397</c:v>
                </c:pt>
                <c:pt idx="36275">
                  <c:v>0.80008605324074067</c:v>
                </c:pt>
                <c:pt idx="36276">
                  <c:v>0.80008709490740737</c:v>
                </c:pt>
                <c:pt idx="36277">
                  <c:v>0.80008813657407407</c:v>
                </c:pt>
                <c:pt idx="36278">
                  <c:v>0.80008917824074077</c:v>
                </c:pt>
                <c:pt idx="36279">
                  <c:v>0.80009021990740736</c:v>
                </c:pt>
                <c:pt idx="36280">
                  <c:v>0.80009126157407406</c:v>
                </c:pt>
                <c:pt idx="36281">
                  <c:v>0.80009229166666662</c:v>
                </c:pt>
                <c:pt idx="36282">
                  <c:v>0.80009333333333332</c:v>
                </c:pt>
                <c:pt idx="36283">
                  <c:v>0.80009437500000002</c:v>
                </c:pt>
                <c:pt idx="36284">
                  <c:v>0.80009541666666673</c:v>
                </c:pt>
                <c:pt idx="36285">
                  <c:v>0.80009645833333332</c:v>
                </c:pt>
                <c:pt idx="36286">
                  <c:v>0.80009750000000002</c:v>
                </c:pt>
                <c:pt idx="36287">
                  <c:v>0.80009854166666672</c:v>
                </c:pt>
                <c:pt idx="36288">
                  <c:v>0.80009959490740734</c:v>
                </c:pt>
                <c:pt idx="36289">
                  <c:v>0.80010063657407404</c:v>
                </c:pt>
                <c:pt idx="36290">
                  <c:v>0.80010167824074074</c:v>
                </c:pt>
                <c:pt idx="36291">
                  <c:v>0.80010271990740733</c:v>
                </c:pt>
                <c:pt idx="36292">
                  <c:v>0.80010376157407403</c:v>
                </c:pt>
                <c:pt idx="36293">
                  <c:v>0.80010480324074074</c:v>
                </c:pt>
                <c:pt idx="36294">
                  <c:v>0.80010583333333329</c:v>
                </c:pt>
                <c:pt idx="36295">
                  <c:v>0.80010688657407414</c:v>
                </c:pt>
                <c:pt idx="36296">
                  <c:v>0.80010792824074073</c:v>
                </c:pt>
                <c:pt idx="36297">
                  <c:v>0.80010896990740743</c:v>
                </c:pt>
                <c:pt idx="36298">
                  <c:v>0.80011001157407413</c:v>
                </c:pt>
                <c:pt idx="36299">
                  <c:v>0.80011105324074083</c:v>
                </c:pt>
                <c:pt idx="36300">
                  <c:v>0.80011209490740731</c:v>
                </c:pt>
                <c:pt idx="36301">
                  <c:v>0.80011313657407401</c:v>
                </c:pt>
                <c:pt idx="36302">
                  <c:v>0.80011417824074071</c:v>
                </c:pt>
                <c:pt idx="36303">
                  <c:v>0.80011523148148145</c:v>
                </c:pt>
                <c:pt idx="36304">
                  <c:v>0.80011626157407401</c:v>
                </c:pt>
                <c:pt idx="36305">
                  <c:v>0.80011729166666667</c:v>
                </c:pt>
                <c:pt idx="36306">
                  <c:v>0.80011834490740741</c:v>
                </c:pt>
                <c:pt idx="36307">
                  <c:v>0.80011938657407411</c:v>
                </c:pt>
                <c:pt idx="36308">
                  <c:v>0.80012042824074081</c:v>
                </c:pt>
                <c:pt idx="36309">
                  <c:v>0.8001214699074074</c:v>
                </c:pt>
                <c:pt idx="36310">
                  <c:v>0.8001225115740741</c:v>
                </c:pt>
                <c:pt idx="36311">
                  <c:v>0.8001235532407408</c:v>
                </c:pt>
                <c:pt idx="36312">
                  <c:v>0.8001245949074075</c:v>
                </c:pt>
                <c:pt idx="36313">
                  <c:v>0.80012563657407398</c:v>
                </c:pt>
                <c:pt idx="36314">
                  <c:v>0.80012667824074069</c:v>
                </c:pt>
                <c:pt idx="36315">
                  <c:v>0.80012771990740739</c:v>
                </c:pt>
                <c:pt idx="36316">
                  <c:v>0.80012874999999994</c:v>
                </c:pt>
                <c:pt idx="36317">
                  <c:v>0.80012980324074068</c:v>
                </c:pt>
                <c:pt idx="36318">
                  <c:v>0.80013050925925933</c:v>
                </c:pt>
                <c:pt idx="36319">
                  <c:v>0.80013153935185188</c:v>
                </c:pt>
                <c:pt idx="36320">
                  <c:v>0.80013258101851858</c:v>
                </c:pt>
                <c:pt idx="36321">
                  <c:v>0.80013362268518529</c:v>
                </c:pt>
                <c:pt idx="36322">
                  <c:v>0.80013466435185177</c:v>
                </c:pt>
                <c:pt idx="36323">
                  <c:v>0.80013570601851847</c:v>
                </c:pt>
                <c:pt idx="36324">
                  <c:v>0.80013674768518517</c:v>
                </c:pt>
                <c:pt idx="36325">
                  <c:v>0.80013778935185187</c:v>
                </c:pt>
                <c:pt idx="36326">
                  <c:v>0.80013883101851846</c:v>
                </c:pt>
                <c:pt idx="36327">
                  <c:v>0.80013986111111113</c:v>
                </c:pt>
                <c:pt idx="36328">
                  <c:v>0.80014091435185186</c:v>
                </c:pt>
                <c:pt idx="36329">
                  <c:v>0.80014195601851856</c:v>
                </c:pt>
                <c:pt idx="36330">
                  <c:v>0.80014299768518515</c:v>
                </c:pt>
                <c:pt idx="36331">
                  <c:v>0.80014403935185185</c:v>
                </c:pt>
                <c:pt idx="36332">
                  <c:v>0.80014508101851856</c:v>
                </c:pt>
                <c:pt idx="36333">
                  <c:v>0.80014612268518526</c:v>
                </c:pt>
                <c:pt idx="36334">
                  <c:v>0.80014716435185196</c:v>
                </c:pt>
                <c:pt idx="36335">
                  <c:v>0.80014820601851844</c:v>
                </c:pt>
                <c:pt idx="36336">
                  <c:v>0.80014924768518514</c:v>
                </c:pt>
                <c:pt idx="36337">
                  <c:v>0.80015028935185184</c:v>
                </c:pt>
                <c:pt idx="36338">
                  <c:v>0.8001513194444444</c:v>
                </c:pt>
                <c:pt idx="36339">
                  <c:v>0.80015237268518513</c:v>
                </c:pt>
                <c:pt idx="36340">
                  <c:v>0.80015376157407403</c:v>
                </c:pt>
                <c:pt idx="36341">
                  <c:v>0.80015481481481476</c:v>
                </c:pt>
                <c:pt idx="36342">
                  <c:v>0.80015584490740743</c:v>
                </c:pt>
                <c:pt idx="36343">
                  <c:v>0.80015688657407402</c:v>
                </c:pt>
                <c:pt idx="36344">
                  <c:v>0.80015792824074072</c:v>
                </c:pt>
                <c:pt idx="36345">
                  <c:v>0.80015896990740742</c:v>
                </c:pt>
                <c:pt idx="36346">
                  <c:v>0.80016001157407413</c:v>
                </c:pt>
                <c:pt idx="36347">
                  <c:v>0.80016106481481486</c:v>
                </c:pt>
                <c:pt idx="36348">
                  <c:v>0.80016209490740742</c:v>
                </c:pt>
                <c:pt idx="36349">
                  <c:v>0.80016313657407412</c:v>
                </c:pt>
                <c:pt idx="36350">
                  <c:v>0.80016417824074082</c:v>
                </c:pt>
                <c:pt idx="36351">
                  <c:v>0.8001652199074073</c:v>
                </c:pt>
                <c:pt idx="36352">
                  <c:v>0.800166261574074</c:v>
                </c:pt>
                <c:pt idx="36353">
                  <c:v>0.80016697916666668</c:v>
                </c:pt>
                <c:pt idx="36354">
                  <c:v>0.80016799768518521</c:v>
                </c:pt>
                <c:pt idx="36355">
                  <c:v>0.80016905092592594</c:v>
                </c:pt>
                <c:pt idx="36356">
                  <c:v>0.8001700810185185</c:v>
                </c:pt>
                <c:pt idx="36357">
                  <c:v>0.8001711226851852</c:v>
                </c:pt>
                <c:pt idx="36358">
                  <c:v>0.8001721643518519</c:v>
                </c:pt>
                <c:pt idx="36359">
                  <c:v>0.8001732060185186</c:v>
                </c:pt>
                <c:pt idx="36360">
                  <c:v>0.80017425925925922</c:v>
                </c:pt>
                <c:pt idx="36361">
                  <c:v>0.80017528935185178</c:v>
                </c:pt>
                <c:pt idx="36362">
                  <c:v>0.80017633101851848</c:v>
                </c:pt>
                <c:pt idx="36363">
                  <c:v>0.80017737268518518</c:v>
                </c:pt>
                <c:pt idx="36364">
                  <c:v>0.80017841435185189</c:v>
                </c:pt>
                <c:pt idx="36365">
                  <c:v>0.80017945601851848</c:v>
                </c:pt>
                <c:pt idx="36366">
                  <c:v>0.80018049768518518</c:v>
                </c:pt>
                <c:pt idx="36367">
                  <c:v>0.80018188657407407</c:v>
                </c:pt>
                <c:pt idx="36368">
                  <c:v>0.80018292824074078</c:v>
                </c:pt>
                <c:pt idx="36369">
                  <c:v>0.80018396990740737</c:v>
                </c:pt>
                <c:pt idx="36370">
                  <c:v>0.80018501157407407</c:v>
                </c:pt>
                <c:pt idx="36371">
                  <c:v>0.80018605324074077</c:v>
                </c:pt>
                <c:pt idx="36372">
                  <c:v>0.80018709490740747</c:v>
                </c:pt>
                <c:pt idx="36373">
                  <c:v>0.80018813657407406</c:v>
                </c:pt>
                <c:pt idx="36374">
                  <c:v>0.80018917824074076</c:v>
                </c:pt>
                <c:pt idx="36375">
                  <c:v>0.80019021990740746</c:v>
                </c:pt>
                <c:pt idx="36376">
                  <c:v>0.80019126157407416</c:v>
                </c:pt>
                <c:pt idx="36377">
                  <c:v>0.80019230324074064</c:v>
                </c:pt>
                <c:pt idx="36378">
                  <c:v>0.80019334490740734</c:v>
                </c:pt>
                <c:pt idx="36379">
                  <c:v>0.80019438657407405</c:v>
                </c:pt>
                <c:pt idx="36380">
                  <c:v>0.80019542824074075</c:v>
                </c:pt>
                <c:pt idx="36381">
                  <c:v>0.80019646990740734</c:v>
                </c:pt>
                <c:pt idx="36382">
                  <c:v>0.80019751157407404</c:v>
                </c:pt>
                <c:pt idx="36383">
                  <c:v>0.8001985416666666</c:v>
                </c:pt>
                <c:pt idx="36384">
                  <c:v>0.80019959490740744</c:v>
                </c:pt>
                <c:pt idx="36385">
                  <c:v>0.80020063657407414</c:v>
                </c:pt>
                <c:pt idx="36386">
                  <c:v>0.80020167824074073</c:v>
                </c:pt>
                <c:pt idx="36387">
                  <c:v>0.80020271990740743</c:v>
                </c:pt>
                <c:pt idx="36388">
                  <c:v>0.80020342592592586</c:v>
                </c:pt>
                <c:pt idx="36389">
                  <c:v>0.80020445601851853</c:v>
                </c:pt>
                <c:pt idx="36390">
                  <c:v>0.80020549768518512</c:v>
                </c:pt>
                <c:pt idx="36391">
                  <c:v>0.80020653935185182</c:v>
                </c:pt>
                <c:pt idx="36392">
                  <c:v>0.80020758101851852</c:v>
                </c:pt>
                <c:pt idx="36393">
                  <c:v>0.80020862268518522</c:v>
                </c:pt>
                <c:pt idx="36394">
                  <c:v>0.80020965277777778</c:v>
                </c:pt>
                <c:pt idx="36395">
                  <c:v>0.80021070601851851</c:v>
                </c:pt>
                <c:pt idx="36396">
                  <c:v>0.80021174768518522</c:v>
                </c:pt>
                <c:pt idx="36397">
                  <c:v>0.80021278935185192</c:v>
                </c:pt>
                <c:pt idx="36398">
                  <c:v>0.80021383101851862</c:v>
                </c:pt>
                <c:pt idx="36399">
                  <c:v>0.8002148726851851</c:v>
                </c:pt>
                <c:pt idx="36400">
                  <c:v>0.8002159143518518</c:v>
                </c:pt>
                <c:pt idx="36401">
                  <c:v>0.8002169560185185</c:v>
                </c:pt>
                <c:pt idx="36402">
                  <c:v>0.8002179976851852</c:v>
                </c:pt>
                <c:pt idx="36403">
                  <c:v>0.80021903935185179</c:v>
                </c:pt>
                <c:pt idx="36404">
                  <c:v>0.80022008101851849</c:v>
                </c:pt>
                <c:pt idx="36405">
                  <c:v>0.80022111111111105</c:v>
                </c:pt>
                <c:pt idx="36406">
                  <c:v>0.80022216435185189</c:v>
                </c:pt>
                <c:pt idx="36407">
                  <c:v>0.80022320601851848</c:v>
                </c:pt>
                <c:pt idx="36408">
                  <c:v>0.80022424768518519</c:v>
                </c:pt>
                <c:pt idx="36409">
                  <c:v>0.80022528935185189</c:v>
                </c:pt>
                <c:pt idx="36410">
                  <c:v>0.80022599537037031</c:v>
                </c:pt>
                <c:pt idx="36411">
                  <c:v>0.80022702546296298</c:v>
                </c:pt>
                <c:pt idx="36412">
                  <c:v>0.80022774305555566</c:v>
                </c:pt>
                <c:pt idx="36413">
                  <c:v>0.80022876157407408</c:v>
                </c:pt>
                <c:pt idx="36414">
                  <c:v>0.80022980324074078</c:v>
                </c:pt>
                <c:pt idx="36415">
                  <c:v>0.80023084490740748</c:v>
                </c:pt>
                <c:pt idx="36416">
                  <c:v>0.80023188657407418</c:v>
                </c:pt>
                <c:pt idx="36417">
                  <c:v>0.80023291666666674</c:v>
                </c:pt>
                <c:pt idx="36418">
                  <c:v>0.80023396990740736</c:v>
                </c:pt>
                <c:pt idx="36419">
                  <c:v>0.8002346759259259</c:v>
                </c:pt>
                <c:pt idx="36420">
                  <c:v>0.80023570601851857</c:v>
                </c:pt>
                <c:pt idx="36421">
                  <c:v>0.80023641203703699</c:v>
                </c:pt>
                <c:pt idx="36422">
                  <c:v>0.80023744212962955</c:v>
                </c:pt>
                <c:pt idx="36423">
                  <c:v>0.80023848379629625</c:v>
                </c:pt>
                <c:pt idx="36424">
                  <c:v>0.80023952546296295</c:v>
                </c:pt>
                <c:pt idx="36425">
                  <c:v>0.80024056712962965</c:v>
                </c:pt>
                <c:pt idx="36426">
                  <c:v>0.80024160879629624</c:v>
                </c:pt>
                <c:pt idx="36427">
                  <c:v>0.80024265046296295</c:v>
                </c:pt>
                <c:pt idx="36428">
                  <c:v>0.80024370370370368</c:v>
                </c:pt>
                <c:pt idx="36429">
                  <c:v>0.80024473379629635</c:v>
                </c:pt>
                <c:pt idx="36430">
                  <c:v>0.80024577546296294</c:v>
                </c:pt>
                <c:pt idx="36431">
                  <c:v>0.80024681712962964</c:v>
                </c:pt>
                <c:pt idx="36432">
                  <c:v>0.80024785879629634</c:v>
                </c:pt>
                <c:pt idx="36433">
                  <c:v>0.80024857638888891</c:v>
                </c:pt>
                <c:pt idx="36434">
                  <c:v>0.80024959490740744</c:v>
                </c:pt>
                <c:pt idx="36435">
                  <c:v>0.80025030092592597</c:v>
                </c:pt>
                <c:pt idx="36436">
                  <c:v>0.80025133101851853</c:v>
                </c:pt>
                <c:pt idx="36437">
                  <c:v>0.80025237268518523</c:v>
                </c:pt>
                <c:pt idx="36438">
                  <c:v>0.80025341435185193</c:v>
                </c:pt>
                <c:pt idx="36439">
                  <c:v>0.80025445601851841</c:v>
                </c:pt>
                <c:pt idx="36440">
                  <c:v>0.80025549768518511</c:v>
                </c:pt>
                <c:pt idx="36441">
                  <c:v>0.80025653935185181</c:v>
                </c:pt>
                <c:pt idx="36442">
                  <c:v>0.80025723379629632</c:v>
                </c:pt>
                <c:pt idx="36443">
                  <c:v>0.80025827546296302</c:v>
                </c:pt>
                <c:pt idx="36444">
                  <c:v>0.80025931712962961</c:v>
                </c:pt>
                <c:pt idx="36445">
                  <c:v>0.80026035879629631</c:v>
                </c:pt>
                <c:pt idx="36446">
                  <c:v>0.80026140046296301</c:v>
                </c:pt>
                <c:pt idx="36447">
                  <c:v>0.80026244212962971</c:v>
                </c:pt>
                <c:pt idx="36448">
                  <c:v>0.80026348379629619</c:v>
                </c:pt>
                <c:pt idx="36449">
                  <c:v>0.80026418981481484</c:v>
                </c:pt>
                <c:pt idx="36450">
                  <c:v>0.8002652199074074</c:v>
                </c:pt>
                <c:pt idx="36451">
                  <c:v>0.8002662615740741</c:v>
                </c:pt>
                <c:pt idx="36452">
                  <c:v>0.80026729166666666</c:v>
                </c:pt>
                <c:pt idx="36453">
                  <c:v>0.80026870370370373</c:v>
                </c:pt>
                <c:pt idx="36454">
                  <c:v>0.80026973379629629</c:v>
                </c:pt>
                <c:pt idx="36455">
                  <c:v>0.80027077546296299</c:v>
                </c:pt>
                <c:pt idx="36456">
                  <c:v>0.80027181712962969</c:v>
                </c:pt>
                <c:pt idx="36457">
                  <c:v>0.80027285879629628</c:v>
                </c:pt>
                <c:pt idx="36458">
                  <c:v>0.80027390046296298</c:v>
                </c:pt>
                <c:pt idx="36459">
                  <c:v>0.80027494212962969</c:v>
                </c:pt>
                <c:pt idx="36460">
                  <c:v>0.80027598379629639</c:v>
                </c:pt>
                <c:pt idx="36461">
                  <c:v>0.80027702546296287</c:v>
                </c:pt>
                <c:pt idx="36462">
                  <c:v>0.80027807870370371</c:v>
                </c:pt>
                <c:pt idx="36463">
                  <c:v>0.80027910879629627</c:v>
                </c:pt>
                <c:pt idx="36464">
                  <c:v>0.80028015046296297</c:v>
                </c:pt>
                <c:pt idx="36465">
                  <c:v>0.80028119212962956</c:v>
                </c:pt>
                <c:pt idx="36466">
                  <c:v>0.80028223379629626</c:v>
                </c:pt>
                <c:pt idx="36467">
                  <c:v>0.80028327546296296</c:v>
                </c:pt>
                <c:pt idx="36468">
                  <c:v>0.80028431712962966</c:v>
                </c:pt>
                <c:pt idx="36469">
                  <c:v>0.80028502314814809</c:v>
                </c:pt>
                <c:pt idx="36470">
                  <c:v>0.80028605324074065</c:v>
                </c:pt>
                <c:pt idx="36471">
                  <c:v>0.80028675925925929</c:v>
                </c:pt>
                <c:pt idx="36472">
                  <c:v>0.80028778935185185</c:v>
                </c:pt>
                <c:pt idx="36473">
                  <c:v>0.80028883101851855</c:v>
                </c:pt>
                <c:pt idx="36474">
                  <c:v>0.80028987268518526</c:v>
                </c:pt>
                <c:pt idx="36475">
                  <c:v>0.80029090277777781</c:v>
                </c:pt>
                <c:pt idx="36476">
                  <c:v>0.80029195601851855</c:v>
                </c:pt>
                <c:pt idx="36477">
                  <c:v>0.80029299768518525</c:v>
                </c:pt>
                <c:pt idx="36478">
                  <c:v>0.80029403935185195</c:v>
                </c:pt>
                <c:pt idx="36479">
                  <c:v>0.80029474537037038</c:v>
                </c:pt>
                <c:pt idx="36480">
                  <c:v>0.80029543981481488</c:v>
                </c:pt>
                <c:pt idx="36481">
                  <c:v>0.80029646990740744</c:v>
                </c:pt>
                <c:pt idx="36482">
                  <c:v>0.80029751157407414</c:v>
                </c:pt>
                <c:pt idx="36483">
                  <c:v>0.80029855324074084</c:v>
                </c:pt>
                <c:pt idx="36484">
                  <c:v>0.80029959490740732</c:v>
                </c:pt>
                <c:pt idx="36485">
                  <c:v>0.80030064814814816</c:v>
                </c:pt>
                <c:pt idx="36486">
                  <c:v>0.80030167824074072</c:v>
                </c:pt>
                <c:pt idx="36487">
                  <c:v>0.80030270833333328</c:v>
                </c:pt>
                <c:pt idx="36488">
                  <c:v>0.80030376157407401</c:v>
                </c:pt>
                <c:pt idx="36489">
                  <c:v>0.80030480324074071</c:v>
                </c:pt>
                <c:pt idx="36490">
                  <c:v>0.80030584490740742</c:v>
                </c:pt>
                <c:pt idx="36491">
                  <c:v>0.80030688657407412</c:v>
                </c:pt>
                <c:pt idx="36492">
                  <c:v>0.80030759259259254</c:v>
                </c:pt>
                <c:pt idx="36493">
                  <c:v>0.8003086226851851</c:v>
                </c:pt>
                <c:pt idx="36494">
                  <c:v>0.80030932870370375</c:v>
                </c:pt>
                <c:pt idx="36495">
                  <c:v>0.80031035879629631</c:v>
                </c:pt>
                <c:pt idx="36496">
                  <c:v>0.80031140046296301</c:v>
                </c:pt>
                <c:pt idx="36497">
                  <c:v>0.8003124421296296</c:v>
                </c:pt>
                <c:pt idx="36498">
                  <c:v>0.80031347222222227</c:v>
                </c:pt>
                <c:pt idx="36499">
                  <c:v>0.800314525462963</c:v>
                </c:pt>
                <c:pt idx="36500">
                  <c:v>0.80031559027777777</c:v>
                </c:pt>
                <c:pt idx="36501">
                  <c:v>0.8003166087962964</c:v>
                </c:pt>
                <c:pt idx="36502">
                  <c:v>0.800317337962963</c:v>
                </c:pt>
                <c:pt idx="36503">
                  <c:v>0.80031802083333325</c:v>
                </c:pt>
                <c:pt idx="36504">
                  <c:v>0.80031903935185189</c:v>
                </c:pt>
                <c:pt idx="36505">
                  <c:v>0.80031974537037032</c:v>
                </c:pt>
                <c:pt idx="36506">
                  <c:v>0.80032077546296299</c:v>
                </c:pt>
                <c:pt idx="36507">
                  <c:v>0.80032148148148152</c:v>
                </c:pt>
                <c:pt idx="36508">
                  <c:v>0.80032251157407408</c:v>
                </c:pt>
                <c:pt idx="36509">
                  <c:v>0.80032321759259262</c:v>
                </c:pt>
                <c:pt idx="36510">
                  <c:v>0.80032424768518517</c:v>
                </c:pt>
                <c:pt idx="36511">
                  <c:v>0.80032527777777773</c:v>
                </c:pt>
                <c:pt idx="36512">
                  <c:v>0.80032633101851847</c:v>
                </c:pt>
                <c:pt idx="36513">
                  <c:v>0.80032736111111114</c:v>
                </c:pt>
                <c:pt idx="36514">
                  <c:v>0.80032840277777773</c:v>
                </c:pt>
                <c:pt idx="36515">
                  <c:v>0.80032944444444443</c:v>
                </c:pt>
                <c:pt idx="36516">
                  <c:v>0.80033019675925932</c:v>
                </c:pt>
                <c:pt idx="36517">
                  <c:v>0.80033119212962955</c:v>
                </c:pt>
                <c:pt idx="36518">
                  <c:v>0.8003318981481482</c:v>
                </c:pt>
                <c:pt idx="36519">
                  <c:v>0.80033292824074076</c:v>
                </c:pt>
                <c:pt idx="36520">
                  <c:v>0.80033363425925919</c:v>
                </c:pt>
                <c:pt idx="36521">
                  <c:v>0.80033466435185174</c:v>
                </c:pt>
                <c:pt idx="36522">
                  <c:v>0.80033537037037039</c:v>
                </c:pt>
                <c:pt idx="36523">
                  <c:v>0.80033638888888892</c:v>
                </c:pt>
                <c:pt idx="36524">
                  <c:v>0.80033709490740745</c:v>
                </c:pt>
                <c:pt idx="36525">
                  <c:v>0.80033813657407415</c:v>
                </c:pt>
                <c:pt idx="36526">
                  <c:v>0.80033917824074063</c:v>
                </c:pt>
                <c:pt idx="36527">
                  <c:v>0.80033988425925928</c:v>
                </c:pt>
                <c:pt idx="36528">
                  <c:v>0.80034057870370379</c:v>
                </c:pt>
                <c:pt idx="36529">
                  <c:v>0.80034160879629634</c:v>
                </c:pt>
                <c:pt idx="36530">
                  <c:v>0.80034231481481477</c:v>
                </c:pt>
                <c:pt idx="36531">
                  <c:v>0.80034334490740744</c:v>
                </c:pt>
                <c:pt idx="36532">
                  <c:v>0.80034405092592598</c:v>
                </c:pt>
                <c:pt idx="36533">
                  <c:v>0.80034508101851853</c:v>
                </c:pt>
                <c:pt idx="36534">
                  <c:v>0.80034612268518524</c:v>
                </c:pt>
                <c:pt idx="36535">
                  <c:v>0.80034716435185194</c:v>
                </c:pt>
                <c:pt idx="36536">
                  <c:v>0.80034819444444449</c:v>
                </c:pt>
                <c:pt idx="36537">
                  <c:v>0.80034924768518512</c:v>
                </c:pt>
                <c:pt idx="36538">
                  <c:v>0.80035028935185182</c:v>
                </c:pt>
                <c:pt idx="36539">
                  <c:v>0.80035133101851852</c:v>
                </c:pt>
                <c:pt idx="36540">
                  <c:v>0.80035237268518522</c:v>
                </c:pt>
                <c:pt idx="36541">
                  <c:v>0.80035341435185181</c:v>
                </c:pt>
                <c:pt idx="36542">
                  <c:v>0.80035446759259266</c:v>
                </c:pt>
                <c:pt idx="36543">
                  <c:v>0.80035549768518521</c:v>
                </c:pt>
                <c:pt idx="36544">
                  <c:v>0.80035653935185191</c:v>
                </c:pt>
                <c:pt idx="36545">
                  <c:v>0.8003575810185185</c:v>
                </c:pt>
                <c:pt idx="36546">
                  <c:v>0.80035863425925935</c:v>
                </c:pt>
                <c:pt idx="36547">
                  <c:v>0.80035965277777776</c:v>
                </c:pt>
                <c:pt idx="36548">
                  <c:v>0.80036069444444446</c:v>
                </c:pt>
                <c:pt idx="36549">
                  <c:v>0.80036174768518509</c:v>
                </c:pt>
                <c:pt idx="36550">
                  <c:v>0.80036277777777787</c:v>
                </c:pt>
                <c:pt idx="36551">
                  <c:v>0.80036386574074081</c:v>
                </c:pt>
                <c:pt idx="36552">
                  <c:v>0.80036487268518519</c:v>
                </c:pt>
                <c:pt idx="36553">
                  <c:v>0.80036591435185178</c:v>
                </c:pt>
                <c:pt idx="36554">
                  <c:v>0.80036695601851848</c:v>
                </c:pt>
                <c:pt idx="36555">
                  <c:v>0.80036766203703713</c:v>
                </c:pt>
                <c:pt idx="36556">
                  <c:v>0.80036869212962969</c:v>
                </c:pt>
                <c:pt idx="36557">
                  <c:v>0.80036973379629639</c:v>
                </c:pt>
                <c:pt idx="36558">
                  <c:v>0.80037078703703701</c:v>
                </c:pt>
                <c:pt idx="36559">
                  <c:v>0.80037181712962957</c:v>
                </c:pt>
                <c:pt idx="36560">
                  <c:v>0.80037285879629627</c:v>
                </c:pt>
                <c:pt idx="36561">
                  <c:v>0.80037390046296297</c:v>
                </c:pt>
                <c:pt idx="36562">
                  <c:v>0.80037494212962956</c:v>
                </c:pt>
                <c:pt idx="36563">
                  <c:v>0.80037598379629626</c:v>
                </c:pt>
                <c:pt idx="36564">
                  <c:v>0.80037702546296297</c:v>
                </c:pt>
                <c:pt idx="36565">
                  <c:v>0.80037806712962967</c:v>
                </c:pt>
                <c:pt idx="36566">
                  <c:v>0.80037910879629637</c:v>
                </c:pt>
                <c:pt idx="36567">
                  <c:v>0.80038015046296296</c:v>
                </c:pt>
                <c:pt idx="36568">
                  <c:v>0.80038119212962966</c:v>
                </c:pt>
                <c:pt idx="36569">
                  <c:v>0.80038223379629636</c:v>
                </c:pt>
                <c:pt idx="36570">
                  <c:v>0.80038327546296306</c:v>
                </c:pt>
                <c:pt idx="36571">
                  <c:v>0.80038466435185185</c:v>
                </c:pt>
                <c:pt idx="36572">
                  <c:v>0.80038570601851855</c:v>
                </c:pt>
                <c:pt idx="36573">
                  <c:v>0.80038674768518525</c:v>
                </c:pt>
                <c:pt idx="36574">
                  <c:v>0.80038778935185195</c:v>
                </c:pt>
                <c:pt idx="36575">
                  <c:v>0.80038883101851843</c:v>
                </c:pt>
                <c:pt idx="36576">
                  <c:v>0.80038987268518513</c:v>
                </c:pt>
                <c:pt idx="36577">
                  <c:v>0.80039091435185183</c:v>
                </c:pt>
                <c:pt idx="36578">
                  <c:v>0.80039195601851854</c:v>
                </c:pt>
                <c:pt idx="36579">
                  <c:v>0.80039299768518513</c:v>
                </c:pt>
                <c:pt idx="36580">
                  <c:v>0.80039403935185183</c:v>
                </c:pt>
                <c:pt idx="36581">
                  <c:v>0.80039506944444438</c:v>
                </c:pt>
                <c:pt idx="36582">
                  <c:v>0.80039612268518523</c:v>
                </c:pt>
                <c:pt idx="36583">
                  <c:v>0.80039715277777779</c:v>
                </c:pt>
                <c:pt idx="36584">
                  <c:v>0.80039820601851852</c:v>
                </c:pt>
                <c:pt idx="36585">
                  <c:v>0.80039891203703706</c:v>
                </c:pt>
                <c:pt idx="36586">
                  <c:v>0.80039994212962962</c:v>
                </c:pt>
                <c:pt idx="36587">
                  <c:v>0.80040064814814815</c:v>
                </c:pt>
                <c:pt idx="36588">
                  <c:v>0.80040167824074071</c:v>
                </c:pt>
                <c:pt idx="36589">
                  <c:v>0.80040271990740741</c:v>
                </c:pt>
                <c:pt idx="36590">
                  <c:v>0.80040376157407411</c:v>
                </c:pt>
                <c:pt idx="36591">
                  <c:v>0.80040480324074081</c:v>
                </c:pt>
                <c:pt idx="36592">
                  <c:v>0.80040584490740752</c:v>
                </c:pt>
                <c:pt idx="36593">
                  <c:v>0.80040687500000007</c:v>
                </c:pt>
                <c:pt idx="36594">
                  <c:v>0.8004079282407407</c:v>
                </c:pt>
                <c:pt idx="36595">
                  <c:v>0.8004089699074074</c:v>
                </c:pt>
                <c:pt idx="36596">
                  <c:v>0.8004100115740741</c:v>
                </c:pt>
                <c:pt idx="36597">
                  <c:v>0.80041106481481483</c:v>
                </c:pt>
                <c:pt idx="36598">
                  <c:v>0.80041210648148153</c:v>
                </c:pt>
                <c:pt idx="36599">
                  <c:v>0.80041281249999996</c:v>
                </c:pt>
                <c:pt idx="36600">
                  <c:v>0.8004138310185186</c:v>
                </c:pt>
                <c:pt idx="36601">
                  <c:v>0.8004145601851852</c:v>
                </c:pt>
                <c:pt idx="36602">
                  <c:v>0.80041556712962958</c:v>
                </c:pt>
                <c:pt idx="36603">
                  <c:v>0.80041660879629628</c:v>
                </c:pt>
                <c:pt idx="36604">
                  <c:v>0.80041763888888884</c:v>
                </c:pt>
                <c:pt idx="36605">
                  <c:v>0.80041869212962968</c:v>
                </c:pt>
                <c:pt idx="36606">
                  <c:v>0.80041973379629627</c:v>
                </c:pt>
                <c:pt idx="36607">
                  <c:v>0.80042077546296297</c:v>
                </c:pt>
                <c:pt idx="36608">
                  <c:v>0.80042181712962968</c:v>
                </c:pt>
                <c:pt idx="36609">
                  <c:v>0.80042284722222223</c:v>
                </c:pt>
                <c:pt idx="36610">
                  <c:v>0.80042390046296286</c:v>
                </c:pt>
                <c:pt idx="36611">
                  <c:v>0.80042494212962956</c:v>
                </c:pt>
                <c:pt idx="36612">
                  <c:v>0.80042598379629626</c:v>
                </c:pt>
                <c:pt idx="36613">
                  <c:v>0.80042702546296296</c:v>
                </c:pt>
                <c:pt idx="36614">
                  <c:v>0.80042805555555552</c:v>
                </c:pt>
                <c:pt idx="36615">
                  <c:v>0.80042910879629625</c:v>
                </c:pt>
                <c:pt idx="36616">
                  <c:v>0.80043013888888892</c:v>
                </c:pt>
                <c:pt idx="36617">
                  <c:v>0.80043118055555551</c:v>
                </c:pt>
                <c:pt idx="36618">
                  <c:v>0.80043188657407416</c:v>
                </c:pt>
                <c:pt idx="36619">
                  <c:v>0.80043292824074064</c:v>
                </c:pt>
                <c:pt idx="36620">
                  <c:v>0.80043396990740734</c:v>
                </c:pt>
                <c:pt idx="36621">
                  <c:v>0.8004349999999999</c:v>
                </c:pt>
                <c:pt idx="36622">
                  <c:v>0.80043605324074074</c:v>
                </c:pt>
                <c:pt idx="36623">
                  <c:v>0.80043709490740744</c:v>
                </c:pt>
                <c:pt idx="36624">
                  <c:v>0.80043813657407403</c:v>
                </c:pt>
                <c:pt idx="36625">
                  <c:v>0.8004391666666667</c:v>
                </c:pt>
                <c:pt idx="36626">
                  <c:v>0.80044021990740744</c:v>
                </c:pt>
                <c:pt idx="36627">
                  <c:v>0.80044124999999999</c:v>
                </c:pt>
                <c:pt idx="36628">
                  <c:v>0.80044263888888889</c:v>
                </c:pt>
                <c:pt idx="36629">
                  <c:v>0.80044368055555548</c:v>
                </c:pt>
                <c:pt idx="36630">
                  <c:v>0.80044473379629633</c:v>
                </c:pt>
                <c:pt idx="36631">
                  <c:v>0.80044577546296303</c:v>
                </c:pt>
                <c:pt idx="36632">
                  <c:v>0.80044681712962962</c:v>
                </c:pt>
                <c:pt idx="36633">
                  <c:v>0.80044785879629632</c:v>
                </c:pt>
                <c:pt idx="36634">
                  <c:v>0.80044890046296302</c:v>
                </c:pt>
                <c:pt idx="36635">
                  <c:v>0.80044994212962972</c:v>
                </c:pt>
                <c:pt idx="36636">
                  <c:v>0.8004509837962962</c:v>
                </c:pt>
                <c:pt idx="36637">
                  <c:v>0.8004520254629629</c:v>
                </c:pt>
                <c:pt idx="36638">
                  <c:v>0.80045305555555546</c:v>
                </c:pt>
                <c:pt idx="36639">
                  <c:v>0.8004541087962963</c:v>
                </c:pt>
                <c:pt idx="36640">
                  <c:v>0.80045515046296289</c:v>
                </c:pt>
                <c:pt idx="36641">
                  <c:v>0.8004561921296296</c:v>
                </c:pt>
                <c:pt idx="36642">
                  <c:v>0.8004572337962963</c:v>
                </c:pt>
                <c:pt idx="36643">
                  <c:v>0.80045793981481472</c:v>
                </c:pt>
                <c:pt idx="36644">
                  <c:v>0.8004589699074075</c:v>
                </c:pt>
                <c:pt idx="36645">
                  <c:v>0.80045968750000007</c:v>
                </c:pt>
                <c:pt idx="36646">
                  <c:v>0.80046070601851849</c:v>
                </c:pt>
                <c:pt idx="36647">
                  <c:v>0.80046174768518519</c:v>
                </c:pt>
                <c:pt idx="36648">
                  <c:v>0.80046278935185189</c:v>
                </c:pt>
                <c:pt idx="36649">
                  <c:v>0.80046381944444445</c:v>
                </c:pt>
                <c:pt idx="36650">
                  <c:v>0.80046487268518518</c:v>
                </c:pt>
                <c:pt idx="36651">
                  <c:v>0.80046591435185188</c:v>
                </c:pt>
                <c:pt idx="36652">
                  <c:v>0.8004669675925925</c:v>
                </c:pt>
                <c:pt idx="36653">
                  <c:v>0.80046799768518528</c:v>
                </c:pt>
                <c:pt idx="36654">
                  <c:v>0.80046903935185176</c:v>
                </c:pt>
                <c:pt idx="36655">
                  <c:v>0.80047008101851846</c:v>
                </c:pt>
                <c:pt idx="36656">
                  <c:v>0.80047111111111102</c:v>
                </c:pt>
                <c:pt idx="36657">
                  <c:v>0.8004718287037037</c:v>
                </c:pt>
                <c:pt idx="36658">
                  <c:v>0.80047285879629626</c:v>
                </c:pt>
                <c:pt idx="36659">
                  <c:v>0.8004735648148148</c:v>
                </c:pt>
                <c:pt idx="36660">
                  <c:v>0.80047459490740736</c:v>
                </c:pt>
                <c:pt idx="36661">
                  <c:v>0.80047563657407406</c:v>
                </c:pt>
                <c:pt idx="36662">
                  <c:v>0.80047666666666661</c:v>
                </c:pt>
                <c:pt idx="36663">
                  <c:v>0.80047771990740735</c:v>
                </c:pt>
                <c:pt idx="36664">
                  <c:v>0.80047875000000002</c:v>
                </c:pt>
                <c:pt idx="36665">
                  <c:v>0.80047980324074075</c:v>
                </c:pt>
                <c:pt idx="36666">
                  <c:v>0.80048052083333332</c:v>
                </c:pt>
                <c:pt idx="36667">
                  <c:v>0.80048153935185196</c:v>
                </c:pt>
                <c:pt idx="36668">
                  <c:v>0.80048224537037038</c:v>
                </c:pt>
                <c:pt idx="36669">
                  <c:v>0.80048327546296294</c:v>
                </c:pt>
                <c:pt idx="36670">
                  <c:v>0.80048398148148159</c:v>
                </c:pt>
                <c:pt idx="36671">
                  <c:v>0.80048501157407415</c:v>
                </c:pt>
                <c:pt idx="36672">
                  <c:v>0.80048571759259257</c:v>
                </c:pt>
                <c:pt idx="36673">
                  <c:v>0.80048674768518513</c:v>
                </c:pt>
                <c:pt idx="36674">
                  <c:v>0.80048744212962963</c:v>
                </c:pt>
                <c:pt idx="36675">
                  <c:v>0.80048848379629634</c:v>
                </c:pt>
                <c:pt idx="36676">
                  <c:v>0.80048952546296304</c:v>
                </c:pt>
                <c:pt idx="36677">
                  <c:v>0.80049056712962974</c:v>
                </c:pt>
                <c:pt idx="36678">
                  <c:v>0.80049160879629622</c:v>
                </c:pt>
                <c:pt idx="36679">
                  <c:v>0.80049265046296292</c:v>
                </c:pt>
                <c:pt idx="36680">
                  <c:v>0.80049369212962962</c:v>
                </c:pt>
                <c:pt idx="36681">
                  <c:v>0.80049439814814816</c:v>
                </c:pt>
                <c:pt idx="36682">
                  <c:v>0.80049542824074071</c:v>
                </c:pt>
                <c:pt idx="36683">
                  <c:v>0.80049613425925925</c:v>
                </c:pt>
                <c:pt idx="36684">
                  <c:v>0.80049716435185181</c:v>
                </c:pt>
                <c:pt idx="36685">
                  <c:v>0.80049788194444449</c:v>
                </c:pt>
                <c:pt idx="36686">
                  <c:v>0.80049888888888887</c:v>
                </c:pt>
                <c:pt idx="36687">
                  <c:v>0.8005002893518518</c:v>
                </c:pt>
                <c:pt idx="36688">
                  <c:v>0.8005013310185185</c:v>
                </c:pt>
                <c:pt idx="36689">
                  <c:v>0.8005023726851852</c:v>
                </c:pt>
                <c:pt idx="36690">
                  <c:v>0.80050341435185191</c:v>
                </c:pt>
                <c:pt idx="36691">
                  <c:v>0.8005044560185185</c:v>
                </c:pt>
                <c:pt idx="36692">
                  <c:v>0.8005054976851852</c:v>
                </c:pt>
                <c:pt idx="36693">
                  <c:v>0.8005065393518519</c:v>
                </c:pt>
                <c:pt idx="36694">
                  <c:v>0.8005075810185186</c:v>
                </c:pt>
                <c:pt idx="36695">
                  <c:v>0.80050832175925934</c:v>
                </c:pt>
                <c:pt idx="36696">
                  <c:v>0.80050931712962958</c:v>
                </c:pt>
                <c:pt idx="36697">
                  <c:v>0.80051003472222215</c:v>
                </c:pt>
                <c:pt idx="36698">
                  <c:v>0.80051104166666665</c:v>
                </c:pt>
                <c:pt idx="36699">
                  <c:v>0.80051174768518518</c:v>
                </c:pt>
                <c:pt idx="36700">
                  <c:v>0.80051278935185188</c:v>
                </c:pt>
                <c:pt idx="36701">
                  <c:v>0.80051349537037042</c:v>
                </c:pt>
                <c:pt idx="36702">
                  <c:v>0.80051452546296298</c:v>
                </c:pt>
                <c:pt idx="36703">
                  <c:v>0.80051525462962969</c:v>
                </c:pt>
                <c:pt idx="36704">
                  <c:v>0.80051626157407407</c:v>
                </c:pt>
                <c:pt idx="36705">
                  <c:v>0.80051729166666663</c:v>
                </c:pt>
                <c:pt idx="36706">
                  <c:v>0.80051802083333323</c:v>
                </c:pt>
                <c:pt idx="36707">
                  <c:v>0.80051871527777774</c:v>
                </c:pt>
                <c:pt idx="36708">
                  <c:v>0.80051973379629626</c:v>
                </c:pt>
                <c:pt idx="36709">
                  <c:v>0.8005204398148148</c:v>
                </c:pt>
                <c:pt idx="36710">
                  <c:v>0.80052145833333332</c:v>
                </c:pt>
                <c:pt idx="36711">
                  <c:v>0.80052216435185175</c:v>
                </c:pt>
                <c:pt idx="36712">
                  <c:v>0.80052320601851845</c:v>
                </c:pt>
                <c:pt idx="36713">
                  <c:v>0.80052390046296296</c:v>
                </c:pt>
                <c:pt idx="36714">
                  <c:v>0.80052494212962966</c:v>
                </c:pt>
                <c:pt idx="36715">
                  <c:v>0.80052565972222223</c:v>
                </c:pt>
                <c:pt idx="36716">
                  <c:v>0.80052667824074064</c:v>
                </c:pt>
                <c:pt idx="36717">
                  <c:v>0.80052738425925929</c:v>
                </c:pt>
                <c:pt idx="36718">
                  <c:v>0.80052841435185185</c:v>
                </c:pt>
                <c:pt idx="36719">
                  <c:v>0.80052945601851855</c:v>
                </c:pt>
                <c:pt idx="36720">
                  <c:v>0.80053049768518525</c:v>
                </c:pt>
                <c:pt idx="36721">
                  <c:v>0.80053153935185184</c:v>
                </c:pt>
                <c:pt idx="36722">
                  <c:v>0.80053258101851854</c:v>
                </c:pt>
                <c:pt idx="36723">
                  <c:v>0.8005336111111111</c:v>
                </c:pt>
                <c:pt idx="36724">
                  <c:v>0.80053431712962964</c:v>
                </c:pt>
                <c:pt idx="36725">
                  <c:v>0.80053535879629623</c:v>
                </c:pt>
                <c:pt idx="36726">
                  <c:v>0.8005360763888888</c:v>
                </c:pt>
                <c:pt idx="36727">
                  <c:v>0.80053709490740743</c:v>
                </c:pt>
                <c:pt idx="36728">
                  <c:v>0.80053780092592586</c:v>
                </c:pt>
                <c:pt idx="36729">
                  <c:v>0.80053916666666669</c:v>
                </c:pt>
                <c:pt idx="36730">
                  <c:v>0.80054021990740731</c:v>
                </c:pt>
                <c:pt idx="36731">
                  <c:v>0.80054126157407401</c:v>
                </c:pt>
                <c:pt idx="36732">
                  <c:v>0.80054230324074072</c:v>
                </c:pt>
                <c:pt idx="36733">
                  <c:v>0.80054300925925925</c:v>
                </c:pt>
                <c:pt idx="36734">
                  <c:v>0.80054403935185192</c:v>
                </c:pt>
                <c:pt idx="36735">
                  <c:v>0.80054478009259267</c:v>
                </c:pt>
                <c:pt idx="36736">
                  <c:v>0.80054576388888898</c:v>
                </c:pt>
                <c:pt idx="36737">
                  <c:v>0.80054646990740741</c:v>
                </c:pt>
                <c:pt idx="36738">
                  <c:v>0.80054751157407411</c:v>
                </c:pt>
                <c:pt idx="36739">
                  <c:v>0.80054821759259254</c:v>
                </c:pt>
                <c:pt idx="36740">
                  <c:v>0.80054924768518509</c:v>
                </c:pt>
                <c:pt idx="36741">
                  <c:v>0.80054995370370374</c:v>
                </c:pt>
                <c:pt idx="36742">
                  <c:v>0.8005509837962963</c:v>
                </c:pt>
                <c:pt idx="36743">
                  <c:v>0.80055168981481473</c:v>
                </c:pt>
                <c:pt idx="36744">
                  <c:v>0.80055270833333336</c:v>
                </c:pt>
                <c:pt idx="36745">
                  <c:v>0.80055342592592593</c:v>
                </c:pt>
                <c:pt idx="36746">
                  <c:v>0.80055445601851849</c:v>
                </c:pt>
                <c:pt idx="36747">
                  <c:v>0.8005551851851852</c:v>
                </c:pt>
                <c:pt idx="36748">
                  <c:v>0.8005561921296297</c:v>
                </c:pt>
                <c:pt idx="36749">
                  <c:v>0.80055688657407409</c:v>
                </c:pt>
                <c:pt idx="36750">
                  <c:v>0.80055791666666665</c:v>
                </c:pt>
                <c:pt idx="36751">
                  <c:v>0.80055896990740738</c:v>
                </c:pt>
                <c:pt idx="36752">
                  <c:v>0.80055967592592603</c:v>
                </c:pt>
                <c:pt idx="36753">
                  <c:v>0.80056037037037031</c:v>
                </c:pt>
                <c:pt idx="36754">
                  <c:v>0.80056140046296298</c:v>
                </c:pt>
                <c:pt idx="36755">
                  <c:v>0.80056210648148152</c:v>
                </c:pt>
                <c:pt idx="36756">
                  <c:v>0.80056313657407407</c:v>
                </c:pt>
                <c:pt idx="36757">
                  <c:v>0.80056384259259261</c:v>
                </c:pt>
                <c:pt idx="36758">
                  <c:v>0.80056487268518517</c:v>
                </c:pt>
                <c:pt idx="36759">
                  <c:v>0.80056557870370371</c:v>
                </c:pt>
                <c:pt idx="36760">
                  <c:v>0.80056660879629626</c:v>
                </c:pt>
                <c:pt idx="36761">
                  <c:v>0.8005673148148148</c:v>
                </c:pt>
                <c:pt idx="36762">
                  <c:v>0.80056833333333344</c:v>
                </c:pt>
                <c:pt idx="36763">
                  <c:v>0.80056903935185186</c:v>
                </c:pt>
                <c:pt idx="36764">
                  <c:v>0.80057006944444442</c:v>
                </c:pt>
                <c:pt idx="36765">
                  <c:v>0.80057078703703699</c:v>
                </c:pt>
                <c:pt idx="36766">
                  <c:v>0.80057181712962955</c:v>
                </c:pt>
                <c:pt idx="36767">
                  <c:v>0.8005725231481482</c:v>
                </c:pt>
                <c:pt idx="36768">
                  <c:v>0.80057354166666661</c:v>
                </c:pt>
                <c:pt idx="36769">
                  <c:v>0.80057425925925918</c:v>
                </c:pt>
                <c:pt idx="36770">
                  <c:v>0.80057528935185196</c:v>
                </c:pt>
                <c:pt idx="36771">
                  <c:v>0.80057599537037039</c:v>
                </c:pt>
                <c:pt idx="36772">
                  <c:v>0.80057701388888891</c:v>
                </c:pt>
                <c:pt idx="36773">
                  <c:v>0.80057773148148159</c:v>
                </c:pt>
                <c:pt idx="36774">
                  <c:v>0.80057877314814807</c:v>
                </c:pt>
                <c:pt idx="36775">
                  <c:v>0.80057945601851854</c:v>
                </c:pt>
                <c:pt idx="36776">
                  <c:v>0.8005804861111111</c:v>
                </c:pt>
                <c:pt idx="36777">
                  <c:v>0.80058119212962964</c:v>
                </c:pt>
                <c:pt idx="36778">
                  <c:v>0.80058223379629634</c:v>
                </c:pt>
                <c:pt idx="36779">
                  <c:v>0.80058293981481476</c:v>
                </c:pt>
                <c:pt idx="36780">
                  <c:v>0.80058396990740743</c:v>
                </c:pt>
                <c:pt idx="36781">
                  <c:v>0.80058468749999989</c:v>
                </c:pt>
                <c:pt idx="36782">
                  <c:v>0.80058570601851853</c:v>
                </c:pt>
                <c:pt idx="36783">
                  <c:v>0.80058641203703707</c:v>
                </c:pt>
                <c:pt idx="36784">
                  <c:v>0.80058744212962962</c:v>
                </c:pt>
                <c:pt idx="36785">
                  <c:v>0.80058814814814816</c:v>
                </c:pt>
                <c:pt idx="36786">
                  <c:v>0.80058917824074072</c:v>
                </c:pt>
                <c:pt idx="36787">
                  <c:v>0.80058988425925925</c:v>
                </c:pt>
                <c:pt idx="36788">
                  <c:v>0.80059092592592596</c:v>
                </c:pt>
                <c:pt idx="36789">
                  <c:v>0.80059160879629632</c:v>
                </c:pt>
                <c:pt idx="36790">
                  <c:v>0.80059265046296302</c:v>
                </c:pt>
                <c:pt idx="36791">
                  <c:v>0.80059335648148144</c:v>
                </c:pt>
                <c:pt idx="36792">
                  <c:v>0.800594386574074</c:v>
                </c:pt>
                <c:pt idx="36793">
                  <c:v>0.80059509259259265</c:v>
                </c:pt>
                <c:pt idx="36794">
                  <c:v>0.80059612268518521</c:v>
                </c:pt>
                <c:pt idx="36795">
                  <c:v>0.80059684027777778</c:v>
                </c:pt>
                <c:pt idx="36796">
                  <c:v>0.80059785879629619</c:v>
                </c:pt>
                <c:pt idx="36797">
                  <c:v>0.80059856481481484</c:v>
                </c:pt>
                <c:pt idx="36798">
                  <c:v>0.8005995949074074</c:v>
                </c:pt>
                <c:pt idx="36799">
                  <c:v>0.80060030092592582</c:v>
                </c:pt>
                <c:pt idx="36800">
                  <c:v>0.8006013310185186</c:v>
                </c:pt>
                <c:pt idx="36801">
                  <c:v>0.80060203703703703</c:v>
                </c:pt>
                <c:pt idx="36802">
                  <c:v>0.80060305555555555</c:v>
                </c:pt>
                <c:pt idx="36803">
                  <c:v>0.80060376157407409</c:v>
                </c:pt>
                <c:pt idx="36804">
                  <c:v>0.80060480324074079</c:v>
                </c:pt>
                <c:pt idx="36805">
                  <c:v>0.80060550925925922</c:v>
                </c:pt>
                <c:pt idx="36806">
                  <c:v>0.80060653935185189</c:v>
                </c:pt>
                <c:pt idx="36807">
                  <c:v>0.80060724537037042</c:v>
                </c:pt>
                <c:pt idx="36808">
                  <c:v>0.80060827546296298</c:v>
                </c:pt>
                <c:pt idx="36809">
                  <c:v>0.80060898148148141</c:v>
                </c:pt>
                <c:pt idx="36810">
                  <c:v>0.80060999999999993</c:v>
                </c:pt>
                <c:pt idx="36811">
                  <c:v>0.80061071759259261</c:v>
                </c:pt>
                <c:pt idx="36812">
                  <c:v>0.80061174768518517</c:v>
                </c:pt>
                <c:pt idx="36813">
                  <c:v>0.80061245370370371</c:v>
                </c:pt>
                <c:pt idx="36814">
                  <c:v>0.80061348379629627</c:v>
                </c:pt>
                <c:pt idx="36815">
                  <c:v>0.80061420138888895</c:v>
                </c:pt>
                <c:pt idx="36816">
                  <c:v>0.80061520833333333</c:v>
                </c:pt>
                <c:pt idx="36817">
                  <c:v>0.80061591435185175</c:v>
                </c:pt>
                <c:pt idx="36818">
                  <c:v>0.80061694444444453</c:v>
                </c:pt>
                <c:pt idx="36819">
                  <c:v>0.80061767361111114</c:v>
                </c:pt>
                <c:pt idx="36820">
                  <c:v>0.80061869212962966</c:v>
                </c:pt>
                <c:pt idx="36821">
                  <c:v>0.80061939814814809</c:v>
                </c:pt>
                <c:pt idx="36822">
                  <c:v>0.80062042824074064</c:v>
                </c:pt>
                <c:pt idx="36823">
                  <c:v>0.80062113425925929</c:v>
                </c:pt>
                <c:pt idx="36824">
                  <c:v>0.80062216435185185</c:v>
                </c:pt>
                <c:pt idx="36825">
                  <c:v>0.80062287037037028</c:v>
                </c:pt>
                <c:pt idx="36826">
                  <c:v>0.80062390046296306</c:v>
                </c:pt>
                <c:pt idx="36827">
                  <c:v>0.80062460648148148</c:v>
                </c:pt>
                <c:pt idx="36828">
                  <c:v>0.80062563657407404</c:v>
                </c:pt>
                <c:pt idx="36829">
                  <c:v>0.80062633101851854</c:v>
                </c:pt>
                <c:pt idx="36830">
                  <c:v>0.8006273611111111</c:v>
                </c:pt>
                <c:pt idx="36831">
                  <c:v>0.80062806712962964</c:v>
                </c:pt>
                <c:pt idx="36832">
                  <c:v>0.80062910879629623</c:v>
                </c:pt>
                <c:pt idx="36833">
                  <c:v>0.80062981481481488</c:v>
                </c:pt>
                <c:pt idx="36834">
                  <c:v>0.80063084490740744</c:v>
                </c:pt>
                <c:pt idx="36835">
                  <c:v>0.80063155092592586</c:v>
                </c:pt>
                <c:pt idx="36836">
                  <c:v>0.80063259259259256</c:v>
                </c:pt>
                <c:pt idx="36837">
                  <c:v>0.80063328703703707</c:v>
                </c:pt>
                <c:pt idx="36838">
                  <c:v>0.80063430555555559</c:v>
                </c:pt>
                <c:pt idx="36839">
                  <c:v>0.80063502314814816</c:v>
                </c:pt>
                <c:pt idx="36840">
                  <c:v>0.80063605324074072</c:v>
                </c:pt>
                <c:pt idx="36841">
                  <c:v>0.80063675925925926</c:v>
                </c:pt>
                <c:pt idx="36842">
                  <c:v>0.80063777777777778</c:v>
                </c:pt>
                <c:pt idx="36843">
                  <c:v>0.80063848379629621</c:v>
                </c:pt>
                <c:pt idx="36844">
                  <c:v>0.80063951388888899</c:v>
                </c:pt>
                <c:pt idx="36845">
                  <c:v>0.80064023148148145</c:v>
                </c:pt>
                <c:pt idx="36846">
                  <c:v>0.80064126157407411</c:v>
                </c:pt>
                <c:pt idx="36847">
                  <c:v>0.80064196759259254</c:v>
                </c:pt>
                <c:pt idx="36848">
                  <c:v>0.8006429976851851</c:v>
                </c:pt>
                <c:pt idx="36849">
                  <c:v>0.8006436921296296</c:v>
                </c:pt>
                <c:pt idx="36850">
                  <c:v>0.8006447337962963</c:v>
                </c:pt>
                <c:pt idx="36851">
                  <c:v>0.80064543981481473</c:v>
                </c:pt>
                <c:pt idx="36852">
                  <c:v>0.80064645833333337</c:v>
                </c:pt>
                <c:pt idx="36853">
                  <c:v>0.80064717592592594</c:v>
                </c:pt>
                <c:pt idx="36854">
                  <c:v>0.80064827546296291</c:v>
                </c:pt>
                <c:pt idx="36855">
                  <c:v>0.80064891203703714</c:v>
                </c:pt>
                <c:pt idx="36856">
                  <c:v>0.80064993055555556</c:v>
                </c:pt>
                <c:pt idx="36857">
                  <c:v>0.80065063657407409</c:v>
                </c:pt>
                <c:pt idx="36858">
                  <c:v>0.80065166666666665</c:v>
                </c:pt>
                <c:pt idx="36859">
                  <c:v>0.80065237268518519</c:v>
                </c:pt>
                <c:pt idx="36860">
                  <c:v>0.80065340277777775</c:v>
                </c:pt>
                <c:pt idx="36861">
                  <c:v>0.80065413194444446</c:v>
                </c:pt>
                <c:pt idx="36862">
                  <c:v>0.80065515046296298</c:v>
                </c:pt>
                <c:pt idx="36863">
                  <c:v>0.80065585648148152</c:v>
                </c:pt>
                <c:pt idx="36864">
                  <c:v>0.80065688657407408</c:v>
                </c:pt>
                <c:pt idx="36865">
                  <c:v>0.80065759259259262</c:v>
                </c:pt>
                <c:pt idx="36866">
                  <c:v>0.80065862268518517</c:v>
                </c:pt>
                <c:pt idx="36867">
                  <c:v>0.80065932870370371</c:v>
                </c:pt>
                <c:pt idx="36868">
                  <c:v>0.80066035879629627</c:v>
                </c:pt>
                <c:pt idx="36869">
                  <c:v>0.80066107638888884</c:v>
                </c:pt>
                <c:pt idx="36870">
                  <c:v>0.80066208333333344</c:v>
                </c:pt>
                <c:pt idx="36871">
                  <c:v>0.80066278935185187</c:v>
                </c:pt>
                <c:pt idx="36872">
                  <c:v>0.80066383101851857</c:v>
                </c:pt>
                <c:pt idx="36873">
                  <c:v>0.80066453703703699</c:v>
                </c:pt>
                <c:pt idx="36874">
                  <c:v>0.80066556712962955</c:v>
                </c:pt>
                <c:pt idx="36875">
                  <c:v>0.8006662731481482</c:v>
                </c:pt>
                <c:pt idx="36876">
                  <c:v>0.80066730324074076</c:v>
                </c:pt>
                <c:pt idx="36877">
                  <c:v>0.80066800925925918</c:v>
                </c:pt>
                <c:pt idx="36878">
                  <c:v>0.80066903935185196</c:v>
                </c:pt>
                <c:pt idx="36879">
                  <c:v>0.80066974537037039</c:v>
                </c:pt>
                <c:pt idx="36880">
                  <c:v>0.80067076388888891</c:v>
                </c:pt>
                <c:pt idx="36881">
                  <c:v>0.80067149305555552</c:v>
                </c:pt>
                <c:pt idx="36882">
                  <c:v>0.80067251157407415</c:v>
                </c:pt>
                <c:pt idx="36883">
                  <c:v>0.80067320601851855</c:v>
                </c:pt>
                <c:pt idx="36884">
                  <c:v>0.80067424768518514</c:v>
                </c:pt>
                <c:pt idx="36885">
                  <c:v>0.80067494212962964</c:v>
                </c:pt>
                <c:pt idx="36886">
                  <c:v>0.80067598379629634</c:v>
                </c:pt>
                <c:pt idx="36887">
                  <c:v>0.8006770138888889</c:v>
                </c:pt>
                <c:pt idx="36888">
                  <c:v>0.80067773148148147</c:v>
                </c:pt>
                <c:pt idx="36889">
                  <c:v>0.80067876157407403</c:v>
                </c:pt>
                <c:pt idx="36890">
                  <c:v>0.80067946759259268</c:v>
                </c:pt>
                <c:pt idx="36891">
                  <c:v>0.80068049768518523</c:v>
                </c:pt>
                <c:pt idx="36892">
                  <c:v>0.80068153935185193</c:v>
                </c:pt>
                <c:pt idx="36893">
                  <c:v>0.80068258101851841</c:v>
                </c:pt>
                <c:pt idx="36894">
                  <c:v>0.80068362268518511</c:v>
                </c:pt>
                <c:pt idx="36895">
                  <c:v>0.80068465277777767</c:v>
                </c:pt>
                <c:pt idx="36896">
                  <c:v>0.80068569444444437</c:v>
                </c:pt>
                <c:pt idx="36897">
                  <c:v>0.80068674768518522</c:v>
                </c:pt>
                <c:pt idx="36898">
                  <c:v>0.80068745370370376</c:v>
                </c:pt>
                <c:pt idx="36899">
                  <c:v>0.80068814814814815</c:v>
                </c:pt>
                <c:pt idx="36900">
                  <c:v>0.80068916666666656</c:v>
                </c:pt>
                <c:pt idx="36901">
                  <c:v>0.80068988425925924</c:v>
                </c:pt>
                <c:pt idx="36902">
                  <c:v>0.80069090277777777</c:v>
                </c:pt>
                <c:pt idx="36903">
                  <c:v>0.80069164351851851</c:v>
                </c:pt>
                <c:pt idx="36904">
                  <c:v>0.8006926504629629</c:v>
                </c:pt>
                <c:pt idx="36905">
                  <c:v>0.80069335648148154</c:v>
                </c:pt>
                <c:pt idx="36906">
                  <c:v>0.80069437499999996</c:v>
                </c:pt>
                <c:pt idx="36907">
                  <c:v>0.80069508101851861</c:v>
                </c:pt>
                <c:pt idx="36908">
                  <c:v>0.80069611111111116</c:v>
                </c:pt>
                <c:pt idx="36909">
                  <c:v>0.80069681712962959</c:v>
                </c:pt>
                <c:pt idx="36910">
                  <c:v>0.80069784722222226</c:v>
                </c:pt>
                <c:pt idx="36911">
                  <c:v>0.80069856481481472</c:v>
                </c:pt>
                <c:pt idx="36912">
                  <c:v>0.80069958333333335</c:v>
                </c:pt>
                <c:pt idx="36913">
                  <c:v>0.80070030092592592</c:v>
                </c:pt>
                <c:pt idx="36914">
                  <c:v>0.80070133101851848</c:v>
                </c:pt>
                <c:pt idx="36915">
                  <c:v>0.80070203703703713</c:v>
                </c:pt>
                <c:pt idx="36916">
                  <c:v>0.80070305555555554</c:v>
                </c:pt>
                <c:pt idx="36917">
                  <c:v>0.80070377314814811</c:v>
                </c:pt>
                <c:pt idx="36918">
                  <c:v>0.80070480324074067</c:v>
                </c:pt>
                <c:pt idx="36919">
                  <c:v>0.80070550925925932</c:v>
                </c:pt>
                <c:pt idx="36920">
                  <c:v>0.80070652777777784</c:v>
                </c:pt>
                <c:pt idx="36921">
                  <c:v>0.80070723379629627</c:v>
                </c:pt>
                <c:pt idx="36922">
                  <c:v>0.80070826388888883</c:v>
                </c:pt>
                <c:pt idx="36923">
                  <c:v>0.80070896990740748</c:v>
                </c:pt>
                <c:pt idx="36924">
                  <c:v>0.80071001157407407</c:v>
                </c:pt>
                <c:pt idx="36925">
                  <c:v>0.80071070601851846</c:v>
                </c:pt>
                <c:pt idx="36926">
                  <c:v>0.80071173611111102</c:v>
                </c:pt>
                <c:pt idx="36927">
                  <c:v>0.8007124537037037</c:v>
                </c:pt>
                <c:pt idx="36928">
                  <c:v>0.80071348379629637</c:v>
                </c:pt>
                <c:pt idx="36929">
                  <c:v>0.80071418981481479</c:v>
                </c:pt>
                <c:pt idx="36930">
                  <c:v>0.80071520833333343</c:v>
                </c:pt>
                <c:pt idx="36931">
                  <c:v>0.800715925925926</c:v>
                </c:pt>
                <c:pt idx="36932">
                  <c:v>0.80071702546296297</c:v>
                </c:pt>
                <c:pt idx="36933">
                  <c:v>0.80071833333333331</c:v>
                </c:pt>
                <c:pt idx="36934">
                  <c:v>0.80071938657407404</c:v>
                </c:pt>
                <c:pt idx="36935">
                  <c:v>0.8007204166666666</c:v>
                </c:pt>
                <c:pt idx="36936">
                  <c:v>0.80072179398148158</c:v>
                </c:pt>
                <c:pt idx="36937">
                  <c:v>0.80072283564814806</c:v>
                </c:pt>
                <c:pt idx="36938">
                  <c:v>0.80072394675925918</c:v>
                </c:pt>
                <c:pt idx="36939">
                  <c:v>0.80072494212962964</c:v>
                </c:pt>
                <c:pt idx="36940">
                  <c:v>0.80072678240740736</c:v>
                </c:pt>
                <c:pt idx="36941">
                  <c:v>0.80073010416666668</c:v>
                </c:pt>
                <c:pt idx="36942">
                  <c:v>0.80073321759259253</c:v>
                </c:pt>
                <c:pt idx="36943">
                  <c:v>0.80073599537037043</c:v>
                </c:pt>
                <c:pt idx="36944">
                  <c:v>0.80073807870370362</c:v>
                </c:pt>
                <c:pt idx="36945">
                  <c:v>0.80074016203703702</c:v>
                </c:pt>
                <c:pt idx="36946">
                  <c:v>0.80074224537037031</c:v>
                </c:pt>
                <c:pt idx="36947">
                  <c:v>0.80074363425925921</c:v>
                </c:pt>
                <c:pt idx="36948">
                  <c:v>0.80074572916666664</c:v>
                </c:pt>
                <c:pt idx="36949">
                  <c:v>0.80074781250000004</c:v>
                </c:pt>
                <c:pt idx="36950">
                  <c:v>0.80075024305555553</c:v>
                </c:pt>
                <c:pt idx="36951">
                  <c:v>0.80075302083333344</c:v>
                </c:pt>
                <c:pt idx="36952">
                  <c:v>0.80075545138888893</c:v>
                </c:pt>
                <c:pt idx="36953">
                  <c:v>0.80075753472222233</c:v>
                </c:pt>
                <c:pt idx="36954">
                  <c:v>0.80075929398148149</c:v>
                </c:pt>
                <c:pt idx="36955">
                  <c:v>0.80076136574074075</c:v>
                </c:pt>
                <c:pt idx="36956">
                  <c:v>0.80076344907407415</c:v>
                </c:pt>
                <c:pt idx="36957">
                  <c:v>0.80076552083333341</c:v>
                </c:pt>
                <c:pt idx="36958">
                  <c:v>0.80076725694444439</c:v>
                </c:pt>
                <c:pt idx="36959">
                  <c:v>0.80076968749999999</c:v>
                </c:pt>
                <c:pt idx="36960">
                  <c:v>0.80077142361111109</c:v>
                </c:pt>
                <c:pt idx="36961">
                  <c:v>0.80077350694444449</c:v>
                </c:pt>
                <c:pt idx="36962">
                  <c:v>0.8007763194444445</c:v>
                </c:pt>
                <c:pt idx="36963">
                  <c:v>0.80077906250000008</c:v>
                </c:pt>
                <c:pt idx="36964">
                  <c:v>0.80078149305555557</c:v>
                </c:pt>
                <c:pt idx="36965">
                  <c:v>0.80078384259259261</c:v>
                </c:pt>
                <c:pt idx="36966">
                  <c:v>0.80078670138888886</c:v>
                </c:pt>
                <c:pt idx="36967">
                  <c:v>0.80078878472222226</c:v>
                </c:pt>
                <c:pt idx="36968">
                  <c:v>0.80079016203703712</c:v>
                </c:pt>
                <c:pt idx="36969">
                  <c:v>0.80079259259259261</c:v>
                </c:pt>
                <c:pt idx="36970">
                  <c:v>0.80079537037037041</c:v>
                </c:pt>
                <c:pt idx="36971">
                  <c:v>0.80079746527777784</c:v>
                </c:pt>
                <c:pt idx="36972">
                  <c:v>0.80079954861111113</c:v>
                </c:pt>
                <c:pt idx="36973">
                  <c:v>0.80080163194444454</c:v>
                </c:pt>
                <c:pt idx="36974">
                  <c:v>0.80080440972222222</c:v>
                </c:pt>
                <c:pt idx="36975">
                  <c:v>0.80080614583333343</c:v>
                </c:pt>
                <c:pt idx="36976">
                  <c:v>0.80080822916666661</c:v>
                </c:pt>
                <c:pt idx="36977">
                  <c:v>0.80081099537037037</c:v>
                </c:pt>
                <c:pt idx="36978">
                  <c:v>0.80081342592592586</c:v>
                </c:pt>
                <c:pt idx="36979">
                  <c:v>0.80081550925925926</c:v>
                </c:pt>
                <c:pt idx="36980">
                  <c:v>0.80081795138888889</c:v>
                </c:pt>
                <c:pt idx="36981">
                  <c:v>0.8008200347222223</c:v>
                </c:pt>
                <c:pt idx="36982">
                  <c:v>0.80082212962962973</c:v>
                </c:pt>
                <c:pt idx="36983">
                  <c:v>0.80082559027777778</c:v>
                </c:pt>
                <c:pt idx="36984">
                  <c:v>0.80082940972222216</c:v>
                </c:pt>
                <c:pt idx="36985">
                  <c:v>0.80083218750000007</c:v>
                </c:pt>
                <c:pt idx="36986">
                  <c:v>0.80083461805555556</c:v>
                </c:pt>
                <c:pt idx="36987">
                  <c:v>0.80083739583333335</c:v>
                </c:pt>
                <c:pt idx="36988">
                  <c:v>0.80083983796296299</c:v>
                </c:pt>
                <c:pt idx="36989">
                  <c:v>0.80084226851851847</c:v>
                </c:pt>
                <c:pt idx="36990">
                  <c:v>0.80084400462962968</c:v>
                </c:pt>
                <c:pt idx="36991">
                  <c:v>0.80084677083333344</c:v>
                </c:pt>
                <c:pt idx="36992">
                  <c:v>0.80084885416666662</c:v>
                </c:pt>
                <c:pt idx="36993">
                  <c:v>0.80085097222222223</c:v>
                </c:pt>
                <c:pt idx="36994">
                  <c:v>0.80085371527777782</c:v>
                </c:pt>
                <c:pt idx="36995">
                  <c:v>0.80085613425925928</c:v>
                </c:pt>
                <c:pt idx="36996">
                  <c:v>0.80085857638888891</c:v>
                </c:pt>
                <c:pt idx="36997">
                  <c:v>0.8008606597222222</c:v>
                </c:pt>
                <c:pt idx="36998">
                  <c:v>0.8008641319444445</c:v>
                </c:pt>
                <c:pt idx="36999">
                  <c:v>0.80086587962962963</c:v>
                </c:pt>
                <c:pt idx="37000">
                  <c:v>0.80086793981481474</c:v>
                </c:pt>
                <c:pt idx="37001">
                  <c:v>0.80087002314814815</c:v>
                </c:pt>
                <c:pt idx="37002">
                  <c:v>0.80087141203703693</c:v>
                </c:pt>
                <c:pt idx="37003">
                  <c:v>0.80087350694444448</c:v>
                </c:pt>
                <c:pt idx="37004">
                  <c:v>0.80087628472222228</c:v>
                </c:pt>
                <c:pt idx="37005">
                  <c:v>0.8008783796296296</c:v>
                </c:pt>
                <c:pt idx="37006">
                  <c:v>0.80088045138888886</c:v>
                </c:pt>
                <c:pt idx="37007">
                  <c:v>0.80088218750000006</c:v>
                </c:pt>
                <c:pt idx="37008">
                  <c:v>0.80088427083333336</c:v>
                </c:pt>
                <c:pt idx="37009">
                  <c:v>0.80088671296296299</c:v>
                </c:pt>
                <c:pt idx="37010">
                  <c:v>0.80088879629629639</c:v>
                </c:pt>
                <c:pt idx="37011">
                  <c:v>0.80089121527777785</c:v>
                </c:pt>
                <c:pt idx="37012">
                  <c:v>0.80089399305555553</c:v>
                </c:pt>
                <c:pt idx="37013">
                  <c:v>0.80089607638888882</c:v>
                </c:pt>
                <c:pt idx="37014">
                  <c:v>0.80089817129629637</c:v>
                </c:pt>
                <c:pt idx="37015">
                  <c:v>0.80090059027777771</c:v>
                </c:pt>
                <c:pt idx="37016">
                  <c:v>0.80090232638888892</c:v>
                </c:pt>
                <c:pt idx="37017">
                  <c:v>0.80090440972222232</c:v>
                </c:pt>
                <c:pt idx="37018">
                  <c:v>0.8009075347222222</c:v>
                </c:pt>
                <c:pt idx="37019">
                  <c:v>0.8009092708333333</c:v>
                </c:pt>
                <c:pt idx="37020">
                  <c:v>0.80091100694444439</c:v>
                </c:pt>
                <c:pt idx="37021">
                  <c:v>0.80091309027777779</c:v>
                </c:pt>
                <c:pt idx="37022">
                  <c:v>0.80091516203703705</c:v>
                </c:pt>
                <c:pt idx="37023">
                  <c:v>0.80091864583333328</c:v>
                </c:pt>
                <c:pt idx="37024">
                  <c:v>0.80092072916666668</c:v>
                </c:pt>
                <c:pt idx="37025">
                  <c:v>0.80092315972222217</c:v>
                </c:pt>
                <c:pt idx="37026">
                  <c:v>0.80092526620370375</c:v>
                </c:pt>
                <c:pt idx="37027">
                  <c:v>0.80092802083333325</c:v>
                </c:pt>
                <c:pt idx="37028">
                  <c:v>0.80092975694444446</c:v>
                </c:pt>
                <c:pt idx="37029">
                  <c:v>0.80093184027777775</c:v>
                </c:pt>
                <c:pt idx="37030">
                  <c:v>0.80093393518518508</c:v>
                </c:pt>
                <c:pt idx="37031">
                  <c:v>0.80093600694444433</c:v>
                </c:pt>
                <c:pt idx="37032">
                  <c:v>0.80093809027777774</c:v>
                </c:pt>
                <c:pt idx="37033">
                  <c:v>0.80094121527777773</c:v>
                </c:pt>
                <c:pt idx="37034">
                  <c:v>0.80094399305555564</c:v>
                </c:pt>
                <c:pt idx="37035">
                  <c:v>0.80094572916666662</c:v>
                </c:pt>
                <c:pt idx="37036">
                  <c:v>0.80094781250000002</c:v>
                </c:pt>
                <c:pt idx="37037">
                  <c:v>0.80094988425925928</c:v>
                </c:pt>
                <c:pt idx="37038">
                  <c:v>0.80095163194444441</c:v>
                </c:pt>
                <c:pt idx="37039">
                  <c:v>0.80095370370370367</c:v>
                </c:pt>
                <c:pt idx="37040">
                  <c:v>0.8009561458333333</c:v>
                </c:pt>
                <c:pt idx="37041">
                  <c:v>0.80095788194444451</c:v>
                </c:pt>
                <c:pt idx="37042">
                  <c:v>0.8009599652777778</c:v>
                </c:pt>
                <c:pt idx="37043">
                  <c:v>0.8009620486111112</c:v>
                </c:pt>
                <c:pt idx="37044">
                  <c:v>0.80096413194444438</c:v>
                </c:pt>
                <c:pt idx="37045">
                  <c:v>0.80096743055555553</c:v>
                </c:pt>
                <c:pt idx="37046">
                  <c:v>0.80096932870370363</c:v>
                </c:pt>
                <c:pt idx="37047">
                  <c:v>0.80097179398148155</c:v>
                </c:pt>
                <c:pt idx="37048">
                  <c:v>0.80097385416666667</c:v>
                </c:pt>
                <c:pt idx="37049">
                  <c:v>0.80097663194444435</c:v>
                </c:pt>
                <c:pt idx="37050">
                  <c:v>0.80097872685185179</c:v>
                </c:pt>
                <c:pt idx="37051">
                  <c:v>0.80098045138888896</c:v>
                </c:pt>
                <c:pt idx="37052">
                  <c:v>0.80098222222222226</c:v>
                </c:pt>
                <c:pt idx="37053">
                  <c:v>0.80098427083333334</c:v>
                </c:pt>
                <c:pt idx="37054">
                  <c:v>0.80098635416666664</c:v>
                </c:pt>
                <c:pt idx="37055">
                  <c:v>0.80098809027777784</c:v>
                </c:pt>
                <c:pt idx="37056">
                  <c:v>0.8009908912037037</c:v>
                </c:pt>
                <c:pt idx="37057">
                  <c:v>0.80099295138888893</c:v>
                </c:pt>
                <c:pt idx="37058">
                  <c:v>0.80099538194444442</c:v>
                </c:pt>
                <c:pt idx="37059">
                  <c:v>0.80099746527777782</c:v>
                </c:pt>
                <c:pt idx="37060">
                  <c:v>0.80100024305555551</c:v>
                </c:pt>
                <c:pt idx="37061">
                  <c:v>0.80100232638888891</c:v>
                </c:pt>
                <c:pt idx="37062">
                  <c:v>0.8010044097222222</c:v>
                </c:pt>
                <c:pt idx="37063">
                  <c:v>0.80100651620370378</c:v>
                </c:pt>
                <c:pt idx="37064">
                  <c:v>0.80100925925925937</c:v>
                </c:pt>
                <c:pt idx="37065">
                  <c:v>0.80101209490740743</c:v>
                </c:pt>
                <c:pt idx="37066">
                  <c:v>0.80101447916666668</c:v>
                </c:pt>
                <c:pt idx="37067">
                  <c:v>0.80101621527777789</c:v>
                </c:pt>
                <c:pt idx="37068">
                  <c:v>0.80101829861111107</c:v>
                </c:pt>
                <c:pt idx="37069">
                  <c:v>0.80102038194444447</c:v>
                </c:pt>
                <c:pt idx="37070">
                  <c:v>0.80102281249999996</c:v>
                </c:pt>
                <c:pt idx="37071">
                  <c:v>0.80102489583333336</c:v>
                </c:pt>
                <c:pt idx="37072">
                  <c:v>0.80102732638888885</c:v>
                </c:pt>
                <c:pt idx="37073">
                  <c:v>0.80103010416666665</c:v>
                </c:pt>
                <c:pt idx="37074">
                  <c:v>0.8010321759259259</c:v>
                </c:pt>
                <c:pt idx="37075">
                  <c:v>0.80103496527777773</c:v>
                </c:pt>
                <c:pt idx="37076">
                  <c:v>0.80103706018518517</c:v>
                </c:pt>
                <c:pt idx="37077">
                  <c:v>0.80103915509259249</c:v>
                </c:pt>
                <c:pt idx="37078">
                  <c:v>0.80104121527777783</c:v>
                </c:pt>
                <c:pt idx="37079">
                  <c:v>0.80104329861111101</c:v>
                </c:pt>
                <c:pt idx="37080">
                  <c:v>0.80104503472222222</c:v>
                </c:pt>
                <c:pt idx="37081">
                  <c:v>0.8010474652777777</c:v>
                </c:pt>
                <c:pt idx="37082">
                  <c:v>0.80104959490740735</c:v>
                </c:pt>
                <c:pt idx="37083">
                  <c:v>0.80105130787037038</c:v>
                </c:pt>
                <c:pt idx="37084">
                  <c:v>0.80105336805555549</c:v>
                </c:pt>
                <c:pt idx="37085">
                  <c:v>0.8010561458333334</c:v>
                </c:pt>
                <c:pt idx="37086">
                  <c:v>0.80105822916666669</c:v>
                </c:pt>
                <c:pt idx="37087">
                  <c:v>0.80106031250000009</c:v>
                </c:pt>
                <c:pt idx="37088">
                  <c:v>0.80106239583333327</c:v>
                </c:pt>
                <c:pt idx="37089">
                  <c:v>0.80106482638888898</c:v>
                </c:pt>
                <c:pt idx="37090">
                  <c:v>0.80106690972222216</c:v>
                </c:pt>
                <c:pt idx="37091">
                  <c:v>0.80106968750000007</c:v>
                </c:pt>
                <c:pt idx="37092">
                  <c:v>0.80107177083333336</c:v>
                </c:pt>
                <c:pt idx="37093">
                  <c:v>0.80107387731481483</c:v>
                </c:pt>
                <c:pt idx="37094">
                  <c:v>0.80107593749999995</c:v>
                </c:pt>
                <c:pt idx="37095">
                  <c:v>0.80107871527777774</c:v>
                </c:pt>
                <c:pt idx="37096">
                  <c:v>0.80108045138888884</c:v>
                </c:pt>
                <c:pt idx="37097">
                  <c:v>0.80108254629629627</c:v>
                </c:pt>
                <c:pt idx="37098">
                  <c:v>0.80108461805555553</c:v>
                </c:pt>
                <c:pt idx="37099">
                  <c:v>0.80108601851851846</c:v>
                </c:pt>
                <c:pt idx="37100">
                  <c:v>0.80108809027777772</c:v>
                </c:pt>
                <c:pt idx="37101">
                  <c:v>0.80109017361111112</c:v>
                </c:pt>
                <c:pt idx="37102">
                  <c:v>0.80109329861111112</c:v>
                </c:pt>
                <c:pt idx="37103">
                  <c:v>0.80109607638888891</c:v>
                </c:pt>
                <c:pt idx="37104">
                  <c:v>0.8010981597222222</c:v>
                </c:pt>
                <c:pt idx="37105">
                  <c:v>0.80110024305555561</c:v>
                </c:pt>
                <c:pt idx="37106">
                  <c:v>0.8011023263888889</c:v>
                </c:pt>
                <c:pt idx="37107">
                  <c:v>0.80110406249999999</c:v>
                </c:pt>
                <c:pt idx="37108">
                  <c:v>0.80110649305555548</c:v>
                </c:pt>
                <c:pt idx="37109">
                  <c:v>0.80110857638888888</c:v>
                </c:pt>
                <c:pt idx="37110">
                  <c:v>0.80111065972222217</c:v>
                </c:pt>
                <c:pt idx="37111">
                  <c:v>0.80111275462962961</c:v>
                </c:pt>
                <c:pt idx="37112">
                  <c:v>0.80111517361111106</c:v>
                </c:pt>
                <c:pt idx="37113">
                  <c:v>0.80111725694444447</c:v>
                </c:pt>
                <c:pt idx="37114">
                  <c:v>0.80112040509259252</c:v>
                </c:pt>
                <c:pt idx="37115">
                  <c:v>0.80112177083333336</c:v>
                </c:pt>
                <c:pt idx="37116">
                  <c:v>0.80112384259259262</c:v>
                </c:pt>
                <c:pt idx="37117">
                  <c:v>0.80112593750000005</c:v>
                </c:pt>
                <c:pt idx="37118">
                  <c:v>0.80112802083333323</c:v>
                </c:pt>
                <c:pt idx="37119">
                  <c:v>0.801130787037037</c:v>
                </c:pt>
                <c:pt idx="37120">
                  <c:v>0.80113288194444443</c:v>
                </c:pt>
                <c:pt idx="37121">
                  <c:v>0.80113496527777783</c:v>
                </c:pt>
                <c:pt idx="37122">
                  <c:v>0.80113703703703709</c:v>
                </c:pt>
                <c:pt idx="37123">
                  <c:v>0.80113947916666672</c:v>
                </c:pt>
                <c:pt idx="37124">
                  <c:v>0.8011415624999999</c:v>
                </c:pt>
                <c:pt idx="37125">
                  <c:v>0.80114364583333331</c:v>
                </c:pt>
                <c:pt idx="37126">
                  <c:v>0.8011457291666666</c:v>
                </c:pt>
                <c:pt idx="37127">
                  <c:v>0.8011481597222222</c:v>
                </c:pt>
                <c:pt idx="37128">
                  <c:v>0.8011498958333334</c:v>
                </c:pt>
                <c:pt idx="37129">
                  <c:v>0.80115267361111109</c:v>
                </c:pt>
                <c:pt idx="37130">
                  <c:v>0.80115512731481475</c:v>
                </c:pt>
                <c:pt idx="37131">
                  <c:v>0.80115685185185193</c:v>
                </c:pt>
                <c:pt idx="37132">
                  <c:v>0.80115961805555547</c:v>
                </c:pt>
                <c:pt idx="37133">
                  <c:v>0.80116274305555557</c:v>
                </c:pt>
                <c:pt idx="37134">
                  <c:v>0.80116555555555558</c:v>
                </c:pt>
                <c:pt idx="37135">
                  <c:v>0.80116760416666677</c:v>
                </c:pt>
                <c:pt idx="37136">
                  <c:v>0.80117002314814811</c:v>
                </c:pt>
                <c:pt idx="37137">
                  <c:v>0.80117315972222214</c:v>
                </c:pt>
                <c:pt idx="37138">
                  <c:v>0.80117489583333334</c:v>
                </c:pt>
                <c:pt idx="37139">
                  <c:v>0.80117802083333334</c:v>
                </c:pt>
                <c:pt idx="37140">
                  <c:v>0.80118045138888894</c:v>
                </c:pt>
                <c:pt idx="37141">
                  <c:v>0.80118288194444442</c:v>
                </c:pt>
                <c:pt idx="37142">
                  <c:v>0.8011842939814815</c:v>
                </c:pt>
                <c:pt idx="37143">
                  <c:v>0.80118565972222233</c:v>
                </c:pt>
                <c:pt idx="37144">
                  <c:v>0.80118773148148159</c:v>
                </c:pt>
                <c:pt idx="37145">
                  <c:v>0.80118982638888891</c:v>
                </c:pt>
                <c:pt idx="37146">
                  <c:v>0.80119190972222221</c:v>
                </c:pt>
                <c:pt idx="37147">
                  <c:v>0.80119434027777781</c:v>
                </c:pt>
                <c:pt idx="37148">
                  <c:v>0.8011960763888889</c:v>
                </c:pt>
                <c:pt idx="37149">
                  <c:v>0.8011981597222223</c:v>
                </c:pt>
                <c:pt idx="37150">
                  <c:v>0.80120024305555548</c:v>
                </c:pt>
                <c:pt idx="37151">
                  <c:v>0.80120232638888889</c:v>
                </c:pt>
                <c:pt idx="37152">
                  <c:v>0.80120474537037045</c:v>
                </c:pt>
                <c:pt idx="37153">
                  <c:v>0.80120684027777778</c:v>
                </c:pt>
                <c:pt idx="37154">
                  <c:v>0.80120961805555557</c:v>
                </c:pt>
                <c:pt idx="37155">
                  <c:v>0.80121239583333337</c:v>
                </c:pt>
                <c:pt idx="37156">
                  <c:v>0.80121481481481471</c:v>
                </c:pt>
                <c:pt idx="37157">
                  <c:v>0.80121690972222215</c:v>
                </c:pt>
                <c:pt idx="37158">
                  <c:v>0.80121968750000006</c:v>
                </c:pt>
                <c:pt idx="37159">
                  <c:v>0.80122177083333324</c:v>
                </c:pt>
                <c:pt idx="37160">
                  <c:v>0.80122385416666664</c:v>
                </c:pt>
                <c:pt idx="37161">
                  <c:v>0.80122628472222213</c:v>
                </c:pt>
                <c:pt idx="37162">
                  <c:v>0.80122836805555553</c:v>
                </c:pt>
                <c:pt idx="37163">
                  <c:v>0.8012307870370371</c:v>
                </c:pt>
                <c:pt idx="37164">
                  <c:v>0.8012329050925926</c:v>
                </c:pt>
                <c:pt idx="37165">
                  <c:v>0.80123496527777771</c:v>
                </c:pt>
                <c:pt idx="37166">
                  <c:v>0.80123774305555562</c:v>
                </c:pt>
                <c:pt idx="37167">
                  <c:v>0.8012398263888888</c:v>
                </c:pt>
                <c:pt idx="37168">
                  <c:v>0.80124260416666671</c:v>
                </c:pt>
                <c:pt idx="37169">
                  <c:v>0.8012446875</c:v>
                </c:pt>
                <c:pt idx="37170">
                  <c:v>0.80124679398148146</c:v>
                </c:pt>
                <c:pt idx="37171">
                  <c:v>0.80124885416666658</c:v>
                </c:pt>
                <c:pt idx="37172">
                  <c:v>0.80125092592592584</c:v>
                </c:pt>
                <c:pt idx="37173">
                  <c:v>0.80125336805555547</c:v>
                </c:pt>
                <c:pt idx="37174">
                  <c:v>0.80125510416666668</c:v>
                </c:pt>
                <c:pt idx="37175">
                  <c:v>0.80125718749999997</c:v>
                </c:pt>
                <c:pt idx="37176">
                  <c:v>0.80125925925925923</c:v>
                </c:pt>
                <c:pt idx="37177">
                  <c:v>0.80126135416666677</c:v>
                </c:pt>
                <c:pt idx="37178">
                  <c:v>0.80126342592592603</c:v>
                </c:pt>
                <c:pt idx="37179">
                  <c:v>0.80126621527777775</c:v>
                </c:pt>
                <c:pt idx="37180">
                  <c:v>0.80126900462962958</c:v>
                </c:pt>
                <c:pt idx="37181">
                  <c:v>0.80127107638888884</c:v>
                </c:pt>
                <c:pt idx="37182">
                  <c:v>0.80127315972222224</c:v>
                </c:pt>
                <c:pt idx="37183">
                  <c:v>0.80127524305555553</c:v>
                </c:pt>
                <c:pt idx="37184">
                  <c:v>0.80127732638888893</c:v>
                </c:pt>
                <c:pt idx="37185">
                  <c:v>0.80127939814814819</c:v>
                </c:pt>
                <c:pt idx="37186">
                  <c:v>0.80128149305555552</c:v>
                </c:pt>
                <c:pt idx="37187">
                  <c:v>0.80128427083333331</c:v>
                </c:pt>
                <c:pt idx="37188">
                  <c:v>0.80128635416666671</c:v>
                </c:pt>
                <c:pt idx="37189">
                  <c:v>0.80128843749999989</c:v>
                </c:pt>
                <c:pt idx="37190">
                  <c:v>0.8012898263888889</c:v>
                </c:pt>
                <c:pt idx="37191">
                  <c:v>0.80129190972222231</c:v>
                </c:pt>
                <c:pt idx="37192">
                  <c:v>0.80129399305555549</c:v>
                </c:pt>
                <c:pt idx="37193">
                  <c:v>0.80129679398148157</c:v>
                </c:pt>
                <c:pt idx="37194">
                  <c:v>0.80129885416666669</c:v>
                </c:pt>
                <c:pt idx="37195">
                  <c:v>0.80130059027777778</c:v>
                </c:pt>
                <c:pt idx="37196">
                  <c:v>0.80130267361111107</c:v>
                </c:pt>
                <c:pt idx="37197">
                  <c:v>0.80130475694444447</c:v>
                </c:pt>
                <c:pt idx="37198">
                  <c:v>0.80130721064814814</c:v>
                </c:pt>
                <c:pt idx="37199">
                  <c:v>0.80130925925925922</c:v>
                </c:pt>
                <c:pt idx="37200">
                  <c:v>0.80131135416666666</c:v>
                </c:pt>
                <c:pt idx="37201">
                  <c:v>0.80131415509259263</c:v>
                </c:pt>
                <c:pt idx="37202">
                  <c:v>0.80131690972222225</c:v>
                </c:pt>
                <c:pt idx="37203">
                  <c:v>0.80131935185185188</c:v>
                </c:pt>
                <c:pt idx="37204">
                  <c:v>0.80132141203703711</c:v>
                </c:pt>
                <c:pt idx="37205">
                  <c:v>0.80132350694444454</c:v>
                </c:pt>
                <c:pt idx="37206">
                  <c:v>0.80132628472222223</c:v>
                </c:pt>
                <c:pt idx="37207">
                  <c:v>0.80132836805555563</c:v>
                </c:pt>
                <c:pt idx="37208">
                  <c:v>0.80133079861111112</c:v>
                </c:pt>
                <c:pt idx="37209">
                  <c:v>0.80133322916666661</c:v>
                </c:pt>
                <c:pt idx="37210">
                  <c:v>0.80133496527777781</c:v>
                </c:pt>
                <c:pt idx="37211">
                  <c:v>0.80133635416666671</c:v>
                </c:pt>
                <c:pt idx="37212">
                  <c:v>0.8013384375</c:v>
                </c:pt>
                <c:pt idx="37213">
                  <c:v>0.8013405208333334</c:v>
                </c:pt>
                <c:pt idx="37214">
                  <c:v>0.80134295138888889</c:v>
                </c:pt>
                <c:pt idx="37215">
                  <c:v>0.80134502314814815</c:v>
                </c:pt>
                <c:pt idx="37216">
                  <c:v>0.80134780092592595</c:v>
                </c:pt>
                <c:pt idx="37217">
                  <c:v>0.80135059027777789</c:v>
                </c:pt>
                <c:pt idx="37218">
                  <c:v>0.80135267361111107</c:v>
                </c:pt>
                <c:pt idx="37219">
                  <c:v>0.80135509259259263</c:v>
                </c:pt>
                <c:pt idx="37220">
                  <c:v>0.80135717592592604</c:v>
                </c:pt>
                <c:pt idx="37221">
                  <c:v>0.80135893518518519</c:v>
                </c:pt>
                <c:pt idx="37222">
                  <c:v>0.80136100694444445</c:v>
                </c:pt>
                <c:pt idx="37223">
                  <c:v>0.80136309027777786</c:v>
                </c:pt>
                <c:pt idx="37224">
                  <c:v>0.80136517361111104</c:v>
                </c:pt>
                <c:pt idx="37225">
                  <c:v>0.8013672453703703</c:v>
                </c:pt>
                <c:pt idx="37226">
                  <c:v>0.80136934027777773</c:v>
                </c:pt>
                <c:pt idx="37227">
                  <c:v>0.801371099537037</c:v>
                </c:pt>
                <c:pt idx="37228">
                  <c:v>0.80137315972222212</c:v>
                </c:pt>
                <c:pt idx="37229">
                  <c:v>0.80137527777777784</c:v>
                </c:pt>
                <c:pt idx="37230">
                  <c:v>0.80137732638888892</c:v>
                </c:pt>
                <c:pt idx="37231">
                  <c:v>0.80137940972222221</c:v>
                </c:pt>
                <c:pt idx="37232">
                  <c:v>0.80138253472222221</c:v>
                </c:pt>
                <c:pt idx="37233">
                  <c:v>0.80138461805555561</c:v>
                </c:pt>
                <c:pt idx="37234">
                  <c:v>0.80138671296296293</c:v>
                </c:pt>
                <c:pt idx="37235">
                  <c:v>0.80138878472222219</c:v>
                </c:pt>
                <c:pt idx="37236">
                  <c:v>0.80139155092592596</c:v>
                </c:pt>
                <c:pt idx="37237">
                  <c:v>0.80139364583333339</c:v>
                </c:pt>
                <c:pt idx="37238">
                  <c:v>0.80139572916666657</c:v>
                </c:pt>
                <c:pt idx="37239">
                  <c:v>0.80139781249999997</c:v>
                </c:pt>
                <c:pt idx="37240">
                  <c:v>0.80139988425925923</c:v>
                </c:pt>
                <c:pt idx="37241">
                  <c:v>0.80140162037037044</c:v>
                </c:pt>
                <c:pt idx="37242">
                  <c:v>0.80140371527777787</c:v>
                </c:pt>
                <c:pt idx="37243">
                  <c:v>0.80140649305555556</c:v>
                </c:pt>
                <c:pt idx="37244">
                  <c:v>0.80140925925925932</c:v>
                </c:pt>
                <c:pt idx="37245">
                  <c:v>0.80141135416666665</c:v>
                </c:pt>
                <c:pt idx="37246">
                  <c:v>0.80141412037037041</c:v>
                </c:pt>
                <c:pt idx="37247">
                  <c:v>0.80141690972222224</c:v>
                </c:pt>
                <c:pt idx="37248">
                  <c:v>0.80141968750000003</c:v>
                </c:pt>
                <c:pt idx="37249">
                  <c:v>0.80142142361111113</c:v>
                </c:pt>
                <c:pt idx="37250">
                  <c:v>0.80142350694444442</c:v>
                </c:pt>
                <c:pt idx="37251">
                  <c:v>0.80142662037037038</c:v>
                </c:pt>
                <c:pt idx="37252">
                  <c:v>0.80142836805555551</c:v>
                </c:pt>
                <c:pt idx="37253">
                  <c:v>0.80143043981481477</c:v>
                </c:pt>
                <c:pt idx="37254">
                  <c:v>0.80143325231481477</c:v>
                </c:pt>
                <c:pt idx="37255">
                  <c:v>0.80143564814814816</c:v>
                </c:pt>
                <c:pt idx="37256">
                  <c:v>0.80143773148148145</c:v>
                </c:pt>
                <c:pt idx="37257">
                  <c:v>0.80143946759259255</c:v>
                </c:pt>
                <c:pt idx="37258">
                  <c:v>0.80144120370370375</c:v>
                </c:pt>
                <c:pt idx="37259">
                  <c:v>0.80144328703703704</c:v>
                </c:pt>
                <c:pt idx="37260">
                  <c:v>0.80144539351851851</c:v>
                </c:pt>
                <c:pt idx="37261">
                  <c:v>0.80144746527777777</c:v>
                </c:pt>
                <c:pt idx="37262">
                  <c:v>0.80144953703703703</c:v>
                </c:pt>
                <c:pt idx="37263">
                  <c:v>0.80145163194444446</c:v>
                </c:pt>
                <c:pt idx="37264">
                  <c:v>0.80145351851851843</c:v>
                </c:pt>
                <c:pt idx="37265">
                  <c:v>0.80145543981481471</c:v>
                </c:pt>
                <c:pt idx="37266">
                  <c:v>0.80145754629629629</c:v>
                </c:pt>
                <c:pt idx="37267">
                  <c:v>0.80146031250000005</c:v>
                </c:pt>
                <c:pt idx="37268">
                  <c:v>0.8014616898148148</c:v>
                </c:pt>
                <c:pt idx="37269">
                  <c:v>0.80146274305555554</c:v>
                </c:pt>
                <c:pt idx="37270">
                  <c:v>0.80146377314814821</c:v>
                </c:pt>
                <c:pt idx="37271">
                  <c:v>0.80146550925925919</c:v>
                </c:pt>
                <c:pt idx="37272">
                  <c:v>0.80146656250000003</c:v>
                </c:pt>
                <c:pt idx="37273">
                  <c:v>0.80146832175925919</c:v>
                </c:pt>
                <c:pt idx="37274">
                  <c:v>0.80146969907407406</c:v>
                </c:pt>
                <c:pt idx="37275">
                  <c:v>0.80147106481481478</c:v>
                </c:pt>
                <c:pt idx="37276">
                  <c:v>0.80147245370370379</c:v>
                </c:pt>
                <c:pt idx="37277">
                  <c:v>0.80147349537037027</c:v>
                </c:pt>
                <c:pt idx="37278">
                  <c:v>0.80147453703703697</c:v>
                </c:pt>
                <c:pt idx="37279">
                  <c:v>0.80147557870370367</c:v>
                </c:pt>
                <c:pt idx="37280">
                  <c:v>0.80147662037037037</c:v>
                </c:pt>
                <c:pt idx="37281">
                  <c:v>0.80147766203703696</c:v>
                </c:pt>
                <c:pt idx="37282">
                  <c:v>0.80147871527777781</c:v>
                </c:pt>
                <c:pt idx="37283">
                  <c:v>0.80148113425925926</c:v>
                </c:pt>
                <c:pt idx="37284">
                  <c:v>0.80148321759259256</c:v>
                </c:pt>
                <c:pt idx="37285">
                  <c:v>0.80148530092592596</c:v>
                </c:pt>
                <c:pt idx="37286">
                  <c:v>0.80148703703703694</c:v>
                </c:pt>
                <c:pt idx="37287">
                  <c:v>0.80148913194444438</c:v>
                </c:pt>
                <c:pt idx="37288">
                  <c:v>0.80149155092592583</c:v>
                </c:pt>
                <c:pt idx="37289">
                  <c:v>0.80149432870370374</c:v>
                </c:pt>
                <c:pt idx="37290">
                  <c:v>0.80149675925925923</c:v>
                </c:pt>
                <c:pt idx="37291">
                  <c:v>0.80149953703703714</c:v>
                </c:pt>
                <c:pt idx="37292">
                  <c:v>0.80150196759259262</c:v>
                </c:pt>
                <c:pt idx="37293">
                  <c:v>0.80150474537037031</c:v>
                </c:pt>
                <c:pt idx="37294">
                  <c:v>0.80150787037037041</c:v>
                </c:pt>
                <c:pt idx="37295">
                  <c:v>0.80151145833333326</c:v>
                </c:pt>
                <c:pt idx="37296">
                  <c:v>0.80151342592592589</c:v>
                </c:pt>
                <c:pt idx="37297">
                  <c:v>0.80151586805555552</c:v>
                </c:pt>
                <c:pt idx="37298">
                  <c:v>0.80151863425925918</c:v>
                </c:pt>
                <c:pt idx="37299">
                  <c:v>0.80152107638888881</c:v>
                </c:pt>
                <c:pt idx="37300">
                  <c:v>0.80152304398148155</c:v>
                </c:pt>
                <c:pt idx="37301">
                  <c:v>0.8015255902777777</c:v>
                </c:pt>
                <c:pt idx="37302">
                  <c:v>0.80152800925925927</c:v>
                </c:pt>
                <c:pt idx="37303">
                  <c:v>0.80153078703703706</c:v>
                </c:pt>
                <c:pt idx="37304">
                  <c:v>0.80153393518518523</c:v>
                </c:pt>
                <c:pt idx="37305">
                  <c:v>0.80153668981481474</c:v>
                </c:pt>
                <c:pt idx="37306">
                  <c:v>0.80153878472222218</c:v>
                </c:pt>
                <c:pt idx="37307">
                  <c:v>0.80154120370370363</c:v>
                </c:pt>
                <c:pt idx="37308">
                  <c:v>0.80154363425925934</c:v>
                </c:pt>
                <c:pt idx="37309">
                  <c:v>0.80154710648148153</c:v>
                </c:pt>
                <c:pt idx="37310">
                  <c:v>0.801549212962963</c:v>
                </c:pt>
                <c:pt idx="37311">
                  <c:v>0.80155162037037042</c:v>
                </c:pt>
                <c:pt idx="37312">
                  <c:v>0.8015537037037036</c:v>
                </c:pt>
                <c:pt idx="37313">
                  <c:v>0.801555787037037</c:v>
                </c:pt>
                <c:pt idx="37314">
                  <c:v>0.80155790509259262</c:v>
                </c:pt>
                <c:pt idx="37315">
                  <c:v>0.80156030092592589</c:v>
                </c:pt>
                <c:pt idx="37316">
                  <c:v>0.80156239583333333</c:v>
                </c:pt>
                <c:pt idx="37317">
                  <c:v>0.80156446759259259</c:v>
                </c:pt>
                <c:pt idx="37318">
                  <c:v>0.80156793981481478</c:v>
                </c:pt>
                <c:pt idx="37319">
                  <c:v>0.80157002314814818</c:v>
                </c:pt>
                <c:pt idx="37320">
                  <c:v>0.80157245370370367</c:v>
                </c:pt>
                <c:pt idx="37321">
                  <c:v>0.8015745486111111</c:v>
                </c:pt>
                <c:pt idx="37322">
                  <c:v>0.80157696759259256</c:v>
                </c:pt>
                <c:pt idx="37323">
                  <c:v>0.80158009259259266</c:v>
                </c:pt>
                <c:pt idx="37324">
                  <c:v>0.80158287037037035</c:v>
                </c:pt>
                <c:pt idx="37325">
                  <c:v>0.80158532407407401</c:v>
                </c:pt>
                <c:pt idx="37326">
                  <c:v>0.80158807870370374</c:v>
                </c:pt>
                <c:pt idx="37327">
                  <c:v>0.80159016203703704</c:v>
                </c:pt>
                <c:pt idx="37328">
                  <c:v>0.80159190972222216</c:v>
                </c:pt>
                <c:pt idx="37329">
                  <c:v>0.80159398148148142</c:v>
                </c:pt>
                <c:pt idx="37330">
                  <c:v>0.80159607638888886</c:v>
                </c:pt>
                <c:pt idx="37331">
                  <c:v>0.80159849537037031</c:v>
                </c:pt>
                <c:pt idx="37332">
                  <c:v>0.80160057870370371</c:v>
                </c:pt>
                <c:pt idx="37333">
                  <c:v>0.80160268518518529</c:v>
                </c:pt>
                <c:pt idx="37334">
                  <c:v>0.8016054398148148</c:v>
                </c:pt>
                <c:pt idx="37335">
                  <c:v>0.80160789351851847</c:v>
                </c:pt>
                <c:pt idx="37336">
                  <c:v>0.8016106481481482</c:v>
                </c:pt>
                <c:pt idx="37337">
                  <c:v>0.80161273148148149</c:v>
                </c:pt>
                <c:pt idx="37338">
                  <c:v>0.80161446759259258</c:v>
                </c:pt>
                <c:pt idx="37339">
                  <c:v>0.80161656250000002</c:v>
                </c:pt>
                <c:pt idx="37340">
                  <c:v>0.80161932870370378</c:v>
                </c:pt>
                <c:pt idx="37341">
                  <c:v>0.80162141203703696</c:v>
                </c:pt>
                <c:pt idx="37342">
                  <c:v>0.80162349537037036</c:v>
                </c:pt>
                <c:pt idx="37343">
                  <c:v>0.80162627314814816</c:v>
                </c:pt>
                <c:pt idx="37344">
                  <c:v>0.80162835648148156</c:v>
                </c:pt>
                <c:pt idx="37345">
                  <c:v>0.80163045138888889</c:v>
                </c:pt>
                <c:pt idx="37346">
                  <c:v>0.80163253472222218</c:v>
                </c:pt>
                <c:pt idx="37347">
                  <c:v>0.80163564814814814</c:v>
                </c:pt>
                <c:pt idx="37348">
                  <c:v>0.80163738425925934</c:v>
                </c:pt>
                <c:pt idx="37349">
                  <c:v>0.80163946759259253</c:v>
                </c:pt>
                <c:pt idx="37350">
                  <c:v>0.80164189814814824</c:v>
                </c:pt>
                <c:pt idx="37351">
                  <c:v>0.80164432870370372</c:v>
                </c:pt>
                <c:pt idx="37352">
                  <c:v>0.80164710648148141</c:v>
                </c:pt>
                <c:pt idx="37353">
                  <c:v>0.80164920138888895</c:v>
                </c:pt>
                <c:pt idx="37354">
                  <c:v>0.8016516203703703</c:v>
                </c:pt>
                <c:pt idx="37355">
                  <c:v>0.8016537037037037</c:v>
                </c:pt>
                <c:pt idx="37356">
                  <c:v>0.80165586805555555</c:v>
                </c:pt>
                <c:pt idx="37357">
                  <c:v>0.80165856481481479</c:v>
                </c:pt>
                <c:pt idx="37358">
                  <c:v>0.80166064814814808</c:v>
                </c:pt>
                <c:pt idx="37359">
                  <c:v>0.80166273148148148</c:v>
                </c:pt>
                <c:pt idx="37360">
                  <c:v>0.80166483796296306</c:v>
                </c:pt>
                <c:pt idx="37361">
                  <c:v>0.80166724537037037</c:v>
                </c:pt>
                <c:pt idx="37362">
                  <c:v>0.80166934027777781</c:v>
                </c:pt>
                <c:pt idx="37363">
                  <c:v>0.80167141203703707</c:v>
                </c:pt>
                <c:pt idx="37364">
                  <c:v>0.80167418981481475</c:v>
                </c:pt>
                <c:pt idx="37365">
                  <c:v>0.80167628472222219</c:v>
                </c:pt>
                <c:pt idx="37366">
                  <c:v>0.80167835648148145</c:v>
                </c:pt>
                <c:pt idx="37367">
                  <c:v>0.80168113425925924</c:v>
                </c:pt>
                <c:pt idx="37368">
                  <c:v>0.80168460648148143</c:v>
                </c:pt>
                <c:pt idx="37369">
                  <c:v>0.80168668981481483</c:v>
                </c:pt>
                <c:pt idx="37370">
                  <c:v>0.80168877314814813</c:v>
                </c:pt>
                <c:pt idx="37371">
                  <c:v>0.80169085648148153</c:v>
                </c:pt>
                <c:pt idx="37372">
                  <c:v>0.80169328703703702</c:v>
                </c:pt>
                <c:pt idx="37373">
                  <c:v>0.80169537037037042</c:v>
                </c:pt>
                <c:pt idx="37374">
                  <c:v>0.8016971064814814</c:v>
                </c:pt>
                <c:pt idx="37375">
                  <c:v>0.80169918981481481</c:v>
                </c:pt>
                <c:pt idx="37376">
                  <c:v>0.80170128472222224</c:v>
                </c:pt>
                <c:pt idx="37377">
                  <c:v>0.80170336805555553</c:v>
                </c:pt>
                <c:pt idx="37378">
                  <c:v>0.80170543981481479</c:v>
                </c:pt>
                <c:pt idx="37379">
                  <c:v>0.80170717592592589</c:v>
                </c:pt>
                <c:pt idx="37380">
                  <c:v>0.80170925925925929</c:v>
                </c:pt>
                <c:pt idx="37381">
                  <c:v>0.80171134259259258</c:v>
                </c:pt>
                <c:pt idx="37382">
                  <c:v>0.80171412037037026</c:v>
                </c:pt>
                <c:pt idx="37383">
                  <c:v>0.80171620370370367</c:v>
                </c:pt>
                <c:pt idx="37384">
                  <c:v>0.80171828703703707</c:v>
                </c:pt>
                <c:pt idx="37385">
                  <c:v>0.80172002314814816</c:v>
                </c:pt>
                <c:pt idx="37386">
                  <c:v>0.80172210648148157</c:v>
                </c:pt>
                <c:pt idx="37387">
                  <c:v>0.80172420138888889</c:v>
                </c:pt>
                <c:pt idx="37388">
                  <c:v>0.80172627314814815</c:v>
                </c:pt>
                <c:pt idx="37389">
                  <c:v>0.80172835648148144</c:v>
                </c:pt>
                <c:pt idx="37390">
                  <c:v>0.80173113425925935</c:v>
                </c:pt>
                <c:pt idx="37391">
                  <c:v>0.80173322916666667</c:v>
                </c:pt>
                <c:pt idx="37392">
                  <c:v>0.80173530092592593</c:v>
                </c:pt>
                <c:pt idx="37393">
                  <c:v>0.80173738425925922</c:v>
                </c:pt>
                <c:pt idx="37394">
                  <c:v>0.80174018518518519</c:v>
                </c:pt>
                <c:pt idx="37395">
                  <c:v>0.80174189814814811</c:v>
                </c:pt>
                <c:pt idx="37396">
                  <c:v>0.80174398148148152</c:v>
                </c:pt>
                <c:pt idx="37397">
                  <c:v>0.80174608796296287</c:v>
                </c:pt>
                <c:pt idx="37398">
                  <c:v>0.80174815972222213</c:v>
                </c:pt>
                <c:pt idx="37399">
                  <c:v>0.8017505787037037</c:v>
                </c:pt>
                <c:pt idx="37400">
                  <c:v>0.8017530092592593</c:v>
                </c:pt>
                <c:pt idx="37401">
                  <c:v>0.80175475694444442</c:v>
                </c:pt>
                <c:pt idx="37402">
                  <c:v>0.80175684027777772</c:v>
                </c:pt>
                <c:pt idx="37403">
                  <c:v>0.80175925925925917</c:v>
                </c:pt>
                <c:pt idx="37404">
                  <c:v>0.80176134259259257</c:v>
                </c:pt>
                <c:pt idx="37405">
                  <c:v>0.80176342592592587</c:v>
                </c:pt>
                <c:pt idx="37406">
                  <c:v>0.80176606481481472</c:v>
                </c:pt>
                <c:pt idx="37407">
                  <c:v>0.80176793981481476</c:v>
                </c:pt>
                <c:pt idx="37408">
                  <c:v>0.80177002314814816</c:v>
                </c:pt>
                <c:pt idx="37409">
                  <c:v>0.80177211805555559</c:v>
                </c:pt>
                <c:pt idx="37410">
                  <c:v>0.80177489583333328</c:v>
                </c:pt>
                <c:pt idx="37411">
                  <c:v>0.80177663194444448</c:v>
                </c:pt>
                <c:pt idx="37412">
                  <c:v>0.80177873842592595</c:v>
                </c:pt>
                <c:pt idx="37413">
                  <c:v>0.80178083333333339</c:v>
                </c:pt>
                <c:pt idx="37414">
                  <c:v>0.8017829861111111</c:v>
                </c:pt>
                <c:pt idx="37415">
                  <c:v>0.80178599537037032</c:v>
                </c:pt>
                <c:pt idx="37416">
                  <c:v>0.80178775462962959</c:v>
                </c:pt>
                <c:pt idx="37417">
                  <c:v>0.80179050925925921</c:v>
                </c:pt>
                <c:pt idx="37418">
                  <c:v>0.80179259259259261</c:v>
                </c:pt>
                <c:pt idx="37419">
                  <c:v>0.80179471064814811</c:v>
                </c:pt>
                <c:pt idx="37420">
                  <c:v>0.8017974537037037</c:v>
                </c:pt>
                <c:pt idx="37421">
                  <c:v>0.80179956018518517</c:v>
                </c:pt>
                <c:pt idx="37422">
                  <c:v>0.8018012731481482</c:v>
                </c:pt>
                <c:pt idx="37423">
                  <c:v>0.80180335648148138</c:v>
                </c:pt>
                <c:pt idx="37424">
                  <c:v>0.80180545138888892</c:v>
                </c:pt>
                <c:pt idx="37425">
                  <c:v>0.80180787037037027</c:v>
                </c:pt>
                <c:pt idx="37426">
                  <c:v>0.80180995370370367</c:v>
                </c:pt>
                <c:pt idx="37427">
                  <c:v>0.80181273148148147</c:v>
                </c:pt>
                <c:pt idx="37428">
                  <c:v>0.80181481481481487</c:v>
                </c:pt>
                <c:pt idx="37429">
                  <c:v>0.80181759259259255</c:v>
                </c:pt>
                <c:pt idx="37430">
                  <c:v>0.80182002314814815</c:v>
                </c:pt>
                <c:pt idx="37431">
                  <c:v>0.80182280092592595</c:v>
                </c:pt>
                <c:pt idx="37432">
                  <c:v>0.80182523148148155</c:v>
                </c:pt>
                <c:pt idx="37433">
                  <c:v>0.8018273379629629</c:v>
                </c:pt>
                <c:pt idx="37434">
                  <c:v>0.80183043981481472</c:v>
                </c:pt>
                <c:pt idx="37435">
                  <c:v>0.80183252314814812</c:v>
                </c:pt>
                <c:pt idx="37436">
                  <c:v>0.80183495370370361</c:v>
                </c:pt>
                <c:pt idx="37437">
                  <c:v>0.80183703703703701</c:v>
                </c:pt>
                <c:pt idx="37438">
                  <c:v>0.80183912037037031</c:v>
                </c:pt>
                <c:pt idx="37439">
                  <c:v>0.80184189814814821</c:v>
                </c:pt>
                <c:pt idx="37440">
                  <c:v>0.80184398148148139</c:v>
                </c:pt>
                <c:pt idx="37441">
                  <c:v>0.80184608796296297</c:v>
                </c:pt>
                <c:pt idx="37442">
                  <c:v>0.80184780092592589</c:v>
                </c:pt>
                <c:pt idx="37443">
                  <c:v>0.80184989583333344</c:v>
                </c:pt>
                <c:pt idx="37444">
                  <c:v>0.80185233796296307</c:v>
                </c:pt>
                <c:pt idx="37445">
                  <c:v>0.80185439814814818</c:v>
                </c:pt>
                <c:pt idx="37446">
                  <c:v>0.80185650462962965</c:v>
                </c:pt>
                <c:pt idx="37447">
                  <c:v>0.80185995370370378</c:v>
                </c:pt>
                <c:pt idx="37448">
                  <c:v>0.80186206018518513</c:v>
                </c:pt>
                <c:pt idx="37449">
                  <c:v>0.80186446759259267</c:v>
                </c:pt>
                <c:pt idx="37450">
                  <c:v>0.80186655092592585</c:v>
                </c:pt>
                <c:pt idx="37451">
                  <c:v>0.80186863425925925</c:v>
                </c:pt>
                <c:pt idx="37452">
                  <c:v>0.80187175925925924</c:v>
                </c:pt>
                <c:pt idx="37453">
                  <c:v>0.80187386574074082</c:v>
                </c:pt>
                <c:pt idx="37454">
                  <c:v>0.80187662037037033</c:v>
                </c:pt>
                <c:pt idx="37455">
                  <c:v>0.80187905092592582</c:v>
                </c:pt>
                <c:pt idx="37456">
                  <c:v>0.80188148148148153</c:v>
                </c:pt>
                <c:pt idx="37457">
                  <c:v>0.80188356481481471</c:v>
                </c:pt>
                <c:pt idx="37458">
                  <c:v>0.80188567129629629</c:v>
                </c:pt>
                <c:pt idx="37459">
                  <c:v>0.80188773148148151</c:v>
                </c:pt>
                <c:pt idx="37460">
                  <c:v>0.80188981481481481</c:v>
                </c:pt>
                <c:pt idx="37461">
                  <c:v>0.8018922453703704</c:v>
                </c:pt>
                <c:pt idx="37462">
                  <c:v>0.8018953703703704</c:v>
                </c:pt>
                <c:pt idx="37463">
                  <c:v>0.80189745370370369</c:v>
                </c:pt>
                <c:pt idx="37464">
                  <c:v>0.80189953703703709</c:v>
                </c:pt>
                <c:pt idx="37465">
                  <c:v>0.80190162037037027</c:v>
                </c:pt>
                <c:pt idx="37466">
                  <c:v>0.80190509259259268</c:v>
                </c:pt>
                <c:pt idx="37467">
                  <c:v>0.80190717592592586</c:v>
                </c:pt>
                <c:pt idx="37468">
                  <c:v>0.80190960648148157</c:v>
                </c:pt>
                <c:pt idx="37469">
                  <c:v>0.80191168981481475</c:v>
                </c:pt>
                <c:pt idx="37470">
                  <c:v>0.80191377314814816</c:v>
                </c:pt>
                <c:pt idx="37471">
                  <c:v>0.80191620370370365</c:v>
                </c:pt>
                <c:pt idx="37472">
                  <c:v>0.80191828703703705</c:v>
                </c:pt>
                <c:pt idx="37473">
                  <c:v>0.80192037037037034</c:v>
                </c:pt>
                <c:pt idx="37474">
                  <c:v>0.80192245370370374</c:v>
                </c:pt>
                <c:pt idx="37475">
                  <c:v>0.8019245601851851</c:v>
                </c:pt>
                <c:pt idx="37476">
                  <c:v>0.80192696759259263</c:v>
                </c:pt>
                <c:pt idx="37477">
                  <c:v>0.80192905092592592</c:v>
                </c:pt>
                <c:pt idx="37478">
                  <c:v>0.80193114583333325</c:v>
                </c:pt>
                <c:pt idx="37479">
                  <c:v>0.80193321759259251</c:v>
                </c:pt>
                <c:pt idx="37480">
                  <c:v>0.80193564814814822</c:v>
                </c:pt>
                <c:pt idx="37481">
                  <c:v>0.8019377314814814</c:v>
                </c:pt>
                <c:pt idx="37482">
                  <c:v>0.80194017361111103</c:v>
                </c:pt>
                <c:pt idx="37483">
                  <c:v>0.80194224537037029</c:v>
                </c:pt>
                <c:pt idx="37484">
                  <c:v>0.80194432870370369</c:v>
                </c:pt>
                <c:pt idx="37485">
                  <c:v>0.80194641203703698</c:v>
                </c:pt>
                <c:pt idx="37486">
                  <c:v>0.80194849537037038</c:v>
                </c:pt>
                <c:pt idx="37487">
                  <c:v>0.80195092592592587</c:v>
                </c:pt>
                <c:pt idx="37488">
                  <c:v>0.80195300925925928</c:v>
                </c:pt>
                <c:pt idx="37489">
                  <c:v>0.80195509259259257</c:v>
                </c:pt>
                <c:pt idx="37490">
                  <c:v>0.80195717592592597</c:v>
                </c:pt>
                <c:pt idx="37491">
                  <c:v>0.80195925925925915</c:v>
                </c:pt>
                <c:pt idx="37492">
                  <c:v>0.80196168981481486</c:v>
                </c:pt>
                <c:pt idx="37493">
                  <c:v>0.80196516203703705</c:v>
                </c:pt>
                <c:pt idx="37494">
                  <c:v>0.80196724537037045</c:v>
                </c:pt>
                <c:pt idx="37495">
                  <c:v>0.80196934027777778</c:v>
                </c:pt>
                <c:pt idx="37496">
                  <c:v>0.80197210648148154</c:v>
                </c:pt>
                <c:pt idx="37497">
                  <c:v>0.80197420138888897</c:v>
                </c:pt>
                <c:pt idx="37498">
                  <c:v>0.80197627314814823</c:v>
                </c:pt>
                <c:pt idx="37499">
                  <c:v>0.80197905092592592</c:v>
                </c:pt>
                <c:pt idx="37500">
                  <c:v>0.80198113425925932</c:v>
                </c:pt>
                <c:pt idx="37501">
                  <c:v>0.80198356481481481</c:v>
                </c:pt>
                <c:pt idx="37502">
                  <c:v>0.80198564814814821</c:v>
                </c:pt>
                <c:pt idx="37503">
                  <c:v>0.8019877314814815</c:v>
                </c:pt>
                <c:pt idx="37504">
                  <c:v>0.80198983796296297</c:v>
                </c:pt>
                <c:pt idx="37505">
                  <c:v>0.80199224537037039</c:v>
                </c:pt>
                <c:pt idx="37506">
                  <c:v>0.8019943287037038</c:v>
                </c:pt>
                <c:pt idx="37507">
                  <c:v>0.80199641203703698</c:v>
                </c:pt>
                <c:pt idx="37508">
                  <c:v>0.80199918981481488</c:v>
                </c:pt>
                <c:pt idx="37509">
                  <c:v>0.80200162037037037</c:v>
                </c:pt>
                <c:pt idx="37510">
                  <c:v>0.80200370370370377</c:v>
                </c:pt>
                <c:pt idx="37511">
                  <c:v>0.80200613425925926</c:v>
                </c:pt>
                <c:pt idx="37512">
                  <c:v>0.80200821759259266</c:v>
                </c:pt>
                <c:pt idx="37513">
                  <c:v>0.80201099537037035</c:v>
                </c:pt>
                <c:pt idx="37514">
                  <c:v>0.80201307870370364</c:v>
                </c:pt>
                <c:pt idx="37515">
                  <c:v>0.80201516203703704</c:v>
                </c:pt>
                <c:pt idx="37516">
                  <c:v>0.80201724537037034</c:v>
                </c:pt>
                <c:pt idx="37517">
                  <c:v>0.80202002314814813</c:v>
                </c:pt>
                <c:pt idx="37518">
                  <c:v>0.80202177083333337</c:v>
                </c:pt>
                <c:pt idx="37519">
                  <c:v>0.80202384259259263</c:v>
                </c:pt>
                <c:pt idx="37520">
                  <c:v>0.80202592592592603</c:v>
                </c:pt>
                <c:pt idx="37521">
                  <c:v>0.80202800925925921</c:v>
                </c:pt>
                <c:pt idx="37522">
                  <c:v>0.80203043981481492</c:v>
                </c:pt>
                <c:pt idx="37523">
                  <c:v>0.8020325231481481</c:v>
                </c:pt>
                <c:pt idx="37524">
                  <c:v>0.8020353009259259</c:v>
                </c:pt>
                <c:pt idx="37525">
                  <c:v>0.80203809027777773</c:v>
                </c:pt>
                <c:pt idx="37526">
                  <c:v>0.80204016203703699</c:v>
                </c:pt>
                <c:pt idx="37527">
                  <c:v>0.80204259259259258</c:v>
                </c:pt>
                <c:pt idx="37528">
                  <c:v>0.80204537037037038</c:v>
                </c:pt>
                <c:pt idx="37529">
                  <c:v>0.80204745370370378</c:v>
                </c:pt>
                <c:pt idx="37530">
                  <c:v>0.80204952546296304</c:v>
                </c:pt>
                <c:pt idx="37531">
                  <c:v>0.80205162037037037</c:v>
                </c:pt>
                <c:pt idx="37532">
                  <c:v>0.80205372685185183</c:v>
                </c:pt>
                <c:pt idx="37533">
                  <c:v>0.80205614583333329</c:v>
                </c:pt>
                <c:pt idx="37534">
                  <c:v>0.80205821759259255</c:v>
                </c:pt>
                <c:pt idx="37535">
                  <c:v>0.80206030092592595</c:v>
                </c:pt>
                <c:pt idx="37536">
                  <c:v>0.80206238425925924</c:v>
                </c:pt>
                <c:pt idx="37537">
                  <c:v>0.80206446759259264</c:v>
                </c:pt>
                <c:pt idx="37538">
                  <c:v>0.80206699074074084</c:v>
                </c:pt>
                <c:pt idx="37539">
                  <c:v>0.80206863425925923</c:v>
                </c:pt>
                <c:pt idx="37540">
                  <c:v>0.80207211805555556</c:v>
                </c:pt>
                <c:pt idx="37541">
                  <c:v>0.80207418981481482</c:v>
                </c:pt>
                <c:pt idx="37542">
                  <c:v>0.80207627314814811</c:v>
                </c:pt>
                <c:pt idx="37543">
                  <c:v>0.80207835648148151</c:v>
                </c:pt>
                <c:pt idx="37544">
                  <c:v>0.80208043981481481</c:v>
                </c:pt>
                <c:pt idx="37545">
                  <c:v>0.80208252314814821</c:v>
                </c:pt>
                <c:pt idx="37546">
                  <c:v>0.80208459490740747</c:v>
                </c:pt>
                <c:pt idx="37547">
                  <c:v>0.80208670138888882</c:v>
                </c:pt>
                <c:pt idx="37548">
                  <c:v>0.80208946759259259</c:v>
                </c:pt>
                <c:pt idx="37549">
                  <c:v>0.80209155092592599</c:v>
                </c:pt>
                <c:pt idx="37550">
                  <c:v>0.80209364583333331</c:v>
                </c:pt>
                <c:pt idx="37551">
                  <c:v>0.80209571759259257</c:v>
                </c:pt>
                <c:pt idx="37552">
                  <c:v>0.80209814814814806</c:v>
                </c:pt>
                <c:pt idx="37553">
                  <c:v>0.80210023148148146</c:v>
                </c:pt>
                <c:pt idx="37554">
                  <c:v>0.80210300925925926</c:v>
                </c:pt>
                <c:pt idx="37555">
                  <c:v>0.80210543981481486</c:v>
                </c:pt>
                <c:pt idx="37556">
                  <c:v>0.80210751157407412</c:v>
                </c:pt>
                <c:pt idx="37557">
                  <c:v>0.80211030092592595</c:v>
                </c:pt>
                <c:pt idx="37558">
                  <c:v>0.80211239583333338</c:v>
                </c:pt>
                <c:pt idx="37559">
                  <c:v>0.80211516203703714</c:v>
                </c:pt>
                <c:pt idx="37560">
                  <c:v>0.80211724537037032</c:v>
                </c:pt>
                <c:pt idx="37561">
                  <c:v>0.80211932870370373</c:v>
                </c:pt>
                <c:pt idx="37562">
                  <c:v>0.80212141203703702</c:v>
                </c:pt>
                <c:pt idx="37563">
                  <c:v>0.80212349537037042</c:v>
                </c:pt>
                <c:pt idx="37564">
                  <c:v>0.80212662037037041</c:v>
                </c:pt>
                <c:pt idx="37565">
                  <c:v>0.8021293981481481</c:v>
                </c:pt>
                <c:pt idx="37566">
                  <c:v>0.8021314814814815</c:v>
                </c:pt>
                <c:pt idx="37567">
                  <c:v>0.80213356481481479</c:v>
                </c:pt>
                <c:pt idx="37568">
                  <c:v>0.80213564814814819</c:v>
                </c:pt>
                <c:pt idx="37569">
                  <c:v>0.80213807870370368</c:v>
                </c:pt>
                <c:pt idx="37570">
                  <c:v>0.80213981481481478</c:v>
                </c:pt>
                <c:pt idx="37571">
                  <c:v>0.80214190972222221</c:v>
                </c:pt>
                <c:pt idx="37572">
                  <c:v>0.80214432870370367</c:v>
                </c:pt>
                <c:pt idx="37573">
                  <c:v>0.80214641203703707</c:v>
                </c:pt>
                <c:pt idx="37574">
                  <c:v>0.80214849537037036</c:v>
                </c:pt>
                <c:pt idx="37575">
                  <c:v>0.80215023148148157</c:v>
                </c:pt>
                <c:pt idx="37576">
                  <c:v>0.80215300925925925</c:v>
                </c:pt>
                <c:pt idx="37577">
                  <c:v>0.80215612268518521</c:v>
                </c:pt>
                <c:pt idx="37578">
                  <c:v>0.80215821759259265</c:v>
                </c:pt>
                <c:pt idx="37579">
                  <c:v>0.80216134259259253</c:v>
                </c:pt>
                <c:pt idx="37580">
                  <c:v>0.80216412037037044</c:v>
                </c:pt>
                <c:pt idx="37581">
                  <c:v>0.80216620370370373</c:v>
                </c:pt>
                <c:pt idx="37582">
                  <c:v>0.80216863425925933</c:v>
                </c:pt>
                <c:pt idx="37583">
                  <c:v>0.80217071759259262</c:v>
                </c:pt>
                <c:pt idx="37584">
                  <c:v>0.80217245370370371</c:v>
                </c:pt>
                <c:pt idx="37585">
                  <c:v>0.80217453703703701</c:v>
                </c:pt>
                <c:pt idx="37586">
                  <c:v>0.80217627314814821</c:v>
                </c:pt>
                <c:pt idx="37587">
                  <c:v>0.80217903935185186</c:v>
                </c:pt>
                <c:pt idx="37588">
                  <c:v>0.80218112268518516</c:v>
                </c:pt>
                <c:pt idx="37589">
                  <c:v>0.80218390046296306</c:v>
                </c:pt>
                <c:pt idx="37590">
                  <c:v>0.80218599537037039</c:v>
                </c:pt>
                <c:pt idx="37591">
                  <c:v>0.80218807870370368</c:v>
                </c:pt>
                <c:pt idx="37592">
                  <c:v>0.80219016203703708</c:v>
                </c:pt>
                <c:pt idx="37593">
                  <c:v>0.80219293981481476</c:v>
                </c:pt>
                <c:pt idx="37594">
                  <c:v>0.80219502314814817</c:v>
                </c:pt>
                <c:pt idx="37595">
                  <c:v>0.8021971180555556</c:v>
                </c:pt>
                <c:pt idx="37596">
                  <c:v>0.80219918981481486</c:v>
                </c:pt>
                <c:pt idx="37597">
                  <c:v>0.80220162037037035</c:v>
                </c:pt>
                <c:pt idx="37598">
                  <c:v>0.80220370370370375</c:v>
                </c:pt>
                <c:pt idx="37599">
                  <c:v>0.8022058680555556</c:v>
                </c:pt>
                <c:pt idx="37600">
                  <c:v>0.80220856481481484</c:v>
                </c:pt>
                <c:pt idx="37601">
                  <c:v>0.80221064814814813</c:v>
                </c:pt>
                <c:pt idx="37602">
                  <c:v>0.80221273148148153</c:v>
                </c:pt>
                <c:pt idx="37603">
                  <c:v>0.80221481481481483</c:v>
                </c:pt>
                <c:pt idx="37604">
                  <c:v>0.80221740740740743</c:v>
                </c:pt>
                <c:pt idx="37605">
                  <c:v>0.80222071759259261</c:v>
                </c:pt>
                <c:pt idx="37606">
                  <c:v>0.80222280092592591</c:v>
                </c:pt>
                <c:pt idx="37607">
                  <c:v>0.80222488425925931</c:v>
                </c:pt>
                <c:pt idx="37608">
                  <c:v>0.80222696759259249</c:v>
                </c:pt>
                <c:pt idx="37609">
                  <c:v>0.8022293981481482</c:v>
                </c:pt>
                <c:pt idx="37610">
                  <c:v>0.80223113425925929</c:v>
                </c:pt>
                <c:pt idx="37611">
                  <c:v>0.80223322916666673</c:v>
                </c:pt>
                <c:pt idx="37612">
                  <c:v>0.80223530092592599</c:v>
                </c:pt>
                <c:pt idx="37613">
                  <c:v>0.80223807870370367</c:v>
                </c:pt>
                <c:pt idx="37614">
                  <c:v>0.80224016203703707</c:v>
                </c:pt>
                <c:pt idx="37615">
                  <c:v>0.80224261574074074</c:v>
                </c:pt>
                <c:pt idx="37616">
                  <c:v>0.80224537037037036</c:v>
                </c:pt>
                <c:pt idx="37617">
                  <c:v>0.80224745370370376</c:v>
                </c:pt>
                <c:pt idx="37618">
                  <c:v>0.80224953703703694</c:v>
                </c:pt>
                <c:pt idx="37619">
                  <c:v>0.80225196759259265</c:v>
                </c:pt>
                <c:pt idx="37620">
                  <c:v>0.80225370370370364</c:v>
                </c:pt>
                <c:pt idx="37621">
                  <c:v>0.80225578703703704</c:v>
                </c:pt>
                <c:pt idx="37622">
                  <c:v>0.80225856481481472</c:v>
                </c:pt>
                <c:pt idx="37623">
                  <c:v>0.80226064814814813</c:v>
                </c:pt>
                <c:pt idx="37624">
                  <c:v>0.80226273148148142</c:v>
                </c:pt>
                <c:pt idx="37625">
                  <c:v>0.80226446759259262</c:v>
                </c:pt>
                <c:pt idx="37626">
                  <c:v>0.80226620370370372</c:v>
                </c:pt>
                <c:pt idx="37627">
                  <c:v>0.80226828703703701</c:v>
                </c:pt>
                <c:pt idx="37628">
                  <c:v>0.80227106481481492</c:v>
                </c:pt>
                <c:pt idx="37629">
                  <c:v>0.8022731481481481</c:v>
                </c:pt>
                <c:pt idx="37630">
                  <c:v>0.80227533564814812</c:v>
                </c:pt>
                <c:pt idx="37631">
                  <c:v>0.80227800925925929</c:v>
                </c:pt>
                <c:pt idx="37632">
                  <c:v>0.80228078703703698</c:v>
                </c:pt>
                <c:pt idx="37633">
                  <c:v>0.80228321759259258</c:v>
                </c:pt>
                <c:pt idx="37634">
                  <c:v>0.80228530092592587</c:v>
                </c:pt>
                <c:pt idx="37635">
                  <c:v>0.80228738425925927</c:v>
                </c:pt>
                <c:pt idx="37636">
                  <c:v>0.80229015046296304</c:v>
                </c:pt>
                <c:pt idx="37637">
                  <c:v>0.80229223379629622</c:v>
                </c:pt>
                <c:pt idx="37638">
                  <c:v>0.80229431712962962</c:v>
                </c:pt>
                <c:pt idx="37639">
                  <c:v>0.80229710648148156</c:v>
                </c:pt>
                <c:pt idx="37640">
                  <c:v>0.80229923611111109</c:v>
                </c:pt>
                <c:pt idx="37641">
                  <c:v>0.80230127314814814</c:v>
                </c:pt>
                <c:pt idx="37642">
                  <c:v>0.8023033449074074</c:v>
                </c:pt>
                <c:pt idx="37643">
                  <c:v>0.80230578703703703</c:v>
                </c:pt>
                <c:pt idx="37644">
                  <c:v>0.8023078935185185</c:v>
                </c:pt>
                <c:pt idx="37645">
                  <c:v>0.80231005787037046</c:v>
                </c:pt>
                <c:pt idx="37646">
                  <c:v>0.80231239583333336</c:v>
                </c:pt>
                <c:pt idx="37647">
                  <c:v>0.80231446759259262</c:v>
                </c:pt>
                <c:pt idx="37648">
                  <c:v>0.80231655092592591</c:v>
                </c:pt>
                <c:pt idx="37649">
                  <c:v>0.80231863425925931</c:v>
                </c:pt>
                <c:pt idx="37650">
                  <c:v>0.802321412037037</c:v>
                </c:pt>
                <c:pt idx="37651">
                  <c:v>0.8023231481481482</c:v>
                </c:pt>
                <c:pt idx="37652">
                  <c:v>0.80232525462962956</c:v>
                </c:pt>
                <c:pt idx="37653">
                  <c:v>0.80232835648148149</c:v>
                </c:pt>
                <c:pt idx="37654">
                  <c:v>0.80233078703703697</c:v>
                </c:pt>
                <c:pt idx="37655">
                  <c:v>0.80233356481481488</c:v>
                </c:pt>
                <c:pt idx="37656">
                  <c:v>0.80233703703703707</c:v>
                </c:pt>
                <c:pt idx="37657">
                  <c:v>0.80233910879629633</c:v>
                </c:pt>
                <c:pt idx="37658">
                  <c:v>0.80234155092592596</c:v>
                </c:pt>
                <c:pt idx="37659">
                  <c:v>0.80234363425925925</c:v>
                </c:pt>
                <c:pt idx="37660">
                  <c:v>0.80234571759259266</c:v>
                </c:pt>
                <c:pt idx="37661">
                  <c:v>0.80234756944444452</c:v>
                </c:pt>
                <c:pt idx="37662">
                  <c:v>0.8023505671296296</c:v>
                </c:pt>
                <c:pt idx="37663">
                  <c:v>0.80235231481481473</c:v>
                </c:pt>
                <c:pt idx="37664">
                  <c:v>0.80235439814814813</c:v>
                </c:pt>
                <c:pt idx="37665">
                  <c:v>0.80235718750000007</c:v>
                </c:pt>
                <c:pt idx="37666">
                  <c:v>0.80235891203703702</c:v>
                </c:pt>
                <c:pt idx="37667">
                  <c:v>0.80236099537037031</c:v>
                </c:pt>
                <c:pt idx="37668">
                  <c:v>0.80236307870370371</c:v>
                </c:pt>
                <c:pt idx="37669">
                  <c:v>0.8023658564814814</c:v>
                </c:pt>
                <c:pt idx="37670">
                  <c:v>0.80236795138888883</c:v>
                </c:pt>
                <c:pt idx="37671">
                  <c:v>0.8023707175925926</c:v>
                </c:pt>
                <c:pt idx="37672">
                  <c:v>0.802372800925926</c:v>
                </c:pt>
                <c:pt idx="37673">
                  <c:v>0.80237488425925918</c:v>
                </c:pt>
                <c:pt idx="37674">
                  <c:v>0.80237696759259258</c:v>
                </c:pt>
                <c:pt idx="37675">
                  <c:v>0.80237905092592587</c:v>
                </c:pt>
                <c:pt idx="37676">
                  <c:v>0.80238113425925928</c:v>
                </c:pt>
                <c:pt idx="37677">
                  <c:v>0.80238321759259257</c:v>
                </c:pt>
                <c:pt idx="37678">
                  <c:v>0.80238564814814817</c:v>
                </c:pt>
                <c:pt idx="37679">
                  <c:v>0.80238773148148146</c:v>
                </c:pt>
                <c:pt idx="37680">
                  <c:v>0.80239016203703706</c:v>
                </c:pt>
                <c:pt idx="37681">
                  <c:v>0.80239224537037035</c:v>
                </c:pt>
                <c:pt idx="37682">
                  <c:v>0.80239398148148144</c:v>
                </c:pt>
                <c:pt idx="37683">
                  <c:v>0.80239608796296302</c:v>
                </c:pt>
                <c:pt idx="37684">
                  <c:v>0.80239884259259264</c:v>
                </c:pt>
                <c:pt idx="37685">
                  <c:v>0.80240092592592582</c:v>
                </c:pt>
                <c:pt idx="37686">
                  <c:v>0.80240302083333337</c:v>
                </c:pt>
                <c:pt idx="37687">
                  <c:v>0.80240509259259263</c:v>
                </c:pt>
                <c:pt idx="37688">
                  <c:v>0.80240752314814812</c:v>
                </c:pt>
                <c:pt idx="37689">
                  <c:v>0.80240960648148152</c:v>
                </c:pt>
                <c:pt idx="37690">
                  <c:v>0.80241168981481481</c:v>
                </c:pt>
                <c:pt idx="37691">
                  <c:v>0.8024144675925925</c:v>
                </c:pt>
                <c:pt idx="37692">
                  <c:v>0.8024172453703704</c:v>
                </c:pt>
                <c:pt idx="37693">
                  <c:v>0.80241967592592589</c:v>
                </c:pt>
                <c:pt idx="37694">
                  <c:v>0.8024224537037038</c:v>
                </c:pt>
                <c:pt idx="37695">
                  <c:v>0.80242453703703698</c:v>
                </c:pt>
                <c:pt idx="37696">
                  <c:v>0.80242660879629624</c:v>
                </c:pt>
                <c:pt idx="37697">
                  <c:v>0.80242872685185185</c:v>
                </c:pt>
                <c:pt idx="37698">
                  <c:v>0.80243078703703707</c:v>
                </c:pt>
                <c:pt idx="37699">
                  <c:v>0.80243356481481476</c:v>
                </c:pt>
                <c:pt idx="37700">
                  <c:v>0.80243564814814816</c:v>
                </c:pt>
                <c:pt idx="37701">
                  <c:v>0.80243773148148145</c:v>
                </c:pt>
                <c:pt idx="37702">
                  <c:v>0.80244052083333328</c:v>
                </c:pt>
                <c:pt idx="37703">
                  <c:v>0.80244261574074072</c:v>
                </c:pt>
                <c:pt idx="37704">
                  <c:v>0.80244467592592594</c:v>
                </c:pt>
                <c:pt idx="37705">
                  <c:v>0.80244675925925923</c:v>
                </c:pt>
                <c:pt idx="37706">
                  <c:v>0.80244918981481483</c:v>
                </c:pt>
                <c:pt idx="37707">
                  <c:v>0.8024509143518519</c:v>
                </c:pt>
                <c:pt idx="37708">
                  <c:v>0.8024530324074074</c:v>
                </c:pt>
                <c:pt idx="37709">
                  <c:v>0.80245509259259251</c:v>
                </c:pt>
                <c:pt idx="37710">
                  <c:v>0.80245787037037042</c:v>
                </c:pt>
                <c:pt idx="37711">
                  <c:v>0.80245995370370371</c:v>
                </c:pt>
                <c:pt idx="37712">
                  <c:v>0.80246203703703711</c:v>
                </c:pt>
                <c:pt idx="37713">
                  <c:v>0.8024637731481481</c:v>
                </c:pt>
                <c:pt idx="37714">
                  <c:v>0.802466550925926</c:v>
                </c:pt>
                <c:pt idx="37715">
                  <c:v>0.80246863425925918</c:v>
                </c:pt>
                <c:pt idx="37716">
                  <c:v>0.80247071759259259</c:v>
                </c:pt>
                <c:pt idx="37717">
                  <c:v>0.80247280092592588</c:v>
                </c:pt>
                <c:pt idx="37718">
                  <c:v>0.80247559027777771</c:v>
                </c:pt>
                <c:pt idx="37719">
                  <c:v>0.80247765046296304</c:v>
                </c:pt>
                <c:pt idx="37720">
                  <c:v>0.80247974537037037</c:v>
                </c:pt>
                <c:pt idx="37721">
                  <c:v>0.80248217592592586</c:v>
                </c:pt>
                <c:pt idx="37722">
                  <c:v>0.80248495370370376</c:v>
                </c:pt>
                <c:pt idx="37723">
                  <c:v>0.80248738425925925</c:v>
                </c:pt>
                <c:pt idx="37724">
                  <c:v>0.80248945601851851</c:v>
                </c:pt>
                <c:pt idx="37725">
                  <c:v>0.80249189814814814</c:v>
                </c:pt>
                <c:pt idx="37726">
                  <c:v>0.80249398148148154</c:v>
                </c:pt>
                <c:pt idx="37727">
                  <c:v>0.80249606481481484</c:v>
                </c:pt>
                <c:pt idx="37728">
                  <c:v>0.80249849537037043</c:v>
                </c:pt>
                <c:pt idx="37729">
                  <c:v>0.80250056712962969</c:v>
                </c:pt>
                <c:pt idx="37730">
                  <c:v>0.80250300925925933</c:v>
                </c:pt>
                <c:pt idx="37731">
                  <c:v>0.80250579861111104</c:v>
                </c:pt>
                <c:pt idx="37732">
                  <c:v>0.8025082175925925</c:v>
                </c:pt>
                <c:pt idx="37733">
                  <c:v>0.80250997685185188</c:v>
                </c:pt>
                <c:pt idx="37734">
                  <c:v>0.80251271990740747</c:v>
                </c:pt>
                <c:pt idx="37735">
                  <c:v>0.80251517361111102</c:v>
                </c:pt>
                <c:pt idx="37736">
                  <c:v>0.80251793981481478</c:v>
                </c:pt>
                <c:pt idx="37737">
                  <c:v>0.80252071759259269</c:v>
                </c:pt>
                <c:pt idx="37738">
                  <c:v>0.80252315972222232</c:v>
                </c:pt>
                <c:pt idx="37739">
                  <c:v>0.80252521990740744</c:v>
                </c:pt>
                <c:pt idx="37740">
                  <c:v>0.80252799768518512</c:v>
                </c:pt>
                <c:pt idx="37741">
                  <c:v>0.80253009259259256</c:v>
                </c:pt>
                <c:pt idx="37742">
                  <c:v>0.80253217592592596</c:v>
                </c:pt>
                <c:pt idx="37743">
                  <c:v>0.80253428240740743</c:v>
                </c:pt>
                <c:pt idx="37744">
                  <c:v>0.80253703703703705</c:v>
                </c:pt>
                <c:pt idx="37745">
                  <c:v>0.80253947916666668</c:v>
                </c:pt>
                <c:pt idx="37746">
                  <c:v>0.80254224537037044</c:v>
                </c:pt>
                <c:pt idx="37747">
                  <c:v>0.80254537037037033</c:v>
                </c:pt>
                <c:pt idx="37748">
                  <c:v>0.80254744212962958</c:v>
                </c:pt>
                <c:pt idx="37749">
                  <c:v>0.80254953703703702</c:v>
                </c:pt>
                <c:pt idx="37750">
                  <c:v>0.8025516435185186</c:v>
                </c:pt>
                <c:pt idx="37751">
                  <c:v>0.80255439814814811</c:v>
                </c:pt>
                <c:pt idx="37752">
                  <c:v>0.80255612268518517</c:v>
                </c:pt>
                <c:pt idx="37753">
                  <c:v>0.8025582175925926</c:v>
                </c:pt>
                <c:pt idx="37754">
                  <c:v>0.80256030092592601</c:v>
                </c:pt>
                <c:pt idx="37755">
                  <c:v>0.80256238425925919</c:v>
                </c:pt>
                <c:pt idx="37756">
                  <c:v>0.8025646296296296</c:v>
                </c:pt>
                <c:pt idx="37757">
                  <c:v>0.80256725694444453</c:v>
                </c:pt>
                <c:pt idx="37758">
                  <c:v>0.80256932870370379</c:v>
                </c:pt>
                <c:pt idx="37759">
                  <c:v>0.80257174768518524</c:v>
                </c:pt>
                <c:pt idx="37760">
                  <c:v>0.8025738541666666</c:v>
                </c:pt>
                <c:pt idx="37761">
                  <c:v>0.80257594907407404</c:v>
                </c:pt>
                <c:pt idx="37762">
                  <c:v>0.80257835648148157</c:v>
                </c:pt>
                <c:pt idx="37763">
                  <c:v>0.80258043981481475</c:v>
                </c:pt>
                <c:pt idx="37764">
                  <c:v>0.80258251157407401</c:v>
                </c:pt>
                <c:pt idx="37765">
                  <c:v>0.80258460648148144</c:v>
                </c:pt>
                <c:pt idx="37766">
                  <c:v>0.80258738425925935</c:v>
                </c:pt>
                <c:pt idx="37767">
                  <c:v>0.80258946759259253</c:v>
                </c:pt>
                <c:pt idx="37768">
                  <c:v>0.80259122685185191</c:v>
                </c:pt>
                <c:pt idx="37769">
                  <c:v>0.80259331018518509</c:v>
                </c:pt>
                <c:pt idx="37770">
                  <c:v>0.80259537037037043</c:v>
                </c:pt>
                <c:pt idx="37771">
                  <c:v>0.80259813657407408</c:v>
                </c:pt>
                <c:pt idx="37772">
                  <c:v>0.80260023148148152</c:v>
                </c:pt>
                <c:pt idx="37773">
                  <c:v>0.80260195601851858</c:v>
                </c:pt>
                <c:pt idx="37774">
                  <c:v>0.8026040509259259</c:v>
                </c:pt>
                <c:pt idx="37775">
                  <c:v>0.80260648148148139</c:v>
                </c:pt>
                <c:pt idx="37776">
                  <c:v>0.8026085648148148</c:v>
                </c:pt>
                <c:pt idx="37777">
                  <c:v>0.80261065972222223</c:v>
                </c:pt>
                <c:pt idx="37778">
                  <c:v>0.80261412037037039</c:v>
                </c:pt>
                <c:pt idx="37779">
                  <c:v>0.80261620370370368</c:v>
                </c:pt>
                <c:pt idx="37780">
                  <c:v>0.80261878472222226</c:v>
                </c:pt>
                <c:pt idx="37781">
                  <c:v>0.80262035879629634</c:v>
                </c:pt>
                <c:pt idx="37782">
                  <c:v>0.8026220833333334</c:v>
                </c:pt>
                <c:pt idx="37783">
                  <c:v>0.80262416666666658</c:v>
                </c:pt>
                <c:pt idx="37784">
                  <c:v>0.80262626157407402</c:v>
                </c:pt>
                <c:pt idx="37785">
                  <c:v>0.80262834490740742</c:v>
                </c:pt>
                <c:pt idx="37786">
                  <c:v>0.80263077546296291</c:v>
                </c:pt>
                <c:pt idx="37787">
                  <c:v>0.80263285879629631</c:v>
                </c:pt>
                <c:pt idx="37788">
                  <c:v>0.80263425925925924</c:v>
                </c:pt>
                <c:pt idx="37789">
                  <c:v>0.802635636574074</c:v>
                </c:pt>
                <c:pt idx="37790">
                  <c:v>0.8026363310185185</c:v>
                </c:pt>
                <c:pt idx="37791">
                  <c:v>0.8026373726851852</c:v>
                </c:pt>
                <c:pt idx="37792">
                  <c:v>0.8026384143518519</c:v>
                </c:pt>
                <c:pt idx="37793">
                  <c:v>0.80263910879629619</c:v>
                </c:pt>
                <c:pt idx="37794">
                  <c:v>0.80264048611111116</c:v>
                </c:pt>
                <c:pt idx="37795">
                  <c:v>0.80264152777777775</c:v>
                </c:pt>
                <c:pt idx="37796">
                  <c:v>0.80264256944444445</c:v>
                </c:pt>
                <c:pt idx="37797">
                  <c:v>0.80264362268518508</c:v>
                </c:pt>
                <c:pt idx="37798">
                  <c:v>0.80264431712962958</c:v>
                </c:pt>
                <c:pt idx="37799">
                  <c:v>0.80264535879629628</c:v>
                </c:pt>
                <c:pt idx="37800">
                  <c:v>0.80264640046296298</c:v>
                </c:pt>
                <c:pt idx="37801">
                  <c:v>0.80264710648148141</c:v>
                </c:pt>
                <c:pt idx="37802">
                  <c:v>0.80264780092592591</c:v>
                </c:pt>
                <c:pt idx="37803">
                  <c:v>0.80264849537037042</c:v>
                </c:pt>
                <c:pt idx="37804">
                  <c:v>0.80264952546296298</c:v>
                </c:pt>
                <c:pt idx="37805">
                  <c:v>0.80265023148148151</c:v>
                </c:pt>
                <c:pt idx="37806">
                  <c:v>0.80265126157407407</c:v>
                </c:pt>
                <c:pt idx="37807">
                  <c:v>0.80265196759259261</c:v>
                </c:pt>
                <c:pt idx="37808">
                  <c:v>0.80265299768518517</c:v>
                </c:pt>
                <c:pt idx="37809">
                  <c:v>0.8026537037037037</c:v>
                </c:pt>
                <c:pt idx="37810">
                  <c:v>0.80265473379629626</c:v>
                </c:pt>
                <c:pt idx="37811">
                  <c:v>0.8026554398148148</c:v>
                </c:pt>
                <c:pt idx="37812">
                  <c:v>0.80265646990740747</c:v>
                </c:pt>
                <c:pt idx="37813">
                  <c:v>0.80265718750000004</c:v>
                </c:pt>
                <c:pt idx="37814">
                  <c:v>0.80265820601851845</c:v>
                </c:pt>
                <c:pt idx="37815">
                  <c:v>0.8026589120370371</c:v>
                </c:pt>
                <c:pt idx="37816">
                  <c:v>0.80265994212962966</c:v>
                </c:pt>
                <c:pt idx="37817">
                  <c:v>0.80266064814814808</c:v>
                </c:pt>
                <c:pt idx="37818">
                  <c:v>0.80266168981481478</c:v>
                </c:pt>
                <c:pt idx="37819">
                  <c:v>0.80266238425925929</c:v>
                </c:pt>
                <c:pt idx="37820">
                  <c:v>0.80266341435185184</c:v>
                </c:pt>
                <c:pt idx="37821">
                  <c:v>0.80266412037037027</c:v>
                </c:pt>
                <c:pt idx="37822">
                  <c:v>0.80266515046296305</c:v>
                </c:pt>
                <c:pt idx="37823">
                  <c:v>0.80266586805555562</c:v>
                </c:pt>
                <c:pt idx="37824">
                  <c:v>0.80266688657407403</c:v>
                </c:pt>
                <c:pt idx="37825">
                  <c:v>0.80266759259259268</c:v>
                </c:pt>
                <c:pt idx="37826">
                  <c:v>0.80266862268518524</c:v>
                </c:pt>
                <c:pt idx="37827">
                  <c:v>0.80266932870370367</c:v>
                </c:pt>
                <c:pt idx="37828">
                  <c:v>0.80267035879629622</c:v>
                </c:pt>
                <c:pt idx="37829">
                  <c:v>0.80267107638888879</c:v>
                </c:pt>
                <c:pt idx="37830">
                  <c:v>0.80267209490740743</c:v>
                </c:pt>
                <c:pt idx="37831">
                  <c:v>0.8026728125</c:v>
                </c:pt>
                <c:pt idx="37832">
                  <c:v>0.80267383101851852</c:v>
                </c:pt>
                <c:pt idx="37833">
                  <c:v>0.80267452546296303</c:v>
                </c:pt>
                <c:pt idx="37834">
                  <c:v>0.80267556712962962</c:v>
                </c:pt>
                <c:pt idx="37835">
                  <c:v>0.80267627314814816</c:v>
                </c:pt>
                <c:pt idx="37836">
                  <c:v>0.80267730324074071</c:v>
                </c:pt>
                <c:pt idx="37837">
                  <c:v>0.80267802083333339</c:v>
                </c:pt>
                <c:pt idx="37838">
                  <c:v>0.80267905092592595</c:v>
                </c:pt>
                <c:pt idx="37839">
                  <c:v>0.80267974537037035</c:v>
                </c:pt>
                <c:pt idx="37840">
                  <c:v>0.8026807754629629</c:v>
                </c:pt>
                <c:pt idx="37841">
                  <c:v>0.80268148148148155</c:v>
                </c:pt>
                <c:pt idx="37842">
                  <c:v>0.80268251157407411</c:v>
                </c:pt>
                <c:pt idx="37843">
                  <c:v>0.80268321759259254</c:v>
                </c:pt>
                <c:pt idx="37844">
                  <c:v>0.80268424768518509</c:v>
                </c:pt>
                <c:pt idx="37845">
                  <c:v>0.80268496527777777</c:v>
                </c:pt>
                <c:pt idx="37846">
                  <c:v>0.8026859837962963</c:v>
                </c:pt>
                <c:pt idx="37847">
                  <c:v>0.80268668981481472</c:v>
                </c:pt>
                <c:pt idx="37848">
                  <c:v>0.8026877199074075</c:v>
                </c:pt>
                <c:pt idx="37849">
                  <c:v>0.80268843749999996</c:v>
                </c:pt>
                <c:pt idx="37850">
                  <c:v>0.80268946759259263</c:v>
                </c:pt>
                <c:pt idx="37851">
                  <c:v>0.8026901851851852</c:v>
                </c:pt>
                <c:pt idx="37852">
                  <c:v>0.80269119212962969</c:v>
                </c:pt>
                <c:pt idx="37853">
                  <c:v>0.80269193287037044</c:v>
                </c:pt>
                <c:pt idx="37854">
                  <c:v>0.80269292824074068</c:v>
                </c:pt>
                <c:pt idx="37855">
                  <c:v>0.80269364583333325</c:v>
                </c:pt>
                <c:pt idx="37856">
                  <c:v>0.80269466435185188</c:v>
                </c:pt>
                <c:pt idx="37857">
                  <c:v>0.80269538194444445</c:v>
                </c:pt>
                <c:pt idx="37858">
                  <c:v>0.80269640046296298</c:v>
                </c:pt>
                <c:pt idx="37859">
                  <c:v>0.80269709490740737</c:v>
                </c:pt>
                <c:pt idx="37860">
                  <c:v>0.80269812500000004</c:v>
                </c:pt>
                <c:pt idx="37861">
                  <c:v>0.80269952546296297</c:v>
                </c:pt>
                <c:pt idx="37862">
                  <c:v>0.80270056712962967</c:v>
                </c:pt>
                <c:pt idx="37863">
                  <c:v>0.80270160879629626</c:v>
                </c:pt>
                <c:pt idx="37864">
                  <c:v>0.80270232638888883</c:v>
                </c:pt>
                <c:pt idx="37865">
                  <c:v>0.80270336805555553</c:v>
                </c:pt>
                <c:pt idx="37866">
                  <c:v>0.80270475694444443</c:v>
                </c:pt>
                <c:pt idx="37867">
                  <c:v>0.80270577546296307</c:v>
                </c:pt>
                <c:pt idx="37868">
                  <c:v>0.80270681712962955</c:v>
                </c:pt>
                <c:pt idx="37869">
                  <c:v>0.80270753472222223</c:v>
                </c:pt>
                <c:pt idx="37870">
                  <c:v>0.80270855324074075</c:v>
                </c:pt>
                <c:pt idx="37871">
                  <c:v>0.80270925925925918</c:v>
                </c:pt>
                <c:pt idx="37872">
                  <c:v>0.80271030092592588</c:v>
                </c:pt>
                <c:pt idx="37873">
                  <c:v>0.80271099537037038</c:v>
                </c:pt>
                <c:pt idx="37874">
                  <c:v>0.80271202546296294</c:v>
                </c:pt>
                <c:pt idx="37875">
                  <c:v>0.80271273148148159</c:v>
                </c:pt>
                <c:pt idx="37876">
                  <c:v>0.80271376157407415</c:v>
                </c:pt>
                <c:pt idx="37877">
                  <c:v>0.80271446759259257</c:v>
                </c:pt>
                <c:pt idx="37878">
                  <c:v>0.80271549768518513</c:v>
                </c:pt>
                <c:pt idx="37879">
                  <c:v>0.8027162152777777</c:v>
                </c:pt>
                <c:pt idx="37880">
                  <c:v>0.80271723379629634</c:v>
                </c:pt>
                <c:pt idx="37881">
                  <c:v>0.80271795138888891</c:v>
                </c:pt>
                <c:pt idx="37882">
                  <c:v>0.80271896990740743</c:v>
                </c:pt>
                <c:pt idx="37883">
                  <c:v>0.80271968749999989</c:v>
                </c:pt>
                <c:pt idx="37884">
                  <c:v>0.80272071759259267</c:v>
                </c:pt>
                <c:pt idx="37885">
                  <c:v>0.80272141203703706</c:v>
                </c:pt>
                <c:pt idx="37886">
                  <c:v>0.80272244212962962</c:v>
                </c:pt>
                <c:pt idx="37887">
                  <c:v>0.8027231597222223</c:v>
                </c:pt>
                <c:pt idx="37888">
                  <c:v>0.80272417824074072</c:v>
                </c:pt>
                <c:pt idx="37889">
                  <c:v>0.80272489583333329</c:v>
                </c:pt>
                <c:pt idx="37890">
                  <c:v>0.80272591435185181</c:v>
                </c:pt>
                <c:pt idx="37891">
                  <c:v>0.80272663194444449</c:v>
                </c:pt>
                <c:pt idx="37892">
                  <c:v>0.80272765046296302</c:v>
                </c:pt>
                <c:pt idx="37893">
                  <c:v>0.80272836805555559</c:v>
                </c:pt>
                <c:pt idx="37894">
                  <c:v>0.802729386574074</c:v>
                </c:pt>
                <c:pt idx="37895">
                  <c:v>0.80273010416666668</c:v>
                </c:pt>
                <c:pt idx="37896">
                  <c:v>0.8027311574074073</c:v>
                </c:pt>
                <c:pt idx="37897">
                  <c:v>0.80273184027777778</c:v>
                </c:pt>
                <c:pt idx="37898">
                  <c:v>0.80273284722222227</c:v>
                </c:pt>
                <c:pt idx="37899">
                  <c:v>0.80273356481481484</c:v>
                </c:pt>
                <c:pt idx="37900">
                  <c:v>0.80273459490740739</c:v>
                </c:pt>
                <c:pt idx="37901">
                  <c:v>0.80273530092592582</c:v>
                </c:pt>
                <c:pt idx="37902">
                  <c:v>0.8027363310185186</c:v>
                </c:pt>
                <c:pt idx="37903">
                  <c:v>0.80273703703703703</c:v>
                </c:pt>
                <c:pt idx="37904">
                  <c:v>0.80273806712962958</c:v>
                </c:pt>
                <c:pt idx="37905">
                  <c:v>0.80273878472222215</c:v>
                </c:pt>
                <c:pt idx="37906">
                  <c:v>0.80273980324074079</c:v>
                </c:pt>
                <c:pt idx="37907">
                  <c:v>0.80274052083333336</c:v>
                </c:pt>
                <c:pt idx="37908">
                  <c:v>0.80274153935185188</c:v>
                </c:pt>
                <c:pt idx="37909">
                  <c:v>0.80274226851851849</c:v>
                </c:pt>
                <c:pt idx="37910">
                  <c:v>0.80274327546296298</c:v>
                </c:pt>
                <c:pt idx="37911">
                  <c:v>0.80274396990740737</c:v>
                </c:pt>
                <c:pt idx="37912">
                  <c:v>0.80274501157407407</c:v>
                </c:pt>
                <c:pt idx="37913">
                  <c:v>0.80274571759259261</c:v>
                </c:pt>
                <c:pt idx="37914">
                  <c:v>0.80274674768518517</c:v>
                </c:pt>
                <c:pt idx="37915">
                  <c:v>0.80274746527777774</c:v>
                </c:pt>
                <c:pt idx="37916">
                  <c:v>0.80274848379629626</c:v>
                </c:pt>
                <c:pt idx="37917">
                  <c:v>0.80274921296296287</c:v>
                </c:pt>
                <c:pt idx="37918">
                  <c:v>0.8027502314814815</c:v>
                </c:pt>
                <c:pt idx="37919">
                  <c:v>0.80275093749999993</c:v>
                </c:pt>
                <c:pt idx="37920">
                  <c:v>0.80275195601851845</c:v>
                </c:pt>
                <c:pt idx="37921">
                  <c:v>0.80275267361111113</c:v>
                </c:pt>
                <c:pt idx="37922">
                  <c:v>0.80275370370370369</c:v>
                </c:pt>
                <c:pt idx="37923">
                  <c:v>0.80275473379629636</c:v>
                </c:pt>
                <c:pt idx="37924">
                  <c:v>0.80275577546296295</c:v>
                </c:pt>
                <c:pt idx="37925">
                  <c:v>0.80275681712962965</c:v>
                </c:pt>
                <c:pt idx="37926">
                  <c:v>0.80275785879629635</c:v>
                </c:pt>
                <c:pt idx="37927">
                  <c:v>0.80275890046296305</c:v>
                </c:pt>
                <c:pt idx="37928">
                  <c:v>0.80275994212962953</c:v>
                </c:pt>
                <c:pt idx="37929">
                  <c:v>0.80276099537037038</c:v>
                </c:pt>
                <c:pt idx="37930">
                  <c:v>0.80276237268518524</c:v>
                </c:pt>
                <c:pt idx="37931">
                  <c:v>0.80276342592592587</c:v>
                </c:pt>
                <c:pt idx="37932">
                  <c:v>0.80276446759259257</c:v>
                </c:pt>
                <c:pt idx="37933">
                  <c:v>0.80276549768518513</c:v>
                </c:pt>
                <c:pt idx="37934">
                  <c:v>0.80276653935185183</c:v>
                </c:pt>
                <c:pt idx="37935">
                  <c:v>0.80276758101851853</c:v>
                </c:pt>
                <c:pt idx="37936">
                  <c:v>0.80276862268518512</c:v>
                </c:pt>
                <c:pt idx="37937">
                  <c:v>0.80276966435185182</c:v>
                </c:pt>
                <c:pt idx="37938">
                  <c:v>0.80277070601851852</c:v>
                </c:pt>
                <c:pt idx="37939">
                  <c:v>0.80277174768518522</c:v>
                </c:pt>
                <c:pt idx="37940">
                  <c:v>0.80277278935185192</c:v>
                </c:pt>
                <c:pt idx="37941">
                  <c:v>0.80277384259259266</c:v>
                </c:pt>
                <c:pt idx="37942">
                  <c:v>0.80277487268518521</c:v>
                </c:pt>
                <c:pt idx="37943">
                  <c:v>0.80277591435185192</c:v>
                </c:pt>
                <c:pt idx="37944">
                  <c:v>0.80277695601851862</c:v>
                </c:pt>
                <c:pt idx="37945">
                  <c:v>0.80277818287037039</c:v>
                </c:pt>
                <c:pt idx="37946">
                  <c:v>0.8027790393518518</c:v>
                </c:pt>
                <c:pt idx="37947">
                  <c:v>0.80278006944444436</c:v>
                </c:pt>
                <c:pt idx="37948">
                  <c:v>0.80278111111111106</c:v>
                </c:pt>
                <c:pt idx="37949">
                  <c:v>0.80278216435185179</c:v>
                </c:pt>
                <c:pt idx="37950">
                  <c:v>0.80278321759259264</c:v>
                </c:pt>
                <c:pt idx="37951">
                  <c:v>0.80278425925925923</c:v>
                </c:pt>
                <c:pt idx="37952">
                  <c:v>0.80278528935185189</c:v>
                </c:pt>
                <c:pt idx="37953">
                  <c:v>0.80278634259259263</c:v>
                </c:pt>
                <c:pt idx="37954">
                  <c:v>0.80278738425925933</c:v>
                </c:pt>
                <c:pt idx="37955">
                  <c:v>0.80278841435185189</c:v>
                </c:pt>
                <c:pt idx="37956">
                  <c:v>0.80278945601851859</c:v>
                </c:pt>
                <c:pt idx="37957">
                  <c:v>0.80279048611111115</c:v>
                </c:pt>
                <c:pt idx="37958">
                  <c:v>0.80279153935185177</c:v>
                </c:pt>
                <c:pt idx="37959">
                  <c:v>0.80279258101851847</c:v>
                </c:pt>
                <c:pt idx="37960">
                  <c:v>0.80279362268518517</c:v>
                </c:pt>
                <c:pt idx="37961">
                  <c:v>0.8027946759259259</c:v>
                </c:pt>
                <c:pt idx="37962">
                  <c:v>0.80279570601851846</c:v>
                </c:pt>
                <c:pt idx="37963">
                  <c:v>0.80279675925925931</c:v>
                </c:pt>
                <c:pt idx="37964">
                  <c:v>0.80279778935185186</c:v>
                </c:pt>
                <c:pt idx="37965">
                  <c:v>0.80279883101851857</c:v>
                </c:pt>
                <c:pt idx="37966">
                  <c:v>0.8027998842592593</c:v>
                </c:pt>
                <c:pt idx="37967">
                  <c:v>0.80280091435185186</c:v>
                </c:pt>
                <c:pt idx="37968">
                  <c:v>0.80280195601851856</c:v>
                </c:pt>
                <c:pt idx="37969">
                  <c:v>0.80280299768518526</c:v>
                </c:pt>
                <c:pt idx="37970">
                  <c:v>0.80280403935185196</c:v>
                </c:pt>
                <c:pt idx="37971">
                  <c:v>0.80280508101851844</c:v>
                </c:pt>
                <c:pt idx="37972">
                  <c:v>0.80280614583333332</c:v>
                </c:pt>
                <c:pt idx="37973">
                  <c:v>0.80280716435185184</c:v>
                </c:pt>
                <c:pt idx="37974">
                  <c:v>0.80280820601851854</c:v>
                </c:pt>
                <c:pt idx="37975">
                  <c:v>0.80280924768518513</c:v>
                </c:pt>
                <c:pt idx="37976">
                  <c:v>0.80281028935185184</c:v>
                </c:pt>
                <c:pt idx="37977">
                  <c:v>0.80281133101851854</c:v>
                </c:pt>
                <c:pt idx="37978">
                  <c:v>0.80281237268518524</c:v>
                </c:pt>
                <c:pt idx="37979">
                  <c:v>0.80281341435185183</c:v>
                </c:pt>
                <c:pt idx="37980">
                  <c:v>0.80281445601851853</c:v>
                </c:pt>
                <c:pt idx="37981">
                  <c:v>0.80281550925925915</c:v>
                </c:pt>
                <c:pt idx="37982">
                  <c:v>0.80281655092592585</c:v>
                </c:pt>
                <c:pt idx="37983">
                  <c:v>0.80281758101851841</c:v>
                </c:pt>
                <c:pt idx="37984">
                  <c:v>0.80281862268518511</c:v>
                </c:pt>
                <c:pt idx="37985">
                  <c:v>0.80282001157407412</c:v>
                </c:pt>
                <c:pt idx="37986">
                  <c:v>0.80282105324074082</c:v>
                </c:pt>
                <c:pt idx="37987">
                  <c:v>0.8028220949074073</c:v>
                </c:pt>
                <c:pt idx="37988">
                  <c:v>0.80282348379629631</c:v>
                </c:pt>
                <c:pt idx="37989">
                  <c:v>0.80282453703703693</c:v>
                </c:pt>
                <c:pt idx="37990">
                  <c:v>0.80282556712962971</c:v>
                </c:pt>
                <c:pt idx="37991">
                  <c:v>0.80282660879629619</c:v>
                </c:pt>
                <c:pt idx="37992">
                  <c:v>0.80282766203703704</c:v>
                </c:pt>
                <c:pt idx="37993">
                  <c:v>0.8028286921296296</c:v>
                </c:pt>
                <c:pt idx="37994">
                  <c:v>0.8028297337962963</c:v>
                </c:pt>
                <c:pt idx="37995">
                  <c:v>0.802830775462963</c:v>
                </c:pt>
                <c:pt idx="37996">
                  <c:v>0.80283181712962959</c:v>
                </c:pt>
                <c:pt idx="37997">
                  <c:v>0.80283285879629629</c:v>
                </c:pt>
                <c:pt idx="37998">
                  <c:v>0.80283390046296299</c:v>
                </c:pt>
                <c:pt idx="37999">
                  <c:v>0.80283494212962969</c:v>
                </c:pt>
                <c:pt idx="38000">
                  <c:v>0.80283599537037043</c:v>
                </c:pt>
                <c:pt idx="38001">
                  <c:v>0.80283702546296298</c:v>
                </c:pt>
                <c:pt idx="38002">
                  <c:v>0.80283806712962968</c:v>
                </c:pt>
                <c:pt idx="38003">
                  <c:v>0.80283945601851858</c:v>
                </c:pt>
                <c:pt idx="38004">
                  <c:v>0.80284049768518517</c:v>
                </c:pt>
                <c:pt idx="38005">
                  <c:v>0.80284156249999994</c:v>
                </c:pt>
                <c:pt idx="38006">
                  <c:v>0.80284258101851858</c:v>
                </c:pt>
                <c:pt idx="38007">
                  <c:v>0.80284362268518528</c:v>
                </c:pt>
                <c:pt idx="38008">
                  <c:v>0.80284465277777783</c:v>
                </c:pt>
                <c:pt idx="38009">
                  <c:v>0.80284570601851846</c:v>
                </c:pt>
                <c:pt idx="38010">
                  <c:v>0.80284674768518516</c:v>
                </c:pt>
                <c:pt idx="38011">
                  <c:v>0.80284780092592589</c:v>
                </c:pt>
                <c:pt idx="38012">
                  <c:v>0.80284883101851845</c:v>
                </c:pt>
                <c:pt idx="38013">
                  <c:v>0.80284987268518515</c:v>
                </c:pt>
                <c:pt idx="38014">
                  <c:v>0.80285091435185185</c:v>
                </c:pt>
                <c:pt idx="38015">
                  <c:v>0.80285195601851855</c:v>
                </c:pt>
                <c:pt idx="38016">
                  <c:v>0.80285300925925929</c:v>
                </c:pt>
                <c:pt idx="38017">
                  <c:v>0.80285403935185184</c:v>
                </c:pt>
                <c:pt idx="38018">
                  <c:v>0.80285508101851855</c:v>
                </c:pt>
                <c:pt idx="38019">
                  <c:v>0.80285612268518525</c:v>
                </c:pt>
                <c:pt idx="38020">
                  <c:v>0.80285716435185195</c:v>
                </c:pt>
                <c:pt idx="38021">
                  <c:v>0.80285820601851843</c:v>
                </c:pt>
                <c:pt idx="38022">
                  <c:v>0.80285924768518513</c:v>
                </c:pt>
                <c:pt idx="38023">
                  <c:v>0.80286028935185183</c:v>
                </c:pt>
                <c:pt idx="38024">
                  <c:v>0.80286133101851853</c:v>
                </c:pt>
                <c:pt idx="38025">
                  <c:v>0.8028623958333333</c:v>
                </c:pt>
                <c:pt idx="38026">
                  <c:v>0.80286341435185182</c:v>
                </c:pt>
                <c:pt idx="38027">
                  <c:v>0.80286445601851852</c:v>
                </c:pt>
                <c:pt idx="38028">
                  <c:v>0.80286549768518523</c:v>
                </c:pt>
                <c:pt idx="38029">
                  <c:v>0.80286655092592596</c:v>
                </c:pt>
                <c:pt idx="38030">
                  <c:v>0.80286758101851852</c:v>
                </c:pt>
                <c:pt idx="38031">
                  <c:v>0.80286862268518522</c:v>
                </c:pt>
                <c:pt idx="38032">
                  <c:v>0.80286967592592584</c:v>
                </c:pt>
                <c:pt idx="38033">
                  <c:v>0.80287070601851862</c:v>
                </c:pt>
                <c:pt idx="38034">
                  <c:v>0.8028717476851851</c:v>
                </c:pt>
                <c:pt idx="38035">
                  <c:v>0.80287277777777788</c:v>
                </c:pt>
                <c:pt idx="38036">
                  <c:v>0.80287381944444436</c:v>
                </c:pt>
                <c:pt idx="38037">
                  <c:v>0.80287486111111106</c:v>
                </c:pt>
                <c:pt idx="38038">
                  <c:v>0.80287590277777776</c:v>
                </c:pt>
                <c:pt idx="38039">
                  <c:v>0.80287694444444446</c:v>
                </c:pt>
                <c:pt idx="38040">
                  <c:v>0.80287798611111105</c:v>
                </c:pt>
                <c:pt idx="38041">
                  <c:v>0.8028790393518519</c:v>
                </c:pt>
                <c:pt idx="38042">
                  <c:v>0.80288008101851849</c:v>
                </c:pt>
                <c:pt idx="38043">
                  <c:v>0.80288112268518519</c:v>
                </c:pt>
                <c:pt idx="38044">
                  <c:v>0.80288216435185189</c:v>
                </c:pt>
                <c:pt idx="38045">
                  <c:v>0.80288320601851859</c:v>
                </c:pt>
                <c:pt idx="38046">
                  <c:v>0.80288424768518529</c:v>
                </c:pt>
                <c:pt idx="38047">
                  <c:v>0.80288528935185177</c:v>
                </c:pt>
                <c:pt idx="38048">
                  <c:v>0.80288633101851847</c:v>
                </c:pt>
                <c:pt idx="38049">
                  <c:v>0.80288737268518517</c:v>
                </c:pt>
                <c:pt idx="38050">
                  <c:v>0.80288841435185188</c:v>
                </c:pt>
                <c:pt idx="38051">
                  <c:v>0.80288945601851847</c:v>
                </c:pt>
                <c:pt idx="38052">
                  <c:v>0.80289052083333334</c:v>
                </c:pt>
                <c:pt idx="38053">
                  <c:v>0.80289153935185187</c:v>
                </c:pt>
                <c:pt idx="38054">
                  <c:v>0.80289258101851857</c:v>
                </c:pt>
                <c:pt idx="38055">
                  <c:v>0.80289362268518516</c:v>
                </c:pt>
                <c:pt idx="38056">
                  <c:v>0.80289466435185186</c:v>
                </c:pt>
                <c:pt idx="38057">
                  <c:v>0.80289570601851856</c:v>
                </c:pt>
                <c:pt idx="38058">
                  <c:v>0.80289674768518526</c:v>
                </c:pt>
                <c:pt idx="38059">
                  <c:v>0.80289778935185174</c:v>
                </c:pt>
                <c:pt idx="38060">
                  <c:v>0.80289883101851844</c:v>
                </c:pt>
                <c:pt idx="38061">
                  <c:v>0.80289988425925929</c:v>
                </c:pt>
                <c:pt idx="38062">
                  <c:v>0.80290092592592588</c:v>
                </c:pt>
                <c:pt idx="38063">
                  <c:v>0.80290195601851855</c:v>
                </c:pt>
                <c:pt idx="38064">
                  <c:v>0.80290299768518514</c:v>
                </c:pt>
                <c:pt idx="38065">
                  <c:v>0.80290403935185184</c:v>
                </c:pt>
                <c:pt idx="38066">
                  <c:v>0.80290508101851854</c:v>
                </c:pt>
                <c:pt idx="38067">
                  <c:v>0.80290612268518524</c:v>
                </c:pt>
                <c:pt idx="38068">
                  <c:v>0.80290751157407403</c:v>
                </c:pt>
                <c:pt idx="38069">
                  <c:v>0.80290855324074073</c:v>
                </c:pt>
                <c:pt idx="38070">
                  <c:v>0.80290959490740743</c:v>
                </c:pt>
                <c:pt idx="38071">
                  <c:v>0.80291063657407413</c:v>
                </c:pt>
                <c:pt idx="38072">
                  <c:v>0.80291167824074072</c:v>
                </c:pt>
                <c:pt idx="38073">
                  <c:v>0.80291273148148157</c:v>
                </c:pt>
                <c:pt idx="38074">
                  <c:v>0.80291376157407413</c:v>
                </c:pt>
                <c:pt idx="38075">
                  <c:v>0.80291480324074083</c:v>
                </c:pt>
                <c:pt idx="38076">
                  <c:v>0.80291584490740731</c:v>
                </c:pt>
                <c:pt idx="38077">
                  <c:v>0.80291688657407401</c:v>
                </c:pt>
                <c:pt idx="38078">
                  <c:v>0.80291792824074071</c:v>
                </c:pt>
                <c:pt idx="38079">
                  <c:v>0.80291896990740741</c:v>
                </c:pt>
                <c:pt idx="38080">
                  <c:v>0.80292001157407411</c:v>
                </c:pt>
                <c:pt idx="38081">
                  <c:v>0.8029210532407407</c:v>
                </c:pt>
                <c:pt idx="38082">
                  <c:v>0.8029220949074074</c:v>
                </c:pt>
                <c:pt idx="38083">
                  <c:v>0.8029231365740741</c:v>
                </c:pt>
                <c:pt idx="38084">
                  <c:v>0.8029241782407408</c:v>
                </c:pt>
                <c:pt idx="38085">
                  <c:v>0.80292521990740739</c:v>
                </c:pt>
                <c:pt idx="38086">
                  <c:v>0.8029262615740741</c:v>
                </c:pt>
                <c:pt idx="38087">
                  <c:v>0.8029273032407408</c:v>
                </c:pt>
                <c:pt idx="38088">
                  <c:v>0.8029283449074075</c:v>
                </c:pt>
                <c:pt idx="38089">
                  <c:v>0.80292938657407398</c:v>
                </c:pt>
                <c:pt idx="38090">
                  <c:v>0.80293042824074068</c:v>
                </c:pt>
                <c:pt idx="38091">
                  <c:v>0.80293146990740738</c:v>
                </c:pt>
                <c:pt idx="38092">
                  <c:v>0.80293252314814811</c:v>
                </c:pt>
                <c:pt idx="38093">
                  <c:v>0.80293356481481482</c:v>
                </c:pt>
                <c:pt idx="38094">
                  <c:v>0.80293459490740737</c:v>
                </c:pt>
                <c:pt idx="38095">
                  <c:v>0.80293598379629627</c:v>
                </c:pt>
                <c:pt idx="38096">
                  <c:v>0.802937037037037</c:v>
                </c:pt>
                <c:pt idx="38097">
                  <c:v>0.80293806712962956</c:v>
                </c:pt>
                <c:pt idx="38098">
                  <c:v>0.80293912037037041</c:v>
                </c:pt>
                <c:pt idx="38099">
                  <c:v>0.80294016203703711</c:v>
                </c:pt>
                <c:pt idx="38100">
                  <c:v>0.80294118055555552</c:v>
                </c:pt>
                <c:pt idx="38101">
                  <c:v>0.80294223379629637</c:v>
                </c:pt>
                <c:pt idx="38102">
                  <c:v>0.80294327546296296</c:v>
                </c:pt>
                <c:pt idx="38103">
                  <c:v>0.80294430555555563</c:v>
                </c:pt>
                <c:pt idx="38104">
                  <c:v>0.80294535879629636</c:v>
                </c:pt>
                <c:pt idx="38105">
                  <c:v>0.80294640046296306</c:v>
                </c:pt>
                <c:pt idx="38106">
                  <c:v>0.80294744212962954</c:v>
                </c:pt>
                <c:pt idx="38107">
                  <c:v>0.80294850694444442</c:v>
                </c:pt>
                <c:pt idx="38108">
                  <c:v>0.80294952546296294</c:v>
                </c:pt>
                <c:pt idx="38109">
                  <c:v>0.80295056712962964</c:v>
                </c:pt>
                <c:pt idx="38110">
                  <c:v>0.80295160879629623</c:v>
                </c:pt>
                <c:pt idx="38111">
                  <c:v>0.80295265046296294</c:v>
                </c:pt>
                <c:pt idx="38112">
                  <c:v>0.80295369212962964</c:v>
                </c:pt>
                <c:pt idx="38113">
                  <c:v>0.80295473379629634</c:v>
                </c:pt>
                <c:pt idx="38114">
                  <c:v>0.80295577546296293</c:v>
                </c:pt>
                <c:pt idx="38115">
                  <c:v>0.80295681712962963</c:v>
                </c:pt>
                <c:pt idx="38116">
                  <c:v>0.80295785879629633</c:v>
                </c:pt>
                <c:pt idx="38117">
                  <c:v>0.80295890046296303</c:v>
                </c:pt>
                <c:pt idx="38118">
                  <c:v>0.80295994212962973</c:v>
                </c:pt>
                <c:pt idx="38119">
                  <c:v>0.80296098379629621</c:v>
                </c:pt>
                <c:pt idx="38120">
                  <c:v>0.80296202546296291</c:v>
                </c:pt>
                <c:pt idx="38121">
                  <c:v>0.80296306712962962</c:v>
                </c:pt>
                <c:pt idx="38122">
                  <c:v>0.80296410879629632</c:v>
                </c:pt>
                <c:pt idx="38123">
                  <c:v>0.80296515046296291</c:v>
                </c:pt>
                <c:pt idx="38124">
                  <c:v>0.80296619212962961</c:v>
                </c:pt>
                <c:pt idx="38125">
                  <c:v>0.80296723379629631</c:v>
                </c:pt>
                <c:pt idx="38126">
                  <c:v>0.80296827546296301</c:v>
                </c:pt>
                <c:pt idx="38127">
                  <c:v>0.8029693171296296</c:v>
                </c:pt>
                <c:pt idx="38128">
                  <c:v>0.80297034722222227</c:v>
                </c:pt>
                <c:pt idx="38129">
                  <c:v>0.802971400462963</c:v>
                </c:pt>
                <c:pt idx="38130">
                  <c:v>0.8029724421296297</c:v>
                </c:pt>
                <c:pt idx="38131">
                  <c:v>0.80297348379629641</c:v>
                </c:pt>
                <c:pt idx="38132">
                  <c:v>0.80297452546296288</c:v>
                </c:pt>
                <c:pt idx="38133">
                  <c:v>0.80297556712962959</c:v>
                </c:pt>
                <c:pt idx="38134">
                  <c:v>0.80297660879629629</c:v>
                </c:pt>
                <c:pt idx="38135">
                  <c:v>0.80297765046296299</c:v>
                </c:pt>
                <c:pt idx="38136">
                  <c:v>0.80297869212962958</c:v>
                </c:pt>
                <c:pt idx="38137">
                  <c:v>0.80297973379629628</c:v>
                </c:pt>
                <c:pt idx="38138">
                  <c:v>0.80298078703703701</c:v>
                </c:pt>
                <c:pt idx="38139">
                  <c:v>0.80298181712962968</c:v>
                </c:pt>
                <c:pt idx="38140">
                  <c:v>0.80298285879629627</c:v>
                </c:pt>
                <c:pt idx="38141">
                  <c:v>0.80298390046296297</c:v>
                </c:pt>
                <c:pt idx="38142">
                  <c:v>0.80298494212962968</c:v>
                </c:pt>
                <c:pt idx="38143">
                  <c:v>0.80298598379629638</c:v>
                </c:pt>
                <c:pt idx="38144">
                  <c:v>0.80298702546296286</c:v>
                </c:pt>
                <c:pt idx="38145">
                  <c:v>0.80298806712962956</c:v>
                </c:pt>
                <c:pt idx="38146">
                  <c:v>0.80298910879629626</c:v>
                </c:pt>
                <c:pt idx="38147">
                  <c:v>0.80299015046296296</c:v>
                </c:pt>
                <c:pt idx="38148">
                  <c:v>0.80299119212962966</c:v>
                </c:pt>
                <c:pt idx="38149">
                  <c:v>0.80299224537037039</c:v>
                </c:pt>
                <c:pt idx="38150">
                  <c:v>0.80299362268518515</c:v>
                </c:pt>
                <c:pt idx="38151">
                  <c:v>0.80299466435185185</c:v>
                </c:pt>
                <c:pt idx="38152">
                  <c:v>0.80299570601851855</c:v>
                </c:pt>
                <c:pt idx="38153">
                  <c:v>0.80299679398148138</c:v>
                </c:pt>
                <c:pt idx="38154">
                  <c:v>0.80299778935185184</c:v>
                </c:pt>
                <c:pt idx="38155">
                  <c:v>0.80299883101851854</c:v>
                </c:pt>
                <c:pt idx="38156">
                  <c:v>0.80299987268518525</c:v>
                </c:pt>
                <c:pt idx="38157">
                  <c:v>0.80300091435185184</c:v>
                </c:pt>
                <c:pt idx="38158">
                  <c:v>0.80300195601851854</c:v>
                </c:pt>
                <c:pt idx="38159">
                  <c:v>0.80300299768518524</c:v>
                </c:pt>
                <c:pt idx="38160">
                  <c:v>0.80300403935185194</c:v>
                </c:pt>
                <c:pt idx="38161">
                  <c:v>0.80300508101851842</c:v>
                </c:pt>
                <c:pt idx="38162">
                  <c:v>0.80300613425925926</c:v>
                </c:pt>
                <c:pt idx="38163">
                  <c:v>0.8030071875</c:v>
                </c:pt>
                <c:pt idx="38164">
                  <c:v>0.80300820601851852</c:v>
                </c:pt>
                <c:pt idx="38165">
                  <c:v>0.80300924768518511</c:v>
                </c:pt>
                <c:pt idx="38166">
                  <c:v>0.80301028935185181</c:v>
                </c:pt>
                <c:pt idx="38167">
                  <c:v>0.80301133101851851</c:v>
                </c:pt>
                <c:pt idx="38168">
                  <c:v>0.80301237268518522</c:v>
                </c:pt>
                <c:pt idx="38169">
                  <c:v>0.80301341435185192</c:v>
                </c:pt>
                <c:pt idx="38170">
                  <c:v>0.80301445601851851</c:v>
                </c:pt>
                <c:pt idx="38171">
                  <c:v>0.80301550925925935</c:v>
                </c:pt>
                <c:pt idx="38172">
                  <c:v>0.80301655092592583</c:v>
                </c:pt>
                <c:pt idx="38173">
                  <c:v>0.80301759259259253</c:v>
                </c:pt>
                <c:pt idx="38174">
                  <c:v>0.80301862268518509</c:v>
                </c:pt>
                <c:pt idx="38175">
                  <c:v>0.80301967592592594</c:v>
                </c:pt>
                <c:pt idx="38176">
                  <c:v>0.80302071759259253</c:v>
                </c:pt>
                <c:pt idx="38177">
                  <c:v>0.80302174768518519</c:v>
                </c:pt>
                <c:pt idx="38178">
                  <c:v>0.80302278935185178</c:v>
                </c:pt>
                <c:pt idx="38179">
                  <c:v>0.80302383101851849</c:v>
                </c:pt>
                <c:pt idx="38180">
                  <c:v>0.80302487268518519</c:v>
                </c:pt>
                <c:pt idx="38181">
                  <c:v>0.80302591435185189</c:v>
                </c:pt>
                <c:pt idx="38182">
                  <c:v>0.80302695601851859</c:v>
                </c:pt>
                <c:pt idx="38183">
                  <c:v>0.80302802083333324</c:v>
                </c:pt>
                <c:pt idx="38184">
                  <c:v>0.80302903935185188</c:v>
                </c:pt>
                <c:pt idx="38185">
                  <c:v>0.80303008101851858</c:v>
                </c:pt>
                <c:pt idx="38186">
                  <c:v>0.80303112268518528</c:v>
                </c:pt>
                <c:pt idx="38187">
                  <c:v>0.80303216435185176</c:v>
                </c:pt>
                <c:pt idx="38188">
                  <c:v>0.80303320601851846</c:v>
                </c:pt>
                <c:pt idx="38189">
                  <c:v>0.80303424768518517</c:v>
                </c:pt>
                <c:pt idx="38190">
                  <c:v>0.80303528935185187</c:v>
                </c:pt>
                <c:pt idx="38191">
                  <c:v>0.80303633101851846</c:v>
                </c:pt>
                <c:pt idx="38192">
                  <c:v>0.80303737268518516</c:v>
                </c:pt>
                <c:pt idx="38193">
                  <c:v>0.80303841435185186</c:v>
                </c:pt>
                <c:pt idx="38194">
                  <c:v>0.80303945601851856</c:v>
                </c:pt>
                <c:pt idx="38195">
                  <c:v>0.80304049768518515</c:v>
                </c:pt>
                <c:pt idx="38196">
                  <c:v>0.80304153935185185</c:v>
                </c:pt>
                <c:pt idx="38197">
                  <c:v>0.80304258101851855</c:v>
                </c:pt>
                <c:pt idx="38198">
                  <c:v>0.80304362268518525</c:v>
                </c:pt>
                <c:pt idx="38199">
                  <c:v>0.80304467592592588</c:v>
                </c:pt>
                <c:pt idx="38200">
                  <c:v>0.80304570601851843</c:v>
                </c:pt>
                <c:pt idx="38201">
                  <c:v>0.80304674768518514</c:v>
                </c:pt>
                <c:pt idx="38202">
                  <c:v>0.80304778935185184</c:v>
                </c:pt>
                <c:pt idx="38203">
                  <c:v>0.80304883101851854</c:v>
                </c:pt>
                <c:pt idx="38204">
                  <c:v>0.80304987268518513</c:v>
                </c:pt>
                <c:pt idx="38205">
                  <c:v>0.80305091435185183</c:v>
                </c:pt>
                <c:pt idx="38206">
                  <c:v>0.80305195601851853</c:v>
                </c:pt>
                <c:pt idx="38207">
                  <c:v>0.80305300925925927</c:v>
                </c:pt>
                <c:pt idx="38208">
                  <c:v>0.80305438657407402</c:v>
                </c:pt>
                <c:pt idx="38209">
                  <c:v>0.80305542824074072</c:v>
                </c:pt>
                <c:pt idx="38210">
                  <c:v>0.80305648148148145</c:v>
                </c:pt>
                <c:pt idx="38211">
                  <c:v>0.80305751157407412</c:v>
                </c:pt>
                <c:pt idx="38212">
                  <c:v>0.80305855324074071</c:v>
                </c:pt>
                <c:pt idx="38213">
                  <c:v>0.80305959490740741</c:v>
                </c:pt>
                <c:pt idx="38214">
                  <c:v>0.80306063657407412</c:v>
                </c:pt>
                <c:pt idx="38215">
                  <c:v>0.80306167824074082</c:v>
                </c:pt>
                <c:pt idx="38216">
                  <c:v>0.80306273148148144</c:v>
                </c:pt>
                <c:pt idx="38217">
                  <c:v>0.803063761574074</c:v>
                </c:pt>
                <c:pt idx="38218">
                  <c:v>0.8030648032407407</c:v>
                </c:pt>
                <c:pt idx="38219">
                  <c:v>0.8030658449074074</c:v>
                </c:pt>
                <c:pt idx="38220">
                  <c:v>0.8030668865740741</c:v>
                </c:pt>
                <c:pt idx="38221">
                  <c:v>0.80306792824074069</c:v>
                </c:pt>
                <c:pt idx="38222">
                  <c:v>0.80306896990740739</c:v>
                </c:pt>
                <c:pt idx="38223">
                  <c:v>0.80307001157407409</c:v>
                </c:pt>
                <c:pt idx="38224">
                  <c:v>0.8030710532407408</c:v>
                </c:pt>
                <c:pt idx="38225">
                  <c:v>0.80307209490740739</c:v>
                </c:pt>
                <c:pt idx="38226">
                  <c:v>0.80307313657407409</c:v>
                </c:pt>
                <c:pt idx="38227">
                  <c:v>0.80307417824074079</c:v>
                </c:pt>
                <c:pt idx="38228">
                  <c:v>0.80307521990740749</c:v>
                </c:pt>
                <c:pt idx="38229">
                  <c:v>0.80307626157407397</c:v>
                </c:pt>
                <c:pt idx="38230">
                  <c:v>0.80307730324074067</c:v>
                </c:pt>
                <c:pt idx="38231">
                  <c:v>0.80307834490740737</c:v>
                </c:pt>
                <c:pt idx="38232">
                  <c:v>0.80307938657407407</c:v>
                </c:pt>
                <c:pt idx="38233">
                  <c:v>0.80308041666666663</c:v>
                </c:pt>
                <c:pt idx="38234">
                  <c:v>0.80308146990740736</c:v>
                </c:pt>
                <c:pt idx="38235">
                  <c:v>0.80308251157407406</c:v>
                </c:pt>
                <c:pt idx="38236">
                  <c:v>0.80308355324074077</c:v>
                </c:pt>
                <c:pt idx="38237">
                  <c:v>0.80308459490740747</c:v>
                </c:pt>
                <c:pt idx="38238">
                  <c:v>0.80308563657407406</c:v>
                </c:pt>
                <c:pt idx="38239">
                  <c:v>0.80308667824074076</c:v>
                </c:pt>
                <c:pt idx="38240">
                  <c:v>0.80308771990740746</c:v>
                </c:pt>
                <c:pt idx="38241">
                  <c:v>0.80308876157407416</c:v>
                </c:pt>
                <c:pt idx="38242">
                  <c:v>0.80308980324074064</c:v>
                </c:pt>
                <c:pt idx="38243">
                  <c:v>0.80309084490740734</c:v>
                </c:pt>
                <c:pt idx="38244">
                  <c:v>0.8030918749999999</c:v>
                </c:pt>
                <c:pt idx="38245">
                  <c:v>0.80309292824074074</c:v>
                </c:pt>
                <c:pt idx="38246">
                  <c:v>0.80309396990740733</c:v>
                </c:pt>
                <c:pt idx="38247">
                  <c:v>0.80309501157407404</c:v>
                </c:pt>
                <c:pt idx="38248">
                  <c:v>0.80309605324074074</c:v>
                </c:pt>
                <c:pt idx="38249">
                  <c:v>0.80309709490740744</c:v>
                </c:pt>
                <c:pt idx="38250">
                  <c:v>0.80309813657407414</c:v>
                </c:pt>
                <c:pt idx="38251">
                  <c:v>0.80309917824074073</c:v>
                </c:pt>
                <c:pt idx="38252">
                  <c:v>0.80310021990740743</c:v>
                </c:pt>
                <c:pt idx="38253">
                  <c:v>0.80310126157407413</c:v>
                </c:pt>
                <c:pt idx="38254">
                  <c:v>0.80310230324074083</c:v>
                </c:pt>
                <c:pt idx="38255">
                  <c:v>0.80310333333333339</c:v>
                </c:pt>
                <c:pt idx="38256">
                  <c:v>0.80310438657407401</c:v>
                </c:pt>
                <c:pt idx="38257">
                  <c:v>0.80310542824074072</c:v>
                </c:pt>
                <c:pt idx="38258">
                  <c:v>0.80310646990740742</c:v>
                </c:pt>
                <c:pt idx="38259">
                  <c:v>0.80310751157407401</c:v>
                </c:pt>
                <c:pt idx="38260">
                  <c:v>0.80310855324074071</c:v>
                </c:pt>
                <c:pt idx="38261">
                  <c:v>0.80310959490740741</c:v>
                </c:pt>
                <c:pt idx="38262">
                  <c:v>0.80311063657407411</c:v>
                </c:pt>
                <c:pt idx="38263">
                  <c:v>0.80311167824074081</c:v>
                </c:pt>
                <c:pt idx="38264">
                  <c:v>0.80311273148148155</c:v>
                </c:pt>
                <c:pt idx="38265">
                  <c:v>0.8031137615740741</c:v>
                </c:pt>
                <c:pt idx="38266">
                  <c:v>0.80311479166666666</c:v>
                </c:pt>
                <c:pt idx="38267">
                  <c:v>0.80311584490740751</c:v>
                </c:pt>
                <c:pt idx="38268">
                  <c:v>0.80311688657407398</c:v>
                </c:pt>
                <c:pt idx="38269">
                  <c:v>0.80311792824074069</c:v>
                </c:pt>
                <c:pt idx="38270">
                  <c:v>0.80311896990740739</c:v>
                </c:pt>
                <c:pt idx="38271">
                  <c:v>0.80312001157407409</c:v>
                </c:pt>
                <c:pt idx="38272">
                  <c:v>0.80312105324074068</c:v>
                </c:pt>
                <c:pt idx="38273">
                  <c:v>0.80312209490740738</c:v>
                </c:pt>
                <c:pt idx="38274">
                  <c:v>0.80312313657407408</c:v>
                </c:pt>
                <c:pt idx="38275">
                  <c:v>0.80312417824074078</c:v>
                </c:pt>
                <c:pt idx="38276">
                  <c:v>0.80312521990740737</c:v>
                </c:pt>
                <c:pt idx="38277">
                  <c:v>0.80312625000000004</c:v>
                </c:pt>
                <c:pt idx="38278">
                  <c:v>0.80312730324074078</c:v>
                </c:pt>
                <c:pt idx="38279">
                  <c:v>0.80312834490740748</c:v>
                </c:pt>
                <c:pt idx="38280">
                  <c:v>0.80312938657407418</c:v>
                </c:pt>
                <c:pt idx="38281">
                  <c:v>0.80313042824074066</c:v>
                </c:pt>
                <c:pt idx="38282">
                  <c:v>0.80313146990740736</c:v>
                </c:pt>
                <c:pt idx="38283">
                  <c:v>0.80313251157407406</c:v>
                </c:pt>
                <c:pt idx="38284">
                  <c:v>0.80313355324074076</c:v>
                </c:pt>
                <c:pt idx="38285">
                  <c:v>0.80313460648148149</c:v>
                </c:pt>
                <c:pt idx="38286">
                  <c:v>0.80313563657407405</c:v>
                </c:pt>
                <c:pt idx="38287">
                  <c:v>0.80313667824074075</c:v>
                </c:pt>
                <c:pt idx="38288">
                  <c:v>0.80313773148148149</c:v>
                </c:pt>
                <c:pt idx="38289">
                  <c:v>0.80313910879629624</c:v>
                </c:pt>
                <c:pt idx="38290">
                  <c:v>0.80314015046296294</c:v>
                </c:pt>
                <c:pt idx="38291">
                  <c:v>0.80314119212962964</c:v>
                </c:pt>
                <c:pt idx="38292">
                  <c:v>0.80314223379629635</c:v>
                </c:pt>
                <c:pt idx="38293">
                  <c:v>0.80314327546296294</c:v>
                </c:pt>
                <c:pt idx="38294">
                  <c:v>0.80314431712962964</c:v>
                </c:pt>
                <c:pt idx="38295">
                  <c:v>0.80314535879629634</c:v>
                </c:pt>
                <c:pt idx="38296">
                  <c:v>0.80314640046296304</c:v>
                </c:pt>
                <c:pt idx="38297">
                  <c:v>0.80314744212962952</c:v>
                </c:pt>
                <c:pt idx="38298">
                  <c:v>0.80314848379629622</c:v>
                </c:pt>
                <c:pt idx="38299">
                  <c:v>0.80314951388888878</c:v>
                </c:pt>
                <c:pt idx="38300">
                  <c:v>0.80315057870370365</c:v>
                </c:pt>
                <c:pt idx="38301">
                  <c:v>0.80315162037037036</c:v>
                </c:pt>
                <c:pt idx="38302">
                  <c:v>0.80315265046296291</c:v>
                </c:pt>
                <c:pt idx="38303">
                  <c:v>0.80315369212962961</c:v>
                </c:pt>
                <c:pt idx="38304">
                  <c:v>0.80315473379629632</c:v>
                </c:pt>
                <c:pt idx="38305">
                  <c:v>0.80315577546296302</c:v>
                </c:pt>
                <c:pt idx="38306">
                  <c:v>0.80315681712962961</c:v>
                </c:pt>
                <c:pt idx="38307">
                  <c:v>0.80315788194444437</c:v>
                </c:pt>
                <c:pt idx="38308">
                  <c:v>0.80315891203703693</c:v>
                </c:pt>
                <c:pt idx="38309">
                  <c:v>0.80315995370370363</c:v>
                </c:pt>
                <c:pt idx="38310">
                  <c:v>0.80316097222222227</c:v>
                </c:pt>
                <c:pt idx="38311">
                  <c:v>0.80316202546296289</c:v>
                </c:pt>
                <c:pt idx="38312">
                  <c:v>0.80316306712962959</c:v>
                </c:pt>
                <c:pt idx="38313">
                  <c:v>0.80316410879629629</c:v>
                </c:pt>
                <c:pt idx="38314">
                  <c:v>0.803165150462963</c:v>
                </c:pt>
                <c:pt idx="38315">
                  <c:v>0.80316619212962959</c:v>
                </c:pt>
                <c:pt idx="38316">
                  <c:v>0.80316723379629629</c:v>
                </c:pt>
                <c:pt idx="38317">
                  <c:v>0.80316827546296299</c:v>
                </c:pt>
                <c:pt idx="38318">
                  <c:v>0.80316932870370372</c:v>
                </c:pt>
                <c:pt idx="38319">
                  <c:v>0.80317035879629628</c:v>
                </c:pt>
                <c:pt idx="38320">
                  <c:v>0.80317140046296298</c:v>
                </c:pt>
                <c:pt idx="38321">
                  <c:v>0.80317244212962968</c:v>
                </c:pt>
                <c:pt idx="38322">
                  <c:v>0.80317348379629638</c:v>
                </c:pt>
                <c:pt idx="38323">
                  <c:v>0.80317452546296286</c:v>
                </c:pt>
                <c:pt idx="38324">
                  <c:v>0.80317556712962956</c:v>
                </c:pt>
                <c:pt idx="38325">
                  <c:v>0.80317660879629627</c:v>
                </c:pt>
                <c:pt idx="38326">
                  <c:v>0.80317765046296297</c:v>
                </c:pt>
                <c:pt idx="38327">
                  <c:v>0.80317871527777784</c:v>
                </c:pt>
                <c:pt idx="38328">
                  <c:v>0.80317973379629626</c:v>
                </c:pt>
                <c:pt idx="38329">
                  <c:v>0.80318077546296296</c:v>
                </c:pt>
                <c:pt idx="38330">
                  <c:v>0.80318181712962966</c:v>
                </c:pt>
                <c:pt idx="38331">
                  <c:v>0.80318285879629636</c:v>
                </c:pt>
                <c:pt idx="38332">
                  <c:v>0.80318390046296295</c:v>
                </c:pt>
                <c:pt idx="38333">
                  <c:v>0.80318493055555562</c:v>
                </c:pt>
                <c:pt idx="38334">
                  <c:v>0.80318598379629635</c:v>
                </c:pt>
                <c:pt idx="38335">
                  <c:v>0.80318702546296306</c:v>
                </c:pt>
                <c:pt idx="38336">
                  <c:v>0.80318807870370368</c:v>
                </c:pt>
                <c:pt idx="38337">
                  <c:v>0.80318910879629624</c:v>
                </c:pt>
                <c:pt idx="38338">
                  <c:v>0.80319016203703697</c:v>
                </c:pt>
                <c:pt idx="38339">
                  <c:v>0.80319119212962964</c:v>
                </c:pt>
                <c:pt idx="38340">
                  <c:v>0.80319223379629623</c:v>
                </c:pt>
                <c:pt idx="38341">
                  <c:v>0.80319327546296293</c:v>
                </c:pt>
                <c:pt idx="38342">
                  <c:v>0.80319432870370377</c:v>
                </c:pt>
                <c:pt idx="38343">
                  <c:v>0.80319534722222219</c:v>
                </c:pt>
                <c:pt idx="38344">
                  <c:v>0.80319638888888889</c:v>
                </c:pt>
                <c:pt idx="38345">
                  <c:v>0.80319745370370377</c:v>
                </c:pt>
                <c:pt idx="38346">
                  <c:v>0.80319848379629633</c:v>
                </c:pt>
                <c:pt idx="38347">
                  <c:v>0.80319952546296303</c:v>
                </c:pt>
                <c:pt idx="38348">
                  <c:v>0.80320056712962973</c:v>
                </c:pt>
                <c:pt idx="38349">
                  <c:v>0.80320160879629621</c:v>
                </c:pt>
                <c:pt idx="38350">
                  <c:v>0.80320265046296291</c:v>
                </c:pt>
                <c:pt idx="38351">
                  <c:v>0.80320369212962961</c:v>
                </c:pt>
                <c:pt idx="38352">
                  <c:v>0.80320473379629631</c:v>
                </c:pt>
                <c:pt idx="38353">
                  <c:v>0.8032057754629629</c:v>
                </c:pt>
                <c:pt idx="38354">
                  <c:v>0.80320684027777778</c:v>
                </c:pt>
                <c:pt idx="38355">
                  <c:v>0.8032078587962963</c:v>
                </c:pt>
                <c:pt idx="38356">
                  <c:v>0.803208900462963</c:v>
                </c:pt>
                <c:pt idx="38357">
                  <c:v>0.80320994212962959</c:v>
                </c:pt>
                <c:pt idx="38358">
                  <c:v>0.8032109837962963</c:v>
                </c:pt>
                <c:pt idx="38359">
                  <c:v>0.803212025462963</c:v>
                </c:pt>
                <c:pt idx="38360">
                  <c:v>0.8032130671296297</c:v>
                </c:pt>
                <c:pt idx="38361">
                  <c:v>0.8032141087962964</c:v>
                </c:pt>
                <c:pt idx="38362">
                  <c:v>0.80321515046296288</c:v>
                </c:pt>
                <c:pt idx="38363">
                  <c:v>0.80321620370370372</c:v>
                </c:pt>
                <c:pt idx="38364">
                  <c:v>0.80321723379629628</c:v>
                </c:pt>
                <c:pt idx="38365">
                  <c:v>0.80321827546296298</c:v>
                </c:pt>
                <c:pt idx="38366">
                  <c:v>0.80321930555555554</c:v>
                </c:pt>
                <c:pt idx="38367">
                  <c:v>0.80322034722222224</c:v>
                </c:pt>
                <c:pt idx="38368">
                  <c:v>0.80322138888888883</c:v>
                </c:pt>
                <c:pt idx="38369">
                  <c:v>0.80322243055555553</c:v>
                </c:pt>
                <c:pt idx="38370">
                  <c:v>0.80322347222222223</c:v>
                </c:pt>
                <c:pt idx="38371">
                  <c:v>0.80322451388888894</c:v>
                </c:pt>
                <c:pt idx="38372">
                  <c:v>0.80322559027777773</c:v>
                </c:pt>
                <c:pt idx="38373">
                  <c:v>0.80322660879629637</c:v>
                </c:pt>
                <c:pt idx="38374">
                  <c:v>0.80322765046296307</c:v>
                </c:pt>
                <c:pt idx="38375">
                  <c:v>0.80322869212962955</c:v>
                </c:pt>
                <c:pt idx="38376">
                  <c:v>0.80322973379629625</c:v>
                </c:pt>
                <c:pt idx="38377">
                  <c:v>0.80323077546296295</c:v>
                </c:pt>
                <c:pt idx="38378">
                  <c:v>0.80323181712962965</c:v>
                </c:pt>
                <c:pt idx="38379">
                  <c:v>0.80323285879629625</c:v>
                </c:pt>
                <c:pt idx="38380">
                  <c:v>0.80323390046296295</c:v>
                </c:pt>
                <c:pt idx="38381">
                  <c:v>0.80323495370370368</c:v>
                </c:pt>
                <c:pt idx="38382">
                  <c:v>0.80323598379629635</c:v>
                </c:pt>
                <c:pt idx="38383">
                  <c:v>0.80323702546296294</c:v>
                </c:pt>
                <c:pt idx="38384">
                  <c:v>0.80323806712962964</c:v>
                </c:pt>
                <c:pt idx="38385">
                  <c:v>0.80323910879629634</c:v>
                </c:pt>
                <c:pt idx="38386">
                  <c:v>0.80324015046296304</c:v>
                </c:pt>
                <c:pt idx="38387">
                  <c:v>0.80324119212962952</c:v>
                </c:pt>
                <c:pt idx="38388">
                  <c:v>0.80324223379629622</c:v>
                </c:pt>
                <c:pt idx="38389">
                  <c:v>0.80324327546296292</c:v>
                </c:pt>
                <c:pt idx="38390">
                  <c:v>0.80324431712962963</c:v>
                </c:pt>
                <c:pt idx="38391">
                  <c:v>0.80324537037037036</c:v>
                </c:pt>
                <c:pt idx="38392">
                  <c:v>0.80324640046296292</c:v>
                </c:pt>
                <c:pt idx="38393">
                  <c:v>0.80324744212962962</c:v>
                </c:pt>
                <c:pt idx="38394">
                  <c:v>0.80324848379629632</c:v>
                </c:pt>
                <c:pt idx="38395">
                  <c:v>0.80324952546296302</c:v>
                </c:pt>
                <c:pt idx="38396">
                  <c:v>0.80325056712962961</c:v>
                </c:pt>
                <c:pt idx="38397">
                  <c:v>0.80325160879629631</c:v>
                </c:pt>
                <c:pt idx="38398">
                  <c:v>0.80325265046296301</c:v>
                </c:pt>
                <c:pt idx="38399">
                  <c:v>0.80325368055555557</c:v>
                </c:pt>
                <c:pt idx="38400">
                  <c:v>0.80325473379629619</c:v>
                </c:pt>
                <c:pt idx="38401">
                  <c:v>0.8032557754629629</c:v>
                </c:pt>
                <c:pt idx="38402">
                  <c:v>0.8032568171296296</c:v>
                </c:pt>
                <c:pt idx="38403">
                  <c:v>0.80325788194444447</c:v>
                </c:pt>
                <c:pt idx="38404">
                  <c:v>0.803258900462963</c:v>
                </c:pt>
                <c:pt idx="38405">
                  <c:v>0.80325995370370373</c:v>
                </c:pt>
                <c:pt idx="38406">
                  <c:v>0.80326098379629629</c:v>
                </c:pt>
                <c:pt idx="38407">
                  <c:v>0.80326202546296299</c:v>
                </c:pt>
                <c:pt idx="38408">
                  <c:v>0.80326306712962969</c:v>
                </c:pt>
                <c:pt idx="38409">
                  <c:v>0.80326410879629628</c:v>
                </c:pt>
                <c:pt idx="38410">
                  <c:v>0.80326513888888895</c:v>
                </c:pt>
                <c:pt idx="38411">
                  <c:v>0.80326619212962969</c:v>
                </c:pt>
                <c:pt idx="38412">
                  <c:v>0.80326723379629639</c:v>
                </c:pt>
                <c:pt idx="38413">
                  <c:v>0.80326828703703701</c:v>
                </c:pt>
                <c:pt idx="38414">
                  <c:v>0.80326931712962957</c:v>
                </c:pt>
                <c:pt idx="38415">
                  <c:v>0.8032703703703703</c:v>
                </c:pt>
                <c:pt idx="38416">
                  <c:v>0.80327140046296297</c:v>
                </c:pt>
                <c:pt idx="38417">
                  <c:v>0.80327244212962956</c:v>
                </c:pt>
                <c:pt idx="38418">
                  <c:v>0.80327348379629626</c:v>
                </c:pt>
                <c:pt idx="38419">
                  <c:v>0.80327452546296296</c:v>
                </c:pt>
                <c:pt idx="38420">
                  <c:v>0.80327556712962966</c:v>
                </c:pt>
                <c:pt idx="38421">
                  <c:v>0.80327660879629637</c:v>
                </c:pt>
                <c:pt idx="38422">
                  <c:v>0.80327799768518515</c:v>
                </c:pt>
                <c:pt idx="38423">
                  <c:v>0.80327903935185185</c:v>
                </c:pt>
                <c:pt idx="38424">
                  <c:v>0.80328009259259259</c:v>
                </c:pt>
                <c:pt idx="38425">
                  <c:v>0.80328112268518526</c:v>
                </c:pt>
                <c:pt idx="38426">
                  <c:v>0.80328216435185185</c:v>
                </c:pt>
                <c:pt idx="38427">
                  <c:v>0.80328320601851855</c:v>
                </c:pt>
                <c:pt idx="38428">
                  <c:v>0.80328427083333331</c:v>
                </c:pt>
                <c:pt idx="38429">
                  <c:v>0.80328530092592587</c:v>
                </c:pt>
                <c:pt idx="38430">
                  <c:v>0.80328633101851843</c:v>
                </c:pt>
                <c:pt idx="38431">
                  <c:v>0.80328737268518513</c:v>
                </c:pt>
                <c:pt idx="38432">
                  <c:v>0.80328841435185183</c:v>
                </c:pt>
                <c:pt idx="38433">
                  <c:v>0.80328945601851853</c:v>
                </c:pt>
                <c:pt idx="38434">
                  <c:v>0.80329049768518512</c:v>
                </c:pt>
                <c:pt idx="38435">
                  <c:v>0.80329153935185182</c:v>
                </c:pt>
                <c:pt idx="38436">
                  <c:v>0.80329258101851853</c:v>
                </c:pt>
                <c:pt idx="38437">
                  <c:v>0.80329362268518523</c:v>
                </c:pt>
                <c:pt idx="38438">
                  <c:v>0.80329466435185182</c:v>
                </c:pt>
                <c:pt idx="38439">
                  <c:v>0.80329570601851852</c:v>
                </c:pt>
                <c:pt idx="38440">
                  <c:v>0.80329674768518522</c:v>
                </c:pt>
                <c:pt idx="38441">
                  <c:v>0.80329778935185192</c:v>
                </c:pt>
                <c:pt idx="38442">
                  <c:v>0.80329883101851862</c:v>
                </c:pt>
                <c:pt idx="38443">
                  <c:v>0.80329986111111118</c:v>
                </c:pt>
                <c:pt idx="38444">
                  <c:v>0.8033009143518518</c:v>
                </c:pt>
                <c:pt idx="38445">
                  <c:v>0.8033019560185185</c:v>
                </c:pt>
                <c:pt idx="38446">
                  <c:v>0.8033029976851852</c:v>
                </c:pt>
                <c:pt idx="38447">
                  <c:v>0.80330405092592594</c:v>
                </c:pt>
                <c:pt idx="38448">
                  <c:v>0.8033050810185185</c:v>
                </c:pt>
                <c:pt idx="38449">
                  <c:v>0.8033061226851852</c:v>
                </c:pt>
                <c:pt idx="38450">
                  <c:v>0.8033071643518519</c:v>
                </c:pt>
                <c:pt idx="38451">
                  <c:v>0.80330820601851849</c:v>
                </c:pt>
                <c:pt idx="38452">
                  <c:v>0.80330925925925933</c:v>
                </c:pt>
                <c:pt idx="38453">
                  <c:v>0.80331028935185189</c:v>
                </c:pt>
                <c:pt idx="38454">
                  <c:v>0.80331131944444445</c:v>
                </c:pt>
                <c:pt idx="38455">
                  <c:v>0.80331202546296299</c:v>
                </c:pt>
                <c:pt idx="38456">
                  <c:v>0.80331306712962958</c:v>
                </c:pt>
                <c:pt idx="38457">
                  <c:v>0.80331410879629628</c:v>
                </c:pt>
                <c:pt idx="38458">
                  <c:v>0.80331515046296298</c:v>
                </c:pt>
                <c:pt idx="38459">
                  <c:v>0.80331619212962968</c:v>
                </c:pt>
                <c:pt idx="38460">
                  <c:v>0.80331723379629627</c:v>
                </c:pt>
                <c:pt idx="38461">
                  <c:v>0.80331827546296297</c:v>
                </c:pt>
                <c:pt idx="38462">
                  <c:v>0.80331931712962967</c:v>
                </c:pt>
                <c:pt idx="38463">
                  <c:v>0.80332035879629637</c:v>
                </c:pt>
                <c:pt idx="38464">
                  <c:v>0.803321412037037</c:v>
                </c:pt>
                <c:pt idx="38465">
                  <c:v>0.80332244212962955</c:v>
                </c:pt>
                <c:pt idx="38466">
                  <c:v>0.80332347222222233</c:v>
                </c:pt>
                <c:pt idx="38467">
                  <c:v>0.80332452546296296</c:v>
                </c:pt>
                <c:pt idx="38468">
                  <c:v>0.80332556712962966</c:v>
                </c:pt>
                <c:pt idx="38469">
                  <c:v>0.80332660879629625</c:v>
                </c:pt>
                <c:pt idx="38470">
                  <c:v>0.80332765046296295</c:v>
                </c:pt>
                <c:pt idx="38471">
                  <c:v>0.80332869212962965</c:v>
                </c:pt>
                <c:pt idx="38472">
                  <c:v>0.80332973379629635</c:v>
                </c:pt>
                <c:pt idx="38473">
                  <c:v>0.80333077546296294</c:v>
                </c:pt>
                <c:pt idx="38474">
                  <c:v>0.80333181712962964</c:v>
                </c:pt>
                <c:pt idx="38475">
                  <c:v>0.80333285879629635</c:v>
                </c:pt>
                <c:pt idx="38476">
                  <c:v>0.80333390046296305</c:v>
                </c:pt>
                <c:pt idx="38477">
                  <c:v>0.80333459490740744</c:v>
                </c:pt>
                <c:pt idx="38478">
                  <c:v>0.80333563657407403</c:v>
                </c:pt>
                <c:pt idx="38479">
                  <c:v>0.80333667824074073</c:v>
                </c:pt>
                <c:pt idx="38480">
                  <c:v>0.80333771990740743</c:v>
                </c:pt>
                <c:pt idx="38481">
                  <c:v>0.80333876157407413</c:v>
                </c:pt>
                <c:pt idx="38482">
                  <c:v>0.80333980324074072</c:v>
                </c:pt>
                <c:pt idx="38483">
                  <c:v>0.80334084490740743</c:v>
                </c:pt>
                <c:pt idx="38484">
                  <c:v>0.80334188657407413</c:v>
                </c:pt>
                <c:pt idx="38485">
                  <c:v>0.80334292824074083</c:v>
                </c:pt>
                <c:pt idx="38486">
                  <c:v>0.80334396990740731</c:v>
                </c:pt>
                <c:pt idx="38487">
                  <c:v>0.80334501157407401</c:v>
                </c:pt>
                <c:pt idx="38488">
                  <c:v>0.80334605324074071</c:v>
                </c:pt>
                <c:pt idx="38489">
                  <c:v>0.80334709490740741</c:v>
                </c:pt>
                <c:pt idx="38490">
                  <c:v>0.80334813657407411</c:v>
                </c:pt>
                <c:pt idx="38491">
                  <c:v>0.80334918981481485</c:v>
                </c:pt>
                <c:pt idx="38492">
                  <c:v>0.80335023148148155</c:v>
                </c:pt>
                <c:pt idx="38493">
                  <c:v>0.8033512615740741</c:v>
                </c:pt>
                <c:pt idx="38494">
                  <c:v>0.80335230324074081</c:v>
                </c:pt>
                <c:pt idx="38495">
                  <c:v>0.8033533449074074</c:v>
                </c:pt>
                <c:pt idx="38496">
                  <c:v>0.8033543865740741</c:v>
                </c:pt>
                <c:pt idx="38497">
                  <c:v>0.8033554282407408</c:v>
                </c:pt>
                <c:pt idx="38498">
                  <c:v>0.8033564699074075</c:v>
                </c:pt>
                <c:pt idx="38499">
                  <c:v>0.80335717592592593</c:v>
                </c:pt>
                <c:pt idx="38500">
                  <c:v>0.80335820601851848</c:v>
                </c:pt>
                <c:pt idx="38501">
                  <c:v>0.80335924768518518</c:v>
                </c:pt>
                <c:pt idx="38502">
                  <c:v>0.80336028935185189</c:v>
                </c:pt>
                <c:pt idx="38503">
                  <c:v>0.80336131944444444</c:v>
                </c:pt>
                <c:pt idx="38504">
                  <c:v>0.80336236111111115</c:v>
                </c:pt>
                <c:pt idx="38505">
                  <c:v>0.80336340277777785</c:v>
                </c:pt>
                <c:pt idx="38506">
                  <c:v>0.80336445601851858</c:v>
                </c:pt>
                <c:pt idx="38507">
                  <c:v>0.80336549768518528</c:v>
                </c:pt>
                <c:pt idx="38508">
                  <c:v>0.80336653935185176</c:v>
                </c:pt>
                <c:pt idx="38509">
                  <c:v>0.80336758101851846</c:v>
                </c:pt>
                <c:pt idx="38510">
                  <c:v>0.80336862268518516</c:v>
                </c:pt>
                <c:pt idx="38511">
                  <c:v>0.80336966435185186</c:v>
                </c:pt>
                <c:pt idx="38512">
                  <c:v>0.80337070601851845</c:v>
                </c:pt>
                <c:pt idx="38513">
                  <c:v>0.80337174768518516</c:v>
                </c:pt>
                <c:pt idx="38514">
                  <c:v>0.80337278935185186</c:v>
                </c:pt>
                <c:pt idx="38515">
                  <c:v>0.80337383101851856</c:v>
                </c:pt>
                <c:pt idx="38516">
                  <c:v>0.80337487268518526</c:v>
                </c:pt>
                <c:pt idx="38517">
                  <c:v>0.80337591435185185</c:v>
                </c:pt>
                <c:pt idx="38518">
                  <c:v>0.80337695601851855</c:v>
                </c:pt>
                <c:pt idx="38519">
                  <c:v>0.80337799768518525</c:v>
                </c:pt>
                <c:pt idx="38520">
                  <c:v>0.80337905092592587</c:v>
                </c:pt>
                <c:pt idx="38521">
                  <c:v>0.80337974537037038</c:v>
                </c:pt>
                <c:pt idx="38522">
                  <c:v>0.80338077546296294</c:v>
                </c:pt>
                <c:pt idx="38523">
                  <c:v>0.80338181712962964</c:v>
                </c:pt>
                <c:pt idx="38524">
                  <c:v>0.80338285879629634</c:v>
                </c:pt>
                <c:pt idx="38525">
                  <c:v>0.80338390046296293</c:v>
                </c:pt>
                <c:pt idx="38526">
                  <c:v>0.80338494212962963</c:v>
                </c:pt>
                <c:pt idx="38527">
                  <c:v>0.80338598379629633</c:v>
                </c:pt>
                <c:pt idx="38528">
                  <c:v>0.80338703703703696</c:v>
                </c:pt>
                <c:pt idx="38529">
                  <c:v>0.80338806712962973</c:v>
                </c:pt>
                <c:pt idx="38530">
                  <c:v>0.80338910879629621</c:v>
                </c:pt>
                <c:pt idx="38531">
                  <c:v>0.80339015046296292</c:v>
                </c:pt>
                <c:pt idx="38532">
                  <c:v>0.80339119212962962</c:v>
                </c:pt>
                <c:pt idx="38533">
                  <c:v>0.80339222222222217</c:v>
                </c:pt>
                <c:pt idx="38534">
                  <c:v>0.80339327546296291</c:v>
                </c:pt>
                <c:pt idx="38535">
                  <c:v>0.80339431712962961</c:v>
                </c:pt>
                <c:pt idx="38536">
                  <c:v>0.80339535879629631</c:v>
                </c:pt>
                <c:pt idx="38537">
                  <c:v>0.80339640046296301</c:v>
                </c:pt>
                <c:pt idx="38538">
                  <c:v>0.8033974421296296</c:v>
                </c:pt>
                <c:pt idx="38539">
                  <c:v>0.80339849537037045</c:v>
                </c:pt>
                <c:pt idx="38540">
                  <c:v>0.803399525462963</c:v>
                </c:pt>
                <c:pt idx="38541">
                  <c:v>0.80340056712962971</c:v>
                </c:pt>
                <c:pt idx="38542">
                  <c:v>0.80340160879629641</c:v>
                </c:pt>
                <c:pt idx="38543">
                  <c:v>0.80340232638888887</c:v>
                </c:pt>
                <c:pt idx="38544">
                  <c:v>0.80340334490740739</c:v>
                </c:pt>
                <c:pt idx="38545">
                  <c:v>0.8034040393518519</c:v>
                </c:pt>
                <c:pt idx="38546">
                  <c:v>0.80340506944444445</c:v>
                </c:pt>
                <c:pt idx="38547">
                  <c:v>0.80340612268518508</c:v>
                </c:pt>
                <c:pt idx="38548">
                  <c:v>0.80340716435185178</c:v>
                </c:pt>
                <c:pt idx="38549">
                  <c:v>0.80340820601851848</c:v>
                </c:pt>
                <c:pt idx="38550">
                  <c:v>0.80340924768518518</c:v>
                </c:pt>
                <c:pt idx="38551">
                  <c:v>0.80341028935185188</c:v>
                </c:pt>
                <c:pt idx="38552">
                  <c:v>0.80341133101851847</c:v>
                </c:pt>
                <c:pt idx="38553">
                  <c:v>0.80341237268518517</c:v>
                </c:pt>
                <c:pt idx="38554">
                  <c:v>0.80341341435185187</c:v>
                </c:pt>
                <c:pt idx="38555">
                  <c:v>0.80341445601851857</c:v>
                </c:pt>
                <c:pt idx="38556">
                  <c:v>0.80341549768518516</c:v>
                </c:pt>
                <c:pt idx="38557">
                  <c:v>0.80341619212962956</c:v>
                </c:pt>
                <c:pt idx="38558">
                  <c:v>0.80341722222222212</c:v>
                </c:pt>
                <c:pt idx="38559">
                  <c:v>0.8034179398148148</c:v>
                </c:pt>
                <c:pt idx="38560">
                  <c:v>0.80341896990740747</c:v>
                </c:pt>
                <c:pt idx="38561">
                  <c:v>0.80342001157407406</c:v>
                </c:pt>
                <c:pt idx="38562">
                  <c:v>0.80342105324074076</c:v>
                </c:pt>
                <c:pt idx="38563">
                  <c:v>0.80342209490740746</c:v>
                </c:pt>
                <c:pt idx="38564">
                  <c:v>0.80342314814814808</c:v>
                </c:pt>
                <c:pt idx="38565">
                  <c:v>0.80342417824074064</c:v>
                </c:pt>
                <c:pt idx="38566">
                  <c:v>0.80342489583333332</c:v>
                </c:pt>
                <c:pt idx="38567">
                  <c:v>0.80342591435185184</c:v>
                </c:pt>
                <c:pt idx="38568">
                  <c:v>0.80342662037037027</c:v>
                </c:pt>
                <c:pt idx="38569">
                  <c:v>0.80342765046296305</c:v>
                </c:pt>
                <c:pt idx="38570">
                  <c:v>0.80342869212962953</c:v>
                </c:pt>
                <c:pt idx="38571">
                  <c:v>0.80342973379629623</c:v>
                </c:pt>
                <c:pt idx="38572">
                  <c:v>0.80343077546296293</c:v>
                </c:pt>
                <c:pt idx="38573">
                  <c:v>0.80343181712962963</c:v>
                </c:pt>
                <c:pt idx="38574">
                  <c:v>0.80343285879629622</c:v>
                </c:pt>
                <c:pt idx="38575">
                  <c:v>0.80343390046296292</c:v>
                </c:pt>
                <c:pt idx="38576">
                  <c:v>0.80343494212962963</c:v>
                </c:pt>
                <c:pt idx="38577">
                  <c:v>0.80343598379629633</c:v>
                </c:pt>
                <c:pt idx="38578">
                  <c:v>0.8034370486111112</c:v>
                </c:pt>
                <c:pt idx="38579">
                  <c:v>0.80343806712962962</c:v>
                </c:pt>
                <c:pt idx="38580">
                  <c:v>0.80343877314814816</c:v>
                </c:pt>
                <c:pt idx="38581">
                  <c:v>0.80343980324074071</c:v>
                </c:pt>
                <c:pt idx="38582">
                  <c:v>0.80344049768518522</c:v>
                </c:pt>
                <c:pt idx="38583">
                  <c:v>0.80344153935185192</c:v>
                </c:pt>
                <c:pt idx="38584">
                  <c:v>0.80344258101851851</c:v>
                </c:pt>
                <c:pt idx="38585">
                  <c:v>0.80344362268518521</c:v>
                </c:pt>
                <c:pt idx="38586">
                  <c:v>0.80344466435185191</c:v>
                </c:pt>
                <c:pt idx="38587">
                  <c:v>0.80344570601851861</c:v>
                </c:pt>
                <c:pt idx="38588">
                  <c:v>0.80344674768518509</c:v>
                </c:pt>
                <c:pt idx="38589">
                  <c:v>0.80344778935185179</c:v>
                </c:pt>
                <c:pt idx="38590">
                  <c:v>0.80344883101851849</c:v>
                </c:pt>
                <c:pt idx="38591">
                  <c:v>0.8034498726851852</c:v>
                </c:pt>
                <c:pt idx="38592">
                  <c:v>0.80345091435185179</c:v>
                </c:pt>
                <c:pt idx="38593">
                  <c:v>0.80345230324074068</c:v>
                </c:pt>
                <c:pt idx="38594">
                  <c:v>0.80345334490740739</c:v>
                </c:pt>
                <c:pt idx="38595">
                  <c:v>0.80345438657407409</c:v>
                </c:pt>
                <c:pt idx="38596">
                  <c:v>0.80345542824074068</c:v>
                </c:pt>
                <c:pt idx="38597">
                  <c:v>0.80345646990740738</c:v>
                </c:pt>
                <c:pt idx="38598">
                  <c:v>0.80345752314814811</c:v>
                </c:pt>
                <c:pt idx="38599">
                  <c:v>0.80345855324074078</c:v>
                </c:pt>
                <c:pt idx="38600">
                  <c:v>0.80345959490740737</c:v>
                </c:pt>
                <c:pt idx="38601">
                  <c:v>0.80346063657407407</c:v>
                </c:pt>
                <c:pt idx="38602">
                  <c:v>0.80346136574074078</c:v>
                </c:pt>
                <c:pt idx="38603">
                  <c:v>0.80346236111111102</c:v>
                </c:pt>
                <c:pt idx="38604">
                  <c:v>0.8034630787037037</c:v>
                </c:pt>
                <c:pt idx="38605">
                  <c:v>0.80346410879629626</c:v>
                </c:pt>
                <c:pt idx="38606">
                  <c:v>0.80346515046296296</c:v>
                </c:pt>
                <c:pt idx="38607">
                  <c:v>0.80346619212962966</c:v>
                </c:pt>
                <c:pt idx="38608">
                  <c:v>0.80346723379629637</c:v>
                </c:pt>
                <c:pt idx="38609">
                  <c:v>0.80346828703703699</c:v>
                </c:pt>
                <c:pt idx="38610">
                  <c:v>0.80346931712962955</c:v>
                </c:pt>
                <c:pt idx="38611">
                  <c:v>0.80347035879629625</c:v>
                </c:pt>
                <c:pt idx="38612">
                  <c:v>0.80347140046296295</c:v>
                </c:pt>
                <c:pt idx="38613">
                  <c:v>0.80347256944444434</c:v>
                </c:pt>
                <c:pt idx="38614">
                  <c:v>0.80347347222222221</c:v>
                </c:pt>
                <c:pt idx="38615">
                  <c:v>0.80347452546296294</c:v>
                </c:pt>
                <c:pt idx="38616">
                  <c:v>0.80347523148148159</c:v>
                </c:pt>
                <c:pt idx="38617">
                  <c:v>0.80347627314814807</c:v>
                </c:pt>
                <c:pt idx="38618">
                  <c:v>0.80347697916666672</c:v>
                </c:pt>
                <c:pt idx="38619">
                  <c:v>0.80347799768518513</c:v>
                </c:pt>
                <c:pt idx="38620">
                  <c:v>0.80347903935185183</c:v>
                </c:pt>
                <c:pt idx="38621">
                  <c:v>0.80348008101851853</c:v>
                </c:pt>
                <c:pt idx="38622">
                  <c:v>0.80348112268518523</c:v>
                </c:pt>
                <c:pt idx="38623">
                  <c:v>0.80348216435185182</c:v>
                </c:pt>
                <c:pt idx="38624">
                  <c:v>0.80348320601851853</c:v>
                </c:pt>
                <c:pt idx="38625">
                  <c:v>0.80348424768518523</c:v>
                </c:pt>
                <c:pt idx="38626">
                  <c:v>0.80348494212962962</c:v>
                </c:pt>
                <c:pt idx="38627">
                  <c:v>0.80348563657407412</c:v>
                </c:pt>
                <c:pt idx="38628">
                  <c:v>0.80348666666666668</c:v>
                </c:pt>
                <c:pt idx="38629">
                  <c:v>0.80348738425925925</c:v>
                </c:pt>
                <c:pt idx="38630">
                  <c:v>0.80348841435185181</c:v>
                </c:pt>
                <c:pt idx="38631">
                  <c:v>0.80348912037037035</c:v>
                </c:pt>
                <c:pt idx="38632">
                  <c:v>0.80349015046296302</c:v>
                </c:pt>
                <c:pt idx="38633">
                  <c:v>0.80349085648148144</c:v>
                </c:pt>
                <c:pt idx="38634">
                  <c:v>0.803491886574074</c:v>
                </c:pt>
                <c:pt idx="38635">
                  <c:v>0.8034929282407407</c:v>
                </c:pt>
                <c:pt idx="38636">
                  <c:v>0.8034939699074074</c:v>
                </c:pt>
                <c:pt idx="38637">
                  <c:v>0.80349504629629631</c:v>
                </c:pt>
                <c:pt idx="38638">
                  <c:v>0.80349605324074069</c:v>
                </c:pt>
                <c:pt idx="38639">
                  <c:v>0.80349709490740739</c:v>
                </c:pt>
                <c:pt idx="38640">
                  <c:v>0.80349780092592582</c:v>
                </c:pt>
                <c:pt idx="38641">
                  <c:v>0.8034988310185186</c:v>
                </c:pt>
                <c:pt idx="38642">
                  <c:v>0.80349952546296299</c:v>
                </c:pt>
                <c:pt idx="38643">
                  <c:v>0.80350056712962958</c:v>
                </c:pt>
                <c:pt idx="38644">
                  <c:v>0.80350126157407409</c:v>
                </c:pt>
                <c:pt idx="38645">
                  <c:v>0.80350229166666665</c:v>
                </c:pt>
                <c:pt idx="38646">
                  <c:v>0.80350299768518518</c:v>
                </c:pt>
                <c:pt idx="38647">
                  <c:v>0.80350403935185188</c:v>
                </c:pt>
                <c:pt idx="38648">
                  <c:v>0.80350475694444434</c:v>
                </c:pt>
                <c:pt idx="38649">
                  <c:v>0.80350577546296298</c:v>
                </c:pt>
                <c:pt idx="38650">
                  <c:v>0.80350681712962968</c:v>
                </c:pt>
                <c:pt idx="38651">
                  <c:v>0.80350754629629628</c:v>
                </c:pt>
                <c:pt idx="38652">
                  <c:v>0.80350820601851858</c:v>
                </c:pt>
                <c:pt idx="38653">
                  <c:v>0.80350924768518517</c:v>
                </c:pt>
                <c:pt idx="38654">
                  <c:v>0.80350994212962956</c:v>
                </c:pt>
                <c:pt idx="38655">
                  <c:v>0.80351098379629626</c:v>
                </c:pt>
                <c:pt idx="38656">
                  <c:v>0.80351167824074077</c:v>
                </c:pt>
                <c:pt idx="38657">
                  <c:v>0.80351271990740747</c:v>
                </c:pt>
                <c:pt idx="38658">
                  <c:v>0.80351342592592589</c:v>
                </c:pt>
                <c:pt idx="38659">
                  <c:v>0.80351445601851845</c:v>
                </c:pt>
                <c:pt idx="38660">
                  <c:v>0.8035151620370371</c:v>
                </c:pt>
                <c:pt idx="38661">
                  <c:v>0.80351619212962966</c:v>
                </c:pt>
                <c:pt idx="38662">
                  <c:v>0.80351689814814808</c:v>
                </c:pt>
                <c:pt idx="38663">
                  <c:v>0.80351792824074064</c:v>
                </c:pt>
                <c:pt idx="38664">
                  <c:v>0.80351864583333332</c:v>
                </c:pt>
                <c:pt idx="38665">
                  <c:v>0.80351965277777782</c:v>
                </c:pt>
                <c:pt idx="38666">
                  <c:v>0.80352035879629635</c:v>
                </c:pt>
                <c:pt idx="38667">
                  <c:v>0.80352138888888891</c:v>
                </c:pt>
                <c:pt idx="38668">
                  <c:v>0.80352209490740734</c:v>
                </c:pt>
                <c:pt idx="38669">
                  <c:v>0.80352313657407404</c:v>
                </c:pt>
                <c:pt idx="38670">
                  <c:v>0.80352385416666661</c:v>
                </c:pt>
                <c:pt idx="38671">
                  <c:v>0.80352488425925916</c:v>
                </c:pt>
                <c:pt idx="38672">
                  <c:v>0.80352557870370367</c:v>
                </c:pt>
                <c:pt idx="38673">
                  <c:v>0.80352660879629623</c:v>
                </c:pt>
                <c:pt idx="38674">
                  <c:v>0.80352731481481487</c:v>
                </c:pt>
                <c:pt idx="38675">
                  <c:v>0.80352834490740743</c:v>
                </c:pt>
                <c:pt idx="38676">
                  <c:v>0.80352938657407413</c:v>
                </c:pt>
                <c:pt idx="38677">
                  <c:v>0.80353042824074083</c:v>
                </c:pt>
                <c:pt idx="38678">
                  <c:v>0.80353145833333339</c:v>
                </c:pt>
                <c:pt idx="38679">
                  <c:v>0.80353251157407402</c:v>
                </c:pt>
                <c:pt idx="38680">
                  <c:v>0.80353356481481475</c:v>
                </c:pt>
                <c:pt idx="38681">
                  <c:v>0.80353459490740742</c:v>
                </c:pt>
                <c:pt idx="38682">
                  <c:v>0.8035353125000001</c:v>
                </c:pt>
                <c:pt idx="38683">
                  <c:v>0.80353633101851851</c:v>
                </c:pt>
                <c:pt idx="38684">
                  <c:v>0.80353737268518521</c:v>
                </c:pt>
                <c:pt idx="38685">
                  <c:v>0.80353842592592584</c:v>
                </c:pt>
                <c:pt idx="38686">
                  <c:v>0.80353945601851862</c:v>
                </c:pt>
                <c:pt idx="38687">
                  <c:v>0.8035404976851851</c:v>
                </c:pt>
                <c:pt idx="38688">
                  <c:v>0.8035415393518518</c:v>
                </c:pt>
                <c:pt idx="38689">
                  <c:v>0.8035425810185185</c:v>
                </c:pt>
                <c:pt idx="38690">
                  <c:v>0.80354361111111106</c:v>
                </c:pt>
                <c:pt idx="38691">
                  <c:v>0.80354466435185179</c:v>
                </c:pt>
                <c:pt idx="38692">
                  <c:v>0.80354570601851849</c:v>
                </c:pt>
                <c:pt idx="38693">
                  <c:v>0.80354674768518519</c:v>
                </c:pt>
                <c:pt idx="38694">
                  <c:v>0.80354778935185189</c:v>
                </c:pt>
                <c:pt idx="38695">
                  <c:v>0.80354883101851848</c:v>
                </c:pt>
                <c:pt idx="38696">
                  <c:v>0.80354987268518518</c:v>
                </c:pt>
                <c:pt idx="38697">
                  <c:v>0.80355091435185189</c:v>
                </c:pt>
                <c:pt idx="38698">
                  <c:v>0.80355195601851859</c:v>
                </c:pt>
                <c:pt idx="38699">
                  <c:v>0.80355299768518529</c:v>
                </c:pt>
                <c:pt idx="38700">
                  <c:v>0.80355403935185177</c:v>
                </c:pt>
                <c:pt idx="38701">
                  <c:v>0.80355506944444455</c:v>
                </c:pt>
                <c:pt idx="38702">
                  <c:v>0.80355612268518517</c:v>
                </c:pt>
                <c:pt idx="38703">
                  <c:v>0.80355716435185187</c:v>
                </c:pt>
                <c:pt idx="38704">
                  <c:v>0.80355788194444455</c:v>
                </c:pt>
                <c:pt idx="38705">
                  <c:v>0.80355924768518516</c:v>
                </c:pt>
                <c:pt idx="38706">
                  <c:v>0.80356028935185186</c:v>
                </c:pt>
                <c:pt idx="38707">
                  <c:v>0.80356133101851857</c:v>
                </c:pt>
                <c:pt idx="38708">
                  <c:v>0.8035623842592593</c:v>
                </c:pt>
                <c:pt idx="38709">
                  <c:v>0.80356307870370369</c:v>
                </c:pt>
                <c:pt idx="38710">
                  <c:v>0.80356410879629625</c:v>
                </c:pt>
                <c:pt idx="38711">
                  <c:v>0.80356517361111113</c:v>
                </c:pt>
                <c:pt idx="38712">
                  <c:v>0.80356618055555551</c:v>
                </c:pt>
                <c:pt idx="38713">
                  <c:v>0.80356722222222221</c:v>
                </c:pt>
                <c:pt idx="38714">
                  <c:v>0.80356826388888891</c:v>
                </c:pt>
                <c:pt idx="38715">
                  <c:v>0.8035693055555555</c:v>
                </c:pt>
                <c:pt idx="38716">
                  <c:v>0.8035703472222222</c:v>
                </c:pt>
                <c:pt idx="38717">
                  <c:v>0.80357140046296294</c:v>
                </c:pt>
                <c:pt idx="38718">
                  <c:v>0.80357245370370378</c:v>
                </c:pt>
                <c:pt idx="38719">
                  <c:v>0.80357348379629634</c:v>
                </c:pt>
                <c:pt idx="38720">
                  <c:v>0.80357452546296304</c:v>
                </c:pt>
                <c:pt idx="38721">
                  <c:v>0.80357556712962952</c:v>
                </c:pt>
                <c:pt idx="38722">
                  <c:v>0.80357660879629622</c:v>
                </c:pt>
                <c:pt idx="38723">
                  <c:v>0.80357799768518523</c:v>
                </c:pt>
                <c:pt idx="38724">
                  <c:v>0.80357902777777779</c:v>
                </c:pt>
                <c:pt idx="38725">
                  <c:v>0.80358008101851841</c:v>
                </c:pt>
                <c:pt idx="38726">
                  <c:v>0.80358112268518511</c:v>
                </c:pt>
                <c:pt idx="38727">
                  <c:v>0.80358216435185181</c:v>
                </c:pt>
                <c:pt idx="38728">
                  <c:v>0.80358320601851851</c:v>
                </c:pt>
                <c:pt idx="38729">
                  <c:v>0.80358424768518522</c:v>
                </c:pt>
                <c:pt idx="38730">
                  <c:v>0.80358528935185181</c:v>
                </c:pt>
                <c:pt idx="38731">
                  <c:v>0.80358633101851851</c:v>
                </c:pt>
                <c:pt idx="38732">
                  <c:v>0.80358737268518521</c:v>
                </c:pt>
                <c:pt idx="38733">
                  <c:v>0.80358841435185191</c:v>
                </c:pt>
                <c:pt idx="38734">
                  <c:v>0.80358944444444447</c:v>
                </c:pt>
                <c:pt idx="38735">
                  <c:v>0.80359050925925934</c:v>
                </c:pt>
                <c:pt idx="38736">
                  <c:v>0.8035915393518519</c:v>
                </c:pt>
                <c:pt idx="38737">
                  <c:v>0.8035925810185186</c:v>
                </c:pt>
                <c:pt idx="38738">
                  <c:v>0.80359362268518508</c:v>
                </c:pt>
                <c:pt idx="38739">
                  <c:v>0.80359432870370373</c:v>
                </c:pt>
                <c:pt idx="38740">
                  <c:v>0.80359535879629629</c:v>
                </c:pt>
                <c:pt idx="38741">
                  <c:v>0.80359606481481471</c:v>
                </c:pt>
                <c:pt idx="38742">
                  <c:v>0.80359709490740749</c:v>
                </c:pt>
                <c:pt idx="38743">
                  <c:v>0.80359813657407397</c:v>
                </c:pt>
                <c:pt idx="38744">
                  <c:v>0.80359917824074067</c:v>
                </c:pt>
                <c:pt idx="38745">
                  <c:v>0.80360021990740738</c:v>
                </c:pt>
                <c:pt idx="38746">
                  <c:v>0.80360124999999993</c:v>
                </c:pt>
                <c:pt idx="38747">
                  <c:v>0.80360230324074067</c:v>
                </c:pt>
                <c:pt idx="38748">
                  <c:v>0.80360302083333324</c:v>
                </c:pt>
                <c:pt idx="38749">
                  <c:v>0.80360403935185187</c:v>
                </c:pt>
                <c:pt idx="38750">
                  <c:v>0.8036047453703703</c:v>
                </c:pt>
                <c:pt idx="38751">
                  <c:v>0.80360584490740739</c:v>
                </c:pt>
                <c:pt idx="38752">
                  <c:v>0.80360681712962956</c:v>
                </c:pt>
                <c:pt idx="38753">
                  <c:v>0.80360785879629626</c:v>
                </c:pt>
                <c:pt idx="38754">
                  <c:v>0.80360890046296296</c:v>
                </c:pt>
                <c:pt idx="38755">
                  <c:v>0.80360994212962966</c:v>
                </c:pt>
                <c:pt idx="38756">
                  <c:v>0.80361098379629636</c:v>
                </c:pt>
                <c:pt idx="38757">
                  <c:v>0.80361201388888892</c:v>
                </c:pt>
                <c:pt idx="38758">
                  <c:v>0.80361306712962965</c:v>
                </c:pt>
                <c:pt idx="38759">
                  <c:v>0.80361410879629636</c:v>
                </c:pt>
                <c:pt idx="38760">
                  <c:v>0.80361515046296306</c:v>
                </c:pt>
                <c:pt idx="38761">
                  <c:v>0.80361619212962954</c:v>
                </c:pt>
                <c:pt idx="38762">
                  <c:v>0.80361690972222222</c:v>
                </c:pt>
                <c:pt idx="38763">
                  <c:v>0.80361792824074074</c:v>
                </c:pt>
                <c:pt idx="38764">
                  <c:v>0.80361864583333331</c:v>
                </c:pt>
                <c:pt idx="38765">
                  <c:v>0.80361966435185195</c:v>
                </c:pt>
                <c:pt idx="38766">
                  <c:v>0.80362071759259257</c:v>
                </c:pt>
                <c:pt idx="38767">
                  <c:v>0.80362174768518513</c:v>
                </c:pt>
                <c:pt idx="38768">
                  <c:v>0.80362278935185183</c:v>
                </c:pt>
                <c:pt idx="38769">
                  <c:v>0.80362381944444439</c:v>
                </c:pt>
                <c:pt idx="38770">
                  <c:v>0.80362487268518512</c:v>
                </c:pt>
                <c:pt idx="38771">
                  <c:v>0.80362591435185182</c:v>
                </c:pt>
                <c:pt idx="38772">
                  <c:v>0.80362663194444439</c:v>
                </c:pt>
                <c:pt idx="38773">
                  <c:v>0.80362731481481475</c:v>
                </c:pt>
                <c:pt idx="38774">
                  <c:v>0.80362834490740742</c:v>
                </c:pt>
                <c:pt idx="38775">
                  <c:v>0.80362938657407401</c:v>
                </c:pt>
                <c:pt idx="38776">
                  <c:v>0.80363042824074071</c:v>
                </c:pt>
                <c:pt idx="38777">
                  <c:v>0.80363146990740741</c:v>
                </c:pt>
                <c:pt idx="38778">
                  <c:v>0.80363251157407412</c:v>
                </c:pt>
                <c:pt idx="38779">
                  <c:v>0.80363355324074071</c:v>
                </c:pt>
                <c:pt idx="38780">
                  <c:v>0.80363459490740741</c:v>
                </c:pt>
                <c:pt idx="38781">
                  <c:v>0.80363562499999996</c:v>
                </c:pt>
                <c:pt idx="38782">
                  <c:v>0.80363667824074081</c:v>
                </c:pt>
                <c:pt idx="38783">
                  <c:v>0.80363771990740751</c:v>
                </c:pt>
                <c:pt idx="38784">
                  <c:v>0.80363876157407399</c:v>
                </c:pt>
                <c:pt idx="38785">
                  <c:v>0.80363946759259264</c:v>
                </c:pt>
                <c:pt idx="38786">
                  <c:v>0.8036404976851852</c:v>
                </c:pt>
                <c:pt idx="38787">
                  <c:v>0.80364120370370362</c:v>
                </c:pt>
                <c:pt idx="38788">
                  <c:v>0.8036422337962964</c:v>
                </c:pt>
                <c:pt idx="38789">
                  <c:v>0.80364327546296288</c:v>
                </c:pt>
                <c:pt idx="38790">
                  <c:v>0.80364431712962958</c:v>
                </c:pt>
                <c:pt idx="38791">
                  <c:v>0.80364535879629628</c:v>
                </c:pt>
                <c:pt idx="38792">
                  <c:v>0.80364640046296298</c:v>
                </c:pt>
                <c:pt idx="38793">
                  <c:v>0.80364743055555554</c:v>
                </c:pt>
                <c:pt idx="38794">
                  <c:v>0.80364848379629628</c:v>
                </c:pt>
                <c:pt idx="38795">
                  <c:v>0.80364918981481492</c:v>
                </c:pt>
                <c:pt idx="38796">
                  <c:v>0.80364988425925921</c:v>
                </c:pt>
                <c:pt idx="38797">
                  <c:v>0.80365091435185187</c:v>
                </c:pt>
                <c:pt idx="38798">
                  <c:v>0.80365162037037041</c:v>
                </c:pt>
                <c:pt idx="38799">
                  <c:v>0.80365265046296297</c:v>
                </c:pt>
                <c:pt idx="38800">
                  <c:v>0.80365335648148151</c:v>
                </c:pt>
                <c:pt idx="38801">
                  <c:v>0.80365438657407406</c:v>
                </c:pt>
                <c:pt idx="38802">
                  <c:v>0.8036550925925926</c:v>
                </c:pt>
                <c:pt idx="38803">
                  <c:v>0.8036561342592593</c:v>
                </c:pt>
                <c:pt idx="38804">
                  <c:v>0.80365716435185186</c:v>
                </c:pt>
                <c:pt idx="38805">
                  <c:v>0.80365820601851856</c:v>
                </c:pt>
                <c:pt idx="38806">
                  <c:v>0.80365923611111112</c:v>
                </c:pt>
                <c:pt idx="38807">
                  <c:v>0.80366028935185174</c:v>
                </c:pt>
                <c:pt idx="38808">
                  <c:v>0.80366133101851844</c:v>
                </c:pt>
                <c:pt idx="38809">
                  <c:v>0.80366237268518514</c:v>
                </c:pt>
                <c:pt idx="38810">
                  <c:v>0.80366309027777783</c:v>
                </c:pt>
                <c:pt idx="38811">
                  <c:v>0.80366376157407415</c:v>
                </c:pt>
                <c:pt idx="38812">
                  <c:v>0.80366480324074063</c:v>
                </c:pt>
                <c:pt idx="38813">
                  <c:v>0.80366549768518514</c:v>
                </c:pt>
                <c:pt idx="38814">
                  <c:v>0.80366653935185184</c:v>
                </c:pt>
                <c:pt idx="38815">
                  <c:v>0.80366725694444441</c:v>
                </c:pt>
                <c:pt idx="38816">
                  <c:v>0.80366827546296304</c:v>
                </c:pt>
                <c:pt idx="38817">
                  <c:v>0.80366898148148147</c:v>
                </c:pt>
                <c:pt idx="38818">
                  <c:v>0.80367</c:v>
                </c:pt>
                <c:pt idx="38819">
                  <c:v>0.8036710416666667</c:v>
                </c:pt>
                <c:pt idx="38820">
                  <c:v>0.80367209490740743</c:v>
                </c:pt>
                <c:pt idx="38821">
                  <c:v>0.80367313657407413</c:v>
                </c:pt>
                <c:pt idx="38822">
                  <c:v>0.80367417824074072</c:v>
                </c:pt>
                <c:pt idx="38823">
                  <c:v>0.80367521990740742</c:v>
                </c:pt>
                <c:pt idx="38824">
                  <c:v>0.80367592592592596</c:v>
                </c:pt>
                <c:pt idx="38825">
                  <c:v>0.80367695601851852</c:v>
                </c:pt>
                <c:pt idx="38826">
                  <c:v>0.8036776736111112</c:v>
                </c:pt>
                <c:pt idx="38827">
                  <c:v>0.80367869212962961</c:v>
                </c:pt>
                <c:pt idx="38828">
                  <c:v>0.80367973379629631</c:v>
                </c:pt>
                <c:pt idx="38829">
                  <c:v>0.80368077546296302</c:v>
                </c:pt>
                <c:pt idx="38830">
                  <c:v>0.80368180555555557</c:v>
                </c:pt>
                <c:pt idx="38831">
                  <c:v>0.8036828587962962</c:v>
                </c:pt>
                <c:pt idx="38832">
                  <c:v>0.8036839004629629</c:v>
                </c:pt>
                <c:pt idx="38833">
                  <c:v>0.80368460648148154</c:v>
                </c:pt>
                <c:pt idx="38834">
                  <c:v>0.80368564814814814</c:v>
                </c:pt>
                <c:pt idx="38835">
                  <c:v>0.80368634259259253</c:v>
                </c:pt>
                <c:pt idx="38836">
                  <c:v>0.80368737268518509</c:v>
                </c:pt>
                <c:pt idx="38837">
                  <c:v>0.80368809027777777</c:v>
                </c:pt>
                <c:pt idx="38838">
                  <c:v>0.80368910879629629</c:v>
                </c:pt>
                <c:pt idx="38839">
                  <c:v>0.80368981481481472</c:v>
                </c:pt>
                <c:pt idx="38840">
                  <c:v>0.8036908449074075</c:v>
                </c:pt>
                <c:pt idx="38841">
                  <c:v>0.80369155092592592</c:v>
                </c:pt>
                <c:pt idx="38842">
                  <c:v>0.80369258101851848</c:v>
                </c:pt>
                <c:pt idx="38843">
                  <c:v>0.80369327546296299</c:v>
                </c:pt>
                <c:pt idx="38844">
                  <c:v>0.80369431712962969</c:v>
                </c:pt>
                <c:pt idx="38845">
                  <c:v>0.80369502314814811</c:v>
                </c:pt>
                <c:pt idx="38846">
                  <c:v>0.80369605324074067</c:v>
                </c:pt>
                <c:pt idx="38847">
                  <c:v>0.80369675925925932</c:v>
                </c:pt>
                <c:pt idx="38848">
                  <c:v>0.80369778935185188</c:v>
                </c:pt>
                <c:pt idx="38849">
                  <c:v>0.8036984953703703</c:v>
                </c:pt>
                <c:pt idx="38850">
                  <c:v>0.80369952546296297</c:v>
                </c:pt>
                <c:pt idx="38851">
                  <c:v>0.80370024305555565</c:v>
                </c:pt>
                <c:pt idx="38852">
                  <c:v>0.80370126157407407</c:v>
                </c:pt>
                <c:pt idx="38853">
                  <c:v>0.80370197916666664</c:v>
                </c:pt>
                <c:pt idx="38854">
                  <c:v>0.80370299768518516</c:v>
                </c:pt>
                <c:pt idx="38855">
                  <c:v>0.8037037037037037</c:v>
                </c:pt>
                <c:pt idx="38856">
                  <c:v>0.80370475694444454</c:v>
                </c:pt>
                <c:pt idx="38857">
                  <c:v>0.80370542824074065</c:v>
                </c:pt>
                <c:pt idx="38858">
                  <c:v>0.80370646990740735</c:v>
                </c:pt>
                <c:pt idx="38859">
                  <c:v>0.80370751157407405</c:v>
                </c:pt>
                <c:pt idx="38860">
                  <c:v>0.80370855324074075</c:v>
                </c:pt>
                <c:pt idx="38861">
                  <c:v>0.80370959490740734</c:v>
                </c:pt>
                <c:pt idx="38862">
                  <c:v>0.80371063657407404</c:v>
                </c:pt>
                <c:pt idx="38863">
                  <c:v>0.80371167824074075</c:v>
                </c:pt>
                <c:pt idx="38864">
                  <c:v>0.80371271990740745</c:v>
                </c:pt>
                <c:pt idx="38865">
                  <c:v>0.80371342592592587</c:v>
                </c:pt>
                <c:pt idx="38866">
                  <c:v>0.80371413194444441</c:v>
                </c:pt>
                <c:pt idx="38867">
                  <c:v>0.80371515046296294</c:v>
                </c:pt>
                <c:pt idx="38868">
                  <c:v>0.80371590277777782</c:v>
                </c:pt>
                <c:pt idx="38869">
                  <c:v>0.803716875</c:v>
                </c:pt>
                <c:pt idx="38870">
                  <c:v>0.80371758101851853</c:v>
                </c:pt>
                <c:pt idx="38871">
                  <c:v>0.80371862268518512</c:v>
                </c:pt>
                <c:pt idx="38872">
                  <c:v>0.80371934027777769</c:v>
                </c:pt>
                <c:pt idx="38873">
                  <c:v>0.80372035879629633</c:v>
                </c:pt>
                <c:pt idx="38874">
                  <c:v>0.80372106481481476</c:v>
                </c:pt>
                <c:pt idx="38875">
                  <c:v>0.80372209490740742</c:v>
                </c:pt>
                <c:pt idx="38876">
                  <c:v>0.80372280092592596</c:v>
                </c:pt>
                <c:pt idx="38877">
                  <c:v>0.80372383101851852</c:v>
                </c:pt>
                <c:pt idx="38878">
                  <c:v>0.80372453703703706</c:v>
                </c:pt>
                <c:pt idx="38879">
                  <c:v>0.80372556712962961</c:v>
                </c:pt>
                <c:pt idx="38880">
                  <c:v>0.80372627314814815</c:v>
                </c:pt>
                <c:pt idx="38881">
                  <c:v>0.80372730324074071</c:v>
                </c:pt>
                <c:pt idx="38882">
                  <c:v>0.8037279976851851</c:v>
                </c:pt>
                <c:pt idx="38883">
                  <c:v>0.8037290393518518</c:v>
                </c:pt>
                <c:pt idx="38884">
                  <c:v>0.80372973379629631</c:v>
                </c:pt>
                <c:pt idx="38885">
                  <c:v>0.80373077546296301</c:v>
                </c:pt>
                <c:pt idx="38886">
                  <c:v>0.80373146990740751</c:v>
                </c:pt>
                <c:pt idx="38887">
                  <c:v>0.80373251157407399</c:v>
                </c:pt>
                <c:pt idx="38888">
                  <c:v>0.80373321759259264</c:v>
                </c:pt>
                <c:pt idx="38889">
                  <c:v>0.8037342476851852</c:v>
                </c:pt>
                <c:pt idx="38890">
                  <c:v>0.80373495370370363</c:v>
                </c:pt>
                <c:pt idx="38891">
                  <c:v>0.8037359837962964</c:v>
                </c:pt>
                <c:pt idx="38892">
                  <c:v>0.80373668981481483</c:v>
                </c:pt>
                <c:pt idx="38893">
                  <c:v>0.80373771990740739</c:v>
                </c:pt>
                <c:pt idx="38894">
                  <c:v>0.80373876157407409</c:v>
                </c:pt>
                <c:pt idx="38895">
                  <c:v>0.80373979166666665</c:v>
                </c:pt>
                <c:pt idx="38896">
                  <c:v>0.80374084490740738</c:v>
                </c:pt>
                <c:pt idx="38897">
                  <c:v>0.80374188657407408</c:v>
                </c:pt>
                <c:pt idx="38898">
                  <c:v>0.80374292824074078</c:v>
                </c:pt>
                <c:pt idx="38899">
                  <c:v>0.80374363425925921</c:v>
                </c:pt>
                <c:pt idx="38900">
                  <c:v>0.80374466435185188</c:v>
                </c:pt>
                <c:pt idx="38901">
                  <c:v>0.80374538194444434</c:v>
                </c:pt>
                <c:pt idx="38902">
                  <c:v>0.80374640046296297</c:v>
                </c:pt>
                <c:pt idx="38903">
                  <c:v>0.80374710648148151</c:v>
                </c:pt>
                <c:pt idx="38904">
                  <c:v>0.80374813657407407</c:v>
                </c:pt>
                <c:pt idx="38905">
                  <c:v>0.8037488425925926</c:v>
                </c:pt>
                <c:pt idx="38906">
                  <c:v>0.80374987268518516</c:v>
                </c:pt>
                <c:pt idx="38907">
                  <c:v>0.8037505787037037</c:v>
                </c:pt>
                <c:pt idx="38908">
                  <c:v>0.80375159722222211</c:v>
                </c:pt>
                <c:pt idx="38909">
                  <c:v>0.80375230324074076</c:v>
                </c:pt>
                <c:pt idx="38910">
                  <c:v>0.80375336805555564</c:v>
                </c:pt>
                <c:pt idx="38911">
                  <c:v>0.80375405092592589</c:v>
                </c:pt>
                <c:pt idx="38912">
                  <c:v>0.80375508101851845</c:v>
                </c:pt>
                <c:pt idx="38913">
                  <c:v>0.80375578703703709</c:v>
                </c:pt>
                <c:pt idx="38914">
                  <c:v>0.80375681712962965</c:v>
                </c:pt>
                <c:pt idx="38915">
                  <c:v>0.80375752314814808</c:v>
                </c:pt>
                <c:pt idx="38916">
                  <c:v>0.80375855324074064</c:v>
                </c:pt>
                <c:pt idx="38917">
                  <c:v>0.80375925925925928</c:v>
                </c:pt>
                <c:pt idx="38918">
                  <c:v>0.80376028935185184</c:v>
                </c:pt>
                <c:pt idx="38919">
                  <c:v>0.80376099537037027</c:v>
                </c:pt>
                <c:pt idx="38920">
                  <c:v>0.80376202546296305</c:v>
                </c:pt>
                <c:pt idx="38921">
                  <c:v>0.80376271990740744</c:v>
                </c:pt>
                <c:pt idx="38922">
                  <c:v>0.80376375</c:v>
                </c:pt>
                <c:pt idx="38923">
                  <c:v>0.80376446759259268</c:v>
                </c:pt>
                <c:pt idx="38924">
                  <c:v>0.80376549768518524</c:v>
                </c:pt>
                <c:pt idx="38925">
                  <c:v>0.80376620370370366</c:v>
                </c:pt>
                <c:pt idx="38926">
                  <c:v>0.80376723379629633</c:v>
                </c:pt>
                <c:pt idx="38927">
                  <c:v>0.80376793981481487</c:v>
                </c:pt>
                <c:pt idx="38928">
                  <c:v>0.80376898148148157</c:v>
                </c:pt>
                <c:pt idx="38929">
                  <c:v>0.80376967592592585</c:v>
                </c:pt>
                <c:pt idx="38930">
                  <c:v>0.80377070601851852</c:v>
                </c:pt>
                <c:pt idx="38931">
                  <c:v>0.80377141203703706</c:v>
                </c:pt>
                <c:pt idx="38932">
                  <c:v>0.80377244212962962</c:v>
                </c:pt>
                <c:pt idx="38933">
                  <c:v>0.80377315972222219</c:v>
                </c:pt>
                <c:pt idx="38934">
                  <c:v>0.80377416666666657</c:v>
                </c:pt>
                <c:pt idx="38935">
                  <c:v>0.80377487268518522</c:v>
                </c:pt>
                <c:pt idx="38936">
                  <c:v>0.80377591435185192</c:v>
                </c:pt>
                <c:pt idx="38937">
                  <c:v>0.80377662037037034</c:v>
                </c:pt>
                <c:pt idx="38938">
                  <c:v>0.8037776504629629</c:v>
                </c:pt>
                <c:pt idx="38939">
                  <c:v>0.80377836805555558</c:v>
                </c:pt>
                <c:pt idx="38940">
                  <c:v>0.80377938657407411</c:v>
                </c:pt>
                <c:pt idx="38941">
                  <c:v>0.80378009259259253</c:v>
                </c:pt>
                <c:pt idx="38942">
                  <c:v>0.80378112268518509</c:v>
                </c:pt>
                <c:pt idx="38943">
                  <c:v>0.80378182870370374</c:v>
                </c:pt>
                <c:pt idx="38944">
                  <c:v>0.8037828587962963</c:v>
                </c:pt>
                <c:pt idx="38945">
                  <c:v>0.80378356481481472</c:v>
                </c:pt>
                <c:pt idx="38946">
                  <c:v>0.8037845949074075</c:v>
                </c:pt>
                <c:pt idx="38947">
                  <c:v>0.80378530092592593</c:v>
                </c:pt>
                <c:pt idx="38948">
                  <c:v>0.80378631944444445</c:v>
                </c:pt>
                <c:pt idx="38949">
                  <c:v>0.80378702546296299</c:v>
                </c:pt>
                <c:pt idx="38950">
                  <c:v>0.80378806712962969</c:v>
                </c:pt>
                <c:pt idx="38951">
                  <c:v>0.80378877314814812</c:v>
                </c:pt>
                <c:pt idx="38952">
                  <c:v>0.80378980324074067</c:v>
                </c:pt>
                <c:pt idx="38953">
                  <c:v>0.80379050925925932</c:v>
                </c:pt>
                <c:pt idx="38954">
                  <c:v>0.80379153935185188</c:v>
                </c:pt>
                <c:pt idx="38955">
                  <c:v>0.80379224537037031</c:v>
                </c:pt>
                <c:pt idx="38956">
                  <c:v>0.80379327546296298</c:v>
                </c:pt>
                <c:pt idx="38957">
                  <c:v>0.80379398148148151</c:v>
                </c:pt>
                <c:pt idx="38958">
                  <c:v>0.80379501157407407</c:v>
                </c:pt>
                <c:pt idx="38959">
                  <c:v>0.80379571759259261</c:v>
                </c:pt>
                <c:pt idx="38960">
                  <c:v>0.8037967592592592</c:v>
                </c:pt>
                <c:pt idx="38961">
                  <c:v>0.80379744212962967</c:v>
                </c:pt>
                <c:pt idx="38962">
                  <c:v>0.80379848379629626</c:v>
                </c:pt>
                <c:pt idx="38963">
                  <c:v>0.80379917824074065</c:v>
                </c:pt>
                <c:pt idx="38964">
                  <c:v>0.80380021990740735</c:v>
                </c:pt>
                <c:pt idx="38965">
                  <c:v>0.80380092592592589</c:v>
                </c:pt>
                <c:pt idx="38966">
                  <c:v>0.80380195601851856</c:v>
                </c:pt>
                <c:pt idx="38967">
                  <c:v>0.80380266203703699</c:v>
                </c:pt>
                <c:pt idx="38968">
                  <c:v>0.80380369212962954</c:v>
                </c:pt>
                <c:pt idx="38969">
                  <c:v>0.80380439814814819</c:v>
                </c:pt>
                <c:pt idx="38970">
                  <c:v>0.80380542824074075</c:v>
                </c:pt>
                <c:pt idx="38971">
                  <c:v>0.80380613425925918</c:v>
                </c:pt>
                <c:pt idx="38972">
                  <c:v>0.80380716435185195</c:v>
                </c:pt>
                <c:pt idx="38973">
                  <c:v>0.80380788194444441</c:v>
                </c:pt>
                <c:pt idx="38974">
                  <c:v>0.80380888888888891</c:v>
                </c:pt>
                <c:pt idx="38975">
                  <c:v>0.80380959490740744</c:v>
                </c:pt>
                <c:pt idx="38976">
                  <c:v>0.80381063657407414</c:v>
                </c:pt>
                <c:pt idx="38977">
                  <c:v>0.80381136574074075</c:v>
                </c:pt>
                <c:pt idx="38978">
                  <c:v>0.80381237268518513</c:v>
                </c:pt>
                <c:pt idx="38979">
                  <c:v>0.80381307870370378</c:v>
                </c:pt>
                <c:pt idx="38980">
                  <c:v>0.80381410879629633</c:v>
                </c:pt>
                <c:pt idx="38981">
                  <c:v>0.80381481481481476</c:v>
                </c:pt>
                <c:pt idx="38982">
                  <c:v>0.80381584490740743</c:v>
                </c:pt>
                <c:pt idx="38983">
                  <c:v>0.80381656250000011</c:v>
                </c:pt>
                <c:pt idx="38984">
                  <c:v>0.80381758101851852</c:v>
                </c:pt>
                <c:pt idx="38985">
                  <c:v>0.80381828703703706</c:v>
                </c:pt>
                <c:pt idx="38986">
                  <c:v>0.80381931712962962</c:v>
                </c:pt>
                <c:pt idx="38987">
                  <c:v>0.8038200347222223</c:v>
                </c:pt>
                <c:pt idx="38988">
                  <c:v>0.80382104166666668</c:v>
                </c:pt>
                <c:pt idx="38989">
                  <c:v>0.80382175925925925</c:v>
                </c:pt>
                <c:pt idx="38990">
                  <c:v>0.80382278935185181</c:v>
                </c:pt>
                <c:pt idx="38991">
                  <c:v>0.80382349537037034</c:v>
                </c:pt>
                <c:pt idx="38992">
                  <c:v>0.80382452546296301</c:v>
                </c:pt>
                <c:pt idx="38993">
                  <c:v>0.80382523148148144</c:v>
                </c:pt>
                <c:pt idx="38994">
                  <c:v>0.803826261574074</c:v>
                </c:pt>
                <c:pt idx="38995">
                  <c:v>0.80382696759259264</c:v>
                </c:pt>
                <c:pt idx="38996">
                  <c:v>0.8038279976851852</c:v>
                </c:pt>
                <c:pt idx="38997">
                  <c:v>0.80382870370370363</c:v>
                </c:pt>
                <c:pt idx="38998">
                  <c:v>0.80382973379629641</c:v>
                </c:pt>
                <c:pt idx="38999">
                  <c:v>0.80383043981481483</c:v>
                </c:pt>
                <c:pt idx="39000">
                  <c:v>0.80383146990740739</c:v>
                </c:pt>
                <c:pt idx="39001">
                  <c:v>0.8038321643518519</c:v>
                </c:pt>
                <c:pt idx="39002">
                  <c:v>0.80383319444444445</c:v>
                </c:pt>
                <c:pt idx="39003">
                  <c:v>0.80383390046296299</c:v>
                </c:pt>
                <c:pt idx="39004">
                  <c:v>0.80383494212962958</c:v>
                </c:pt>
                <c:pt idx="39005">
                  <c:v>0.80383565972222215</c:v>
                </c:pt>
                <c:pt idx="39006">
                  <c:v>0.80383667824074079</c:v>
                </c:pt>
                <c:pt idx="39007">
                  <c:v>0.80383738425925921</c:v>
                </c:pt>
                <c:pt idx="39008">
                  <c:v>0.80383841435185188</c:v>
                </c:pt>
                <c:pt idx="39009">
                  <c:v>0.80383913194444434</c:v>
                </c:pt>
                <c:pt idx="39010">
                  <c:v>0.80384015046296298</c:v>
                </c:pt>
                <c:pt idx="39011">
                  <c:v>0.80384085648148151</c:v>
                </c:pt>
                <c:pt idx="39012">
                  <c:v>0.80384188657407407</c:v>
                </c:pt>
                <c:pt idx="39013">
                  <c:v>0.80384292824074077</c:v>
                </c:pt>
                <c:pt idx="39014">
                  <c:v>0.80384362268518517</c:v>
                </c:pt>
                <c:pt idx="39015">
                  <c:v>0.80384431712962956</c:v>
                </c:pt>
                <c:pt idx="39016">
                  <c:v>0.80384535879629626</c:v>
                </c:pt>
                <c:pt idx="39017">
                  <c:v>0.80384640046296296</c:v>
                </c:pt>
                <c:pt idx="39018">
                  <c:v>0.80384714120370371</c:v>
                </c:pt>
                <c:pt idx="39019">
                  <c:v>0.80384778935185175</c:v>
                </c:pt>
                <c:pt idx="39020">
                  <c:v>0.80384883101851845</c:v>
                </c:pt>
                <c:pt idx="39021">
                  <c:v>0.8038495370370371</c:v>
                </c:pt>
                <c:pt idx="39022">
                  <c:v>0.80385056712962966</c:v>
                </c:pt>
                <c:pt idx="39023">
                  <c:v>0.80385160879629636</c:v>
                </c:pt>
                <c:pt idx="39024">
                  <c:v>0.80385231481481478</c:v>
                </c:pt>
                <c:pt idx="39025">
                  <c:v>0.80385300925925929</c:v>
                </c:pt>
                <c:pt idx="39026">
                  <c:v>0.80385402777777781</c:v>
                </c:pt>
                <c:pt idx="39027">
                  <c:v>0.80385475694444442</c:v>
                </c:pt>
                <c:pt idx="39028">
                  <c:v>0.80385576388888891</c:v>
                </c:pt>
                <c:pt idx="39029">
                  <c:v>0.80385646990740744</c:v>
                </c:pt>
                <c:pt idx="39030">
                  <c:v>0.80385751157407404</c:v>
                </c:pt>
                <c:pt idx="39031">
                  <c:v>0.8038582291666666</c:v>
                </c:pt>
                <c:pt idx="39032">
                  <c:v>0.80385924768518524</c:v>
                </c:pt>
                <c:pt idx="39033">
                  <c:v>0.80385996527777781</c:v>
                </c:pt>
                <c:pt idx="39034">
                  <c:v>0.80386097222222219</c:v>
                </c:pt>
                <c:pt idx="39035">
                  <c:v>0.80386168981481487</c:v>
                </c:pt>
                <c:pt idx="39036">
                  <c:v>0.80386271990740743</c:v>
                </c:pt>
                <c:pt idx="39037">
                  <c:v>0.80386342592592586</c:v>
                </c:pt>
                <c:pt idx="39038">
                  <c:v>0.80386445601851853</c:v>
                </c:pt>
                <c:pt idx="39039">
                  <c:v>0.80386516203703706</c:v>
                </c:pt>
                <c:pt idx="39040">
                  <c:v>0.80386619212962962</c:v>
                </c:pt>
                <c:pt idx="39041">
                  <c:v>0.80386688657407401</c:v>
                </c:pt>
                <c:pt idx="39042">
                  <c:v>0.80386792824074071</c:v>
                </c:pt>
                <c:pt idx="39043">
                  <c:v>0.80386863425925925</c:v>
                </c:pt>
                <c:pt idx="39044">
                  <c:v>0.80386966435185192</c:v>
                </c:pt>
                <c:pt idx="39045">
                  <c:v>0.80387070601851851</c:v>
                </c:pt>
                <c:pt idx="39046">
                  <c:v>0.80387174768518521</c:v>
                </c:pt>
                <c:pt idx="39047">
                  <c:v>0.80387245370370364</c:v>
                </c:pt>
                <c:pt idx="39048">
                  <c:v>0.80387314814814814</c:v>
                </c:pt>
                <c:pt idx="39049">
                  <c:v>0.80387417824074081</c:v>
                </c:pt>
                <c:pt idx="39050">
                  <c:v>0.80387489583333327</c:v>
                </c:pt>
                <c:pt idx="39051">
                  <c:v>0.80387591435185179</c:v>
                </c:pt>
                <c:pt idx="39052">
                  <c:v>0.80387662037037044</c:v>
                </c:pt>
                <c:pt idx="39053">
                  <c:v>0.803877650462963</c:v>
                </c:pt>
                <c:pt idx="39054">
                  <c:v>0.8038783449074075</c:v>
                </c:pt>
                <c:pt idx="39055">
                  <c:v>0.80387938657407398</c:v>
                </c:pt>
                <c:pt idx="39056">
                  <c:v>0.80388009259259263</c:v>
                </c:pt>
                <c:pt idx="39057">
                  <c:v>0.80388112268518519</c:v>
                </c:pt>
                <c:pt idx="39058">
                  <c:v>0.80388182870370362</c:v>
                </c:pt>
                <c:pt idx="39059">
                  <c:v>0.8038828587962964</c:v>
                </c:pt>
                <c:pt idx="39060">
                  <c:v>0.80388356481481482</c:v>
                </c:pt>
                <c:pt idx="39061">
                  <c:v>0.80388460648148152</c:v>
                </c:pt>
                <c:pt idx="39062">
                  <c:v>0.80388532407407409</c:v>
                </c:pt>
                <c:pt idx="39063">
                  <c:v>0.80388633101851859</c:v>
                </c:pt>
                <c:pt idx="39064">
                  <c:v>0.80388704861111115</c:v>
                </c:pt>
                <c:pt idx="39065">
                  <c:v>0.80388806712962957</c:v>
                </c:pt>
                <c:pt idx="39066">
                  <c:v>0.80388877314814822</c:v>
                </c:pt>
                <c:pt idx="39067">
                  <c:v>0.80388979166666663</c:v>
                </c:pt>
                <c:pt idx="39068">
                  <c:v>0.80389049768518517</c:v>
                </c:pt>
                <c:pt idx="39069">
                  <c:v>0.80389153935185187</c:v>
                </c:pt>
                <c:pt idx="39070">
                  <c:v>0.80389224537037041</c:v>
                </c:pt>
                <c:pt idx="39071">
                  <c:v>0.80389328703703711</c:v>
                </c:pt>
                <c:pt idx="39072">
                  <c:v>0.80389396990740736</c:v>
                </c:pt>
                <c:pt idx="39073">
                  <c:v>0.80389499999999992</c:v>
                </c:pt>
                <c:pt idx="39074">
                  <c:v>0.80389570601851856</c:v>
                </c:pt>
                <c:pt idx="39075">
                  <c:v>0.80389673611111112</c:v>
                </c:pt>
                <c:pt idx="39076">
                  <c:v>0.80389744212962955</c:v>
                </c:pt>
                <c:pt idx="39077">
                  <c:v>0.80389847222222233</c:v>
                </c:pt>
                <c:pt idx="39078">
                  <c:v>0.80389917824074075</c:v>
                </c:pt>
                <c:pt idx="39079">
                  <c:v>0.80390021990740745</c:v>
                </c:pt>
                <c:pt idx="39080">
                  <c:v>0.80390093750000002</c:v>
                </c:pt>
                <c:pt idx="39081">
                  <c:v>0.80390194444444452</c:v>
                </c:pt>
                <c:pt idx="39082">
                  <c:v>0.80390265046296294</c:v>
                </c:pt>
                <c:pt idx="39083">
                  <c:v>0.80390369212962964</c:v>
                </c:pt>
                <c:pt idx="39084">
                  <c:v>0.80390439814814807</c:v>
                </c:pt>
                <c:pt idx="39085">
                  <c:v>0.80390542824074085</c:v>
                </c:pt>
                <c:pt idx="39086">
                  <c:v>0.80390614583333331</c:v>
                </c:pt>
                <c:pt idx="39087">
                  <c:v>0.80390716435185183</c:v>
                </c:pt>
                <c:pt idx="39088">
                  <c:v>0.80390787037037048</c:v>
                </c:pt>
                <c:pt idx="39089">
                  <c:v>0.80390890046296304</c:v>
                </c:pt>
                <c:pt idx="39090">
                  <c:v>0.80390960648148146</c:v>
                </c:pt>
                <c:pt idx="39091">
                  <c:v>0.80391063657407402</c:v>
                </c:pt>
                <c:pt idx="39092">
                  <c:v>0.80391133101851853</c:v>
                </c:pt>
                <c:pt idx="39093">
                  <c:v>0.80391236111111108</c:v>
                </c:pt>
                <c:pt idx="39094">
                  <c:v>0.80391306712962962</c:v>
                </c:pt>
                <c:pt idx="39095">
                  <c:v>0.80391409722222218</c:v>
                </c:pt>
                <c:pt idx="39096">
                  <c:v>0.80391480324074072</c:v>
                </c:pt>
                <c:pt idx="39097">
                  <c:v>0.80391583333333339</c:v>
                </c:pt>
                <c:pt idx="39098">
                  <c:v>0.80391653935185181</c:v>
                </c:pt>
                <c:pt idx="39099">
                  <c:v>0.80391756944444437</c:v>
                </c:pt>
                <c:pt idx="39100">
                  <c:v>0.80391827546296302</c:v>
                </c:pt>
                <c:pt idx="39101">
                  <c:v>0.80391931712962961</c:v>
                </c:pt>
                <c:pt idx="39102">
                  <c:v>0.80392002314814814</c:v>
                </c:pt>
                <c:pt idx="39103">
                  <c:v>0.8039210532407407</c:v>
                </c:pt>
                <c:pt idx="39104">
                  <c:v>0.80392175925925924</c:v>
                </c:pt>
                <c:pt idx="39105">
                  <c:v>0.80392278935185191</c:v>
                </c:pt>
                <c:pt idx="39106">
                  <c:v>0.80392349537037033</c:v>
                </c:pt>
                <c:pt idx="39107">
                  <c:v>0.80392452546296289</c:v>
                </c:pt>
                <c:pt idx="39108">
                  <c:v>0.8039252199074074</c:v>
                </c:pt>
                <c:pt idx="39109">
                  <c:v>0.8039262615740741</c:v>
                </c:pt>
                <c:pt idx="39110">
                  <c:v>0.80392696759259252</c:v>
                </c:pt>
                <c:pt idx="39111">
                  <c:v>0.80392799768518508</c:v>
                </c:pt>
                <c:pt idx="39112">
                  <c:v>0.80392869212962959</c:v>
                </c:pt>
                <c:pt idx="39113">
                  <c:v>0.80392973379629629</c:v>
                </c:pt>
                <c:pt idx="39114">
                  <c:v>0.80393043981481471</c:v>
                </c:pt>
                <c:pt idx="39115">
                  <c:v>0.80393146990740749</c:v>
                </c:pt>
                <c:pt idx="39116">
                  <c:v>0.80393217592592592</c:v>
                </c:pt>
                <c:pt idx="39117">
                  <c:v>0.80393320601851848</c:v>
                </c:pt>
                <c:pt idx="39118">
                  <c:v>0.80393391203703712</c:v>
                </c:pt>
                <c:pt idx="39119">
                  <c:v>0.80393494212962968</c:v>
                </c:pt>
                <c:pt idx="39120">
                  <c:v>0.80393581018518523</c:v>
                </c:pt>
                <c:pt idx="39121">
                  <c:v>0.80393666666666663</c:v>
                </c:pt>
                <c:pt idx="39122">
                  <c:v>0.80393737268518517</c:v>
                </c:pt>
                <c:pt idx="39123">
                  <c:v>0.80393841435185187</c:v>
                </c:pt>
                <c:pt idx="39124">
                  <c:v>0.80393910879629626</c:v>
                </c:pt>
                <c:pt idx="39125">
                  <c:v>0.80394015046296297</c:v>
                </c:pt>
                <c:pt idx="39126">
                  <c:v>0.80394084490740747</c:v>
                </c:pt>
                <c:pt idx="39127">
                  <c:v>0.80394188657407406</c:v>
                </c:pt>
                <c:pt idx="39128">
                  <c:v>0.8039425925925926</c:v>
                </c:pt>
                <c:pt idx="39129">
                  <c:v>0.80394362268518516</c:v>
                </c:pt>
                <c:pt idx="39130">
                  <c:v>0.80394434027777784</c:v>
                </c:pt>
                <c:pt idx="39131">
                  <c:v>0.80394535879629636</c:v>
                </c:pt>
                <c:pt idx="39132">
                  <c:v>0.80394607638888882</c:v>
                </c:pt>
                <c:pt idx="39133">
                  <c:v>0.80394709490740734</c:v>
                </c:pt>
                <c:pt idx="39134">
                  <c:v>0.80394778935185185</c:v>
                </c:pt>
                <c:pt idx="39135">
                  <c:v>0.80394881944444441</c:v>
                </c:pt>
                <c:pt idx="39136">
                  <c:v>0.80394952546296305</c:v>
                </c:pt>
                <c:pt idx="39137">
                  <c:v>0.80395056712962953</c:v>
                </c:pt>
                <c:pt idx="39138">
                  <c:v>0.80395127314814818</c:v>
                </c:pt>
                <c:pt idx="39139">
                  <c:v>0.80395230324074074</c:v>
                </c:pt>
                <c:pt idx="39140">
                  <c:v>0.80395300925925917</c:v>
                </c:pt>
                <c:pt idx="39141">
                  <c:v>0.80395403935185195</c:v>
                </c:pt>
                <c:pt idx="39142">
                  <c:v>0.80395474537037037</c:v>
                </c:pt>
                <c:pt idx="39143">
                  <c:v>0.80395578703703707</c:v>
                </c:pt>
                <c:pt idx="39144">
                  <c:v>0.80395648148148158</c:v>
                </c:pt>
                <c:pt idx="39145">
                  <c:v>0.80395751157407414</c:v>
                </c:pt>
                <c:pt idx="39146">
                  <c:v>0.80395821759259256</c:v>
                </c:pt>
                <c:pt idx="39147">
                  <c:v>0.80395923611111109</c:v>
                </c:pt>
                <c:pt idx="39148">
                  <c:v>0.80395994212962962</c:v>
                </c:pt>
                <c:pt idx="39149">
                  <c:v>0.80396098379629632</c:v>
                </c:pt>
                <c:pt idx="39150">
                  <c:v>0.80396168981481475</c:v>
                </c:pt>
                <c:pt idx="39151">
                  <c:v>0.80396271990740742</c:v>
                </c:pt>
                <c:pt idx="39152">
                  <c:v>0.80396342592592596</c:v>
                </c:pt>
                <c:pt idx="39153">
                  <c:v>0.80396445601851851</c:v>
                </c:pt>
                <c:pt idx="39154">
                  <c:v>0.80396516203703705</c:v>
                </c:pt>
                <c:pt idx="39155">
                  <c:v>0.80396619212962961</c:v>
                </c:pt>
                <c:pt idx="39156">
                  <c:v>0.80396690972222229</c:v>
                </c:pt>
                <c:pt idx="39157">
                  <c:v>0.8039679282407407</c:v>
                </c:pt>
                <c:pt idx="39158">
                  <c:v>0.80396863425925924</c:v>
                </c:pt>
                <c:pt idx="39159">
                  <c:v>0.8039696643518518</c:v>
                </c:pt>
                <c:pt idx="39160">
                  <c:v>0.80397037037037034</c:v>
                </c:pt>
                <c:pt idx="39161">
                  <c:v>0.803971400462963</c:v>
                </c:pt>
                <c:pt idx="39162">
                  <c:v>0.80397209490740751</c:v>
                </c:pt>
                <c:pt idx="39163">
                  <c:v>0.80397313657407399</c:v>
                </c:pt>
                <c:pt idx="39164">
                  <c:v>0.80397384259259264</c:v>
                </c:pt>
                <c:pt idx="39165">
                  <c:v>0.80397487268518519</c:v>
                </c:pt>
                <c:pt idx="39166">
                  <c:v>0.80397557870370362</c:v>
                </c:pt>
                <c:pt idx="39167">
                  <c:v>0.8039766087962964</c:v>
                </c:pt>
                <c:pt idx="39168">
                  <c:v>0.80397799768518519</c:v>
                </c:pt>
                <c:pt idx="39169">
                  <c:v>0.80397903935185189</c:v>
                </c:pt>
                <c:pt idx="39170">
                  <c:v>0.80398008101851859</c:v>
                </c:pt>
                <c:pt idx="39171">
                  <c:v>0.80398079861111116</c:v>
                </c:pt>
                <c:pt idx="39172">
                  <c:v>0.80398181712962957</c:v>
                </c:pt>
                <c:pt idx="39173">
                  <c:v>0.80398251157407408</c:v>
                </c:pt>
                <c:pt idx="39174">
                  <c:v>0.80398355324074078</c:v>
                </c:pt>
                <c:pt idx="39175">
                  <c:v>0.8039842592592592</c:v>
                </c:pt>
                <c:pt idx="39176">
                  <c:v>0.80398528935185187</c:v>
                </c:pt>
                <c:pt idx="39177">
                  <c:v>0.80398599537037041</c:v>
                </c:pt>
                <c:pt idx="39178">
                  <c:v>0.80398702546296297</c:v>
                </c:pt>
                <c:pt idx="39179">
                  <c:v>0.8039877314814815</c:v>
                </c:pt>
                <c:pt idx="39180">
                  <c:v>0.80398876157407406</c:v>
                </c:pt>
                <c:pt idx="39181">
                  <c:v>0.8039894675925926</c:v>
                </c:pt>
                <c:pt idx="39182">
                  <c:v>0.80399049768518516</c:v>
                </c:pt>
                <c:pt idx="39183">
                  <c:v>0.80399120370370369</c:v>
                </c:pt>
                <c:pt idx="39184">
                  <c:v>0.80399223379629625</c:v>
                </c:pt>
                <c:pt idx="39185">
                  <c:v>0.80399295138888893</c:v>
                </c:pt>
                <c:pt idx="39186">
                  <c:v>0.80399395833333331</c:v>
                </c:pt>
                <c:pt idx="39187">
                  <c:v>0.80399466435185174</c:v>
                </c:pt>
                <c:pt idx="39188">
                  <c:v>0.80399569444444452</c:v>
                </c:pt>
                <c:pt idx="39189">
                  <c:v>0.80399640046296295</c:v>
                </c:pt>
                <c:pt idx="39190">
                  <c:v>0.80399744212962965</c:v>
                </c:pt>
                <c:pt idx="39191">
                  <c:v>0.80399814814814807</c:v>
                </c:pt>
                <c:pt idx="39192">
                  <c:v>0.80399917824074085</c:v>
                </c:pt>
                <c:pt idx="39193">
                  <c:v>0.80399988425925928</c:v>
                </c:pt>
                <c:pt idx="39194">
                  <c:v>0.80400091435185184</c:v>
                </c:pt>
                <c:pt idx="39195">
                  <c:v>0.80400160879629634</c:v>
                </c:pt>
                <c:pt idx="39196">
                  <c:v>0.80400265046296304</c:v>
                </c:pt>
                <c:pt idx="39197">
                  <c:v>0.80400335648148147</c:v>
                </c:pt>
                <c:pt idx="39198">
                  <c:v>0.80400438657407403</c:v>
                </c:pt>
                <c:pt idx="39199">
                  <c:v>0.8040051041666666</c:v>
                </c:pt>
                <c:pt idx="39200">
                  <c:v>0.80400612268518523</c:v>
                </c:pt>
                <c:pt idx="39201">
                  <c:v>0.80400681712962963</c:v>
                </c:pt>
                <c:pt idx="39202">
                  <c:v>0.80400785879629633</c:v>
                </c:pt>
                <c:pt idx="39203">
                  <c:v>0.80400856481481486</c:v>
                </c:pt>
                <c:pt idx="39204">
                  <c:v>0.80400959490740742</c:v>
                </c:pt>
                <c:pt idx="39205">
                  <c:v>0.80401030092592596</c:v>
                </c:pt>
                <c:pt idx="39206">
                  <c:v>0.80401133101851852</c:v>
                </c:pt>
                <c:pt idx="39207">
                  <c:v>0.80401203703703705</c:v>
                </c:pt>
                <c:pt idx="39208">
                  <c:v>0.80401306712962961</c:v>
                </c:pt>
                <c:pt idx="39209">
                  <c:v>0.80401377314814815</c:v>
                </c:pt>
                <c:pt idx="39210">
                  <c:v>0.80401480324074071</c:v>
                </c:pt>
                <c:pt idx="39211">
                  <c:v>0.80401550925925924</c:v>
                </c:pt>
                <c:pt idx="39212">
                  <c:v>0.80401653935185191</c:v>
                </c:pt>
                <c:pt idx="39213">
                  <c:v>0.80401723379629619</c:v>
                </c:pt>
                <c:pt idx="39214">
                  <c:v>0.80401827546296289</c:v>
                </c:pt>
                <c:pt idx="39215">
                  <c:v>0.80401898148148154</c:v>
                </c:pt>
                <c:pt idx="39216">
                  <c:v>0.8040200115740741</c:v>
                </c:pt>
                <c:pt idx="39217">
                  <c:v>0.80402071759259253</c:v>
                </c:pt>
                <c:pt idx="39218">
                  <c:v>0.80402174768518508</c:v>
                </c:pt>
                <c:pt idx="39219">
                  <c:v>0.80402246527777776</c:v>
                </c:pt>
                <c:pt idx="39220">
                  <c:v>0.80402347222222226</c:v>
                </c:pt>
                <c:pt idx="39221">
                  <c:v>0.80402418981481472</c:v>
                </c:pt>
                <c:pt idx="39222">
                  <c:v>0.8040252199074075</c:v>
                </c:pt>
                <c:pt idx="39223">
                  <c:v>0.80402592592592592</c:v>
                </c:pt>
                <c:pt idx="39224">
                  <c:v>0.80402695601851848</c:v>
                </c:pt>
                <c:pt idx="39225">
                  <c:v>0.80402766203703713</c:v>
                </c:pt>
                <c:pt idx="39226">
                  <c:v>0.80402873842592593</c:v>
                </c:pt>
                <c:pt idx="39227">
                  <c:v>0.80402938657407408</c:v>
                </c:pt>
                <c:pt idx="39228">
                  <c:v>0.80403042824074067</c:v>
                </c:pt>
                <c:pt idx="39229">
                  <c:v>0.80403113425925932</c:v>
                </c:pt>
                <c:pt idx="39230">
                  <c:v>0.80403216435185187</c:v>
                </c:pt>
                <c:pt idx="39231">
                  <c:v>0.80403288194444444</c:v>
                </c:pt>
                <c:pt idx="39232">
                  <c:v>0.80403390046296297</c:v>
                </c:pt>
                <c:pt idx="39233">
                  <c:v>0.80403460648148151</c:v>
                </c:pt>
                <c:pt idx="39234">
                  <c:v>0.80403633101851846</c:v>
                </c:pt>
                <c:pt idx="39235">
                  <c:v>0.80403737268518516</c:v>
                </c:pt>
                <c:pt idx="39236">
                  <c:v>0.8040380787037037</c:v>
                </c:pt>
                <c:pt idx="39237">
                  <c:v>0.80403910879629636</c:v>
                </c:pt>
                <c:pt idx="39238">
                  <c:v>0.80403981481481479</c:v>
                </c:pt>
                <c:pt idx="39239">
                  <c:v>0.80404083333333343</c:v>
                </c:pt>
                <c:pt idx="39240">
                  <c:v>0.80404153935185185</c:v>
                </c:pt>
                <c:pt idx="39241">
                  <c:v>0.80404256944444441</c:v>
                </c:pt>
                <c:pt idx="39242">
                  <c:v>0.80404327546296306</c:v>
                </c:pt>
                <c:pt idx="39243">
                  <c:v>0.80404431712962954</c:v>
                </c:pt>
                <c:pt idx="39244">
                  <c:v>0.80404501157407404</c:v>
                </c:pt>
                <c:pt idx="39245">
                  <c:v>0.80404605324074074</c:v>
                </c:pt>
                <c:pt idx="39246">
                  <c:v>0.80404675925925917</c:v>
                </c:pt>
                <c:pt idx="39247">
                  <c:v>0.80404778935185195</c:v>
                </c:pt>
                <c:pt idx="39248">
                  <c:v>0.80404849537037038</c:v>
                </c:pt>
                <c:pt idx="39249">
                  <c:v>0.80404952546296293</c:v>
                </c:pt>
                <c:pt idx="39250">
                  <c:v>0.80405023148148158</c:v>
                </c:pt>
                <c:pt idx="39251">
                  <c:v>0.80405126157407414</c:v>
                </c:pt>
                <c:pt idx="39252">
                  <c:v>0.80405196759259256</c:v>
                </c:pt>
                <c:pt idx="39253">
                  <c:v>0.80405298611111109</c:v>
                </c:pt>
                <c:pt idx="39254">
                  <c:v>0.80405370370370377</c:v>
                </c:pt>
                <c:pt idx="39255">
                  <c:v>0.80405473379629633</c:v>
                </c:pt>
                <c:pt idx="39256">
                  <c:v>0.80405543981481475</c:v>
                </c:pt>
                <c:pt idx="39257">
                  <c:v>0.80405645833333328</c:v>
                </c:pt>
                <c:pt idx="39258">
                  <c:v>0.80405717592592596</c:v>
                </c:pt>
                <c:pt idx="39259">
                  <c:v>0.80405819444444449</c:v>
                </c:pt>
                <c:pt idx="39260">
                  <c:v>0.80405891203703705</c:v>
                </c:pt>
                <c:pt idx="39261">
                  <c:v>0.80405995370370364</c:v>
                </c:pt>
                <c:pt idx="39262">
                  <c:v>0.80406065972222229</c:v>
                </c:pt>
                <c:pt idx="39263">
                  <c:v>0.80406167824074071</c:v>
                </c:pt>
                <c:pt idx="39264">
                  <c:v>0.80406238425925924</c:v>
                </c:pt>
                <c:pt idx="39265">
                  <c:v>0.80406340277777788</c:v>
                </c:pt>
                <c:pt idx="39266">
                  <c:v>0.80406410879629631</c:v>
                </c:pt>
                <c:pt idx="39267">
                  <c:v>0.80406515046296301</c:v>
                </c:pt>
                <c:pt idx="39268">
                  <c:v>0.80406584490740751</c:v>
                </c:pt>
                <c:pt idx="39269">
                  <c:v>0.80406688657407399</c:v>
                </c:pt>
                <c:pt idx="39270">
                  <c:v>0.80406759259259264</c:v>
                </c:pt>
                <c:pt idx="39271">
                  <c:v>0.8040686226851852</c:v>
                </c:pt>
                <c:pt idx="39272">
                  <c:v>0.80406932870370362</c:v>
                </c:pt>
                <c:pt idx="39273">
                  <c:v>0.8040703587962964</c:v>
                </c:pt>
                <c:pt idx="39274">
                  <c:v>0.80407106481481483</c:v>
                </c:pt>
                <c:pt idx="39275">
                  <c:v>0.80407209490740739</c:v>
                </c:pt>
                <c:pt idx="39276">
                  <c:v>0.80407280092592603</c:v>
                </c:pt>
                <c:pt idx="39277">
                  <c:v>0.80407383101851859</c:v>
                </c:pt>
                <c:pt idx="39278">
                  <c:v>0.80407453703703702</c:v>
                </c:pt>
                <c:pt idx="39279">
                  <c:v>0.80407555555555554</c:v>
                </c:pt>
                <c:pt idx="39280">
                  <c:v>0.80407626157407408</c:v>
                </c:pt>
                <c:pt idx="39281">
                  <c:v>0.80407730324074078</c:v>
                </c:pt>
                <c:pt idx="39282">
                  <c:v>0.80407800925925921</c:v>
                </c:pt>
                <c:pt idx="39283">
                  <c:v>0.80407903935185188</c:v>
                </c:pt>
                <c:pt idx="39284">
                  <c:v>0.80408009259259261</c:v>
                </c:pt>
                <c:pt idx="39285">
                  <c:v>0.80408079861111104</c:v>
                </c:pt>
                <c:pt idx="39286">
                  <c:v>0.80408148148148151</c:v>
                </c:pt>
                <c:pt idx="39287">
                  <c:v>0.80408251157407407</c:v>
                </c:pt>
                <c:pt idx="39288">
                  <c:v>0.80408355324074077</c:v>
                </c:pt>
                <c:pt idx="39289">
                  <c:v>0.80408459490740736</c:v>
                </c:pt>
                <c:pt idx="39290">
                  <c:v>0.80408563657407406</c:v>
                </c:pt>
                <c:pt idx="39291">
                  <c:v>0.80408667824074076</c:v>
                </c:pt>
                <c:pt idx="39292">
                  <c:v>0.80408771990740746</c:v>
                </c:pt>
                <c:pt idx="39293">
                  <c:v>0.80408876157407405</c:v>
                </c:pt>
                <c:pt idx="39294">
                  <c:v>0.80408980324074075</c:v>
                </c:pt>
                <c:pt idx="39295">
                  <c:v>0.80409084490740745</c:v>
                </c:pt>
                <c:pt idx="39296">
                  <c:v>0.80409188657407416</c:v>
                </c:pt>
                <c:pt idx="39297">
                  <c:v>0.80409292824074063</c:v>
                </c:pt>
                <c:pt idx="39298">
                  <c:v>0.80409431712962964</c:v>
                </c:pt>
                <c:pt idx="39299">
                  <c:v>0.80409535879629634</c:v>
                </c:pt>
                <c:pt idx="39300">
                  <c:v>0.8040963888888889</c:v>
                </c:pt>
                <c:pt idx="39301">
                  <c:v>0.80409744212962952</c:v>
                </c:pt>
                <c:pt idx="39302">
                  <c:v>0.8040984722222223</c:v>
                </c:pt>
                <c:pt idx="39303">
                  <c:v>0.80409951388888878</c:v>
                </c:pt>
                <c:pt idx="39304">
                  <c:v>0.80410056712962963</c:v>
                </c:pt>
                <c:pt idx="39305">
                  <c:v>0.80410160879629633</c:v>
                </c:pt>
                <c:pt idx="39306">
                  <c:v>0.80410263888888889</c:v>
                </c:pt>
                <c:pt idx="39307">
                  <c:v>0.80410369212962962</c:v>
                </c:pt>
                <c:pt idx="39308">
                  <c:v>0.80410472222222218</c:v>
                </c:pt>
                <c:pt idx="39309">
                  <c:v>0.80410576388888888</c:v>
                </c:pt>
                <c:pt idx="39310">
                  <c:v>0.80410681712962961</c:v>
                </c:pt>
                <c:pt idx="39311">
                  <c:v>0.80410784722222228</c:v>
                </c:pt>
                <c:pt idx="39312">
                  <c:v>0.80410890046296302</c:v>
                </c:pt>
                <c:pt idx="39313">
                  <c:v>0.80410994212962972</c:v>
                </c:pt>
                <c:pt idx="39314">
                  <c:v>0.80411097222222228</c:v>
                </c:pt>
                <c:pt idx="39315">
                  <c:v>0.8041120254629629</c:v>
                </c:pt>
                <c:pt idx="39316">
                  <c:v>0.8041130671296296</c:v>
                </c:pt>
                <c:pt idx="39317">
                  <c:v>0.8041141087962963</c:v>
                </c:pt>
                <c:pt idx="39318">
                  <c:v>0.80411515046296289</c:v>
                </c:pt>
                <c:pt idx="39319">
                  <c:v>0.80411618055555556</c:v>
                </c:pt>
                <c:pt idx="39320">
                  <c:v>0.80411723379629629</c:v>
                </c:pt>
                <c:pt idx="39321">
                  <c:v>0.80411827546296299</c:v>
                </c:pt>
                <c:pt idx="39322">
                  <c:v>0.8041193171296297</c:v>
                </c:pt>
                <c:pt idx="39323">
                  <c:v>0.80412034722222225</c:v>
                </c:pt>
                <c:pt idx="39324">
                  <c:v>0.80412138888888895</c:v>
                </c:pt>
                <c:pt idx="39325">
                  <c:v>0.80412243055555555</c:v>
                </c:pt>
                <c:pt idx="39326">
                  <c:v>0.80412381944444444</c:v>
                </c:pt>
                <c:pt idx="39327">
                  <c:v>0.80412487268518518</c:v>
                </c:pt>
                <c:pt idx="39328">
                  <c:v>0.80412590277777785</c:v>
                </c:pt>
                <c:pt idx="39329">
                  <c:v>0.80412729166666663</c:v>
                </c:pt>
                <c:pt idx="39330">
                  <c:v>0.80412834490740748</c:v>
                </c:pt>
                <c:pt idx="39331">
                  <c:v>0.80412938657407407</c:v>
                </c:pt>
                <c:pt idx="39332">
                  <c:v>0.80413043981481491</c:v>
                </c:pt>
                <c:pt idx="39333">
                  <c:v>0.80413145833333333</c:v>
                </c:pt>
                <c:pt idx="39334">
                  <c:v>0.80413251157407417</c:v>
                </c:pt>
                <c:pt idx="39335">
                  <c:v>0.80413354166666673</c:v>
                </c:pt>
                <c:pt idx="39336">
                  <c:v>0.80413458333333343</c:v>
                </c:pt>
                <c:pt idx="39337">
                  <c:v>0.80413562499999991</c:v>
                </c:pt>
                <c:pt idx="39338">
                  <c:v>0.80413666666666661</c:v>
                </c:pt>
                <c:pt idx="39339">
                  <c:v>0.80413771990740734</c:v>
                </c:pt>
                <c:pt idx="39340">
                  <c:v>0.80413876157407405</c:v>
                </c:pt>
                <c:pt idx="39341">
                  <c:v>0.8041397916666666</c:v>
                </c:pt>
                <c:pt idx="39342">
                  <c:v>0.80414084490740745</c:v>
                </c:pt>
                <c:pt idx="39343">
                  <c:v>0.80414188657407404</c:v>
                </c:pt>
                <c:pt idx="39344">
                  <c:v>0.80414291666666671</c:v>
                </c:pt>
                <c:pt idx="39345">
                  <c:v>0.80414395833333341</c:v>
                </c:pt>
                <c:pt idx="39346">
                  <c:v>0.804145</c:v>
                </c:pt>
                <c:pt idx="39347">
                  <c:v>0.8041460416666667</c:v>
                </c:pt>
                <c:pt idx="39348">
                  <c:v>0.80414709490740732</c:v>
                </c:pt>
                <c:pt idx="39349">
                  <c:v>0.80414813657407402</c:v>
                </c:pt>
                <c:pt idx="39350">
                  <c:v>0.80414916666666658</c:v>
                </c:pt>
                <c:pt idx="39351">
                  <c:v>0.80415020833333328</c:v>
                </c:pt>
                <c:pt idx="39352">
                  <c:v>0.80415162037037036</c:v>
                </c:pt>
                <c:pt idx="39353">
                  <c:v>0.80415266203703706</c:v>
                </c:pt>
                <c:pt idx="39354">
                  <c:v>0.80415369212962962</c:v>
                </c:pt>
                <c:pt idx="39355">
                  <c:v>0.80415473379629632</c:v>
                </c:pt>
                <c:pt idx="39356">
                  <c:v>0.80415576388888887</c:v>
                </c:pt>
                <c:pt idx="39357">
                  <c:v>0.80415680555555558</c:v>
                </c:pt>
                <c:pt idx="39358">
                  <c:v>0.80415784722222217</c:v>
                </c:pt>
                <c:pt idx="39359">
                  <c:v>0.80415888888888887</c:v>
                </c:pt>
                <c:pt idx="39360">
                  <c:v>0.80415993055555557</c:v>
                </c:pt>
                <c:pt idx="39361">
                  <c:v>0.8041609837962963</c:v>
                </c:pt>
                <c:pt idx="39362">
                  <c:v>0.804162025462963</c:v>
                </c:pt>
                <c:pt idx="39363">
                  <c:v>0.80416306712962971</c:v>
                </c:pt>
                <c:pt idx="39364">
                  <c:v>0.80416410879629618</c:v>
                </c:pt>
                <c:pt idx="39365">
                  <c:v>0.80416515046296289</c:v>
                </c:pt>
                <c:pt idx="39366">
                  <c:v>0.80416618055555567</c:v>
                </c:pt>
                <c:pt idx="39367">
                  <c:v>0.80416722222222214</c:v>
                </c:pt>
                <c:pt idx="39368">
                  <c:v>0.80416826388888885</c:v>
                </c:pt>
                <c:pt idx="39369">
                  <c:v>0.80416930555555555</c:v>
                </c:pt>
                <c:pt idx="39370">
                  <c:v>0.80417034722222225</c:v>
                </c:pt>
                <c:pt idx="39371">
                  <c:v>0.80417138888888884</c:v>
                </c:pt>
                <c:pt idx="39372">
                  <c:v>0.80417243055555554</c:v>
                </c:pt>
                <c:pt idx="39373">
                  <c:v>0.80417347222222224</c:v>
                </c:pt>
                <c:pt idx="39374">
                  <c:v>0.80417452546296297</c:v>
                </c:pt>
                <c:pt idx="39375">
                  <c:v>0.80417555555555553</c:v>
                </c:pt>
                <c:pt idx="39376">
                  <c:v>0.80417660879629638</c:v>
                </c:pt>
                <c:pt idx="39377">
                  <c:v>0.80417765046296286</c:v>
                </c:pt>
                <c:pt idx="39378">
                  <c:v>0.80417868055555564</c:v>
                </c:pt>
                <c:pt idx="39379">
                  <c:v>0.80417972222222212</c:v>
                </c:pt>
                <c:pt idx="39380">
                  <c:v>0.80418076388888882</c:v>
                </c:pt>
                <c:pt idx="39381">
                  <c:v>0.80418181712962966</c:v>
                </c:pt>
                <c:pt idx="39382">
                  <c:v>0.80418284722222222</c:v>
                </c:pt>
                <c:pt idx="39383">
                  <c:v>0.80418388888888892</c:v>
                </c:pt>
                <c:pt idx="39384">
                  <c:v>0.80418494212962965</c:v>
                </c:pt>
                <c:pt idx="39385">
                  <c:v>0.80418598379629636</c:v>
                </c:pt>
                <c:pt idx="39386">
                  <c:v>0.80418701388888891</c:v>
                </c:pt>
                <c:pt idx="39387">
                  <c:v>0.80418806712962965</c:v>
                </c:pt>
                <c:pt idx="39388">
                  <c:v>0.80418910879629635</c:v>
                </c:pt>
                <c:pt idx="39389">
                  <c:v>0.80419015046296305</c:v>
                </c:pt>
                <c:pt idx="39390">
                  <c:v>0.80419118055555561</c:v>
                </c:pt>
                <c:pt idx="39391">
                  <c:v>0.80419222222222231</c:v>
                </c:pt>
                <c:pt idx="39392">
                  <c:v>0.80419327546296293</c:v>
                </c:pt>
                <c:pt idx="39393">
                  <c:v>0.80419431712962963</c:v>
                </c:pt>
                <c:pt idx="39394">
                  <c:v>0.80419535879629633</c:v>
                </c:pt>
                <c:pt idx="39395">
                  <c:v>0.80419638888888889</c:v>
                </c:pt>
                <c:pt idx="39396">
                  <c:v>0.80419744212962962</c:v>
                </c:pt>
                <c:pt idx="39397">
                  <c:v>0.80419849537037036</c:v>
                </c:pt>
                <c:pt idx="39398">
                  <c:v>0.80419952546296303</c:v>
                </c:pt>
                <c:pt idx="39399">
                  <c:v>0.80420055555555559</c:v>
                </c:pt>
                <c:pt idx="39400">
                  <c:v>0.80420160879629632</c:v>
                </c:pt>
                <c:pt idx="39401">
                  <c:v>0.80420263888888888</c:v>
                </c:pt>
                <c:pt idx="39402">
                  <c:v>0.80420369212962972</c:v>
                </c:pt>
                <c:pt idx="39403">
                  <c:v>0.8042047337962962</c:v>
                </c:pt>
                <c:pt idx="39404">
                  <c:v>0.8042057754629629</c:v>
                </c:pt>
                <c:pt idx="39405">
                  <c:v>0.8042068171296296</c:v>
                </c:pt>
                <c:pt idx="39406">
                  <c:v>0.8042078587962963</c:v>
                </c:pt>
                <c:pt idx="39407">
                  <c:v>0.80420890046296289</c:v>
                </c:pt>
                <c:pt idx="39408">
                  <c:v>0.80421028935185179</c:v>
                </c:pt>
                <c:pt idx="39409">
                  <c:v>0.80421133101851849</c:v>
                </c:pt>
                <c:pt idx="39410">
                  <c:v>0.8042123726851852</c:v>
                </c:pt>
                <c:pt idx="39411">
                  <c:v>0.80421340277777775</c:v>
                </c:pt>
                <c:pt idx="39412">
                  <c:v>0.80421444444444445</c:v>
                </c:pt>
                <c:pt idx="39413">
                  <c:v>0.80421549768518519</c:v>
                </c:pt>
                <c:pt idx="39414">
                  <c:v>0.80421653935185189</c:v>
                </c:pt>
                <c:pt idx="39415">
                  <c:v>0.80421758101851859</c:v>
                </c:pt>
                <c:pt idx="39416">
                  <c:v>0.80421861111111115</c:v>
                </c:pt>
                <c:pt idx="39417">
                  <c:v>0.80421965277777785</c:v>
                </c:pt>
                <c:pt idx="39418">
                  <c:v>0.80422069444444444</c:v>
                </c:pt>
                <c:pt idx="39419">
                  <c:v>0.80422173611111114</c:v>
                </c:pt>
                <c:pt idx="39420">
                  <c:v>0.80422277777777784</c:v>
                </c:pt>
                <c:pt idx="39421">
                  <c:v>0.80422381944444454</c:v>
                </c:pt>
                <c:pt idx="39422">
                  <c:v>0.80422487268518517</c:v>
                </c:pt>
                <c:pt idx="39423">
                  <c:v>0.80422590277777772</c:v>
                </c:pt>
                <c:pt idx="39424">
                  <c:v>0.80422695601851846</c:v>
                </c:pt>
                <c:pt idx="39425">
                  <c:v>0.80422798611111113</c:v>
                </c:pt>
                <c:pt idx="39426">
                  <c:v>0.80422902777777772</c:v>
                </c:pt>
                <c:pt idx="39427">
                  <c:v>0.80423006944444442</c:v>
                </c:pt>
                <c:pt idx="39428">
                  <c:v>0.80423111111111112</c:v>
                </c:pt>
                <c:pt idx="39429">
                  <c:v>0.80423215277777782</c:v>
                </c:pt>
                <c:pt idx="39430">
                  <c:v>0.80423319444444441</c:v>
                </c:pt>
                <c:pt idx="39431">
                  <c:v>0.80423423611111111</c:v>
                </c:pt>
                <c:pt idx="39432">
                  <c:v>0.80423528935185196</c:v>
                </c:pt>
                <c:pt idx="39433">
                  <c:v>0.80423633101851844</c:v>
                </c:pt>
                <c:pt idx="39434">
                  <c:v>0.80423736111111122</c:v>
                </c:pt>
                <c:pt idx="39435">
                  <c:v>0.80423841435185184</c:v>
                </c:pt>
                <c:pt idx="39436">
                  <c:v>0.8042394444444444</c:v>
                </c:pt>
                <c:pt idx="39437">
                  <c:v>0.8042404861111111</c:v>
                </c:pt>
                <c:pt idx="39438">
                  <c:v>0.8042415277777778</c:v>
                </c:pt>
                <c:pt idx="39439">
                  <c:v>0.80424256944444439</c:v>
                </c:pt>
                <c:pt idx="39440">
                  <c:v>0.80424362268518523</c:v>
                </c:pt>
                <c:pt idx="39441">
                  <c:v>0.80424465277777779</c:v>
                </c:pt>
                <c:pt idx="39442">
                  <c:v>0.80424570601851852</c:v>
                </c:pt>
                <c:pt idx="39443">
                  <c:v>0.80424673611111108</c:v>
                </c:pt>
                <c:pt idx="39444">
                  <c:v>0.80424777777777778</c:v>
                </c:pt>
                <c:pt idx="39445">
                  <c:v>0.80424881944444448</c:v>
                </c:pt>
                <c:pt idx="39446">
                  <c:v>0.80424986111111119</c:v>
                </c:pt>
                <c:pt idx="39447">
                  <c:v>0.80425090277777789</c:v>
                </c:pt>
                <c:pt idx="39448">
                  <c:v>0.80425194444444437</c:v>
                </c:pt>
                <c:pt idx="39449">
                  <c:v>0.80425298611111107</c:v>
                </c:pt>
                <c:pt idx="39450">
                  <c:v>0.80425402777777777</c:v>
                </c:pt>
                <c:pt idx="39451">
                  <c:v>0.80425506944444447</c:v>
                </c:pt>
                <c:pt idx="39452">
                  <c:v>0.8042561226851852</c:v>
                </c:pt>
                <c:pt idx="39453">
                  <c:v>0.80425715277777776</c:v>
                </c:pt>
                <c:pt idx="39454">
                  <c:v>0.8042582060185185</c:v>
                </c:pt>
                <c:pt idx="39455">
                  <c:v>0.8042592476851852</c:v>
                </c:pt>
                <c:pt idx="39456">
                  <c:v>0.80426027777777775</c:v>
                </c:pt>
                <c:pt idx="39457">
                  <c:v>0.80426130787037042</c:v>
                </c:pt>
                <c:pt idx="39458">
                  <c:v>0.80426234953703701</c:v>
                </c:pt>
                <c:pt idx="39459">
                  <c:v>0.80426340277777786</c:v>
                </c:pt>
                <c:pt idx="39460">
                  <c:v>0.80426444444444434</c:v>
                </c:pt>
                <c:pt idx="39461">
                  <c:v>0.80426548611111104</c:v>
                </c:pt>
                <c:pt idx="39462">
                  <c:v>0.80426652777777774</c:v>
                </c:pt>
                <c:pt idx="39463">
                  <c:v>0.80426792824074067</c:v>
                </c:pt>
                <c:pt idx="39464">
                  <c:v>0.80426895833333323</c:v>
                </c:pt>
                <c:pt idx="39465">
                  <c:v>0.80426999999999993</c:v>
                </c:pt>
                <c:pt idx="39466">
                  <c:v>0.80427104166666663</c:v>
                </c:pt>
                <c:pt idx="39467">
                  <c:v>0.80427207175925919</c:v>
                </c:pt>
                <c:pt idx="39468">
                  <c:v>0.80427312500000003</c:v>
                </c:pt>
                <c:pt idx="39469">
                  <c:v>0.80427416666666662</c:v>
                </c:pt>
                <c:pt idx="39470">
                  <c:v>0.80427521990740747</c:v>
                </c:pt>
                <c:pt idx="39471">
                  <c:v>0.80427625000000003</c:v>
                </c:pt>
                <c:pt idx="39472">
                  <c:v>0.80427730324074076</c:v>
                </c:pt>
                <c:pt idx="39473">
                  <c:v>0.80427833333333332</c:v>
                </c:pt>
                <c:pt idx="39474">
                  <c:v>0.80427937500000002</c:v>
                </c:pt>
                <c:pt idx="39475">
                  <c:v>0.80428041666666672</c:v>
                </c:pt>
                <c:pt idx="39476">
                  <c:v>0.80428145833333342</c:v>
                </c:pt>
                <c:pt idx="39477">
                  <c:v>0.8042824999999999</c:v>
                </c:pt>
                <c:pt idx="39478">
                  <c:v>0.8042835416666666</c:v>
                </c:pt>
                <c:pt idx="39479">
                  <c:v>0.8042845833333333</c:v>
                </c:pt>
                <c:pt idx="39480">
                  <c:v>0.804285625</c:v>
                </c:pt>
                <c:pt idx="39481">
                  <c:v>0.80428666666666659</c:v>
                </c:pt>
                <c:pt idx="39482">
                  <c:v>0.80428771990740744</c:v>
                </c:pt>
                <c:pt idx="39483">
                  <c:v>0.80428875</c:v>
                </c:pt>
                <c:pt idx="39484">
                  <c:v>0.8042897916666667</c:v>
                </c:pt>
                <c:pt idx="39485">
                  <c:v>0.80429084490740743</c:v>
                </c:pt>
                <c:pt idx="39486">
                  <c:v>0.80429187499999999</c:v>
                </c:pt>
                <c:pt idx="39487">
                  <c:v>0.80429291666666669</c:v>
                </c:pt>
                <c:pt idx="39488">
                  <c:v>0.80429395833333339</c:v>
                </c:pt>
                <c:pt idx="39489">
                  <c:v>0.80429500000000009</c:v>
                </c:pt>
                <c:pt idx="39490">
                  <c:v>0.80429604166666657</c:v>
                </c:pt>
                <c:pt idx="39491">
                  <c:v>0.80429708333333327</c:v>
                </c:pt>
                <c:pt idx="39492">
                  <c:v>0.80429813657407401</c:v>
                </c:pt>
                <c:pt idx="39493">
                  <c:v>0.80429916666666668</c:v>
                </c:pt>
                <c:pt idx="39494">
                  <c:v>0.80430020833333327</c:v>
                </c:pt>
                <c:pt idx="39495">
                  <c:v>0.80430124999999997</c:v>
                </c:pt>
                <c:pt idx="39496">
                  <c:v>0.80430229166666667</c:v>
                </c:pt>
                <c:pt idx="39497">
                  <c:v>0.80430333333333337</c:v>
                </c:pt>
                <c:pt idx="39498">
                  <c:v>0.80430437500000007</c:v>
                </c:pt>
                <c:pt idx="39499">
                  <c:v>0.80430541666666666</c:v>
                </c:pt>
                <c:pt idx="39500">
                  <c:v>0.80430646990740751</c:v>
                </c:pt>
                <c:pt idx="39501">
                  <c:v>0.80430750000000006</c:v>
                </c:pt>
                <c:pt idx="39502">
                  <c:v>0.80430855324074069</c:v>
                </c:pt>
                <c:pt idx="39503">
                  <c:v>0.80430958333333324</c:v>
                </c:pt>
                <c:pt idx="39504">
                  <c:v>0.80431062499999995</c:v>
                </c:pt>
                <c:pt idx="39505">
                  <c:v>0.80431166666666665</c:v>
                </c:pt>
                <c:pt idx="39506">
                  <c:v>0.80431270833333335</c:v>
                </c:pt>
                <c:pt idx="39507">
                  <c:v>0.80431374999999994</c:v>
                </c:pt>
                <c:pt idx="39508">
                  <c:v>0.80431479166666664</c:v>
                </c:pt>
                <c:pt idx="39509">
                  <c:v>0.80431583333333334</c:v>
                </c:pt>
                <c:pt idx="39510">
                  <c:v>0.80431687500000004</c:v>
                </c:pt>
                <c:pt idx="39511">
                  <c:v>0.80431792824074078</c:v>
                </c:pt>
                <c:pt idx="39512">
                  <c:v>0.80431895833333333</c:v>
                </c:pt>
                <c:pt idx="39513">
                  <c:v>0.80432000000000003</c:v>
                </c:pt>
                <c:pt idx="39514">
                  <c:v>0.80432104166666674</c:v>
                </c:pt>
                <c:pt idx="39515">
                  <c:v>0.80432208333333344</c:v>
                </c:pt>
                <c:pt idx="39516">
                  <c:v>0.80432313657407406</c:v>
                </c:pt>
                <c:pt idx="39517">
                  <c:v>0.80432416666666662</c:v>
                </c:pt>
                <c:pt idx="39518">
                  <c:v>0.804325925925926</c:v>
                </c:pt>
                <c:pt idx="39519">
                  <c:v>0.80432694444444441</c:v>
                </c:pt>
                <c:pt idx="39520">
                  <c:v>0.80432798611111112</c:v>
                </c:pt>
                <c:pt idx="39521">
                  <c:v>0.80432903935185196</c:v>
                </c:pt>
                <c:pt idx="39522">
                  <c:v>0.80433006944444452</c:v>
                </c:pt>
                <c:pt idx="39523">
                  <c:v>0.80433111111111122</c:v>
                </c:pt>
                <c:pt idx="39524">
                  <c:v>0.8043321527777777</c:v>
                </c:pt>
                <c:pt idx="39525">
                  <c:v>0.80433320601851854</c:v>
                </c:pt>
                <c:pt idx="39526">
                  <c:v>0.8043342361111111</c:v>
                </c:pt>
                <c:pt idx="39527">
                  <c:v>0.8043352777777778</c:v>
                </c:pt>
                <c:pt idx="39528">
                  <c:v>0.80433633101851854</c:v>
                </c:pt>
                <c:pt idx="39529">
                  <c:v>0.80433737268518524</c:v>
                </c:pt>
                <c:pt idx="39530">
                  <c:v>0.80433840277777779</c:v>
                </c:pt>
                <c:pt idx="39531">
                  <c:v>0.8043394444444445</c:v>
                </c:pt>
                <c:pt idx="39532">
                  <c:v>0.80434049768518523</c:v>
                </c:pt>
                <c:pt idx="39533">
                  <c:v>0.80434152777777779</c:v>
                </c:pt>
                <c:pt idx="39534">
                  <c:v>0.80434256944444449</c:v>
                </c:pt>
                <c:pt idx="39535">
                  <c:v>0.80434361111111119</c:v>
                </c:pt>
                <c:pt idx="39536">
                  <c:v>0.80434465277777767</c:v>
                </c:pt>
                <c:pt idx="39537">
                  <c:v>0.80434569444444437</c:v>
                </c:pt>
                <c:pt idx="39538">
                  <c:v>0.80434673611111107</c:v>
                </c:pt>
                <c:pt idx="39539">
                  <c:v>0.80434777777777777</c:v>
                </c:pt>
                <c:pt idx="39540">
                  <c:v>0.80434881944444447</c:v>
                </c:pt>
                <c:pt idx="39541">
                  <c:v>0.80434986111111106</c:v>
                </c:pt>
                <c:pt idx="39542">
                  <c:v>0.80435091435185191</c:v>
                </c:pt>
                <c:pt idx="39543">
                  <c:v>0.80435194444444447</c:v>
                </c:pt>
                <c:pt idx="39544">
                  <c:v>0.80435298611111117</c:v>
                </c:pt>
                <c:pt idx="39545">
                  <c:v>0.80435402777777776</c:v>
                </c:pt>
                <c:pt idx="39546">
                  <c:v>0.80435506944444446</c:v>
                </c:pt>
                <c:pt idx="39547">
                  <c:v>0.80435611111111116</c:v>
                </c:pt>
                <c:pt idx="39548">
                  <c:v>0.80435715277777786</c:v>
                </c:pt>
                <c:pt idx="39549">
                  <c:v>0.80435819444444434</c:v>
                </c:pt>
                <c:pt idx="39550">
                  <c:v>0.80435923611111104</c:v>
                </c:pt>
                <c:pt idx="39551">
                  <c:v>0.80436027777777774</c:v>
                </c:pt>
                <c:pt idx="39552">
                  <c:v>0.80436131944444444</c:v>
                </c:pt>
                <c:pt idx="39553">
                  <c:v>0.80436236111111115</c:v>
                </c:pt>
                <c:pt idx="39554">
                  <c:v>0.80436340277777774</c:v>
                </c:pt>
                <c:pt idx="39555">
                  <c:v>0.80436444444444444</c:v>
                </c:pt>
                <c:pt idx="39556">
                  <c:v>0.80436548611111114</c:v>
                </c:pt>
                <c:pt idx="39557">
                  <c:v>0.80436652777777784</c:v>
                </c:pt>
                <c:pt idx="39558">
                  <c:v>0.80436756944444443</c:v>
                </c:pt>
                <c:pt idx="39559">
                  <c:v>0.80436861111111113</c:v>
                </c:pt>
                <c:pt idx="39560">
                  <c:v>0.80436965277777783</c:v>
                </c:pt>
                <c:pt idx="39561">
                  <c:v>0.80437069444444453</c:v>
                </c:pt>
                <c:pt idx="39562">
                  <c:v>0.80437174768518516</c:v>
                </c:pt>
                <c:pt idx="39563">
                  <c:v>0.80437277777777771</c:v>
                </c:pt>
                <c:pt idx="39564">
                  <c:v>0.80437381944444442</c:v>
                </c:pt>
                <c:pt idx="39565">
                  <c:v>0.80437486111111112</c:v>
                </c:pt>
                <c:pt idx="39566">
                  <c:v>0.80437590277777771</c:v>
                </c:pt>
                <c:pt idx="39567">
                  <c:v>0.80437694444444441</c:v>
                </c:pt>
                <c:pt idx="39568">
                  <c:v>0.80437798611111111</c:v>
                </c:pt>
                <c:pt idx="39569">
                  <c:v>0.80437902777777781</c:v>
                </c:pt>
                <c:pt idx="39570">
                  <c:v>0.80438008101851854</c:v>
                </c:pt>
                <c:pt idx="39571">
                  <c:v>0.8043811111111111</c:v>
                </c:pt>
                <c:pt idx="39572">
                  <c:v>0.80438216435185195</c:v>
                </c:pt>
                <c:pt idx="39573">
                  <c:v>0.8043835416666667</c:v>
                </c:pt>
                <c:pt idx="39574">
                  <c:v>0.8043845833333334</c:v>
                </c:pt>
                <c:pt idx="39575">
                  <c:v>0.80438562499999999</c:v>
                </c:pt>
                <c:pt idx="39576">
                  <c:v>0.80438666666666669</c:v>
                </c:pt>
                <c:pt idx="39577">
                  <c:v>0.8043877083333334</c:v>
                </c:pt>
                <c:pt idx="39578">
                  <c:v>0.8043887500000001</c:v>
                </c:pt>
                <c:pt idx="39579">
                  <c:v>0.80438979166666658</c:v>
                </c:pt>
                <c:pt idx="39580">
                  <c:v>0.80439083333333328</c:v>
                </c:pt>
                <c:pt idx="39581">
                  <c:v>0.80439187499999998</c:v>
                </c:pt>
                <c:pt idx="39582">
                  <c:v>0.80439292824074071</c:v>
                </c:pt>
                <c:pt idx="39583">
                  <c:v>0.80439395833333327</c:v>
                </c:pt>
                <c:pt idx="39584">
                  <c:v>0.80439499999999997</c:v>
                </c:pt>
                <c:pt idx="39585">
                  <c:v>0.80439604166666667</c:v>
                </c:pt>
                <c:pt idx="39586">
                  <c:v>0.80439708333333337</c:v>
                </c:pt>
                <c:pt idx="39587">
                  <c:v>0.80439812499999996</c:v>
                </c:pt>
                <c:pt idx="39588">
                  <c:v>0.80439916666666667</c:v>
                </c:pt>
                <c:pt idx="39589">
                  <c:v>0.80440021990740751</c:v>
                </c:pt>
                <c:pt idx="39590">
                  <c:v>0.80440125000000007</c:v>
                </c:pt>
                <c:pt idx="39591">
                  <c:v>0.80440229166666677</c:v>
                </c:pt>
                <c:pt idx="39592">
                  <c:v>0.80440334490740739</c:v>
                </c:pt>
                <c:pt idx="39593">
                  <c:v>0.80440437499999995</c:v>
                </c:pt>
                <c:pt idx="39594">
                  <c:v>0.80440542824074068</c:v>
                </c:pt>
                <c:pt idx="39595">
                  <c:v>0.80440645833333335</c:v>
                </c:pt>
                <c:pt idx="39596">
                  <c:v>0.80440748842592591</c:v>
                </c:pt>
                <c:pt idx="39597">
                  <c:v>0.80440854166666664</c:v>
                </c:pt>
                <c:pt idx="39598">
                  <c:v>0.80440958333333334</c:v>
                </c:pt>
                <c:pt idx="39599">
                  <c:v>0.80441063657407408</c:v>
                </c:pt>
                <c:pt idx="39600">
                  <c:v>0.80441166666666664</c:v>
                </c:pt>
                <c:pt idx="39601">
                  <c:v>0.80441270833333334</c:v>
                </c:pt>
                <c:pt idx="39602">
                  <c:v>0.80441375000000004</c:v>
                </c:pt>
                <c:pt idx="39603">
                  <c:v>0.80441479166666674</c:v>
                </c:pt>
                <c:pt idx="39604">
                  <c:v>0.80441584490740736</c:v>
                </c:pt>
                <c:pt idx="39605">
                  <c:v>0.80441687499999992</c:v>
                </c:pt>
                <c:pt idx="39606">
                  <c:v>0.80441791666666662</c:v>
                </c:pt>
                <c:pt idx="39607">
                  <c:v>0.80441895833333332</c:v>
                </c:pt>
                <c:pt idx="39608">
                  <c:v>0.80442000000000002</c:v>
                </c:pt>
                <c:pt idx="39609">
                  <c:v>0.80442104166666661</c:v>
                </c:pt>
                <c:pt idx="39610">
                  <c:v>0.80442208333333332</c:v>
                </c:pt>
                <c:pt idx="39611">
                  <c:v>0.80442312500000002</c:v>
                </c:pt>
                <c:pt idx="39612">
                  <c:v>0.80442416666666672</c:v>
                </c:pt>
                <c:pt idx="39613">
                  <c:v>0.80442520833333331</c:v>
                </c:pt>
                <c:pt idx="39614">
                  <c:v>0.80442625000000001</c:v>
                </c:pt>
                <c:pt idx="39615">
                  <c:v>0.80442729166666671</c:v>
                </c:pt>
                <c:pt idx="39616">
                  <c:v>0.80442834490740733</c:v>
                </c:pt>
                <c:pt idx="39617">
                  <c:v>0.80442937499999989</c:v>
                </c:pt>
                <c:pt idx="39618">
                  <c:v>0.80443042824074074</c:v>
                </c:pt>
                <c:pt idx="39619">
                  <c:v>0.80443145833333329</c:v>
                </c:pt>
                <c:pt idx="39620">
                  <c:v>0.80443249999999999</c:v>
                </c:pt>
                <c:pt idx="39621">
                  <c:v>0.8044335416666667</c:v>
                </c:pt>
                <c:pt idx="39622">
                  <c:v>0.80443458333333329</c:v>
                </c:pt>
                <c:pt idx="39623">
                  <c:v>0.80443562499999999</c:v>
                </c:pt>
                <c:pt idx="39624">
                  <c:v>0.80443667824074072</c:v>
                </c:pt>
                <c:pt idx="39625">
                  <c:v>0.80443770833333339</c:v>
                </c:pt>
                <c:pt idx="39626">
                  <c:v>0.80443874999999998</c:v>
                </c:pt>
                <c:pt idx="39627">
                  <c:v>0.80443981481481475</c:v>
                </c:pt>
                <c:pt idx="39628">
                  <c:v>0.80444083333333338</c:v>
                </c:pt>
                <c:pt idx="39629">
                  <c:v>0.80444187500000008</c:v>
                </c:pt>
                <c:pt idx="39630">
                  <c:v>0.80444291666666656</c:v>
                </c:pt>
                <c:pt idx="39631">
                  <c:v>0.80444395833333326</c:v>
                </c:pt>
                <c:pt idx="39632">
                  <c:v>0.80444502314814814</c:v>
                </c:pt>
                <c:pt idx="39633">
                  <c:v>0.80444603009259252</c:v>
                </c:pt>
                <c:pt idx="39634">
                  <c:v>0.80444708333333337</c:v>
                </c:pt>
                <c:pt idx="39635">
                  <c:v>0.80444812499999996</c:v>
                </c:pt>
                <c:pt idx="39636">
                  <c:v>0.80444916666666666</c:v>
                </c:pt>
                <c:pt idx="39637">
                  <c:v>0.80445020833333336</c:v>
                </c:pt>
                <c:pt idx="39638">
                  <c:v>0.80445125000000006</c:v>
                </c:pt>
                <c:pt idx="39639">
                  <c:v>0.80445229166666665</c:v>
                </c:pt>
                <c:pt idx="39640">
                  <c:v>0.8044533449074075</c:v>
                </c:pt>
                <c:pt idx="39641">
                  <c:v>0.80445437500000005</c:v>
                </c:pt>
                <c:pt idx="39642">
                  <c:v>0.80445542824074068</c:v>
                </c:pt>
                <c:pt idx="39643">
                  <c:v>0.80445645833333324</c:v>
                </c:pt>
                <c:pt idx="39644">
                  <c:v>0.80445749999999994</c:v>
                </c:pt>
                <c:pt idx="39645">
                  <c:v>0.80445855324074067</c:v>
                </c:pt>
                <c:pt idx="39646">
                  <c:v>0.80445958333333334</c:v>
                </c:pt>
                <c:pt idx="39647">
                  <c:v>0.80446062499999993</c:v>
                </c:pt>
                <c:pt idx="39648">
                  <c:v>0.80446166666666663</c:v>
                </c:pt>
                <c:pt idx="39649">
                  <c:v>0.80446270833333333</c:v>
                </c:pt>
                <c:pt idx="39650">
                  <c:v>0.80446375000000003</c:v>
                </c:pt>
                <c:pt idx="39651">
                  <c:v>0.80446479166666673</c:v>
                </c:pt>
                <c:pt idx="39652">
                  <c:v>0.80446584490740747</c:v>
                </c:pt>
                <c:pt idx="39653">
                  <c:v>0.80446687500000003</c:v>
                </c:pt>
                <c:pt idx="39654">
                  <c:v>0.80446791666666673</c:v>
                </c:pt>
                <c:pt idx="39655">
                  <c:v>0.80446895833333343</c:v>
                </c:pt>
                <c:pt idx="39656">
                  <c:v>0.80446999999999991</c:v>
                </c:pt>
                <c:pt idx="39657">
                  <c:v>0.80447104166666661</c:v>
                </c:pt>
                <c:pt idx="39658">
                  <c:v>0.80447208333333331</c:v>
                </c:pt>
                <c:pt idx="39659">
                  <c:v>0.80447312500000001</c:v>
                </c:pt>
                <c:pt idx="39660">
                  <c:v>0.8044741666666666</c:v>
                </c:pt>
                <c:pt idx="39661">
                  <c:v>0.80447521990740745</c:v>
                </c:pt>
                <c:pt idx="39662">
                  <c:v>0.80447625</c:v>
                </c:pt>
                <c:pt idx="39663">
                  <c:v>0.80447730324074074</c:v>
                </c:pt>
                <c:pt idx="39664">
                  <c:v>0.8044783333333333</c:v>
                </c:pt>
                <c:pt idx="39665">
                  <c:v>0.804479375</c:v>
                </c:pt>
                <c:pt idx="39666">
                  <c:v>0.8044804166666667</c:v>
                </c:pt>
                <c:pt idx="39667">
                  <c:v>0.8044814583333334</c:v>
                </c:pt>
                <c:pt idx="39668">
                  <c:v>0.8044825000000001</c:v>
                </c:pt>
                <c:pt idx="39669">
                  <c:v>0.80448354166666658</c:v>
                </c:pt>
                <c:pt idx="39670">
                  <c:v>0.80448458333333328</c:v>
                </c:pt>
                <c:pt idx="39671">
                  <c:v>0.80448562499999998</c:v>
                </c:pt>
                <c:pt idx="39672">
                  <c:v>0.80448668981481486</c:v>
                </c:pt>
                <c:pt idx="39673">
                  <c:v>0.80448770833333327</c:v>
                </c:pt>
                <c:pt idx="39674">
                  <c:v>0.80448874999999997</c:v>
                </c:pt>
                <c:pt idx="39675">
                  <c:v>0.80448979166666668</c:v>
                </c:pt>
                <c:pt idx="39676">
                  <c:v>0.80449083333333338</c:v>
                </c:pt>
                <c:pt idx="39677">
                  <c:v>0.80449186342592593</c:v>
                </c:pt>
                <c:pt idx="39678">
                  <c:v>0.80449291666666667</c:v>
                </c:pt>
                <c:pt idx="39679">
                  <c:v>0.80449395833333337</c:v>
                </c:pt>
                <c:pt idx="39680">
                  <c:v>0.80449500000000007</c:v>
                </c:pt>
                <c:pt idx="39681">
                  <c:v>0.80449605324074069</c:v>
                </c:pt>
                <c:pt idx="39682">
                  <c:v>0.8044970949074074</c:v>
                </c:pt>
                <c:pt idx="39683">
                  <c:v>0.80449812499999995</c:v>
                </c:pt>
                <c:pt idx="39684">
                  <c:v>0.80449916666666665</c:v>
                </c:pt>
                <c:pt idx="39685">
                  <c:v>0.80450023148148153</c:v>
                </c:pt>
                <c:pt idx="39686">
                  <c:v>0.80450124999999995</c:v>
                </c:pt>
                <c:pt idx="39687">
                  <c:v>0.80450229166666665</c:v>
                </c:pt>
                <c:pt idx="39688">
                  <c:v>0.80450334490740738</c:v>
                </c:pt>
                <c:pt idx="39689">
                  <c:v>0.80450437500000005</c:v>
                </c:pt>
                <c:pt idx="39690">
                  <c:v>0.80450542824074078</c:v>
                </c:pt>
                <c:pt idx="39691">
                  <c:v>0.80450645833333334</c:v>
                </c:pt>
                <c:pt idx="39692">
                  <c:v>0.80450750000000004</c:v>
                </c:pt>
                <c:pt idx="39693">
                  <c:v>0.80450855324074066</c:v>
                </c:pt>
                <c:pt idx="39694">
                  <c:v>0.80450959490740737</c:v>
                </c:pt>
                <c:pt idx="39695">
                  <c:v>0.80451063657407407</c:v>
                </c:pt>
                <c:pt idx="39696">
                  <c:v>0.80451166666666662</c:v>
                </c:pt>
                <c:pt idx="39697">
                  <c:v>0.80451270833333333</c:v>
                </c:pt>
                <c:pt idx="39698">
                  <c:v>0.80451375000000003</c:v>
                </c:pt>
                <c:pt idx="39699">
                  <c:v>0.80451480324074076</c:v>
                </c:pt>
                <c:pt idx="39700">
                  <c:v>0.80451583333333332</c:v>
                </c:pt>
                <c:pt idx="39701">
                  <c:v>0.80451687500000002</c:v>
                </c:pt>
                <c:pt idx="39702">
                  <c:v>0.80451792824074075</c:v>
                </c:pt>
                <c:pt idx="39703">
                  <c:v>0.80451895833333331</c:v>
                </c:pt>
                <c:pt idx="39704">
                  <c:v>0.80452001157407416</c:v>
                </c:pt>
                <c:pt idx="39705">
                  <c:v>0.80452104166666671</c:v>
                </c:pt>
                <c:pt idx="39706">
                  <c:v>0.80452208333333342</c:v>
                </c:pt>
                <c:pt idx="39707">
                  <c:v>0.80452312499999989</c:v>
                </c:pt>
                <c:pt idx="39708">
                  <c:v>0.80452417824074074</c:v>
                </c:pt>
                <c:pt idx="39709">
                  <c:v>0.8045252083333333</c:v>
                </c:pt>
                <c:pt idx="39710">
                  <c:v>0.80452626157407403</c:v>
                </c:pt>
                <c:pt idx="39711">
                  <c:v>0.8045272916666667</c:v>
                </c:pt>
                <c:pt idx="39712">
                  <c:v>0.80452833333333329</c:v>
                </c:pt>
                <c:pt idx="39713">
                  <c:v>0.80452937499999999</c:v>
                </c:pt>
                <c:pt idx="39714">
                  <c:v>0.80453041666666669</c:v>
                </c:pt>
                <c:pt idx="39715">
                  <c:v>0.80453145833333339</c:v>
                </c:pt>
                <c:pt idx="39716">
                  <c:v>0.80453251157407413</c:v>
                </c:pt>
                <c:pt idx="39717">
                  <c:v>0.80453354166666669</c:v>
                </c:pt>
                <c:pt idx="39718">
                  <c:v>0.80453458333333339</c:v>
                </c:pt>
                <c:pt idx="39719">
                  <c:v>0.80453562500000009</c:v>
                </c:pt>
                <c:pt idx="39720">
                  <c:v>0.80453666666666657</c:v>
                </c:pt>
                <c:pt idx="39721">
                  <c:v>0.80453771990740741</c:v>
                </c:pt>
                <c:pt idx="39722">
                  <c:v>0.80453874999999997</c:v>
                </c:pt>
                <c:pt idx="39723">
                  <c:v>0.80453979166666667</c:v>
                </c:pt>
                <c:pt idx="39724">
                  <c:v>0.80454083333333326</c:v>
                </c:pt>
                <c:pt idx="39725">
                  <c:v>0.80454187499999996</c:v>
                </c:pt>
                <c:pt idx="39726">
                  <c:v>0.80454292824074081</c:v>
                </c:pt>
                <c:pt idx="39727">
                  <c:v>0.80454395833333336</c:v>
                </c:pt>
                <c:pt idx="39728">
                  <c:v>0.80454500000000007</c:v>
                </c:pt>
                <c:pt idx="39729">
                  <c:v>0.80454604166666666</c:v>
                </c:pt>
                <c:pt idx="39730">
                  <c:v>0.80454708333333336</c:v>
                </c:pt>
                <c:pt idx="39731">
                  <c:v>0.80454812500000006</c:v>
                </c:pt>
                <c:pt idx="39732">
                  <c:v>0.80454917824074068</c:v>
                </c:pt>
                <c:pt idx="39733">
                  <c:v>0.80455020833333324</c:v>
                </c:pt>
                <c:pt idx="39734">
                  <c:v>0.80455124999999994</c:v>
                </c:pt>
                <c:pt idx="39735">
                  <c:v>0.80455230324074067</c:v>
                </c:pt>
                <c:pt idx="39736">
                  <c:v>0.80455333333333334</c:v>
                </c:pt>
                <c:pt idx="39737">
                  <c:v>0.80455437499999993</c:v>
                </c:pt>
                <c:pt idx="39738">
                  <c:v>0.80455575231481491</c:v>
                </c:pt>
                <c:pt idx="39739">
                  <c:v>0.80455680555555553</c:v>
                </c:pt>
                <c:pt idx="39740">
                  <c:v>0.80455784722222223</c:v>
                </c:pt>
                <c:pt idx="39741">
                  <c:v>0.80455890046296297</c:v>
                </c:pt>
                <c:pt idx="39742">
                  <c:v>0.80455994212962967</c:v>
                </c:pt>
                <c:pt idx="39743">
                  <c:v>0.80456097222222223</c:v>
                </c:pt>
                <c:pt idx="39744">
                  <c:v>0.80456201388888893</c:v>
                </c:pt>
                <c:pt idx="39745">
                  <c:v>0.80456305555555563</c:v>
                </c:pt>
                <c:pt idx="39746">
                  <c:v>0.80456409722222222</c:v>
                </c:pt>
                <c:pt idx="39747">
                  <c:v>0.80456513888888892</c:v>
                </c:pt>
                <c:pt idx="39748">
                  <c:v>0.80456618055555562</c:v>
                </c:pt>
                <c:pt idx="39749">
                  <c:v>0.80456722222222232</c:v>
                </c:pt>
                <c:pt idx="39750">
                  <c:v>0.8045682638888888</c:v>
                </c:pt>
                <c:pt idx="39751">
                  <c:v>0.8045693055555555</c:v>
                </c:pt>
                <c:pt idx="39752">
                  <c:v>0.8045703472222222</c:v>
                </c:pt>
                <c:pt idx="39753">
                  <c:v>0.80457140046296294</c:v>
                </c:pt>
                <c:pt idx="39754">
                  <c:v>0.8045724305555555</c:v>
                </c:pt>
                <c:pt idx="39755">
                  <c:v>0.80457346064814816</c:v>
                </c:pt>
                <c:pt idx="39756">
                  <c:v>0.8045745138888889</c:v>
                </c:pt>
                <c:pt idx="39757">
                  <c:v>0.8045755555555556</c:v>
                </c:pt>
                <c:pt idx="39758">
                  <c:v>0.80457659722222219</c:v>
                </c:pt>
                <c:pt idx="39759">
                  <c:v>0.80457763888888889</c:v>
                </c:pt>
                <c:pt idx="39760">
                  <c:v>0.80457868055555559</c:v>
                </c:pt>
                <c:pt idx="39761">
                  <c:v>0.80457972222222229</c:v>
                </c:pt>
                <c:pt idx="39762">
                  <c:v>0.80458077546296292</c:v>
                </c:pt>
                <c:pt idx="39763">
                  <c:v>0.80458180555555547</c:v>
                </c:pt>
                <c:pt idx="39764">
                  <c:v>0.80458285879629632</c:v>
                </c:pt>
                <c:pt idx="39765">
                  <c:v>0.80458388888888888</c:v>
                </c:pt>
                <c:pt idx="39766">
                  <c:v>0.80458493055555558</c:v>
                </c:pt>
                <c:pt idx="39767">
                  <c:v>0.80458597222222217</c:v>
                </c:pt>
                <c:pt idx="39768">
                  <c:v>0.80458701388888887</c:v>
                </c:pt>
                <c:pt idx="39769">
                  <c:v>0.80458805555555557</c:v>
                </c:pt>
                <c:pt idx="39770">
                  <c:v>0.80458909722222227</c:v>
                </c:pt>
                <c:pt idx="39771">
                  <c:v>0.80459013888888886</c:v>
                </c:pt>
                <c:pt idx="39772">
                  <c:v>0.80459119212962971</c:v>
                </c:pt>
                <c:pt idx="39773">
                  <c:v>0.80459223379629619</c:v>
                </c:pt>
                <c:pt idx="39774">
                  <c:v>0.80459327546296289</c:v>
                </c:pt>
                <c:pt idx="39775">
                  <c:v>0.80459430555555544</c:v>
                </c:pt>
                <c:pt idx="39776">
                  <c:v>0.80459535879629629</c:v>
                </c:pt>
                <c:pt idx="39777">
                  <c:v>0.80459638888888885</c:v>
                </c:pt>
                <c:pt idx="39778">
                  <c:v>0.80459743055555555</c:v>
                </c:pt>
                <c:pt idx="39779">
                  <c:v>0.80459847222222225</c:v>
                </c:pt>
                <c:pt idx="39780">
                  <c:v>0.80459951388888884</c:v>
                </c:pt>
                <c:pt idx="39781">
                  <c:v>0.80460092592592591</c:v>
                </c:pt>
                <c:pt idx="39782">
                  <c:v>0.80460194444444444</c:v>
                </c:pt>
                <c:pt idx="39783">
                  <c:v>0.80460333333333323</c:v>
                </c:pt>
                <c:pt idx="39784">
                  <c:v>0.80460438657407407</c:v>
                </c:pt>
                <c:pt idx="39785">
                  <c:v>0.80460541666666663</c:v>
                </c:pt>
                <c:pt idx="39786">
                  <c:v>0.80460644675925919</c:v>
                </c:pt>
                <c:pt idx="39787">
                  <c:v>0.80460748842592589</c:v>
                </c:pt>
                <c:pt idx="39788">
                  <c:v>0.80460853009259259</c:v>
                </c:pt>
                <c:pt idx="39789">
                  <c:v>0.80460957175925929</c:v>
                </c:pt>
                <c:pt idx="39790">
                  <c:v>0.80461061342592588</c:v>
                </c:pt>
                <c:pt idx="39791">
                  <c:v>0.80461165509259258</c:v>
                </c:pt>
                <c:pt idx="39792">
                  <c:v>0.80461270833333332</c:v>
                </c:pt>
                <c:pt idx="39793">
                  <c:v>0.80461375000000002</c:v>
                </c:pt>
                <c:pt idx="39794">
                  <c:v>0.80461513888888891</c:v>
                </c:pt>
                <c:pt idx="39795">
                  <c:v>0.80461618055555562</c:v>
                </c:pt>
                <c:pt idx="39796">
                  <c:v>0.80461722222222221</c:v>
                </c:pt>
                <c:pt idx="39797">
                  <c:v>0.80461826388888891</c:v>
                </c:pt>
                <c:pt idx="39798">
                  <c:v>0.80461930555555561</c:v>
                </c:pt>
                <c:pt idx="39799">
                  <c:v>0.80462034722222231</c:v>
                </c:pt>
                <c:pt idx="39800">
                  <c:v>0.80462138888888879</c:v>
                </c:pt>
                <c:pt idx="39801">
                  <c:v>0.80462243055555549</c:v>
                </c:pt>
                <c:pt idx="39802">
                  <c:v>0.80462348379629622</c:v>
                </c:pt>
                <c:pt idx="39803">
                  <c:v>0.80462452546296293</c:v>
                </c:pt>
                <c:pt idx="39804">
                  <c:v>0.80462556712962963</c:v>
                </c:pt>
                <c:pt idx="39805">
                  <c:v>0.80462659722222218</c:v>
                </c:pt>
                <c:pt idx="39806">
                  <c:v>0.80462763888888889</c:v>
                </c:pt>
                <c:pt idx="39807">
                  <c:v>0.80462868055555559</c:v>
                </c:pt>
                <c:pt idx="39808">
                  <c:v>0.80462972222222229</c:v>
                </c:pt>
                <c:pt idx="39809">
                  <c:v>0.80463076388888888</c:v>
                </c:pt>
                <c:pt idx="39810">
                  <c:v>0.80463180555555558</c:v>
                </c:pt>
                <c:pt idx="39811">
                  <c:v>0.80463284722222228</c:v>
                </c:pt>
                <c:pt idx="39812">
                  <c:v>0.80463388888888898</c:v>
                </c:pt>
                <c:pt idx="39813">
                  <c:v>0.80463493055555546</c:v>
                </c:pt>
                <c:pt idx="39814">
                  <c:v>0.80463597222222216</c:v>
                </c:pt>
                <c:pt idx="39815">
                  <c:v>0.80463703703703704</c:v>
                </c:pt>
                <c:pt idx="39816">
                  <c:v>0.80463805555555556</c:v>
                </c:pt>
                <c:pt idx="39817">
                  <c:v>0.80463909722222215</c:v>
                </c:pt>
                <c:pt idx="39818">
                  <c:v>0.804640150462963</c:v>
                </c:pt>
                <c:pt idx="39819">
                  <c:v>0.80464118055555556</c:v>
                </c:pt>
                <c:pt idx="39820">
                  <c:v>0.80464222222222226</c:v>
                </c:pt>
                <c:pt idx="39821">
                  <c:v>0.80464326388888896</c:v>
                </c:pt>
                <c:pt idx="39822">
                  <c:v>0.80464431712962969</c:v>
                </c:pt>
                <c:pt idx="39823">
                  <c:v>0.80464534722222225</c:v>
                </c:pt>
                <c:pt idx="39824">
                  <c:v>0.80464638888888895</c:v>
                </c:pt>
                <c:pt idx="39825">
                  <c:v>0.80464743055555565</c:v>
                </c:pt>
                <c:pt idx="39826">
                  <c:v>0.80464847222222213</c:v>
                </c:pt>
                <c:pt idx="39827">
                  <c:v>0.80464952546296298</c:v>
                </c:pt>
                <c:pt idx="39828">
                  <c:v>0.80465055555555554</c:v>
                </c:pt>
                <c:pt idx="39829">
                  <c:v>0.80465159722222224</c:v>
                </c:pt>
                <c:pt idx="39830">
                  <c:v>0.80465263888888883</c:v>
                </c:pt>
                <c:pt idx="39831">
                  <c:v>0.80465368055555553</c:v>
                </c:pt>
                <c:pt idx="39832">
                  <c:v>0.80465472222222223</c:v>
                </c:pt>
                <c:pt idx="39833">
                  <c:v>0.80465576388888893</c:v>
                </c:pt>
                <c:pt idx="39834">
                  <c:v>0.80465680555555552</c:v>
                </c:pt>
                <c:pt idx="39835">
                  <c:v>0.80465784722222222</c:v>
                </c:pt>
                <c:pt idx="39836">
                  <c:v>0.80465888888888892</c:v>
                </c:pt>
                <c:pt idx="39837">
                  <c:v>0.80465993055555562</c:v>
                </c:pt>
                <c:pt idx="39838">
                  <c:v>0.80466098379629625</c:v>
                </c:pt>
                <c:pt idx="39839">
                  <c:v>0.80466201388888881</c:v>
                </c:pt>
                <c:pt idx="39840">
                  <c:v>0.80466305555555551</c:v>
                </c:pt>
                <c:pt idx="39841">
                  <c:v>0.80466410879629624</c:v>
                </c:pt>
                <c:pt idx="39842">
                  <c:v>0.80466520833333333</c:v>
                </c:pt>
                <c:pt idx="39843">
                  <c:v>0.8046661805555555</c:v>
                </c:pt>
                <c:pt idx="39844">
                  <c:v>0.8046672222222222</c:v>
                </c:pt>
                <c:pt idx="39845">
                  <c:v>0.8046682638888889</c:v>
                </c:pt>
                <c:pt idx="39846">
                  <c:v>0.8046693055555556</c:v>
                </c:pt>
                <c:pt idx="39847">
                  <c:v>0.80467034722222219</c:v>
                </c:pt>
                <c:pt idx="39848">
                  <c:v>0.80467140046296304</c:v>
                </c:pt>
                <c:pt idx="39849">
                  <c:v>0.8046724305555556</c:v>
                </c:pt>
                <c:pt idx="39850">
                  <c:v>0.80467349537037036</c:v>
                </c:pt>
                <c:pt idx="39851">
                  <c:v>0.804674513888889</c:v>
                </c:pt>
                <c:pt idx="39852">
                  <c:v>0.80467556712962962</c:v>
                </c:pt>
                <c:pt idx="39853">
                  <c:v>0.80467659722222218</c:v>
                </c:pt>
                <c:pt idx="39854">
                  <c:v>0.80467763888888888</c:v>
                </c:pt>
                <c:pt idx="39855">
                  <c:v>0.80467868055555558</c:v>
                </c:pt>
                <c:pt idx="39856">
                  <c:v>0.80467972222222217</c:v>
                </c:pt>
                <c:pt idx="39857">
                  <c:v>0.80468076388888887</c:v>
                </c:pt>
                <c:pt idx="39858">
                  <c:v>0.80468180555555557</c:v>
                </c:pt>
                <c:pt idx="39859">
                  <c:v>0.80468284722222228</c:v>
                </c:pt>
                <c:pt idx="39860">
                  <c:v>0.80468388888888887</c:v>
                </c:pt>
                <c:pt idx="39861">
                  <c:v>0.80468493055555557</c:v>
                </c:pt>
                <c:pt idx="39862">
                  <c:v>0.80468598379629619</c:v>
                </c:pt>
                <c:pt idx="39863">
                  <c:v>0.80468702546296289</c:v>
                </c:pt>
                <c:pt idx="39864">
                  <c:v>0.80468805555555545</c:v>
                </c:pt>
                <c:pt idx="39865">
                  <c:v>0.80468908564814823</c:v>
                </c:pt>
                <c:pt idx="39866">
                  <c:v>0.80469013888888885</c:v>
                </c:pt>
                <c:pt idx="39867">
                  <c:v>0.80469118055555555</c:v>
                </c:pt>
                <c:pt idx="39868">
                  <c:v>0.80469222222222225</c:v>
                </c:pt>
                <c:pt idx="39869">
                  <c:v>0.80469326388888884</c:v>
                </c:pt>
                <c:pt idx="39870">
                  <c:v>0.80469430555555554</c:v>
                </c:pt>
                <c:pt idx="39871">
                  <c:v>0.80469534722222225</c:v>
                </c:pt>
                <c:pt idx="39872">
                  <c:v>0.80469640046296298</c:v>
                </c:pt>
                <c:pt idx="39873">
                  <c:v>0.80469743055555554</c:v>
                </c:pt>
                <c:pt idx="39874">
                  <c:v>0.80469847222222224</c:v>
                </c:pt>
                <c:pt idx="39875">
                  <c:v>0.80469951388888894</c:v>
                </c:pt>
                <c:pt idx="39876">
                  <c:v>0.80470055555555564</c:v>
                </c:pt>
                <c:pt idx="39877">
                  <c:v>0.80470159722222212</c:v>
                </c:pt>
                <c:pt idx="39878">
                  <c:v>0.80470263888888882</c:v>
                </c:pt>
                <c:pt idx="39879">
                  <c:v>0.80470368055555552</c:v>
                </c:pt>
                <c:pt idx="39880">
                  <c:v>0.80470472222222222</c:v>
                </c:pt>
                <c:pt idx="39881">
                  <c:v>0.80470577546296296</c:v>
                </c:pt>
                <c:pt idx="39882">
                  <c:v>0.80470681712962966</c:v>
                </c:pt>
                <c:pt idx="39883">
                  <c:v>0.80470785879629636</c:v>
                </c:pt>
                <c:pt idx="39884">
                  <c:v>0.80470888888888892</c:v>
                </c:pt>
                <c:pt idx="39885">
                  <c:v>0.80470993055555562</c:v>
                </c:pt>
                <c:pt idx="39886">
                  <c:v>0.80471097222222221</c:v>
                </c:pt>
                <c:pt idx="39887">
                  <c:v>0.80471201388888891</c:v>
                </c:pt>
                <c:pt idx="39888">
                  <c:v>0.80471305555555561</c:v>
                </c:pt>
                <c:pt idx="39889">
                  <c:v>0.80471409722222231</c:v>
                </c:pt>
                <c:pt idx="39890">
                  <c:v>0.80471515046296294</c:v>
                </c:pt>
                <c:pt idx="39891">
                  <c:v>0.80471618055555549</c:v>
                </c:pt>
                <c:pt idx="39892">
                  <c:v>0.80471722222222219</c:v>
                </c:pt>
                <c:pt idx="39893">
                  <c:v>0.80471827546296293</c:v>
                </c:pt>
                <c:pt idx="39894">
                  <c:v>0.80471932870370377</c:v>
                </c:pt>
                <c:pt idx="39895">
                  <c:v>0.80472034722222219</c:v>
                </c:pt>
                <c:pt idx="39896">
                  <c:v>0.80472138888888889</c:v>
                </c:pt>
                <c:pt idx="39897">
                  <c:v>0.80472243055555559</c:v>
                </c:pt>
                <c:pt idx="39898">
                  <c:v>0.80472347222222229</c:v>
                </c:pt>
                <c:pt idx="39899">
                  <c:v>0.80472417824074072</c:v>
                </c:pt>
                <c:pt idx="39900">
                  <c:v>0.80472520833333328</c:v>
                </c:pt>
                <c:pt idx="39901">
                  <c:v>0.80472624999999998</c:v>
                </c:pt>
                <c:pt idx="39902">
                  <c:v>0.80472729166666668</c:v>
                </c:pt>
                <c:pt idx="39903">
                  <c:v>0.80472833333333327</c:v>
                </c:pt>
                <c:pt idx="39904">
                  <c:v>0.80472937499999997</c:v>
                </c:pt>
                <c:pt idx="39905">
                  <c:v>0.80473041666666667</c:v>
                </c:pt>
                <c:pt idx="39906">
                  <c:v>0.80473145833333337</c:v>
                </c:pt>
                <c:pt idx="39907">
                  <c:v>0.80473250000000007</c:v>
                </c:pt>
                <c:pt idx="39908">
                  <c:v>0.80473355324074081</c:v>
                </c:pt>
                <c:pt idx="39909">
                  <c:v>0.80473486111111114</c:v>
                </c:pt>
                <c:pt idx="39910">
                  <c:v>0.80473597222222226</c:v>
                </c:pt>
                <c:pt idx="39911">
                  <c:v>0.80473701388888885</c:v>
                </c:pt>
                <c:pt idx="39912">
                  <c:v>0.80473805555555555</c:v>
                </c:pt>
                <c:pt idx="39913">
                  <c:v>0.8047391087962964</c:v>
                </c:pt>
                <c:pt idx="39914">
                  <c:v>0.80474013888888896</c:v>
                </c:pt>
                <c:pt idx="39915">
                  <c:v>0.80474118055555566</c:v>
                </c:pt>
                <c:pt idx="39916">
                  <c:v>0.80474222222222214</c:v>
                </c:pt>
                <c:pt idx="39917">
                  <c:v>0.80474327546296298</c:v>
                </c:pt>
                <c:pt idx="39918">
                  <c:v>0.80474430555555554</c:v>
                </c:pt>
                <c:pt idx="39919">
                  <c:v>0.80474534722222224</c:v>
                </c:pt>
                <c:pt idx="39920">
                  <c:v>0.80474638888888883</c:v>
                </c:pt>
                <c:pt idx="39921">
                  <c:v>0.80474743055555553</c:v>
                </c:pt>
                <c:pt idx="39922">
                  <c:v>0.80474847222222223</c:v>
                </c:pt>
                <c:pt idx="39923">
                  <c:v>0.80474951388888893</c:v>
                </c:pt>
                <c:pt idx="39924">
                  <c:v>0.80475055555555552</c:v>
                </c:pt>
                <c:pt idx="39925">
                  <c:v>0.80475159722222223</c:v>
                </c:pt>
                <c:pt idx="39926">
                  <c:v>0.80475266203703699</c:v>
                </c:pt>
                <c:pt idx="39927">
                  <c:v>0.80475368055555563</c:v>
                </c:pt>
                <c:pt idx="39928">
                  <c:v>0.80475472222222233</c:v>
                </c:pt>
                <c:pt idx="39929">
                  <c:v>0.80475576388888881</c:v>
                </c:pt>
                <c:pt idx="39930">
                  <c:v>0.80475681712962965</c:v>
                </c:pt>
                <c:pt idx="39931">
                  <c:v>0.80475784722222221</c:v>
                </c:pt>
                <c:pt idx="39932">
                  <c:v>0.80475888888888891</c:v>
                </c:pt>
                <c:pt idx="39933">
                  <c:v>0.8047599305555555</c:v>
                </c:pt>
                <c:pt idx="39934">
                  <c:v>0.80476063657407415</c:v>
                </c:pt>
                <c:pt idx="39935">
                  <c:v>0.80476166666666671</c:v>
                </c:pt>
                <c:pt idx="39936">
                  <c:v>0.80476237268518513</c:v>
                </c:pt>
                <c:pt idx="39937">
                  <c:v>0.8047634027777778</c:v>
                </c:pt>
                <c:pt idx="39938">
                  <c:v>0.80476444444444439</c:v>
                </c:pt>
                <c:pt idx="39939">
                  <c:v>0.80476549768518524</c:v>
                </c:pt>
                <c:pt idx="39940">
                  <c:v>0.8047665277777778</c:v>
                </c:pt>
                <c:pt idx="39941">
                  <c:v>0.8047675694444445</c:v>
                </c:pt>
                <c:pt idx="39942">
                  <c:v>0.80476861111111109</c:v>
                </c:pt>
                <c:pt idx="39943">
                  <c:v>0.8047693402777778</c:v>
                </c:pt>
                <c:pt idx="39944">
                  <c:v>0.80477034722222218</c:v>
                </c:pt>
                <c:pt idx="39945">
                  <c:v>0.80477173611111119</c:v>
                </c:pt>
                <c:pt idx="39946">
                  <c:v>0.80477277777777767</c:v>
                </c:pt>
                <c:pt idx="39947">
                  <c:v>0.80477381944444437</c:v>
                </c:pt>
                <c:pt idx="39948">
                  <c:v>0.80477452546296302</c:v>
                </c:pt>
                <c:pt idx="39949">
                  <c:v>0.80477555555555558</c:v>
                </c:pt>
                <c:pt idx="39950">
                  <c:v>0.80477627314814815</c:v>
                </c:pt>
                <c:pt idx="39951">
                  <c:v>0.80477729166666656</c:v>
                </c:pt>
                <c:pt idx="39952">
                  <c:v>0.80477833333333326</c:v>
                </c:pt>
                <c:pt idx="39953">
                  <c:v>0.80477937499999996</c:v>
                </c:pt>
                <c:pt idx="39954">
                  <c:v>0.80478041666666666</c:v>
                </c:pt>
                <c:pt idx="39955">
                  <c:v>0.80478144675925922</c:v>
                </c:pt>
                <c:pt idx="39956">
                  <c:v>0.80478249999999996</c:v>
                </c:pt>
                <c:pt idx="39957">
                  <c:v>0.80478319444444446</c:v>
                </c:pt>
                <c:pt idx="39958">
                  <c:v>0.80478423611111116</c:v>
                </c:pt>
                <c:pt idx="39959">
                  <c:v>0.80478494212962959</c:v>
                </c:pt>
                <c:pt idx="39960">
                  <c:v>0.80478597222222226</c:v>
                </c:pt>
                <c:pt idx="39961">
                  <c:v>0.80478701388888885</c:v>
                </c:pt>
                <c:pt idx="39962">
                  <c:v>0.80478805555555555</c:v>
                </c:pt>
                <c:pt idx="39963">
                  <c:v>0.80478909722222225</c:v>
                </c:pt>
                <c:pt idx="39964">
                  <c:v>0.80479013888888895</c:v>
                </c:pt>
                <c:pt idx="39965">
                  <c:v>0.80479118055555554</c:v>
                </c:pt>
                <c:pt idx="39966">
                  <c:v>0.80479223379629639</c:v>
                </c:pt>
                <c:pt idx="39967">
                  <c:v>0.80479291666666664</c:v>
                </c:pt>
                <c:pt idx="39968">
                  <c:v>0.80479362268518517</c:v>
                </c:pt>
                <c:pt idx="39969">
                  <c:v>0.80479465277777784</c:v>
                </c:pt>
                <c:pt idx="39970">
                  <c:v>0.80479570601851858</c:v>
                </c:pt>
                <c:pt idx="39971">
                  <c:v>0.80479673611111113</c:v>
                </c:pt>
                <c:pt idx="39972">
                  <c:v>0.80479777777777783</c:v>
                </c:pt>
                <c:pt idx="39973">
                  <c:v>0.80479881944444454</c:v>
                </c:pt>
                <c:pt idx="39974">
                  <c:v>0.80479986111111101</c:v>
                </c:pt>
                <c:pt idx="39975">
                  <c:v>0.80480090277777772</c:v>
                </c:pt>
                <c:pt idx="39976">
                  <c:v>0.80480194444444442</c:v>
                </c:pt>
                <c:pt idx="39977">
                  <c:v>0.80480298611111112</c:v>
                </c:pt>
                <c:pt idx="39978">
                  <c:v>0.80480403935185185</c:v>
                </c:pt>
                <c:pt idx="39979">
                  <c:v>0.80480506944444441</c:v>
                </c:pt>
                <c:pt idx="39980">
                  <c:v>0.80480577546296306</c:v>
                </c:pt>
                <c:pt idx="39981">
                  <c:v>0.80480680555555562</c:v>
                </c:pt>
                <c:pt idx="39982">
                  <c:v>0.80480751157407404</c:v>
                </c:pt>
                <c:pt idx="39983">
                  <c:v>0.8048085416666666</c:v>
                </c:pt>
                <c:pt idx="39984">
                  <c:v>0.80480959490740744</c:v>
                </c:pt>
                <c:pt idx="39985">
                  <c:v>0.80481064814814818</c:v>
                </c:pt>
                <c:pt idx="39986">
                  <c:v>0.8048116666666667</c:v>
                </c:pt>
                <c:pt idx="39987">
                  <c:v>0.8048127083333334</c:v>
                </c:pt>
                <c:pt idx="39988">
                  <c:v>0.80481376157407414</c:v>
                </c:pt>
                <c:pt idx="39989">
                  <c:v>0.8048147916666667</c:v>
                </c:pt>
                <c:pt idx="39990">
                  <c:v>0.80481550925925927</c:v>
                </c:pt>
                <c:pt idx="39991">
                  <c:v>0.80481619212962963</c:v>
                </c:pt>
                <c:pt idx="39992">
                  <c:v>0.80481722222222229</c:v>
                </c:pt>
                <c:pt idx="39993">
                  <c:v>0.80481792824074072</c:v>
                </c:pt>
                <c:pt idx="39994">
                  <c:v>0.80481895833333328</c:v>
                </c:pt>
                <c:pt idx="39995">
                  <c:v>0.80481966435185193</c:v>
                </c:pt>
                <c:pt idx="39996">
                  <c:v>0.80482069444444448</c:v>
                </c:pt>
                <c:pt idx="39997">
                  <c:v>0.80482140046296291</c:v>
                </c:pt>
                <c:pt idx="39998">
                  <c:v>0.80482243055555547</c:v>
                </c:pt>
                <c:pt idx="39999">
                  <c:v>0.80482347222222217</c:v>
                </c:pt>
                <c:pt idx="40000">
                  <c:v>0.80482451388888887</c:v>
                </c:pt>
                <c:pt idx="40001">
                  <c:v>0.8048255671296296</c:v>
                </c:pt>
                <c:pt idx="40002">
                  <c:v>0.80482660879629631</c:v>
                </c:pt>
                <c:pt idx="40003">
                  <c:v>0.80482766203703704</c:v>
                </c:pt>
                <c:pt idx="40004">
                  <c:v>0.80482833333333337</c:v>
                </c:pt>
                <c:pt idx="40005">
                  <c:v>0.80482937500000007</c:v>
                </c:pt>
                <c:pt idx="40006">
                  <c:v>0.80483009259259264</c:v>
                </c:pt>
                <c:pt idx="40007">
                  <c:v>0.8048311226851852</c:v>
                </c:pt>
                <c:pt idx="40008">
                  <c:v>0.80483182870370362</c:v>
                </c:pt>
                <c:pt idx="40009">
                  <c:v>0.80483284722222226</c:v>
                </c:pt>
                <c:pt idx="40010">
                  <c:v>0.80483355324074068</c:v>
                </c:pt>
                <c:pt idx="40011">
                  <c:v>0.80483459490740739</c:v>
                </c:pt>
                <c:pt idx="40012">
                  <c:v>0.80483530092592603</c:v>
                </c:pt>
                <c:pt idx="40013">
                  <c:v>0.80483633101851859</c:v>
                </c:pt>
                <c:pt idx="40014">
                  <c:v>0.80483736111111115</c:v>
                </c:pt>
                <c:pt idx="40015">
                  <c:v>0.80483840277777785</c:v>
                </c:pt>
                <c:pt idx="40016">
                  <c:v>0.80483943287037041</c:v>
                </c:pt>
                <c:pt idx="40017">
                  <c:v>0.80484048611111103</c:v>
                </c:pt>
                <c:pt idx="40018">
                  <c:v>0.80484153935185188</c:v>
                </c:pt>
                <c:pt idx="40019">
                  <c:v>0.80484224537037041</c:v>
                </c:pt>
                <c:pt idx="40020">
                  <c:v>0.80484326388888894</c:v>
                </c:pt>
                <c:pt idx="40021">
                  <c:v>0.80484396990740736</c:v>
                </c:pt>
                <c:pt idx="40022">
                  <c:v>0.80484499999999992</c:v>
                </c:pt>
                <c:pt idx="40023">
                  <c:v>0.80484570601851857</c:v>
                </c:pt>
                <c:pt idx="40024">
                  <c:v>0.80484673611111113</c:v>
                </c:pt>
                <c:pt idx="40025">
                  <c:v>0.8048474537037037</c:v>
                </c:pt>
                <c:pt idx="40026">
                  <c:v>0.80484881944444442</c:v>
                </c:pt>
                <c:pt idx="40027">
                  <c:v>0.80485003472222216</c:v>
                </c:pt>
                <c:pt idx="40028">
                  <c:v>0.80485090277777782</c:v>
                </c:pt>
                <c:pt idx="40029">
                  <c:v>0.80485194444444452</c:v>
                </c:pt>
                <c:pt idx="40030">
                  <c:v>0.80485265046296295</c:v>
                </c:pt>
                <c:pt idx="40031">
                  <c:v>0.80485368055555551</c:v>
                </c:pt>
                <c:pt idx="40032">
                  <c:v>0.80485439814814808</c:v>
                </c:pt>
                <c:pt idx="40033">
                  <c:v>0.80485542824074063</c:v>
                </c:pt>
                <c:pt idx="40034">
                  <c:v>0.80485613425925928</c:v>
                </c:pt>
                <c:pt idx="40035">
                  <c:v>0.80485715277777781</c:v>
                </c:pt>
                <c:pt idx="40036">
                  <c:v>0.80485787037037027</c:v>
                </c:pt>
                <c:pt idx="40037">
                  <c:v>0.8048588888888889</c:v>
                </c:pt>
                <c:pt idx="40038">
                  <c:v>0.8048599305555556</c:v>
                </c:pt>
                <c:pt idx="40039">
                  <c:v>0.8048609722222223</c:v>
                </c:pt>
                <c:pt idx="40040">
                  <c:v>0.80486201388888878</c:v>
                </c:pt>
                <c:pt idx="40041">
                  <c:v>0.80486305555555548</c:v>
                </c:pt>
                <c:pt idx="40042">
                  <c:v>0.80486409722222219</c:v>
                </c:pt>
                <c:pt idx="40043">
                  <c:v>0.80486481481481487</c:v>
                </c:pt>
                <c:pt idx="40044">
                  <c:v>0.80486583333333339</c:v>
                </c:pt>
                <c:pt idx="40045">
                  <c:v>0.80486655092592596</c:v>
                </c:pt>
                <c:pt idx="40046">
                  <c:v>0.80486756944444438</c:v>
                </c:pt>
                <c:pt idx="40047">
                  <c:v>0.80486862268518522</c:v>
                </c:pt>
                <c:pt idx="40048">
                  <c:v>0.80486965277777778</c:v>
                </c:pt>
                <c:pt idx="40049">
                  <c:v>0.80487069444444448</c:v>
                </c:pt>
                <c:pt idx="40050">
                  <c:v>0.80487173611111107</c:v>
                </c:pt>
                <c:pt idx="40051">
                  <c:v>0.80487277777777777</c:v>
                </c:pt>
                <c:pt idx="40052">
                  <c:v>0.80487381944444447</c:v>
                </c:pt>
                <c:pt idx="40053">
                  <c:v>0.80487451388888898</c:v>
                </c:pt>
                <c:pt idx="40054">
                  <c:v>0.80487555555555546</c:v>
                </c:pt>
                <c:pt idx="40055">
                  <c:v>0.80487659722222216</c:v>
                </c:pt>
                <c:pt idx="40056">
                  <c:v>0.80487763888888886</c:v>
                </c:pt>
                <c:pt idx="40057">
                  <c:v>0.80487868055555556</c:v>
                </c:pt>
                <c:pt idx="40058">
                  <c:v>0.80487972222222215</c:v>
                </c:pt>
                <c:pt idx="40059">
                  <c:v>0.80488076388888885</c:v>
                </c:pt>
                <c:pt idx="40060">
                  <c:v>0.80488180555555555</c:v>
                </c:pt>
                <c:pt idx="40061">
                  <c:v>0.80488284722222225</c:v>
                </c:pt>
                <c:pt idx="40062">
                  <c:v>0.80488390046296299</c:v>
                </c:pt>
                <c:pt idx="40063">
                  <c:v>0.80488493055555554</c:v>
                </c:pt>
                <c:pt idx="40064">
                  <c:v>0.80488596064814821</c:v>
                </c:pt>
                <c:pt idx="40065">
                  <c:v>0.80488701388888895</c:v>
                </c:pt>
                <c:pt idx="40066">
                  <c:v>0.80488805555555565</c:v>
                </c:pt>
                <c:pt idx="40067">
                  <c:v>0.80488909722222213</c:v>
                </c:pt>
                <c:pt idx="40068">
                  <c:v>0.80489013888888883</c:v>
                </c:pt>
                <c:pt idx="40069">
                  <c:v>0.80489118055555553</c:v>
                </c:pt>
                <c:pt idx="40070">
                  <c:v>0.80489222222222223</c:v>
                </c:pt>
                <c:pt idx="40071">
                  <c:v>0.80489326388888882</c:v>
                </c:pt>
                <c:pt idx="40072">
                  <c:v>0.80489431712962967</c:v>
                </c:pt>
                <c:pt idx="40073">
                  <c:v>0.80489535879629637</c:v>
                </c:pt>
                <c:pt idx="40074">
                  <c:v>0.80489638888888893</c:v>
                </c:pt>
                <c:pt idx="40075">
                  <c:v>0.80489741898148148</c:v>
                </c:pt>
                <c:pt idx="40076">
                  <c:v>0.80489847222222222</c:v>
                </c:pt>
                <c:pt idx="40077">
                  <c:v>0.80489951388888892</c:v>
                </c:pt>
                <c:pt idx="40078">
                  <c:v>0.80490056712962954</c:v>
                </c:pt>
                <c:pt idx="40079">
                  <c:v>0.80490159722222232</c:v>
                </c:pt>
                <c:pt idx="40080">
                  <c:v>0.80490230324074075</c:v>
                </c:pt>
                <c:pt idx="40081">
                  <c:v>0.8049036805555555</c:v>
                </c:pt>
                <c:pt idx="40082">
                  <c:v>0.8049047222222222</c:v>
                </c:pt>
                <c:pt idx="40083">
                  <c:v>0.80490577546296294</c:v>
                </c:pt>
                <c:pt idx="40084">
                  <c:v>0.80490681712962964</c:v>
                </c:pt>
                <c:pt idx="40085">
                  <c:v>0.80490754629629624</c:v>
                </c:pt>
                <c:pt idx="40086">
                  <c:v>0.8049085416666667</c:v>
                </c:pt>
                <c:pt idx="40087">
                  <c:v>0.80490957175925926</c:v>
                </c:pt>
                <c:pt idx="40088">
                  <c:v>0.8049106250000001</c:v>
                </c:pt>
                <c:pt idx="40089">
                  <c:v>0.80491167824074072</c:v>
                </c:pt>
                <c:pt idx="40090">
                  <c:v>0.80491270833333328</c:v>
                </c:pt>
                <c:pt idx="40091">
                  <c:v>0.80491374999999998</c:v>
                </c:pt>
                <c:pt idx="40092">
                  <c:v>0.80491479166666668</c:v>
                </c:pt>
                <c:pt idx="40093">
                  <c:v>0.80491583333333327</c:v>
                </c:pt>
                <c:pt idx="40094">
                  <c:v>0.80491687499999998</c:v>
                </c:pt>
                <c:pt idx="40095">
                  <c:v>0.80491791666666668</c:v>
                </c:pt>
                <c:pt idx="40096">
                  <c:v>0.80491895833333338</c:v>
                </c:pt>
                <c:pt idx="40097">
                  <c:v>0.80491999999999997</c:v>
                </c:pt>
                <c:pt idx="40098">
                  <c:v>0.80492104166666667</c:v>
                </c:pt>
                <c:pt idx="40099">
                  <c:v>0.80492208333333337</c:v>
                </c:pt>
                <c:pt idx="40100">
                  <c:v>0.80492312500000007</c:v>
                </c:pt>
                <c:pt idx="40101">
                  <c:v>0.80492416666666677</c:v>
                </c:pt>
                <c:pt idx="40102">
                  <c:v>0.80492486111111106</c:v>
                </c:pt>
                <c:pt idx="40103">
                  <c:v>0.80492590277777776</c:v>
                </c:pt>
                <c:pt idx="40104">
                  <c:v>0.80492662037037033</c:v>
                </c:pt>
                <c:pt idx="40105">
                  <c:v>0.80492765046296288</c:v>
                </c:pt>
                <c:pt idx="40106">
                  <c:v>0.80492868055555566</c:v>
                </c:pt>
                <c:pt idx="40107">
                  <c:v>0.80492972222222214</c:v>
                </c:pt>
                <c:pt idx="40108">
                  <c:v>0.80493076388888884</c:v>
                </c:pt>
                <c:pt idx="40109">
                  <c:v>0.80493180555555555</c:v>
                </c:pt>
                <c:pt idx="40110">
                  <c:v>0.80493284722222225</c:v>
                </c:pt>
                <c:pt idx="40111">
                  <c:v>0.80493388888888884</c:v>
                </c:pt>
                <c:pt idx="40112">
                  <c:v>0.80493493055555554</c:v>
                </c:pt>
                <c:pt idx="40113">
                  <c:v>0.80493597222222224</c:v>
                </c:pt>
                <c:pt idx="40114">
                  <c:v>0.80493701388888894</c:v>
                </c:pt>
                <c:pt idx="40115">
                  <c:v>0.80493805555555553</c:v>
                </c:pt>
                <c:pt idx="40116">
                  <c:v>0.8049387731481481</c:v>
                </c:pt>
                <c:pt idx="40117">
                  <c:v>0.80493979166666663</c:v>
                </c:pt>
                <c:pt idx="40118">
                  <c:v>0.80494049768518516</c:v>
                </c:pt>
                <c:pt idx="40119">
                  <c:v>0.80494153935185186</c:v>
                </c:pt>
                <c:pt idx="40120">
                  <c:v>0.80494256944444442</c:v>
                </c:pt>
                <c:pt idx="40121">
                  <c:v>0.80494361111111112</c:v>
                </c:pt>
                <c:pt idx="40122">
                  <c:v>0.80494465277777782</c:v>
                </c:pt>
                <c:pt idx="40123">
                  <c:v>0.80494569444444453</c:v>
                </c:pt>
                <c:pt idx="40124">
                  <c:v>0.80494673611111101</c:v>
                </c:pt>
                <c:pt idx="40125">
                  <c:v>0.80494744212962965</c:v>
                </c:pt>
                <c:pt idx="40126">
                  <c:v>0.80494847222222221</c:v>
                </c:pt>
                <c:pt idx="40127">
                  <c:v>0.80494918981481478</c:v>
                </c:pt>
                <c:pt idx="40128">
                  <c:v>0.80495020833333342</c:v>
                </c:pt>
                <c:pt idx="40129">
                  <c:v>0.8049512499999999</c:v>
                </c:pt>
                <c:pt idx="40130">
                  <c:v>0.8049522916666666</c:v>
                </c:pt>
                <c:pt idx="40131">
                  <c:v>0.8049533333333333</c:v>
                </c:pt>
                <c:pt idx="40132">
                  <c:v>0.80495442129629635</c:v>
                </c:pt>
                <c:pt idx="40133">
                  <c:v>0.80495540509259256</c:v>
                </c:pt>
                <c:pt idx="40134">
                  <c:v>0.80495644675925926</c:v>
                </c:pt>
                <c:pt idx="40135">
                  <c:v>0.8049571527777778</c:v>
                </c:pt>
                <c:pt idx="40136">
                  <c:v>0.80495785879629622</c:v>
                </c:pt>
                <c:pt idx="40137">
                  <c:v>0.80495888888888889</c:v>
                </c:pt>
                <c:pt idx="40138">
                  <c:v>0.80495993055555548</c:v>
                </c:pt>
                <c:pt idx="40139">
                  <c:v>0.80496097222222218</c:v>
                </c:pt>
                <c:pt idx="40140">
                  <c:v>0.80496201388888888</c:v>
                </c:pt>
                <c:pt idx="40141">
                  <c:v>0.80496305555555558</c:v>
                </c:pt>
                <c:pt idx="40142">
                  <c:v>0.80496409722222229</c:v>
                </c:pt>
                <c:pt idx="40143">
                  <c:v>0.80496515046296302</c:v>
                </c:pt>
                <c:pt idx="40144">
                  <c:v>0.80496619212962972</c:v>
                </c:pt>
                <c:pt idx="40145">
                  <c:v>0.80496721064814813</c:v>
                </c:pt>
                <c:pt idx="40146">
                  <c:v>0.80496826388888898</c:v>
                </c:pt>
                <c:pt idx="40147">
                  <c:v>0.80496930555555546</c:v>
                </c:pt>
                <c:pt idx="40148">
                  <c:v>0.80497001157407411</c:v>
                </c:pt>
                <c:pt idx="40149">
                  <c:v>0.80497104166666666</c:v>
                </c:pt>
                <c:pt idx="40150">
                  <c:v>0.80497174768518509</c:v>
                </c:pt>
                <c:pt idx="40151">
                  <c:v>0.80497277777777787</c:v>
                </c:pt>
                <c:pt idx="40152">
                  <c:v>0.80497381944444435</c:v>
                </c:pt>
                <c:pt idx="40153">
                  <c:v>0.80497486111111105</c:v>
                </c:pt>
                <c:pt idx="40154">
                  <c:v>0.80497590277777775</c:v>
                </c:pt>
                <c:pt idx="40155">
                  <c:v>0.80497694444444445</c:v>
                </c:pt>
                <c:pt idx="40156">
                  <c:v>0.80497797453703701</c:v>
                </c:pt>
                <c:pt idx="40157">
                  <c:v>0.80497901620370371</c:v>
                </c:pt>
                <c:pt idx="40158">
                  <c:v>0.80497972222222225</c:v>
                </c:pt>
                <c:pt idx="40159">
                  <c:v>0.80498043981481482</c:v>
                </c:pt>
                <c:pt idx="40160">
                  <c:v>0.80498145833333334</c:v>
                </c:pt>
                <c:pt idx="40161">
                  <c:v>0.80498216435185188</c:v>
                </c:pt>
                <c:pt idx="40162">
                  <c:v>0.80498319444444444</c:v>
                </c:pt>
                <c:pt idx="40163">
                  <c:v>0.80498391203703701</c:v>
                </c:pt>
                <c:pt idx="40164">
                  <c:v>0.80498493055555553</c:v>
                </c:pt>
                <c:pt idx="40165">
                  <c:v>0.80498563657407407</c:v>
                </c:pt>
                <c:pt idx="40166">
                  <c:v>0.80498666666666674</c:v>
                </c:pt>
                <c:pt idx="40167">
                  <c:v>0.80498770833333333</c:v>
                </c:pt>
                <c:pt idx="40168">
                  <c:v>0.80498876157407417</c:v>
                </c:pt>
                <c:pt idx="40169">
                  <c:v>0.80498979166666673</c:v>
                </c:pt>
                <c:pt idx="40170">
                  <c:v>0.80499083333333343</c:v>
                </c:pt>
                <c:pt idx="40171">
                  <c:v>0.80499187499999991</c:v>
                </c:pt>
                <c:pt idx="40172">
                  <c:v>0.80499258101851856</c:v>
                </c:pt>
                <c:pt idx="40173">
                  <c:v>0.80499361111111112</c:v>
                </c:pt>
                <c:pt idx="40174">
                  <c:v>0.80499431712962954</c:v>
                </c:pt>
                <c:pt idx="40175">
                  <c:v>0.80499534722222232</c:v>
                </c:pt>
                <c:pt idx="40176">
                  <c:v>0.80499606481481478</c:v>
                </c:pt>
                <c:pt idx="40177">
                  <c:v>0.80499711805555563</c:v>
                </c:pt>
                <c:pt idx="40178">
                  <c:v>0.80499778935185196</c:v>
                </c:pt>
                <c:pt idx="40179">
                  <c:v>0.80499880787037037</c:v>
                </c:pt>
                <c:pt idx="40180">
                  <c:v>0.80499951388888891</c:v>
                </c:pt>
                <c:pt idx="40181">
                  <c:v>0.80500054398148146</c:v>
                </c:pt>
                <c:pt idx="40182">
                  <c:v>0.80500158564814817</c:v>
                </c:pt>
                <c:pt idx="40183">
                  <c:v>0.80500262731481476</c:v>
                </c:pt>
                <c:pt idx="40184">
                  <c:v>0.80500366898148146</c:v>
                </c:pt>
                <c:pt idx="40185">
                  <c:v>0.80500471064814816</c:v>
                </c:pt>
                <c:pt idx="40186">
                  <c:v>0.80500575231481486</c:v>
                </c:pt>
                <c:pt idx="40187">
                  <c:v>0.80500645833333329</c:v>
                </c:pt>
                <c:pt idx="40188">
                  <c:v>0.80500748842592584</c:v>
                </c:pt>
                <c:pt idx="40189">
                  <c:v>0.80500819444444449</c:v>
                </c:pt>
                <c:pt idx="40190">
                  <c:v>0.80500923611111108</c:v>
                </c:pt>
                <c:pt idx="40191">
                  <c:v>0.80500994212962962</c:v>
                </c:pt>
                <c:pt idx="40192">
                  <c:v>0.80501097222222218</c:v>
                </c:pt>
                <c:pt idx="40193">
                  <c:v>0.80501167824074071</c:v>
                </c:pt>
                <c:pt idx="40194">
                  <c:v>0.80501269675925924</c:v>
                </c:pt>
                <c:pt idx="40195">
                  <c:v>0.80501340277777789</c:v>
                </c:pt>
                <c:pt idx="40196">
                  <c:v>0.80501443287037044</c:v>
                </c:pt>
                <c:pt idx="40197">
                  <c:v>0.80501513888888887</c:v>
                </c:pt>
                <c:pt idx="40198">
                  <c:v>0.80501616898148143</c:v>
                </c:pt>
                <c:pt idx="40199">
                  <c:v>0.80501687500000008</c:v>
                </c:pt>
                <c:pt idx="40200">
                  <c:v>0.80501791666666678</c:v>
                </c:pt>
                <c:pt idx="40201">
                  <c:v>0.8050186226851852</c:v>
                </c:pt>
                <c:pt idx="40202">
                  <c:v>0.8050196643518519</c:v>
                </c:pt>
                <c:pt idx="40203">
                  <c:v>0.80502034722222227</c:v>
                </c:pt>
                <c:pt idx="40204">
                  <c:v>0.80502138888888897</c:v>
                </c:pt>
                <c:pt idx="40205">
                  <c:v>0.80502209490740739</c:v>
                </c:pt>
                <c:pt idx="40206">
                  <c:v>0.80502312499999995</c:v>
                </c:pt>
                <c:pt idx="40207">
                  <c:v>0.80502385416666666</c:v>
                </c:pt>
                <c:pt idx="40208">
                  <c:v>0.80502484953703701</c:v>
                </c:pt>
                <c:pt idx="40209">
                  <c:v>0.80502556712962958</c:v>
                </c:pt>
                <c:pt idx="40210">
                  <c:v>0.80502660879629628</c:v>
                </c:pt>
                <c:pt idx="40211">
                  <c:v>0.80502730324074079</c:v>
                </c:pt>
                <c:pt idx="40212">
                  <c:v>0.80502833333333335</c:v>
                </c:pt>
                <c:pt idx="40213">
                  <c:v>0.80502903935185188</c:v>
                </c:pt>
                <c:pt idx="40214">
                  <c:v>0.80503006944444444</c:v>
                </c:pt>
                <c:pt idx="40215">
                  <c:v>0.80503078703703712</c:v>
                </c:pt>
                <c:pt idx="40216">
                  <c:v>0.80503180555555554</c:v>
                </c:pt>
                <c:pt idx="40217">
                  <c:v>0.80503251157407407</c:v>
                </c:pt>
                <c:pt idx="40218">
                  <c:v>0.80503354166666663</c:v>
                </c:pt>
                <c:pt idx="40219">
                  <c:v>0.80503424768518517</c:v>
                </c:pt>
                <c:pt idx="40220">
                  <c:v>0.80503527777777784</c:v>
                </c:pt>
                <c:pt idx="40221">
                  <c:v>0.80503597222222212</c:v>
                </c:pt>
                <c:pt idx="40222">
                  <c:v>0.80503701388888882</c:v>
                </c:pt>
                <c:pt idx="40223">
                  <c:v>0.80503770833333332</c:v>
                </c:pt>
                <c:pt idx="40224">
                  <c:v>0.80503875000000003</c:v>
                </c:pt>
                <c:pt idx="40225">
                  <c:v>0.80503944444444453</c:v>
                </c:pt>
                <c:pt idx="40226">
                  <c:v>0.80504047453703709</c:v>
                </c:pt>
                <c:pt idx="40227">
                  <c:v>0.80504118055555551</c:v>
                </c:pt>
                <c:pt idx="40228">
                  <c:v>0.80504221064814818</c:v>
                </c:pt>
                <c:pt idx="40229">
                  <c:v>0.80504291666666672</c:v>
                </c:pt>
                <c:pt idx="40230">
                  <c:v>0.80504395833333342</c:v>
                </c:pt>
                <c:pt idx="40231">
                  <c:v>0.80504466435185185</c:v>
                </c:pt>
                <c:pt idx="40232">
                  <c:v>0.8050456944444444</c:v>
                </c:pt>
                <c:pt idx="40233">
                  <c:v>0.80504641203703697</c:v>
                </c:pt>
                <c:pt idx="40234">
                  <c:v>0.80504741898148147</c:v>
                </c:pt>
                <c:pt idx="40235">
                  <c:v>0.805048125</c:v>
                </c:pt>
                <c:pt idx="40236">
                  <c:v>0.80504917824074074</c:v>
                </c:pt>
                <c:pt idx="40237">
                  <c:v>0.80504987268518524</c:v>
                </c:pt>
                <c:pt idx="40238">
                  <c:v>0.8050509027777778</c:v>
                </c:pt>
                <c:pt idx="40239">
                  <c:v>0.8050519444444445</c:v>
                </c:pt>
                <c:pt idx="40240">
                  <c:v>0.80505265046296293</c:v>
                </c:pt>
                <c:pt idx="40241">
                  <c:v>0.80505334490740743</c:v>
                </c:pt>
                <c:pt idx="40242">
                  <c:v>0.80505437499999999</c:v>
                </c:pt>
                <c:pt idx="40243">
                  <c:v>0.80505508101851853</c:v>
                </c:pt>
                <c:pt idx="40244">
                  <c:v>0.80505611111111108</c:v>
                </c:pt>
                <c:pt idx="40245">
                  <c:v>0.80505681712962962</c:v>
                </c:pt>
                <c:pt idx="40246">
                  <c:v>0.80505785879629632</c:v>
                </c:pt>
                <c:pt idx="40247">
                  <c:v>0.80505855324074072</c:v>
                </c:pt>
                <c:pt idx="40248">
                  <c:v>0.80505957175925935</c:v>
                </c:pt>
                <c:pt idx="40249">
                  <c:v>0.80506027777777778</c:v>
                </c:pt>
                <c:pt idx="40250">
                  <c:v>0.80506131944444448</c:v>
                </c:pt>
                <c:pt idx="40251">
                  <c:v>0.80506201388888898</c:v>
                </c:pt>
                <c:pt idx="40252">
                  <c:v>0.80506305555555546</c:v>
                </c:pt>
                <c:pt idx="40253">
                  <c:v>0.80506376157407411</c:v>
                </c:pt>
                <c:pt idx="40254">
                  <c:v>0.80506479166666667</c:v>
                </c:pt>
                <c:pt idx="40255">
                  <c:v>0.80506549768518509</c:v>
                </c:pt>
                <c:pt idx="40256">
                  <c:v>0.80506652777777787</c:v>
                </c:pt>
                <c:pt idx="40257">
                  <c:v>0.8050672337962963</c:v>
                </c:pt>
                <c:pt idx="40258">
                  <c:v>0.80506826388888886</c:v>
                </c:pt>
                <c:pt idx="40259">
                  <c:v>0.80506896990740751</c:v>
                </c:pt>
                <c:pt idx="40260">
                  <c:v>0.80507000000000006</c:v>
                </c:pt>
                <c:pt idx="40261">
                  <c:v>0.80507071759259263</c:v>
                </c:pt>
                <c:pt idx="40262">
                  <c:v>0.80507173611111105</c:v>
                </c:pt>
                <c:pt idx="40263">
                  <c:v>0.8050724421296297</c:v>
                </c:pt>
                <c:pt idx="40264">
                  <c:v>0.80507347222222225</c:v>
                </c:pt>
                <c:pt idx="40265">
                  <c:v>0.80507417824074068</c:v>
                </c:pt>
                <c:pt idx="40266">
                  <c:v>0.80507520833333335</c:v>
                </c:pt>
                <c:pt idx="40267">
                  <c:v>0.80507591435185188</c:v>
                </c:pt>
                <c:pt idx="40268">
                  <c:v>0.80507694444444444</c:v>
                </c:pt>
                <c:pt idx="40269">
                  <c:v>0.80507765046296298</c:v>
                </c:pt>
                <c:pt idx="40270">
                  <c:v>0.80507868055555554</c:v>
                </c:pt>
                <c:pt idx="40271">
                  <c:v>0.80507938657407407</c:v>
                </c:pt>
                <c:pt idx="40272">
                  <c:v>0.80508041666666663</c:v>
                </c:pt>
                <c:pt idx="40273">
                  <c:v>0.8050811342592592</c:v>
                </c:pt>
                <c:pt idx="40274">
                  <c:v>0.8050821412037038</c:v>
                </c:pt>
                <c:pt idx="40275">
                  <c:v>0.80508284722222223</c:v>
                </c:pt>
                <c:pt idx="40276">
                  <c:v>0.80508422453703699</c:v>
                </c:pt>
                <c:pt idx="40277">
                  <c:v>0.80508526620370369</c:v>
                </c:pt>
                <c:pt idx="40278">
                  <c:v>0.80508631944444442</c:v>
                </c:pt>
                <c:pt idx="40279">
                  <c:v>0.80508736111111112</c:v>
                </c:pt>
                <c:pt idx="40280">
                  <c:v>0.80508806712962955</c:v>
                </c:pt>
                <c:pt idx="40281">
                  <c:v>0.80508910879629625</c:v>
                </c:pt>
                <c:pt idx="40282">
                  <c:v>0.80508981481481479</c:v>
                </c:pt>
                <c:pt idx="40283">
                  <c:v>0.80509083333333331</c:v>
                </c:pt>
                <c:pt idx="40284">
                  <c:v>0.80509153935185196</c:v>
                </c:pt>
                <c:pt idx="40285">
                  <c:v>0.80509256944444452</c:v>
                </c:pt>
                <c:pt idx="40286">
                  <c:v>0.80509327546296294</c:v>
                </c:pt>
                <c:pt idx="40287">
                  <c:v>0.80509429398148147</c:v>
                </c:pt>
                <c:pt idx="40288">
                  <c:v>0.80509500000000001</c:v>
                </c:pt>
                <c:pt idx="40289">
                  <c:v>0.80509604166666671</c:v>
                </c:pt>
                <c:pt idx="40290">
                  <c:v>0.80509674768518513</c:v>
                </c:pt>
                <c:pt idx="40291">
                  <c:v>0.8050977777777778</c:v>
                </c:pt>
                <c:pt idx="40292">
                  <c:v>0.80509848379629634</c:v>
                </c:pt>
                <c:pt idx="40293">
                  <c:v>0.80509950231481486</c:v>
                </c:pt>
                <c:pt idx="40294">
                  <c:v>0.80510020833333329</c:v>
                </c:pt>
                <c:pt idx="40295">
                  <c:v>0.80510124999999999</c:v>
                </c:pt>
                <c:pt idx="40296">
                  <c:v>0.80510195601851853</c:v>
                </c:pt>
                <c:pt idx="40297">
                  <c:v>0.80510298611111109</c:v>
                </c:pt>
                <c:pt idx="40298">
                  <c:v>0.80510372685185183</c:v>
                </c:pt>
                <c:pt idx="40299">
                  <c:v>0.80510472222222218</c:v>
                </c:pt>
                <c:pt idx="40300">
                  <c:v>0.80510542824074072</c:v>
                </c:pt>
                <c:pt idx="40301">
                  <c:v>0.80510645833333339</c:v>
                </c:pt>
                <c:pt idx="40302">
                  <c:v>0.80510716435185181</c:v>
                </c:pt>
                <c:pt idx="40303">
                  <c:v>0.80510819444444437</c:v>
                </c:pt>
                <c:pt idx="40304">
                  <c:v>0.80510888888888887</c:v>
                </c:pt>
                <c:pt idx="40305">
                  <c:v>0.80510993055555558</c:v>
                </c:pt>
                <c:pt idx="40306">
                  <c:v>0.805110636574074</c:v>
                </c:pt>
                <c:pt idx="40307">
                  <c:v>0.8051116782407407</c:v>
                </c:pt>
                <c:pt idx="40308">
                  <c:v>0.80511237268518521</c:v>
                </c:pt>
                <c:pt idx="40309">
                  <c:v>0.80511340277777776</c:v>
                </c:pt>
                <c:pt idx="40310">
                  <c:v>0.80511410879629619</c:v>
                </c:pt>
                <c:pt idx="40311">
                  <c:v>0.80511513888888897</c:v>
                </c:pt>
                <c:pt idx="40312">
                  <c:v>0.80511585648148154</c:v>
                </c:pt>
                <c:pt idx="40313">
                  <c:v>0.80511686342592592</c:v>
                </c:pt>
                <c:pt idx="40314">
                  <c:v>0.80511756944444446</c:v>
                </c:pt>
                <c:pt idx="40315">
                  <c:v>0.80511861111111116</c:v>
                </c:pt>
                <c:pt idx="40316">
                  <c:v>0.80511934027777776</c:v>
                </c:pt>
                <c:pt idx="40317">
                  <c:v>0.80512033564814811</c:v>
                </c:pt>
                <c:pt idx="40318">
                  <c:v>0.80512104166666665</c:v>
                </c:pt>
                <c:pt idx="40319">
                  <c:v>0.80512208333333335</c:v>
                </c:pt>
                <c:pt idx="40320">
                  <c:v>0.80512280092592592</c:v>
                </c:pt>
                <c:pt idx="40321">
                  <c:v>0.80512381944444444</c:v>
                </c:pt>
                <c:pt idx="40322">
                  <c:v>0.80512452546296298</c:v>
                </c:pt>
                <c:pt idx="40323">
                  <c:v>0.80512555555555554</c:v>
                </c:pt>
                <c:pt idx="40324">
                  <c:v>0.80512627314814811</c:v>
                </c:pt>
                <c:pt idx="40325">
                  <c:v>0.80512729166666663</c:v>
                </c:pt>
                <c:pt idx="40326">
                  <c:v>0.80512800925925931</c:v>
                </c:pt>
                <c:pt idx="40327">
                  <c:v>0.8051290162037037</c:v>
                </c:pt>
                <c:pt idx="40328">
                  <c:v>0.80512972222222212</c:v>
                </c:pt>
                <c:pt idx="40329">
                  <c:v>0.80513076388888882</c:v>
                </c:pt>
                <c:pt idx="40330">
                  <c:v>0.80513145833333333</c:v>
                </c:pt>
                <c:pt idx="40331">
                  <c:v>0.80513250000000003</c:v>
                </c:pt>
                <c:pt idx="40332">
                  <c:v>0.80513320601851845</c:v>
                </c:pt>
                <c:pt idx="40333">
                  <c:v>0.80513423611111101</c:v>
                </c:pt>
                <c:pt idx="40334">
                  <c:v>0.80513494212962966</c:v>
                </c:pt>
                <c:pt idx="40335">
                  <c:v>0.80513597222222222</c:v>
                </c:pt>
                <c:pt idx="40336">
                  <c:v>0.80513668981481479</c:v>
                </c:pt>
                <c:pt idx="40337">
                  <c:v>0.80513770833333342</c:v>
                </c:pt>
                <c:pt idx="40338">
                  <c:v>0.80513841435185185</c:v>
                </c:pt>
                <c:pt idx="40339">
                  <c:v>0.80513944444444441</c:v>
                </c:pt>
                <c:pt idx="40340">
                  <c:v>0.80514015046296306</c:v>
                </c:pt>
                <c:pt idx="40341">
                  <c:v>0.80514118055555561</c:v>
                </c:pt>
                <c:pt idx="40342">
                  <c:v>0.80514187500000001</c:v>
                </c:pt>
                <c:pt idx="40343">
                  <c:v>0.80514290509259256</c:v>
                </c:pt>
                <c:pt idx="40344">
                  <c:v>0.80514362268518525</c:v>
                </c:pt>
                <c:pt idx="40345">
                  <c:v>0.8051446527777778</c:v>
                </c:pt>
                <c:pt idx="40346">
                  <c:v>0.80514535879629623</c:v>
                </c:pt>
                <c:pt idx="40347">
                  <c:v>0.8051463888888889</c:v>
                </c:pt>
                <c:pt idx="40348">
                  <c:v>0.80514709490740743</c:v>
                </c:pt>
                <c:pt idx="40349">
                  <c:v>0.80514812499999999</c:v>
                </c:pt>
                <c:pt idx="40350">
                  <c:v>0.80514883101851853</c:v>
                </c:pt>
                <c:pt idx="40351">
                  <c:v>0.80514986111111109</c:v>
                </c:pt>
                <c:pt idx="40352">
                  <c:v>0.80515057870370377</c:v>
                </c:pt>
                <c:pt idx="40353">
                  <c:v>0.80515160879629633</c:v>
                </c:pt>
                <c:pt idx="40354">
                  <c:v>0.80515229166666658</c:v>
                </c:pt>
                <c:pt idx="40355">
                  <c:v>0.80515332175925935</c:v>
                </c:pt>
                <c:pt idx="40356">
                  <c:v>0.80515402777777778</c:v>
                </c:pt>
                <c:pt idx="40357">
                  <c:v>0.80515506944444448</c:v>
                </c:pt>
                <c:pt idx="40358">
                  <c:v>0.80515577546296291</c:v>
                </c:pt>
                <c:pt idx="40359">
                  <c:v>0.80515680555555547</c:v>
                </c:pt>
                <c:pt idx="40360">
                  <c:v>0.80515751157407411</c:v>
                </c:pt>
                <c:pt idx="40361">
                  <c:v>0.80515853009259253</c:v>
                </c:pt>
                <c:pt idx="40362">
                  <c:v>0.80515923611111118</c:v>
                </c:pt>
                <c:pt idx="40363">
                  <c:v>0.80516027777777788</c:v>
                </c:pt>
                <c:pt idx="40364">
                  <c:v>0.8051613310185185</c:v>
                </c:pt>
                <c:pt idx="40365">
                  <c:v>0.805162025462963</c:v>
                </c:pt>
                <c:pt idx="40366">
                  <c:v>0.80516273148148143</c:v>
                </c:pt>
                <c:pt idx="40367">
                  <c:v>0.80516373842592592</c:v>
                </c:pt>
                <c:pt idx="40368">
                  <c:v>0.80516444444444446</c:v>
                </c:pt>
                <c:pt idx="40369">
                  <c:v>0.80516548611111105</c:v>
                </c:pt>
                <c:pt idx="40370">
                  <c:v>0.80516618055555556</c:v>
                </c:pt>
                <c:pt idx="40371">
                  <c:v>0.80516722222222226</c:v>
                </c:pt>
                <c:pt idx="40372">
                  <c:v>0.80516792824074068</c:v>
                </c:pt>
                <c:pt idx="40373">
                  <c:v>0.80516895833333335</c:v>
                </c:pt>
                <c:pt idx="40374">
                  <c:v>0.80516968749999995</c:v>
                </c:pt>
                <c:pt idx="40375">
                  <c:v>0.80517069444444445</c:v>
                </c:pt>
                <c:pt idx="40376">
                  <c:v>0.80517140046296298</c:v>
                </c:pt>
                <c:pt idx="40377">
                  <c:v>0.80517243055555554</c:v>
                </c:pt>
                <c:pt idx="40378">
                  <c:v>0.80517314814814822</c:v>
                </c:pt>
                <c:pt idx="40379">
                  <c:v>0.80517417824074078</c:v>
                </c:pt>
                <c:pt idx="40380">
                  <c:v>0.8051748842592592</c:v>
                </c:pt>
                <c:pt idx="40381">
                  <c:v>0.80517589120370381</c:v>
                </c:pt>
                <c:pt idx="40382">
                  <c:v>0.80517659722222223</c:v>
                </c:pt>
                <c:pt idx="40383">
                  <c:v>0.80517763888888894</c:v>
                </c:pt>
                <c:pt idx="40384">
                  <c:v>0.80517835648148151</c:v>
                </c:pt>
                <c:pt idx="40385">
                  <c:v>0.80517937499999992</c:v>
                </c:pt>
                <c:pt idx="40386">
                  <c:v>0.80518006944444442</c:v>
                </c:pt>
                <c:pt idx="40387">
                  <c:v>0.80518111111111113</c:v>
                </c:pt>
                <c:pt idx="40388">
                  <c:v>0.80518181712962955</c:v>
                </c:pt>
                <c:pt idx="40389">
                  <c:v>0.80518284722222233</c:v>
                </c:pt>
                <c:pt idx="40390">
                  <c:v>0.80518354166666661</c:v>
                </c:pt>
                <c:pt idx="40391">
                  <c:v>0.80518458333333331</c:v>
                </c:pt>
                <c:pt idx="40392">
                  <c:v>0.80518528935185196</c:v>
                </c:pt>
                <c:pt idx="40393">
                  <c:v>0.80518630787037038</c:v>
                </c:pt>
                <c:pt idx="40394">
                  <c:v>0.80518701388888891</c:v>
                </c:pt>
                <c:pt idx="40395">
                  <c:v>0.8051880555555555</c:v>
                </c:pt>
                <c:pt idx="40396">
                  <c:v>0.80518877314814807</c:v>
                </c:pt>
                <c:pt idx="40397">
                  <c:v>0.80518980324074063</c:v>
                </c:pt>
                <c:pt idx="40398">
                  <c:v>0.80519050925925928</c:v>
                </c:pt>
                <c:pt idx="40399">
                  <c:v>0.8051915277777778</c:v>
                </c:pt>
                <c:pt idx="40400">
                  <c:v>0.80519223379629634</c:v>
                </c:pt>
                <c:pt idx="40401">
                  <c:v>0.8051932638888889</c:v>
                </c:pt>
                <c:pt idx="40402">
                  <c:v>0.80519396990740744</c:v>
                </c:pt>
                <c:pt idx="40403">
                  <c:v>0.80519499999999999</c:v>
                </c:pt>
                <c:pt idx="40404">
                  <c:v>0.80519570601851853</c:v>
                </c:pt>
                <c:pt idx="40405">
                  <c:v>0.80519673611111109</c:v>
                </c:pt>
                <c:pt idx="40406">
                  <c:v>0.80519743055555548</c:v>
                </c:pt>
                <c:pt idx="40407">
                  <c:v>0.80519848379629633</c:v>
                </c:pt>
                <c:pt idx="40408">
                  <c:v>0.80519916666666669</c:v>
                </c:pt>
                <c:pt idx="40409">
                  <c:v>0.80520020833333339</c:v>
                </c:pt>
                <c:pt idx="40410">
                  <c:v>0.80520090277777767</c:v>
                </c:pt>
                <c:pt idx="40411">
                  <c:v>0.80520194444444437</c:v>
                </c:pt>
                <c:pt idx="40412">
                  <c:v>0.80520265046296302</c:v>
                </c:pt>
                <c:pt idx="40413">
                  <c:v>0.80520368055555558</c:v>
                </c:pt>
                <c:pt idx="40414">
                  <c:v>0.80520439814814815</c:v>
                </c:pt>
                <c:pt idx="40415">
                  <c:v>0.80520543981481485</c:v>
                </c:pt>
                <c:pt idx="40416">
                  <c:v>0.80520612268518521</c:v>
                </c:pt>
                <c:pt idx="40417">
                  <c:v>0.80520715277777777</c:v>
                </c:pt>
                <c:pt idx="40418">
                  <c:v>0.80520785879629619</c:v>
                </c:pt>
                <c:pt idx="40419">
                  <c:v>0.80520888888888897</c:v>
                </c:pt>
                <c:pt idx="40420">
                  <c:v>0.80520958333333337</c:v>
                </c:pt>
                <c:pt idx="40421">
                  <c:v>0.80521062499999996</c:v>
                </c:pt>
                <c:pt idx="40422">
                  <c:v>0.80521134259259253</c:v>
                </c:pt>
                <c:pt idx="40423">
                  <c:v>0.80521236111111116</c:v>
                </c:pt>
                <c:pt idx="40424">
                  <c:v>0.80521340277777786</c:v>
                </c:pt>
                <c:pt idx="40425">
                  <c:v>0.80521410879629629</c:v>
                </c:pt>
                <c:pt idx="40426">
                  <c:v>0.80521513888888885</c:v>
                </c:pt>
                <c:pt idx="40427">
                  <c:v>0.8052158449074075</c:v>
                </c:pt>
                <c:pt idx="40428">
                  <c:v>0.80521687500000005</c:v>
                </c:pt>
                <c:pt idx="40429">
                  <c:v>0.80521758101851848</c:v>
                </c:pt>
                <c:pt idx="40430">
                  <c:v>0.80521861111111104</c:v>
                </c:pt>
                <c:pt idx="40431">
                  <c:v>0.80521931712962969</c:v>
                </c:pt>
                <c:pt idx="40432">
                  <c:v>0.80522034722222224</c:v>
                </c:pt>
                <c:pt idx="40433">
                  <c:v>0.80522105324074067</c:v>
                </c:pt>
                <c:pt idx="40434">
                  <c:v>0.80522207175925919</c:v>
                </c:pt>
                <c:pt idx="40435">
                  <c:v>0.80522278935185188</c:v>
                </c:pt>
                <c:pt idx="40436">
                  <c:v>0.80522381944444443</c:v>
                </c:pt>
                <c:pt idx="40437">
                  <c:v>0.80522452546296297</c:v>
                </c:pt>
                <c:pt idx="40438">
                  <c:v>0.80522555555555553</c:v>
                </c:pt>
                <c:pt idx="40439">
                  <c:v>0.80522625000000003</c:v>
                </c:pt>
                <c:pt idx="40440">
                  <c:v>0.80522729166666673</c:v>
                </c:pt>
                <c:pt idx="40441">
                  <c:v>0.80522799768518516</c:v>
                </c:pt>
                <c:pt idx="40442">
                  <c:v>0.80522902777777772</c:v>
                </c:pt>
                <c:pt idx="40443">
                  <c:v>0.80522973379629637</c:v>
                </c:pt>
                <c:pt idx="40444">
                  <c:v>0.80523076388888892</c:v>
                </c:pt>
                <c:pt idx="40445">
                  <c:v>0.80523146990740735</c:v>
                </c:pt>
                <c:pt idx="40446">
                  <c:v>0.80523249999999991</c:v>
                </c:pt>
                <c:pt idx="40447">
                  <c:v>0.80523319444444441</c:v>
                </c:pt>
                <c:pt idx="40448">
                  <c:v>0.80523422453703697</c:v>
                </c:pt>
                <c:pt idx="40449">
                  <c:v>0.80523527777777781</c:v>
                </c:pt>
                <c:pt idx="40450">
                  <c:v>0.80523597222222232</c:v>
                </c:pt>
                <c:pt idx="40451">
                  <c:v>0.8052366666666666</c:v>
                </c:pt>
                <c:pt idx="40452">
                  <c:v>0.8052377083333333</c:v>
                </c:pt>
                <c:pt idx="40453">
                  <c:v>0.80523842592592587</c:v>
                </c:pt>
                <c:pt idx="40454">
                  <c:v>0.80523944444444451</c:v>
                </c:pt>
                <c:pt idx="40455">
                  <c:v>0.80524020833333332</c:v>
                </c:pt>
                <c:pt idx="40456">
                  <c:v>0.80524118055555549</c:v>
                </c:pt>
                <c:pt idx="40457">
                  <c:v>0.805241875</c:v>
                </c:pt>
                <c:pt idx="40458">
                  <c:v>0.8052429166666667</c:v>
                </c:pt>
                <c:pt idx="40459">
                  <c:v>0.80524361111111109</c:v>
                </c:pt>
                <c:pt idx="40460">
                  <c:v>0.80524464120370365</c:v>
                </c:pt>
                <c:pt idx="40461">
                  <c:v>0.80524534722222219</c:v>
                </c:pt>
                <c:pt idx="40462">
                  <c:v>0.80524638888888889</c:v>
                </c:pt>
                <c:pt idx="40463">
                  <c:v>0.80524709490740742</c:v>
                </c:pt>
                <c:pt idx="40464">
                  <c:v>0.80524812499999998</c:v>
                </c:pt>
                <c:pt idx="40465">
                  <c:v>0.80524883101851852</c:v>
                </c:pt>
                <c:pt idx="40466">
                  <c:v>0.80525020833333327</c:v>
                </c:pt>
                <c:pt idx="40467">
                  <c:v>0.80525159722222217</c:v>
                </c:pt>
                <c:pt idx="40468">
                  <c:v>0.80525230324074071</c:v>
                </c:pt>
                <c:pt idx="40469">
                  <c:v>0.80525333333333338</c:v>
                </c:pt>
                <c:pt idx="40470">
                  <c:v>0.8052540393518518</c:v>
                </c:pt>
                <c:pt idx="40471">
                  <c:v>0.80525506944444436</c:v>
                </c:pt>
                <c:pt idx="40472">
                  <c:v>0.80525577546296301</c:v>
                </c:pt>
                <c:pt idx="40473">
                  <c:v>0.80525679398148142</c:v>
                </c:pt>
                <c:pt idx="40474">
                  <c:v>0.80525751157407399</c:v>
                </c:pt>
                <c:pt idx="40475">
                  <c:v>0.80525854166666677</c:v>
                </c:pt>
                <c:pt idx="40476">
                  <c:v>0.8052592476851852</c:v>
                </c:pt>
                <c:pt idx="40477">
                  <c:v>0.80526027777777776</c:v>
                </c:pt>
                <c:pt idx="40478">
                  <c:v>0.80526097222222226</c:v>
                </c:pt>
                <c:pt idx="40479">
                  <c:v>0.80526201388888896</c:v>
                </c:pt>
                <c:pt idx="40480">
                  <c:v>0.80526271990740739</c:v>
                </c:pt>
                <c:pt idx="40481">
                  <c:v>0.80526374999999994</c:v>
                </c:pt>
                <c:pt idx="40482">
                  <c:v>0.80526445601851859</c:v>
                </c:pt>
                <c:pt idx="40483">
                  <c:v>0.80526548611111115</c:v>
                </c:pt>
                <c:pt idx="40484">
                  <c:v>0.80526619212962958</c:v>
                </c:pt>
                <c:pt idx="40485">
                  <c:v>0.80526722222222225</c:v>
                </c:pt>
                <c:pt idx="40486">
                  <c:v>0.80526791666666664</c:v>
                </c:pt>
                <c:pt idx="40487">
                  <c:v>0.80526895833333334</c:v>
                </c:pt>
                <c:pt idx="40488">
                  <c:v>0.80526965277777773</c:v>
                </c:pt>
                <c:pt idx="40489">
                  <c:v>0.80527069444444443</c:v>
                </c:pt>
                <c:pt idx="40490">
                  <c:v>0.80527140046296297</c:v>
                </c:pt>
                <c:pt idx="40491">
                  <c:v>0.80527243055555553</c:v>
                </c:pt>
                <c:pt idx="40492">
                  <c:v>0.80527313657407407</c:v>
                </c:pt>
                <c:pt idx="40493">
                  <c:v>0.80527416666666662</c:v>
                </c:pt>
                <c:pt idx="40494">
                  <c:v>0.8052748842592593</c:v>
                </c:pt>
                <c:pt idx="40495">
                  <c:v>0.80527590277777783</c:v>
                </c:pt>
                <c:pt idx="40496">
                  <c:v>0.80527660879629626</c:v>
                </c:pt>
                <c:pt idx="40497">
                  <c:v>0.80527763888888881</c:v>
                </c:pt>
                <c:pt idx="40498">
                  <c:v>0.80527834490740746</c:v>
                </c:pt>
                <c:pt idx="40499">
                  <c:v>0.80527936342592588</c:v>
                </c:pt>
                <c:pt idx="40500">
                  <c:v>0.80528006944444452</c:v>
                </c:pt>
                <c:pt idx="40501">
                  <c:v>0.805281111111111</c:v>
                </c:pt>
                <c:pt idx="40502">
                  <c:v>0.80528185185185175</c:v>
                </c:pt>
                <c:pt idx="40503">
                  <c:v>0.80528284722222221</c:v>
                </c:pt>
                <c:pt idx="40504">
                  <c:v>0.80528355324074063</c:v>
                </c:pt>
                <c:pt idx="40505">
                  <c:v>0.80528458333333341</c:v>
                </c:pt>
                <c:pt idx="40506">
                  <c:v>0.80528528935185184</c:v>
                </c:pt>
                <c:pt idx="40507">
                  <c:v>0.80528633101851854</c:v>
                </c:pt>
                <c:pt idx="40508">
                  <c:v>0.80528702546296305</c:v>
                </c:pt>
                <c:pt idx="40509">
                  <c:v>0.8052880555555556</c:v>
                </c:pt>
                <c:pt idx="40510">
                  <c:v>0.80528876157407403</c:v>
                </c:pt>
                <c:pt idx="40511">
                  <c:v>0.8052897916666667</c:v>
                </c:pt>
                <c:pt idx="40512">
                  <c:v>0.80529083333333329</c:v>
                </c:pt>
                <c:pt idx="40513">
                  <c:v>0.80529223379629633</c:v>
                </c:pt>
                <c:pt idx="40514">
                  <c:v>0.80529326388888889</c:v>
                </c:pt>
                <c:pt idx="40515">
                  <c:v>0.80529431712962962</c:v>
                </c:pt>
                <c:pt idx="40516">
                  <c:v>0.80529501157407413</c:v>
                </c:pt>
                <c:pt idx="40517">
                  <c:v>0.80529569444444438</c:v>
                </c:pt>
                <c:pt idx="40518">
                  <c:v>0.80529672453703693</c:v>
                </c:pt>
                <c:pt idx="40519">
                  <c:v>0.80529746527777768</c:v>
                </c:pt>
                <c:pt idx="40520">
                  <c:v>0.80529847222222228</c:v>
                </c:pt>
                <c:pt idx="40521">
                  <c:v>0.80529918981481485</c:v>
                </c:pt>
                <c:pt idx="40522">
                  <c:v>0.80530020833333327</c:v>
                </c:pt>
                <c:pt idx="40523">
                  <c:v>0.80530091435185192</c:v>
                </c:pt>
                <c:pt idx="40524">
                  <c:v>0.80530194444444447</c:v>
                </c:pt>
                <c:pt idx="40525">
                  <c:v>0.80530263888888898</c:v>
                </c:pt>
                <c:pt idx="40526">
                  <c:v>0.80530366898148154</c:v>
                </c:pt>
                <c:pt idx="40527">
                  <c:v>0.80530437499999996</c:v>
                </c:pt>
                <c:pt idx="40528">
                  <c:v>0.80530540509259263</c:v>
                </c:pt>
                <c:pt idx="40529">
                  <c:v>0.80530611111111117</c:v>
                </c:pt>
                <c:pt idx="40530">
                  <c:v>0.80530715277777787</c:v>
                </c:pt>
                <c:pt idx="40531">
                  <c:v>0.80530785879629629</c:v>
                </c:pt>
                <c:pt idx="40532">
                  <c:v>0.80530888888888885</c:v>
                </c:pt>
                <c:pt idx="40533">
                  <c:v>0.80531027777777775</c:v>
                </c:pt>
                <c:pt idx="40534">
                  <c:v>0.80531131944444445</c:v>
                </c:pt>
                <c:pt idx="40535">
                  <c:v>0.80531236111111104</c:v>
                </c:pt>
                <c:pt idx="40536">
                  <c:v>0.80531306712962969</c:v>
                </c:pt>
                <c:pt idx="40537">
                  <c:v>0.80531408564814821</c:v>
                </c:pt>
                <c:pt idx="40538">
                  <c:v>0.80531479166666664</c:v>
                </c:pt>
                <c:pt idx="40539">
                  <c:v>0.80531583333333334</c:v>
                </c:pt>
                <c:pt idx="40540">
                  <c:v>0.80531656249999994</c:v>
                </c:pt>
                <c:pt idx="40541">
                  <c:v>0.80531756944444444</c:v>
                </c:pt>
                <c:pt idx="40542">
                  <c:v>0.80531826388888883</c:v>
                </c:pt>
                <c:pt idx="40543">
                  <c:v>0.80531930555555553</c:v>
                </c:pt>
                <c:pt idx="40544">
                  <c:v>0.80532000000000004</c:v>
                </c:pt>
                <c:pt idx="40545">
                  <c:v>0.80532104166666674</c:v>
                </c:pt>
                <c:pt idx="40546">
                  <c:v>0.80532174768518516</c:v>
                </c:pt>
                <c:pt idx="40547">
                  <c:v>0.80532277777777772</c:v>
                </c:pt>
                <c:pt idx="40548">
                  <c:v>0.80532347222222223</c:v>
                </c:pt>
                <c:pt idx="40549">
                  <c:v>0.80532451388888893</c:v>
                </c:pt>
                <c:pt idx="40550">
                  <c:v>0.80532520833333343</c:v>
                </c:pt>
                <c:pt idx="40551">
                  <c:v>0.80532623842592599</c:v>
                </c:pt>
                <c:pt idx="40552">
                  <c:v>0.80532694444444441</c:v>
                </c:pt>
                <c:pt idx="40553">
                  <c:v>0.80532797453703697</c:v>
                </c:pt>
                <c:pt idx="40554">
                  <c:v>0.80532868055555562</c:v>
                </c:pt>
                <c:pt idx="40555">
                  <c:v>0.80532972222222232</c:v>
                </c:pt>
                <c:pt idx="40556">
                  <c:v>0.8053304166666666</c:v>
                </c:pt>
                <c:pt idx="40557">
                  <c:v>0.80533145833333331</c:v>
                </c:pt>
                <c:pt idx="40558">
                  <c:v>0.80533215277777781</c:v>
                </c:pt>
                <c:pt idx="40559">
                  <c:v>0.80533319444444451</c:v>
                </c:pt>
                <c:pt idx="40560">
                  <c:v>0.80533390046296294</c:v>
                </c:pt>
                <c:pt idx="40561">
                  <c:v>0.80533493055555549</c:v>
                </c:pt>
                <c:pt idx="40562">
                  <c:v>0.80533563657407414</c:v>
                </c:pt>
                <c:pt idx="40563">
                  <c:v>0.8053366666666667</c:v>
                </c:pt>
                <c:pt idx="40564">
                  <c:v>0.80533736111111109</c:v>
                </c:pt>
                <c:pt idx="40565">
                  <c:v>0.8053384027777778</c:v>
                </c:pt>
                <c:pt idx="40566">
                  <c:v>0.80533909722222219</c:v>
                </c:pt>
                <c:pt idx="40567">
                  <c:v>0.80534012731481486</c:v>
                </c:pt>
                <c:pt idx="40568">
                  <c:v>0.80534084490740743</c:v>
                </c:pt>
                <c:pt idx="40569">
                  <c:v>0.80534187499999998</c:v>
                </c:pt>
                <c:pt idx="40570">
                  <c:v>0.80534258101851852</c:v>
                </c:pt>
                <c:pt idx="40571">
                  <c:v>0.80534361111111108</c:v>
                </c:pt>
                <c:pt idx="40572">
                  <c:v>0.80534431712962962</c:v>
                </c:pt>
                <c:pt idx="40573">
                  <c:v>0.80534534722222217</c:v>
                </c:pt>
                <c:pt idx="40574">
                  <c:v>0.80534604166666668</c:v>
                </c:pt>
                <c:pt idx="40575">
                  <c:v>0.80534708333333338</c:v>
                </c:pt>
                <c:pt idx="40576">
                  <c:v>0.80534778935185181</c:v>
                </c:pt>
                <c:pt idx="40577">
                  <c:v>0.80534880787037044</c:v>
                </c:pt>
                <c:pt idx="40578">
                  <c:v>0.80534951388888887</c:v>
                </c:pt>
                <c:pt idx="40579">
                  <c:v>0.80535055555555557</c:v>
                </c:pt>
                <c:pt idx="40580">
                  <c:v>0.80535127314814814</c:v>
                </c:pt>
                <c:pt idx="40581">
                  <c:v>0.80535229166666678</c:v>
                </c:pt>
                <c:pt idx="40582">
                  <c:v>0.80535302083333338</c:v>
                </c:pt>
                <c:pt idx="40583">
                  <c:v>0.80535402777777776</c:v>
                </c:pt>
                <c:pt idx="40584">
                  <c:v>0.80535474537037033</c:v>
                </c:pt>
                <c:pt idx="40585">
                  <c:v>0.80535576388888896</c:v>
                </c:pt>
                <c:pt idx="40586">
                  <c:v>0.80535649305555557</c:v>
                </c:pt>
                <c:pt idx="40587">
                  <c:v>0.80535749999999995</c:v>
                </c:pt>
                <c:pt idx="40588">
                  <c:v>0.8053582060185186</c:v>
                </c:pt>
                <c:pt idx="40589">
                  <c:v>0.80535923611111115</c:v>
                </c:pt>
                <c:pt idx="40590">
                  <c:v>0.80535994212962958</c:v>
                </c:pt>
                <c:pt idx="40591">
                  <c:v>0.80536096064814811</c:v>
                </c:pt>
                <c:pt idx="40592">
                  <c:v>0.80536166666666664</c:v>
                </c:pt>
                <c:pt idx="40593">
                  <c:v>0.80536270833333334</c:v>
                </c:pt>
                <c:pt idx="40594">
                  <c:v>0.80536343750000006</c:v>
                </c:pt>
                <c:pt idx="40595">
                  <c:v>0.80536444444444444</c:v>
                </c:pt>
                <c:pt idx="40596">
                  <c:v>0.80536515046296298</c:v>
                </c:pt>
                <c:pt idx="40597">
                  <c:v>0.8053661689814815</c:v>
                </c:pt>
                <c:pt idx="40598">
                  <c:v>0.80536756944444443</c:v>
                </c:pt>
                <c:pt idx="40599">
                  <c:v>0.80536861111111113</c:v>
                </c:pt>
                <c:pt idx="40600">
                  <c:v>0.80536965277777783</c:v>
                </c:pt>
                <c:pt idx="40601">
                  <c:v>0.8053703703703704</c:v>
                </c:pt>
                <c:pt idx="40602">
                  <c:v>0.80537138888888882</c:v>
                </c:pt>
                <c:pt idx="40603">
                  <c:v>0.80537208333333332</c:v>
                </c:pt>
                <c:pt idx="40604">
                  <c:v>0.80537311342592588</c:v>
                </c:pt>
                <c:pt idx="40605">
                  <c:v>0.80537381944444453</c:v>
                </c:pt>
                <c:pt idx="40606">
                  <c:v>0.80537486111111101</c:v>
                </c:pt>
                <c:pt idx="40607">
                  <c:v>0.80537556712962965</c:v>
                </c:pt>
                <c:pt idx="40608">
                  <c:v>0.80537659722222221</c:v>
                </c:pt>
                <c:pt idx="40609">
                  <c:v>0.80537731481481478</c:v>
                </c:pt>
                <c:pt idx="40610">
                  <c:v>0.80537833333333342</c:v>
                </c:pt>
                <c:pt idx="40611">
                  <c:v>0.80537903935185184</c:v>
                </c:pt>
                <c:pt idx="40612">
                  <c:v>0.8053800694444444</c:v>
                </c:pt>
                <c:pt idx="40613">
                  <c:v>0.80538077546296305</c:v>
                </c:pt>
                <c:pt idx="40614">
                  <c:v>0.80538180555555561</c:v>
                </c:pt>
                <c:pt idx="40615">
                  <c:v>0.80538251157407403</c:v>
                </c:pt>
                <c:pt idx="40616">
                  <c:v>0.80538353009259256</c:v>
                </c:pt>
                <c:pt idx="40617">
                  <c:v>0.8053842361111111</c:v>
                </c:pt>
                <c:pt idx="40618">
                  <c:v>0.8053852777777778</c:v>
                </c:pt>
                <c:pt idx="40619">
                  <c:v>0.80538597222222219</c:v>
                </c:pt>
                <c:pt idx="40620">
                  <c:v>0.80538701388888889</c:v>
                </c:pt>
                <c:pt idx="40621">
                  <c:v>0.8053877083333334</c:v>
                </c:pt>
                <c:pt idx="40622">
                  <c:v>0.80538874999999999</c:v>
                </c:pt>
                <c:pt idx="40623">
                  <c:v>0.80538945601851852</c:v>
                </c:pt>
                <c:pt idx="40624">
                  <c:v>0.80539048611111108</c:v>
                </c:pt>
                <c:pt idx="40625">
                  <c:v>0.80539119212962962</c:v>
                </c:pt>
                <c:pt idx="40626">
                  <c:v>0.80539222222222229</c:v>
                </c:pt>
                <c:pt idx="40627">
                  <c:v>0.80539292824074071</c:v>
                </c:pt>
                <c:pt idx="40628">
                  <c:v>0.80539395833333327</c:v>
                </c:pt>
                <c:pt idx="40629">
                  <c:v>0.80539465277777778</c:v>
                </c:pt>
                <c:pt idx="40630">
                  <c:v>0.80539569444444448</c:v>
                </c:pt>
                <c:pt idx="40631">
                  <c:v>0.80539638888888898</c:v>
                </c:pt>
                <c:pt idx="40632">
                  <c:v>0.80539743055555546</c:v>
                </c:pt>
                <c:pt idx="40633">
                  <c:v>0.80539847222222216</c:v>
                </c:pt>
                <c:pt idx="40634">
                  <c:v>0.80539918981481484</c:v>
                </c:pt>
                <c:pt idx="40635">
                  <c:v>0.80539988425925924</c:v>
                </c:pt>
                <c:pt idx="40636">
                  <c:v>0.80540091435185179</c:v>
                </c:pt>
                <c:pt idx="40637">
                  <c:v>0.80540162037037044</c:v>
                </c:pt>
                <c:pt idx="40638">
                  <c:v>0.80540263888888886</c:v>
                </c:pt>
                <c:pt idx="40639">
                  <c:v>0.8054033449074075</c:v>
                </c:pt>
                <c:pt idx="40640">
                  <c:v>0.80540437500000006</c:v>
                </c:pt>
                <c:pt idx="40641">
                  <c:v>0.80540512731481473</c:v>
                </c:pt>
                <c:pt idx="40642">
                  <c:v>0.80540611111111104</c:v>
                </c:pt>
                <c:pt idx="40643">
                  <c:v>0.80540680555555555</c:v>
                </c:pt>
                <c:pt idx="40644">
                  <c:v>0.80540784722222225</c:v>
                </c:pt>
                <c:pt idx="40645">
                  <c:v>0.80540856481481482</c:v>
                </c:pt>
                <c:pt idx="40646">
                  <c:v>0.80540958333333335</c:v>
                </c:pt>
                <c:pt idx="40647">
                  <c:v>0.80541028935185188</c:v>
                </c:pt>
                <c:pt idx="40648">
                  <c:v>0.80541131944444444</c:v>
                </c:pt>
                <c:pt idx="40649">
                  <c:v>0.80541236111111114</c:v>
                </c:pt>
                <c:pt idx="40650">
                  <c:v>0.80541340277777784</c:v>
                </c:pt>
                <c:pt idx="40651">
                  <c:v>0.80541444444444454</c:v>
                </c:pt>
                <c:pt idx="40652">
                  <c:v>0.80541548611111102</c:v>
                </c:pt>
                <c:pt idx="40653">
                  <c:v>0.80541652777777772</c:v>
                </c:pt>
                <c:pt idx="40654">
                  <c:v>0.80541777777777768</c:v>
                </c:pt>
                <c:pt idx="40655">
                  <c:v>0.80541859953703698</c:v>
                </c:pt>
                <c:pt idx="40656">
                  <c:v>0.80541965277777772</c:v>
                </c:pt>
                <c:pt idx="40657">
                  <c:v>0.80542069444444442</c:v>
                </c:pt>
                <c:pt idx="40658">
                  <c:v>0.80542173611111112</c:v>
                </c:pt>
                <c:pt idx="40659">
                  <c:v>0.80542277777777782</c:v>
                </c:pt>
                <c:pt idx="40660">
                  <c:v>0.80542380787037038</c:v>
                </c:pt>
                <c:pt idx="40661">
                  <c:v>0.80542486111111111</c:v>
                </c:pt>
                <c:pt idx="40662">
                  <c:v>0.80542625000000001</c:v>
                </c:pt>
                <c:pt idx="40663">
                  <c:v>0.80542729166666671</c:v>
                </c:pt>
                <c:pt idx="40664">
                  <c:v>0.8054283333333333</c:v>
                </c:pt>
                <c:pt idx="40665">
                  <c:v>0.80542936342592597</c:v>
                </c:pt>
                <c:pt idx="40666">
                  <c:v>0.80543040509259256</c:v>
                </c:pt>
                <c:pt idx="40667">
                  <c:v>0.80543145833333341</c:v>
                </c:pt>
                <c:pt idx="40668">
                  <c:v>0.80543250000000011</c:v>
                </c:pt>
                <c:pt idx="40669">
                  <c:v>0.80543354166666659</c:v>
                </c:pt>
                <c:pt idx="40670">
                  <c:v>0.80543457175925937</c:v>
                </c:pt>
                <c:pt idx="40671">
                  <c:v>0.80543561342592584</c:v>
                </c:pt>
                <c:pt idx="40672">
                  <c:v>0.80543666666666669</c:v>
                </c:pt>
                <c:pt idx="40673">
                  <c:v>0.80543770833333328</c:v>
                </c:pt>
                <c:pt idx="40674">
                  <c:v>0.80543874999999998</c:v>
                </c:pt>
                <c:pt idx="40675">
                  <c:v>0.80543979166666668</c:v>
                </c:pt>
                <c:pt idx="40676">
                  <c:v>0.80544083333333338</c:v>
                </c:pt>
                <c:pt idx="40677">
                  <c:v>0.80544186342592594</c:v>
                </c:pt>
                <c:pt idx="40678">
                  <c:v>0.80544291666666668</c:v>
                </c:pt>
                <c:pt idx="40679">
                  <c:v>0.80544395833333338</c:v>
                </c:pt>
                <c:pt idx="40680">
                  <c:v>0.80544500000000008</c:v>
                </c:pt>
                <c:pt idx="40681">
                  <c:v>0.80544604166666678</c:v>
                </c:pt>
                <c:pt idx="40682">
                  <c:v>0.8054470949074074</c:v>
                </c:pt>
                <c:pt idx="40683">
                  <c:v>0.80544812499999996</c:v>
                </c:pt>
                <c:pt idx="40684">
                  <c:v>0.80544916666666666</c:v>
                </c:pt>
                <c:pt idx="40685">
                  <c:v>0.80545020833333336</c:v>
                </c:pt>
                <c:pt idx="40686">
                  <c:v>0.80545124999999995</c:v>
                </c:pt>
                <c:pt idx="40687">
                  <c:v>0.80545229166666665</c:v>
                </c:pt>
                <c:pt idx="40688">
                  <c:v>0.80545332175925921</c:v>
                </c:pt>
                <c:pt idx="40689">
                  <c:v>0.80545437500000006</c:v>
                </c:pt>
                <c:pt idx="40690">
                  <c:v>0.80545541666666665</c:v>
                </c:pt>
                <c:pt idx="40691">
                  <c:v>0.80545645833333335</c:v>
                </c:pt>
                <c:pt idx="40692">
                  <c:v>0.80545751157407397</c:v>
                </c:pt>
                <c:pt idx="40693">
                  <c:v>0.80545854166666675</c:v>
                </c:pt>
                <c:pt idx="40694">
                  <c:v>0.80545958333333323</c:v>
                </c:pt>
                <c:pt idx="40695">
                  <c:v>0.80546062499999993</c:v>
                </c:pt>
                <c:pt idx="40696">
                  <c:v>0.80546166666666663</c:v>
                </c:pt>
                <c:pt idx="40697">
                  <c:v>0.80546269675925919</c:v>
                </c:pt>
                <c:pt idx="40698">
                  <c:v>0.80546376157407407</c:v>
                </c:pt>
                <c:pt idx="40699">
                  <c:v>0.80546478009259259</c:v>
                </c:pt>
                <c:pt idx="40700">
                  <c:v>0.80546582175925929</c:v>
                </c:pt>
                <c:pt idx="40701">
                  <c:v>0.80546687500000003</c:v>
                </c:pt>
                <c:pt idx="40702">
                  <c:v>0.80546791666666673</c:v>
                </c:pt>
                <c:pt idx="40703">
                  <c:v>0.80546895833333332</c:v>
                </c:pt>
                <c:pt idx="40704">
                  <c:v>0.80547000000000002</c:v>
                </c:pt>
                <c:pt idx="40705">
                  <c:v>0.80547105324074064</c:v>
                </c:pt>
                <c:pt idx="40706">
                  <c:v>0.80547208333333342</c:v>
                </c:pt>
                <c:pt idx="40707">
                  <c:v>0.8054731249999999</c:v>
                </c:pt>
                <c:pt idx="40708">
                  <c:v>0.8054741666666666</c:v>
                </c:pt>
                <c:pt idx="40709">
                  <c:v>0.80547524305555562</c:v>
                </c:pt>
                <c:pt idx="40710">
                  <c:v>0.80547623842592586</c:v>
                </c:pt>
                <c:pt idx="40711">
                  <c:v>0.80547729166666659</c:v>
                </c:pt>
                <c:pt idx="40712">
                  <c:v>0.8054783333333333</c:v>
                </c:pt>
                <c:pt idx="40713">
                  <c:v>0.80547938657407414</c:v>
                </c:pt>
                <c:pt idx="40714">
                  <c:v>0.8054804166666667</c:v>
                </c:pt>
                <c:pt idx="40715">
                  <c:v>0.8054814583333334</c:v>
                </c:pt>
                <c:pt idx="40716">
                  <c:v>0.80548249999999999</c:v>
                </c:pt>
                <c:pt idx="40717">
                  <c:v>0.80548388888888889</c:v>
                </c:pt>
                <c:pt idx="40718">
                  <c:v>0.80548493055555559</c:v>
                </c:pt>
                <c:pt idx="40719">
                  <c:v>0.80548597222222229</c:v>
                </c:pt>
                <c:pt idx="40720">
                  <c:v>0.80548701388888888</c:v>
                </c:pt>
                <c:pt idx="40721">
                  <c:v>0.80548804398148155</c:v>
                </c:pt>
                <c:pt idx="40722">
                  <c:v>0.80548909722222228</c:v>
                </c:pt>
                <c:pt idx="40723">
                  <c:v>0.80549012731481484</c:v>
                </c:pt>
                <c:pt idx="40724">
                  <c:v>0.80549119212962961</c:v>
                </c:pt>
                <c:pt idx="40725">
                  <c:v>0.80549222222222217</c:v>
                </c:pt>
                <c:pt idx="40726">
                  <c:v>0.8054932754629629</c:v>
                </c:pt>
                <c:pt idx="40727">
                  <c:v>0.80549430555555557</c:v>
                </c:pt>
                <c:pt idx="40728">
                  <c:v>0.80549534722222216</c:v>
                </c:pt>
                <c:pt idx="40729">
                  <c:v>0.80549638888888886</c:v>
                </c:pt>
                <c:pt idx="40730">
                  <c:v>0.80549745370370374</c:v>
                </c:pt>
                <c:pt idx="40731">
                  <c:v>0.80549847222222226</c:v>
                </c:pt>
                <c:pt idx="40732">
                  <c:v>0.80549950231481482</c:v>
                </c:pt>
                <c:pt idx="40733">
                  <c:v>0.80550054398148152</c:v>
                </c:pt>
                <c:pt idx="40734">
                  <c:v>0.80550159722222225</c:v>
                </c:pt>
                <c:pt idx="40735">
                  <c:v>0.80550263888888896</c:v>
                </c:pt>
                <c:pt idx="40736">
                  <c:v>0.80550368055555566</c:v>
                </c:pt>
                <c:pt idx="40737">
                  <c:v>0.80550505787037041</c:v>
                </c:pt>
                <c:pt idx="40738">
                  <c:v>0.80550611111111114</c:v>
                </c:pt>
                <c:pt idx="40739">
                  <c:v>0.80550715277777785</c:v>
                </c:pt>
                <c:pt idx="40740">
                  <c:v>0.80550819444444455</c:v>
                </c:pt>
                <c:pt idx="40741">
                  <c:v>0.80550924768518517</c:v>
                </c:pt>
                <c:pt idx="40742">
                  <c:v>0.80551027777777773</c:v>
                </c:pt>
                <c:pt idx="40743">
                  <c:v>0.80551130787037029</c:v>
                </c:pt>
                <c:pt idx="40744">
                  <c:v>0.80551234953703699</c:v>
                </c:pt>
                <c:pt idx="40745">
                  <c:v>0.8055134259259259</c:v>
                </c:pt>
                <c:pt idx="40746">
                  <c:v>0.80551444444444442</c:v>
                </c:pt>
                <c:pt idx="40747">
                  <c:v>0.80551549768518516</c:v>
                </c:pt>
                <c:pt idx="40748">
                  <c:v>0.80551652777777782</c:v>
                </c:pt>
                <c:pt idx="40749">
                  <c:v>0.80551756944444441</c:v>
                </c:pt>
                <c:pt idx="40750">
                  <c:v>0.80551861111111112</c:v>
                </c:pt>
                <c:pt idx="40751">
                  <c:v>0.80551966435185196</c:v>
                </c:pt>
                <c:pt idx="40752">
                  <c:v>0.80552069444444452</c:v>
                </c:pt>
                <c:pt idx="40753">
                  <c:v>0.80552174768518514</c:v>
                </c:pt>
                <c:pt idx="40754">
                  <c:v>0.80552276620370378</c:v>
                </c:pt>
                <c:pt idx="40755">
                  <c:v>0.80552380787037048</c:v>
                </c:pt>
                <c:pt idx="40756">
                  <c:v>0.8055248611111111</c:v>
                </c:pt>
                <c:pt idx="40757">
                  <c:v>0.80552591435185183</c:v>
                </c:pt>
                <c:pt idx="40758">
                  <c:v>0.80552694444444439</c:v>
                </c:pt>
                <c:pt idx="40759">
                  <c:v>0.80552797453703706</c:v>
                </c:pt>
                <c:pt idx="40760">
                  <c:v>0.8055290277777778</c:v>
                </c:pt>
                <c:pt idx="40761">
                  <c:v>0.8055300694444445</c:v>
                </c:pt>
                <c:pt idx="40762">
                  <c:v>0.80553111111111109</c:v>
                </c:pt>
                <c:pt idx="40763">
                  <c:v>0.80553217592592585</c:v>
                </c:pt>
                <c:pt idx="40764">
                  <c:v>0.80553319444444449</c:v>
                </c:pt>
                <c:pt idx="40765">
                  <c:v>0.80553422453703705</c:v>
                </c:pt>
                <c:pt idx="40766">
                  <c:v>0.80553526620370375</c:v>
                </c:pt>
                <c:pt idx="40767">
                  <c:v>0.80553633101851851</c:v>
                </c:pt>
                <c:pt idx="40768">
                  <c:v>0.80553736111111107</c:v>
                </c:pt>
                <c:pt idx="40769">
                  <c:v>0.80553840277777777</c:v>
                </c:pt>
                <c:pt idx="40770">
                  <c:v>0.80553943287037033</c:v>
                </c:pt>
                <c:pt idx="40771">
                  <c:v>0.80554049768518521</c:v>
                </c:pt>
                <c:pt idx="40772">
                  <c:v>0.80554188657407411</c:v>
                </c:pt>
                <c:pt idx="40773">
                  <c:v>0.80554291666666666</c:v>
                </c:pt>
                <c:pt idx="40774">
                  <c:v>0.80554395833333337</c:v>
                </c:pt>
                <c:pt idx="40775">
                  <c:v>0.80554499999999996</c:v>
                </c:pt>
                <c:pt idx="40776">
                  <c:v>0.80554603009259262</c:v>
                </c:pt>
                <c:pt idx="40777">
                  <c:v>0.80554708333333336</c:v>
                </c:pt>
                <c:pt idx="40778">
                  <c:v>0.80554813657407409</c:v>
                </c:pt>
                <c:pt idx="40779">
                  <c:v>0.80554916666666665</c:v>
                </c:pt>
                <c:pt idx="40780">
                  <c:v>0.80555021990740749</c:v>
                </c:pt>
                <c:pt idx="40781">
                  <c:v>0.80555125000000005</c:v>
                </c:pt>
                <c:pt idx="40782">
                  <c:v>0.80555230324074067</c:v>
                </c:pt>
                <c:pt idx="40783">
                  <c:v>0.80555333333333323</c:v>
                </c:pt>
                <c:pt idx="40784">
                  <c:v>0.80555437499999993</c:v>
                </c:pt>
                <c:pt idx="40785">
                  <c:v>0.80555541666666663</c:v>
                </c:pt>
                <c:pt idx="40786">
                  <c:v>0.80555644675925919</c:v>
                </c:pt>
                <c:pt idx="40787">
                  <c:v>0.80555748842592589</c:v>
                </c:pt>
                <c:pt idx="40788">
                  <c:v>0.8055585300925926</c:v>
                </c:pt>
                <c:pt idx="40789">
                  <c:v>0.80555958333333333</c:v>
                </c:pt>
                <c:pt idx="40790">
                  <c:v>0.80556063657407406</c:v>
                </c:pt>
                <c:pt idx="40791">
                  <c:v>0.80556166666666673</c:v>
                </c:pt>
                <c:pt idx="40792">
                  <c:v>0.80556269675925929</c:v>
                </c:pt>
                <c:pt idx="40793">
                  <c:v>0.80556373842592599</c:v>
                </c:pt>
                <c:pt idx="40794">
                  <c:v>0.80556479166666672</c:v>
                </c:pt>
                <c:pt idx="40795">
                  <c:v>0.80556583333333343</c:v>
                </c:pt>
                <c:pt idx="40796">
                  <c:v>0.80556690972222222</c:v>
                </c:pt>
                <c:pt idx="40797">
                  <c:v>0.80556790509259268</c:v>
                </c:pt>
                <c:pt idx="40798">
                  <c:v>0.80556929398148147</c:v>
                </c:pt>
                <c:pt idx="40799">
                  <c:v>0.80557035879629624</c:v>
                </c:pt>
                <c:pt idx="40800">
                  <c:v>0.8055713888888888</c:v>
                </c:pt>
                <c:pt idx="40801">
                  <c:v>0.8055724305555555</c:v>
                </c:pt>
                <c:pt idx="40802">
                  <c:v>0.80557346064814805</c:v>
                </c:pt>
                <c:pt idx="40803">
                  <c:v>0.80557450231481476</c:v>
                </c:pt>
                <c:pt idx="40804">
                  <c:v>0.80557555555555549</c:v>
                </c:pt>
                <c:pt idx="40805">
                  <c:v>0.80557660879629633</c:v>
                </c:pt>
                <c:pt idx="40806">
                  <c:v>0.80557767361111121</c:v>
                </c:pt>
                <c:pt idx="40807">
                  <c:v>0.80557869212962963</c:v>
                </c:pt>
                <c:pt idx="40808">
                  <c:v>0.80557971064814815</c:v>
                </c:pt>
                <c:pt idx="40809">
                  <c:v>0.80558076388888888</c:v>
                </c:pt>
                <c:pt idx="40810">
                  <c:v>0.80558179398148155</c:v>
                </c:pt>
                <c:pt idx="40811">
                  <c:v>0.80558285879629621</c:v>
                </c:pt>
                <c:pt idx="40812">
                  <c:v>0.80558388888888899</c:v>
                </c:pt>
                <c:pt idx="40813">
                  <c:v>0.80558495370370364</c:v>
                </c:pt>
                <c:pt idx="40814">
                  <c:v>0.80558597222222217</c:v>
                </c:pt>
                <c:pt idx="40815">
                  <c:v>0.80558701388888887</c:v>
                </c:pt>
                <c:pt idx="40816">
                  <c:v>0.80558805555555557</c:v>
                </c:pt>
                <c:pt idx="40817">
                  <c:v>0.8055891087962963</c:v>
                </c:pt>
                <c:pt idx="40818">
                  <c:v>0.80559012731481483</c:v>
                </c:pt>
                <c:pt idx="40819">
                  <c:v>0.80559153935185179</c:v>
                </c:pt>
                <c:pt idx="40820">
                  <c:v>0.80559256944444446</c:v>
                </c:pt>
                <c:pt idx="40821">
                  <c:v>0.80559361111111105</c:v>
                </c:pt>
                <c:pt idx="40822">
                  <c:v>0.80559465277777775</c:v>
                </c:pt>
                <c:pt idx="40823">
                  <c:v>0.80559569444444445</c:v>
                </c:pt>
                <c:pt idx="40824">
                  <c:v>0.80559673611111116</c:v>
                </c:pt>
                <c:pt idx="40825">
                  <c:v>0.80559777777777775</c:v>
                </c:pt>
                <c:pt idx="40826">
                  <c:v>0.80559883101851859</c:v>
                </c:pt>
                <c:pt idx="40827">
                  <c:v>0.805599849537037</c:v>
                </c:pt>
                <c:pt idx="40828">
                  <c:v>0.80560091435185177</c:v>
                </c:pt>
                <c:pt idx="40829">
                  <c:v>0.80560193287037041</c:v>
                </c:pt>
                <c:pt idx="40830">
                  <c:v>0.80560297453703711</c:v>
                </c:pt>
                <c:pt idx="40831">
                  <c:v>0.80560401620370381</c:v>
                </c:pt>
                <c:pt idx="40832">
                  <c:v>0.80560506944444443</c:v>
                </c:pt>
                <c:pt idx="40833">
                  <c:v>0.80560611111111113</c:v>
                </c:pt>
                <c:pt idx="40834">
                  <c:v>0.80560716435185187</c:v>
                </c:pt>
                <c:pt idx="40835">
                  <c:v>0.80560819444444443</c:v>
                </c:pt>
                <c:pt idx="40836">
                  <c:v>0.8056092592592593</c:v>
                </c:pt>
                <c:pt idx="40837">
                  <c:v>0.80561027777777783</c:v>
                </c:pt>
                <c:pt idx="40838">
                  <c:v>0.80561133101851856</c:v>
                </c:pt>
                <c:pt idx="40839">
                  <c:v>0.80561234953703709</c:v>
                </c:pt>
                <c:pt idx="40840">
                  <c:v>0.80561341435185174</c:v>
                </c:pt>
                <c:pt idx="40841">
                  <c:v>0.80561443287037038</c:v>
                </c:pt>
                <c:pt idx="40842">
                  <c:v>0.80561547453703708</c:v>
                </c:pt>
                <c:pt idx="40843">
                  <c:v>0.8056165277777777</c:v>
                </c:pt>
                <c:pt idx="40844">
                  <c:v>0.80561758101851855</c:v>
                </c:pt>
                <c:pt idx="40845">
                  <c:v>0.8056186111111111</c:v>
                </c:pt>
                <c:pt idx="40846">
                  <c:v>0.80561966435185184</c:v>
                </c:pt>
                <c:pt idx="40847">
                  <c:v>0.80562070601851854</c:v>
                </c:pt>
                <c:pt idx="40848">
                  <c:v>0.80562174768518524</c:v>
                </c:pt>
                <c:pt idx="40849">
                  <c:v>0.80562276620370366</c:v>
                </c:pt>
                <c:pt idx="40850">
                  <c:v>0.8056238194444445</c:v>
                </c:pt>
                <c:pt idx="40851">
                  <c:v>0.80562486111111109</c:v>
                </c:pt>
                <c:pt idx="40852">
                  <c:v>0.80562590277777779</c:v>
                </c:pt>
                <c:pt idx="40853">
                  <c:v>0.80562693287037035</c:v>
                </c:pt>
                <c:pt idx="40854">
                  <c:v>0.80562798611111119</c:v>
                </c:pt>
                <c:pt idx="40855">
                  <c:v>0.80562902777777767</c:v>
                </c:pt>
                <c:pt idx="40856">
                  <c:v>0.80563008101851852</c:v>
                </c:pt>
                <c:pt idx="40857">
                  <c:v>0.80563109953703693</c:v>
                </c:pt>
                <c:pt idx="40858">
                  <c:v>0.80563215277777778</c:v>
                </c:pt>
                <c:pt idx="40859">
                  <c:v>0.80563319444444448</c:v>
                </c:pt>
                <c:pt idx="40860">
                  <c:v>0.80563423611111107</c:v>
                </c:pt>
                <c:pt idx="40861">
                  <c:v>0.80563527777777777</c:v>
                </c:pt>
                <c:pt idx="40862">
                  <c:v>0.80563631944444447</c:v>
                </c:pt>
                <c:pt idx="40863">
                  <c:v>0.80563736111111117</c:v>
                </c:pt>
                <c:pt idx="40864">
                  <c:v>0.80563839120370373</c:v>
                </c:pt>
                <c:pt idx="40865">
                  <c:v>0.80563979166666666</c:v>
                </c:pt>
                <c:pt idx="40866">
                  <c:v>0.80564082175925922</c:v>
                </c:pt>
                <c:pt idx="40867">
                  <c:v>0.80564221064814812</c:v>
                </c:pt>
                <c:pt idx="40868">
                  <c:v>0.80564326388888885</c:v>
                </c:pt>
                <c:pt idx="40869">
                  <c:v>0.80564430555555555</c:v>
                </c:pt>
                <c:pt idx="40870">
                  <c:v>0.80564534722222225</c:v>
                </c:pt>
                <c:pt idx="40871">
                  <c:v>0.80564638888888895</c:v>
                </c:pt>
                <c:pt idx="40872">
                  <c:v>0.80564744212962969</c:v>
                </c:pt>
                <c:pt idx="40873">
                  <c:v>0.80564846064814821</c:v>
                </c:pt>
                <c:pt idx="40874">
                  <c:v>0.8056495023148148</c:v>
                </c:pt>
                <c:pt idx="40875">
                  <c:v>0.8056505439814815</c:v>
                </c:pt>
                <c:pt idx="40876">
                  <c:v>0.80565158564814821</c:v>
                </c:pt>
                <c:pt idx="40877">
                  <c:v>0.80565262731481491</c:v>
                </c:pt>
                <c:pt idx="40878">
                  <c:v>0.80565369212962956</c:v>
                </c:pt>
                <c:pt idx="40879">
                  <c:v>0.80565472222222223</c:v>
                </c:pt>
                <c:pt idx="40880">
                  <c:v>0.80565576388888882</c:v>
                </c:pt>
                <c:pt idx="40881">
                  <c:v>0.80565716435185186</c:v>
                </c:pt>
                <c:pt idx="40882">
                  <c:v>0.80565819444444442</c:v>
                </c:pt>
                <c:pt idx="40883">
                  <c:v>0.80565924768518515</c:v>
                </c:pt>
                <c:pt idx="40884">
                  <c:v>0.80566026620370368</c:v>
                </c:pt>
                <c:pt idx="40885">
                  <c:v>0.80566130787037038</c:v>
                </c:pt>
                <c:pt idx="40886">
                  <c:v>0.80566234953703697</c:v>
                </c:pt>
                <c:pt idx="40887">
                  <c:v>0.80566340277777782</c:v>
                </c:pt>
                <c:pt idx="40888">
                  <c:v>0.80566444444444452</c:v>
                </c:pt>
                <c:pt idx="40889">
                  <c:v>0.80566548611111111</c:v>
                </c:pt>
                <c:pt idx="40890">
                  <c:v>0.80566651620370378</c:v>
                </c:pt>
                <c:pt idx="40891">
                  <c:v>0.80566756944444451</c:v>
                </c:pt>
                <c:pt idx="40892">
                  <c:v>0.80566859953703707</c:v>
                </c:pt>
                <c:pt idx="40893">
                  <c:v>0.80566965277777769</c:v>
                </c:pt>
                <c:pt idx="40894">
                  <c:v>0.80567068287037047</c:v>
                </c:pt>
                <c:pt idx="40895">
                  <c:v>0.80567173611111109</c:v>
                </c:pt>
                <c:pt idx="40896">
                  <c:v>0.80567276620370365</c:v>
                </c:pt>
                <c:pt idx="40897">
                  <c:v>0.80567381944444438</c:v>
                </c:pt>
                <c:pt idx="40898">
                  <c:v>0.80567486111111108</c:v>
                </c:pt>
                <c:pt idx="40899">
                  <c:v>0.80567590277777779</c:v>
                </c:pt>
                <c:pt idx="40900">
                  <c:v>0.80567693287037034</c:v>
                </c:pt>
                <c:pt idx="40901">
                  <c:v>0.80567798611111108</c:v>
                </c:pt>
                <c:pt idx="40902">
                  <c:v>0.80567901620370375</c:v>
                </c:pt>
                <c:pt idx="40903">
                  <c:v>0.80568006944444448</c:v>
                </c:pt>
                <c:pt idx="40904">
                  <c:v>0.80568109953703704</c:v>
                </c:pt>
                <c:pt idx="40905">
                  <c:v>0.80568215277777788</c:v>
                </c:pt>
                <c:pt idx="40906">
                  <c:v>0.80568318287037044</c:v>
                </c:pt>
                <c:pt idx="40907">
                  <c:v>0.80568422453703714</c:v>
                </c:pt>
                <c:pt idx="40908">
                  <c:v>0.80568526620370362</c:v>
                </c:pt>
                <c:pt idx="40909">
                  <c:v>0.80568631944444447</c:v>
                </c:pt>
                <c:pt idx="40910">
                  <c:v>0.80568734953703702</c:v>
                </c:pt>
                <c:pt idx="40911">
                  <c:v>0.80568840277777776</c:v>
                </c:pt>
                <c:pt idx="40912">
                  <c:v>0.80568943287037031</c:v>
                </c:pt>
                <c:pt idx="40913">
                  <c:v>0.80569047453703702</c:v>
                </c:pt>
                <c:pt idx="40914">
                  <c:v>0.80569152777777775</c:v>
                </c:pt>
                <c:pt idx="40915">
                  <c:v>0.80569256944444445</c:v>
                </c:pt>
                <c:pt idx="40916">
                  <c:v>0.80569359953703701</c:v>
                </c:pt>
                <c:pt idx="40917">
                  <c:v>0.80569465277777785</c:v>
                </c:pt>
                <c:pt idx="40918">
                  <c:v>0.80569570601851848</c:v>
                </c:pt>
                <c:pt idx="40919">
                  <c:v>0.80569672453703711</c:v>
                </c:pt>
                <c:pt idx="40920">
                  <c:v>0.80569776620370381</c:v>
                </c:pt>
                <c:pt idx="40921">
                  <c:v>0.80569881944444444</c:v>
                </c:pt>
                <c:pt idx="40922">
                  <c:v>0.80569984953703699</c:v>
                </c:pt>
                <c:pt idx="40923">
                  <c:v>0.80570090277777773</c:v>
                </c:pt>
                <c:pt idx="40924">
                  <c:v>0.8057019328703704</c:v>
                </c:pt>
                <c:pt idx="40925">
                  <c:v>0.80570298611111113</c:v>
                </c:pt>
                <c:pt idx="40926">
                  <c:v>0.80570401620370369</c:v>
                </c:pt>
                <c:pt idx="40927">
                  <c:v>0.80570506944444442</c:v>
                </c:pt>
                <c:pt idx="40928">
                  <c:v>0.80570609953703709</c:v>
                </c:pt>
                <c:pt idx="40929">
                  <c:v>0.80570724537037031</c:v>
                </c:pt>
                <c:pt idx="40930">
                  <c:v>0.80570818287037038</c:v>
                </c:pt>
                <c:pt idx="40931">
                  <c:v>0.80570922453703708</c:v>
                </c:pt>
                <c:pt idx="40932">
                  <c:v>0.80571027777777771</c:v>
                </c:pt>
                <c:pt idx="40933">
                  <c:v>0.80571131944444441</c:v>
                </c:pt>
                <c:pt idx="40934">
                  <c:v>0.80571269675925927</c:v>
                </c:pt>
                <c:pt idx="40935">
                  <c:v>0.80571373842592597</c:v>
                </c:pt>
                <c:pt idx="40936">
                  <c:v>0.80571480324074074</c:v>
                </c:pt>
                <c:pt idx="40937">
                  <c:v>0.8057158333333333</c:v>
                </c:pt>
                <c:pt idx="40938">
                  <c:v>0.805716875</c:v>
                </c:pt>
                <c:pt idx="40939">
                  <c:v>0.80571790509259256</c:v>
                </c:pt>
                <c:pt idx="40940">
                  <c:v>0.80571894675925926</c:v>
                </c:pt>
                <c:pt idx="40941">
                  <c:v>0.80571998842592596</c:v>
                </c:pt>
                <c:pt idx="40942">
                  <c:v>0.80572104166666669</c:v>
                </c:pt>
                <c:pt idx="40943">
                  <c:v>0.80572208333333339</c:v>
                </c:pt>
                <c:pt idx="40944">
                  <c:v>0.80572312499999998</c:v>
                </c:pt>
                <c:pt idx="40945">
                  <c:v>0.80572415509259265</c:v>
                </c:pt>
                <c:pt idx="40946">
                  <c:v>0.80572520833333339</c:v>
                </c:pt>
                <c:pt idx="40947">
                  <c:v>0.80572623842592594</c:v>
                </c:pt>
                <c:pt idx="40948">
                  <c:v>0.80572728009259265</c:v>
                </c:pt>
                <c:pt idx="40949">
                  <c:v>0.80572832175925935</c:v>
                </c:pt>
                <c:pt idx="40950">
                  <c:v>0.80572937499999997</c:v>
                </c:pt>
                <c:pt idx="40951">
                  <c:v>0.80573040509259253</c:v>
                </c:pt>
                <c:pt idx="40952">
                  <c:v>0.80573145833333326</c:v>
                </c:pt>
                <c:pt idx="40953">
                  <c:v>0.80573248842592593</c:v>
                </c:pt>
                <c:pt idx="40954">
                  <c:v>0.80573353009259252</c:v>
                </c:pt>
                <c:pt idx="40955">
                  <c:v>0.80573458333333337</c:v>
                </c:pt>
                <c:pt idx="40956">
                  <c:v>0.80573561342592592</c:v>
                </c:pt>
                <c:pt idx="40957">
                  <c:v>0.80573665509259262</c:v>
                </c:pt>
                <c:pt idx="40958">
                  <c:v>0.80573769675925933</c:v>
                </c:pt>
                <c:pt idx="40959">
                  <c:v>0.80573873842592592</c:v>
                </c:pt>
                <c:pt idx="40960">
                  <c:v>0.80573978009259262</c:v>
                </c:pt>
                <c:pt idx="40961">
                  <c:v>0.80574083333333324</c:v>
                </c:pt>
                <c:pt idx="40962">
                  <c:v>0.80574192129629629</c:v>
                </c:pt>
                <c:pt idx="40963">
                  <c:v>0.8057429050925925</c:v>
                </c:pt>
                <c:pt idx="40964">
                  <c:v>0.80574395833333334</c:v>
                </c:pt>
                <c:pt idx="40965">
                  <c:v>0.8057449884259259</c:v>
                </c:pt>
                <c:pt idx="40966">
                  <c:v>0.8057460300925926</c:v>
                </c:pt>
                <c:pt idx="40967">
                  <c:v>0.80574707175925919</c:v>
                </c:pt>
                <c:pt idx="40968">
                  <c:v>0.80574811342592589</c:v>
                </c:pt>
                <c:pt idx="40969">
                  <c:v>0.80574916666666674</c:v>
                </c:pt>
                <c:pt idx="40970">
                  <c:v>0.8057501967592593</c:v>
                </c:pt>
                <c:pt idx="40971">
                  <c:v>0.805751238425926</c:v>
                </c:pt>
                <c:pt idx="40972">
                  <c:v>0.80575229166666673</c:v>
                </c:pt>
                <c:pt idx="40973">
                  <c:v>0.80575332175925929</c:v>
                </c:pt>
                <c:pt idx="40974">
                  <c:v>0.80575436342592599</c:v>
                </c:pt>
                <c:pt idx="40975">
                  <c:v>0.80575540509259269</c:v>
                </c:pt>
                <c:pt idx="40976">
                  <c:v>0.80575644675925917</c:v>
                </c:pt>
                <c:pt idx="40977">
                  <c:v>0.80575748842592587</c:v>
                </c:pt>
                <c:pt idx="40978">
                  <c:v>0.80575854166666661</c:v>
                </c:pt>
                <c:pt idx="40979">
                  <c:v>0.80575957175925927</c:v>
                </c:pt>
                <c:pt idx="40980">
                  <c:v>0.80576061342592586</c:v>
                </c:pt>
                <c:pt idx="40981">
                  <c:v>0.80576166666666671</c:v>
                </c:pt>
                <c:pt idx="40982">
                  <c:v>0.8057627083333333</c:v>
                </c:pt>
                <c:pt idx="40983">
                  <c:v>0.80576373842592597</c:v>
                </c:pt>
                <c:pt idx="40984">
                  <c:v>0.80576478009259256</c:v>
                </c:pt>
                <c:pt idx="40985">
                  <c:v>0.80576582175925926</c:v>
                </c:pt>
                <c:pt idx="40986">
                  <c:v>0.8057668750000001</c:v>
                </c:pt>
                <c:pt idx="40987">
                  <c:v>0.80576791666666658</c:v>
                </c:pt>
                <c:pt idx="40988">
                  <c:v>0.80576895833333329</c:v>
                </c:pt>
                <c:pt idx="40989">
                  <c:v>0.80576998842592584</c:v>
                </c:pt>
                <c:pt idx="40990">
                  <c:v>0.80577103009259254</c:v>
                </c:pt>
                <c:pt idx="40991">
                  <c:v>0.80577207175925925</c:v>
                </c:pt>
                <c:pt idx="40992">
                  <c:v>0.80577347222222218</c:v>
                </c:pt>
                <c:pt idx="40993">
                  <c:v>0.80577450231481473</c:v>
                </c:pt>
                <c:pt idx="40994">
                  <c:v>0.80577555555555558</c:v>
                </c:pt>
                <c:pt idx="40995">
                  <c:v>0.80577658564814814</c:v>
                </c:pt>
                <c:pt idx="40996">
                  <c:v>0.80577762731481484</c:v>
                </c:pt>
                <c:pt idx="40997">
                  <c:v>0.80577866898148143</c:v>
                </c:pt>
                <c:pt idx="40998">
                  <c:v>0.80577971064814813</c:v>
                </c:pt>
                <c:pt idx="40999">
                  <c:v>0.80578076388888886</c:v>
                </c:pt>
                <c:pt idx="41000">
                  <c:v>0.80578179398148153</c:v>
                </c:pt>
                <c:pt idx="41001">
                  <c:v>0.80578283564814812</c:v>
                </c:pt>
                <c:pt idx="41002">
                  <c:v>0.80578387731481482</c:v>
                </c:pt>
                <c:pt idx="41003">
                  <c:v>0.80578491898148152</c:v>
                </c:pt>
                <c:pt idx="41004">
                  <c:v>0.80578596064814823</c:v>
                </c:pt>
                <c:pt idx="41005">
                  <c:v>0.80578700231481493</c:v>
                </c:pt>
                <c:pt idx="41006">
                  <c:v>0.80578804398148141</c:v>
                </c:pt>
                <c:pt idx="41007">
                  <c:v>0.80578908564814811</c:v>
                </c:pt>
                <c:pt idx="41008">
                  <c:v>0.80579013888888884</c:v>
                </c:pt>
                <c:pt idx="41009">
                  <c:v>0.80579118055555554</c:v>
                </c:pt>
                <c:pt idx="41010">
                  <c:v>0.80579222222222224</c:v>
                </c:pt>
                <c:pt idx="41011">
                  <c:v>0.80579326388888894</c:v>
                </c:pt>
                <c:pt idx="41012">
                  <c:v>0.80579430555555553</c:v>
                </c:pt>
                <c:pt idx="41013">
                  <c:v>0.8057953356481482</c:v>
                </c:pt>
                <c:pt idx="41014">
                  <c:v>0.80579637731481479</c:v>
                </c:pt>
                <c:pt idx="41015">
                  <c:v>0.80579743055555564</c:v>
                </c:pt>
                <c:pt idx="41016">
                  <c:v>0.8057984606481482</c:v>
                </c:pt>
                <c:pt idx="41017">
                  <c:v>0.80579951388888882</c:v>
                </c:pt>
                <c:pt idx="41018">
                  <c:v>0.80580054398148138</c:v>
                </c:pt>
                <c:pt idx="41019">
                  <c:v>0.80580159722222222</c:v>
                </c:pt>
                <c:pt idx="41020">
                  <c:v>0.80580262731481478</c:v>
                </c:pt>
                <c:pt idx="41021">
                  <c:v>0.80580366898148148</c:v>
                </c:pt>
                <c:pt idx="41022">
                  <c:v>0.80580472222222221</c:v>
                </c:pt>
                <c:pt idx="41023">
                  <c:v>0.80580575231481477</c:v>
                </c:pt>
                <c:pt idx="41024">
                  <c:v>0.80580679398148147</c:v>
                </c:pt>
                <c:pt idx="41025">
                  <c:v>0.80580784722222221</c:v>
                </c:pt>
                <c:pt idx="41026">
                  <c:v>0.80580887731481488</c:v>
                </c:pt>
                <c:pt idx="41027">
                  <c:v>0.80580997685185185</c:v>
                </c:pt>
                <c:pt idx="41028">
                  <c:v>0.80581098379629623</c:v>
                </c:pt>
                <c:pt idx="41029">
                  <c:v>0.80581200231481487</c:v>
                </c:pt>
                <c:pt idx="41030">
                  <c:v>0.80581304398148157</c:v>
                </c:pt>
                <c:pt idx="41031">
                  <c:v>0.80581410879629622</c:v>
                </c:pt>
                <c:pt idx="41032">
                  <c:v>0.80581512731481475</c:v>
                </c:pt>
                <c:pt idx="41033">
                  <c:v>0.80581616898148145</c:v>
                </c:pt>
                <c:pt idx="41034">
                  <c:v>0.80581721064814815</c:v>
                </c:pt>
                <c:pt idx="41035">
                  <c:v>0.80581827546296303</c:v>
                </c:pt>
                <c:pt idx="41036">
                  <c:v>0.80581930555555559</c:v>
                </c:pt>
                <c:pt idx="41037">
                  <c:v>0.80582033564814814</c:v>
                </c:pt>
                <c:pt idx="41038">
                  <c:v>0.80582138888888888</c:v>
                </c:pt>
                <c:pt idx="41039">
                  <c:v>0.80582243055555558</c:v>
                </c:pt>
                <c:pt idx="41040">
                  <c:v>0.80582347222222228</c:v>
                </c:pt>
                <c:pt idx="41041">
                  <c:v>0.80582450231481484</c:v>
                </c:pt>
                <c:pt idx="41042">
                  <c:v>0.80582554398148154</c:v>
                </c:pt>
                <c:pt idx="41043">
                  <c:v>0.80582658564814824</c:v>
                </c:pt>
                <c:pt idx="41044">
                  <c:v>0.80582762731481472</c:v>
                </c:pt>
                <c:pt idx="41045">
                  <c:v>0.80582868055555557</c:v>
                </c:pt>
                <c:pt idx="41046">
                  <c:v>0.80582971064814812</c:v>
                </c:pt>
                <c:pt idx="41047">
                  <c:v>0.80583109953703713</c:v>
                </c:pt>
                <c:pt idx="41048">
                  <c:v>0.80583215277777775</c:v>
                </c:pt>
                <c:pt idx="41049">
                  <c:v>0.80583320601851849</c:v>
                </c:pt>
                <c:pt idx="41050">
                  <c:v>0.80583422453703701</c:v>
                </c:pt>
                <c:pt idx="41051">
                  <c:v>0.80583526620370372</c:v>
                </c:pt>
                <c:pt idx="41052">
                  <c:v>0.80583631944444445</c:v>
                </c:pt>
                <c:pt idx="41053">
                  <c:v>0.80583734953703701</c:v>
                </c:pt>
                <c:pt idx="41054">
                  <c:v>0.80583839120370371</c:v>
                </c:pt>
                <c:pt idx="41055">
                  <c:v>0.80583943287037041</c:v>
                </c:pt>
                <c:pt idx="41056">
                  <c:v>0.80584047453703711</c:v>
                </c:pt>
                <c:pt idx="41057">
                  <c:v>0.8058415162037037</c:v>
                </c:pt>
                <c:pt idx="41058">
                  <c:v>0.8058425578703704</c:v>
                </c:pt>
                <c:pt idx="41059">
                  <c:v>0.8058435995370371</c:v>
                </c:pt>
                <c:pt idx="41060">
                  <c:v>0.80584465277777773</c:v>
                </c:pt>
                <c:pt idx="41061">
                  <c:v>0.80584569444444443</c:v>
                </c:pt>
                <c:pt idx="41062">
                  <c:v>0.80584672453703698</c:v>
                </c:pt>
                <c:pt idx="41063">
                  <c:v>0.80584776620370369</c:v>
                </c:pt>
                <c:pt idx="41064">
                  <c:v>0.80584880787037039</c:v>
                </c:pt>
                <c:pt idx="41065">
                  <c:v>0.80584984953703698</c:v>
                </c:pt>
                <c:pt idx="41066">
                  <c:v>0.80585089120370368</c:v>
                </c:pt>
                <c:pt idx="41067">
                  <c:v>0.80585193287037038</c:v>
                </c:pt>
                <c:pt idx="41068">
                  <c:v>0.80585297453703708</c:v>
                </c:pt>
                <c:pt idx="41069">
                  <c:v>0.80585401620370367</c:v>
                </c:pt>
                <c:pt idx="41070">
                  <c:v>0.80585512731481479</c:v>
                </c:pt>
                <c:pt idx="41071">
                  <c:v>0.80585609953703707</c:v>
                </c:pt>
                <c:pt idx="41072">
                  <c:v>0.80585714120370378</c:v>
                </c:pt>
                <c:pt idx="41073">
                  <c:v>0.80585818287037048</c:v>
                </c:pt>
                <c:pt idx="41074">
                  <c:v>0.80585924768518513</c:v>
                </c:pt>
                <c:pt idx="41075">
                  <c:v>0.80586026620370366</c:v>
                </c:pt>
                <c:pt idx="41076">
                  <c:v>0.80586130787037036</c:v>
                </c:pt>
                <c:pt idx="41077">
                  <c:v>0.80586234953703706</c:v>
                </c:pt>
                <c:pt idx="41078">
                  <c:v>0.80586342592592597</c:v>
                </c:pt>
                <c:pt idx="41079">
                  <c:v>0.80586444444444449</c:v>
                </c:pt>
                <c:pt idx="41080">
                  <c:v>0.80586547453703705</c:v>
                </c:pt>
                <c:pt idx="41081">
                  <c:v>0.80586651620370375</c:v>
                </c:pt>
                <c:pt idx="41082">
                  <c:v>0.80586756944444449</c:v>
                </c:pt>
                <c:pt idx="41083">
                  <c:v>0.80586861111111119</c:v>
                </c:pt>
                <c:pt idx="41084">
                  <c:v>0.80586964120370375</c:v>
                </c:pt>
                <c:pt idx="41085">
                  <c:v>0.80587068287037045</c:v>
                </c:pt>
                <c:pt idx="41086">
                  <c:v>0.80587172453703693</c:v>
                </c:pt>
                <c:pt idx="41087">
                  <c:v>0.80587276620370363</c:v>
                </c:pt>
                <c:pt idx="41088">
                  <c:v>0.8058738310185185</c:v>
                </c:pt>
                <c:pt idx="41089">
                  <c:v>0.80587486111111106</c:v>
                </c:pt>
                <c:pt idx="41090">
                  <c:v>0.80587589120370373</c:v>
                </c:pt>
                <c:pt idx="41091">
                  <c:v>0.80587694444444447</c:v>
                </c:pt>
                <c:pt idx="41092">
                  <c:v>0.80587797453703702</c:v>
                </c:pt>
                <c:pt idx="41093">
                  <c:v>0.80587901620370372</c:v>
                </c:pt>
                <c:pt idx="41094">
                  <c:v>0.80588006944444446</c:v>
                </c:pt>
                <c:pt idx="41095">
                  <c:v>0.80588111111111116</c:v>
                </c:pt>
                <c:pt idx="41096">
                  <c:v>0.80588214120370372</c:v>
                </c:pt>
                <c:pt idx="41097">
                  <c:v>0.80588318287037042</c:v>
                </c:pt>
                <c:pt idx="41098">
                  <c:v>0.80588422453703712</c:v>
                </c:pt>
                <c:pt idx="41099">
                  <c:v>0.80588528935185189</c:v>
                </c:pt>
                <c:pt idx="41100">
                  <c:v>0.8058863078703703</c:v>
                </c:pt>
                <c:pt idx="41101">
                  <c:v>0.805887349537037</c:v>
                </c:pt>
                <c:pt idx="41102">
                  <c:v>0.80588874999999993</c:v>
                </c:pt>
                <c:pt idx="41103">
                  <c:v>0.80588978009259249</c:v>
                </c:pt>
                <c:pt idx="41104">
                  <c:v>0.80589082175925919</c:v>
                </c:pt>
                <c:pt idx="41105">
                  <c:v>0.80589186342592589</c:v>
                </c:pt>
                <c:pt idx="41106">
                  <c:v>0.80589290509259259</c:v>
                </c:pt>
                <c:pt idx="41107">
                  <c:v>0.80589394675925929</c:v>
                </c:pt>
                <c:pt idx="41108">
                  <c:v>0.80589498842592588</c:v>
                </c:pt>
                <c:pt idx="41109">
                  <c:v>0.80589603009259259</c:v>
                </c:pt>
                <c:pt idx="41110">
                  <c:v>0.80589707175925929</c:v>
                </c:pt>
                <c:pt idx="41111">
                  <c:v>0.80589847222222222</c:v>
                </c:pt>
                <c:pt idx="41112">
                  <c:v>0.80589951388888892</c:v>
                </c:pt>
                <c:pt idx="41113">
                  <c:v>0.80590054398148148</c:v>
                </c:pt>
                <c:pt idx="41114">
                  <c:v>0.80590158564814818</c:v>
                </c:pt>
                <c:pt idx="41115">
                  <c:v>0.80590263888888891</c:v>
                </c:pt>
                <c:pt idx="41116">
                  <c:v>0.80590366898148147</c:v>
                </c:pt>
                <c:pt idx="41117">
                  <c:v>0.80590471064814817</c:v>
                </c:pt>
                <c:pt idx="41118">
                  <c:v>0.80590575231481487</c:v>
                </c:pt>
                <c:pt idx="41119">
                  <c:v>0.80590679398148157</c:v>
                </c:pt>
                <c:pt idx="41120">
                  <c:v>0.80590783564814805</c:v>
                </c:pt>
                <c:pt idx="41121">
                  <c:v>0.80590887731481475</c:v>
                </c:pt>
                <c:pt idx="41122">
                  <c:v>0.80590993055555549</c:v>
                </c:pt>
                <c:pt idx="41123">
                  <c:v>0.80591096064814816</c:v>
                </c:pt>
                <c:pt idx="41124">
                  <c:v>0.80591201388888889</c:v>
                </c:pt>
                <c:pt idx="41125">
                  <c:v>0.80591305555555559</c:v>
                </c:pt>
                <c:pt idx="41126">
                  <c:v>0.80591409722222229</c:v>
                </c:pt>
                <c:pt idx="41127">
                  <c:v>0.80591512731481485</c:v>
                </c:pt>
                <c:pt idx="41128">
                  <c:v>0.80591616898148155</c:v>
                </c:pt>
                <c:pt idx="41129">
                  <c:v>0.80591721064814814</c:v>
                </c:pt>
                <c:pt idx="41130">
                  <c:v>0.80591825231481484</c:v>
                </c:pt>
                <c:pt idx="41131">
                  <c:v>0.80591929398148154</c:v>
                </c:pt>
                <c:pt idx="41132">
                  <c:v>0.80592033564814824</c:v>
                </c:pt>
                <c:pt idx="41133">
                  <c:v>0.80592138888888887</c:v>
                </c:pt>
                <c:pt idx="41134">
                  <c:v>0.80592243055555557</c:v>
                </c:pt>
                <c:pt idx="41135">
                  <c:v>0.80592347222222216</c:v>
                </c:pt>
                <c:pt idx="41136">
                  <c:v>0.80592450231481483</c:v>
                </c:pt>
                <c:pt idx="41137">
                  <c:v>0.80592554398148142</c:v>
                </c:pt>
                <c:pt idx="41138">
                  <c:v>0.80592658564814812</c:v>
                </c:pt>
                <c:pt idx="41139">
                  <c:v>0.80592762731481482</c:v>
                </c:pt>
                <c:pt idx="41140">
                  <c:v>0.80592866898148152</c:v>
                </c:pt>
                <c:pt idx="41141">
                  <c:v>0.80592971064814822</c:v>
                </c:pt>
                <c:pt idx="41142">
                  <c:v>0.80593075231481481</c:v>
                </c:pt>
                <c:pt idx="41143">
                  <c:v>0.80593179398148151</c:v>
                </c:pt>
                <c:pt idx="41144">
                  <c:v>0.80593283564814822</c:v>
                </c:pt>
                <c:pt idx="41145">
                  <c:v>0.80593388888888884</c:v>
                </c:pt>
                <c:pt idx="41146">
                  <c:v>0.80593493055555554</c:v>
                </c:pt>
                <c:pt idx="41147">
                  <c:v>0.80593597222222224</c:v>
                </c:pt>
                <c:pt idx="41148">
                  <c:v>0.80593701388888883</c:v>
                </c:pt>
                <c:pt idx="41149">
                  <c:v>0.80593805555555553</c:v>
                </c:pt>
                <c:pt idx="41150">
                  <c:v>0.80593909722222223</c:v>
                </c:pt>
                <c:pt idx="41151">
                  <c:v>0.80594013888888894</c:v>
                </c:pt>
                <c:pt idx="41152">
                  <c:v>0.80594118055555553</c:v>
                </c:pt>
                <c:pt idx="41153">
                  <c:v>0.80594222222222223</c:v>
                </c:pt>
                <c:pt idx="41154">
                  <c:v>0.80594325231481478</c:v>
                </c:pt>
                <c:pt idx="41155">
                  <c:v>0.80594429398148149</c:v>
                </c:pt>
                <c:pt idx="41156">
                  <c:v>0.80594533564814819</c:v>
                </c:pt>
                <c:pt idx="41157">
                  <c:v>0.80594672453703708</c:v>
                </c:pt>
                <c:pt idx="41158">
                  <c:v>0.80594776620370367</c:v>
                </c:pt>
                <c:pt idx="41159">
                  <c:v>0.80594880787037038</c:v>
                </c:pt>
                <c:pt idx="41160">
                  <c:v>0.80594984953703708</c:v>
                </c:pt>
                <c:pt idx="41161">
                  <c:v>0.80595089120370378</c:v>
                </c:pt>
                <c:pt idx="41162">
                  <c:v>0.80595193287037048</c:v>
                </c:pt>
                <c:pt idx="41163">
                  <c:v>0.8059529861111111</c:v>
                </c:pt>
                <c:pt idx="41164">
                  <c:v>0.80595401620370366</c:v>
                </c:pt>
                <c:pt idx="41165">
                  <c:v>0.80595505787037036</c:v>
                </c:pt>
                <c:pt idx="41166">
                  <c:v>0.80595609953703706</c:v>
                </c:pt>
                <c:pt idx="41167">
                  <c:v>0.8059571527777778</c:v>
                </c:pt>
                <c:pt idx="41168">
                  <c:v>0.80595818287037035</c:v>
                </c:pt>
                <c:pt idx="41169">
                  <c:v>0.80595923611111109</c:v>
                </c:pt>
                <c:pt idx="41170">
                  <c:v>0.80596026620370376</c:v>
                </c:pt>
                <c:pt idx="41171">
                  <c:v>0.80596130787037035</c:v>
                </c:pt>
                <c:pt idx="41172">
                  <c:v>0.80596236111111119</c:v>
                </c:pt>
                <c:pt idx="41173">
                  <c:v>0.80596340277777767</c:v>
                </c:pt>
                <c:pt idx="41174">
                  <c:v>0.80596444444444437</c:v>
                </c:pt>
                <c:pt idx="41175">
                  <c:v>0.80596548611111107</c:v>
                </c:pt>
                <c:pt idx="41176">
                  <c:v>0.80596652777777777</c:v>
                </c:pt>
                <c:pt idx="41177">
                  <c:v>0.80596758101851851</c:v>
                </c:pt>
                <c:pt idx="41178">
                  <c:v>0.80596861111111107</c:v>
                </c:pt>
                <c:pt idx="41179">
                  <c:v>0.80596965277777777</c:v>
                </c:pt>
                <c:pt idx="41180">
                  <c:v>0.80597069444444447</c:v>
                </c:pt>
                <c:pt idx="41181">
                  <c:v>0.80597173611111117</c:v>
                </c:pt>
                <c:pt idx="41182">
                  <c:v>0.80597277777777776</c:v>
                </c:pt>
                <c:pt idx="41183">
                  <c:v>0.80597380787037043</c:v>
                </c:pt>
                <c:pt idx="41184">
                  <c:v>0.80597484953703702</c:v>
                </c:pt>
                <c:pt idx="41185">
                  <c:v>0.80597589120370372</c:v>
                </c:pt>
                <c:pt idx="41186">
                  <c:v>0.80597693287037042</c:v>
                </c:pt>
                <c:pt idx="41187">
                  <c:v>0.80597797453703712</c:v>
                </c:pt>
                <c:pt idx="41188">
                  <c:v>0.8059790162037036</c:v>
                </c:pt>
                <c:pt idx="41189">
                  <c:v>0.80598006944444445</c:v>
                </c:pt>
                <c:pt idx="41190">
                  <c:v>0.805981099537037</c:v>
                </c:pt>
                <c:pt idx="41191">
                  <c:v>0.80598214120370371</c:v>
                </c:pt>
                <c:pt idx="41192">
                  <c:v>0.80598319444444444</c:v>
                </c:pt>
                <c:pt idx="41193">
                  <c:v>0.80598423611111114</c:v>
                </c:pt>
                <c:pt idx="41194">
                  <c:v>0.80598527777777784</c:v>
                </c:pt>
                <c:pt idx="41195">
                  <c:v>0.8059863078703704</c:v>
                </c:pt>
                <c:pt idx="41196">
                  <c:v>0.8059873495370371</c:v>
                </c:pt>
                <c:pt idx="41197">
                  <c:v>0.80598839120370369</c:v>
                </c:pt>
                <c:pt idx="41198">
                  <c:v>0.80598943287037039</c:v>
                </c:pt>
                <c:pt idx="41199">
                  <c:v>0.80599047453703709</c:v>
                </c:pt>
                <c:pt idx="41200">
                  <c:v>0.8059915162037038</c:v>
                </c:pt>
                <c:pt idx="41201">
                  <c:v>0.80599255787037027</c:v>
                </c:pt>
                <c:pt idx="41202">
                  <c:v>0.80599361111111112</c:v>
                </c:pt>
                <c:pt idx="41203">
                  <c:v>0.80599465277777771</c:v>
                </c:pt>
                <c:pt idx="41204">
                  <c:v>0.80599569444444441</c:v>
                </c:pt>
                <c:pt idx="41205">
                  <c:v>0.80599671296296294</c:v>
                </c:pt>
                <c:pt idx="41206">
                  <c:v>0.80599775462962964</c:v>
                </c:pt>
                <c:pt idx="41207">
                  <c:v>0.80599880787037037</c:v>
                </c:pt>
                <c:pt idx="41208">
                  <c:v>0.80599984953703707</c:v>
                </c:pt>
                <c:pt idx="41209">
                  <c:v>0.80600089120370377</c:v>
                </c:pt>
                <c:pt idx="41210">
                  <c:v>0.80600193287037036</c:v>
                </c:pt>
                <c:pt idx="41211">
                  <c:v>0.80600298611111121</c:v>
                </c:pt>
                <c:pt idx="41212">
                  <c:v>0.80600472222222219</c:v>
                </c:pt>
                <c:pt idx="41213">
                  <c:v>0.80600575231481475</c:v>
                </c:pt>
                <c:pt idx="41214">
                  <c:v>0.80600679398148145</c:v>
                </c:pt>
                <c:pt idx="41215">
                  <c:v>0.80600783564814815</c:v>
                </c:pt>
                <c:pt idx="41216">
                  <c:v>0.80600887731481485</c:v>
                </c:pt>
                <c:pt idx="41217">
                  <c:v>0.80600991898148155</c:v>
                </c:pt>
                <c:pt idx="41218">
                  <c:v>0.80601096064814814</c:v>
                </c:pt>
                <c:pt idx="41219">
                  <c:v>0.80601200231481485</c:v>
                </c:pt>
                <c:pt idx="41220">
                  <c:v>0.80601304398148155</c:v>
                </c:pt>
                <c:pt idx="41221">
                  <c:v>0.80601408564814825</c:v>
                </c:pt>
                <c:pt idx="41222">
                  <c:v>0.80601513888888887</c:v>
                </c:pt>
                <c:pt idx="41223">
                  <c:v>0.80601618055555557</c:v>
                </c:pt>
                <c:pt idx="41224">
                  <c:v>0.80601721064814813</c:v>
                </c:pt>
                <c:pt idx="41225">
                  <c:v>0.80601825231481483</c:v>
                </c:pt>
                <c:pt idx="41226">
                  <c:v>0.80601930555555557</c:v>
                </c:pt>
                <c:pt idx="41227">
                  <c:v>0.80602033564814812</c:v>
                </c:pt>
                <c:pt idx="41228">
                  <c:v>0.80602137731481482</c:v>
                </c:pt>
                <c:pt idx="41229">
                  <c:v>0.80602241898148153</c:v>
                </c:pt>
                <c:pt idx="41230">
                  <c:v>0.80602346064814812</c:v>
                </c:pt>
                <c:pt idx="41231">
                  <c:v>0.80602450231481482</c:v>
                </c:pt>
                <c:pt idx="41232">
                  <c:v>0.80602554398148152</c:v>
                </c:pt>
                <c:pt idx="41233">
                  <c:v>0.80602658564814822</c:v>
                </c:pt>
                <c:pt idx="41234">
                  <c:v>0.80602762731481492</c:v>
                </c:pt>
                <c:pt idx="41235">
                  <c:v>0.8060286689814814</c:v>
                </c:pt>
                <c:pt idx="41236">
                  <c:v>0.80602972222222224</c:v>
                </c:pt>
                <c:pt idx="41237">
                  <c:v>0.8060307523148148</c:v>
                </c:pt>
                <c:pt idx="41238">
                  <c:v>0.80603180555555554</c:v>
                </c:pt>
                <c:pt idx="41239">
                  <c:v>0.80603283564814809</c:v>
                </c:pt>
                <c:pt idx="41240">
                  <c:v>0.80603388888888894</c:v>
                </c:pt>
                <c:pt idx="41241">
                  <c:v>0.80603493055555553</c:v>
                </c:pt>
                <c:pt idx="41242">
                  <c:v>0.80603597222222223</c:v>
                </c:pt>
                <c:pt idx="41243">
                  <c:v>0.80603700231481479</c:v>
                </c:pt>
                <c:pt idx="41244">
                  <c:v>0.80603805555555563</c:v>
                </c:pt>
                <c:pt idx="41245">
                  <c:v>0.80603909722222211</c:v>
                </c:pt>
                <c:pt idx="41246">
                  <c:v>0.80604013888888881</c:v>
                </c:pt>
                <c:pt idx="41247">
                  <c:v>0.80604116898148137</c:v>
                </c:pt>
                <c:pt idx="41248">
                  <c:v>0.80604221064814807</c:v>
                </c:pt>
                <c:pt idx="41249">
                  <c:v>0.80604325231481477</c:v>
                </c:pt>
                <c:pt idx="41250">
                  <c:v>0.80604429398148147</c:v>
                </c:pt>
                <c:pt idx="41251">
                  <c:v>0.80604533564814818</c:v>
                </c:pt>
                <c:pt idx="41252">
                  <c:v>0.80604637731481477</c:v>
                </c:pt>
                <c:pt idx="41253">
                  <c:v>0.80604741898148147</c:v>
                </c:pt>
                <c:pt idx="41254">
                  <c:v>0.80604846064814817</c:v>
                </c:pt>
                <c:pt idx="41255">
                  <c:v>0.8060495138888889</c:v>
                </c:pt>
                <c:pt idx="41256">
                  <c:v>0.8060505555555556</c:v>
                </c:pt>
                <c:pt idx="41257">
                  <c:v>0.80605158564814816</c:v>
                </c:pt>
                <c:pt idx="41258">
                  <c:v>0.80605262731481486</c:v>
                </c:pt>
                <c:pt idx="41259">
                  <c:v>0.80605368055555549</c:v>
                </c:pt>
                <c:pt idx="41260">
                  <c:v>0.80605471064814804</c:v>
                </c:pt>
                <c:pt idx="41261">
                  <c:v>0.80605575231481474</c:v>
                </c:pt>
                <c:pt idx="41262">
                  <c:v>0.80605680555555559</c:v>
                </c:pt>
                <c:pt idx="41263">
                  <c:v>0.80605783564814815</c:v>
                </c:pt>
                <c:pt idx="41264">
                  <c:v>0.80605887731481485</c:v>
                </c:pt>
                <c:pt idx="41265">
                  <c:v>0.80605991898148144</c:v>
                </c:pt>
                <c:pt idx="41266">
                  <c:v>0.80606096064814814</c:v>
                </c:pt>
                <c:pt idx="41267">
                  <c:v>0.80606234953703704</c:v>
                </c:pt>
                <c:pt idx="41268">
                  <c:v>0.80606339120370374</c:v>
                </c:pt>
                <c:pt idx="41269">
                  <c:v>0.80606443287037033</c:v>
                </c:pt>
                <c:pt idx="41270">
                  <c:v>0.80606547453703703</c:v>
                </c:pt>
                <c:pt idx="41271">
                  <c:v>0.80606651620370373</c:v>
                </c:pt>
                <c:pt idx="41272">
                  <c:v>0.80606755787037043</c:v>
                </c:pt>
                <c:pt idx="41273">
                  <c:v>0.80606859953703702</c:v>
                </c:pt>
                <c:pt idx="41274">
                  <c:v>0.80606965277777787</c:v>
                </c:pt>
                <c:pt idx="41275">
                  <c:v>0.80607068287037043</c:v>
                </c:pt>
                <c:pt idx="41276">
                  <c:v>0.80607172453703713</c:v>
                </c:pt>
                <c:pt idx="41277">
                  <c:v>0.80607277777777775</c:v>
                </c:pt>
                <c:pt idx="41278">
                  <c:v>0.80607380787037031</c:v>
                </c:pt>
                <c:pt idx="41279">
                  <c:v>0.80607484953703701</c:v>
                </c:pt>
                <c:pt idx="41280">
                  <c:v>0.80607589120370371</c:v>
                </c:pt>
                <c:pt idx="41281">
                  <c:v>0.80607694444444444</c:v>
                </c:pt>
                <c:pt idx="41282">
                  <c:v>0.80607798611111114</c:v>
                </c:pt>
                <c:pt idx="41283">
                  <c:v>0.8060790162037037</c:v>
                </c:pt>
                <c:pt idx="41284">
                  <c:v>0.8060800578703704</c:v>
                </c:pt>
                <c:pt idx="41285">
                  <c:v>0.8060810995370371</c:v>
                </c:pt>
                <c:pt idx="41286">
                  <c:v>0.80608214120370369</c:v>
                </c:pt>
                <c:pt idx="41287">
                  <c:v>0.8060831828703704</c:v>
                </c:pt>
                <c:pt idx="41288">
                  <c:v>0.8060842245370371</c:v>
                </c:pt>
                <c:pt idx="41289">
                  <c:v>0.8060852662037038</c:v>
                </c:pt>
                <c:pt idx="41290">
                  <c:v>0.80608630787037028</c:v>
                </c:pt>
                <c:pt idx="41291">
                  <c:v>0.80608734953703698</c:v>
                </c:pt>
                <c:pt idx="41292">
                  <c:v>0.80608839120370368</c:v>
                </c:pt>
                <c:pt idx="41293">
                  <c:v>0.80608944444444441</c:v>
                </c:pt>
                <c:pt idx="41294">
                  <c:v>0.80609049768518515</c:v>
                </c:pt>
                <c:pt idx="41295">
                  <c:v>0.80609151620370367</c:v>
                </c:pt>
                <c:pt idx="41296">
                  <c:v>0.80609255787037037</c:v>
                </c:pt>
                <c:pt idx="41297">
                  <c:v>0.80609359953703708</c:v>
                </c:pt>
                <c:pt idx="41298">
                  <c:v>0.80609462962962963</c:v>
                </c:pt>
                <c:pt idx="41299">
                  <c:v>0.80609568287037037</c:v>
                </c:pt>
                <c:pt idx="41300">
                  <c:v>0.80609671296296304</c:v>
                </c:pt>
                <c:pt idx="41301">
                  <c:v>0.80609776620370377</c:v>
                </c:pt>
                <c:pt idx="41302">
                  <c:v>0.80609880787037047</c:v>
                </c:pt>
                <c:pt idx="41303">
                  <c:v>0.80609984953703695</c:v>
                </c:pt>
                <c:pt idx="41304">
                  <c:v>0.80610089120370365</c:v>
                </c:pt>
                <c:pt idx="41305">
                  <c:v>0.80610193287037035</c:v>
                </c:pt>
                <c:pt idx="41306">
                  <c:v>0.80610297453703705</c:v>
                </c:pt>
                <c:pt idx="41307">
                  <c:v>0.80610401620370364</c:v>
                </c:pt>
                <c:pt idx="41308">
                  <c:v>0.80610505787037035</c:v>
                </c:pt>
                <c:pt idx="41309">
                  <c:v>0.80610609953703705</c:v>
                </c:pt>
                <c:pt idx="41310">
                  <c:v>0.80610714120370375</c:v>
                </c:pt>
                <c:pt idx="41311">
                  <c:v>0.80610818287037034</c:v>
                </c:pt>
                <c:pt idx="41312">
                  <c:v>0.80610922453703704</c:v>
                </c:pt>
                <c:pt idx="41313">
                  <c:v>0.8061102546296296</c:v>
                </c:pt>
                <c:pt idx="41314">
                  <c:v>0.80611130787037044</c:v>
                </c:pt>
                <c:pt idx="41315">
                  <c:v>0.806112337962963</c:v>
                </c:pt>
                <c:pt idx="41316">
                  <c:v>0.80611339120370362</c:v>
                </c:pt>
                <c:pt idx="41317">
                  <c:v>0.80611443287037032</c:v>
                </c:pt>
                <c:pt idx="41318">
                  <c:v>0.80611547453703702</c:v>
                </c:pt>
                <c:pt idx="41319">
                  <c:v>0.80611651620370373</c:v>
                </c:pt>
                <c:pt idx="41320">
                  <c:v>0.80611755787037032</c:v>
                </c:pt>
                <c:pt idx="41321">
                  <c:v>0.80611859953703702</c:v>
                </c:pt>
                <c:pt idx="41322">
                  <c:v>0.80611965277777775</c:v>
                </c:pt>
                <c:pt idx="41323">
                  <c:v>0.80612068287037042</c:v>
                </c:pt>
                <c:pt idx="41324">
                  <c:v>0.80612172453703701</c:v>
                </c:pt>
                <c:pt idx="41325">
                  <c:v>0.80612276620370371</c:v>
                </c:pt>
                <c:pt idx="41326">
                  <c:v>0.80612379629629627</c:v>
                </c:pt>
                <c:pt idx="41327">
                  <c:v>0.80612483796296297</c:v>
                </c:pt>
                <c:pt idx="41328">
                  <c:v>0.80612587962962967</c:v>
                </c:pt>
                <c:pt idx="41329">
                  <c:v>0.80612692129629637</c:v>
                </c:pt>
                <c:pt idx="41330">
                  <c:v>0.80612796296296307</c:v>
                </c:pt>
                <c:pt idx="41331">
                  <c:v>0.80612900462962955</c:v>
                </c:pt>
                <c:pt idx="41332">
                  <c:v>0.80613004629629625</c:v>
                </c:pt>
                <c:pt idx="41333">
                  <c:v>0.80613109953703699</c:v>
                </c:pt>
                <c:pt idx="41334">
                  <c:v>0.80613214120370369</c:v>
                </c:pt>
                <c:pt idx="41335">
                  <c:v>0.80613320601851857</c:v>
                </c:pt>
                <c:pt idx="41336">
                  <c:v>0.80613422453703709</c:v>
                </c:pt>
                <c:pt idx="41337">
                  <c:v>0.80613525462962965</c:v>
                </c:pt>
                <c:pt idx="41338">
                  <c:v>0.80613630787037038</c:v>
                </c:pt>
                <c:pt idx="41339">
                  <c:v>0.80613734953703708</c:v>
                </c:pt>
                <c:pt idx="41340">
                  <c:v>0.80613840277777771</c:v>
                </c:pt>
                <c:pt idx="41341">
                  <c:v>0.80613943287037026</c:v>
                </c:pt>
                <c:pt idx="41342">
                  <c:v>0.80614048611111111</c:v>
                </c:pt>
                <c:pt idx="41343">
                  <c:v>0.80614152777777781</c:v>
                </c:pt>
                <c:pt idx="41344">
                  <c:v>0.80614255787037037</c:v>
                </c:pt>
                <c:pt idx="41345">
                  <c:v>0.80614359953703707</c:v>
                </c:pt>
                <c:pt idx="41346">
                  <c:v>0.80614464120370366</c:v>
                </c:pt>
                <c:pt idx="41347">
                  <c:v>0.80614568287037036</c:v>
                </c:pt>
                <c:pt idx="41348">
                  <c:v>0.80614672453703706</c:v>
                </c:pt>
                <c:pt idx="41349">
                  <c:v>0.80614776620370376</c:v>
                </c:pt>
                <c:pt idx="41350">
                  <c:v>0.80614880787037035</c:v>
                </c:pt>
                <c:pt idx="41351">
                  <c:v>0.80614984953703706</c:v>
                </c:pt>
                <c:pt idx="41352">
                  <c:v>0.80615090277777768</c:v>
                </c:pt>
                <c:pt idx="41353">
                  <c:v>0.80615194444444438</c:v>
                </c:pt>
                <c:pt idx="41354">
                  <c:v>0.80615299768518511</c:v>
                </c:pt>
                <c:pt idx="41355">
                  <c:v>0.80615402777777778</c:v>
                </c:pt>
                <c:pt idx="41356">
                  <c:v>0.80615506944444437</c:v>
                </c:pt>
                <c:pt idx="41357">
                  <c:v>0.80615611111111107</c:v>
                </c:pt>
                <c:pt idx="41358">
                  <c:v>0.80615715277777777</c:v>
                </c:pt>
                <c:pt idx="41359">
                  <c:v>0.80615818287037033</c:v>
                </c:pt>
                <c:pt idx="41360">
                  <c:v>0.80615923611111118</c:v>
                </c:pt>
                <c:pt idx="41361">
                  <c:v>0.80616026620370373</c:v>
                </c:pt>
                <c:pt idx="41362">
                  <c:v>0.80616131944444447</c:v>
                </c:pt>
                <c:pt idx="41363">
                  <c:v>0.80616236111111117</c:v>
                </c:pt>
                <c:pt idx="41364">
                  <c:v>0.80616340277777787</c:v>
                </c:pt>
                <c:pt idx="41365">
                  <c:v>0.80616444444444435</c:v>
                </c:pt>
                <c:pt idx="41366">
                  <c:v>0.8061654976851852</c:v>
                </c:pt>
                <c:pt idx="41367">
                  <c:v>0.80616652777777775</c:v>
                </c:pt>
                <c:pt idx="41368">
                  <c:v>0.80616755787037031</c:v>
                </c:pt>
                <c:pt idx="41369">
                  <c:v>0.80616861111111104</c:v>
                </c:pt>
                <c:pt idx="41370">
                  <c:v>0.80616966435185189</c:v>
                </c:pt>
                <c:pt idx="41371">
                  <c:v>0.80617069444444445</c:v>
                </c:pt>
                <c:pt idx="41372">
                  <c:v>0.806171724537037</c:v>
                </c:pt>
                <c:pt idx="41373">
                  <c:v>0.80617277777777785</c:v>
                </c:pt>
                <c:pt idx="41374">
                  <c:v>0.80617381944444444</c:v>
                </c:pt>
                <c:pt idx="41375">
                  <c:v>0.80617486111111114</c:v>
                </c:pt>
                <c:pt idx="41376">
                  <c:v>0.8061758912037037</c:v>
                </c:pt>
                <c:pt idx="41377">
                  <c:v>0.80617696759259261</c:v>
                </c:pt>
                <c:pt idx="41378">
                  <c:v>0.80617798611111102</c:v>
                </c:pt>
                <c:pt idx="41379">
                  <c:v>0.80617902777777772</c:v>
                </c:pt>
                <c:pt idx="41380">
                  <c:v>0.80618006944444442</c:v>
                </c:pt>
                <c:pt idx="41381">
                  <c:v>0.80618112268518516</c:v>
                </c:pt>
                <c:pt idx="41382">
                  <c:v>0.80618214120370368</c:v>
                </c:pt>
                <c:pt idx="41383">
                  <c:v>0.80618319444444442</c:v>
                </c:pt>
                <c:pt idx="41384">
                  <c:v>0.80618422453703698</c:v>
                </c:pt>
                <c:pt idx="41385">
                  <c:v>0.80618526620370368</c:v>
                </c:pt>
                <c:pt idx="41386">
                  <c:v>0.80618630787037038</c:v>
                </c:pt>
                <c:pt idx="41387">
                  <c:v>0.80618734953703708</c:v>
                </c:pt>
                <c:pt idx="41388">
                  <c:v>0.80618839120370367</c:v>
                </c:pt>
                <c:pt idx="41389">
                  <c:v>0.80618943287037037</c:v>
                </c:pt>
                <c:pt idx="41390">
                  <c:v>0.80619047453703707</c:v>
                </c:pt>
                <c:pt idx="41391">
                  <c:v>0.80619152777777769</c:v>
                </c:pt>
                <c:pt idx="41392">
                  <c:v>0.8061925694444444</c:v>
                </c:pt>
                <c:pt idx="41393">
                  <c:v>0.8061936111111111</c:v>
                </c:pt>
                <c:pt idx="41394">
                  <c:v>0.80619464120370365</c:v>
                </c:pt>
                <c:pt idx="41395">
                  <c:v>0.80619568287037036</c:v>
                </c:pt>
                <c:pt idx="41396">
                  <c:v>0.80619674768518523</c:v>
                </c:pt>
                <c:pt idx="41397">
                  <c:v>0.80619777777777779</c:v>
                </c:pt>
                <c:pt idx="41398">
                  <c:v>0.80619881944444449</c:v>
                </c:pt>
                <c:pt idx="41399">
                  <c:v>0.80619986111111108</c:v>
                </c:pt>
                <c:pt idx="41400">
                  <c:v>0.80620090277777778</c:v>
                </c:pt>
                <c:pt idx="41401">
                  <c:v>0.80620194444444448</c:v>
                </c:pt>
                <c:pt idx="41402">
                  <c:v>0.80620299768518511</c:v>
                </c:pt>
                <c:pt idx="41403">
                  <c:v>0.80620403935185181</c:v>
                </c:pt>
                <c:pt idx="41404">
                  <c:v>0.80620506944444437</c:v>
                </c:pt>
                <c:pt idx="41405">
                  <c:v>0.80620611111111107</c:v>
                </c:pt>
                <c:pt idx="41406">
                  <c:v>0.80620714120370363</c:v>
                </c:pt>
                <c:pt idx="41407">
                  <c:v>0.80620819444444447</c:v>
                </c:pt>
                <c:pt idx="41408">
                  <c:v>0.80620923611111106</c:v>
                </c:pt>
                <c:pt idx="41409">
                  <c:v>0.80621028935185191</c:v>
                </c:pt>
                <c:pt idx="41410">
                  <c:v>0.80621131944444446</c:v>
                </c:pt>
                <c:pt idx="41411">
                  <c:v>0.8062123726851852</c:v>
                </c:pt>
                <c:pt idx="41412">
                  <c:v>0.80621340277777775</c:v>
                </c:pt>
                <c:pt idx="41413">
                  <c:v>0.80621444444444446</c:v>
                </c:pt>
                <c:pt idx="41414">
                  <c:v>0.80621548611111116</c:v>
                </c:pt>
                <c:pt idx="41415">
                  <c:v>0.80621651620370371</c:v>
                </c:pt>
                <c:pt idx="41416">
                  <c:v>0.80621756944444434</c:v>
                </c:pt>
                <c:pt idx="41417">
                  <c:v>0.80621859953703712</c:v>
                </c:pt>
                <c:pt idx="41418">
                  <c:v>0.80621965277777774</c:v>
                </c:pt>
                <c:pt idx="41419">
                  <c:v>0.80622069444444444</c:v>
                </c:pt>
                <c:pt idx="41420">
                  <c:v>0.80622173611111114</c:v>
                </c:pt>
                <c:pt idx="41421">
                  <c:v>0.80622277777777773</c:v>
                </c:pt>
                <c:pt idx="41422">
                  <c:v>0.80622383101851858</c:v>
                </c:pt>
                <c:pt idx="41423">
                  <c:v>0.80622487268518517</c:v>
                </c:pt>
                <c:pt idx="41424">
                  <c:v>0.80622590277777784</c:v>
                </c:pt>
                <c:pt idx="41425">
                  <c:v>0.80622694444444443</c:v>
                </c:pt>
                <c:pt idx="41426">
                  <c:v>0.80622798611111113</c:v>
                </c:pt>
                <c:pt idx="41427">
                  <c:v>0.80622903935185175</c:v>
                </c:pt>
                <c:pt idx="41428">
                  <c:v>0.80623006944444453</c:v>
                </c:pt>
                <c:pt idx="41429">
                  <c:v>0.80623111111111101</c:v>
                </c:pt>
                <c:pt idx="41430">
                  <c:v>0.80623215277777771</c:v>
                </c:pt>
                <c:pt idx="41431">
                  <c:v>0.80623287037037039</c:v>
                </c:pt>
                <c:pt idx="41432">
                  <c:v>0.80623388888888892</c:v>
                </c:pt>
                <c:pt idx="41433">
                  <c:v>0.80623494212962965</c:v>
                </c:pt>
                <c:pt idx="41434">
                  <c:v>0.80623598379629635</c:v>
                </c:pt>
                <c:pt idx="41435">
                  <c:v>0.80623702546296305</c:v>
                </c:pt>
                <c:pt idx="41436">
                  <c:v>0.80623806712962953</c:v>
                </c:pt>
                <c:pt idx="41437">
                  <c:v>0.80623909722222231</c:v>
                </c:pt>
                <c:pt idx="41438">
                  <c:v>0.80624015046296293</c:v>
                </c:pt>
                <c:pt idx="41439">
                  <c:v>0.80624119212962964</c:v>
                </c:pt>
                <c:pt idx="41440">
                  <c:v>0.80624223379629623</c:v>
                </c:pt>
                <c:pt idx="41441">
                  <c:v>0.80624327546296293</c:v>
                </c:pt>
                <c:pt idx="41442">
                  <c:v>0.80624430555555548</c:v>
                </c:pt>
                <c:pt idx="41443">
                  <c:v>0.80624535879629633</c:v>
                </c:pt>
                <c:pt idx="41444">
                  <c:v>0.80624640046296303</c:v>
                </c:pt>
                <c:pt idx="41445">
                  <c:v>0.80624744212962962</c:v>
                </c:pt>
                <c:pt idx="41446">
                  <c:v>0.80624848379629632</c:v>
                </c:pt>
                <c:pt idx="41447">
                  <c:v>0.80624952546296302</c:v>
                </c:pt>
                <c:pt idx="41448">
                  <c:v>0.80625055555555558</c:v>
                </c:pt>
                <c:pt idx="41449">
                  <c:v>0.80625159722222228</c:v>
                </c:pt>
                <c:pt idx="41450">
                  <c:v>0.80625265046296291</c:v>
                </c:pt>
                <c:pt idx="41451">
                  <c:v>0.80625368055555546</c:v>
                </c:pt>
                <c:pt idx="41452">
                  <c:v>0.80625472222222216</c:v>
                </c:pt>
                <c:pt idx="41453">
                  <c:v>0.80625542824074081</c:v>
                </c:pt>
                <c:pt idx="41454">
                  <c:v>0.8062564699074074</c:v>
                </c:pt>
                <c:pt idx="41455">
                  <c:v>0.80625718749999997</c:v>
                </c:pt>
                <c:pt idx="41456">
                  <c:v>0.80625822916666667</c:v>
                </c:pt>
                <c:pt idx="41457">
                  <c:v>0.8062592476851852</c:v>
                </c:pt>
                <c:pt idx="41458">
                  <c:v>0.80626028935185179</c:v>
                </c:pt>
                <c:pt idx="41459">
                  <c:v>0.80626133101851849</c:v>
                </c:pt>
                <c:pt idx="41460">
                  <c:v>0.80626238425925922</c:v>
                </c:pt>
                <c:pt idx="41461">
                  <c:v>0.80626341435185189</c:v>
                </c:pt>
                <c:pt idx="41462">
                  <c:v>0.8062641087962964</c:v>
                </c:pt>
                <c:pt idx="41463">
                  <c:v>0.80626515046296288</c:v>
                </c:pt>
                <c:pt idx="41464">
                  <c:v>0.80626584490740738</c:v>
                </c:pt>
                <c:pt idx="41465">
                  <c:v>0.80626688657407408</c:v>
                </c:pt>
                <c:pt idx="41466">
                  <c:v>0.80626792824074078</c:v>
                </c:pt>
                <c:pt idx="41467">
                  <c:v>0.80626896990740737</c:v>
                </c:pt>
                <c:pt idx="41468">
                  <c:v>0.80627001157407407</c:v>
                </c:pt>
                <c:pt idx="41469">
                  <c:v>0.80627105324074078</c:v>
                </c:pt>
                <c:pt idx="41470">
                  <c:v>0.80627209490740748</c:v>
                </c:pt>
                <c:pt idx="41471">
                  <c:v>0.80627313657407418</c:v>
                </c:pt>
                <c:pt idx="41472">
                  <c:v>0.80627417824074066</c:v>
                </c:pt>
                <c:pt idx="41473">
                  <c:v>0.80627521990740736</c:v>
                </c:pt>
                <c:pt idx="41474">
                  <c:v>0.80627626157407406</c:v>
                </c:pt>
                <c:pt idx="41475">
                  <c:v>0.80627730324074076</c:v>
                </c:pt>
                <c:pt idx="41476">
                  <c:v>0.80627799768518515</c:v>
                </c:pt>
                <c:pt idx="41477">
                  <c:v>0.80627903935185186</c:v>
                </c:pt>
                <c:pt idx="41478">
                  <c:v>0.80627974537037039</c:v>
                </c:pt>
                <c:pt idx="41479">
                  <c:v>0.80628077546296295</c:v>
                </c:pt>
                <c:pt idx="41480">
                  <c:v>0.80628181712962965</c:v>
                </c:pt>
                <c:pt idx="41481">
                  <c:v>0.80628287037037039</c:v>
                </c:pt>
                <c:pt idx="41482">
                  <c:v>0.80628390046296294</c:v>
                </c:pt>
                <c:pt idx="41483">
                  <c:v>0.80628494212962964</c:v>
                </c:pt>
                <c:pt idx="41484">
                  <c:v>0.80628599537037038</c:v>
                </c:pt>
                <c:pt idx="41485">
                  <c:v>0.80628667824074063</c:v>
                </c:pt>
                <c:pt idx="41486">
                  <c:v>0.80628771990740733</c:v>
                </c:pt>
                <c:pt idx="41487">
                  <c:v>0.80628842592592598</c:v>
                </c:pt>
                <c:pt idx="41488">
                  <c:v>0.80628945601851854</c:v>
                </c:pt>
                <c:pt idx="41489">
                  <c:v>0.80629048611111109</c:v>
                </c:pt>
                <c:pt idx="41490">
                  <c:v>0.80629152777777779</c:v>
                </c:pt>
                <c:pt idx="41491">
                  <c:v>0.80629258101851853</c:v>
                </c:pt>
                <c:pt idx="41492">
                  <c:v>0.80629362268518523</c:v>
                </c:pt>
                <c:pt idx="41493">
                  <c:v>0.80629466435185193</c:v>
                </c:pt>
                <c:pt idx="41494">
                  <c:v>0.80629570601851841</c:v>
                </c:pt>
                <c:pt idx="41495">
                  <c:v>0.80629692129629627</c:v>
                </c:pt>
                <c:pt idx="41496">
                  <c:v>0.80629777777777767</c:v>
                </c:pt>
                <c:pt idx="41497">
                  <c:v>0.80629883101851851</c:v>
                </c:pt>
                <c:pt idx="41498">
                  <c:v>0.80629987268518521</c:v>
                </c:pt>
                <c:pt idx="41499">
                  <c:v>0.80630057870370375</c:v>
                </c:pt>
                <c:pt idx="41500">
                  <c:v>0.80630160879629631</c:v>
                </c:pt>
                <c:pt idx="41501">
                  <c:v>0.80630231481481485</c:v>
                </c:pt>
                <c:pt idx="41502">
                  <c:v>0.8063033449074074</c:v>
                </c:pt>
                <c:pt idx="41503">
                  <c:v>0.80630440972222228</c:v>
                </c:pt>
                <c:pt idx="41504">
                  <c:v>0.8063054282407407</c:v>
                </c:pt>
                <c:pt idx="41505">
                  <c:v>0.8063064699074074</c:v>
                </c:pt>
                <c:pt idx="41506">
                  <c:v>0.8063075115740741</c:v>
                </c:pt>
                <c:pt idx="41507">
                  <c:v>0.80630854166666666</c:v>
                </c:pt>
                <c:pt idx="41508">
                  <c:v>0.80630959490740739</c:v>
                </c:pt>
                <c:pt idx="41509">
                  <c:v>0.80631028935185178</c:v>
                </c:pt>
                <c:pt idx="41510">
                  <c:v>0.80631098379629629</c:v>
                </c:pt>
                <c:pt idx="41511">
                  <c:v>0.80631202546296299</c:v>
                </c:pt>
                <c:pt idx="41512">
                  <c:v>0.80631271990740749</c:v>
                </c:pt>
                <c:pt idx="41513">
                  <c:v>0.80631375000000005</c:v>
                </c:pt>
                <c:pt idx="41514">
                  <c:v>0.80631445601851848</c:v>
                </c:pt>
                <c:pt idx="41515">
                  <c:v>0.80631548611111115</c:v>
                </c:pt>
                <c:pt idx="41516">
                  <c:v>0.8063162037037036</c:v>
                </c:pt>
                <c:pt idx="41517">
                  <c:v>0.80631723379629638</c:v>
                </c:pt>
                <c:pt idx="41518">
                  <c:v>0.80631827546296286</c:v>
                </c:pt>
                <c:pt idx="41519">
                  <c:v>0.80631931712962956</c:v>
                </c:pt>
                <c:pt idx="41520">
                  <c:v>0.80632035879629627</c:v>
                </c:pt>
                <c:pt idx="41521">
                  <c:v>0.80632140046296297</c:v>
                </c:pt>
                <c:pt idx="41522">
                  <c:v>0.80632244212962956</c:v>
                </c:pt>
                <c:pt idx="41523">
                  <c:v>0.80632314814814821</c:v>
                </c:pt>
                <c:pt idx="41524">
                  <c:v>0.80632417824074076</c:v>
                </c:pt>
                <c:pt idx="41525">
                  <c:v>0.80632488425925919</c:v>
                </c:pt>
                <c:pt idx="41526">
                  <c:v>0.80632591435185186</c:v>
                </c:pt>
                <c:pt idx="41527">
                  <c:v>0.80632662037037039</c:v>
                </c:pt>
                <c:pt idx="41528">
                  <c:v>0.8063276620370371</c:v>
                </c:pt>
                <c:pt idx="41529">
                  <c:v>0.80632837962962967</c:v>
                </c:pt>
                <c:pt idx="41530">
                  <c:v>0.80632938657407405</c:v>
                </c:pt>
                <c:pt idx="41531">
                  <c:v>0.80633011574074065</c:v>
                </c:pt>
                <c:pt idx="41532">
                  <c:v>0.80633112268518525</c:v>
                </c:pt>
                <c:pt idx="41533">
                  <c:v>0.80633216435185184</c:v>
                </c:pt>
                <c:pt idx="41534">
                  <c:v>0.80633320601851854</c:v>
                </c:pt>
                <c:pt idx="41535">
                  <c:v>0.80633424768518525</c:v>
                </c:pt>
                <c:pt idx="41536">
                  <c:v>0.80633528935185195</c:v>
                </c:pt>
                <c:pt idx="41537">
                  <c:v>0.80633633101851843</c:v>
                </c:pt>
                <c:pt idx="41538">
                  <c:v>0.80633703703703707</c:v>
                </c:pt>
                <c:pt idx="41539">
                  <c:v>0.80633806712962963</c:v>
                </c:pt>
                <c:pt idx="41540">
                  <c:v>0.80633877314814806</c:v>
                </c:pt>
                <c:pt idx="41541">
                  <c:v>0.80633980324074084</c:v>
                </c:pt>
                <c:pt idx="41542">
                  <c:v>0.80634084490740732</c:v>
                </c:pt>
                <c:pt idx="41543">
                  <c:v>0.80634188657407402</c:v>
                </c:pt>
                <c:pt idx="41544">
                  <c:v>0.80634292824074072</c:v>
                </c:pt>
                <c:pt idx="41545">
                  <c:v>0.80634395833333328</c:v>
                </c:pt>
                <c:pt idx="41546">
                  <c:v>0.80634499999999998</c:v>
                </c:pt>
                <c:pt idx="41547">
                  <c:v>0.80634570601851852</c:v>
                </c:pt>
                <c:pt idx="41548">
                  <c:v>0.80634673611111118</c:v>
                </c:pt>
                <c:pt idx="41549">
                  <c:v>0.80634744212962961</c:v>
                </c:pt>
                <c:pt idx="41550">
                  <c:v>0.80634848379629631</c:v>
                </c:pt>
                <c:pt idx="41551">
                  <c:v>0.8063491782407407</c:v>
                </c:pt>
                <c:pt idx="41552">
                  <c:v>0.80635021990740741</c:v>
                </c:pt>
                <c:pt idx="41553">
                  <c:v>0.80635094907407412</c:v>
                </c:pt>
                <c:pt idx="41554">
                  <c:v>0.80635196759259253</c:v>
                </c:pt>
                <c:pt idx="41555">
                  <c:v>0.80635267361111118</c:v>
                </c:pt>
                <c:pt idx="41556">
                  <c:v>0.8063536921296296</c:v>
                </c:pt>
                <c:pt idx="41557">
                  <c:v>0.8063547337962963</c:v>
                </c:pt>
                <c:pt idx="41558">
                  <c:v>0.80635578703703714</c:v>
                </c:pt>
                <c:pt idx="41559">
                  <c:v>0.8063568171296297</c:v>
                </c:pt>
                <c:pt idx="41560">
                  <c:v>0.8063578587962964</c:v>
                </c:pt>
                <c:pt idx="41561">
                  <c:v>0.80635890046296288</c:v>
                </c:pt>
                <c:pt idx="41562">
                  <c:v>0.80635961805555556</c:v>
                </c:pt>
                <c:pt idx="41563">
                  <c:v>0.80636063657407409</c:v>
                </c:pt>
                <c:pt idx="41564">
                  <c:v>0.80636135416666666</c:v>
                </c:pt>
                <c:pt idx="41565">
                  <c:v>0.80636237268518529</c:v>
                </c:pt>
                <c:pt idx="41566">
                  <c:v>0.80636309027777775</c:v>
                </c:pt>
                <c:pt idx="41567">
                  <c:v>0.80636410879629628</c:v>
                </c:pt>
                <c:pt idx="41568">
                  <c:v>0.80636482638888884</c:v>
                </c:pt>
                <c:pt idx="41569">
                  <c:v>0.80636584490740748</c:v>
                </c:pt>
                <c:pt idx="41570">
                  <c:v>0.80636655092592591</c:v>
                </c:pt>
                <c:pt idx="41571">
                  <c:v>0.80636758101851846</c:v>
                </c:pt>
                <c:pt idx="41572">
                  <c:v>0.80636828703703711</c:v>
                </c:pt>
                <c:pt idx="41573">
                  <c:v>0.80636931712962967</c:v>
                </c:pt>
                <c:pt idx="41574">
                  <c:v>0.8063700231481481</c:v>
                </c:pt>
                <c:pt idx="41575">
                  <c:v>0.80637105324074076</c:v>
                </c:pt>
                <c:pt idx="41576">
                  <c:v>0.80637174768518516</c:v>
                </c:pt>
                <c:pt idx="41577">
                  <c:v>0.80637278935185186</c:v>
                </c:pt>
                <c:pt idx="41578">
                  <c:v>0.8063734953703704</c:v>
                </c:pt>
                <c:pt idx="41579">
                  <c:v>0.80637453703703699</c:v>
                </c:pt>
                <c:pt idx="41580">
                  <c:v>0.80637524305555563</c:v>
                </c:pt>
                <c:pt idx="41581">
                  <c:v>0.80637626157407405</c:v>
                </c:pt>
                <c:pt idx="41582">
                  <c:v>0.80637696759259259</c:v>
                </c:pt>
                <c:pt idx="41583">
                  <c:v>0.80637800925925929</c:v>
                </c:pt>
                <c:pt idx="41584">
                  <c:v>0.80637870370370368</c:v>
                </c:pt>
                <c:pt idx="41585">
                  <c:v>0.80637973379629635</c:v>
                </c:pt>
                <c:pt idx="41586">
                  <c:v>0.80638043981481478</c:v>
                </c:pt>
                <c:pt idx="41587">
                  <c:v>0.80638146990740733</c:v>
                </c:pt>
                <c:pt idx="41588">
                  <c:v>0.80638218750000001</c:v>
                </c:pt>
                <c:pt idx="41589">
                  <c:v>0.80638320601851854</c:v>
                </c:pt>
                <c:pt idx="41590">
                  <c:v>0.80638392361111111</c:v>
                </c:pt>
                <c:pt idx="41591">
                  <c:v>0.80638494212962952</c:v>
                </c:pt>
                <c:pt idx="41592">
                  <c:v>0.8063856597222222</c:v>
                </c:pt>
                <c:pt idx="41593">
                  <c:v>0.80638667824074073</c:v>
                </c:pt>
                <c:pt idx="41594">
                  <c:v>0.80638743055555562</c:v>
                </c:pt>
                <c:pt idx="41595">
                  <c:v>0.80638876157407413</c:v>
                </c:pt>
                <c:pt idx="41596">
                  <c:v>0.80638980324074072</c:v>
                </c:pt>
                <c:pt idx="41597">
                  <c:v>0.80639084490740742</c:v>
                </c:pt>
                <c:pt idx="41598">
                  <c:v>0.80639188657407412</c:v>
                </c:pt>
                <c:pt idx="41599">
                  <c:v>0.80639260416666669</c:v>
                </c:pt>
                <c:pt idx="41600">
                  <c:v>0.80639362268518522</c:v>
                </c:pt>
                <c:pt idx="41601">
                  <c:v>0.80639434027777768</c:v>
                </c:pt>
                <c:pt idx="41602">
                  <c:v>0.80639535879629631</c:v>
                </c:pt>
                <c:pt idx="41603">
                  <c:v>0.80639607638888888</c:v>
                </c:pt>
                <c:pt idx="41604">
                  <c:v>0.80639710648148144</c:v>
                </c:pt>
                <c:pt idx="41605">
                  <c:v>0.80639781250000009</c:v>
                </c:pt>
                <c:pt idx="41606">
                  <c:v>0.8063988310185185</c:v>
                </c:pt>
                <c:pt idx="41607">
                  <c:v>0.80639956018518522</c:v>
                </c:pt>
                <c:pt idx="41608">
                  <c:v>0.8064005671296296</c:v>
                </c:pt>
                <c:pt idx="41609">
                  <c:v>0.80640128472222228</c:v>
                </c:pt>
                <c:pt idx="41610">
                  <c:v>0.8064023032407408</c:v>
                </c:pt>
                <c:pt idx="41611">
                  <c:v>0.80640300925925923</c:v>
                </c:pt>
                <c:pt idx="41612">
                  <c:v>0.80640403935185179</c:v>
                </c:pt>
                <c:pt idx="41613">
                  <c:v>0.80640474537037043</c:v>
                </c:pt>
                <c:pt idx="41614">
                  <c:v>0.80640578703703703</c:v>
                </c:pt>
                <c:pt idx="41615">
                  <c:v>0.80640648148148142</c:v>
                </c:pt>
                <c:pt idx="41616">
                  <c:v>0.80640751157407398</c:v>
                </c:pt>
                <c:pt idx="41617">
                  <c:v>0.80640822916666666</c:v>
                </c:pt>
                <c:pt idx="41618">
                  <c:v>0.80640960648148141</c:v>
                </c:pt>
                <c:pt idx="41619">
                  <c:v>0.80641064814814811</c:v>
                </c:pt>
                <c:pt idx="41620">
                  <c:v>0.80641168981481481</c:v>
                </c:pt>
                <c:pt idx="41621">
                  <c:v>0.80641273148148152</c:v>
                </c:pt>
                <c:pt idx="41622">
                  <c:v>0.80641342592592602</c:v>
                </c:pt>
                <c:pt idx="41623">
                  <c:v>0.80641445601851858</c:v>
                </c:pt>
                <c:pt idx="41624">
                  <c:v>0.806415162037037</c:v>
                </c:pt>
                <c:pt idx="41625">
                  <c:v>0.80641619212962956</c:v>
                </c:pt>
                <c:pt idx="41626">
                  <c:v>0.80641689814814821</c:v>
                </c:pt>
                <c:pt idx="41627">
                  <c:v>0.80641793981481491</c:v>
                </c:pt>
                <c:pt idx="41628">
                  <c:v>0.80641864583333334</c:v>
                </c:pt>
                <c:pt idx="41629">
                  <c:v>0.80641967592592589</c:v>
                </c:pt>
                <c:pt idx="41630">
                  <c:v>0.8064203703703704</c:v>
                </c:pt>
                <c:pt idx="41631">
                  <c:v>0.80642140046296296</c:v>
                </c:pt>
                <c:pt idx="41632">
                  <c:v>0.80642210648148149</c:v>
                </c:pt>
                <c:pt idx="41633">
                  <c:v>0.80642313657407405</c:v>
                </c:pt>
                <c:pt idx="41634">
                  <c:v>0.80642385416666673</c:v>
                </c:pt>
                <c:pt idx="41635">
                  <c:v>0.80642487268518526</c:v>
                </c:pt>
                <c:pt idx="41636">
                  <c:v>0.80642557870370368</c:v>
                </c:pt>
                <c:pt idx="41637">
                  <c:v>0.80642662037037038</c:v>
                </c:pt>
                <c:pt idx="41638">
                  <c:v>0.80642731481481478</c:v>
                </c:pt>
                <c:pt idx="41639">
                  <c:v>0.80642834490740745</c:v>
                </c:pt>
                <c:pt idx="41640">
                  <c:v>0.80642939814814818</c:v>
                </c:pt>
                <c:pt idx="41641">
                  <c:v>0.80643009259259257</c:v>
                </c:pt>
                <c:pt idx="41642">
                  <c:v>0.80643078703703708</c:v>
                </c:pt>
                <c:pt idx="41643">
                  <c:v>0.80643182870370367</c:v>
                </c:pt>
                <c:pt idx="41644">
                  <c:v>0.80643253472222221</c:v>
                </c:pt>
                <c:pt idx="41645">
                  <c:v>0.80643357638888891</c:v>
                </c:pt>
                <c:pt idx="41646">
                  <c:v>0.8064342708333333</c:v>
                </c:pt>
                <c:pt idx="41647">
                  <c:v>0.80643530092592597</c:v>
                </c:pt>
                <c:pt idx="41648">
                  <c:v>0.80643599537037047</c:v>
                </c:pt>
                <c:pt idx="41649">
                  <c:v>0.80643702546296303</c:v>
                </c:pt>
                <c:pt idx="41650">
                  <c:v>0.80643773148148146</c:v>
                </c:pt>
                <c:pt idx="41651">
                  <c:v>0.80643876157407401</c:v>
                </c:pt>
                <c:pt idx="41652">
                  <c:v>0.80643947916666658</c:v>
                </c:pt>
                <c:pt idx="41653">
                  <c:v>0.80644050925925936</c:v>
                </c:pt>
                <c:pt idx="41654">
                  <c:v>0.80644121527777779</c:v>
                </c:pt>
                <c:pt idx="41655">
                  <c:v>0.80644224537037035</c:v>
                </c:pt>
                <c:pt idx="41656">
                  <c:v>0.806442951388889</c:v>
                </c:pt>
                <c:pt idx="41657">
                  <c:v>0.80644398148148155</c:v>
                </c:pt>
                <c:pt idx="41658">
                  <c:v>0.80644469907407412</c:v>
                </c:pt>
                <c:pt idx="41659">
                  <c:v>0.80644571759259254</c:v>
                </c:pt>
                <c:pt idx="41660">
                  <c:v>0.80644643518518511</c:v>
                </c:pt>
                <c:pt idx="41661">
                  <c:v>0.80644748842592595</c:v>
                </c:pt>
                <c:pt idx="41662">
                  <c:v>0.80644814814814814</c:v>
                </c:pt>
                <c:pt idx="41663">
                  <c:v>0.80644918981481484</c:v>
                </c:pt>
                <c:pt idx="41664">
                  <c:v>0.80644988425925923</c:v>
                </c:pt>
                <c:pt idx="41665">
                  <c:v>0.80645092592592593</c:v>
                </c:pt>
                <c:pt idx="41666">
                  <c:v>0.80645163194444447</c:v>
                </c:pt>
                <c:pt idx="41667">
                  <c:v>0.80645266203703703</c:v>
                </c:pt>
                <c:pt idx="41668">
                  <c:v>0.80645336805555556</c:v>
                </c:pt>
                <c:pt idx="41669">
                  <c:v>0.80645439814814812</c:v>
                </c:pt>
                <c:pt idx="41670">
                  <c:v>0.80645510416666666</c:v>
                </c:pt>
                <c:pt idx="41671">
                  <c:v>0.80645613425925922</c:v>
                </c:pt>
                <c:pt idx="41672">
                  <c:v>0.80645684027777775</c:v>
                </c:pt>
                <c:pt idx="41673">
                  <c:v>0.80645787037037042</c:v>
                </c:pt>
                <c:pt idx="41674">
                  <c:v>0.80645857638888885</c:v>
                </c:pt>
                <c:pt idx="41675">
                  <c:v>0.80645959490740748</c:v>
                </c:pt>
                <c:pt idx="41676">
                  <c:v>0.80646030092592591</c:v>
                </c:pt>
                <c:pt idx="41677">
                  <c:v>0.80646133101851847</c:v>
                </c:pt>
                <c:pt idx="41678">
                  <c:v>0.80646204861111104</c:v>
                </c:pt>
                <c:pt idx="41679">
                  <c:v>0.8064630787037036</c:v>
                </c:pt>
                <c:pt idx="41680">
                  <c:v>0.80646378472222224</c:v>
                </c:pt>
                <c:pt idx="41681">
                  <c:v>0.80646480324074077</c:v>
                </c:pt>
                <c:pt idx="41682">
                  <c:v>0.80646552083333323</c:v>
                </c:pt>
                <c:pt idx="41683">
                  <c:v>0.80646655092592601</c:v>
                </c:pt>
                <c:pt idx="41684">
                  <c:v>0.80646725694444443</c:v>
                </c:pt>
                <c:pt idx="41685">
                  <c:v>0.80646828703703699</c:v>
                </c:pt>
                <c:pt idx="41686">
                  <c:v>0.80646900462962956</c:v>
                </c:pt>
                <c:pt idx="41687">
                  <c:v>0.8064700231481482</c:v>
                </c:pt>
                <c:pt idx="41688">
                  <c:v>0.80647072916666662</c:v>
                </c:pt>
                <c:pt idx="41689">
                  <c:v>0.80647174768518515</c:v>
                </c:pt>
                <c:pt idx="41690">
                  <c:v>0.80647245370370368</c:v>
                </c:pt>
                <c:pt idx="41691">
                  <c:v>0.80647349537037039</c:v>
                </c:pt>
                <c:pt idx="41692">
                  <c:v>0.80647420138888892</c:v>
                </c:pt>
                <c:pt idx="41693">
                  <c:v>0.80647521990740734</c:v>
                </c:pt>
                <c:pt idx="41694">
                  <c:v>0.80647592592592598</c:v>
                </c:pt>
                <c:pt idx="41695">
                  <c:v>0.80647696759259258</c:v>
                </c:pt>
                <c:pt idx="41696">
                  <c:v>0.80647767361111111</c:v>
                </c:pt>
                <c:pt idx="41697">
                  <c:v>0.80647869212962953</c:v>
                </c:pt>
                <c:pt idx="41698">
                  <c:v>0.80647939814814817</c:v>
                </c:pt>
                <c:pt idx="41699">
                  <c:v>0.80648043981481488</c:v>
                </c:pt>
                <c:pt idx="41700">
                  <c:v>0.8064811458333333</c:v>
                </c:pt>
                <c:pt idx="41701">
                  <c:v>0.80648216435185194</c:v>
                </c:pt>
                <c:pt idx="41702">
                  <c:v>0.80648287037037036</c:v>
                </c:pt>
                <c:pt idx="41703">
                  <c:v>0.80648391203703707</c:v>
                </c:pt>
                <c:pt idx="41704">
                  <c:v>0.80648460648148157</c:v>
                </c:pt>
                <c:pt idx="41705">
                  <c:v>0.80648564814814805</c:v>
                </c:pt>
                <c:pt idx="41706">
                  <c:v>0.80648634259259255</c:v>
                </c:pt>
                <c:pt idx="41707">
                  <c:v>0.80648738425925925</c:v>
                </c:pt>
                <c:pt idx="41708">
                  <c:v>0.80648807870370376</c:v>
                </c:pt>
                <c:pt idx="41709">
                  <c:v>0.80648912037037046</c:v>
                </c:pt>
                <c:pt idx="41710">
                  <c:v>0.80648983796296303</c:v>
                </c:pt>
                <c:pt idx="41711">
                  <c:v>0.80649085648148144</c:v>
                </c:pt>
                <c:pt idx="41712">
                  <c:v>0.80649156250000009</c:v>
                </c:pt>
                <c:pt idx="41713">
                  <c:v>0.80649259259259265</c:v>
                </c:pt>
                <c:pt idx="41714">
                  <c:v>0.80649331018518522</c:v>
                </c:pt>
                <c:pt idx="41715">
                  <c:v>0.8064943171296296</c:v>
                </c:pt>
                <c:pt idx="41716">
                  <c:v>0.80649502314814814</c:v>
                </c:pt>
                <c:pt idx="41717">
                  <c:v>0.80649606481481484</c:v>
                </c:pt>
                <c:pt idx="41718">
                  <c:v>0.80649675925925923</c:v>
                </c:pt>
                <c:pt idx="41719">
                  <c:v>0.80649780092592593</c:v>
                </c:pt>
                <c:pt idx="41720">
                  <c:v>0.80649849537037044</c:v>
                </c:pt>
                <c:pt idx="41721">
                  <c:v>0.806499525462963</c:v>
                </c:pt>
                <c:pt idx="41722">
                  <c:v>0.80650023148148142</c:v>
                </c:pt>
                <c:pt idx="41723">
                  <c:v>0.80650126157407398</c:v>
                </c:pt>
                <c:pt idx="41724">
                  <c:v>0.80650197916666666</c:v>
                </c:pt>
                <c:pt idx="41725">
                  <c:v>0.80650299768518519</c:v>
                </c:pt>
                <c:pt idx="41726">
                  <c:v>0.80650369212962969</c:v>
                </c:pt>
                <c:pt idx="41727">
                  <c:v>0.80650473379629639</c:v>
                </c:pt>
                <c:pt idx="41728">
                  <c:v>0.80650543981481482</c:v>
                </c:pt>
                <c:pt idx="41729">
                  <c:v>0.80650646990740738</c:v>
                </c:pt>
                <c:pt idx="41730">
                  <c:v>0.80650716435185188</c:v>
                </c:pt>
                <c:pt idx="41731">
                  <c:v>0.80650819444444444</c:v>
                </c:pt>
                <c:pt idx="41732">
                  <c:v>0.80650891203703701</c:v>
                </c:pt>
                <c:pt idx="41733">
                  <c:v>0.80650994212962956</c:v>
                </c:pt>
                <c:pt idx="41734">
                  <c:v>0.80651064814814821</c:v>
                </c:pt>
                <c:pt idx="41735">
                  <c:v>0.80651167824074077</c:v>
                </c:pt>
                <c:pt idx="41736">
                  <c:v>0.8065123842592592</c:v>
                </c:pt>
                <c:pt idx="41737">
                  <c:v>0.80651341435185187</c:v>
                </c:pt>
                <c:pt idx="41738">
                  <c:v>0.8065141203703704</c:v>
                </c:pt>
                <c:pt idx="41739">
                  <c:v>0.80651515046296296</c:v>
                </c:pt>
                <c:pt idx="41740">
                  <c:v>0.80651586805555553</c:v>
                </c:pt>
                <c:pt idx="41741">
                  <c:v>0.80651688657407405</c:v>
                </c:pt>
                <c:pt idx="41742">
                  <c:v>0.80651759259259259</c:v>
                </c:pt>
                <c:pt idx="41743">
                  <c:v>0.80651862268518515</c:v>
                </c:pt>
                <c:pt idx="41744">
                  <c:v>0.80651932870370369</c:v>
                </c:pt>
                <c:pt idx="41745">
                  <c:v>0.80652035879629624</c:v>
                </c:pt>
                <c:pt idx="41746">
                  <c:v>0.80652106481481478</c:v>
                </c:pt>
                <c:pt idx="41747">
                  <c:v>0.80652209490740745</c:v>
                </c:pt>
                <c:pt idx="41748">
                  <c:v>0.80652280092592588</c:v>
                </c:pt>
                <c:pt idx="41749">
                  <c:v>0.80652383101851843</c:v>
                </c:pt>
                <c:pt idx="41750">
                  <c:v>0.80652453703703708</c:v>
                </c:pt>
                <c:pt idx="41751">
                  <c:v>0.80652556712962964</c:v>
                </c:pt>
                <c:pt idx="41752">
                  <c:v>0.80652627314814807</c:v>
                </c:pt>
                <c:pt idx="41753">
                  <c:v>0.80652730324074084</c:v>
                </c:pt>
                <c:pt idx="41754">
                  <c:v>0.8065280208333333</c:v>
                </c:pt>
                <c:pt idx="41755">
                  <c:v>0.80652903935185183</c:v>
                </c:pt>
                <c:pt idx="41756">
                  <c:v>0.80652974537037048</c:v>
                </c:pt>
                <c:pt idx="41757">
                  <c:v>0.80653078703703696</c:v>
                </c:pt>
                <c:pt idx="41758">
                  <c:v>0.8065314930555556</c:v>
                </c:pt>
                <c:pt idx="41759">
                  <c:v>0.80653252314814816</c:v>
                </c:pt>
                <c:pt idx="41760">
                  <c:v>0.80653325231481476</c:v>
                </c:pt>
                <c:pt idx="41761">
                  <c:v>0.80653425925925937</c:v>
                </c:pt>
                <c:pt idx="41762">
                  <c:v>0.80653498842592597</c:v>
                </c:pt>
                <c:pt idx="41763">
                  <c:v>0.80653599537037035</c:v>
                </c:pt>
                <c:pt idx="41764">
                  <c:v>0.806536701388889</c:v>
                </c:pt>
                <c:pt idx="41765">
                  <c:v>0.80653773148148156</c:v>
                </c:pt>
                <c:pt idx="41766">
                  <c:v>0.80653843749999998</c:v>
                </c:pt>
                <c:pt idx="41767">
                  <c:v>0.80653946759259254</c:v>
                </c:pt>
                <c:pt idx="41768">
                  <c:v>0.80654016203703705</c:v>
                </c:pt>
                <c:pt idx="41769">
                  <c:v>0.8065411921296296</c:v>
                </c:pt>
                <c:pt idx="41770">
                  <c:v>0.80654189814814814</c:v>
                </c:pt>
                <c:pt idx="41771">
                  <c:v>0.8065429282407407</c:v>
                </c:pt>
                <c:pt idx="41772">
                  <c:v>0.80654364583333338</c:v>
                </c:pt>
                <c:pt idx="41773">
                  <c:v>0.80654467592592594</c:v>
                </c:pt>
                <c:pt idx="41774">
                  <c:v>0.80654539351851851</c:v>
                </c:pt>
                <c:pt idx="41775">
                  <c:v>0.80654641203703703</c:v>
                </c:pt>
                <c:pt idx="41776">
                  <c:v>0.80654712962962971</c:v>
                </c:pt>
                <c:pt idx="41777">
                  <c:v>0.80654814814814813</c:v>
                </c:pt>
                <c:pt idx="41778">
                  <c:v>0.80654885416666666</c:v>
                </c:pt>
                <c:pt idx="41779">
                  <c:v>0.80654988425925922</c:v>
                </c:pt>
                <c:pt idx="41780">
                  <c:v>0.8065506018518519</c:v>
                </c:pt>
                <c:pt idx="41781">
                  <c:v>0.80655162037037043</c:v>
                </c:pt>
                <c:pt idx="41782">
                  <c:v>0.80655231481481471</c:v>
                </c:pt>
                <c:pt idx="41783">
                  <c:v>0.80655335648148141</c:v>
                </c:pt>
                <c:pt idx="41784">
                  <c:v>0.80655405092592591</c:v>
                </c:pt>
                <c:pt idx="41785">
                  <c:v>0.80655509259259262</c:v>
                </c:pt>
                <c:pt idx="41786">
                  <c:v>0.80655578703703712</c:v>
                </c:pt>
                <c:pt idx="41787">
                  <c:v>0.8065568287037036</c:v>
                </c:pt>
                <c:pt idx="41788">
                  <c:v>0.80655754629629628</c:v>
                </c:pt>
                <c:pt idx="41789">
                  <c:v>0.8065585648148148</c:v>
                </c:pt>
                <c:pt idx="41790">
                  <c:v>0.80655960648148151</c:v>
                </c:pt>
                <c:pt idx="41791">
                  <c:v>0.80656034722222225</c:v>
                </c:pt>
                <c:pt idx="41792">
                  <c:v>0.80656134259259249</c:v>
                </c:pt>
                <c:pt idx="41793">
                  <c:v>0.80656206018518517</c:v>
                </c:pt>
                <c:pt idx="41794">
                  <c:v>0.8065630787037037</c:v>
                </c:pt>
                <c:pt idx="41795">
                  <c:v>0.8065637731481482</c:v>
                </c:pt>
                <c:pt idx="41796">
                  <c:v>0.80656480324074076</c:v>
                </c:pt>
                <c:pt idx="41797">
                  <c:v>0.80656550925925929</c:v>
                </c:pt>
                <c:pt idx="41798">
                  <c:v>0.80656653935185185</c:v>
                </c:pt>
                <c:pt idx="41799">
                  <c:v>0.80656724537037039</c:v>
                </c:pt>
                <c:pt idx="41800">
                  <c:v>0.80656828703703709</c:v>
                </c:pt>
                <c:pt idx="41801">
                  <c:v>0.80656899305555552</c:v>
                </c:pt>
                <c:pt idx="41802">
                  <c:v>0.80657002314814807</c:v>
                </c:pt>
                <c:pt idx="41803">
                  <c:v>0.80657071759259258</c:v>
                </c:pt>
                <c:pt idx="41804">
                  <c:v>0.80657175925925928</c:v>
                </c:pt>
                <c:pt idx="41805">
                  <c:v>0.80657246527777771</c:v>
                </c:pt>
                <c:pt idx="41806">
                  <c:v>0.80657349537037037</c:v>
                </c:pt>
                <c:pt idx="41807">
                  <c:v>0.80657420138888891</c:v>
                </c:pt>
                <c:pt idx="41808">
                  <c:v>0.80657523148148147</c:v>
                </c:pt>
                <c:pt idx="41809">
                  <c:v>0.80657592592592586</c:v>
                </c:pt>
                <c:pt idx="41810">
                  <c:v>0.80657696759259256</c:v>
                </c:pt>
                <c:pt idx="41811">
                  <c:v>0.80657766203703707</c:v>
                </c:pt>
                <c:pt idx="41812">
                  <c:v>0.80657870370370377</c:v>
                </c:pt>
                <c:pt idx="41813">
                  <c:v>0.80657939814814805</c:v>
                </c:pt>
                <c:pt idx="41814">
                  <c:v>0.80658043981481475</c:v>
                </c:pt>
                <c:pt idx="41815">
                  <c:v>0.80658113425925926</c:v>
                </c:pt>
                <c:pt idx="41816">
                  <c:v>0.80658217592592596</c:v>
                </c:pt>
                <c:pt idx="41817">
                  <c:v>0.80658356481481475</c:v>
                </c:pt>
                <c:pt idx="41818">
                  <c:v>0.80658460648148145</c:v>
                </c:pt>
                <c:pt idx="41819">
                  <c:v>0.80658564814814815</c:v>
                </c:pt>
                <c:pt idx="41820">
                  <c:v>0.80658635416666657</c:v>
                </c:pt>
                <c:pt idx="41821">
                  <c:v>0.80658737268518521</c:v>
                </c:pt>
                <c:pt idx="41822">
                  <c:v>0.80658807870370364</c:v>
                </c:pt>
                <c:pt idx="41823">
                  <c:v>0.80658912037037034</c:v>
                </c:pt>
                <c:pt idx="41824">
                  <c:v>0.80658981481481484</c:v>
                </c:pt>
                <c:pt idx="41825">
                  <c:v>0.80659085648148154</c:v>
                </c:pt>
                <c:pt idx="41826">
                  <c:v>0.80659157407407411</c:v>
                </c:pt>
                <c:pt idx="41827">
                  <c:v>0.80659259259259253</c:v>
                </c:pt>
                <c:pt idx="41828">
                  <c:v>0.8065933101851851</c:v>
                </c:pt>
                <c:pt idx="41829">
                  <c:v>0.80659432870370373</c:v>
                </c:pt>
                <c:pt idx="41830">
                  <c:v>0.8065950462962963</c:v>
                </c:pt>
                <c:pt idx="41831">
                  <c:v>0.80659606481481483</c:v>
                </c:pt>
                <c:pt idx="41832">
                  <c:v>0.80659678240740751</c:v>
                </c:pt>
                <c:pt idx="41833">
                  <c:v>0.80659784722222216</c:v>
                </c:pt>
                <c:pt idx="41834">
                  <c:v>0.80659918981481482</c:v>
                </c:pt>
                <c:pt idx="41835">
                  <c:v>0.80660023148148152</c:v>
                </c:pt>
                <c:pt idx="41836">
                  <c:v>0.80660127314814822</c:v>
                </c:pt>
                <c:pt idx="41837">
                  <c:v>0.80660199074074068</c:v>
                </c:pt>
                <c:pt idx="41838">
                  <c:v>0.80660300925925921</c:v>
                </c:pt>
                <c:pt idx="41839">
                  <c:v>0.80660370370370371</c:v>
                </c:pt>
                <c:pt idx="41840">
                  <c:v>0.80660473379629627</c:v>
                </c:pt>
                <c:pt idx="41841">
                  <c:v>0.80660543981481492</c:v>
                </c:pt>
                <c:pt idx="41842">
                  <c:v>0.8066064814814814</c:v>
                </c:pt>
                <c:pt idx="41843">
                  <c:v>0.80660718750000004</c:v>
                </c:pt>
                <c:pt idx="41844">
                  <c:v>0.8066082175925926</c:v>
                </c:pt>
                <c:pt idx="41845">
                  <c:v>0.8066089467592592</c:v>
                </c:pt>
                <c:pt idx="41846">
                  <c:v>0.80660995370370381</c:v>
                </c:pt>
                <c:pt idx="41847">
                  <c:v>0.80661064814814809</c:v>
                </c:pt>
                <c:pt idx="41848">
                  <c:v>0.80661168981481479</c:v>
                </c:pt>
                <c:pt idx="41849">
                  <c:v>0.8066124189814815</c:v>
                </c:pt>
                <c:pt idx="41850">
                  <c:v>0.80661343749999992</c:v>
                </c:pt>
                <c:pt idx="41851">
                  <c:v>0.80661414351851857</c:v>
                </c:pt>
                <c:pt idx="41852">
                  <c:v>0.80661516203703698</c:v>
                </c:pt>
                <c:pt idx="41853">
                  <c:v>0.80661587962962955</c:v>
                </c:pt>
                <c:pt idx="41854">
                  <c:v>0.80661689814814819</c:v>
                </c:pt>
                <c:pt idx="41855">
                  <c:v>0.80661760416666661</c:v>
                </c:pt>
                <c:pt idx="41856">
                  <c:v>0.80661863425925928</c:v>
                </c:pt>
                <c:pt idx="41857">
                  <c:v>0.80661935185185174</c:v>
                </c:pt>
                <c:pt idx="41858">
                  <c:v>0.80662037037037038</c:v>
                </c:pt>
                <c:pt idx="41859">
                  <c:v>0.80662106481481477</c:v>
                </c:pt>
                <c:pt idx="41860">
                  <c:v>0.80662209490740733</c:v>
                </c:pt>
                <c:pt idx="41861">
                  <c:v>0.80662280092592598</c:v>
                </c:pt>
                <c:pt idx="41862">
                  <c:v>0.80662384259259257</c:v>
                </c:pt>
                <c:pt idx="41863">
                  <c:v>0.80662456018518514</c:v>
                </c:pt>
                <c:pt idx="41864">
                  <c:v>0.80662557870370366</c:v>
                </c:pt>
                <c:pt idx="41865">
                  <c:v>0.80662629629629634</c:v>
                </c:pt>
                <c:pt idx="41866">
                  <c:v>0.80662766203703706</c:v>
                </c:pt>
                <c:pt idx="41867">
                  <c:v>0.80662872685185183</c:v>
                </c:pt>
                <c:pt idx="41868">
                  <c:v>0.80662974537037035</c:v>
                </c:pt>
                <c:pt idx="41869">
                  <c:v>0.80663078703703706</c:v>
                </c:pt>
                <c:pt idx="41870">
                  <c:v>0.80663148148148156</c:v>
                </c:pt>
                <c:pt idx="41871">
                  <c:v>0.80663252314814804</c:v>
                </c:pt>
                <c:pt idx="41872">
                  <c:v>0.80663321759259254</c:v>
                </c:pt>
                <c:pt idx="41873">
                  <c:v>0.80663425925925925</c:v>
                </c:pt>
                <c:pt idx="41874">
                  <c:v>0.80663495370370375</c:v>
                </c:pt>
                <c:pt idx="41875">
                  <c:v>0.80663599537037045</c:v>
                </c:pt>
                <c:pt idx="41876">
                  <c:v>0.80663668981481484</c:v>
                </c:pt>
                <c:pt idx="41877">
                  <c:v>0.80663773148148143</c:v>
                </c:pt>
                <c:pt idx="41878">
                  <c:v>0.80663842592592594</c:v>
                </c:pt>
                <c:pt idx="41879">
                  <c:v>0.8066394560185185</c:v>
                </c:pt>
                <c:pt idx="41880">
                  <c:v>0.80664016203703703</c:v>
                </c:pt>
                <c:pt idx="41881">
                  <c:v>0.80664155092592582</c:v>
                </c:pt>
                <c:pt idx="41882">
                  <c:v>0.80664259259259252</c:v>
                </c:pt>
                <c:pt idx="41883">
                  <c:v>0.80664362268518508</c:v>
                </c:pt>
                <c:pt idx="41884">
                  <c:v>0.80664466435185178</c:v>
                </c:pt>
                <c:pt idx="41885">
                  <c:v>0.80664537037037043</c:v>
                </c:pt>
                <c:pt idx="41886">
                  <c:v>0.80664643518518508</c:v>
                </c:pt>
                <c:pt idx="41887">
                  <c:v>0.80664711805555556</c:v>
                </c:pt>
                <c:pt idx="41888">
                  <c:v>0.80664814814814811</c:v>
                </c:pt>
                <c:pt idx="41889">
                  <c:v>0.80664884259259262</c:v>
                </c:pt>
                <c:pt idx="41890">
                  <c:v>0.80664988425925932</c:v>
                </c:pt>
                <c:pt idx="41891">
                  <c:v>0.80665061342592592</c:v>
                </c:pt>
                <c:pt idx="41892">
                  <c:v>0.80665166666666666</c:v>
                </c:pt>
                <c:pt idx="41893">
                  <c:v>0.80665231481481481</c:v>
                </c:pt>
                <c:pt idx="41894">
                  <c:v>0.80665337962962969</c:v>
                </c:pt>
                <c:pt idx="41895">
                  <c:v>0.80665405092592601</c:v>
                </c:pt>
                <c:pt idx="41896">
                  <c:v>0.80665509259259249</c:v>
                </c:pt>
                <c:pt idx="41897">
                  <c:v>0.806655787037037</c:v>
                </c:pt>
                <c:pt idx="41898">
                  <c:v>0.80665681712962967</c:v>
                </c:pt>
                <c:pt idx="41899">
                  <c:v>0.80665754629629627</c:v>
                </c:pt>
                <c:pt idx="41900">
                  <c:v>0.8066585648148149</c:v>
                </c:pt>
                <c:pt idx="41901">
                  <c:v>0.80665925925925919</c:v>
                </c:pt>
                <c:pt idx="41902">
                  <c:v>0.80666030092592589</c:v>
                </c:pt>
                <c:pt idx="41903">
                  <c:v>0.80666100694444454</c:v>
                </c:pt>
                <c:pt idx="41904">
                  <c:v>0.80666203703703709</c:v>
                </c:pt>
                <c:pt idx="41905">
                  <c:v>0.80666273148148149</c:v>
                </c:pt>
                <c:pt idx="41906">
                  <c:v>0.80666376157407405</c:v>
                </c:pt>
                <c:pt idx="41907">
                  <c:v>0.80666446759259258</c:v>
                </c:pt>
                <c:pt idx="41908">
                  <c:v>0.80666549768518525</c:v>
                </c:pt>
                <c:pt idx="41909">
                  <c:v>0.80666620370370368</c:v>
                </c:pt>
                <c:pt idx="41910">
                  <c:v>0.80666724537037038</c:v>
                </c:pt>
                <c:pt idx="41911">
                  <c:v>0.80666793981481488</c:v>
                </c:pt>
                <c:pt idx="41912">
                  <c:v>0.80666896990740744</c:v>
                </c:pt>
                <c:pt idx="41913">
                  <c:v>0.80666968750000001</c:v>
                </c:pt>
                <c:pt idx="41914">
                  <c:v>0.80667071759259257</c:v>
                </c:pt>
                <c:pt idx="41915">
                  <c:v>0.80667141203703707</c:v>
                </c:pt>
                <c:pt idx="41916">
                  <c:v>0.80667246527777781</c:v>
                </c:pt>
                <c:pt idx="41917">
                  <c:v>0.80667384259259256</c:v>
                </c:pt>
                <c:pt idx="41918">
                  <c:v>0.80667487268518512</c:v>
                </c:pt>
                <c:pt idx="41919">
                  <c:v>0.80667592592592596</c:v>
                </c:pt>
                <c:pt idx="41920">
                  <c:v>0.80667664351851853</c:v>
                </c:pt>
                <c:pt idx="41921">
                  <c:v>0.80667766203703695</c:v>
                </c:pt>
                <c:pt idx="41922">
                  <c:v>0.80667835648148145</c:v>
                </c:pt>
                <c:pt idx="41923">
                  <c:v>0.80667939814814815</c:v>
                </c:pt>
                <c:pt idx="41924">
                  <c:v>0.80668043981481485</c:v>
                </c:pt>
                <c:pt idx="41925">
                  <c:v>0.80668113425925936</c:v>
                </c:pt>
                <c:pt idx="41926">
                  <c:v>0.80668186342592596</c:v>
                </c:pt>
                <c:pt idx="41927">
                  <c:v>0.80668287037037034</c:v>
                </c:pt>
                <c:pt idx="41928">
                  <c:v>0.80668356481481485</c:v>
                </c:pt>
                <c:pt idx="41929">
                  <c:v>0.8066845949074074</c:v>
                </c:pt>
                <c:pt idx="41930">
                  <c:v>0.80668530092592594</c:v>
                </c:pt>
                <c:pt idx="41931">
                  <c:v>0.80668634259259253</c:v>
                </c:pt>
                <c:pt idx="41932">
                  <c:v>0.80668703703703704</c:v>
                </c:pt>
                <c:pt idx="41933">
                  <c:v>0.80668807870370374</c:v>
                </c:pt>
                <c:pt idx="41934">
                  <c:v>0.80668885416666669</c:v>
                </c:pt>
                <c:pt idx="41935">
                  <c:v>0.80668981481481483</c:v>
                </c:pt>
                <c:pt idx="41936">
                  <c:v>0.80669055555555558</c:v>
                </c:pt>
                <c:pt idx="41937">
                  <c:v>0.80669153935185189</c:v>
                </c:pt>
                <c:pt idx="41938">
                  <c:v>0.80669224537037032</c:v>
                </c:pt>
                <c:pt idx="41939">
                  <c:v>0.80669327546296288</c:v>
                </c:pt>
                <c:pt idx="41940">
                  <c:v>0.80669398148148153</c:v>
                </c:pt>
                <c:pt idx="41941">
                  <c:v>0.80669501157407408</c:v>
                </c:pt>
                <c:pt idx="41942">
                  <c:v>0.80669575231481483</c:v>
                </c:pt>
                <c:pt idx="41943">
                  <c:v>0.80669674768518529</c:v>
                </c:pt>
                <c:pt idx="41944">
                  <c:v>0.80669745370370372</c:v>
                </c:pt>
                <c:pt idx="41945">
                  <c:v>0.80669854166666666</c:v>
                </c:pt>
                <c:pt idx="41946">
                  <c:v>0.8066998842592592</c:v>
                </c:pt>
                <c:pt idx="41947">
                  <c:v>0.8067009259259259</c:v>
                </c:pt>
                <c:pt idx="41948">
                  <c:v>0.80670196759259261</c:v>
                </c:pt>
                <c:pt idx="41949">
                  <c:v>0.80670270833333335</c:v>
                </c:pt>
                <c:pt idx="41950">
                  <c:v>0.80670369212962967</c:v>
                </c:pt>
                <c:pt idx="41951">
                  <c:v>0.80670439814814809</c:v>
                </c:pt>
                <c:pt idx="41952">
                  <c:v>0.80670542824074076</c:v>
                </c:pt>
                <c:pt idx="41953">
                  <c:v>0.80670615740740736</c:v>
                </c:pt>
                <c:pt idx="41954">
                  <c:v>0.806707175925926</c:v>
                </c:pt>
                <c:pt idx="41955">
                  <c:v>0.80670788194444443</c:v>
                </c:pt>
                <c:pt idx="41956">
                  <c:v>0.80670892361111113</c:v>
                </c:pt>
                <c:pt idx="41957">
                  <c:v>0.8067096412037037</c:v>
                </c:pt>
                <c:pt idx="41958">
                  <c:v>0.80671064814814819</c:v>
                </c:pt>
                <c:pt idx="41959">
                  <c:v>0.80671136574074076</c:v>
                </c:pt>
                <c:pt idx="41960">
                  <c:v>0.80671238425925929</c:v>
                </c:pt>
                <c:pt idx="41961">
                  <c:v>0.80671310185185174</c:v>
                </c:pt>
                <c:pt idx="41962">
                  <c:v>0.80671413194444452</c:v>
                </c:pt>
                <c:pt idx="41963">
                  <c:v>0.80671481481481477</c:v>
                </c:pt>
                <c:pt idx="41964">
                  <c:v>0.80671585648148147</c:v>
                </c:pt>
                <c:pt idx="41965">
                  <c:v>0.80671656250000001</c:v>
                </c:pt>
                <c:pt idx="41966">
                  <c:v>0.80671759259259257</c:v>
                </c:pt>
                <c:pt idx="41967">
                  <c:v>0.80671829861111111</c:v>
                </c:pt>
                <c:pt idx="41968">
                  <c:v>0.80671935185185184</c:v>
                </c:pt>
                <c:pt idx="41969">
                  <c:v>0.80672006944444441</c:v>
                </c:pt>
                <c:pt idx="41970">
                  <c:v>0.80672106481481487</c:v>
                </c:pt>
                <c:pt idx="41971">
                  <c:v>0.8067217708333333</c:v>
                </c:pt>
                <c:pt idx="41972">
                  <c:v>0.80672280092592585</c:v>
                </c:pt>
                <c:pt idx="41973">
                  <c:v>0.80672353009259268</c:v>
                </c:pt>
                <c:pt idx="41974">
                  <c:v>0.80672453703703706</c:v>
                </c:pt>
                <c:pt idx="41975">
                  <c:v>0.80672525462962963</c:v>
                </c:pt>
                <c:pt idx="41976">
                  <c:v>0.80672626157407412</c:v>
                </c:pt>
                <c:pt idx="41977">
                  <c:v>0.80672696759259255</c:v>
                </c:pt>
                <c:pt idx="41978">
                  <c:v>0.80672799768518522</c:v>
                </c:pt>
                <c:pt idx="41979">
                  <c:v>0.80672870370370375</c:v>
                </c:pt>
                <c:pt idx="41980">
                  <c:v>0.80672974537037045</c:v>
                </c:pt>
                <c:pt idx="41981">
                  <c:v>0.80673045138888888</c:v>
                </c:pt>
                <c:pt idx="41982">
                  <c:v>0.80673148148148144</c:v>
                </c:pt>
                <c:pt idx="41983">
                  <c:v>0.80673217592592594</c:v>
                </c:pt>
                <c:pt idx="41984">
                  <c:v>0.80673321759259264</c:v>
                </c:pt>
                <c:pt idx="41985">
                  <c:v>0.80673394675925925</c:v>
                </c:pt>
                <c:pt idx="41986">
                  <c:v>0.80673495370370374</c:v>
                </c:pt>
                <c:pt idx="41987">
                  <c:v>0.80673565972222228</c:v>
                </c:pt>
                <c:pt idx="41988">
                  <c:v>0.8067367129629629</c:v>
                </c:pt>
                <c:pt idx="41989">
                  <c:v>0.80673743055555558</c:v>
                </c:pt>
                <c:pt idx="41990">
                  <c:v>0.80673842592592593</c:v>
                </c:pt>
                <c:pt idx="41991">
                  <c:v>0.80673912037037043</c:v>
                </c:pt>
                <c:pt idx="41992">
                  <c:v>0.80674016203703702</c:v>
                </c:pt>
                <c:pt idx="41993">
                  <c:v>0.80674086805555556</c:v>
                </c:pt>
                <c:pt idx="41994">
                  <c:v>0.80674189814814812</c:v>
                </c:pt>
                <c:pt idx="41995">
                  <c:v>0.80674259259259262</c:v>
                </c:pt>
                <c:pt idx="41996">
                  <c:v>0.80674362268518518</c:v>
                </c:pt>
                <c:pt idx="41997">
                  <c:v>0.80674432870370361</c:v>
                </c:pt>
                <c:pt idx="41998">
                  <c:v>0.80674537037037031</c:v>
                </c:pt>
                <c:pt idx="41999">
                  <c:v>0.80674642361111104</c:v>
                </c:pt>
                <c:pt idx="42000">
                  <c:v>0.80674745370370371</c:v>
                </c:pt>
                <c:pt idx="42001">
                  <c:v>0.80674851851851859</c:v>
                </c:pt>
                <c:pt idx="42002">
                  <c:v>0.80674952546296297</c:v>
                </c:pt>
                <c:pt idx="42003">
                  <c:v>0.80675056712962956</c:v>
                </c:pt>
                <c:pt idx="42004">
                  <c:v>0.80675160879629626</c:v>
                </c:pt>
                <c:pt idx="42005">
                  <c:v>0.8067526620370371</c:v>
                </c:pt>
                <c:pt idx="42006">
                  <c:v>0.8067537037037037</c:v>
                </c:pt>
                <c:pt idx="42007">
                  <c:v>0.80675475694444454</c:v>
                </c:pt>
                <c:pt idx="42008">
                  <c:v>0.8067557870370371</c:v>
                </c:pt>
                <c:pt idx="42009">
                  <c:v>0.8067568287037038</c:v>
                </c:pt>
                <c:pt idx="42010">
                  <c:v>0.80675787037037028</c:v>
                </c:pt>
                <c:pt idx="42011">
                  <c:v>0.80675893518518516</c:v>
                </c:pt>
                <c:pt idx="42012">
                  <c:v>0.80675995370370368</c:v>
                </c:pt>
                <c:pt idx="42013">
                  <c:v>0.80676098379629624</c:v>
                </c:pt>
                <c:pt idx="42014">
                  <c:v>0.80676203703703697</c:v>
                </c:pt>
                <c:pt idx="42015">
                  <c:v>0.80676309027777782</c:v>
                </c:pt>
                <c:pt idx="42016">
                  <c:v>0.80676412037037037</c:v>
                </c:pt>
                <c:pt idx="42017">
                  <c:v>0.80676517361111111</c:v>
                </c:pt>
                <c:pt idx="42018">
                  <c:v>0.80676620370370367</c:v>
                </c:pt>
                <c:pt idx="42019">
                  <c:v>0.80676725694444451</c:v>
                </c:pt>
                <c:pt idx="42020">
                  <c:v>0.80676828703703707</c:v>
                </c:pt>
                <c:pt idx="42021">
                  <c:v>0.80676934027777769</c:v>
                </c:pt>
                <c:pt idx="42022">
                  <c:v>0.80677037037037047</c:v>
                </c:pt>
                <c:pt idx="42023">
                  <c:v>0.80677141203703695</c:v>
                </c:pt>
                <c:pt idx="42024">
                  <c:v>0.80677244212962973</c:v>
                </c:pt>
                <c:pt idx="42025">
                  <c:v>0.80677349537037035</c:v>
                </c:pt>
                <c:pt idx="42026">
                  <c:v>0.80677453703703705</c:v>
                </c:pt>
                <c:pt idx="42027">
                  <c:v>0.80677559027777779</c:v>
                </c:pt>
                <c:pt idx="42028">
                  <c:v>0.80677662037037035</c:v>
                </c:pt>
                <c:pt idx="42029">
                  <c:v>0.80677769675925937</c:v>
                </c:pt>
                <c:pt idx="42030">
                  <c:v>0.80677870370370375</c:v>
                </c:pt>
                <c:pt idx="42031">
                  <c:v>0.80677974537037034</c:v>
                </c:pt>
                <c:pt idx="42032">
                  <c:v>0.80678079861111118</c:v>
                </c:pt>
                <c:pt idx="42033">
                  <c:v>0.80678184027777788</c:v>
                </c:pt>
                <c:pt idx="42034">
                  <c:v>0.80678287037037044</c:v>
                </c:pt>
                <c:pt idx="42035">
                  <c:v>0.806783900462963</c:v>
                </c:pt>
                <c:pt idx="42036">
                  <c:v>0.80678495370370362</c:v>
                </c:pt>
                <c:pt idx="42037">
                  <c:v>0.8067860185185185</c:v>
                </c:pt>
                <c:pt idx="42038">
                  <c:v>0.80678703703703702</c:v>
                </c:pt>
                <c:pt idx="42039">
                  <c:v>0.80678809027777776</c:v>
                </c:pt>
                <c:pt idx="42040">
                  <c:v>0.80678912037037032</c:v>
                </c:pt>
                <c:pt idx="42041">
                  <c:v>0.80679016203703702</c:v>
                </c:pt>
                <c:pt idx="42042">
                  <c:v>0.80679120370370372</c:v>
                </c:pt>
                <c:pt idx="42043">
                  <c:v>0.80679225694444445</c:v>
                </c:pt>
                <c:pt idx="42044">
                  <c:v>0.80679328703703701</c:v>
                </c:pt>
                <c:pt idx="42045">
                  <c:v>0.80679435185185178</c:v>
                </c:pt>
                <c:pt idx="42046">
                  <c:v>0.80679570601851847</c:v>
                </c:pt>
                <c:pt idx="42047">
                  <c:v>0.80679675925925931</c:v>
                </c:pt>
                <c:pt idx="42048">
                  <c:v>0.8067978009259259</c:v>
                </c:pt>
                <c:pt idx="42049">
                  <c:v>0.8067988425925926</c:v>
                </c:pt>
                <c:pt idx="42050">
                  <c:v>0.80679991898148151</c:v>
                </c:pt>
                <c:pt idx="42051">
                  <c:v>0.806800925925926</c:v>
                </c:pt>
                <c:pt idx="42052">
                  <c:v>0.80680197916666663</c:v>
                </c:pt>
                <c:pt idx="42053">
                  <c:v>0.80680300925925919</c:v>
                </c:pt>
                <c:pt idx="42054">
                  <c:v>0.80680406250000003</c:v>
                </c:pt>
                <c:pt idx="42055">
                  <c:v>0.80680509259259259</c:v>
                </c:pt>
                <c:pt idx="42056">
                  <c:v>0.80680614583333332</c:v>
                </c:pt>
                <c:pt idx="42057">
                  <c:v>0.80680716435185185</c:v>
                </c:pt>
                <c:pt idx="42058">
                  <c:v>0.80680821759259258</c:v>
                </c:pt>
                <c:pt idx="42059">
                  <c:v>0.80680925925925928</c:v>
                </c:pt>
                <c:pt idx="42060">
                  <c:v>0.80681031250000002</c:v>
                </c:pt>
                <c:pt idx="42061">
                  <c:v>0.80681133101851854</c:v>
                </c:pt>
                <c:pt idx="42062">
                  <c:v>0.80681238425925927</c:v>
                </c:pt>
                <c:pt idx="42063">
                  <c:v>0.80681341435185183</c:v>
                </c:pt>
                <c:pt idx="42064">
                  <c:v>0.8068144791666666</c:v>
                </c:pt>
                <c:pt idx="42065">
                  <c:v>0.80681586805555561</c:v>
                </c:pt>
                <c:pt idx="42066">
                  <c:v>0.80681689814814816</c:v>
                </c:pt>
                <c:pt idx="42067">
                  <c:v>0.80681796296296293</c:v>
                </c:pt>
                <c:pt idx="42068">
                  <c:v>0.80681896990740742</c:v>
                </c:pt>
                <c:pt idx="42069">
                  <c:v>0.80682003472222219</c:v>
                </c:pt>
                <c:pt idx="42070">
                  <c:v>0.80682106481481475</c:v>
                </c:pt>
                <c:pt idx="42071">
                  <c:v>0.80682211805555559</c:v>
                </c:pt>
                <c:pt idx="42072">
                  <c:v>0.80682313657407401</c:v>
                </c:pt>
                <c:pt idx="42073">
                  <c:v>0.80682417824074071</c:v>
                </c:pt>
                <c:pt idx="42074">
                  <c:v>0.80682521990740741</c:v>
                </c:pt>
                <c:pt idx="42075">
                  <c:v>0.80682628472222229</c:v>
                </c:pt>
                <c:pt idx="42076">
                  <c:v>0.80682731481481484</c:v>
                </c:pt>
                <c:pt idx="42077">
                  <c:v>0.80682836805555558</c:v>
                </c:pt>
                <c:pt idx="42078">
                  <c:v>0.80682939814814814</c:v>
                </c:pt>
                <c:pt idx="42079">
                  <c:v>0.80683043981481484</c:v>
                </c:pt>
                <c:pt idx="42080">
                  <c:v>0.80683148148148154</c:v>
                </c:pt>
                <c:pt idx="42081">
                  <c:v>0.80683252314814824</c:v>
                </c:pt>
                <c:pt idx="42082">
                  <c:v>0.80683356481481472</c:v>
                </c:pt>
                <c:pt idx="42083">
                  <c:v>0.8068346296296296</c:v>
                </c:pt>
                <c:pt idx="42084">
                  <c:v>0.80683564814814812</c:v>
                </c:pt>
                <c:pt idx="42085">
                  <c:v>0.80683670138888886</c:v>
                </c:pt>
                <c:pt idx="42086">
                  <c:v>0.80683773148148141</c:v>
                </c:pt>
                <c:pt idx="42087">
                  <c:v>0.80683877314814811</c:v>
                </c:pt>
                <c:pt idx="42088">
                  <c:v>0.80683981481481482</c:v>
                </c:pt>
                <c:pt idx="42089">
                  <c:v>0.80684086805555555</c:v>
                </c:pt>
                <c:pt idx="42090">
                  <c:v>0.80684188657407407</c:v>
                </c:pt>
                <c:pt idx="42091">
                  <c:v>0.80684293981481481</c:v>
                </c:pt>
                <c:pt idx="42092">
                  <c:v>0.80684398148148151</c:v>
                </c:pt>
                <c:pt idx="42093">
                  <c:v>0.80684502314814821</c:v>
                </c:pt>
                <c:pt idx="42094">
                  <c:v>0.80684606481481491</c:v>
                </c:pt>
                <c:pt idx="42095">
                  <c:v>0.80684710648148139</c:v>
                </c:pt>
                <c:pt idx="42096">
                  <c:v>0.80684814814814809</c:v>
                </c:pt>
                <c:pt idx="42097">
                  <c:v>0.80684920138888883</c:v>
                </c:pt>
                <c:pt idx="42098">
                  <c:v>0.80685023148148149</c:v>
                </c:pt>
                <c:pt idx="42099">
                  <c:v>0.80685128472222223</c:v>
                </c:pt>
                <c:pt idx="42100">
                  <c:v>0.80685231481481479</c:v>
                </c:pt>
                <c:pt idx="42101">
                  <c:v>0.80685336805555552</c:v>
                </c:pt>
                <c:pt idx="42102">
                  <c:v>0.80685439814814819</c:v>
                </c:pt>
                <c:pt idx="42103">
                  <c:v>0.80685543981481478</c:v>
                </c:pt>
                <c:pt idx="42104">
                  <c:v>0.80685648148148148</c:v>
                </c:pt>
                <c:pt idx="42105">
                  <c:v>0.80685752314814818</c:v>
                </c:pt>
                <c:pt idx="42106">
                  <c:v>0.80685856481481488</c:v>
                </c:pt>
                <c:pt idx="42107">
                  <c:v>0.80685960648148158</c:v>
                </c:pt>
                <c:pt idx="42108">
                  <c:v>0.80686064814814806</c:v>
                </c:pt>
                <c:pt idx="42109">
                  <c:v>0.80686170138888891</c:v>
                </c:pt>
                <c:pt idx="42110">
                  <c:v>0.80686273148148147</c:v>
                </c:pt>
                <c:pt idx="42111">
                  <c:v>0.80686377314814817</c:v>
                </c:pt>
                <c:pt idx="42112">
                  <c:v>0.80686481481481476</c:v>
                </c:pt>
                <c:pt idx="42113">
                  <c:v>0.80686584490740743</c:v>
                </c:pt>
                <c:pt idx="42114">
                  <c:v>0.80686689814814816</c:v>
                </c:pt>
                <c:pt idx="42115">
                  <c:v>0.80686793981481486</c:v>
                </c:pt>
                <c:pt idx="42116">
                  <c:v>0.80686898148148145</c:v>
                </c:pt>
                <c:pt idx="42117">
                  <c:v>0.80687002314814815</c:v>
                </c:pt>
                <c:pt idx="42118">
                  <c:v>0.80687106481481485</c:v>
                </c:pt>
                <c:pt idx="42119">
                  <c:v>0.80687211805555548</c:v>
                </c:pt>
                <c:pt idx="42120">
                  <c:v>0.80687314814814826</c:v>
                </c:pt>
                <c:pt idx="42121">
                  <c:v>0.80687420138888888</c:v>
                </c:pt>
                <c:pt idx="42122">
                  <c:v>0.80687523148148144</c:v>
                </c:pt>
                <c:pt idx="42123">
                  <c:v>0.80687633101851841</c:v>
                </c:pt>
                <c:pt idx="42124">
                  <c:v>0.8068773032407407</c:v>
                </c:pt>
                <c:pt idx="42125">
                  <c:v>0.80687835648148143</c:v>
                </c:pt>
                <c:pt idx="42126">
                  <c:v>0.80687939814814813</c:v>
                </c:pt>
                <c:pt idx="42127">
                  <c:v>0.80688043981481483</c:v>
                </c:pt>
                <c:pt idx="42128">
                  <c:v>0.80688148148148153</c:v>
                </c:pt>
                <c:pt idx="42129">
                  <c:v>0.80688252314814812</c:v>
                </c:pt>
                <c:pt idx="42130">
                  <c:v>0.80688356481481482</c:v>
                </c:pt>
                <c:pt idx="42131">
                  <c:v>0.80688461805555545</c:v>
                </c:pt>
                <c:pt idx="42132">
                  <c:v>0.80688564814814823</c:v>
                </c:pt>
                <c:pt idx="42133">
                  <c:v>0.80688670138888885</c:v>
                </c:pt>
                <c:pt idx="42134">
                  <c:v>0.80688773148148141</c:v>
                </c:pt>
                <c:pt idx="42135">
                  <c:v>0.80688876157407396</c:v>
                </c:pt>
                <c:pt idx="42136">
                  <c:v>0.80689015046296297</c:v>
                </c:pt>
                <c:pt idx="42137">
                  <c:v>0.80689119212962968</c:v>
                </c:pt>
                <c:pt idx="42138">
                  <c:v>0.8068922453703703</c:v>
                </c:pt>
                <c:pt idx="42139">
                  <c:v>0.80689329861111114</c:v>
                </c:pt>
                <c:pt idx="42140">
                  <c:v>0.80689431712962956</c:v>
                </c:pt>
                <c:pt idx="42141">
                  <c:v>0.8068953703703704</c:v>
                </c:pt>
                <c:pt idx="42142">
                  <c:v>0.80689641203703699</c:v>
                </c:pt>
                <c:pt idx="42143">
                  <c:v>0.80689745370370369</c:v>
                </c:pt>
                <c:pt idx="42144">
                  <c:v>0.80689850694444443</c:v>
                </c:pt>
                <c:pt idx="42145">
                  <c:v>0.8068995370370371</c:v>
                </c:pt>
                <c:pt idx="42146">
                  <c:v>0.80690056712962965</c:v>
                </c:pt>
                <c:pt idx="42147">
                  <c:v>0.80690160879629635</c:v>
                </c:pt>
                <c:pt idx="42148">
                  <c:v>0.80690266203703709</c:v>
                </c:pt>
                <c:pt idx="42149">
                  <c:v>0.80690370370370379</c:v>
                </c:pt>
                <c:pt idx="42150">
                  <c:v>0.80690474537037027</c:v>
                </c:pt>
                <c:pt idx="42151">
                  <c:v>0.80690578703703697</c:v>
                </c:pt>
                <c:pt idx="42152">
                  <c:v>0.8069068402777777</c:v>
                </c:pt>
                <c:pt idx="42153">
                  <c:v>0.80690787037037037</c:v>
                </c:pt>
                <c:pt idx="42154">
                  <c:v>0.80690891203703696</c:v>
                </c:pt>
                <c:pt idx="42155">
                  <c:v>0.80690995370370366</c:v>
                </c:pt>
                <c:pt idx="42156">
                  <c:v>0.80691099537037037</c:v>
                </c:pt>
                <c:pt idx="42157">
                  <c:v>0.80691202546296292</c:v>
                </c:pt>
                <c:pt idx="42158">
                  <c:v>0.80691306712962962</c:v>
                </c:pt>
                <c:pt idx="42159">
                  <c:v>0.80691412037037036</c:v>
                </c:pt>
                <c:pt idx="42160">
                  <c:v>0.80691516203703706</c:v>
                </c:pt>
                <c:pt idx="42161">
                  <c:v>0.80691620370370376</c:v>
                </c:pt>
                <c:pt idx="42162">
                  <c:v>0.80691725694444438</c:v>
                </c:pt>
                <c:pt idx="42163">
                  <c:v>0.80691828703703694</c:v>
                </c:pt>
                <c:pt idx="42164">
                  <c:v>0.80691932870370364</c:v>
                </c:pt>
                <c:pt idx="42165">
                  <c:v>0.80692037037037034</c:v>
                </c:pt>
                <c:pt idx="42166">
                  <c:v>0.80692141203703704</c:v>
                </c:pt>
                <c:pt idx="42167">
                  <c:v>0.80692245370370363</c:v>
                </c:pt>
                <c:pt idx="42168">
                  <c:v>0.8069234837962963</c:v>
                </c:pt>
                <c:pt idx="42169">
                  <c:v>0.80692453703703704</c:v>
                </c:pt>
                <c:pt idx="42170">
                  <c:v>0.80692557870370374</c:v>
                </c:pt>
                <c:pt idx="42171">
                  <c:v>0.80692662037037044</c:v>
                </c:pt>
                <c:pt idx="42172">
                  <c:v>0.8069276851851851</c:v>
                </c:pt>
                <c:pt idx="42173">
                  <c:v>0.80692870370370373</c:v>
                </c:pt>
                <c:pt idx="42174">
                  <c:v>0.80692974537037043</c:v>
                </c:pt>
                <c:pt idx="42175">
                  <c:v>0.80693078703703713</c:v>
                </c:pt>
                <c:pt idx="42176">
                  <c:v>0.80693182870370361</c:v>
                </c:pt>
                <c:pt idx="42177">
                  <c:v>0.80693287037037031</c:v>
                </c:pt>
                <c:pt idx="42178">
                  <c:v>0.80693391203703702</c:v>
                </c:pt>
                <c:pt idx="42179">
                  <c:v>0.80693495370370372</c:v>
                </c:pt>
                <c:pt idx="42180">
                  <c:v>0.80693599537037031</c:v>
                </c:pt>
                <c:pt idx="42181">
                  <c:v>0.80693703703703701</c:v>
                </c:pt>
                <c:pt idx="42182">
                  <c:v>0.80693809027777785</c:v>
                </c:pt>
                <c:pt idx="42183">
                  <c:v>0.80693913194444444</c:v>
                </c:pt>
                <c:pt idx="42184">
                  <c:v>0.80694017361111114</c:v>
                </c:pt>
                <c:pt idx="42185">
                  <c:v>0.8069412037037037</c:v>
                </c:pt>
                <c:pt idx="42186">
                  <c:v>0.80694226851851847</c:v>
                </c:pt>
                <c:pt idx="42187">
                  <c:v>0.8069432870370371</c:v>
                </c:pt>
                <c:pt idx="42188">
                  <c:v>0.80694432870370381</c:v>
                </c:pt>
                <c:pt idx="42189">
                  <c:v>0.80694537037037029</c:v>
                </c:pt>
                <c:pt idx="42190">
                  <c:v>0.80694640046296306</c:v>
                </c:pt>
                <c:pt idx="42191">
                  <c:v>0.80694745370370369</c:v>
                </c:pt>
                <c:pt idx="42192">
                  <c:v>0.8069485300925926</c:v>
                </c:pt>
                <c:pt idx="42193">
                  <c:v>0.80694953703703698</c:v>
                </c:pt>
                <c:pt idx="42194">
                  <c:v>0.80695057870370368</c:v>
                </c:pt>
                <c:pt idx="42195">
                  <c:v>0.80695162037037038</c:v>
                </c:pt>
                <c:pt idx="42196">
                  <c:v>0.80695266203703708</c:v>
                </c:pt>
                <c:pt idx="42197">
                  <c:v>0.80695370370370367</c:v>
                </c:pt>
                <c:pt idx="42198">
                  <c:v>0.80695474537037037</c:v>
                </c:pt>
                <c:pt idx="42199">
                  <c:v>0.80695577546296293</c:v>
                </c:pt>
                <c:pt idx="42200">
                  <c:v>0.80695682870370378</c:v>
                </c:pt>
                <c:pt idx="42201">
                  <c:v>0.80695787037037048</c:v>
                </c:pt>
                <c:pt idx="42202">
                  <c:v>0.80695891203703696</c:v>
                </c:pt>
                <c:pt idx="42203">
                  <c:v>0.80695995370370366</c:v>
                </c:pt>
                <c:pt idx="42204">
                  <c:v>0.80696099537037036</c:v>
                </c:pt>
                <c:pt idx="42205">
                  <c:v>0.80696203703703706</c:v>
                </c:pt>
                <c:pt idx="42206">
                  <c:v>0.80696306712962962</c:v>
                </c:pt>
                <c:pt idx="42207">
                  <c:v>0.80696410879629632</c:v>
                </c:pt>
                <c:pt idx="42208">
                  <c:v>0.80696516203703705</c:v>
                </c:pt>
                <c:pt idx="42209">
                  <c:v>0.80696620370370375</c:v>
                </c:pt>
                <c:pt idx="42210">
                  <c:v>0.80696724537037035</c:v>
                </c:pt>
                <c:pt idx="42211">
                  <c:v>0.80696828703703705</c:v>
                </c:pt>
                <c:pt idx="42212">
                  <c:v>0.80696932870370375</c:v>
                </c:pt>
                <c:pt idx="42213">
                  <c:v>0.80697037037037045</c:v>
                </c:pt>
                <c:pt idx="42214">
                  <c:v>0.80697141203703693</c:v>
                </c:pt>
                <c:pt idx="42215">
                  <c:v>0.80697245370370363</c:v>
                </c:pt>
                <c:pt idx="42216">
                  <c:v>0.80697348379629619</c:v>
                </c:pt>
                <c:pt idx="42217">
                  <c:v>0.80697453703703703</c:v>
                </c:pt>
                <c:pt idx="42218">
                  <c:v>0.80697557870370373</c:v>
                </c:pt>
                <c:pt idx="42219">
                  <c:v>0.80697662037037032</c:v>
                </c:pt>
                <c:pt idx="42220">
                  <c:v>0.80697765046296299</c:v>
                </c:pt>
                <c:pt idx="42221">
                  <c:v>0.80697870370370373</c:v>
                </c:pt>
                <c:pt idx="42222">
                  <c:v>0.80697975694444446</c:v>
                </c:pt>
                <c:pt idx="42223">
                  <c:v>0.80698082175925923</c:v>
                </c:pt>
                <c:pt idx="42224">
                  <c:v>0.80698181712962969</c:v>
                </c:pt>
                <c:pt idx="42225">
                  <c:v>0.80698287037037042</c:v>
                </c:pt>
                <c:pt idx="42226">
                  <c:v>0.80698390046296298</c:v>
                </c:pt>
                <c:pt idx="42227">
                  <c:v>0.8069849537037036</c:v>
                </c:pt>
                <c:pt idx="42228">
                  <c:v>0.8069859953703703</c:v>
                </c:pt>
                <c:pt idx="42229">
                  <c:v>0.80698702546296286</c:v>
                </c:pt>
                <c:pt idx="42230">
                  <c:v>0.80698806712962956</c:v>
                </c:pt>
                <c:pt idx="42231">
                  <c:v>0.80698910879629626</c:v>
                </c:pt>
                <c:pt idx="42232">
                  <c:v>0.80699017361111114</c:v>
                </c:pt>
                <c:pt idx="42233">
                  <c:v>0.8069912037037037</c:v>
                </c:pt>
                <c:pt idx="42234">
                  <c:v>0.80699223379629625</c:v>
                </c:pt>
                <c:pt idx="42235">
                  <c:v>0.80699327546296296</c:v>
                </c:pt>
                <c:pt idx="42236">
                  <c:v>0.80699432870370369</c:v>
                </c:pt>
                <c:pt idx="42237">
                  <c:v>0.80699537037037039</c:v>
                </c:pt>
                <c:pt idx="42238">
                  <c:v>0.80699642361111101</c:v>
                </c:pt>
                <c:pt idx="42239">
                  <c:v>0.80699745370370379</c:v>
                </c:pt>
                <c:pt idx="42240">
                  <c:v>0.80699849537037027</c:v>
                </c:pt>
                <c:pt idx="42241">
                  <c:v>0.80699953703703697</c:v>
                </c:pt>
                <c:pt idx="42242">
                  <c:v>0.80700057870370367</c:v>
                </c:pt>
                <c:pt idx="42243">
                  <c:v>0.80700162037037038</c:v>
                </c:pt>
                <c:pt idx="42244">
                  <c:v>0.80700265046296293</c:v>
                </c:pt>
                <c:pt idx="42245">
                  <c:v>0.80700369212962964</c:v>
                </c:pt>
                <c:pt idx="42246">
                  <c:v>0.80700473379629623</c:v>
                </c:pt>
                <c:pt idx="42247">
                  <c:v>0.80700578703703707</c:v>
                </c:pt>
                <c:pt idx="42248">
                  <c:v>0.80700682870370377</c:v>
                </c:pt>
                <c:pt idx="42249">
                  <c:v>0.80700787037037036</c:v>
                </c:pt>
                <c:pt idx="42250">
                  <c:v>0.80700890046296303</c:v>
                </c:pt>
                <c:pt idx="42251">
                  <c:v>0.80700994212962962</c:v>
                </c:pt>
                <c:pt idx="42252">
                  <c:v>0.80701098379629632</c:v>
                </c:pt>
                <c:pt idx="42253">
                  <c:v>0.80701203703703694</c:v>
                </c:pt>
                <c:pt idx="42254">
                  <c:v>0.80701309027777779</c:v>
                </c:pt>
                <c:pt idx="42255">
                  <c:v>0.80701412037037035</c:v>
                </c:pt>
                <c:pt idx="42256">
                  <c:v>0.80701517361111108</c:v>
                </c:pt>
                <c:pt idx="42257">
                  <c:v>0.80701619212962961</c:v>
                </c:pt>
                <c:pt idx="42258">
                  <c:v>0.80701723379629631</c:v>
                </c:pt>
                <c:pt idx="42259">
                  <c:v>0.80701828703703704</c:v>
                </c:pt>
                <c:pt idx="42260">
                  <c:v>0.80701932870370374</c:v>
                </c:pt>
                <c:pt idx="42261">
                  <c:v>0.80702037037037044</c:v>
                </c:pt>
                <c:pt idx="42262">
                  <c:v>0.80702141203703703</c:v>
                </c:pt>
                <c:pt idx="42263">
                  <c:v>0.80702245370370373</c:v>
                </c:pt>
                <c:pt idx="42264">
                  <c:v>0.80702349537037044</c:v>
                </c:pt>
                <c:pt idx="42265">
                  <c:v>0.80702453703703714</c:v>
                </c:pt>
                <c:pt idx="42266">
                  <c:v>0.8070255671296297</c:v>
                </c:pt>
                <c:pt idx="42267">
                  <c:v>0.80702662037037032</c:v>
                </c:pt>
                <c:pt idx="42268">
                  <c:v>0.80702765046296288</c:v>
                </c:pt>
                <c:pt idx="42269">
                  <c:v>0.80702869212962958</c:v>
                </c:pt>
                <c:pt idx="42270">
                  <c:v>0.80702975694444445</c:v>
                </c:pt>
                <c:pt idx="42271">
                  <c:v>0.80703077546296298</c:v>
                </c:pt>
                <c:pt idx="42272">
                  <c:v>0.80703181712962957</c:v>
                </c:pt>
                <c:pt idx="42273">
                  <c:v>0.80703285879629627</c:v>
                </c:pt>
                <c:pt idx="42274">
                  <c:v>0.80703390046296297</c:v>
                </c:pt>
                <c:pt idx="42275">
                  <c:v>0.80703495370370371</c:v>
                </c:pt>
                <c:pt idx="42276">
                  <c:v>0.80703599537037041</c:v>
                </c:pt>
                <c:pt idx="42277">
                  <c:v>0.80703703703703711</c:v>
                </c:pt>
                <c:pt idx="42278">
                  <c:v>0.80703806712962967</c:v>
                </c:pt>
                <c:pt idx="42279">
                  <c:v>0.80703910879629637</c:v>
                </c:pt>
                <c:pt idx="42280">
                  <c:v>0.80704015046296307</c:v>
                </c:pt>
                <c:pt idx="42281">
                  <c:v>0.80704119212962955</c:v>
                </c:pt>
                <c:pt idx="42282">
                  <c:v>0.80704223379629625</c:v>
                </c:pt>
                <c:pt idx="42283">
                  <c:v>0.80704328703703698</c:v>
                </c:pt>
                <c:pt idx="42284">
                  <c:v>0.80704432870370368</c:v>
                </c:pt>
                <c:pt idx="42285">
                  <c:v>0.80704548611111104</c:v>
                </c:pt>
                <c:pt idx="42286">
                  <c:v>0.80704641203703709</c:v>
                </c:pt>
                <c:pt idx="42287">
                  <c:v>0.80704744212962964</c:v>
                </c:pt>
                <c:pt idx="42288">
                  <c:v>0.80704849537037038</c:v>
                </c:pt>
                <c:pt idx="42289">
                  <c:v>0.80704953703703708</c:v>
                </c:pt>
                <c:pt idx="42290">
                  <c:v>0.80705056712962964</c:v>
                </c:pt>
                <c:pt idx="42291">
                  <c:v>0.80705160879629634</c:v>
                </c:pt>
                <c:pt idx="42292">
                  <c:v>0.80705266203703696</c:v>
                </c:pt>
                <c:pt idx="42293">
                  <c:v>0.80705369212962952</c:v>
                </c:pt>
                <c:pt idx="42294">
                  <c:v>0.80705474537037036</c:v>
                </c:pt>
                <c:pt idx="42295">
                  <c:v>0.80705578703703706</c:v>
                </c:pt>
                <c:pt idx="42296">
                  <c:v>0.80705682870370365</c:v>
                </c:pt>
                <c:pt idx="42297">
                  <c:v>0.80705787037037036</c:v>
                </c:pt>
                <c:pt idx="42298">
                  <c:v>0.80705891203703706</c:v>
                </c:pt>
                <c:pt idx="42299">
                  <c:v>0.80705995370370376</c:v>
                </c:pt>
                <c:pt idx="42300">
                  <c:v>0.80706101851851841</c:v>
                </c:pt>
                <c:pt idx="42301">
                  <c:v>0.80706202546296302</c:v>
                </c:pt>
                <c:pt idx="42302">
                  <c:v>0.80706306712962961</c:v>
                </c:pt>
                <c:pt idx="42303">
                  <c:v>0.80706412037037045</c:v>
                </c:pt>
                <c:pt idx="42304">
                  <c:v>0.80706516203703693</c:v>
                </c:pt>
                <c:pt idx="42305">
                  <c:v>0.80706620370370363</c:v>
                </c:pt>
                <c:pt idx="42306">
                  <c:v>0.80706724537037033</c:v>
                </c:pt>
                <c:pt idx="42307">
                  <c:v>0.80706828703703704</c:v>
                </c:pt>
                <c:pt idx="42308">
                  <c:v>0.80706931712962959</c:v>
                </c:pt>
                <c:pt idx="42309">
                  <c:v>0.80707037037037033</c:v>
                </c:pt>
                <c:pt idx="42310">
                  <c:v>0.80707141203703703</c:v>
                </c:pt>
                <c:pt idx="42311">
                  <c:v>0.80707244212962959</c:v>
                </c:pt>
                <c:pt idx="42312">
                  <c:v>0.80707348379629629</c:v>
                </c:pt>
                <c:pt idx="42313">
                  <c:v>0.80707452546296299</c:v>
                </c:pt>
                <c:pt idx="42314">
                  <c:v>0.80707561342592593</c:v>
                </c:pt>
                <c:pt idx="42315">
                  <c:v>0.80707660879629628</c:v>
                </c:pt>
                <c:pt idx="42316">
                  <c:v>0.80707765046296298</c:v>
                </c:pt>
                <c:pt idx="42317">
                  <c:v>0.80707869212962968</c:v>
                </c:pt>
                <c:pt idx="42318">
                  <c:v>0.80707973379629638</c:v>
                </c:pt>
                <c:pt idx="42319">
                  <c:v>0.80708078703703701</c:v>
                </c:pt>
                <c:pt idx="42320">
                  <c:v>0.80708182870370371</c:v>
                </c:pt>
                <c:pt idx="42321">
                  <c:v>0.8070828703703703</c:v>
                </c:pt>
                <c:pt idx="42322">
                  <c:v>0.80708390046296297</c:v>
                </c:pt>
                <c:pt idx="42323">
                  <c:v>0.80708494212962967</c:v>
                </c:pt>
                <c:pt idx="42324">
                  <c:v>0.80708598379629626</c:v>
                </c:pt>
                <c:pt idx="42325">
                  <c:v>0.8070870370370371</c:v>
                </c:pt>
                <c:pt idx="42326">
                  <c:v>0.80708807870370369</c:v>
                </c:pt>
                <c:pt idx="42327">
                  <c:v>0.80708912037037039</c:v>
                </c:pt>
                <c:pt idx="42328">
                  <c:v>0.80709015046296295</c:v>
                </c:pt>
                <c:pt idx="42329">
                  <c:v>0.80709119212962965</c:v>
                </c:pt>
                <c:pt idx="42330">
                  <c:v>0.80709225694444442</c:v>
                </c:pt>
                <c:pt idx="42331">
                  <c:v>0.80709327546296306</c:v>
                </c:pt>
                <c:pt idx="42332">
                  <c:v>0.80709431712962953</c:v>
                </c:pt>
                <c:pt idx="42333">
                  <c:v>0.80709535879629624</c:v>
                </c:pt>
                <c:pt idx="42334">
                  <c:v>0.80709640046296294</c:v>
                </c:pt>
                <c:pt idx="42335">
                  <c:v>0.80709744212962964</c:v>
                </c:pt>
                <c:pt idx="42336">
                  <c:v>0.80709848379629623</c:v>
                </c:pt>
                <c:pt idx="42337">
                  <c:v>0.80709953703703707</c:v>
                </c:pt>
                <c:pt idx="42338">
                  <c:v>0.80710056712962963</c:v>
                </c:pt>
                <c:pt idx="42339">
                  <c:v>0.80710195601851853</c:v>
                </c:pt>
                <c:pt idx="42340">
                  <c:v>0.80710299768518512</c:v>
                </c:pt>
                <c:pt idx="42341">
                  <c:v>0.80710405092592596</c:v>
                </c:pt>
                <c:pt idx="42342">
                  <c:v>0.80710542824074072</c:v>
                </c:pt>
                <c:pt idx="42343">
                  <c:v>0.80710648148148145</c:v>
                </c:pt>
                <c:pt idx="42344">
                  <c:v>0.80710751157407401</c:v>
                </c:pt>
                <c:pt idx="42345">
                  <c:v>0.80710855324074071</c:v>
                </c:pt>
                <c:pt idx="42346">
                  <c:v>0.80710959490740741</c:v>
                </c:pt>
                <c:pt idx="42347">
                  <c:v>0.80711064814814815</c:v>
                </c:pt>
                <c:pt idx="42348">
                  <c:v>0.80711203703703704</c:v>
                </c:pt>
                <c:pt idx="42349">
                  <c:v>0.8071130671296296</c:v>
                </c:pt>
                <c:pt idx="42350">
                  <c:v>0.80711412037037034</c:v>
                </c:pt>
                <c:pt idx="42351">
                  <c:v>0.807115150462963</c:v>
                </c:pt>
                <c:pt idx="42352">
                  <c:v>0.80711620370370374</c:v>
                </c:pt>
                <c:pt idx="42353">
                  <c:v>0.8071172337962963</c:v>
                </c:pt>
                <c:pt idx="42354">
                  <c:v>0.807118275462963</c:v>
                </c:pt>
                <c:pt idx="42355">
                  <c:v>0.80711932870370362</c:v>
                </c:pt>
                <c:pt idx="42356">
                  <c:v>0.8071203587962964</c:v>
                </c:pt>
                <c:pt idx="42357">
                  <c:v>0.80712140046296288</c:v>
                </c:pt>
                <c:pt idx="42358">
                  <c:v>0.80712244212962958</c:v>
                </c:pt>
                <c:pt idx="42359">
                  <c:v>0.80712348379629628</c:v>
                </c:pt>
                <c:pt idx="42360">
                  <c:v>0.80712452546296298</c:v>
                </c:pt>
                <c:pt idx="42361">
                  <c:v>0.80712557870370372</c:v>
                </c:pt>
                <c:pt idx="42362">
                  <c:v>0.80712660879629627</c:v>
                </c:pt>
                <c:pt idx="42363">
                  <c:v>0.80712766203703701</c:v>
                </c:pt>
                <c:pt idx="42364">
                  <c:v>0.80712869212962968</c:v>
                </c:pt>
                <c:pt idx="42365">
                  <c:v>0.80712973379629627</c:v>
                </c:pt>
                <c:pt idx="42366">
                  <c:v>0.80713077546296297</c:v>
                </c:pt>
                <c:pt idx="42367">
                  <c:v>0.80713181712962967</c:v>
                </c:pt>
                <c:pt idx="42368">
                  <c:v>0.80713287037037029</c:v>
                </c:pt>
                <c:pt idx="42369">
                  <c:v>0.80713391203703699</c:v>
                </c:pt>
                <c:pt idx="42370">
                  <c:v>0.80713495370370369</c:v>
                </c:pt>
                <c:pt idx="42371">
                  <c:v>0.80713598379629625</c:v>
                </c:pt>
                <c:pt idx="42372">
                  <c:v>0.80713702546296295</c:v>
                </c:pt>
                <c:pt idx="42373">
                  <c:v>0.80713806712962965</c:v>
                </c:pt>
                <c:pt idx="42374">
                  <c:v>0.80713915509259249</c:v>
                </c:pt>
                <c:pt idx="42375">
                  <c:v>0.80714015046296295</c:v>
                </c:pt>
                <c:pt idx="42376">
                  <c:v>0.80714119212962965</c:v>
                </c:pt>
                <c:pt idx="42377">
                  <c:v>0.80714223379629635</c:v>
                </c:pt>
                <c:pt idx="42378">
                  <c:v>0.80714327546296294</c:v>
                </c:pt>
                <c:pt idx="42379">
                  <c:v>0.80714431712962964</c:v>
                </c:pt>
                <c:pt idx="42380">
                  <c:v>0.80714535879629634</c:v>
                </c:pt>
                <c:pt idx="42381">
                  <c:v>0.80714640046296304</c:v>
                </c:pt>
                <c:pt idx="42382">
                  <c:v>0.80714745370370367</c:v>
                </c:pt>
                <c:pt idx="42383">
                  <c:v>0.80714848379629622</c:v>
                </c:pt>
                <c:pt idx="42384">
                  <c:v>0.80714952546296292</c:v>
                </c:pt>
                <c:pt idx="42385">
                  <c:v>0.80715056712962963</c:v>
                </c:pt>
                <c:pt idx="42386">
                  <c:v>0.80715162037037036</c:v>
                </c:pt>
                <c:pt idx="42387">
                  <c:v>0.80715265046296292</c:v>
                </c:pt>
                <c:pt idx="42388">
                  <c:v>0.80715369212962962</c:v>
                </c:pt>
                <c:pt idx="42389">
                  <c:v>0.80715473379629632</c:v>
                </c:pt>
                <c:pt idx="42390">
                  <c:v>0.80715578703703705</c:v>
                </c:pt>
                <c:pt idx="42391">
                  <c:v>0.80715681712962961</c:v>
                </c:pt>
                <c:pt idx="42392">
                  <c:v>0.80715785879629631</c:v>
                </c:pt>
                <c:pt idx="42393">
                  <c:v>0.80715890046296301</c:v>
                </c:pt>
                <c:pt idx="42394">
                  <c:v>0.80716001157407413</c:v>
                </c:pt>
                <c:pt idx="42395">
                  <c:v>0.80716099537037034</c:v>
                </c:pt>
                <c:pt idx="42396">
                  <c:v>0.8071620254629629</c:v>
                </c:pt>
                <c:pt idx="42397">
                  <c:v>0.8071634143518519</c:v>
                </c:pt>
                <c:pt idx="42398">
                  <c:v>0.80716446759259253</c:v>
                </c:pt>
                <c:pt idx="42399">
                  <c:v>0.80716549768518508</c:v>
                </c:pt>
                <c:pt idx="42400">
                  <c:v>0.80716652777777786</c:v>
                </c:pt>
                <c:pt idx="42401">
                  <c:v>0.80716758101851849</c:v>
                </c:pt>
                <c:pt idx="42402">
                  <c:v>0.80716863425925922</c:v>
                </c:pt>
                <c:pt idx="42403">
                  <c:v>0.80716967592592592</c:v>
                </c:pt>
                <c:pt idx="42404">
                  <c:v>0.80717070601851848</c:v>
                </c:pt>
                <c:pt idx="42405">
                  <c:v>0.80717174768518518</c:v>
                </c:pt>
                <c:pt idx="42406">
                  <c:v>0.80717280092592592</c:v>
                </c:pt>
                <c:pt idx="42407">
                  <c:v>0.80717383101851858</c:v>
                </c:pt>
                <c:pt idx="42408">
                  <c:v>0.80717493055555556</c:v>
                </c:pt>
                <c:pt idx="42409">
                  <c:v>0.80717591435185188</c:v>
                </c:pt>
                <c:pt idx="42410">
                  <c:v>0.8071769675925925</c:v>
                </c:pt>
                <c:pt idx="42411">
                  <c:v>0.80717799768518528</c:v>
                </c:pt>
                <c:pt idx="42412">
                  <c:v>0.8071790509259259</c:v>
                </c:pt>
                <c:pt idx="42413">
                  <c:v>0.80718008101851846</c:v>
                </c:pt>
                <c:pt idx="42414">
                  <c:v>0.80718113425925919</c:v>
                </c:pt>
                <c:pt idx="42415">
                  <c:v>0.80718216435185186</c:v>
                </c:pt>
                <c:pt idx="42416">
                  <c:v>0.80718320601851845</c:v>
                </c:pt>
                <c:pt idx="42417">
                  <c:v>0.8071842592592593</c:v>
                </c:pt>
                <c:pt idx="42418">
                  <c:v>0.80718528935185185</c:v>
                </c:pt>
                <c:pt idx="42419">
                  <c:v>0.80718633101851855</c:v>
                </c:pt>
                <c:pt idx="42420">
                  <c:v>0.80718738425925929</c:v>
                </c:pt>
                <c:pt idx="42421">
                  <c:v>0.80718842592592599</c:v>
                </c:pt>
                <c:pt idx="42422">
                  <c:v>0.80718945601851855</c:v>
                </c:pt>
                <c:pt idx="42423">
                  <c:v>0.80719084490740745</c:v>
                </c:pt>
                <c:pt idx="42424">
                  <c:v>0.80719189814814818</c:v>
                </c:pt>
                <c:pt idx="42425">
                  <c:v>0.80719292824074074</c:v>
                </c:pt>
                <c:pt idx="42426">
                  <c:v>0.80719398148148158</c:v>
                </c:pt>
                <c:pt idx="42427">
                  <c:v>0.80719501157407414</c:v>
                </c:pt>
                <c:pt idx="42428">
                  <c:v>0.80719605324074084</c:v>
                </c:pt>
                <c:pt idx="42429">
                  <c:v>0.80719710648148146</c:v>
                </c:pt>
                <c:pt idx="42430">
                  <c:v>0.8071981597222222</c:v>
                </c:pt>
                <c:pt idx="42431">
                  <c:v>0.80719917824074072</c:v>
                </c:pt>
                <c:pt idx="42432">
                  <c:v>0.80720021990740742</c:v>
                </c:pt>
                <c:pt idx="42433">
                  <c:v>0.80720126157407401</c:v>
                </c:pt>
                <c:pt idx="42434">
                  <c:v>0.80720231481481486</c:v>
                </c:pt>
                <c:pt idx="42435">
                  <c:v>0.80720334490740742</c:v>
                </c:pt>
                <c:pt idx="42436">
                  <c:v>0.80720437499999997</c:v>
                </c:pt>
                <c:pt idx="42437">
                  <c:v>0.80720541666666668</c:v>
                </c:pt>
                <c:pt idx="42438">
                  <c:v>0.80720646990740741</c:v>
                </c:pt>
                <c:pt idx="42439">
                  <c:v>0.80720749999999997</c:v>
                </c:pt>
                <c:pt idx="42440">
                  <c:v>0.80720854166666667</c:v>
                </c:pt>
                <c:pt idx="42441">
                  <c:v>0.80720958333333337</c:v>
                </c:pt>
                <c:pt idx="42442">
                  <c:v>0.80721062500000007</c:v>
                </c:pt>
                <c:pt idx="42443">
                  <c:v>0.80721166666666677</c:v>
                </c:pt>
                <c:pt idx="42444">
                  <c:v>0.80721270833333325</c:v>
                </c:pt>
                <c:pt idx="42445">
                  <c:v>0.80721374999999995</c:v>
                </c:pt>
                <c:pt idx="42446">
                  <c:v>0.80721479166666665</c:v>
                </c:pt>
                <c:pt idx="42447">
                  <c:v>0.80721583333333335</c:v>
                </c:pt>
                <c:pt idx="42448">
                  <c:v>0.80721687499999994</c:v>
                </c:pt>
                <c:pt idx="42449">
                  <c:v>0.80721791666666665</c:v>
                </c:pt>
                <c:pt idx="42450">
                  <c:v>0.80721895833333335</c:v>
                </c:pt>
                <c:pt idx="42451">
                  <c:v>0.80722001157407408</c:v>
                </c:pt>
                <c:pt idx="42452">
                  <c:v>0.80722105324074078</c:v>
                </c:pt>
                <c:pt idx="42453">
                  <c:v>0.80722209490740748</c:v>
                </c:pt>
                <c:pt idx="42454">
                  <c:v>0.80722312500000004</c:v>
                </c:pt>
                <c:pt idx="42455">
                  <c:v>0.80722416666666674</c:v>
                </c:pt>
                <c:pt idx="42456">
                  <c:v>0.80722520833333322</c:v>
                </c:pt>
                <c:pt idx="42457">
                  <c:v>0.80722624999999992</c:v>
                </c:pt>
                <c:pt idx="42458">
                  <c:v>0.80722729166666662</c:v>
                </c:pt>
                <c:pt idx="42459">
                  <c:v>0.8072283564814815</c:v>
                </c:pt>
                <c:pt idx="42460">
                  <c:v>0.80722938657407406</c:v>
                </c:pt>
                <c:pt idx="42461">
                  <c:v>0.80723042824074076</c:v>
                </c:pt>
                <c:pt idx="42462">
                  <c:v>0.80723146990740746</c:v>
                </c:pt>
                <c:pt idx="42463">
                  <c:v>0.8072325231481482</c:v>
                </c:pt>
                <c:pt idx="42464">
                  <c:v>0.80723355324074075</c:v>
                </c:pt>
                <c:pt idx="42465">
                  <c:v>0.80723459490740745</c:v>
                </c:pt>
                <c:pt idx="42466">
                  <c:v>0.80723563657407416</c:v>
                </c:pt>
                <c:pt idx="42467">
                  <c:v>0.80723667824074063</c:v>
                </c:pt>
                <c:pt idx="42468">
                  <c:v>0.80723773148148148</c:v>
                </c:pt>
                <c:pt idx="42469">
                  <c:v>0.80723876157407404</c:v>
                </c:pt>
                <c:pt idx="42470">
                  <c:v>0.80723980324074074</c:v>
                </c:pt>
                <c:pt idx="42471">
                  <c:v>0.80724084490740744</c:v>
                </c:pt>
                <c:pt idx="42472">
                  <c:v>0.80724188657407403</c:v>
                </c:pt>
                <c:pt idx="42473">
                  <c:v>0.80724292824074073</c:v>
                </c:pt>
                <c:pt idx="42474">
                  <c:v>0.80724396990740743</c:v>
                </c:pt>
                <c:pt idx="42475">
                  <c:v>0.80724501157407413</c:v>
                </c:pt>
                <c:pt idx="42476">
                  <c:v>0.80724605324074072</c:v>
                </c:pt>
                <c:pt idx="42477">
                  <c:v>0.80724709490740743</c:v>
                </c:pt>
                <c:pt idx="42478">
                  <c:v>0.80724848379629632</c:v>
                </c:pt>
                <c:pt idx="42479">
                  <c:v>0.80724952546296302</c:v>
                </c:pt>
                <c:pt idx="42480">
                  <c:v>0.80725056712962961</c:v>
                </c:pt>
                <c:pt idx="42481">
                  <c:v>0.80725162037037046</c:v>
                </c:pt>
                <c:pt idx="42482">
                  <c:v>0.80725265046296302</c:v>
                </c:pt>
                <c:pt idx="42483">
                  <c:v>0.80725369212962972</c:v>
                </c:pt>
                <c:pt idx="42484">
                  <c:v>0.8072547337962962</c:v>
                </c:pt>
                <c:pt idx="42485">
                  <c:v>0.80725578703703704</c:v>
                </c:pt>
                <c:pt idx="42486">
                  <c:v>0.8072568171296296</c:v>
                </c:pt>
                <c:pt idx="42487">
                  <c:v>0.80725787037037033</c:v>
                </c:pt>
                <c:pt idx="42488">
                  <c:v>0.80725890046296289</c:v>
                </c:pt>
                <c:pt idx="42489">
                  <c:v>0.80725994212962959</c:v>
                </c:pt>
                <c:pt idx="42490">
                  <c:v>0.80726098379629629</c:v>
                </c:pt>
                <c:pt idx="42491">
                  <c:v>0.807262025462963</c:v>
                </c:pt>
                <c:pt idx="42492">
                  <c:v>0.80726307870370373</c:v>
                </c:pt>
                <c:pt idx="42493">
                  <c:v>0.80726412037037043</c:v>
                </c:pt>
                <c:pt idx="42494">
                  <c:v>0.80726516203703713</c:v>
                </c:pt>
                <c:pt idx="42495">
                  <c:v>0.80726619212962969</c:v>
                </c:pt>
                <c:pt idx="42496">
                  <c:v>0.80726723379629639</c:v>
                </c:pt>
                <c:pt idx="42497">
                  <c:v>0.80726827546296287</c:v>
                </c:pt>
                <c:pt idx="42498">
                  <c:v>0.80726935185185189</c:v>
                </c:pt>
                <c:pt idx="42499">
                  <c:v>0.80727035879629627</c:v>
                </c:pt>
                <c:pt idx="42500">
                  <c:v>0.80727140046296297</c:v>
                </c:pt>
                <c:pt idx="42501">
                  <c:v>0.80727244212962956</c:v>
                </c:pt>
                <c:pt idx="42502">
                  <c:v>0.80727348379629627</c:v>
                </c:pt>
                <c:pt idx="42503">
                  <c:v>0.80727452546296297</c:v>
                </c:pt>
                <c:pt idx="42504">
                  <c:v>0.80727556712962967</c:v>
                </c:pt>
                <c:pt idx="42505">
                  <c:v>0.80727660879629637</c:v>
                </c:pt>
                <c:pt idx="42506">
                  <c:v>0.80727765046296296</c:v>
                </c:pt>
                <c:pt idx="42507">
                  <c:v>0.807279050925926</c:v>
                </c:pt>
                <c:pt idx="42508">
                  <c:v>0.80728008101851856</c:v>
                </c:pt>
                <c:pt idx="42509">
                  <c:v>0.80728113425925929</c:v>
                </c:pt>
                <c:pt idx="42510">
                  <c:v>0.80728216435185185</c:v>
                </c:pt>
                <c:pt idx="42511">
                  <c:v>0.80728320601851855</c:v>
                </c:pt>
                <c:pt idx="42512">
                  <c:v>0.80728425925925917</c:v>
                </c:pt>
                <c:pt idx="42513">
                  <c:v>0.80728530092592587</c:v>
                </c:pt>
                <c:pt idx="42514">
                  <c:v>0.80728633101851843</c:v>
                </c:pt>
                <c:pt idx="42515">
                  <c:v>0.80728737268518513</c:v>
                </c:pt>
                <c:pt idx="42516">
                  <c:v>0.80728841435185184</c:v>
                </c:pt>
                <c:pt idx="42517">
                  <c:v>0.80728945601851854</c:v>
                </c:pt>
                <c:pt idx="42518">
                  <c:v>0.80729049768518513</c:v>
                </c:pt>
                <c:pt idx="42519">
                  <c:v>0.80729153935185183</c:v>
                </c:pt>
                <c:pt idx="42520">
                  <c:v>0.80729258101851853</c:v>
                </c:pt>
                <c:pt idx="42521">
                  <c:v>0.80729362268518523</c:v>
                </c:pt>
                <c:pt idx="42522">
                  <c:v>0.80729466435185182</c:v>
                </c:pt>
                <c:pt idx="42523">
                  <c:v>0.80729571759259267</c:v>
                </c:pt>
                <c:pt idx="42524">
                  <c:v>0.80729674768518522</c:v>
                </c:pt>
                <c:pt idx="42525">
                  <c:v>0.80729781249999999</c:v>
                </c:pt>
                <c:pt idx="42526">
                  <c:v>0.80729884259259255</c:v>
                </c:pt>
                <c:pt idx="42527">
                  <c:v>0.8072998726851851</c:v>
                </c:pt>
                <c:pt idx="42528">
                  <c:v>0.80730092592592595</c:v>
                </c:pt>
                <c:pt idx="42529">
                  <c:v>0.80730195601851851</c:v>
                </c:pt>
                <c:pt idx="42530">
                  <c:v>0.80730299768518521</c:v>
                </c:pt>
                <c:pt idx="42531">
                  <c:v>0.80730371527777789</c:v>
                </c:pt>
                <c:pt idx="42532">
                  <c:v>0.8073047337962963</c:v>
                </c:pt>
                <c:pt idx="42533">
                  <c:v>0.807305775462963</c:v>
                </c:pt>
                <c:pt idx="42534">
                  <c:v>0.80730681712962971</c:v>
                </c:pt>
                <c:pt idx="42535">
                  <c:v>0.80730785879629641</c:v>
                </c:pt>
                <c:pt idx="42536">
                  <c:v>0.80730890046296289</c:v>
                </c:pt>
                <c:pt idx="42537">
                  <c:v>0.80730994212962959</c:v>
                </c:pt>
                <c:pt idx="42538">
                  <c:v>0.80731098379629629</c:v>
                </c:pt>
                <c:pt idx="42539">
                  <c:v>0.80731202546296299</c:v>
                </c:pt>
                <c:pt idx="42540">
                  <c:v>0.80731306712962958</c:v>
                </c:pt>
                <c:pt idx="42541">
                  <c:v>0.80731410879629628</c:v>
                </c:pt>
                <c:pt idx="42542">
                  <c:v>0.80731515046296298</c:v>
                </c:pt>
                <c:pt idx="42543">
                  <c:v>0.80731619212962968</c:v>
                </c:pt>
                <c:pt idx="42544">
                  <c:v>0.80731723379629627</c:v>
                </c:pt>
                <c:pt idx="42545">
                  <c:v>0.80731827546296298</c:v>
                </c:pt>
                <c:pt idx="42546">
                  <c:v>0.80731931712962968</c:v>
                </c:pt>
                <c:pt idx="42547">
                  <c:v>0.80732035879629638</c:v>
                </c:pt>
                <c:pt idx="42548">
                  <c:v>0.80732140046296286</c:v>
                </c:pt>
                <c:pt idx="42549">
                  <c:v>0.80732244212962956</c:v>
                </c:pt>
                <c:pt idx="42550">
                  <c:v>0.80732348379629626</c:v>
                </c:pt>
                <c:pt idx="42551">
                  <c:v>0.80732464120370373</c:v>
                </c:pt>
                <c:pt idx="42552">
                  <c:v>0.80732556712962966</c:v>
                </c:pt>
                <c:pt idx="42553">
                  <c:v>0.8073266203703704</c:v>
                </c:pt>
                <c:pt idx="42554">
                  <c:v>0.80732765046296295</c:v>
                </c:pt>
                <c:pt idx="42555">
                  <c:v>0.80732869212962965</c:v>
                </c:pt>
                <c:pt idx="42556">
                  <c:v>0.80732974537037039</c:v>
                </c:pt>
                <c:pt idx="42557">
                  <c:v>0.80733077546296295</c:v>
                </c:pt>
                <c:pt idx="42558">
                  <c:v>0.80733181712962965</c:v>
                </c:pt>
                <c:pt idx="42559">
                  <c:v>0.80733285879629635</c:v>
                </c:pt>
                <c:pt idx="42560">
                  <c:v>0.80733390046296305</c:v>
                </c:pt>
                <c:pt idx="42561">
                  <c:v>0.80733494212962953</c:v>
                </c:pt>
                <c:pt idx="42562">
                  <c:v>0.80733634259259268</c:v>
                </c:pt>
                <c:pt idx="42563">
                  <c:v>0.80733738425925916</c:v>
                </c:pt>
                <c:pt idx="42564">
                  <c:v>0.80733842592592586</c:v>
                </c:pt>
                <c:pt idx="42565">
                  <c:v>0.80733945601851842</c:v>
                </c:pt>
                <c:pt idx="42566">
                  <c:v>0.80734049768518512</c:v>
                </c:pt>
                <c:pt idx="42567">
                  <c:v>0.80734153935185182</c:v>
                </c:pt>
                <c:pt idx="42568">
                  <c:v>0.80734258101851852</c:v>
                </c:pt>
                <c:pt idx="42569">
                  <c:v>0.80734396990740731</c:v>
                </c:pt>
                <c:pt idx="42570">
                  <c:v>0.80734501157407401</c:v>
                </c:pt>
                <c:pt idx="42571">
                  <c:v>0.80734605324074071</c:v>
                </c:pt>
                <c:pt idx="42572">
                  <c:v>0.80734710648148145</c:v>
                </c:pt>
                <c:pt idx="42573">
                  <c:v>0.80734814814814815</c:v>
                </c:pt>
                <c:pt idx="42574">
                  <c:v>0.80734886574074072</c:v>
                </c:pt>
                <c:pt idx="42575">
                  <c:v>0.80734989583333328</c:v>
                </c:pt>
                <c:pt idx="42576">
                  <c:v>0.80735091435185191</c:v>
                </c:pt>
                <c:pt idx="42577">
                  <c:v>0.80735195601851861</c:v>
                </c:pt>
                <c:pt idx="42578">
                  <c:v>0.80735300925925924</c:v>
                </c:pt>
                <c:pt idx="42579">
                  <c:v>0.80735403935185179</c:v>
                </c:pt>
                <c:pt idx="42580">
                  <c:v>0.80735508101851849</c:v>
                </c:pt>
                <c:pt idx="42581">
                  <c:v>0.80735613425925923</c:v>
                </c:pt>
                <c:pt idx="42582">
                  <c:v>0.80735718750000007</c:v>
                </c:pt>
                <c:pt idx="42583">
                  <c:v>0.80735820601851849</c:v>
                </c:pt>
                <c:pt idx="42584">
                  <c:v>0.80735924768518519</c:v>
                </c:pt>
                <c:pt idx="42585">
                  <c:v>0.80736028935185189</c:v>
                </c:pt>
                <c:pt idx="42586">
                  <c:v>0.80736133101851859</c:v>
                </c:pt>
                <c:pt idx="42587">
                  <c:v>0.80736237268518518</c:v>
                </c:pt>
                <c:pt idx="42588">
                  <c:v>0.80736341435185188</c:v>
                </c:pt>
                <c:pt idx="42589">
                  <c:v>0.80736445601851858</c:v>
                </c:pt>
                <c:pt idx="42590">
                  <c:v>0.80736549768518528</c:v>
                </c:pt>
                <c:pt idx="42591">
                  <c:v>0.80736653935185176</c:v>
                </c:pt>
                <c:pt idx="42592">
                  <c:v>0.80736758101851847</c:v>
                </c:pt>
                <c:pt idx="42593">
                  <c:v>0.80736862268518517</c:v>
                </c:pt>
                <c:pt idx="42594">
                  <c:v>0.80736966435185187</c:v>
                </c:pt>
                <c:pt idx="42595">
                  <c:v>0.8073707175925926</c:v>
                </c:pt>
                <c:pt idx="42596">
                  <c:v>0.80737174768518516</c:v>
                </c:pt>
                <c:pt idx="42597">
                  <c:v>0.80737278935185186</c:v>
                </c:pt>
                <c:pt idx="42598">
                  <c:v>0.80737383101851856</c:v>
                </c:pt>
                <c:pt idx="42599">
                  <c:v>0.80737487268518515</c:v>
                </c:pt>
                <c:pt idx="42600">
                  <c:v>0.80737591435185185</c:v>
                </c:pt>
                <c:pt idx="42601">
                  <c:v>0.80737662037037039</c:v>
                </c:pt>
                <c:pt idx="42602">
                  <c:v>0.80737766203703698</c:v>
                </c:pt>
                <c:pt idx="42603">
                  <c:v>0.80737870370370368</c:v>
                </c:pt>
                <c:pt idx="42604">
                  <c:v>0.80738008101851844</c:v>
                </c:pt>
                <c:pt idx="42605">
                  <c:v>0.80738112268518514</c:v>
                </c:pt>
                <c:pt idx="42606">
                  <c:v>0.80738216435185184</c:v>
                </c:pt>
                <c:pt idx="42607">
                  <c:v>0.80738320601851854</c:v>
                </c:pt>
                <c:pt idx="42608">
                  <c:v>0.80738424768518513</c:v>
                </c:pt>
                <c:pt idx="42609">
                  <c:v>0.80738530092592597</c:v>
                </c:pt>
                <c:pt idx="42610">
                  <c:v>0.80738633101851853</c:v>
                </c:pt>
                <c:pt idx="42611">
                  <c:v>0.80738736111111109</c:v>
                </c:pt>
                <c:pt idx="42612">
                  <c:v>0.80738841435185182</c:v>
                </c:pt>
                <c:pt idx="42613">
                  <c:v>0.80738945601851853</c:v>
                </c:pt>
                <c:pt idx="42614">
                  <c:v>0.80739049768518523</c:v>
                </c:pt>
                <c:pt idx="42615">
                  <c:v>0.80739153935185193</c:v>
                </c:pt>
                <c:pt idx="42616">
                  <c:v>0.80739258101851841</c:v>
                </c:pt>
                <c:pt idx="42617">
                  <c:v>0.80739431712962961</c:v>
                </c:pt>
                <c:pt idx="42618">
                  <c:v>0.80739535879629631</c:v>
                </c:pt>
                <c:pt idx="42619">
                  <c:v>0.80739640046296302</c:v>
                </c:pt>
                <c:pt idx="42620">
                  <c:v>0.80739744212962961</c:v>
                </c:pt>
                <c:pt idx="42621">
                  <c:v>0.80739848379629631</c:v>
                </c:pt>
                <c:pt idx="42622">
                  <c:v>0.80739952546296301</c:v>
                </c:pt>
                <c:pt idx="42623">
                  <c:v>0.80740056712962971</c:v>
                </c:pt>
                <c:pt idx="42624">
                  <c:v>0.80740160879629619</c:v>
                </c:pt>
                <c:pt idx="42625">
                  <c:v>0.8074029976851852</c:v>
                </c:pt>
                <c:pt idx="42626">
                  <c:v>0.8074040393518519</c:v>
                </c:pt>
                <c:pt idx="42627">
                  <c:v>0.8074050810185186</c:v>
                </c:pt>
                <c:pt idx="42628">
                  <c:v>0.80740612268518508</c:v>
                </c:pt>
                <c:pt idx="42629">
                  <c:v>0.80740716435185178</c:v>
                </c:pt>
                <c:pt idx="42630">
                  <c:v>0.80740820601851848</c:v>
                </c:pt>
                <c:pt idx="42631">
                  <c:v>0.80740924768518518</c:v>
                </c:pt>
                <c:pt idx="42632">
                  <c:v>0.80741028935185188</c:v>
                </c:pt>
                <c:pt idx="42633">
                  <c:v>0.80741134259259262</c:v>
                </c:pt>
                <c:pt idx="42634">
                  <c:v>0.80741237268518518</c:v>
                </c:pt>
                <c:pt idx="42635">
                  <c:v>0.80741341435185188</c:v>
                </c:pt>
                <c:pt idx="42636">
                  <c:v>0.80741445601851858</c:v>
                </c:pt>
                <c:pt idx="42637">
                  <c:v>0.80741549768518517</c:v>
                </c:pt>
                <c:pt idx="42638">
                  <c:v>0.80741653935185187</c:v>
                </c:pt>
                <c:pt idx="42639">
                  <c:v>0.80741758101851857</c:v>
                </c:pt>
                <c:pt idx="42640">
                  <c:v>0.80741829861111114</c:v>
                </c:pt>
                <c:pt idx="42641">
                  <c:v>0.80741931712962955</c:v>
                </c:pt>
                <c:pt idx="42642">
                  <c:v>0.80742035879629626</c:v>
                </c:pt>
                <c:pt idx="42643">
                  <c:v>0.80742140046296296</c:v>
                </c:pt>
                <c:pt idx="42644">
                  <c:v>0.80742244212962966</c:v>
                </c:pt>
                <c:pt idx="42645">
                  <c:v>0.80742348379629636</c:v>
                </c:pt>
                <c:pt idx="42646">
                  <c:v>0.80742452546296295</c:v>
                </c:pt>
                <c:pt idx="42647">
                  <c:v>0.80742556712962965</c:v>
                </c:pt>
                <c:pt idx="42648">
                  <c:v>0.80742660879629635</c:v>
                </c:pt>
                <c:pt idx="42649">
                  <c:v>0.80742766203703698</c:v>
                </c:pt>
                <c:pt idx="42650">
                  <c:v>0.80742869212962953</c:v>
                </c:pt>
                <c:pt idx="42651">
                  <c:v>0.80742973379629623</c:v>
                </c:pt>
                <c:pt idx="42652">
                  <c:v>0.80743077546296294</c:v>
                </c:pt>
                <c:pt idx="42653">
                  <c:v>0.80743180555555549</c:v>
                </c:pt>
                <c:pt idx="42654">
                  <c:v>0.80743285879629623</c:v>
                </c:pt>
                <c:pt idx="42655">
                  <c:v>0.80743390046296293</c:v>
                </c:pt>
                <c:pt idx="42656">
                  <c:v>0.80743494212962963</c:v>
                </c:pt>
                <c:pt idx="42657">
                  <c:v>0.80743598379629633</c:v>
                </c:pt>
                <c:pt idx="42658">
                  <c:v>0.80743703703703706</c:v>
                </c:pt>
                <c:pt idx="42659">
                  <c:v>0.80743806712962962</c:v>
                </c:pt>
                <c:pt idx="42660">
                  <c:v>0.80743910879629632</c:v>
                </c:pt>
                <c:pt idx="42661">
                  <c:v>0.80744015046296302</c:v>
                </c:pt>
                <c:pt idx="42662">
                  <c:v>0.80744086805555559</c:v>
                </c:pt>
                <c:pt idx="42663">
                  <c:v>0.80744189814814815</c:v>
                </c:pt>
                <c:pt idx="42664">
                  <c:v>0.80744292824074071</c:v>
                </c:pt>
                <c:pt idx="42665">
                  <c:v>0.80744395833333327</c:v>
                </c:pt>
                <c:pt idx="42666">
                  <c:v>0.80744501157407411</c:v>
                </c:pt>
                <c:pt idx="42667">
                  <c:v>0.80744606481481485</c:v>
                </c:pt>
                <c:pt idx="42668">
                  <c:v>0.8074470949074074</c:v>
                </c:pt>
                <c:pt idx="42669">
                  <c:v>0.80744817129629631</c:v>
                </c:pt>
                <c:pt idx="42670">
                  <c:v>0.80744917824074081</c:v>
                </c:pt>
                <c:pt idx="42671">
                  <c:v>0.80745021990740751</c:v>
                </c:pt>
                <c:pt idx="42672">
                  <c:v>0.80745126157407399</c:v>
                </c:pt>
                <c:pt idx="42673">
                  <c:v>0.80745230324074069</c:v>
                </c:pt>
                <c:pt idx="42674">
                  <c:v>0.80745303240740751</c:v>
                </c:pt>
                <c:pt idx="42675">
                  <c:v>0.8074542013888889</c:v>
                </c:pt>
                <c:pt idx="42676">
                  <c:v>0.80745474537037032</c:v>
                </c:pt>
                <c:pt idx="42677">
                  <c:v>0.80745576388888896</c:v>
                </c:pt>
                <c:pt idx="42678">
                  <c:v>0.80745681712962958</c:v>
                </c:pt>
                <c:pt idx="42679">
                  <c:v>0.80745785879629628</c:v>
                </c:pt>
                <c:pt idx="42680">
                  <c:v>0.80745890046296298</c:v>
                </c:pt>
                <c:pt idx="42681">
                  <c:v>0.80745994212962957</c:v>
                </c:pt>
                <c:pt idx="42682">
                  <c:v>0.80746099537037042</c:v>
                </c:pt>
                <c:pt idx="42683">
                  <c:v>0.80746202546296297</c:v>
                </c:pt>
                <c:pt idx="42684">
                  <c:v>0.80746307870370371</c:v>
                </c:pt>
                <c:pt idx="42685">
                  <c:v>0.80746410879629626</c:v>
                </c:pt>
                <c:pt idx="42686">
                  <c:v>0.80746515046296297</c:v>
                </c:pt>
                <c:pt idx="42687">
                  <c:v>0.80746619212962967</c:v>
                </c:pt>
                <c:pt idx="42688">
                  <c:v>0.8074670254629629</c:v>
                </c:pt>
                <c:pt idx="42689">
                  <c:v>0.80746792824074076</c:v>
                </c:pt>
                <c:pt idx="42690">
                  <c:v>0.8074686342592593</c:v>
                </c:pt>
                <c:pt idx="42691">
                  <c:v>0.80746966435185186</c:v>
                </c:pt>
                <c:pt idx="42692">
                  <c:v>0.80747070601851856</c:v>
                </c:pt>
                <c:pt idx="42693">
                  <c:v>0.80747174768518526</c:v>
                </c:pt>
                <c:pt idx="42694">
                  <c:v>0.80747278935185196</c:v>
                </c:pt>
                <c:pt idx="42695">
                  <c:v>0.80747383101851844</c:v>
                </c:pt>
                <c:pt idx="42696">
                  <c:v>0.80747488425925928</c:v>
                </c:pt>
                <c:pt idx="42697">
                  <c:v>0.80747591435185184</c:v>
                </c:pt>
                <c:pt idx="42698">
                  <c:v>0.80747695601851854</c:v>
                </c:pt>
                <c:pt idx="42699">
                  <c:v>0.80747799768518513</c:v>
                </c:pt>
                <c:pt idx="42700">
                  <c:v>0.8074790277777778</c:v>
                </c:pt>
                <c:pt idx="42701">
                  <c:v>0.80748008101851854</c:v>
                </c:pt>
                <c:pt idx="42702">
                  <c:v>0.80748112268518524</c:v>
                </c:pt>
                <c:pt idx="42703">
                  <c:v>0.80748216435185183</c:v>
                </c:pt>
                <c:pt idx="42704">
                  <c:v>0.80748321759259267</c:v>
                </c:pt>
                <c:pt idx="42705">
                  <c:v>0.80748424768518523</c:v>
                </c:pt>
                <c:pt idx="42706">
                  <c:v>0.80748528935185193</c:v>
                </c:pt>
                <c:pt idx="42707">
                  <c:v>0.8074860069444445</c:v>
                </c:pt>
                <c:pt idx="42708">
                  <c:v>0.80748702546296292</c:v>
                </c:pt>
                <c:pt idx="42709">
                  <c:v>0.80748774305555548</c:v>
                </c:pt>
                <c:pt idx="42710">
                  <c:v>0.80748876157407412</c:v>
                </c:pt>
                <c:pt idx="42711">
                  <c:v>0.80748947916666669</c:v>
                </c:pt>
                <c:pt idx="42712">
                  <c:v>0.80749048611111107</c:v>
                </c:pt>
                <c:pt idx="42713">
                  <c:v>0.80749120370370375</c:v>
                </c:pt>
                <c:pt idx="42714">
                  <c:v>0.80749223379629631</c:v>
                </c:pt>
                <c:pt idx="42715">
                  <c:v>0.80749327546296301</c:v>
                </c:pt>
                <c:pt idx="42716">
                  <c:v>0.80749431712962971</c:v>
                </c:pt>
                <c:pt idx="42717">
                  <c:v>0.80749539351851851</c:v>
                </c:pt>
                <c:pt idx="42718">
                  <c:v>0.80749640046296289</c:v>
                </c:pt>
                <c:pt idx="42719">
                  <c:v>0.80749744212962959</c:v>
                </c:pt>
                <c:pt idx="42720">
                  <c:v>0.8074984837962963</c:v>
                </c:pt>
                <c:pt idx="42721">
                  <c:v>0.80749920138888898</c:v>
                </c:pt>
                <c:pt idx="42722">
                  <c:v>0.80749989583333337</c:v>
                </c:pt>
                <c:pt idx="42723">
                  <c:v>0.80750092592592593</c:v>
                </c:pt>
                <c:pt idx="42724">
                  <c:v>0.80750160879629629</c:v>
                </c:pt>
                <c:pt idx="42725">
                  <c:v>0.80750265046296299</c:v>
                </c:pt>
                <c:pt idx="42726">
                  <c:v>0.80750335648148142</c:v>
                </c:pt>
                <c:pt idx="42727">
                  <c:v>0.80750438657407397</c:v>
                </c:pt>
                <c:pt idx="42728">
                  <c:v>0.8075051157407408</c:v>
                </c:pt>
                <c:pt idx="42729">
                  <c:v>0.80750612268518518</c:v>
                </c:pt>
                <c:pt idx="42730">
                  <c:v>0.80750717592592591</c:v>
                </c:pt>
                <c:pt idx="42731">
                  <c:v>0.80750820601851858</c:v>
                </c:pt>
                <c:pt idx="42732">
                  <c:v>0.80750924768518517</c:v>
                </c:pt>
                <c:pt idx="42733">
                  <c:v>0.80751028935185187</c:v>
                </c:pt>
                <c:pt idx="42734">
                  <c:v>0.80751133101851857</c:v>
                </c:pt>
                <c:pt idx="42735">
                  <c:v>0.80751207175925932</c:v>
                </c:pt>
                <c:pt idx="42736">
                  <c:v>0.80751305555555553</c:v>
                </c:pt>
                <c:pt idx="42737">
                  <c:v>0.80751377314814821</c:v>
                </c:pt>
                <c:pt idx="42738">
                  <c:v>0.80751480324074076</c:v>
                </c:pt>
                <c:pt idx="42739">
                  <c:v>0.80751550925925919</c:v>
                </c:pt>
                <c:pt idx="42740">
                  <c:v>0.80751653935185186</c:v>
                </c:pt>
                <c:pt idx="42741">
                  <c:v>0.80751726851851846</c:v>
                </c:pt>
                <c:pt idx="42742">
                  <c:v>0.8075182870370371</c:v>
                </c:pt>
                <c:pt idx="42743">
                  <c:v>0.80751898148148149</c:v>
                </c:pt>
                <c:pt idx="42744">
                  <c:v>0.80752001157407405</c:v>
                </c:pt>
                <c:pt idx="42745">
                  <c:v>0.80752105324074075</c:v>
                </c:pt>
                <c:pt idx="42746">
                  <c:v>0.80752209490740734</c:v>
                </c:pt>
                <c:pt idx="42747">
                  <c:v>0.80752313657407404</c:v>
                </c:pt>
                <c:pt idx="42748">
                  <c:v>0.80752420138888892</c:v>
                </c:pt>
                <c:pt idx="42749">
                  <c:v>0.80752521990740744</c:v>
                </c:pt>
                <c:pt idx="42750">
                  <c:v>0.80752592592592587</c:v>
                </c:pt>
                <c:pt idx="42751">
                  <c:v>0.80752695601851843</c:v>
                </c:pt>
                <c:pt idx="42752">
                  <c:v>0.80752766203703708</c:v>
                </c:pt>
                <c:pt idx="42753">
                  <c:v>0.80752869212962963</c:v>
                </c:pt>
                <c:pt idx="42754">
                  <c:v>0.80752939814814806</c:v>
                </c:pt>
                <c:pt idx="42755">
                  <c:v>0.80753042824074084</c:v>
                </c:pt>
                <c:pt idx="42756">
                  <c:v>0.80753113425925926</c:v>
                </c:pt>
                <c:pt idx="42757">
                  <c:v>0.80753216435185182</c:v>
                </c:pt>
                <c:pt idx="42758">
                  <c:v>0.80753291666666671</c:v>
                </c:pt>
                <c:pt idx="42759">
                  <c:v>0.80753390046296303</c:v>
                </c:pt>
                <c:pt idx="42760">
                  <c:v>0.80753494212962973</c:v>
                </c:pt>
                <c:pt idx="42761">
                  <c:v>0.80753599537037035</c:v>
                </c:pt>
                <c:pt idx="42762">
                  <c:v>0.80753701388888899</c:v>
                </c:pt>
                <c:pt idx="42763">
                  <c:v>0.80753806712962961</c:v>
                </c:pt>
                <c:pt idx="42764">
                  <c:v>0.80753910879629631</c:v>
                </c:pt>
                <c:pt idx="42765">
                  <c:v>0.80753983796296291</c:v>
                </c:pt>
                <c:pt idx="42766">
                  <c:v>0.80754084490740741</c:v>
                </c:pt>
                <c:pt idx="42767">
                  <c:v>0.80754156249999998</c:v>
                </c:pt>
                <c:pt idx="42768">
                  <c:v>0.8075425810185185</c:v>
                </c:pt>
                <c:pt idx="42769">
                  <c:v>0.8075433101851851</c:v>
                </c:pt>
                <c:pt idx="42770">
                  <c:v>0.8075443171296296</c:v>
                </c:pt>
                <c:pt idx="42771">
                  <c:v>0.80754503472222217</c:v>
                </c:pt>
                <c:pt idx="42772">
                  <c:v>0.80754605324074069</c:v>
                </c:pt>
                <c:pt idx="42773">
                  <c:v>0.80754678240740752</c:v>
                </c:pt>
                <c:pt idx="42774">
                  <c:v>0.8075477893518519</c:v>
                </c:pt>
                <c:pt idx="42775">
                  <c:v>0.80754883101851849</c:v>
                </c:pt>
                <c:pt idx="42776">
                  <c:v>0.80754953703703702</c:v>
                </c:pt>
                <c:pt idx="42777">
                  <c:v>0.80755023148148153</c:v>
                </c:pt>
                <c:pt idx="42778">
                  <c:v>0.80755126157407409</c:v>
                </c:pt>
                <c:pt idx="42779">
                  <c:v>0.80755197916666666</c:v>
                </c:pt>
                <c:pt idx="42780">
                  <c:v>0.80755299768518529</c:v>
                </c:pt>
                <c:pt idx="42781">
                  <c:v>0.80755403935185177</c:v>
                </c:pt>
                <c:pt idx="42782">
                  <c:v>0.80755475694444445</c:v>
                </c:pt>
                <c:pt idx="42783">
                  <c:v>0.80755545138888885</c:v>
                </c:pt>
                <c:pt idx="42784">
                  <c:v>0.80755646990740748</c:v>
                </c:pt>
                <c:pt idx="42785">
                  <c:v>0.80755721064814823</c:v>
                </c:pt>
                <c:pt idx="42786">
                  <c:v>0.80755820601851847</c:v>
                </c:pt>
                <c:pt idx="42787">
                  <c:v>0.80755893518518518</c:v>
                </c:pt>
                <c:pt idx="42788">
                  <c:v>0.80755993055555553</c:v>
                </c:pt>
                <c:pt idx="42789">
                  <c:v>0.80756133101851857</c:v>
                </c:pt>
                <c:pt idx="42790">
                  <c:v>0.8075623842592593</c:v>
                </c:pt>
                <c:pt idx="42791">
                  <c:v>0.80756341435185186</c:v>
                </c:pt>
                <c:pt idx="42792">
                  <c:v>0.80756415509259261</c:v>
                </c:pt>
                <c:pt idx="42793">
                  <c:v>0.80756515046296296</c:v>
                </c:pt>
                <c:pt idx="42794">
                  <c:v>0.80756586805555564</c:v>
                </c:pt>
                <c:pt idx="42795">
                  <c:v>0.80756688657407405</c:v>
                </c:pt>
                <c:pt idx="42796">
                  <c:v>0.80756761574074076</c:v>
                </c:pt>
                <c:pt idx="42797">
                  <c:v>0.80756862268518514</c:v>
                </c:pt>
                <c:pt idx="42798">
                  <c:v>0.80756966435185185</c:v>
                </c:pt>
                <c:pt idx="42799">
                  <c:v>0.80757070601851855</c:v>
                </c:pt>
                <c:pt idx="42800">
                  <c:v>0.80757174768518514</c:v>
                </c:pt>
                <c:pt idx="42801">
                  <c:v>0.80757278935185184</c:v>
                </c:pt>
                <c:pt idx="42802">
                  <c:v>0.80757383101851854</c:v>
                </c:pt>
                <c:pt idx="42803">
                  <c:v>0.80757487268518524</c:v>
                </c:pt>
                <c:pt idx="42804">
                  <c:v>0.80757591435185183</c:v>
                </c:pt>
                <c:pt idx="42805">
                  <c:v>0.80757695601851853</c:v>
                </c:pt>
                <c:pt idx="42806">
                  <c:v>0.80757799768518523</c:v>
                </c:pt>
                <c:pt idx="42807">
                  <c:v>0.80757907407407403</c:v>
                </c:pt>
                <c:pt idx="42808">
                  <c:v>0.80758008101851841</c:v>
                </c:pt>
                <c:pt idx="42809">
                  <c:v>0.80758112268518512</c:v>
                </c:pt>
                <c:pt idx="42810">
                  <c:v>0.80758216435185182</c:v>
                </c:pt>
                <c:pt idx="42811">
                  <c:v>0.80758320601851852</c:v>
                </c:pt>
                <c:pt idx="42812">
                  <c:v>0.80758424768518522</c:v>
                </c:pt>
                <c:pt idx="42813">
                  <c:v>0.80758528935185181</c:v>
                </c:pt>
                <c:pt idx="42814">
                  <c:v>0.80758600694444438</c:v>
                </c:pt>
                <c:pt idx="42815">
                  <c:v>0.80758702546296302</c:v>
                </c:pt>
                <c:pt idx="42816">
                  <c:v>0.80758771990740741</c:v>
                </c:pt>
                <c:pt idx="42817">
                  <c:v>0.80758842592592595</c:v>
                </c:pt>
                <c:pt idx="42818">
                  <c:v>0.8075894560185185</c:v>
                </c:pt>
                <c:pt idx="42819">
                  <c:v>0.80759050925925935</c:v>
                </c:pt>
                <c:pt idx="42820">
                  <c:v>0.80759122685185192</c:v>
                </c:pt>
                <c:pt idx="42821">
                  <c:v>0.8075922337962963</c:v>
                </c:pt>
                <c:pt idx="42822">
                  <c:v>0.807593275462963</c:v>
                </c:pt>
                <c:pt idx="42823">
                  <c:v>0.80759430555555556</c:v>
                </c:pt>
                <c:pt idx="42824">
                  <c:v>0.80759535879629629</c:v>
                </c:pt>
                <c:pt idx="42825">
                  <c:v>0.80759640046296299</c:v>
                </c:pt>
                <c:pt idx="42826">
                  <c:v>0.80759744212962969</c:v>
                </c:pt>
                <c:pt idx="42827">
                  <c:v>0.80759848379629628</c:v>
                </c:pt>
                <c:pt idx="42828">
                  <c:v>0.80759954861111105</c:v>
                </c:pt>
                <c:pt idx="42829">
                  <c:v>0.80760056712962969</c:v>
                </c:pt>
                <c:pt idx="42830">
                  <c:v>0.80760160879629639</c:v>
                </c:pt>
                <c:pt idx="42831">
                  <c:v>0.80760265046296287</c:v>
                </c:pt>
                <c:pt idx="42832">
                  <c:v>0.80760371527777775</c:v>
                </c:pt>
                <c:pt idx="42833">
                  <c:v>0.80760473379629627</c:v>
                </c:pt>
                <c:pt idx="42834">
                  <c:v>0.80760576388888883</c:v>
                </c:pt>
                <c:pt idx="42835">
                  <c:v>0.80760681712962956</c:v>
                </c:pt>
                <c:pt idx="42836">
                  <c:v>0.80760785879629626</c:v>
                </c:pt>
                <c:pt idx="42837">
                  <c:v>0.80760857638888883</c:v>
                </c:pt>
                <c:pt idx="42838">
                  <c:v>0.80760959490740747</c:v>
                </c:pt>
                <c:pt idx="42839">
                  <c:v>0.80761031250000004</c:v>
                </c:pt>
                <c:pt idx="42840">
                  <c:v>0.80761133101851845</c:v>
                </c:pt>
                <c:pt idx="42841">
                  <c:v>0.8076123842592593</c:v>
                </c:pt>
                <c:pt idx="42842">
                  <c:v>0.80761343750000003</c:v>
                </c:pt>
                <c:pt idx="42843">
                  <c:v>0.80761446759259259</c:v>
                </c:pt>
                <c:pt idx="42844">
                  <c:v>0.80761552083333343</c:v>
                </c:pt>
                <c:pt idx="42845">
                  <c:v>0.80761653935185185</c:v>
                </c:pt>
                <c:pt idx="42846">
                  <c:v>0.80761723379629624</c:v>
                </c:pt>
                <c:pt idx="42847">
                  <c:v>0.80761827546296294</c:v>
                </c:pt>
                <c:pt idx="42848">
                  <c:v>0.80761900462962954</c:v>
                </c:pt>
                <c:pt idx="42849">
                  <c:v>0.80762001157407415</c:v>
                </c:pt>
                <c:pt idx="42850">
                  <c:v>0.80762106481481488</c:v>
                </c:pt>
                <c:pt idx="42851">
                  <c:v>0.80762209490740744</c:v>
                </c:pt>
                <c:pt idx="42852">
                  <c:v>0.80762314814814806</c:v>
                </c:pt>
                <c:pt idx="42853">
                  <c:v>0.80762417824074084</c:v>
                </c:pt>
                <c:pt idx="42854">
                  <c:v>0.80762523148148146</c:v>
                </c:pt>
                <c:pt idx="42855">
                  <c:v>0.80762626157407402</c:v>
                </c:pt>
                <c:pt idx="42856">
                  <c:v>0.80762730324074072</c:v>
                </c:pt>
                <c:pt idx="42857">
                  <c:v>0.80762834490740742</c:v>
                </c:pt>
                <c:pt idx="42858">
                  <c:v>0.80762938657407402</c:v>
                </c:pt>
                <c:pt idx="42859">
                  <c:v>0.80763042824074072</c:v>
                </c:pt>
                <c:pt idx="42860">
                  <c:v>0.80763114583333329</c:v>
                </c:pt>
                <c:pt idx="42861">
                  <c:v>0.80763218749999999</c:v>
                </c:pt>
                <c:pt idx="42862">
                  <c:v>0.80763289351851852</c:v>
                </c:pt>
                <c:pt idx="42863">
                  <c:v>0.80763391203703705</c:v>
                </c:pt>
                <c:pt idx="42864">
                  <c:v>0.80763496527777778</c:v>
                </c:pt>
                <c:pt idx="42865">
                  <c:v>0.80763598379629631</c:v>
                </c:pt>
                <c:pt idx="42866">
                  <c:v>0.80763702546296301</c:v>
                </c:pt>
                <c:pt idx="42867">
                  <c:v>0.8076380671296296</c:v>
                </c:pt>
                <c:pt idx="42868">
                  <c:v>0.80763928240740734</c:v>
                </c:pt>
                <c:pt idx="42869">
                  <c:v>0.807640150462963</c:v>
                </c:pt>
                <c:pt idx="42870">
                  <c:v>0.8076411921296297</c:v>
                </c:pt>
                <c:pt idx="42871">
                  <c:v>0.8076422337962964</c:v>
                </c:pt>
                <c:pt idx="42872">
                  <c:v>0.80764328703703703</c:v>
                </c:pt>
                <c:pt idx="42873">
                  <c:v>0.80764431712962959</c:v>
                </c:pt>
                <c:pt idx="42874">
                  <c:v>0.80764503472222227</c:v>
                </c:pt>
                <c:pt idx="42875">
                  <c:v>0.80764609953703703</c:v>
                </c:pt>
                <c:pt idx="42876">
                  <c:v>0.80764678240740739</c:v>
                </c:pt>
                <c:pt idx="42877">
                  <c:v>0.80764778935185177</c:v>
                </c:pt>
                <c:pt idx="42878">
                  <c:v>0.80764884259259262</c:v>
                </c:pt>
                <c:pt idx="42879">
                  <c:v>0.80764987268518518</c:v>
                </c:pt>
                <c:pt idx="42880">
                  <c:v>0.80765092592592591</c:v>
                </c:pt>
                <c:pt idx="42881">
                  <c:v>0.80765194444444444</c:v>
                </c:pt>
                <c:pt idx="42882">
                  <c:v>0.80765300925925931</c:v>
                </c:pt>
                <c:pt idx="42883">
                  <c:v>0.80765371527777774</c:v>
                </c:pt>
                <c:pt idx="42884">
                  <c:v>0.80765473379629638</c:v>
                </c:pt>
                <c:pt idx="42885">
                  <c:v>0.8076554398148148</c:v>
                </c:pt>
                <c:pt idx="42886">
                  <c:v>0.8076564814814815</c:v>
                </c:pt>
                <c:pt idx="42887">
                  <c:v>0.80765751157407406</c:v>
                </c:pt>
                <c:pt idx="42888">
                  <c:v>0.80765856481481479</c:v>
                </c:pt>
                <c:pt idx="42889">
                  <c:v>0.80765959490740746</c:v>
                </c:pt>
                <c:pt idx="42890">
                  <c:v>0.8076606481481482</c:v>
                </c:pt>
                <c:pt idx="42891">
                  <c:v>0.80766167824074075</c:v>
                </c:pt>
                <c:pt idx="42892">
                  <c:v>0.80766273148148138</c:v>
                </c:pt>
                <c:pt idx="42893">
                  <c:v>0.80766375000000001</c:v>
                </c:pt>
                <c:pt idx="42894">
                  <c:v>0.80766481481481478</c:v>
                </c:pt>
                <c:pt idx="42895">
                  <c:v>0.80766584490740734</c:v>
                </c:pt>
                <c:pt idx="42896">
                  <c:v>0.80766690972222221</c:v>
                </c:pt>
                <c:pt idx="42897">
                  <c:v>0.80766761574074064</c:v>
                </c:pt>
                <c:pt idx="42898">
                  <c:v>0.80766862268518524</c:v>
                </c:pt>
                <c:pt idx="42899">
                  <c:v>0.80766934027777781</c:v>
                </c:pt>
                <c:pt idx="42900">
                  <c:v>0.80767037037037037</c:v>
                </c:pt>
                <c:pt idx="42901">
                  <c:v>0.80767141203703707</c:v>
                </c:pt>
                <c:pt idx="42902">
                  <c:v>0.80767245370370366</c:v>
                </c:pt>
                <c:pt idx="42903">
                  <c:v>0.80767348379629633</c:v>
                </c:pt>
                <c:pt idx="42904">
                  <c:v>0.80767460648148148</c:v>
                </c:pt>
                <c:pt idx="42905">
                  <c:v>0.80767555555555559</c:v>
                </c:pt>
                <c:pt idx="42906">
                  <c:v>0.80767660879629632</c:v>
                </c:pt>
                <c:pt idx="42907">
                  <c:v>0.80767765046296303</c:v>
                </c:pt>
                <c:pt idx="42908">
                  <c:v>0.80767870370370376</c:v>
                </c:pt>
                <c:pt idx="42909">
                  <c:v>0.80767975694444438</c:v>
                </c:pt>
                <c:pt idx="42910">
                  <c:v>0.80768078703703694</c:v>
                </c:pt>
                <c:pt idx="42911">
                  <c:v>0.80768150462962962</c:v>
                </c:pt>
                <c:pt idx="42912">
                  <c:v>0.807682511574074</c:v>
                </c:pt>
                <c:pt idx="42913">
                  <c:v>0.8076839004629629</c:v>
                </c:pt>
                <c:pt idx="42914">
                  <c:v>0.80768495370370363</c:v>
                </c:pt>
                <c:pt idx="42915">
                  <c:v>0.8076859837962963</c:v>
                </c:pt>
                <c:pt idx="42916">
                  <c:v>0.80768667824074081</c:v>
                </c:pt>
                <c:pt idx="42917">
                  <c:v>0.8076877199074074</c:v>
                </c:pt>
                <c:pt idx="42918">
                  <c:v>0.80768843749999997</c:v>
                </c:pt>
                <c:pt idx="42919">
                  <c:v>0.80768945601851849</c:v>
                </c:pt>
                <c:pt idx="42920">
                  <c:v>0.80769017361111117</c:v>
                </c:pt>
                <c:pt idx="42921">
                  <c:v>0.80769120370370373</c:v>
                </c:pt>
                <c:pt idx="42922">
                  <c:v>0.8076919212962963</c:v>
                </c:pt>
                <c:pt idx="42923">
                  <c:v>0.80769292824074068</c:v>
                </c:pt>
                <c:pt idx="42924">
                  <c:v>0.80769365740740751</c:v>
                </c:pt>
                <c:pt idx="42925">
                  <c:v>0.80769468750000006</c:v>
                </c:pt>
                <c:pt idx="42926">
                  <c:v>0.80769540509259263</c:v>
                </c:pt>
                <c:pt idx="42927">
                  <c:v>0.80769640046296287</c:v>
                </c:pt>
                <c:pt idx="42928">
                  <c:v>0.80769711805555555</c:v>
                </c:pt>
                <c:pt idx="42929">
                  <c:v>0.80769812499999993</c:v>
                </c:pt>
                <c:pt idx="42930">
                  <c:v>0.80769916666666663</c:v>
                </c:pt>
                <c:pt idx="42931">
                  <c:v>0.8076998842592592</c:v>
                </c:pt>
                <c:pt idx="42932">
                  <c:v>0.80770056712962957</c:v>
                </c:pt>
                <c:pt idx="42933">
                  <c:v>0.80770159722222223</c:v>
                </c:pt>
                <c:pt idx="42934">
                  <c:v>0.80770230324074077</c:v>
                </c:pt>
                <c:pt idx="42935">
                  <c:v>0.80770333333333333</c:v>
                </c:pt>
                <c:pt idx="42936">
                  <c:v>0.80770403935185187</c:v>
                </c:pt>
                <c:pt idx="42937">
                  <c:v>0.80770508101851846</c:v>
                </c:pt>
                <c:pt idx="42938">
                  <c:v>0.8077058217592592</c:v>
                </c:pt>
                <c:pt idx="42939">
                  <c:v>0.80770681712962966</c:v>
                </c:pt>
                <c:pt idx="42940">
                  <c:v>0.80770752314814809</c:v>
                </c:pt>
                <c:pt idx="42941">
                  <c:v>0.80770856481481479</c:v>
                </c:pt>
                <c:pt idx="42942">
                  <c:v>0.8077093865740741</c:v>
                </c:pt>
                <c:pt idx="42943">
                  <c:v>0.80771028935185185</c:v>
                </c:pt>
                <c:pt idx="42944">
                  <c:v>0.80771099537037039</c:v>
                </c:pt>
                <c:pt idx="42945">
                  <c:v>0.80771203703703698</c:v>
                </c:pt>
                <c:pt idx="42946">
                  <c:v>0.80771275462962955</c:v>
                </c:pt>
                <c:pt idx="42947">
                  <c:v>0.80771376157407404</c:v>
                </c:pt>
                <c:pt idx="42948">
                  <c:v>0.80771449074074075</c:v>
                </c:pt>
                <c:pt idx="42949">
                  <c:v>0.80771552083333331</c:v>
                </c:pt>
                <c:pt idx="42950">
                  <c:v>0.80771622685185196</c:v>
                </c:pt>
                <c:pt idx="42951">
                  <c:v>0.80771723379629634</c:v>
                </c:pt>
                <c:pt idx="42952">
                  <c:v>0.80771795138888891</c:v>
                </c:pt>
                <c:pt idx="42953">
                  <c:v>0.80771898148148147</c:v>
                </c:pt>
                <c:pt idx="42954">
                  <c:v>0.80771969907407415</c:v>
                </c:pt>
                <c:pt idx="42955">
                  <c:v>0.80772070601851853</c:v>
                </c:pt>
                <c:pt idx="42956">
                  <c:v>0.80772140046296304</c:v>
                </c:pt>
                <c:pt idx="42957">
                  <c:v>0.80772244212962974</c:v>
                </c:pt>
                <c:pt idx="42958">
                  <c:v>0.80772314814814816</c:v>
                </c:pt>
                <c:pt idx="42959">
                  <c:v>0.80772417824074072</c:v>
                </c:pt>
                <c:pt idx="42960">
                  <c:v>0.80772489583333329</c:v>
                </c:pt>
                <c:pt idx="42961">
                  <c:v>0.80772592592592585</c:v>
                </c:pt>
                <c:pt idx="42962">
                  <c:v>0.80772694444444448</c:v>
                </c:pt>
                <c:pt idx="42963">
                  <c:v>0.80772765046296291</c:v>
                </c:pt>
                <c:pt idx="42964">
                  <c:v>0.80772835648148156</c:v>
                </c:pt>
                <c:pt idx="42965">
                  <c:v>0.80772939814814804</c:v>
                </c:pt>
                <c:pt idx="42966">
                  <c:v>0.80773011574074072</c:v>
                </c:pt>
                <c:pt idx="42967">
                  <c:v>0.80773112268518521</c:v>
                </c:pt>
                <c:pt idx="42968">
                  <c:v>0.80773184027777767</c:v>
                </c:pt>
                <c:pt idx="42969">
                  <c:v>0.8077328587962963</c:v>
                </c:pt>
                <c:pt idx="42970">
                  <c:v>0.8077335532407407</c:v>
                </c:pt>
                <c:pt idx="42971">
                  <c:v>0.80773458333333326</c:v>
                </c:pt>
                <c:pt idx="42972">
                  <c:v>0.80773530092592594</c:v>
                </c:pt>
                <c:pt idx="42973">
                  <c:v>0.80773633101851849</c:v>
                </c:pt>
                <c:pt idx="42974">
                  <c:v>0.80773702546296289</c:v>
                </c:pt>
                <c:pt idx="42975">
                  <c:v>0.80773805555555567</c:v>
                </c:pt>
                <c:pt idx="42976">
                  <c:v>0.80773877314814813</c:v>
                </c:pt>
                <c:pt idx="42977">
                  <c:v>0.80773981481481483</c:v>
                </c:pt>
                <c:pt idx="42978">
                  <c:v>0.8077405324074074</c:v>
                </c:pt>
                <c:pt idx="42979">
                  <c:v>0.80774153935185178</c:v>
                </c:pt>
                <c:pt idx="42980">
                  <c:v>0.80774225694444446</c:v>
                </c:pt>
                <c:pt idx="42981">
                  <c:v>0.80774328703703702</c:v>
                </c:pt>
                <c:pt idx="42982">
                  <c:v>0.80774400462962959</c:v>
                </c:pt>
                <c:pt idx="42983">
                  <c:v>0.80774501157407397</c:v>
                </c:pt>
                <c:pt idx="42984">
                  <c:v>0.80774570601851847</c:v>
                </c:pt>
                <c:pt idx="42985">
                  <c:v>0.80774675925925932</c:v>
                </c:pt>
                <c:pt idx="42986">
                  <c:v>0.80774747685185189</c:v>
                </c:pt>
                <c:pt idx="42987">
                  <c:v>0.80774848379629638</c:v>
                </c:pt>
                <c:pt idx="42988">
                  <c:v>0.80774920138888895</c:v>
                </c:pt>
                <c:pt idx="42989">
                  <c:v>0.80775023148148151</c:v>
                </c:pt>
                <c:pt idx="42990">
                  <c:v>0.80775094907407408</c:v>
                </c:pt>
                <c:pt idx="42991">
                  <c:v>0.80775195601851857</c:v>
                </c:pt>
                <c:pt idx="42992">
                  <c:v>0.80775268518518517</c:v>
                </c:pt>
                <c:pt idx="42993">
                  <c:v>0.8077537037037037</c:v>
                </c:pt>
                <c:pt idx="42994">
                  <c:v>0.8077544328703703</c:v>
                </c:pt>
                <c:pt idx="42995">
                  <c:v>0.80775542824074076</c:v>
                </c:pt>
                <c:pt idx="42996">
                  <c:v>0.80775612268518515</c:v>
                </c:pt>
                <c:pt idx="42997">
                  <c:v>0.80775716435185185</c:v>
                </c:pt>
                <c:pt idx="42998">
                  <c:v>0.80775787037037039</c:v>
                </c:pt>
                <c:pt idx="42999">
                  <c:v>0.80775890046296295</c:v>
                </c:pt>
                <c:pt idx="43000">
                  <c:v>0.80775962962962966</c:v>
                </c:pt>
                <c:pt idx="43001">
                  <c:v>0.80776064814814819</c:v>
                </c:pt>
                <c:pt idx="43002">
                  <c:v>0.80776136574074064</c:v>
                </c:pt>
                <c:pt idx="43003">
                  <c:v>0.80776273148148148</c:v>
                </c:pt>
                <c:pt idx="43004">
                  <c:v>0.80776376157407404</c:v>
                </c:pt>
                <c:pt idx="43005">
                  <c:v>0.80776481481481488</c:v>
                </c:pt>
                <c:pt idx="43006">
                  <c:v>0.80776584490740744</c:v>
                </c:pt>
                <c:pt idx="43007">
                  <c:v>0.80776656250000001</c:v>
                </c:pt>
                <c:pt idx="43008">
                  <c:v>0.8077676041666666</c:v>
                </c:pt>
                <c:pt idx="43009">
                  <c:v>0.80776827546296293</c:v>
                </c:pt>
                <c:pt idx="43010">
                  <c:v>0.80776931712962963</c:v>
                </c:pt>
                <c:pt idx="43011">
                  <c:v>0.8077700347222222</c:v>
                </c:pt>
                <c:pt idx="43012">
                  <c:v>0.80777106481481475</c:v>
                </c:pt>
                <c:pt idx="43013">
                  <c:v>0.80777178240740743</c:v>
                </c:pt>
                <c:pt idx="43014">
                  <c:v>0.80777278935185182</c:v>
                </c:pt>
                <c:pt idx="43015">
                  <c:v>0.80777350694444439</c:v>
                </c:pt>
                <c:pt idx="43016">
                  <c:v>0.80777453703703694</c:v>
                </c:pt>
                <c:pt idx="43017">
                  <c:v>0.80777525462962962</c:v>
                </c:pt>
                <c:pt idx="43018">
                  <c:v>0.80777624999999997</c:v>
                </c:pt>
                <c:pt idx="43019">
                  <c:v>0.80777696759259265</c:v>
                </c:pt>
                <c:pt idx="43020">
                  <c:v>0.80777800925925936</c:v>
                </c:pt>
                <c:pt idx="43021">
                  <c:v>0.80777872685185181</c:v>
                </c:pt>
                <c:pt idx="43022">
                  <c:v>0.80777972222222216</c:v>
                </c:pt>
                <c:pt idx="43023">
                  <c:v>0.80778042824074081</c:v>
                </c:pt>
                <c:pt idx="43024">
                  <c:v>0.8077814699074074</c:v>
                </c:pt>
                <c:pt idx="43025">
                  <c:v>0.80778219907407411</c:v>
                </c:pt>
                <c:pt idx="43026">
                  <c:v>0.8077832060185185</c:v>
                </c:pt>
                <c:pt idx="43027">
                  <c:v>0.80778391203703703</c:v>
                </c:pt>
                <c:pt idx="43028">
                  <c:v>0.80778495370370373</c:v>
                </c:pt>
                <c:pt idx="43029">
                  <c:v>0.8077856712962963</c:v>
                </c:pt>
                <c:pt idx="43030">
                  <c:v>0.80778667824074069</c:v>
                </c:pt>
                <c:pt idx="43031">
                  <c:v>0.80778738425925933</c:v>
                </c:pt>
                <c:pt idx="43032">
                  <c:v>0.80778842592592592</c:v>
                </c:pt>
                <c:pt idx="43033">
                  <c:v>0.80778914351851849</c:v>
                </c:pt>
                <c:pt idx="43034">
                  <c:v>0.80779016203703702</c:v>
                </c:pt>
                <c:pt idx="43035">
                  <c:v>0.80779084490740738</c:v>
                </c:pt>
                <c:pt idx="43036">
                  <c:v>0.80779189814814811</c:v>
                </c:pt>
                <c:pt idx="43037">
                  <c:v>0.80779260416666665</c:v>
                </c:pt>
                <c:pt idx="43038">
                  <c:v>0.80779363425925921</c:v>
                </c:pt>
                <c:pt idx="43039">
                  <c:v>0.80779434027777774</c:v>
                </c:pt>
                <c:pt idx="43040">
                  <c:v>0.80779538194444445</c:v>
                </c:pt>
                <c:pt idx="43041">
                  <c:v>0.80779607638888884</c:v>
                </c:pt>
                <c:pt idx="43042">
                  <c:v>0.80779709490740748</c:v>
                </c:pt>
                <c:pt idx="43043">
                  <c:v>0.8077978009259259</c:v>
                </c:pt>
                <c:pt idx="43044">
                  <c:v>0.80779883101851846</c:v>
                </c:pt>
                <c:pt idx="43045">
                  <c:v>0.80779954861111103</c:v>
                </c:pt>
                <c:pt idx="43046">
                  <c:v>0.80780056712962967</c:v>
                </c:pt>
                <c:pt idx="43047">
                  <c:v>0.80780127314814809</c:v>
                </c:pt>
                <c:pt idx="43048">
                  <c:v>0.80780230324074076</c:v>
                </c:pt>
                <c:pt idx="43049">
                  <c:v>0.8078030092592593</c:v>
                </c:pt>
                <c:pt idx="43050">
                  <c:v>0.80780403935185185</c:v>
                </c:pt>
                <c:pt idx="43051">
                  <c:v>0.80780475694444442</c:v>
                </c:pt>
                <c:pt idx="43052">
                  <c:v>0.80780577546296295</c:v>
                </c:pt>
                <c:pt idx="43053">
                  <c:v>0.80780650462962955</c:v>
                </c:pt>
                <c:pt idx="43054">
                  <c:v>0.80780753472222233</c:v>
                </c:pt>
                <c:pt idx="43055">
                  <c:v>0.80780821759259258</c:v>
                </c:pt>
                <c:pt idx="43056">
                  <c:v>0.80780924768518514</c:v>
                </c:pt>
                <c:pt idx="43057">
                  <c:v>0.80780994212962964</c:v>
                </c:pt>
                <c:pt idx="43058">
                  <c:v>0.80781098379629634</c:v>
                </c:pt>
                <c:pt idx="43059">
                  <c:v>0.80781174768518527</c:v>
                </c:pt>
                <c:pt idx="43060">
                  <c:v>0.80781271990740733</c:v>
                </c:pt>
                <c:pt idx="43061">
                  <c:v>0.80781342592592598</c:v>
                </c:pt>
                <c:pt idx="43062">
                  <c:v>0.80781444444444439</c:v>
                </c:pt>
                <c:pt idx="43063">
                  <c:v>0.80781515046296304</c:v>
                </c:pt>
                <c:pt idx="43064">
                  <c:v>0.80781620370370366</c:v>
                </c:pt>
                <c:pt idx="43065">
                  <c:v>0.80781689814814817</c:v>
                </c:pt>
                <c:pt idx="43066">
                  <c:v>0.8078179513888889</c:v>
                </c:pt>
                <c:pt idx="43067">
                  <c:v>0.80781863425925915</c:v>
                </c:pt>
                <c:pt idx="43068">
                  <c:v>0.80781966435185193</c:v>
                </c:pt>
                <c:pt idx="43069">
                  <c:v>0.80782037037037036</c:v>
                </c:pt>
                <c:pt idx="43070">
                  <c:v>0.80782140046296291</c:v>
                </c:pt>
                <c:pt idx="43071">
                  <c:v>0.80782210648148156</c:v>
                </c:pt>
                <c:pt idx="43072">
                  <c:v>0.80782313657407412</c:v>
                </c:pt>
                <c:pt idx="43073">
                  <c:v>0.80782386574074072</c:v>
                </c:pt>
                <c:pt idx="43074">
                  <c:v>0.80782487268518521</c:v>
                </c:pt>
                <c:pt idx="43075">
                  <c:v>0.80782556712962961</c:v>
                </c:pt>
                <c:pt idx="43076">
                  <c:v>0.80782659722222228</c:v>
                </c:pt>
                <c:pt idx="43077">
                  <c:v>0.8078273032407407</c:v>
                </c:pt>
                <c:pt idx="43078">
                  <c:v>0.80782835648148144</c:v>
                </c:pt>
                <c:pt idx="43079">
                  <c:v>0.80782905092592594</c:v>
                </c:pt>
                <c:pt idx="43080">
                  <c:v>0.8078300810185185</c:v>
                </c:pt>
                <c:pt idx="43081">
                  <c:v>0.80783077546296289</c:v>
                </c:pt>
                <c:pt idx="43082">
                  <c:v>0.80783181712962959</c:v>
                </c:pt>
                <c:pt idx="43083">
                  <c:v>0.80783252314814813</c:v>
                </c:pt>
                <c:pt idx="43084">
                  <c:v>0.80783356481481483</c:v>
                </c:pt>
                <c:pt idx="43085">
                  <c:v>0.80783425925925922</c:v>
                </c:pt>
                <c:pt idx="43086">
                  <c:v>0.80783528935185178</c:v>
                </c:pt>
                <c:pt idx="43087">
                  <c:v>0.80783601851851861</c:v>
                </c:pt>
                <c:pt idx="43088">
                  <c:v>0.80783703703703702</c:v>
                </c:pt>
                <c:pt idx="43089">
                  <c:v>0.80783771990740749</c:v>
                </c:pt>
                <c:pt idx="43090">
                  <c:v>0.80783876157407397</c:v>
                </c:pt>
                <c:pt idx="43091">
                  <c:v>0.80783946759259262</c:v>
                </c:pt>
                <c:pt idx="43092">
                  <c:v>0.80784049768518518</c:v>
                </c:pt>
                <c:pt idx="43093">
                  <c:v>0.8078412037037036</c:v>
                </c:pt>
                <c:pt idx="43094">
                  <c:v>0.80784223379629638</c:v>
                </c:pt>
                <c:pt idx="43095">
                  <c:v>0.80784331018518518</c:v>
                </c:pt>
                <c:pt idx="43096">
                  <c:v>0.80784399305555554</c:v>
                </c:pt>
                <c:pt idx="43097">
                  <c:v>0.80784472222222226</c:v>
                </c:pt>
                <c:pt idx="43098">
                  <c:v>0.80784570601851857</c:v>
                </c:pt>
                <c:pt idx="43099">
                  <c:v>0.80784642361111114</c:v>
                </c:pt>
                <c:pt idx="43100">
                  <c:v>0.80784744212962956</c:v>
                </c:pt>
                <c:pt idx="43101">
                  <c:v>0.8078481481481482</c:v>
                </c:pt>
                <c:pt idx="43102">
                  <c:v>0.80784917824074076</c:v>
                </c:pt>
                <c:pt idx="43103">
                  <c:v>0.80784988425925919</c:v>
                </c:pt>
                <c:pt idx="43104">
                  <c:v>0.80785091435185186</c:v>
                </c:pt>
                <c:pt idx="43105">
                  <c:v>0.80785160879629636</c:v>
                </c:pt>
                <c:pt idx="43106">
                  <c:v>0.80785265046296295</c:v>
                </c:pt>
                <c:pt idx="43107">
                  <c:v>0.80785334490740734</c:v>
                </c:pt>
                <c:pt idx="43108">
                  <c:v>0.80785438657407405</c:v>
                </c:pt>
                <c:pt idx="43109">
                  <c:v>0.80785511574074065</c:v>
                </c:pt>
                <c:pt idx="43110">
                  <c:v>0.80785612268518525</c:v>
                </c:pt>
                <c:pt idx="43111">
                  <c:v>0.80785692129629627</c:v>
                </c:pt>
                <c:pt idx="43112">
                  <c:v>0.80785785879629624</c:v>
                </c:pt>
                <c:pt idx="43113">
                  <c:v>0.80785856481481488</c:v>
                </c:pt>
                <c:pt idx="43114">
                  <c:v>0.80785959490740744</c:v>
                </c:pt>
                <c:pt idx="43115">
                  <c:v>0.80786028935185195</c:v>
                </c:pt>
                <c:pt idx="43116">
                  <c:v>0.80786134259259257</c:v>
                </c:pt>
                <c:pt idx="43117">
                  <c:v>0.80786238425925927</c:v>
                </c:pt>
                <c:pt idx="43118">
                  <c:v>0.80786341435185183</c:v>
                </c:pt>
                <c:pt idx="43119">
                  <c:v>0.80786445601851853</c:v>
                </c:pt>
                <c:pt idx="43120">
                  <c:v>0.80786550925925926</c:v>
                </c:pt>
                <c:pt idx="43121">
                  <c:v>0.80786652777777779</c:v>
                </c:pt>
                <c:pt idx="43122">
                  <c:v>0.80786726851851853</c:v>
                </c:pt>
                <c:pt idx="43123">
                  <c:v>0.80786827546296303</c:v>
                </c:pt>
                <c:pt idx="43124">
                  <c:v>0.80786906250000001</c:v>
                </c:pt>
                <c:pt idx="43125">
                  <c:v>0.80787004629629633</c:v>
                </c:pt>
                <c:pt idx="43126">
                  <c:v>0.80787070601851851</c:v>
                </c:pt>
                <c:pt idx="43127">
                  <c:v>0.80787175925925936</c:v>
                </c:pt>
                <c:pt idx="43128">
                  <c:v>0.80787244212962961</c:v>
                </c:pt>
                <c:pt idx="43129">
                  <c:v>0.80787348379629631</c:v>
                </c:pt>
                <c:pt idx="43130">
                  <c:v>0.8078741782407407</c:v>
                </c:pt>
                <c:pt idx="43131">
                  <c:v>0.8078752199074074</c:v>
                </c:pt>
                <c:pt idx="43132">
                  <c:v>0.80787592592592594</c:v>
                </c:pt>
                <c:pt idx="43133">
                  <c:v>0.8078769560185185</c:v>
                </c:pt>
                <c:pt idx="43134">
                  <c:v>0.8078776851851851</c:v>
                </c:pt>
                <c:pt idx="43135">
                  <c:v>0.80787869212962959</c:v>
                </c:pt>
                <c:pt idx="43136">
                  <c:v>0.80787938657407399</c:v>
                </c:pt>
                <c:pt idx="43137">
                  <c:v>0.80788046296296301</c:v>
                </c:pt>
                <c:pt idx="43138">
                  <c:v>0.80788113425925923</c:v>
                </c:pt>
                <c:pt idx="43139">
                  <c:v>0.80788218750000007</c:v>
                </c:pt>
                <c:pt idx="43140">
                  <c:v>0.80788287037037032</c:v>
                </c:pt>
                <c:pt idx="43141">
                  <c:v>0.80788388888888896</c:v>
                </c:pt>
                <c:pt idx="43142">
                  <c:v>0.80788459490740738</c:v>
                </c:pt>
                <c:pt idx="43143">
                  <c:v>0.80788563657407408</c:v>
                </c:pt>
                <c:pt idx="43144">
                  <c:v>0.80788634259259251</c:v>
                </c:pt>
                <c:pt idx="43145">
                  <c:v>0.80788737268518529</c:v>
                </c:pt>
                <c:pt idx="43146">
                  <c:v>0.80788809027777775</c:v>
                </c:pt>
                <c:pt idx="43147">
                  <c:v>0.80788910879629627</c:v>
                </c:pt>
                <c:pt idx="43148">
                  <c:v>0.80788980324074078</c:v>
                </c:pt>
                <c:pt idx="43149">
                  <c:v>0.80789083333333334</c:v>
                </c:pt>
                <c:pt idx="43150">
                  <c:v>0.80789153935185187</c:v>
                </c:pt>
                <c:pt idx="43151">
                  <c:v>0.80789260416666664</c:v>
                </c:pt>
                <c:pt idx="43152">
                  <c:v>0.80789329861111103</c:v>
                </c:pt>
                <c:pt idx="43153">
                  <c:v>0.80789431712962967</c:v>
                </c:pt>
                <c:pt idx="43154">
                  <c:v>0.80789501157407406</c:v>
                </c:pt>
                <c:pt idx="43155">
                  <c:v>0.80789604166666662</c:v>
                </c:pt>
                <c:pt idx="43156">
                  <c:v>0.80789674768518516</c:v>
                </c:pt>
                <c:pt idx="43157">
                  <c:v>0.80789778935185186</c:v>
                </c:pt>
                <c:pt idx="43158">
                  <c:v>0.80789856481481481</c:v>
                </c:pt>
                <c:pt idx="43159">
                  <c:v>0.80789952546296295</c:v>
                </c:pt>
                <c:pt idx="43160">
                  <c:v>0.80790023148148149</c:v>
                </c:pt>
                <c:pt idx="43161">
                  <c:v>0.80790126157407405</c:v>
                </c:pt>
                <c:pt idx="43162">
                  <c:v>0.80790195601851844</c:v>
                </c:pt>
                <c:pt idx="43163">
                  <c:v>0.80790304398148149</c:v>
                </c:pt>
                <c:pt idx="43164">
                  <c:v>0.80790403935185184</c:v>
                </c:pt>
                <c:pt idx="43165">
                  <c:v>0.80790473379629635</c:v>
                </c:pt>
                <c:pt idx="43166">
                  <c:v>0.80790577546296294</c:v>
                </c:pt>
                <c:pt idx="43167">
                  <c:v>0.80790646990740733</c:v>
                </c:pt>
                <c:pt idx="43168">
                  <c:v>0.80790752314814818</c:v>
                </c:pt>
                <c:pt idx="43169">
                  <c:v>0.80790820601851854</c:v>
                </c:pt>
                <c:pt idx="43170">
                  <c:v>0.80790924768518524</c:v>
                </c:pt>
                <c:pt idx="43171">
                  <c:v>0.80790995370370366</c:v>
                </c:pt>
                <c:pt idx="43172">
                  <c:v>0.80791098379629622</c:v>
                </c:pt>
                <c:pt idx="43173">
                  <c:v>0.80791167824074073</c:v>
                </c:pt>
                <c:pt idx="43174">
                  <c:v>0.80791271990740743</c:v>
                </c:pt>
                <c:pt idx="43175">
                  <c:v>0.80791349537037027</c:v>
                </c:pt>
                <c:pt idx="43176">
                  <c:v>0.80791445601851841</c:v>
                </c:pt>
                <c:pt idx="43177">
                  <c:v>0.80791516203703706</c:v>
                </c:pt>
                <c:pt idx="43178">
                  <c:v>0.80791618055555559</c:v>
                </c:pt>
                <c:pt idx="43179">
                  <c:v>0.80791689814814804</c:v>
                </c:pt>
                <c:pt idx="43180">
                  <c:v>0.80791792824074082</c:v>
                </c:pt>
                <c:pt idx="43181">
                  <c:v>0.80791862268518522</c:v>
                </c:pt>
                <c:pt idx="43182">
                  <c:v>0.80791966435185181</c:v>
                </c:pt>
                <c:pt idx="43183">
                  <c:v>0.80792035879629631</c:v>
                </c:pt>
                <c:pt idx="43184">
                  <c:v>0.80792140046296301</c:v>
                </c:pt>
                <c:pt idx="43185">
                  <c:v>0.80792214120370376</c:v>
                </c:pt>
                <c:pt idx="43186">
                  <c:v>0.80792313657407411</c:v>
                </c:pt>
                <c:pt idx="43187">
                  <c:v>0.8079238310185185</c:v>
                </c:pt>
                <c:pt idx="43188">
                  <c:v>0.8079248726851852</c:v>
                </c:pt>
                <c:pt idx="43189">
                  <c:v>0.8079255671296296</c:v>
                </c:pt>
                <c:pt idx="43190">
                  <c:v>0.80792665509259265</c:v>
                </c:pt>
                <c:pt idx="43191">
                  <c:v>0.80792732638888898</c:v>
                </c:pt>
                <c:pt idx="43192">
                  <c:v>0.80792834490740739</c:v>
                </c:pt>
                <c:pt idx="43193">
                  <c:v>0.80792903935185179</c:v>
                </c:pt>
                <c:pt idx="43194">
                  <c:v>0.80793006944444434</c:v>
                </c:pt>
                <c:pt idx="43195">
                  <c:v>0.80793078703703702</c:v>
                </c:pt>
                <c:pt idx="43196">
                  <c:v>0.80793181712962969</c:v>
                </c:pt>
                <c:pt idx="43197">
                  <c:v>0.80793252314814812</c:v>
                </c:pt>
                <c:pt idx="43198">
                  <c:v>0.80793355324074068</c:v>
                </c:pt>
                <c:pt idx="43199">
                  <c:v>0.80793424768518518</c:v>
                </c:pt>
                <c:pt idx="43200">
                  <c:v>0.80793495370370361</c:v>
                </c:pt>
                <c:pt idx="43201">
                  <c:v>0.80793597222222224</c:v>
                </c:pt>
                <c:pt idx="43202">
                  <c:v>0.80793702546296287</c:v>
                </c:pt>
                <c:pt idx="43203">
                  <c:v>0.80793773148148151</c:v>
                </c:pt>
                <c:pt idx="43204">
                  <c:v>0.80793874999999993</c:v>
                </c:pt>
                <c:pt idx="43205">
                  <c:v>0.8079394675925925</c:v>
                </c:pt>
                <c:pt idx="43206">
                  <c:v>0.80794049768518528</c:v>
                </c:pt>
                <c:pt idx="43207">
                  <c:v>0.80794119212962956</c:v>
                </c:pt>
                <c:pt idx="43208">
                  <c:v>0.80794222222222223</c:v>
                </c:pt>
                <c:pt idx="43209">
                  <c:v>0.80794292824074077</c:v>
                </c:pt>
                <c:pt idx="43210">
                  <c:v>0.80794396990740747</c:v>
                </c:pt>
                <c:pt idx="43211">
                  <c:v>0.80794467592592589</c:v>
                </c:pt>
                <c:pt idx="43212">
                  <c:v>0.80794570601851845</c:v>
                </c:pt>
                <c:pt idx="43213">
                  <c:v>0.8079467592592593</c:v>
                </c:pt>
                <c:pt idx="43214">
                  <c:v>0.80794746527777772</c:v>
                </c:pt>
                <c:pt idx="43215">
                  <c:v>0.80794815972222223</c:v>
                </c:pt>
                <c:pt idx="43216">
                  <c:v>0.80794917824074075</c:v>
                </c:pt>
                <c:pt idx="43217">
                  <c:v>0.80794988425925929</c:v>
                </c:pt>
                <c:pt idx="43218">
                  <c:v>0.80795091435185185</c:v>
                </c:pt>
                <c:pt idx="43219">
                  <c:v>0.80795162037037038</c:v>
                </c:pt>
                <c:pt idx="43220">
                  <c:v>0.8079526388888888</c:v>
                </c:pt>
                <c:pt idx="43221">
                  <c:v>0.80795334490740744</c:v>
                </c:pt>
                <c:pt idx="43222">
                  <c:v>0.80795438657407415</c:v>
                </c:pt>
                <c:pt idx="43223">
                  <c:v>0.80795509259259257</c:v>
                </c:pt>
                <c:pt idx="43224">
                  <c:v>0.80795612268518513</c:v>
                </c:pt>
                <c:pt idx="43225">
                  <c:v>0.80795685185185195</c:v>
                </c:pt>
                <c:pt idx="43226">
                  <c:v>0.80795787037037037</c:v>
                </c:pt>
                <c:pt idx="43227">
                  <c:v>0.8079585763888889</c:v>
                </c:pt>
                <c:pt idx="43228">
                  <c:v>0.80795962962962964</c:v>
                </c:pt>
                <c:pt idx="43229">
                  <c:v>0.80796028935185182</c:v>
                </c:pt>
                <c:pt idx="43230">
                  <c:v>0.80796133101851852</c:v>
                </c:pt>
                <c:pt idx="43231">
                  <c:v>0.80796202546296303</c:v>
                </c:pt>
                <c:pt idx="43232">
                  <c:v>0.80796306712962973</c:v>
                </c:pt>
                <c:pt idx="43233">
                  <c:v>0.80796376157407401</c:v>
                </c:pt>
                <c:pt idx="43234">
                  <c:v>0.80796479166666668</c:v>
                </c:pt>
                <c:pt idx="43235">
                  <c:v>0.80796549768518522</c:v>
                </c:pt>
                <c:pt idx="43236">
                  <c:v>0.80796653935185192</c:v>
                </c:pt>
                <c:pt idx="43237">
                  <c:v>0.80796731481481476</c:v>
                </c:pt>
                <c:pt idx="43238">
                  <c:v>0.80796829861111108</c:v>
                </c:pt>
                <c:pt idx="43239">
                  <c:v>0.80796898148148155</c:v>
                </c:pt>
                <c:pt idx="43240">
                  <c:v>0.80797005787037035</c:v>
                </c:pt>
                <c:pt idx="43241">
                  <c:v>0.80797071759259254</c:v>
                </c:pt>
                <c:pt idx="43242">
                  <c:v>0.8079717476851852</c:v>
                </c:pt>
                <c:pt idx="43243">
                  <c:v>0.80797313657407399</c:v>
                </c:pt>
                <c:pt idx="43244">
                  <c:v>0.80797418981481484</c:v>
                </c:pt>
                <c:pt idx="43245">
                  <c:v>0.80797521990740739</c:v>
                </c:pt>
                <c:pt idx="43246">
                  <c:v>0.8079759143518519</c:v>
                </c:pt>
                <c:pt idx="43247">
                  <c:v>0.80797694444444446</c:v>
                </c:pt>
                <c:pt idx="43248">
                  <c:v>0.80797765046296288</c:v>
                </c:pt>
                <c:pt idx="43249">
                  <c:v>0.80797869212962958</c:v>
                </c:pt>
                <c:pt idx="43250">
                  <c:v>0.80797939814814812</c:v>
                </c:pt>
                <c:pt idx="43251">
                  <c:v>0.80798041666666665</c:v>
                </c:pt>
                <c:pt idx="43252">
                  <c:v>0.80798112268518529</c:v>
                </c:pt>
                <c:pt idx="43253">
                  <c:v>0.80798216435185177</c:v>
                </c:pt>
                <c:pt idx="43254">
                  <c:v>0.80798285879629628</c:v>
                </c:pt>
                <c:pt idx="43255">
                  <c:v>0.80798390046296298</c:v>
                </c:pt>
                <c:pt idx="43256">
                  <c:v>0.80798459490740748</c:v>
                </c:pt>
                <c:pt idx="43257">
                  <c:v>0.80798563657407418</c:v>
                </c:pt>
                <c:pt idx="43258">
                  <c:v>0.80798640046296299</c:v>
                </c:pt>
                <c:pt idx="43259">
                  <c:v>0.80798737268518517</c:v>
                </c:pt>
                <c:pt idx="43260">
                  <c:v>0.80798807870370359</c:v>
                </c:pt>
                <c:pt idx="43261">
                  <c:v>0.80798910879629637</c:v>
                </c:pt>
                <c:pt idx="43262">
                  <c:v>0.80798982638888894</c:v>
                </c:pt>
                <c:pt idx="43263">
                  <c:v>0.80799084490740736</c:v>
                </c:pt>
                <c:pt idx="43264">
                  <c:v>0.80799155092592601</c:v>
                </c:pt>
                <c:pt idx="43265">
                  <c:v>0.80799260416666663</c:v>
                </c:pt>
                <c:pt idx="43266">
                  <c:v>0.80799328703703699</c:v>
                </c:pt>
                <c:pt idx="43267">
                  <c:v>0.80799431712962966</c:v>
                </c:pt>
                <c:pt idx="43268">
                  <c:v>0.80799501157407405</c:v>
                </c:pt>
                <c:pt idx="43269">
                  <c:v>0.80799605324074075</c:v>
                </c:pt>
                <c:pt idx="43270">
                  <c:v>0.80799674768518515</c:v>
                </c:pt>
                <c:pt idx="43271">
                  <c:v>0.80799778935185185</c:v>
                </c:pt>
                <c:pt idx="43272">
                  <c:v>0.80799848379629635</c:v>
                </c:pt>
                <c:pt idx="43273">
                  <c:v>0.80799951388888891</c:v>
                </c:pt>
                <c:pt idx="43274">
                  <c:v>0.80800021990740734</c:v>
                </c:pt>
                <c:pt idx="43275">
                  <c:v>0.80800126157407404</c:v>
                </c:pt>
                <c:pt idx="43276">
                  <c:v>0.80800195601851854</c:v>
                </c:pt>
                <c:pt idx="43277">
                  <c:v>0.80800302083333342</c:v>
                </c:pt>
                <c:pt idx="43278">
                  <c:v>0.80800369212962952</c:v>
                </c:pt>
                <c:pt idx="43279">
                  <c:v>0.8080047222222223</c:v>
                </c:pt>
                <c:pt idx="43280">
                  <c:v>0.80800577546296293</c:v>
                </c:pt>
                <c:pt idx="43281">
                  <c:v>0.80800648148148146</c:v>
                </c:pt>
                <c:pt idx="43282">
                  <c:v>0.80800723379629635</c:v>
                </c:pt>
                <c:pt idx="43283">
                  <c:v>0.80800820601851842</c:v>
                </c:pt>
                <c:pt idx="43284">
                  <c:v>0.8080089236111111</c:v>
                </c:pt>
                <c:pt idx="43285">
                  <c:v>0.80800993055555559</c:v>
                </c:pt>
                <c:pt idx="43286">
                  <c:v>0.80801063657407413</c:v>
                </c:pt>
                <c:pt idx="43287">
                  <c:v>0.80801166666666668</c:v>
                </c:pt>
                <c:pt idx="43288">
                  <c:v>0.80801237268518522</c:v>
                </c:pt>
                <c:pt idx="43289">
                  <c:v>0.80801348379629623</c:v>
                </c:pt>
                <c:pt idx="43290">
                  <c:v>0.80801410879629632</c:v>
                </c:pt>
                <c:pt idx="43291">
                  <c:v>0.80801515046296302</c:v>
                </c:pt>
                <c:pt idx="43292">
                  <c:v>0.80801584490740741</c:v>
                </c:pt>
                <c:pt idx="43293">
                  <c:v>0.808016886574074</c:v>
                </c:pt>
                <c:pt idx="43294">
                  <c:v>0.8080175810185185</c:v>
                </c:pt>
                <c:pt idx="43295">
                  <c:v>0.80801862268518521</c:v>
                </c:pt>
                <c:pt idx="43296">
                  <c:v>0.80801932870370363</c:v>
                </c:pt>
                <c:pt idx="43297">
                  <c:v>0.80802038194444448</c:v>
                </c:pt>
                <c:pt idx="43298">
                  <c:v>0.8080211458333334</c:v>
                </c:pt>
                <c:pt idx="43299">
                  <c:v>0.80802208333333336</c:v>
                </c:pt>
                <c:pt idx="43300">
                  <c:v>0.80802278935185179</c:v>
                </c:pt>
                <c:pt idx="43301">
                  <c:v>0.80802381944444435</c:v>
                </c:pt>
                <c:pt idx="43302">
                  <c:v>0.80802453703703703</c:v>
                </c:pt>
                <c:pt idx="43303">
                  <c:v>0.8080255671296297</c:v>
                </c:pt>
                <c:pt idx="43304">
                  <c:v>0.80802626157407398</c:v>
                </c:pt>
                <c:pt idx="43305">
                  <c:v>0.80802730324074068</c:v>
                </c:pt>
                <c:pt idx="43306">
                  <c:v>0.80802799768518518</c:v>
                </c:pt>
                <c:pt idx="43307">
                  <c:v>0.80802903935185189</c:v>
                </c:pt>
                <c:pt idx="43308">
                  <c:v>0.80802975694444445</c:v>
                </c:pt>
                <c:pt idx="43309">
                  <c:v>0.80803111111111114</c:v>
                </c:pt>
                <c:pt idx="43310">
                  <c:v>0.80803216435185188</c:v>
                </c:pt>
                <c:pt idx="43311">
                  <c:v>0.80803320601851858</c:v>
                </c:pt>
                <c:pt idx="43312">
                  <c:v>0.80803423611111114</c:v>
                </c:pt>
                <c:pt idx="43313">
                  <c:v>0.80803494212962956</c:v>
                </c:pt>
                <c:pt idx="43314">
                  <c:v>0.80803597222222223</c:v>
                </c:pt>
                <c:pt idx="43315">
                  <c:v>0.80803668981481491</c:v>
                </c:pt>
                <c:pt idx="43316">
                  <c:v>0.80803771990740747</c:v>
                </c:pt>
                <c:pt idx="43317">
                  <c:v>0.8080384259259259</c:v>
                </c:pt>
                <c:pt idx="43318">
                  <c:v>0.80803945601851845</c:v>
                </c:pt>
                <c:pt idx="43319">
                  <c:v>0.8080401620370371</c:v>
                </c:pt>
                <c:pt idx="43320">
                  <c:v>0.80804119212962966</c:v>
                </c:pt>
                <c:pt idx="43321">
                  <c:v>0.80804196759259261</c:v>
                </c:pt>
                <c:pt idx="43322">
                  <c:v>0.80804292824074075</c:v>
                </c:pt>
                <c:pt idx="43323">
                  <c:v>0.80804363425925929</c:v>
                </c:pt>
                <c:pt idx="43324">
                  <c:v>0.80804467592592599</c:v>
                </c:pt>
                <c:pt idx="43325">
                  <c:v>0.80804535879629624</c:v>
                </c:pt>
                <c:pt idx="43326">
                  <c:v>0.8080463888888888</c:v>
                </c:pt>
                <c:pt idx="43327">
                  <c:v>0.80804709490740745</c:v>
                </c:pt>
                <c:pt idx="43328">
                  <c:v>0.80804812500000001</c:v>
                </c:pt>
                <c:pt idx="43329">
                  <c:v>0.80804884259259258</c:v>
                </c:pt>
                <c:pt idx="43330">
                  <c:v>0.80804987268518513</c:v>
                </c:pt>
                <c:pt idx="43331">
                  <c:v>0.80805059027777781</c:v>
                </c:pt>
                <c:pt idx="43332">
                  <c:v>0.80805160879629634</c:v>
                </c:pt>
                <c:pt idx="43333">
                  <c:v>0.80805232638888891</c:v>
                </c:pt>
                <c:pt idx="43334">
                  <c:v>0.80805334490740732</c:v>
                </c:pt>
                <c:pt idx="43335">
                  <c:v>0.80805405092592597</c:v>
                </c:pt>
                <c:pt idx="43336">
                  <c:v>0.80805506944444438</c:v>
                </c:pt>
                <c:pt idx="43337">
                  <c:v>0.80805577546296303</c:v>
                </c:pt>
                <c:pt idx="43338">
                  <c:v>0.80805680555555559</c:v>
                </c:pt>
                <c:pt idx="43339">
                  <c:v>0.80805751157407402</c:v>
                </c:pt>
                <c:pt idx="43340">
                  <c:v>0.80805855324074072</c:v>
                </c:pt>
                <c:pt idx="43341">
                  <c:v>0.80805959490740742</c:v>
                </c:pt>
                <c:pt idx="43342">
                  <c:v>0.80806028935185192</c:v>
                </c:pt>
                <c:pt idx="43343">
                  <c:v>0.80806098379629632</c:v>
                </c:pt>
                <c:pt idx="43344">
                  <c:v>0.80806202546296291</c:v>
                </c:pt>
                <c:pt idx="43345">
                  <c:v>0.80806274305555548</c:v>
                </c:pt>
                <c:pt idx="43346">
                  <c:v>0.80806378472222218</c:v>
                </c:pt>
                <c:pt idx="43347">
                  <c:v>0.80806445601851851</c:v>
                </c:pt>
                <c:pt idx="43348">
                  <c:v>0.80806549768518521</c:v>
                </c:pt>
                <c:pt idx="43349">
                  <c:v>0.80806620370370374</c:v>
                </c:pt>
                <c:pt idx="43350">
                  <c:v>0.8080672337962963</c:v>
                </c:pt>
                <c:pt idx="43351">
                  <c:v>0.80806793981481484</c:v>
                </c:pt>
                <c:pt idx="43352">
                  <c:v>0.80806895833333325</c:v>
                </c:pt>
                <c:pt idx="43353">
                  <c:v>0.8080696643518519</c:v>
                </c:pt>
                <c:pt idx="43354">
                  <c:v>0.80807070601851849</c:v>
                </c:pt>
                <c:pt idx="43355">
                  <c:v>0.80807140046296289</c:v>
                </c:pt>
                <c:pt idx="43356">
                  <c:v>0.80807244212962959</c:v>
                </c:pt>
                <c:pt idx="43357">
                  <c:v>0.80807381944444445</c:v>
                </c:pt>
                <c:pt idx="43358">
                  <c:v>0.80807486111111115</c:v>
                </c:pt>
                <c:pt idx="43359">
                  <c:v>0.80807591435185178</c:v>
                </c:pt>
                <c:pt idx="43360">
                  <c:v>0.80807662037037042</c:v>
                </c:pt>
                <c:pt idx="43361">
                  <c:v>0.80807766203703701</c:v>
                </c:pt>
                <c:pt idx="43362">
                  <c:v>0.80807836805555555</c:v>
                </c:pt>
                <c:pt idx="43363">
                  <c:v>0.80807940972222225</c:v>
                </c:pt>
                <c:pt idx="43364">
                  <c:v>0.80808041666666675</c:v>
                </c:pt>
                <c:pt idx="43365">
                  <c:v>0.80808145833333322</c:v>
                </c:pt>
                <c:pt idx="43366">
                  <c:v>0.80808249999999993</c:v>
                </c:pt>
                <c:pt idx="43367">
                  <c:v>0.80808354166666663</c:v>
                </c:pt>
                <c:pt idx="43368">
                  <c:v>0.80808459490740736</c:v>
                </c:pt>
                <c:pt idx="43369">
                  <c:v>0.80808563657407406</c:v>
                </c:pt>
                <c:pt idx="43370">
                  <c:v>0.80808667824074076</c:v>
                </c:pt>
                <c:pt idx="43371">
                  <c:v>0.80808771990740746</c:v>
                </c:pt>
                <c:pt idx="43372">
                  <c:v>0.80808910879629625</c:v>
                </c:pt>
                <c:pt idx="43373">
                  <c:v>0.80809015046296295</c:v>
                </c:pt>
                <c:pt idx="43374">
                  <c:v>0.80809119212962965</c:v>
                </c:pt>
                <c:pt idx="43375">
                  <c:v>0.80809222222222221</c:v>
                </c:pt>
                <c:pt idx="43376">
                  <c:v>0.80809326388888891</c:v>
                </c:pt>
                <c:pt idx="43377">
                  <c:v>0.80809431712962965</c:v>
                </c:pt>
                <c:pt idx="43378">
                  <c:v>0.80809535879629635</c:v>
                </c:pt>
                <c:pt idx="43379">
                  <c:v>0.80809640046296305</c:v>
                </c:pt>
                <c:pt idx="43380">
                  <c:v>0.80809744212962953</c:v>
                </c:pt>
                <c:pt idx="43381">
                  <c:v>0.80809848379629623</c:v>
                </c:pt>
                <c:pt idx="43382">
                  <c:v>0.80809952546296293</c:v>
                </c:pt>
                <c:pt idx="43383">
                  <c:v>0.80810091435185194</c:v>
                </c:pt>
                <c:pt idx="43384">
                  <c:v>0.80810230324074073</c:v>
                </c:pt>
                <c:pt idx="43385">
                  <c:v>0.80810334490740743</c:v>
                </c:pt>
                <c:pt idx="43386">
                  <c:v>0.80810437499999999</c:v>
                </c:pt>
                <c:pt idx="43387">
                  <c:v>0.80810542824074083</c:v>
                </c:pt>
                <c:pt idx="43388">
                  <c:v>0.80810646990740731</c:v>
                </c:pt>
                <c:pt idx="43389">
                  <c:v>0.80810751157407401</c:v>
                </c:pt>
                <c:pt idx="43390">
                  <c:v>0.80810855324074071</c:v>
                </c:pt>
                <c:pt idx="43391">
                  <c:v>0.80810959490740741</c:v>
                </c:pt>
                <c:pt idx="43392">
                  <c:v>0.808110636574074</c:v>
                </c:pt>
                <c:pt idx="43393">
                  <c:v>0.80811167824074071</c:v>
                </c:pt>
                <c:pt idx="43394">
                  <c:v>0.80811271990740741</c:v>
                </c:pt>
                <c:pt idx="43395">
                  <c:v>0.80811376157407411</c:v>
                </c:pt>
                <c:pt idx="43396">
                  <c:v>0.80811480324074081</c:v>
                </c:pt>
                <c:pt idx="43397">
                  <c:v>0.80811583333333337</c:v>
                </c:pt>
                <c:pt idx="43398">
                  <c:v>0.80811687500000007</c:v>
                </c:pt>
                <c:pt idx="43399">
                  <c:v>0.8081179282407408</c:v>
                </c:pt>
                <c:pt idx="43400">
                  <c:v>0.8081189699074075</c:v>
                </c:pt>
                <c:pt idx="43401">
                  <c:v>0.80812001157407398</c:v>
                </c:pt>
                <c:pt idx="43402">
                  <c:v>0.80812105324074068</c:v>
                </c:pt>
                <c:pt idx="43403">
                  <c:v>0.80812209490740738</c:v>
                </c:pt>
                <c:pt idx="43404">
                  <c:v>0.80812313657407409</c:v>
                </c:pt>
                <c:pt idx="43405">
                  <c:v>0.80812418981481482</c:v>
                </c:pt>
                <c:pt idx="43406">
                  <c:v>0.80812520833333334</c:v>
                </c:pt>
                <c:pt idx="43407">
                  <c:v>0.80812624999999993</c:v>
                </c:pt>
                <c:pt idx="43408">
                  <c:v>0.80812729166666664</c:v>
                </c:pt>
                <c:pt idx="43409">
                  <c:v>0.80812834490740748</c:v>
                </c:pt>
                <c:pt idx="43410">
                  <c:v>0.80812937500000004</c:v>
                </c:pt>
                <c:pt idx="43411">
                  <c:v>0.80813042824074077</c:v>
                </c:pt>
                <c:pt idx="43412">
                  <c:v>0.80813149305555554</c:v>
                </c:pt>
                <c:pt idx="43413">
                  <c:v>0.80813251157407417</c:v>
                </c:pt>
                <c:pt idx="43414">
                  <c:v>0.80813355324074065</c:v>
                </c:pt>
                <c:pt idx="43415">
                  <c:v>0.80813459490740736</c:v>
                </c:pt>
                <c:pt idx="43416">
                  <c:v>0.80813563657407406</c:v>
                </c:pt>
                <c:pt idx="43417">
                  <c:v>0.80813667824074076</c:v>
                </c:pt>
                <c:pt idx="43418">
                  <c:v>0.80813770833333332</c:v>
                </c:pt>
                <c:pt idx="43419">
                  <c:v>0.80813875000000002</c:v>
                </c:pt>
                <c:pt idx="43420">
                  <c:v>0.80814015046296295</c:v>
                </c:pt>
                <c:pt idx="43421">
                  <c:v>0.80814119212962965</c:v>
                </c:pt>
                <c:pt idx="43422">
                  <c:v>0.80814223379629624</c:v>
                </c:pt>
                <c:pt idx="43423">
                  <c:v>0.80814326388888891</c:v>
                </c:pt>
                <c:pt idx="43424">
                  <c:v>0.8081443055555555</c:v>
                </c:pt>
                <c:pt idx="43425">
                  <c:v>0.8081453472222222</c:v>
                </c:pt>
                <c:pt idx="43426">
                  <c:v>0.80814709490740733</c:v>
                </c:pt>
                <c:pt idx="43427">
                  <c:v>0.80814813657407403</c:v>
                </c:pt>
                <c:pt idx="43428">
                  <c:v>0.80814918981481476</c:v>
                </c:pt>
                <c:pt idx="43429">
                  <c:v>0.80815020833333329</c:v>
                </c:pt>
                <c:pt idx="43430">
                  <c:v>0.80815124999999999</c:v>
                </c:pt>
                <c:pt idx="43431">
                  <c:v>0.80815230324074072</c:v>
                </c:pt>
                <c:pt idx="43432">
                  <c:v>0.80815334490740742</c:v>
                </c:pt>
                <c:pt idx="43433">
                  <c:v>0.80815438657407412</c:v>
                </c:pt>
                <c:pt idx="43434">
                  <c:v>0.80815542824074071</c:v>
                </c:pt>
                <c:pt idx="43435">
                  <c:v>0.80815645833333338</c:v>
                </c:pt>
                <c:pt idx="43436">
                  <c:v>0.80815751157407412</c:v>
                </c:pt>
                <c:pt idx="43437">
                  <c:v>0.80815855324074082</c:v>
                </c:pt>
                <c:pt idx="43438">
                  <c:v>0.8081595949074073</c:v>
                </c:pt>
                <c:pt idx="43439">
                  <c:v>0.808160636574074</c:v>
                </c:pt>
                <c:pt idx="43440">
                  <c:v>0.80816166666666656</c:v>
                </c:pt>
                <c:pt idx="43441">
                  <c:v>0.8081627199074074</c:v>
                </c:pt>
                <c:pt idx="43442">
                  <c:v>0.8081637615740741</c:v>
                </c:pt>
                <c:pt idx="43443">
                  <c:v>0.80816480324074069</c:v>
                </c:pt>
                <c:pt idx="43444">
                  <c:v>0.80816584490740739</c:v>
                </c:pt>
                <c:pt idx="43445">
                  <c:v>0.80816688657407409</c:v>
                </c:pt>
                <c:pt idx="43446">
                  <c:v>0.8081679282407408</c:v>
                </c:pt>
                <c:pt idx="43447">
                  <c:v>0.80816896990740739</c:v>
                </c:pt>
                <c:pt idx="43448">
                  <c:v>0.80817001157407409</c:v>
                </c:pt>
                <c:pt idx="43449">
                  <c:v>0.80817104166666665</c:v>
                </c:pt>
                <c:pt idx="43450">
                  <c:v>0.80817209490740749</c:v>
                </c:pt>
                <c:pt idx="43451">
                  <c:v>0.80817312500000005</c:v>
                </c:pt>
                <c:pt idx="43452">
                  <c:v>0.80817417824074067</c:v>
                </c:pt>
                <c:pt idx="43453">
                  <c:v>0.80817521990740737</c:v>
                </c:pt>
                <c:pt idx="43454">
                  <c:v>0.80817626157407407</c:v>
                </c:pt>
                <c:pt idx="43455">
                  <c:v>0.80817730324074077</c:v>
                </c:pt>
                <c:pt idx="43456">
                  <c:v>0.80817834490740736</c:v>
                </c:pt>
                <c:pt idx="43457">
                  <c:v>0.80817938657407407</c:v>
                </c:pt>
                <c:pt idx="43458">
                  <c:v>0.80818042824074077</c:v>
                </c:pt>
                <c:pt idx="43459">
                  <c:v>0.80818146990740747</c:v>
                </c:pt>
                <c:pt idx="43460">
                  <c:v>0.80818250000000003</c:v>
                </c:pt>
                <c:pt idx="43461">
                  <c:v>0.80818355324074076</c:v>
                </c:pt>
                <c:pt idx="43462">
                  <c:v>0.80818458333333332</c:v>
                </c:pt>
                <c:pt idx="43463">
                  <c:v>0.80818562500000002</c:v>
                </c:pt>
                <c:pt idx="43464">
                  <c:v>0.80818667824074064</c:v>
                </c:pt>
                <c:pt idx="43465">
                  <c:v>0.80818771990740734</c:v>
                </c:pt>
                <c:pt idx="43466">
                  <c:v>0.80818876157407404</c:v>
                </c:pt>
                <c:pt idx="43467">
                  <c:v>0.80818980324074075</c:v>
                </c:pt>
                <c:pt idx="43468">
                  <c:v>0.80819084490740734</c:v>
                </c:pt>
                <c:pt idx="43469">
                  <c:v>0.80819188657407404</c:v>
                </c:pt>
                <c:pt idx="43470">
                  <c:v>0.80819292824074074</c:v>
                </c:pt>
                <c:pt idx="43471">
                  <c:v>0.80819396990740744</c:v>
                </c:pt>
                <c:pt idx="43472">
                  <c:v>0.80819501157407414</c:v>
                </c:pt>
                <c:pt idx="43473">
                  <c:v>0.8081960416666667</c:v>
                </c:pt>
                <c:pt idx="43474">
                  <c:v>0.8081970833333334</c:v>
                </c:pt>
                <c:pt idx="43475">
                  <c:v>0.80819813657407413</c:v>
                </c:pt>
                <c:pt idx="43476">
                  <c:v>0.8081992013888889</c:v>
                </c:pt>
                <c:pt idx="43477">
                  <c:v>0.80820021990740731</c:v>
                </c:pt>
                <c:pt idx="43478">
                  <c:v>0.80820126157407401</c:v>
                </c:pt>
                <c:pt idx="43479">
                  <c:v>0.80820230324074072</c:v>
                </c:pt>
                <c:pt idx="43480">
                  <c:v>0.80820334490740742</c:v>
                </c:pt>
                <c:pt idx="43481">
                  <c:v>0.8082047337962962</c:v>
                </c:pt>
                <c:pt idx="43482">
                  <c:v>0.80820577546296291</c:v>
                </c:pt>
                <c:pt idx="43483">
                  <c:v>0.80820680555555546</c:v>
                </c:pt>
                <c:pt idx="43484">
                  <c:v>0.80820784722222216</c:v>
                </c:pt>
                <c:pt idx="43485">
                  <c:v>0.8082089004629629</c:v>
                </c:pt>
                <c:pt idx="43486">
                  <c:v>0.8082099421296296</c:v>
                </c:pt>
                <c:pt idx="43487">
                  <c:v>0.8082109837962963</c:v>
                </c:pt>
                <c:pt idx="43488">
                  <c:v>0.80821201388888886</c:v>
                </c:pt>
                <c:pt idx="43489">
                  <c:v>0.80821306712962959</c:v>
                </c:pt>
                <c:pt idx="43490">
                  <c:v>0.80821410879629629</c:v>
                </c:pt>
                <c:pt idx="43491">
                  <c:v>0.80821515046296299</c:v>
                </c:pt>
                <c:pt idx="43492">
                  <c:v>0.8082161921296297</c:v>
                </c:pt>
                <c:pt idx="43493">
                  <c:v>0.80821722222222225</c:v>
                </c:pt>
                <c:pt idx="43494">
                  <c:v>0.80821828703703702</c:v>
                </c:pt>
                <c:pt idx="43495">
                  <c:v>0.80821930555555566</c:v>
                </c:pt>
                <c:pt idx="43496">
                  <c:v>0.80822035879629628</c:v>
                </c:pt>
                <c:pt idx="43497">
                  <c:v>0.80822138888888884</c:v>
                </c:pt>
                <c:pt idx="43498">
                  <c:v>0.80822243055555554</c:v>
                </c:pt>
                <c:pt idx="43499">
                  <c:v>0.80822348379629627</c:v>
                </c:pt>
                <c:pt idx="43500">
                  <c:v>0.80822452546296297</c:v>
                </c:pt>
                <c:pt idx="43501">
                  <c:v>0.80822556712962967</c:v>
                </c:pt>
                <c:pt idx="43502">
                  <c:v>0.80822660879629626</c:v>
                </c:pt>
                <c:pt idx="43503">
                  <c:v>0.80822765046296297</c:v>
                </c:pt>
                <c:pt idx="43504">
                  <c:v>0.80822869212962967</c:v>
                </c:pt>
                <c:pt idx="43505">
                  <c:v>0.80822973379629637</c:v>
                </c:pt>
                <c:pt idx="43506">
                  <c:v>0.80823077546296307</c:v>
                </c:pt>
                <c:pt idx="43507">
                  <c:v>0.80823180555555563</c:v>
                </c:pt>
                <c:pt idx="43508">
                  <c:v>0.80823287037037039</c:v>
                </c:pt>
                <c:pt idx="43509">
                  <c:v>0.80823390046296295</c:v>
                </c:pt>
                <c:pt idx="43510">
                  <c:v>0.80823494212962965</c:v>
                </c:pt>
                <c:pt idx="43511">
                  <c:v>0.80823599537037039</c:v>
                </c:pt>
                <c:pt idx="43512">
                  <c:v>0.80823702546296294</c:v>
                </c:pt>
                <c:pt idx="43513">
                  <c:v>0.8082380555555555</c:v>
                </c:pt>
                <c:pt idx="43514">
                  <c:v>0.80823910879629635</c:v>
                </c:pt>
                <c:pt idx="43515">
                  <c:v>0.80824015046296294</c:v>
                </c:pt>
                <c:pt idx="43516">
                  <c:v>0.80824119212962964</c:v>
                </c:pt>
                <c:pt idx="43517">
                  <c:v>0.8082422222222222</c:v>
                </c:pt>
                <c:pt idx="43518">
                  <c:v>0.8082432638888889</c:v>
                </c:pt>
                <c:pt idx="43519">
                  <c:v>0.8082443055555556</c:v>
                </c:pt>
                <c:pt idx="43520">
                  <c:v>0.80824535879629622</c:v>
                </c:pt>
                <c:pt idx="43521">
                  <c:v>0.80824640046296292</c:v>
                </c:pt>
                <c:pt idx="43522">
                  <c:v>0.80824778935185193</c:v>
                </c:pt>
                <c:pt idx="43523">
                  <c:v>0.80824883101851841</c:v>
                </c:pt>
                <c:pt idx="43524">
                  <c:v>0.80824987268518511</c:v>
                </c:pt>
                <c:pt idx="43525">
                  <c:v>0.80825090277777767</c:v>
                </c:pt>
                <c:pt idx="43526">
                  <c:v>0.80825195601851851</c:v>
                </c:pt>
                <c:pt idx="43527">
                  <c:v>0.80825299768518521</c:v>
                </c:pt>
                <c:pt idx="43528">
                  <c:v>0.80825402777777777</c:v>
                </c:pt>
                <c:pt idx="43529">
                  <c:v>0.80825506944444447</c:v>
                </c:pt>
                <c:pt idx="43530">
                  <c:v>0.80825612268518521</c:v>
                </c:pt>
                <c:pt idx="43531">
                  <c:v>0.80825716435185191</c:v>
                </c:pt>
                <c:pt idx="43532">
                  <c:v>0.8082582060185185</c:v>
                </c:pt>
                <c:pt idx="43533">
                  <c:v>0.80825923611111117</c:v>
                </c:pt>
                <c:pt idx="43534">
                  <c:v>0.80826027777777776</c:v>
                </c:pt>
                <c:pt idx="43535">
                  <c:v>0.8082613310185186</c:v>
                </c:pt>
                <c:pt idx="43536">
                  <c:v>0.80826237268518508</c:v>
                </c:pt>
                <c:pt idx="43537">
                  <c:v>0.80826341435185178</c:v>
                </c:pt>
                <c:pt idx="43538">
                  <c:v>0.80826445601851848</c:v>
                </c:pt>
                <c:pt idx="43539">
                  <c:v>0.80826548611111104</c:v>
                </c:pt>
                <c:pt idx="43540">
                  <c:v>0.80826687500000005</c:v>
                </c:pt>
                <c:pt idx="43541">
                  <c:v>0.80826792824074067</c:v>
                </c:pt>
                <c:pt idx="43542">
                  <c:v>0.80826896990740738</c:v>
                </c:pt>
                <c:pt idx="43543">
                  <c:v>0.80827001157407408</c:v>
                </c:pt>
                <c:pt idx="43544">
                  <c:v>0.80827106481481481</c:v>
                </c:pt>
                <c:pt idx="43545">
                  <c:v>0.80827208333333334</c:v>
                </c:pt>
                <c:pt idx="43546">
                  <c:v>0.80827313657407407</c:v>
                </c:pt>
                <c:pt idx="43547">
                  <c:v>0.80827417824074077</c:v>
                </c:pt>
                <c:pt idx="43548">
                  <c:v>0.80827520833333333</c:v>
                </c:pt>
                <c:pt idx="43549">
                  <c:v>0.80827626157407406</c:v>
                </c:pt>
                <c:pt idx="43550">
                  <c:v>0.80827729166666673</c:v>
                </c:pt>
                <c:pt idx="43551">
                  <c:v>0.80827834490740746</c:v>
                </c:pt>
                <c:pt idx="43552">
                  <c:v>0.80827938657407417</c:v>
                </c:pt>
                <c:pt idx="43553">
                  <c:v>0.80828043981481479</c:v>
                </c:pt>
                <c:pt idx="43554">
                  <c:v>0.80828146990740735</c:v>
                </c:pt>
                <c:pt idx="43555">
                  <c:v>0.80828251157407405</c:v>
                </c:pt>
                <c:pt idx="43556">
                  <c:v>0.80828355324074075</c:v>
                </c:pt>
                <c:pt idx="43557">
                  <c:v>0.80828460648148148</c:v>
                </c:pt>
                <c:pt idx="43558">
                  <c:v>0.80828563657407404</c:v>
                </c:pt>
                <c:pt idx="43559">
                  <c:v>0.80828667824074074</c:v>
                </c:pt>
                <c:pt idx="43560">
                  <c:v>0.80828771990740744</c:v>
                </c:pt>
                <c:pt idx="43561">
                  <c:v>0.80828875</c:v>
                </c:pt>
                <c:pt idx="43562">
                  <c:v>0.80828980324074073</c:v>
                </c:pt>
                <c:pt idx="43563">
                  <c:v>0.8082908333333334</c:v>
                </c:pt>
                <c:pt idx="43564">
                  <c:v>0.80829188657407414</c:v>
                </c:pt>
                <c:pt idx="43565">
                  <c:v>0.80829292824074084</c:v>
                </c:pt>
                <c:pt idx="43566">
                  <c:v>0.80829396990740732</c:v>
                </c:pt>
                <c:pt idx="43567">
                  <c:v>0.80829501157407402</c:v>
                </c:pt>
                <c:pt idx="43568">
                  <c:v>0.80829605324074072</c:v>
                </c:pt>
                <c:pt idx="43569">
                  <c:v>0.80829709490740742</c:v>
                </c:pt>
                <c:pt idx="43570">
                  <c:v>0.80829813657407401</c:v>
                </c:pt>
                <c:pt idx="43571">
                  <c:v>0.80829917824074071</c:v>
                </c:pt>
                <c:pt idx="43572">
                  <c:v>0.80830020833333327</c:v>
                </c:pt>
                <c:pt idx="43573">
                  <c:v>0.80830124999999997</c:v>
                </c:pt>
                <c:pt idx="43574">
                  <c:v>0.8083023032407407</c:v>
                </c:pt>
                <c:pt idx="43575">
                  <c:v>0.80830334490740741</c:v>
                </c:pt>
                <c:pt idx="43576">
                  <c:v>0.80830439814814825</c:v>
                </c:pt>
                <c:pt idx="43577">
                  <c:v>0.80830540509259263</c:v>
                </c:pt>
                <c:pt idx="43578">
                  <c:v>0.80830645833333337</c:v>
                </c:pt>
                <c:pt idx="43579">
                  <c:v>0.80830750000000007</c:v>
                </c:pt>
                <c:pt idx="43580">
                  <c:v>0.80830854166666677</c:v>
                </c:pt>
                <c:pt idx="43581">
                  <c:v>0.80830958333333325</c:v>
                </c:pt>
                <c:pt idx="43582">
                  <c:v>0.80831130787037031</c:v>
                </c:pt>
                <c:pt idx="43583">
                  <c:v>0.80831234953703701</c:v>
                </c:pt>
                <c:pt idx="43584">
                  <c:v>0.80831339120370371</c:v>
                </c:pt>
                <c:pt idx="43585">
                  <c:v>0.80831443287037041</c:v>
                </c:pt>
                <c:pt idx="43586">
                  <c:v>0.80831548611111115</c:v>
                </c:pt>
                <c:pt idx="43587">
                  <c:v>0.80831651620370371</c:v>
                </c:pt>
                <c:pt idx="43588">
                  <c:v>0.80831756944444455</c:v>
                </c:pt>
                <c:pt idx="43589">
                  <c:v>0.80831861111111103</c:v>
                </c:pt>
              </c:numCache>
            </c:numRef>
          </c:cat>
          <c:val>
            <c:numRef>
              <c:f>'2018-02-21_Seat_Leon_KA_BB_Norm'!$E$2:$E$43591</c:f>
              <c:numCache>
                <c:formatCode>General</c:formatCode>
                <c:ptCount val="43590"/>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1</c:v>
                </c:pt>
                <c:pt idx="104">
                  <c:v>1</c:v>
                </c:pt>
                <c:pt idx="105">
                  <c:v>1</c:v>
                </c:pt>
                <c:pt idx="106">
                  <c:v>1</c:v>
                </c:pt>
                <c:pt idx="107">
                  <c:v>1</c:v>
                </c:pt>
                <c:pt idx="108">
                  <c:v>1</c:v>
                </c:pt>
                <c:pt idx="109">
                  <c:v>1</c:v>
                </c:pt>
                <c:pt idx="110">
                  <c:v>1</c:v>
                </c:pt>
                <c:pt idx="111">
                  <c:v>1</c:v>
                </c:pt>
                <c:pt idx="112">
                  <c:v>1</c:v>
                </c:pt>
                <c:pt idx="113">
                  <c:v>2</c:v>
                </c:pt>
                <c:pt idx="114">
                  <c:v>2</c:v>
                </c:pt>
                <c:pt idx="115">
                  <c:v>2</c:v>
                </c:pt>
                <c:pt idx="116">
                  <c:v>2</c:v>
                </c:pt>
                <c:pt idx="117">
                  <c:v>2</c:v>
                </c:pt>
                <c:pt idx="118">
                  <c:v>2</c:v>
                </c:pt>
                <c:pt idx="119">
                  <c:v>2</c:v>
                </c:pt>
                <c:pt idx="120">
                  <c:v>2</c:v>
                </c:pt>
                <c:pt idx="121">
                  <c:v>2</c:v>
                </c:pt>
                <c:pt idx="122">
                  <c:v>2</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3</c:v>
                </c:pt>
                <c:pt idx="139">
                  <c:v>3</c:v>
                </c:pt>
                <c:pt idx="140">
                  <c:v>3</c:v>
                </c:pt>
                <c:pt idx="141">
                  <c:v>3</c:v>
                </c:pt>
                <c:pt idx="142">
                  <c:v>3</c:v>
                </c:pt>
                <c:pt idx="143">
                  <c:v>3</c:v>
                </c:pt>
                <c:pt idx="144">
                  <c:v>3</c:v>
                </c:pt>
                <c:pt idx="145">
                  <c:v>3</c:v>
                </c:pt>
                <c:pt idx="146">
                  <c:v>3</c:v>
                </c:pt>
                <c:pt idx="147">
                  <c:v>3</c:v>
                </c:pt>
                <c:pt idx="148">
                  <c:v>3</c:v>
                </c:pt>
                <c:pt idx="149">
                  <c:v>3</c:v>
                </c:pt>
                <c:pt idx="150">
                  <c:v>3</c:v>
                </c:pt>
                <c:pt idx="151">
                  <c:v>3</c:v>
                </c:pt>
                <c:pt idx="152">
                  <c:v>3</c:v>
                </c:pt>
                <c:pt idx="153">
                  <c:v>3</c:v>
                </c:pt>
                <c:pt idx="154">
                  <c:v>3</c:v>
                </c:pt>
                <c:pt idx="155">
                  <c:v>3</c:v>
                </c:pt>
                <c:pt idx="156">
                  <c:v>3</c:v>
                </c:pt>
                <c:pt idx="157">
                  <c:v>3</c:v>
                </c:pt>
                <c:pt idx="158">
                  <c:v>3</c:v>
                </c:pt>
                <c:pt idx="159">
                  <c:v>3</c:v>
                </c:pt>
                <c:pt idx="160">
                  <c:v>3</c:v>
                </c:pt>
                <c:pt idx="161">
                  <c:v>3</c:v>
                </c:pt>
                <c:pt idx="162">
                  <c:v>3</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2</c:v>
                </c:pt>
                <c:pt idx="177">
                  <c:v>2</c:v>
                </c:pt>
                <c:pt idx="178">
                  <c:v>2</c:v>
                </c:pt>
                <c:pt idx="179">
                  <c:v>2</c:v>
                </c:pt>
                <c:pt idx="180">
                  <c:v>2</c:v>
                </c:pt>
                <c:pt idx="181">
                  <c:v>2</c:v>
                </c:pt>
                <c:pt idx="182">
                  <c:v>2</c:v>
                </c:pt>
                <c:pt idx="183">
                  <c:v>4</c:v>
                </c:pt>
                <c:pt idx="184">
                  <c:v>4</c:v>
                </c:pt>
                <c:pt idx="185">
                  <c:v>4</c:v>
                </c:pt>
                <c:pt idx="186">
                  <c:v>4</c:v>
                </c:pt>
                <c:pt idx="187">
                  <c:v>4</c:v>
                </c:pt>
                <c:pt idx="188">
                  <c:v>4</c:v>
                </c:pt>
                <c:pt idx="189">
                  <c:v>4</c:v>
                </c:pt>
                <c:pt idx="190">
                  <c:v>4</c:v>
                </c:pt>
                <c:pt idx="191">
                  <c:v>4</c:v>
                </c:pt>
                <c:pt idx="192">
                  <c:v>4</c:v>
                </c:pt>
                <c:pt idx="193">
                  <c:v>5</c:v>
                </c:pt>
                <c:pt idx="194">
                  <c:v>5</c:v>
                </c:pt>
                <c:pt idx="195">
                  <c:v>5</c:v>
                </c:pt>
                <c:pt idx="196">
                  <c:v>5</c:v>
                </c:pt>
                <c:pt idx="197">
                  <c:v>5</c:v>
                </c:pt>
                <c:pt idx="198">
                  <c:v>5</c:v>
                </c:pt>
                <c:pt idx="199">
                  <c:v>5</c:v>
                </c:pt>
                <c:pt idx="200">
                  <c:v>5</c:v>
                </c:pt>
                <c:pt idx="201">
                  <c:v>5</c:v>
                </c:pt>
                <c:pt idx="202">
                  <c:v>5</c:v>
                </c:pt>
                <c:pt idx="203">
                  <c:v>8</c:v>
                </c:pt>
                <c:pt idx="204">
                  <c:v>8</c:v>
                </c:pt>
                <c:pt idx="205">
                  <c:v>8</c:v>
                </c:pt>
                <c:pt idx="206">
                  <c:v>8</c:v>
                </c:pt>
                <c:pt idx="207">
                  <c:v>8</c:v>
                </c:pt>
                <c:pt idx="208">
                  <c:v>8</c:v>
                </c:pt>
                <c:pt idx="209">
                  <c:v>8</c:v>
                </c:pt>
                <c:pt idx="210">
                  <c:v>8</c:v>
                </c:pt>
                <c:pt idx="211">
                  <c:v>8</c:v>
                </c:pt>
                <c:pt idx="212">
                  <c:v>8</c:v>
                </c:pt>
                <c:pt idx="213">
                  <c:v>13</c:v>
                </c:pt>
                <c:pt idx="214">
                  <c:v>13</c:v>
                </c:pt>
                <c:pt idx="215">
                  <c:v>13</c:v>
                </c:pt>
                <c:pt idx="216">
                  <c:v>13</c:v>
                </c:pt>
                <c:pt idx="217">
                  <c:v>13</c:v>
                </c:pt>
                <c:pt idx="218">
                  <c:v>13</c:v>
                </c:pt>
                <c:pt idx="219">
                  <c:v>13</c:v>
                </c:pt>
                <c:pt idx="220">
                  <c:v>13</c:v>
                </c:pt>
                <c:pt idx="221">
                  <c:v>13</c:v>
                </c:pt>
                <c:pt idx="222">
                  <c:v>13</c:v>
                </c:pt>
                <c:pt idx="223">
                  <c:v>16</c:v>
                </c:pt>
                <c:pt idx="224">
                  <c:v>16</c:v>
                </c:pt>
                <c:pt idx="225">
                  <c:v>16</c:v>
                </c:pt>
                <c:pt idx="226">
                  <c:v>16</c:v>
                </c:pt>
                <c:pt idx="227">
                  <c:v>16</c:v>
                </c:pt>
                <c:pt idx="228">
                  <c:v>16</c:v>
                </c:pt>
                <c:pt idx="229">
                  <c:v>16</c:v>
                </c:pt>
                <c:pt idx="230">
                  <c:v>16</c:v>
                </c:pt>
                <c:pt idx="231">
                  <c:v>16</c:v>
                </c:pt>
                <c:pt idx="232">
                  <c:v>16</c:v>
                </c:pt>
                <c:pt idx="233">
                  <c:v>17</c:v>
                </c:pt>
                <c:pt idx="234">
                  <c:v>17</c:v>
                </c:pt>
                <c:pt idx="235">
                  <c:v>17</c:v>
                </c:pt>
                <c:pt idx="236">
                  <c:v>17</c:v>
                </c:pt>
                <c:pt idx="237">
                  <c:v>17</c:v>
                </c:pt>
                <c:pt idx="238">
                  <c:v>17</c:v>
                </c:pt>
                <c:pt idx="239">
                  <c:v>17</c:v>
                </c:pt>
                <c:pt idx="240">
                  <c:v>17</c:v>
                </c:pt>
                <c:pt idx="241">
                  <c:v>17</c:v>
                </c:pt>
                <c:pt idx="242">
                  <c:v>17</c:v>
                </c:pt>
                <c:pt idx="243">
                  <c:v>18</c:v>
                </c:pt>
                <c:pt idx="244">
                  <c:v>18</c:v>
                </c:pt>
                <c:pt idx="245">
                  <c:v>18</c:v>
                </c:pt>
                <c:pt idx="246">
                  <c:v>18</c:v>
                </c:pt>
                <c:pt idx="247">
                  <c:v>18</c:v>
                </c:pt>
                <c:pt idx="248">
                  <c:v>18</c:v>
                </c:pt>
                <c:pt idx="249">
                  <c:v>18</c:v>
                </c:pt>
                <c:pt idx="250">
                  <c:v>18</c:v>
                </c:pt>
                <c:pt idx="251">
                  <c:v>18</c:v>
                </c:pt>
                <c:pt idx="252">
                  <c:v>18</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21</c:v>
                </c:pt>
                <c:pt idx="294">
                  <c:v>21</c:v>
                </c:pt>
                <c:pt idx="295">
                  <c:v>21</c:v>
                </c:pt>
                <c:pt idx="296">
                  <c:v>21</c:v>
                </c:pt>
                <c:pt idx="297">
                  <c:v>21</c:v>
                </c:pt>
                <c:pt idx="298">
                  <c:v>21</c:v>
                </c:pt>
                <c:pt idx="299">
                  <c:v>21</c:v>
                </c:pt>
                <c:pt idx="300">
                  <c:v>21</c:v>
                </c:pt>
                <c:pt idx="301">
                  <c:v>21</c:v>
                </c:pt>
                <c:pt idx="302">
                  <c:v>21</c:v>
                </c:pt>
                <c:pt idx="303">
                  <c:v>21</c:v>
                </c:pt>
                <c:pt idx="304">
                  <c:v>21</c:v>
                </c:pt>
                <c:pt idx="305">
                  <c:v>21</c:v>
                </c:pt>
                <c:pt idx="306">
                  <c:v>21</c:v>
                </c:pt>
                <c:pt idx="307">
                  <c:v>21</c:v>
                </c:pt>
                <c:pt idx="308">
                  <c:v>21</c:v>
                </c:pt>
                <c:pt idx="309">
                  <c:v>21</c:v>
                </c:pt>
                <c:pt idx="310">
                  <c:v>21</c:v>
                </c:pt>
                <c:pt idx="311">
                  <c:v>21</c:v>
                </c:pt>
                <c:pt idx="312">
                  <c:v>21</c:v>
                </c:pt>
                <c:pt idx="313">
                  <c:v>23</c:v>
                </c:pt>
                <c:pt idx="314">
                  <c:v>23</c:v>
                </c:pt>
                <c:pt idx="315">
                  <c:v>23</c:v>
                </c:pt>
                <c:pt idx="316">
                  <c:v>23</c:v>
                </c:pt>
                <c:pt idx="317">
                  <c:v>23</c:v>
                </c:pt>
                <c:pt idx="318">
                  <c:v>23</c:v>
                </c:pt>
                <c:pt idx="319">
                  <c:v>23</c:v>
                </c:pt>
                <c:pt idx="320">
                  <c:v>23</c:v>
                </c:pt>
                <c:pt idx="321">
                  <c:v>23</c:v>
                </c:pt>
                <c:pt idx="322">
                  <c:v>23</c:v>
                </c:pt>
                <c:pt idx="323">
                  <c:v>24</c:v>
                </c:pt>
                <c:pt idx="324">
                  <c:v>24</c:v>
                </c:pt>
                <c:pt idx="325">
                  <c:v>24</c:v>
                </c:pt>
                <c:pt idx="326">
                  <c:v>24</c:v>
                </c:pt>
                <c:pt idx="327">
                  <c:v>24</c:v>
                </c:pt>
                <c:pt idx="328">
                  <c:v>24</c:v>
                </c:pt>
                <c:pt idx="329">
                  <c:v>24</c:v>
                </c:pt>
                <c:pt idx="330">
                  <c:v>24</c:v>
                </c:pt>
                <c:pt idx="331">
                  <c:v>24</c:v>
                </c:pt>
                <c:pt idx="332">
                  <c:v>24</c:v>
                </c:pt>
                <c:pt idx="333">
                  <c:v>24</c:v>
                </c:pt>
                <c:pt idx="334">
                  <c:v>24</c:v>
                </c:pt>
                <c:pt idx="335">
                  <c:v>24</c:v>
                </c:pt>
                <c:pt idx="336">
                  <c:v>24</c:v>
                </c:pt>
                <c:pt idx="337">
                  <c:v>24</c:v>
                </c:pt>
                <c:pt idx="338">
                  <c:v>24</c:v>
                </c:pt>
                <c:pt idx="339">
                  <c:v>24</c:v>
                </c:pt>
                <c:pt idx="340">
                  <c:v>24</c:v>
                </c:pt>
                <c:pt idx="341">
                  <c:v>24</c:v>
                </c:pt>
                <c:pt idx="342">
                  <c:v>24</c:v>
                </c:pt>
                <c:pt idx="343">
                  <c:v>25</c:v>
                </c:pt>
                <c:pt idx="344">
                  <c:v>25</c:v>
                </c:pt>
                <c:pt idx="345">
                  <c:v>25</c:v>
                </c:pt>
                <c:pt idx="346">
                  <c:v>25</c:v>
                </c:pt>
                <c:pt idx="347">
                  <c:v>25</c:v>
                </c:pt>
                <c:pt idx="348">
                  <c:v>25</c:v>
                </c:pt>
                <c:pt idx="349">
                  <c:v>25</c:v>
                </c:pt>
                <c:pt idx="350">
                  <c:v>25</c:v>
                </c:pt>
                <c:pt idx="351">
                  <c:v>25</c:v>
                </c:pt>
                <c:pt idx="352">
                  <c:v>25</c:v>
                </c:pt>
                <c:pt idx="353">
                  <c:v>25</c:v>
                </c:pt>
                <c:pt idx="354">
                  <c:v>25</c:v>
                </c:pt>
                <c:pt idx="355">
                  <c:v>25</c:v>
                </c:pt>
                <c:pt idx="356">
                  <c:v>25</c:v>
                </c:pt>
                <c:pt idx="357">
                  <c:v>25</c:v>
                </c:pt>
                <c:pt idx="358">
                  <c:v>25</c:v>
                </c:pt>
                <c:pt idx="359">
                  <c:v>25</c:v>
                </c:pt>
                <c:pt idx="360">
                  <c:v>25</c:v>
                </c:pt>
                <c:pt idx="361">
                  <c:v>25</c:v>
                </c:pt>
                <c:pt idx="362">
                  <c:v>25</c:v>
                </c:pt>
                <c:pt idx="363">
                  <c:v>24</c:v>
                </c:pt>
                <c:pt idx="364">
                  <c:v>24</c:v>
                </c:pt>
                <c:pt idx="365">
                  <c:v>24</c:v>
                </c:pt>
                <c:pt idx="366">
                  <c:v>24</c:v>
                </c:pt>
                <c:pt idx="367">
                  <c:v>24</c:v>
                </c:pt>
                <c:pt idx="368">
                  <c:v>24</c:v>
                </c:pt>
                <c:pt idx="369">
                  <c:v>24</c:v>
                </c:pt>
                <c:pt idx="370">
                  <c:v>24</c:v>
                </c:pt>
                <c:pt idx="371">
                  <c:v>24</c:v>
                </c:pt>
                <c:pt idx="372">
                  <c:v>24</c:v>
                </c:pt>
                <c:pt idx="373">
                  <c:v>21</c:v>
                </c:pt>
                <c:pt idx="374">
                  <c:v>21</c:v>
                </c:pt>
                <c:pt idx="375">
                  <c:v>21</c:v>
                </c:pt>
                <c:pt idx="376">
                  <c:v>21</c:v>
                </c:pt>
                <c:pt idx="377">
                  <c:v>21</c:v>
                </c:pt>
                <c:pt idx="378">
                  <c:v>21</c:v>
                </c:pt>
                <c:pt idx="379">
                  <c:v>21</c:v>
                </c:pt>
                <c:pt idx="380">
                  <c:v>21</c:v>
                </c:pt>
                <c:pt idx="381">
                  <c:v>21</c:v>
                </c:pt>
                <c:pt idx="382">
                  <c:v>21</c:v>
                </c:pt>
                <c:pt idx="383">
                  <c:v>20</c:v>
                </c:pt>
                <c:pt idx="384">
                  <c:v>20</c:v>
                </c:pt>
                <c:pt idx="385">
                  <c:v>20</c:v>
                </c:pt>
                <c:pt idx="386">
                  <c:v>20</c:v>
                </c:pt>
                <c:pt idx="387">
                  <c:v>20</c:v>
                </c:pt>
                <c:pt idx="388">
                  <c:v>20</c:v>
                </c:pt>
                <c:pt idx="389">
                  <c:v>20</c:v>
                </c:pt>
                <c:pt idx="390">
                  <c:v>20</c:v>
                </c:pt>
                <c:pt idx="391">
                  <c:v>20</c:v>
                </c:pt>
                <c:pt idx="392">
                  <c:v>20</c:v>
                </c:pt>
                <c:pt idx="393">
                  <c:v>20</c:v>
                </c:pt>
                <c:pt idx="394">
                  <c:v>20</c:v>
                </c:pt>
                <c:pt idx="395">
                  <c:v>20</c:v>
                </c:pt>
                <c:pt idx="396">
                  <c:v>20</c:v>
                </c:pt>
                <c:pt idx="397">
                  <c:v>20</c:v>
                </c:pt>
                <c:pt idx="398">
                  <c:v>20</c:v>
                </c:pt>
                <c:pt idx="399">
                  <c:v>20</c:v>
                </c:pt>
                <c:pt idx="400">
                  <c:v>20</c:v>
                </c:pt>
                <c:pt idx="401">
                  <c:v>20</c:v>
                </c:pt>
                <c:pt idx="402">
                  <c:v>20</c:v>
                </c:pt>
                <c:pt idx="403">
                  <c:v>20</c:v>
                </c:pt>
                <c:pt idx="404">
                  <c:v>20</c:v>
                </c:pt>
                <c:pt idx="405">
                  <c:v>20</c:v>
                </c:pt>
                <c:pt idx="406">
                  <c:v>20</c:v>
                </c:pt>
                <c:pt idx="407">
                  <c:v>20</c:v>
                </c:pt>
                <c:pt idx="408">
                  <c:v>20</c:v>
                </c:pt>
                <c:pt idx="409">
                  <c:v>20</c:v>
                </c:pt>
                <c:pt idx="410">
                  <c:v>20</c:v>
                </c:pt>
                <c:pt idx="411">
                  <c:v>20</c:v>
                </c:pt>
                <c:pt idx="412">
                  <c:v>20</c:v>
                </c:pt>
                <c:pt idx="413">
                  <c:v>22</c:v>
                </c:pt>
                <c:pt idx="414">
                  <c:v>22</c:v>
                </c:pt>
                <c:pt idx="415">
                  <c:v>22</c:v>
                </c:pt>
                <c:pt idx="416">
                  <c:v>22</c:v>
                </c:pt>
                <c:pt idx="417">
                  <c:v>22</c:v>
                </c:pt>
                <c:pt idx="418">
                  <c:v>22</c:v>
                </c:pt>
                <c:pt idx="419">
                  <c:v>22</c:v>
                </c:pt>
                <c:pt idx="420">
                  <c:v>22</c:v>
                </c:pt>
                <c:pt idx="421">
                  <c:v>22</c:v>
                </c:pt>
                <c:pt idx="422">
                  <c:v>22</c:v>
                </c:pt>
                <c:pt idx="423">
                  <c:v>24</c:v>
                </c:pt>
                <c:pt idx="424">
                  <c:v>24</c:v>
                </c:pt>
                <c:pt idx="425">
                  <c:v>24</c:v>
                </c:pt>
                <c:pt idx="426">
                  <c:v>24</c:v>
                </c:pt>
                <c:pt idx="427">
                  <c:v>24</c:v>
                </c:pt>
                <c:pt idx="428">
                  <c:v>24</c:v>
                </c:pt>
                <c:pt idx="429">
                  <c:v>24</c:v>
                </c:pt>
                <c:pt idx="430">
                  <c:v>24</c:v>
                </c:pt>
                <c:pt idx="431">
                  <c:v>24</c:v>
                </c:pt>
                <c:pt idx="432">
                  <c:v>24</c:v>
                </c:pt>
                <c:pt idx="433">
                  <c:v>26</c:v>
                </c:pt>
                <c:pt idx="434">
                  <c:v>26</c:v>
                </c:pt>
                <c:pt idx="435">
                  <c:v>26</c:v>
                </c:pt>
                <c:pt idx="436">
                  <c:v>26</c:v>
                </c:pt>
                <c:pt idx="437">
                  <c:v>26</c:v>
                </c:pt>
                <c:pt idx="438">
                  <c:v>26</c:v>
                </c:pt>
                <c:pt idx="439">
                  <c:v>26</c:v>
                </c:pt>
                <c:pt idx="440">
                  <c:v>26</c:v>
                </c:pt>
                <c:pt idx="441">
                  <c:v>26</c:v>
                </c:pt>
                <c:pt idx="442">
                  <c:v>26</c:v>
                </c:pt>
                <c:pt idx="443">
                  <c:v>24</c:v>
                </c:pt>
                <c:pt idx="444">
                  <c:v>24</c:v>
                </c:pt>
                <c:pt idx="445">
                  <c:v>24</c:v>
                </c:pt>
                <c:pt idx="446">
                  <c:v>24</c:v>
                </c:pt>
                <c:pt idx="447">
                  <c:v>24</c:v>
                </c:pt>
                <c:pt idx="448">
                  <c:v>24</c:v>
                </c:pt>
                <c:pt idx="449">
                  <c:v>24</c:v>
                </c:pt>
                <c:pt idx="450">
                  <c:v>24</c:v>
                </c:pt>
                <c:pt idx="451">
                  <c:v>24</c:v>
                </c:pt>
                <c:pt idx="452">
                  <c:v>24</c:v>
                </c:pt>
                <c:pt idx="453">
                  <c:v>20</c:v>
                </c:pt>
                <c:pt idx="454">
                  <c:v>20</c:v>
                </c:pt>
                <c:pt idx="455">
                  <c:v>20</c:v>
                </c:pt>
                <c:pt idx="456">
                  <c:v>20</c:v>
                </c:pt>
                <c:pt idx="457">
                  <c:v>20</c:v>
                </c:pt>
                <c:pt idx="458">
                  <c:v>20</c:v>
                </c:pt>
                <c:pt idx="459">
                  <c:v>20</c:v>
                </c:pt>
                <c:pt idx="460">
                  <c:v>20</c:v>
                </c:pt>
                <c:pt idx="461">
                  <c:v>20</c:v>
                </c:pt>
                <c:pt idx="462">
                  <c:v>20</c:v>
                </c:pt>
                <c:pt idx="463">
                  <c:v>18</c:v>
                </c:pt>
                <c:pt idx="464">
                  <c:v>18</c:v>
                </c:pt>
                <c:pt idx="465">
                  <c:v>18</c:v>
                </c:pt>
                <c:pt idx="466">
                  <c:v>18</c:v>
                </c:pt>
                <c:pt idx="467">
                  <c:v>18</c:v>
                </c:pt>
                <c:pt idx="468">
                  <c:v>18</c:v>
                </c:pt>
                <c:pt idx="469">
                  <c:v>18</c:v>
                </c:pt>
                <c:pt idx="470">
                  <c:v>18</c:v>
                </c:pt>
                <c:pt idx="471">
                  <c:v>18</c:v>
                </c:pt>
                <c:pt idx="472">
                  <c:v>18</c:v>
                </c:pt>
                <c:pt idx="473">
                  <c:v>18</c:v>
                </c:pt>
                <c:pt idx="474">
                  <c:v>18</c:v>
                </c:pt>
                <c:pt idx="475">
                  <c:v>18</c:v>
                </c:pt>
                <c:pt idx="476">
                  <c:v>18</c:v>
                </c:pt>
                <c:pt idx="477">
                  <c:v>18</c:v>
                </c:pt>
                <c:pt idx="478">
                  <c:v>18</c:v>
                </c:pt>
                <c:pt idx="479">
                  <c:v>18</c:v>
                </c:pt>
                <c:pt idx="480">
                  <c:v>18</c:v>
                </c:pt>
                <c:pt idx="481">
                  <c:v>18</c:v>
                </c:pt>
                <c:pt idx="482">
                  <c:v>18</c:v>
                </c:pt>
                <c:pt idx="483">
                  <c:v>16</c:v>
                </c:pt>
                <c:pt idx="484">
                  <c:v>16</c:v>
                </c:pt>
                <c:pt idx="485">
                  <c:v>16</c:v>
                </c:pt>
                <c:pt idx="486">
                  <c:v>16</c:v>
                </c:pt>
                <c:pt idx="487">
                  <c:v>16</c:v>
                </c:pt>
                <c:pt idx="488">
                  <c:v>16</c:v>
                </c:pt>
                <c:pt idx="489">
                  <c:v>16</c:v>
                </c:pt>
                <c:pt idx="490">
                  <c:v>16</c:v>
                </c:pt>
                <c:pt idx="491">
                  <c:v>16</c:v>
                </c:pt>
                <c:pt idx="492">
                  <c:v>16</c:v>
                </c:pt>
                <c:pt idx="493">
                  <c:v>10</c:v>
                </c:pt>
                <c:pt idx="494">
                  <c:v>10</c:v>
                </c:pt>
                <c:pt idx="495">
                  <c:v>10</c:v>
                </c:pt>
                <c:pt idx="496">
                  <c:v>10</c:v>
                </c:pt>
                <c:pt idx="497">
                  <c:v>10</c:v>
                </c:pt>
                <c:pt idx="498">
                  <c:v>10</c:v>
                </c:pt>
                <c:pt idx="499">
                  <c:v>10</c:v>
                </c:pt>
                <c:pt idx="500">
                  <c:v>10</c:v>
                </c:pt>
                <c:pt idx="501">
                  <c:v>10</c:v>
                </c:pt>
                <c:pt idx="502">
                  <c:v>10</c:v>
                </c:pt>
                <c:pt idx="503">
                  <c:v>1</c:v>
                </c:pt>
                <c:pt idx="504">
                  <c:v>1</c:v>
                </c:pt>
                <c:pt idx="505">
                  <c:v>1</c:v>
                </c:pt>
                <c:pt idx="506">
                  <c:v>1</c:v>
                </c:pt>
                <c:pt idx="507">
                  <c:v>1</c:v>
                </c:pt>
                <c:pt idx="508">
                  <c:v>1</c:v>
                </c:pt>
                <c:pt idx="509">
                  <c:v>1</c:v>
                </c:pt>
                <c:pt idx="510">
                  <c:v>1</c:v>
                </c:pt>
                <c:pt idx="511">
                  <c:v>1</c:v>
                </c:pt>
                <c:pt idx="512">
                  <c:v>1</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2</c:v>
                </c:pt>
                <c:pt idx="574">
                  <c:v>2</c:v>
                </c:pt>
                <c:pt idx="575">
                  <c:v>2</c:v>
                </c:pt>
                <c:pt idx="576">
                  <c:v>2</c:v>
                </c:pt>
                <c:pt idx="577">
                  <c:v>2</c:v>
                </c:pt>
                <c:pt idx="578">
                  <c:v>2</c:v>
                </c:pt>
                <c:pt idx="579">
                  <c:v>2</c:v>
                </c:pt>
                <c:pt idx="580">
                  <c:v>2</c:v>
                </c:pt>
                <c:pt idx="581">
                  <c:v>2</c:v>
                </c:pt>
                <c:pt idx="582">
                  <c:v>2</c:v>
                </c:pt>
                <c:pt idx="583">
                  <c:v>7</c:v>
                </c:pt>
                <c:pt idx="584">
                  <c:v>7</c:v>
                </c:pt>
                <c:pt idx="585">
                  <c:v>7</c:v>
                </c:pt>
                <c:pt idx="586">
                  <c:v>7</c:v>
                </c:pt>
                <c:pt idx="587">
                  <c:v>7</c:v>
                </c:pt>
                <c:pt idx="588">
                  <c:v>7</c:v>
                </c:pt>
                <c:pt idx="589">
                  <c:v>7</c:v>
                </c:pt>
                <c:pt idx="590">
                  <c:v>7</c:v>
                </c:pt>
                <c:pt idx="591">
                  <c:v>7</c:v>
                </c:pt>
                <c:pt idx="592">
                  <c:v>7</c:v>
                </c:pt>
                <c:pt idx="593">
                  <c:v>14</c:v>
                </c:pt>
                <c:pt idx="594">
                  <c:v>14</c:v>
                </c:pt>
                <c:pt idx="595">
                  <c:v>14</c:v>
                </c:pt>
                <c:pt idx="596">
                  <c:v>14</c:v>
                </c:pt>
                <c:pt idx="597">
                  <c:v>14</c:v>
                </c:pt>
                <c:pt idx="598">
                  <c:v>14</c:v>
                </c:pt>
                <c:pt idx="599">
                  <c:v>14</c:v>
                </c:pt>
                <c:pt idx="600">
                  <c:v>14</c:v>
                </c:pt>
                <c:pt idx="601">
                  <c:v>14</c:v>
                </c:pt>
                <c:pt idx="602">
                  <c:v>14</c:v>
                </c:pt>
                <c:pt idx="603">
                  <c:v>19</c:v>
                </c:pt>
                <c:pt idx="604">
                  <c:v>19</c:v>
                </c:pt>
                <c:pt idx="605">
                  <c:v>19</c:v>
                </c:pt>
                <c:pt idx="606">
                  <c:v>19</c:v>
                </c:pt>
                <c:pt idx="607">
                  <c:v>19</c:v>
                </c:pt>
                <c:pt idx="608">
                  <c:v>19</c:v>
                </c:pt>
                <c:pt idx="609">
                  <c:v>19</c:v>
                </c:pt>
                <c:pt idx="610">
                  <c:v>19</c:v>
                </c:pt>
                <c:pt idx="611">
                  <c:v>19</c:v>
                </c:pt>
                <c:pt idx="612">
                  <c:v>19</c:v>
                </c:pt>
                <c:pt idx="613">
                  <c:v>18</c:v>
                </c:pt>
                <c:pt idx="614">
                  <c:v>18</c:v>
                </c:pt>
                <c:pt idx="615">
                  <c:v>18</c:v>
                </c:pt>
                <c:pt idx="616">
                  <c:v>18</c:v>
                </c:pt>
                <c:pt idx="617">
                  <c:v>18</c:v>
                </c:pt>
                <c:pt idx="618">
                  <c:v>18</c:v>
                </c:pt>
                <c:pt idx="619">
                  <c:v>18</c:v>
                </c:pt>
                <c:pt idx="620">
                  <c:v>18</c:v>
                </c:pt>
                <c:pt idx="621">
                  <c:v>18</c:v>
                </c:pt>
                <c:pt idx="622">
                  <c:v>18</c:v>
                </c:pt>
                <c:pt idx="623">
                  <c:v>18</c:v>
                </c:pt>
                <c:pt idx="624">
                  <c:v>18</c:v>
                </c:pt>
                <c:pt idx="625">
                  <c:v>18</c:v>
                </c:pt>
                <c:pt idx="626">
                  <c:v>18</c:v>
                </c:pt>
                <c:pt idx="627">
                  <c:v>18</c:v>
                </c:pt>
                <c:pt idx="628">
                  <c:v>18</c:v>
                </c:pt>
                <c:pt idx="629">
                  <c:v>18</c:v>
                </c:pt>
                <c:pt idx="630">
                  <c:v>18</c:v>
                </c:pt>
                <c:pt idx="631">
                  <c:v>18</c:v>
                </c:pt>
                <c:pt idx="632">
                  <c:v>18</c:v>
                </c:pt>
                <c:pt idx="633">
                  <c:v>20</c:v>
                </c:pt>
                <c:pt idx="634">
                  <c:v>20</c:v>
                </c:pt>
                <c:pt idx="635">
                  <c:v>20</c:v>
                </c:pt>
                <c:pt idx="636">
                  <c:v>20</c:v>
                </c:pt>
                <c:pt idx="637">
                  <c:v>20</c:v>
                </c:pt>
                <c:pt idx="638">
                  <c:v>20</c:v>
                </c:pt>
                <c:pt idx="639">
                  <c:v>20</c:v>
                </c:pt>
                <c:pt idx="640">
                  <c:v>20</c:v>
                </c:pt>
                <c:pt idx="641">
                  <c:v>20</c:v>
                </c:pt>
                <c:pt idx="642">
                  <c:v>20</c:v>
                </c:pt>
                <c:pt idx="643">
                  <c:v>23</c:v>
                </c:pt>
                <c:pt idx="644">
                  <c:v>23</c:v>
                </c:pt>
                <c:pt idx="645">
                  <c:v>23</c:v>
                </c:pt>
                <c:pt idx="646">
                  <c:v>23</c:v>
                </c:pt>
                <c:pt idx="647">
                  <c:v>23</c:v>
                </c:pt>
                <c:pt idx="648">
                  <c:v>23</c:v>
                </c:pt>
                <c:pt idx="649">
                  <c:v>23</c:v>
                </c:pt>
                <c:pt idx="650">
                  <c:v>23</c:v>
                </c:pt>
                <c:pt idx="651">
                  <c:v>23</c:v>
                </c:pt>
                <c:pt idx="652">
                  <c:v>23</c:v>
                </c:pt>
                <c:pt idx="653">
                  <c:v>25</c:v>
                </c:pt>
                <c:pt idx="654">
                  <c:v>25</c:v>
                </c:pt>
                <c:pt idx="655">
                  <c:v>25</c:v>
                </c:pt>
                <c:pt idx="656">
                  <c:v>25</c:v>
                </c:pt>
                <c:pt idx="657">
                  <c:v>25</c:v>
                </c:pt>
                <c:pt idx="658">
                  <c:v>25</c:v>
                </c:pt>
                <c:pt idx="659">
                  <c:v>25</c:v>
                </c:pt>
                <c:pt idx="660">
                  <c:v>25</c:v>
                </c:pt>
                <c:pt idx="661">
                  <c:v>25</c:v>
                </c:pt>
                <c:pt idx="662">
                  <c:v>25</c:v>
                </c:pt>
                <c:pt idx="663">
                  <c:v>24</c:v>
                </c:pt>
                <c:pt idx="664">
                  <c:v>24</c:v>
                </c:pt>
                <c:pt idx="665">
                  <c:v>24</c:v>
                </c:pt>
                <c:pt idx="666">
                  <c:v>24</c:v>
                </c:pt>
                <c:pt idx="667">
                  <c:v>24</c:v>
                </c:pt>
                <c:pt idx="668">
                  <c:v>24</c:v>
                </c:pt>
                <c:pt idx="669">
                  <c:v>24</c:v>
                </c:pt>
                <c:pt idx="670">
                  <c:v>24</c:v>
                </c:pt>
                <c:pt idx="671">
                  <c:v>24</c:v>
                </c:pt>
                <c:pt idx="672">
                  <c:v>24</c:v>
                </c:pt>
                <c:pt idx="673">
                  <c:v>21</c:v>
                </c:pt>
                <c:pt idx="674">
                  <c:v>21</c:v>
                </c:pt>
                <c:pt idx="675">
                  <c:v>21</c:v>
                </c:pt>
                <c:pt idx="676">
                  <c:v>21</c:v>
                </c:pt>
                <c:pt idx="677">
                  <c:v>21</c:v>
                </c:pt>
                <c:pt idx="678">
                  <c:v>21</c:v>
                </c:pt>
                <c:pt idx="679">
                  <c:v>21</c:v>
                </c:pt>
                <c:pt idx="680">
                  <c:v>21</c:v>
                </c:pt>
                <c:pt idx="681">
                  <c:v>21</c:v>
                </c:pt>
                <c:pt idx="682">
                  <c:v>21</c:v>
                </c:pt>
                <c:pt idx="683">
                  <c:v>17</c:v>
                </c:pt>
                <c:pt idx="684">
                  <c:v>17</c:v>
                </c:pt>
                <c:pt idx="685">
                  <c:v>17</c:v>
                </c:pt>
                <c:pt idx="686">
                  <c:v>17</c:v>
                </c:pt>
                <c:pt idx="687">
                  <c:v>17</c:v>
                </c:pt>
                <c:pt idx="688">
                  <c:v>17</c:v>
                </c:pt>
                <c:pt idx="689">
                  <c:v>17</c:v>
                </c:pt>
                <c:pt idx="690">
                  <c:v>17</c:v>
                </c:pt>
                <c:pt idx="691">
                  <c:v>17</c:v>
                </c:pt>
                <c:pt idx="692">
                  <c:v>17</c:v>
                </c:pt>
                <c:pt idx="693">
                  <c:v>11</c:v>
                </c:pt>
                <c:pt idx="694">
                  <c:v>11</c:v>
                </c:pt>
                <c:pt idx="695">
                  <c:v>11</c:v>
                </c:pt>
                <c:pt idx="696">
                  <c:v>11</c:v>
                </c:pt>
                <c:pt idx="697">
                  <c:v>11</c:v>
                </c:pt>
                <c:pt idx="698">
                  <c:v>11</c:v>
                </c:pt>
                <c:pt idx="699">
                  <c:v>11</c:v>
                </c:pt>
                <c:pt idx="700">
                  <c:v>11</c:v>
                </c:pt>
                <c:pt idx="701">
                  <c:v>11</c:v>
                </c:pt>
                <c:pt idx="702">
                  <c:v>11</c:v>
                </c:pt>
                <c:pt idx="703">
                  <c:v>9</c:v>
                </c:pt>
                <c:pt idx="704">
                  <c:v>9</c:v>
                </c:pt>
                <c:pt idx="705">
                  <c:v>9</c:v>
                </c:pt>
                <c:pt idx="706">
                  <c:v>9</c:v>
                </c:pt>
                <c:pt idx="707">
                  <c:v>9</c:v>
                </c:pt>
                <c:pt idx="708">
                  <c:v>9</c:v>
                </c:pt>
                <c:pt idx="709">
                  <c:v>9</c:v>
                </c:pt>
                <c:pt idx="710">
                  <c:v>9</c:v>
                </c:pt>
                <c:pt idx="711">
                  <c:v>9</c:v>
                </c:pt>
                <c:pt idx="712">
                  <c:v>9</c:v>
                </c:pt>
                <c:pt idx="713">
                  <c:v>8</c:v>
                </c:pt>
                <c:pt idx="714">
                  <c:v>8</c:v>
                </c:pt>
                <c:pt idx="715">
                  <c:v>8</c:v>
                </c:pt>
                <c:pt idx="716">
                  <c:v>8</c:v>
                </c:pt>
                <c:pt idx="717">
                  <c:v>8</c:v>
                </c:pt>
                <c:pt idx="718">
                  <c:v>8</c:v>
                </c:pt>
                <c:pt idx="719">
                  <c:v>8</c:v>
                </c:pt>
                <c:pt idx="720">
                  <c:v>8</c:v>
                </c:pt>
                <c:pt idx="721">
                  <c:v>8</c:v>
                </c:pt>
                <c:pt idx="722">
                  <c:v>8</c:v>
                </c:pt>
                <c:pt idx="723">
                  <c:v>7</c:v>
                </c:pt>
                <c:pt idx="724">
                  <c:v>7</c:v>
                </c:pt>
                <c:pt idx="725">
                  <c:v>7</c:v>
                </c:pt>
                <c:pt idx="726">
                  <c:v>7</c:v>
                </c:pt>
                <c:pt idx="727">
                  <c:v>7</c:v>
                </c:pt>
                <c:pt idx="728">
                  <c:v>7</c:v>
                </c:pt>
                <c:pt idx="729">
                  <c:v>7</c:v>
                </c:pt>
                <c:pt idx="730">
                  <c:v>7</c:v>
                </c:pt>
                <c:pt idx="731">
                  <c:v>7</c:v>
                </c:pt>
                <c:pt idx="732">
                  <c:v>7</c:v>
                </c:pt>
                <c:pt idx="733">
                  <c:v>8</c:v>
                </c:pt>
                <c:pt idx="734">
                  <c:v>8</c:v>
                </c:pt>
                <c:pt idx="735">
                  <c:v>8</c:v>
                </c:pt>
                <c:pt idx="736">
                  <c:v>8</c:v>
                </c:pt>
                <c:pt idx="737">
                  <c:v>8</c:v>
                </c:pt>
                <c:pt idx="738">
                  <c:v>8</c:v>
                </c:pt>
                <c:pt idx="739">
                  <c:v>8</c:v>
                </c:pt>
                <c:pt idx="740">
                  <c:v>8</c:v>
                </c:pt>
                <c:pt idx="741">
                  <c:v>8</c:v>
                </c:pt>
                <c:pt idx="742">
                  <c:v>8</c:v>
                </c:pt>
                <c:pt idx="743">
                  <c:v>10</c:v>
                </c:pt>
                <c:pt idx="744">
                  <c:v>10</c:v>
                </c:pt>
                <c:pt idx="745">
                  <c:v>10</c:v>
                </c:pt>
                <c:pt idx="746">
                  <c:v>10</c:v>
                </c:pt>
                <c:pt idx="747">
                  <c:v>10</c:v>
                </c:pt>
                <c:pt idx="748">
                  <c:v>10</c:v>
                </c:pt>
                <c:pt idx="749">
                  <c:v>10</c:v>
                </c:pt>
                <c:pt idx="750">
                  <c:v>10</c:v>
                </c:pt>
                <c:pt idx="751">
                  <c:v>10</c:v>
                </c:pt>
                <c:pt idx="752">
                  <c:v>10</c:v>
                </c:pt>
                <c:pt idx="753">
                  <c:v>15</c:v>
                </c:pt>
                <c:pt idx="754">
                  <c:v>15</c:v>
                </c:pt>
                <c:pt idx="755">
                  <c:v>15</c:v>
                </c:pt>
                <c:pt idx="756">
                  <c:v>15</c:v>
                </c:pt>
                <c:pt idx="757">
                  <c:v>15</c:v>
                </c:pt>
                <c:pt idx="758">
                  <c:v>15</c:v>
                </c:pt>
                <c:pt idx="759">
                  <c:v>15</c:v>
                </c:pt>
                <c:pt idx="760">
                  <c:v>15</c:v>
                </c:pt>
                <c:pt idx="761">
                  <c:v>15</c:v>
                </c:pt>
                <c:pt idx="762">
                  <c:v>15</c:v>
                </c:pt>
                <c:pt idx="763">
                  <c:v>21</c:v>
                </c:pt>
                <c:pt idx="764">
                  <c:v>21</c:v>
                </c:pt>
                <c:pt idx="765">
                  <c:v>21</c:v>
                </c:pt>
                <c:pt idx="766">
                  <c:v>21</c:v>
                </c:pt>
                <c:pt idx="767">
                  <c:v>21</c:v>
                </c:pt>
                <c:pt idx="768">
                  <c:v>21</c:v>
                </c:pt>
                <c:pt idx="769">
                  <c:v>21</c:v>
                </c:pt>
                <c:pt idx="770">
                  <c:v>21</c:v>
                </c:pt>
                <c:pt idx="771">
                  <c:v>21</c:v>
                </c:pt>
                <c:pt idx="772">
                  <c:v>21</c:v>
                </c:pt>
                <c:pt idx="773">
                  <c:v>22</c:v>
                </c:pt>
                <c:pt idx="774">
                  <c:v>22</c:v>
                </c:pt>
                <c:pt idx="775">
                  <c:v>22</c:v>
                </c:pt>
                <c:pt idx="776">
                  <c:v>22</c:v>
                </c:pt>
                <c:pt idx="777">
                  <c:v>22</c:v>
                </c:pt>
                <c:pt idx="778">
                  <c:v>22</c:v>
                </c:pt>
                <c:pt idx="779">
                  <c:v>22</c:v>
                </c:pt>
                <c:pt idx="780">
                  <c:v>22</c:v>
                </c:pt>
                <c:pt idx="781">
                  <c:v>22</c:v>
                </c:pt>
                <c:pt idx="782">
                  <c:v>22</c:v>
                </c:pt>
                <c:pt idx="783">
                  <c:v>27</c:v>
                </c:pt>
                <c:pt idx="784">
                  <c:v>27</c:v>
                </c:pt>
                <c:pt idx="785">
                  <c:v>27</c:v>
                </c:pt>
                <c:pt idx="786">
                  <c:v>27</c:v>
                </c:pt>
                <c:pt idx="787">
                  <c:v>27</c:v>
                </c:pt>
                <c:pt idx="788">
                  <c:v>27</c:v>
                </c:pt>
                <c:pt idx="789">
                  <c:v>27</c:v>
                </c:pt>
                <c:pt idx="790">
                  <c:v>27</c:v>
                </c:pt>
                <c:pt idx="791">
                  <c:v>27</c:v>
                </c:pt>
                <c:pt idx="792">
                  <c:v>27</c:v>
                </c:pt>
                <c:pt idx="793">
                  <c:v>33</c:v>
                </c:pt>
                <c:pt idx="794">
                  <c:v>33</c:v>
                </c:pt>
                <c:pt idx="795">
                  <c:v>33</c:v>
                </c:pt>
                <c:pt idx="796">
                  <c:v>33</c:v>
                </c:pt>
                <c:pt idx="797">
                  <c:v>33</c:v>
                </c:pt>
                <c:pt idx="798">
                  <c:v>33</c:v>
                </c:pt>
                <c:pt idx="799">
                  <c:v>33</c:v>
                </c:pt>
                <c:pt idx="800">
                  <c:v>33</c:v>
                </c:pt>
                <c:pt idx="801">
                  <c:v>33</c:v>
                </c:pt>
                <c:pt idx="802">
                  <c:v>33</c:v>
                </c:pt>
                <c:pt idx="803">
                  <c:v>33</c:v>
                </c:pt>
                <c:pt idx="804">
                  <c:v>33</c:v>
                </c:pt>
                <c:pt idx="805">
                  <c:v>33</c:v>
                </c:pt>
                <c:pt idx="806">
                  <c:v>33</c:v>
                </c:pt>
                <c:pt idx="807">
                  <c:v>33</c:v>
                </c:pt>
                <c:pt idx="808">
                  <c:v>33</c:v>
                </c:pt>
                <c:pt idx="809">
                  <c:v>33</c:v>
                </c:pt>
                <c:pt idx="810">
                  <c:v>33</c:v>
                </c:pt>
                <c:pt idx="811">
                  <c:v>33</c:v>
                </c:pt>
                <c:pt idx="812">
                  <c:v>33</c:v>
                </c:pt>
                <c:pt idx="813">
                  <c:v>33</c:v>
                </c:pt>
                <c:pt idx="814">
                  <c:v>33</c:v>
                </c:pt>
                <c:pt idx="815">
                  <c:v>33</c:v>
                </c:pt>
                <c:pt idx="816">
                  <c:v>33</c:v>
                </c:pt>
                <c:pt idx="817">
                  <c:v>33</c:v>
                </c:pt>
                <c:pt idx="818">
                  <c:v>33</c:v>
                </c:pt>
                <c:pt idx="819">
                  <c:v>33</c:v>
                </c:pt>
                <c:pt idx="820">
                  <c:v>33</c:v>
                </c:pt>
                <c:pt idx="821">
                  <c:v>33</c:v>
                </c:pt>
                <c:pt idx="822">
                  <c:v>33</c:v>
                </c:pt>
                <c:pt idx="823">
                  <c:v>32</c:v>
                </c:pt>
                <c:pt idx="824">
                  <c:v>32</c:v>
                </c:pt>
                <c:pt idx="825">
                  <c:v>32</c:v>
                </c:pt>
                <c:pt idx="826">
                  <c:v>32</c:v>
                </c:pt>
                <c:pt idx="827">
                  <c:v>32</c:v>
                </c:pt>
                <c:pt idx="828">
                  <c:v>32</c:v>
                </c:pt>
                <c:pt idx="829">
                  <c:v>32</c:v>
                </c:pt>
                <c:pt idx="830">
                  <c:v>32</c:v>
                </c:pt>
                <c:pt idx="831">
                  <c:v>32</c:v>
                </c:pt>
                <c:pt idx="832">
                  <c:v>32</c:v>
                </c:pt>
                <c:pt idx="833">
                  <c:v>32</c:v>
                </c:pt>
                <c:pt idx="834">
                  <c:v>32</c:v>
                </c:pt>
                <c:pt idx="835">
                  <c:v>32</c:v>
                </c:pt>
                <c:pt idx="836">
                  <c:v>32</c:v>
                </c:pt>
                <c:pt idx="837">
                  <c:v>32</c:v>
                </c:pt>
                <c:pt idx="838">
                  <c:v>32</c:v>
                </c:pt>
                <c:pt idx="839">
                  <c:v>32</c:v>
                </c:pt>
                <c:pt idx="840">
                  <c:v>32</c:v>
                </c:pt>
                <c:pt idx="841">
                  <c:v>32</c:v>
                </c:pt>
                <c:pt idx="842">
                  <c:v>32</c:v>
                </c:pt>
                <c:pt idx="843">
                  <c:v>32</c:v>
                </c:pt>
                <c:pt idx="844">
                  <c:v>32</c:v>
                </c:pt>
                <c:pt idx="845">
                  <c:v>32</c:v>
                </c:pt>
                <c:pt idx="846">
                  <c:v>32</c:v>
                </c:pt>
                <c:pt idx="847">
                  <c:v>32</c:v>
                </c:pt>
                <c:pt idx="848">
                  <c:v>32</c:v>
                </c:pt>
                <c:pt idx="849">
                  <c:v>32</c:v>
                </c:pt>
                <c:pt idx="850">
                  <c:v>32</c:v>
                </c:pt>
                <c:pt idx="851">
                  <c:v>32</c:v>
                </c:pt>
                <c:pt idx="852">
                  <c:v>32</c:v>
                </c:pt>
                <c:pt idx="853">
                  <c:v>32</c:v>
                </c:pt>
                <c:pt idx="854">
                  <c:v>32</c:v>
                </c:pt>
                <c:pt idx="855">
                  <c:v>32</c:v>
                </c:pt>
                <c:pt idx="856">
                  <c:v>32</c:v>
                </c:pt>
                <c:pt idx="857">
                  <c:v>32</c:v>
                </c:pt>
                <c:pt idx="858">
                  <c:v>32</c:v>
                </c:pt>
                <c:pt idx="859">
                  <c:v>32</c:v>
                </c:pt>
                <c:pt idx="860">
                  <c:v>32</c:v>
                </c:pt>
                <c:pt idx="861">
                  <c:v>32</c:v>
                </c:pt>
                <c:pt idx="862">
                  <c:v>32</c:v>
                </c:pt>
                <c:pt idx="863">
                  <c:v>31</c:v>
                </c:pt>
                <c:pt idx="864">
                  <c:v>31</c:v>
                </c:pt>
                <c:pt idx="865">
                  <c:v>31</c:v>
                </c:pt>
                <c:pt idx="866">
                  <c:v>31</c:v>
                </c:pt>
                <c:pt idx="867">
                  <c:v>31</c:v>
                </c:pt>
                <c:pt idx="868">
                  <c:v>31</c:v>
                </c:pt>
                <c:pt idx="869">
                  <c:v>31</c:v>
                </c:pt>
                <c:pt idx="870">
                  <c:v>31</c:v>
                </c:pt>
                <c:pt idx="871">
                  <c:v>31</c:v>
                </c:pt>
                <c:pt idx="872">
                  <c:v>31</c:v>
                </c:pt>
                <c:pt idx="873">
                  <c:v>31</c:v>
                </c:pt>
                <c:pt idx="874">
                  <c:v>31</c:v>
                </c:pt>
                <c:pt idx="875">
                  <c:v>31</c:v>
                </c:pt>
                <c:pt idx="876">
                  <c:v>31</c:v>
                </c:pt>
                <c:pt idx="877">
                  <c:v>31</c:v>
                </c:pt>
                <c:pt idx="878">
                  <c:v>31</c:v>
                </c:pt>
                <c:pt idx="879">
                  <c:v>31</c:v>
                </c:pt>
                <c:pt idx="880">
                  <c:v>31</c:v>
                </c:pt>
                <c:pt idx="881">
                  <c:v>31</c:v>
                </c:pt>
                <c:pt idx="882">
                  <c:v>31</c:v>
                </c:pt>
                <c:pt idx="883">
                  <c:v>28</c:v>
                </c:pt>
                <c:pt idx="884">
                  <c:v>28</c:v>
                </c:pt>
                <c:pt idx="885">
                  <c:v>28</c:v>
                </c:pt>
                <c:pt idx="886">
                  <c:v>28</c:v>
                </c:pt>
                <c:pt idx="887">
                  <c:v>28</c:v>
                </c:pt>
                <c:pt idx="888">
                  <c:v>28</c:v>
                </c:pt>
                <c:pt idx="889">
                  <c:v>28</c:v>
                </c:pt>
                <c:pt idx="890">
                  <c:v>28</c:v>
                </c:pt>
                <c:pt idx="891">
                  <c:v>28</c:v>
                </c:pt>
                <c:pt idx="892">
                  <c:v>28</c:v>
                </c:pt>
                <c:pt idx="893">
                  <c:v>26</c:v>
                </c:pt>
                <c:pt idx="894">
                  <c:v>26</c:v>
                </c:pt>
                <c:pt idx="895">
                  <c:v>26</c:v>
                </c:pt>
                <c:pt idx="896">
                  <c:v>26</c:v>
                </c:pt>
                <c:pt idx="897">
                  <c:v>26</c:v>
                </c:pt>
                <c:pt idx="898">
                  <c:v>26</c:v>
                </c:pt>
                <c:pt idx="899">
                  <c:v>26</c:v>
                </c:pt>
                <c:pt idx="900">
                  <c:v>26</c:v>
                </c:pt>
                <c:pt idx="901">
                  <c:v>26</c:v>
                </c:pt>
                <c:pt idx="902">
                  <c:v>26</c:v>
                </c:pt>
                <c:pt idx="903">
                  <c:v>24</c:v>
                </c:pt>
                <c:pt idx="904">
                  <c:v>24</c:v>
                </c:pt>
                <c:pt idx="905">
                  <c:v>24</c:v>
                </c:pt>
                <c:pt idx="906">
                  <c:v>24</c:v>
                </c:pt>
                <c:pt idx="907">
                  <c:v>24</c:v>
                </c:pt>
                <c:pt idx="908">
                  <c:v>24</c:v>
                </c:pt>
                <c:pt idx="909">
                  <c:v>24</c:v>
                </c:pt>
                <c:pt idx="910">
                  <c:v>24</c:v>
                </c:pt>
                <c:pt idx="911">
                  <c:v>24</c:v>
                </c:pt>
                <c:pt idx="912">
                  <c:v>24</c:v>
                </c:pt>
                <c:pt idx="913">
                  <c:v>22</c:v>
                </c:pt>
                <c:pt idx="914">
                  <c:v>22</c:v>
                </c:pt>
                <c:pt idx="915">
                  <c:v>22</c:v>
                </c:pt>
                <c:pt idx="916">
                  <c:v>22</c:v>
                </c:pt>
                <c:pt idx="917">
                  <c:v>22</c:v>
                </c:pt>
                <c:pt idx="918">
                  <c:v>22</c:v>
                </c:pt>
                <c:pt idx="919">
                  <c:v>22</c:v>
                </c:pt>
                <c:pt idx="920">
                  <c:v>22</c:v>
                </c:pt>
                <c:pt idx="921">
                  <c:v>22</c:v>
                </c:pt>
                <c:pt idx="922">
                  <c:v>22</c:v>
                </c:pt>
                <c:pt idx="923">
                  <c:v>18</c:v>
                </c:pt>
                <c:pt idx="924">
                  <c:v>18</c:v>
                </c:pt>
                <c:pt idx="925">
                  <c:v>18</c:v>
                </c:pt>
                <c:pt idx="926">
                  <c:v>18</c:v>
                </c:pt>
                <c:pt idx="927">
                  <c:v>18</c:v>
                </c:pt>
                <c:pt idx="928">
                  <c:v>18</c:v>
                </c:pt>
                <c:pt idx="929">
                  <c:v>18</c:v>
                </c:pt>
                <c:pt idx="930">
                  <c:v>18</c:v>
                </c:pt>
                <c:pt idx="931">
                  <c:v>18</c:v>
                </c:pt>
                <c:pt idx="932">
                  <c:v>18</c:v>
                </c:pt>
                <c:pt idx="933">
                  <c:v>12</c:v>
                </c:pt>
                <c:pt idx="934">
                  <c:v>12</c:v>
                </c:pt>
                <c:pt idx="935">
                  <c:v>12</c:v>
                </c:pt>
                <c:pt idx="936">
                  <c:v>12</c:v>
                </c:pt>
                <c:pt idx="937">
                  <c:v>12</c:v>
                </c:pt>
                <c:pt idx="938">
                  <c:v>12</c:v>
                </c:pt>
                <c:pt idx="939">
                  <c:v>12</c:v>
                </c:pt>
                <c:pt idx="940">
                  <c:v>12</c:v>
                </c:pt>
                <c:pt idx="941">
                  <c:v>12</c:v>
                </c:pt>
                <c:pt idx="942">
                  <c:v>12</c:v>
                </c:pt>
                <c:pt idx="943">
                  <c:v>6</c:v>
                </c:pt>
                <c:pt idx="944">
                  <c:v>6</c:v>
                </c:pt>
                <c:pt idx="945">
                  <c:v>6</c:v>
                </c:pt>
                <c:pt idx="946">
                  <c:v>6</c:v>
                </c:pt>
                <c:pt idx="947">
                  <c:v>6</c:v>
                </c:pt>
                <c:pt idx="948">
                  <c:v>6</c:v>
                </c:pt>
                <c:pt idx="949">
                  <c:v>6</c:v>
                </c:pt>
                <c:pt idx="950">
                  <c:v>6</c:v>
                </c:pt>
                <c:pt idx="951">
                  <c:v>6</c:v>
                </c:pt>
                <c:pt idx="952">
                  <c:v>6</c:v>
                </c:pt>
                <c:pt idx="953">
                  <c:v>5</c:v>
                </c:pt>
                <c:pt idx="954">
                  <c:v>5</c:v>
                </c:pt>
                <c:pt idx="955">
                  <c:v>5</c:v>
                </c:pt>
                <c:pt idx="956">
                  <c:v>5</c:v>
                </c:pt>
                <c:pt idx="957">
                  <c:v>5</c:v>
                </c:pt>
                <c:pt idx="958">
                  <c:v>5</c:v>
                </c:pt>
                <c:pt idx="959">
                  <c:v>5</c:v>
                </c:pt>
                <c:pt idx="960">
                  <c:v>5</c:v>
                </c:pt>
                <c:pt idx="961">
                  <c:v>5</c:v>
                </c:pt>
                <c:pt idx="962">
                  <c:v>5</c:v>
                </c:pt>
                <c:pt idx="963">
                  <c:v>3</c:v>
                </c:pt>
                <c:pt idx="964">
                  <c:v>3</c:v>
                </c:pt>
                <c:pt idx="965">
                  <c:v>3</c:v>
                </c:pt>
                <c:pt idx="966">
                  <c:v>3</c:v>
                </c:pt>
                <c:pt idx="967">
                  <c:v>3</c:v>
                </c:pt>
                <c:pt idx="968">
                  <c:v>3</c:v>
                </c:pt>
                <c:pt idx="969">
                  <c:v>3</c:v>
                </c:pt>
                <c:pt idx="970">
                  <c:v>3</c:v>
                </c:pt>
                <c:pt idx="971">
                  <c:v>3</c:v>
                </c:pt>
                <c:pt idx="972">
                  <c:v>3</c:v>
                </c:pt>
                <c:pt idx="973">
                  <c:v>4</c:v>
                </c:pt>
                <c:pt idx="974">
                  <c:v>4</c:v>
                </c:pt>
                <c:pt idx="975">
                  <c:v>4</c:v>
                </c:pt>
                <c:pt idx="976">
                  <c:v>4</c:v>
                </c:pt>
                <c:pt idx="977">
                  <c:v>4</c:v>
                </c:pt>
                <c:pt idx="978">
                  <c:v>4</c:v>
                </c:pt>
                <c:pt idx="979">
                  <c:v>4</c:v>
                </c:pt>
                <c:pt idx="980">
                  <c:v>4</c:v>
                </c:pt>
                <c:pt idx="981">
                  <c:v>4</c:v>
                </c:pt>
                <c:pt idx="982">
                  <c:v>4</c:v>
                </c:pt>
                <c:pt idx="983">
                  <c:v>9</c:v>
                </c:pt>
                <c:pt idx="984">
                  <c:v>9</c:v>
                </c:pt>
                <c:pt idx="985">
                  <c:v>9</c:v>
                </c:pt>
                <c:pt idx="986">
                  <c:v>9</c:v>
                </c:pt>
                <c:pt idx="987">
                  <c:v>9</c:v>
                </c:pt>
                <c:pt idx="988">
                  <c:v>9</c:v>
                </c:pt>
                <c:pt idx="989">
                  <c:v>9</c:v>
                </c:pt>
                <c:pt idx="990">
                  <c:v>9</c:v>
                </c:pt>
                <c:pt idx="991">
                  <c:v>9</c:v>
                </c:pt>
                <c:pt idx="992">
                  <c:v>9</c:v>
                </c:pt>
                <c:pt idx="993">
                  <c:v>15</c:v>
                </c:pt>
                <c:pt idx="994">
                  <c:v>15</c:v>
                </c:pt>
                <c:pt idx="995">
                  <c:v>15</c:v>
                </c:pt>
                <c:pt idx="996">
                  <c:v>15</c:v>
                </c:pt>
                <c:pt idx="997">
                  <c:v>15</c:v>
                </c:pt>
                <c:pt idx="998">
                  <c:v>15</c:v>
                </c:pt>
                <c:pt idx="999">
                  <c:v>15</c:v>
                </c:pt>
                <c:pt idx="1000">
                  <c:v>15</c:v>
                </c:pt>
                <c:pt idx="1001">
                  <c:v>15</c:v>
                </c:pt>
                <c:pt idx="1002">
                  <c:v>15</c:v>
                </c:pt>
                <c:pt idx="1003">
                  <c:v>20</c:v>
                </c:pt>
                <c:pt idx="1004">
                  <c:v>20</c:v>
                </c:pt>
                <c:pt idx="1005">
                  <c:v>20</c:v>
                </c:pt>
                <c:pt idx="1006">
                  <c:v>20</c:v>
                </c:pt>
                <c:pt idx="1007">
                  <c:v>20</c:v>
                </c:pt>
                <c:pt idx="1008">
                  <c:v>20</c:v>
                </c:pt>
                <c:pt idx="1009">
                  <c:v>20</c:v>
                </c:pt>
                <c:pt idx="1010">
                  <c:v>20</c:v>
                </c:pt>
                <c:pt idx="1011">
                  <c:v>20</c:v>
                </c:pt>
                <c:pt idx="1012">
                  <c:v>20</c:v>
                </c:pt>
                <c:pt idx="1013">
                  <c:v>19</c:v>
                </c:pt>
                <c:pt idx="1014">
                  <c:v>19</c:v>
                </c:pt>
                <c:pt idx="1015">
                  <c:v>19</c:v>
                </c:pt>
                <c:pt idx="1016">
                  <c:v>19</c:v>
                </c:pt>
                <c:pt idx="1017">
                  <c:v>19</c:v>
                </c:pt>
                <c:pt idx="1018">
                  <c:v>19</c:v>
                </c:pt>
                <c:pt idx="1019">
                  <c:v>19</c:v>
                </c:pt>
                <c:pt idx="1020">
                  <c:v>19</c:v>
                </c:pt>
                <c:pt idx="1021">
                  <c:v>19</c:v>
                </c:pt>
                <c:pt idx="1022">
                  <c:v>19</c:v>
                </c:pt>
                <c:pt idx="1023">
                  <c:v>15</c:v>
                </c:pt>
                <c:pt idx="1024">
                  <c:v>15</c:v>
                </c:pt>
                <c:pt idx="1025">
                  <c:v>15</c:v>
                </c:pt>
                <c:pt idx="1026">
                  <c:v>15</c:v>
                </c:pt>
                <c:pt idx="1027">
                  <c:v>15</c:v>
                </c:pt>
                <c:pt idx="1028">
                  <c:v>15</c:v>
                </c:pt>
                <c:pt idx="1029">
                  <c:v>15</c:v>
                </c:pt>
                <c:pt idx="1030">
                  <c:v>15</c:v>
                </c:pt>
                <c:pt idx="1031">
                  <c:v>15</c:v>
                </c:pt>
                <c:pt idx="1032">
                  <c:v>15</c:v>
                </c:pt>
                <c:pt idx="1033">
                  <c:v>8</c:v>
                </c:pt>
                <c:pt idx="1034">
                  <c:v>8</c:v>
                </c:pt>
                <c:pt idx="1035">
                  <c:v>8</c:v>
                </c:pt>
                <c:pt idx="1036">
                  <c:v>8</c:v>
                </c:pt>
                <c:pt idx="1037">
                  <c:v>8</c:v>
                </c:pt>
                <c:pt idx="1038">
                  <c:v>8</c:v>
                </c:pt>
                <c:pt idx="1039">
                  <c:v>8</c:v>
                </c:pt>
                <c:pt idx="1040">
                  <c:v>8</c:v>
                </c:pt>
                <c:pt idx="1041">
                  <c:v>8</c:v>
                </c:pt>
                <c:pt idx="1042">
                  <c:v>8</c:v>
                </c:pt>
                <c:pt idx="1043">
                  <c:v>4</c:v>
                </c:pt>
                <c:pt idx="1044">
                  <c:v>4</c:v>
                </c:pt>
                <c:pt idx="1045">
                  <c:v>4</c:v>
                </c:pt>
                <c:pt idx="1046">
                  <c:v>4</c:v>
                </c:pt>
                <c:pt idx="1047">
                  <c:v>4</c:v>
                </c:pt>
                <c:pt idx="1048">
                  <c:v>4</c:v>
                </c:pt>
                <c:pt idx="1049">
                  <c:v>4</c:v>
                </c:pt>
                <c:pt idx="1050">
                  <c:v>4</c:v>
                </c:pt>
                <c:pt idx="1051">
                  <c:v>4</c:v>
                </c:pt>
                <c:pt idx="1052">
                  <c:v>4</c:v>
                </c:pt>
                <c:pt idx="1053">
                  <c:v>3</c:v>
                </c:pt>
                <c:pt idx="1054">
                  <c:v>3</c:v>
                </c:pt>
                <c:pt idx="1055">
                  <c:v>3</c:v>
                </c:pt>
                <c:pt idx="1056">
                  <c:v>3</c:v>
                </c:pt>
                <c:pt idx="1057">
                  <c:v>3</c:v>
                </c:pt>
                <c:pt idx="1058">
                  <c:v>3</c:v>
                </c:pt>
                <c:pt idx="1059">
                  <c:v>3</c:v>
                </c:pt>
                <c:pt idx="1060">
                  <c:v>3</c:v>
                </c:pt>
                <c:pt idx="1061">
                  <c:v>3</c:v>
                </c:pt>
                <c:pt idx="1062">
                  <c:v>3</c:v>
                </c:pt>
                <c:pt idx="1063">
                  <c:v>8</c:v>
                </c:pt>
                <c:pt idx="1064">
                  <c:v>8</c:v>
                </c:pt>
                <c:pt idx="1065">
                  <c:v>8</c:v>
                </c:pt>
                <c:pt idx="1066">
                  <c:v>8</c:v>
                </c:pt>
                <c:pt idx="1067">
                  <c:v>8</c:v>
                </c:pt>
                <c:pt idx="1068">
                  <c:v>8</c:v>
                </c:pt>
                <c:pt idx="1069">
                  <c:v>8</c:v>
                </c:pt>
                <c:pt idx="1070">
                  <c:v>8</c:v>
                </c:pt>
                <c:pt idx="1071">
                  <c:v>8</c:v>
                </c:pt>
                <c:pt idx="1072">
                  <c:v>8</c:v>
                </c:pt>
                <c:pt idx="1073">
                  <c:v>15</c:v>
                </c:pt>
                <c:pt idx="1074">
                  <c:v>15</c:v>
                </c:pt>
                <c:pt idx="1075">
                  <c:v>15</c:v>
                </c:pt>
                <c:pt idx="1076">
                  <c:v>15</c:v>
                </c:pt>
                <c:pt idx="1077">
                  <c:v>15</c:v>
                </c:pt>
                <c:pt idx="1078">
                  <c:v>15</c:v>
                </c:pt>
                <c:pt idx="1079">
                  <c:v>15</c:v>
                </c:pt>
                <c:pt idx="1080">
                  <c:v>15</c:v>
                </c:pt>
                <c:pt idx="1081">
                  <c:v>15</c:v>
                </c:pt>
                <c:pt idx="1082">
                  <c:v>15</c:v>
                </c:pt>
                <c:pt idx="1083">
                  <c:v>21</c:v>
                </c:pt>
                <c:pt idx="1084">
                  <c:v>21</c:v>
                </c:pt>
                <c:pt idx="1085">
                  <c:v>21</c:v>
                </c:pt>
                <c:pt idx="1086">
                  <c:v>21</c:v>
                </c:pt>
                <c:pt idx="1087">
                  <c:v>21</c:v>
                </c:pt>
                <c:pt idx="1088">
                  <c:v>21</c:v>
                </c:pt>
                <c:pt idx="1089">
                  <c:v>21</c:v>
                </c:pt>
                <c:pt idx="1090">
                  <c:v>21</c:v>
                </c:pt>
                <c:pt idx="1091">
                  <c:v>21</c:v>
                </c:pt>
                <c:pt idx="1092">
                  <c:v>21</c:v>
                </c:pt>
                <c:pt idx="1093">
                  <c:v>23</c:v>
                </c:pt>
                <c:pt idx="1094">
                  <c:v>23</c:v>
                </c:pt>
                <c:pt idx="1095">
                  <c:v>23</c:v>
                </c:pt>
                <c:pt idx="1096">
                  <c:v>23</c:v>
                </c:pt>
                <c:pt idx="1097">
                  <c:v>23</c:v>
                </c:pt>
                <c:pt idx="1098">
                  <c:v>23</c:v>
                </c:pt>
                <c:pt idx="1099">
                  <c:v>23</c:v>
                </c:pt>
                <c:pt idx="1100">
                  <c:v>23</c:v>
                </c:pt>
                <c:pt idx="1101">
                  <c:v>23</c:v>
                </c:pt>
                <c:pt idx="1102">
                  <c:v>23</c:v>
                </c:pt>
                <c:pt idx="1103">
                  <c:v>31</c:v>
                </c:pt>
                <c:pt idx="1104">
                  <c:v>31</c:v>
                </c:pt>
                <c:pt idx="1105">
                  <c:v>31</c:v>
                </c:pt>
                <c:pt idx="1106">
                  <c:v>31</c:v>
                </c:pt>
                <c:pt idx="1107">
                  <c:v>31</c:v>
                </c:pt>
                <c:pt idx="1108">
                  <c:v>31</c:v>
                </c:pt>
                <c:pt idx="1109">
                  <c:v>31</c:v>
                </c:pt>
                <c:pt idx="1110">
                  <c:v>31</c:v>
                </c:pt>
                <c:pt idx="1111">
                  <c:v>31</c:v>
                </c:pt>
                <c:pt idx="1112">
                  <c:v>31</c:v>
                </c:pt>
                <c:pt idx="1113">
                  <c:v>33</c:v>
                </c:pt>
                <c:pt idx="1114">
                  <c:v>33</c:v>
                </c:pt>
                <c:pt idx="1115">
                  <c:v>33</c:v>
                </c:pt>
                <c:pt idx="1116">
                  <c:v>33</c:v>
                </c:pt>
                <c:pt idx="1117">
                  <c:v>33</c:v>
                </c:pt>
                <c:pt idx="1118">
                  <c:v>33</c:v>
                </c:pt>
                <c:pt idx="1119">
                  <c:v>33</c:v>
                </c:pt>
                <c:pt idx="1120">
                  <c:v>33</c:v>
                </c:pt>
                <c:pt idx="1121">
                  <c:v>33</c:v>
                </c:pt>
                <c:pt idx="1122">
                  <c:v>33</c:v>
                </c:pt>
                <c:pt idx="1123">
                  <c:v>31</c:v>
                </c:pt>
                <c:pt idx="1124">
                  <c:v>31</c:v>
                </c:pt>
                <c:pt idx="1125">
                  <c:v>31</c:v>
                </c:pt>
                <c:pt idx="1126">
                  <c:v>31</c:v>
                </c:pt>
                <c:pt idx="1127">
                  <c:v>31</c:v>
                </c:pt>
                <c:pt idx="1128">
                  <c:v>31</c:v>
                </c:pt>
                <c:pt idx="1129">
                  <c:v>31</c:v>
                </c:pt>
                <c:pt idx="1130">
                  <c:v>31</c:v>
                </c:pt>
                <c:pt idx="1131">
                  <c:v>31</c:v>
                </c:pt>
                <c:pt idx="1132">
                  <c:v>31</c:v>
                </c:pt>
                <c:pt idx="1133">
                  <c:v>26</c:v>
                </c:pt>
                <c:pt idx="1134">
                  <c:v>26</c:v>
                </c:pt>
                <c:pt idx="1135">
                  <c:v>26</c:v>
                </c:pt>
                <c:pt idx="1136">
                  <c:v>26</c:v>
                </c:pt>
                <c:pt idx="1137">
                  <c:v>26</c:v>
                </c:pt>
                <c:pt idx="1138">
                  <c:v>26</c:v>
                </c:pt>
                <c:pt idx="1139">
                  <c:v>26</c:v>
                </c:pt>
                <c:pt idx="1140">
                  <c:v>26</c:v>
                </c:pt>
                <c:pt idx="1141">
                  <c:v>26</c:v>
                </c:pt>
                <c:pt idx="1142">
                  <c:v>26</c:v>
                </c:pt>
                <c:pt idx="1143">
                  <c:v>20</c:v>
                </c:pt>
                <c:pt idx="1144">
                  <c:v>20</c:v>
                </c:pt>
                <c:pt idx="1145">
                  <c:v>20</c:v>
                </c:pt>
                <c:pt idx="1146">
                  <c:v>20</c:v>
                </c:pt>
                <c:pt idx="1147">
                  <c:v>20</c:v>
                </c:pt>
                <c:pt idx="1148">
                  <c:v>20</c:v>
                </c:pt>
                <c:pt idx="1149">
                  <c:v>20</c:v>
                </c:pt>
                <c:pt idx="1150">
                  <c:v>20</c:v>
                </c:pt>
                <c:pt idx="1151">
                  <c:v>20</c:v>
                </c:pt>
                <c:pt idx="1152">
                  <c:v>20</c:v>
                </c:pt>
                <c:pt idx="1153">
                  <c:v>13</c:v>
                </c:pt>
                <c:pt idx="1154">
                  <c:v>13</c:v>
                </c:pt>
                <c:pt idx="1155">
                  <c:v>13</c:v>
                </c:pt>
                <c:pt idx="1156">
                  <c:v>13</c:v>
                </c:pt>
                <c:pt idx="1157">
                  <c:v>13</c:v>
                </c:pt>
                <c:pt idx="1158">
                  <c:v>13</c:v>
                </c:pt>
                <c:pt idx="1159">
                  <c:v>13</c:v>
                </c:pt>
                <c:pt idx="1160">
                  <c:v>13</c:v>
                </c:pt>
                <c:pt idx="1161">
                  <c:v>13</c:v>
                </c:pt>
                <c:pt idx="1162">
                  <c:v>13</c:v>
                </c:pt>
                <c:pt idx="1163">
                  <c:v>7</c:v>
                </c:pt>
                <c:pt idx="1164">
                  <c:v>7</c:v>
                </c:pt>
                <c:pt idx="1165">
                  <c:v>7</c:v>
                </c:pt>
                <c:pt idx="1166">
                  <c:v>7</c:v>
                </c:pt>
                <c:pt idx="1167">
                  <c:v>7</c:v>
                </c:pt>
                <c:pt idx="1168">
                  <c:v>7</c:v>
                </c:pt>
                <c:pt idx="1169">
                  <c:v>7</c:v>
                </c:pt>
                <c:pt idx="1170">
                  <c:v>7</c:v>
                </c:pt>
                <c:pt idx="1171">
                  <c:v>7</c:v>
                </c:pt>
                <c:pt idx="1172">
                  <c:v>7</c:v>
                </c:pt>
                <c:pt idx="1173">
                  <c:v>1</c:v>
                </c:pt>
                <c:pt idx="1174">
                  <c:v>1</c:v>
                </c:pt>
                <c:pt idx="1175">
                  <c:v>1</c:v>
                </c:pt>
                <c:pt idx="1176">
                  <c:v>1</c:v>
                </c:pt>
                <c:pt idx="1177">
                  <c:v>1</c:v>
                </c:pt>
                <c:pt idx="1178">
                  <c:v>1</c:v>
                </c:pt>
                <c:pt idx="1179">
                  <c:v>1</c:v>
                </c:pt>
                <c:pt idx="1180">
                  <c:v>1</c:v>
                </c:pt>
                <c:pt idx="1181">
                  <c:v>1</c:v>
                </c:pt>
                <c:pt idx="1182">
                  <c:v>1</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4</c:v>
                </c:pt>
                <c:pt idx="1424">
                  <c:v>4</c:v>
                </c:pt>
                <c:pt idx="1425">
                  <c:v>4</c:v>
                </c:pt>
                <c:pt idx="1426">
                  <c:v>4</c:v>
                </c:pt>
                <c:pt idx="1427">
                  <c:v>4</c:v>
                </c:pt>
                <c:pt idx="1428">
                  <c:v>4</c:v>
                </c:pt>
                <c:pt idx="1429">
                  <c:v>4</c:v>
                </c:pt>
                <c:pt idx="1430">
                  <c:v>4</c:v>
                </c:pt>
                <c:pt idx="1431">
                  <c:v>4</c:v>
                </c:pt>
                <c:pt idx="1432">
                  <c:v>4</c:v>
                </c:pt>
                <c:pt idx="1433">
                  <c:v>12</c:v>
                </c:pt>
                <c:pt idx="1434">
                  <c:v>12</c:v>
                </c:pt>
                <c:pt idx="1435">
                  <c:v>12</c:v>
                </c:pt>
                <c:pt idx="1436">
                  <c:v>12</c:v>
                </c:pt>
                <c:pt idx="1437">
                  <c:v>12</c:v>
                </c:pt>
                <c:pt idx="1438">
                  <c:v>12</c:v>
                </c:pt>
                <c:pt idx="1439">
                  <c:v>12</c:v>
                </c:pt>
                <c:pt idx="1440">
                  <c:v>12</c:v>
                </c:pt>
                <c:pt idx="1441">
                  <c:v>12</c:v>
                </c:pt>
                <c:pt idx="1442">
                  <c:v>12</c:v>
                </c:pt>
                <c:pt idx="1443">
                  <c:v>19</c:v>
                </c:pt>
                <c:pt idx="1444">
                  <c:v>19</c:v>
                </c:pt>
                <c:pt idx="1445">
                  <c:v>19</c:v>
                </c:pt>
                <c:pt idx="1446">
                  <c:v>19</c:v>
                </c:pt>
                <c:pt idx="1447">
                  <c:v>19</c:v>
                </c:pt>
                <c:pt idx="1448">
                  <c:v>19</c:v>
                </c:pt>
                <c:pt idx="1449">
                  <c:v>19</c:v>
                </c:pt>
                <c:pt idx="1450">
                  <c:v>19</c:v>
                </c:pt>
                <c:pt idx="1451">
                  <c:v>19</c:v>
                </c:pt>
                <c:pt idx="1452">
                  <c:v>19</c:v>
                </c:pt>
                <c:pt idx="1453">
                  <c:v>21</c:v>
                </c:pt>
                <c:pt idx="1454">
                  <c:v>21</c:v>
                </c:pt>
                <c:pt idx="1455">
                  <c:v>21</c:v>
                </c:pt>
                <c:pt idx="1456">
                  <c:v>21</c:v>
                </c:pt>
                <c:pt idx="1457">
                  <c:v>21</c:v>
                </c:pt>
                <c:pt idx="1458">
                  <c:v>21</c:v>
                </c:pt>
                <c:pt idx="1459">
                  <c:v>21</c:v>
                </c:pt>
                <c:pt idx="1460">
                  <c:v>21</c:v>
                </c:pt>
                <c:pt idx="1461">
                  <c:v>21</c:v>
                </c:pt>
                <c:pt idx="1462">
                  <c:v>21</c:v>
                </c:pt>
                <c:pt idx="1463">
                  <c:v>26</c:v>
                </c:pt>
                <c:pt idx="1464">
                  <c:v>26</c:v>
                </c:pt>
                <c:pt idx="1465">
                  <c:v>26</c:v>
                </c:pt>
                <c:pt idx="1466">
                  <c:v>26</c:v>
                </c:pt>
                <c:pt idx="1467">
                  <c:v>26</c:v>
                </c:pt>
                <c:pt idx="1468">
                  <c:v>26</c:v>
                </c:pt>
                <c:pt idx="1469">
                  <c:v>26</c:v>
                </c:pt>
                <c:pt idx="1470">
                  <c:v>26</c:v>
                </c:pt>
                <c:pt idx="1471">
                  <c:v>26</c:v>
                </c:pt>
                <c:pt idx="1472">
                  <c:v>26</c:v>
                </c:pt>
                <c:pt idx="1473">
                  <c:v>35</c:v>
                </c:pt>
                <c:pt idx="1474">
                  <c:v>35</c:v>
                </c:pt>
                <c:pt idx="1475">
                  <c:v>35</c:v>
                </c:pt>
                <c:pt idx="1476">
                  <c:v>35</c:v>
                </c:pt>
                <c:pt idx="1477">
                  <c:v>35</c:v>
                </c:pt>
                <c:pt idx="1478">
                  <c:v>35</c:v>
                </c:pt>
                <c:pt idx="1479">
                  <c:v>35</c:v>
                </c:pt>
                <c:pt idx="1480">
                  <c:v>35</c:v>
                </c:pt>
                <c:pt idx="1481">
                  <c:v>35</c:v>
                </c:pt>
                <c:pt idx="1482">
                  <c:v>35</c:v>
                </c:pt>
                <c:pt idx="1483">
                  <c:v>38</c:v>
                </c:pt>
                <c:pt idx="1484">
                  <c:v>38</c:v>
                </c:pt>
                <c:pt idx="1485">
                  <c:v>38</c:v>
                </c:pt>
                <c:pt idx="1486">
                  <c:v>38</c:v>
                </c:pt>
                <c:pt idx="1487">
                  <c:v>38</c:v>
                </c:pt>
                <c:pt idx="1488">
                  <c:v>38</c:v>
                </c:pt>
                <c:pt idx="1489">
                  <c:v>38</c:v>
                </c:pt>
                <c:pt idx="1490">
                  <c:v>38</c:v>
                </c:pt>
                <c:pt idx="1491">
                  <c:v>38</c:v>
                </c:pt>
                <c:pt idx="1492">
                  <c:v>38</c:v>
                </c:pt>
                <c:pt idx="1493">
                  <c:v>38</c:v>
                </c:pt>
                <c:pt idx="1494">
                  <c:v>38</c:v>
                </c:pt>
                <c:pt idx="1495">
                  <c:v>38</c:v>
                </c:pt>
                <c:pt idx="1496">
                  <c:v>38</c:v>
                </c:pt>
                <c:pt idx="1497">
                  <c:v>38</c:v>
                </c:pt>
                <c:pt idx="1498">
                  <c:v>38</c:v>
                </c:pt>
                <c:pt idx="1499">
                  <c:v>38</c:v>
                </c:pt>
                <c:pt idx="1500">
                  <c:v>38</c:v>
                </c:pt>
                <c:pt idx="1501">
                  <c:v>38</c:v>
                </c:pt>
                <c:pt idx="1502">
                  <c:v>38</c:v>
                </c:pt>
                <c:pt idx="1503">
                  <c:v>39</c:v>
                </c:pt>
                <c:pt idx="1504">
                  <c:v>39</c:v>
                </c:pt>
                <c:pt idx="1505">
                  <c:v>39</c:v>
                </c:pt>
                <c:pt idx="1506">
                  <c:v>39</c:v>
                </c:pt>
                <c:pt idx="1507">
                  <c:v>39</c:v>
                </c:pt>
                <c:pt idx="1508">
                  <c:v>39</c:v>
                </c:pt>
                <c:pt idx="1509">
                  <c:v>39</c:v>
                </c:pt>
                <c:pt idx="1510">
                  <c:v>39</c:v>
                </c:pt>
                <c:pt idx="1511">
                  <c:v>39</c:v>
                </c:pt>
                <c:pt idx="1512">
                  <c:v>39</c:v>
                </c:pt>
                <c:pt idx="1513">
                  <c:v>40</c:v>
                </c:pt>
                <c:pt idx="1514">
                  <c:v>40</c:v>
                </c:pt>
                <c:pt idx="1515">
                  <c:v>40</c:v>
                </c:pt>
                <c:pt idx="1516">
                  <c:v>40</c:v>
                </c:pt>
                <c:pt idx="1517">
                  <c:v>40</c:v>
                </c:pt>
                <c:pt idx="1518">
                  <c:v>40</c:v>
                </c:pt>
                <c:pt idx="1519">
                  <c:v>40</c:v>
                </c:pt>
                <c:pt idx="1520">
                  <c:v>40</c:v>
                </c:pt>
                <c:pt idx="1521">
                  <c:v>40</c:v>
                </c:pt>
                <c:pt idx="1522">
                  <c:v>40</c:v>
                </c:pt>
                <c:pt idx="1523">
                  <c:v>41</c:v>
                </c:pt>
                <c:pt idx="1524">
                  <c:v>41</c:v>
                </c:pt>
                <c:pt idx="1525">
                  <c:v>41</c:v>
                </c:pt>
                <c:pt idx="1526">
                  <c:v>41</c:v>
                </c:pt>
                <c:pt idx="1527">
                  <c:v>41</c:v>
                </c:pt>
                <c:pt idx="1528">
                  <c:v>41</c:v>
                </c:pt>
                <c:pt idx="1529">
                  <c:v>41</c:v>
                </c:pt>
                <c:pt idx="1530">
                  <c:v>41</c:v>
                </c:pt>
                <c:pt idx="1531">
                  <c:v>41</c:v>
                </c:pt>
                <c:pt idx="1532">
                  <c:v>41</c:v>
                </c:pt>
                <c:pt idx="1533">
                  <c:v>42</c:v>
                </c:pt>
                <c:pt idx="1534">
                  <c:v>42</c:v>
                </c:pt>
                <c:pt idx="1535">
                  <c:v>42</c:v>
                </c:pt>
                <c:pt idx="1536">
                  <c:v>42</c:v>
                </c:pt>
                <c:pt idx="1537">
                  <c:v>42</c:v>
                </c:pt>
                <c:pt idx="1538">
                  <c:v>42</c:v>
                </c:pt>
                <c:pt idx="1539">
                  <c:v>42</c:v>
                </c:pt>
                <c:pt idx="1540">
                  <c:v>42</c:v>
                </c:pt>
                <c:pt idx="1541">
                  <c:v>42</c:v>
                </c:pt>
                <c:pt idx="1542">
                  <c:v>42</c:v>
                </c:pt>
                <c:pt idx="1543">
                  <c:v>42</c:v>
                </c:pt>
                <c:pt idx="1544">
                  <c:v>42</c:v>
                </c:pt>
                <c:pt idx="1545">
                  <c:v>42</c:v>
                </c:pt>
                <c:pt idx="1546">
                  <c:v>42</c:v>
                </c:pt>
                <c:pt idx="1547">
                  <c:v>42</c:v>
                </c:pt>
                <c:pt idx="1548">
                  <c:v>42</c:v>
                </c:pt>
                <c:pt idx="1549">
                  <c:v>42</c:v>
                </c:pt>
                <c:pt idx="1550">
                  <c:v>42</c:v>
                </c:pt>
                <c:pt idx="1551">
                  <c:v>42</c:v>
                </c:pt>
                <c:pt idx="1552">
                  <c:v>42</c:v>
                </c:pt>
                <c:pt idx="1553">
                  <c:v>43</c:v>
                </c:pt>
                <c:pt idx="1554">
                  <c:v>43</c:v>
                </c:pt>
                <c:pt idx="1555">
                  <c:v>43</c:v>
                </c:pt>
                <c:pt idx="1556">
                  <c:v>43</c:v>
                </c:pt>
                <c:pt idx="1557">
                  <c:v>43</c:v>
                </c:pt>
                <c:pt idx="1558">
                  <c:v>43</c:v>
                </c:pt>
                <c:pt idx="1559">
                  <c:v>43</c:v>
                </c:pt>
                <c:pt idx="1560">
                  <c:v>43</c:v>
                </c:pt>
                <c:pt idx="1561">
                  <c:v>43</c:v>
                </c:pt>
                <c:pt idx="1562">
                  <c:v>43</c:v>
                </c:pt>
                <c:pt idx="1563">
                  <c:v>43</c:v>
                </c:pt>
                <c:pt idx="1564">
                  <c:v>43</c:v>
                </c:pt>
                <c:pt idx="1565">
                  <c:v>43</c:v>
                </c:pt>
                <c:pt idx="1566">
                  <c:v>43</c:v>
                </c:pt>
                <c:pt idx="1567">
                  <c:v>43</c:v>
                </c:pt>
                <c:pt idx="1568">
                  <c:v>43</c:v>
                </c:pt>
                <c:pt idx="1569">
                  <c:v>43</c:v>
                </c:pt>
                <c:pt idx="1570">
                  <c:v>43</c:v>
                </c:pt>
                <c:pt idx="1571">
                  <c:v>43</c:v>
                </c:pt>
                <c:pt idx="1572">
                  <c:v>43</c:v>
                </c:pt>
                <c:pt idx="1573">
                  <c:v>43</c:v>
                </c:pt>
                <c:pt idx="1574">
                  <c:v>43</c:v>
                </c:pt>
                <c:pt idx="1575">
                  <c:v>43</c:v>
                </c:pt>
                <c:pt idx="1576">
                  <c:v>43</c:v>
                </c:pt>
                <c:pt idx="1577">
                  <c:v>43</c:v>
                </c:pt>
                <c:pt idx="1578">
                  <c:v>43</c:v>
                </c:pt>
                <c:pt idx="1579">
                  <c:v>43</c:v>
                </c:pt>
                <c:pt idx="1580">
                  <c:v>43</c:v>
                </c:pt>
                <c:pt idx="1581">
                  <c:v>43</c:v>
                </c:pt>
                <c:pt idx="1582">
                  <c:v>43</c:v>
                </c:pt>
                <c:pt idx="1583">
                  <c:v>44</c:v>
                </c:pt>
                <c:pt idx="1584">
                  <c:v>44</c:v>
                </c:pt>
                <c:pt idx="1585">
                  <c:v>44</c:v>
                </c:pt>
                <c:pt idx="1586">
                  <c:v>44</c:v>
                </c:pt>
                <c:pt idx="1587">
                  <c:v>44</c:v>
                </c:pt>
                <c:pt idx="1588">
                  <c:v>44</c:v>
                </c:pt>
                <c:pt idx="1589">
                  <c:v>44</c:v>
                </c:pt>
                <c:pt idx="1590">
                  <c:v>44</c:v>
                </c:pt>
                <c:pt idx="1591">
                  <c:v>44</c:v>
                </c:pt>
                <c:pt idx="1592">
                  <c:v>44</c:v>
                </c:pt>
                <c:pt idx="1593">
                  <c:v>43</c:v>
                </c:pt>
                <c:pt idx="1594">
                  <c:v>43</c:v>
                </c:pt>
                <c:pt idx="1595">
                  <c:v>43</c:v>
                </c:pt>
                <c:pt idx="1596">
                  <c:v>43</c:v>
                </c:pt>
                <c:pt idx="1597">
                  <c:v>43</c:v>
                </c:pt>
                <c:pt idx="1598">
                  <c:v>43</c:v>
                </c:pt>
                <c:pt idx="1599">
                  <c:v>43</c:v>
                </c:pt>
                <c:pt idx="1600">
                  <c:v>43</c:v>
                </c:pt>
                <c:pt idx="1601">
                  <c:v>43</c:v>
                </c:pt>
                <c:pt idx="1602">
                  <c:v>43</c:v>
                </c:pt>
                <c:pt idx="1603">
                  <c:v>44</c:v>
                </c:pt>
                <c:pt idx="1604">
                  <c:v>44</c:v>
                </c:pt>
                <c:pt idx="1605">
                  <c:v>44</c:v>
                </c:pt>
                <c:pt idx="1606">
                  <c:v>44</c:v>
                </c:pt>
                <c:pt idx="1607">
                  <c:v>44</c:v>
                </c:pt>
                <c:pt idx="1608">
                  <c:v>44</c:v>
                </c:pt>
                <c:pt idx="1609">
                  <c:v>44</c:v>
                </c:pt>
                <c:pt idx="1610">
                  <c:v>44</c:v>
                </c:pt>
                <c:pt idx="1611">
                  <c:v>44</c:v>
                </c:pt>
                <c:pt idx="1612">
                  <c:v>44</c:v>
                </c:pt>
                <c:pt idx="1613">
                  <c:v>42</c:v>
                </c:pt>
                <c:pt idx="1614">
                  <c:v>42</c:v>
                </c:pt>
                <c:pt idx="1615">
                  <c:v>42</c:v>
                </c:pt>
                <c:pt idx="1616">
                  <c:v>42</c:v>
                </c:pt>
                <c:pt idx="1617">
                  <c:v>42</c:v>
                </c:pt>
                <c:pt idx="1618">
                  <c:v>42</c:v>
                </c:pt>
                <c:pt idx="1619">
                  <c:v>42</c:v>
                </c:pt>
                <c:pt idx="1620">
                  <c:v>42</c:v>
                </c:pt>
                <c:pt idx="1621">
                  <c:v>42</c:v>
                </c:pt>
                <c:pt idx="1622">
                  <c:v>42</c:v>
                </c:pt>
                <c:pt idx="1623">
                  <c:v>41</c:v>
                </c:pt>
                <c:pt idx="1624">
                  <c:v>41</c:v>
                </c:pt>
                <c:pt idx="1625">
                  <c:v>41</c:v>
                </c:pt>
                <c:pt idx="1626">
                  <c:v>41</c:v>
                </c:pt>
                <c:pt idx="1627">
                  <c:v>41</c:v>
                </c:pt>
                <c:pt idx="1628">
                  <c:v>41</c:v>
                </c:pt>
                <c:pt idx="1629">
                  <c:v>41</c:v>
                </c:pt>
                <c:pt idx="1630">
                  <c:v>41</c:v>
                </c:pt>
                <c:pt idx="1631">
                  <c:v>41</c:v>
                </c:pt>
                <c:pt idx="1632">
                  <c:v>41</c:v>
                </c:pt>
                <c:pt idx="1633">
                  <c:v>37</c:v>
                </c:pt>
                <c:pt idx="1634">
                  <c:v>37</c:v>
                </c:pt>
                <c:pt idx="1635">
                  <c:v>37</c:v>
                </c:pt>
                <c:pt idx="1636">
                  <c:v>37</c:v>
                </c:pt>
                <c:pt idx="1637">
                  <c:v>37</c:v>
                </c:pt>
                <c:pt idx="1638">
                  <c:v>37</c:v>
                </c:pt>
                <c:pt idx="1639">
                  <c:v>37</c:v>
                </c:pt>
                <c:pt idx="1640">
                  <c:v>37</c:v>
                </c:pt>
                <c:pt idx="1641">
                  <c:v>37</c:v>
                </c:pt>
                <c:pt idx="1642">
                  <c:v>37</c:v>
                </c:pt>
                <c:pt idx="1643">
                  <c:v>31</c:v>
                </c:pt>
                <c:pt idx="1644">
                  <c:v>31</c:v>
                </c:pt>
                <c:pt idx="1645">
                  <c:v>31</c:v>
                </c:pt>
                <c:pt idx="1646">
                  <c:v>31</c:v>
                </c:pt>
                <c:pt idx="1647">
                  <c:v>31</c:v>
                </c:pt>
                <c:pt idx="1648">
                  <c:v>31</c:v>
                </c:pt>
                <c:pt idx="1649">
                  <c:v>31</c:v>
                </c:pt>
                <c:pt idx="1650">
                  <c:v>31</c:v>
                </c:pt>
                <c:pt idx="1651">
                  <c:v>31</c:v>
                </c:pt>
                <c:pt idx="1652">
                  <c:v>31</c:v>
                </c:pt>
                <c:pt idx="1653">
                  <c:v>25</c:v>
                </c:pt>
                <c:pt idx="1654">
                  <c:v>25</c:v>
                </c:pt>
                <c:pt idx="1655">
                  <c:v>25</c:v>
                </c:pt>
                <c:pt idx="1656">
                  <c:v>25</c:v>
                </c:pt>
                <c:pt idx="1657">
                  <c:v>25</c:v>
                </c:pt>
                <c:pt idx="1658">
                  <c:v>25</c:v>
                </c:pt>
                <c:pt idx="1659">
                  <c:v>25</c:v>
                </c:pt>
                <c:pt idx="1660">
                  <c:v>25</c:v>
                </c:pt>
                <c:pt idx="1661">
                  <c:v>25</c:v>
                </c:pt>
                <c:pt idx="1662">
                  <c:v>25</c:v>
                </c:pt>
                <c:pt idx="1663">
                  <c:v>22</c:v>
                </c:pt>
                <c:pt idx="1664">
                  <c:v>22</c:v>
                </c:pt>
                <c:pt idx="1665">
                  <c:v>22</c:v>
                </c:pt>
                <c:pt idx="1666">
                  <c:v>22</c:v>
                </c:pt>
                <c:pt idx="1667">
                  <c:v>22</c:v>
                </c:pt>
                <c:pt idx="1668">
                  <c:v>22</c:v>
                </c:pt>
                <c:pt idx="1669">
                  <c:v>22</c:v>
                </c:pt>
                <c:pt idx="1670">
                  <c:v>22</c:v>
                </c:pt>
                <c:pt idx="1671">
                  <c:v>22</c:v>
                </c:pt>
                <c:pt idx="1672">
                  <c:v>22</c:v>
                </c:pt>
                <c:pt idx="1673">
                  <c:v>19</c:v>
                </c:pt>
                <c:pt idx="1674">
                  <c:v>19</c:v>
                </c:pt>
                <c:pt idx="1675">
                  <c:v>19</c:v>
                </c:pt>
                <c:pt idx="1676">
                  <c:v>19</c:v>
                </c:pt>
                <c:pt idx="1677">
                  <c:v>19</c:v>
                </c:pt>
                <c:pt idx="1678">
                  <c:v>19</c:v>
                </c:pt>
                <c:pt idx="1679">
                  <c:v>19</c:v>
                </c:pt>
                <c:pt idx="1680">
                  <c:v>19</c:v>
                </c:pt>
                <c:pt idx="1681">
                  <c:v>19</c:v>
                </c:pt>
                <c:pt idx="1682">
                  <c:v>19</c:v>
                </c:pt>
                <c:pt idx="1683">
                  <c:v>17</c:v>
                </c:pt>
                <c:pt idx="1684">
                  <c:v>17</c:v>
                </c:pt>
                <c:pt idx="1685">
                  <c:v>17</c:v>
                </c:pt>
                <c:pt idx="1686">
                  <c:v>17</c:v>
                </c:pt>
                <c:pt idx="1687">
                  <c:v>17</c:v>
                </c:pt>
                <c:pt idx="1688">
                  <c:v>17</c:v>
                </c:pt>
                <c:pt idx="1689">
                  <c:v>17</c:v>
                </c:pt>
                <c:pt idx="1690">
                  <c:v>17</c:v>
                </c:pt>
                <c:pt idx="1691">
                  <c:v>17</c:v>
                </c:pt>
                <c:pt idx="1692">
                  <c:v>17</c:v>
                </c:pt>
                <c:pt idx="1693">
                  <c:v>13</c:v>
                </c:pt>
                <c:pt idx="1694">
                  <c:v>13</c:v>
                </c:pt>
                <c:pt idx="1695">
                  <c:v>13</c:v>
                </c:pt>
                <c:pt idx="1696">
                  <c:v>13</c:v>
                </c:pt>
                <c:pt idx="1697">
                  <c:v>13</c:v>
                </c:pt>
                <c:pt idx="1698">
                  <c:v>13</c:v>
                </c:pt>
                <c:pt idx="1699">
                  <c:v>13</c:v>
                </c:pt>
                <c:pt idx="1700">
                  <c:v>13</c:v>
                </c:pt>
                <c:pt idx="1701">
                  <c:v>13</c:v>
                </c:pt>
                <c:pt idx="1702">
                  <c:v>13</c:v>
                </c:pt>
                <c:pt idx="1703">
                  <c:v>8</c:v>
                </c:pt>
                <c:pt idx="1704">
                  <c:v>8</c:v>
                </c:pt>
                <c:pt idx="1705">
                  <c:v>8</c:v>
                </c:pt>
                <c:pt idx="1706">
                  <c:v>8</c:v>
                </c:pt>
                <c:pt idx="1707">
                  <c:v>8</c:v>
                </c:pt>
                <c:pt idx="1708">
                  <c:v>8</c:v>
                </c:pt>
                <c:pt idx="1709">
                  <c:v>8</c:v>
                </c:pt>
                <c:pt idx="1710">
                  <c:v>8</c:v>
                </c:pt>
                <c:pt idx="1711">
                  <c:v>8</c:v>
                </c:pt>
                <c:pt idx="1712">
                  <c:v>8</c:v>
                </c:pt>
                <c:pt idx="1713">
                  <c:v>2</c:v>
                </c:pt>
                <c:pt idx="1714">
                  <c:v>2</c:v>
                </c:pt>
                <c:pt idx="1715">
                  <c:v>2</c:v>
                </c:pt>
                <c:pt idx="1716">
                  <c:v>2</c:v>
                </c:pt>
                <c:pt idx="1717">
                  <c:v>2</c:v>
                </c:pt>
                <c:pt idx="1718">
                  <c:v>2</c:v>
                </c:pt>
                <c:pt idx="1719">
                  <c:v>2</c:v>
                </c:pt>
                <c:pt idx="1720">
                  <c:v>2</c:v>
                </c:pt>
                <c:pt idx="1721">
                  <c:v>2</c:v>
                </c:pt>
                <c:pt idx="1722">
                  <c:v>2</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1</c:v>
                </c:pt>
                <c:pt idx="1944">
                  <c:v>1</c:v>
                </c:pt>
                <c:pt idx="1945">
                  <c:v>1</c:v>
                </c:pt>
                <c:pt idx="1946">
                  <c:v>1</c:v>
                </c:pt>
                <c:pt idx="1947">
                  <c:v>1</c:v>
                </c:pt>
                <c:pt idx="1948">
                  <c:v>1</c:v>
                </c:pt>
                <c:pt idx="1949">
                  <c:v>1</c:v>
                </c:pt>
                <c:pt idx="1950">
                  <c:v>1</c:v>
                </c:pt>
                <c:pt idx="1951">
                  <c:v>1</c:v>
                </c:pt>
                <c:pt idx="1952">
                  <c:v>1</c:v>
                </c:pt>
                <c:pt idx="1953">
                  <c:v>4</c:v>
                </c:pt>
                <c:pt idx="1954">
                  <c:v>4</c:v>
                </c:pt>
                <c:pt idx="1955">
                  <c:v>4</c:v>
                </c:pt>
                <c:pt idx="1956">
                  <c:v>4</c:v>
                </c:pt>
                <c:pt idx="1957">
                  <c:v>4</c:v>
                </c:pt>
                <c:pt idx="1958">
                  <c:v>4</c:v>
                </c:pt>
                <c:pt idx="1959">
                  <c:v>4</c:v>
                </c:pt>
                <c:pt idx="1960">
                  <c:v>4</c:v>
                </c:pt>
                <c:pt idx="1961">
                  <c:v>4</c:v>
                </c:pt>
                <c:pt idx="1962">
                  <c:v>4</c:v>
                </c:pt>
                <c:pt idx="1963">
                  <c:v>8</c:v>
                </c:pt>
                <c:pt idx="1964">
                  <c:v>8</c:v>
                </c:pt>
                <c:pt idx="1965">
                  <c:v>8</c:v>
                </c:pt>
                <c:pt idx="1966">
                  <c:v>8</c:v>
                </c:pt>
                <c:pt idx="1967">
                  <c:v>8</c:v>
                </c:pt>
                <c:pt idx="1968">
                  <c:v>8</c:v>
                </c:pt>
                <c:pt idx="1969">
                  <c:v>8</c:v>
                </c:pt>
                <c:pt idx="1970">
                  <c:v>8</c:v>
                </c:pt>
                <c:pt idx="1971">
                  <c:v>8</c:v>
                </c:pt>
                <c:pt idx="1972">
                  <c:v>8</c:v>
                </c:pt>
                <c:pt idx="1973">
                  <c:v>12</c:v>
                </c:pt>
                <c:pt idx="1974">
                  <c:v>12</c:v>
                </c:pt>
                <c:pt idx="1975">
                  <c:v>12</c:v>
                </c:pt>
                <c:pt idx="1976">
                  <c:v>12</c:v>
                </c:pt>
                <c:pt idx="1977">
                  <c:v>12</c:v>
                </c:pt>
                <c:pt idx="1978">
                  <c:v>12</c:v>
                </c:pt>
                <c:pt idx="1979">
                  <c:v>12</c:v>
                </c:pt>
                <c:pt idx="1980">
                  <c:v>12</c:v>
                </c:pt>
                <c:pt idx="1981">
                  <c:v>12</c:v>
                </c:pt>
                <c:pt idx="1982">
                  <c:v>12</c:v>
                </c:pt>
                <c:pt idx="1983">
                  <c:v>19</c:v>
                </c:pt>
                <c:pt idx="1984">
                  <c:v>19</c:v>
                </c:pt>
                <c:pt idx="1985">
                  <c:v>19</c:v>
                </c:pt>
                <c:pt idx="1986">
                  <c:v>19</c:v>
                </c:pt>
                <c:pt idx="1987">
                  <c:v>19</c:v>
                </c:pt>
                <c:pt idx="1988">
                  <c:v>19</c:v>
                </c:pt>
                <c:pt idx="1989">
                  <c:v>19</c:v>
                </c:pt>
                <c:pt idx="1990">
                  <c:v>19</c:v>
                </c:pt>
                <c:pt idx="1991">
                  <c:v>19</c:v>
                </c:pt>
                <c:pt idx="1992">
                  <c:v>19</c:v>
                </c:pt>
                <c:pt idx="1993">
                  <c:v>20</c:v>
                </c:pt>
                <c:pt idx="1994">
                  <c:v>20</c:v>
                </c:pt>
                <c:pt idx="1995">
                  <c:v>20</c:v>
                </c:pt>
                <c:pt idx="1996">
                  <c:v>20</c:v>
                </c:pt>
                <c:pt idx="1997">
                  <c:v>20</c:v>
                </c:pt>
                <c:pt idx="1998">
                  <c:v>20</c:v>
                </c:pt>
                <c:pt idx="1999">
                  <c:v>20</c:v>
                </c:pt>
                <c:pt idx="2000">
                  <c:v>20</c:v>
                </c:pt>
                <c:pt idx="2001">
                  <c:v>20</c:v>
                </c:pt>
                <c:pt idx="2002">
                  <c:v>20</c:v>
                </c:pt>
                <c:pt idx="2003">
                  <c:v>26</c:v>
                </c:pt>
                <c:pt idx="2004">
                  <c:v>26</c:v>
                </c:pt>
                <c:pt idx="2005">
                  <c:v>26</c:v>
                </c:pt>
                <c:pt idx="2006">
                  <c:v>26</c:v>
                </c:pt>
                <c:pt idx="2007">
                  <c:v>26</c:v>
                </c:pt>
                <c:pt idx="2008">
                  <c:v>26</c:v>
                </c:pt>
                <c:pt idx="2009">
                  <c:v>26</c:v>
                </c:pt>
                <c:pt idx="2010">
                  <c:v>26</c:v>
                </c:pt>
                <c:pt idx="2011">
                  <c:v>26</c:v>
                </c:pt>
                <c:pt idx="2012">
                  <c:v>26</c:v>
                </c:pt>
                <c:pt idx="2013">
                  <c:v>32</c:v>
                </c:pt>
                <c:pt idx="2014">
                  <c:v>32</c:v>
                </c:pt>
                <c:pt idx="2015">
                  <c:v>32</c:v>
                </c:pt>
                <c:pt idx="2016">
                  <c:v>32</c:v>
                </c:pt>
                <c:pt idx="2017">
                  <c:v>32</c:v>
                </c:pt>
                <c:pt idx="2018">
                  <c:v>32</c:v>
                </c:pt>
                <c:pt idx="2019">
                  <c:v>32</c:v>
                </c:pt>
                <c:pt idx="2020">
                  <c:v>32</c:v>
                </c:pt>
                <c:pt idx="2021">
                  <c:v>32</c:v>
                </c:pt>
                <c:pt idx="2022">
                  <c:v>32</c:v>
                </c:pt>
                <c:pt idx="2023">
                  <c:v>36</c:v>
                </c:pt>
                <c:pt idx="2024">
                  <c:v>36</c:v>
                </c:pt>
                <c:pt idx="2025">
                  <c:v>36</c:v>
                </c:pt>
                <c:pt idx="2026">
                  <c:v>36</c:v>
                </c:pt>
                <c:pt idx="2027">
                  <c:v>36</c:v>
                </c:pt>
                <c:pt idx="2028">
                  <c:v>36</c:v>
                </c:pt>
                <c:pt idx="2029">
                  <c:v>36</c:v>
                </c:pt>
                <c:pt idx="2030">
                  <c:v>36</c:v>
                </c:pt>
                <c:pt idx="2031">
                  <c:v>36</c:v>
                </c:pt>
                <c:pt idx="2032">
                  <c:v>36</c:v>
                </c:pt>
                <c:pt idx="2033">
                  <c:v>36</c:v>
                </c:pt>
                <c:pt idx="2034">
                  <c:v>36</c:v>
                </c:pt>
                <c:pt idx="2035">
                  <c:v>36</c:v>
                </c:pt>
                <c:pt idx="2036">
                  <c:v>36</c:v>
                </c:pt>
                <c:pt idx="2037">
                  <c:v>36</c:v>
                </c:pt>
                <c:pt idx="2038">
                  <c:v>36</c:v>
                </c:pt>
                <c:pt idx="2039">
                  <c:v>36</c:v>
                </c:pt>
                <c:pt idx="2040">
                  <c:v>36</c:v>
                </c:pt>
                <c:pt idx="2041">
                  <c:v>36</c:v>
                </c:pt>
                <c:pt idx="2042">
                  <c:v>36</c:v>
                </c:pt>
                <c:pt idx="2043">
                  <c:v>38</c:v>
                </c:pt>
                <c:pt idx="2044">
                  <c:v>38</c:v>
                </c:pt>
                <c:pt idx="2045">
                  <c:v>38</c:v>
                </c:pt>
                <c:pt idx="2046">
                  <c:v>38</c:v>
                </c:pt>
                <c:pt idx="2047">
                  <c:v>38</c:v>
                </c:pt>
                <c:pt idx="2048">
                  <c:v>38</c:v>
                </c:pt>
                <c:pt idx="2049">
                  <c:v>38</c:v>
                </c:pt>
                <c:pt idx="2050">
                  <c:v>38</c:v>
                </c:pt>
                <c:pt idx="2051">
                  <c:v>38</c:v>
                </c:pt>
                <c:pt idx="2052">
                  <c:v>38</c:v>
                </c:pt>
                <c:pt idx="2053">
                  <c:v>40</c:v>
                </c:pt>
                <c:pt idx="2054">
                  <c:v>40</c:v>
                </c:pt>
                <c:pt idx="2055">
                  <c:v>40</c:v>
                </c:pt>
                <c:pt idx="2056">
                  <c:v>40</c:v>
                </c:pt>
                <c:pt idx="2057">
                  <c:v>40</c:v>
                </c:pt>
                <c:pt idx="2058">
                  <c:v>40</c:v>
                </c:pt>
                <c:pt idx="2059">
                  <c:v>40</c:v>
                </c:pt>
                <c:pt idx="2060">
                  <c:v>40</c:v>
                </c:pt>
                <c:pt idx="2061">
                  <c:v>40</c:v>
                </c:pt>
                <c:pt idx="2062">
                  <c:v>40</c:v>
                </c:pt>
                <c:pt idx="2063">
                  <c:v>42</c:v>
                </c:pt>
                <c:pt idx="2064">
                  <c:v>42</c:v>
                </c:pt>
                <c:pt idx="2065">
                  <c:v>42</c:v>
                </c:pt>
                <c:pt idx="2066">
                  <c:v>42</c:v>
                </c:pt>
                <c:pt idx="2067">
                  <c:v>42</c:v>
                </c:pt>
                <c:pt idx="2068">
                  <c:v>42</c:v>
                </c:pt>
                <c:pt idx="2069">
                  <c:v>42</c:v>
                </c:pt>
                <c:pt idx="2070">
                  <c:v>42</c:v>
                </c:pt>
                <c:pt idx="2071">
                  <c:v>42</c:v>
                </c:pt>
                <c:pt idx="2072">
                  <c:v>42</c:v>
                </c:pt>
                <c:pt idx="2073">
                  <c:v>44</c:v>
                </c:pt>
                <c:pt idx="2074">
                  <c:v>44</c:v>
                </c:pt>
                <c:pt idx="2075">
                  <c:v>44</c:v>
                </c:pt>
                <c:pt idx="2076">
                  <c:v>44</c:v>
                </c:pt>
                <c:pt idx="2077">
                  <c:v>44</c:v>
                </c:pt>
                <c:pt idx="2078">
                  <c:v>44</c:v>
                </c:pt>
                <c:pt idx="2079">
                  <c:v>44</c:v>
                </c:pt>
                <c:pt idx="2080">
                  <c:v>44</c:v>
                </c:pt>
                <c:pt idx="2081">
                  <c:v>44</c:v>
                </c:pt>
                <c:pt idx="2082">
                  <c:v>44</c:v>
                </c:pt>
                <c:pt idx="2083">
                  <c:v>47</c:v>
                </c:pt>
                <c:pt idx="2084">
                  <c:v>47</c:v>
                </c:pt>
                <c:pt idx="2085">
                  <c:v>47</c:v>
                </c:pt>
                <c:pt idx="2086">
                  <c:v>47</c:v>
                </c:pt>
                <c:pt idx="2087">
                  <c:v>47</c:v>
                </c:pt>
                <c:pt idx="2088">
                  <c:v>47</c:v>
                </c:pt>
                <c:pt idx="2089">
                  <c:v>47</c:v>
                </c:pt>
                <c:pt idx="2090">
                  <c:v>47</c:v>
                </c:pt>
                <c:pt idx="2091">
                  <c:v>47</c:v>
                </c:pt>
                <c:pt idx="2092">
                  <c:v>47</c:v>
                </c:pt>
                <c:pt idx="2093">
                  <c:v>47</c:v>
                </c:pt>
                <c:pt idx="2094">
                  <c:v>47</c:v>
                </c:pt>
                <c:pt idx="2095">
                  <c:v>47</c:v>
                </c:pt>
                <c:pt idx="2096">
                  <c:v>47</c:v>
                </c:pt>
                <c:pt idx="2097">
                  <c:v>47</c:v>
                </c:pt>
                <c:pt idx="2098">
                  <c:v>47</c:v>
                </c:pt>
                <c:pt idx="2099">
                  <c:v>47</c:v>
                </c:pt>
                <c:pt idx="2100">
                  <c:v>47</c:v>
                </c:pt>
                <c:pt idx="2101">
                  <c:v>47</c:v>
                </c:pt>
                <c:pt idx="2102">
                  <c:v>47</c:v>
                </c:pt>
                <c:pt idx="2103">
                  <c:v>48</c:v>
                </c:pt>
                <c:pt idx="2104">
                  <c:v>48</c:v>
                </c:pt>
                <c:pt idx="2105">
                  <c:v>48</c:v>
                </c:pt>
                <c:pt idx="2106">
                  <c:v>48</c:v>
                </c:pt>
                <c:pt idx="2107">
                  <c:v>48</c:v>
                </c:pt>
                <c:pt idx="2108">
                  <c:v>48</c:v>
                </c:pt>
                <c:pt idx="2109">
                  <c:v>48</c:v>
                </c:pt>
                <c:pt idx="2110">
                  <c:v>48</c:v>
                </c:pt>
                <c:pt idx="2111">
                  <c:v>48</c:v>
                </c:pt>
                <c:pt idx="2112">
                  <c:v>48</c:v>
                </c:pt>
                <c:pt idx="2113">
                  <c:v>48</c:v>
                </c:pt>
                <c:pt idx="2114">
                  <c:v>48</c:v>
                </c:pt>
                <c:pt idx="2115">
                  <c:v>48</c:v>
                </c:pt>
                <c:pt idx="2116">
                  <c:v>48</c:v>
                </c:pt>
                <c:pt idx="2117">
                  <c:v>48</c:v>
                </c:pt>
                <c:pt idx="2118">
                  <c:v>48</c:v>
                </c:pt>
                <c:pt idx="2119">
                  <c:v>48</c:v>
                </c:pt>
                <c:pt idx="2120">
                  <c:v>48</c:v>
                </c:pt>
                <c:pt idx="2121">
                  <c:v>48</c:v>
                </c:pt>
                <c:pt idx="2122">
                  <c:v>48</c:v>
                </c:pt>
                <c:pt idx="2123">
                  <c:v>49</c:v>
                </c:pt>
                <c:pt idx="2124">
                  <c:v>49</c:v>
                </c:pt>
                <c:pt idx="2125">
                  <c:v>49</c:v>
                </c:pt>
                <c:pt idx="2126">
                  <c:v>49</c:v>
                </c:pt>
                <c:pt idx="2127">
                  <c:v>49</c:v>
                </c:pt>
                <c:pt idx="2128">
                  <c:v>49</c:v>
                </c:pt>
                <c:pt idx="2129">
                  <c:v>49</c:v>
                </c:pt>
                <c:pt idx="2130">
                  <c:v>49</c:v>
                </c:pt>
                <c:pt idx="2131">
                  <c:v>49</c:v>
                </c:pt>
                <c:pt idx="2132">
                  <c:v>49</c:v>
                </c:pt>
                <c:pt idx="2133">
                  <c:v>49</c:v>
                </c:pt>
                <c:pt idx="2134">
                  <c:v>49</c:v>
                </c:pt>
                <c:pt idx="2135">
                  <c:v>49</c:v>
                </c:pt>
                <c:pt idx="2136">
                  <c:v>49</c:v>
                </c:pt>
                <c:pt idx="2137">
                  <c:v>49</c:v>
                </c:pt>
                <c:pt idx="2138">
                  <c:v>49</c:v>
                </c:pt>
                <c:pt idx="2139">
                  <c:v>49</c:v>
                </c:pt>
                <c:pt idx="2140">
                  <c:v>49</c:v>
                </c:pt>
                <c:pt idx="2141">
                  <c:v>49</c:v>
                </c:pt>
                <c:pt idx="2142">
                  <c:v>49</c:v>
                </c:pt>
                <c:pt idx="2143">
                  <c:v>48</c:v>
                </c:pt>
                <c:pt idx="2144">
                  <c:v>48</c:v>
                </c:pt>
                <c:pt idx="2145">
                  <c:v>48</c:v>
                </c:pt>
                <c:pt idx="2146">
                  <c:v>48</c:v>
                </c:pt>
                <c:pt idx="2147">
                  <c:v>48</c:v>
                </c:pt>
                <c:pt idx="2148">
                  <c:v>48</c:v>
                </c:pt>
                <c:pt idx="2149">
                  <c:v>48</c:v>
                </c:pt>
                <c:pt idx="2150">
                  <c:v>48</c:v>
                </c:pt>
                <c:pt idx="2151">
                  <c:v>48</c:v>
                </c:pt>
                <c:pt idx="2152">
                  <c:v>48</c:v>
                </c:pt>
                <c:pt idx="2153">
                  <c:v>47</c:v>
                </c:pt>
                <c:pt idx="2154">
                  <c:v>47</c:v>
                </c:pt>
                <c:pt idx="2155">
                  <c:v>47</c:v>
                </c:pt>
                <c:pt idx="2156">
                  <c:v>47</c:v>
                </c:pt>
                <c:pt idx="2157">
                  <c:v>47</c:v>
                </c:pt>
                <c:pt idx="2158">
                  <c:v>47</c:v>
                </c:pt>
                <c:pt idx="2159">
                  <c:v>47</c:v>
                </c:pt>
                <c:pt idx="2160">
                  <c:v>47</c:v>
                </c:pt>
                <c:pt idx="2161">
                  <c:v>47</c:v>
                </c:pt>
                <c:pt idx="2162">
                  <c:v>47</c:v>
                </c:pt>
                <c:pt idx="2163">
                  <c:v>45</c:v>
                </c:pt>
                <c:pt idx="2164">
                  <c:v>45</c:v>
                </c:pt>
                <c:pt idx="2165">
                  <c:v>45</c:v>
                </c:pt>
                <c:pt idx="2166">
                  <c:v>45</c:v>
                </c:pt>
                <c:pt idx="2167">
                  <c:v>45</c:v>
                </c:pt>
                <c:pt idx="2168">
                  <c:v>45</c:v>
                </c:pt>
                <c:pt idx="2169">
                  <c:v>45</c:v>
                </c:pt>
                <c:pt idx="2170">
                  <c:v>45</c:v>
                </c:pt>
                <c:pt idx="2171">
                  <c:v>45</c:v>
                </c:pt>
                <c:pt idx="2172">
                  <c:v>45</c:v>
                </c:pt>
                <c:pt idx="2173">
                  <c:v>43</c:v>
                </c:pt>
                <c:pt idx="2174">
                  <c:v>43</c:v>
                </c:pt>
                <c:pt idx="2175">
                  <c:v>43</c:v>
                </c:pt>
                <c:pt idx="2176">
                  <c:v>43</c:v>
                </c:pt>
                <c:pt idx="2177">
                  <c:v>43</c:v>
                </c:pt>
                <c:pt idx="2178">
                  <c:v>43</c:v>
                </c:pt>
                <c:pt idx="2179">
                  <c:v>43</c:v>
                </c:pt>
                <c:pt idx="2180">
                  <c:v>43</c:v>
                </c:pt>
                <c:pt idx="2181">
                  <c:v>43</c:v>
                </c:pt>
                <c:pt idx="2182">
                  <c:v>43</c:v>
                </c:pt>
                <c:pt idx="2183">
                  <c:v>42</c:v>
                </c:pt>
                <c:pt idx="2184">
                  <c:v>42</c:v>
                </c:pt>
                <c:pt idx="2185">
                  <c:v>42</c:v>
                </c:pt>
                <c:pt idx="2186">
                  <c:v>42</c:v>
                </c:pt>
                <c:pt idx="2187">
                  <c:v>42</c:v>
                </c:pt>
                <c:pt idx="2188">
                  <c:v>42</c:v>
                </c:pt>
                <c:pt idx="2189">
                  <c:v>42</c:v>
                </c:pt>
                <c:pt idx="2190">
                  <c:v>42</c:v>
                </c:pt>
                <c:pt idx="2191">
                  <c:v>42</c:v>
                </c:pt>
                <c:pt idx="2192">
                  <c:v>42</c:v>
                </c:pt>
                <c:pt idx="2193">
                  <c:v>41</c:v>
                </c:pt>
                <c:pt idx="2194">
                  <c:v>41</c:v>
                </c:pt>
                <c:pt idx="2195">
                  <c:v>41</c:v>
                </c:pt>
                <c:pt idx="2196">
                  <c:v>41</c:v>
                </c:pt>
                <c:pt idx="2197">
                  <c:v>41</c:v>
                </c:pt>
                <c:pt idx="2198">
                  <c:v>41</c:v>
                </c:pt>
                <c:pt idx="2199">
                  <c:v>41</c:v>
                </c:pt>
                <c:pt idx="2200">
                  <c:v>41</c:v>
                </c:pt>
                <c:pt idx="2201">
                  <c:v>41</c:v>
                </c:pt>
                <c:pt idx="2202">
                  <c:v>41</c:v>
                </c:pt>
                <c:pt idx="2203">
                  <c:v>40</c:v>
                </c:pt>
                <c:pt idx="2204">
                  <c:v>40</c:v>
                </c:pt>
                <c:pt idx="2205">
                  <c:v>40</c:v>
                </c:pt>
                <c:pt idx="2206">
                  <c:v>40</c:v>
                </c:pt>
                <c:pt idx="2207">
                  <c:v>40</c:v>
                </c:pt>
                <c:pt idx="2208">
                  <c:v>40</c:v>
                </c:pt>
                <c:pt idx="2209">
                  <c:v>40</c:v>
                </c:pt>
                <c:pt idx="2210">
                  <c:v>40</c:v>
                </c:pt>
                <c:pt idx="2211">
                  <c:v>40</c:v>
                </c:pt>
                <c:pt idx="2212">
                  <c:v>40</c:v>
                </c:pt>
                <c:pt idx="2213">
                  <c:v>39</c:v>
                </c:pt>
                <c:pt idx="2214">
                  <c:v>39</c:v>
                </c:pt>
                <c:pt idx="2215">
                  <c:v>39</c:v>
                </c:pt>
                <c:pt idx="2216">
                  <c:v>39</c:v>
                </c:pt>
                <c:pt idx="2217">
                  <c:v>39</c:v>
                </c:pt>
                <c:pt idx="2218">
                  <c:v>39</c:v>
                </c:pt>
                <c:pt idx="2219">
                  <c:v>39</c:v>
                </c:pt>
                <c:pt idx="2220">
                  <c:v>39</c:v>
                </c:pt>
                <c:pt idx="2221">
                  <c:v>39</c:v>
                </c:pt>
                <c:pt idx="2222">
                  <c:v>39</c:v>
                </c:pt>
                <c:pt idx="2223">
                  <c:v>37</c:v>
                </c:pt>
                <c:pt idx="2224">
                  <c:v>37</c:v>
                </c:pt>
                <c:pt idx="2225">
                  <c:v>37</c:v>
                </c:pt>
                <c:pt idx="2226">
                  <c:v>37</c:v>
                </c:pt>
                <c:pt idx="2227">
                  <c:v>37</c:v>
                </c:pt>
                <c:pt idx="2228">
                  <c:v>37</c:v>
                </c:pt>
                <c:pt idx="2229">
                  <c:v>37</c:v>
                </c:pt>
                <c:pt idx="2230">
                  <c:v>37</c:v>
                </c:pt>
                <c:pt idx="2231">
                  <c:v>37</c:v>
                </c:pt>
                <c:pt idx="2232">
                  <c:v>37</c:v>
                </c:pt>
                <c:pt idx="2233">
                  <c:v>35</c:v>
                </c:pt>
                <c:pt idx="2234">
                  <c:v>35</c:v>
                </c:pt>
                <c:pt idx="2235">
                  <c:v>35</c:v>
                </c:pt>
                <c:pt idx="2236">
                  <c:v>35</c:v>
                </c:pt>
                <c:pt idx="2237">
                  <c:v>35</c:v>
                </c:pt>
                <c:pt idx="2238">
                  <c:v>35</c:v>
                </c:pt>
                <c:pt idx="2239">
                  <c:v>35</c:v>
                </c:pt>
                <c:pt idx="2240">
                  <c:v>35</c:v>
                </c:pt>
                <c:pt idx="2241">
                  <c:v>35</c:v>
                </c:pt>
                <c:pt idx="2242">
                  <c:v>35</c:v>
                </c:pt>
                <c:pt idx="2243">
                  <c:v>32</c:v>
                </c:pt>
                <c:pt idx="2244">
                  <c:v>32</c:v>
                </c:pt>
                <c:pt idx="2245">
                  <c:v>32</c:v>
                </c:pt>
                <c:pt idx="2246">
                  <c:v>32</c:v>
                </c:pt>
                <c:pt idx="2247">
                  <c:v>32</c:v>
                </c:pt>
                <c:pt idx="2248">
                  <c:v>32</c:v>
                </c:pt>
                <c:pt idx="2249">
                  <c:v>32</c:v>
                </c:pt>
                <c:pt idx="2250">
                  <c:v>32</c:v>
                </c:pt>
                <c:pt idx="2251">
                  <c:v>32</c:v>
                </c:pt>
                <c:pt idx="2252">
                  <c:v>32</c:v>
                </c:pt>
                <c:pt idx="2253">
                  <c:v>29</c:v>
                </c:pt>
                <c:pt idx="2254">
                  <c:v>29</c:v>
                </c:pt>
                <c:pt idx="2255">
                  <c:v>29</c:v>
                </c:pt>
                <c:pt idx="2256">
                  <c:v>29</c:v>
                </c:pt>
                <c:pt idx="2257">
                  <c:v>29</c:v>
                </c:pt>
                <c:pt idx="2258">
                  <c:v>29</c:v>
                </c:pt>
                <c:pt idx="2259">
                  <c:v>29</c:v>
                </c:pt>
                <c:pt idx="2260">
                  <c:v>29</c:v>
                </c:pt>
                <c:pt idx="2261">
                  <c:v>29</c:v>
                </c:pt>
                <c:pt idx="2262">
                  <c:v>29</c:v>
                </c:pt>
                <c:pt idx="2263">
                  <c:v>26</c:v>
                </c:pt>
                <c:pt idx="2264">
                  <c:v>26</c:v>
                </c:pt>
                <c:pt idx="2265">
                  <c:v>26</c:v>
                </c:pt>
                <c:pt idx="2266">
                  <c:v>26</c:v>
                </c:pt>
                <c:pt idx="2267">
                  <c:v>26</c:v>
                </c:pt>
                <c:pt idx="2268">
                  <c:v>26</c:v>
                </c:pt>
                <c:pt idx="2269">
                  <c:v>26</c:v>
                </c:pt>
                <c:pt idx="2270">
                  <c:v>26</c:v>
                </c:pt>
                <c:pt idx="2271">
                  <c:v>26</c:v>
                </c:pt>
                <c:pt idx="2272">
                  <c:v>26</c:v>
                </c:pt>
                <c:pt idx="2273">
                  <c:v>24</c:v>
                </c:pt>
                <c:pt idx="2274">
                  <c:v>24</c:v>
                </c:pt>
                <c:pt idx="2275">
                  <c:v>24</c:v>
                </c:pt>
                <c:pt idx="2276">
                  <c:v>24</c:v>
                </c:pt>
                <c:pt idx="2277">
                  <c:v>24</c:v>
                </c:pt>
                <c:pt idx="2278">
                  <c:v>24</c:v>
                </c:pt>
                <c:pt idx="2279">
                  <c:v>24</c:v>
                </c:pt>
                <c:pt idx="2280">
                  <c:v>24</c:v>
                </c:pt>
                <c:pt idx="2281">
                  <c:v>24</c:v>
                </c:pt>
                <c:pt idx="2282">
                  <c:v>24</c:v>
                </c:pt>
                <c:pt idx="2283">
                  <c:v>23</c:v>
                </c:pt>
                <c:pt idx="2284">
                  <c:v>23</c:v>
                </c:pt>
                <c:pt idx="2285">
                  <c:v>23</c:v>
                </c:pt>
                <c:pt idx="2286">
                  <c:v>23</c:v>
                </c:pt>
                <c:pt idx="2287">
                  <c:v>23</c:v>
                </c:pt>
                <c:pt idx="2288">
                  <c:v>23</c:v>
                </c:pt>
                <c:pt idx="2289">
                  <c:v>23</c:v>
                </c:pt>
                <c:pt idx="2290">
                  <c:v>23</c:v>
                </c:pt>
                <c:pt idx="2291">
                  <c:v>23</c:v>
                </c:pt>
                <c:pt idx="2292">
                  <c:v>23</c:v>
                </c:pt>
                <c:pt idx="2293">
                  <c:v>21</c:v>
                </c:pt>
                <c:pt idx="2294">
                  <c:v>21</c:v>
                </c:pt>
                <c:pt idx="2295">
                  <c:v>21</c:v>
                </c:pt>
                <c:pt idx="2296">
                  <c:v>21</c:v>
                </c:pt>
                <c:pt idx="2297">
                  <c:v>21</c:v>
                </c:pt>
                <c:pt idx="2298">
                  <c:v>21</c:v>
                </c:pt>
                <c:pt idx="2299">
                  <c:v>21</c:v>
                </c:pt>
                <c:pt idx="2300">
                  <c:v>21</c:v>
                </c:pt>
                <c:pt idx="2301">
                  <c:v>21</c:v>
                </c:pt>
                <c:pt idx="2302">
                  <c:v>21</c:v>
                </c:pt>
                <c:pt idx="2303">
                  <c:v>19</c:v>
                </c:pt>
                <c:pt idx="2304">
                  <c:v>19</c:v>
                </c:pt>
                <c:pt idx="2305">
                  <c:v>19</c:v>
                </c:pt>
                <c:pt idx="2306">
                  <c:v>19</c:v>
                </c:pt>
                <c:pt idx="2307">
                  <c:v>19</c:v>
                </c:pt>
                <c:pt idx="2308">
                  <c:v>19</c:v>
                </c:pt>
                <c:pt idx="2309">
                  <c:v>19</c:v>
                </c:pt>
                <c:pt idx="2310">
                  <c:v>19</c:v>
                </c:pt>
                <c:pt idx="2311">
                  <c:v>19</c:v>
                </c:pt>
                <c:pt idx="2312">
                  <c:v>19</c:v>
                </c:pt>
                <c:pt idx="2313">
                  <c:v>13</c:v>
                </c:pt>
                <c:pt idx="2314">
                  <c:v>13</c:v>
                </c:pt>
                <c:pt idx="2315">
                  <c:v>13</c:v>
                </c:pt>
                <c:pt idx="2316">
                  <c:v>13</c:v>
                </c:pt>
                <c:pt idx="2317">
                  <c:v>13</c:v>
                </c:pt>
                <c:pt idx="2318">
                  <c:v>13</c:v>
                </c:pt>
                <c:pt idx="2319">
                  <c:v>13</c:v>
                </c:pt>
                <c:pt idx="2320">
                  <c:v>13</c:v>
                </c:pt>
                <c:pt idx="2321">
                  <c:v>13</c:v>
                </c:pt>
                <c:pt idx="2322">
                  <c:v>13</c:v>
                </c:pt>
                <c:pt idx="2323">
                  <c:v>5</c:v>
                </c:pt>
                <c:pt idx="2324">
                  <c:v>5</c:v>
                </c:pt>
                <c:pt idx="2325">
                  <c:v>5</c:v>
                </c:pt>
                <c:pt idx="2326">
                  <c:v>5</c:v>
                </c:pt>
                <c:pt idx="2327">
                  <c:v>5</c:v>
                </c:pt>
                <c:pt idx="2328">
                  <c:v>5</c:v>
                </c:pt>
                <c:pt idx="2329">
                  <c:v>5</c:v>
                </c:pt>
                <c:pt idx="2330">
                  <c:v>5</c:v>
                </c:pt>
                <c:pt idx="2331">
                  <c:v>5</c:v>
                </c:pt>
                <c:pt idx="2332">
                  <c:v>5</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4</c:v>
                </c:pt>
                <c:pt idx="2434">
                  <c:v>4</c:v>
                </c:pt>
                <c:pt idx="2435">
                  <c:v>4</c:v>
                </c:pt>
                <c:pt idx="2436">
                  <c:v>4</c:v>
                </c:pt>
                <c:pt idx="2437">
                  <c:v>4</c:v>
                </c:pt>
                <c:pt idx="2438">
                  <c:v>4</c:v>
                </c:pt>
                <c:pt idx="2439">
                  <c:v>4</c:v>
                </c:pt>
                <c:pt idx="2440">
                  <c:v>4</c:v>
                </c:pt>
                <c:pt idx="2441">
                  <c:v>4</c:v>
                </c:pt>
                <c:pt idx="2442">
                  <c:v>4</c:v>
                </c:pt>
                <c:pt idx="2443">
                  <c:v>9</c:v>
                </c:pt>
                <c:pt idx="2444">
                  <c:v>9</c:v>
                </c:pt>
                <c:pt idx="2445">
                  <c:v>9</c:v>
                </c:pt>
                <c:pt idx="2446">
                  <c:v>9</c:v>
                </c:pt>
                <c:pt idx="2447">
                  <c:v>9</c:v>
                </c:pt>
                <c:pt idx="2448">
                  <c:v>9</c:v>
                </c:pt>
                <c:pt idx="2449">
                  <c:v>9</c:v>
                </c:pt>
                <c:pt idx="2450">
                  <c:v>9</c:v>
                </c:pt>
                <c:pt idx="2451">
                  <c:v>9</c:v>
                </c:pt>
                <c:pt idx="2452">
                  <c:v>9</c:v>
                </c:pt>
                <c:pt idx="2453">
                  <c:v>12</c:v>
                </c:pt>
                <c:pt idx="2454">
                  <c:v>12</c:v>
                </c:pt>
                <c:pt idx="2455">
                  <c:v>12</c:v>
                </c:pt>
                <c:pt idx="2456">
                  <c:v>12</c:v>
                </c:pt>
                <c:pt idx="2457">
                  <c:v>12</c:v>
                </c:pt>
                <c:pt idx="2458">
                  <c:v>12</c:v>
                </c:pt>
                <c:pt idx="2459">
                  <c:v>12</c:v>
                </c:pt>
                <c:pt idx="2460">
                  <c:v>12</c:v>
                </c:pt>
                <c:pt idx="2461">
                  <c:v>12</c:v>
                </c:pt>
                <c:pt idx="2462">
                  <c:v>12</c:v>
                </c:pt>
                <c:pt idx="2463">
                  <c:v>12</c:v>
                </c:pt>
                <c:pt idx="2464">
                  <c:v>12</c:v>
                </c:pt>
                <c:pt idx="2465">
                  <c:v>12</c:v>
                </c:pt>
                <c:pt idx="2466">
                  <c:v>12</c:v>
                </c:pt>
                <c:pt idx="2467">
                  <c:v>12</c:v>
                </c:pt>
                <c:pt idx="2468">
                  <c:v>12</c:v>
                </c:pt>
                <c:pt idx="2469">
                  <c:v>12</c:v>
                </c:pt>
                <c:pt idx="2470">
                  <c:v>12</c:v>
                </c:pt>
                <c:pt idx="2471">
                  <c:v>12</c:v>
                </c:pt>
                <c:pt idx="2472">
                  <c:v>12</c:v>
                </c:pt>
                <c:pt idx="2473">
                  <c:v>13</c:v>
                </c:pt>
                <c:pt idx="2474">
                  <c:v>13</c:v>
                </c:pt>
                <c:pt idx="2475">
                  <c:v>13</c:v>
                </c:pt>
                <c:pt idx="2476">
                  <c:v>13</c:v>
                </c:pt>
                <c:pt idx="2477">
                  <c:v>13</c:v>
                </c:pt>
                <c:pt idx="2478">
                  <c:v>13</c:v>
                </c:pt>
                <c:pt idx="2479">
                  <c:v>13</c:v>
                </c:pt>
                <c:pt idx="2480">
                  <c:v>13</c:v>
                </c:pt>
                <c:pt idx="2481">
                  <c:v>13</c:v>
                </c:pt>
                <c:pt idx="2482">
                  <c:v>13</c:v>
                </c:pt>
                <c:pt idx="2483">
                  <c:v>14</c:v>
                </c:pt>
                <c:pt idx="2484">
                  <c:v>14</c:v>
                </c:pt>
                <c:pt idx="2485">
                  <c:v>14</c:v>
                </c:pt>
                <c:pt idx="2486">
                  <c:v>14</c:v>
                </c:pt>
                <c:pt idx="2487">
                  <c:v>14</c:v>
                </c:pt>
                <c:pt idx="2488">
                  <c:v>14</c:v>
                </c:pt>
                <c:pt idx="2489">
                  <c:v>14</c:v>
                </c:pt>
                <c:pt idx="2490">
                  <c:v>14</c:v>
                </c:pt>
                <c:pt idx="2491">
                  <c:v>14</c:v>
                </c:pt>
                <c:pt idx="2492">
                  <c:v>14</c:v>
                </c:pt>
                <c:pt idx="2493">
                  <c:v>14</c:v>
                </c:pt>
                <c:pt idx="2494">
                  <c:v>14</c:v>
                </c:pt>
                <c:pt idx="2495">
                  <c:v>14</c:v>
                </c:pt>
                <c:pt idx="2496">
                  <c:v>14</c:v>
                </c:pt>
                <c:pt idx="2497">
                  <c:v>14</c:v>
                </c:pt>
                <c:pt idx="2498">
                  <c:v>14</c:v>
                </c:pt>
                <c:pt idx="2499">
                  <c:v>14</c:v>
                </c:pt>
                <c:pt idx="2500">
                  <c:v>14</c:v>
                </c:pt>
                <c:pt idx="2501">
                  <c:v>14</c:v>
                </c:pt>
                <c:pt idx="2502">
                  <c:v>14</c:v>
                </c:pt>
                <c:pt idx="2503">
                  <c:v>15</c:v>
                </c:pt>
                <c:pt idx="2504">
                  <c:v>15</c:v>
                </c:pt>
                <c:pt idx="2505">
                  <c:v>15</c:v>
                </c:pt>
                <c:pt idx="2506">
                  <c:v>15</c:v>
                </c:pt>
                <c:pt idx="2507">
                  <c:v>15</c:v>
                </c:pt>
                <c:pt idx="2508">
                  <c:v>15</c:v>
                </c:pt>
                <c:pt idx="2509">
                  <c:v>15</c:v>
                </c:pt>
                <c:pt idx="2510">
                  <c:v>15</c:v>
                </c:pt>
                <c:pt idx="2511">
                  <c:v>15</c:v>
                </c:pt>
                <c:pt idx="2512">
                  <c:v>15</c:v>
                </c:pt>
                <c:pt idx="2513">
                  <c:v>15</c:v>
                </c:pt>
                <c:pt idx="2514">
                  <c:v>15</c:v>
                </c:pt>
                <c:pt idx="2515">
                  <c:v>15</c:v>
                </c:pt>
                <c:pt idx="2516">
                  <c:v>15</c:v>
                </c:pt>
                <c:pt idx="2517">
                  <c:v>15</c:v>
                </c:pt>
                <c:pt idx="2518">
                  <c:v>15</c:v>
                </c:pt>
                <c:pt idx="2519">
                  <c:v>15</c:v>
                </c:pt>
                <c:pt idx="2520">
                  <c:v>15</c:v>
                </c:pt>
                <c:pt idx="2521">
                  <c:v>15</c:v>
                </c:pt>
                <c:pt idx="2522">
                  <c:v>15</c:v>
                </c:pt>
                <c:pt idx="2523">
                  <c:v>15</c:v>
                </c:pt>
                <c:pt idx="2524">
                  <c:v>15</c:v>
                </c:pt>
                <c:pt idx="2525">
                  <c:v>15</c:v>
                </c:pt>
                <c:pt idx="2526">
                  <c:v>15</c:v>
                </c:pt>
                <c:pt idx="2527">
                  <c:v>15</c:v>
                </c:pt>
                <c:pt idx="2528">
                  <c:v>15</c:v>
                </c:pt>
                <c:pt idx="2529">
                  <c:v>15</c:v>
                </c:pt>
                <c:pt idx="2530">
                  <c:v>15</c:v>
                </c:pt>
                <c:pt idx="2531">
                  <c:v>15</c:v>
                </c:pt>
                <c:pt idx="2532">
                  <c:v>15</c:v>
                </c:pt>
                <c:pt idx="2533">
                  <c:v>15</c:v>
                </c:pt>
                <c:pt idx="2534">
                  <c:v>15</c:v>
                </c:pt>
                <c:pt idx="2535">
                  <c:v>15</c:v>
                </c:pt>
                <c:pt idx="2536">
                  <c:v>15</c:v>
                </c:pt>
                <c:pt idx="2537">
                  <c:v>15</c:v>
                </c:pt>
                <c:pt idx="2538">
                  <c:v>15</c:v>
                </c:pt>
                <c:pt idx="2539">
                  <c:v>15</c:v>
                </c:pt>
                <c:pt idx="2540">
                  <c:v>15</c:v>
                </c:pt>
                <c:pt idx="2541">
                  <c:v>15</c:v>
                </c:pt>
                <c:pt idx="2542">
                  <c:v>15</c:v>
                </c:pt>
                <c:pt idx="2543">
                  <c:v>15</c:v>
                </c:pt>
                <c:pt idx="2544">
                  <c:v>15</c:v>
                </c:pt>
                <c:pt idx="2545">
                  <c:v>15</c:v>
                </c:pt>
                <c:pt idx="2546">
                  <c:v>15</c:v>
                </c:pt>
                <c:pt idx="2547">
                  <c:v>15</c:v>
                </c:pt>
                <c:pt idx="2548">
                  <c:v>15</c:v>
                </c:pt>
                <c:pt idx="2549">
                  <c:v>15</c:v>
                </c:pt>
                <c:pt idx="2550">
                  <c:v>15</c:v>
                </c:pt>
                <c:pt idx="2551">
                  <c:v>15</c:v>
                </c:pt>
                <c:pt idx="2552">
                  <c:v>15</c:v>
                </c:pt>
                <c:pt idx="2553">
                  <c:v>15</c:v>
                </c:pt>
                <c:pt idx="2554">
                  <c:v>15</c:v>
                </c:pt>
                <c:pt idx="2555">
                  <c:v>15</c:v>
                </c:pt>
                <c:pt idx="2556">
                  <c:v>15</c:v>
                </c:pt>
                <c:pt idx="2557">
                  <c:v>15</c:v>
                </c:pt>
                <c:pt idx="2558">
                  <c:v>15</c:v>
                </c:pt>
                <c:pt idx="2559">
                  <c:v>15</c:v>
                </c:pt>
                <c:pt idx="2560">
                  <c:v>15</c:v>
                </c:pt>
                <c:pt idx="2561">
                  <c:v>15</c:v>
                </c:pt>
                <c:pt idx="2562">
                  <c:v>15</c:v>
                </c:pt>
                <c:pt idx="2563">
                  <c:v>15</c:v>
                </c:pt>
                <c:pt idx="2564">
                  <c:v>15</c:v>
                </c:pt>
                <c:pt idx="2565">
                  <c:v>15</c:v>
                </c:pt>
                <c:pt idx="2566">
                  <c:v>15</c:v>
                </c:pt>
                <c:pt idx="2567">
                  <c:v>15</c:v>
                </c:pt>
                <c:pt idx="2568">
                  <c:v>15</c:v>
                </c:pt>
                <c:pt idx="2569">
                  <c:v>15</c:v>
                </c:pt>
                <c:pt idx="2570">
                  <c:v>15</c:v>
                </c:pt>
                <c:pt idx="2571">
                  <c:v>15</c:v>
                </c:pt>
                <c:pt idx="2572">
                  <c:v>15</c:v>
                </c:pt>
                <c:pt idx="2573">
                  <c:v>15</c:v>
                </c:pt>
                <c:pt idx="2574">
                  <c:v>15</c:v>
                </c:pt>
                <c:pt idx="2575">
                  <c:v>15</c:v>
                </c:pt>
                <c:pt idx="2576">
                  <c:v>15</c:v>
                </c:pt>
                <c:pt idx="2577">
                  <c:v>15</c:v>
                </c:pt>
                <c:pt idx="2578">
                  <c:v>15</c:v>
                </c:pt>
                <c:pt idx="2579">
                  <c:v>15</c:v>
                </c:pt>
                <c:pt idx="2580">
                  <c:v>15</c:v>
                </c:pt>
                <c:pt idx="2581">
                  <c:v>15</c:v>
                </c:pt>
                <c:pt idx="2582">
                  <c:v>15</c:v>
                </c:pt>
                <c:pt idx="2583">
                  <c:v>15</c:v>
                </c:pt>
                <c:pt idx="2584">
                  <c:v>15</c:v>
                </c:pt>
                <c:pt idx="2585">
                  <c:v>15</c:v>
                </c:pt>
                <c:pt idx="2586">
                  <c:v>15</c:v>
                </c:pt>
                <c:pt idx="2587">
                  <c:v>15</c:v>
                </c:pt>
                <c:pt idx="2588">
                  <c:v>15</c:v>
                </c:pt>
                <c:pt idx="2589">
                  <c:v>15</c:v>
                </c:pt>
                <c:pt idx="2590">
                  <c:v>15</c:v>
                </c:pt>
                <c:pt idx="2591">
                  <c:v>15</c:v>
                </c:pt>
                <c:pt idx="2592">
                  <c:v>15</c:v>
                </c:pt>
                <c:pt idx="2593">
                  <c:v>12</c:v>
                </c:pt>
                <c:pt idx="2594">
                  <c:v>12</c:v>
                </c:pt>
                <c:pt idx="2595">
                  <c:v>12</c:v>
                </c:pt>
                <c:pt idx="2596">
                  <c:v>12</c:v>
                </c:pt>
                <c:pt idx="2597">
                  <c:v>12</c:v>
                </c:pt>
                <c:pt idx="2598">
                  <c:v>12</c:v>
                </c:pt>
                <c:pt idx="2599">
                  <c:v>12</c:v>
                </c:pt>
                <c:pt idx="2600">
                  <c:v>12</c:v>
                </c:pt>
                <c:pt idx="2601">
                  <c:v>12</c:v>
                </c:pt>
                <c:pt idx="2602">
                  <c:v>12</c:v>
                </c:pt>
                <c:pt idx="2603">
                  <c:v>10</c:v>
                </c:pt>
                <c:pt idx="2604">
                  <c:v>10</c:v>
                </c:pt>
                <c:pt idx="2605">
                  <c:v>10</c:v>
                </c:pt>
                <c:pt idx="2606">
                  <c:v>10</c:v>
                </c:pt>
                <c:pt idx="2607">
                  <c:v>10</c:v>
                </c:pt>
                <c:pt idx="2608">
                  <c:v>10</c:v>
                </c:pt>
                <c:pt idx="2609">
                  <c:v>10</c:v>
                </c:pt>
                <c:pt idx="2610">
                  <c:v>10</c:v>
                </c:pt>
                <c:pt idx="2611">
                  <c:v>10</c:v>
                </c:pt>
                <c:pt idx="2612">
                  <c:v>10</c:v>
                </c:pt>
                <c:pt idx="2613">
                  <c:v>7</c:v>
                </c:pt>
                <c:pt idx="2614">
                  <c:v>7</c:v>
                </c:pt>
                <c:pt idx="2615">
                  <c:v>7</c:v>
                </c:pt>
                <c:pt idx="2616">
                  <c:v>7</c:v>
                </c:pt>
                <c:pt idx="2617">
                  <c:v>7</c:v>
                </c:pt>
                <c:pt idx="2618">
                  <c:v>7</c:v>
                </c:pt>
                <c:pt idx="2619">
                  <c:v>7</c:v>
                </c:pt>
                <c:pt idx="2620">
                  <c:v>7</c:v>
                </c:pt>
                <c:pt idx="2621">
                  <c:v>7</c:v>
                </c:pt>
                <c:pt idx="2622">
                  <c:v>7</c:v>
                </c:pt>
                <c:pt idx="2623">
                  <c:v>4</c:v>
                </c:pt>
                <c:pt idx="2624">
                  <c:v>4</c:v>
                </c:pt>
                <c:pt idx="2625">
                  <c:v>4</c:v>
                </c:pt>
                <c:pt idx="2626">
                  <c:v>4</c:v>
                </c:pt>
                <c:pt idx="2627">
                  <c:v>4</c:v>
                </c:pt>
                <c:pt idx="2628">
                  <c:v>4</c:v>
                </c:pt>
                <c:pt idx="2629">
                  <c:v>4</c:v>
                </c:pt>
                <c:pt idx="2630">
                  <c:v>4</c:v>
                </c:pt>
                <c:pt idx="2631">
                  <c:v>4</c:v>
                </c:pt>
                <c:pt idx="2632">
                  <c:v>4</c:v>
                </c:pt>
                <c:pt idx="2633">
                  <c:v>1</c:v>
                </c:pt>
                <c:pt idx="2634">
                  <c:v>1</c:v>
                </c:pt>
                <c:pt idx="2635">
                  <c:v>1</c:v>
                </c:pt>
                <c:pt idx="2636">
                  <c:v>1</c:v>
                </c:pt>
                <c:pt idx="2637">
                  <c:v>1</c:v>
                </c:pt>
                <c:pt idx="2638">
                  <c:v>1</c:v>
                </c:pt>
                <c:pt idx="2639">
                  <c:v>1</c:v>
                </c:pt>
                <c:pt idx="2640">
                  <c:v>1</c:v>
                </c:pt>
                <c:pt idx="2641">
                  <c:v>1</c:v>
                </c:pt>
                <c:pt idx="2642">
                  <c:v>1</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4</c:v>
                </c:pt>
                <c:pt idx="3424">
                  <c:v>4</c:v>
                </c:pt>
                <c:pt idx="3425">
                  <c:v>4</c:v>
                </c:pt>
                <c:pt idx="3426">
                  <c:v>4</c:v>
                </c:pt>
                <c:pt idx="3427">
                  <c:v>4</c:v>
                </c:pt>
                <c:pt idx="3428">
                  <c:v>4</c:v>
                </c:pt>
                <c:pt idx="3429">
                  <c:v>4</c:v>
                </c:pt>
                <c:pt idx="3430">
                  <c:v>4</c:v>
                </c:pt>
                <c:pt idx="3431">
                  <c:v>4</c:v>
                </c:pt>
                <c:pt idx="3432">
                  <c:v>4</c:v>
                </c:pt>
                <c:pt idx="3433">
                  <c:v>9</c:v>
                </c:pt>
                <c:pt idx="3434">
                  <c:v>9</c:v>
                </c:pt>
                <c:pt idx="3435">
                  <c:v>9</c:v>
                </c:pt>
                <c:pt idx="3436">
                  <c:v>9</c:v>
                </c:pt>
                <c:pt idx="3437">
                  <c:v>9</c:v>
                </c:pt>
                <c:pt idx="3438">
                  <c:v>9</c:v>
                </c:pt>
                <c:pt idx="3439">
                  <c:v>9</c:v>
                </c:pt>
                <c:pt idx="3440">
                  <c:v>9</c:v>
                </c:pt>
                <c:pt idx="3441">
                  <c:v>9</c:v>
                </c:pt>
                <c:pt idx="3442">
                  <c:v>9</c:v>
                </c:pt>
                <c:pt idx="3443">
                  <c:v>15</c:v>
                </c:pt>
                <c:pt idx="3444">
                  <c:v>15</c:v>
                </c:pt>
                <c:pt idx="3445">
                  <c:v>15</c:v>
                </c:pt>
                <c:pt idx="3446">
                  <c:v>15</c:v>
                </c:pt>
                <c:pt idx="3447">
                  <c:v>15</c:v>
                </c:pt>
                <c:pt idx="3448">
                  <c:v>15</c:v>
                </c:pt>
                <c:pt idx="3449">
                  <c:v>15</c:v>
                </c:pt>
                <c:pt idx="3450">
                  <c:v>15</c:v>
                </c:pt>
                <c:pt idx="3451">
                  <c:v>15</c:v>
                </c:pt>
                <c:pt idx="3452">
                  <c:v>15</c:v>
                </c:pt>
                <c:pt idx="3453">
                  <c:v>18</c:v>
                </c:pt>
                <c:pt idx="3454">
                  <c:v>18</c:v>
                </c:pt>
                <c:pt idx="3455">
                  <c:v>18</c:v>
                </c:pt>
                <c:pt idx="3456">
                  <c:v>18</c:v>
                </c:pt>
                <c:pt idx="3457">
                  <c:v>18</c:v>
                </c:pt>
                <c:pt idx="3458">
                  <c:v>18</c:v>
                </c:pt>
                <c:pt idx="3459">
                  <c:v>18</c:v>
                </c:pt>
                <c:pt idx="3460">
                  <c:v>18</c:v>
                </c:pt>
                <c:pt idx="3461">
                  <c:v>18</c:v>
                </c:pt>
                <c:pt idx="3462">
                  <c:v>18</c:v>
                </c:pt>
                <c:pt idx="3463">
                  <c:v>19</c:v>
                </c:pt>
                <c:pt idx="3464">
                  <c:v>19</c:v>
                </c:pt>
                <c:pt idx="3465">
                  <c:v>19</c:v>
                </c:pt>
                <c:pt idx="3466">
                  <c:v>19</c:v>
                </c:pt>
                <c:pt idx="3467">
                  <c:v>19</c:v>
                </c:pt>
                <c:pt idx="3468">
                  <c:v>19</c:v>
                </c:pt>
                <c:pt idx="3469">
                  <c:v>19</c:v>
                </c:pt>
                <c:pt idx="3470">
                  <c:v>19</c:v>
                </c:pt>
                <c:pt idx="3471">
                  <c:v>19</c:v>
                </c:pt>
                <c:pt idx="3472">
                  <c:v>19</c:v>
                </c:pt>
                <c:pt idx="3473">
                  <c:v>24</c:v>
                </c:pt>
                <c:pt idx="3474">
                  <c:v>24</c:v>
                </c:pt>
                <c:pt idx="3475">
                  <c:v>24</c:v>
                </c:pt>
                <c:pt idx="3476">
                  <c:v>24</c:v>
                </c:pt>
                <c:pt idx="3477">
                  <c:v>24</c:v>
                </c:pt>
                <c:pt idx="3478">
                  <c:v>24</c:v>
                </c:pt>
                <c:pt idx="3479">
                  <c:v>24</c:v>
                </c:pt>
                <c:pt idx="3480">
                  <c:v>24</c:v>
                </c:pt>
                <c:pt idx="3481">
                  <c:v>24</c:v>
                </c:pt>
                <c:pt idx="3482">
                  <c:v>24</c:v>
                </c:pt>
                <c:pt idx="3483">
                  <c:v>25</c:v>
                </c:pt>
                <c:pt idx="3484">
                  <c:v>25</c:v>
                </c:pt>
                <c:pt idx="3485">
                  <c:v>25</c:v>
                </c:pt>
                <c:pt idx="3486">
                  <c:v>25</c:v>
                </c:pt>
                <c:pt idx="3487">
                  <c:v>25</c:v>
                </c:pt>
                <c:pt idx="3488">
                  <c:v>25</c:v>
                </c:pt>
                <c:pt idx="3489">
                  <c:v>25</c:v>
                </c:pt>
                <c:pt idx="3490">
                  <c:v>25</c:v>
                </c:pt>
                <c:pt idx="3491">
                  <c:v>25</c:v>
                </c:pt>
                <c:pt idx="3492">
                  <c:v>25</c:v>
                </c:pt>
                <c:pt idx="3493">
                  <c:v>24</c:v>
                </c:pt>
                <c:pt idx="3494">
                  <c:v>24</c:v>
                </c:pt>
                <c:pt idx="3495">
                  <c:v>24</c:v>
                </c:pt>
                <c:pt idx="3496">
                  <c:v>24</c:v>
                </c:pt>
                <c:pt idx="3497">
                  <c:v>24</c:v>
                </c:pt>
                <c:pt idx="3498">
                  <c:v>24</c:v>
                </c:pt>
                <c:pt idx="3499">
                  <c:v>24</c:v>
                </c:pt>
                <c:pt idx="3500">
                  <c:v>24</c:v>
                </c:pt>
                <c:pt idx="3501">
                  <c:v>24</c:v>
                </c:pt>
                <c:pt idx="3502">
                  <c:v>24</c:v>
                </c:pt>
                <c:pt idx="3503">
                  <c:v>21</c:v>
                </c:pt>
                <c:pt idx="3504">
                  <c:v>21</c:v>
                </c:pt>
                <c:pt idx="3505">
                  <c:v>21</c:v>
                </c:pt>
                <c:pt idx="3506">
                  <c:v>21</c:v>
                </c:pt>
                <c:pt idx="3507">
                  <c:v>21</c:v>
                </c:pt>
                <c:pt idx="3508">
                  <c:v>21</c:v>
                </c:pt>
                <c:pt idx="3509">
                  <c:v>21</c:v>
                </c:pt>
                <c:pt idx="3510">
                  <c:v>21</c:v>
                </c:pt>
                <c:pt idx="3511">
                  <c:v>21</c:v>
                </c:pt>
                <c:pt idx="3512">
                  <c:v>21</c:v>
                </c:pt>
                <c:pt idx="3513">
                  <c:v>15</c:v>
                </c:pt>
                <c:pt idx="3514">
                  <c:v>15</c:v>
                </c:pt>
                <c:pt idx="3515">
                  <c:v>15</c:v>
                </c:pt>
                <c:pt idx="3516">
                  <c:v>15</c:v>
                </c:pt>
                <c:pt idx="3517">
                  <c:v>15</c:v>
                </c:pt>
                <c:pt idx="3518">
                  <c:v>15</c:v>
                </c:pt>
                <c:pt idx="3519">
                  <c:v>15</c:v>
                </c:pt>
                <c:pt idx="3520">
                  <c:v>15</c:v>
                </c:pt>
                <c:pt idx="3521">
                  <c:v>15</c:v>
                </c:pt>
                <c:pt idx="3522">
                  <c:v>15</c:v>
                </c:pt>
                <c:pt idx="3523">
                  <c:v>10</c:v>
                </c:pt>
                <c:pt idx="3524">
                  <c:v>10</c:v>
                </c:pt>
                <c:pt idx="3525">
                  <c:v>10</c:v>
                </c:pt>
                <c:pt idx="3526">
                  <c:v>10</c:v>
                </c:pt>
                <c:pt idx="3527">
                  <c:v>10</c:v>
                </c:pt>
                <c:pt idx="3528">
                  <c:v>10</c:v>
                </c:pt>
                <c:pt idx="3529">
                  <c:v>10</c:v>
                </c:pt>
                <c:pt idx="3530">
                  <c:v>10</c:v>
                </c:pt>
                <c:pt idx="3531">
                  <c:v>10</c:v>
                </c:pt>
                <c:pt idx="3532">
                  <c:v>10</c:v>
                </c:pt>
                <c:pt idx="3533">
                  <c:v>4</c:v>
                </c:pt>
                <c:pt idx="3534">
                  <c:v>4</c:v>
                </c:pt>
                <c:pt idx="3535">
                  <c:v>4</c:v>
                </c:pt>
                <c:pt idx="3536">
                  <c:v>4</c:v>
                </c:pt>
                <c:pt idx="3537">
                  <c:v>4</c:v>
                </c:pt>
                <c:pt idx="3538">
                  <c:v>4</c:v>
                </c:pt>
                <c:pt idx="3539">
                  <c:v>4</c:v>
                </c:pt>
                <c:pt idx="3540">
                  <c:v>4</c:v>
                </c:pt>
                <c:pt idx="3541">
                  <c:v>4</c:v>
                </c:pt>
                <c:pt idx="3542">
                  <c:v>4</c:v>
                </c:pt>
                <c:pt idx="3543">
                  <c:v>1</c:v>
                </c:pt>
                <c:pt idx="3544">
                  <c:v>1</c:v>
                </c:pt>
                <c:pt idx="3545">
                  <c:v>1</c:v>
                </c:pt>
                <c:pt idx="3546">
                  <c:v>1</c:v>
                </c:pt>
                <c:pt idx="3547">
                  <c:v>1</c:v>
                </c:pt>
                <c:pt idx="3548">
                  <c:v>1</c:v>
                </c:pt>
                <c:pt idx="3549">
                  <c:v>1</c:v>
                </c:pt>
                <c:pt idx="3550">
                  <c:v>1</c:v>
                </c:pt>
                <c:pt idx="3551">
                  <c:v>1</c:v>
                </c:pt>
                <c:pt idx="3552">
                  <c:v>1</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2</c:v>
                </c:pt>
                <c:pt idx="4544">
                  <c:v>2</c:v>
                </c:pt>
                <c:pt idx="4545">
                  <c:v>2</c:v>
                </c:pt>
                <c:pt idx="4546">
                  <c:v>2</c:v>
                </c:pt>
                <c:pt idx="4547">
                  <c:v>2</c:v>
                </c:pt>
                <c:pt idx="4548">
                  <c:v>2</c:v>
                </c:pt>
                <c:pt idx="4549">
                  <c:v>2</c:v>
                </c:pt>
                <c:pt idx="4550">
                  <c:v>2</c:v>
                </c:pt>
                <c:pt idx="4551">
                  <c:v>2</c:v>
                </c:pt>
                <c:pt idx="4552">
                  <c:v>2</c:v>
                </c:pt>
                <c:pt idx="4553">
                  <c:v>8</c:v>
                </c:pt>
                <c:pt idx="4554">
                  <c:v>8</c:v>
                </c:pt>
                <c:pt idx="4555">
                  <c:v>8</c:v>
                </c:pt>
                <c:pt idx="4556">
                  <c:v>8</c:v>
                </c:pt>
                <c:pt idx="4557">
                  <c:v>8</c:v>
                </c:pt>
                <c:pt idx="4558">
                  <c:v>8</c:v>
                </c:pt>
                <c:pt idx="4559">
                  <c:v>8</c:v>
                </c:pt>
                <c:pt idx="4560">
                  <c:v>8</c:v>
                </c:pt>
                <c:pt idx="4561">
                  <c:v>8</c:v>
                </c:pt>
                <c:pt idx="4562">
                  <c:v>8</c:v>
                </c:pt>
                <c:pt idx="4563">
                  <c:v>15</c:v>
                </c:pt>
                <c:pt idx="4564">
                  <c:v>15</c:v>
                </c:pt>
                <c:pt idx="4565">
                  <c:v>15</c:v>
                </c:pt>
                <c:pt idx="4566">
                  <c:v>15</c:v>
                </c:pt>
                <c:pt idx="4567">
                  <c:v>15</c:v>
                </c:pt>
                <c:pt idx="4568">
                  <c:v>15</c:v>
                </c:pt>
                <c:pt idx="4569">
                  <c:v>15</c:v>
                </c:pt>
                <c:pt idx="4570">
                  <c:v>15</c:v>
                </c:pt>
                <c:pt idx="4571">
                  <c:v>15</c:v>
                </c:pt>
                <c:pt idx="4572">
                  <c:v>15</c:v>
                </c:pt>
                <c:pt idx="4573">
                  <c:v>20</c:v>
                </c:pt>
                <c:pt idx="4574">
                  <c:v>20</c:v>
                </c:pt>
                <c:pt idx="4575">
                  <c:v>20</c:v>
                </c:pt>
                <c:pt idx="4576">
                  <c:v>20</c:v>
                </c:pt>
                <c:pt idx="4577">
                  <c:v>20</c:v>
                </c:pt>
                <c:pt idx="4578">
                  <c:v>20</c:v>
                </c:pt>
                <c:pt idx="4579">
                  <c:v>20</c:v>
                </c:pt>
                <c:pt idx="4580">
                  <c:v>20</c:v>
                </c:pt>
                <c:pt idx="4581">
                  <c:v>20</c:v>
                </c:pt>
                <c:pt idx="4582">
                  <c:v>20</c:v>
                </c:pt>
                <c:pt idx="4583">
                  <c:v>21</c:v>
                </c:pt>
                <c:pt idx="4584">
                  <c:v>21</c:v>
                </c:pt>
                <c:pt idx="4585">
                  <c:v>21</c:v>
                </c:pt>
                <c:pt idx="4586">
                  <c:v>21</c:v>
                </c:pt>
                <c:pt idx="4587">
                  <c:v>21</c:v>
                </c:pt>
                <c:pt idx="4588">
                  <c:v>21</c:v>
                </c:pt>
                <c:pt idx="4589">
                  <c:v>21</c:v>
                </c:pt>
                <c:pt idx="4590">
                  <c:v>21</c:v>
                </c:pt>
                <c:pt idx="4591">
                  <c:v>21</c:v>
                </c:pt>
                <c:pt idx="4592">
                  <c:v>21</c:v>
                </c:pt>
                <c:pt idx="4593">
                  <c:v>24</c:v>
                </c:pt>
                <c:pt idx="4594">
                  <c:v>24</c:v>
                </c:pt>
                <c:pt idx="4595">
                  <c:v>24</c:v>
                </c:pt>
                <c:pt idx="4596">
                  <c:v>24</c:v>
                </c:pt>
                <c:pt idx="4597">
                  <c:v>24</c:v>
                </c:pt>
                <c:pt idx="4598">
                  <c:v>24</c:v>
                </c:pt>
                <c:pt idx="4599">
                  <c:v>24</c:v>
                </c:pt>
                <c:pt idx="4600">
                  <c:v>24</c:v>
                </c:pt>
                <c:pt idx="4601">
                  <c:v>24</c:v>
                </c:pt>
                <c:pt idx="4602">
                  <c:v>24</c:v>
                </c:pt>
                <c:pt idx="4603">
                  <c:v>26</c:v>
                </c:pt>
                <c:pt idx="4604">
                  <c:v>26</c:v>
                </c:pt>
                <c:pt idx="4605">
                  <c:v>26</c:v>
                </c:pt>
                <c:pt idx="4606">
                  <c:v>26</c:v>
                </c:pt>
                <c:pt idx="4607">
                  <c:v>26</c:v>
                </c:pt>
                <c:pt idx="4608">
                  <c:v>26</c:v>
                </c:pt>
                <c:pt idx="4609">
                  <c:v>26</c:v>
                </c:pt>
                <c:pt idx="4610">
                  <c:v>26</c:v>
                </c:pt>
                <c:pt idx="4611">
                  <c:v>26</c:v>
                </c:pt>
                <c:pt idx="4612">
                  <c:v>26</c:v>
                </c:pt>
                <c:pt idx="4613">
                  <c:v>27</c:v>
                </c:pt>
                <c:pt idx="4614">
                  <c:v>27</c:v>
                </c:pt>
                <c:pt idx="4615">
                  <c:v>27</c:v>
                </c:pt>
                <c:pt idx="4616">
                  <c:v>27</c:v>
                </c:pt>
                <c:pt idx="4617">
                  <c:v>27</c:v>
                </c:pt>
                <c:pt idx="4618">
                  <c:v>27</c:v>
                </c:pt>
                <c:pt idx="4619">
                  <c:v>27</c:v>
                </c:pt>
                <c:pt idx="4620">
                  <c:v>27</c:v>
                </c:pt>
                <c:pt idx="4621">
                  <c:v>27</c:v>
                </c:pt>
                <c:pt idx="4622">
                  <c:v>27</c:v>
                </c:pt>
                <c:pt idx="4623">
                  <c:v>26</c:v>
                </c:pt>
                <c:pt idx="4624">
                  <c:v>26</c:v>
                </c:pt>
                <c:pt idx="4625">
                  <c:v>26</c:v>
                </c:pt>
                <c:pt idx="4626">
                  <c:v>26</c:v>
                </c:pt>
                <c:pt idx="4627">
                  <c:v>26</c:v>
                </c:pt>
                <c:pt idx="4628">
                  <c:v>26</c:v>
                </c:pt>
                <c:pt idx="4629">
                  <c:v>26</c:v>
                </c:pt>
                <c:pt idx="4630">
                  <c:v>26</c:v>
                </c:pt>
                <c:pt idx="4631">
                  <c:v>26</c:v>
                </c:pt>
                <c:pt idx="4632">
                  <c:v>26</c:v>
                </c:pt>
                <c:pt idx="4633">
                  <c:v>24</c:v>
                </c:pt>
                <c:pt idx="4634">
                  <c:v>24</c:v>
                </c:pt>
                <c:pt idx="4635">
                  <c:v>24</c:v>
                </c:pt>
                <c:pt idx="4636">
                  <c:v>24</c:v>
                </c:pt>
                <c:pt idx="4637">
                  <c:v>24</c:v>
                </c:pt>
                <c:pt idx="4638">
                  <c:v>24</c:v>
                </c:pt>
                <c:pt idx="4639">
                  <c:v>24</c:v>
                </c:pt>
                <c:pt idx="4640">
                  <c:v>24</c:v>
                </c:pt>
                <c:pt idx="4641">
                  <c:v>24</c:v>
                </c:pt>
                <c:pt idx="4642">
                  <c:v>24</c:v>
                </c:pt>
                <c:pt idx="4643">
                  <c:v>26</c:v>
                </c:pt>
                <c:pt idx="4644">
                  <c:v>26</c:v>
                </c:pt>
                <c:pt idx="4645">
                  <c:v>26</c:v>
                </c:pt>
                <c:pt idx="4646">
                  <c:v>26</c:v>
                </c:pt>
                <c:pt idx="4647">
                  <c:v>26</c:v>
                </c:pt>
                <c:pt idx="4648">
                  <c:v>26</c:v>
                </c:pt>
                <c:pt idx="4649">
                  <c:v>26</c:v>
                </c:pt>
                <c:pt idx="4650">
                  <c:v>26</c:v>
                </c:pt>
                <c:pt idx="4651">
                  <c:v>26</c:v>
                </c:pt>
                <c:pt idx="4652">
                  <c:v>26</c:v>
                </c:pt>
                <c:pt idx="4653">
                  <c:v>30</c:v>
                </c:pt>
                <c:pt idx="4654">
                  <c:v>30</c:v>
                </c:pt>
                <c:pt idx="4655">
                  <c:v>30</c:v>
                </c:pt>
                <c:pt idx="4656">
                  <c:v>30</c:v>
                </c:pt>
                <c:pt idx="4657">
                  <c:v>30</c:v>
                </c:pt>
                <c:pt idx="4658">
                  <c:v>30</c:v>
                </c:pt>
                <c:pt idx="4659">
                  <c:v>30</c:v>
                </c:pt>
                <c:pt idx="4660">
                  <c:v>30</c:v>
                </c:pt>
                <c:pt idx="4661">
                  <c:v>30</c:v>
                </c:pt>
                <c:pt idx="4662">
                  <c:v>30</c:v>
                </c:pt>
                <c:pt idx="4663">
                  <c:v>35</c:v>
                </c:pt>
                <c:pt idx="4664">
                  <c:v>35</c:v>
                </c:pt>
                <c:pt idx="4665">
                  <c:v>35</c:v>
                </c:pt>
                <c:pt idx="4666">
                  <c:v>35</c:v>
                </c:pt>
                <c:pt idx="4667">
                  <c:v>35</c:v>
                </c:pt>
                <c:pt idx="4668">
                  <c:v>35</c:v>
                </c:pt>
                <c:pt idx="4669">
                  <c:v>35</c:v>
                </c:pt>
                <c:pt idx="4670">
                  <c:v>35</c:v>
                </c:pt>
                <c:pt idx="4671">
                  <c:v>35</c:v>
                </c:pt>
                <c:pt idx="4672">
                  <c:v>35</c:v>
                </c:pt>
                <c:pt idx="4673">
                  <c:v>41</c:v>
                </c:pt>
                <c:pt idx="4674">
                  <c:v>41</c:v>
                </c:pt>
                <c:pt idx="4675">
                  <c:v>41</c:v>
                </c:pt>
                <c:pt idx="4676">
                  <c:v>41</c:v>
                </c:pt>
                <c:pt idx="4677">
                  <c:v>41</c:v>
                </c:pt>
                <c:pt idx="4678">
                  <c:v>41</c:v>
                </c:pt>
                <c:pt idx="4679">
                  <c:v>41</c:v>
                </c:pt>
                <c:pt idx="4680">
                  <c:v>41</c:v>
                </c:pt>
                <c:pt idx="4681">
                  <c:v>41</c:v>
                </c:pt>
                <c:pt idx="4682">
                  <c:v>41</c:v>
                </c:pt>
                <c:pt idx="4683">
                  <c:v>41</c:v>
                </c:pt>
                <c:pt idx="4684">
                  <c:v>41</c:v>
                </c:pt>
                <c:pt idx="4685">
                  <c:v>41</c:v>
                </c:pt>
                <c:pt idx="4686">
                  <c:v>41</c:v>
                </c:pt>
                <c:pt idx="4687">
                  <c:v>41</c:v>
                </c:pt>
                <c:pt idx="4688">
                  <c:v>41</c:v>
                </c:pt>
                <c:pt idx="4689">
                  <c:v>41</c:v>
                </c:pt>
                <c:pt idx="4690">
                  <c:v>41</c:v>
                </c:pt>
                <c:pt idx="4691">
                  <c:v>41</c:v>
                </c:pt>
                <c:pt idx="4692">
                  <c:v>41</c:v>
                </c:pt>
                <c:pt idx="4693">
                  <c:v>42</c:v>
                </c:pt>
                <c:pt idx="4694">
                  <c:v>42</c:v>
                </c:pt>
                <c:pt idx="4695">
                  <c:v>42</c:v>
                </c:pt>
                <c:pt idx="4696">
                  <c:v>42</c:v>
                </c:pt>
                <c:pt idx="4697">
                  <c:v>42</c:v>
                </c:pt>
                <c:pt idx="4698">
                  <c:v>42</c:v>
                </c:pt>
                <c:pt idx="4699">
                  <c:v>42</c:v>
                </c:pt>
                <c:pt idx="4700">
                  <c:v>42</c:v>
                </c:pt>
                <c:pt idx="4701">
                  <c:v>42</c:v>
                </c:pt>
                <c:pt idx="4702">
                  <c:v>42</c:v>
                </c:pt>
                <c:pt idx="4703">
                  <c:v>41</c:v>
                </c:pt>
                <c:pt idx="4704">
                  <c:v>41</c:v>
                </c:pt>
                <c:pt idx="4705">
                  <c:v>41</c:v>
                </c:pt>
                <c:pt idx="4706">
                  <c:v>41</c:v>
                </c:pt>
                <c:pt idx="4707">
                  <c:v>41</c:v>
                </c:pt>
                <c:pt idx="4708">
                  <c:v>41</c:v>
                </c:pt>
                <c:pt idx="4709">
                  <c:v>41</c:v>
                </c:pt>
                <c:pt idx="4710">
                  <c:v>41</c:v>
                </c:pt>
                <c:pt idx="4711">
                  <c:v>41</c:v>
                </c:pt>
                <c:pt idx="4712">
                  <c:v>41</c:v>
                </c:pt>
                <c:pt idx="4713">
                  <c:v>40</c:v>
                </c:pt>
                <c:pt idx="4714">
                  <c:v>40</c:v>
                </c:pt>
                <c:pt idx="4715">
                  <c:v>40</c:v>
                </c:pt>
                <c:pt idx="4716">
                  <c:v>40</c:v>
                </c:pt>
                <c:pt idx="4717">
                  <c:v>40</c:v>
                </c:pt>
                <c:pt idx="4718">
                  <c:v>40</c:v>
                </c:pt>
                <c:pt idx="4719">
                  <c:v>40</c:v>
                </c:pt>
                <c:pt idx="4720">
                  <c:v>40</c:v>
                </c:pt>
                <c:pt idx="4721">
                  <c:v>40</c:v>
                </c:pt>
                <c:pt idx="4722">
                  <c:v>40</c:v>
                </c:pt>
                <c:pt idx="4723">
                  <c:v>42</c:v>
                </c:pt>
                <c:pt idx="4724">
                  <c:v>42</c:v>
                </c:pt>
                <c:pt idx="4725">
                  <c:v>42</c:v>
                </c:pt>
                <c:pt idx="4726">
                  <c:v>42</c:v>
                </c:pt>
                <c:pt idx="4727">
                  <c:v>42</c:v>
                </c:pt>
                <c:pt idx="4728">
                  <c:v>42</c:v>
                </c:pt>
                <c:pt idx="4729">
                  <c:v>42</c:v>
                </c:pt>
                <c:pt idx="4730">
                  <c:v>42</c:v>
                </c:pt>
                <c:pt idx="4731">
                  <c:v>42</c:v>
                </c:pt>
                <c:pt idx="4732">
                  <c:v>42</c:v>
                </c:pt>
                <c:pt idx="4733">
                  <c:v>47</c:v>
                </c:pt>
                <c:pt idx="4734">
                  <c:v>47</c:v>
                </c:pt>
                <c:pt idx="4735">
                  <c:v>47</c:v>
                </c:pt>
                <c:pt idx="4736">
                  <c:v>47</c:v>
                </c:pt>
                <c:pt idx="4737">
                  <c:v>47</c:v>
                </c:pt>
                <c:pt idx="4738">
                  <c:v>47</c:v>
                </c:pt>
                <c:pt idx="4739">
                  <c:v>47</c:v>
                </c:pt>
                <c:pt idx="4740">
                  <c:v>47</c:v>
                </c:pt>
                <c:pt idx="4741">
                  <c:v>47</c:v>
                </c:pt>
                <c:pt idx="4742">
                  <c:v>47</c:v>
                </c:pt>
                <c:pt idx="4743">
                  <c:v>54</c:v>
                </c:pt>
                <c:pt idx="4744">
                  <c:v>54</c:v>
                </c:pt>
                <c:pt idx="4745">
                  <c:v>54</c:v>
                </c:pt>
                <c:pt idx="4746">
                  <c:v>54</c:v>
                </c:pt>
                <c:pt idx="4747">
                  <c:v>54</c:v>
                </c:pt>
                <c:pt idx="4748">
                  <c:v>54</c:v>
                </c:pt>
                <c:pt idx="4749">
                  <c:v>54</c:v>
                </c:pt>
                <c:pt idx="4750">
                  <c:v>54</c:v>
                </c:pt>
                <c:pt idx="4751">
                  <c:v>54</c:v>
                </c:pt>
                <c:pt idx="4752">
                  <c:v>54</c:v>
                </c:pt>
                <c:pt idx="4753">
                  <c:v>57</c:v>
                </c:pt>
                <c:pt idx="4754">
                  <c:v>57</c:v>
                </c:pt>
                <c:pt idx="4755">
                  <c:v>57</c:v>
                </c:pt>
                <c:pt idx="4756">
                  <c:v>57</c:v>
                </c:pt>
                <c:pt idx="4757">
                  <c:v>57</c:v>
                </c:pt>
                <c:pt idx="4758">
                  <c:v>57</c:v>
                </c:pt>
                <c:pt idx="4759">
                  <c:v>57</c:v>
                </c:pt>
                <c:pt idx="4760">
                  <c:v>57</c:v>
                </c:pt>
                <c:pt idx="4761">
                  <c:v>57</c:v>
                </c:pt>
                <c:pt idx="4762">
                  <c:v>57</c:v>
                </c:pt>
                <c:pt idx="4763">
                  <c:v>56</c:v>
                </c:pt>
                <c:pt idx="4764">
                  <c:v>56</c:v>
                </c:pt>
                <c:pt idx="4765">
                  <c:v>56</c:v>
                </c:pt>
                <c:pt idx="4766">
                  <c:v>56</c:v>
                </c:pt>
                <c:pt idx="4767">
                  <c:v>56</c:v>
                </c:pt>
                <c:pt idx="4768">
                  <c:v>56</c:v>
                </c:pt>
                <c:pt idx="4769">
                  <c:v>56</c:v>
                </c:pt>
                <c:pt idx="4770">
                  <c:v>56</c:v>
                </c:pt>
                <c:pt idx="4771">
                  <c:v>56</c:v>
                </c:pt>
                <c:pt idx="4772">
                  <c:v>56</c:v>
                </c:pt>
                <c:pt idx="4773">
                  <c:v>55</c:v>
                </c:pt>
                <c:pt idx="4774">
                  <c:v>55</c:v>
                </c:pt>
                <c:pt idx="4775">
                  <c:v>55</c:v>
                </c:pt>
                <c:pt idx="4776">
                  <c:v>55</c:v>
                </c:pt>
                <c:pt idx="4777">
                  <c:v>55</c:v>
                </c:pt>
                <c:pt idx="4778">
                  <c:v>55</c:v>
                </c:pt>
                <c:pt idx="4779">
                  <c:v>55</c:v>
                </c:pt>
                <c:pt idx="4780">
                  <c:v>55</c:v>
                </c:pt>
                <c:pt idx="4781">
                  <c:v>55</c:v>
                </c:pt>
                <c:pt idx="4782">
                  <c:v>55</c:v>
                </c:pt>
                <c:pt idx="4783">
                  <c:v>54</c:v>
                </c:pt>
                <c:pt idx="4784">
                  <c:v>54</c:v>
                </c:pt>
                <c:pt idx="4785">
                  <c:v>54</c:v>
                </c:pt>
                <c:pt idx="4786">
                  <c:v>54</c:v>
                </c:pt>
                <c:pt idx="4787">
                  <c:v>54</c:v>
                </c:pt>
                <c:pt idx="4788">
                  <c:v>54</c:v>
                </c:pt>
                <c:pt idx="4789">
                  <c:v>54</c:v>
                </c:pt>
                <c:pt idx="4790">
                  <c:v>54</c:v>
                </c:pt>
                <c:pt idx="4791">
                  <c:v>54</c:v>
                </c:pt>
                <c:pt idx="4792">
                  <c:v>54</c:v>
                </c:pt>
                <c:pt idx="4793">
                  <c:v>54</c:v>
                </c:pt>
                <c:pt idx="4794">
                  <c:v>54</c:v>
                </c:pt>
                <c:pt idx="4795">
                  <c:v>54</c:v>
                </c:pt>
                <c:pt idx="4796">
                  <c:v>54</c:v>
                </c:pt>
                <c:pt idx="4797">
                  <c:v>54</c:v>
                </c:pt>
                <c:pt idx="4798">
                  <c:v>54</c:v>
                </c:pt>
                <c:pt idx="4799">
                  <c:v>54</c:v>
                </c:pt>
                <c:pt idx="4800">
                  <c:v>54</c:v>
                </c:pt>
                <c:pt idx="4801">
                  <c:v>54</c:v>
                </c:pt>
                <c:pt idx="4802">
                  <c:v>54</c:v>
                </c:pt>
                <c:pt idx="4803">
                  <c:v>54</c:v>
                </c:pt>
                <c:pt idx="4804">
                  <c:v>54</c:v>
                </c:pt>
                <c:pt idx="4805">
                  <c:v>54</c:v>
                </c:pt>
                <c:pt idx="4806">
                  <c:v>54</c:v>
                </c:pt>
                <c:pt idx="4807">
                  <c:v>54</c:v>
                </c:pt>
                <c:pt idx="4808">
                  <c:v>54</c:v>
                </c:pt>
                <c:pt idx="4809">
                  <c:v>54</c:v>
                </c:pt>
                <c:pt idx="4810">
                  <c:v>54</c:v>
                </c:pt>
                <c:pt idx="4811">
                  <c:v>54</c:v>
                </c:pt>
                <c:pt idx="4812">
                  <c:v>54</c:v>
                </c:pt>
                <c:pt idx="4813">
                  <c:v>54</c:v>
                </c:pt>
                <c:pt idx="4814">
                  <c:v>54</c:v>
                </c:pt>
                <c:pt idx="4815">
                  <c:v>54</c:v>
                </c:pt>
                <c:pt idx="4816">
                  <c:v>54</c:v>
                </c:pt>
                <c:pt idx="4817">
                  <c:v>54</c:v>
                </c:pt>
                <c:pt idx="4818">
                  <c:v>54</c:v>
                </c:pt>
                <c:pt idx="4819">
                  <c:v>54</c:v>
                </c:pt>
                <c:pt idx="4820">
                  <c:v>54</c:v>
                </c:pt>
                <c:pt idx="4821">
                  <c:v>54</c:v>
                </c:pt>
                <c:pt idx="4822">
                  <c:v>54</c:v>
                </c:pt>
                <c:pt idx="4823">
                  <c:v>54</c:v>
                </c:pt>
                <c:pt idx="4824">
                  <c:v>54</c:v>
                </c:pt>
                <c:pt idx="4825">
                  <c:v>54</c:v>
                </c:pt>
                <c:pt idx="4826">
                  <c:v>54</c:v>
                </c:pt>
                <c:pt idx="4827">
                  <c:v>54</c:v>
                </c:pt>
                <c:pt idx="4828">
                  <c:v>54</c:v>
                </c:pt>
                <c:pt idx="4829">
                  <c:v>54</c:v>
                </c:pt>
                <c:pt idx="4830">
                  <c:v>54</c:v>
                </c:pt>
                <c:pt idx="4831">
                  <c:v>54</c:v>
                </c:pt>
                <c:pt idx="4832">
                  <c:v>54</c:v>
                </c:pt>
                <c:pt idx="4833">
                  <c:v>53</c:v>
                </c:pt>
                <c:pt idx="4834">
                  <c:v>53</c:v>
                </c:pt>
                <c:pt idx="4835">
                  <c:v>53</c:v>
                </c:pt>
                <c:pt idx="4836">
                  <c:v>53</c:v>
                </c:pt>
                <c:pt idx="4837">
                  <c:v>53</c:v>
                </c:pt>
                <c:pt idx="4838">
                  <c:v>53</c:v>
                </c:pt>
                <c:pt idx="4839">
                  <c:v>53</c:v>
                </c:pt>
                <c:pt idx="4840">
                  <c:v>53</c:v>
                </c:pt>
                <c:pt idx="4841">
                  <c:v>53</c:v>
                </c:pt>
                <c:pt idx="4842">
                  <c:v>53</c:v>
                </c:pt>
                <c:pt idx="4843">
                  <c:v>52</c:v>
                </c:pt>
                <c:pt idx="4844">
                  <c:v>52</c:v>
                </c:pt>
                <c:pt idx="4845">
                  <c:v>52</c:v>
                </c:pt>
                <c:pt idx="4846">
                  <c:v>52</c:v>
                </c:pt>
                <c:pt idx="4847">
                  <c:v>52</c:v>
                </c:pt>
                <c:pt idx="4848">
                  <c:v>52</c:v>
                </c:pt>
                <c:pt idx="4849">
                  <c:v>52</c:v>
                </c:pt>
                <c:pt idx="4850">
                  <c:v>52</c:v>
                </c:pt>
                <c:pt idx="4851">
                  <c:v>52</c:v>
                </c:pt>
                <c:pt idx="4852">
                  <c:v>52</c:v>
                </c:pt>
                <c:pt idx="4853">
                  <c:v>51</c:v>
                </c:pt>
                <c:pt idx="4854">
                  <c:v>51</c:v>
                </c:pt>
                <c:pt idx="4855">
                  <c:v>51</c:v>
                </c:pt>
                <c:pt idx="4856">
                  <c:v>51</c:v>
                </c:pt>
                <c:pt idx="4857">
                  <c:v>51</c:v>
                </c:pt>
                <c:pt idx="4858">
                  <c:v>51</c:v>
                </c:pt>
                <c:pt idx="4859">
                  <c:v>51</c:v>
                </c:pt>
                <c:pt idx="4860">
                  <c:v>51</c:v>
                </c:pt>
                <c:pt idx="4861">
                  <c:v>51</c:v>
                </c:pt>
                <c:pt idx="4862">
                  <c:v>51</c:v>
                </c:pt>
                <c:pt idx="4863">
                  <c:v>50</c:v>
                </c:pt>
                <c:pt idx="4864">
                  <c:v>50</c:v>
                </c:pt>
                <c:pt idx="4865">
                  <c:v>50</c:v>
                </c:pt>
                <c:pt idx="4866">
                  <c:v>50</c:v>
                </c:pt>
                <c:pt idx="4867">
                  <c:v>50</c:v>
                </c:pt>
                <c:pt idx="4868">
                  <c:v>50</c:v>
                </c:pt>
                <c:pt idx="4869">
                  <c:v>50</c:v>
                </c:pt>
                <c:pt idx="4870">
                  <c:v>50</c:v>
                </c:pt>
                <c:pt idx="4871">
                  <c:v>50</c:v>
                </c:pt>
                <c:pt idx="4872">
                  <c:v>50</c:v>
                </c:pt>
                <c:pt idx="4873">
                  <c:v>48</c:v>
                </c:pt>
                <c:pt idx="4874">
                  <c:v>48</c:v>
                </c:pt>
                <c:pt idx="4875">
                  <c:v>48</c:v>
                </c:pt>
                <c:pt idx="4876">
                  <c:v>48</c:v>
                </c:pt>
                <c:pt idx="4877">
                  <c:v>48</c:v>
                </c:pt>
                <c:pt idx="4878">
                  <c:v>48</c:v>
                </c:pt>
                <c:pt idx="4879">
                  <c:v>48</c:v>
                </c:pt>
                <c:pt idx="4880">
                  <c:v>48</c:v>
                </c:pt>
                <c:pt idx="4881">
                  <c:v>48</c:v>
                </c:pt>
                <c:pt idx="4882">
                  <c:v>48</c:v>
                </c:pt>
                <c:pt idx="4883">
                  <c:v>47</c:v>
                </c:pt>
                <c:pt idx="4884">
                  <c:v>47</c:v>
                </c:pt>
                <c:pt idx="4885">
                  <c:v>47</c:v>
                </c:pt>
                <c:pt idx="4886">
                  <c:v>47</c:v>
                </c:pt>
                <c:pt idx="4887">
                  <c:v>47</c:v>
                </c:pt>
                <c:pt idx="4888">
                  <c:v>47</c:v>
                </c:pt>
                <c:pt idx="4889">
                  <c:v>47</c:v>
                </c:pt>
                <c:pt idx="4890">
                  <c:v>47</c:v>
                </c:pt>
                <c:pt idx="4891">
                  <c:v>47</c:v>
                </c:pt>
                <c:pt idx="4892">
                  <c:v>47</c:v>
                </c:pt>
                <c:pt idx="4893">
                  <c:v>46</c:v>
                </c:pt>
                <c:pt idx="4894">
                  <c:v>46</c:v>
                </c:pt>
                <c:pt idx="4895">
                  <c:v>46</c:v>
                </c:pt>
                <c:pt idx="4896">
                  <c:v>46</c:v>
                </c:pt>
                <c:pt idx="4897">
                  <c:v>46</c:v>
                </c:pt>
                <c:pt idx="4898">
                  <c:v>46</c:v>
                </c:pt>
                <c:pt idx="4899">
                  <c:v>46</c:v>
                </c:pt>
                <c:pt idx="4900">
                  <c:v>46</c:v>
                </c:pt>
                <c:pt idx="4901">
                  <c:v>46</c:v>
                </c:pt>
                <c:pt idx="4902">
                  <c:v>46</c:v>
                </c:pt>
                <c:pt idx="4903">
                  <c:v>44</c:v>
                </c:pt>
                <c:pt idx="4904">
                  <c:v>44</c:v>
                </c:pt>
                <c:pt idx="4905">
                  <c:v>44</c:v>
                </c:pt>
                <c:pt idx="4906">
                  <c:v>44</c:v>
                </c:pt>
                <c:pt idx="4907">
                  <c:v>44</c:v>
                </c:pt>
                <c:pt idx="4908">
                  <c:v>44</c:v>
                </c:pt>
                <c:pt idx="4909">
                  <c:v>44</c:v>
                </c:pt>
                <c:pt idx="4910">
                  <c:v>44</c:v>
                </c:pt>
                <c:pt idx="4911">
                  <c:v>44</c:v>
                </c:pt>
                <c:pt idx="4912">
                  <c:v>44</c:v>
                </c:pt>
                <c:pt idx="4913">
                  <c:v>43</c:v>
                </c:pt>
                <c:pt idx="4914">
                  <c:v>43</c:v>
                </c:pt>
                <c:pt idx="4915">
                  <c:v>43</c:v>
                </c:pt>
                <c:pt idx="4916">
                  <c:v>43</c:v>
                </c:pt>
                <c:pt idx="4917">
                  <c:v>43</c:v>
                </c:pt>
                <c:pt idx="4918">
                  <c:v>43</c:v>
                </c:pt>
                <c:pt idx="4919">
                  <c:v>43</c:v>
                </c:pt>
                <c:pt idx="4920">
                  <c:v>43</c:v>
                </c:pt>
                <c:pt idx="4921">
                  <c:v>43</c:v>
                </c:pt>
                <c:pt idx="4922">
                  <c:v>43</c:v>
                </c:pt>
                <c:pt idx="4923">
                  <c:v>41</c:v>
                </c:pt>
                <c:pt idx="4924">
                  <c:v>41</c:v>
                </c:pt>
                <c:pt idx="4925">
                  <c:v>41</c:v>
                </c:pt>
                <c:pt idx="4926">
                  <c:v>41</c:v>
                </c:pt>
                <c:pt idx="4927">
                  <c:v>41</c:v>
                </c:pt>
                <c:pt idx="4928">
                  <c:v>41</c:v>
                </c:pt>
                <c:pt idx="4929">
                  <c:v>41</c:v>
                </c:pt>
                <c:pt idx="4930">
                  <c:v>41</c:v>
                </c:pt>
                <c:pt idx="4931">
                  <c:v>41</c:v>
                </c:pt>
                <c:pt idx="4932">
                  <c:v>41</c:v>
                </c:pt>
                <c:pt idx="4933">
                  <c:v>40</c:v>
                </c:pt>
                <c:pt idx="4934">
                  <c:v>40</c:v>
                </c:pt>
                <c:pt idx="4935">
                  <c:v>40</c:v>
                </c:pt>
                <c:pt idx="4936">
                  <c:v>40</c:v>
                </c:pt>
                <c:pt idx="4937">
                  <c:v>40</c:v>
                </c:pt>
                <c:pt idx="4938">
                  <c:v>40</c:v>
                </c:pt>
                <c:pt idx="4939">
                  <c:v>40</c:v>
                </c:pt>
                <c:pt idx="4940">
                  <c:v>40</c:v>
                </c:pt>
                <c:pt idx="4941">
                  <c:v>40</c:v>
                </c:pt>
                <c:pt idx="4942">
                  <c:v>40</c:v>
                </c:pt>
                <c:pt idx="4943">
                  <c:v>36</c:v>
                </c:pt>
                <c:pt idx="4944">
                  <c:v>36</c:v>
                </c:pt>
                <c:pt idx="4945">
                  <c:v>36</c:v>
                </c:pt>
                <c:pt idx="4946">
                  <c:v>36</c:v>
                </c:pt>
                <c:pt idx="4947">
                  <c:v>36</c:v>
                </c:pt>
                <c:pt idx="4948">
                  <c:v>36</c:v>
                </c:pt>
                <c:pt idx="4949">
                  <c:v>36</c:v>
                </c:pt>
                <c:pt idx="4950">
                  <c:v>36</c:v>
                </c:pt>
                <c:pt idx="4951">
                  <c:v>36</c:v>
                </c:pt>
                <c:pt idx="4952">
                  <c:v>36</c:v>
                </c:pt>
                <c:pt idx="4953">
                  <c:v>35</c:v>
                </c:pt>
                <c:pt idx="4954">
                  <c:v>35</c:v>
                </c:pt>
                <c:pt idx="4955">
                  <c:v>35</c:v>
                </c:pt>
                <c:pt idx="4956">
                  <c:v>35</c:v>
                </c:pt>
                <c:pt idx="4957">
                  <c:v>35</c:v>
                </c:pt>
                <c:pt idx="4958">
                  <c:v>35</c:v>
                </c:pt>
                <c:pt idx="4959">
                  <c:v>35</c:v>
                </c:pt>
                <c:pt idx="4960">
                  <c:v>35</c:v>
                </c:pt>
                <c:pt idx="4961">
                  <c:v>35</c:v>
                </c:pt>
                <c:pt idx="4962">
                  <c:v>35</c:v>
                </c:pt>
                <c:pt idx="4963">
                  <c:v>32</c:v>
                </c:pt>
                <c:pt idx="4964">
                  <c:v>32</c:v>
                </c:pt>
                <c:pt idx="4965">
                  <c:v>32</c:v>
                </c:pt>
                <c:pt idx="4966">
                  <c:v>32</c:v>
                </c:pt>
                <c:pt idx="4967">
                  <c:v>32</c:v>
                </c:pt>
                <c:pt idx="4968">
                  <c:v>32</c:v>
                </c:pt>
                <c:pt idx="4969">
                  <c:v>32</c:v>
                </c:pt>
                <c:pt idx="4970">
                  <c:v>32</c:v>
                </c:pt>
                <c:pt idx="4971">
                  <c:v>32</c:v>
                </c:pt>
                <c:pt idx="4972">
                  <c:v>32</c:v>
                </c:pt>
                <c:pt idx="4973">
                  <c:v>29</c:v>
                </c:pt>
                <c:pt idx="4974">
                  <c:v>29</c:v>
                </c:pt>
                <c:pt idx="4975">
                  <c:v>29</c:v>
                </c:pt>
                <c:pt idx="4976">
                  <c:v>29</c:v>
                </c:pt>
                <c:pt idx="4977">
                  <c:v>29</c:v>
                </c:pt>
                <c:pt idx="4978">
                  <c:v>29</c:v>
                </c:pt>
                <c:pt idx="4979">
                  <c:v>29</c:v>
                </c:pt>
                <c:pt idx="4980">
                  <c:v>29</c:v>
                </c:pt>
                <c:pt idx="4981">
                  <c:v>29</c:v>
                </c:pt>
                <c:pt idx="4982">
                  <c:v>29</c:v>
                </c:pt>
                <c:pt idx="4983">
                  <c:v>23</c:v>
                </c:pt>
                <c:pt idx="4984">
                  <c:v>23</c:v>
                </c:pt>
                <c:pt idx="4985">
                  <c:v>23</c:v>
                </c:pt>
                <c:pt idx="4986">
                  <c:v>23</c:v>
                </c:pt>
                <c:pt idx="4987">
                  <c:v>23</c:v>
                </c:pt>
                <c:pt idx="4988">
                  <c:v>23</c:v>
                </c:pt>
                <c:pt idx="4989">
                  <c:v>23</c:v>
                </c:pt>
                <c:pt idx="4990">
                  <c:v>23</c:v>
                </c:pt>
                <c:pt idx="4991">
                  <c:v>23</c:v>
                </c:pt>
                <c:pt idx="4992">
                  <c:v>23</c:v>
                </c:pt>
                <c:pt idx="4993">
                  <c:v>20</c:v>
                </c:pt>
                <c:pt idx="4994">
                  <c:v>20</c:v>
                </c:pt>
                <c:pt idx="4995">
                  <c:v>20</c:v>
                </c:pt>
                <c:pt idx="4996">
                  <c:v>20</c:v>
                </c:pt>
                <c:pt idx="4997">
                  <c:v>20</c:v>
                </c:pt>
                <c:pt idx="4998">
                  <c:v>20</c:v>
                </c:pt>
                <c:pt idx="4999">
                  <c:v>20</c:v>
                </c:pt>
                <c:pt idx="5000">
                  <c:v>20</c:v>
                </c:pt>
                <c:pt idx="5001">
                  <c:v>20</c:v>
                </c:pt>
                <c:pt idx="5002">
                  <c:v>20</c:v>
                </c:pt>
                <c:pt idx="5003">
                  <c:v>19</c:v>
                </c:pt>
                <c:pt idx="5004">
                  <c:v>19</c:v>
                </c:pt>
                <c:pt idx="5005">
                  <c:v>19</c:v>
                </c:pt>
                <c:pt idx="5006">
                  <c:v>19</c:v>
                </c:pt>
                <c:pt idx="5007">
                  <c:v>19</c:v>
                </c:pt>
                <c:pt idx="5008">
                  <c:v>19</c:v>
                </c:pt>
                <c:pt idx="5009">
                  <c:v>19</c:v>
                </c:pt>
                <c:pt idx="5010">
                  <c:v>19</c:v>
                </c:pt>
                <c:pt idx="5011">
                  <c:v>19</c:v>
                </c:pt>
                <c:pt idx="5012">
                  <c:v>19</c:v>
                </c:pt>
                <c:pt idx="5013">
                  <c:v>18</c:v>
                </c:pt>
                <c:pt idx="5014">
                  <c:v>18</c:v>
                </c:pt>
                <c:pt idx="5015">
                  <c:v>18</c:v>
                </c:pt>
                <c:pt idx="5016">
                  <c:v>18</c:v>
                </c:pt>
                <c:pt idx="5017">
                  <c:v>18</c:v>
                </c:pt>
                <c:pt idx="5018">
                  <c:v>18</c:v>
                </c:pt>
                <c:pt idx="5019">
                  <c:v>18</c:v>
                </c:pt>
                <c:pt idx="5020">
                  <c:v>18</c:v>
                </c:pt>
                <c:pt idx="5021">
                  <c:v>18</c:v>
                </c:pt>
                <c:pt idx="5022">
                  <c:v>18</c:v>
                </c:pt>
                <c:pt idx="5023">
                  <c:v>18</c:v>
                </c:pt>
                <c:pt idx="5024">
                  <c:v>18</c:v>
                </c:pt>
                <c:pt idx="5025">
                  <c:v>18</c:v>
                </c:pt>
                <c:pt idx="5026">
                  <c:v>18</c:v>
                </c:pt>
                <c:pt idx="5027">
                  <c:v>18</c:v>
                </c:pt>
                <c:pt idx="5028">
                  <c:v>18</c:v>
                </c:pt>
                <c:pt idx="5029">
                  <c:v>18</c:v>
                </c:pt>
                <c:pt idx="5030">
                  <c:v>18</c:v>
                </c:pt>
                <c:pt idx="5031">
                  <c:v>18</c:v>
                </c:pt>
                <c:pt idx="5032">
                  <c:v>18</c:v>
                </c:pt>
                <c:pt idx="5033">
                  <c:v>20</c:v>
                </c:pt>
                <c:pt idx="5034">
                  <c:v>20</c:v>
                </c:pt>
                <c:pt idx="5035">
                  <c:v>20</c:v>
                </c:pt>
                <c:pt idx="5036">
                  <c:v>20</c:v>
                </c:pt>
                <c:pt idx="5037">
                  <c:v>20</c:v>
                </c:pt>
                <c:pt idx="5038">
                  <c:v>20</c:v>
                </c:pt>
                <c:pt idx="5039">
                  <c:v>20</c:v>
                </c:pt>
                <c:pt idx="5040">
                  <c:v>20</c:v>
                </c:pt>
                <c:pt idx="5041">
                  <c:v>20</c:v>
                </c:pt>
                <c:pt idx="5042">
                  <c:v>20</c:v>
                </c:pt>
                <c:pt idx="5043">
                  <c:v>23</c:v>
                </c:pt>
                <c:pt idx="5044">
                  <c:v>23</c:v>
                </c:pt>
                <c:pt idx="5045">
                  <c:v>23</c:v>
                </c:pt>
                <c:pt idx="5046">
                  <c:v>23</c:v>
                </c:pt>
                <c:pt idx="5047">
                  <c:v>23</c:v>
                </c:pt>
                <c:pt idx="5048">
                  <c:v>23</c:v>
                </c:pt>
                <c:pt idx="5049">
                  <c:v>23</c:v>
                </c:pt>
                <c:pt idx="5050">
                  <c:v>23</c:v>
                </c:pt>
                <c:pt idx="5051">
                  <c:v>23</c:v>
                </c:pt>
                <c:pt idx="5052">
                  <c:v>23</c:v>
                </c:pt>
                <c:pt idx="5053">
                  <c:v>27</c:v>
                </c:pt>
                <c:pt idx="5054">
                  <c:v>27</c:v>
                </c:pt>
                <c:pt idx="5055">
                  <c:v>27</c:v>
                </c:pt>
                <c:pt idx="5056">
                  <c:v>27</c:v>
                </c:pt>
                <c:pt idx="5057">
                  <c:v>27</c:v>
                </c:pt>
                <c:pt idx="5058">
                  <c:v>27</c:v>
                </c:pt>
                <c:pt idx="5059">
                  <c:v>27</c:v>
                </c:pt>
                <c:pt idx="5060">
                  <c:v>27</c:v>
                </c:pt>
                <c:pt idx="5061">
                  <c:v>27</c:v>
                </c:pt>
                <c:pt idx="5062">
                  <c:v>27</c:v>
                </c:pt>
                <c:pt idx="5063">
                  <c:v>31</c:v>
                </c:pt>
                <c:pt idx="5064">
                  <c:v>31</c:v>
                </c:pt>
                <c:pt idx="5065">
                  <c:v>31</c:v>
                </c:pt>
                <c:pt idx="5066">
                  <c:v>31</c:v>
                </c:pt>
                <c:pt idx="5067">
                  <c:v>31</c:v>
                </c:pt>
                <c:pt idx="5068">
                  <c:v>31</c:v>
                </c:pt>
                <c:pt idx="5069">
                  <c:v>31</c:v>
                </c:pt>
                <c:pt idx="5070">
                  <c:v>31</c:v>
                </c:pt>
                <c:pt idx="5071">
                  <c:v>31</c:v>
                </c:pt>
                <c:pt idx="5072">
                  <c:v>31</c:v>
                </c:pt>
                <c:pt idx="5073">
                  <c:v>33</c:v>
                </c:pt>
                <c:pt idx="5074">
                  <c:v>33</c:v>
                </c:pt>
                <c:pt idx="5075">
                  <c:v>33</c:v>
                </c:pt>
                <c:pt idx="5076">
                  <c:v>33</c:v>
                </c:pt>
                <c:pt idx="5077">
                  <c:v>33</c:v>
                </c:pt>
                <c:pt idx="5078">
                  <c:v>33</c:v>
                </c:pt>
                <c:pt idx="5079">
                  <c:v>33</c:v>
                </c:pt>
                <c:pt idx="5080">
                  <c:v>33</c:v>
                </c:pt>
                <c:pt idx="5081">
                  <c:v>33</c:v>
                </c:pt>
                <c:pt idx="5082">
                  <c:v>33</c:v>
                </c:pt>
                <c:pt idx="5083">
                  <c:v>34</c:v>
                </c:pt>
                <c:pt idx="5084">
                  <c:v>34</c:v>
                </c:pt>
                <c:pt idx="5085">
                  <c:v>34</c:v>
                </c:pt>
                <c:pt idx="5086">
                  <c:v>34</c:v>
                </c:pt>
                <c:pt idx="5087">
                  <c:v>34</c:v>
                </c:pt>
                <c:pt idx="5088">
                  <c:v>34</c:v>
                </c:pt>
                <c:pt idx="5089">
                  <c:v>34</c:v>
                </c:pt>
                <c:pt idx="5090">
                  <c:v>34</c:v>
                </c:pt>
                <c:pt idx="5091">
                  <c:v>34</c:v>
                </c:pt>
                <c:pt idx="5092">
                  <c:v>34</c:v>
                </c:pt>
                <c:pt idx="5093">
                  <c:v>36</c:v>
                </c:pt>
                <c:pt idx="5094">
                  <c:v>36</c:v>
                </c:pt>
                <c:pt idx="5095">
                  <c:v>36</c:v>
                </c:pt>
                <c:pt idx="5096">
                  <c:v>36</c:v>
                </c:pt>
                <c:pt idx="5097">
                  <c:v>36</c:v>
                </c:pt>
                <c:pt idx="5098">
                  <c:v>36</c:v>
                </c:pt>
                <c:pt idx="5099">
                  <c:v>36</c:v>
                </c:pt>
                <c:pt idx="5100">
                  <c:v>36</c:v>
                </c:pt>
                <c:pt idx="5101">
                  <c:v>36</c:v>
                </c:pt>
                <c:pt idx="5102">
                  <c:v>36</c:v>
                </c:pt>
                <c:pt idx="5103">
                  <c:v>38</c:v>
                </c:pt>
                <c:pt idx="5104">
                  <c:v>38</c:v>
                </c:pt>
                <c:pt idx="5105">
                  <c:v>38</c:v>
                </c:pt>
                <c:pt idx="5106">
                  <c:v>38</c:v>
                </c:pt>
                <c:pt idx="5107">
                  <c:v>38</c:v>
                </c:pt>
                <c:pt idx="5108">
                  <c:v>38</c:v>
                </c:pt>
                <c:pt idx="5109">
                  <c:v>38</c:v>
                </c:pt>
                <c:pt idx="5110">
                  <c:v>38</c:v>
                </c:pt>
                <c:pt idx="5111">
                  <c:v>38</c:v>
                </c:pt>
                <c:pt idx="5112">
                  <c:v>38</c:v>
                </c:pt>
                <c:pt idx="5113">
                  <c:v>38</c:v>
                </c:pt>
                <c:pt idx="5114">
                  <c:v>38</c:v>
                </c:pt>
                <c:pt idx="5115">
                  <c:v>38</c:v>
                </c:pt>
                <c:pt idx="5116">
                  <c:v>38</c:v>
                </c:pt>
                <c:pt idx="5117">
                  <c:v>38</c:v>
                </c:pt>
                <c:pt idx="5118">
                  <c:v>38</c:v>
                </c:pt>
                <c:pt idx="5119">
                  <c:v>38</c:v>
                </c:pt>
                <c:pt idx="5120">
                  <c:v>38</c:v>
                </c:pt>
                <c:pt idx="5121">
                  <c:v>38</c:v>
                </c:pt>
                <c:pt idx="5122">
                  <c:v>38</c:v>
                </c:pt>
                <c:pt idx="5123">
                  <c:v>38</c:v>
                </c:pt>
                <c:pt idx="5124">
                  <c:v>38</c:v>
                </c:pt>
                <c:pt idx="5125">
                  <c:v>38</c:v>
                </c:pt>
                <c:pt idx="5126">
                  <c:v>38</c:v>
                </c:pt>
                <c:pt idx="5127">
                  <c:v>38</c:v>
                </c:pt>
                <c:pt idx="5128">
                  <c:v>38</c:v>
                </c:pt>
                <c:pt idx="5129">
                  <c:v>38</c:v>
                </c:pt>
                <c:pt idx="5130">
                  <c:v>38</c:v>
                </c:pt>
                <c:pt idx="5131">
                  <c:v>38</c:v>
                </c:pt>
                <c:pt idx="5132">
                  <c:v>38</c:v>
                </c:pt>
                <c:pt idx="5133">
                  <c:v>40</c:v>
                </c:pt>
                <c:pt idx="5134">
                  <c:v>40</c:v>
                </c:pt>
                <c:pt idx="5135">
                  <c:v>40</c:v>
                </c:pt>
                <c:pt idx="5136">
                  <c:v>40</c:v>
                </c:pt>
                <c:pt idx="5137">
                  <c:v>40</c:v>
                </c:pt>
                <c:pt idx="5138">
                  <c:v>40</c:v>
                </c:pt>
                <c:pt idx="5139">
                  <c:v>40</c:v>
                </c:pt>
                <c:pt idx="5140">
                  <c:v>40</c:v>
                </c:pt>
                <c:pt idx="5141">
                  <c:v>40</c:v>
                </c:pt>
                <c:pt idx="5142">
                  <c:v>40</c:v>
                </c:pt>
                <c:pt idx="5143">
                  <c:v>42</c:v>
                </c:pt>
                <c:pt idx="5144">
                  <c:v>42</c:v>
                </c:pt>
                <c:pt idx="5145">
                  <c:v>42</c:v>
                </c:pt>
                <c:pt idx="5146">
                  <c:v>42</c:v>
                </c:pt>
                <c:pt idx="5147">
                  <c:v>42</c:v>
                </c:pt>
                <c:pt idx="5148">
                  <c:v>42</c:v>
                </c:pt>
                <c:pt idx="5149">
                  <c:v>42</c:v>
                </c:pt>
                <c:pt idx="5150">
                  <c:v>42</c:v>
                </c:pt>
                <c:pt idx="5151">
                  <c:v>42</c:v>
                </c:pt>
                <c:pt idx="5152">
                  <c:v>42</c:v>
                </c:pt>
                <c:pt idx="5153">
                  <c:v>44</c:v>
                </c:pt>
                <c:pt idx="5154">
                  <c:v>44</c:v>
                </c:pt>
                <c:pt idx="5155">
                  <c:v>44</c:v>
                </c:pt>
                <c:pt idx="5156">
                  <c:v>44</c:v>
                </c:pt>
                <c:pt idx="5157">
                  <c:v>44</c:v>
                </c:pt>
                <c:pt idx="5158">
                  <c:v>44</c:v>
                </c:pt>
                <c:pt idx="5159">
                  <c:v>44</c:v>
                </c:pt>
                <c:pt idx="5160">
                  <c:v>44</c:v>
                </c:pt>
                <c:pt idx="5161">
                  <c:v>44</c:v>
                </c:pt>
                <c:pt idx="5162">
                  <c:v>44</c:v>
                </c:pt>
                <c:pt idx="5163">
                  <c:v>45</c:v>
                </c:pt>
                <c:pt idx="5164">
                  <c:v>45</c:v>
                </c:pt>
                <c:pt idx="5165">
                  <c:v>45</c:v>
                </c:pt>
                <c:pt idx="5166">
                  <c:v>45</c:v>
                </c:pt>
                <c:pt idx="5167">
                  <c:v>45</c:v>
                </c:pt>
                <c:pt idx="5168">
                  <c:v>45</c:v>
                </c:pt>
                <c:pt idx="5169">
                  <c:v>45</c:v>
                </c:pt>
                <c:pt idx="5170">
                  <c:v>45</c:v>
                </c:pt>
                <c:pt idx="5171">
                  <c:v>45</c:v>
                </c:pt>
                <c:pt idx="5172">
                  <c:v>45</c:v>
                </c:pt>
                <c:pt idx="5173">
                  <c:v>45</c:v>
                </c:pt>
                <c:pt idx="5174">
                  <c:v>45</c:v>
                </c:pt>
                <c:pt idx="5175">
                  <c:v>45</c:v>
                </c:pt>
                <c:pt idx="5176">
                  <c:v>45</c:v>
                </c:pt>
                <c:pt idx="5177">
                  <c:v>45</c:v>
                </c:pt>
                <c:pt idx="5178">
                  <c:v>45</c:v>
                </c:pt>
                <c:pt idx="5179">
                  <c:v>45</c:v>
                </c:pt>
                <c:pt idx="5180">
                  <c:v>45</c:v>
                </c:pt>
                <c:pt idx="5181">
                  <c:v>45</c:v>
                </c:pt>
                <c:pt idx="5182">
                  <c:v>45</c:v>
                </c:pt>
                <c:pt idx="5183">
                  <c:v>46</c:v>
                </c:pt>
                <c:pt idx="5184">
                  <c:v>46</c:v>
                </c:pt>
                <c:pt idx="5185">
                  <c:v>46</c:v>
                </c:pt>
                <c:pt idx="5186">
                  <c:v>46</c:v>
                </c:pt>
                <c:pt idx="5187">
                  <c:v>46</c:v>
                </c:pt>
                <c:pt idx="5188">
                  <c:v>46</c:v>
                </c:pt>
                <c:pt idx="5189">
                  <c:v>46</c:v>
                </c:pt>
                <c:pt idx="5190">
                  <c:v>46</c:v>
                </c:pt>
                <c:pt idx="5191">
                  <c:v>46</c:v>
                </c:pt>
                <c:pt idx="5192">
                  <c:v>46</c:v>
                </c:pt>
                <c:pt idx="5193">
                  <c:v>47</c:v>
                </c:pt>
                <c:pt idx="5194">
                  <c:v>47</c:v>
                </c:pt>
                <c:pt idx="5195">
                  <c:v>47</c:v>
                </c:pt>
                <c:pt idx="5196">
                  <c:v>47</c:v>
                </c:pt>
                <c:pt idx="5197">
                  <c:v>47</c:v>
                </c:pt>
                <c:pt idx="5198">
                  <c:v>47</c:v>
                </c:pt>
                <c:pt idx="5199">
                  <c:v>47</c:v>
                </c:pt>
                <c:pt idx="5200">
                  <c:v>47</c:v>
                </c:pt>
                <c:pt idx="5201">
                  <c:v>47</c:v>
                </c:pt>
                <c:pt idx="5202">
                  <c:v>47</c:v>
                </c:pt>
                <c:pt idx="5203">
                  <c:v>48</c:v>
                </c:pt>
                <c:pt idx="5204">
                  <c:v>48</c:v>
                </c:pt>
                <c:pt idx="5205">
                  <c:v>48</c:v>
                </c:pt>
                <c:pt idx="5206">
                  <c:v>48</c:v>
                </c:pt>
                <c:pt idx="5207">
                  <c:v>48</c:v>
                </c:pt>
                <c:pt idx="5208">
                  <c:v>48</c:v>
                </c:pt>
                <c:pt idx="5209">
                  <c:v>48</c:v>
                </c:pt>
                <c:pt idx="5210">
                  <c:v>48</c:v>
                </c:pt>
                <c:pt idx="5211">
                  <c:v>48</c:v>
                </c:pt>
                <c:pt idx="5212">
                  <c:v>48</c:v>
                </c:pt>
                <c:pt idx="5213">
                  <c:v>49</c:v>
                </c:pt>
                <c:pt idx="5214">
                  <c:v>49</c:v>
                </c:pt>
                <c:pt idx="5215">
                  <c:v>49</c:v>
                </c:pt>
                <c:pt idx="5216">
                  <c:v>49</c:v>
                </c:pt>
                <c:pt idx="5217">
                  <c:v>49</c:v>
                </c:pt>
                <c:pt idx="5218">
                  <c:v>49</c:v>
                </c:pt>
                <c:pt idx="5219">
                  <c:v>49</c:v>
                </c:pt>
                <c:pt idx="5220">
                  <c:v>49</c:v>
                </c:pt>
                <c:pt idx="5221">
                  <c:v>49</c:v>
                </c:pt>
                <c:pt idx="5222">
                  <c:v>49</c:v>
                </c:pt>
                <c:pt idx="5223">
                  <c:v>49</c:v>
                </c:pt>
                <c:pt idx="5224">
                  <c:v>49</c:v>
                </c:pt>
                <c:pt idx="5225">
                  <c:v>49</c:v>
                </c:pt>
                <c:pt idx="5226">
                  <c:v>49</c:v>
                </c:pt>
                <c:pt idx="5227">
                  <c:v>49</c:v>
                </c:pt>
                <c:pt idx="5228">
                  <c:v>49</c:v>
                </c:pt>
                <c:pt idx="5229">
                  <c:v>49</c:v>
                </c:pt>
                <c:pt idx="5230">
                  <c:v>49</c:v>
                </c:pt>
                <c:pt idx="5231">
                  <c:v>49</c:v>
                </c:pt>
                <c:pt idx="5232">
                  <c:v>49</c:v>
                </c:pt>
                <c:pt idx="5233">
                  <c:v>50</c:v>
                </c:pt>
                <c:pt idx="5234">
                  <c:v>50</c:v>
                </c:pt>
                <c:pt idx="5235">
                  <c:v>50</c:v>
                </c:pt>
                <c:pt idx="5236">
                  <c:v>50</c:v>
                </c:pt>
                <c:pt idx="5237">
                  <c:v>50</c:v>
                </c:pt>
                <c:pt idx="5238">
                  <c:v>50</c:v>
                </c:pt>
                <c:pt idx="5239">
                  <c:v>50</c:v>
                </c:pt>
                <c:pt idx="5240">
                  <c:v>50</c:v>
                </c:pt>
                <c:pt idx="5241">
                  <c:v>50</c:v>
                </c:pt>
                <c:pt idx="5242">
                  <c:v>50</c:v>
                </c:pt>
                <c:pt idx="5243">
                  <c:v>51</c:v>
                </c:pt>
                <c:pt idx="5244">
                  <c:v>51</c:v>
                </c:pt>
                <c:pt idx="5245">
                  <c:v>51</c:v>
                </c:pt>
                <c:pt idx="5246">
                  <c:v>51</c:v>
                </c:pt>
                <c:pt idx="5247">
                  <c:v>51</c:v>
                </c:pt>
                <c:pt idx="5248">
                  <c:v>51</c:v>
                </c:pt>
                <c:pt idx="5249">
                  <c:v>51</c:v>
                </c:pt>
                <c:pt idx="5250">
                  <c:v>51</c:v>
                </c:pt>
                <c:pt idx="5251">
                  <c:v>51</c:v>
                </c:pt>
                <c:pt idx="5252">
                  <c:v>51</c:v>
                </c:pt>
                <c:pt idx="5253">
                  <c:v>50</c:v>
                </c:pt>
                <c:pt idx="5254">
                  <c:v>50</c:v>
                </c:pt>
                <c:pt idx="5255">
                  <c:v>50</c:v>
                </c:pt>
                <c:pt idx="5256">
                  <c:v>50</c:v>
                </c:pt>
                <c:pt idx="5257">
                  <c:v>50</c:v>
                </c:pt>
                <c:pt idx="5258">
                  <c:v>50</c:v>
                </c:pt>
                <c:pt idx="5259">
                  <c:v>50</c:v>
                </c:pt>
                <c:pt idx="5260">
                  <c:v>50</c:v>
                </c:pt>
                <c:pt idx="5261">
                  <c:v>50</c:v>
                </c:pt>
                <c:pt idx="5262">
                  <c:v>50</c:v>
                </c:pt>
                <c:pt idx="5263">
                  <c:v>49</c:v>
                </c:pt>
                <c:pt idx="5264">
                  <c:v>49</c:v>
                </c:pt>
                <c:pt idx="5265">
                  <c:v>49</c:v>
                </c:pt>
                <c:pt idx="5266">
                  <c:v>49</c:v>
                </c:pt>
                <c:pt idx="5267">
                  <c:v>49</c:v>
                </c:pt>
                <c:pt idx="5268">
                  <c:v>49</c:v>
                </c:pt>
                <c:pt idx="5269">
                  <c:v>49</c:v>
                </c:pt>
                <c:pt idx="5270">
                  <c:v>49</c:v>
                </c:pt>
                <c:pt idx="5271">
                  <c:v>49</c:v>
                </c:pt>
                <c:pt idx="5272">
                  <c:v>49</c:v>
                </c:pt>
                <c:pt idx="5273">
                  <c:v>48</c:v>
                </c:pt>
                <c:pt idx="5274">
                  <c:v>48</c:v>
                </c:pt>
                <c:pt idx="5275">
                  <c:v>48</c:v>
                </c:pt>
                <c:pt idx="5276">
                  <c:v>48</c:v>
                </c:pt>
                <c:pt idx="5277">
                  <c:v>48</c:v>
                </c:pt>
                <c:pt idx="5278">
                  <c:v>48</c:v>
                </c:pt>
                <c:pt idx="5279">
                  <c:v>48</c:v>
                </c:pt>
                <c:pt idx="5280">
                  <c:v>48</c:v>
                </c:pt>
                <c:pt idx="5281">
                  <c:v>48</c:v>
                </c:pt>
                <c:pt idx="5282">
                  <c:v>48</c:v>
                </c:pt>
                <c:pt idx="5283">
                  <c:v>46</c:v>
                </c:pt>
                <c:pt idx="5284">
                  <c:v>46</c:v>
                </c:pt>
                <c:pt idx="5285">
                  <c:v>46</c:v>
                </c:pt>
                <c:pt idx="5286">
                  <c:v>46</c:v>
                </c:pt>
                <c:pt idx="5287">
                  <c:v>46</c:v>
                </c:pt>
                <c:pt idx="5288">
                  <c:v>46</c:v>
                </c:pt>
                <c:pt idx="5289">
                  <c:v>46</c:v>
                </c:pt>
                <c:pt idx="5290">
                  <c:v>46</c:v>
                </c:pt>
                <c:pt idx="5291">
                  <c:v>46</c:v>
                </c:pt>
                <c:pt idx="5292">
                  <c:v>46</c:v>
                </c:pt>
                <c:pt idx="5293">
                  <c:v>46</c:v>
                </c:pt>
                <c:pt idx="5294">
                  <c:v>46</c:v>
                </c:pt>
                <c:pt idx="5295">
                  <c:v>46</c:v>
                </c:pt>
                <c:pt idx="5296">
                  <c:v>46</c:v>
                </c:pt>
                <c:pt idx="5297">
                  <c:v>46</c:v>
                </c:pt>
                <c:pt idx="5298">
                  <c:v>46</c:v>
                </c:pt>
                <c:pt idx="5299">
                  <c:v>46</c:v>
                </c:pt>
                <c:pt idx="5300">
                  <c:v>46</c:v>
                </c:pt>
                <c:pt idx="5301">
                  <c:v>46</c:v>
                </c:pt>
                <c:pt idx="5302">
                  <c:v>46</c:v>
                </c:pt>
                <c:pt idx="5303">
                  <c:v>45</c:v>
                </c:pt>
                <c:pt idx="5304">
                  <c:v>45</c:v>
                </c:pt>
                <c:pt idx="5305">
                  <c:v>45</c:v>
                </c:pt>
                <c:pt idx="5306">
                  <c:v>45</c:v>
                </c:pt>
                <c:pt idx="5307">
                  <c:v>45</c:v>
                </c:pt>
                <c:pt idx="5308">
                  <c:v>45</c:v>
                </c:pt>
                <c:pt idx="5309">
                  <c:v>45</c:v>
                </c:pt>
                <c:pt idx="5310">
                  <c:v>45</c:v>
                </c:pt>
                <c:pt idx="5311">
                  <c:v>45</c:v>
                </c:pt>
                <c:pt idx="5312">
                  <c:v>45</c:v>
                </c:pt>
                <c:pt idx="5313">
                  <c:v>45</c:v>
                </c:pt>
                <c:pt idx="5314">
                  <c:v>45</c:v>
                </c:pt>
                <c:pt idx="5315">
                  <c:v>45</c:v>
                </c:pt>
                <c:pt idx="5316">
                  <c:v>45</c:v>
                </c:pt>
                <c:pt idx="5317">
                  <c:v>45</c:v>
                </c:pt>
                <c:pt idx="5318">
                  <c:v>45</c:v>
                </c:pt>
                <c:pt idx="5319">
                  <c:v>45</c:v>
                </c:pt>
                <c:pt idx="5320">
                  <c:v>45</c:v>
                </c:pt>
                <c:pt idx="5321">
                  <c:v>45</c:v>
                </c:pt>
                <c:pt idx="5322">
                  <c:v>45</c:v>
                </c:pt>
                <c:pt idx="5323">
                  <c:v>46</c:v>
                </c:pt>
                <c:pt idx="5324">
                  <c:v>46</c:v>
                </c:pt>
                <c:pt idx="5325">
                  <c:v>46</c:v>
                </c:pt>
                <c:pt idx="5326">
                  <c:v>46</c:v>
                </c:pt>
                <c:pt idx="5327">
                  <c:v>46</c:v>
                </c:pt>
                <c:pt idx="5328">
                  <c:v>46</c:v>
                </c:pt>
                <c:pt idx="5329">
                  <c:v>46</c:v>
                </c:pt>
                <c:pt idx="5330">
                  <c:v>46</c:v>
                </c:pt>
                <c:pt idx="5331">
                  <c:v>46</c:v>
                </c:pt>
                <c:pt idx="5332">
                  <c:v>46</c:v>
                </c:pt>
                <c:pt idx="5333">
                  <c:v>46</c:v>
                </c:pt>
                <c:pt idx="5334">
                  <c:v>46</c:v>
                </c:pt>
                <c:pt idx="5335">
                  <c:v>46</c:v>
                </c:pt>
                <c:pt idx="5336">
                  <c:v>46</c:v>
                </c:pt>
                <c:pt idx="5337">
                  <c:v>46</c:v>
                </c:pt>
                <c:pt idx="5338">
                  <c:v>46</c:v>
                </c:pt>
                <c:pt idx="5339">
                  <c:v>46</c:v>
                </c:pt>
                <c:pt idx="5340">
                  <c:v>46</c:v>
                </c:pt>
                <c:pt idx="5341">
                  <c:v>46</c:v>
                </c:pt>
                <c:pt idx="5342">
                  <c:v>46</c:v>
                </c:pt>
                <c:pt idx="5343">
                  <c:v>47</c:v>
                </c:pt>
                <c:pt idx="5344">
                  <c:v>47</c:v>
                </c:pt>
                <c:pt idx="5345">
                  <c:v>47</c:v>
                </c:pt>
                <c:pt idx="5346">
                  <c:v>47</c:v>
                </c:pt>
                <c:pt idx="5347">
                  <c:v>47</c:v>
                </c:pt>
                <c:pt idx="5348">
                  <c:v>47</c:v>
                </c:pt>
                <c:pt idx="5349">
                  <c:v>47</c:v>
                </c:pt>
                <c:pt idx="5350">
                  <c:v>47</c:v>
                </c:pt>
                <c:pt idx="5351">
                  <c:v>47</c:v>
                </c:pt>
                <c:pt idx="5352">
                  <c:v>47</c:v>
                </c:pt>
                <c:pt idx="5353">
                  <c:v>47</c:v>
                </c:pt>
                <c:pt idx="5354">
                  <c:v>47</c:v>
                </c:pt>
                <c:pt idx="5355">
                  <c:v>47</c:v>
                </c:pt>
                <c:pt idx="5356">
                  <c:v>47</c:v>
                </c:pt>
                <c:pt idx="5357">
                  <c:v>47</c:v>
                </c:pt>
                <c:pt idx="5358">
                  <c:v>47</c:v>
                </c:pt>
                <c:pt idx="5359">
                  <c:v>47</c:v>
                </c:pt>
                <c:pt idx="5360">
                  <c:v>47</c:v>
                </c:pt>
                <c:pt idx="5361">
                  <c:v>47</c:v>
                </c:pt>
                <c:pt idx="5362">
                  <c:v>47</c:v>
                </c:pt>
                <c:pt idx="5363">
                  <c:v>47</c:v>
                </c:pt>
                <c:pt idx="5364">
                  <c:v>47</c:v>
                </c:pt>
                <c:pt idx="5365">
                  <c:v>47</c:v>
                </c:pt>
                <c:pt idx="5366">
                  <c:v>47</c:v>
                </c:pt>
                <c:pt idx="5367">
                  <c:v>47</c:v>
                </c:pt>
                <c:pt idx="5368">
                  <c:v>47</c:v>
                </c:pt>
                <c:pt idx="5369">
                  <c:v>47</c:v>
                </c:pt>
                <c:pt idx="5370">
                  <c:v>47</c:v>
                </c:pt>
                <c:pt idx="5371">
                  <c:v>47</c:v>
                </c:pt>
                <c:pt idx="5372">
                  <c:v>47</c:v>
                </c:pt>
                <c:pt idx="5373">
                  <c:v>48</c:v>
                </c:pt>
                <c:pt idx="5374">
                  <c:v>48</c:v>
                </c:pt>
                <c:pt idx="5375">
                  <c:v>48</c:v>
                </c:pt>
                <c:pt idx="5376">
                  <c:v>48</c:v>
                </c:pt>
                <c:pt idx="5377">
                  <c:v>48</c:v>
                </c:pt>
                <c:pt idx="5378">
                  <c:v>48</c:v>
                </c:pt>
                <c:pt idx="5379">
                  <c:v>48</c:v>
                </c:pt>
                <c:pt idx="5380">
                  <c:v>48</c:v>
                </c:pt>
                <c:pt idx="5381">
                  <c:v>48</c:v>
                </c:pt>
                <c:pt idx="5382">
                  <c:v>48</c:v>
                </c:pt>
                <c:pt idx="5383">
                  <c:v>48</c:v>
                </c:pt>
                <c:pt idx="5384">
                  <c:v>48</c:v>
                </c:pt>
                <c:pt idx="5385">
                  <c:v>48</c:v>
                </c:pt>
                <c:pt idx="5386">
                  <c:v>48</c:v>
                </c:pt>
                <c:pt idx="5387">
                  <c:v>48</c:v>
                </c:pt>
                <c:pt idx="5388">
                  <c:v>48</c:v>
                </c:pt>
                <c:pt idx="5389">
                  <c:v>48</c:v>
                </c:pt>
                <c:pt idx="5390">
                  <c:v>48</c:v>
                </c:pt>
                <c:pt idx="5391">
                  <c:v>48</c:v>
                </c:pt>
                <c:pt idx="5392">
                  <c:v>48</c:v>
                </c:pt>
                <c:pt idx="5393">
                  <c:v>48</c:v>
                </c:pt>
                <c:pt idx="5394">
                  <c:v>48</c:v>
                </c:pt>
                <c:pt idx="5395">
                  <c:v>48</c:v>
                </c:pt>
                <c:pt idx="5396">
                  <c:v>48</c:v>
                </c:pt>
                <c:pt idx="5397">
                  <c:v>48</c:v>
                </c:pt>
                <c:pt idx="5398">
                  <c:v>48</c:v>
                </c:pt>
                <c:pt idx="5399">
                  <c:v>48</c:v>
                </c:pt>
                <c:pt idx="5400">
                  <c:v>48</c:v>
                </c:pt>
                <c:pt idx="5401">
                  <c:v>48</c:v>
                </c:pt>
                <c:pt idx="5402">
                  <c:v>48</c:v>
                </c:pt>
                <c:pt idx="5403">
                  <c:v>48</c:v>
                </c:pt>
                <c:pt idx="5404">
                  <c:v>48</c:v>
                </c:pt>
                <c:pt idx="5405">
                  <c:v>48</c:v>
                </c:pt>
                <c:pt idx="5406">
                  <c:v>48</c:v>
                </c:pt>
                <c:pt idx="5407">
                  <c:v>48</c:v>
                </c:pt>
                <c:pt idx="5408">
                  <c:v>48</c:v>
                </c:pt>
                <c:pt idx="5409">
                  <c:v>48</c:v>
                </c:pt>
                <c:pt idx="5410">
                  <c:v>48</c:v>
                </c:pt>
                <c:pt idx="5411">
                  <c:v>48</c:v>
                </c:pt>
                <c:pt idx="5412">
                  <c:v>48</c:v>
                </c:pt>
                <c:pt idx="5413">
                  <c:v>49</c:v>
                </c:pt>
                <c:pt idx="5414">
                  <c:v>49</c:v>
                </c:pt>
                <c:pt idx="5415">
                  <c:v>49</c:v>
                </c:pt>
                <c:pt idx="5416">
                  <c:v>49</c:v>
                </c:pt>
                <c:pt idx="5417">
                  <c:v>49</c:v>
                </c:pt>
                <c:pt idx="5418">
                  <c:v>49</c:v>
                </c:pt>
                <c:pt idx="5419">
                  <c:v>49</c:v>
                </c:pt>
                <c:pt idx="5420">
                  <c:v>49</c:v>
                </c:pt>
                <c:pt idx="5421">
                  <c:v>49</c:v>
                </c:pt>
                <c:pt idx="5422">
                  <c:v>49</c:v>
                </c:pt>
                <c:pt idx="5423">
                  <c:v>49</c:v>
                </c:pt>
                <c:pt idx="5424">
                  <c:v>49</c:v>
                </c:pt>
                <c:pt idx="5425">
                  <c:v>49</c:v>
                </c:pt>
                <c:pt idx="5426">
                  <c:v>49</c:v>
                </c:pt>
                <c:pt idx="5427">
                  <c:v>49</c:v>
                </c:pt>
                <c:pt idx="5428">
                  <c:v>49</c:v>
                </c:pt>
                <c:pt idx="5429">
                  <c:v>49</c:v>
                </c:pt>
                <c:pt idx="5430">
                  <c:v>49</c:v>
                </c:pt>
                <c:pt idx="5431">
                  <c:v>49</c:v>
                </c:pt>
                <c:pt idx="5432">
                  <c:v>49</c:v>
                </c:pt>
                <c:pt idx="5433">
                  <c:v>49</c:v>
                </c:pt>
                <c:pt idx="5434">
                  <c:v>49</c:v>
                </c:pt>
                <c:pt idx="5435">
                  <c:v>49</c:v>
                </c:pt>
                <c:pt idx="5436">
                  <c:v>49</c:v>
                </c:pt>
                <c:pt idx="5437">
                  <c:v>49</c:v>
                </c:pt>
                <c:pt idx="5438">
                  <c:v>49</c:v>
                </c:pt>
                <c:pt idx="5439">
                  <c:v>49</c:v>
                </c:pt>
                <c:pt idx="5440">
                  <c:v>49</c:v>
                </c:pt>
                <c:pt idx="5441">
                  <c:v>49</c:v>
                </c:pt>
                <c:pt idx="5442">
                  <c:v>49</c:v>
                </c:pt>
                <c:pt idx="5443">
                  <c:v>48</c:v>
                </c:pt>
                <c:pt idx="5444">
                  <c:v>48</c:v>
                </c:pt>
                <c:pt idx="5445">
                  <c:v>48</c:v>
                </c:pt>
                <c:pt idx="5446">
                  <c:v>48</c:v>
                </c:pt>
                <c:pt idx="5447">
                  <c:v>48</c:v>
                </c:pt>
                <c:pt idx="5448">
                  <c:v>48</c:v>
                </c:pt>
                <c:pt idx="5449">
                  <c:v>48</c:v>
                </c:pt>
                <c:pt idx="5450">
                  <c:v>48</c:v>
                </c:pt>
                <c:pt idx="5451">
                  <c:v>48</c:v>
                </c:pt>
                <c:pt idx="5452">
                  <c:v>48</c:v>
                </c:pt>
                <c:pt idx="5453">
                  <c:v>48</c:v>
                </c:pt>
                <c:pt idx="5454">
                  <c:v>48</c:v>
                </c:pt>
                <c:pt idx="5455">
                  <c:v>48</c:v>
                </c:pt>
                <c:pt idx="5456">
                  <c:v>48</c:v>
                </c:pt>
                <c:pt idx="5457">
                  <c:v>48</c:v>
                </c:pt>
                <c:pt idx="5458">
                  <c:v>48</c:v>
                </c:pt>
                <c:pt idx="5459">
                  <c:v>48</c:v>
                </c:pt>
                <c:pt idx="5460">
                  <c:v>48</c:v>
                </c:pt>
                <c:pt idx="5461">
                  <c:v>48</c:v>
                </c:pt>
                <c:pt idx="5462">
                  <c:v>48</c:v>
                </c:pt>
                <c:pt idx="5463">
                  <c:v>47</c:v>
                </c:pt>
                <c:pt idx="5464">
                  <c:v>47</c:v>
                </c:pt>
                <c:pt idx="5465">
                  <c:v>47</c:v>
                </c:pt>
                <c:pt idx="5466">
                  <c:v>47</c:v>
                </c:pt>
                <c:pt idx="5467">
                  <c:v>47</c:v>
                </c:pt>
                <c:pt idx="5468">
                  <c:v>47</c:v>
                </c:pt>
                <c:pt idx="5469">
                  <c:v>47</c:v>
                </c:pt>
                <c:pt idx="5470">
                  <c:v>47</c:v>
                </c:pt>
                <c:pt idx="5471">
                  <c:v>47</c:v>
                </c:pt>
                <c:pt idx="5472">
                  <c:v>47</c:v>
                </c:pt>
                <c:pt idx="5473">
                  <c:v>47</c:v>
                </c:pt>
                <c:pt idx="5474">
                  <c:v>47</c:v>
                </c:pt>
                <c:pt idx="5475">
                  <c:v>47</c:v>
                </c:pt>
                <c:pt idx="5476">
                  <c:v>47</c:v>
                </c:pt>
                <c:pt idx="5477">
                  <c:v>47</c:v>
                </c:pt>
                <c:pt idx="5478">
                  <c:v>47</c:v>
                </c:pt>
                <c:pt idx="5479">
                  <c:v>47</c:v>
                </c:pt>
                <c:pt idx="5480">
                  <c:v>47</c:v>
                </c:pt>
                <c:pt idx="5481">
                  <c:v>47</c:v>
                </c:pt>
                <c:pt idx="5482">
                  <c:v>47</c:v>
                </c:pt>
                <c:pt idx="5483">
                  <c:v>47</c:v>
                </c:pt>
                <c:pt idx="5484">
                  <c:v>47</c:v>
                </c:pt>
                <c:pt idx="5485">
                  <c:v>47</c:v>
                </c:pt>
                <c:pt idx="5486">
                  <c:v>47</c:v>
                </c:pt>
                <c:pt idx="5487">
                  <c:v>47</c:v>
                </c:pt>
                <c:pt idx="5488">
                  <c:v>47</c:v>
                </c:pt>
                <c:pt idx="5489">
                  <c:v>47</c:v>
                </c:pt>
                <c:pt idx="5490">
                  <c:v>47</c:v>
                </c:pt>
                <c:pt idx="5491">
                  <c:v>47</c:v>
                </c:pt>
                <c:pt idx="5492">
                  <c:v>47</c:v>
                </c:pt>
                <c:pt idx="5493">
                  <c:v>47</c:v>
                </c:pt>
                <c:pt idx="5494">
                  <c:v>47</c:v>
                </c:pt>
                <c:pt idx="5495">
                  <c:v>47</c:v>
                </c:pt>
                <c:pt idx="5496">
                  <c:v>47</c:v>
                </c:pt>
                <c:pt idx="5497">
                  <c:v>47</c:v>
                </c:pt>
                <c:pt idx="5498">
                  <c:v>47</c:v>
                </c:pt>
                <c:pt idx="5499">
                  <c:v>47</c:v>
                </c:pt>
                <c:pt idx="5500">
                  <c:v>47</c:v>
                </c:pt>
                <c:pt idx="5501">
                  <c:v>47</c:v>
                </c:pt>
                <c:pt idx="5502">
                  <c:v>47</c:v>
                </c:pt>
                <c:pt idx="5503">
                  <c:v>46</c:v>
                </c:pt>
                <c:pt idx="5504">
                  <c:v>46</c:v>
                </c:pt>
                <c:pt idx="5505">
                  <c:v>46</c:v>
                </c:pt>
                <c:pt idx="5506">
                  <c:v>46</c:v>
                </c:pt>
                <c:pt idx="5507">
                  <c:v>46</c:v>
                </c:pt>
                <c:pt idx="5508">
                  <c:v>46</c:v>
                </c:pt>
                <c:pt idx="5509">
                  <c:v>46</c:v>
                </c:pt>
                <c:pt idx="5510">
                  <c:v>46</c:v>
                </c:pt>
                <c:pt idx="5511">
                  <c:v>46</c:v>
                </c:pt>
                <c:pt idx="5512">
                  <c:v>46</c:v>
                </c:pt>
                <c:pt idx="5513">
                  <c:v>46</c:v>
                </c:pt>
                <c:pt idx="5514">
                  <c:v>46</c:v>
                </c:pt>
                <c:pt idx="5515">
                  <c:v>46</c:v>
                </c:pt>
                <c:pt idx="5516">
                  <c:v>46</c:v>
                </c:pt>
                <c:pt idx="5517">
                  <c:v>46</c:v>
                </c:pt>
                <c:pt idx="5518">
                  <c:v>46</c:v>
                </c:pt>
                <c:pt idx="5519">
                  <c:v>46</c:v>
                </c:pt>
                <c:pt idx="5520">
                  <c:v>46</c:v>
                </c:pt>
                <c:pt idx="5521">
                  <c:v>46</c:v>
                </c:pt>
                <c:pt idx="5522">
                  <c:v>46</c:v>
                </c:pt>
                <c:pt idx="5523">
                  <c:v>46</c:v>
                </c:pt>
                <c:pt idx="5524">
                  <c:v>46</c:v>
                </c:pt>
                <c:pt idx="5525">
                  <c:v>46</c:v>
                </c:pt>
                <c:pt idx="5526">
                  <c:v>46</c:v>
                </c:pt>
                <c:pt idx="5527">
                  <c:v>46</c:v>
                </c:pt>
                <c:pt idx="5528">
                  <c:v>46</c:v>
                </c:pt>
                <c:pt idx="5529">
                  <c:v>46</c:v>
                </c:pt>
                <c:pt idx="5530">
                  <c:v>46</c:v>
                </c:pt>
                <c:pt idx="5531">
                  <c:v>46</c:v>
                </c:pt>
                <c:pt idx="5532">
                  <c:v>46</c:v>
                </c:pt>
                <c:pt idx="5533">
                  <c:v>46</c:v>
                </c:pt>
                <c:pt idx="5534">
                  <c:v>46</c:v>
                </c:pt>
                <c:pt idx="5535">
                  <c:v>46</c:v>
                </c:pt>
                <c:pt idx="5536">
                  <c:v>46</c:v>
                </c:pt>
                <c:pt idx="5537">
                  <c:v>46</c:v>
                </c:pt>
                <c:pt idx="5538">
                  <c:v>46</c:v>
                </c:pt>
                <c:pt idx="5539">
                  <c:v>46</c:v>
                </c:pt>
                <c:pt idx="5540">
                  <c:v>46</c:v>
                </c:pt>
                <c:pt idx="5541">
                  <c:v>46</c:v>
                </c:pt>
                <c:pt idx="5542">
                  <c:v>46</c:v>
                </c:pt>
                <c:pt idx="5543">
                  <c:v>46</c:v>
                </c:pt>
                <c:pt idx="5544">
                  <c:v>46</c:v>
                </c:pt>
                <c:pt idx="5545">
                  <c:v>46</c:v>
                </c:pt>
                <c:pt idx="5546">
                  <c:v>46</c:v>
                </c:pt>
                <c:pt idx="5547">
                  <c:v>46</c:v>
                </c:pt>
                <c:pt idx="5548">
                  <c:v>46</c:v>
                </c:pt>
                <c:pt idx="5549">
                  <c:v>46</c:v>
                </c:pt>
                <c:pt idx="5550">
                  <c:v>46</c:v>
                </c:pt>
                <c:pt idx="5551">
                  <c:v>46</c:v>
                </c:pt>
                <c:pt idx="5552">
                  <c:v>46</c:v>
                </c:pt>
                <c:pt idx="5553">
                  <c:v>47</c:v>
                </c:pt>
                <c:pt idx="5554">
                  <c:v>47</c:v>
                </c:pt>
                <c:pt idx="5555">
                  <c:v>47</c:v>
                </c:pt>
                <c:pt idx="5556">
                  <c:v>47</c:v>
                </c:pt>
                <c:pt idx="5557">
                  <c:v>47</c:v>
                </c:pt>
                <c:pt idx="5558">
                  <c:v>47</c:v>
                </c:pt>
                <c:pt idx="5559">
                  <c:v>47</c:v>
                </c:pt>
                <c:pt idx="5560">
                  <c:v>47</c:v>
                </c:pt>
                <c:pt idx="5561">
                  <c:v>47</c:v>
                </c:pt>
                <c:pt idx="5562">
                  <c:v>47</c:v>
                </c:pt>
                <c:pt idx="5563">
                  <c:v>47</c:v>
                </c:pt>
                <c:pt idx="5564">
                  <c:v>47</c:v>
                </c:pt>
                <c:pt idx="5565">
                  <c:v>47</c:v>
                </c:pt>
                <c:pt idx="5566">
                  <c:v>47</c:v>
                </c:pt>
                <c:pt idx="5567">
                  <c:v>47</c:v>
                </c:pt>
                <c:pt idx="5568">
                  <c:v>47</c:v>
                </c:pt>
                <c:pt idx="5569">
                  <c:v>47</c:v>
                </c:pt>
                <c:pt idx="5570">
                  <c:v>47</c:v>
                </c:pt>
                <c:pt idx="5571">
                  <c:v>47</c:v>
                </c:pt>
                <c:pt idx="5572">
                  <c:v>47</c:v>
                </c:pt>
                <c:pt idx="5573">
                  <c:v>46</c:v>
                </c:pt>
                <c:pt idx="5574">
                  <c:v>46</c:v>
                </c:pt>
                <c:pt idx="5575">
                  <c:v>46</c:v>
                </c:pt>
                <c:pt idx="5576">
                  <c:v>46</c:v>
                </c:pt>
                <c:pt idx="5577">
                  <c:v>46</c:v>
                </c:pt>
                <c:pt idx="5578">
                  <c:v>46</c:v>
                </c:pt>
                <c:pt idx="5579">
                  <c:v>46</c:v>
                </c:pt>
                <c:pt idx="5580">
                  <c:v>46</c:v>
                </c:pt>
                <c:pt idx="5581">
                  <c:v>46</c:v>
                </c:pt>
                <c:pt idx="5582">
                  <c:v>46</c:v>
                </c:pt>
                <c:pt idx="5583">
                  <c:v>45</c:v>
                </c:pt>
                <c:pt idx="5584">
                  <c:v>45</c:v>
                </c:pt>
                <c:pt idx="5585">
                  <c:v>45</c:v>
                </c:pt>
                <c:pt idx="5586">
                  <c:v>45</c:v>
                </c:pt>
                <c:pt idx="5587">
                  <c:v>45</c:v>
                </c:pt>
                <c:pt idx="5588">
                  <c:v>45</c:v>
                </c:pt>
                <c:pt idx="5589">
                  <c:v>45</c:v>
                </c:pt>
                <c:pt idx="5590">
                  <c:v>45</c:v>
                </c:pt>
                <c:pt idx="5591">
                  <c:v>45</c:v>
                </c:pt>
                <c:pt idx="5592">
                  <c:v>45</c:v>
                </c:pt>
                <c:pt idx="5593">
                  <c:v>44</c:v>
                </c:pt>
                <c:pt idx="5594">
                  <c:v>44</c:v>
                </c:pt>
                <c:pt idx="5595">
                  <c:v>44</c:v>
                </c:pt>
                <c:pt idx="5596">
                  <c:v>44</c:v>
                </c:pt>
                <c:pt idx="5597">
                  <c:v>44</c:v>
                </c:pt>
                <c:pt idx="5598">
                  <c:v>44</c:v>
                </c:pt>
                <c:pt idx="5599">
                  <c:v>44</c:v>
                </c:pt>
                <c:pt idx="5600">
                  <c:v>44</c:v>
                </c:pt>
                <c:pt idx="5601">
                  <c:v>44</c:v>
                </c:pt>
                <c:pt idx="5602">
                  <c:v>44</c:v>
                </c:pt>
                <c:pt idx="5603">
                  <c:v>42</c:v>
                </c:pt>
                <c:pt idx="5604">
                  <c:v>42</c:v>
                </c:pt>
                <c:pt idx="5605">
                  <c:v>42</c:v>
                </c:pt>
                <c:pt idx="5606">
                  <c:v>42</c:v>
                </c:pt>
                <c:pt idx="5607">
                  <c:v>42</c:v>
                </c:pt>
                <c:pt idx="5608">
                  <c:v>42</c:v>
                </c:pt>
                <c:pt idx="5609">
                  <c:v>42</c:v>
                </c:pt>
                <c:pt idx="5610">
                  <c:v>42</c:v>
                </c:pt>
                <c:pt idx="5611">
                  <c:v>42</c:v>
                </c:pt>
                <c:pt idx="5612">
                  <c:v>42</c:v>
                </c:pt>
                <c:pt idx="5613">
                  <c:v>40</c:v>
                </c:pt>
                <c:pt idx="5614">
                  <c:v>40</c:v>
                </c:pt>
                <c:pt idx="5615">
                  <c:v>40</c:v>
                </c:pt>
                <c:pt idx="5616">
                  <c:v>40</c:v>
                </c:pt>
                <c:pt idx="5617">
                  <c:v>40</c:v>
                </c:pt>
                <c:pt idx="5618">
                  <c:v>40</c:v>
                </c:pt>
                <c:pt idx="5619">
                  <c:v>40</c:v>
                </c:pt>
                <c:pt idx="5620">
                  <c:v>40</c:v>
                </c:pt>
                <c:pt idx="5621">
                  <c:v>40</c:v>
                </c:pt>
                <c:pt idx="5622">
                  <c:v>40</c:v>
                </c:pt>
                <c:pt idx="5623">
                  <c:v>38</c:v>
                </c:pt>
                <c:pt idx="5624">
                  <c:v>38</c:v>
                </c:pt>
                <c:pt idx="5625">
                  <c:v>38</c:v>
                </c:pt>
                <c:pt idx="5626">
                  <c:v>38</c:v>
                </c:pt>
                <c:pt idx="5627">
                  <c:v>38</c:v>
                </c:pt>
                <c:pt idx="5628">
                  <c:v>38</c:v>
                </c:pt>
                <c:pt idx="5629">
                  <c:v>38</c:v>
                </c:pt>
                <c:pt idx="5630">
                  <c:v>38</c:v>
                </c:pt>
                <c:pt idx="5631">
                  <c:v>38</c:v>
                </c:pt>
                <c:pt idx="5632">
                  <c:v>38</c:v>
                </c:pt>
                <c:pt idx="5633">
                  <c:v>36</c:v>
                </c:pt>
                <c:pt idx="5634">
                  <c:v>36</c:v>
                </c:pt>
                <c:pt idx="5635">
                  <c:v>36</c:v>
                </c:pt>
                <c:pt idx="5636">
                  <c:v>36</c:v>
                </c:pt>
                <c:pt idx="5637">
                  <c:v>36</c:v>
                </c:pt>
                <c:pt idx="5638">
                  <c:v>36</c:v>
                </c:pt>
                <c:pt idx="5639">
                  <c:v>36</c:v>
                </c:pt>
                <c:pt idx="5640">
                  <c:v>36</c:v>
                </c:pt>
                <c:pt idx="5641">
                  <c:v>36</c:v>
                </c:pt>
                <c:pt idx="5642">
                  <c:v>36</c:v>
                </c:pt>
                <c:pt idx="5643">
                  <c:v>35</c:v>
                </c:pt>
                <c:pt idx="5644">
                  <c:v>35</c:v>
                </c:pt>
                <c:pt idx="5645">
                  <c:v>35</c:v>
                </c:pt>
                <c:pt idx="5646">
                  <c:v>35</c:v>
                </c:pt>
                <c:pt idx="5647">
                  <c:v>35</c:v>
                </c:pt>
                <c:pt idx="5648">
                  <c:v>35</c:v>
                </c:pt>
                <c:pt idx="5649">
                  <c:v>35</c:v>
                </c:pt>
                <c:pt idx="5650">
                  <c:v>35</c:v>
                </c:pt>
                <c:pt idx="5651">
                  <c:v>35</c:v>
                </c:pt>
                <c:pt idx="5652">
                  <c:v>35</c:v>
                </c:pt>
                <c:pt idx="5653">
                  <c:v>35</c:v>
                </c:pt>
                <c:pt idx="5654">
                  <c:v>35</c:v>
                </c:pt>
                <c:pt idx="5655">
                  <c:v>35</c:v>
                </c:pt>
                <c:pt idx="5656">
                  <c:v>35</c:v>
                </c:pt>
                <c:pt idx="5657">
                  <c:v>35</c:v>
                </c:pt>
                <c:pt idx="5658">
                  <c:v>35</c:v>
                </c:pt>
                <c:pt idx="5659">
                  <c:v>35</c:v>
                </c:pt>
                <c:pt idx="5660">
                  <c:v>35</c:v>
                </c:pt>
                <c:pt idx="5661">
                  <c:v>35</c:v>
                </c:pt>
                <c:pt idx="5662">
                  <c:v>35</c:v>
                </c:pt>
                <c:pt idx="5663">
                  <c:v>36</c:v>
                </c:pt>
                <c:pt idx="5664">
                  <c:v>36</c:v>
                </c:pt>
                <c:pt idx="5665">
                  <c:v>36</c:v>
                </c:pt>
                <c:pt idx="5666">
                  <c:v>36</c:v>
                </c:pt>
                <c:pt idx="5667">
                  <c:v>36</c:v>
                </c:pt>
                <c:pt idx="5668">
                  <c:v>36</c:v>
                </c:pt>
                <c:pt idx="5669">
                  <c:v>36</c:v>
                </c:pt>
                <c:pt idx="5670">
                  <c:v>36</c:v>
                </c:pt>
                <c:pt idx="5671">
                  <c:v>36</c:v>
                </c:pt>
                <c:pt idx="5672">
                  <c:v>36</c:v>
                </c:pt>
                <c:pt idx="5673">
                  <c:v>40</c:v>
                </c:pt>
                <c:pt idx="5674">
                  <c:v>40</c:v>
                </c:pt>
                <c:pt idx="5675">
                  <c:v>40</c:v>
                </c:pt>
                <c:pt idx="5676">
                  <c:v>40</c:v>
                </c:pt>
                <c:pt idx="5677">
                  <c:v>40</c:v>
                </c:pt>
                <c:pt idx="5678">
                  <c:v>40</c:v>
                </c:pt>
                <c:pt idx="5679">
                  <c:v>40</c:v>
                </c:pt>
                <c:pt idx="5680">
                  <c:v>40</c:v>
                </c:pt>
                <c:pt idx="5681">
                  <c:v>40</c:v>
                </c:pt>
                <c:pt idx="5682">
                  <c:v>40</c:v>
                </c:pt>
                <c:pt idx="5683">
                  <c:v>42</c:v>
                </c:pt>
                <c:pt idx="5684">
                  <c:v>42</c:v>
                </c:pt>
                <c:pt idx="5685">
                  <c:v>42</c:v>
                </c:pt>
                <c:pt idx="5686">
                  <c:v>42</c:v>
                </c:pt>
                <c:pt idx="5687">
                  <c:v>42</c:v>
                </c:pt>
                <c:pt idx="5688">
                  <c:v>42</c:v>
                </c:pt>
                <c:pt idx="5689">
                  <c:v>42</c:v>
                </c:pt>
                <c:pt idx="5690">
                  <c:v>42</c:v>
                </c:pt>
                <c:pt idx="5691">
                  <c:v>42</c:v>
                </c:pt>
                <c:pt idx="5692">
                  <c:v>42</c:v>
                </c:pt>
                <c:pt idx="5693">
                  <c:v>42</c:v>
                </c:pt>
                <c:pt idx="5694">
                  <c:v>42</c:v>
                </c:pt>
                <c:pt idx="5695">
                  <c:v>42</c:v>
                </c:pt>
                <c:pt idx="5696">
                  <c:v>42</c:v>
                </c:pt>
                <c:pt idx="5697">
                  <c:v>42</c:v>
                </c:pt>
                <c:pt idx="5698">
                  <c:v>42</c:v>
                </c:pt>
                <c:pt idx="5699">
                  <c:v>42</c:v>
                </c:pt>
                <c:pt idx="5700">
                  <c:v>42</c:v>
                </c:pt>
                <c:pt idx="5701">
                  <c:v>42</c:v>
                </c:pt>
                <c:pt idx="5702">
                  <c:v>42</c:v>
                </c:pt>
                <c:pt idx="5703">
                  <c:v>44</c:v>
                </c:pt>
                <c:pt idx="5704">
                  <c:v>44</c:v>
                </c:pt>
                <c:pt idx="5705">
                  <c:v>44</c:v>
                </c:pt>
                <c:pt idx="5706">
                  <c:v>44</c:v>
                </c:pt>
                <c:pt idx="5707">
                  <c:v>44</c:v>
                </c:pt>
                <c:pt idx="5708">
                  <c:v>44</c:v>
                </c:pt>
                <c:pt idx="5709">
                  <c:v>44</c:v>
                </c:pt>
                <c:pt idx="5710">
                  <c:v>44</c:v>
                </c:pt>
                <c:pt idx="5711">
                  <c:v>44</c:v>
                </c:pt>
                <c:pt idx="5712">
                  <c:v>44</c:v>
                </c:pt>
                <c:pt idx="5713">
                  <c:v>46</c:v>
                </c:pt>
                <c:pt idx="5714">
                  <c:v>46</c:v>
                </c:pt>
                <c:pt idx="5715">
                  <c:v>46</c:v>
                </c:pt>
                <c:pt idx="5716">
                  <c:v>46</c:v>
                </c:pt>
                <c:pt idx="5717">
                  <c:v>46</c:v>
                </c:pt>
                <c:pt idx="5718">
                  <c:v>46</c:v>
                </c:pt>
                <c:pt idx="5719">
                  <c:v>46</c:v>
                </c:pt>
                <c:pt idx="5720">
                  <c:v>46</c:v>
                </c:pt>
                <c:pt idx="5721">
                  <c:v>46</c:v>
                </c:pt>
                <c:pt idx="5722">
                  <c:v>46</c:v>
                </c:pt>
                <c:pt idx="5723">
                  <c:v>48</c:v>
                </c:pt>
                <c:pt idx="5724">
                  <c:v>48</c:v>
                </c:pt>
                <c:pt idx="5725">
                  <c:v>48</c:v>
                </c:pt>
                <c:pt idx="5726">
                  <c:v>48</c:v>
                </c:pt>
                <c:pt idx="5727">
                  <c:v>48</c:v>
                </c:pt>
                <c:pt idx="5728">
                  <c:v>48</c:v>
                </c:pt>
                <c:pt idx="5729">
                  <c:v>48</c:v>
                </c:pt>
                <c:pt idx="5730">
                  <c:v>48</c:v>
                </c:pt>
                <c:pt idx="5731">
                  <c:v>48</c:v>
                </c:pt>
                <c:pt idx="5732">
                  <c:v>48</c:v>
                </c:pt>
                <c:pt idx="5733">
                  <c:v>54</c:v>
                </c:pt>
                <c:pt idx="5734">
                  <c:v>54</c:v>
                </c:pt>
                <c:pt idx="5735">
                  <c:v>54</c:v>
                </c:pt>
                <c:pt idx="5736">
                  <c:v>54</c:v>
                </c:pt>
                <c:pt idx="5737">
                  <c:v>54</c:v>
                </c:pt>
                <c:pt idx="5738">
                  <c:v>54</c:v>
                </c:pt>
                <c:pt idx="5739">
                  <c:v>54</c:v>
                </c:pt>
                <c:pt idx="5740">
                  <c:v>54</c:v>
                </c:pt>
                <c:pt idx="5741">
                  <c:v>54</c:v>
                </c:pt>
                <c:pt idx="5742">
                  <c:v>54</c:v>
                </c:pt>
                <c:pt idx="5743">
                  <c:v>57</c:v>
                </c:pt>
                <c:pt idx="5744">
                  <c:v>57</c:v>
                </c:pt>
                <c:pt idx="5745">
                  <c:v>57</c:v>
                </c:pt>
                <c:pt idx="5746">
                  <c:v>57</c:v>
                </c:pt>
                <c:pt idx="5747">
                  <c:v>57</c:v>
                </c:pt>
                <c:pt idx="5748">
                  <c:v>57</c:v>
                </c:pt>
                <c:pt idx="5749">
                  <c:v>57</c:v>
                </c:pt>
                <c:pt idx="5750">
                  <c:v>57</c:v>
                </c:pt>
                <c:pt idx="5751">
                  <c:v>57</c:v>
                </c:pt>
                <c:pt idx="5752">
                  <c:v>57</c:v>
                </c:pt>
                <c:pt idx="5753">
                  <c:v>55</c:v>
                </c:pt>
                <c:pt idx="5754">
                  <c:v>55</c:v>
                </c:pt>
                <c:pt idx="5755">
                  <c:v>55</c:v>
                </c:pt>
                <c:pt idx="5756">
                  <c:v>55</c:v>
                </c:pt>
                <c:pt idx="5757">
                  <c:v>55</c:v>
                </c:pt>
                <c:pt idx="5758">
                  <c:v>55</c:v>
                </c:pt>
                <c:pt idx="5759">
                  <c:v>55</c:v>
                </c:pt>
                <c:pt idx="5760">
                  <c:v>55</c:v>
                </c:pt>
                <c:pt idx="5761">
                  <c:v>55</c:v>
                </c:pt>
                <c:pt idx="5762">
                  <c:v>55</c:v>
                </c:pt>
                <c:pt idx="5763">
                  <c:v>54</c:v>
                </c:pt>
                <c:pt idx="5764">
                  <c:v>54</c:v>
                </c:pt>
                <c:pt idx="5765">
                  <c:v>54</c:v>
                </c:pt>
                <c:pt idx="5766">
                  <c:v>54</c:v>
                </c:pt>
                <c:pt idx="5767">
                  <c:v>54</c:v>
                </c:pt>
                <c:pt idx="5768">
                  <c:v>54</c:v>
                </c:pt>
                <c:pt idx="5769">
                  <c:v>54</c:v>
                </c:pt>
                <c:pt idx="5770">
                  <c:v>54</c:v>
                </c:pt>
                <c:pt idx="5771">
                  <c:v>54</c:v>
                </c:pt>
                <c:pt idx="5772">
                  <c:v>54</c:v>
                </c:pt>
                <c:pt idx="5773">
                  <c:v>53</c:v>
                </c:pt>
                <c:pt idx="5774">
                  <c:v>53</c:v>
                </c:pt>
                <c:pt idx="5775">
                  <c:v>53</c:v>
                </c:pt>
                <c:pt idx="5776">
                  <c:v>53</c:v>
                </c:pt>
                <c:pt idx="5777">
                  <c:v>53</c:v>
                </c:pt>
                <c:pt idx="5778">
                  <c:v>53</c:v>
                </c:pt>
                <c:pt idx="5779">
                  <c:v>53</c:v>
                </c:pt>
                <c:pt idx="5780">
                  <c:v>53</c:v>
                </c:pt>
                <c:pt idx="5781">
                  <c:v>53</c:v>
                </c:pt>
                <c:pt idx="5782">
                  <c:v>53</c:v>
                </c:pt>
                <c:pt idx="5783">
                  <c:v>53</c:v>
                </c:pt>
                <c:pt idx="5784">
                  <c:v>53</c:v>
                </c:pt>
                <c:pt idx="5785">
                  <c:v>53</c:v>
                </c:pt>
                <c:pt idx="5786">
                  <c:v>53</c:v>
                </c:pt>
                <c:pt idx="5787">
                  <c:v>53</c:v>
                </c:pt>
                <c:pt idx="5788">
                  <c:v>53</c:v>
                </c:pt>
                <c:pt idx="5789">
                  <c:v>53</c:v>
                </c:pt>
                <c:pt idx="5790">
                  <c:v>53</c:v>
                </c:pt>
                <c:pt idx="5791">
                  <c:v>53</c:v>
                </c:pt>
                <c:pt idx="5792">
                  <c:v>53</c:v>
                </c:pt>
                <c:pt idx="5793">
                  <c:v>53</c:v>
                </c:pt>
                <c:pt idx="5794">
                  <c:v>53</c:v>
                </c:pt>
                <c:pt idx="5795">
                  <c:v>53</c:v>
                </c:pt>
                <c:pt idx="5796">
                  <c:v>53</c:v>
                </c:pt>
                <c:pt idx="5797">
                  <c:v>53</c:v>
                </c:pt>
                <c:pt idx="5798">
                  <c:v>53</c:v>
                </c:pt>
                <c:pt idx="5799">
                  <c:v>53</c:v>
                </c:pt>
                <c:pt idx="5800">
                  <c:v>53</c:v>
                </c:pt>
                <c:pt idx="5801">
                  <c:v>53</c:v>
                </c:pt>
                <c:pt idx="5802">
                  <c:v>53</c:v>
                </c:pt>
                <c:pt idx="5803">
                  <c:v>52</c:v>
                </c:pt>
                <c:pt idx="5804">
                  <c:v>52</c:v>
                </c:pt>
                <c:pt idx="5805">
                  <c:v>52</c:v>
                </c:pt>
                <c:pt idx="5806">
                  <c:v>52</c:v>
                </c:pt>
                <c:pt idx="5807">
                  <c:v>52</c:v>
                </c:pt>
                <c:pt idx="5808">
                  <c:v>52</c:v>
                </c:pt>
                <c:pt idx="5809">
                  <c:v>52</c:v>
                </c:pt>
                <c:pt idx="5810">
                  <c:v>52</c:v>
                </c:pt>
                <c:pt idx="5811">
                  <c:v>52</c:v>
                </c:pt>
                <c:pt idx="5812">
                  <c:v>52</c:v>
                </c:pt>
                <c:pt idx="5813">
                  <c:v>51</c:v>
                </c:pt>
                <c:pt idx="5814">
                  <c:v>51</c:v>
                </c:pt>
                <c:pt idx="5815">
                  <c:v>51</c:v>
                </c:pt>
                <c:pt idx="5816">
                  <c:v>51</c:v>
                </c:pt>
                <c:pt idx="5817">
                  <c:v>51</c:v>
                </c:pt>
                <c:pt idx="5818">
                  <c:v>51</c:v>
                </c:pt>
                <c:pt idx="5819">
                  <c:v>51</c:v>
                </c:pt>
                <c:pt idx="5820">
                  <c:v>51</c:v>
                </c:pt>
                <c:pt idx="5821">
                  <c:v>51</c:v>
                </c:pt>
                <c:pt idx="5822">
                  <c:v>51</c:v>
                </c:pt>
                <c:pt idx="5823">
                  <c:v>49</c:v>
                </c:pt>
                <c:pt idx="5824">
                  <c:v>49</c:v>
                </c:pt>
                <c:pt idx="5825">
                  <c:v>49</c:v>
                </c:pt>
                <c:pt idx="5826">
                  <c:v>49</c:v>
                </c:pt>
                <c:pt idx="5827">
                  <c:v>49</c:v>
                </c:pt>
                <c:pt idx="5828">
                  <c:v>49</c:v>
                </c:pt>
                <c:pt idx="5829">
                  <c:v>49</c:v>
                </c:pt>
                <c:pt idx="5830">
                  <c:v>49</c:v>
                </c:pt>
                <c:pt idx="5831">
                  <c:v>49</c:v>
                </c:pt>
                <c:pt idx="5832">
                  <c:v>49</c:v>
                </c:pt>
                <c:pt idx="5833">
                  <c:v>48</c:v>
                </c:pt>
                <c:pt idx="5834">
                  <c:v>48</c:v>
                </c:pt>
                <c:pt idx="5835">
                  <c:v>48</c:v>
                </c:pt>
                <c:pt idx="5836">
                  <c:v>48</c:v>
                </c:pt>
                <c:pt idx="5837">
                  <c:v>48</c:v>
                </c:pt>
                <c:pt idx="5838">
                  <c:v>48</c:v>
                </c:pt>
                <c:pt idx="5839">
                  <c:v>48</c:v>
                </c:pt>
                <c:pt idx="5840">
                  <c:v>48</c:v>
                </c:pt>
                <c:pt idx="5841">
                  <c:v>48</c:v>
                </c:pt>
                <c:pt idx="5842">
                  <c:v>48</c:v>
                </c:pt>
                <c:pt idx="5843">
                  <c:v>46</c:v>
                </c:pt>
                <c:pt idx="5844">
                  <c:v>46</c:v>
                </c:pt>
                <c:pt idx="5845">
                  <c:v>46</c:v>
                </c:pt>
                <c:pt idx="5846">
                  <c:v>46</c:v>
                </c:pt>
                <c:pt idx="5847">
                  <c:v>46</c:v>
                </c:pt>
                <c:pt idx="5848">
                  <c:v>46</c:v>
                </c:pt>
                <c:pt idx="5849">
                  <c:v>46</c:v>
                </c:pt>
                <c:pt idx="5850">
                  <c:v>46</c:v>
                </c:pt>
                <c:pt idx="5851">
                  <c:v>46</c:v>
                </c:pt>
                <c:pt idx="5852">
                  <c:v>46</c:v>
                </c:pt>
                <c:pt idx="5853">
                  <c:v>45</c:v>
                </c:pt>
                <c:pt idx="5854">
                  <c:v>45</c:v>
                </c:pt>
                <c:pt idx="5855">
                  <c:v>45</c:v>
                </c:pt>
                <c:pt idx="5856">
                  <c:v>45</c:v>
                </c:pt>
                <c:pt idx="5857">
                  <c:v>45</c:v>
                </c:pt>
                <c:pt idx="5858">
                  <c:v>45</c:v>
                </c:pt>
                <c:pt idx="5859">
                  <c:v>45</c:v>
                </c:pt>
                <c:pt idx="5860">
                  <c:v>45</c:v>
                </c:pt>
                <c:pt idx="5861">
                  <c:v>45</c:v>
                </c:pt>
                <c:pt idx="5862">
                  <c:v>45</c:v>
                </c:pt>
                <c:pt idx="5863">
                  <c:v>43</c:v>
                </c:pt>
                <c:pt idx="5864">
                  <c:v>43</c:v>
                </c:pt>
                <c:pt idx="5865">
                  <c:v>43</c:v>
                </c:pt>
                <c:pt idx="5866">
                  <c:v>43</c:v>
                </c:pt>
                <c:pt idx="5867">
                  <c:v>43</c:v>
                </c:pt>
                <c:pt idx="5868">
                  <c:v>43</c:v>
                </c:pt>
                <c:pt idx="5869">
                  <c:v>43</c:v>
                </c:pt>
                <c:pt idx="5870">
                  <c:v>43</c:v>
                </c:pt>
                <c:pt idx="5871">
                  <c:v>43</c:v>
                </c:pt>
                <c:pt idx="5872">
                  <c:v>43</c:v>
                </c:pt>
                <c:pt idx="5873">
                  <c:v>42</c:v>
                </c:pt>
                <c:pt idx="5874">
                  <c:v>42</c:v>
                </c:pt>
                <c:pt idx="5875">
                  <c:v>42</c:v>
                </c:pt>
                <c:pt idx="5876">
                  <c:v>42</c:v>
                </c:pt>
                <c:pt idx="5877">
                  <c:v>42</c:v>
                </c:pt>
                <c:pt idx="5878">
                  <c:v>42</c:v>
                </c:pt>
                <c:pt idx="5879">
                  <c:v>42</c:v>
                </c:pt>
                <c:pt idx="5880">
                  <c:v>42</c:v>
                </c:pt>
                <c:pt idx="5881">
                  <c:v>42</c:v>
                </c:pt>
                <c:pt idx="5882">
                  <c:v>42</c:v>
                </c:pt>
                <c:pt idx="5883">
                  <c:v>41</c:v>
                </c:pt>
                <c:pt idx="5884">
                  <c:v>41</c:v>
                </c:pt>
                <c:pt idx="5885">
                  <c:v>41</c:v>
                </c:pt>
                <c:pt idx="5886">
                  <c:v>41</c:v>
                </c:pt>
                <c:pt idx="5887">
                  <c:v>41</c:v>
                </c:pt>
                <c:pt idx="5888">
                  <c:v>41</c:v>
                </c:pt>
                <c:pt idx="5889">
                  <c:v>41</c:v>
                </c:pt>
                <c:pt idx="5890">
                  <c:v>41</c:v>
                </c:pt>
                <c:pt idx="5891">
                  <c:v>41</c:v>
                </c:pt>
                <c:pt idx="5892">
                  <c:v>41</c:v>
                </c:pt>
                <c:pt idx="5893">
                  <c:v>39</c:v>
                </c:pt>
                <c:pt idx="5894">
                  <c:v>39</c:v>
                </c:pt>
                <c:pt idx="5895">
                  <c:v>39</c:v>
                </c:pt>
                <c:pt idx="5896">
                  <c:v>39</c:v>
                </c:pt>
                <c:pt idx="5897">
                  <c:v>39</c:v>
                </c:pt>
                <c:pt idx="5898">
                  <c:v>39</c:v>
                </c:pt>
                <c:pt idx="5899">
                  <c:v>39</c:v>
                </c:pt>
                <c:pt idx="5900">
                  <c:v>39</c:v>
                </c:pt>
                <c:pt idx="5901">
                  <c:v>39</c:v>
                </c:pt>
                <c:pt idx="5902">
                  <c:v>39</c:v>
                </c:pt>
                <c:pt idx="5903">
                  <c:v>38</c:v>
                </c:pt>
                <c:pt idx="5904">
                  <c:v>38</c:v>
                </c:pt>
                <c:pt idx="5905">
                  <c:v>38</c:v>
                </c:pt>
                <c:pt idx="5906">
                  <c:v>38</c:v>
                </c:pt>
                <c:pt idx="5907">
                  <c:v>38</c:v>
                </c:pt>
                <c:pt idx="5908">
                  <c:v>38</c:v>
                </c:pt>
                <c:pt idx="5909">
                  <c:v>38</c:v>
                </c:pt>
                <c:pt idx="5910">
                  <c:v>38</c:v>
                </c:pt>
                <c:pt idx="5911">
                  <c:v>38</c:v>
                </c:pt>
                <c:pt idx="5912">
                  <c:v>38</c:v>
                </c:pt>
                <c:pt idx="5913">
                  <c:v>34</c:v>
                </c:pt>
                <c:pt idx="5914">
                  <c:v>34</c:v>
                </c:pt>
                <c:pt idx="5915">
                  <c:v>34</c:v>
                </c:pt>
                <c:pt idx="5916">
                  <c:v>34</c:v>
                </c:pt>
                <c:pt idx="5917">
                  <c:v>34</c:v>
                </c:pt>
                <c:pt idx="5918">
                  <c:v>34</c:v>
                </c:pt>
                <c:pt idx="5919">
                  <c:v>34</c:v>
                </c:pt>
                <c:pt idx="5920">
                  <c:v>34</c:v>
                </c:pt>
                <c:pt idx="5921">
                  <c:v>34</c:v>
                </c:pt>
                <c:pt idx="5922">
                  <c:v>34</c:v>
                </c:pt>
                <c:pt idx="5923">
                  <c:v>32</c:v>
                </c:pt>
                <c:pt idx="5924">
                  <c:v>32</c:v>
                </c:pt>
                <c:pt idx="5925">
                  <c:v>32</c:v>
                </c:pt>
                <c:pt idx="5926">
                  <c:v>32</c:v>
                </c:pt>
                <c:pt idx="5927">
                  <c:v>32</c:v>
                </c:pt>
                <c:pt idx="5928">
                  <c:v>32</c:v>
                </c:pt>
                <c:pt idx="5929">
                  <c:v>32</c:v>
                </c:pt>
                <c:pt idx="5930">
                  <c:v>32</c:v>
                </c:pt>
                <c:pt idx="5931">
                  <c:v>32</c:v>
                </c:pt>
                <c:pt idx="5932">
                  <c:v>32</c:v>
                </c:pt>
                <c:pt idx="5933">
                  <c:v>29</c:v>
                </c:pt>
                <c:pt idx="5934">
                  <c:v>29</c:v>
                </c:pt>
                <c:pt idx="5935">
                  <c:v>29</c:v>
                </c:pt>
                <c:pt idx="5936">
                  <c:v>29</c:v>
                </c:pt>
                <c:pt idx="5937">
                  <c:v>29</c:v>
                </c:pt>
                <c:pt idx="5938">
                  <c:v>29</c:v>
                </c:pt>
                <c:pt idx="5939">
                  <c:v>29</c:v>
                </c:pt>
                <c:pt idx="5940">
                  <c:v>29</c:v>
                </c:pt>
                <c:pt idx="5941">
                  <c:v>29</c:v>
                </c:pt>
                <c:pt idx="5942">
                  <c:v>29</c:v>
                </c:pt>
                <c:pt idx="5943">
                  <c:v>23</c:v>
                </c:pt>
                <c:pt idx="5944">
                  <c:v>23</c:v>
                </c:pt>
                <c:pt idx="5945">
                  <c:v>23</c:v>
                </c:pt>
                <c:pt idx="5946">
                  <c:v>23</c:v>
                </c:pt>
                <c:pt idx="5947">
                  <c:v>23</c:v>
                </c:pt>
                <c:pt idx="5948">
                  <c:v>23</c:v>
                </c:pt>
                <c:pt idx="5949">
                  <c:v>23</c:v>
                </c:pt>
                <c:pt idx="5950">
                  <c:v>23</c:v>
                </c:pt>
                <c:pt idx="5951">
                  <c:v>23</c:v>
                </c:pt>
                <c:pt idx="5952">
                  <c:v>23</c:v>
                </c:pt>
                <c:pt idx="5953">
                  <c:v>16</c:v>
                </c:pt>
                <c:pt idx="5954">
                  <c:v>16</c:v>
                </c:pt>
                <c:pt idx="5955">
                  <c:v>16</c:v>
                </c:pt>
                <c:pt idx="5956">
                  <c:v>16</c:v>
                </c:pt>
                <c:pt idx="5957">
                  <c:v>16</c:v>
                </c:pt>
                <c:pt idx="5958">
                  <c:v>16</c:v>
                </c:pt>
                <c:pt idx="5959">
                  <c:v>16</c:v>
                </c:pt>
                <c:pt idx="5960">
                  <c:v>16</c:v>
                </c:pt>
                <c:pt idx="5961">
                  <c:v>16</c:v>
                </c:pt>
                <c:pt idx="5962">
                  <c:v>16</c:v>
                </c:pt>
                <c:pt idx="5963">
                  <c:v>9</c:v>
                </c:pt>
                <c:pt idx="5964">
                  <c:v>9</c:v>
                </c:pt>
                <c:pt idx="5965">
                  <c:v>9</c:v>
                </c:pt>
                <c:pt idx="5966">
                  <c:v>9</c:v>
                </c:pt>
                <c:pt idx="5967">
                  <c:v>9</c:v>
                </c:pt>
                <c:pt idx="5968">
                  <c:v>9</c:v>
                </c:pt>
                <c:pt idx="5969">
                  <c:v>9</c:v>
                </c:pt>
                <c:pt idx="5970">
                  <c:v>9</c:v>
                </c:pt>
                <c:pt idx="5971">
                  <c:v>9</c:v>
                </c:pt>
                <c:pt idx="5972">
                  <c:v>9</c:v>
                </c:pt>
                <c:pt idx="5973">
                  <c:v>5</c:v>
                </c:pt>
                <c:pt idx="5974">
                  <c:v>5</c:v>
                </c:pt>
                <c:pt idx="5975">
                  <c:v>5</c:v>
                </c:pt>
                <c:pt idx="5976">
                  <c:v>5</c:v>
                </c:pt>
                <c:pt idx="5977">
                  <c:v>5</c:v>
                </c:pt>
                <c:pt idx="5978">
                  <c:v>5</c:v>
                </c:pt>
                <c:pt idx="5979">
                  <c:v>5</c:v>
                </c:pt>
                <c:pt idx="5980">
                  <c:v>5</c:v>
                </c:pt>
                <c:pt idx="5981">
                  <c:v>5</c:v>
                </c:pt>
                <c:pt idx="5982">
                  <c:v>5</c:v>
                </c:pt>
                <c:pt idx="5983">
                  <c:v>3</c:v>
                </c:pt>
                <c:pt idx="5984">
                  <c:v>3</c:v>
                </c:pt>
                <c:pt idx="5985">
                  <c:v>3</c:v>
                </c:pt>
                <c:pt idx="5986">
                  <c:v>3</c:v>
                </c:pt>
                <c:pt idx="5987">
                  <c:v>3</c:v>
                </c:pt>
                <c:pt idx="5988">
                  <c:v>3</c:v>
                </c:pt>
                <c:pt idx="5989">
                  <c:v>3</c:v>
                </c:pt>
                <c:pt idx="5990">
                  <c:v>3</c:v>
                </c:pt>
                <c:pt idx="5991">
                  <c:v>3</c:v>
                </c:pt>
                <c:pt idx="5992">
                  <c:v>3</c:v>
                </c:pt>
                <c:pt idx="5993">
                  <c:v>1</c:v>
                </c:pt>
                <c:pt idx="5994">
                  <c:v>1</c:v>
                </c:pt>
                <c:pt idx="5995">
                  <c:v>1</c:v>
                </c:pt>
                <c:pt idx="5996">
                  <c:v>1</c:v>
                </c:pt>
                <c:pt idx="5997">
                  <c:v>1</c:v>
                </c:pt>
                <c:pt idx="5998">
                  <c:v>1</c:v>
                </c:pt>
                <c:pt idx="5999">
                  <c:v>1</c:v>
                </c:pt>
                <c:pt idx="6000">
                  <c:v>1</c:v>
                </c:pt>
                <c:pt idx="6001">
                  <c:v>1</c:v>
                </c:pt>
                <c:pt idx="6002">
                  <c:v>1</c:v>
                </c:pt>
                <c:pt idx="6003">
                  <c:v>1</c:v>
                </c:pt>
                <c:pt idx="6004">
                  <c:v>1</c:v>
                </c:pt>
                <c:pt idx="6005">
                  <c:v>1</c:v>
                </c:pt>
                <c:pt idx="6006">
                  <c:v>1</c:v>
                </c:pt>
                <c:pt idx="6007">
                  <c:v>1</c:v>
                </c:pt>
                <c:pt idx="6008">
                  <c:v>1</c:v>
                </c:pt>
                <c:pt idx="6009">
                  <c:v>1</c:v>
                </c:pt>
                <c:pt idx="6010">
                  <c:v>1</c:v>
                </c:pt>
                <c:pt idx="6011">
                  <c:v>1</c:v>
                </c:pt>
                <c:pt idx="6012">
                  <c:v>1</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2</c:v>
                </c:pt>
                <c:pt idx="6054">
                  <c:v>2</c:v>
                </c:pt>
                <c:pt idx="6055">
                  <c:v>2</c:v>
                </c:pt>
                <c:pt idx="6056">
                  <c:v>2</c:v>
                </c:pt>
                <c:pt idx="6057">
                  <c:v>2</c:v>
                </c:pt>
                <c:pt idx="6058">
                  <c:v>2</c:v>
                </c:pt>
                <c:pt idx="6059">
                  <c:v>2</c:v>
                </c:pt>
                <c:pt idx="6060">
                  <c:v>2</c:v>
                </c:pt>
                <c:pt idx="6061">
                  <c:v>2</c:v>
                </c:pt>
                <c:pt idx="6062">
                  <c:v>2</c:v>
                </c:pt>
                <c:pt idx="6063">
                  <c:v>8</c:v>
                </c:pt>
                <c:pt idx="6064">
                  <c:v>8</c:v>
                </c:pt>
                <c:pt idx="6065">
                  <c:v>8</c:v>
                </c:pt>
                <c:pt idx="6066">
                  <c:v>8</c:v>
                </c:pt>
                <c:pt idx="6067">
                  <c:v>8</c:v>
                </c:pt>
                <c:pt idx="6068">
                  <c:v>8</c:v>
                </c:pt>
                <c:pt idx="6069">
                  <c:v>8</c:v>
                </c:pt>
                <c:pt idx="6070">
                  <c:v>8</c:v>
                </c:pt>
                <c:pt idx="6071">
                  <c:v>8</c:v>
                </c:pt>
                <c:pt idx="6072">
                  <c:v>8</c:v>
                </c:pt>
                <c:pt idx="6073">
                  <c:v>16</c:v>
                </c:pt>
                <c:pt idx="6074">
                  <c:v>16</c:v>
                </c:pt>
                <c:pt idx="6075">
                  <c:v>16</c:v>
                </c:pt>
                <c:pt idx="6076">
                  <c:v>16</c:v>
                </c:pt>
                <c:pt idx="6077">
                  <c:v>16</c:v>
                </c:pt>
                <c:pt idx="6078">
                  <c:v>16</c:v>
                </c:pt>
                <c:pt idx="6079">
                  <c:v>16</c:v>
                </c:pt>
                <c:pt idx="6080">
                  <c:v>16</c:v>
                </c:pt>
                <c:pt idx="6081">
                  <c:v>16</c:v>
                </c:pt>
                <c:pt idx="6082">
                  <c:v>16</c:v>
                </c:pt>
                <c:pt idx="6083">
                  <c:v>21</c:v>
                </c:pt>
                <c:pt idx="6084">
                  <c:v>21</c:v>
                </c:pt>
                <c:pt idx="6085">
                  <c:v>21</c:v>
                </c:pt>
                <c:pt idx="6086">
                  <c:v>21</c:v>
                </c:pt>
                <c:pt idx="6087">
                  <c:v>21</c:v>
                </c:pt>
                <c:pt idx="6088">
                  <c:v>21</c:v>
                </c:pt>
                <c:pt idx="6089">
                  <c:v>21</c:v>
                </c:pt>
                <c:pt idx="6090">
                  <c:v>21</c:v>
                </c:pt>
                <c:pt idx="6091">
                  <c:v>21</c:v>
                </c:pt>
                <c:pt idx="6092">
                  <c:v>21</c:v>
                </c:pt>
                <c:pt idx="6093">
                  <c:v>22</c:v>
                </c:pt>
                <c:pt idx="6094">
                  <c:v>22</c:v>
                </c:pt>
                <c:pt idx="6095">
                  <c:v>22</c:v>
                </c:pt>
                <c:pt idx="6096">
                  <c:v>22</c:v>
                </c:pt>
                <c:pt idx="6097">
                  <c:v>22</c:v>
                </c:pt>
                <c:pt idx="6098">
                  <c:v>22</c:v>
                </c:pt>
                <c:pt idx="6099">
                  <c:v>22</c:v>
                </c:pt>
                <c:pt idx="6100">
                  <c:v>22</c:v>
                </c:pt>
                <c:pt idx="6101">
                  <c:v>22</c:v>
                </c:pt>
                <c:pt idx="6102">
                  <c:v>22</c:v>
                </c:pt>
                <c:pt idx="6103">
                  <c:v>28</c:v>
                </c:pt>
                <c:pt idx="6104">
                  <c:v>28</c:v>
                </c:pt>
                <c:pt idx="6105">
                  <c:v>28</c:v>
                </c:pt>
                <c:pt idx="6106">
                  <c:v>28</c:v>
                </c:pt>
                <c:pt idx="6107">
                  <c:v>28</c:v>
                </c:pt>
                <c:pt idx="6108">
                  <c:v>28</c:v>
                </c:pt>
                <c:pt idx="6109">
                  <c:v>28</c:v>
                </c:pt>
                <c:pt idx="6110">
                  <c:v>28</c:v>
                </c:pt>
                <c:pt idx="6111">
                  <c:v>28</c:v>
                </c:pt>
                <c:pt idx="6112">
                  <c:v>28</c:v>
                </c:pt>
                <c:pt idx="6113">
                  <c:v>38</c:v>
                </c:pt>
                <c:pt idx="6114">
                  <c:v>38</c:v>
                </c:pt>
                <c:pt idx="6115">
                  <c:v>38</c:v>
                </c:pt>
                <c:pt idx="6116">
                  <c:v>38</c:v>
                </c:pt>
                <c:pt idx="6117">
                  <c:v>38</c:v>
                </c:pt>
                <c:pt idx="6118">
                  <c:v>38</c:v>
                </c:pt>
                <c:pt idx="6119">
                  <c:v>38</c:v>
                </c:pt>
                <c:pt idx="6120">
                  <c:v>38</c:v>
                </c:pt>
                <c:pt idx="6121">
                  <c:v>38</c:v>
                </c:pt>
                <c:pt idx="6122">
                  <c:v>38</c:v>
                </c:pt>
                <c:pt idx="6123">
                  <c:v>45</c:v>
                </c:pt>
                <c:pt idx="6124">
                  <c:v>45</c:v>
                </c:pt>
                <c:pt idx="6125">
                  <c:v>45</c:v>
                </c:pt>
                <c:pt idx="6126">
                  <c:v>45</c:v>
                </c:pt>
                <c:pt idx="6127">
                  <c:v>45</c:v>
                </c:pt>
                <c:pt idx="6128">
                  <c:v>45</c:v>
                </c:pt>
                <c:pt idx="6129">
                  <c:v>45</c:v>
                </c:pt>
                <c:pt idx="6130">
                  <c:v>45</c:v>
                </c:pt>
                <c:pt idx="6131">
                  <c:v>45</c:v>
                </c:pt>
                <c:pt idx="6132">
                  <c:v>45</c:v>
                </c:pt>
                <c:pt idx="6133">
                  <c:v>46</c:v>
                </c:pt>
                <c:pt idx="6134">
                  <c:v>46</c:v>
                </c:pt>
                <c:pt idx="6135">
                  <c:v>46</c:v>
                </c:pt>
                <c:pt idx="6136">
                  <c:v>46</c:v>
                </c:pt>
                <c:pt idx="6137">
                  <c:v>46</c:v>
                </c:pt>
                <c:pt idx="6138">
                  <c:v>46</c:v>
                </c:pt>
                <c:pt idx="6139">
                  <c:v>46</c:v>
                </c:pt>
                <c:pt idx="6140">
                  <c:v>46</c:v>
                </c:pt>
                <c:pt idx="6141">
                  <c:v>46</c:v>
                </c:pt>
                <c:pt idx="6142">
                  <c:v>46</c:v>
                </c:pt>
                <c:pt idx="6143">
                  <c:v>49</c:v>
                </c:pt>
                <c:pt idx="6144">
                  <c:v>49</c:v>
                </c:pt>
                <c:pt idx="6145">
                  <c:v>49</c:v>
                </c:pt>
                <c:pt idx="6146">
                  <c:v>49</c:v>
                </c:pt>
                <c:pt idx="6147">
                  <c:v>49</c:v>
                </c:pt>
                <c:pt idx="6148">
                  <c:v>49</c:v>
                </c:pt>
                <c:pt idx="6149">
                  <c:v>49</c:v>
                </c:pt>
                <c:pt idx="6150">
                  <c:v>49</c:v>
                </c:pt>
                <c:pt idx="6151">
                  <c:v>49</c:v>
                </c:pt>
                <c:pt idx="6152">
                  <c:v>49</c:v>
                </c:pt>
                <c:pt idx="6153">
                  <c:v>57</c:v>
                </c:pt>
                <c:pt idx="6154">
                  <c:v>57</c:v>
                </c:pt>
                <c:pt idx="6155">
                  <c:v>57</c:v>
                </c:pt>
                <c:pt idx="6156">
                  <c:v>57</c:v>
                </c:pt>
                <c:pt idx="6157">
                  <c:v>57</c:v>
                </c:pt>
                <c:pt idx="6158">
                  <c:v>57</c:v>
                </c:pt>
                <c:pt idx="6159">
                  <c:v>57</c:v>
                </c:pt>
                <c:pt idx="6160">
                  <c:v>57</c:v>
                </c:pt>
                <c:pt idx="6161">
                  <c:v>57</c:v>
                </c:pt>
                <c:pt idx="6162">
                  <c:v>57</c:v>
                </c:pt>
                <c:pt idx="6163">
                  <c:v>63</c:v>
                </c:pt>
                <c:pt idx="6164">
                  <c:v>63</c:v>
                </c:pt>
                <c:pt idx="6165">
                  <c:v>63</c:v>
                </c:pt>
                <c:pt idx="6166">
                  <c:v>63</c:v>
                </c:pt>
                <c:pt idx="6167">
                  <c:v>63</c:v>
                </c:pt>
                <c:pt idx="6168">
                  <c:v>63</c:v>
                </c:pt>
                <c:pt idx="6169">
                  <c:v>63</c:v>
                </c:pt>
                <c:pt idx="6170">
                  <c:v>63</c:v>
                </c:pt>
                <c:pt idx="6171">
                  <c:v>63</c:v>
                </c:pt>
                <c:pt idx="6172">
                  <c:v>63</c:v>
                </c:pt>
                <c:pt idx="6173">
                  <c:v>63</c:v>
                </c:pt>
                <c:pt idx="6174">
                  <c:v>63</c:v>
                </c:pt>
                <c:pt idx="6175">
                  <c:v>63</c:v>
                </c:pt>
                <c:pt idx="6176">
                  <c:v>63</c:v>
                </c:pt>
                <c:pt idx="6177">
                  <c:v>63</c:v>
                </c:pt>
                <c:pt idx="6178">
                  <c:v>63</c:v>
                </c:pt>
                <c:pt idx="6179">
                  <c:v>63</c:v>
                </c:pt>
                <c:pt idx="6180">
                  <c:v>63</c:v>
                </c:pt>
                <c:pt idx="6181">
                  <c:v>63</c:v>
                </c:pt>
                <c:pt idx="6182">
                  <c:v>63</c:v>
                </c:pt>
                <c:pt idx="6183">
                  <c:v>62</c:v>
                </c:pt>
                <c:pt idx="6184">
                  <c:v>62</c:v>
                </c:pt>
                <c:pt idx="6185">
                  <c:v>62</c:v>
                </c:pt>
                <c:pt idx="6186">
                  <c:v>62</c:v>
                </c:pt>
                <c:pt idx="6187">
                  <c:v>62</c:v>
                </c:pt>
                <c:pt idx="6188">
                  <c:v>62</c:v>
                </c:pt>
                <c:pt idx="6189">
                  <c:v>62</c:v>
                </c:pt>
                <c:pt idx="6190">
                  <c:v>62</c:v>
                </c:pt>
                <c:pt idx="6191">
                  <c:v>62</c:v>
                </c:pt>
                <c:pt idx="6192">
                  <c:v>62</c:v>
                </c:pt>
                <c:pt idx="6193">
                  <c:v>62</c:v>
                </c:pt>
                <c:pt idx="6194">
                  <c:v>62</c:v>
                </c:pt>
                <c:pt idx="6195">
                  <c:v>62</c:v>
                </c:pt>
                <c:pt idx="6196">
                  <c:v>62</c:v>
                </c:pt>
                <c:pt idx="6197">
                  <c:v>62</c:v>
                </c:pt>
                <c:pt idx="6198">
                  <c:v>62</c:v>
                </c:pt>
                <c:pt idx="6199">
                  <c:v>62</c:v>
                </c:pt>
                <c:pt idx="6200">
                  <c:v>62</c:v>
                </c:pt>
                <c:pt idx="6201">
                  <c:v>62</c:v>
                </c:pt>
                <c:pt idx="6202">
                  <c:v>62</c:v>
                </c:pt>
                <c:pt idx="6203">
                  <c:v>62</c:v>
                </c:pt>
                <c:pt idx="6204">
                  <c:v>62</c:v>
                </c:pt>
                <c:pt idx="6205">
                  <c:v>62</c:v>
                </c:pt>
                <c:pt idx="6206">
                  <c:v>62</c:v>
                </c:pt>
                <c:pt idx="6207">
                  <c:v>62</c:v>
                </c:pt>
                <c:pt idx="6208">
                  <c:v>62</c:v>
                </c:pt>
                <c:pt idx="6209">
                  <c:v>62</c:v>
                </c:pt>
                <c:pt idx="6210">
                  <c:v>62</c:v>
                </c:pt>
                <c:pt idx="6211">
                  <c:v>62</c:v>
                </c:pt>
                <c:pt idx="6212">
                  <c:v>62</c:v>
                </c:pt>
                <c:pt idx="6213">
                  <c:v>62</c:v>
                </c:pt>
                <c:pt idx="6214">
                  <c:v>62</c:v>
                </c:pt>
                <c:pt idx="6215">
                  <c:v>62</c:v>
                </c:pt>
                <c:pt idx="6216">
                  <c:v>62</c:v>
                </c:pt>
                <c:pt idx="6217">
                  <c:v>62</c:v>
                </c:pt>
                <c:pt idx="6218">
                  <c:v>62</c:v>
                </c:pt>
                <c:pt idx="6219">
                  <c:v>62</c:v>
                </c:pt>
                <c:pt idx="6220">
                  <c:v>62</c:v>
                </c:pt>
                <c:pt idx="6221">
                  <c:v>62</c:v>
                </c:pt>
                <c:pt idx="6222">
                  <c:v>62</c:v>
                </c:pt>
                <c:pt idx="6223">
                  <c:v>62</c:v>
                </c:pt>
                <c:pt idx="6224">
                  <c:v>62</c:v>
                </c:pt>
                <c:pt idx="6225">
                  <c:v>62</c:v>
                </c:pt>
                <c:pt idx="6226">
                  <c:v>62</c:v>
                </c:pt>
                <c:pt idx="6227">
                  <c:v>62</c:v>
                </c:pt>
                <c:pt idx="6228">
                  <c:v>62</c:v>
                </c:pt>
                <c:pt idx="6229">
                  <c:v>62</c:v>
                </c:pt>
                <c:pt idx="6230">
                  <c:v>62</c:v>
                </c:pt>
                <c:pt idx="6231">
                  <c:v>62</c:v>
                </c:pt>
                <c:pt idx="6232">
                  <c:v>62</c:v>
                </c:pt>
                <c:pt idx="6233">
                  <c:v>61</c:v>
                </c:pt>
                <c:pt idx="6234">
                  <c:v>61</c:v>
                </c:pt>
                <c:pt idx="6235">
                  <c:v>61</c:v>
                </c:pt>
                <c:pt idx="6236">
                  <c:v>61</c:v>
                </c:pt>
                <c:pt idx="6237">
                  <c:v>61</c:v>
                </c:pt>
                <c:pt idx="6238">
                  <c:v>61</c:v>
                </c:pt>
                <c:pt idx="6239">
                  <c:v>61</c:v>
                </c:pt>
                <c:pt idx="6240">
                  <c:v>61</c:v>
                </c:pt>
                <c:pt idx="6241">
                  <c:v>61</c:v>
                </c:pt>
                <c:pt idx="6242">
                  <c:v>61</c:v>
                </c:pt>
                <c:pt idx="6243">
                  <c:v>61</c:v>
                </c:pt>
                <c:pt idx="6244">
                  <c:v>61</c:v>
                </c:pt>
                <c:pt idx="6245">
                  <c:v>61</c:v>
                </c:pt>
                <c:pt idx="6246">
                  <c:v>61</c:v>
                </c:pt>
                <c:pt idx="6247">
                  <c:v>61</c:v>
                </c:pt>
                <c:pt idx="6248">
                  <c:v>61</c:v>
                </c:pt>
                <c:pt idx="6249">
                  <c:v>61</c:v>
                </c:pt>
                <c:pt idx="6250">
                  <c:v>61</c:v>
                </c:pt>
                <c:pt idx="6251">
                  <c:v>61</c:v>
                </c:pt>
                <c:pt idx="6252">
                  <c:v>61</c:v>
                </c:pt>
                <c:pt idx="6253">
                  <c:v>62</c:v>
                </c:pt>
                <c:pt idx="6254">
                  <c:v>62</c:v>
                </c:pt>
                <c:pt idx="6255">
                  <c:v>62</c:v>
                </c:pt>
                <c:pt idx="6256">
                  <c:v>62</c:v>
                </c:pt>
                <c:pt idx="6257">
                  <c:v>62</c:v>
                </c:pt>
                <c:pt idx="6258">
                  <c:v>62</c:v>
                </c:pt>
                <c:pt idx="6259">
                  <c:v>62</c:v>
                </c:pt>
                <c:pt idx="6260">
                  <c:v>62</c:v>
                </c:pt>
                <c:pt idx="6261">
                  <c:v>62</c:v>
                </c:pt>
                <c:pt idx="6262">
                  <c:v>62</c:v>
                </c:pt>
                <c:pt idx="6263">
                  <c:v>62</c:v>
                </c:pt>
                <c:pt idx="6264">
                  <c:v>62</c:v>
                </c:pt>
                <c:pt idx="6265">
                  <c:v>62</c:v>
                </c:pt>
                <c:pt idx="6266">
                  <c:v>62</c:v>
                </c:pt>
                <c:pt idx="6267">
                  <c:v>62</c:v>
                </c:pt>
                <c:pt idx="6268">
                  <c:v>62</c:v>
                </c:pt>
                <c:pt idx="6269">
                  <c:v>62</c:v>
                </c:pt>
                <c:pt idx="6270">
                  <c:v>62</c:v>
                </c:pt>
                <c:pt idx="6271">
                  <c:v>62</c:v>
                </c:pt>
                <c:pt idx="6272">
                  <c:v>62</c:v>
                </c:pt>
                <c:pt idx="6273">
                  <c:v>63</c:v>
                </c:pt>
                <c:pt idx="6274">
                  <c:v>63</c:v>
                </c:pt>
                <c:pt idx="6275">
                  <c:v>63</c:v>
                </c:pt>
                <c:pt idx="6276">
                  <c:v>63</c:v>
                </c:pt>
                <c:pt idx="6277">
                  <c:v>63</c:v>
                </c:pt>
                <c:pt idx="6278">
                  <c:v>63</c:v>
                </c:pt>
                <c:pt idx="6279">
                  <c:v>63</c:v>
                </c:pt>
                <c:pt idx="6280">
                  <c:v>63</c:v>
                </c:pt>
                <c:pt idx="6281">
                  <c:v>63</c:v>
                </c:pt>
                <c:pt idx="6282">
                  <c:v>63</c:v>
                </c:pt>
                <c:pt idx="6283">
                  <c:v>63</c:v>
                </c:pt>
                <c:pt idx="6284">
                  <c:v>63</c:v>
                </c:pt>
                <c:pt idx="6285">
                  <c:v>63</c:v>
                </c:pt>
                <c:pt idx="6286">
                  <c:v>63</c:v>
                </c:pt>
                <c:pt idx="6287">
                  <c:v>63</c:v>
                </c:pt>
                <c:pt idx="6288">
                  <c:v>63</c:v>
                </c:pt>
                <c:pt idx="6289">
                  <c:v>63</c:v>
                </c:pt>
                <c:pt idx="6290">
                  <c:v>63</c:v>
                </c:pt>
                <c:pt idx="6291">
                  <c:v>63</c:v>
                </c:pt>
                <c:pt idx="6292">
                  <c:v>63</c:v>
                </c:pt>
                <c:pt idx="6293">
                  <c:v>62</c:v>
                </c:pt>
                <c:pt idx="6294">
                  <c:v>62</c:v>
                </c:pt>
                <c:pt idx="6295">
                  <c:v>62</c:v>
                </c:pt>
                <c:pt idx="6296">
                  <c:v>62</c:v>
                </c:pt>
                <c:pt idx="6297">
                  <c:v>62</c:v>
                </c:pt>
                <c:pt idx="6298">
                  <c:v>62</c:v>
                </c:pt>
                <c:pt idx="6299">
                  <c:v>62</c:v>
                </c:pt>
                <c:pt idx="6300">
                  <c:v>62</c:v>
                </c:pt>
                <c:pt idx="6301">
                  <c:v>62</c:v>
                </c:pt>
                <c:pt idx="6302">
                  <c:v>62</c:v>
                </c:pt>
                <c:pt idx="6303">
                  <c:v>60</c:v>
                </c:pt>
                <c:pt idx="6304">
                  <c:v>60</c:v>
                </c:pt>
                <c:pt idx="6305">
                  <c:v>60</c:v>
                </c:pt>
                <c:pt idx="6306">
                  <c:v>60</c:v>
                </c:pt>
                <c:pt idx="6307">
                  <c:v>60</c:v>
                </c:pt>
                <c:pt idx="6308">
                  <c:v>60</c:v>
                </c:pt>
                <c:pt idx="6309">
                  <c:v>60</c:v>
                </c:pt>
                <c:pt idx="6310">
                  <c:v>60</c:v>
                </c:pt>
                <c:pt idx="6311">
                  <c:v>60</c:v>
                </c:pt>
                <c:pt idx="6312">
                  <c:v>60</c:v>
                </c:pt>
                <c:pt idx="6313">
                  <c:v>59</c:v>
                </c:pt>
                <c:pt idx="6314">
                  <c:v>59</c:v>
                </c:pt>
                <c:pt idx="6315">
                  <c:v>59</c:v>
                </c:pt>
                <c:pt idx="6316">
                  <c:v>59</c:v>
                </c:pt>
                <c:pt idx="6317">
                  <c:v>59</c:v>
                </c:pt>
                <c:pt idx="6318">
                  <c:v>59</c:v>
                </c:pt>
                <c:pt idx="6319">
                  <c:v>59</c:v>
                </c:pt>
                <c:pt idx="6320">
                  <c:v>59</c:v>
                </c:pt>
                <c:pt idx="6321">
                  <c:v>59</c:v>
                </c:pt>
                <c:pt idx="6322">
                  <c:v>59</c:v>
                </c:pt>
                <c:pt idx="6323">
                  <c:v>58</c:v>
                </c:pt>
                <c:pt idx="6324">
                  <c:v>58</c:v>
                </c:pt>
                <c:pt idx="6325">
                  <c:v>58</c:v>
                </c:pt>
                <c:pt idx="6326">
                  <c:v>58</c:v>
                </c:pt>
                <c:pt idx="6327">
                  <c:v>58</c:v>
                </c:pt>
                <c:pt idx="6328">
                  <c:v>58</c:v>
                </c:pt>
                <c:pt idx="6329">
                  <c:v>58</c:v>
                </c:pt>
                <c:pt idx="6330">
                  <c:v>58</c:v>
                </c:pt>
                <c:pt idx="6331">
                  <c:v>58</c:v>
                </c:pt>
                <c:pt idx="6332">
                  <c:v>58</c:v>
                </c:pt>
                <c:pt idx="6333">
                  <c:v>58</c:v>
                </c:pt>
                <c:pt idx="6334">
                  <c:v>58</c:v>
                </c:pt>
                <c:pt idx="6335">
                  <c:v>58</c:v>
                </c:pt>
                <c:pt idx="6336">
                  <c:v>58</c:v>
                </c:pt>
                <c:pt idx="6337">
                  <c:v>58</c:v>
                </c:pt>
                <c:pt idx="6338">
                  <c:v>58</c:v>
                </c:pt>
                <c:pt idx="6339">
                  <c:v>58</c:v>
                </c:pt>
                <c:pt idx="6340">
                  <c:v>58</c:v>
                </c:pt>
                <c:pt idx="6341">
                  <c:v>58</c:v>
                </c:pt>
                <c:pt idx="6342">
                  <c:v>58</c:v>
                </c:pt>
                <c:pt idx="6343">
                  <c:v>56</c:v>
                </c:pt>
                <c:pt idx="6344">
                  <c:v>56</c:v>
                </c:pt>
                <c:pt idx="6345">
                  <c:v>56</c:v>
                </c:pt>
                <c:pt idx="6346">
                  <c:v>56</c:v>
                </c:pt>
                <c:pt idx="6347">
                  <c:v>56</c:v>
                </c:pt>
                <c:pt idx="6348">
                  <c:v>56</c:v>
                </c:pt>
                <c:pt idx="6349">
                  <c:v>56</c:v>
                </c:pt>
                <c:pt idx="6350">
                  <c:v>56</c:v>
                </c:pt>
                <c:pt idx="6351">
                  <c:v>56</c:v>
                </c:pt>
                <c:pt idx="6352">
                  <c:v>56</c:v>
                </c:pt>
                <c:pt idx="6353">
                  <c:v>55</c:v>
                </c:pt>
                <c:pt idx="6354">
                  <c:v>55</c:v>
                </c:pt>
                <c:pt idx="6355">
                  <c:v>55</c:v>
                </c:pt>
                <c:pt idx="6356">
                  <c:v>55</c:v>
                </c:pt>
                <c:pt idx="6357">
                  <c:v>55</c:v>
                </c:pt>
                <c:pt idx="6358">
                  <c:v>55</c:v>
                </c:pt>
                <c:pt idx="6359">
                  <c:v>55</c:v>
                </c:pt>
                <c:pt idx="6360">
                  <c:v>55</c:v>
                </c:pt>
                <c:pt idx="6361">
                  <c:v>55</c:v>
                </c:pt>
                <c:pt idx="6362">
                  <c:v>55</c:v>
                </c:pt>
                <c:pt idx="6363">
                  <c:v>52</c:v>
                </c:pt>
                <c:pt idx="6364">
                  <c:v>52</c:v>
                </c:pt>
                <c:pt idx="6365">
                  <c:v>52</c:v>
                </c:pt>
                <c:pt idx="6366">
                  <c:v>52</c:v>
                </c:pt>
                <c:pt idx="6367">
                  <c:v>52</c:v>
                </c:pt>
                <c:pt idx="6368">
                  <c:v>52</c:v>
                </c:pt>
                <c:pt idx="6369">
                  <c:v>52</c:v>
                </c:pt>
                <c:pt idx="6370">
                  <c:v>52</c:v>
                </c:pt>
                <c:pt idx="6371">
                  <c:v>52</c:v>
                </c:pt>
                <c:pt idx="6372">
                  <c:v>52</c:v>
                </c:pt>
                <c:pt idx="6373">
                  <c:v>49</c:v>
                </c:pt>
                <c:pt idx="6374">
                  <c:v>49</c:v>
                </c:pt>
                <c:pt idx="6375">
                  <c:v>49</c:v>
                </c:pt>
                <c:pt idx="6376">
                  <c:v>49</c:v>
                </c:pt>
                <c:pt idx="6377">
                  <c:v>49</c:v>
                </c:pt>
                <c:pt idx="6378">
                  <c:v>49</c:v>
                </c:pt>
                <c:pt idx="6379">
                  <c:v>49</c:v>
                </c:pt>
                <c:pt idx="6380">
                  <c:v>49</c:v>
                </c:pt>
                <c:pt idx="6381">
                  <c:v>49</c:v>
                </c:pt>
                <c:pt idx="6382">
                  <c:v>49</c:v>
                </c:pt>
                <c:pt idx="6383">
                  <c:v>47</c:v>
                </c:pt>
                <c:pt idx="6384">
                  <c:v>47</c:v>
                </c:pt>
                <c:pt idx="6385">
                  <c:v>47</c:v>
                </c:pt>
                <c:pt idx="6386">
                  <c:v>47</c:v>
                </c:pt>
                <c:pt idx="6387">
                  <c:v>47</c:v>
                </c:pt>
                <c:pt idx="6388">
                  <c:v>47</c:v>
                </c:pt>
                <c:pt idx="6389">
                  <c:v>47</c:v>
                </c:pt>
                <c:pt idx="6390">
                  <c:v>47</c:v>
                </c:pt>
                <c:pt idx="6391">
                  <c:v>47</c:v>
                </c:pt>
                <c:pt idx="6392">
                  <c:v>47</c:v>
                </c:pt>
                <c:pt idx="6393">
                  <c:v>45</c:v>
                </c:pt>
                <c:pt idx="6394">
                  <c:v>45</c:v>
                </c:pt>
                <c:pt idx="6395">
                  <c:v>45</c:v>
                </c:pt>
                <c:pt idx="6396">
                  <c:v>45</c:v>
                </c:pt>
                <c:pt idx="6397">
                  <c:v>45</c:v>
                </c:pt>
                <c:pt idx="6398">
                  <c:v>45</c:v>
                </c:pt>
                <c:pt idx="6399">
                  <c:v>45</c:v>
                </c:pt>
                <c:pt idx="6400">
                  <c:v>45</c:v>
                </c:pt>
                <c:pt idx="6401">
                  <c:v>45</c:v>
                </c:pt>
                <c:pt idx="6402">
                  <c:v>45</c:v>
                </c:pt>
                <c:pt idx="6403">
                  <c:v>43</c:v>
                </c:pt>
                <c:pt idx="6404">
                  <c:v>43</c:v>
                </c:pt>
                <c:pt idx="6405">
                  <c:v>43</c:v>
                </c:pt>
                <c:pt idx="6406">
                  <c:v>43</c:v>
                </c:pt>
                <c:pt idx="6407">
                  <c:v>43</c:v>
                </c:pt>
                <c:pt idx="6408">
                  <c:v>43</c:v>
                </c:pt>
                <c:pt idx="6409">
                  <c:v>43</c:v>
                </c:pt>
                <c:pt idx="6410">
                  <c:v>43</c:v>
                </c:pt>
                <c:pt idx="6411">
                  <c:v>43</c:v>
                </c:pt>
                <c:pt idx="6412">
                  <c:v>43</c:v>
                </c:pt>
                <c:pt idx="6413">
                  <c:v>41</c:v>
                </c:pt>
                <c:pt idx="6414">
                  <c:v>41</c:v>
                </c:pt>
                <c:pt idx="6415">
                  <c:v>41</c:v>
                </c:pt>
                <c:pt idx="6416">
                  <c:v>41</c:v>
                </c:pt>
                <c:pt idx="6417">
                  <c:v>41</c:v>
                </c:pt>
                <c:pt idx="6418">
                  <c:v>41</c:v>
                </c:pt>
                <c:pt idx="6419">
                  <c:v>41</c:v>
                </c:pt>
                <c:pt idx="6420">
                  <c:v>41</c:v>
                </c:pt>
                <c:pt idx="6421">
                  <c:v>41</c:v>
                </c:pt>
                <c:pt idx="6422">
                  <c:v>41</c:v>
                </c:pt>
                <c:pt idx="6423">
                  <c:v>40</c:v>
                </c:pt>
                <c:pt idx="6424">
                  <c:v>40</c:v>
                </c:pt>
                <c:pt idx="6425">
                  <c:v>40</c:v>
                </c:pt>
                <c:pt idx="6426">
                  <c:v>40</c:v>
                </c:pt>
                <c:pt idx="6427">
                  <c:v>40</c:v>
                </c:pt>
                <c:pt idx="6428">
                  <c:v>40</c:v>
                </c:pt>
                <c:pt idx="6429">
                  <c:v>40</c:v>
                </c:pt>
                <c:pt idx="6430">
                  <c:v>40</c:v>
                </c:pt>
                <c:pt idx="6431">
                  <c:v>40</c:v>
                </c:pt>
                <c:pt idx="6432">
                  <c:v>40</c:v>
                </c:pt>
                <c:pt idx="6433">
                  <c:v>38</c:v>
                </c:pt>
                <c:pt idx="6434">
                  <c:v>38</c:v>
                </c:pt>
                <c:pt idx="6435">
                  <c:v>38</c:v>
                </c:pt>
                <c:pt idx="6436">
                  <c:v>38</c:v>
                </c:pt>
                <c:pt idx="6437">
                  <c:v>38</c:v>
                </c:pt>
                <c:pt idx="6438">
                  <c:v>38</c:v>
                </c:pt>
                <c:pt idx="6439">
                  <c:v>38</c:v>
                </c:pt>
                <c:pt idx="6440">
                  <c:v>38</c:v>
                </c:pt>
                <c:pt idx="6441">
                  <c:v>38</c:v>
                </c:pt>
                <c:pt idx="6442">
                  <c:v>38</c:v>
                </c:pt>
                <c:pt idx="6443">
                  <c:v>38</c:v>
                </c:pt>
                <c:pt idx="6444">
                  <c:v>38</c:v>
                </c:pt>
                <c:pt idx="6445">
                  <c:v>38</c:v>
                </c:pt>
                <c:pt idx="6446">
                  <c:v>38</c:v>
                </c:pt>
                <c:pt idx="6447">
                  <c:v>38</c:v>
                </c:pt>
                <c:pt idx="6448">
                  <c:v>38</c:v>
                </c:pt>
                <c:pt idx="6449">
                  <c:v>38</c:v>
                </c:pt>
                <c:pt idx="6450">
                  <c:v>38</c:v>
                </c:pt>
                <c:pt idx="6451">
                  <c:v>38</c:v>
                </c:pt>
                <c:pt idx="6452">
                  <c:v>38</c:v>
                </c:pt>
                <c:pt idx="6453">
                  <c:v>38</c:v>
                </c:pt>
                <c:pt idx="6454">
                  <c:v>38</c:v>
                </c:pt>
                <c:pt idx="6455">
                  <c:v>38</c:v>
                </c:pt>
                <c:pt idx="6456">
                  <c:v>38</c:v>
                </c:pt>
                <c:pt idx="6457">
                  <c:v>38</c:v>
                </c:pt>
                <c:pt idx="6458">
                  <c:v>38</c:v>
                </c:pt>
                <c:pt idx="6459">
                  <c:v>38</c:v>
                </c:pt>
                <c:pt idx="6460">
                  <c:v>38</c:v>
                </c:pt>
                <c:pt idx="6461">
                  <c:v>38</c:v>
                </c:pt>
                <c:pt idx="6462">
                  <c:v>38</c:v>
                </c:pt>
                <c:pt idx="6463">
                  <c:v>39</c:v>
                </c:pt>
                <c:pt idx="6464">
                  <c:v>39</c:v>
                </c:pt>
                <c:pt idx="6465">
                  <c:v>39</c:v>
                </c:pt>
                <c:pt idx="6466">
                  <c:v>39</c:v>
                </c:pt>
                <c:pt idx="6467">
                  <c:v>39</c:v>
                </c:pt>
                <c:pt idx="6468">
                  <c:v>39</c:v>
                </c:pt>
                <c:pt idx="6469">
                  <c:v>39</c:v>
                </c:pt>
                <c:pt idx="6470">
                  <c:v>39</c:v>
                </c:pt>
                <c:pt idx="6471">
                  <c:v>39</c:v>
                </c:pt>
                <c:pt idx="6472">
                  <c:v>39</c:v>
                </c:pt>
                <c:pt idx="6473">
                  <c:v>40</c:v>
                </c:pt>
                <c:pt idx="6474">
                  <c:v>40</c:v>
                </c:pt>
                <c:pt idx="6475">
                  <c:v>40</c:v>
                </c:pt>
                <c:pt idx="6476">
                  <c:v>40</c:v>
                </c:pt>
                <c:pt idx="6477">
                  <c:v>40</c:v>
                </c:pt>
                <c:pt idx="6478">
                  <c:v>40</c:v>
                </c:pt>
                <c:pt idx="6479">
                  <c:v>40</c:v>
                </c:pt>
                <c:pt idx="6480">
                  <c:v>40</c:v>
                </c:pt>
                <c:pt idx="6481">
                  <c:v>40</c:v>
                </c:pt>
                <c:pt idx="6482">
                  <c:v>40</c:v>
                </c:pt>
                <c:pt idx="6483">
                  <c:v>42</c:v>
                </c:pt>
                <c:pt idx="6484">
                  <c:v>42</c:v>
                </c:pt>
                <c:pt idx="6485">
                  <c:v>42</c:v>
                </c:pt>
                <c:pt idx="6486">
                  <c:v>42</c:v>
                </c:pt>
                <c:pt idx="6487">
                  <c:v>42</c:v>
                </c:pt>
                <c:pt idx="6488">
                  <c:v>42</c:v>
                </c:pt>
                <c:pt idx="6489">
                  <c:v>42</c:v>
                </c:pt>
                <c:pt idx="6490">
                  <c:v>42</c:v>
                </c:pt>
                <c:pt idx="6491">
                  <c:v>42</c:v>
                </c:pt>
                <c:pt idx="6492">
                  <c:v>42</c:v>
                </c:pt>
                <c:pt idx="6493">
                  <c:v>43</c:v>
                </c:pt>
                <c:pt idx="6494">
                  <c:v>43</c:v>
                </c:pt>
                <c:pt idx="6495">
                  <c:v>43</c:v>
                </c:pt>
                <c:pt idx="6496">
                  <c:v>43</c:v>
                </c:pt>
                <c:pt idx="6497">
                  <c:v>43</c:v>
                </c:pt>
                <c:pt idx="6498">
                  <c:v>43</c:v>
                </c:pt>
                <c:pt idx="6499">
                  <c:v>43</c:v>
                </c:pt>
                <c:pt idx="6500">
                  <c:v>43</c:v>
                </c:pt>
                <c:pt idx="6501">
                  <c:v>43</c:v>
                </c:pt>
                <c:pt idx="6502">
                  <c:v>43</c:v>
                </c:pt>
                <c:pt idx="6503">
                  <c:v>43</c:v>
                </c:pt>
                <c:pt idx="6504">
                  <c:v>43</c:v>
                </c:pt>
                <c:pt idx="6505">
                  <c:v>43</c:v>
                </c:pt>
                <c:pt idx="6506">
                  <c:v>43</c:v>
                </c:pt>
                <c:pt idx="6507">
                  <c:v>43</c:v>
                </c:pt>
                <c:pt idx="6508">
                  <c:v>43</c:v>
                </c:pt>
                <c:pt idx="6509">
                  <c:v>43</c:v>
                </c:pt>
                <c:pt idx="6510">
                  <c:v>43</c:v>
                </c:pt>
                <c:pt idx="6511">
                  <c:v>43</c:v>
                </c:pt>
                <c:pt idx="6512">
                  <c:v>43</c:v>
                </c:pt>
                <c:pt idx="6513">
                  <c:v>44</c:v>
                </c:pt>
                <c:pt idx="6514">
                  <c:v>44</c:v>
                </c:pt>
                <c:pt idx="6515">
                  <c:v>44</c:v>
                </c:pt>
                <c:pt idx="6516">
                  <c:v>44</c:v>
                </c:pt>
                <c:pt idx="6517">
                  <c:v>44</c:v>
                </c:pt>
                <c:pt idx="6518">
                  <c:v>44</c:v>
                </c:pt>
                <c:pt idx="6519">
                  <c:v>44</c:v>
                </c:pt>
                <c:pt idx="6520">
                  <c:v>44</c:v>
                </c:pt>
                <c:pt idx="6521">
                  <c:v>44</c:v>
                </c:pt>
                <c:pt idx="6522">
                  <c:v>44</c:v>
                </c:pt>
                <c:pt idx="6523">
                  <c:v>43</c:v>
                </c:pt>
                <c:pt idx="6524">
                  <c:v>43</c:v>
                </c:pt>
                <c:pt idx="6525">
                  <c:v>43</c:v>
                </c:pt>
                <c:pt idx="6526">
                  <c:v>43</c:v>
                </c:pt>
                <c:pt idx="6527">
                  <c:v>43</c:v>
                </c:pt>
                <c:pt idx="6528">
                  <c:v>43</c:v>
                </c:pt>
                <c:pt idx="6529">
                  <c:v>43</c:v>
                </c:pt>
                <c:pt idx="6530">
                  <c:v>43</c:v>
                </c:pt>
                <c:pt idx="6531">
                  <c:v>43</c:v>
                </c:pt>
                <c:pt idx="6532">
                  <c:v>43</c:v>
                </c:pt>
                <c:pt idx="6533">
                  <c:v>43</c:v>
                </c:pt>
                <c:pt idx="6534">
                  <c:v>43</c:v>
                </c:pt>
                <c:pt idx="6535">
                  <c:v>43</c:v>
                </c:pt>
                <c:pt idx="6536">
                  <c:v>43</c:v>
                </c:pt>
                <c:pt idx="6537">
                  <c:v>43</c:v>
                </c:pt>
                <c:pt idx="6538">
                  <c:v>43</c:v>
                </c:pt>
                <c:pt idx="6539">
                  <c:v>43</c:v>
                </c:pt>
                <c:pt idx="6540">
                  <c:v>43</c:v>
                </c:pt>
                <c:pt idx="6541">
                  <c:v>43</c:v>
                </c:pt>
                <c:pt idx="6542">
                  <c:v>43</c:v>
                </c:pt>
                <c:pt idx="6543">
                  <c:v>44</c:v>
                </c:pt>
                <c:pt idx="6544">
                  <c:v>44</c:v>
                </c:pt>
                <c:pt idx="6545">
                  <c:v>44</c:v>
                </c:pt>
                <c:pt idx="6546">
                  <c:v>44</c:v>
                </c:pt>
                <c:pt idx="6547">
                  <c:v>44</c:v>
                </c:pt>
                <c:pt idx="6548">
                  <c:v>44</c:v>
                </c:pt>
                <c:pt idx="6549">
                  <c:v>44</c:v>
                </c:pt>
                <c:pt idx="6550">
                  <c:v>44</c:v>
                </c:pt>
                <c:pt idx="6551">
                  <c:v>44</c:v>
                </c:pt>
                <c:pt idx="6552">
                  <c:v>44</c:v>
                </c:pt>
                <c:pt idx="6553">
                  <c:v>44</c:v>
                </c:pt>
                <c:pt idx="6554">
                  <c:v>44</c:v>
                </c:pt>
                <c:pt idx="6555">
                  <c:v>44</c:v>
                </c:pt>
                <c:pt idx="6556">
                  <c:v>44</c:v>
                </c:pt>
                <c:pt idx="6557">
                  <c:v>44</c:v>
                </c:pt>
                <c:pt idx="6558">
                  <c:v>44</c:v>
                </c:pt>
                <c:pt idx="6559">
                  <c:v>44</c:v>
                </c:pt>
                <c:pt idx="6560">
                  <c:v>44</c:v>
                </c:pt>
                <c:pt idx="6561">
                  <c:v>44</c:v>
                </c:pt>
                <c:pt idx="6562">
                  <c:v>44</c:v>
                </c:pt>
                <c:pt idx="6563">
                  <c:v>46</c:v>
                </c:pt>
                <c:pt idx="6564">
                  <c:v>46</c:v>
                </c:pt>
                <c:pt idx="6565">
                  <c:v>46</c:v>
                </c:pt>
                <c:pt idx="6566">
                  <c:v>46</c:v>
                </c:pt>
                <c:pt idx="6567">
                  <c:v>46</c:v>
                </c:pt>
                <c:pt idx="6568">
                  <c:v>46</c:v>
                </c:pt>
                <c:pt idx="6569">
                  <c:v>46</c:v>
                </c:pt>
                <c:pt idx="6570">
                  <c:v>46</c:v>
                </c:pt>
                <c:pt idx="6571">
                  <c:v>46</c:v>
                </c:pt>
                <c:pt idx="6572">
                  <c:v>46</c:v>
                </c:pt>
                <c:pt idx="6573">
                  <c:v>49</c:v>
                </c:pt>
                <c:pt idx="6574">
                  <c:v>49</c:v>
                </c:pt>
                <c:pt idx="6575">
                  <c:v>49</c:v>
                </c:pt>
                <c:pt idx="6576">
                  <c:v>49</c:v>
                </c:pt>
                <c:pt idx="6577">
                  <c:v>49</c:v>
                </c:pt>
                <c:pt idx="6578">
                  <c:v>49</c:v>
                </c:pt>
                <c:pt idx="6579">
                  <c:v>49</c:v>
                </c:pt>
                <c:pt idx="6580">
                  <c:v>49</c:v>
                </c:pt>
                <c:pt idx="6581">
                  <c:v>49</c:v>
                </c:pt>
                <c:pt idx="6582">
                  <c:v>49</c:v>
                </c:pt>
                <c:pt idx="6583">
                  <c:v>51</c:v>
                </c:pt>
                <c:pt idx="6584">
                  <c:v>51</c:v>
                </c:pt>
                <c:pt idx="6585">
                  <c:v>51</c:v>
                </c:pt>
                <c:pt idx="6586">
                  <c:v>51</c:v>
                </c:pt>
                <c:pt idx="6587">
                  <c:v>51</c:v>
                </c:pt>
                <c:pt idx="6588">
                  <c:v>51</c:v>
                </c:pt>
                <c:pt idx="6589">
                  <c:v>51</c:v>
                </c:pt>
                <c:pt idx="6590">
                  <c:v>51</c:v>
                </c:pt>
                <c:pt idx="6591">
                  <c:v>51</c:v>
                </c:pt>
                <c:pt idx="6592">
                  <c:v>51</c:v>
                </c:pt>
                <c:pt idx="6593">
                  <c:v>53</c:v>
                </c:pt>
                <c:pt idx="6594">
                  <c:v>53</c:v>
                </c:pt>
                <c:pt idx="6595">
                  <c:v>53</c:v>
                </c:pt>
                <c:pt idx="6596">
                  <c:v>53</c:v>
                </c:pt>
                <c:pt idx="6597">
                  <c:v>53</c:v>
                </c:pt>
                <c:pt idx="6598">
                  <c:v>53</c:v>
                </c:pt>
                <c:pt idx="6599">
                  <c:v>53</c:v>
                </c:pt>
                <c:pt idx="6600">
                  <c:v>53</c:v>
                </c:pt>
                <c:pt idx="6601">
                  <c:v>53</c:v>
                </c:pt>
                <c:pt idx="6602">
                  <c:v>53</c:v>
                </c:pt>
                <c:pt idx="6603">
                  <c:v>55</c:v>
                </c:pt>
                <c:pt idx="6604">
                  <c:v>55</c:v>
                </c:pt>
                <c:pt idx="6605">
                  <c:v>55</c:v>
                </c:pt>
                <c:pt idx="6606">
                  <c:v>55</c:v>
                </c:pt>
                <c:pt idx="6607">
                  <c:v>55</c:v>
                </c:pt>
                <c:pt idx="6608">
                  <c:v>55</c:v>
                </c:pt>
                <c:pt idx="6609">
                  <c:v>55</c:v>
                </c:pt>
                <c:pt idx="6610">
                  <c:v>55</c:v>
                </c:pt>
                <c:pt idx="6611">
                  <c:v>55</c:v>
                </c:pt>
                <c:pt idx="6612">
                  <c:v>55</c:v>
                </c:pt>
                <c:pt idx="6613">
                  <c:v>59</c:v>
                </c:pt>
                <c:pt idx="6614">
                  <c:v>59</c:v>
                </c:pt>
                <c:pt idx="6615">
                  <c:v>59</c:v>
                </c:pt>
                <c:pt idx="6616">
                  <c:v>59</c:v>
                </c:pt>
                <c:pt idx="6617">
                  <c:v>59</c:v>
                </c:pt>
                <c:pt idx="6618">
                  <c:v>59</c:v>
                </c:pt>
                <c:pt idx="6619">
                  <c:v>59</c:v>
                </c:pt>
                <c:pt idx="6620">
                  <c:v>59</c:v>
                </c:pt>
                <c:pt idx="6621">
                  <c:v>59</c:v>
                </c:pt>
                <c:pt idx="6622">
                  <c:v>59</c:v>
                </c:pt>
                <c:pt idx="6623">
                  <c:v>63</c:v>
                </c:pt>
                <c:pt idx="6624">
                  <c:v>63</c:v>
                </c:pt>
                <c:pt idx="6625">
                  <c:v>63</c:v>
                </c:pt>
                <c:pt idx="6626">
                  <c:v>63</c:v>
                </c:pt>
                <c:pt idx="6627">
                  <c:v>63</c:v>
                </c:pt>
                <c:pt idx="6628">
                  <c:v>63</c:v>
                </c:pt>
                <c:pt idx="6629">
                  <c:v>63</c:v>
                </c:pt>
                <c:pt idx="6630">
                  <c:v>63</c:v>
                </c:pt>
                <c:pt idx="6631">
                  <c:v>63</c:v>
                </c:pt>
                <c:pt idx="6632">
                  <c:v>63</c:v>
                </c:pt>
                <c:pt idx="6633">
                  <c:v>65</c:v>
                </c:pt>
                <c:pt idx="6634">
                  <c:v>65</c:v>
                </c:pt>
                <c:pt idx="6635">
                  <c:v>65</c:v>
                </c:pt>
                <c:pt idx="6636">
                  <c:v>65</c:v>
                </c:pt>
                <c:pt idx="6637">
                  <c:v>65</c:v>
                </c:pt>
                <c:pt idx="6638">
                  <c:v>65</c:v>
                </c:pt>
                <c:pt idx="6639">
                  <c:v>65</c:v>
                </c:pt>
                <c:pt idx="6640">
                  <c:v>65</c:v>
                </c:pt>
                <c:pt idx="6641">
                  <c:v>65</c:v>
                </c:pt>
                <c:pt idx="6642">
                  <c:v>65</c:v>
                </c:pt>
                <c:pt idx="6643">
                  <c:v>66</c:v>
                </c:pt>
                <c:pt idx="6644">
                  <c:v>66</c:v>
                </c:pt>
                <c:pt idx="6645">
                  <c:v>66</c:v>
                </c:pt>
                <c:pt idx="6646">
                  <c:v>66</c:v>
                </c:pt>
                <c:pt idx="6647">
                  <c:v>66</c:v>
                </c:pt>
                <c:pt idx="6648">
                  <c:v>66</c:v>
                </c:pt>
                <c:pt idx="6649">
                  <c:v>66</c:v>
                </c:pt>
                <c:pt idx="6650">
                  <c:v>66</c:v>
                </c:pt>
                <c:pt idx="6651">
                  <c:v>66</c:v>
                </c:pt>
                <c:pt idx="6652">
                  <c:v>66</c:v>
                </c:pt>
                <c:pt idx="6653">
                  <c:v>67</c:v>
                </c:pt>
                <c:pt idx="6654">
                  <c:v>67</c:v>
                </c:pt>
                <c:pt idx="6655">
                  <c:v>67</c:v>
                </c:pt>
                <c:pt idx="6656">
                  <c:v>67</c:v>
                </c:pt>
                <c:pt idx="6657">
                  <c:v>67</c:v>
                </c:pt>
                <c:pt idx="6658">
                  <c:v>67</c:v>
                </c:pt>
                <c:pt idx="6659">
                  <c:v>67</c:v>
                </c:pt>
                <c:pt idx="6660">
                  <c:v>67</c:v>
                </c:pt>
                <c:pt idx="6661">
                  <c:v>67</c:v>
                </c:pt>
                <c:pt idx="6662">
                  <c:v>67</c:v>
                </c:pt>
                <c:pt idx="6663">
                  <c:v>68</c:v>
                </c:pt>
                <c:pt idx="6664">
                  <c:v>68</c:v>
                </c:pt>
                <c:pt idx="6665">
                  <c:v>68</c:v>
                </c:pt>
                <c:pt idx="6666">
                  <c:v>68</c:v>
                </c:pt>
                <c:pt idx="6667">
                  <c:v>68</c:v>
                </c:pt>
                <c:pt idx="6668">
                  <c:v>68</c:v>
                </c:pt>
                <c:pt idx="6669">
                  <c:v>68</c:v>
                </c:pt>
                <c:pt idx="6670">
                  <c:v>68</c:v>
                </c:pt>
                <c:pt idx="6671">
                  <c:v>68</c:v>
                </c:pt>
                <c:pt idx="6672">
                  <c:v>68</c:v>
                </c:pt>
                <c:pt idx="6673">
                  <c:v>67</c:v>
                </c:pt>
                <c:pt idx="6674">
                  <c:v>67</c:v>
                </c:pt>
                <c:pt idx="6675">
                  <c:v>67</c:v>
                </c:pt>
                <c:pt idx="6676">
                  <c:v>67</c:v>
                </c:pt>
                <c:pt idx="6677">
                  <c:v>67</c:v>
                </c:pt>
                <c:pt idx="6678">
                  <c:v>67</c:v>
                </c:pt>
                <c:pt idx="6679">
                  <c:v>67</c:v>
                </c:pt>
                <c:pt idx="6680">
                  <c:v>67</c:v>
                </c:pt>
                <c:pt idx="6681">
                  <c:v>67</c:v>
                </c:pt>
                <c:pt idx="6682">
                  <c:v>67</c:v>
                </c:pt>
                <c:pt idx="6683">
                  <c:v>68</c:v>
                </c:pt>
                <c:pt idx="6684">
                  <c:v>68</c:v>
                </c:pt>
                <c:pt idx="6685">
                  <c:v>68</c:v>
                </c:pt>
                <c:pt idx="6686">
                  <c:v>68</c:v>
                </c:pt>
                <c:pt idx="6687">
                  <c:v>68</c:v>
                </c:pt>
                <c:pt idx="6688">
                  <c:v>68</c:v>
                </c:pt>
                <c:pt idx="6689">
                  <c:v>68</c:v>
                </c:pt>
                <c:pt idx="6690">
                  <c:v>68</c:v>
                </c:pt>
                <c:pt idx="6691">
                  <c:v>68</c:v>
                </c:pt>
                <c:pt idx="6692">
                  <c:v>68</c:v>
                </c:pt>
                <c:pt idx="6693">
                  <c:v>70</c:v>
                </c:pt>
                <c:pt idx="6694">
                  <c:v>70</c:v>
                </c:pt>
                <c:pt idx="6695">
                  <c:v>70</c:v>
                </c:pt>
                <c:pt idx="6696">
                  <c:v>70</c:v>
                </c:pt>
                <c:pt idx="6697">
                  <c:v>70</c:v>
                </c:pt>
                <c:pt idx="6698">
                  <c:v>70</c:v>
                </c:pt>
                <c:pt idx="6699">
                  <c:v>70</c:v>
                </c:pt>
                <c:pt idx="6700">
                  <c:v>70</c:v>
                </c:pt>
                <c:pt idx="6701">
                  <c:v>70</c:v>
                </c:pt>
                <c:pt idx="6702">
                  <c:v>70</c:v>
                </c:pt>
                <c:pt idx="6703">
                  <c:v>73</c:v>
                </c:pt>
                <c:pt idx="6704">
                  <c:v>73</c:v>
                </c:pt>
                <c:pt idx="6705">
                  <c:v>73</c:v>
                </c:pt>
                <c:pt idx="6706">
                  <c:v>73</c:v>
                </c:pt>
                <c:pt idx="6707">
                  <c:v>73</c:v>
                </c:pt>
                <c:pt idx="6708">
                  <c:v>73</c:v>
                </c:pt>
                <c:pt idx="6709">
                  <c:v>73</c:v>
                </c:pt>
                <c:pt idx="6710">
                  <c:v>73</c:v>
                </c:pt>
                <c:pt idx="6711">
                  <c:v>73</c:v>
                </c:pt>
                <c:pt idx="6712">
                  <c:v>73</c:v>
                </c:pt>
                <c:pt idx="6713">
                  <c:v>73</c:v>
                </c:pt>
                <c:pt idx="6714">
                  <c:v>73</c:v>
                </c:pt>
                <c:pt idx="6715">
                  <c:v>73</c:v>
                </c:pt>
                <c:pt idx="6716">
                  <c:v>73</c:v>
                </c:pt>
                <c:pt idx="6717">
                  <c:v>73</c:v>
                </c:pt>
                <c:pt idx="6718">
                  <c:v>73</c:v>
                </c:pt>
                <c:pt idx="6719">
                  <c:v>73</c:v>
                </c:pt>
                <c:pt idx="6720">
                  <c:v>73</c:v>
                </c:pt>
                <c:pt idx="6721">
                  <c:v>73</c:v>
                </c:pt>
                <c:pt idx="6722">
                  <c:v>73</c:v>
                </c:pt>
                <c:pt idx="6723">
                  <c:v>73</c:v>
                </c:pt>
                <c:pt idx="6724">
                  <c:v>73</c:v>
                </c:pt>
                <c:pt idx="6725">
                  <c:v>73</c:v>
                </c:pt>
                <c:pt idx="6726">
                  <c:v>73</c:v>
                </c:pt>
                <c:pt idx="6727">
                  <c:v>73</c:v>
                </c:pt>
                <c:pt idx="6728">
                  <c:v>73</c:v>
                </c:pt>
                <c:pt idx="6729">
                  <c:v>73</c:v>
                </c:pt>
                <c:pt idx="6730">
                  <c:v>73</c:v>
                </c:pt>
                <c:pt idx="6731">
                  <c:v>73</c:v>
                </c:pt>
                <c:pt idx="6732">
                  <c:v>73</c:v>
                </c:pt>
                <c:pt idx="6733">
                  <c:v>74</c:v>
                </c:pt>
                <c:pt idx="6734">
                  <c:v>74</c:v>
                </c:pt>
                <c:pt idx="6735">
                  <c:v>74</c:v>
                </c:pt>
                <c:pt idx="6736">
                  <c:v>74</c:v>
                </c:pt>
                <c:pt idx="6737">
                  <c:v>74</c:v>
                </c:pt>
                <c:pt idx="6738">
                  <c:v>74</c:v>
                </c:pt>
                <c:pt idx="6739">
                  <c:v>74</c:v>
                </c:pt>
                <c:pt idx="6740">
                  <c:v>74</c:v>
                </c:pt>
                <c:pt idx="6741">
                  <c:v>74</c:v>
                </c:pt>
                <c:pt idx="6742">
                  <c:v>74</c:v>
                </c:pt>
                <c:pt idx="6743">
                  <c:v>74</c:v>
                </c:pt>
                <c:pt idx="6744">
                  <c:v>74</c:v>
                </c:pt>
                <c:pt idx="6745">
                  <c:v>74</c:v>
                </c:pt>
                <c:pt idx="6746">
                  <c:v>74</c:v>
                </c:pt>
                <c:pt idx="6747">
                  <c:v>74</c:v>
                </c:pt>
                <c:pt idx="6748">
                  <c:v>74</c:v>
                </c:pt>
                <c:pt idx="6749">
                  <c:v>74</c:v>
                </c:pt>
                <c:pt idx="6750">
                  <c:v>74</c:v>
                </c:pt>
                <c:pt idx="6751">
                  <c:v>74</c:v>
                </c:pt>
                <c:pt idx="6752">
                  <c:v>74</c:v>
                </c:pt>
                <c:pt idx="6753">
                  <c:v>74</c:v>
                </c:pt>
                <c:pt idx="6754">
                  <c:v>74</c:v>
                </c:pt>
                <c:pt idx="6755">
                  <c:v>74</c:v>
                </c:pt>
                <c:pt idx="6756">
                  <c:v>74</c:v>
                </c:pt>
                <c:pt idx="6757">
                  <c:v>74</c:v>
                </c:pt>
                <c:pt idx="6758">
                  <c:v>74</c:v>
                </c:pt>
                <c:pt idx="6759">
                  <c:v>74</c:v>
                </c:pt>
                <c:pt idx="6760">
                  <c:v>74</c:v>
                </c:pt>
                <c:pt idx="6761">
                  <c:v>74</c:v>
                </c:pt>
                <c:pt idx="6762">
                  <c:v>74</c:v>
                </c:pt>
                <c:pt idx="6763">
                  <c:v>74</c:v>
                </c:pt>
                <c:pt idx="6764">
                  <c:v>74</c:v>
                </c:pt>
                <c:pt idx="6765">
                  <c:v>74</c:v>
                </c:pt>
                <c:pt idx="6766">
                  <c:v>74</c:v>
                </c:pt>
                <c:pt idx="6767">
                  <c:v>74</c:v>
                </c:pt>
                <c:pt idx="6768">
                  <c:v>74</c:v>
                </c:pt>
                <c:pt idx="6769">
                  <c:v>74</c:v>
                </c:pt>
                <c:pt idx="6770">
                  <c:v>74</c:v>
                </c:pt>
                <c:pt idx="6771">
                  <c:v>74</c:v>
                </c:pt>
                <c:pt idx="6772">
                  <c:v>74</c:v>
                </c:pt>
                <c:pt idx="6773">
                  <c:v>72</c:v>
                </c:pt>
                <c:pt idx="6774">
                  <c:v>72</c:v>
                </c:pt>
                <c:pt idx="6775">
                  <c:v>72</c:v>
                </c:pt>
                <c:pt idx="6776">
                  <c:v>72</c:v>
                </c:pt>
                <c:pt idx="6777">
                  <c:v>72</c:v>
                </c:pt>
                <c:pt idx="6778">
                  <c:v>72</c:v>
                </c:pt>
                <c:pt idx="6779">
                  <c:v>72</c:v>
                </c:pt>
                <c:pt idx="6780">
                  <c:v>72</c:v>
                </c:pt>
                <c:pt idx="6781">
                  <c:v>72</c:v>
                </c:pt>
                <c:pt idx="6782">
                  <c:v>72</c:v>
                </c:pt>
                <c:pt idx="6783">
                  <c:v>71</c:v>
                </c:pt>
                <c:pt idx="6784">
                  <c:v>71</c:v>
                </c:pt>
                <c:pt idx="6785">
                  <c:v>71</c:v>
                </c:pt>
                <c:pt idx="6786">
                  <c:v>71</c:v>
                </c:pt>
                <c:pt idx="6787">
                  <c:v>71</c:v>
                </c:pt>
                <c:pt idx="6788">
                  <c:v>71</c:v>
                </c:pt>
                <c:pt idx="6789">
                  <c:v>71</c:v>
                </c:pt>
                <c:pt idx="6790">
                  <c:v>71</c:v>
                </c:pt>
                <c:pt idx="6791">
                  <c:v>71</c:v>
                </c:pt>
                <c:pt idx="6792">
                  <c:v>71</c:v>
                </c:pt>
                <c:pt idx="6793">
                  <c:v>69</c:v>
                </c:pt>
                <c:pt idx="6794">
                  <c:v>69</c:v>
                </c:pt>
                <c:pt idx="6795">
                  <c:v>69</c:v>
                </c:pt>
                <c:pt idx="6796">
                  <c:v>69</c:v>
                </c:pt>
                <c:pt idx="6797">
                  <c:v>69</c:v>
                </c:pt>
                <c:pt idx="6798">
                  <c:v>69</c:v>
                </c:pt>
                <c:pt idx="6799">
                  <c:v>69</c:v>
                </c:pt>
                <c:pt idx="6800">
                  <c:v>69</c:v>
                </c:pt>
                <c:pt idx="6801">
                  <c:v>69</c:v>
                </c:pt>
                <c:pt idx="6802">
                  <c:v>69</c:v>
                </c:pt>
                <c:pt idx="6803">
                  <c:v>66</c:v>
                </c:pt>
                <c:pt idx="6804">
                  <c:v>66</c:v>
                </c:pt>
                <c:pt idx="6805">
                  <c:v>66</c:v>
                </c:pt>
                <c:pt idx="6806">
                  <c:v>66</c:v>
                </c:pt>
                <c:pt idx="6807">
                  <c:v>66</c:v>
                </c:pt>
                <c:pt idx="6808">
                  <c:v>66</c:v>
                </c:pt>
                <c:pt idx="6809">
                  <c:v>66</c:v>
                </c:pt>
                <c:pt idx="6810">
                  <c:v>66</c:v>
                </c:pt>
                <c:pt idx="6811">
                  <c:v>66</c:v>
                </c:pt>
                <c:pt idx="6812">
                  <c:v>66</c:v>
                </c:pt>
                <c:pt idx="6813">
                  <c:v>65</c:v>
                </c:pt>
                <c:pt idx="6814">
                  <c:v>65</c:v>
                </c:pt>
                <c:pt idx="6815">
                  <c:v>65</c:v>
                </c:pt>
                <c:pt idx="6816">
                  <c:v>65</c:v>
                </c:pt>
                <c:pt idx="6817">
                  <c:v>65</c:v>
                </c:pt>
                <c:pt idx="6818">
                  <c:v>65</c:v>
                </c:pt>
                <c:pt idx="6819">
                  <c:v>65</c:v>
                </c:pt>
                <c:pt idx="6820">
                  <c:v>65</c:v>
                </c:pt>
                <c:pt idx="6821">
                  <c:v>65</c:v>
                </c:pt>
                <c:pt idx="6822">
                  <c:v>65</c:v>
                </c:pt>
                <c:pt idx="6823">
                  <c:v>64</c:v>
                </c:pt>
                <c:pt idx="6824">
                  <c:v>64</c:v>
                </c:pt>
                <c:pt idx="6825">
                  <c:v>64</c:v>
                </c:pt>
                <c:pt idx="6826">
                  <c:v>64</c:v>
                </c:pt>
                <c:pt idx="6827">
                  <c:v>64</c:v>
                </c:pt>
                <c:pt idx="6828">
                  <c:v>64</c:v>
                </c:pt>
                <c:pt idx="6829">
                  <c:v>64</c:v>
                </c:pt>
                <c:pt idx="6830">
                  <c:v>64</c:v>
                </c:pt>
                <c:pt idx="6831">
                  <c:v>64</c:v>
                </c:pt>
                <c:pt idx="6832">
                  <c:v>64</c:v>
                </c:pt>
                <c:pt idx="6833">
                  <c:v>64</c:v>
                </c:pt>
                <c:pt idx="6834">
                  <c:v>64</c:v>
                </c:pt>
                <c:pt idx="6835">
                  <c:v>64</c:v>
                </c:pt>
                <c:pt idx="6836">
                  <c:v>64</c:v>
                </c:pt>
                <c:pt idx="6837">
                  <c:v>64</c:v>
                </c:pt>
                <c:pt idx="6838">
                  <c:v>64</c:v>
                </c:pt>
                <c:pt idx="6839">
                  <c:v>64</c:v>
                </c:pt>
                <c:pt idx="6840">
                  <c:v>64</c:v>
                </c:pt>
                <c:pt idx="6841">
                  <c:v>64</c:v>
                </c:pt>
                <c:pt idx="6842">
                  <c:v>64</c:v>
                </c:pt>
                <c:pt idx="6843">
                  <c:v>64</c:v>
                </c:pt>
                <c:pt idx="6844">
                  <c:v>64</c:v>
                </c:pt>
                <c:pt idx="6845">
                  <c:v>64</c:v>
                </c:pt>
                <c:pt idx="6846">
                  <c:v>64</c:v>
                </c:pt>
                <c:pt idx="6847">
                  <c:v>64</c:v>
                </c:pt>
                <c:pt idx="6848">
                  <c:v>64</c:v>
                </c:pt>
                <c:pt idx="6849">
                  <c:v>64</c:v>
                </c:pt>
                <c:pt idx="6850">
                  <c:v>64</c:v>
                </c:pt>
                <c:pt idx="6851">
                  <c:v>64</c:v>
                </c:pt>
                <c:pt idx="6852">
                  <c:v>64</c:v>
                </c:pt>
                <c:pt idx="6853">
                  <c:v>63</c:v>
                </c:pt>
                <c:pt idx="6854">
                  <c:v>63</c:v>
                </c:pt>
                <c:pt idx="6855">
                  <c:v>63</c:v>
                </c:pt>
                <c:pt idx="6856">
                  <c:v>63</c:v>
                </c:pt>
                <c:pt idx="6857">
                  <c:v>63</c:v>
                </c:pt>
                <c:pt idx="6858">
                  <c:v>63</c:v>
                </c:pt>
                <c:pt idx="6859">
                  <c:v>63</c:v>
                </c:pt>
                <c:pt idx="6860">
                  <c:v>63</c:v>
                </c:pt>
                <c:pt idx="6861">
                  <c:v>63</c:v>
                </c:pt>
                <c:pt idx="6862">
                  <c:v>63</c:v>
                </c:pt>
                <c:pt idx="6863">
                  <c:v>63</c:v>
                </c:pt>
                <c:pt idx="6864">
                  <c:v>63</c:v>
                </c:pt>
                <c:pt idx="6865">
                  <c:v>63</c:v>
                </c:pt>
                <c:pt idx="6866">
                  <c:v>63</c:v>
                </c:pt>
                <c:pt idx="6867">
                  <c:v>63</c:v>
                </c:pt>
                <c:pt idx="6868">
                  <c:v>63</c:v>
                </c:pt>
                <c:pt idx="6869">
                  <c:v>63</c:v>
                </c:pt>
                <c:pt idx="6870">
                  <c:v>63</c:v>
                </c:pt>
                <c:pt idx="6871">
                  <c:v>63</c:v>
                </c:pt>
                <c:pt idx="6872">
                  <c:v>63</c:v>
                </c:pt>
                <c:pt idx="6873">
                  <c:v>63</c:v>
                </c:pt>
                <c:pt idx="6874">
                  <c:v>63</c:v>
                </c:pt>
                <c:pt idx="6875">
                  <c:v>63</c:v>
                </c:pt>
                <c:pt idx="6876">
                  <c:v>63</c:v>
                </c:pt>
                <c:pt idx="6877">
                  <c:v>63</c:v>
                </c:pt>
                <c:pt idx="6878">
                  <c:v>63</c:v>
                </c:pt>
                <c:pt idx="6879">
                  <c:v>63</c:v>
                </c:pt>
                <c:pt idx="6880">
                  <c:v>63</c:v>
                </c:pt>
                <c:pt idx="6881">
                  <c:v>63</c:v>
                </c:pt>
                <c:pt idx="6882">
                  <c:v>63</c:v>
                </c:pt>
                <c:pt idx="6883">
                  <c:v>64</c:v>
                </c:pt>
                <c:pt idx="6884">
                  <c:v>64</c:v>
                </c:pt>
                <c:pt idx="6885">
                  <c:v>64</c:v>
                </c:pt>
                <c:pt idx="6886">
                  <c:v>64</c:v>
                </c:pt>
                <c:pt idx="6887">
                  <c:v>64</c:v>
                </c:pt>
                <c:pt idx="6888">
                  <c:v>64</c:v>
                </c:pt>
                <c:pt idx="6889">
                  <c:v>64</c:v>
                </c:pt>
                <c:pt idx="6890">
                  <c:v>64</c:v>
                </c:pt>
                <c:pt idx="6891">
                  <c:v>64</c:v>
                </c:pt>
                <c:pt idx="6892">
                  <c:v>64</c:v>
                </c:pt>
                <c:pt idx="6893">
                  <c:v>64</c:v>
                </c:pt>
                <c:pt idx="6894">
                  <c:v>64</c:v>
                </c:pt>
                <c:pt idx="6895">
                  <c:v>64</c:v>
                </c:pt>
                <c:pt idx="6896">
                  <c:v>64</c:v>
                </c:pt>
                <c:pt idx="6897">
                  <c:v>64</c:v>
                </c:pt>
                <c:pt idx="6898">
                  <c:v>64</c:v>
                </c:pt>
                <c:pt idx="6899">
                  <c:v>64</c:v>
                </c:pt>
                <c:pt idx="6900">
                  <c:v>64</c:v>
                </c:pt>
                <c:pt idx="6901">
                  <c:v>64</c:v>
                </c:pt>
                <c:pt idx="6902">
                  <c:v>64</c:v>
                </c:pt>
                <c:pt idx="6903">
                  <c:v>65</c:v>
                </c:pt>
                <c:pt idx="6904">
                  <c:v>65</c:v>
                </c:pt>
                <c:pt idx="6905">
                  <c:v>65</c:v>
                </c:pt>
                <c:pt idx="6906">
                  <c:v>65</c:v>
                </c:pt>
                <c:pt idx="6907">
                  <c:v>65</c:v>
                </c:pt>
                <c:pt idx="6908">
                  <c:v>65</c:v>
                </c:pt>
                <c:pt idx="6909">
                  <c:v>65</c:v>
                </c:pt>
                <c:pt idx="6910">
                  <c:v>65</c:v>
                </c:pt>
                <c:pt idx="6911">
                  <c:v>65</c:v>
                </c:pt>
                <c:pt idx="6912">
                  <c:v>65</c:v>
                </c:pt>
                <c:pt idx="6913">
                  <c:v>66</c:v>
                </c:pt>
                <c:pt idx="6914">
                  <c:v>66</c:v>
                </c:pt>
                <c:pt idx="6915">
                  <c:v>66</c:v>
                </c:pt>
                <c:pt idx="6916">
                  <c:v>66</c:v>
                </c:pt>
                <c:pt idx="6917">
                  <c:v>66</c:v>
                </c:pt>
                <c:pt idx="6918">
                  <c:v>66</c:v>
                </c:pt>
                <c:pt idx="6919">
                  <c:v>66</c:v>
                </c:pt>
                <c:pt idx="6920">
                  <c:v>66</c:v>
                </c:pt>
                <c:pt idx="6921">
                  <c:v>66</c:v>
                </c:pt>
                <c:pt idx="6922">
                  <c:v>66</c:v>
                </c:pt>
                <c:pt idx="6923">
                  <c:v>66</c:v>
                </c:pt>
                <c:pt idx="6924">
                  <c:v>66</c:v>
                </c:pt>
                <c:pt idx="6925">
                  <c:v>66</c:v>
                </c:pt>
                <c:pt idx="6926">
                  <c:v>66</c:v>
                </c:pt>
                <c:pt idx="6927">
                  <c:v>66</c:v>
                </c:pt>
                <c:pt idx="6928">
                  <c:v>66</c:v>
                </c:pt>
                <c:pt idx="6929">
                  <c:v>66</c:v>
                </c:pt>
                <c:pt idx="6930">
                  <c:v>66</c:v>
                </c:pt>
                <c:pt idx="6931">
                  <c:v>66</c:v>
                </c:pt>
                <c:pt idx="6932">
                  <c:v>66</c:v>
                </c:pt>
                <c:pt idx="6933">
                  <c:v>67</c:v>
                </c:pt>
                <c:pt idx="6934">
                  <c:v>67</c:v>
                </c:pt>
                <c:pt idx="6935">
                  <c:v>67</c:v>
                </c:pt>
                <c:pt idx="6936">
                  <c:v>67</c:v>
                </c:pt>
                <c:pt idx="6937">
                  <c:v>67</c:v>
                </c:pt>
                <c:pt idx="6938">
                  <c:v>67</c:v>
                </c:pt>
                <c:pt idx="6939">
                  <c:v>67</c:v>
                </c:pt>
                <c:pt idx="6940">
                  <c:v>67</c:v>
                </c:pt>
                <c:pt idx="6941">
                  <c:v>67</c:v>
                </c:pt>
                <c:pt idx="6942">
                  <c:v>67</c:v>
                </c:pt>
                <c:pt idx="6943">
                  <c:v>67</c:v>
                </c:pt>
                <c:pt idx="6944">
                  <c:v>67</c:v>
                </c:pt>
                <c:pt idx="6945">
                  <c:v>67</c:v>
                </c:pt>
                <c:pt idx="6946">
                  <c:v>67</c:v>
                </c:pt>
                <c:pt idx="6947">
                  <c:v>67</c:v>
                </c:pt>
                <c:pt idx="6948">
                  <c:v>67</c:v>
                </c:pt>
                <c:pt idx="6949">
                  <c:v>67</c:v>
                </c:pt>
                <c:pt idx="6950">
                  <c:v>67</c:v>
                </c:pt>
                <c:pt idx="6951">
                  <c:v>67</c:v>
                </c:pt>
                <c:pt idx="6952">
                  <c:v>67</c:v>
                </c:pt>
                <c:pt idx="6953">
                  <c:v>68</c:v>
                </c:pt>
                <c:pt idx="6954">
                  <c:v>68</c:v>
                </c:pt>
                <c:pt idx="6955">
                  <c:v>68</c:v>
                </c:pt>
                <c:pt idx="6956">
                  <c:v>68</c:v>
                </c:pt>
                <c:pt idx="6957">
                  <c:v>68</c:v>
                </c:pt>
                <c:pt idx="6958">
                  <c:v>68</c:v>
                </c:pt>
                <c:pt idx="6959">
                  <c:v>68</c:v>
                </c:pt>
                <c:pt idx="6960">
                  <c:v>68</c:v>
                </c:pt>
                <c:pt idx="6961">
                  <c:v>68</c:v>
                </c:pt>
                <c:pt idx="6962">
                  <c:v>68</c:v>
                </c:pt>
                <c:pt idx="6963">
                  <c:v>68</c:v>
                </c:pt>
                <c:pt idx="6964">
                  <c:v>68</c:v>
                </c:pt>
                <c:pt idx="6965">
                  <c:v>68</c:v>
                </c:pt>
                <c:pt idx="6966">
                  <c:v>68</c:v>
                </c:pt>
                <c:pt idx="6967">
                  <c:v>68</c:v>
                </c:pt>
                <c:pt idx="6968">
                  <c:v>68</c:v>
                </c:pt>
                <c:pt idx="6969">
                  <c:v>68</c:v>
                </c:pt>
                <c:pt idx="6970">
                  <c:v>68</c:v>
                </c:pt>
                <c:pt idx="6971">
                  <c:v>68</c:v>
                </c:pt>
                <c:pt idx="6972">
                  <c:v>68</c:v>
                </c:pt>
                <c:pt idx="6973">
                  <c:v>69</c:v>
                </c:pt>
                <c:pt idx="6974">
                  <c:v>69</c:v>
                </c:pt>
                <c:pt idx="6975">
                  <c:v>69</c:v>
                </c:pt>
                <c:pt idx="6976">
                  <c:v>69</c:v>
                </c:pt>
                <c:pt idx="6977">
                  <c:v>69</c:v>
                </c:pt>
                <c:pt idx="6978">
                  <c:v>69</c:v>
                </c:pt>
                <c:pt idx="6979">
                  <c:v>69</c:v>
                </c:pt>
                <c:pt idx="6980">
                  <c:v>69</c:v>
                </c:pt>
                <c:pt idx="6981">
                  <c:v>69</c:v>
                </c:pt>
                <c:pt idx="6982">
                  <c:v>69</c:v>
                </c:pt>
                <c:pt idx="6983">
                  <c:v>69</c:v>
                </c:pt>
                <c:pt idx="6984">
                  <c:v>69</c:v>
                </c:pt>
                <c:pt idx="6985">
                  <c:v>69</c:v>
                </c:pt>
                <c:pt idx="6986">
                  <c:v>69</c:v>
                </c:pt>
                <c:pt idx="6987">
                  <c:v>69</c:v>
                </c:pt>
                <c:pt idx="6988">
                  <c:v>69</c:v>
                </c:pt>
                <c:pt idx="6989">
                  <c:v>69</c:v>
                </c:pt>
                <c:pt idx="6990">
                  <c:v>69</c:v>
                </c:pt>
                <c:pt idx="6991">
                  <c:v>69</c:v>
                </c:pt>
                <c:pt idx="6992">
                  <c:v>69</c:v>
                </c:pt>
                <c:pt idx="6993">
                  <c:v>68</c:v>
                </c:pt>
                <c:pt idx="6994">
                  <c:v>68</c:v>
                </c:pt>
                <c:pt idx="6995">
                  <c:v>68</c:v>
                </c:pt>
                <c:pt idx="6996">
                  <c:v>68</c:v>
                </c:pt>
                <c:pt idx="6997">
                  <c:v>68</c:v>
                </c:pt>
                <c:pt idx="6998">
                  <c:v>68</c:v>
                </c:pt>
                <c:pt idx="6999">
                  <c:v>68</c:v>
                </c:pt>
                <c:pt idx="7000">
                  <c:v>68</c:v>
                </c:pt>
                <c:pt idx="7001">
                  <c:v>68</c:v>
                </c:pt>
                <c:pt idx="7002">
                  <c:v>68</c:v>
                </c:pt>
                <c:pt idx="7003">
                  <c:v>67</c:v>
                </c:pt>
                <c:pt idx="7004">
                  <c:v>67</c:v>
                </c:pt>
                <c:pt idx="7005">
                  <c:v>67</c:v>
                </c:pt>
                <c:pt idx="7006">
                  <c:v>67</c:v>
                </c:pt>
                <c:pt idx="7007">
                  <c:v>67</c:v>
                </c:pt>
                <c:pt idx="7008">
                  <c:v>67</c:v>
                </c:pt>
                <c:pt idx="7009">
                  <c:v>67</c:v>
                </c:pt>
                <c:pt idx="7010">
                  <c:v>67</c:v>
                </c:pt>
                <c:pt idx="7011">
                  <c:v>67</c:v>
                </c:pt>
                <c:pt idx="7012">
                  <c:v>67</c:v>
                </c:pt>
                <c:pt idx="7013">
                  <c:v>66</c:v>
                </c:pt>
                <c:pt idx="7014">
                  <c:v>66</c:v>
                </c:pt>
                <c:pt idx="7015">
                  <c:v>66</c:v>
                </c:pt>
                <c:pt idx="7016">
                  <c:v>66</c:v>
                </c:pt>
                <c:pt idx="7017">
                  <c:v>66</c:v>
                </c:pt>
                <c:pt idx="7018">
                  <c:v>66</c:v>
                </c:pt>
                <c:pt idx="7019">
                  <c:v>66</c:v>
                </c:pt>
                <c:pt idx="7020">
                  <c:v>66</c:v>
                </c:pt>
                <c:pt idx="7021">
                  <c:v>66</c:v>
                </c:pt>
                <c:pt idx="7022">
                  <c:v>66</c:v>
                </c:pt>
                <c:pt idx="7023">
                  <c:v>65</c:v>
                </c:pt>
                <c:pt idx="7024">
                  <c:v>65</c:v>
                </c:pt>
                <c:pt idx="7025">
                  <c:v>65</c:v>
                </c:pt>
                <c:pt idx="7026">
                  <c:v>65</c:v>
                </c:pt>
                <c:pt idx="7027">
                  <c:v>65</c:v>
                </c:pt>
                <c:pt idx="7028">
                  <c:v>65</c:v>
                </c:pt>
                <c:pt idx="7029">
                  <c:v>65</c:v>
                </c:pt>
                <c:pt idx="7030">
                  <c:v>65</c:v>
                </c:pt>
                <c:pt idx="7031">
                  <c:v>65</c:v>
                </c:pt>
                <c:pt idx="7032">
                  <c:v>65</c:v>
                </c:pt>
                <c:pt idx="7033">
                  <c:v>64</c:v>
                </c:pt>
                <c:pt idx="7034">
                  <c:v>64</c:v>
                </c:pt>
                <c:pt idx="7035">
                  <c:v>64</c:v>
                </c:pt>
                <c:pt idx="7036">
                  <c:v>64</c:v>
                </c:pt>
                <c:pt idx="7037">
                  <c:v>64</c:v>
                </c:pt>
                <c:pt idx="7038">
                  <c:v>64</c:v>
                </c:pt>
                <c:pt idx="7039">
                  <c:v>64</c:v>
                </c:pt>
                <c:pt idx="7040">
                  <c:v>64</c:v>
                </c:pt>
                <c:pt idx="7041">
                  <c:v>64</c:v>
                </c:pt>
                <c:pt idx="7042">
                  <c:v>64</c:v>
                </c:pt>
                <c:pt idx="7043">
                  <c:v>63</c:v>
                </c:pt>
                <c:pt idx="7044">
                  <c:v>63</c:v>
                </c:pt>
                <c:pt idx="7045">
                  <c:v>63</c:v>
                </c:pt>
                <c:pt idx="7046">
                  <c:v>63</c:v>
                </c:pt>
                <c:pt idx="7047">
                  <c:v>63</c:v>
                </c:pt>
                <c:pt idx="7048">
                  <c:v>63</c:v>
                </c:pt>
                <c:pt idx="7049">
                  <c:v>63</c:v>
                </c:pt>
                <c:pt idx="7050">
                  <c:v>63</c:v>
                </c:pt>
                <c:pt idx="7051">
                  <c:v>63</c:v>
                </c:pt>
                <c:pt idx="7052">
                  <c:v>63</c:v>
                </c:pt>
                <c:pt idx="7053">
                  <c:v>61</c:v>
                </c:pt>
                <c:pt idx="7054">
                  <c:v>61</c:v>
                </c:pt>
                <c:pt idx="7055">
                  <c:v>61</c:v>
                </c:pt>
                <c:pt idx="7056">
                  <c:v>61</c:v>
                </c:pt>
                <c:pt idx="7057">
                  <c:v>61</c:v>
                </c:pt>
                <c:pt idx="7058">
                  <c:v>61</c:v>
                </c:pt>
                <c:pt idx="7059">
                  <c:v>61</c:v>
                </c:pt>
                <c:pt idx="7060">
                  <c:v>61</c:v>
                </c:pt>
                <c:pt idx="7061">
                  <c:v>61</c:v>
                </c:pt>
                <c:pt idx="7062">
                  <c:v>61</c:v>
                </c:pt>
                <c:pt idx="7063">
                  <c:v>59</c:v>
                </c:pt>
                <c:pt idx="7064">
                  <c:v>59</c:v>
                </c:pt>
                <c:pt idx="7065">
                  <c:v>59</c:v>
                </c:pt>
                <c:pt idx="7066">
                  <c:v>59</c:v>
                </c:pt>
                <c:pt idx="7067">
                  <c:v>59</c:v>
                </c:pt>
                <c:pt idx="7068">
                  <c:v>59</c:v>
                </c:pt>
                <c:pt idx="7069">
                  <c:v>59</c:v>
                </c:pt>
                <c:pt idx="7070">
                  <c:v>59</c:v>
                </c:pt>
                <c:pt idx="7071">
                  <c:v>59</c:v>
                </c:pt>
                <c:pt idx="7072">
                  <c:v>59</c:v>
                </c:pt>
                <c:pt idx="7073">
                  <c:v>59</c:v>
                </c:pt>
                <c:pt idx="7074">
                  <c:v>59</c:v>
                </c:pt>
                <c:pt idx="7075">
                  <c:v>59</c:v>
                </c:pt>
                <c:pt idx="7076">
                  <c:v>59</c:v>
                </c:pt>
                <c:pt idx="7077">
                  <c:v>59</c:v>
                </c:pt>
                <c:pt idx="7078">
                  <c:v>59</c:v>
                </c:pt>
                <c:pt idx="7079">
                  <c:v>59</c:v>
                </c:pt>
                <c:pt idx="7080">
                  <c:v>59</c:v>
                </c:pt>
                <c:pt idx="7081">
                  <c:v>59</c:v>
                </c:pt>
                <c:pt idx="7082">
                  <c:v>59</c:v>
                </c:pt>
                <c:pt idx="7083">
                  <c:v>57</c:v>
                </c:pt>
                <c:pt idx="7084">
                  <c:v>57</c:v>
                </c:pt>
                <c:pt idx="7085">
                  <c:v>57</c:v>
                </c:pt>
                <c:pt idx="7086">
                  <c:v>57</c:v>
                </c:pt>
                <c:pt idx="7087">
                  <c:v>57</c:v>
                </c:pt>
                <c:pt idx="7088">
                  <c:v>57</c:v>
                </c:pt>
                <c:pt idx="7089">
                  <c:v>57</c:v>
                </c:pt>
                <c:pt idx="7090">
                  <c:v>57</c:v>
                </c:pt>
                <c:pt idx="7091">
                  <c:v>57</c:v>
                </c:pt>
                <c:pt idx="7092">
                  <c:v>57</c:v>
                </c:pt>
                <c:pt idx="7093">
                  <c:v>55</c:v>
                </c:pt>
                <c:pt idx="7094">
                  <c:v>55</c:v>
                </c:pt>
                <c:pt idx="7095">
                  <c:v>55</c:v>
                </c:pt>
                <c:pt idx="7096">
                  <c:v>55</c:v>
                </c:pt>
                <c:pt idx="7097">
                  <c:v>55</c:v>
                </c:pt>
                <c:pt idx="7098">
                  <c:v>55</c:v>
                </c:pt>
                <c:pt idx="7099">
                  <c:v>55</c:v>
                </c:pt>
                <c:pt idx="7100">
                  <c:v>55</c:v>
                </c:pt>
                <c:pt idx="7101">
                  <c:v>55</c:v>
                </c:pt>
                <c:pt idx="7102">
                  <c:v>55</c:v>
                </c:pt>
                <c:pt idx="7103">
                  <c:v>53</c:v>
                </c:pt>
                <c:pt idx="7104">
                  <c:v>53</c:v>
                </c:pt>
                <c:pt idx="7105">
                  <c:v>53</c:v>
                </c:pt>
                <c:pt idx="7106">
                  <c:v>53</c:v>
                </c:pt>
                <c:pt idx="7107">
                  <c:v>53</c:v>
                </c:pt>
                <c:pt idx="7108">
                  <c:v>53</c:v>
                </c:pt>
                <c:pt idx="7109">
                  <c:v>53</c:v>
                </c:pt>
                <c:pt idx="7110">
                  <c:v>53</c:v>
                </c:pt>
                <c:pt idx="7111">
                  <c:v>53</c:v>
                </c:pt>
                <c:pt idx="7112">
                  <c:v>53</c:v>
                </c:pt>
                <c:pt idx="7113">
                  <c:v>50</c:v>
                </c:pt>
                <c:pt idx="7114">
                  <c:v>50</c:v>
                </c:pt>
                <c:pt idx="7115">
                  <c:v>50</c:v>
                </c:pt>
                <c:pt idx="7116">
                  <c:v>50</c:v>
                </c:pt>
                <c:pt idx="7117">
                  <c:v>50</c:v>
                </c:pt>
                <c:pt idx="7118">
                  <c:v>50</c:v>
                </c:pt>
                <c:pt idx="7119">
                  <c:v>50</c:v>
                </c:pt>
                <c:pt idx="7120">
                  <c:v>50</c:v>
                </c:pt>
                <c:pt idx="7121">
                  <c:v>50</c:v>
                </c:pt>
                <c:pt idx="7122">
                  <c:v>50</c:v>
                </c:pt>
                <c:pt idx="7123">
                  <c:v>48</c:v>
                </c:pt>
                <c:pt idx="7124">
                  <c:v>48</c:v>
                </c:pt>
                <c:pt idx="7125">
                  <c:v>48</c:v>
                </c:pt>
                <c:pt idx="7126">
                  <c:v>48</c:v>
                </c:pt>
                <c:pt idx="7127">
                  <c:v>48</c:v>
                </c:pt>
                <c:pt idx="7128">
                  <c:v>48</c:v>
                </c:pt>
                <c:pt idx="7129">
                  <c:v>48</c:v>
                </c:pt>
                <c:pt idx="7130">
                  <c:v>48</c:v>
                </c:pt>
                <c:pt idx="7131">
                  <c:v>48</c:v>
                </c:pt>
                <c:pt idx="7132">
                  <c:v>48</c:v>
                </c:pt>
                <c:pt idx="7133">
                  <c:v>48</c:v>
                </c:pt>
                <c:pt idx="7134">
                  <c:v>48</c:v>
                </c:pt>
                <c:pt idx="7135">
                  <c:v>48</c:v>
                </c:pt>
                <c:pt idx="7136">
                  <c:v>48</c:v>
                </c:pt>
                <c:pt idx="7137">
                  <c:v>48</c:v>
                </c:pt>
                <c:pt idx="7138">
                  <c:v>48</c:v>
                </c:pt>
                <c:pt idx="7139">
                  <c:v>48</c:v>
                </c:pt>
                <c:pt idx="7140">
                  <c:v>48</c:v>
                </c:pt>
                <c:pt idx="7141">
                  <c:v>48</c:v>
                </c:pt>
                <c:pt idx="7142">
                  <c:v>48</c:v>
                </c:pt>
                <c:pt idx="7143">
                  <c:v>47</c:v>
                </c:pt>
                <c:pt idx="7144">
                  <c:v>47</c:v>
                </c:pt>
                <c:pt idx="7145">
                  <c:v>47</c:v>
                </c:pt>
                <c:pt idx="7146">
                  <c:v>47</c:v>
                </c:pt>
                <c:pt idx="7147">
                  <c:v>47</c:v>
                </c:pt>
                <c:pt idx="7148">
                  <c:v>47</c:v>
                </c:pt>
                <c:pt idx="7149">
                  <c:v>47</c:v>
                </c:pt>
                <c:pt idx="7150">
                  <c:v>47</c:v>
                </c:pt>
                <c:pt idx="7151">
                  <c:v>47</c:v>
                </c:pt>
                <c:pt idx="7152">
                  <c:v>47</c:v>
                </c:pt>
                <c:pt idx="7153">
                  <c:v>47</c:v>
                </c:pt>
                <c:pt idx="7154">
                  <c:v>47</c:v>
                </c:pt>
                <c:pt idx="7155">
                  <c:v>47</c:v>
                </c:pt>
                <c:pt idx="7156">
                  <c:v>47</c:v>
                </c:pt>
                <c:pt idx="7157">
                  <c:v>47</c:v>
                </c:pt>
                <c:pt idx="7158">
                  <c:v>47</c:v>
                </c:pt>
                <c:pt idx="7159">
                  <c:v>47</c:v>
                </c:pt>
                <c:pt idx="7160">
                  <c:v>47</c:v>
                </c:pt>
                <c:pt idx="7161">
                  <c:v>47</c:v>
                </c:pt>
                <c:pt idx="7162">
                  <c:v>47</c:v>
                </c:pt>
                <c:pt idx="7163">
                  <c:v>46</c:v>
                </c:pt>
                <c:pt idx="7164">
                  <c:v>46</c:v>
                </c:pt>
                <c:pt idx="7165">
                  <c:v>46</c:v>
                </c:pt>
                <c:pt idx="7166">
                  <c:v>46</c:v>
                </c:pt>
                <c:pt idx="7167">
                  <c:v>46</c:v>
                </c:pt>
                <c:pt idx="7168">
                  <c:v>46</c:v>
                </c:pt>
                <c:pt idx="7169">
                  <c:v>46</c:v>
                </c:pt>
                <c:pt idx="7170">
                  <c:v>46</c:v>
                </c:pt>
                <c:pt idx="7171">
                  <c:v>46</c:v>
                </c:pt>
                <c:pt idx="7172">
                  <c:v>46</c:v>
                </c:pt>
                <c:pt idx="7173">
                  <c:v>46</c:v>
                </c:pt>
                <c:pt idx="7174">
                  <c:v>46</c:v>
                </c:pt>
                <c:pt idx="7175">
                  <c:v>46</c:v>
                </c:pt>
                <c:pt idx="7176">
                  <c:v>46</c:v>
                </c:pt>
                <c:pt idx="7177">
                  <c:v>46</c:v>
                </c:pt>
                <c:pt idx="7178">
                  <c:v>46</c:v>
                </c:pt>
                <c:pt idx="7179">
                  <c:v>46</c:v>
                </c:pt>
                <c:pt idx="7180">
                  <c:v>46</c:v>
                </c:pt>
                <c:pt idx="7181">
                  <c:v>46</c:v>
                </c:pt>
                <c:pt idx="7182">
                  <c:v>46</c:v>
                </c:pt>
                <c:pt idx="7183">
                  <c:v>46</c:v>
                </c:pt>
                <c:pt idx="7184">
                  <c:v>46</c:v>
                </c:pt>
                <c:pt idx="7185">
                  <c:v>46</c:v>
                </c:pt>
                <c:pt idx="7186">
                  <c:v>46</c:v>
                </c:pt>
                <c:pt idx="7187">
                  <c:v>46</c:v>
                </c:pt>
                <c:pt idx="7188">
                  <c:v>46</c:v>
                </c:pt>
                <c:pt idx="7189">
                  <c:v>46</c:v>
                </c:pt>
                <c:pt idx="7190">
                  <c:v>46</c:v>
                </c:pt>
                <c:pt idx="7191">
                  <c:v>46</c:v>
                </c:pt>
                <c:pt idx="7192">
                  <c:v>46</c:v>
                </c:pt>
                <c:pt idx="7193">
                  <c:v>46</c:v>
                </c:pt>
                <c:pt idx="7194">
                  <c:v>46</c:v>
                </c:pt>
                <c:pt idx="7195">
                  <c:v>46</c:v>
                </c:pt>
                <c:pt idx="7196">
                  <c:v>46</c:v>
                </c:pt>
                <c:pt idx="7197">
                  <c:v>46</c:v>
                </c:pt>
                <c:pt idx="7198">
                  <c:v>46</c:v>
                </c:pt>
                <c:pt idx="7199">
                  <c:v>46</c:v>
                </c:pt>
                <c:pt idx="7200">
                  <c:v>46</c:v>
                </c:pt>
                <c:pt idx="7201">
                  <c:v>46</c:v>
                </c:pt>
                <c:pt idx="7202">
                  <c:v>46</c:v>
                </c:pt>
                <c:pt idx="7203">
                  <c:v>46</c:v>
                </c:pt>
                <c:pt idx="7204">
                  <c:v>46</c:v>
                </c:pt>
                <c:pt idx="7205">
                  <c:v>46</c:v>
                </c:pt>
                <c:pt idx="7206">
                  <c:v>46</c:v>
                </c:pt>
                <c:pt idx="7207">
                  <c:v>46</c:v>
                </c:pt>
                <c:pt idx="7208">
                  <c:v>46</c:v>
                </c:pt>
                <c:pt idx="7209">
                  <c:v>46</c:v>
                </c:pt>
                <c:pt idx="7210">
                  <c:v>46</c:v>
                </c:pt>
                <c:pt idx="7211">
                  <c:v>46</c:v>
                </c:pt>
                <c:pt idx="7212">
                  <c:v>46</c:v>
                </c:pt>
                <c:pt idx="7213">
                  <c:v>46</c:v>
                </c:pt>
                <c:pt idx="7214">
                  <c:v>46</c:v>
                </c:pt>
                <c:pt idx="7215">
                  <c:v>46</c:v>
                </c:pt>
                <c:pt idx="7216">
                  <c:v>46</c:v>
                </c:pt>
                <c:pt idx="7217">
                  <c:v>46</c:v>
                </c:pt>
                <c:pt idx="7218">
                  <c:v>46</c:v>
                </c:pt>
                <c:pt idx="7219">
                  <c:v>46</c:v>
                </c:pt>
                <c:pt idx="7220">
                  <c:v>46</c:v>
                </c:pt>
                <c:pt idx="7221">
                  <c:v>46</c:v>
                </c:pt>
                <c:pt idx="7222">
                  <c:v>46</c:v>
                </c:pt>
                <c:pt idx="7223">
                  <c:v>46</c:v>
                </c:pt>
                <c:pt idx="7224">
                  <c:v>46</c:v>
                </c:pt>
                <c:pt idx="7225">
                  <c:v>46</c:v>
                </c:pt>
                <c:pt idx="7226">
                  <c:v>46</c:v>
                </c:pt>
                <c:pt idx="7227">
                  <c:v>46</c:v>
                </c:pt>
                <c:pt idx="7228">
                  <c:v>46</c:v>
                </c:pt>
                <c:pt idx="7229">
                  <c:v>46</c:v>
                </c:pt>
                <c:pt idx="7230">
                  <c:v>46</c:v>
                </c:pt>
                <c:pt idx="7231">
                  <c:v>46</c:v>
                </c:pt>
                <c:pt idx="7232">
                  <c:v>46</c:v>
                </c:pt>
                <c:pt idx="7233">
                  <c:v>46</c:v>
                </c:pt>
                <c:pt idx="7234">
                  <c:v>46</c:v>
                </c:pt>
                <c:pt idx="7235">
                  <c:v>46</c:v>
                </c:pt>
                <c:pt idx="7236">
                  <c:v>46</c:v>
                </c:pt>
                <c:pt idx="7237">
                  <c:v>46</c:v>
                </c:pt>
                <c:pt idx="7238">
                  <c:v>46</c:v>
                </c:pt>
                <c:pt idx="7239">
                  <c:v>46</c:v>
                </c:pt>
                <c:pt idx="7240">
                  <c:v>46</c:v>
                </c:pt>
                <c:pt idx="7241">
                  <c:v>46</c:v>
                </c:pt>
                <c:pt idx="7242">
                  <c:v>46</c:v>
                </c:pt>
                <c:pt idx="7243">
                  <c:v>46</c:v>
                </c:pt>
                <c:pt idx="7244">
                  <c:v>46</c:v>
                </c:pt>
                <c:pt idx="7245">
                  <c:v>46</c:v>
                </c:pt>
                <c:pt idx="7246">
                  <c:v>46</c:v>
                </c:pt>
                <c:pt idx="7247">
                  <c:v>46</c:v>
                </c:pt>
                <c:pt idx="7248">
                  <c:v>46</c:v>
                </c:pt>
                <c:pt idx="7249">
                  <c:v>46</c:v>
                </c:pt>
                <c:pt idx="7250">
                  <c:v>46</c:v>
                </c:pt>
                <c:pt idx="7251">
                  <c:v>46</c:v>
                </c:pt>
                <c:pt idx="7252">
                  <c:v>46</c:v>
                </c:pt>
                <c:pt idx="7253">
                  <c:v>47</c:v>
                </c:pt>
                <c:pt idx="7254">
                  <c:v>47</c:v>
                </c:pt>
                <c:pt idx="7255">
                  <c:v>47</c:v>
                </c:pt>
                <c:pt idx="7256">
                  <c:v>47</c:v>
                </c:pt>
                <c:pt idx="7257">
                  <c:v>47</c:v>
                </c:pt>
                <c:pt idx="7258">
                  <c:v>47</c:v>
                </c:pt>
                <c:pt idx="7259">
                  <c:v>47</c:v>
                </c:pt>
                <c:pt idx="7260">
                  <c:v>47</c:v>
                </c:pt>
                <c:pt idx="7261">
                  <c:v>47</c:v>
                </c:pt>
                <c:pt idx="7262">
                  <c:v>47</c:v>
                </c:pt>
                <c:pt idx="7263">
                  <c:v>48</c:v>
                </c:pt>
                <c:pt idx="7264">
                  <c:v>48</c:v>
                </c:pt>
                <c:pt idx="7265">
                  <c:v>48</c:v>
                </c:pt>
                <c:pt idx="7266">
                  <c:v>48</c:v>
                </c:pt>
                <c:pt idx="7267">
                  <c:v>48</c:v>
                </c:pt>
                <c:pt idx="7268">
                  <c:v>48</c:v>
                </c:pt>
                <c:pt idx="7269">
                  <c:v>48</c:v>
                </c:pt>
                <c:pt idx="7270">
                  <c:v>48</c:v>
                </c:pt>
                <c:pt idx="7271">
                  <c:v>48</c:v>
                </c:pt>
                <c:pt idx="7272">
                  <c:v>48</c:v>
                </c:pt>
                <c:pt idx="7273">
                  <c:v>49</c:v>
                </c:pt>
                <c:pt idx="7274">
                  <c:v>49</c:v>
                </c:pt>
                <c:pt idx="7275">
                  <c:v>49</c:v>
                </c:pt>
                <c:pt idx="7276">
                  <c:v>49</c:v>
                </c:pt>
                <c:pt idx="7277">
                  <c:v>49</c:v>
                </c:pt>
                <c:pt idx="7278">
                  <c:v>49</c:v>
                </c:pt>
                <c:pt idx="7279">
                  <c:v>49</c:v>
                </c:pt>
                <c:pt idx="7280">
                  <c:v>49</c:v>
                </c:pt>
                <c:pt idx="7281">
                  <c:v>49</c:v>
                </c:pt>
                <c:pt idx="7282">
                  <c:v>49</c:v>
                </c:pt>
                <c:pt idx="7283">
                  <c:v>50</c:v>
                </c:pt>
                <c:pt idx="7284">
                  <c:v>50</c:v>
                </c:pt>
                <c:pt idx="7285">
                  <c:v>50</c:v>
                </c:pt>
                <c:pt idx="7286">
                  <c:v>50</c:v>
                </c:pt>
                <c:pt idx="7287">
                  <c:v>50</c:v>
                </c:pt>
                <c:pt idx="7288">
                  <c:v>50</c:v>
                </c:pt>
                <c:pt idx="7289">
                  <c:v>50</c:v>
                </c:pt>
                <c:pt idx="7290">
                  <c:v>50</c:v>
                </c:pt>
                <c:pt idx="7291">
                  <c:v>50</c:v>
                </c:pt>
                <c:pt idx="7292">
                  <c:v>50</c:v>
                </c:pt>
                <c:pt idx="7293">
                  <c:v>50</c:v>
                </c:pt>
                <c:pt idx="7294">
                  <c:v>50</c:v>
                </c:pt>
                <c:pt idx="7295">
                  <c:v>50</c:v>
                </c:pt>
                <c:pt idx="7296">
                  <c:v>50</c:v>
                </c:pt>
                <c:pt idx="7297">
                  <c:v>50</c:v>
                </c:pt>
                <c:pt idx="7298">
                  <c:v>50</c:v>
                </c:pt>
                <c:pt idx="7299">
                  <c:v>50</c:v>
                </c:pt>
                <c:pt idx="7300">
                  <c:v>50</c:v>
                </c:pt>
                <c:pt idx="7301">
                  <c:v>50</c:v>
                </c:pt>
                <c:pt idx="7302">
                  <c:v>50</c:v>
                </c:pt>
                <c:pt idx="7303">
                  <c:v>50</c:v>
                </c:pt>
                <c:pt idx="7304">
                  <c:v>50</c:v>
                </c:pt>
                <c:pt idx="7305">
                  <c:v>50</c:v>
                </c:pt>
                <c:pt idx="7306">
                  <c:v>50</c:v>
                </c:pt>
                <c:pt idx="7307">
                  <c:v>50</c:v>
                </c:pt>
                <c:pt idx="7308">
                  <c:v>50</c:v>
                </c:pt>
                <c:pt idx="7309">
                  <c:v>50</c:v>
                </c:pt>
                <c:pt idx="7310">
                  <c:v>50</c:v>
                </c:pt>
                <c:pt idx="7311">
                  <c:v>50</c:v>
                </c:pt>
                <c:pt idx="7312">
                  <c:v>50</c:v>
                </c:pt>
                <c:pt idx="7313">
                  <c:v>49</c:v>
                </c:pt>
                <c:pt idx="7314">
                  <c:v>49</c:v>
                </c:pt>
                <c:pt idx="7315">
                  <c:v>49</c:v>
                </c:pt>
                <c:pt idx="7316">
                  <c:v>49</c:v>
                </c:pt>
                <c:pt idx="7317">
                  <c:v>49</c:v>
                </c:pt>
                <c:pt idx="7318">
                  <c:v>49</c:v>
                </c:pt>
                <c:pt idx="7319">
                  <c:v>49</c:v>
                </c:pt>
                <c:pt idx="7320">
                  <c:v>49</c:v>
                </c:pt>
                <c:pt idx="7321">
                  <c:v>49</c:v>
                </c:pt>
                <c:pt idx="7322">
                  <c:v>49</c:v>
                </c:pt>
                <c:pt idx="7323">
                  <c:v>49</c:v>
                </c:pt>
                <c:pt idx="7324">
                  <c:v>49</c:v>
                </c:pt>
                <c:pt idx="7325">
                  <c:v>49</c:v>
                </c:pt>
                <c:pt idx="7326">
                  <c:v>49</c:v>
                </c:pt>
                <c:pt idx="7327">
                  <c:v>49</c:v>
                </c:pt>
                <c:pt idx="7328">
                  <c:v>49</c:v>
                </c:pt>
                <c:pt idx="7329">
                  <c:v>49</c:v>
                </c:pt>
                <c:pt idx="7330">
                  <c:v>49</c:v>
                </c:pt>
                <c:pt idx="7331">
                  <c:v>49</c:v>
                </c:pt>
                <c:pt idx="7332">
                  <c:v>49</c:v>
                </c:pt>
                <c:pt idx="7333">
                  <c:v>48</c:v>
                </c:pt>
                <c:pt idx="7334">
                  <c:v>48</c:v>
                </c:pt>
                <c:pt idx="7335">
                  <c:v>48</c:v>
                </c:pt>
                <c:pt idx="7336">
                  <c:v>48</c:v>
                </c:pt>
                <c:pt idx="7337">
                  <c:v>48</c:v>
                </c:pt>
                <c:pt idx="7338">
                  <c:v>48</c:v>
                </c:pt>
                <c:pt idx="7339">
                  <c:v>48</c:v>
                </c:pt>
                <c:pt idx="7340">
                  <c:v>48</c:v>
                </c:pt>
                <c:pt idx="7341">
                  <c:v>48</c:v>
                </c:pt>
                <c:pt idx="7342">
                  <c:v>48</c:v>
                </c:pt>
                <c:pt idx="7343">
                  <c:v>47</c:v>
                </c:pt>
                <c:pt idx="7344">
                  <c:v>47</c:v>
                </c:pt>
                <c:pt idx="7345">
                  <c:v>47</c:v>
                </c:pt>
                <c:pt idx="7346">
                  <c:v>47</c:v>
                </c:pt>
                <c:pt idx="7347">
                  <c:v>47</c:v>
                </c:pt>
                <c:pt idx="7348">
                  <c:v>47</c:v>
                </c:pt>
                <c:pt idx="7349">
                  <c:v>47</c:v>
                </c:pt>
                <c:pt idx="7350">
                  <c:v>47</c:v>
                </c:pt>
                <c:pt idx="7351">
                  <c:v>47</c:v>
                </c:pt>
                <c:pt idx="7352">
                  <c:v>47</c:v>
                </c:pt>
                <c:pt idx="7353">
                  <c:v>47</c:v>
                </c:pt>
                <c:pt idx="7354">
                  <c:v>47</c:v>
                </c:pt>
                <c:pt idx="7355">
                  <c:v>47</c:v>
                </c:pt>
                <c:pt idx="7356">
                  <c:v>47</c:v>
                </c:pt>
                <c:pt idx="7357">
                  <c:v>47</c:v>
                </c:pt>
                <c:pt idx="7358">
                  <c:v>47</c:v>
                </c:pt>
                <c:pt idx="7359">
                  <c:v>47</c:v>
                </c:pt>
                <c:pt idx="7360">
                  <c:v>47</c:v>
                </c:pt>
                <c:pt idx="7361">
                  <c:v>47</c:v>
                </c:pt>
                <c:pt idx="7362">
                  <c:v>47</c:v>
                </c:pt>
                <c:pt idx="7363">
                  <c:v>47</c:v>
                </c:pt>
                <c:pt idx="7364">
                  <c:v>47</c:v>
                </c:pt>
                <c:pt idx="7365">
                  <c:v>47</c:v>
                </c:pt>
                <c:pt idx="7366">
                  <c:v>47</c:v>
                </c:pt>
                <c:pt idx="7367">
                  <c:v>47</c:v>
                </c:pt>
                <c:pt idx="7368">
                  <c:v>47</c:v>
                </c:pt>
                <c:pt idx="7369">
                  <c:v>47</c:v>
                </c:pt>
                <c:pt idx="7370">
                  <c:v>47</c:v>
                </c:pt>
                <c:pt idx="7371">
                  <c:v>47</c:v>
                </c:pt>
                <c:pt idx="7372">
                  <c:v>47</c:v>
                </c:pt>
                <c:pt idx="7373">
                  <c:v>47</c:v>
                </c:pt>
                <c:pt idx="7374">
                  <c:v>47</c:v>
                </c:pt>
                <c:pt idx="7375">
                  <c:v>47</c:v>
                </c:pt>
                <c:pt idx="7376">
                  <c:v>47</c:v>
                </c:pt>
                <c:pt idx="7377">
                  <c:v>47</c:v>
                </c:pt>
                <c:pt idx="7378">
                  <c:v>47</c:v>
                </c:pt>
                <c:pt idx="7379">
                  <c:v>47</c:v>
                </c:pt>
                <c:pt idx="7380">
                  <c:v>47</c:v>
                </c:pt>
                <c:pt idx="7381">
                  <c:v>47</c:v>
                </c:pt>
                <c:pt idx="7382">
                  <c:v>47</c:v>
                </c:pt>
                <c:pt idx="7383">
                  <c:v>47</c:v>
                </c:pt>
                <c:pt idx="7384">
                  <c:v>47</c:v>
                </c:pt>
                <c:pt idx="7385">
                  <c:v>47</c:v>
                </c:pt>
                <c:pt idx="7386">
                  <c:v>47</c:v>
                </c:pt>
                <c:pt idx="7387">
                  <c:v>47</c:v>
                </c:pt>
                <c:pt idx="7388">
                  <c:v>47</c:v>
                </c:pt>
                <c:pt idx="7389">
                  <c:v>47</c:v>
                </c:pt>
                <c:pt idx="7390">
                  <c:v>47</c:v>
                </c:pt>
                <c:pt idx="7391">
                  <c:v>47</c:v>
                </c:pt>
                <c:pt idx="7392">
                  <c:v>47</c:v>
                </c:pt>
                <c:pt idx="7393">
                  <c:v>50</c:v>
                </c:pt>
                <c:pt idx="7394">
                  <c:v>50</c:v>
                </c:pt>
                <c:pt idx="7395">
                  <c:v>50</c:v>
                </c:pt>
                <c:pt idx="7396">
                  <c:v>50</c:v>
                </c:pt>
                <c:pt idx="7397">
                  <c:v>50</c:v>
                </c:pt>
                <c:pt idx="7398">
                  <c:v>50</c:v>
                </c:pt>
                <c:pt idx="7399">
                  <c:v>50</c:v>
                </c:pt>
                <c:pt idx="7400">
                  <c:v>50</c:v>
                </c:pt>
                <c:pt idx="7401">
                  <c:v>50</c:v>
                </c:pt>
                <c:pt idx="7402">
                  <c:v>50</c:v>
                </c:pt>
                <c:pt idx="7403">
                  <c:v>56</c:v>
                </c:pt>
                <c:pt idx="7404">
                  <c:v>56</c:v>
                </c:pt>
                <c:pt idx="7405">
                  <c:v>56</c:v>
                </c:pt>
                <c:pt idx="7406">
                  <c:v>56</c:v>
                </c:pt>
                <c:pt idx="7407">
                  <c:v>56</c:v>
                </c:pt>
                <c:pt idx="7408">
                  <c:v>56</c:v>
                </c:pt>
                <c:pt idx="7409">
                  <c:v>56</c:v>
                </c:pt>
                <c:pt idx="7410">
                  <c:v>56</c:v>
                </c:pt>
                <c:pt idx="7411">
                  <c:v>56</c:v>
                </c:pt>
                <c:pt idx="7412">
                  <c:v>56</c:v>
                </c:pt>
                <c:pt idx="7413">
                  <c:v>62</c:v>
                </c:pt>
                <c:pt idx="7414">
                  <c:v>62</c:v>
                </c:pt>
                <c:pt idx="7415">
                  <c:v>62</c:v>
                </c:pt>
                <c:pt idx="7416">
                  <c:v>62</c:v>
                </c:pt>
                <c:pt idx="7417">
                  <c:v>62</c:v>
                </c:pt>
                <c:pt idx="7418">
                  <c:v>62</c:v>
                </c:pt>
                <c:pt idx="7419">
                  <c:v>62</c:v>
                </c:pt>
                <c:pt idx="7420">
                  <c:v>62</c:v>
                </c:pt>
                <c:pt idx="7421">
                  <c:v>62</c:v>
                </c:pt>
                <c:pt idx="7422">
                  <c:v>62</c:v>
                </c:pt>
                <c:pt idx="7423">
                  <c:v>63</c:v>
                </c:pt>
                <c:pt idx="7424">
                  <c:v>63</c:v>
                </c:pt>
                <c:pt idx="7425">
                  <c:v>63</c:v>
                </c:pt>
                <c:pt idx="7426">
                  <c:v>63</c:v>
                </c:pt>
                <c:pt idx="7427">
                  <c:v>63</c:v>
                </c:pt>
                <c:pt idx="7428">
                  <c:v>63</c:v>
                </c:pt>
                <c:pt idx="7429">
                  <c:v>63</c:v>
                </c:pt>
                <c:pt idx="7430">
                  <c:v>63</c:v>
                </c:pt>
                <c:pt idx="7431">
                  <c:v>63</c:v>
                </c:pt>
                <c:pt idx="7432">
                  <c:v>63</c:v>
                </c:pt>
                <c:pt idx="7433">
                  <c:v>62</c:v>
                </c:pt>
                <c:pt idx="7434">
                  <c:v>62</c:v>
                </c:pt>
                <c:pt idx="7435">
                  <c:v>62</c:v>
                </c:pt>
                <c:pt idx="7436">
                  <c:v>62</c:v>
                </c:pt>
                <c:pt idx="7437">
                  <c:v>62</c:v>
                </c:pt>
                <c:pt idx="7438">
                  <c:v>62</c:v>
                </c:pt>
                <c:pt idx="7439">
                  <c:v>62</c:v>
                </c:pt>
                <c:pt idx="7440">
                  <c:v>62</c:v>
                </c:pt>
                <c:pt idx="7441">
                  <c:v>62</c:v>
                </c:pt>
                <c:pt idx="7442">
                  <c:v>62</c:v>
                </c:pt>
                <c:pt idx="7443">
                  <c:v>61</c:v>
                </c:pt>
                <c:pt idx="7444">
                  <c:v>61</c:v>
                </c:pt>
                <c:pt idx="7445">
                  <c:v>61</c:v>
                </c:pt>
                <c:pt idx="7446">
                  <c:v>61</c:v>
                </c:pt>
                <c:pt idx="7447">
                  <c:v>61</c:v>
                </c:pt>
                <c:pt idx="7448">
                  <c:v>61</c:v>
                </c:pt>
                <c:pt idx="7449">
                  <c:v>61</c:v>
                </c:pt>
                <c:pt idx="7450">
                  <c:v>61</c:v>
                </c:pt>
                <c:pt idx="7451">
                  <c:v>61</c:v>
                </c:pt>
                <c:pt idx="7452">
                  <c:v>61</c:v>
                </c:pt>
                <c:pt idx="7453">
                  <c:v>60</c:v>
                </c:pt>
                <c:pt idx="7454">
                  <c:v>60</c:v>
                </c:pt>
                <c:pt idx="7455">
                  <c:v>60</c:v>
                </c:pt>
                <c:pt idx="7456">
                  <c:v>60</c:v>
                </c:pt>
                <c:pt idx="7457">
                  <c:v>60</c:v>
                </c:pt>
                <c:pt idx="7458">
                  <c:v>60</c:v>
                </c:pt>
                <c:pt idx="7459">
                  <c:v>60</c:v>
                </c:pt>
                <c:pt idx="7460">
                  <c:v>60</c:v>
                </c:pt>
                <c:pt idx="7461">
                  <c:v>60</c:v>
                </c:pt>
                <c:pt idx="7462">
                  <c:v>60</c:v>
                </c:pt>
                <c:pt idx="7463">
                  <c:v>59</c:v>
                </c:pt>
                <c:pt idx="7464">
                  <c:v>59</c:v>
                </c:pt>
                <c:pt idx="7465">
                  <c:v>59</c:v>
                </c:pt>
                <c:pt idx="7466">
                  <c:v>59</c:v>
                </c:pt>
                <c:pt idx="7467">
                  <c:v>59</c:v>
                </c:pt>
                <c:pt idx="7468">
                  <c:v>59</c:v>
                </c:pt>
                <c:pt idx="7469">
                  <c:v>59</c:v>
                </c:pt>
                <c:pt idx="7470">
                  <c:v>59</c:v>
                </c:pt>
                <c:pt idx="7471">
                  <c:v>59</c:v>
                </c:pt>
                <c:pt idx="7472">
                  <c:v>59</c:v>
                </c:pt>
                <c:pt idx="7473">
                  <c:v>58</c:v>
                </c:pt>
                <c:pt idx="7474">
                  <c:v>58</c:v>
                </c:pt>
                <c:pt idx="7475">
                  <c:v>58</c:v>
                </c:pt>
                <c:pt idx="7476">
                  <c:v>58</c:v>
                </c:pt>
                <c:pt idx="7477">
                  <c:v>58</c:v>
                </c:pt>
                <c:pt idx="7478">
                  <c:v>58</c:v>
                </c:pt>
                <c:pt idx="7479">
                  <c:v>58</c:v>
                </c:pt>
                <c:pt idx="7480">
                  <c:v>58</c:v>
                </c:pt>
                <c:pt idx="7481">
                  <c:v>58</c:v>
                </c:pt>
                <c:pt idx="7482">
                  <c:v>58</c:v>
                </c:pt>
                <c:pt idx="7483">
                  <c:v>56</c:v>
                </c:pt>
                <c:pt idx="7484">
                  <c:v>56</c:v>
                </c:pt>
                <c:pt idx="7485">
                  <c:v>56</c:v>
                </c:pt>
                <c:pt idx="7486">
                  <c:v>56</c:v>
                </c:pt>
                <c:pt idx="7487">
                  <c:v>56</c:v>
                </c:pt>
                <c:pt idx="7488">
                  <c:v>56</c:v>
                </c:pt>
                <c:pt idx="7489">
                  <c:v>56</c:v>
                </c:pt>
                <c:pt idx="7490">
                  <c:v>56</c:v>
                </c:pt>
                <c:pt idx="7491">
                  <c:v>56</c:v>
                </c:pt>
                <c:pt idx="7492">
                  <c:v>56</c:v>
                </c:pt>
                <c:pt idx="7493">
                  <c:v>52</c:v>
                </c:pt>
                <c:pt idx="7494">
                  <c:v>52</c:v>
                </c:pt>
                <c:pt idx="7495">
                  <c:v>52</c:v>
                </c:pt>
                <c:pt idx="7496">
                  <c:v>52</c:v>
                </c:pt>
                <c:pt idx="7497">
                  <c:v>52</c:v>
                </c:pt>
                <c:pt idx="7498">
                  <c:v>52</c:v>
                </c:pt>
                <c:pt idx="7499">
                  <c:v>52</c:v>
                </c:pt>
                <c:pt idx="7500">
                  <c:v>52</c:v>
                </c:pt>
                <c:pt idx="7501">
                  <c:v>52</c:v>
                </c:pt>
                <c:pt idx="7502">
                  <c:v>52</c:v>
                </c:pt>
                <c:pt idx="7503">
                  <c:v>48</c:v>
                </c:pt>
                <c:pt idx="7504">
                  <c:v>48</c:v>
                </c:pt>
                <c:pt idx="7505">
                  <c:v>48</c:v>
                </c:pt>
                <c:pt idx="7506">
                  <c:v>48</c:v>
                </c:pt>
                <c:pt idx="7507">
                  <c:v>48</c:v>
                </c:pt>
                <c:pt idx="7508">
                  <c:v>48</c:v>
                </c:pt>
                <c:pt idx="7509">
                  <c:v>48</c:v>
                </c:pt>
                <c:pt idx="7510">
                  <c:v>48</c:v>
                </c:pt>
                <c:pt idx="7511">
                  <c:v>48</c:v>
                </c:pt>
                <c:pt idx="7512">
                  <c:v>48</c:v>
                </c:pt>
                <c:pt idx="7513">
                  <c:v>45</c:v>
                </c:pt>
                <c:pt idx="7514">
                  <c:v>45</c:v>
                </c:pt>
                <c:pt idx="7515">
                  <c:v>45</c:v>
                </c:pt>
                <c:pt idx="7516">
                  <c:v>45</c:v>
                </c:pt>
                <c:pt idx="7517">
                  <c:v>45</c:v>
                </c:pt>
                <c:pt idx="7518">
                  <c:v>45</c:v>
                </c:pt>
                <c:pt idx="7519">
                  <c:v>45</c:v>
                </c:pt>
                <c:pt idx="7520">
                  <c:v>45</c:v>
                </c:pt>
                <c:pt idx="7521">
                  <c:v>45</c:v>
                </c:pt>
                <c:pt idx="7522">
                  <c:v>45</c:v>
                </c:pt>
                <c:pt idx="7523">
                  <c:v>44</c:v>
                </c:pt>
                <c:pt idx="7524">
                  <c:v>44</c:v>
                </c:pt>
                <c:pt idx="7525">
                  <c:v>44</c:v>
                </c:pt>
                <c:pt idx="7526">
                  <c:v>44</c:v>
                </c:pt>
                <c:pt idx="7527">
                  <c:v>44</c:v>
                </c:pt>
                <c:pt idx="7528">
                  <c:v>44</c:v>
                </c:pt>
                <c:pt idx="7529">
                  <c:v>44</c:v>
                </c:pt>
                <c:pt idx="7530">
                  <c:v>44</c:v>
                </c:pt>
                <c:pt idx="7531">
                  <c:v>44</c:v>
                </c:pt>
                <c:pt idx="7532">
                  <c:v>44</c:v>
                </c:pt>
                <c:pt idx="7533">
                  <c:v>43</c:v>
                </c:pt>
                <c:pt idx="7534">
                  <c:v>43</c:v>
                </c:pt>
                <c:pt idx="7535">
                  <c:v>43</c:v>
                </c:pt>
                <c:pt idx="7536">
                  <c:v>43</c:v>
                </c:pt>
                <c:pt idx="7537">
                  <c:v>43</c:v>
                </c:pt>
                <c:pt idx="7538">
                  <c:v>43</c:v>
                </c:pt>
                <c:pt idx="7539">
                  <c:v>43</c:v>
                </c:pt>
                <c:pt idx="7540">
                  <c:v>43</c:v>
                </c:pt>
                <c:pt idx="7541">
                  <c:v>43</c:v>
                </c:pt>
                <c:pt idx="7542">
                  <c:v>43</c:v>
                </c:pt>
                <c:pt idx="7543">
                  <c:v>42</c:v>
                </c:pt>
                <c:pt idx="7544">
                  <c:v>42</c:v>
                </c:pt>
                <c:pt idx="7545">
                  <c:v>42</c:v>
                </c:pt>
                <c:pt idx="7546">
                  <c:v>42</c:v>
                </c:pt>
                <c:pt idx="7547">
                  <c:v>42</c:v>
                </c:pt>
                <c:pt idx="7548">
                  <c:v>42</c:v>
                </c:pt>
                <c:pt idx="7549">
                  <c:v>42</c:v>
                </c:pt>
                <c:pt idx="7550">
                  <c:v>42</c:v>
                </c:pt>
                <c:pt idx="7551">
                  <c:v>42</c:v>
                </c:pt>
                <c:pt idx="7552">
                  <c:v>42</c:v>
                </c:pt>
                <c:pt idx="7553">
                  <c:v>41</c:v>
                </c:pt>
                <c:pt idx="7554">
                  <c:v>41</c:v>
                </c:pt>
                <c:pt idx="7555">
                  <c:v>41</c:v>
                </c:pt>
                <c:pt idx="7556">
                  <c:v>41</c:v>
                </c:pt>
                <c:pt idx="7557">
                  <c:v>41</c:v>
                </c:pt>
                <c:pt idx="7558">
                  <c:v>41</c:v>
                </c:pt>
                <c:pt idx="7559">
                  <c:v>41</c:v>
                </c:pt>
                <c:pt idx="7560">
                  <c:v>41</c:v>
                </c:pt>
                <c:pt idx="7561">
                  <c:v>41</c:v>
                </c:pt>
                <c:pt idx="7562">
                  <c:v>41</c:v>
                </c:pt>
                <c:pt idx="7563">
                  <c:v>39</c:v>
                </c:pt>
                <c:pt idx="7564">
                  <c:v>39</c:v>
                </c:pt>
                <c:pt idx="7565">
                  <c:v>39</c:v>
                </c:pt>
                <c:pt idx="7566">
                  <c:v>39</c:v>
                </c:pt>
                <c:pt idx="7567">
                  <c:v>39</c:v>
                </c:pt>
                <c:pt idx="7568">
                  <c:v>39</c:v>
                </c:pt>
                <c:pt idx="7569">
                  <c:v>39</c:v>
                </c:pt>
                <c:pt idx="7570">
                  <c:v>39</c:v>
                </c:pt>
                <c:pt idx="7571">
                  <c:v>39</c:v>
                </c:pt>
                <c:pt idx="7572">
                  <c:v>39</c:v>
                </c:pt>
                <c:pt idx="7573">
                  <c:v>38</c:v>
                </c:pt>
                <c:pt idx="7574">
                  <c:v>38</c:v>
                </c:pt>
                <c:pt idx="7575">
                  <c:v>38</c:v>
                </c:pt>
                <c:pt idx="7576">
                  <c:v>38</c:v>
                </c:pt>
                <c:pt idx="7577">
                  <c:v>38</c:v>
                </c:pt>
                <c:pt idx="7578">
                  <c:v>38</c:v>
                </c:pt>
                <c:pt idx="7579">
                  <c:v>38</c:v>
                </c:pt>
                <c:pt idx="7580">
                  <c:v>38</c:v>
                </c:pt>
                <c:pt idx="7581">
                  <c:v>38</c:v>
                </c:pt>
                <c:pt idx="7582">
                  <c:v>38</c:v>
                </c:pt>
                <c:pt idx="7583">
                  <c:v>37</c:v>
                </c:pt>
                <c:pt idx="7584">
                  <c:v>37</c:v>
                </c:pt>
                <c:pt idx="7585">
                  <c:v>37</c:v>
                </c:pt>
                <c:pt idx="7586">
                  <c:v>37</c:v>
                </c:pt>
                <c:pt idx="7587">
                  <c:v>37</c:v>
                </c:pt>
                <c:pt idx="7588">
                  <c:v>37</c:v>
                </c:pt>
                <c:pt idx="7589">
                  <c:v>37</c:v>
                </c:pt>
                <c:pt idx="7590">
                  <c:v>37</c:v>
                </c:pt>
                <c:pt idx="7591">
                  <c:v>37</c:v>
                </c:pt>
                <c:pt idx="7592">
                  <c:v>37</c:v>
                </c:pt>
                <c:pt idx="7593">
                  <c:v>38</c:v>
                </c:pt>
                <c:pt idx="7594">
                  <c:v>38</c:v>
                </c:pt>
                <c:pt idx="7595">
                  <c:v>38</c:v>
                </c:pt>
                <c:pt idx="7596">
                  <c:v>38</c:v>
                </c:pt>
                <c:pt idx="7597">
                  <c:v>38</c:v>
                </c:pt>
                <c:pt idx="7598">
                  <c:v>38</c:v>
                </c:pt>
                <c:pt idx="7599">
                  <c:v>38</c:v>
                </c:pt>
                <c:pt idx="7600">
                  <c:v>38</c:v>
                </c:pt>
                <c:pt idx="7601">
                  <c:v>38</c:v>
                </c:pt>
                <c:pt idx="7602">
                  <c:v>38</c:v>
                </c:pt>
                <c:pt idx="7603">
                  <c:v>39</c:v>
                </c:pt>
                <c:pt idx="7604">
                  <c:v>39</c:v>
                </c:pt>
                <c:pt idx="7605">
                  <c:v>39</c:v>
                </c:pt>
                <c:pt idx="7606">
                  <c:v>39</c:v>
                </c:pt>
                <c:pt idx="7607">
                  <c:v>39</c:v>
                </c:pt>
                <c:pt idx="7608">
                  <c:v>39</c:v>
                </c:pt>
                <c:pt idx="7609">
                  <c:v>39</c:v>
                </c:pt>
                <c:pt idx="7610">
                  <c:v>39</c:v>
                </c:pt>
                <c:pt idx="7611">
                  <c:v>39</c:v>
                </c:pt>
                <c:pt idx="7612">
                  <c:v>39</c:v>
                </c:pt>
                <c:pt idx="7613">
                  <c:v>41</c:v>
                </c:pt>
                <c:pt idx="7614">
                  <c:v>41</c:v>
                </c:pt>
                <c:pt idx="7615">
                  <c:v>41</c:v>
                </c:pt>
                <c:pt idx="7616">
                  <c:v>41</c:v>
                </c:pt>
                <c:pt idx="7617">
                  <c:v>41</c:v>
                </c:pt>
                <c:pt idx="7618">
                  <c:v>41</c:v>
                </c:pt>
                <c:pt idx="7619">
                  <c:v>41</c:v>
                </c:pt>
                <c:pt idx="7620">
                  <c:v>41</c:v>
                </c:pt>
                <c:pt idx="7621">
                  <c:v>41</c:v>
                </c:pt>
                <c:pt idx="7622">
                  <c:v>41</c:v>
                </c:pt>
                <c:pt idx="7623">
                  <c:v>43</c:v>
                </c:pt>
                <c:pt idx="7624">
                  <c:v>43</c:v>
                </c:pt>
                <c:pt idx="7625">
                  <c:v>43</c:v>
                </c:pt>
                <c:pt idx="7626">
                  <c:v>43</c:v>
                </c:pt>
                <c:pt idx="7627">
                  <c:v>43</c:v>
                </c:pt>
                <c:pt idx="7628">
                  <c:v>43</c:v>
                </c:pt>
                <c:pt idx="7629">
                  <c:v>43</c:v>
                </c:pt>
                <c:pt idx="7630">
                  <c:v>43</c:v>
                </c:pt>
                <c:pt idx="7631">
                  <c:v>43</c:v>
                </c:pt>
                <c:pt idx="7632">
                  <c:v>43</c:v>
                </c:pt>
                <c:pt idx="7633">
                  <c:v>45</c:v>
                </c:pt>
                <c:pt idx="7634">
                  <c:v>45</c:v>
                </c:pt>
                <c:pt idx="7635">
                  <c:v>45</c:v>
                </c:pt>
                <c:pt idx="7636">
                  <c:v>45</c:v>
                </c:pt>
                <c:pt idx="7637">
                  <c:v>45</c:v>
                </c:pt>
                <c:pt idx="7638">
                  <c:v>45</c:v>
                </c:pt>
                <c:pt idx="7639">
                  <c:v>45</c:v>
                </c:pt>
                <c:pt idx="7640">
                  <c:v>45</c:v>
                </c:pt>
                <c:pt idx="7641">
                  <c:v>45</c:v>
                </c:pt>
                <c:pt idx="7642">
                  <c:v>45</c:v>
                </c:pt>
                <c:pt idx="7643">
                  <c:v>47</c:v>
                </c:pt>
                <c:pt idx="7644">
                  <c:v>47</c:v>
                </c:pt>
                <c:pt idx="7645">
                  <c:v>47</c:v>
                </c:pt>
                <c:pt idx="7646">
                  <c:v>47</c:v>
                </c:pt>
                <c:pt idx="7647">
                  <c:v>47</c:v>
                </c:pt>
                <c:pt idx="7648">
                  <c:v>47</c:v>
                </c:pt>
                <c:pt idx="7649">
                  <c:v>47</c:v>
                </c:pt>
                <c:pt idx="7650">
                  <c:v>47</c:v>
                </c:pt>
                <c:pt idx="7651">
                  <c:v>47</c:v>
                </c:pt>
                <c:pt idx="7652">
                  <c:v>47</c:v>
                </c:pt>
                <c:pt idx="7653">
                  <c:v>50</c:v>
                </c:pt>
                <c:pt idx="7654">
                  <c:v>50</c:v>
                </c:pt>
                <c:pt idx="7655">
                  <c:v>50</c:v>
                </c:pt>
                <c:pt idx="7656">
                  <c:v>50</c:v>
                </c:pt>
                <c:pt idx="7657">
                  <c:v>50</c:v>
                </c:pt>
                <c:pt idx="7658">
                  <c:v>50</c:v>
                </c:pt>
                <c:pt idx="7659">
                  <c:v>50</c:v>
                </c:pt>
                <c:pt idx="7660">
                  <c:v>50</c:v>
                </c:pt>
                <c:pt idx="7661">
                  <c:v>50</c:v>
                </c:pt>
                <c:pt idx="7662">
                  <c:v>50</c:v>
                </c:pt>
                <c:pt idx="7663">
                  <c:v>53</c:v>
                </c:pt>
                <c:pt idx="7664">
                  <c:v>53</c:v>
                </c:pt>
                <c:pt idx="7665">
                  <c:v>53</c:v>
                </c:pt>
                <c:pt idx="7666">
                  <c:v>53</c:v>
                </c:pt>
                <c:pt idx="7667">
                  <c:v>53</c:v>
                </c:pt>
                <c:pt idx="7668">
                  <c:v>53</c:v>
                </c:pt>
                <c:pt idx="7669">
                  <c:v>53</c:v>
                </c:pt>
                <c:pt idx="7670">
                  <c:v>53</c:v>
                </c:pt>
                <c:pt idx="7671">
                  <c:v>53</c:v>
                </c:pt>
                <c:pt idx="7672">
                  <c:v>53</c:v>
                </c:pt>
                <c:pt idx="7673">
                  <c:v>56</c:v>
                </c:pt>
                <c:pt idx="7674">
                  <c:v>56</c:v>
                </c:pt>
                <c:pt idx="7675">
                  <c:v>56</c:v>
                </c:pt>
                <c:pt idx="7676">
                  <c:v>56</c:v>
                </c:pt>
                <c:pt idx="7677">
                  <c:v>56</c:v>
                </c:pt>
                <c:pt idx="7678">
                  <c:v>56</c:v>
                </c:pt>
                <c:pt idx="7679">
                  <c:v>56</c:v>
                </c:pt>
                <c:pt idx="7680">
                  <c:v>56</c:v>
                </c:pt>
                <c:pt idx="7681">
                  <c:v>56</c:v>
                </c:pt>
                <c:pt idx="7682">
                  <c:v>56</c:v>
                </c:pt>
                <c:pt idx="7683">
                  <c:v>56</c:v>
                </c:pt>
                <c:pt idx="7684">
                  <c:v>56</c:v>
                </c:pt>
                <c:pt idx="7685">
                  <c:v>56</c:v>
                </c:pt>
                <c:pt idx="7686">
                  <c:v>56</c:v>
                </c:pt>
                <c:pt idx="7687">
                  <c:v>56</c:v>
                </c:pt>
                <c:pt idx="7688">
                  <c:v>56</c:v>
                </c:pt>
                <c:pt idx="7689">
                  <c:v>56</c:v>
                </c:pt>
                <c:pt idx="7690">
                  <c:v>56</c:v>
                </c:pt>
                <c:pt idx="7691">
                  <c:v>56</c:v>
                </c:pt>
                <c:pt idx="7692">
                  <c:v>56</c:v>
                </c:pt>
                <c:pt idx="7693">
                  <c:v>59</c:v>
                </c:pt>
                <c:pt idx="7694">
                  <c:v>59</c:v>
                </c:pt>
                <c:pt idx="7695">
                  <c:v>59</c:v>
                </c:pt>
                <c:pt idx="7696">
                  <c:v>59</c:v>
                </c:pt>
                <c:pt idx="7697">
                  <c:v>59</c:v>
                </c:pt>
                <c:pt idx="7698">
                  <c:v>59</c:v>
                </c:pt>
                <c:pt idx="7699">
                  <c:v>59</c:v>
                </c:pt>
                <c:pt idx="7700">
                  <c:v>59</c:v>
                </c:pt>
                <c:pt idx="7701">
                  <c:v>59</c:v>
                </c:pt>
                <c:pt idx="7702">
                  <c:v>59</c:v>
                </c:pt>
                <c:pt idx="7703">
                  <c:v>62</c:v>
                </c:pt>
                <c:pt idx="7704">
                  <c:v>62</c:v>
                </c:pt>
                <c:pt idx="7705">
                  <c:v>62</c:v>
                </c:pt>
                <c:pt idx="7706">
                  <c:v>62</c:v>
                </c:pt>
                <c:pt idx="7707">
                  <c:v>62</c:v>
                </c:pt>
                <c:pt idx="7708">
                  <c:v>62</c:v>
                </c:pt>
                <c:pt idx="7709">
                  <c:v>62</c:v>
                </c:pt>
                <c:pt idx="7710">
                  <c:v>62</c:v>
                </c:pt>
                <c:pt idx="7711">
                  <c:v>62</c:v>
                </c:pt>
                <c:pt idx="7712">
                  <c:v>62</c:v>
                </c:pt>
                <c:pt idx="7713">
                  <c:v>66</c:v>
                </c:pt>
                <c:pt idx="7714">
                  <c:v>66</c:v>
                </c:pt>
                <c:pt idx="7715">
                  <c:v>66</c:v>
                </c:pt>
                <c:pt idx="7716">
                  <c:v>66</c:v>
                </c:pt>
                <c:pt idx="7717">
                  <c:v>66</c:v>
                </c:pt>
                <c:pt idx="7718">
                  <c:v>66</c:v>
                </c:pt>
                <c:pt idx="7719">
                  <c:v>66</c:v>
                </c:pt>
                <c:pt idx="7720">
                  <c:v>66</c:v>
                </c:pt>
                <c:pt idx="7721">
                  <c:v>66</c:v>
                </c:pt>
                <c:pt idx="7722">
                  <c:v>66</c:v>
                </c:pt>
                <c:pt idx="7723">
                  <c:v>69</c:v>
                </c:pt>
                <c:pt idx="7724">
                  <c:v>69</c:v>
                </c:pt>
                <c:pt idx="7725">
                  <c:v>69</c:v>
                </c:pt>
                <c:pt idx="7726">
                  <c:v>69</c:v>
                </c:pt>
                <c:pt idx="7727">
                  <c:v>69</c:v>
                </c:pt>
                <c:pt idx="7728">
                  <c:v>69</c:v>
                </c:pt>
                <c:pt idx="7729">
                  <c:v>69</c:v>
                </c:pt>
                <c:pt idx="7730">
                  <c:v>69</c:v>
                </c:pt>
                <c:pt idx="7731">
                  <c:v>69</c:v>
                </c:pt>
                <c:pt idx="7732">
                  <c:v>69</c:v>
                </c:pt>
                <c:pt idx="7733">
                  <c:v>72</c:v>
                </c:pt>
                <c:pt idx="7734">
                  <c:v>72</c:v>
                </c:pt>
                <c:pt idx="7735">
                  <c:v>72</c:v>
                </c:pt>
                <c:pt idx="7736">
                  <c:v>72</c:v>
                </c:pt>
                <c:pt idx="7737">
                  <c:v>72</c:v>
                </c:pt>
                <c:pt idx="7738">
                  <c:v>72</c:v>
                </c:pt>
                <c:pt idx="7739">
                  <c:v>72</c:v>
                </c:pt>
                <c:pt idx="7740">
                  <c:v>72</c:v>
                </c:pt>
                <c:pt idx="7741">
                  <c:v>72</c:v>
                </c:pt>
                <c:pt idx="7742">
                  <c:v>72</c:v>
                </c:pt>
                <c:pt idx="7743">
                  <c:v>75</c:v>
                </c:pt>
                <c:pt idx="7744">
                  <c:v>75</c:v>
                </c:pt>
                <c:pt idx="7745">
                  <c:v>75</c:v>
                </c:pt>
                <c:pt idx="7746">
                  <c:v>75</c:v>
                </c:pt>
                <c:pt idx="7747">
                  <c:v>75</c:v>
                </c:pt>
                <c:pt idx="7748">
                  <c:v>75</c:v>
                </c:pt>
                <c:pt idx="7749">
                  <c:v>75</c:v>
                </c:pt>
                <c:pt idx="7750">
                  <c:v>75</c:v>
                </c:pt>
                <c:pt idx="7751">
                  <c:v>75</c:v>
                </c:pt>
                <c:pt idx="7752">
                  <c:v>75</c:v>
                </c:pt>
                <c:pt idx="7753">
                  <c:v>77</c:v>
                </c:pt>
                <c:pt idx="7754">
                  <c:v>77</c:v>
                </c:pt>
                <c:pt idx="7755">
                  <c:v>77</c:v>
                </c:pt>
                <c:pt idx="7756">
                  <c:v>77</c:v>
                </c:pt>
                <c:pt idx="7757">
                  <c:v>77</c:v>
                </c:pt>
                <c:pt idx="7758">
                  <c:v>77</c:v>
                </c:pt>
                <c:pt idx="7759">
                  <c:v>77</c:v>
                </c:pt>
                <c:pt idx="7760">
                  <c:v>77</c:v>
                </c:pt>
                <c:pt idx="7761">
                  <c:v>77</c:v>
                </c:pt>
                <c:pt idx="7762">
                  <c:v>77</c:v>
                </c:pt>
                <c:pt idx="7763">
                  <c:v>77</c:v>
                </c:pt>
                <c:pt idx="7764">
                  <c:v>77</c:v>
                </c:pt>
                <c:pt idx="7765">
                  <c:v>77</c:v>
                </c:pt>
                <c:pt idx="7766">
                  <c:v>77</c:v>
                </c:pt>
                <c:pt idx="7767">
                  <c:v>77</c:v>
                </c:pt>
                <c:pt idx="7768">
                  <c:v>77</c:v>
                </c:pt>
                <c:pt idx="7769">
                  <c:v>77</c:v>
                </c:pt>
                <c:pt idx="7770">
                  <c:v>77</c:v>
                </c:pt>
                <c:pt idx="7771">
                  <c:v>77</c:v>
                </c:pt>
                <c:pt idx="7772">
                  <c:v>77</c:v>
                </c:pt>
                <c:pt idx="7773">
                  <c:v>78</c:v>
                </c:pt>
                <c:pt idx="7774">
                  <c:v>78</c:v>
                </c:pt>
                <c:pt idx="7775">
                  <c:v>78</c:v>
                </c:pt>
                <c:pt idx="7776">
                  <c:v>78</c:v>
                </c:pt>
                <c:pt idx="7777">
                  <c:v>78</c:v>
                </c:pt>
                <c:pt idx="7778">
                  <c:v>78</c:v>
                </c:pt>
                <c:pt idx="7779">
                  <c:v>78</c:v>
                </c:pt>
                <c:pt idx="7780">
                  <c:v>78</c:v>
                </c:pt>
                <c:pt idx="7781">
                  <c:v>78</c:v>
                </c:pt>
                <c:pt idx="7782">
                  <c:v>78</c:v>
                </c:pt>
                <c:pt idx="7783">
                  <c:v>78</c:v>
                </c:pt>
                <c:pt idx="7784">
                  <c:v>78</c:v>
                </c:pt>
                <c:pt idx="7785">
                  <c:v>78</c:v>
                </c:pt>
                <c:pt idx="7786">
                  <c:v>78</c:v>
                </c:pt>
                <c:pt idx="7787">
                  <c:v>78</c:v>
                </c:pt>
                <c:pt idx="7788">
                  <c:v>78</c:v>
                </c:pt>
                <c:pt idx="7789">
                  <c:v>78</c:v>
                </c:pt>
                <c:pt idx="7790">
                  <c:v>78</c:v>
                </c:pt>
                <c:pt idx="7791">
                  <c:v>78</c:v>
                </c:pt>
                <c:pt idx="7792">
                  <c:v>78</c:v>
                </c:pt>
                <c:pt idx="7793">
                  <c:v>79</c:v>
                </c:pt>
                <c:pt idx="7794">
                  <c:v>79</c:v>
                </c:pt>
                <c:pt idx="7795">
                  <c:v>79</c:v>
                </c:pt>
                <c:pt idx="7796">
                  <c:v>79</c:v>
                </c:pt>
                <c:pt idx="7797">
                  <c:v>79</c:v>
                </c:pt>
                <c:pt idx="7798">
                  <c:v>79</c:v>
                </c:pt>
                <c:pt idx="7799">
                  <c:v>79</c:v>
                </c:pt>
                <c:pt idx="7800">
                  <c:v>79</c:v>
                </c:pt>
                <c:pt idx="7801">
                  <c:v>79</c:v>
                </c:pt>
                <c:pt idx="7802">
                  <c:v>79</c:v>
                </c:pt>
                <c:pt idx="7803">
                  <c:v>79</c:v>
                </c:pt>
                <c:pt idx="7804">
                  <c:v>79</c:v>
                </c:pt>
                <c:pt idx="7805">
                  <c:v>79</c:v>
                </c:pt>
                <c:pt idx="7806">
                  <c:v>79</c:v>
                </c:pt>
                <c:pt idx="7807">
                  <c:v>79</c:v>
                </c:pt>
                <c:pt idx="7808">
                  <c:v>79</c:v>
                </c:pt>
                <c:pt idx="7809">
                  <c:v>79</c:v>
                </c:pt>
                <c:pt idx="7810">
                  <c:v>79</c:v>
                </c:pt>
                <c:pt idx="7811">
                  <c:v>79</c:v>
                </c:pt>
                <c:pt idx="7812">
                  <c:v>79</c:v>
                </c:pt>
                <c:pt idx="7813">
                  <c:v>77</c:v>
                </c:pt>
                <c:pt idx="7814">
                  <c:v>77</c:v>
                </c:pt>
                <c:pt idx="7815">
                  <c:v>77</c:v>
                </c:pt>
                <c:pt idx="7816">
                  <c:v>77</c:v>
                </c:pt>
                <c:pt idx="7817">
                  <c:v>77</c:v>
                </c:pt>
                <c:pt idx="7818">
                  <c:v>77</c:v>
                </c:pt>
                <c:pt idx="7819">
                  <c:v>77</c:v>
                </c:pt>
                <c:pt idx="7820">
                  <c:v>77</c:v>
                </c:pt>
                <c:pt idx="7821">
                  <c:v>77</c:v>
                </c:pt>
                <c:pt idx="7822">
                  <c:v>77</c:v>
                </c:pt>
                <c:pt idx="7823">
                  <c:v>76</c:v>
                </c:pt>
                <c:pt idx="7824">
                  <c:v>76</c:v>
                </c:pt>
                <c:pt idx="7825">
                  <c:v>76</c:v>
                </c:pt>
                <c:pt idx="7826">
                  <c:v>76</c:v>
                </c:pt>
                <c:pt idx="7827">
                  <c:v>76</c:v>
                </c:pt>
                <c:pt idx="7828">
                  <c:v>76</c:v>
                </c:pt>
                <c:pt idx="7829">
                  <c:v>76</c:v>
                </c:pt>
                <c:pt idx="7830">
                  <c:v>76</c:v>
                </c:pt>
                <c:pt idx="7831">
                  <c:v>76</c:v>
                </c:pt>
                <c:pt idx="7832">
                  <c:v>76</c:v>
                </c:pt>
                <c:pt idx="7833">
                  <c:v>75</c:v>
                </c:pt>
                <c:pt idx="7834">
                  <c:v>75</c:v>
                </c:pt>
                <c:pt idx="7835">
                  <c:v>75</c:v>
                </c:pt>
                <c:pt idx="7836">
                  <c:v>75</c:v>
                </c:pt>
                <c:pt idx="7837">
                  <c:v>75</c:v>
                </c:pt>
                <c:pt idx="7838">
                  <c:v>75</c:v>
                </c:pt>
                <c:pt idx="7839">
                  <c:v>75</c:v>
                </c:pt>
                <c:pt idx="7840">
                  <c:v>75</c:v>
                </c:pt>
                <c:pt idx="7841">
                  <c:v>75</c:v>
                </c:pt>
                <c:pt idx="7842">
                  <c:v>75</c:v>
                </c:pt>
                <c:pt idx="7843">
                  <c:v>75</c:v>
                </c:pt>
                <c:pt idx="7844">
                  <c:v>75</c:v>
                </c:pt>
                <c:pt idx="7845">
                  <c:v>75</c:v>
                </c:pt>
                <c:pt idx="7846">
                  <c:v>75</c:v>
                </c:pt>
                <c:pt idx="7847">
                  <c:v>75</c:v>
                </c:pt>
                <c:pt idx="7848">
                  <c:v>75</c:v>
                </c:pt>
                <c:pt idx="7849">
                  <c:v>75</c:v>
                </c:pt>
                <c:pt idx="7850">
                  <c:v>75</c:v>
                </c:pt>
                <c:pt idx="7851">
                  <c:v>75</c:v>
                </c:pt>
                <c:pt idx="7852">
                  <c:v>75</c:v>
                </c:pt>
                <c:pt idx="7853">
                  <c:v>75</c:v>
                </c:pt>
                <c:pt idx="7854">
                  <c:v>75</c:v>
                </c:pt>
                <c:pt idx="7855">
                  <c:v>75</c:v>
                </c:pt>
                <c:pt idx="7856">
                  <c:v>75</c:v>
                </c:pt>
                <c:pt idx="7857">
                  <c:v>75</c:v>
                </c:pt>
                <c:pt idx="7858">
                  <c:v>75</c:v>
                </c:pt>
                <c:pt idx="7859">
                  <c:v>75</c:v>
                </c:pt>
                <c:pt idx="7860">
                  <c:v>75</c:v>
                </c:pt>
                <c:pt idx="7861">
                  <c:v>75</c:v>
                </c:pt>
                <c:pt idx="7862">
                  <c:v>75</c:v>
                </c:pt>
                <c:pt idx="7863">
                  <c:v>75</c:v>
                </c:pt>
                <c:pt idx="7864">
                  <c:v>75</c:v>
                </c:pt>
                <c:pt idx="7865">
                  <c:v>75</c:v>
                </c:pt>
                <c:pt idx="7866">
                  <c:v>75</c:v>
                </c:pt>
                <c:pt idx="7867">
                  <c:v>75</c:v>
                </c:pt>
                <c:pt idx="7868">
                  <c:v>75</c:v>
                </c:pt>
                <c:pt idx="7869">
                  <c:v>75</c:v>
                </c:pt>
                <c:pt idx="7870">
                  <c:v>75</c:v>
                </c:pt>
                <c:pt idx="7871">
                  <c:v>75</c:v>
                </c:pt>
                <c:pt idx="7872">
                  <c:v>75</c:v>
                </c:pt>
                <c:pt idx="7873">
                  <c:v>75</c:v>
                </c:pt>
                <c:pt idx="7874">
                  <c:v>75</c:v>
                </c:pt>
                <c:pt idx="7875">
                  <c:v>75</c:v>
                </c:pt>
                <c:pt idx="7876">
                  <c:v>75</c:v>
                </c:pt>
                <c:pt idx="7877">
                  <c:v>75</c:v>
                </c:pt>
                <c:pt idx="7878">
                  <c:v>75</c:v>
                </c:pt>
                <c:pt idx="7879">
                  <c:v>75</c:v>
                </c:pt>
                <c:pt idx="7880">
                  <c:v>75</c:v>
                </c:pt>
                <c:pt idx="7881">
                  <c:v>75</c:v>
                </c:pt>
                <c:pt idx="7882">
                  <c:v>75</c:v>
                </c:pt>
                <c:pt idx="7883">
                  <c:v>75</c:v>
                </c:pt>
                <c:pt idx="7884">
                  <c:v>75</c:v>
                </c:pt>
                <c:pt idx="7885">
                  <c:v>75</c:v>
                </c:pt>
                <c:pt idx="7886">
                  <c:v>75</c:v>
                </c:pt>
                <c:pt idx="7887">
                  <c:v>75</c:v>
                </c:pt>
                <c:pt idx="7888">
                  <c:v>75</c:v>
                </c:pt>
                <c:pt idx="7889">
                  <c:v>75</c:v>
                </c:pt>
                <c:pt idx="7890">
                  <c:v>75</c:v>
                </c:pt>
                <c:pt idx="7891">
                  <c:v>75</c:v>
                </c:pt>
                <c:pt idx="7892">
                  <c:v>75</c:v>
                </c:pt>
                <c:pt idx="7893">
                  <c:v>75</c:v>
                </c:pt>
                <c:pt idx="7894">
                  <c:v>75</c:v>
                </c:pt>
                <c:pt idx="7895">
                  <c:v>75</c:v>
                </c:pt>
                <c:pt idx="7896">
                  <c:v>75</c:v>
                </c:pt>
                <c:pt idx="7897">
                  <c:v>75</c:v>
                </c:pt>
                <c:pt idx="7898">
                  <c:v>75</c:v>
                </c:pt>
                <c:pt idx="7899">
                  <c:v>75</c:v>
                </c:pt>
                <c:pt idx="7900">
                  <c:v>75</c:v>
                </c:pt>
                <c:pt idx="7901">
                  <c:v>75</c:v>
                </c:pt>
                <c:pt idx="7902">
                  <c:v>75</c:v>
                </c:pt>
                <c:pt idx="7903">
                  <c:v>75</c:v>
                </c:pt>
                <c:pt idx="7904">
                  <c:v>75</c:v>
                </c:pt>
                <c:pt idx="7905">
                  <c:v>75</c:v>
                </c:pt>
                <c:pt idx="7906">
                  <c:v>75</c:v>
                </c:pt>
                <c:pt idx="7907">
                  <c:v>75</c:v>
                </c:pt>
                <c:pt idx="7908">
                  <c:v>75</c:v>
                </c:pt>
                <c:pt idx="7909">
                  <c:v>75</c:v>
                </c:pt>
                <c:pt idx="7910">
                  <c:v>75</c:v>
                </c:pt>
                <c:pt idx="7911">
                  <c:v>75</c:v>
                </c:pt>
                <c:pt idx="7912">
                  <c:v>75</c:v>
                </c:pt>
                <c:pt idx="7913">
                  <c:v>75</c:v>
                </c:pt>
                <c:pt idx="7914">
                  <c:v>75</c:v>
                </c:pt>
                <c:pt idx="7915">
                  <c:v>75</c:v>
                </c:pt>
                <c:pt idx="7916">
                  <c:v>75</c:v>
                </c:pt>
                <c:pt idx="7917">
                  <c:v>75</c:v>
                </c:pt>
                <c:pt idx="7918">
                  <c:v>75</c:v>
                </c:pt>
                <c:pt idx="7919">
                  <c:v>75</c:v>
                </c:pt>
                <c:pt idx="7920">
                  <c:v>75</c:v>
                </c:pt>
                <c:pt idx="7921">
                  <c:v>75</c:v>
                </c:pt>
                <c:pt idx="7922">
                  <c:v>75</c:v>
                </c:pt>
                <c:pt idx="7923">
                  <c:v>76</c:v>
                </c:pt>
                <c:pt idx="7924">
                  <c:v>76</c:v>
                </c:pt>
                <c:pt idx="7925">
                  <c:v>76</c:v>
                </c:pt>
                <c:pt idx="7926">
                  <c:v>76</c:v>
                </c:pt>
                <c:pt idx="7927">
                  <c:v>76</c:v>
                </c:pt>
                <c:pt idx="7928">
                  <c:v>76</c:v>
                </c:pt>
                <c:pt idx="7929">
                  <c:v>76</c:v>
                </c:pt>
                <c:pt idx="7930">
                  <c:v>76</c:v>
                </c:pt>
                <c:pt idx="7931">
                  <c:v>76</c:v>
                </c:pt>
                <c:pt idx="7932">
                  <c:v>76</c:v>
                </c:pt>
                <c:pt idx="7933">
                  <c:v>77</c:v>
                </c:pt>
                <c:pt idx="7934">
                  <c:v>77</c:v>
                </c:pt>
                <c:pt idx="7935">
                  <c:v>77</c:v>
                </c:pt>
                <c:pt idx="7936">
                  <c:v>77</c:v>
                </c:pt>
                <c:pt idx="7937">
                  <c:v>77</c:v>
                </c:pt>
                <c:pt idx="7938">
                  <c:v>77</c:v>
                </c:pt>
                <c:pt idx="7939">
                  <c:v>77</c:v>
                </c:pt>
                <c:pt idx="7940">
                  <c:v>77</c:v>
                </c:pt>
                <c:pt idx="7941">
                  <c:v>77</c:v>
                </c:pt>
                <c:pt idx="7942">
                  <c:v>77</c:v>
                </c:pt>
                <c:pt idx="7943">
                  <c:v>79</c:v>
                </c:pt>
                <c:pt idx="7944">
                  <c:v>79</c:v>
                </c:pt>
                <c:pt idx="7945">
                  <c:v>79</c:v>
                </c:pt>
                <c:pt idx="7946">
                  <c:v>79</c:v>
                </c:pt>
                <c:pt idx="7947">
                  <c:v>79</c:v>
                </c:pt>
                <c:pt idx="7948">
                  <c:v>79</c:v>
                </c:pt>
                <c:pt idx="7949">
                  <c:v>79</c:v>
                </c:pt>
                <c:pt idx="7950">
                  <c:v>79</c:v>
                </c:pt>
                <c:pt idx="7951">
                  <c:v>79</c:v>
                </c:pt>
                <c:pt idx="7952">
                  <c:v>79</c:v>
                </c:pt>
                <c:pt idx="7953">
                  <c:v>81</c:v>
                </c:pt>
                <c:pt idx="7954">
                  <c:v>81</c:v>
                </c:pt>
                <c:pt idx="7955">
                  <c:v>81</c:v>
                </c:pt>
                <c:pt idx="7956">
                  <c:v>81</c:v>
                </c:pt>
                <c:pt idx="7957">
                  <c:v>81</c:v>
                </c:pt>
                <c:pt idx="7958">
                  <c:v>81</c:v>
                </c:pt>
                <c:pt idx="7959">
                  <c:v>81</c:v>
                </c:pt>
                <c:pt idx="7960">
                  <c:v>81</c:v>
                </c:pt>
                <c:pt idx="7961">
                  <c:v>81</c:v>
                </c:pt>
                <c:pt idx="7962">
                  <c:v>81</c:v>
                </c:pt>
                <c:pt idx="7963">
                  <c:v>82</c:v>
                </c:pt>
                <c:pt idx="7964">
                  <c:v>82</c:v>
                </c:pt>
                <c:pt idx="7965">
                  <c:v>82</c:v>
                </c:pt>
                <c:pt idx="7966">
                  <c:v>82</c:v>
                </c:pt>
                <c:pt idx="7967">
                  <c:v>82</c:v>
                </c:pt>
                <c:pt idx="7968">
                  <c:v>82</c:v>
                </c:pt>
                <c:pt idx="7969">
                  <c:v>82</c:v>
                </c:pt>
                <c:pt idx="7970">
                  <c:v>82</c:v>
                </c:pt>
                <c:pt idx="7971">
                  <c:v>82</c:v>
                </c:pt>
                <c:pt idx="7972">
                  <c:v>82</c:v>
                </c:pt>
                <c:pt idx="7973">
                  <c:v>83</c:v>
                </c:pt>
                <c:pt idx="7974">
                  <c:v>83</c:v>
                </c:pt>
                <c:pt idx="7975">
                  <c:v>83</c:v>
                </c:pt>
                <c:pt idx="7976">
                  <c:v>83</c:v>
                </c:pt>
                <c:pt idx="7977">
                  <c:v>83</c:v>
                </c:pt>
                <c:pt idx="7978">
                  <c:v>83</c:v>
                </c:pt>
                <c:pt idx="7979">
                  <c:v>83</c:v>
                </c:pt>
                <c:pt idx="7980">
                  <c:v>83</c:v>
                </c:pt>
                <c:pt idx="7981">
                  <c:v>83</c:v>
                </c:pt>
                <c:pt idx="7982">
                  <c:v>83</c:v>
                </c:pt>
                <c:pt idx="7983">
                  <c:v>81</c:v>
                </c:pt>
                <c:pt idx="7984">
                  <c:v>81</c:v>
                </c:pt>
                <c:pt idx="7985">
                  <c:v>81</c:v>
                </c:pt>
                <c:pt idx="7986">
                  <c:v>81</c:v>
                </c:pt>
                <c:pt idx="7987">
                  <c:v>81</c:v>
                </c:pt>
                <c:pt idx="7988">
                  <c:v>81</c:v>
                </c:pt>
                <c:pt idx="7989">
                  <c:v>81</c:v>
                </c:pt>
                <c:pt idx="7990">
                  <c:v>81</c:v>
                </c:pt>
                <c:pt idx="7991">
                  <c:v>81</c:v>
                </c:pt>
                <c:pt idx="7992">
                  <c:v>81</c:v>
                </c:pt>
                <c:pt idx="7993">
                  <c:v>80</c:v>
                </c:pt>
                <c:pt idx="7994">
                  <c:v>80</c:v>
                </c:pt>
                <c:pt idx="7995">
                  <c:v>80</c:v>
                </c:pt>
                <c:pt idx="7996">
                  <c:v>80</c:v>
                </c:pt>
                <c:pt idx="7997">
                  <c:v>80</c:v>
                </c:pt>
                <c:pt idx="7998">
                  <c:v>80</c:v>
                </c:pt>
                <c:pt idx="7999">
                  <c:v>80</c:v>
                </c:pt>
                <c:pt idx="8000">
                  <c:v>80</c:v>
                </c:pt>
                <c:pt idx="8001">
                  <c:v>80</c:v>
                </c:pt>
                <c:pt idx="8002">
                  <c:v>80</c:v>
                </c:pt>
                <c:pt idx="8003">
                  <c:v>78</c:v>
                </c:pt>
                <c:pt idx="8004">
                  <c:v>78</c:v>
                </c:pt>
                <c:pt idx="8005">
                  <c:v>78</c:v>
                </c:pt>
                <c:pt idx="8006">
                  <c:v>78</c:v>
                </c:pt>
                <c:pt idx="8007">
                  <c:v>78</c:v>
                </c:pt>
                <c:pt idx="8008">
                  <c:v>78</c:v>
                </c:pt>
                <c:pt idx="8009">
                  <c:v>78</c:v>
                </c:pt>
                <c:pt idx="8010">
                  <c:v>78</c:v>
                </c:pt>
                <c:pt idx="8011">
                  <c:v>78</c:v>
                </c:pt>
                <c:pt idx="8012">
                  <c:v>78</c:v>
                </c:pt>
                <c:pt idx="8013">
                  <c:v>73</c:v>
                </c:pt>
                <c:pt idx="8014">
                  <c:v>73</c:v>
                </c:pt>
                <c:pt idx="8015">
                  <c:v>73</c:v>
                </c:pt>
                <c:pt idx="8016">
                  <c:v>73</c:v>
                </c:pt>
                <c:pt idx="8017">
                  <c:v>73</c:v>
                </c:pt>
                <c:pt idx="8018">
                  <c:v>73</c:v>
                </c:pt>
                <c:pt idx="8019">
                  <c:v>73</c:v>
                </c:pt>
                <c:pt idx="8020">
                  <c:v>73</c:v>
                </c:pt>
                <c:pt idx="8021">
                  <c:v>73</c:v>
                </c:pt>
                <c:pt idx="8022">
                  <c:v>73</c:v>
                </c:pt>
                <c:pt idx="8023">
                  <c:v>67</c:v>
                </c:pt>
                <c:pt idx="8024">
                  <c:v>67</c:v>
                </c:pt>
                <c:pt idx="8025">
                  <c:v>67</c:v>
                </c:pt>
                <c:pt idx="8026">
                  <c:v>67</c:v>
                </c:pt>
                <c:pt idx="8027">
                  <c:v>67</c:v>
                </c:pt>
                <c:pt idx="8028">
                  <c:v>67</c:v>
                </c:pt>
                <c:pt idx="8029">
                  <c:v>67</c:v>
                </c:pt>
                <c:pt idx="8030">
                  <c:v>67</c:v>
                </c:pt>
                <c:pt idx="8031">
                  <c:v>67</c:v>
                </c:pt>
                <c:pt idx="8032">
                  <c:v>67</c:v>
                </c:pt>
                <c:pt idx="8033">
                  <c:v>60</c:v>
                </c:pt>
                <c:pt idx="8034">
                  <c:v>60</c:v>
                </c:pt>
                <c:pt idx="8035">
                  <c:v>60</c:v>
                </c:pt>
                <c:pt idx="8036">
                  <c:v>60</c:v>
                </c:pt>
                <c:pt idx="8037">
                  <c:v>60</c:v>
                </c:pt>
                <c:pt idx="8038">
                  <c:v>60</c:v>
                </c:pt>
                <c:pt idx="8039">
                  <c:v>60</c:v>
                </c:pt>
                <c:pt idx="8040">
                  <c:v>60</c:v>
                </c:pt>
                <c:pt idx="8041">
                  <c:v>60</c:v>
                </c:pt>
                <c:pt idx="8042">
                  <c:v>60</c:v>
                </c:pt>
                <c:pt idx="8043">
                  <c:v>49</c:v>
                </c:pt>
                <c:pt idx="8044">
                  <c:v>49</c:v>
                </c:pt>
                <c:pt idx="8045">
                  <c:v>49</c:v>
                </c:pt>
                <c:pt idx="8046">
                  <c:v>49</c:v>
                </c:pt>
                <c:pt idx="8047">
                  <c:v>49</c:v>
                </c:pt>
                <c:pt idx="8048">
                  <c:v>49</c:v>
                </c:pt>
                <c:pt idx="8049">
                  <c:v>49</c:v>
                </c:pt>
                <c:pt idx="8050">
                  <c:v>49</c:v>
                </c:pt>
                <c:pt idx="8051">
                  <c:v>49</c:v>
                </c:pt>
                <c:pt idx="8052">
                  <c:v>49</c:v>
                </c:pt>
                <c:pt idx="8053">
                  <c:v>38</c:v>
                </c:pt>
                <c:pt idx="8054">
                  <c:v>38</c:v>
                </c:pt>
                <c:pt idx="8055">
                  <c:v>38</c:v>
                </c:pt>
                <c:pt idx="8056">
                  <c:v>38</c:v>
                </c:pt>
                <c:pt idx="8057">
                  <c:v>38</c:v>
                </c:pt>
                <c:pt idx="8058">
                  <c:v>38</c:v>
                </c:pt>
                <c:pt idx="8059">
                  <c:v>38</c:v>
                </c:pt>
                <c:pt idx="8060">
                  <c:v>38</c:v>
                </c:pt>
                <c:pt idx="8061">
                  <c:v>38</c:v>
                </c:pt>
                <c:pt idx="8062">
                  <c:v>38</c:v>
                </c:pt>
                <c:pt idx="8063">
                  <c:v>27</c:v>
                </c:pt>
                <c:pt idx="8064">
                  <c:v>27</c:v>
                </c:pt>
                <c:pt idx="8065">
                  <c:v>27</c:v>
                </c:pt>
                <c:pt idx="8066">
                  <c:v>27</c:v>
                </c:pt>
                <c:pt idx="8067">
                  <c:v>27</c:v>
                </c:pt>
                <c:pt idx="8068">
                  <c:v>27</c:v>
                </c:pt>
                <c:pt idx="8069">
                  <c:v>27</c:v>
                </c:pt>
                <c:pt idx="8070">
                  <c:v>27</c:v>
                </c:pt>
                <c:pt idx="8071">
                  <c:v>27</c:v>
                </c:pt>
                <c:pt idx="8072">
                  <c:v>27</c:v>
                </c:pt>
                <c:pt idx="8073">
                  <c:v>21</c:v>
                </c:pt>
                <c:pt idx="8074">
                  <c:v>21</c:v>
                </c:pt>
                <c:pt idx="8075">
                  <c:v>21</c:v>
                </c:pt>
                <c:pt idx="8076">
                  <c:v>21</c:v>
                </c:pt>
                <c:pt idx="8077">
                  <c:v>21</c:v>
                </c:pt>
                <c:pt idx="8078">
                  <c:v>21</c:v>
                </c:pt>
                <c:pt idx="8079">
                  <c:v>21</c:v>
                </c:pt>
                <c:pt idx="8080">
                  <c:v>21</c:v>
                </c:pt>
                <c:pt idx="8081">
                  <c:v>21</c:v>
                </c:pt>
                <c:pt idx="8082">
                  <c:v>21</c:v>
                </c:pt>
                <c:pt idx="8083">
                  <c:v>17</c:v>
                </c:pt>
                <c:pt idx="8084">
                  <c:v>17</c:v>
                </c:pt>
                <c:pt idx="8085">
                  <c:v>17</c:v>
                </c:pt>
                <c:pt idx="8086">
                  <c:v>17</c:v>
                </c:pt>
                <c:pt idx="8087">
                  <c:v>17</c:v>
                </c:pt>
                <c:pt idx="8088">
                  <c:v>17</c:v>
                </c:pt>
                <c:pt idx="8089">
                  <c:v>17</c:v>
                </c:pt>
                <c:pt idx="8090">
                  <c:v>17</c:v>
                </c:pt>
                <c:pt idx="8091">
                  <c:v>17</c:v>
                </c:pt>
                <c:pt idx="8092">
                  <c:v>17</c:v>
                </c:pt>
                <c:pt idx="8093">
                  <c:v>12</c:v>
                </c:pt>
                <c:pt idx="8094">
                  <c:v>12</c:v>
                </c:pt>
                <c:pt idx="8095">
                  <c:v>12</c:v>
                </c:pt>
                <c:pt idx="8096">
                  <c:v>12</c:v>
                </c:pt>
                <c:pt idx="8097">
                  <c:v>12</c:v>
                </c:pt>
                <c:pt idx="8098">
                  <c:v>12</c:v>
                </c:pt>
                <c:pt idx="8099">
                  <c:v>12</c:v>
                </c:pt>
                <c:pt idx="8100">
                  <c:v>12</c:v>
                </c:pt>
                <c:pt idx="8101">
                  <c:v>12</c:v>
                </c:pt>
                <c:pt idx="8102">
                  <c:v>12</c:v>
                </c:pt>
                <c:pt idx="8103">
                  <c:v>6</c:v>
                </c:pt>
                <c:pt idx="8104">
                  <c:v>6</c:v>
                </c:pt>
                <c:pt idx="8105">
                  <c:v>6</c:v>
                </c:pt>
                <c:pt idx="8106">
                  <c:v>6</c:v>
                </c:pt>
                <c:pt idx="8107">
                  <c:v>6</c:v>
                </c:pt>
                <c:pt idx="8108">
                  <c:v>6</c:v>
                </c:pt>
                <c:pt idx="8109">
                  <c:v>6</c:v>
                </c:pt>
                <c:pt idx="8110">
                  <c:v>6</c:v>
                </c:pt>
                <c:pt idx="8111">
                  <c:v>6</c:v>
                </c:pt>
                <c:pt idx="8112">
                  <c:v>6</c:v>
                </c:pt>
                <c:pt idx="8113">
                  <c:v>4</c:v>
                </c:pt>
                <c:pt idx="8114">
                  <c:v>4</c:v>
                </c:pt>
                <c:pt idx="8115">
                  <c:v>4</c:v>
                </c:pt>
                <c:pt idx="8116">
                  <c:v>4</c:v>
                </c:pt>
                <c:pt idx="8117">
                  <c:v>4</c:v>
                </c:pt>
                <c:pt idx="8118">
                  <c:v>4</c:v>
                </c:pt>
                <c:pt idx="8119">
                  <c:v>4</c:v>
                </c:pt>
                <c:pt idx="8120">
                  <c:v>4</c:v>
                </c:pt>
                <c:pt idx="8121">
                  <c:v>4</c:v>
                </c:pt>
                <c:pt idx="8122">
                  <c:v>4</c:v>
                </c:pt>
                <c:pt idx="8123">
                  <c:v>3</c:v>
                </c:pt>
                <c:pt idx="8124">
                  <c:v>3</c:v>
                </c:pt>
                <c:pt idx="8125">
                  <c:v>3</c:v>
                </c:pt>
                <c:pt idx="8126">
                  <c:v>3</c:v>
                </c:pt>
                <c:pt idx="8127">
                  <c:v>3</c:v>
                </c:pt>
                <c:pt idx="8128">
                  <c:v>3</c:v>
                </c:pt>
                <c:pt idx="8129">
                  <c:v>3</c:v>
                </c:pt>
                <c:pt idx="8130">
                  <c:v>3</c:v>
                </c:pt>
                <c:pt idx="8131">
                  <c:v>3</c:v>
                </c:pt>
                <c:pt idx="8132">
                  <c:v>3</c:v>
                </c:pt>
                <c:pt idx="8133">
                  <c:v>3</c:v>
                </c:pt>
                <c:pt idx="8134">
                  <c:v>3</c:v>
                </c:pt>
                <c:pt idx="8135">
                  <c:v>3</c:v>
                </c:pt>
                <c:pt idx="8136">
                  <c:v>3</c:v>
                </c:pt>
                <c:pt idx="8137">
                  <c:v>3</c:v>
                </c:pt>
                <c:pt idx="8138">
                  <c:v>3</c:v>
                </c:pt>
                <c:pt idx="8139">
                  <c:v>3</c:v>
                </c:pt>
                <c:pt idx="8140">
                  <c:v>3</c:v>
                </c:pt>
                <c:pt idx="8141">
                  <c:v>3</c:v>
                </c:pt>
                <c:pt idx="8142">
                  <c:v>3</c:v>
                </c:pt>
                <c:pt idx="8143">
                  <c:v>2</c:v>
                </c:pt>
                <c:pt idx="8144">
                  <c:v>2</c:v>
                </c:pt>
                <c:pt idx="8145">
                  <c:v>2</c:v>
                </c:pt>
                <c:pt idx="8146">
                  <c:v>2</c:v>
                </c:pt>
                <c:pt idx="8147">
                  <c:v>2</c:v>
                </c:pt>
                <c:pt idx="8148">
                  <c:v>2</c:v>
                </c:pt>
                <c:pt idx="8149">
                  <c:v>2</c:v>
                </c:pt>
                <c:pt idx="8150">
                  <c:v>2</c:v>
                </c:pt>
                <c:pt idx="8151">
                  <c:v>2</c:v>
                </c:pt>
                <c:pt idx="8152">
                  <c:v>2</c:v>
                </c:pt>
                <c:pt idx="8153">
                  <c:v>2</c:v>
                </c:pt>
                <c:pt idx="8154">
                  <c:v>2</c:v>
                </c:pt>
                <c:pt idx="8155">
                  <c:v>2</c:v>
                </c:pt>
                <c:pt idx="8156">
                  <c:v>2</c:v>
                </c:pt>
                <c:pt idx="8157">
                  <c:v>2</c:v>
                </c:pt>
                <c:pt idx="8158">
                  <c:v>2</c:v>
                </c:pt>
                <c:pt idx="8159">
                  <c:v>2</c:v>
                </c:pt>
                <c:pt idx="8160">
                  <c:v>2</c:v>
                </c:pt>
                <c:pt idx="8161">
                  <c:v>2</c:v>
                </c:pt>
                <c:pt idx="8162">
                  <c:v>2</c:v>
                </c:pt>
                <c:pt idx="8163">
                  <c:v>2</c:v>
                </c:pt>
                <c:pt idx="8164">
                  <c:v>2</c:v>
                </c:pt>
                <c:pt idx="8165">
                  <c:v>2</c:v>
                </c:pt>
                <c:pt idx="8166">
                  <c:v>2</c:v>
                </c:pt>
                <c:pt idx="8167">
                  <c:v>2</c:v>
                </c:pt>
                <c:pt idx="8168">
                  <c:v>2</c:v>
                </c:pt>
                <c:pt idx="8169">
                  <c:v>2</c:v>
                </c:pt>
                <c:pt idx="8170">
                  <c:v>2</c:v>
                </c:pt>
                <c:pt idx="8171">
                  <c:v>2</c:v>
                </c:pt>
                <c:pt idx="8172">
                  <c:v>2</c:v>
                </c:pt>
                <c:pt idx="8173">
                  <c:v>3</c:v>
                </c:pt>
                <c:pt idx="8174">
                  <c:v>3</c:v>
                </c:pt>
                <c:pt idx="8175">
                  <c:v>3</c:v>
                </c:pt>
                <c:pt idx="8176">
                  <c:v>3</c:v>
                </c:pt>
                <c:pt idx="8177">
                  <c:v>3</c:v>
                </c:pt>
                <c:pt idx="8178">
                  <c:v>3</c:v>
                </c:pt>
                <c:pt idx="8179">
                  <c:v>3</c:v>
                </c:pt>
                <c:pt idx="8180">
                  <c:v>3</c:v>
                </c:pt>
                <c:pt idx="8181">
                  <c:v>3</c:v>
                </c:pt>
                <c:pt idx="8182">
                  <c:v>3</c:v>
                </c:pt>
                <c:pt idx="8183">
                  <c:v>5</c:v>
                </c:pt>
                <c:pt idx="8184">
                  <c:v>5</c:v>
                </c:pt>
                <c:pt idx="8185">
                  <c:v>5</c:v>
                </c:pt>
                <c:pt idx="8186">
                  <c:v>5</c:v>
                </c:pt>
                <c:pt idx="8187">
                  <c:v>5</c:v>
                </c:pt>
                <c:pt idx="8188">
                  <c:v>5</c:v>
                </c:pt>
                <c:pt idx="8189">
                  <c:v>5</c:v>
                </c:pt>
                <c:pt idx="8190">
                  <c:v>5</c:v>
                </c:pt>
                <c:pt idx="8191">
                  <c:v>5</c:v>
                </c:pt>
                <c:pt idx="8192">
                  <c:v>5</c:v>
                </c:pt>
                <c:pt idx="8193">
                  <c:v>7</c:v>
                </c:pt>
                <c:pt idx="8194">
                  <c:v>7</c:v>
                </c:pt>
                <c:pt idx="8195">
                  <c:v>7</c:v>
                </c:pt>
                <c:pt idx="8196">
                  <c:v>7</c:v>
                </c:pt>
                <c:pt idx="8197">
                  <c:v>7</c:v>
                </c:pt>
                <c:pt idx="8198">
                  <c:v>7</c:v>
                </c:pt>
                <c:pt idx="8199">
                  <c:v>7</c:v>
                </c:pt>
                <c:pt idx="8200">
                  <c:v>7</c:v>
                </c:pt>
                <c:pt idx="8201">
                  <c:v>7</c:v>
                </c:pt>
                <c:pt idx="8202">
                  <c:v>7</c:v>
                </c:pt>
                <c:pt idx="8203">
                  <c:v>9</c:v>
                </c:pt>
                <c:pt idx="8204">
                  <c:v>9</c:v>
                </c:pt>
                <c:pt idx="8205">
                  <c:v>9</c:v>
                </c:pt>
                <c:pt idx="8206">
                  <c:v>9</c:v>
                </c:pt>
                <c:pt idx="8207">
                  <c:v>9</c:v>
                </c:pt>
                <c:pt idx="8208">
                  <c:v>9</c:v>
                </c:pt>
                <c:pt idx="8209">
                  <c:v>9</c:v>
                </c:pt>
                <c:pt idx="8210">
                  <c:v>9</c:v>
                </c:pt>
                <c:pt idx="8211">
                  <c:v>9</c:v>
                </c:pt>
                <c:pt idx="8212">
                  <c:v>9</c:v>
                </c:pt>
                <c:pt idx="8213">
                  <c:v>11</c:v>
                </c:pt>
                <c:pt idx="8214">
                  <c:v>11</c:v>
                </c:pt>
                <c:pt idx="8215">
                  <c:v>11</c:v>
                </c:pt>
                <c:pt idx="8216">
                  <c:v>11</c:v>
                </c:pt>
                <c:pt idx="8217">
                  <c:v>11</c:v>
                </c:pt>
                <c:pt idx="8218">
                  <c:v>11</c:v>
                </c:pt>
                <c:pt idx="8219">
                  <c:v>11</c:v>
                </c:pt>
                <c:pt idx="8220">
                  <c:v>11</c:v>
                </c:pt>
                <c:pt idx="8221">
                  <c:v>11</c:v>
                </c:pt>
                <c:pt idx="8222">
                  <c:v>11</c:v>
                </c:pt>
                <c:pt idx="8223">
                  <c:v>10</c:v>
                </c:pt>
                <c:pt idx="8224">
                  <c:v>10</c:v>
                </c:pt>
                <c:pt idx="8225">
                  <c:v>10</c:v>
                </c:pt>
                <c:pt idx="8226">
                  <c:v>10</c:v>
                </c:pt>
                <c:pt idx="8227">
                  <c:v>10</c:v>
                </c:pt>
                <c:pt idx="8228">
                  <c:v>10</c:v>
                </c:pt>
                <c:pt idx="8229">
                  <c:v>10</c:v>
                </c:pt>
                <c:pt idx="8230">
                  <c:v>10</c:v>
                </c:pt>
                <c:pt idx="8231">
                  <c:v>10</c:v>
                </c:pt>
                <c:pt idx="8232">
                  <c:v>10</c:v>
                </c:pt>
                <c:pt idx="8233">
                  <c:v>10</c:v>
                </c:pt>
                <c:pt idx="8234">
                  <c:v>10</c:v>
                </c:pt>
                <c:pt idx="8235">
                  <c:v>10</c:v>
                </c:pt>
                <c:pt idx="8236">
                  <c:v>10</c:v>
                </c:pt>
                <c:pt idx="8237">
                  <c:v>10</c:v>
                </c:pt>
                <c:pt idx="8238">
                  <c:v>10</c:v>
                </c:pt>
                <c:pt idx="8239">
                  <c:v>10</c:v>
                </c:pt>
                <c:pt idx="8240">
                  <c:v>10</c:v>
                </c:pt>
                <c:pt idx="8241">
                  <c:v>10</c:v>
                </c:pt>
                <c:pt idx="8242">
                  <c:v>10</c:v>
                </c:pt>
                <c:pt idx="8243">
                  <c:v>8</c:v>
                </c:pt>
                <c:pt idx="8244">
                  <c:v>8</c:v>
                </c:pt>
                <c:pt idx="8245">
                  <c:v>8</c:v>
                </c:pt>
                <c:pt idx="8246">
                  <c:v>8</c:v>
                </c:pt>
                <c:pt idx="8247">
                  <c:v>8</c:v>
                </c:pt>
                <c:pt idx="8248">
                  <c:v>8</c:v>
                </c:pt>
                <c:pt idx="8249">
                  <c:v>8</c:v>
                </c:pt>
                <c:pt idx="8250">
                  <c:v>8</c:v>
                </c:pt>
                <c:pt idx="8251">
                  <c:v>8</c:v>
                </c:pt>
                <c:pt idx="8252">
                  <c:v>8</c:v>
                </c:pt>
                <c:pt idx="8253">
                  <c:v>5</c:v>
                </c:pt>
                <c:pt idx="8254">
                  <c:v>5</c:v>
                </c:pt>
                <c:pt idx="8255">
                  <c:v>5</c:v>
                </c:pt>
                <c:pt idx="8256">
                  <c:v>5</c:v>
                </c:pt>
                <c:pt idx="8257">
                  <c:v>5</c:v>
                </c:pt>
                <c:pt idx="8258">
                  <c:v>5</c:v>
                </c:pt>
                <c:pt idx="8259">
                  <c:v>5</c:v>
                </c:pt>
                <c:pt idx="8260">
                  <c:v>5</c:v>
                </c:pt>
                <c:pt idx="8261">
                  <c:v>5</c:v>
                </c:pt>
                <c:pt idx="8262">
                  <c:v>5</c:v>
                </c:pt>
                <c:pt idx="8263">
                  <c:v>3</c:v>
                </c:pt>
                <c:pt idx="8264">
                  <c:v>3</c:v>
                </c:pt>
                <c:pt idx="8265">
                  <c:v>3</c:v>
                </c:pt>
                <c:pt idx="8266">
                  <c:v>3</c:v>
                </c:pt>
                <c:pt idx="8267">
                  <c:v>3</c:v>
                </c:pt>
                <c:pt idx="8268">
                  <c:v>3</c:v>
                </c:pt>
                <c:pt idx="8269">
                  <c:v>3</c:v>
                </c:pt>
                <c:pt idx="8270">
                  <c:v>3</c:v>
                </c:pt>
                <c:pt idx="8271">
                  <c:v>3</c:v>
                </c:pt>
                <c:pt idx="8272">
                  <c:v>3</c:v>
                </c:pt>
                <c:pt idx="8273">
                  <c:v>2</c:v>
                </c:pt>
                <c:pt idx="8274">
                  <c:v>2</c:v>
                </c:pt>
                <c:pt idx="8275">
                  <c:v>2</c:v>
                </c:pt>
                <c:pt idx="8276">
                  <c:v>2</c:v>
                </c:pt>
                <c:pt idx="8277">
                  <c:v>2</c:v>
                </c:pt>
                <c:pt idx="8278">
                  <c:v>2</c:v>
                </c:pt>
                <c:pt idx="8279">
                  <c:v>2</c:v>
                </c:pt>
                <c:pt idx="8280">
                  <c:v>2</c:v>
                </c:pt>
                <c:pt idx="8281">
                  <c:v>2</c:v>
                </c:pt>
                <c:pt idx="8282">
                  <c:v>2</c:v>
                </c:pt>
                <c:pt idx="8283">
                  <c:v>1</c:v>
                </c:pt>
                <c:pt idx="8284">
                  <c:v>1</c:v>
                </c:pt>
                <c:pt idx="8285">
                  <c:v>1</c:v>
                </c:pt>
                <c:pt idx="8286">
                  <c:v>1</c:v>
                </c:pt>
                <c:pt idx="8287">
                  <c:v>1</c:v>
                </c:pt>
                <c:pt idx="8288">
                  <c:v>1</c:v>
                </c:pt>
                <c:pt idx="8289">
                  <c:v>1</c:v>
                </c:pt>
                <c:pt idx="8290">
                  <c:v>1</c:v>
                </c:pt>
                <c:pt idx="8291">
                  <c:v>1</c:v>
                </c:pt>
                <c:pt idx="8292">
                  <c:v>1</c:v>
                </c:pt>
                <c:pt idx="8293">
                  <c:v>1</c:v>
                </c:pt>
                <c:pt idx="8294">
                  <c:v>1</c:v>
                </c:pt>
                <c:pt idx="8295">
                  <c:v>1</c:v>
                </c:pt>
                <c:pt idx="8296">
                  <c:v>1</c:v>
                </c:pt>
                <c:pt idx="8297">
                  <c:v>1</c:v>
                </c:pt>
                <c:pt idx="8298">
                  <c:v>1</c:v>
                </c:pt>
                <c:pt idx="8299">
                  <c:v>1</c:v>
                </c:pt>
                <c:pt idx="8300">
                  <c:v>1</c:v>
                </c:pt>
                <c:pt idx="8301">
                  <c:v>1</c:v>
                </c:pt>
                <c:pt idx="8302">
                  <c:v>1</c:v>
                </c:pt>
                <c:pt idx="8303">
                  <c:v>1</c:v>
                </c:pt>
                <c:pt idx="8304">
                  <c:v>1</c:v>
                </c:pt>
                <c:pt idx="8305">
                  <c:v>1</c:v>
                </c:pt>
                <c:pt idx="8306">
                  <c:v>1</c:v>
                </c:pt>
                <c:pt idx="8307">
                  <c:v>1</c:v>
                </c:pt>
                <c:pt idx="8308">
                  <c:v>1</c:v>
                </c:pt>
                <c:pt idx="8309">
                  <c:v>1</c:v>
                </c:pt>
                <c:pt idx="8310">
                  <c:v>1</c:v>
                </c:pt>
                <c:pt idx="8311">
                  <c:v>1</c:v>
                </c:pt>
                <c:pt idx="8312">
                  <c:v>1</c:v>
                </c:pt>
                <c:pt idx="8313">
                  <c:v>3</c:v>
                </c:pt>
                <c:pt idx="8314">
                  <c:v>3</c:v>
                </c:pt>
                <c:pt idx="8315">
                  <c:v>3</c:v>
                </c:pt>
                <c:pt idx="8316">
                  <c:v>3</c:v>
                </c:pt>
                <c:pt idx="8317">
                  <c:v>3</c:v>
                </c:pt>
                <c:pt idx="8318">
                  <c:v>3</c:v>
                </c:pt>
                <c:pt idx="8319">
                  <c:v>3</c:v>
                </c:pt>
                <c:pt idx="8320">
                  <c:v>3</c:v>
                </c:pt>
                <c:pt idx="8321">
                  <c:v>3</c:v>
                </c:pt>
                <c:pt idx="8322">
                  <c:v>3</c:v>
                </c:pt>
                <c:pt idx="8323">
                  <c:v>3</c:v>
                </c:pt>
                <c:pt idx="8324">
                  <c:v>3</c:v>
                </c:pt>
                <c:pt idx="8325">
                  <c:v>3</c:v>
                </c:pt>
                <c:pt idx="8326">
                  <c:v>3</c:v>
                </c:pt>
                <c:pt idx="8327">
                  <c:v>3</c:v>
                </c:pt>
                <c:pt idx="8328">
                  <c:v>3</c:v>
                </c:pt>
                <c:pt idx="8329">
                  <c:v>3</c:v>
                </c:pt>
                <c:pt idx="8330">
                  <c:v>3</c:v>
                </c:pt>
                <c:pt idx="8331">
                  <c:v>3</c:v>
                </c:pt>
                <c:pt idx="8332">
                  <c:v>3</c:v>
                </c:pt>
                <c:pt idx="8333">
                  <c:v>2</c:v>
                </c:pt>
                <c:pt idx="8334">
                  <c:v>2</c:v>
                </c:pt>
                <c:pt idx="8335">
                  <c:v>2</c:v>
                </c:pt>
                <c:pt idx="8336">
                  <c:v>2</c:v>
                </c:pt>
                <c:pt idx="8337">
                  <c:v>2</c:v>
                </c:pt>
                <c:pt idx="8338">
                  <c:v>2</c:v>
                </c:pt>
                <c:pt idx="8339">
                  <c:v>2</c:v>
                </c:pt>
                <c:pt idx="8340">
                  <c:v>2</c:v>
                </c:pt>
                <c:pt idx="8341">
                  <c:v>2</c:v>
                </c:pt>
                <c:pt idx="8342">
                  <c:v>2</c:v>
                </c:pt>
                <c:pt idx="8343">
                  <c:v>2</c:v>
                </c:pt>
                <c:pt idx="8344">
                  <c:v>2</c:v>
                </c:pt>
                <c:pt idx="8345">
                  <c:v>2</c:v>
                </c:pt>
                <c:pt idx="8346">
                  <c:v>2</c:v>
                </c:pt>
                <c:pt idx="8347">
                  <c:v>2</c:v>
                </c:pt>
                <c:pt idx="8348">
                  <c:v>2</c:v>
                </c:pt>
                <c:pt idx="8349">
                  <c:v>2</c:v>
                </c:pt>
                <c:pt idx="8350">
                  <c:v>2</c:v>
                </c:pt>
                <c:pt idx="8351">
                  <c:v>2</c:v>
                </c:pt>
                <c:pt idx="8352">
                  <c:v>2</c:v>
                </c:pt>
                <c:pt idx="8353">
                  <c:v>2</c:v>
                </c:pt>
                <c:pt idx="8354">
                  <c:v>2</c:v>
                </c:pt>
                <c:pt idx="8355">
                  <c:v>2</c:v>
                </c:pt>
                <c:pt idx="8356">
                  <c:v>2</c:v>
                </c:pt>
                <c:pt idx="8357">
                  <c:v>2</c:v>
                </c:pt>
                <c:pt idx="8358">
                  <c:v>2</c:v>
                </c:pt>
                <c:pt idx="8359">
                  <c:v>2</c:v>
                </c:pt>
                <c:pt idx="8360">
                  <c:v>2</c:v>
                </c:pt>
                <c:pt idx="8361">
                  <c:v>2</c:v>
                </c:pt>
                <c:pt idx="8362">
                  <c:v>2</c:v>
                </c:pt>
                <c:pt idx="8363">
                  <c:v>1</c:v>
                </c:pt>
                <c:pt idx="8364">
                  <c:v>1</c:v>
                </c:pt>
                <c:pt idx="8365">
                  <c:v>1</c:v>
                </c:pt>
                <c:pt idx="8366">
                  <c:v>1</c:v>
                </c:pt>
                <c:pt idx="8367">
                  <c:v>1</c:v>
                </c:pt>
                <c:pt idx="8368">
                  <c:v>1</c:v>
                </c:pt>
                <c:pt idx="8369">
                  <c:v>1</c:v>
                </c:pt>
                <c:pt idx="8370">
                  <c:v>1</c:v>
                </c:pt>
                <c:pt idx="8371">
                  <c:v>1</c:v>
                </c:pt>
                <c:pt idx="8372">
                  <c:v>1</c:v>
                </c:pt>
                <c:pt idx="8373">
                  <c:v>1</c:v>
                </c:pt>
                <c:pt idx="8374">
                  <c:v>1</c:v>
                </c:pt>
                <c:pt idx="8375">
                  <c:v>1</c:v>
                </c:pt>
                <c:pt idx="8376">
                  <c:v>1</c:v>
                </c:pt>
                <c:pt idx="8377">
                  <c:v>1</c:v>
                </c:pt>
                <c:pt idx="8378">
                  <c:v>1</c:v>
                </c:pt>
                <c:pt idx="8379">
                  <c:v>1</c:v>
                </c:pt>
                <c:pt idx="8380">
                  <c:v>1</c:v>
                </c:pt>
                <c:pt idx="8381">
                  <c:v>1</c:v>
                </c:pt>
                <c:pt idx="8382">
                  <c:v>1</c:v>
                </c:pt>
                <c:pt idx="8383">
                  <c:v>1</c:v>
                </c:pt>
                <c:pt idx="8384">
                  <c:v>1</c:v>
                </c:pt>
                <c:pt idx="8385">
                  <c:v>1</c:v>
                </c:pt>
                <c:pt idx="8386">
                  <c:v>1</c:v>
                </c:pt>
                <c:pt idx="8387">
                  <c:v>1</c:v>
                </c:pt>
                <c:pt idx="8388">
                  <c:v>1</c:v>
                </c:pt>
                <c:pt idx="8389">
                  <c:v>1</c:v>
                </c:pt>
                <c:pt idx="8390">
                  <c:v>1</c:v>
                </c:pt>
                <c:pt idx="8391">
                  <c:v>1</c:v>
                </c:pt>
                <c:pt idx="8392">
                  <c:v>1</c:v>
                </c:pt>
                <c:pt idx="8393">
                  <c:v>3</c:v>
                </c:pt>
                <c:pt idx="8394">
                  <c:v>3</c:v>
                </c:pt>
                <c:pt idx="8395">
                  <c:v>3</c:v>
                </c:pt>
                <c:pt idx="8396">
                  <c:v>3</c:v>
                </c:pt>
                <c:pt idx="8397">
                  <c:v>3</c:v>
                </c:pt>
                <c:pt idx="8398">
                  <c:v>3</c:v>
                </c:pt>
                <c:pt idx="8399">
                  <c:v>3</c:v>
                </c:pt>
                <c:pt idx="8400">
                  <c:v>3</c:v>
                </c:pt>
                <c:pt idx="8401">
                  <c:v>3</c:v>
                </c:pt>
                <c:pt idx="8402">
                  <c:v>3</c:v>
                </c:pt>
                <c:pt idx="8403">
                  <c:v>7</c:v>
                </c:pt>
                <c:pt idx="8404">
                  <c:v>7</c:v>
                </c:pt>
                <c:pt idx="8405">
                  <c:v>7</c:v>
                </c:pt>
                <c:pt idx="8406">
                  <c:v>7</c:v>
                </c:pt>
                <c:pt idx="8407">
                  <c:v>7</c:v>
                </c:pt>
                <c:pt idx="8408">
                  <c:v>7</c:v>
                </c:pt>
                <c:pt idx="8409">
                  <c:v>7</c:v>
                </c:pt>
                <c:pt idx="8410">
                  <c:v>7</c:v>
                </c:pt>
                <c:pt idx="8411">
                  <c:v>7</c:v>
                </c:pt>
                <c:pt idx="8412">
                  <c:v>7</c:v>
                </c:pt>
                <c:pt idx="8413">
                  <c:v>10</c:v>
                </c:pt>
                <c:pt idx="8414">
                  <c:v>10</c:v>
                </c:pt>
                <c:pt idx="8415">
                  <c:v>10</c:v>
                </c:pt>
                <c:pt idx="8416">
                  <c:v>10</c:v>
                </c:pt>
                <c:pt idx="8417">
                  <c:v>10</c:v>
                </c:pt>
                <c:pt idx="8418">
                  <c:v>10</c:v>
                </c:pt>
                <c:pt idx="8419">
                  <c:v>10</c:v>
                </c:pt>
                <c:pt idx="8420">
                  <c:v>10</c:v>
                </c:pt>
                <c:pt idx="8421">
                  <c:v>10</c:v>
                </c:pt>
                <c:pt idx="8422">
                  <c:v>10</c:v>
                </c:pt>
                <c:pt idx="8423">
                  <c:v>10</c:v>
                </c:pt>
                <c:pt idx="8424">
                  <c:v>10</c:v>
                </c:pt>
                <c:pt idx="8425">
                  <c:v>10</c:v>
                </c:pt>
                <c:pt idx="8426">
                  <c:v>10</c:v>
                </c:pt>
                <c:pt idx="8427">
                  <c:v>10</c:v>
                </c:pt>
                <c:pt idx="8428">
                  <c:v>10</c:v>
                </c:pt>
                <c:pt idx="8429">
                  <c:v>10</c:v>
                </c:pt>
                <c:pt idx="8430">
                  <c:v>10</c:v>
                </c:pt>
                <c:pt idx="8431">
                  <c:v>10</c:v>
                </c:pt>
                <c:pt idx="8432">
                  <c:v>10</c:v>
                </c:pt>
                <c:pt idx="8433">
                  <c:v>9</c:v>
                </c:pt>
                <c:pt idx="8434">
                  <c:v>9</c:v>
                </c:pt>
                <c:pt idx="8435">
                  <c:v>9</c:v>
                </c:pt>
                <c:pt idx="8436">
                  <c:v>9</c:v>
                </c:pt>
                <c:pt idx="8437">
                  <c:v>9</c:v>
                </c:pt>
                <c:pt idx="8438">
                  <c:v>9</c:v>
                </c:pt>
                <c:pt idx="8439">
                  <c:v>9</c:v>
                </c:pt>
                <c:pt idx="8440">
                  <c:v>9</c:v>
                </c:pt>
                <c:pt idx="8441">
                  <c:v>9</c:v>
                </c:pt>
                <c:pt idx="8442">
                  <c:v>9</c:v>
                </c:pt>
                <c:pt idx="8443">
                  <c:v>9</c:v>
                </c:pt>
                <c:pt idx="8444">
                  <c:v>9</c:v>
                </c:pt>
                <c:pt idx="8445">
                  <c:v>9</c:v>
                </c:pt>
                <c:pt idx="8446">
                  <c:v>9</c:v>
                </c:pt>
                <c:pt idx="8447">
                  <c:v>9</c:v>
                </c:pt>
                <c:pt idx="8448">
                  <c:v>9</c:v>
                </c:pt>
                <c:pt idx="8449">
                  <c:v>9</c:v>
                </c:pt>
                <c:pt idx="8450">
                  <c:v>9</c:v>
                </c:pt>
                <c:pt idx="8451">
                  <c:v>9</c:v>
                </c:pt>
                <c:pt idx="8452">
                  <c:v>9</c:v>
                </c:pt>
                <c:pt idx="8453">
                  <c:v>9</c:v>
                </c:pt>
                <c:pt idx="8454">
                  <c:v>9</c:v>
                </c:pt>
                <c:pt idx="8455">
                  <c:v>9</c:v>
                </c:pt>
                <c:pt idx="8456">
                  <c:v>9</c:v>
                </c:pt>
                <c:pt idx="8457">
                  <c:v>9</c:v>
                </c:pt>
                <c:pt idx="8458">
                  <c:v>9</c:v>
                </c:pt>
                <c:pt idx="8459">
                  <c:v>9</c:v>
                </c:pt>
                <c:pt idx="8460">
                  <c:v>9</c:v>
                </c:pt>
                <c:pt idx="8461">
                  <c:v>9</c:v>
                </c:pt>
                <c:pt idx="8462">
                  <c:v>9</c:v>
                </c:pt>
                <c:pt idx="8463">
                  <c:v>10</c:v>
                </c:pt>
                <c:pt idx="8464">
                  <c:v>10</c:v>
                </c:pt>
                <c:pt idx="8465">
                  <c:v>10</c:v>
                </c:pt>
                <c:pt idx="8466">
                  <c:v>10</c:v>
                </c:pt>
                <c:pt idx="8467">
                  <c:v>10</c:v>
                </c:pt>
                <c:pt idx="8468">
                  <c:v>10</c:v>
                </c:pt>
                <c:pt idx="8469">
                  <c:v>10</c:v>
                </c:pt>
                <c:pt idx="8470">
                  <c:v>10</c:v>
                </c:pt>
                <c:pt idx="8471">
                  <c:v>10</c:v>
                </c:pt>
                <c:pt idx="8472">
                  <c:v>10</c:v>
                </c:pt>
                <c:pt idx="8473">
                  <c:v>11</c:v>
                </c:pt>
                <c:pt idx="8474">
                  <c:v>11</c:v>
                </c:pt>
                <c:pt idx="8475">
                  <c:v>11</c:v>
                </c:pt>
                <c:pt idx="8476">
                  <c:v>11</c:v>
                </c:pt>
                <c:pt idx="8477">
                  <c:v>11</c:v>
                </c:pt>
                <c:pt idx="8478">
                  <c:v>11</c:v>
                </c:pt>
                <c:pt idx="8479">
                  <c:v>11</c:v>
                </c:pt>
                <c:pt idx="8480">
                  <c:v>11</c:v>
                </c:pt>
                <c:pt idx="8481">
                  <c:v>11</c:v>
                </c:pt>
                <c:pt idx="8482">
                  <c:v>11</c:v>
                </c:pt>
                <c:pt idx="8483">
                  <c:v>11</c:v>
                </c:pt>
                <c:pt idx="8484">
                  <c:v>11</c:v>
                </c:pt>
                <c:pt idx="8485">
                  <c:v>11</c:v>
                </c:pt>
                <c:pt idx="8486">
                  <c:v>11</c:v>
                </c:pt>
                <c:pt idx="8487">
                  <c:v>11</c:v>
                </c:pt>
                <c:pt idx="8488">
                  <c:v>11</c:v>
                </c:pt>
                <c:pt idx="8489">
                  <c:v>11</c:v>
                </c:pt>
                <c:pt idx="8490">
                  <c:v>11</c:v>
                </c:pt>
                <c:pt idx="8491">
                  <c:v>11</c:v>
                </c:pt>
                <c:pt idx="8492">
                  <c:v>11</c:v>
                </c:pt>
                <c:pt idx="8493">
                  <c:v>11</c:v>
                </c:pt>
                <c:pt idx="8494">
                  <c:v>11</c:v>
                </c:pt>
                <c:pt idx="8495">
                  <c:v>11</c:v>
                </c:pt>
                <c:pt idx="8496">
                  <c:v>11</c:v>
                </c:pt>
                <c:pt idx="8497">
                  <c:v>11</c:v>
                </c:pt>
                <c:pt idx="8498">
                  <c:v>11</c:v>
                </c:pt>
                <c:pt idx="8499">
                  <c:v>11</c:v>
                </c:pt>
                <c:pt idx="8500">
                  <c:v>11</c:v>
                </c:pt>
                <c:pt idx="8501">
                  <c:v>11</c:v>
                </c:pt>
                <c:pt idx="8502">
                  <c:v>11</c:v>
                </c:pt>
                <c:pt idx="8503">
                  <c:v>11</c:v>
                </c:pt>
                <c:pt idx="8504">
                  <c:v>11</c:v>
                </c:pt>
                <c:pt idx="8505">
                  <c:v>11</c:v>
                </c:pt>
                <c:pt idx="8506">
                  <c:v>11</c:v>
                </c:pt>
                <c:pt idx="8507">
                  <c:v>11</c:v>
                </c:pt>
                <c:pt idx="8508">
                  <c:v>11</c:v>
                </c:pt>
                <c:pt idx="8509">
                  <c:v>11</c:v>
                </c:pt>
                <c:pt idx="8510">
                  <c:v>11</c:v>
                </c:pt>
                <c:pt idx="8511">
                  <c:v>11</c:v>
                </c:pt>
                <c:pt idx="8512">
                  <c:v>11</c:v>
                </c:pt>
                <c:pt idx="8513">
                  <c:v>11</c:v>
                </c:pt>
                <c:pt idx="8514">
                  <c:v>11</c:v>
                </c:pt>
                <c:pt idx="8515">
                  <c:v>11</c:v>
                </c:pt>
                <c:pt idx="8516">
                  <c:v>11</c:v>
                </c:pt>
                <c:pt idx="8517">
                  <c:v>11</c:v>
                </c:pt>
                <c:pt idx="8518">
                  <c:v>11</c:v>
                </c:pt>
                <c:pt idx="8519">
                  <c:v>11</c:v>
                </c:pt>
                <c:pt idx="8520">
                  <c:v>11</c:v>
                </c:pt>
                <c:pt idx="8521">
                  <c:v>11</c:v>
                </c:pt>
                <c:pt idx="8522">
                  <c:v>11</c:v>
                </c:pt>
                <c:pt idx="8523">
                  <c:v>11</c:v>
                </c:pt>
                <c:pt idx="8524">
                  <c:v>11</c:v>
                </c:pt>
                <c:pt idx="8525">
                  <c:v>11</c:v>
                </c:pt>
                <c:pt idx="8526">
                  <c:v>11</c:v>
                </c:pt>
                <c:pt idx="8527">
                  <c:v>11</c:v>
                </c:pt>
                <c:pt idx="8528">
                  <c:v>11</c:v>
                </c:pt>
                <c:pt idx="8529">
                  <c:v>11</c:v>
                </c:pt>
                <c:pt idx="8530">
                  <c:v>11</c:v>
                </c:pt>
                <c:pt idx="8531">
                  <c:v>11</c:v>
                </c:pt>
                <c:pt idx="8532">
                  <c:v>11</c:v>
                </c:pt>
                <c:pt idx="8533">
                  <c:v>11</c:v>
                </c:pt>
                <c:pt idx="8534">
                  <c:v>11</c:v>
                </c:pt>
                <c:pt idx="8535">
                  <c:v>11</c:v>
                </c:pt>
                <c:pt idx="8536">
                  <c:v>11</c:v>
                </c:pt>
                <c:pt idx="8537">
                  <c:v>11</c:v>
                </c:pt>
                <c:pt idx="8538">
                  <c:v>11</c:v>
                </c:pt>
                <c:pt idx="8539">
                  <c:v>11</c:v>
                </c:pt>
                <c:pt idx="8540">
                  <c:v>11</c:v>
                </c:pt>
                <c:pt idx="8541">
                  <c:v>11</c:v>
                </c:pt>
                <c:pt idx="8542">
                  <c:v>11</c:v>
                </c:pt>
                <c:pt idx="8543">
                  <c:v>12</c:v>
                </c:pt>
                <c:pt idx="8544">
                  <c:v>12</c:v>
                </c:pt>
                <c:pt idx="8545">
                  <c:v>12</c:v>
                </c:pt>
                <c:pt idx="8546">
                  <c:v>12</c:v>
                </c:pt>
                <c:pt idx="8547">
                  <c:v>12</c:v>
                </c:pt>
                <c:pt idx="8548">
                  <c:v>12</c:v>
                </c:pt>
                <c:pt idx="8549">
                  <c:v>12</c:v>
                </c:pt>
                <c:pt idx="8550">
                  <c:v>12</c:v>
                </c:pt>
                <c:pt idx="8551">
                  <c:v>12</c:v>
                </c:pt>
                <c:pt idx="8552">
                  <c:v>12</c:v>
                </c:pt>
                <c:pt idx="8553">
                  <c:v>13</c:v>
                </c:pt>
                <c:pt idx="8554">
                  <c:v>13</c:v>
                </c:pt>
                <c:pt idx="8555">
                  <c:v>13</c:v>
                </c:pt>
                <c:pt idx="8556">
                  <c:v>13</c:v>
                </c:pt>
                <c:pt idx="8557">
                  <c:v>13</c:v>
                </c:pt>
                <c:pt idx="8558">
                  <c:v>13</c:v>
                </c:pt>
                <c:pt idx="8559">
                  <c:v>13</c:v>
                </c:pt>
                <c:pt idx="8560">
                  <c:v>13</c:v>
                </c:pt>
                <c:pt idx="8561">
                  <c:v>13</c:v>
                </c:pt>
                <c:pt idx="8562">
                  <c:v>13</c:v>
                </c:pt>
                <c:pt idx="8563">
                  <c:v>15</c:v>
                </c:pt>
                <c:pt idx="8564">
                  <c:v>15</c:v>
                </c:pt>
                <c:pt idx="8565">
                  <c:v>15</c:v>
                </c:pt>
                <c:pt idx="8566">
                  <c:v>15</c:v>
                </c:pt>
                <c:pt idx="8567">
                  <c:v>15</c:v>
                </c:pt>
                <c:pt idx="8568">
                  <c:v>15</c:v>
                </c:pt>
                <c:pt idx="8569">
                  <c:v>15</c:v>
                </c:pt>
                <c:pt idx="8570">
                  <c:v>15</c:v>
                </c:pt>
                <c:pt idx="8571">
                  <c:v>15</c:v>
                </c:pt>
                <c:pt idx="8572">
                  <c:v>15</c:v>
                </c:pt>
                <c:pt idx="8573">
                  <c:v>15</c:v>
                </c:pt>
                <c:pt idx="8574">
                  <c:v>15</c:v>
                </c:pt>
                <c:pt idx="8575">
                  <c:v>15</c:v>
                </c:pt>
                <c:pt idx="8576">
                  <c:v>15</c:v>
                </c:pt>
                <c:pt idx="8577">
                  <c:v>15</c:v>
                </c:pt>
                <c:pt idx="8578">
                  <c:v>15</c:v>
                </c:pt>
                <c:pt idx="8579">
                  <c:v>15</c:v>
                </c:pt>
                <c:pt idx="8580">
                  <c:v>15</c:v>
                </c:pt>
                <c:pt idx="8581">
                  <c:v>15</c:v>
                </c:pt>
                <c:pt idx="8582">
                  <c:v>15</c:v>
                </c:pt>
                <c:pt idx="8583">
                  <c:v>18</c:v>
                </c:pt>
                <c:pt idx="8584">
                  <c:v>18</c:v>
                </c:pt>
                <c:pt idx="8585">
                  <c:v>18</c:v>
                </c:pt>
                <c:pt idx="8586">
                  <c:v>18</c:v>
                </c:pt>
                <c:pt idx="8587">
                  <c:v>18</c:v>
                </c:pt>
                <c:pt idx="8588">
                  <c:v>18</c:v>
                </c:pt>
                <c:pt idx="8589">
                  <c:v>18</c:v>
                </c:pt>
                <c:pt idx="8590">
                  <c:v>18</c:v>
                </c:pt>
                <c:pt idx="8591">
                  <c:v>18</c:v>
                </c:pt>
                <c:pt idx="8592">
                  <c:v>18</c:v>
                </c:pt>
                <c:pt idx="8593">
                  <c:v>22</c:v>
                </c:pt>
                <c:pt idx="8594">
                  <c:v>22</c:v>
                </c:pt>
                <c:pt idx="8595">
                  <c:v>22</c:v>
                </c:pt>
                <c:pt idx="8596">
                  <c:v>22</c:v>
                </c:pt>
                <c:pt idx="8597">
                  <c:v>22</c:v>
                </c:pt>
                <c:pt idx="8598">
                  <c:v>22</c:v>
                </c:pt>
                <c:pt idx="8599">
                  <c:v>22</c:v>
                </c:pt>
                <c:pt idx="8600">
                  <c:v>22</c:v>
                </c:pt>
                <c:pt idx="8601">
                  <c:v>22</c:v>
                </c:pt>
                <c:pt idx="8602">
                  <c:v>22</c:v>
                </c:pt>
                <c:pt idx="8603">
                  <c:v>24</c:v>
                </c:pt>
                <c:pt idx="8604">
                  <c:v>24</c:v>
                </c:pt>
                <c:pt idx="8605">
                  <c:v>24</c:v>
                </c:pt>
                <c:pt idx="8606">
                  <c:v>24</c:v>
                </c:pt>
                <c:pt idx="8607">
                  <c:v>24</c:v>
                </c:pt>
                <c:pt idx="8608">
                  <c:v>24</c:v>
                </c:pt>
                <c:pt idx="8609">
                  <c:v>24</c:v>
                </c:pt>
                <c:pt idx="8610">
                  <c:v>24</c:v>
                </c:pt>
                <c:pt idx="8611">
                  <c:v>24</c:v>
                </c:pt>
                <c:pt idx="8612">
                  <c:v>24</c:v>
                </c:pt>
                <c:pt idx="8613">
                  <c:v>24</c:v>
                </c:pt>
                <c:pt idx="8614">
                  <c:v>24</c:v>
                </c:pt>
                <c:pt idx="8615">
                  <c:v>24</c:v>
                </c:pt>
                <c:pt idx="8616">
                  <c:v>24</c:v>
                </c:pt>
                <c:pt idx="8617">
                  <c:v>24</c:v>
                </c:pt>
                <c:pt idx="8618">
                  <c:v>24</c:v>
                </c:pt>
                <c:pt idx="8619">
                  <c:v>24</c:v>
                </c:pt>
                <c:pt idx="8620">
                  <c:v>24</c:v>
                </c:pt>
                <c:pt idx="8621">
                  <c:v>24</c:v>
                </c:pt>
                <c:pt idx="8622">
                  <c:v>24</c:v>
                </c:pt>
                <c:pt idx="8623">
                  <c:v>23</c:v>
                </c:pt>
                <c:pt idx="8624">
                  <c:v>23</c:v>
                </c:pt>
                <c:pt idx="8625">
                  <c:v>23</c:v>
                </c:pt>
                <c:pt idx="8626">
                  <c:v>23</c:v>
                </c:pt>
                <c:pt idx="8627">
                  <c:v>23</c:v>
                </c:pt>
                <c:pt idx="8628">
                  <c:v>23</c:v>
                </c:pt>
                <c:pt idx="8629">
                  <c:v>23</c:v>
                </c:pt>
                <c:pt idx="8630">
                  <c:v>23</c:v>
                </c:pt>
                <c:pt idx="8631">
                  <c:v>23</c:v>
                </c:pt>
                <c:pt idx="8632">
                  <c:v>23</c:v>
                </c:pt>
                <c:pt idx="8633">
                  <c:v>23</c:v>
                </c:pt>
                <c:pt idx="8634">
                  <c:v>23</c:v>
                </c:pt>
                <c:pt idx="8635">
                  <c:v>23</c:v>
                </c:pt>
                <c:pt idx="8636">
                  <c:v>23</c:v>
                </c:pt>
                <c:pt idx="8637">
                  <c:v>23</c:v>
                </c:pt>
                <c:pt idx="8638">
                  <c:v>23</c:v>
                </c:pt>
                <c:pt idx="8639">
                  <c:v>23</c:v>
                </c:pt>
                <c:pt idx="8640">
                  <c:v>23</c:v>
                </c:pt>
                <c:pt idx="8641">
                  <c:v>23</c:v>
                </c:pt>
                <c:pt idx="8642">
                  <c:v>23</c:v>
                </c:pt>
                <c:pt idx="8643">
                  <c:v>24</c:v>
                </c:pt>
                <c:pt idx="8644">
                  <c:v>24</c:v>
                </c:pt>
                <c:pt idx="8645">
                  <c:v>24</c:v>
                </c:pt>
                <c:pt idx="8646">
                  <c:v>24</c:v>
                </c:pt>
                <c:pt idx="8647">
                  <c:v>24</c:v>
                </c:pt>
                <c:pt idx="8648">
                  <c:v>24</c:v>
                </c:pt>
                <c:pt idx="8649">
                  <c:v>24</c:v>
                </c:pt>
                <c:pt idx="8650">
                  <c:v>24</c:v>
                </c:pt>
                <c:pt idx="8651">
                  <c:v>24</c:v>
                </c:pt>
                <c:pt idx="8652">
                  <c:v>24</c:v>
                </c:pt>
                <c:pt idx="8653">
                  <c:v>24</c:v>
                </c:pt>
                <c:pt idx="8654">
                  <c:v>24</c:v>
                </c:pt>
                <c:pt idx="8655">
                  <c:v>24</c:v>
                </c:pt>
                <c:pt idx="8656">
                  <c:v>24</c:v>
                </c:pt>
                <c:pt idx="8657">
                  <c:v>24</c:v>
                </c:pt>
                <c:pt idx="8658">
                  <c:v>24</c:v>
                </c:pt>
                <c:pt idx="8659">
                  <c:v>24</c:v>
                </c:pt>
                <c:pt idx="8660">
                  <c:v>24</c:v>
                </c:pt>
                <c:pt idx="8661">
                  <c:v>24</c:v>
                </c:pt>
                <c:pt idx="8662">
                  <c:v>24</c:v>
                </c:pt>
                <c:pt idx="8663">
                  <c:v>22</c:v>
                </c:pt>
                <c:pt idx="8664">
                  <c:v>22</c:v>
                </c:pt>
                <c:pt idx="8665">
                  <c:v>22</c:v>
                </c:pt>
                <c:pt idx="8666">
                  <c:v>22</c:v>
                </c:pt>
                <c:pt idx="8667">
                  <c:v>22</c:v>
                </c:pt>
                <c:pt idx="8668">
                  <c:v>22</c:v>
                </c:pt>
                <c:pt idx="8669">
                  <c:v>22</c:v>
                </c:pt>
                <c:pt idx="8670">
                  <c:v>22</c:v>
                </c:pt>
                <c:pt idx="8671">
                  <c:v>22</c:v>
                </c:pt>
                <c:pt idx="8672">
                  <c:v>22</c:v>
                </c:pt>
                <c:pt idx="8673">
                  <c:v>22</c:v>
                </c:pt>
                <c:pt idx="8674">
                  <c:v>22</c:v>
                </c:pt>
                <c:pt idx="8675">
                  <c:v>22</c:v>
                </c:pt>
                <c:pt idx="8676">
                  <c:v>22</c:v>
                </c:pt>
                <c:pt idx="8677">
                  <c:v>22</c:v>
                </c:pt>
                <c:pt idx="8678">
                  <c:v>22</c:v>
                </c:pt>
                <c:pt idx="8679">
                  <c:v>22</c:v>
                </c:pt>
                <c:pt idx="8680">
                  <c:v>22</c:v>
                </c:pt>
                <c:pt idx="8681">
                  <c:v>22</c:v>
                </c:pt>
                <c:pt idx="8682">
                  <c:v>22</c:v>
                </c:pt>
                <c:pt idx="8683">
                  <c:v>23</c:v>
                </c:pt>
                <c:pt idx="8684">
                  <c:v>23</c:v>
                </c:pt>
                <c:pt idx="8685">
                  <c:v>23</c:v>
                </c:pt>
                <c:pt idx="8686">
                  <c:v>23</c:v>
                </c:pt>
                <c:pt idx="8687">
                  <c:v>23</c:v>
                </c:pt>
                <c:pt idx="8688">
                  <c:v>23</c:v>
                </c:pt>
                <c:pt idx="8689">
                  <c:v>23</c:v>
                </c:pt>
                <c:pt idx="8690">
                  <c:v>23</c:v>
                </c:pt>
                <c:pt idx="8691">
                  <c:v>23</c:v>
                </c:pt>
                <c:pt idx="8692">
                  <c:v>23</c:v>
                </c:pt>
                <c:pt idx="8693">
                  <c:v>23</c:v>
                </c:pt>
                <c:pt idx="8694">
                  <c:v>23</c:v>
                </c:pt>
                <c:pt idx="8695">
                  <c:v>23</c:v>
                </c:pt>
                <c:pt idx="8696">
                  <c:v>23</c:v>
                </c:pt>
                <c:pt idx="8697">
                  <c:v>23</c:v>
                </c:pt>
                <c:pt idx="8698">
                  <c:v>23</c:v>
                </c:pt>
                <c:pt idx="8699">
                  <c:v>23</c:v>
                </c:pt>
                <c:pt idx="8700">
                  <c:v>23</c:v>
                </c:pt>
                <c:pt idx="8701">
                  <c:v>23</c:v>
                </c:pt>
                <c:pt idx="8702">
                  <c:v>23</c:v>
                </c:pt>
                <c:pt idx="8703">
                  <c:v>23</c:v>
                </c:pt>
                <c:pt idx="8704">
                  <c:v>23</c:v>
                </c:pt>
                <c:pt idx="8705">
                  <c:v>23</c:v>
                </c:pt>
                <c:pt idx="8706">
                  <c:v>23</c:v>
                </c:pt>
                <c:pt idx="8707">
                  <c:v>23</c:v>
                </c:pt>
                <c:pt idx="8708">
                  <c:v>23</c:v>
                </c:pt>
                <c:pt idx="8709">
                  <c:v>23</c:v>
                </c:pt>
                <c:pt idx="8710">
                  <c:v>23</c:v>
                </c:pt>
                <c:pt idx="8711">
                  <c:v>23</c:v>
                </c:pt>
                <c:pt idx="8712">
                  <c:v>23</c:v>
                </c:pt>
                <c:pt idx="8713">
                  <c:v>22</c:v>
                </c:pt>
                <c:pt idx="8714">
                  <c:v>22</c:v>
                </c:pt>
                <c:pt idx="8715">
                  <c:v>22</c:v>
                </c:pt>
                <c:pt idx="8716">
                  <c:v>22</c:v>
                </c:pt>
                <c:pt idx="8717">
                  <c:v>22</c:v>
                </c:pt>
                <c:pt idx="8718">
                  <c:v>22</c:v>
                </c:pt>
                <c:pt idx="8719">
                  <c:v>22</c:v>
                </c:pt>
                <c:pt idx="8720">
                  <c:v>22</c:v>
                </c:pt>
                <c:pt idx="8721">
                  <c:v>22</c:v>
                </c:pt>
                <c:pt idx="8722">
                  <c:v>22</c:v>
                </c:pt>
                <c:pt idx="8723">
                  <c:v>21</c:v>
                </c:pt>
                <c:pt idx="8724">
                  <c:v>21</c:v>
                </c:pt>
                <c:pt idx="8725">
                  <c:v>21</c:v>
                </c:pt>
                <c:pt idx="8726">
                  <c:v>21</c:v>
                </c:pt>
                <c:pt idx="8727">
                  <c:v>21</c:v>
                </c:pt>
                <c:pt idx="8728">
                  <c:v>21</c:v>
                </c:pt>
                <c:pt idx="8729">
                  <c:v>21</c:v>
                </c:pt>
                <c:pt idx="8730">
                  <c:v>21</c:v>
                </c:pt>
                <c:pt idx="8731">
                  <c:v>21</c:v>
                </c:pt>
                <c:pt idx="8732">
                  <c:v>21</c:v>
                </c:pt>
                <c:pt idx="8733">
                  <c:v>21</c:v>
                </c:pt>
                <c:pt idx="8734">
                  <c:v>21</c:v>
                </c:pt>
                <c:pt idx="8735">
                  <c:v>21</c:v>
                </c:pt>
                <c:pt idx="8736">
                  <c:v>21</c:v>
                </c:pt>
                <c:pt idx="8737">
                  <c:v>21</c:v>
                </c:pt>
                <c:pt idx="8738">
                  <c:v>21</c:v>
                </c:pt>
                <c:pt idx="8739">
                  <c:v>21</c:v>
                </c:pt>
                <c:pt idx="8740">
                  <c:v>21</c:v>
                </c:pt>
                <c:pt idx="8741">
                  <c:v>21</c:v>
                </c:pt>
                <c:pt idx="8742">
                  <c:v>21</c:v>
                </c:pt>
                <c:pt idx="8743">
                  <c:v>21</c:v>
                </c:pt>
                <c:pt idx="8744">
                  <c:v>21</c:v>
                </c:pt>
                <c:pt idx="8745">
                  <c:v>21</c:v>
                </c:pt>
                <c:pt idx="8746">
                  <c:v>21</c:v>
                </c:pt>
                <c:pt idx="8747">
                  <c:v>21</c:v>
                </c:pt>
                <c:pt idx="8748">
                  <c:v>21</c:v>
                </c:pt>
                <c:pt idx="8749">
                  <c:v>21</c:v>
                </c:pt>
                <c:pt idx="8750">
                  <c:v>21</c:v>
                </c:pt>
                <c:pt idx="8751">
                  <c:v>21</c:v>
                </c:pt>
                <c:pt idx="8752">
                  <c:v>21</c:v>
                </c:pt>
                <c:pt idx="8753">
                  <c:v>22</c:v>
                </c:pt>
                <c:pt idx="8754">
                  <c:v>22</c:v>
                </c:pt>
                <c:pt idx="8755">
                  <c:v>22</c:v>
                </c:pt>
                <c:pt idx="8756">
                  <c:v>22</c:v>
                </c:pt>
                <c:pt idx="8757">
                  <c:v>22</c:v>
                </c:pt>
                <c:pt idx="8758">
                  <c:v>22</c:v>
                </c:pt>
                <c:pt idx="8759">
                  <c:v>22</c:v>
                </c:pt>
                <c:pt idx="8760">
                  <c:v>22</c:v>
                </c:pt>
                <c:pt idx="8761">
                  <c:v>22</c:v>
                </c:pt>
                <c:pt idx="8762">
                  <c:v>22</c:v>
                </c:pt>
                <c:pt idx="8763">
                  <c:v>23</c:v>
                </c:pt>
                <c:pt idx="8764">
                  <c:v>23</c:v>
                </c:pt>
                <c:pt idx="8765">
                  <c:v>23</c:v>
                </c:pt>
                <c:pt idx="8766">
                  <c:v>23</c:v>
                </c:pt>
                <c:pt idx="8767">
                  <c:v>23</c:v>
                </c:pt>
                <c:pt idx="8768">
                  <c:v>23</c:v>
                </c:pt>
                <c:pt idx="8769">
                  <c:v>23</c:v>
                </c:pt>
                <c:pt idx="8770">
                  <c:v>23</c:v>
                </c:pt>
                <c:pt idx="8771">
                  <c:v>23</c:v>
                </c:pt>
                <c:pt idx="8772">
                  <c:v>23</c:v>
                </c:pt>
                <c:pt idx="8773">
                  <c:v>23</c:v>
                </c:pt>
                <c:pt idx="8774">
                  <c:v>23</c:v>
                </c:pt>
                <c:pt idx="8775">
                  <c:v>23</c:v>
                </c:pt>
                <c:pt idx="8776">
                  <c:v>23</c:v>
                </c:pt>
                <c:pt idx="8777">
                  <c:v>23</c:v>
                </c:pt>
                <c:pt idx="8778">
                  <c:v>23</c:v>
                </c:pt>
                <c:pt idx="8779">
                  <c:v>23</c:v>
                </c:pt>
                <c:pt idx="8780">
                  <c:v>23</c:v>
                </c:pt>
                <c:pt idx="8781">
                  <c:v>23</c:v>
                </c:pt>
                <c:pt idx="8782">
                  <c:v>23</c:v>
                </c:pt>
                <c:pt idx="8783">
                  <c:v>24</c:v>
                </c:pt>
                <c:pt idx="8784">
                  <c:v>24</c:v>
                </c:pt>
                <c:pt idx="8785">
                  <c:v>24</c:v>
                </c:pt>
                <c:pt idx="8786">
                  <c:v>24</c:v>
                </c:pt>
                <c:pt idx="8787">
                  <c:v>24</c:v>
                </c:pt>
                <c:pt idx="8788">
                  <c:v>24</c:v>
                </c:pt>
                <c:pt idx="8789">
                  <c:v>24</c:v>
                </c:pt>
                <c:pt idx="8790">
                  <c:v>24</c:v>
                </c:pt>
                <c:pt idx="8791">
                  <c:v>24</c:v>
                </c:pt>
                <c:pt idx="8792">
                  <c:v>24</c:v>
                </c:pt>
                <c:pt idx="8793">
                  <c:v>24</c:v>
                </c:pt>
                <c:pt idx="8794">
                  <c:v>24</c:v>
                </c:pt>
                <c:pt idx="8795">
                  <c:v>24</c:v>
                </c:pt>
                <c:pt idx="8796">
                  <c:v>24</c:v>
                </c:pt>
                <c:pt idx="8797">
                  <c:v>24</c:v>
                </c:pt>
                <c:pt idx="8798">
                  <c:v>24</c:v>
                </c:pt>
                <c:pt idx="8799">
                  <c:v>24</c:v>
                </c:pt>
                <c:pt idx="8800">
                  <c:v>24</c:v>
                </c:pt>
                <c:pt idx="8801">
                  <c:v>24</c:v>
                </c:pt>
                <c:pt idx="8802">
                  <c:v>24</c:v>
                </c:pt>
                <c:pt idx="8803">
                  <c:v>25</c:v>
                </c:pt>
                <c:pt idx="8804">
                  <c:v>25</c:v>
                </c:pt>
                <c:pt idx="8805">
                  <c:v>25</c:v>
                </c:pt>
                <c:pt idx="8806">
                  <c:v>25</c:v>
                </c:pt>
                <c:pt idx="8807">
                  <c:v>25</c:v>
                </c:pt>
                <c:pt idx="8808">
                  <c:v>25</c:v>
                </c:pt>
                <c:pt idx="8809">
                  <c:v>25</c:v>
                </c:pt>
                <c:pt idx="8810">
                  <c:v>25</c:v>
                </c:pt>
                <c:pt idx="8811">
                  <c:v>25</c:v>
                </c:pt>
                <c:pt idx="8812">
                  <c:v>25</c:v>
                </c:pt>
                <c:pt idx="8813">
                  <c:v>25</c:v>
                </c:pt>
                <c:pt idx="8814">
                  <c:v>25</c:v>
                </c:pt>
                <c:pt idx="8815">
                  <c:v>25</c:v>
                </c:pt>
                <c:pt idx="8816">
                  <c:v>25</c:v>
                </c:pt>
                <c:pt idx="8817">
                  <c:v>25</c:v>
                </c:pt>
                <c:pt idx="8818">
                  <c:v>25</c:v>
                </c:pt>
                <c:pt idx="8819">
                  <c:v>25</c:v>
                </c:pt>
                <c:pt idx="8820">
                  <c:v>25</c:v>
                </c:pt>
                <c:pt idx="8821">
                  <c:v>25</c:v>
                </c:pt>
                <c:pt idx="8822">
                  <c:v>25</c:v>
                </c:pt>
                <c:pt idx="8823">
                  <c:v>25</c:v>
                </c:pt>
                <c:pt idx="8824">
                  <c:v>25</c:v>
                </c:pt>
                <c:pt idx="8825">
                  <c:v>25</c:v>
                </c:pt>
                <c:pt idx="8826">
                  <c:v>25</c:v>
                </c:pt>
                <c:pt idx="8827">
                  <c:v>25</c:v>
                </c:pt>
                <c:pt idx="8828">
                  <c:v>25</c:v>
                </c:pt>
                <c:pt idx="8829">
                  <c:v>25</c:v>
                </c:pt>
                <c:pt idx="8830">
                  <c:v>25</c:v>
                </c:pt>
                <c:pt idx="8831">
                  <c:v>25</c:v>
                </c:pt>
                <c:pt idx="8832">
                  <c:v>25</c:v>
                </c:pt>
                <c:pt idx="8833">
                  <c:v>25</c:v>
                </c:pt>
                <c:pt idx="8834">
                  <c:v>25</c:v>
                </c:pt>
                <c:pt idx="8835">
                  <c:v>25</c:v>
                </c:pt>
                <c:pt idx="8836">
                  <c:v>25</c:v>
                </c:pt>
                <c:pt idx="8837">
                  <c:v>25</c:v>
                </c:pt>
                <c:pt idx="8838">
                  <c:v>25</c:v>
                </c:pt>
                <c:pt idx="8839">
                  <c:v>25</c:v>
                </c:pt>
                <c:pt idx="8840">
                  <c:v>25</c:v>
                </c:pt>
                <c:pt idx="8841">
                  <c:v>25</c:v>
                </c:pt>
                <c:pt idx="8842">
                  <c:v>25</c:v>
                </c:pt>
                <c:pt idx="8843">
                  <c:v>25</c:v>
                </c:pt>
                <c:pt idx="8844">
                  <c:v>25</c:v>
                </c:pt>
                <c:pt idx="8845">
                  <c:v>25</c:v>
                </c:pt>
                <c:pt idx="8846">
                  <c:v>25</c:v>
                </c:pt>
                <c:pt idx="8847">
                  <c:v>25</c:v>
                </c:pt>
                <c:pt idx="8848">
                  <c:v>25</c:v>
                </c:pt>
                <c:pt idx="8849">
                  <c:v>25</c:v>
                </c:pt>
                <c:pt idx="8850">
                  <c:v>25</c:v>
                </c:pt>
                <c:pt idx="8851">
                  <c:v>25</c:v>
                </c:pt>
                <c:pt idx="8852">
                  <c:v>25</c:v>
                </c:pt>
                <c:pt idx="8853">
                  <c:v>25</c:v>
                </c:pt>
                <c:pt idx="8854">
                  <c:v>25</c:v>
                </c:pt>
                <c:pt idx="8855">
                  <c:v>25</c:v>
                </c:pt>
                <c:pt idx="8856">
                  <c:v>25</c:v>
                </c:pt>
                <c:pt idx="8857">
                  <c:v>25</c:v>
                </c:pt>
                <c:pt idx="8858">
                  <c:v>25</c:v>
                </c:pt>
                <c:pt idx="8859">
                  <c:v>25</c:v>
                </c:pt>
                <c:pt idx="8860">
                  <c:v>25</c:v>
                </c:pt>
                <c:pt idx="8861">
                  <c:v>25</c:v>
                </c:pt>
                <c:pt idx="8862">
                  <c:v>25</c:v>
                </c:pt>
                <c:pt idx="8863">
                  <c:v>25</c:v>
                </c:pt>
                <c:pt idx="8864">
                  <c:v>25</c:v>
                </c:pt>
                <c:pt idx="8865">
                  <c:v>25</c:v>
                </c:pt>
                <c:pt idx="8866">
                  <c:v>25</c:v>
                </c:pt>
                <c:pt idx="8867">
                  <c:v>25</c:v>
                </c:pt>
                <c:pt idx="8868">
                  <c:v>25</c:v>
                </c:pt>
                <c:pt idx="8869">
                  <c:v>25</c:v>
                </c:pt>
                <c:pt idx="8870">
                  <c:v>25</c:v>
                </c:pt>
                <c:pt idx="8871">
                  <c:v>25</c:v>
                </c:pt>
                <c:pt idx="8872">
                  <c:v>25</c:v>
                </c:pt>
                <c:pt idx="8873">
                  <c:v>24</c:v>
                </c:pt>
                <c:pt idx="8874">
                  <c:v>24</c:v>
                </c:pt>
                <c:pt idx="8875">
                  <c:v>24</c:v>
                </c:pt>
                <c:pt idx="8876">
                  <c:v>24</c:v>
                </c:pt>
                <c:pt idx="8877">
                  <c:v>24</c:v>
                </c:pt>
                <c:pt idx="8878">
                  <c:v>24</c:v>
                </c:pt>
                <c:pt idx="8879">
                  <c:v>24</c:v>
                </c:pt>
                <c:pt idx="8880">
                  <c:v>24</c:v>
                </c:pt>
                <c:pt idx="8881">
                  <c:v>24</c:v>
                </c:pt>
                <c:pt idx="8882">
                  <c:v>24</c:v>
                </c:pt>
                <c:pt idx="8883">
                  <c:v>24</c:v>
                </c:pt>
                <c:pt idx="8884">
                  <c:v>24</c:v>
                </c:pt>
                <c:pt idx="8885">
                  <c:v>24</c:v>
                </c:pt>
                <c:pt idx="8886">
                  <c:v>24</c:v>
                </c:pt>
                <c:pt idx="8887">
                  <c:v>24</c:v>
                </c:pt>
                <c:pt idx="8888">
                  <c:v>24</c:v>
                </c:pt>
                <c:pt idx="8889">
                  <c:v>24</c:v>
                </c:pt>
                <c:pt idx="8890">
                  <c:v>24</c:v>
                </c:pt>
                <c:pt idx="8891">
                  <c:v>24</c:v>
                </c:pt>
                <c:pt idx="8892">
                  <c:v>24</c:v>
                </c:pt>
                <c:pt idx="8893">
                  <c:v>23</c:v>
                </c:pt>
                <c:pt idx="8894">
                  <c:v>23</c:v>
                </c:pt>
                <c:pt idx="8895">
                  <c:v>23</c:v>
                </c:pt>
                <c:pt idx="8896">
                  <c:v>23</c:v>
                </c:pt>
                <c:pt idx="8897">
                  <c:v>23</c:v>
                </c:pt>
                <c:pt idx="8898">
                  <c:v>23</c:v>
                </c:pt>
                <c:pt idx="8899">
                  <c:v>23</c:v>
                </c:pt>
                <c:pt idx="8900">
                  <c:v>23</c:v>
                </c:pt>
                <c:pt idx="8901">
                  <c:v>23</c:v>
                </c:pt>
                <c:pt idx="8902">
                  <c:v>23</c:v>
                </c:pt>
                <c:pt idx="8903">
                  <c:v>24</c:v>
                </c:pt>
                <c:pt idx="8904">
                  <c:v>24</c:v>
                </c:pt>
                <c:pt idx="8905">
                  <c:v>24</c:v>
                </c:pt>
                <c:pt idx="8906">
                  <c:v>24</c:v>
                </c:pt>
                <c:pt idx="8907">
                  <c:v>24</c:v>
                </c:pt>
                <c:pt idx="8908">
                  <c:v>24</c:v>
                </c:pt>
                <c:pt idx="8909">
                  <c:v>24</c:v>
                </c:pt>
                <c:pt idx="8910">
                  <c:v>24</c:v>
                </c:pt>
                <c:pt idx="8911">
                  <c:v>24</c:v>
                </c:pt>
                <c:pt idx="8912">
                  <c:v>24</c:v>
                </c:pt>
                <c:pt idx="8913">
                  <c:v>24</c:v>
                </c:pt>
                <c:pt idx="8914">
                  <c:v>24</c:v>
                </c:pt>
                <c:pt idx="8915">
                  <c:v>24</c:v>
                </c:pt>
                <c:pt idx="8916">
                  <c:v>24</c:v>
                </c:pt>
                <c:pt idx="8917">
                  <c:v>24</c:v>
                </c:pt>
                <c:pt idx="8918">
                  <c:v>24</c:v>
                </c:pt>
                <c:pt idx="8919">
                  <c:v>24</c:v>
                </c:pt>
                <c:pt idx="8920">
                  <c:v>24</c:v>
                </c:pt>
                <c:pt idx="8921">
                  <c:v>24</c:v>
                </c:pt>
                <c:pt idx="8922">
                  <c:v>24</c:v>
                </c:pt>
                <c:pt idx="8923">
                  <c:v>24</c:v>
                </c:pt>
                <c:pt idx="8924">
                  <c:v>24</c:v>
                </c:pt>
                <c:pt idx="8925">
                  <c:v>24</c:v>
                </c:pt>
                <c:pt idx="8926">
                  <c:v>24</c:v>
                </c:pt>
                <c:pt idx="8927">
                  <c:v>24</c:v>
                </c:pt>
                <c:pt idx="8928">
                  <c:v>24</c:v>
                </c:pt>
                <c:pt idx="8929">
                  <c:v>24</c:v>
                </c:pt>
                <c:pt idx="8930">
                  <c:v>24</c:v>
                </c:pt>
                <c:pt idx="8931">
                  <c:v>24</c:v>
                </c:pt>
                <c:pt idx="8932">
                  <c:v>24</c:v>
                </c:pt>
                <c:pt idx="8933">
                  <c:v>24</c:v>
                </c:pt>
                <c:pt idx="8934">
                  <c:v>24</c:v>
                </c:pt>
                <c:pt idx="8935">
                  <c:v>24</c:v>
                </c:pt>
                <c:pt idx="8936">
                  <c:v>24</c:v>
                </c:pt>
                <c:pt idx="8937">
                  <c:v>24</c:v>
                </c:pt>
                <c:pt idx="8938">
                  <c:v>24</c:v>
                </c:pt>
                <c:pt idx="8939">
                  <c:v>24</c:v>
                </c:pt>
                <c:pt idx="8940">
                  <c:v>24</c:v>
                </c:pt>
                <c:pt idx="8941">
                  <c:v>24</c:v>
                </c:pt>
                <c:pt idx="8942">
                  <c:v>24</c:v>
                </c:pt>
                <c:pt idx="8943">
                  <c:v>24</c:v>
                </c:pt>
                <c:pt idx="8944">
                  <c:v>24</c:v>
                </c:pt>
                <c:pt idx="8945">
                  <c:v>24</c:v>
                </c:pt>
                <c:pt idx="8946">
                  <c:v>24</c:v>
                </c:pt>
                <c:pt idx="8947">
                  <c:v>24</c:v>
                </c:pt>
                <c:pt idx="8948">
                  <c:v>24</c:v>
                </c:pt>
                <c:pt idx="8949">
                  <c:v>24</c:v>
                </c:pt>
                <c:pt idx="8950">
                  <c:v>24</c:v>
                </c:pt>
                <c:pt idx="8951">
                  <c:v>24</c:v>
                </c:pt>
                <c:pt idx="8952">
                  <c:v>24</c:v>
                </c:pt>
                <c:pt idx="8953">
                  <c:v>24</c:v>
                </c:pt>
                <c:pt idx="8954">
                  <c:v>24</c:v>
                </c:pt>
                <c:pt idx="8955">
                  <c:v>24</c:v>
                </c:pt>
                <c:pt idx="8956">
                  <c:v>24</c:v>
                </c:pt>
                <c:pt idx="8957">
                  <c:v>24</c:v>
                </c:pt>
                <c:pt idx="8958">
                  <c:v>24</c:v>
                </c:pt>
                <c:pt idx="8959">
                  <c:v>24</c:v>
                </c:pt>
                <c:pt idx="8960">
                  <c:v>24</c:v>
                </c:pt>
                <c:pt idx="8961">
                  <c:v>24</c:v>
                </c:pt>
                <c:pt idx="8962">
                  <c:v>24</c:v>
                </c:pt>
                <c:pt idx="8963">
                  <c:v>24</c:v>
                </c:pt>
                <c:pt idx="8964">
                  <c:v>24</c:v>
                </c:pt>
                <c:pt idx="8965">
                  <c:v>24</c:v>
                </c:pt>
                <c:pt idx="8966">
                  <c:v>24</c:v>
                </c:pt>
                <c:pt idx="8967">
                  <c:v>24</c:v>
                </c:pt>
                <c:pt idx="8968">
                  <c:v>24</c:v>
                </c:pt>
                <c:pt idx="8969">
                  <c:v>24</c:v>
                </c:pt>
                <c:pt idx="8970">
                  <c:v>24</c:v>
                </c:pt>
                <c:pt idx="8971">
                  <c:v>24</c:v>
                </c:pt>
                <c:pt idx="8972">
                  <c:v>24</c:v>
                </c:pt>
                <c:pt idx="8973">
                  <c:v>24</c:v>
                </c:pt>
                <c:pt idx="8974">
                  <c:v>24</c:v>
                </c:pt>
                <c:pt idx="8975">
                  <c:v>24</c:v>
                </c:pt>
                <c:pt idx="8976">
                  <c:v>24</c:v>
                </c:pt>
                <c:pt idx="8977">
                  <c:v>24</c:v>
                </c:pt>
                <c:pt idx="8978">
                  <c:v>24</c:v>
                </c:pt>
                <c:pt idx="8979">
                  <c:v>24</c:v>
                </c:pt>
                <c:pt idx="8980">
                  <c:v>24</c:v>
                </c:pt>
                <c:pt idx="8981">
                  <c:v>24</c:v>
                </c:pt>
                <c:pt idx="8982">
                  <c:v>24</c:v>
                </c:pt>
                <c:pt idx="8983">
                  <c:v>24</c:v>
                </c:pt>
                <c:pt idx="8984">
                  <c:v>24</c:v>
                </c:pt>
                <c:pt idx="8985">
                  <c:v>24</c:v>
                </c:pt>
                <c:pt idx="8986">
                  <c:v>24</c:v>
                </c:pt>
                <c:pt idx="8987">
                  <c:v>24</c:v>
                </c:pt>
                <c:pt idx="8988">
                  <c:v>24</c:v>
                </c:pt>
                <c:pt idx="8989">
                  <c:v>24</c:v>
                </c:pt>
                <c:pt idx="8990">
                  <c:v>24</c:v>
                </c:pt>
                <c:pt idx="8991">
                  <c:v>24</c:v>
                </c:pt>
                <c:pt idx="8992">
                  <c:v>24</c:v>
                </c:pt>
                <c:pt idx="8993">
                  <c:v>24</c:v>
                </c:pt>
                <c:pt idx="8994">
                  <c:v>24</c:v>
                </c:pt>
                <c:pt idx="8995">
                  <c:v>24</c:v>
                </c:pt>
                <c:pt idx="8996">
                  <c:v>24</c:v>
                </c:pt>
                <c:pt idx="8997">
                  <c:v>24</c:v>
                </c:pt>
                <c:pt idx="8998">
                  <c:v>24</c:v>
                </c:pt>
                <c:pt idx="8999">
                  <c:v>24</c:v>
                </c:pt>
                <c:pt idx="9000">
                  <c:v>24</c:v>
                </c:pt>
                <c:pt idx="9001">
                  <c:v>24</c:v>
                </c:pt>
                <c:pt idx="9002">
                  <c:v>24</c:v>
                </c:pt>
                <c:pt idx="9003">
                  <c:v>24</c:v>
                </c:pt>
                <c:pt idx="9004">
                  <c:v>24</c:v>
                </c:pt>
                <c:pt idx="9005">
                  <c:v>24</c:v>
                </c:pt>
                <c:pt idx="9006">
                  <c:v>24</c:v>
                </c:pt>
                <c:pt idx="9007">
                  <c:v>24</c:v>
                </c:pt>
                <c:pt idx="9008">
                  <c:v>24</c:v>
                </c:pt>
                <c:pt idx="9009">
                  <c:v>24</c:v>
                </c:pt>
                <c:pt idx="9010">
                  <c:v>24</c:v>
                </c:pt>
                <c:pt idx="9011">
                  <c:v>24</c:v>
                </c:pt>
                <c:pt idx="9012">
                  <c:v>24</c:v>
                </c:pt>
                <c:pt idx="9013">
                  <c:v>24</c:v>
                </c:pt>
                <c:pt idx="9014">
                  <c:v>24</c:v>
                </c:pt>
                <c:pt idx="9015">
                  <c:v>24</c:v>
                </c:pt>
                <c:pt idx="9016">
                  <c:v>24</c:v>
                </c:pt>
                <c:pt idx="9017">
                  <c:v>24</c:v>
                </c:pt>
                <c:pt idx="9018">
                  <c:v>24</c:v>
                </c:pt>
                <c:pt idx="9019">
                  <c:v>24</c:v>
                </c:pt>
                <c:pt idx="9020">
                  <c:v>24</c:v>
                </c:pt>
                <c:pt idx="9021">
                  <c:v>24</c:v>
                </c:pt>
                <c:pt idx="9022">
                  <c:v>24</c:v>
                </c:pt>
                <c:pt idx="9023">
                  <c:v>23</c:v>
                </c:pt>
                <c:pt idx="9024">
                  <c:v>23</c:v>
                </c:pt>
                <c:pt idx="9025">
                  <c:v>23</c:v>
                </c:pt>
                <c:pt idx="9026">
                  <c:v>23</c:v>
                </c:pt>
                <c:pt idx="9027">
                  <c:v>23</c:v>
                </c:pt>
                <c:pt idx="9028">
                  <c:v>23</c:v>
                </c:pt>
                <c:pt idx="9029">
                  <c:v>23</c:v>
                </c:pt>
                <c:pt idx="9030">
                  <c:v>23</c:v>
                </c:pt>
                <c:pt idx="9031">
                  <c:v>23</c:v>
                </c:pt>
                <c:pt idx="9032">
                  <c:v>23</c:v>
                </c:pt>
                <c:pt idx="9033">
                  <c:v>21</c:v>
                </c:pt>
                <c:pt idx="9034">
                  <c:v>21</c:v>
                </c:pt>
                <c:pt idx="9035">
                  <c:v>21</c:v>
                </c:pt>
                <c:pt idx="9036">
                  <c:v>21</c:v>
                </c:pt>
                <c:pt idx="9037">
                  <c:v>21</c:v>
                </c:pt>
                <c:pt idx="9038">
                  <c:v>21</c:v>
                </c:pt>
                <c:pt idx="9039">
                  <c:v>21</c:v>
                </c:pt>
                <c:pt idx="9040">
                  <c:v>21</c:v>
                </c:pt>
                <c:pt idx="9041">
                  <c:v>21</c:v>
                </c:pt>
                <c:pt idx="9042">
                  <c:v>21</c:v>
                </c:pt>
                <c:pt idx="9043">
                  <c:v>19</c:v>
                </c:pt>
                <c:pt idx="9044">
                  <c:v>19</c:v>
                </c:pt>
                <c:pt idx="9045">
                  <c:v>19</c:v>
                </c:pt>
                <c:pt idx="9046">
                  <c:v>19</c:v>
                </c:pt>
                <c:pt idx="9047">
                  <c:v>19</c:v>
                </c:pt>
                <c:pt idx="9048">
                  <c:v>19</c:v>
                </c:pt>
                <c:pt idx="9049">
                  <c:v>19</c:v>
                </c:pt>
                <c:pt idx="9050">
                  <c:v>19</c:v>
                </c:pt>
                <c:pt idx="9051">
                  <c:v>19</c:v>
                </c:pt>
                <c:pt idx="9052">
                  <c:v>19</c:v>
                </c:pt>
                <c:pt idx="9053">
                  <c:v>18</c:v>
                </c:pt>
                <c:pt idx="9054">
                  <c:v>18</c:v>
                </c:pt>
                <c:pt idx="9055">
                  <c:v>18</c:v>
                </c:pt>
                <c:pt idx="9056">
                  <c:v>18</c:v>
                </c:pt>
                <c:pt idx="9057">
                  <c:v>18</c:v>
                </c:pt>
                <c:pt idx="9058">
                  <c:v>18</c:v>
                </c:pt>
                <c:pt idx="9059">
                  <c:v>18</c:v>
                </c:pt>
                <c:pt idx="9060">
                  <c:v>18</c:v>
                </c:pt>
                <c:pt idx="9061">
                  <c:v>18</c:v>
                </c:pt>
                <c:pt idx="9062">
                  <c:v>18</c:v>
                </c:pt>
                <c:pt idx="9063">
                  <c:v>17</c:v>
                </c:pt>
                <c:pt idx="9064">
                  <c:v>17</c:v>
                </c:pt>
                <c:pt idx="9065">
                  <c:v>17</c:v>
                </c:pt>
                <c:pt idx="9066">
                  <c:v>17</c:v>
                </c:pt>
                <c:pt idx="9067">
                  <c:v>17</c:v>
                </c:pt>
                <c:pt idx="9068">
                  <c:v>17</c:v>
                </c:pt>
                <c:pt idx="9069">
                  <c:v>17</c:v>
                </c:pt>
                <c:pt idx="9070">
                  <c:v>17</c:v>
                </c:pt>
                <c:pt idx="9071">
                  <c:v>17</c:v>
                </c:pt>
                <c:pt idx="9072">
                  <c:v>17</c:v>
                </c:pt>
                <c:pt idx="9073">
                  <c:v>17</c:v>
                </c:pt>
                <c:pt idx="9074">
                  <c:v>17</c:v>
                </c:pt>
                <c:pt idx="9075">
                  <c:v>17</c:v>
                </c:pt>
                <c:pt idx="9076">
                  <c:v>17</c:v>
                </c:pt>
                <c:pt idx="9077">
                  <c:v>17</c:v>
                </c:pt>
                <c:pt idx="9078">
                  <c:v>17</c:v>
                </c:pt>
                <c:pt idx="9079">
                  <c:v>17</c:v>
                </c:pt>
                <c:pt idx="9080">
                  <c:v>17</c:v>
                </c:pt>
                <c:pt idx="9081">
                  <c:v>17</c:v>
                </c:pt>
                <c:pt idx="9082">
                  <c:v>17</c:v>
                </c:pt>
                <c:pt idx="9083">
                  <c:v>18</c:v>
                </c:pt>
                <c:pt idx="9084">
                  <c:v>18</c:v>
                </c:pt>
                <c:pt idx="9085">
                  <c:v>18</c:v>
                </c:pt>
                <c:pt idx="9086">
                  <c:v>18</c:v>
                </c:pt>
                <c:pt idx="9087">
                  <c:v>18</c:v>
                </c:pt>
                <c:pt idx="9088">
                  <c:v>18</c:v>
                </c:pt>
                <c:pt idx="9089">
                  <c:v>18</c:v>
                </c:pt>
                <c:pt idx="9090">
                  <c:v>18</c:v>
                </c:pt>
                <c:pt idx="9091">
                  <c:v>18</c:v>
                </c:pt>
                <c:pt idx="9092">
                  <c:v>18</c:v>
                </c:pt>
                <c:pt idx="9093">
                  <c:v>18</c:v>
                </c:pt>
                <c:pt idx="9094">
                  <c:v>18</c:v>
                </c:pt>
                <c:pt idx="9095">
                  <c:v>18</c:v>
                </c:pt>
                <c:pt idx="9096">
                  <c:v>18</c:v>
                </c:pt>
                <c:pt idx="9097">
                  <c:v>18</c:v>
                </c:pt>
                <c:pt idx="9098">
                  <c:v>18</c:v>
                </c:pt>
                <c:pt idx="9099">
                  <c:v>18</c:v>
                </c:pt>
                <c:pt idx="9100">
                  <c:v>18</c:v>
                </c:pt>
                <c:pt idx="9101">
                  <c:v>18</c:v>
                </c:pt>
                <c:pt idx="9102">
                  <c:v>18</c:v>
                </c:pt>
                <c:pt idx="9103">
                  <c:v>18</c:v>
                </c:pt>
                <c:pt idx="9104">
                  <c:v>18</c:v>
                </c:pt>
                <c:pt idx="9105">
                  <c:v>18</c:v>
                </c:pt>
                <c:pt idx="9106">
                  <c:v>18</c:v>
                </c:pt>
                <c:pt idx="9107">
                  <c:v>18</c:v>
                </c:pt>
                <c:pt idx="9108">
                  <c:v>18</c:v>
                </c:pt>
                <c:pt idx="9109">
                  <c:v>18</c:v>
                </c:pt>
                <c:pt idx="9110">
                  <c:v>18</c:v>
                </c:pt>
                <c:pt idx="9111">
                  <c:v>18</c:v>
                </c:pt>
                <c:pt idx="9112">
                  <c:v>18</c:v>
                </c:pt>
                <c:pt idx="9113">
                  <c:v>18</c:v>
                </c:pt>
                <c:pt idx="9114">
                  <c:v>18</c:v>
                </c:pt>
                <c:pt idx="9115">
                  <c:v>18</c:v>
                </c:pt>
                <c:pt idx="9116">
                  <c:v>18</c:v>
                </c:pt>
                <c:pt idx="9117">
                  <c:v>18</c:v>
                </c:pt>
                <c:pt idx="9118">
                  <c:v>18</c:v>
                </c:pt>
                <c:pt idx="9119">
                  <c:v>18</c:v>
                </c:pt>
                <c:pt idx="9120">
                  <c:v>18</c:v>
                </c:pt>
                <c:pt idx="9121">
                  <c:v>18</c:v>
                </c:pt>
                <c:pt idx="9122">
                  <c:v>18</c:v>
                </c:pt>
                <c:pt idx="9123">
                  <c:v>18</c:v>
                </c:pt>
                <c:pt idx="9124">
                  <c:v>18</c:v>
                </c:pt>
                <c:pt idx="9125">
                  <c:v>18</c:v>
                </c:pt>
                <c:pt idx="9126">
                  <c:v>18</c:v>
                </c:pt>
                <c:pt idx="9127">
                  <c:v>18</c:v>
                </c:pt>
                <c:pt idx="9128">
                  <c:v>18</c:v>
                </c:pt>
                <c:pt idx="9129">
                  <c:v>18</c:v>
                </c:pt>
                <c:pt idx="9130">
                  <c:v>18</c:v>
                </c:pt>
                <c:pt idx="9131">
                  <c:v>18</c:v>
                </c:pt>
                <c:pt idx="9132">
                  <c:v>18</c:v>
                </c:pt>
                <c:pt idx="9133">
                  <c:v>18</c:v>
                </c:pt>
                <c:pt idx="9134">
                  <c:v>18</c:v>
                </c:pt>
                <c:pt idx="9135">
                  <c:v>18</c:v>
                </c:pt>
                <c:pt idx="9136">
                  <c:v>18</c:v>
                </c:pt>
                <c:pt idx="9137">
                  <c:v>18</c:v>
                </c:pt>
                <c:pt idx="9138">
                  <c:v>18</c:v>
                </c:pt>
                <c:pt idx="9139">
                  <c:v>18</c:v>
                </c:pt>
                <c:pt idx="9140">
                  <c:v>18</c:v>
                </c:pt>
                <c:pt idx="9141">
                  <c:v>18</c:v>
                </c:pt>
                <c:pt idx="9142">
                  <c:v>18</c:v>
                </c:pt>
                <c:pt idx="9143">
                  <c:v>18</c:v>
                </c:pt>
                <c:pt idx="9144">
                  <c:v>18</c:v>
                </c:pt>
                <c:pt idx="9145">
                  <c:v>18</c:v>
                </c:pt>
                <c:pt idx="9146">
                  <c:v>18</c:v>
                </c:pt>
                <c:pt idx="9147">
                  <c:v>18</c:v>
                </c:pt>
                <c:pt idx="9148">
                  <c:v>18</c:v>
                </c:pt>
                <c:pt idx="9149">
                  <c:v>18</c:v>
                </c:pt>
                <c:pt idx="9150">
                  <c:v>18</c:v>
                </c:pt>
                <c:pt idx="9151">
                  <c:v>18</c:v>
                </c:pt>
                <c:pt idx="9152">
                  <c:v>18</c:v>
                </c:pt>
                <c:pt idx="9153">
                  <c:v>18</c:v>
                </c:pt>
                <c:pt idx="9154">
                  <c:v>18</c:v>
                </c:pt>
                <c:pt idx="9155">
                  <c:v>18</c:v>
                </c:pt>
                <c:pt idx="9156">
                  <c:v>18</c:v>
                </c:pt>
                <c:pt idx="9157">
                  <c:v>18</c:v>
                </c:pt>
                <c:pt idx="9158">
                  <c:v>18</c:v>
                </c:pt>
                <c:pt idx="9159">
                  <c:v>18</c:v>
                </c:pt>
                <c:pt idx="9160">
                  <c:v>18</c:v>
                </c:pt>
                <c:pt idx="9161">
                  <c:v>18</c:v>
                </c:pt>
                <c:pt idx="9162">
                  <c:v>18</c:v>
                </c:pt>
                <c:pt idx="9163">
                  <c:v>18</c:v>
                </c:pt>
                <c:pt idx="9164">
                  <c:v>18</c:v>
                </c:pt>
                <c:pt idx="9165">
                  <c:v>18</c:v>
                </c:pt>
                <c:pt idx="9166">
                  <c:v>18</c:v>
                </c:pt>
                <c:pt idx="9167">
                  <c:v>18</c:v>
                </c:pt>
                <c:pt idx="9168">
                  <c:v>18</c:v>
                </c:pt>
                <c:pt idx="9169">
                  <c:v>18</c:v>
                </c:pt>
                <c:pt idx="9170">
                  <c:v>18</c:v>
                </c:pt>
                <c:pt idx="9171">
                  <c:v>18</c:v>
                </c:pt>
                <c:pt idx="9172">
                  <c:v>18</c:v>
                </c:pt>
                <c:pt idx="9173">
                  <c:v>18</c:v>
                </c:pt>
                <c:pt idx="9174">
                  <c:v>18</c:v>
                </c:pt>
                <c:pt idx="9175">
                  <c:v>18</c:v>
                </c:pt>
                <c:pt idx="9176">
                  <c:v>18</c:v>
                </c:pt>
                <c:pt idx="9177">
                  <c:v>18</c:v>
                </c:pt>
                <c:pt idx="9178">
                  <c:v>18</c:v>
                </c:pt>
                <c:pt idx="9179">
                  <c:v>18</c:v>
                </c:pt>
                <c:pt idx="9180">
                  <c:v>18</c:v>
                </c:pt>
                <c:pt idx="9181">
                  <c:v>18</c:v>
                </c:pt>
                <c:pt idx="9182">
                  <c:v>18</c:v>
                </c:pt>
                <c:pt idx="9183">
                  <c:v>18</c:v>
                </c:pt>
                <c:pt idx="9184">
                  <c:v>18</c:v>
                </c:pt>
                <c:pt idx="9185">
                  <c:v>18</c:v>
                </c:pt>
                <c:pt idx="9186">
                  <c:v>18</c:v>
                </c:pt>
                <c:pt idx="9187">
                  <c:v>18</c:v>
                </c:pt>
                <c:pt idx="9188">
                  <c:v>18</c:v>
                </c:pt>
                <c:pt idx="9189">
                  <c:v>18</c:v>
                </c:pt>
                <c:pt idx="9190">
                  <c:v>18</c:v>
                </c:pt>
                <c:pt idx="9191">
                  <c:v>18</c:v>
                </c:pt>
                <c:pt idx="9192">
                  <c:v>18</c:v>
                </c:pt>
                <c:pt idx="9193">
                  <c:v>18</c:v>
                </c:pt>
                <c:pt idx="9194">
                  <c:v>18</c:v>
                </c:pt>
                <c:pt idx="9195">
                  <c:v>18</c:v>
                </c:pt>
                <c:pt idx="9196">
                  <c:v>18</c:v>
                </c:pt>
                <c:pt idx="9197">
                  <c:v>18</c:v>
                </c:pt>
                <c:pt idx="9198">
                  <c:v>18</c:v>
                </c:pt>
                <c:pt idx="9199">
                  <c:v>18</c:v>
                </c:pt>
                <c:pt idx="9200">
                  <c:v>18</c:v>
                </c:pt>
                <c:pt idx="9201">
                  <c:v>18</c:v>
                </c:pt>
                <c:pt idx="9202">
                  <c:v>18</c:v>
                </c:pt>
                <c:pt idx="9203">
                  <c:v>18</c:v>
                </c:pt>
                <c:pt idx="9204">
                  <c:v>18</c:v>
                </c:pt>
                <c:pt idx="9205">
                  <c:v>18</c:v>
                </c:pt>
                <c:pt idx="9206">
                  <c:v>18</c:v>
                </c:pt>
                <c:pt idx="9207">
                  <c:v>18</c:v>
                </c:pt>
                <c:pt idx="9208">
                  <c:v>18</c:v>
                </c:pt>
                <c:pt idx="9209">
                  <c:v>18</c:v>
                </c:pt>
                <c:pt idx="9210">
                  <c:v>18</c:v>
                </c:pt>
                <c:pt idx="9211">
                  <c:v>18</c:v>
                </c:pt>
                <c:pt idx="9212">
                  <c:v>18</c:v>
                </c:pt>
                <c:pt idx="9213">
                  <c:v>17</c:v>
                </c:pt>
                <c:pt idx="9214">
                  <c:v>17</c:v>
                </c:pt>
                <c:pt idx="9215">
                  <c:v>17</c:v>
                </c:pt>
                <c:pt idx="9216">
                  <c:v>17</c:v>
                </c:pt>
                <c:pt idx="9217">
                  <c:v>17</c:v>
                </c:pt>
                <c:pt idx="9218">
                  <c:v>17</c:v>
                </c:pt>
                <c:pt idx="9219">
                  <c:v>17</c:v>
                </c:pt>
                <c:pt idx="9220">
                  <c:v>17</c:v>
                </c:pt>
                <c:pt idx="9221">
                  <c:v>17</c:v>
                </c:pt>
                <c:pt idx="9222">
                  <c:v>17</c:v>
                </c:pt>
                <c:pt idx="9223">
                  <c:v>17</c:v>
                </c:pt>
                <c:pt idx="9224">
                  <c:v>17</c:v>
                </c:pt>
                <c:pt idx="9225">
                  <c:v>17</c:v>
                </c:pt>
                <c:pt idx="9226">
                  <c:v>17</c:v>
                </c:pt>
                <c:pt idx="9227">
                  <c:v>17</c:v>
                </c:pt>
                <c:pt idx="9228">
                  <c:v>17</c:v>
                </c:pt>
                <c:pt idx="9229">
                  <c:v>17</c:v>
                </c:pt>
                <c:pt idx="9230">
                  <c:v>17</c:v>
                </c:pt>
                <c:pt idx="9231">
                  <c:v>17</c:v>
                </c:pt>
                <c:pt idx="9232">
                  <c:v>17</c:v>
                </c:pt>
                <c:pt idx="9233">
                  <c:v>17</c:v>
                </c:pt>
                <c:pt idx="9234">
                  <c:v>17</c:v>
                </c:pt>
                <c:pt idx="9235">
                  <c:v>17</c:v>
                </c:pt>
                <c:pt idx="9236">
                  <c:v>17</c:v>
                </c:pt>
                <c:pt idx="9237">
                  <c:v>17</c:v>
                </c:pt>
                <c:pt idx="9238">
                  <c:v>17</c:v>
                </c:pt>
                <c:pt idx="9239">
                  <c:v>17</c:v>
                </c:pt>
                <c:pt idx="9240">
                  <c:v>17</c:v>
                </c:pt>
                <c:pt idx="9241">
                  <c:v>17</c:v>
                </c:pt>
                <c:pt idx="9242">
                  <c:v>17</c:v>
                </c:pt>
                <c:pt idx="9243">
                  <c:v>17</c:v>
                </c:pt>
                <c:pt idx="9244">
                  <c:v>17</c:v>
                </c:pt>
                <c:pt idx="9245">
                  <c:v>17</c:v>
                </c:pt>
                <c:pt idx="9246">
                  <c:v>17</c:v>
                </c:pt>
                <c:pt idx="9247">
                  <c:v>17</c:v>
                </c:pt>
                <c:pt idx="9248">
                  <c:v>17</c:v>
                </c:pt>
                <c:pt idx="9249">
                  <c:v>17</c:v>
                </c:pt>
                <c:pt idx="9250">
                  <c:v>17</c:v>
                </c:pt>
                <c:pt idx="9251">
                  <c:v>17</c:v>
                </c:pt>
                <c:pt idx="9252">
                  <c:v>17</c:v>
                </c:pt>
                <c:pt idx="9253">
                  <c:v>17</c:v>
                </c:pt>
                <c:pt idx="9254">
                  <c:v>17</c:v>
                </c:pt>
                <c:pt idx="9255">
                  <c:v>17</c:v>
                </c:pt>
                <c:pt idx="9256">
                  <c:v>17</c:v>
                </c:pt>
                <c:pt idx="9257">
                  <c:v>17</c:v>
                </c:pt>
                <c:pt idx="9258">
                  <c:v>17</c:v>
                </c:pt>
                <c:pt idx="9259">
                  <c:v>17</c:v>
                </c:pt>
                <c:pt idx="9260">
                  <c:v>17</c:v>
                </c:pt>
                <c:pt idx="9261">
                  <c:v>17</c:v>
                </c:pt>
                <c:pt idx="9262">
                  <c:v>17</c:v>
                </c:pt>
                <c:pt idx="9263">
                  <c:v>17</c:v>
                </c:pt>
                <c:pt idx="9264">
                  <c:v>17</c:v>
                </c:pt>
                <c:pt idx="9265">
                  <c:v>17</c:v>
                </c:pt>
                <c:pt idx="9266">
                  <c:v>17</c:v>
                </c:pt>
                <c:pt idx="9267">
                  <c:v>17</c:v>
                </c:pt>
                <c:pt idx="9268">
                  <c:v>17</c:v>
                </c:pt>
                <c:pt idx="9269">
                  <c:v>17</c:v>
                </c:pt>
                <c:pt idx="9270">
                  <c:v>17</c:v>
                </c:pt>
                <c:pt idx="9271">
                  <c:v>17</c:v>
                </c:pt>
                <c:pt idx="9272">
                  <c:v>17</c:v>
                </c:pt>
                <c:pt idx="9273">
                  <c:v>16</c:v>
                </c:pt>
                <c:pt idx="9274">
                  <c:v>16</c:v>
                </c:pt>
                <c:pt idx="9275">
                  <c:v>16</c:v>
                </c:pt>
                <c:pt idx="9276">
                  <c:v>16</c:v>
                </c:pt>
                <c:pt idx="9277">
                  <c:v>16</c:v>
                </c:pt>
                <c:pt idx="9278">
                  <c:v>16</c:v>
                </c:pt>
                <c:pt idx="9279">
                  <c:v>16</c:v>
                </c:pt>
                <c:pt idx="9280">
                  <c:v>16</c:v>
                </c:pt>
                <c:pt idx="9281">
                  <c:v>16</c:v>
                </c:pt>
                <c:pt idx="9282">
                  <c:v>16</c:v>
                </c:pt>
                <c:pt idx="9283">
                  <c:v>16</c:v>
                </c:pt>
                <c:pt idx="9284">
                  <c:v>16</c:v>
                </c:pt>
                <c:pt idx="9285">
                  <c:v>16</c:v>
                </c:pt>
                <c:pt idx="9286">
                  <c:v>16</c:v>
                </c:pt>
                <c:pt idx="9287">
                  <c:v>16</c:v>
                </c:pt>
                <c:pt idx="9288">
                  <c:v>16</c:v>
                </c:pt>
                <c:pt idx="9289">
                  <c:v>16</c:v>
                </c:pt>
                <c:pt idx="9290">
                  <c:v>16</c:v>
                </c:pt>
                <c:pt idx="9291">
                  <c:v>16</c:v>
                </c:pt>
                <c:pt idx="9292">
                  <c:v>16</c:v>
                </c:pt>
                <c:pt idx="9293">
                  <c:v>16</c:v>
                </c:pt>
                <c:pt idx="9294">
                  <c:v>16</c:v>
                </c:pt>
                <c:pt idx="9295">
                  <c:v>16</c:v>
                </c:pt>
                <c:pt idx="9296">
                  <c:v>16</c:v>
                </c:pt>
                <c:pt idx="9297">
                  <c:v>16</c:v>
                </c:pt>
                <c:pt idx="9298">
                  <c:v>16</c:v>
                </c:pt>
                <c:pt idx="9299">
                  <c:v>16</c:v>
                </c:pt>
                <c:pt idx="9300">
                  <c:v>16</c:v>
                </c:pt>
                <c:pt idx="9301">
                  <c:v>16</c:v>
                </c:pt>
                <c:pt idx="9302">
                  <c:v>16</c:v>
                </c:pt>
                <c:pt idx="9303">
                  <c:v>15</c:v>
                </c:pt>
                <c:pt idx="9304">
                  <c:v>15</c:v>
                </c:pt>
                <c:pt idx="9305">
                  <c:v>15</c:v>
                </c:pt>
                <c:pt idx="9306">
                  <c:v>15</c:v>
                </c:pt>
                <c:pt idx="9307">
                  <c:v>15</c:v>
                </c:pt>
                <c:pt idx="9308">
                  <c:v>15</c:v>
                </c:pt>
                <c:pt idx="9309">
                  <c:v>15</c:v>
                </c:pt>
                <c:pt idx="9310">
                  <c:v>15</c:v>
                </c:pt>
                <c:pt idx="9311">
                  <c:v>15</c:v>
                </c:pt>
                <c:pt idx="9312">
                  <c:v>15</c:v>
                </c:pt>
                <c:pt idx="9313">
                  <c:v>15</c:v>
                </c:pt>
                <c:pt idx="9314">
                  <c:v>15</c:v>
                </c:pt>
                <c:pt idx="9315">
                  <c:v>15</c:v>
                </c:pt>
                <c:pt idx="9316">
                  <c:v>15</c:v>
                </c:pt>
                <c:pt idx="9317">
                  <c:v>15</c:v>
                </c:pt>
                <c:pt idx="9318">
                  <c:v>15</c:v>
                </c:pt>
                <c:pt idx="9319">
                  <c:v>15</c:v>
                </c:pt>
                <c:pt idx="9320">
                  <c:v>15</c:v>
                </c:pt>
                <c:pt idx="9321">
                  <c:v>15</c:v>
                </c:pt>
                <c:pt idx="9322">
                  <c:v>15</c:v>
                </c:pt>
                <c:pt idx="9323">
                  <c:v>15</c:v>
                </c:pt>
                <c:pt idx="9324">
                  <c:v>15</c:v>
                </c:pt>
                <c:pt idx="9325">
                  <c:v>15</c:v>
                </c:pt>
                <c:pt idx="9326">
                  <c:v>15</c:v>
                </c:pt>
                <c:pt idx="9327">
                  <c:v>15</c:v>
                </c:pt>
                <c:pt idx="9328">
                  <c:v>15</c:v>
                </c:pt>
                <c:pt idx="9329">
                  <c:v>15</c:v>
                </c:pt>
                <c:pt idx="9330">
                  <c:v>15</c:v>
                </c:pt>
                <c:pt idx="9331">
                  <c:v>15</c:v>
                </c:pt>
                <c:pt idx="9332">
                  <c:v>15</c:v>
                </c:pt>
                <c:pt idx="9333">
                  <c:v>14</c:v>
                </c:pt>
                <c:pt idx="9334">
                  <c:v>14</c:v>
                </c:pt>
                <c:pt idx="9335">
                  <c:v>14</c:v>
                </c:pt>
                <c:pt idx="9336">
                  <c:v>14</c:v>
                </c:pt>
                <c:pt idx="9337">
                  <c:v>14</c:v>
                </c:pt>
                <c:pt idx="9338">
                  <c:v>14</c:v>
                </c:pt>
                <c:pt idx="9339">
                  <c:v>14</c:v>
                </c:pt>
                <c:pt idx="9340">
                  <c:v>14</c:v>
                </c:pt>
                <c:pt idx="9341">
                  <c:v>14</c:v>
                </c:pt>
                <c:pt idx="9342">
                  <c:v>14</c:v>
                </c:pt>
                <c:pt idx="9343">
                  <c:v>14</c:v>
                </c:pt>
                <c:pt idx="9344">
                  <c:v>14</c:v>
                </c:pt>
                <c:pt idx="9345">
                  <c:v>14</c:v>
                </c:pt>
                <c:pt idx="9346">
                  <c:v>14</c:v>
                </c:pt>
                <c:pt idx="9347">
                  <c:v>14</c:v>
                </c:pt>
                <c:pt idx="9348">
                  <c:v>14</c:v>
                </c:pt>
                <c:pt idx="9349">
                  <c:v>14</c:v>
                </c:pt>
                <c:pt idx="9350">
                  <c:v>14</c:v>
                </c:pt>
                <c:pt idx="9351">
                  <c:v>14</c:v>
                </c:pt>
                <c:pt idx="9352">
                  <c:v>14</c:v>
                </c:pt>
                <c:pt idx="9353">
                  <c:v>16</c:v>
                </c:pt>
                <c:pt idx="9354">
                  <c:v>16</c:v>
                </c:pt>
                <c:pt idx="9355">
                  <c:v>16</c:v>
                </c:pt>
                <c:pt idx="9356">
                  <c:v>16</c:v>
                </c:pt>
                <c:pt idx="9357">
                  <c:v>16</c:v>
                </c:pt>
                <c:pt idx="9358">
                  <c:v>16</c:v>
                </c:pt>
                <c:pt idx="9359">
                  <c:v>16</c:v>
                </c:pt>
                <c:pt idx="9360">
                  <c:v>16</c:v>
                </c:pt>
                <c:pt idx="9361">
                  <c:v>16</c:v>
                </c:pt>
                <c:pt idx="9362">
                  <c:v>16</c:v>
                </c:pt>
                <c:pt idx="9363">
                  <c:v>16</c:v>
                </c:pt>
                <c:pt idx="9364">
                  <c:v>16</c:v>
                </c:pt>
                <c:pt idx="9365">
                  <c:v>16</c:v>
                </c:pt>
                <c:pt idx="9366">
                  <c:v>16</c:v>
                </c:pt>
                <c:pt idx="9367">
                  <c:v>16</c:v>
                </c:pt>
                <c:pt idx="9368">
                  <c:v>16</c:v>
                </c:pt>
                <c:pt idx="9369">
                  <c:v>16</c:v>
                </c:pt>
                <c:pt idx="9370">
                  <c:v>16</c:v>
                </c:pt>
                <c:pt idx="9371">
                  <c:v>16</c:v>
                </c:pt>
                <c:pt idx="9372">
                  <c:v>16</c:v>
                </c:pt>
                <c:pt idx="9373">
                  <c:v>16</c:v>
                </c:pt>
                <c:pt idx="9374">
                  <c:v>16</c:v>
                </c:pt>
                <c:pt idx="9375">
                  <c:v>16</c:v>
                </c:pt>
                <c:pt idx="9376">
                  <c:v>16</c:v>
                </c:pt>
                <c:pt idx="9377">
                  <c:v>16</c:v>
                </c:pt>
                <c:pt idx="9378">
                  <c:v>16</c:v>
                </c:pt>
                <c:pt idx="9379">
                  <c:v>16</c:v>
                </c:pt>
                <c:pt idx="9380">
                  <c:v>16</c:v>
                </c:pt>
                <c:pt idx="9381">
                  <c:v>16</c:v>
                </c:pt>
                <c:pt idx="9382">
                  <c:v>16</c:v>
                </c:pt>
                <c:pt idx="9383">
                  <c:v>15</c:v>
                </c:pt>
                <c:pt idx="9384">
                  <c:v>15</c:v>
                </c:pt>
                <c:pt idx="9385">
                  <c:v>15</c:v>
                </c:pt>
                <c:pt idx="9386">
                  <c:v>15</c:v>
                </c:pt>
                <c:pt idx="9387">
                  <c:v>15</c:v>
                </c:pt>
                <c:pt idx="9388">
                  <c:v>15</c:v>
                </c:pt>
                <c:pt idx="9389">
                  <c:v>15</c:v>
                </c:pt>
                <c:pt idx="9390">
                  <c:v>15</c:v>
                </c:pt>
                <c:pt idx="9391">
                  <c:v>15</c:v>
                </c:pt>
                <c:pt idx="9392">
                  <c:v>15</c:v>
                </c:pt>
                <c:pt idx="9393">
                  <c:v>15</c:v>
                </c:pt>
                <c:pt idx="9394">
                  <c:v>15</c:v>
                </c:pt>
                <c:pt idx="9395">
                  <c:v>15</c:v>
                </c:pt>
                <c:pt idx="9396">
                  <c:v>15</c:v>
                </c:pt>
                <c:pt idx="9397">
                  <c:v>15</c:v>
                </c:pt>
                <c:pt idx="9398">
                  <c:v>15</c:v>
                </c:pt>
                <c:pt idx="9399">
                  <c:v>15</c:v>
                </c:pt>
                <c:pt idx="9400">
                  <c:v>15</c:v>
                </c:pt>
                <c:pt idx="9401">
                  <c:v>15</c:v>
                </c:pt>
                <c:pt idx="9402">
                  <c:v>15</c:v>
                </c:pt>
                <c:pt idx="9403">
                  <c:v>15</c:v>
                </c:pt>
                <c:pt idx="9404">
                  <c:v>15</c:v>
                </c:pt>
                <c:pt idx="9405">
                  <c:v>15</c:v>
                </c:pt>
                <c:pt idx="9406">
                  <c:v>15</c:v>
                </c:pt>
                <c:pt idx="9407">
                  <c:v>15</c:v>
                </c:pt>
                <c:pt idx="9408">
                  <c:v>15</c:v>
                </c:pt>
                <c:pt idx="9409">
                  <c:v>15</c:v>
                </c:pt>
                <c:pt idx="9410">
                  <c:v>15</c:v>
                </c:pt>
                <c:pt idx="9411">
                  <c:v>15</c:v>
                </c:pt>
                <c:pt idx="9412">
                  <c:v>15</c:v>
                </c:pt>
                <c:pt idx="9413">
                  <c:v>17</c:v>
                </c:pt>
                <c:pt idx="9414">
                  <c:v>17</c:v>
                </c:pt>
                <c:pt idx="9415">
                  <c:v>17</c:v>
                </c:pt>
                <c:pt idx="9416">
                  <c:v>17</c:v>
                </c:pt>
                <c:pt idx="9417">
                  <c:v>17</c:v>
                </c:pt>
                <c:pt idx="9418">
                  <c:v>17</c:v>
                </c:pt>
                <c:pt idx="9419">
                  <c:v>17</c:v>
                </c:pt>
                <c:pt idx="9420">
                  <c:v>17</c:v>
                </c:pt>
                <c:pt idx="9421">
                  <c:v>17</c:v>
                </c:pt>
                <c:pt idx="9422">
                  <c:v>17</c:v>
                </c:pt>
                <c:pt idx="9423">
                  <c:v>18</c:v>
                </c:pt>
                <c:pt idx="9424">
                  <c:v>18</c:v>
                </c:pt>
                <c:pt idx="9425">
                  <c:v>18</c:v>
                </c:pt>
                <c:pt idx="9426">
                  <c:v>18</c:v>
                </c:pt>
                <c:pt idx="9427">
                  <c:v>18</c:v>
                </c:pt>
                <c:pt idx="9428">
                  <c:v>18</c:v>
                </c:pt>
                <c:pt idx="9429">
                  <c:v>18</c:v>
                </c:pt>
                <c:pt idx="9430">
                  <c:v>18</c:v>
                </c:pt>
                <c:pt idx="9431">
                  <c:v>18</c:v>
                </c:pt>
                <c:pt idx="9432">
                  <c:v>18</c:v>
                </c:pt>
                <c:pt idx="9433">
                  <c:v>17</c:v>
                </c:pt>
                <c:pt idx="9434">
                  <c:v>17</c:v>
                </c:pt>
                <c:pt idx="9435">
                  <c:v>17</c:v>
                </c:pt>
                <c:pt idx="9436">
                  <c:v>17</c:v>
                </c:pt>
                <c:pt idx="9437">
                  <c:v>17</c:v>
                </c:pt>
                <c:pt idx="9438">
                  <c:v>17</c:v>
                </c:pt>
                <c:pt idx="9439">
                  <c:v>17</c:v>
                </c:pt>
                <c:pt idx="9440">
                  <c:v>17</c:v>
                </c:pt>
                <c:pt idx="9441">
                  <c:v>17</c:v>
                </c:pt>
                <c:pt idx="9442">
                  <c:v>17</c:v>
                </c:pt>
                <c:pt idx="9443">
                  <c:v>17</c:v>
                </c:pt>
                <c:pt idx="9444">
                  <c:v>17</c:v>
                </c:pt>
                <c:pt idx="9445">
                  <c:v>17</c:v>
                </c:pt>
                <c:pt idx="9446">
                  <c:v>17</c:v>
                </c:pt>
                <c:pt idx="9447">
                  <c:v>17</c:v>
                </c:pt>
                <c:pt idx="9448">
                  <c:v>17</c:v>
                </c:pt>
                <c:pt idx="9449">
                  <c:v>17</c:v>
                </c:pt>
                <c:pt idx="9450">
                  <c:v>17</c:v>
                </c:pt>
                <c:pt idx="9451">
                  <c:v>17</c:v>
                </c:pt>
                <c:pt idx="9452">
                  <c:v>17</c:v>
                </c:pt>
                <c:pt idx="9453">
                  <c:v>16</c:v>
                </c:pt>
                <c:pt idx="9454">
                  <c:v>16</c:v>
                </c:pt>
                <c:pt idx="9455">
                  <c:v>16</c:v>
                </c:pt>
                <c:pt idx="9456">
                  <c:v>16</c:v>
                </c:pt>
                <c:pt idx="9457">
                  <c:v>16</c:v>
                </c:pt>
                <c:pt idx="9458">
                  <c:v>16</c:v>
                </c:pt>
                <c:pt idx="9459">
                  <c:v>16</c:v>
                </c:pt>
                <c:pt idx="9460">
                  <c:v>16</c:v>
                </c:pt>
                <c:pt idx="9461">
                  <c:v>16</c:v>
                </c:pt>
                <c:pt idx="9462">
                  <c:v>16</c:v>
                </c:pt>
                <c:pt idx="9463">
                  <c:v>16</c:v>
                </c:pt>
                <c:pt idx="9464">
                  <c:v>16</c:v>
                </c:pt>
                <c:pt idx="9465">
                  <c:v>16</c:v>
                </c:pt>
                <c:pt idx="9466">
                  <c:v>16</c:v>
                </c:pt>
                <c:pt idx="9467">
                  <c:v>16</c:v>
                </c:pt>
                <c:pt idx="9468">
                  <c:v>16</c:v>
                </c:pt>
                <c:pt idx="9469">
                  <c:v>16</c:v>
                </c:pt>
                <c:pt idx="9470">
                  <c:v>16</c:v>
                </c:pt>
                <c:pt idx="9471">
                  <c:v>16</c:v>
                </c:pt>
                <c:pt idx="9472">
                  <c:v>16</c:v>
                </c:pt>
                <c:pt idx="9473">
                  <c:v>16</c:v>
                </c:pt>
                <c:pt idx="9474">
                  <c:v>16</c:v>
                </c:pt>
                <c:pt idx="9475">
                  <c:v>16</c:v>
                </c:pt>
                <c:pt idx="9476">
                  <c:v>16</c:v>
                </c:pt>
                <c:pt idx="9477">
                  <c:v>16</c:v>
                </c:pt>
                <c:pt idx="9478">
                  <c:v>16</c:v>
                </c:pt>
                <c:pt idx="9479">
                  <c:v>16</c:v>
                </c:pt>
                <c:pt idx="9480">
                  <c:v>16</c:v>
                </c:pt>
                <c:pt idx="9481">
                  <c:v>16</c:v>
                </c:pt>
                <c:pt idx="9482">
                  <c:v>16</c:v>
                </c:pt>
                <c:pt idx="9483">
                  <c:v>15</c:v>
                </c:pt>
                <c:pt idx="9484">
                  <c:v>15</c:v>
                </c:pt>
                <c:pt idx="9485">
                  <c:v>15</c:v>
                </c:pt>
                <c:pt idx="9486">
                  <c:v>15</c:v>
                </c:pt>
                <c:pt idx="9487">
                  <c:v>15</c:v>
                </c:pt>
                <c:pt idx="9488">
                  <c:v>15</c:v>
                </c:pt>
                <c:pt idx="9489">
                  <c:v>15</c:v>
                </c:pt>
                <c:pt idx="9490">
                  <c:v>15</c:v>
                </c:pt>
                <c:pt idx="9491">
                  <c:v>15</c:v>
                </c:pt>
                <c:pt idx="9492">
                  <c:v>15</c:v>
                </c:pt>
                <c:pt idx="9493">
                  <c:v>15</c:v>
                </c:pt>
                <c:pt idx="9494">
                  <c:v>15</c:v>
                </c:pt>
                <c:pt idx="9495">
                  <c:v>15</c:v>
                </c:pt>
                <c:pt idx="9496">
                  <c:v>15</c:v>
                </c:pt>
                <c:pt idx="9497">
                  <c:v>15</c:v>
                </c:pt>
                <c:pt idx="9498">
                  <c:v>15</c:v>
                </c:pt>
                <c:pt idx="9499">
                  <c:v>15</c:v>
                </c:pt>
                <c:pt idx="9500">
                  <c:v>15</c:v>
                </c:pt>
                <c:pt idx="9501">
                  <c:v>15</c:v>
                </c:pt>
                <c:pt idx="9502">
                  <c:v>15</c:v>
                </c:pt>
                <c:pt idx="9503">
                  <c:v>14</c:v>
                </c:pt>
                <c:pt idx="9504">
                  <c:v>14</c:v>
                </c:pt>
                <c:pt idx="9505">
                  <c:v>14</c:v>
                </c:pt>
                <c:pt idx="9506">
                  <c:v>14</c:v>
                </c:pt>
                <c:pt idx="9507">
                  <c:v>14</c:v>
                </c:pt>
                <c:pt idx="9508">
                  <c:v>14</c:v>
                </c:pt>
                <c:pt idx="9509">
                  <c:v>14</c:v>
                </c:pt>
                <c:pt idx="9510">
                  <c:v>14</c:v>
                </c:pt>
                <c:pt idx="9511">
                  <c:v>14</c:v>
                </c:pt>
                <c:pt idx="9512">
                  <c:v>14</c:v>
                </c:pt>
                <c:pt idx="9513">
                  <c:v>14</c:v>
                </c:pt>
                <c:pt idx="9514">
                  <c:v>14</c:v>
                </c:pt>
                <c:pt idx="9515">
                  <c:v>14</c:v>
                </c:pt>
                <c:pt idx="9516">
                  <c:v>14</c:v>
                </c:pt>
                <c:pt idx="9517">
                  <c:v>14</c:v>
                </c:pt>
                <c:pt idx="9518">
                  <c:v>14</c:v>
                </c:pt>
                <c:pt idx="9519">
                  <c:v>14</c:v>
                </c:pt>
                <c:pt idx="9520">
                  <c:v>14</c:v>
                </c:pt>
                <c:pt idx="9521">
                  <c:v>14</c:v>
                </c:pt>
                <c:pt idx="9522">
                  <c:v>14</c:v>
                </c:pt>
                <c:pt idx="9523">
                  <c:v>14</c:v>
                </c:pt>
                <c:pt idx="9524">
                  <c:v>14</c:v>
                </c:pt>
                <c:pt idx="9525">
                  <c:v>14</c:v>
                </c:pt>
                <c:pt idx="9526">
                  <c:v>14</c:v>
                </c:pt>
                <c:pt idx="9527">
                  <c:v>14</c:v>
                </c:pt>
                <c:pt idx="9528">
                  <c:v>14</c:v>
                </c:pt>
                <c:pt idx="9529">
                  <c:v>14</c:v>
                </c:pt>
                <c:pt idx="9530">
                  <c:v>14</c:v>
                </c:pt>
                <c:pt idx="9531">
                  <c:v>14</c:v>
                </c:pt>
                <c:pt idx="9532">
                  <c:v>14</c:v>
                </c:pt>
                <c:pt idx="9533">
                  <c:v>13</c:v>
                </c:pt>
                <c:pt idx="9534">
                  <c:v>13</c:v>
                </c:pt>
                <c:pt idx="9535">
                  <c:v>13</c:v>
                </c:pt>
                <c:pt idx="9536">
                  <c:v>13</c:v>
                </c:pt>
                <c:pt idx="9537">
                  <c:v>13</c:v>
                </c:pt>
                <c:pt idx="9538">
                  <c:v>13</c:v>
                </c:pt>
                <c:pt idx="9539">
                  <c:v>13</c:v>
                </c:pt>
                <c:pt idx="9540">
                  <c:v>13</c:v>
                </c:pt>
                <c:pt idx="9541">
                  <c:v>13</c:v>
                </c:pt>
                <c:pt idx="9542">
                  <c:v>13</c:v>
                </c:pt>
                <c:pt idx="9543">
                  <c:v>13</c:v>
                </c:pt>
                <c:pt idx="9544">
                  <c:v>13</c:v>
                </c:pt>
                <c:pt idx="9545">
                  <c:v>13</c:v>
                </c:pt>
                <c:pt idx="9546">
                  <c:v>13</c:v>
                </c:pt>
                <c:pt idx="9547">
                  <c:v>13</c:v>
                </c:pt>
                <c:pt idx="9548">
                  <c:v>13</c:v>
                </c:pt>
                <c:pt idx="9549">
                  <c:v>13</c:v>
                </c:pt>
                <c:pt idx="9550">
                  <c:v>13</c:v>
                </c:pt>
                <c:pt idx="9551">
                  <c:v>13</c:v>
                </c:pt>
                <c:pt idx="9552">
                  <c:v>13</c:v>
                </c:pt>
                <c:pt idx="9553">
                  <c:v>13</c:v>
                </c:pt>
                <c:pt idx="9554">
                  <c:v>13</c:v>
                </c:pt>
                <c:pt idx="9555">
                  <c:v>13</c:v>
                </c:pt>
                <c:pt idx="9556">
                  <c:v>13</c:v>
                </c:pt>
                <c:pt idx="9557">
                  <c:v>13</c:v>
                </c:pt>
                <c:pt idx="9558">
                  <c:v>13</c:v>
                </c:pt>
                <c:pt idx="9559">
                  <c:v>13</c:v>
                </c:pt>
                <c:pt idx="9560">
                  <c:v>13</c:v>
                </c:pt>
                <c:pt idx="9561">
                  <c:v>13</c:v>
                </c:pt>
                <c:pt idx="9562">
                  <c:v>13</c:v>
                </c:pt>
                <c:pt idx="9563">
                  <c:v>13</c:v>
                </c:pt>
                <c:pt idx="9564">
                  <c:v>13</c:v>
                </c:pt>
                <c:pt idx="9565">
                  <c:v>13</c:v>
                </c:pt>
                <c:pt idx="9566">
                  <c:v>13</c:v>
                </c:pt>
                <c:pt idx="9567">
                  <c:v>13</c:v>
                </c:pt>
                <c:pt idx="9568">
                  <c:v>13</c:v>
                </c:pt>
                <c:pt idx="9569">
                  <c:v>13</c:v>
                </c:pt>
                <c:pt idx="9570">
                  <c:v>13</c:v>
                </c:pt>
                <c:pt idx="9571">
                  <c:v>13</c:v>
                </c:pt>
                <c:pt idx="9572">
                  <c:v>13</c:v>
                </c:pt>
                <c:pt idx="9573">
                  <c:v>12</c:v>
                </c:pt>
                <c:pt idx="9574">
                  <c:v>12</c:v>
                </c:pt>
                <c:pt idx="9575">
                  <c:v>12</c:v>
                </c:pt>
                <c:pt idx="9576">
                  <c:v>12</c:v>
                </c:pt>
                <c:pt idx="9577">
                  <c:v>12</c:v>
                </c:pt>
                <c:pt idx="9578">
                  <c:v>12</c:v>
                </c:pt>
                <c:pt idx="9579">
                  <c:v>12</c:v>
                </c:pt>
                <c:pt idx="9580">
                  <c:v>12</c:v>
                </c:pt>
                <c:pt idx="9581">
                  <c:v>12</c:v>
                </c:pt>
                <c:pt idx="9582">
                  <c:v>12</c:v>
                </c:pt>
                <c:pt idx="9583">
                  <c:v>12</c:v>
                </c:pt>
                <c:pt idx="9584">
                  <c:v>12</c:v>
                </c:pt>
                <c:pt idx="9585">
                  <c:v>12</c:v>
                </c:pt>
                <c:pt idx="9586">
                  <c:v>12</c:v>
                </c:pt>
                <c:pt idx="9587">
                  <c:v>12</c:v>
                </c:pt>
                <c:pt idx="9588">
                  <c:v>12</c:v>
                </c:pt>
                <c:pt idx="9589">
                  <c:v>12</c:v>
                </c:pt>
                <c:pt idx="9590">
                  <c:v>12</c:v>
                </c:pt>
                <c:pt idx="9591">
                  <c:v>12</c:v>
                </c:pt>
                <c:pt idx="9592">
                  <c:v>12</c:v>
                </c:pt>
                <c:pt idx="9593">
                  <c:v>12</c:v>
                </c:pt>
                <c:pt idx="9594">
                  <c:v>12</c:v>
                </c:pt>
                <c:pt idx="9595">
                  <c:v>12</c:v>
                </c:pt>
                <c:pt idx="9596">
                  <c:v>12</c:v>
                </c:pt>
                <c:pt idx="9597">
                  <c:v>12</c:v>
                </c:pt>
                <c:pt idx="9598">
                  <c:v>12</c:v>
                </c:pt>
                <c:pt idx="9599">
                  <c:v>12</c:v>
                </c:pt>
                <c:pt idx="9600">
                  <c:v>12</c:v>
                </c:pt>
                <c:pt idx="9601">
                  <c:v>12</c:v>
                </c:pt>
                <c:pt idx="9602">
                  <c:v>12</c:v>
                </c:pt>
                <c:pt idx="9603">
                  <c:v>11</c:v>
                </c:pt>
                <c:pt idx="9604">
                  <c:v>11</c:v>
                </c:pt>
                <c:pt idx="9605">
                  <c:v>11</c:v>
                </c:pt>
                <c:pt idx="9606">
                  <c:v>11</c:v>
                </c:pt>
                <c:pt idx="9607">
                  <c:v>11</c:v>
                </c:pt>
                <c:pt idx="9608">
                  <c:v>11</c:v>
                </c:pt>
                <c:pt idx="9609">
                  <c:v>11</c:v>
                </c:pt>
                <c:pt idx="9610">
                  <c:v>11</c:v>
                </c:pt>
                <c:pt idx="9611">
                  <c:v>11</c:v>
                </c:pt>
                <c:pt idx="9612">
                  <c:v>11</c:v>
                </c:pt>
                <c:pt idx="9613">
                  <c:v>11</c:v>
                </c:pt>
                <c:pt idx="9614">
                  <c:v>11</c:v>
                </c:pt>
                <c:pt idx="9615">
                  <c:v>11</c:v>
                </c:pt>
                <c:pt idx="9616">
                  <c:v>11</c:v>
                </c:pt>
                <c:pt idx="9617">
                  <c:v>11</c:v>
                </c:pt>
                <c:pt idx="9618">
                  <c:v>11</c:v>
                </c:pt>
                <c:pt idx="9619">
                  <c:v>11</c:v>
                </c:pt>
                <c:pt idx="9620">
                  <c:v>11</c:v>
                </c:pt>
                <c:pt idx="9621">
                  <c:v>11</c:v>
                </c:pt>
                <c:pt idx="9622">
                  <c:v>11</c:v>
                </c:pt>
                <c:pt idx="9623">
                  <c:v>11</c:v>
                </c:pt>
                <c:pt idx="9624">
                  <c:v>11</c:v>
                </c:pt>
                <c:pt idx="9625">
                  <c:v>11</c:v>
                </c:pt>
                <c:pt idx="9626">
                  <c:v>11</c:v>
                </c:pt>
                <c:pt idx="9627">
                  <c:v>11</c:v>
                </c:pt>
                <c:pt idx="9628">
                  <c:v>11</c:v>
                </c:pt>
                <c:pt idx="9629">
                  <c:v>11</c:v>
                </c:pt>
                <c:pt idx="9630">
                  <c:v>11</c:v>
                </c:pt>
                <c:pt idx="9631">
                  <c:v>11</c:v>
                </c:pt>
                <c:pt idx="9632">
                  <c:v>11</c:v>
                </c:pt>
                <c:pt idx="9633">
                  <c:v>11</c:v>
                </c:pt>
                <c:pt idx="9634">
                  <c:v>11</c:v>
                </c:pt>
                <c:pt idx="9635">
                  <c:v>11</c:v>
                </c:pt>
                <c:pt idx="9636">
                  <c:v>11</c:v>
                </c:pt>
                <c:pt idx="9637">
                  <c:v>11</c:v>
                </c:pt>
                <c:pt idx="9638">
                  <c:v>11</c:v>
                </c:pt>
                <c:pt idx="9639">
                  <c:v>11</c:v>
                </c:pt>
                <c:pt idx="9640">
                  <c:v>11</c:v>
                </c:pt>
                <c:pt idx="9641">
                  <c:v>11</c:v>
                </c:pt>
                <c:pt idx="9642">
                  <c:v>11</c:v>
                </c:pt>
                <c:pt idx="9643">
                  <c:v>10</c:v>
                </c:pt>
                <c:pt idx="9644">
                  <c:v>10</c:v>
                </c:pt>
                <c:pt idx="9645">
                  <c:v>10</c:v>
                </c:pt>
                <c:pt idx="9646">
                  <c:v>10</c:v>
                </c:pt>
                <c:pt idx="9647">
                  <c:v>10</c:v>
                </c:pt>
                <c:pt idx="9648">
                  <c:v>10</c:v>
                </c:pt>
                <c:pt idx="9649">
                  <c:v>10</c:v>
                </c:pt>
                <c:pt idx="9650">
                  <c:v>10</c:v>
                </c:pt>
                <c:pt idx="9651">
                  <c:v>10</c:v>
                </c:pt>
                <c:pt idx="9652">
                  <c:v>10</c:v>
                </c:pt>
                <c:pt idx="9653">
                  <c:v>10</c:v>
                </c:pt>
                <c:pt idx="9654">
                  <c:v>10</c:v>
                </c:pt>
                <c:pt idx="9655">
                  <c:v>10</c:v>
                </c:pt>
                <c:pt idx="9656">
                  <c:v>10</c:v>
                </c:pt>
                <c:pt idx="9657">
                  <c:v>10</c:v>
                </c:pt>
                <c:pt idx="9658">
                  <c:v>10</c:v>
                </c:pt>
                <c:pt idx="9659">
                  <c:v>10</c:v>
                </c:pt>
                <c:pt idx="9660">
                  <c:v>10</c:v>
                </c:pt>
                <c:pt idx="9661">
                  <c:v>10</c:v>
                </c:pt>
                <c:pt idx="9662">
                  <c:v>10</c:v>
                </c:pt>
                <c:pt idx="9663">
                  <c:v>7</c:v>
                </c:pt>
                <c:pt idx="9664">
                  <c:v>7</c:v>
                </c:pt>
                <c:pt idx="9665">
                  <c:v>7</c:v>
                </c:pt>
                <c:pt idx="9666">
                  <c:v>7</c:v>
                </c:pt>
                <c:pt idx="9667">
                  <c:v>7</c:v>
                </c:pt>
                <c:pt idx="9668">
                  <c:v>7</c:v>
                </c:pt>
                <c:pt idx="9669">
                  <c:v>7</c:v>
                </c:pt>
                <c:pt idx="9670">
                  <c:v>7</c:v>
                </c:pt>
                <c:pt idx="9671">
                  <c:v>7</c:v>
                </c:pt>
                <c:pt idx="9672">
                  <c:v>7</c:v>
                </c:pt>
                <c:pt idx="9673">
                  <c:v>6</c:v>
                </c:pt>
                <c:pt idx="9674">
                  <c:v>6</c:v>
                </c:pt>
                <c:pt idx="9675">
                  <c:v>6</c:v>
                </c:pt>
                <c:pt idx="9676">
                  <c:v>6</c:v>
                </c:pt>
                <c:pt idx="9677">
                  <c:v>6</c:v>
                </c:pt>
                <c:pt idx="9678">
                  <c:v>6</c:v>
                </c:pt>
                <c:pt idx="9679">
                  <c:v>6</c:v>
                </c:pt>
                <c:pt idx="9680">
                  <c:v>6</c:v>
                </c:pt>
                <c:pt idx="9681">
                  <c:v>6</c:v>
                </c:pt>
                <c:pt idx="9682">
                  <c:v>6</c:v>
                </c:pt>
                <c:pt idx="9683">
                  <c:v>7</c:v>
                </c:pt>
                <c:pt idx="9684">
                  <c:v>7</c:v>
                </c:pt>
                <c:pt idx="9685">
                  <c:v>7</c:v>
                </c:pt>
                <c:pt idx="9686">
                  <c:v>7</c:v>
                </c:pt>
                <c:pt idx="9687">
                  <c:v>7</c:v>
                </c:pt>
                <c:pt idx="9688">
                  <c:v>7</c:v>
                </c:pt>
                <c:pt idx="9689">
                  <c:v>7</c:v>
                </c:pt>
                <c:pt idx="9690">
                  <c:v>7</c:v>
                </c:pt>
                <c:pt idx="9691">
                  <c:v>7</c:v>
                </c:pt>
                <c:pt idx="9692">
                  <c:v>7</c:v>
                </c:pt>
                <c:pt idx="9693">
                  <c:v>9</c:v>
                </c:pt>
                <c:pt idx="9694">
                  <c:v>9</c:v>
                </c:pt>
                <c:pt idx="9695">
                  <c:v>9</c:v>
                </c:pt>
                <c:pt idx="9696">
                  <c:v>9</c:v>
                </c:pt>
                <c:pt idx="9697">
                  <c:v>9</c:v>
                </c:pt>
                <c:pt idx="9698">
                  <c:v>9</c:v>
                </c:pt>
                <c:pt idx="9699">
                  <c:v>9</c:v>
                </c:pt>
                <c:pt idx="9700">
                  <c:v>9</c:v>
                </c:pt>
                <c:pt idx="9701">
                  <c:v>9</c:v>
                </c:pt>
                <c:pt idx="9702">
                  <c:v>9</c:v>
                </c:pt>
                <c:pt idx="9703">
                  <c:v>9</c:v>
                </c:pt>
                <c:pt idx="9704">
                  <c:v>9</c:v>
                </c:pt>
                <c:pt idx="9705">
                  <c:v>9</c:v>
                </c:pt>
                <c:pt idx="9706">
                  <c:v>9</c:v>
                </c:pt>
                <c:pt idx="9707">
                  <c:v>9</c:v>
                </c:pt>
                <c:pt idx="9708">
                  <c:v>9</c:v>
                </c:pt>
                <c:pt idx="9709">
                  <c:v>9</c:v>
                </c:pt>
                <c:pt idx="9710">
                  <c:v>9</c:v>
                </c:pt>
                <c:pt idx="9711">
                  <c:v>9</c:v>
                </c:pt>
                <c:pt idx="9712">
                  <c:v>9</c:v>
                </c:pt>
                <c:pt idx="9713">
                  <c:v>9</c:v>
                </c:pt>
                <c:pt idx="9714">
                  <c:v>9</c:v>
                </c:pt>
                <c:pt idx="9715">
                  <c:v>9</c:v>
                </c:pt>
                <c:pt idx="9716">
                  <c:v>9</c:v>
                </c:pt>
                <c:pt idx="9717">
                  <c:v>9</c:v>
                </c:pt>
                <c:pt idx="9718">
                  <c:v>9</c:v>
                </c:pt>
                <c:pt idx="9719">
                  <c:v>9</c:v>
                </c:pt>
                <c:pt idx="9720">
                  <c:v>9</c:v>
                </c:pt>
                <c:pt idx="9721">
                  <c:v>9</c:v>
                </c:pt>
                <c:pt idx="9722">
                  <c:v>9</c:v>
                </c:pt>
                <c:pt idx="9723">
                  <c:v>9</c:v>
                </c:pt>
                <c:pt idx="9724">
                  <c:v>9</c:v>
                </c:pt>
                <c:pt idx="9725">
                  <c:v>9</c:v>
                </c:pt>
                <c:pt idx="9726">
                  <c:v>9</c:v>
                </c:pt>
                <c:pt idx="9727">
                  <c:v>9</c:v>
                </c:pt>
                <c:pt idx="9728">
                  <c:v>9</c:v>
                </c:pt>
                <c:pt idx="9729">
                  <c:v>9</c:v>
                </c:pt>
                <c:pt idx="9730">
                  <c:v>9</c:v>
                </c:pt>
                <c:pt idx="9731">
                  <c:v>9</c:v>
                </c:pt>
                <c:pt idx="9732">
                  <c:v>9</c:v>
                </c:pt>
                <c:pt idx="9733">
                  <c:v>8</c:v>
                </c:pt>
                <c:pt idx="9734">
                  <c:v>8</c:v>
                </c:pt>
                <c:pt idx="9735">
                  <c:v>8</c:v>
                </c:pt>
                <c:pt idx="9736">
                  <c:v>8</c:v>
                </c:pt>
                <c:pt idx="9737">
                  <c:v>8</c:v>
                </c:pt>
                <c:pt idx="9738">
                  <c:v>8</c:v>
                </c:pt>
                <c:pt idx="9739">
                  <c:v>8</c:v>
                </c:pt>
                <c:pt idx="9740">
                  <c:v>8</c:v>
                </c:pt>
                <c:pt idx="9741">
                  <c:v>8</c:v>
                </c:pt>
                <c:pt idx="9742">
                  <c:v>8</c:v>
                </c:pt>
                <c:pt idx="9743">
                  <c:v>8</c:v>
                </c:pt>
                <c:pt idx="9744">
                  <c:v>8</c:v>
                </c:pt>
                <c:pt idx="9745">
                  <c:v>8</c:v>
                </c:pt>
                <c:pt idx="9746">
                  <c:v>8</c:v>
                </c:pt>
                <c:pt idx="9747">
                  <c:v>8</c:v>
                </c:pt>
                <c:pt idx="9748">
                  <c:v>8</c:v>
                </c:pt>
                <c:pt idx="9749">
                  <c:v>8</c:v>
                </c:pt>
                <c:pt idx="9750">
                  <c:v>8</c:v>
                </c:pt>
                <c:pt idx="9751">
                  <c:v>8</c:v>
                </c:pt>
                <c:pt idx="9752">
                  <c:v>8</c:v>
                </c:pt>
                <c:pt idx="9753">
                  <c:v>8</c:v>
                </c:pt>
                <c:pt idx="9754">
                  <c:v>8</c:v>
                </c:pt>
                <c:pt idx="9755">
                  <c:v>8</c:v>
                </c:pt>
                <c:pt idx="9756">
                  <c:v>8</c:v>
                </c:pt>
                <c:pt idx="9757">
                  <c:v>8</c:v>
                </c:pt>
                <c:pt idx="9758">
                  <c:v>8</c:v>
                </c:pt>
                <c:pt idx="9759">
                  <c:v>8</c:v>
                </c:pt>
                <c:pt idx="9760">
                  <c:v>8</c:v>
                </c:pt>
                <c:pt idx="9761">
                  <c:v>8</c:v>
                </c:pt>
                <c:pt idx="9762">
                  <c:v>8</c:v>
                </c:pt>
                <c:pt idx="9763">
                  <c:v>9</c:v>
                </c:pt>
                <c:pt idx="9764">
                  <c:v>9</c:v>
                </c:pt>
                <c:pt idx="9765">
                  <c:v>9</c:v>
                </c:pt>
                <c:pt idx="9766">
                  <c:v>9</c:v>
                </c:pt>
                <c:pt idx="9767">
                  <c:v>9</c:v>
                </c:pt>
                <c:pt idx="9768">
                  <c:v>9</c:v>
                </c:pt>
                <c:pt idx="9769">
                  <c:v>9</c:v>
                </c:pt>
                <c:pt idx="9770">
                  <c:v>9</c:v>
                </c:pt>
                <c:pt idx="9771">
                  <c:v>9</c:v>
                </c:pt>
                <c:pt idx="9772">
                  <c:v>9</c:v>
                </c:pt>
                <c:pt idx="9773">
                  <c:v>10</c:v>
                </c:pt>
                <c:pt idx="9774">
                  <c:v>10</c:v>
                </c:pt>
                <c:pt idx="9775">
                  <c:v>10</c:v>
                </c:pt>
                <c:pt idx="9776">
                  <c:v>10</c:v>
                </c:pt>
                <c:pt idx="9777">
                  <c:v>10</c:v>
                </c:pt>
                <c:pt idx="9778">
                  <c:v>10</c:v>
                </c:pt>
                <c:pt idx="9779">
                  <c:v>10</c:v>
                </c:pt>
                <c:pt idx="9780">
                  <c:v>10</c:v>
                </c:pt>
                <c:pt idx="9781">
                  <c:v>10</c:v>
                </c:pt>
                <c:pt idx="9782">
                  <c:v>10</c:v>
                </c:pt>
                <c:pt idx="9783">
                  <c:v>11</c:v>
                </c:pt>
                <c:pt idx="9784">
                  <c:v>11</c:v>
                </c:pt>
                <c:pt idx="9785">
                  <c:v>11</c:v>
                </c:pt>
                <c:pt idx="9786">
                  <c:v>11</c:v>
                </c:pt>
                <c:pt idx="9787">
                  <c:v>11</c:v>
                </c:pt>
                <c:pt idx="9788">
                  <c:v>11</c:v>
                </c:pt>
                <c:pt idx="9789">
                  <c:v>11</c:v>
                </c:pt>
                <c:pt idx="9790">
                  <c:v>11</c:v>
                </c:pt>
                <c:pt idx="9791">
                  <c:v>11</c:v>
                </c:pt>
                <c:pt idx="9792">
                  <c:v>11</c:v>
                </c:pt>
                <c:pt idx="9793">
                  <c:v>13</c:v>
                </c:pt>
                <c:pt idx="9794">
                  <c:v>13</c:v>
                </c:pt>
                <c:pt idx="9795">
                  <c:v>13</c:v>
                </c:pt>
                <c:pt idx="9796">
                  <c:v>13</c:v>
                </c:pt>
                <c:pt idx="9797">
                  <c:v>13</c:v>
                </c:pt>
                <c:pt idx="9798">
                  <c:v>13</c:v>
                </c:pt>
                <c:pt idx="9799">
                  <c:v>13</c:v>
                </c:pt>
                <c:pt idx="9800">
                  <c:v>13</c:v>
                </c:pt>
                <c:pt idx="9801">
                  <c:v>13</c:v>
                </c:pt>
                <c:pt idx="9802">
                  <c:v>13</c:v>
                </c:pt>
                <c:pt idx="9803">
                  <c:v>15</c:v>
                </c:pt>
                <c:pt idx="9804">
                  <c:v>15</c:v>
                </c:pt>
                <c:pt idx="9805">
                  <c:v>15</c:v>
                </c:pt>
                <c:pt idx="9806">
                  <c:v>15</c:v>
                </c:pt>
                <c:pt idx="9807">
                  <c:v>15</c:v>
                </c:pt>
                <c:pt idx="9808">
                  <c:v>15</c:v>
                </c:pt>
                <c:pt idx="9809">
                  <c:v>15</c:v>
                </c:pt>
                <c:pt idx="9810">
                  <c:v>15</c:v>
                </c:pt>
                <c:pt idx="9811">
                  <c:v>15</c:v>
                </c:pt>
                <c:pt idx="9812">
                  <c:v>15</c:v>
                </c:pt>
                <c:pt idx="9813">
                  <c:v>16</c:v>
                </c:pt>
                <c:pt idx="9814">
                  <c:v>16</c:v>
                </c:pt>
                <c:pt idx="9815">
                  <c:v>16</c:v>
                </c:pt>
                <c:pt idx="9816">
                  <c:v>16</c:v>
                </c:pt>
                <c:pt idx="9817">
                  <c:v>16</c:v>
                </c:pt>
                <c:pt idx="9818">
                  <c:v>16</c:v>
                </c:pt>
                <c:pt idx="9819">
                  <c:v>16</c:v>
                </c:pt>
                <c:pt idx="9820">
                  <c:v>16</c:v>
                </c:pt>
                <c:pt idx="9821">
                  <c:v>16</c:v>
                </c:pt>
                <c:pt idx="9822">
                  <c:v>16</c:v>
                </c:pt>
                <c:pt idx="9823">
                  <c:v>17</c:v>
                </c:pt>
                <c:pt idx="9824">
                  <c:v>17</c:v>
                </c:pt>
                <c:pt idx="9825">
                  <c:v>17</c:v>
                </c:pt>
                <c:pt idx="9826">
                  <c:v>17</c:v>
                </c:pt>
                <c:pt idx="9827">
                  <c:v>17</c:v>
                </c:pt>
                <c:pt idx="9828">
                  <c:v>17</c:v>
                </c:pt>
                <c:pt idx="9829">
                  <c:v>17</c:v>
                </c:pt>
                <c:pt idx="9830">
                  <c:v>17</c:v>
                </c:pt>
                <c:pt idx="9831">
                  <c:v>17</c:v>
                </c:pt>
                <c:pt idx="9832">
                  <c:v>17</c:v>
                </c:pt>
                <c:pt idx="9833">
                  <c:v>20</c:v>
                </c:pt>
                <c:pt idx="9834">
                  <c:v>20</c:v>
                </c:pt>
                <c:pt idx="9835">
                  <c:v>20</c:v>
                </c:pt>
                <c:pt idx="9836">
                  <c:v>20</c:v>
                </c:pt>
                <c:pt idx="9837">
                  <c:v>20</c:v>
                </c:pt>
                <c:pt idx="9838">
                  <c:v>20</c:v>
                </c:pt>
                <c:pt idx="9839">
                  <c:v>20</c:v>
                </c:pt>
                <c:pt idx="9840">
                  <c:v>20</c:v>
                </c:pt>
                <c:pt idx="9841">
                  <c:v>20</c:v>
                </c:pt>
                <c:pt idx="9842">
                  <c:v>20</c:v>
                </c:pt>
                <c:pt idx="9843">
                  <c:v>19</c:v>
                </c:pt>
                <c:pt idx="9844">
                  <c:v>19</c:v>
                </c:pt>
                <c:pt idx="9845">
                  <c:v>19</c:v>
                </c:pt>
                <c:pt idx="9846">
                  <c:v>19</c:v>
                </c:pt>
                <c:pt idx="9847">
                  <c:v>19</c:v>
                </c:pt>
                <c:pt idx="9848">
                  <c:v>19</c:v>
                </c:pt>
                <c:pt idx="9849">
                  <c:v>19</c:v>
                </c:pt>
                <c:pt idx="9850">
                  <c:v>19</c:v>
                </c:pt>
                <c:pt idx="9851">
                  <c:v>19</c:v>
                </c:pt>
                <c:pt idx="9852">
                  <c:v>19</c:v>
                </c:pt>
                <c:pt idx="9853">
                  <c:v>20</c:v>
                </c:pt>
                <c:pt idx="9854">
                  <c:v>20</c:v>
                </c:pt>
                <c:pt idx="9855">
                  <c:v>20</c:v>
                </c:pt>
                <c:pt idx="9856">
                  <c:v>20</c:v>
                </c:pt>
                <c:pt idx="9857">
                  <c:v>20</c:v>
                </c:pt>
                <c:pt idx="9858">
                  <c:v>20</c:v>
                </c:pt>
                <c:pt idx="9859">
                  <c:v>20</c:v>
                </c:pt>
                <c:pt idx="9860">
                  <c:v>20</c:v>
                </c:pt>
                <c:pt idx="9861">
                  <c:v>20</c:v>
                </c:pt>
                <c:pt idx="9862">
                  <c:v>20</c:v>
                </c:pt>
                <c:pt idx="9863">
                  <c:v>21</c:v>
                </c:pt>
                <c:pt idx="9864">
                  <c:v>21</c:v>
                </c:pt>
                <c:pt idx="9865">
                  <c:v>21</c:v>
                </c:pt>
                <c:pt idx="9866">
                  <c:v>21</c:v>
                </c:pt>
                <c:pt idx="9867">
                  <c:v>21</c:v>
                </c:pt>
                <c:pt idx="9868">
                  <c:v>21</c:v>
                </c:pt>
                <c:pt idx="9869">
                  <c:v>21</c:v>
                </c:pt>
                <c:pt idx="9870">
                  <c:v>21</c:v>
                </c:pt>
                <c:pt idx="9871">
                  <c:v>21</c:v>
                </c:pt>
                <c:pt idx="9872">
                  <c:v>21</c:v>
                </c:pt>
                <c:pt idx="9873">
                  <c:v>24</c:v>
                </c:pt>
                <c:pt idx="9874">
                  <c:v>24</c:v>
                </c:pt>
                <c:pt idx="9875">
                  <c:v>24</c:v>
                </c:pt>
                <c:pt idx="9876">
                  <c:v>24</c:v>
                </c:pt>
                <c:pt idx="9877">
                  <c:v>24</c:v>
                </c:pt>
                <c:pt idx="9878">
                  <c:v>24</c:v>
                </c:pt>
                <c:pt idx="9879">
                  <c:v>24</c:v>
                </c:pt>
                <c:pt idx="9880">
                  <c:v>24</c:v>
                </c:pt>
                <c:pt idx="9881">
                  <c:v>24</c:v>
                </c:pt>
                <c:pt idx="9882">
                  <c:v>24</c:v>
                </c:pt>
                <c:pt idx="9883">
                  <c:v>26</c:v>
                </c:pt>
                <c:pt idx="9884">
                  <c:v>26</c:v>
                </c:pt>
                <c:pt idx="9885">
                  <c:v>26</c:v>
                </c:pt>
                <c:pt idx="9886">
                  <c:v>26</c:v>
                </c:pt>
                <c:pt idx="9887">
                  <c:v>26</c:v>
                </c:pt>
                <c:pt idx="9888">
                  <c:v>26</c:v>
                </c:pt>
                <c:pt idx="9889">
                  <c:v>26</c:v>
                </c:pt>
                <c:pt idx="9890">
                  <c:v>26</c:v>
                </c:pt>
                <c:pt idx="9891">
                  <c:v>26</c:v>
                </c:pt>
                <c:pt idx="9892">
                  <c:v>26</c:v>
                </c:pt>
                <c:pt idx="9893">
                  <c:v>27</c:v>
                </c:pt>
                <c:pt idx="9894">
                  <c:v>27</c:v>
                </c:pt>
                <c:pt idx="9895">
                  <c:v>27</c:v>
                </c:pt>
                <c:pt idx="9896">
                  <c:v>27</c:v>
                </c:pt>
                <c:pt idx="9897">
                  <c:v>27</c:v>
                </c:pt>
                <c:pt idx="9898">
                  <c:v>27</c:v>
                </c:pt>
                <c:pt idx="9899">
                  <c:v>27</c:v>
                </c:pt>
                <c:pt idx="9900">
                  <c:v>27</c:v>
                </c:pt>
                <c:pt idx="9901">
                  <c:v>27</c:v>
                </c:pt>
                <c:pt idx="9902">
                  <c:v>27</c:v>
                </c:pt>
                <c:pt idx="9903">
                  <c:v>28</c:v>
                </c:pt>
                <c:pt idx="9904">
                  <c:v>28</c:v>
                </c:pt>
                <c:pt idx="9905">
                  <c:v>28</c:v>
                </c:pt>
                <c:pt idx="9906">
                  <c:v>28</c:v>
                </c:pt>
                <c:pt idx="9907">
                  <c:v>28</c:v>
                </c:pt>
                <c:pt idx="9908">
                  <c:v>28</c:v>
                </c:pt>
                <c:pt idx="9909">
                  <c:v>28</c:v>
                </c:pt>
                <c:pt idx="9910">
                  <c:v>28</c:v>
                </c:pt>
                <c:pt idx="9911">
                  <c:v>28</c:v>
                </c:pt>
                <c:pt idx="9912">
                  <c:v>28</c:v>
                </c:pt>
                <c:pt idx="9913">
                  <c:v>28</c:v>
                </c:pt>
                <c:pt idx="9914">
                  <c:v>28</c:v>
                </c:pt>
                <c:pt idx="9915">
                  <c:v>28</c:v>
                </c:pt>
                <c:pt idx="9916">
                  <c:v>28</c:v>
                </c:pt>
                <c:pt idx="9917">
                  <c:v>28</c:v>
                </c:pt>
                <c:pt idx="9918">
                  <c:v>28</c:v>
                </c:pt>
                <c:pt idx="9919">
                  <c:v>28</c:v>
                </c:pt>
                <c:pt idx="9920">
                  <c:v>28</c:v>
                </c:pt>
                <c:pt idx="9921">
                  <c:v>28</c:v>
                </c:pt>
                <c:pt idx="9922">
                  <c:v>28</c:v>
                </c:pt>
                <c:pt idx="9923">
                  <c:v>28</c:v>
                </c:pt>
                <c:pt idx="9924">
                  <c:v>28</c:v>
                </c:pt>
                <c:pt idx="9925">
                  <c:v>28</c:v>
                </c:pt>
                <c:pt idx="9926">
                  <c:v>28</c:v>
                </c:pt>
                <c:pt idx="9927">
                  <c:v>28</c:v>
                </c:pt>
                <c:pt idx="9928">
                  <c:v>28</c:v>
                </c:pt>
                <c:pt idx="9929">
                  <c:v>28</c:v>
                </c:pt>
                <c:pt idx="9930">
                  <c:v>28</c:v>
                </c:pt>
                <c:pt idx="9931">
                  <c:v>28</c:v>
                </c:pt>
                <c:pt idx="9932">
                  <c:v>28</c:v>
                </c:pt>
                <c:pt idx="9933">
                  <c:v>28</c:v>
                </c:pt>
                <c:pt idx="9934">
                  <c:v>28</c:v>
                </c:pt>
                <c:pt idx="9935">
                  <c:v>28</c:v>
                </c:pt>
                <c:pt idx="9936">
                  <c:v>28</c:v>
                </c:pt>
                <c:pt idx="9937">
                  <c:v>28</c:v>
                </c:pt>
                <c:pt idx="9938">
                  <c:v>28</c:v>
                </c:pt>
                <c:pt idx="9939">
                  <c:v>28</c:v>
                </c:pt>
                <c:pt idx="9940">
                  <c:v>28</c:v>
                </c:pt>
                <c:pt idx="9941">
                  <c:v>28</c:v>
                </c:pt>
                <c:pt idx="9942">
                  <c:v>28</c:v>
                </c:pt>
                <c:pt idx="9943">
                  <c:v>29</c:v>
                </c:pt>
                <c:pt idx="9944">
                  <c:v>29</c:v>
                </c:pt>
                <c:pt idx="9945">
                  <c:v>29</c:v>
                </c:pt>
                <c:pt idx="9946">
                  <c:v>29</c:v>
                </c:pt>
                <c:pt idx="9947">
                  <c:v>29</c:v>
                </c:pt>
                <c:pt idx="9948">
                  <c:v>29</c:v>
                </c:pt>
                <c:pt idx="9949">
                  <c:v>29</c:v>
                </c:pt>
                <c:pt idx="9950">
                  <c:v>29</c:v>
                </c:pt>
                <c:pt idx="9951">
                  <c:v>29</c:v>
                </c:pt>
                <c:pt idx="9952">
                  <c:v>29</c:v>
                </c:pt>
                <c:pt idx="9953">
                  <c:v>29</c:v>
                </c:pt>
                <c:pt idx="9954">
                  <c:v>29</c:v>
                </c:pt>
                <c:pt idx="9955">
                  <c:v>29</c:v>
                </c:pt>
                <c:pt idx="9956">
                  <c:v>29</c:v>
                </c:pt>
                <c:pt idx="9957">
                  <c:v>29</c:v>
                </c:pt>
                <c:pt idx="9958">
                  <c:v>29</c:v>
                </c:pt>
                <c:pt idx="9959">
                  <c:v>29</c:v>
                </c:pt>
                <c:pt idx="9960">
                  <c:v>29</c:v>
                </c:pt>
                <c:pt idx="9961">
                  <c:v>29</c:v>
                </c:pt>
                <c:pt idx="9962">
                  <c:v>29</c:v>
                </c:pt>
                <c:pt idx="9963">
                  <c:v>28</c:v>
                </c:pt>
                <c:pt idx="9964">
                  <c:v>28</c:v>
                </c:pt>
                <c:pt idx="9965">
                  <c:v>28</c:v>
                </c:pt>
                <c:pt idx="9966">
                  <c:v>28</c:v>
                </c:pt>
                <c:pt idx="9967">
                  <c:v>28</c:v>
                </c:pt>
                <c:pt idx="9968">
                  <c:v>28</c:v>
                </c:pt>
                <c:pt idx="9969">
                  <c:v>28</c:v>
                </c:pt>
                <c:pt idx="9970">
                  <c:v>28</c:v>
                </c:pt>
                <c:pt idx="9971">
                  <c:v>28</c:v>
                </c:pt>
                <c:pt idx="9972">
                  <c:v>28</c:v>
                </c:pt>
                <c:pt idx="9973">
                  <c:v>26</c:v>
                </c:pt>
                <c:pt idx="9974">
                  <c:v>26</c:v>
                </c:pt>
                <c:pt idx="9975">
                  <c:v>26</c:v>
                </c:pt>
                <c:pt idx="9976">
                  <c:v>26</c:v>
                </c:pt>
                <c:pt idx="9977">
                  <c:v>26</c:v>
                </c:pt>
                <c:pt idx="9978">
                  <c:v>26</c:v>
                </c:pt>
                <c:pt idx="9979">
                  <c:v>26</c:v>
                </c:pt>
                <c:pt idx="9980">
                  <c:v>26</c:v>
                </c:pt>
                <c:pt idx="9981">
                  <c:v>26</c:v>
                </c:pt>
                <c:pt idx="9982">
                  <c:v>26</c:v>
                </c:pt>
                <c:pt idx="9983">
                  <c:v>24</c:v>
                </c:pt>
                <c:pt idx="9984">
                  <c:v>24</c:v>
                </c:pt>
                <c:pt idx="9985">
                  <c:v>24</c:v>
                </c:pt>
                <c:pt idx="9986">
                  <c:v>24</c:v>
                </c:pt>
                <c:pt idx="9987">
                  <c:v>24</c:v>
                </c:pt>
                <c:pt idx="9988">
                  <c:v>24</c:v>
                </c:pt>
                <c:pt idx="9989">
                  <c:v>24</c:v>
                </c:pt>
                <c:pt idx="9990">
                  <c:v>24</c:v>
                </c:pt>
                <c:pt idx="9991">
                  <c:v>24</c:v>
                </c:pt>
                <c:pt idx="9992">
                  <c:v>24</c:v>
                </c:pt>
                <c:pt idx="9993">
                  <c:v>21</c:v>
                </c:pt>
                <c:pt idx="9994">
                  <c:v>21</c:v>
                </c:pt>
                <c:pt idx="9995">
                  <c:v>21</c:v>
                </c:pt>
                <c:pt idx="9996">
                  <c:v>21</c:v>
                </c:pt>
                <c:pt idx="9997">
                  <c:v>21</c:v>
                </c:pt>
                <c:pt idx="9998">
                  <c:v>21</c:v>
                </c:pt>
                <c:pt idx="9999">
                  <c:v>21</c:v>
                </c:pt>
                <c:pt idx="10000">
                  <c:v>21</c:v>
                </c:pt>
                <c:pt idx="10001">
                  <c:v>21</c:v>
                </c:pt>
                <c:pt idx="10002">
                  <c:v>21</c:v>
                </c:pt>
                <c:pt idx="10003">
                  <c:v>20</c:v>
                </c:pt>
                <c:pt idx="10004">
                  <c:v>20</c:v>
                </c:pt>
                <c:pt idx="10005">
                  <c:v>20</c:v>
                </c:pt>
                <c:pt idx="10006">
                  <c:v>20</c:v>
                </c:pt>
                <c:pt idx="10007">
                  <c:v>20</c:v>
                </c:pt>
                <c:pt idx="10008">
                  <c:v>20</c:v>
                </c:pt>
                <c:pt idx="10009">
                  <c:v>20</c:v>
                </c:pt>
                <c:pt idx="10010">
                  <c:v>20</c:v>
                </c:pt>
                <c:pt idx="10011">
                  <c:v>20</c:v>
                </c:pt>
                <c:pt idx="10012">
                  <c:v>20</c:v>
                </c:pt>
                <c:pt idx="10013">
                  <c:v>20</c:v>
                </c:pt>
                <c:pt idx="10014">
                  <c:v>20</c:v>
                </c:pt>
                <c:pt idx="10015">
                  <c:v>20</c:v>
                </c:pt>
                <c:pt idx="10016">
                  <c:v>20</c:v>
                </c:pt>
                <c:pt idx="10017">
                  <c:v>20</c:v>
                </c:pt>
                <c:pt idx="10018">
                  <c:v>20</c:v>
                </c:pt>
                <c:pt idx="10019">
                  <c:v>20</c:v>
                </c:pt>
                <c:pt idx="10020">
                  <c:v>20</c:v>
                </c:pt>
                <c:pt idx="10021">
                  <c:v>20</c:v>
                </c:pt>
                <c:pt idx="10022">
                  <c:v>20</c:v>
                </c:pt>
                <c:pt idx="10023">
                  <c:v>20</c:v>
                </c:pt>
                <c:pt idx="10024">
                  <c:v>20</c:v>
                </c:pt>
                <c:pt idx="10025">
                  <c:v>20</c:v>
                </c:pt>
                <c:pt idx="10026">
                  <c:v>20</c:v>
                </c:pt>
                <c:pt idx="10027">
                  <c:v>20</c:v>
                </c:pt>
                <c:pt idx="10028">
                  <c:v>20</c:v>
                </c:pt>
                <c:pt idx="10029">
                  <c:v>20</c:v>
                </c:pt>
                <c:pt idx="10030">
                  <c:v>20</c:v>
                </c:pt>
                <c:pt idx="10031">
                  <c:v>20</c:v>
                </c:pt>
                <c:pt idx="10032">
                  <c:v>20</c:v>
                </c:pt>
                <c:pt idx="10033">
                  <c:v>19</c:v>
                </c:pt>
                <c:pt idx="10034">
                  <c:v>19</c:v>
                </c:pt>
                <c:pt idx="10035">
                  <c:v>19</c:v>
                </c:pt>
                <c:pt idx="10036">
                  <c:v>19</c:v>
                </c:pt>
                <c:pt idx="10037">
                  <c:v>19</c:v>
                </c:pt>
                <c:pt idx="10038">
                  <c:v>19</c:v>
                </c:pt>
                <c:pt idx="10039">
                  <c:v>19</c:v>
                </c:pt>
                <c:pt idx="10040">
                  <c:v>19</c:v>
                </c:pt>
                <c:pt idx="10041">
                  <c:v>19</c:v>
                </c:pt>
                <c:pt idx="10042">
                  <c:v>19</c:v>
                </c:pt>
                <c:pt idx="10043">
                  <c:v>19</c:v>
                </c:pt>
                <c:pt idx="10044">
                  <c:v>19</c:v>
                </c:pt>
                <c:pt idx="10045">
                  <c:v>19</c:v>
                </c:pt>
                <c:pt idx="10046">
                  <c:v>19</c:v>
                </c:pt>
                <c:pt idx="10047">
                  <c:v>19</c:v>
                </c:pt>
                <c:pt idx="10048">
                  <c:v>19</c:v>
                </c:pt>
                <c:pt idx="10049">
                  <c:v>19</c:v>
                </c:pt>
                <c:pt idx="10050">
                  <c:v>19</c:v>
                </c:pt>
                <c:pt idx="10051">
                  <c:v>19</c:v>
                </c:pt>
                <c:pt idx="10052">
                  <c:v>19</c:v>
                </c:pt>
                <c:pt idx="10053">
                  <c:v>19</c:v>
                </c:pt>
                <c:pt idx="10054">
                  <c:v>19</c:v>
                </c:pt>
                <c:pt idx="10055">
                  <c:v>19</c:v>
                </c:pt>
                <c:pt idx="10056">
                  <c:v>19</c:v>
                </c:pt>
                <c:pt idx="10057">
                  <c:v>19</c:v>
                </c:pt>
                <c:pt idx="10058">
                  <c:v>19</c:v>
                </c:pt>
                <c:pt idx="10059">
                  <c:v>19</c:v>
                </c:pt>
                <c:pt idx="10060">
                  <c:v>19</c:v>
                </c:pt>
                <c:pt idx="10061">
                  <c:v>19</c:v>
                </c:pt>
                <c:pt idx="10062">
                  <c:v>19</c:v>
                </c:pt>
                <c:pt idx="10063">
                  <c:v>19</c:v>
                </c:pt>
                <c:pt idx="10064">
                  <c:v>19</c:v>
                </c:pt>
                <c:pt idx="10065">
                  <c:v>19</c:v>
                </c:pt>
                <c:pt idx="10066">
                  <c:v>19</c:v>
                </c:pt>
                <c:pt idx="10067">
                  <c:v>19</c:v>
                </c:pt>
                <c:pt idx="10068">
                  <c:v>19</c:v>
                </c:pt>
                <c:pt idx="10069">
                  <c:v>19</c:v>
                </c:pt>
                <c:pt idx="10070">
                  <c:v>19</c:v>
                </c:pt>
                <c:pt idx="10071">
                  <c:v>19</c:v>
                </c:pt>
                <c:pt idx="10072">
                  <c:v>19</c:v>
                </c:pt>
                <c:pt idx="10073">
                  <c:v>19</c:v>
                </c:pt>
                <c:pt idx="10074">
                  <c:v>19</c:v>
                </c:pt>
                <c:pt idx="10075">
                  <c:v>19</c:v>
                </c:pt>
                <c:pt idx="10076">
                  <c:v>19</c:v>
                </c:pt>
                <c:pt idx="10077">
                  <c:v>19</c:v>
                </c:pt>
                <c:pt idx="10078">
                  <c:v>19</c:v>
                </c:pt>
                <c:pt idx="10079">
                  <c:v>19</c:v>
                </c:pt>
                <c:pt idx="10080">
                  <c:v>19</c:v>
                </c:pt>
                <c:pt idx="10081">
                  <c:v>19</c:v>
                </c:pt>
                <c:pt idx="10082">
                  <c:v>19</c:v>
                </c:pt>
                <c:pt idx="10083">
                  <c:v>19</c:v>
                </c:pt>
                <c:pt idx="10084">
                  <c:v>19</c:v>
                </c:pt>
                <c:pt idx="10085">
                  <c:v>19</c:v>
                </c:pt>
                <c:pt idx="10086">
                  <c:v>19</c:v>
                </c:pt>
                <c:pt idx="10087">
                  <c:v>19</c:v>
                </c:pt>
                <c:pt idx="10088">
                  <c:v>19</c:v>
                </c:pt>
                <c:pt idx="10089">
                  <c:v>19</c:v>
                </c:pt>
                <c:pt idx="10090">
                  <c:v>19</c:v>
                </c:pt>
                <c:pt idx="10091">
                  <c:v>19</c:v>
                </c:pt>
                <c:pt idx="10092">
                  <c:v>19</c:v>
                </c:pt>
                <c:pt idx="10093">
                  <c:v>19</c:v>
                </c:pt>
                <c:pt idx="10094">
                  <c:v>19</c:v>
                </c:pt>
                <c:pt idx="10095">
                  <c:v>19</c:v>
                </c:pt>
                <c:pt idx="10096">
                  <c:v>19</c:v>
                </c:pt>
                <c:pt idx="10097">
                  <c:v>19</c:v>
                </c:pt>
                <c:pt idx="10098">
                  <c:v>19</c:v>
                </c:pt>
                <c:pt idx="10099">
                  <c:v>19</c:v>
                </c:pt>
                <c:pt idx="10100">
                  <c:v>19</c:v>
                </c:pt>
                <c:pt idx="10101">
                  <c:v>19</c:v>
                </c:pt>
                <c:pt idx="10102">
                  <c:v>19</c:v>
                </c:pt>
                <c:pt idx="10103">
                  <c:v>19</c:v>
                </c:pt>
                <c:pt idx="10104">
                  <c:v>19</c:v>
                </c:pt>
                <c:pt idx="10105">
                  <c:v>19</c:v>
                </c:pt>
                <c:pt idx="10106">
                  <c:v>19</c:v>
                </c:pt>
                <c:pt idx="10107">
                  <c:v>19</c:v>
                </c:pt>
                <c:pt idx="10108">
                  <c:v>19</c:v>
                </c:pt>
                <c:pt idx="10109">
                  <c:v>19</c:v>
                </c:pt>
                <c:pt idx="10110">
                  <c:v>19</c:v>
                </c:pt>
                <c:pt idx="10111">
                  <c:v>19</c:v>
                </c:pt>
                <c:pt idx="10112">
                  <c:v>19</c:v>
                </c:pt>
                <c:pt idx="10113">
                  <c:v>19</c:v>
                </c:pt>
                <c:pt idx="10114">
                  <c:v>19</c:v>
                </c:pt>
                <c:pt idx="10115">
                  <c:v>19</c:v>
                </c:pt>
                <c:pt idx="10116">
                  <c:v>19</c:v>
                </c:pt>
                <c:pt idx="10117">
                  <c:v>19</c:v>
                </c:pt>
                <c:pt idx="10118">
                  <c:v>19</c:v>
                </c:pt>
                <c:pt idx="10119">
                  <c:v>19</c:v>
                </c:pt>
                <c:pt idx="10120">
                  <c:v>19</c:v>
                </c:pt>
                <c:pt idx="10121">
                  <c:v>19</c:v>
                </c:pt>
                <c:pt idx="10122">
                  <c:v>19</c:v>
                </c:pt>
                <c:pt idx="10123">
                  <c:v>18</c:v>
                </c:pt>
                <c:pt idx="10124">
                  <c:v>18</c:v>
                </c:pt>
                <c:pt idx="10125">
                  <c:v>18</c:v>
                </c:pt>
                <c:pt idx="10126">
                  <c:v>18</c:v>
                </c:pt>
                <c:pt idx="10127">
                  <c:v>18</c:v>
                </c:pt>
                <c:pt idx="10128">
                  <c:v>18</c:v>
                </c:pt>
                <c:pt idx="10129">
                  <c:v>18</c:v>
                </c:pt>
                <c:pt idx="10130">
                  <c:v>18</c:v>
                </c:pt>
                <c:pt idx="10131">
                  <c:v>18</c:v>
                </c:pt>
                <c:pt idx="10132">
                  <c:v>18</c:v>
                </c:pt>
                <c:pt idx="10133">
                  <c:v>17</c:v>
                </c:pt>
                <c:pt idx="10134">
                  <c:v>17</c:v>
                </c:pt>
                <c:pt idx="10135">
                  <c:v>17</c:v>
                </c:pt>
                <c:pt idx="10136">
                  <c:v>17</c:v>
                </c:pt>
                <c:pt idx="10137">
                  <c:v>17</c:v>
                </c:pt>
                <c:pt idx="10138">
                  <c:v>17</c:v>
                </c:pt>
                <c:pt idx="10139">
                  <c:v>17</c:v>
                </c:pt>
                <c:pt idx="10140">
                  <c:v>17</c:v>
                </c:pt>
                <c:pt idx="10141">
                  <c:v>17</c:v>
                </c:pt>
                <c:pt idx="10142">
                  <c:v>17</c:v>
                </c:pt>
                <c:pt idx="10143">
                  <c:v>17</c:v>
                </c:pt>
                <c:pt idx="10144">
                  <c:v>17</c:v>
                </c:pt>
                <c:pt idx="10145">
                  <c:v>17</c:v>
                </c:pt>
                <c:pt idx="10146">
                  <c:v>17</c:v>
                </c:pt>
                <c:pt idx="10147">
                  <c:v>17</c:v>
                </c:pt>
                <c:pt idx="10148">
                  <c:v>17</c:v>
                </c:pt>
                <c:pt idx="10149">
                  <c:v>17</c:v>
                </c:pt>
                <c:pt idx="10150">
                  <c:v>17</c:v>
                </c:pt>
                <c:pt idx="10151">
                  <c:v>17</c:v>
                </c:pt>
                <c:pt idx="10152">
                  <c:v>17</c:v>
                </c:pt>
                <c:pt idx="10153">
                  <c:v>17</c:v>
                </c:pt>
                <c:pt idx="10154">
                  <c:v>17</c:v>
                </c:pt>
                <c:pt idx="10155">
                  <c:v>17</c:v>
                </c:pt>
                <c:pt idx="10156">
                  <c:v>17</c:v>
                </c:pt>
                <c:pt idx="10157">
                  <c:v>17</c:v>
                </c:pt>
                <c:pt idx="10158">
                  <c:v>17</c:v>
                </c:pt>
                <c:pt idx="10159">
                  <c:v>17</c:v>
                </c:pt>
                <c:pt idx="10160">
                  <c:v>17</c:v>
                </c:pt>
                <c:pt idx="10161">
                  <c:v>17</c:v>
                </c:pt>
                <c:pt idx="10162">
                  <c:v>17</c:v>
                </c:pt>
                <c:pt idx="10163">
                  <c:v>18</c:v>
                </c:pt>
                <c:pt idx="10164">
                  <c:v>18</c:v>
                </c:pt>
                <c:pt idx="10165">
                  <c:v>18</c:v>
                </c:pt>
                <c:pt idx="10166">
                  <c:v>18</c:v>
                </c:pt>
                <c:pt idx="10167">
                  <c:v>18</c:v>
                </c:pt>
                <c:pt idx="10168">
                  <c:v>18</c:v>
                </c:pt>
                <c:pt idx="10169">
                  <c:v>18</c:v>
                </c:pt>
                <c:pt idx="10170">
                  <c:v>18</c:v>
                </c:pt>
                <c:pt idx="10171">
                  <c:v>18</c:v>
                </c:pt>
                <c:pt idx="10172">
                  <c:v>18</c:v>
                </c:pt>
                <c:pt idx="10173">
                  <c:v>18</c:v>
                </c:pt>
                <c:pt idx="10174">
                  <c:v>18</c:v>
                </c:pt>
                <c:pt idx="10175">
                  <c:v>18</c:v>
                </c:pt>
                <c:pt idx="10176">
                  <c:v>18</c:v>
                </c:pt>
                <c:pt idx="10177">
                  <c:v>18</c:v>
                </c:pt>
                <c:pt idx="10178">
                  <c:v>18</c:v>
                </c:pt>
                <c:pt idx="10179">
                  <c:v>18</c:v>
                </c:pt>
                <c:pt idx="10180">
                  <c:v>18</c:v>
                </c:pt>
                <c:pt idx="10181">
                  <c:v>18</c:v>
                </c:pt>
                <c:pt idx="10182">
                  <c:v>18</c:v>
                </c:pt>
                <c:pt idx="10183">
                  <c:v>18</c:v>
                </c:pt>
                <c:pt idx="10184">
                  <c:v>18</c:v>
                </c:pt>
                <c:pt idx="10185">
                  <c:v>18</c:v>
                </c:pt>
                <c:pt idx="10186">
                  <c:v>18</c:v>
                </c:pt>
                <c:pt idx="10187">
                  <c:v>18</c:v>
                </c:pt>
                <c:pt idx="10188">
                  <c:v>18</c:v>
                </c:pt>
                <c:pt idx="10189">
                  <c:v>18</c:v>
                </c:pt>
                <c:pt idx="10190">
                  <c:v>18</c:v>
                </c:pt>
                <c:pt idx="10191">
                  <c:v>18</c:v>
                </c:pt>
                <c:pt idx="10192">
                  <c:v>18</c:v>
                </c:pt>
                <c:pt idx="10193">
                  <c:v>18</c:v>
                </c:pt>
                <c:pt idx="10194">
                  <c:v>18</c:v>
                </c:pt>
                <c:pt idx="10195">
                  <c:v>18</c:v>
                </c:pt>
                <c:pt idx="10196">
                  <c:v>18</c:v>
                </c:pt>
                <c:pt idx="10197">
                  <c:v>18</c:v>
                </c:pt>
                <c:pt idx="10198">
                  <c:v>18</c:v>
                </c:pt>
                <c:pt idx="10199">
                  <c:v>18</c:v>
                </c:pt>
                <c:pt idx="10200">
                  <c:v>18</c:v>
                </c:pt>
                <c:pt idx="10201">
                  <c:v>18</c:v>
                </c:pt>
                <c:pt idx="10202">
                  <c:v>18</c:v>
                </c:pt>
                <c:pt idx="10203">
                  <c:v>18</c:v>
                </c:pt>
                <c:pt idx="10204">
                  <c:v>18</c:v>
                </c:pt>
                <c:pt idx="10205">
                  <c:v>18</c:v>
                </c:pt>
                <c:pt idx="10206">
                  <c:v>18</c:v>
                </c:pt>
                <c:pt idx="10207">
                  <c:v>18</c:v>
                </c:pt>
                <c:pt idx="10208">
                  <c:v>18</c:v>
                </c:pt>
                <c:pt idx="10209">
                  <c:v>18</c:v>
                </c:pt>
                <c:pt idx="10210">
                  <c:v>18</c:v>
                </c:pt>
                <c:pt idx="10211">
                  <c:v>18</c:v>
                </c:pt>
                <c:pt idx="10212">
                  <c:v>18</c:v>
                </c:pt>
                <c:pt idx="10213">
                  <c:v>18</c:v>
                </c:pt>
                <c:pt idx="10214">
                  <c:v>18</c:v>
                </c:pt>
                <c:pt idx="10215">
                  <c:v>18</c:v>
                </c:pt>
                <c:pt idx="10216">
                  <c:v>18</c:v>
                </c:pt>
                <c:pt idx="10217">
                  <c:v>18</c:v>
                </c:pt>
                <c:pt idx="10218">
                  <c:v>18</c:v>
                </c:pt>
                <c:pt idx="10219">
                  <c:v>18</c:v>
                </c:pt>
                <c:pt idx="10220">
                  <c:v>18</c:v>
                </c:pt>
                <c:pt idx="10221">
                  <c:v>18</c:v>
                </c:pt>
                <c:pt idx="10222">
                  <c:v>18</c:v>
                </c:pt>
                <c:pt idx="10223">
                  <c:v>19</c:v>
                </c:pt>
                <c:pt idx="10224">
                  <c:v>19</c:v>
                </c:pt>
                <c:pt idx="10225">
                  <c:v>19</c:v>
                </c:pt>
                <c:pt idx="10226">
                  <c:v>19</c:v>
                </c:pt>
                <c:pt idx="10227">
                  <c:v>19</c:v>
                </c:pt>
                <c:pt idx="10228">
                  <c:v>19</c:v>
                </c:pt>
                <c:pt idx="10229">
                  <c:v>19</c:v>
                </c:pt>
                <c:pt idx="10230">
                  <c:v>19</c:v>
                </c:pt>
                <c:pt idx="10231">
                  <c:v>19</c:v>
                </c:pt>
                <c:pt idx="10232">
                  <c:v>19</c:v>
                </c:pt>
                <c:pt idx="10233">
                  <c:v>19</c:v>
                </c:pt>
                <c:pt idx="10234">
                  <c:v>19</c:v>
                </c:pt>
                <c:pt idx="10235">
                  <c:v>19</c:v>
                </c:pt>
                <c:pt idx="10236">
                  <c:v>19</c:v>
                </c:pt>
                <c:pt idx="10237">
                  <c:v>19</c:v>
                </c:pt>
                <c:pt idx="10238">
                  <c:v>19</c:v>
                </c:pt>
                <c:pt idx="10239">
                  <c:v>19</c:v>
                </c:pt>
                <c:pt idx="10240">
                  <c:v>19</c:v>
                </c:pt>
                <c:pt idx="10241">
                  <c:v>19</c:v>
                </c:pt>
                <c:pt idx="10242">
                  <c:v>19</c:v>
                </c:pt>
                <c:pt idx="10243">
                  <c:v>19</c:v>
                </c:pt>
                <c:pt idx="10244">
                  <c:v>19</c:v>
                </c:pt>
                <c:pt idx="10245">
                  <c:v>19</c:v>
                </c:pt>
                <c:pt idx="10246">
                  <c:v>19</c:v>
                </c:pt>
                <c:pt idx="10247">
                  <c:v>19</c:v>
                </c:pt>
                <c:pt idx="10248">
                  <c:v>19</c:v>
                </c:pt>
                <c:pt idx="10249">
                  <c:v>19</c:v>
                </c:pt>
                <c:pt idx="10250">
                  <c:v>19</c:v>
                </c:pt>
                <c:pt idx="10251">
                  <c:v>19</c:v>
                </c:pt>
                <c:pt idx="10252">
                  <c:v>19</c:v>
                </c:pt>
                <c:pt idx="10253">
                  <c:v>19</c:v>
                </c:pt>
                <c:pt idx="10254">
                  <c:v>19</c:v>
                </c:pt>
                <c:pt idx="10255">
                  <c:v>19</c:v>
                </c:pt>
                <c:pt idx="10256">
                  <c:v>19</c:v>
                </c:pt>
                <c:pt idx="10257">
                  <c:v>19</c:v>
                </c:pt>
                <c:pt idx="10258">
                  <c:v>19</c:v>
                </c:pt>
                <c:pt idx="10259">
                  <c:v>19</c:v>
                </c:pt>
                <c:pt idx="10260">
                  <c:v>19</c:v>
                </c:pt>
                <c:pt idx="10261">
                  <c:v>19</c:v>
                </c:pt>
                <c:pt idx="10262">
                  <c:v>19</c:v>
                </c:pt>
                <c:pt idx="10263">
                  <c:v>19</c:v>
                </c:pt>
                <c:pt idx="10264">
                  <c:v>19</c:v>
                </c:pt>
                <c:pt idx="10265">
                  <c:v>19</c:v>
                </c:pt>
                <c:pt idx="10266">
                  <c:v>19</c:v>
                </c:pt>
                <c:pt idx="10267">
                  <c:v>19</c:v>
                </c:pt>
                <c:pt idx="10268">
                  <c:v>19</c:v>
                </c:pt>
                <c:pt idx="10269">
                  <c:v>19</c:v>
                </c:pt>
                <c:pt idx="10270">
                  <c:v>19</c:v>
                </c:pt>
                <c:pt idx="10271">
                  <c:v>19</c:v>
                </c:pt>
                <c:pt idx="10272">
                  <c:v>19</c:v>
                </c:pt>
                <c:pt idx="10273">
                  <c:v>18</c:v>
                </c:pt>
                <c:pt idx="10274">
                  <c:v>18</c:v>
                </c:pt>
                <c:pt idx="10275">
                  <c:v>18</c:v>
                </c:pt>
                <c:pt idx="10276">
                  <c:v>18</c:v>
                </c:pt>
                <c:pt idx="10277">
                  <c:v>18</c:v>
                </c:pt>
                <c:pt idx="10278">
                  <c:v>18</c:v>
                </c:pt>
                <c:pt idx="10279">
                  <c:v>18</c:v>
                </c:pt>
                <c:pt idx="10280">
                  <c:v>18</c:v>
                </c:pt>
                <c:pt idx="10281">
                  <c:v>18</c:v>
                </c:pt>
                <c:pt idx="10282">
                  <c:v>18</c:v>
                </c:pt>
                <c:pt idx="10283">
                  <c:v>17</c:v>
                </c:pt>
                <c:pt idx="10284">
                  <c:v>17</c:v>
                </c:pt>
                <c:pt idx="10285">
                  <c:v>17</c:v>
                </c:pt>
                <c:pt idx="10286">
                  <c:v>17</c:v>
                </c:pt>
                <c:pt idx="10287">
                  <c:v>17</c:v>
                </c:pt>
                <c:pt idx="10288">
                  <c:v>17</c:v>
                </c:pt>
                <c:pt idx="10289">
                  <c:v>17</c:v>
                </c:pt>
                <c:pt idx="10290">
                  <c:v>17</c:v>
                </c:pt>
                <c:pt idx="10291">
                  <c:v>17</c:v>
                </c:pt>
                <c:pt idx="10292">
                  <c:v>17</c:v>
                </c:pt>
                <c:pt idx="10293">
                  <c:v>17</c:v>
                </c:pt>
                <c:pt idx="10294">
                  <c:v>17</c:v>
                </c:pt>
                <c:pt idx="10295">
                  <c:v>17</c:v>
                </c:pt>
                <c:pt idx="10296">
                  <c:v>17</c:v>
                </c:pt>
                <c:pt idx="10297">
                  <c:v>17</c:v>
                </c:pt>
                <c:pt idx="10298">
                  <c:v>17</c:v>
                </c:pt>
                <c:pt idx="10299">
                  <c:v>17</c:v>
                </c:pt>
                <c:pt idx="10300">
                  <c:v>17</c:v>
                </c:pt>
                <c:pt idx="10301">
                  <c:v>17</c:v>
                </c:pt>
                <c:pt idx="10302">
                  <c:v>17</c:v>
                </c:pt>
                <c:pt idx="10303">
                  <c:v>17</c:v>
                </c:pt>
                <c:pt idx="10304">
                  <c:v>17</c:v>
                </c:pt>
                <c:pt idx="10305">
                  <c:v>17</c:v>
                </c:pt>
                <c:pt idx="10306">
                  <c:v>17</c:v>
                </c:pt>
                <c:pt idx="10307">
                  <c:v>17</c:v>
                </c:pt>
                <c:pt idx="10308">
                  <c:v>17</c:v>
                </c:pt>
                <c:pt idx="10309">
                  <c:v>17</c:v>
                </c:pt>
                <c:pt idx="10310">
                  <c:v>17</c:v>
                </c:pt>
                <c:pt idx="10311">
                  <c:v>17</c:v>
                </c:pt>
                <c:pt idx="10312">
                  <c:v>17</c:v>
                </c:pt>
                <c:pt idx="10313">
                  <c:v>17</c:v>
                </c:pt>
                <c:pt idx="10314">
                  <c:v>17</c:v>
                </c:pt>
                <c:pt idx="10315">
                  <c:v>17</c:v>
                </c:pt>
                <c:pt idx="10316">
                  <c:v>17</c:v>
                </c:pt>
                <c:pt idx="10317">
                  <c:v>17</c:v>
                </c:pt>
                <c:pt idx="10318">
                  <c:v>17</c:v>
                </c:pt>
                <c:pt idx="10319">
                  <c:v>17</c:v>
                </c:pt>
                <c:pt idx="10320">
                  <c:v>17</c:v>
                </c:pt>
                <c:pt idx="10321">
                  <c:v>17</c:v>
                </c:pt>
                <c:pt idx="10322">
                  <c:v>17</c:v>
                </c:pt>
                <c:pt idx="10323">
                  <c:v>18</c:v>
                </c:pt>
                <c:pt idx="10324">
                  <c:v>18</c:v>
                </c:pt>
                <c:pt idx="10325">
                  <c:v>18</c:v>
                </c:pt>
                <c:pt idx="10326">
                  <c:v>18</c:v>
                </c:pt>
                <c:pt idx="10327">
                  <c:v>18</c:v>
                </c:pt>
                <c:pt idx="10328">
                  <c:v>18</c:v>
                </c:pt>
                <c:pt idx="10329">
                  <c:v>18</c:v>
                </c:pt>
                <c:pt idx="10330">
                  <c:v>18</c:v>
                </c:pt>
                <c:pt idx="10331">
                  <c:v>18</c:v>
                </c:pt>
                <c:pt idx="10332">
                  <c:v>18</c:v>
                </c:pt>
                <c:pt idx="10333">
                  <c:v>18</c:v>
                </c:pt>
                <c:pt idx="10334">
                  <c:v>18</c:v>
                </c:pt>
                <c:pt idx="10335">
                  <c:v>18</c:v>
                </c:pt>
                <c:pt idx="10336">
                  <c:v>18</c:v>
                </c:pt>
                <c:pt idx="10337">
                  <c:v>18</c:v>
                </c:pt>
                <c:pt idx="10338">
                  <c:v>18</c:v>
                </c:pt>
                <c:pt idx="10339">
                  <c:v>18</c:v>
                </c:pt>
                <c:pt idx="10340">
                  <c:v>18</c:v>
                </c:pt>
                <c:pt idx="10341">
                  <c:v>18</c:v>
                </c:pt>
                <c:pt idx="10342">
                  <c:v>18</c:v>
                </c:pt>
                <c:pt idx="10343">
                  <c:v>18</c:v>
                </c:pt>
                <c:pt idx="10344">
                  <c:v>18</c:v>
                </c:pt>
                <c:pt idx="10345">
                  <c:v>18</c:v>
                </c:pt>
                <c:pt idx="10346">
                  <c:v>18</c:v>
                </c:pt>
                <c:pt idx="10347">
                  <c:v>18</c:v>
                </c:pt>
                <c:pt idx="10348">
                  <c:v>18</c:v>
                </c:pt>
                <c:pt idx="10349">
                  <c:v>18</c:v>
                </c:pt>
                <c:pt idx="10350">
                  <c:v>18</c:v>
                </c:pt>
                <c:pt idx="10351">
                  <c:v>18</c:v>
                </c:pt>
                <c:pt idx="10352">
                  <c:v>18</c:v>
                </c:pt>
                <c:pt idx="10353">
                  <c:v>18</c:v>
                </c:pt>
                <c:pt idx="10354">
                  <c:v>18</c:v>
                </c:pt>
                <c:pt idx="10355">
                  <c:v>18</c:v>
                </c:pt>
                <c:pt idx="10356">
                  <c:v>18</c:v>
                </c:pt>
                <c:pt idx="10357">
                  <c:v>18</c:v>
                </c:pt>
                <c:pt idx="10358">
                  <c:v>18</c:v>
                </c:pt>
                <c:pt idx="10359">
                  <c:v>18</c:v>
                </c:pt>
                <c:pt idx="10360">
                  <c:v>18</c:v>
                </c:pt>
                <c:pt idx="10361">
                  <c:v>18</c:v>
                </c:pt>
                <c:pt idx="10362">
                  <c:v>18</c:v>
                </c:pt>
                <c:pt idx="10363">
                  <c:v>18</c:v>
                </c:pt>
                <c:pt idx="10364">
                  <c:v>18</c:v>
                </c:pt>
                <c:pt idx="10365">
                  <c:v>18</c:v>
                </c:pt>
                <c:pt idx="10366">
                  <c:v>18</c:v>
                </c:pt>
                <c:pt idx="10367">
                  <c:v>18</c:v>
                </c:pt>
                <c:pt idx="10368">
                  <c:v>18</c:v>
                </c:pt>
                <c:pt idx="10369">
                  <c:v>18</c:v>
                </c:pt>
                <c:pt idx="10370">
                  <c:v>18</c:v>
                </c:pt>
                <c:pt idx="10371">
                  <c:v>18</c:v>
                </c:pt>
                <c:pt idx="10372">
                  <c:v>18</c:v>
                </c:pt>
                <c:pt idx="10373">
                  <c:v>18</c:v>
                </c:pt>
                <c:pt idx="10374">
                  <c:v>18</c:v>
                </c:pt>
                <c:pt idx="10375">
                  <c:v>18</c:v>
                </c:pt>
                <c:pt idx="10376">
                  <c:v>18</c:v>
                </c:pt>
                <c:pt idx="10377">
                  <c:v>18</c:v>
                </c:pt>
                <c:pt idx="10378">
                  <c:v>18</c:v>
                </c:pt>
                <c:pt idx="10379">
                  <c:v>18</c:v>
                </c:pt>
                <c:pt idx="10380">
                  <c:v>18</c:v>
                </c:pt>
                <c:pt idx="10381">
                  <c:v>18</c:v>
                </c:pt>
                <c:pt idx="10382">
                  <c:v>18</c:v>
                </c:pt>
                <c:pt idx="10383">
                  <c:v>18</c:v>
                </c:pt>
                <c:pt idx="10384">
                  <c:v>18</c:v>
                </c:pt>
                <c:pt idx="10385">
                  <c:v>18</c:v>
                </c:pt>
                <c:pt idx="10386">
                  <c:v>18</c:v>
                </c:pt>
                <c:pt idx="10387">
                  <c:v>18</c:v>
                </c:pt>
                <c:pt idx="10388">
                  <c:v>18</c:v>
                </c:pt>
                <c:pt idx="10389">
                  <c:v>18</c:v>
                </c:pt>
                <c:pt idx="10390">
                  <c:v>18</c:v>
                </c:pt>
                <c:pt idx="10391">
                  <c:v>18</c:v>
                </c:pt>
                <c:pt idx="10392">
                  <c:v>18</c:v>
                </c:pt>
                <c:pt idx="10393">
                  <c:v>17</c:v>
                </c:pt>
                <c:pt idx="10394">
                  <c:v>17</c:v>
                </c:pt>
                <c:pt idx="10395">
                  <c:v>17</c:v>
                </c:pt>
                <c:pt idx="10396">
                  <c:v>17</c:v>
                </c:pt>
                <c:pt idx="10397">
                  <c:v>17</c:v>
                </c:pt>
                <c:pt idx="10398">
                  <c:v>17</c:v>
                </c:pt>
                <c:pt idx="10399">
                  <c:v>17</c:v>
                </c:pt>
                <c:pt idx="10400">
                  <c:v>17</c:v>
                </c:pt>
                <c:pt idx="10401">
                  <c:v>17</c:v>
                </c:pt>
                <c:pt idx="10402">
                  <c:v>17</c:v>
                </c:pt>
                <c:pt idx="10403">
                  <c:v>18</c:v>
                </c:pt>
                <c:pt idx="10404">
                  <c:v>18</c:v>
                </c:pt>
                <c:pt idx="10405">
                  <c:v>18</c:v>
                </c:pt>
                <c:pt idx="10406">
                  <c:v>18</c:v>
                </c:pt>
                <c:pt idx="10407">
                  <c:v>18</c:v>
                </c:pt>
                <c:pt idx="10408">
                  <c:v>18</c:v>
                </c:pt>
                <c:pt idx="10409">
                  <c:v>18</c:v>
                </c:pt>
                <c:pt idx="10410">
                  <c:v>18</c:v>
                </c:pt>
                <c:pt idx="10411">
                  <c:v>18</c:v>
                </c:pt>
                <c:pt idx="10412">
                  <c:v>18</c:v>
                </c:pt>
                <c:pt idx="10413">
                  <c:v>18</c:v>
                </c:pt>
                <c:pt idx="10414">
                  <c:v>18</c:v>
                </c:pt>
                <c:pt idx="10415">
                  <c:v>18</c:v>
                </c:pt>
                <c:pt idx="10416">
                  <c:v>18</c:v>
                </c:pt>
                <c:pt idx="10417">
                  <c:v>18</c:v>
                </c:pt>
                <c:pt idx="10418">
                  <c:v>18</c:v>
                </c:pt>
                <c:pt idx="10419">
                  <c:v>18</c:v>
                </c:pt>
                <c:pt idx="10420">
                  <c:v>18</c:v>
                </c:pt>
                <c:pt idx="10421">
                  <c:v>18</c:v>
                </c:pt>
                <c:pt idx="10422">
                  <c:v>18</c:v>
                </c:pt>
                <c:pt idx="10423">
                  <c:v>18</c:v>
                </c:pt>
                <c:pt idx="10424">
                  <c:v>18</c:v>
                </c:pt>
                <c:pt idx="10425">
                  <c:v>18</c:v>
                </c:pt>
                <c:pt idx="10426">
                  <c:v>18</c:v>
                </c:pt>
                <c:pt idx="10427">
                  <c:v>18</c:v>
                </c:pt>
                <c:pt idx="10428">
                  <c:v>18</c:v>
                </c:pt>
                <c:pt idx="10429">
                  <c:v>18</c:v>
                </c:pt>
                <c:pt idx="10430">
                  <c:v>18</c:v>
                </c:pt>
                <c:pt idx="10431">
                  <c:v>18</c:v>
                </c:pt>
                <c:pt idx="10432">
                  <c:v>18</c:v>
                </c:pt>
                <c:pt idx="10433">
                  <c:v>18</c:v>
                </c:pt>
                <c:pt idx="10434">
                  <c:v>18</c:v>
                </c:pt>
                <c:pt idx="10435">
                  <c:v>18</c:v>
                </c:pt>
                <c:pt idx="10436">
                  <c:v>18</c:v>
                </c:pt>
                <c:pt idx="10437">
                  <c:v>18</c:v>
                </c:pt>
                <c:pt idx="10438">
                  <c:v>18</c:v>
                </c:pt>
                <c:pt idx="10439">
                  <c:v>18</c:v>
                </c:pt>
                <c:pt idx="10440">
                  <c:v>18</c:v>
                </c:pt>
                <c:pt idx="10441">
                  <c:v>18</c:v>
                </c:pt>
                <c:pt idx="10442">
                  <c:v>18</c:v>
                </c:pt>
                <c:pt idx="10443">
                  <c:v>18</c:v>
                </c:pt>
                <c:pt idx="10444">
                  <c:v>18</c:v>
                </c:pt>
                <c:pt idx="10445">
                  <c:v>18</c:v>
                </c:pt>
                <c:pt idx="10446">
                  <c:v>18</c:v>
                </c:pt>
                <c:pt idx="10447">
                  <c:v>18</c:v>
                </c:pt>
                <c:pt idx="10448">
                  <c:v>18</c:v>
                </c:pt>
                <c:pt idx="10449">
                  <c:v>18</c:v>
                </c:pt>
                <c:pt idx="10450">
                  <c:v>18</c:v>
                </c:pt>
                <c:pt idx="10451">
                  <c:v>18</c:v>
                </c:pt>
                <c:pt idx="10452">
                  <c:v>18</c:v>
                </c:pt>
                <c:pt idx="10453">
                  <c:v>18</c:v>
                </c:pt>
                <c:pt idx="10454">
                  <c:v>18</c:v>
                </c:pt>
                <c:pt idx="10455">
                  <c:v>18</c:v>
                </c:pt>
                <c:pt idx="10456">
                  <c:v>18</c:v>
                </c:pt>
                <c:pt idx="10457">
                  <c:v>18</c:v>
                </c:pt>
                <c:pt idx="10458">
                  <c:v>18</c:v>
                </c:pt>
                <c:pt idx="10459">
                  <c:v>18</c:v>
                </c:pt>
                <c:pt idx="10460">
                  <c:v>18</c:v>
                </c:pt>
                <c:pt idx="10461">
                  <c:v>18</c:v>
                </c:pt>
                <c:pt idx="10462">
                  <c:v>18</c:v>
                </c:pt>
                <c:pt idx="10463">
                  <c:v>18</c:v>
                </c:pt>
                <c:pt idx="10464">
                  <c:v>18</c:v>
                </c:pt>
                <c:pt idx="10465">
                  <c:v>18</c:v>
                </c:pt>
                <c:pt idx="10466">
                  <c:v>18</c:v>
                </c:pt>
                <c:pt idx="10467">
                  <c:v>18</c:v>
                </c:pt>
                <c:pt idx="10468">
                  <c:v>18</c:v>
                </c:pt>
                <c:pt idx="10469">
                  <c:v>18</c:v>
                </c:pt>
                <c:pt idx="10470">
                  <c:v>18</c:v>
                </c:pt>
                <c:pt idx="10471">
                  <c:v>18</c:v>
                </c:pt>
                <c:pt idx="10472">
                  <c:v>18</c:v>
                </c:pt>
                <c:pt idx="10473">
                  <c:v>18</c:v>
                </c:pt>
                <c:pt idx="10474">
                  <c:v>18</c:v>
                </c:pt>
                <c:pt idx="10475">
                  <c:v>18</c:v>
                </c:pt>
                <c:pt idx="10476">
                  <c:v>18</c:v>
                </c:pt>
                <c:pt idx="10477">
                  <c:v>18</c:v>
                </c:pt>
                <c:pt idx="10478">
                  <c:v>18</c:v>
                </c:pt>
                <c:pt idx="10479">
                  <c:v>18</c:v>
                </c:pt>
                <c:pt idx="10480">
                  <c:v>18</c:v>
                </c:pt>
                <c:pt idx="10481">
                  <c:v>18</c:v>
                </c:pt>
                <c:pt idx="10482">
                  <c:v>18</c:v>
                </c:pt>
                <c:pt idx="10483">
                  <c:v>18</c:v>
                </c:pt>
                <c:pt idx="10484">
                  <c:v>18</c:v>
                </c:pt>
                <c:pt idx="10485">
                  <c:v>18</c:v>
                </c:pt>
                <c:pt idx="10486">
                  <c:v>18</c:v>
                </c:pt>
                <c:pt idx="10487">
                  <c:v>18</c:v>
                </c:pt>
                <c:pt idx="10488">
                  <c:v>18</c:v>
                </c:pt>
                <c:pt idx="10489">
                  <c:v>18</c:v>
                </c:pt>
                <c:pt idx="10490">
                  <c:v>18</c:v>
                </c:pt>
                <c:pt idx="10491">
                  <c:v>18</c:v>
                </c:pt>
                <c:pt idx="10492">
                  <c:v>18</c:v>
                </c:pt>
                <c:pt idx="10493">
                  <c:v>18</c:v>
                </c:pt>
                <c:pt idx="10494">
                  <c:v>18</c:v>
                </c:pt>
                <c:pt idx="10495">
                  <c:v>18</c:v>
                </c:pt>
                <c:pt idx="10496">
                  <c:v>18</c:v>
                </c:pt>
                <c:pt idx="10497">
                  <c:v>18</c:v>
                </c:pt>
                <c:pt idx="10498">
                  <c:v>18</c:v>
                </c:pt>
                <c:pt idx="10499">
                  <c:v>18</c:v>
                </c:pt>
                <c:pt idx="10500">
                  <c:v>18</c:v>
                </c:pt>
                <c:pt idx="10501">
                  <c:v>18</c:v>
                </c:pt>
                <c:pt idx="10502">
                  <c:v>18</c:v>
                </c:pt>
                <c:pt idx="10503">
                  <c:v>18</c:v>
                </c:pt>
                <c:pt idx="10504">
                  <c:v>18</c:v>
                </c:pt>
                <c:pt idx="10505">
                  <c:v>18</c:v>
                </c:pt>
                <c:pt idx="10506">
                  <c:v>18</c:v>
                </c:pt>
                <c:pt idx="10507">
                  <c:v>18</c:v>
                </c:pt>
                <c:pt idx="10508">
                  <c:v>18</c:v>
                </c:pt>
                <c:pt idx="10509">
                  <c:v>18</c:v>
                </c:pt>
                <c:pt idx="10510">
                  <c:v>18</c:v>
                </c:pt>
                <c:pt idx="10511">
                  <c:v>18</c:v>
                </c:pt>
                <c:pt idx="10512">
                  <c:v>18</c:v>
                </c:pt>
                <c:pt idx="10513">
                  <c:v>18</c:v>
                </c:pt>
                <c:pt idx="10514">
                  <c:v>18</c:v>
                </c:pt>
                <c:pt idx="10515">
                  <c:v>18</c:v>
                </c:pt>
                <c:pt idx="10516">
                  <c:v>18</c:v>
                </c:pt>
                <c:pt idx="10517">
                  <c:v>18</c:v>
                </c:pt>
                <c:pt idx="10518">
                  <c:v>18</c:v>
                </c:pt>
                <c:pt idx="10519">
                  <c:v>18</c:v>
                </c:pt>
                <c:pt idx="10520">
                  <c:v>18</c:v>
                </c:pt>
                <c:pt idx="10521">
                  <c:v>18</c:v>
                </c:pt>
                <c:pt idx="10522">
                  <c:v>18</c:v>
                </c:pt>
                <c:pt idx="10523">
                  <c:v>18</c:v>
                </c:pt>
                <c:pt idx="10524">
                  <c:v>18</c:v>
                </c:pt>
                <c:pt idx="10525">
                  <c:v>18</c:v>
                </c:pt>
                <c:pt idx="10526">
                  <c:v>18</c:v>
                </c:pt>
                <c:pt idx="10527">
                  <c:v>18</c:v>
                </c:pt>
                <c:pt idx="10528">
                  <c:v>18</c:v>
                </c:pt>
                <c:pt idx="10529">
                  <c:v>18</c:v>
                </c:pt>
                <c:pt idx="10530">
                  <c:v>18</c:v>
                </c:pt>
                <c:pt idx="10531">
                  <c:v>18</c:v>
                </c:pt>
                <c:pt idx="10532">
                  <c:v>18</c:v>
                </c:pt>
                <c:pt idx="10533">
                  <c:v>17</c:v>
                </c:pt>
                <c:pt idx="10534">
                  <c:v>17</c:v>
                </c:pt>
                <c:pt idx="10535">
                  <c:v>17</c:v>
                </c:pt>
                <c:pt idx="10536">
                  <c:v>17</c:v>
                </c:pt>
                <c:pt idx="10537">
                  <c:v>17</c:v>
                </c:pt>
                <c:pt idx="10538">
                  <c:v>17</c:v>
                </c:pt>
                <c:pt idx="10539">
                  <c:v>17</c:v>
                </c:pt>
                <c:pt idx="10540">
                  <c:v>17</c:v>
                </c:pt>
                <c:pt idx="10541">
                  <c:v>17</c:v>
                </c:pt>
                <c:pt idx="10542">
                  <c:v>17</c:v>
                </c:pt>
                <c:pt idx="10543">
                  <c:v>16</c:v>
                </c:pt>
                <c:pt idx="10544">
                  <c:v>16</c:v>
                </c:pt>
                <c:pt idx="10545">
                  <c:v>16</c:v>
                </c:pt>
                <c:pt idx="10546">
                  <c:v>16</c:v>
                </c:pt>
                <c:pt idx="10547">
                  <c:v>16</c:v>
                </c:pt>
                <c:pt idx="10548">
                  <c:v>16</c:v>
                </c:pt>
                <c:pt idx="10549">
                  <c:v>16</c:v>
                </c:pt>
                <c:pt idx="10550">
                  <c:v>16</c:v>
                </c:pt>
                <c:pt idx="10551">
                  <c:v>16</c:v>
                </c:pt>
                <c:pt idx="10552">
                  <c:v>16</c:v>
                </c:pt>
                <c:pt idx="10553">
                  <c:v>16</c:v>
                </c:pt>
                <c:pt idx="10554">
                  <c:v>16</c:v>
                </c:pt>
                <c:pt idx="10555">
                  <c:v>16</c:v>
                </c:pt>
                <c:pt idx="10556">
                  <c:v>16</c:v>
                </c:pt>
                <c:pt idx="10557">
                  <c:v>16</c:v>
                </c:pt>
                <c:pt idx="10558">
                  <c:v>16</c:v>
                </c:pt>
                <c:pt idx="10559">
                  <c:v>16</c:v>
                </c:pt>
                <c:pt idx="10560">
                  <c:v>16</c:v>
                </c:pt>
                <c:pt idx="10561">
                  <c:v>16</c:v>
                </c:pt>
                <c:pt idx="10562">
                  <c:v>16</c:v>
                </c:pt>
                <c:pt idx="10563">
                  <c:v>17</c:v>
                </c:pt>
                <c:pt idx="10564">
                  <c:v>17</c:v>
                </c:pt>
                <c:pt idx="10565">
                  <c:v>17</c:v>
                </c:pt>
                <c:pt idx="10566">
                  <c:v>17</c:v>
                </c:pt>
                <c:pt idx="10567">
                  <c:v>17</c:v>
                </c:pt>
                <c:pt idx="10568">
                  <c:v>17</c:v>
                </c:pt>
                <c:pt idx="10569">
                  <c:v>17</c:v>
                </c:pt>
                <c:pt idx="10570">
                  <c:v>17</c:v>
                </c:pt>
                <c:pt idx="10571">
                  <c:v>17</c:v>
                </c:pt>
                <c:pt idx="10572">
                  <c:v>17</c:v>
                </c:pt>
                <c:pt idx="10573">
                  <c:v>18</c:v>
                </c:pt>
                <c:pt idx="10574">
                  <c:v>18</c:v>
                </c:pt>
                <c:pt idx="10575">
                  <c:v>18</c:v>
                </c:pt>
                <c:pt idx="10576">
                  <c:v>18</c:v>
                </c:pt>
                <c:pt idx="10577">
                  <c:v>18</c:v>
                </c:pt>
                <c:pt idx="10578">
                  <c:v>18</c:v>
                </c:pt>
                <c:pt idx="10579">
                  <c:v>18</c:v>
                </c:pt>
                <c:pt idx="10580">
                  <c:v>18</c:v>
                </c:pt>
                <c:pt idx="10581">
                  <c:v>18</c:v>
                </c:pt>
                <c:pt idx="10582">
                  <c:v>18</c:v>
                </c:pt>
                <c:pt idx="10583">
                  <c:v>18</c:v>
                </c:pt>
                <c:pt idx="10584">
                  <c:v>18</c:v>
                </c:pt>
                <c:pt idx="10585">
                  <c:v>18</c:v>
                </c:pt>
                <c:pt idx="10586">
                  <c:v>18</c:v>
                </c:pt>
                <c:pt idx="10587">
                  <c:v>18</c:v>
                </c:pt>
                <c:pt idx="10588">
                  <c:v>18</c:v>
                </c:pt>
                <c:pt idx="10589">
                  <c:v>18</c:v>
                </c:pt>
                <c:pt idx="10590">
                  <c:v>18</c:v>
                </c:pt>
                <c:pt idx="10591">
                  <c:v>18</c:v>
                </c:pt>
                <c:pt idx="10592">
                  <c:v>18</c:v>
                </c:pt>
                <c:pt idx="10593">
                  <c:v>20</c:v>
                </c:pt>
                <c:pt idx="10594">
                  <c:v>20</c:v>
                </c:pt>
                <c:pt idx="10595">
                  <c:v>20</c:v>
                </c:pt>
                <c:pt idx="10596">
                  <c:v>20</c:v>
                </c:pt>
                <c:pt idx="10597">
                  <c:v>20</c:v>
                </c:pt>
                <c:pt idx="10598">
                  <c:v>20</c:v>
                </c:pt>
                <c:pt idx="10599">
                  <c:v>20</c:v>
                </c:pt>
                <c:pt idx="10600">
                  <c:v>20</c:v>
                </c:pt>
                <c:pt idx="10601">
                  <c:v>20</c:v>
                </c:pt>
                <c:pt idx="10602">
                  <c:v>20</c:v>
                </c:pt>
                <c:pt idx="10603">
                  <c:v>21</c:v>
                </c:pt>
                <c:pt idx="10604">
                  <c:v>21</c:v>
                </c:pt>
                <c:pt idx="10605">
                  <c:v>21</c:v>
                </c:pt>
                <c:pt idx="10606">
                  <c:v>21</c:v>
                </c:pt>
                <c:pt idx="10607">
                  <c:v>21</c:v>
                </c:pt>
                <c:pt idx="10608">
                  <c:v>21</c:v>
                </c:pt>
                <c:pt idx="10609">
                  <c:v>21</c:v>
                </c:pt>
                <c:pt idx="10610">
                  <c:v>21</c:v>
                </c:pt>
                <c:pt idx="10611">
                  <c:v>21</c:v>
                </c:pt>
                <c:pt idx="10612">
                  <c:v>21</c:v>
                </c:pt>
                <c:pt idx="10613">
                  <c:v>21</c:v>
                </c:pt>
                <c:pt idx="10614">
                  <c:v>21</c:v>
                </c:pt>
                <c:pt idx="10615">
                  <c:v>21</c:v>
                </c:pt>
                <c:pt idx="10616">
                  <c:v>21</c:v>
                </c:pt>
                <c:pt idx="10617">
                  <c:v>21</c:v>
                </c:pt>
                <c:pt idx="10618">
                  <c:v>21</c:v>
                </c:pt>
                <c:pt idx="10619">
                  <c:v>21</c:v>
                </c:pt>
                <c:pt idx="10620">
                  <c:v>21</c:v>
                </c:pt>
                <c:pt idx="10621">
                  <c:v>21</c:v>
                </c:pt>
                <c:pt idx="10622">
                  <c:v>21</c:v>
                </c:pt>
                <c:pt idx="10623">
                  <c:v>19</c:v>
                </c:pt>
                <c:pt idx="10624">
                  <c:v>19</c:v>
                </c:pt>
                <c:pt idx="10625">
                  <c:v>19</c:v>
                </c:pt>
                <c:pt idx="10626">
                  <c:v>19</c:v>
                </c:pt>
                <c:pt idx="10627">
                  <c:v>19</c:v>
                </c:pt>
                <c:pt idx="10628">
                  <c:v>19</c:v>
                </c:pt>
                <c:pt idx="10629">
                  <c:v>19</c:v>
                </c:pt>
                <c:pt idx="10630">
                  <c:v>19</c:v>
                </c:pt>
                <c:pt idx="10631">
                  <c:v>19</c:v>
                </c:pt>
                <c:pt idx="10632">
                  <c:v>19</c:v>
                </c:pt>
                <c:pt idx="10633">
                  <c:v>18</c:v>
                </c:pt>
                <c:pt idx="10634">
                  <c:v>18</c:v>
                </c:pt>
                <c:pt idx="10635">
                  <c:v>18</c:v>
                </c:pt>
                <c:pt idx="10636">
                  <c:v>18</c:v>
                </c:pt>
                <c:pt idx="10637">
                  <c:v>18</c:v>
                </c:pt>
                <c:pt idx="10638">
                  <c:v>18</c:v>
                </c:pt>
                <c:pt idx="10639">
                  <c:v>18</c:v>
                </c:pt>
                <c:pt idx="10640">
                  <c:v>18</c:v>
                </c:pt>
                <c:pt idx="10641">
                  <c:v>18</c:v>
                </c:pt>
                <c:pt idx="10642">
                  <c:v>18</c:v>
                </c:pt>
                <c:pt idx="10643">
                  <c:v>17</c:v>
                </c:pt>
                <c:pt idx="10644">
                  <c:v>17</c:v>
                </c:pt>
                <c:pt idx="10645">
                  <c:v>17</c:v>
                </c:pt>
                <c:pt idx="10646">
                  <c:v>17</c:v>
                </c:pt>
                <c:pt idx="10647">
                  <c:v>17</c:v>
                </c:pt>
                <c:pt idx="10648">
                  <c:v>17</c:v>
                </c:pt>
                <c:pt idx="10649">
                  <c:v>17</c:v>
                </c:pt>
                <c:pt idx="10650">
                  <c:v>17</c:v>
                </c:pt>
                <c:pt idx="10651">
                  <c:v>17</c:v>
                </c:pt>
                <c:pt idx="10652">
                  <c:v>17</c:v>
                </c:pt>
                <c:pt idx="10653">
                  <c:v>18</c:v>
                </c:pt>
                <c:pt idx="10654">
                  <c:v>18</c:v>
                </c:pt>
                <c:pt idx="10655">
                  <c:v>18</c:v>
                </c:pt>
                <c:pt idx="10656">
                  <c:v>18</c:v>
                </c:pt>
                <c:pt idx="10657">
                  <c:v>18</c:v>
                </c:pt>
                <c:pt idx="10658">
                  <c:v>18</c:v>
                </c:pt>
                <c:pt idx="10659">
                  <c:v>18</c:v>
                </c:pt>
                <c:pt idx="10660">
                  <c:v>18</c:v>
                </c:pt>
                <c:pt idx="10661">
                  <c:v>18</c:v>
                </c:pt>
                <c:pt idx="10662">
                  <c:v>18</c:v>
                </c:pt>
                <c:pt idx="10663">
                  <c:v>18</c:v>
                </c:pt>
                <c:pt idx="10664">
                  <c:v>18</c:v>
                </c:pt>
                <c:pt idx="10665">
                  <c:v>18</c:v>
                </c:pt>
                <c:pt idx="10666">
                  <c:v>18</c:v>
                </c:pt>
                <c:pt idx="10667">
                  <c:v>18</c:v>
                </c:pt>
                <c:pt idx="10668">
                  <c:v>18</c:v>
                </c:pt>
                <c:pt idx="10669">
                  <c:v>18</c:v>
                </c:pt>
                <c:pt idx="10670">
                  <c:v>18</c:v>
                </c:pt>
                <c:pt idx="10671">
                  <c:v>18</c:v>
                </c:pt>
                <c:pt idx="10672">
                  <c:v>18</c:v>
                </c:pt>
                <c:pt idx="10673">
                  <c:v>18</c:v>
                </c:pt>
                <c:pt idx="10674">
                  <c:v>18</c:v>
                </c:pt>
                <c:pt idx="10675">
                  <c:v>18</c:v>
                </c:pt>
                <c:pt idx="10676">
                  <c:v>18</c:v>
                </c:pt>
                <c:pt idx="10677">
                  <c:v>18</c:v>
                </c:pt>
                <c:pt idx="10678">
                  <c:v>18</c:v>
                </c:pt>
                <c:pt idx="10679">
                  <c:v>18</c:v>
                </c:pt>
                <c:pt idx="10680">
                  <c:v>18</c:v>
                </c:pt>
                <c:pt idx="10681">
                  <c:v>18</c:v>
                </c:pt>
                <c:pt idx="10682">
                  <c:v>18</c:v>
                </c:pt>
                <c:pt idx="10683">
                  <c:v>18</c:v>
                </c:pt>
                <c:pt idx="10684">
                  <c:v>18</c:v>
                </c:pt>
                <c:pt idx="10685">
                  <c:v>18</c:v>
                </c:pt>
                <c:pt idx="10686">
                  <c:v>18</c:v>
                </c:pt>
                <c:pt idx="10687">
                  <c:v>18</c:v>
                </c:pt>
                <c:pt idx="10688">
                  <c:v>18</c:v>
                </c:pt>
                <c:pt idx="10689">
                  <c:v>18</c:v>
                </c:pt>
                <c:pt idx="10690">
                  <c:v>18</c:v>
                </c:pt>
                <c:pt idx="10691">
                  <c:v>18</c:v>
                </c:pt>
                <c:pt idx="10692">
                  <c:v>18</c:v>
                </c:pt>
                <c:pt idx="10693">
                  <c:v>17</c:v>
                </c:pt>
                <c:pt idx="10694">
                  <c:v>17</c:v>
                </c:pt>
                <c:pt idx="10695">
                  <c:v>17</c:v>
                </c:pt>
                <c:pt idx="10696">
                  <c:v>17</c:v>
                </c:pt>
                <c:pt idx="10697">
                  <c:v>17</c:v>
                </c:pt>
                <c:pt idx="10698">
                  <c:v>17</c:v>
                </c:pt>
                <c:pt idx="10699">
                  <c:v>17</c:v>
                </c:pt>
                <c:pt idx="10700">
                  <c:v>17</c:v>
                </c:pt>
                <c:pt idx="10701">
                  <c:v>17</c:v>
                </c:pt>
                <c:pt idx="10702">
                  <c:v>17</c:v>
                </c:pt>
                <c:pt idx="10703">
                  <c:v>17</c:v>
                </c:pt>
                <c:pt idx="10704">
                  <c:v>17</c:v>
                </c:pt>
                <c:pt idx="10705">
                  <c:v>17</c:v>
                </c:pt>
                <c:pt idx="10706">
                  <c:v>17</c:v>
                </c:pt>
                <c:pt idx="10707">
                  <c:v>17</c:v>
                </c:pt>
                <c:pt idx="10708">
                  <c:v>17</c:v>
                </c:pt>
                <c:pt idx="10709">
                  <c:v>17</c:v>
                </c:pt>
                <c:pt idx="10710">
                  <c:v>17</c:v>
                </c:pt>
                <c:pt idx="10711">
                  <c:v>17</c:v>
                </c:pt>
                <c:pt idx="10712">
                  <c:v>17</c:v>
                </c:pt>
                <c:pt idx="10713">
                  <c:v>17</c:v>
                </c:pt>
                <c:pt idx="10714">
                  <c:v>17</c:v>
                </c:pt>
                <c:pt idx="10715">
                  <c:v>17</c:v>
                </c:pt>
                <c:pt idx="10716">
                  <c:v>17</c:v>
                </c:pt>
                <c:pt idx="10717">
                  <c:v>17</c:v>
                </c:pt>
                <c:pt idx="10718">
                  <c:v>17</c:v>
                </c:pt>
                <c:pt idx="10719">
                  <c:v>17</c:v>
                </c:pt>
                <c:pt idx="10720">
                  <c:v>17</c:v>
                </c:pt>
                <c:pt idx="10721">
                  <c:v>17</c:v>
                </c:pt>
                <c:pt idx="10722">
                  <c:v>17</c:v>
                </c:pt>
                <c:pt idx="10723">
                  <c:v>17</c:v>
                </c:pt>
                <c:pt idx="10724">
                  <c:v>17</c:v>
                </c:pt>
                <c:pt idx="10725">
                  <c:v>17</c:v>
                </c:pt>
                <c:pt idx="10726">
                  <c:v>17</c:v>
                </c:pt>
                <c:pt idx="10727">
                  <c:v>17</c:v>
                </c:pt>
                <c:pt idx="10728">
                  <c:v>17</c:v>
                </c:pt>
                <c:pt idx="10729">
                  <c:v>17</c:v>
                </c:pt>
                <c:pt idx="10730">
                  <c:v>17</c:v>
                </c:pt>
                <c:pt idx="10731">
                  <c:v>17</c:v>
                </c:pt>
                <c:pt idx="10732">
                  <c:v>17</c:v>
                </c:pt>
                <c:pt idx="10733">
                  <c:v>18</c:v>
                </c:pt>
                <c:pt idx="10734">
                  <c:v>18</c:v>
                </c:pt>
                <c:pt idx="10735">
                  <c:v>18</c:v>
                </c:pt>
                <c:pt idx="10736">
                  <c:v>18</c:v>
                </c:pt>
                <c:pt idx="10737">
                  <c:v>18</c:v>
                </c:pt>
                <c:pt idx="10738">
                  <c:v>18</c:v>
                </c:pt>
                <c:pt idx="10739">
                  <c:v>18</c:v>
                </c:pt>
                <c:pt idx="10740">
                  <c:v>18</c:v>
                </c:pt>
                <c:pt idx="10741">
                  <c:v>18</c:v>
                </c:pt>
                <c:pt idx="10742">
                  <c:v>18</c:v>
                </c:pt>
                <c:pt idx="10743">
                  <c:v>18</c:v>
                </c:pt>
                <c:pt idx="10744">
                  <c:v>18</c:v>
                </c:pt>
                <c:pt idx="10745">
                  <c:v>18</c:v>
                </c:pt>
                <c:pt idx="10746">
                  <c:v>18</c:v>
                </c:pt>
                <c:pt idx="10747">
                  <c:v>18</c:v>
                </c:pt>
                <c:pt idx="10748">
                  <c:v>18</c:v>
                </c:pt>
                <c:pt idx="10749">
                  <c:v>18</c:v>
                </c:pt>
                <c:pt idx="10750">
                  <c:v>18</c:v>
                </c:pt>
                <c:pt idx="10751">
                  <c:v>18</c:v>
                </c:pt>
                <c:pt idx="10752">
                  <c:v>18</c:v>
                </c:pt>
                <c:pt idx="10753">
                  <c:v>18</c:v>
                </c:pt>
                <c:pt idx="10754">
                  <c:v>18</c:v>
                </c:pt>
                <c:pt idx="10755">
                  <c:v>18</c:v>
                </c:pt>
                <c:pt idx="10756">
                  <c:v>18</c:v>
                </c:pt>
                <c:pt idx="10757">
                  <c:v>18</c:v>
                </c:pt>
                <c:pt idx="10758">
                  <c:v>18</c:v>
                </c:pt>
                <c:pt idx="10759">
                  <c:v>18</c:v>
                </c:pt>
                <c:pt idx="10760">
                  <c:v>18</c:v>
                </c:pt>
                <c:pt idx="10761">
                  <c:v>18</c:v>
                </c:pt>
                <c:pt idx="10762">
                  <c:v>18</c:v>
                </c:pt>
                <c:pt idx="10763">
                  <c:v>17</c:v>
                </c:pt>
                <c:pt idx="10764">
                  <c:v>17</c:v>
                </c:pt>
                <c:pt idx="10765">
                  <c:v>17</c:v>
                </c:pt>
                <c:pt idx="10766">
                  <c:v>17</c:v>
                </c:pt>
                <c:pt idx="10767">
                  <c:v>17</c:v>
                </c:pt>
                <c:pt idx="10768">
                  <c:v>17</c:v>
                </c:pt>
                <c:pt idx="10769">
                  <c:v>17</c:v>
                </c:pt>
                <c:pt idx="10770">
                  <c:v>17</c:v>
                </c:pt>
                <c:pt idx="10771">
                  <c:v>17</c:v>
                </c:pt>
                <c:pt idx="10772">
                  <c:v>17</c:v>
                </c:pt>
                <c:pt idx="10773">
                  <c:v>14</c:v>
                </c:pt>
                <c:pt idx="10774">
                  <c:v>14</c:v>
                </c:pt>
                <c:pt idx="10775">
                  <c:v>14</c:v>
                </c:pt>
                <c:pt idx="10776">
                  <c:v>14</c:v>
                </c:pt>
                <c:pt idx="10777">
                  <c:v>14</c:v>
                </c:pt>
                <c:pt idx="10778">
                  <c:v>14</c:v>
                </c:pt>
                <c:pt idx="10779">
                  <c:v>14</c:v>
                </c:pt>
                <c:pt idx="10780">
                  <c:v>14</c:v>
                </c:pt>
                <c:pt idx="10781">
                  <c:v>14</c:v>
                </c:pt>
                <c:pt idx="10782">
                  <c:v>14</c:v>
                </c:pt>
                <c:pt idx="10783">
                  <c:v>11</c:v>
                </c:pt>
                <c:pt idx="10784">
                  <c:v>11</c:v>
                </c:pt>
                <c:pt idx="10785">
                  <c:v>11</c:v>
                </c:pt>
                <c:pt idx="10786">
                  <c:v>11</c:v>
                </c:pt>
                <c:pt idx="10787">
                  <c:v>11</c:v>
                </c:pt>
                <c:pt idx="10788">
                  <c:v>11</c:v>
                </c:pt>
                <c:pt idx="10789">
                  <c:v>11</c:v>
                </c:pt>
                <c:pt idx="10790">
                  <c:v>11</c:v>
                </c:pt>
                <c:pt idx="10791">
                  <c:v>11</c:v>
                </c:pt>
                <c:pt idx="10792">
                  <c:v>11</c:v>
                </c:pt>
                <c:pt idx="10793">
                  <c:v>12</c:v>
                </c:pt>
                <c:pt idx="10794">
                  <c:v>12</c:v>
                </c:pt>
                <c:pt idx="10795">
                  <c:v>12</c:v>
                </c:pt>
                <c:pt idx="10796">
                  <c:v>12</c:v>
                </c:pt>
                <c:pt idx="10797">
                  <c:v>12</c:v>
                </c:pt>
                <c:pt idx="10798">
                  <c:v>12</c:v>
                </c:pt>
                <c:pt idx="10799">
                  <c:v>12</c:v>
                </c:pt>
                <c:pt idx="10800">
                  <c:v>12</c:v>
                </c:pt>
                <c:pt idx="10801">
                  <c:v>12</c:v>
                </c:pt>
                <c:pt idx="10802">
                  <c:v>12</c:v>
                </c:pt>
                <c:pt idx="10803">
                  <c:v>14</c:v>
                </c:pt>
                <c:pt idx="10804">
                  <c:v>14</c:v>
                </c:pt>
                <c:pt idx="10805">
                  <c:v>14</c:v>
                </c:pt>
                <c:pt idx="10806">
                  <c:v>14</c:v>
                </c:pt>
                <c:pt idx="10807">
                  <c:v>14</c:v>
                </c:pt>
                <c:pt idx="10808">
                  <c:v>14</c:v>
                </c:pt>
                <c:pt idx="10809">
                  <c:v>14</c:v>
                </c:pt>
                <c:pt idx="10810">
                  <c:v>14</c:v>
                </c:pt>
                <c:pt idx="10811">
                  <c:v>14</c:v>
                </c:pt>
                <c:pt idx="10812">
                  <c:v>14</c:v>
                </c:pt>
                <c:pt idx="10813">
                  <c:v>14</c:v>
                </c:pt>
                <c:pt idx="10814">
                  <c:v>14</c:v>
                </c:pt>
                <c:pt idx="10815">
                  <c:v>14</c:v>
                </c:pt>
                <c:pt idx="10816">
                  <c:v>14</c:v>
                </c:pt>
                <c:pt idx="10817">
                  <c:v>14</c:v>
                </c:pt>
                <c:pt idx="10818">
                  <c:v>14</c:v>
                </c:pt>
                <c:pt idx="10819">
                  <c:v>14</c:v>
                </c:pt>
                <c:pt idx="10820">
                  <c:v>14</c:v>
                </c:pt>
                <c:pt idx="10821">
                  <c:v>14</c:v>
                </c:pt>
                <c:pt idx="10822">
                  <c:v>14</c:v>
                </c:pt>
                <c:pt idx="10823">
                  <c:v>14</c:v>
                </c:pt>
                <c:pt idx="10824">
                  <c:v>14</c:v>
                </c:pt>
                <c:pt idx="10825">
                  <c:v>14</c:v>
                </c:pt>
                <c:pt idx="10826">
                  <c:v>14</c:v>
                </c:pt>
                <c:pt idx="10827">
                  <c:v>14</c:v>
                </c:pt>
                <c:pt idx="10828">
                  <c:v>14</c:v>
                </c:pt>
                <c:pt idx="10829">
                  <c:v>14</c:v>
                </c:pt>
                <c:pt idx="10830">
                  <c:v>14</c:v>
                </c:pt>
                <c:pt idx="10831">
                  <c:v>14</c:v>
                </c:pt>
                <c:pt idx="10832">
                  <c:v>14</c:v>
                </c:pt>
                <c:pt idx="10833">
                  <c:v>14</c:v>
                </c:pt>
                <c:pt idx="10834">
                  <c:v>14</c:v>
                </c:pt>
                <c:pt idx="10835">
                  <c:v>14</c:v>
                </c:pt>
                <c:pt idx="10836">
                  <c:v>14</c:v>
                </c:pt>
                <c:pt idx="10837">
                  <c:v>14</c:v>
                </c:pt>
                <c:pt idx="10838">
                  <c:v>14</c:v>
                </c:pt>
                <c:pt idx="10839">
                  <c:v>14</c:v>
                </c:pt>
                <c:pt idx="10840">
                  <c:v>14</c:v>
                </c:pt>
                <c:pt idx="10841">
                  <c:v>14</c:v>
                </c:pt>
                <c:pt idx="10842">
                  <c:v>14</c:v>
                </c:pt>
                <c:pt idx="10843">
                  <c:v>15</c:v>
                </c:pt>
                <c:pt idx="10844">
                  <c:v>15</c:v>
                </c:pt>
                <c:pt idx="10845">
                  <c:v>15</c:v>
                </c:pt>
                <c:pt idx="10846">
                  <c:v>15</c:v>
                </c:pt>
                <c:pt idx="10847">
                  <c:v>15</c:v>
                </c:pt>
                <c:pt idx="10848">
                  <c:v>15</c:v>
                </c:pt>
                <c:pt idx="10849">
                  <c:v>15</c:v>
                </c:pt>
                <c:pt idx="10850">
                  <c:v>15</c:v>
                </c:pt>
                <c:pt idx="10851">
                  <c:v>15</c:v>
                </c:pt>
                <c:pt idx="10852">
                  <c:v>15</c:v>
                </c:pt>
                <c:pt idx="10853">
                  <c:v>14</c:v>
                </c:pt>
                <c:pt idx="10854">
                  <c:v>14</c:v>
                </c:pt>
                <c:pt idx="10855">
                  <c:v>14</c:v>
                </c:pt>
                <c:pt idx="10856">
                  <c:v>14</c:v>
                </c:pt>
                <c:pt idx="10857">
                  <c:v>14</c:v>
                </c:pt>
                <c:pt idx="10858">
                  <c:v>14</c:v>
                </c:pt>
                <c:pt idx="10859">
                  <c:v>14</c:v>
                </c:pt>
                <c:pt idx="10860">
                  <c:v>14</c:v>
                </c:pt>
                <c:pt idx="10861">
                  <c:v>14</c:v>
                </c:pt>
                <c:pt idx="10862">
                  <c:v>14</c:v>
                </c:pt>
                <c:pt idx="10863">
                  <c:v>13</c:v>
                </c:pt>
                <c:pt idx="10864">
                  <c:v>13</c:v>
                </c:pt>
                <c:pt idx="10865">
                  <c:v>13</c:v>
                </c:pt>
                <c:pt idx="10866">
                  <c:v>13</c:v>
                </c:pt>
                <c:pt idx="10867">
                  <c:v>13</c:v>
                </c:pt>
                <c:pt idx="10868">
                  <c:v>13</c:v>
                </c:pt>
                <c:pt idx="10869">
                  <c:v>13</c:v>
                </c:pt>
                <c:pt idx="10870">
                  <c:v>13</c:v>
                </c:pt>
                <c:pt idx="10871">
                  <c:v>13</c:v>
                </c:pt>
                <c:pt idx="10872">
                  <c:v>13</c:v>
                </c:pt>
                <c:pt idx="10873">
                  <c:v>11</c:v>
                </c:pt>
                <c:pt idx="10874">
                  <c:v>11</c:v>
                </c:pt>
                <c:pt idx="10875">
                  <c:v>11</c:v>
                </c:pt>
                <c:pt idx="10876">
                  <c:v>11</c:v>
                </c:pt>
                <c:pt idx="10877">
                  <c:v>11</c:v>
                </c:pt>
                <c:pt idx="10878">
                  <c:v>11</c:v>
                </c:pt>
                <c:pt idx="10879">
                  <c:v>11</c:v>
                </c:pt>
                <c:pt idx="10880">
                  <c:v>11</c:v>
                </c:pt>
                <c:pt idx="10881">
                  <c:v>11</c:v>
                </c:pt>
                <c:pt idx="10882">
                  <c:v>11</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7</c:v>
                </c:pt>
                <c:pt idx="10914">
                  <c:v>7</c:v>
                </c:pt>
                <c:pt idx="10915">
                  <c:v>7</c:v>
                </c:pt>
                <c:pt idx="10916">
                  <c:v>7</c:v>
                </c:pt>
                <c:pt idx="10917">
                  <c:v>7</c:v>
                </c:pt>
                <c:pt idx="10918">
                  <c:v>7</c:v>
                </c:pt>
                <c:pt idx="10919">
                  <c:v>7</c:v>
                </c:pt>
                <c:pt idx="10920">
                  <c:v>7</c:v>
                </c:pt>
                <c:pt idx="10921">
                  <c:v>7</c:v>
                </c:pt>
                <c:pt idx="10922">
                  <c:v>7</c:v>
                </c:pt>
                <c:pt idx="10923">
                  <c:v>7</c:v>
                </c:pt>
                <c:pt idx="10924">
                  <c:v>7</c:v>
                </c:pt>
                <c:pt idx="10925">
                  <c:v>7</c:v>
                </c:pt>
                <c:pt idx="10926">
                  <c:v>7</c:v>
                </c:pt>
                <c:pt idx="10927">
                  <c:v>7</c:v>
                </c:pt>
                <c:pt idx="10928">
                  <c:v>7</c:v>
                </c:pt>
                <c:pt idx="10929">
                  <c:v>7</c:v>
                </c:pt>
                <c:pt idx="10930">
                  <c:v>7</c:v>
                </c:pt>
                <c:pt idx="10931">
                  <c:v>7</c:v>
                </c:pt>
                <c:pt idx="10932">
                  <c:v>7</c:v>
                </c:pt>
                <c:pt idx="10933">
                  <c:v>6</c:v>
                </c:pt>
                <c:pt idx="10934">
                  <c:v>6</c:v>
                </c:pt>
                <c:pt idx="10935">
                  <c:v>6</c:v>
                </c:pt>
                <c:pt idx="10936">
                  <c:v>6</c:v>
                </c:pt>
                <c:pt idx="10937">
                  <c:v>6</c:v>
                </c:pt>
                <c:pt idx="10938">
                  <c:v>6</c:v>
                </c:pt>
                <c:pt idx="10939">
                  <c:v>6</c:v>
                </c:pt>
                <c:pt idx="10940">
                  <c:v>6</c:v>
                </c:pt>
                <c:pt idx="10941">
                  <c:v>6</c:v>
                </c:pt>
                <c:pt idx="10942">
                  <c:v>6</c:v>
                </c:pt>
                <c:pt idx="10943">
                  <c:v>5</c:v>
                </c:pt>
                <c:pt idx="10944">
                  <c:v>5</c:v>
                </c:pt>
                <c:pt idx="10945">
                  <c:v>5</c:v>
                </c:pt>
                <c:pt idx="10946">
                  <c:v>5</c:v>
                </c:pt>
                <c:pt idx="10947">
                  <c:v>5</c:v>
                </c:pt>
                <c:pt idx="10948">
                  <c:v>5</c:v>
                </c:pt>
                <c:pt idx="10949">
                  <c:v>5</c:v>
                </c:pt>
                <c:pt idx="10950">
                  <c:v>5</c:v>
                </c:pt>
                <c:pt idx="10951">
                  <c:v>5</c:v>
                </c:pt>
                <c:pt idx="10952">
                  <c:v>5</c:v>
                </c:pt>
                <c:pt idx="10953">
                  <c:v>5</c:v>
                </c:pt>
                <c:pt idx="10954">
                  <c:v>5</c:v>
                </c:pt>
                <c:pt idx="10955">
                  <c:v>5</c:v>
                </c:pt>
                <c:pt idx="10956">
                  <c:v>5</c:v>
                </c:pt>
                <c:pt idx="10957">
                  <c:v>5</c:v>
                </c:pt>
                <c:pt idx="10958">
                  <c:v>5</c:v>
                </c:pt>
                <c:pt idx="10959">
                  <c:v>5</c:v>
                </c:pt>
                <c:pt idx="10960">
                  <c:v>5</c:v>
                </c:pt>
                <c:pt idx="10961">
                  <c:v>5</c:v>
                </c:pt>
                <c:pt idx="10962">
                  <c:v>5</c:v>
                </c:pt>
                <c:pt idx="10963">
                  <c:v>4</c:v>
                </c:pt>
                <c:pt idx="10964">
                  <c:v>4</c:v>
                </c:pt>
                <c:pt idx="10965">
                  <c:v>4</c:v>
                </c:pt>
                <c:pt idx="10966">
                  <c:v>4</c:v>
                </c:pt>
                <c:pt idx="10967">
                  <c:v>4</c:v>
                </c:pt>
                <c:pt idx="10968">
                  <c:v>4</c:v>
                </c:pt>
                <c:pt idx="10969">
                  <c:v>4</c:v>
                </c:pt>
                <c:pt idx="10970">
                  <c:v>4</c:v>
                </c:pt>
                <c:pt idx="10971">
                  <c:v>4</c:v>
                </c:pt>
                <c:pt idx="10972">
                  <c:v>4</c:v>
                </c:pt>
                <c:pt idx="10973">
                  <c:v>4</c:v>
                </c:pt>
                <c:pt idx="10974">
                  <c:v>4</c:v>
                </c:pt>
                <c:pt idx="10975">
                  <c:v>4</c:v>
                </c:pt>
                <c:pt idx="10976">
                  <c:v>4</c:v>
                </c:pt>
                <c:pt idx="10977">
                  <c:v>4</c:v>
                </c:pt>
                <c:pt idx="10978">
                  <c:v>4</c:v>
                </c:pt>
                <c:pt idx="10979">
                  <c:v>4</c:v>
                </c:pt>
                <c:pt idx="10980">
                  <c:v>4</c:v>
                </c:pt>
                <c:pt idx="10981">
                  <c:v>4</c:v>
                </c:pt>
                <c:pt idx="10982">
                  <c:v>4</c:v>
                </c:pt>
                <c:pt idx="10983">
                  <c:v>3</c:v>
                </c:pt>
                <c:pt idx="10984">
                  <c:v>3</c:v>
                </c:pt>
                <c:pt idx="10985">
                  <c:v>3</c:v>
                </c:pt>
                <c:pt idx="10986">
                  <c:v>3</c:v>
                </c:pt>
                <c:pt idx="10987">
                  <c:v>3</c:v>
                </c:pt>
                <c:pt idx="10988">
                  <c:v>3</c:v>
                </c:pt>
                <c:pt idx="10989">
                  <c:v>3</c:v>
                </c:pt>
                <c:pt idx="10990">
                  <c:v>3</c:v>
                </c:pt>
                <c:pt idx="10991">
                  <c:v>3</c:v>
                </c:pt>
                <c:pt idx="10992">
                  <c:v>3</c:v>
                </c:pt>
                <c:pt idx="10993">
                  <c:v>3</c:v>
                </c:pt>
                <c:pt idx="10994">
                  <c:v>3</c:v>
                </c:pt>
                <c:pt idx="10995">
                  <c:v>3</c:v>
                </c:pt>
                <c:pt idx="10996">
                  <c:v>3</c:v>
                </c:pt>
                <c:pt idx="10997">
                  <c:v>3</c:v>
                </c:pt>
                <c:pt idx="10998">
                  <c:v>3</c:v>
                </c:pt>
                <c:pt idx="10999">
                  <c:v>3</c:v>
                </c:pt>
                <c:pt idx="11000">
                  <c:v>3</c:v>
                </c:pt>
                <c:pt idx="11001">
                  <c:v>3</c:v>
                </c:pt>
                <c:pt idx="11002">
                  <c:v>3</c:v>
                </c:pt>
                <c:pt idx="11003">
                  <c:v>2</c:v>
                </c:pt>
                <c:pt idx="11004">
                  <c:v>2</c:v>
                </c:pt>
                <c:pt idx="11005">
                  <c:v>2</c:v>
                </c:pt>
                <c:pt idx="11006">
                  <c:v>2</c:v>
                </c:pt>
                <c:pt idx="11007">
                  <c:v>2</c:v>
                </c:pt>
                <c:pt idx="11008">
                  <c:v>2</c:v>
                </c:pt>
                <c:pt idx="11009">
                  <c:v>2</c:v>
                </c:pt>
                <c:pt idx="11010">
                  <c:v>2</c:v>
                </c:pt>
                <c:pt idx="11011">
                  <c:v>2</c:v>
                </c:pt>
                <c:pt idx="11012">
                  <c:v>2</c:v>
                </c:pt>
                <c:pt idx="11013">
                  <c:v>2</c:v>
                </c:pt>
                <c:pt idx="11014">
                  <c:v>2</c:v>
                </c:pt>
                <c:pt idx="11015">
                  <c:v>2</c:v>
                </c:pt>
                <c:pt idx="11016">
                  <c:v>2</c:v>
                </c:pt>
                <c:pt idx="11017">
                  <c:v>2</c:v>
                </c:pt>
                <c:pt idx="11018">
                  <c:v>2</c:v>
                </c:pt>
                <c:pt idx="11019">
                  <c:v>2</c:v>
                </c:pt>
                <c:pt idx="11020">
                  <c:v>2</c:v>
                </c:pt>
                <c:pt idx="11021">
                  <c:v>2</c:v>
                </c:pt>
                <c:pt idx="11022">
                  <c:v>2</c:v>
                </c:pt>
                <c:pt idx="11023">
                  <c:v>3</c:v>
                </c:pt>
                <c:pt idx="11024">
                  <c:v>3</c:v>
                </c:pt>
                <c:pt idx="11025">
                  <c:v>3</c:v>
                </c:pt>
                <c:pt idx="11026">
                  <c:v>3</c:v>
                </c:pt>
                <c:pt idx="11027">
                  <c:v>3</c:v>
                </c:pt>
                <c:pt idx="11028">
                  <c:v>3</c:v>
                </c:pt>
                <c:pt idx="11029">
                  <c:v>3</c:v>
                </c:pt>
                <c:pt idx="11030">
                  <c:v>3</c:v>
                </c:pt>
                <c:pt idx="11031">
                  <c:v>3</c:v>
                </c:pt>
                <c:pt idx="11032">
                  <c:v>3</c:v>
                </c:pt>
                <c:pt idx="11033">
                  <c:v>6</c:v>
                </c:pt>
                <c:pt idx="11034">
                  <c:v>6</c:v>
                </c:pt>
                <c:pt idx="11035">
                  <c:v>6</c:v>
                </c:pt>
                <c:pt idx="11036">
                  <c:v>6</c:v>
                </c:pt>
                <c:pt idx="11037">
                  <c:v>6</c:v>
                </c:pt>
                <c:pt idx="11038">
                  <c:v>6</c:v>
                </c:pt>
                <c:pt idx="11039">
                  <c:v>6</c:v>
                </c:pt>
                <c:pt idx="11040">
                  <c:v>6</c:v>
                </c:pt>
                <c:pt idx="11041">
                  <c:v>6</c:v>
                </c:pt>
                <c:pt idx="11042">
                  <c:v>6</c:v>
                </c:pt>
                <c:pt idx="11043">
                  <c:v>10</c:v>
                </c:pt>
                <c:pt idx="11044">
                  <c:v>10</c:v>
                </c:pt>
                <c:pt idx="11045">
                  <c:v>10</c:v>
                </c:pt>
                <c:pt idx="11046">
                  <c:v>10</c:v>
                </c:pt>
                <c:pt idx="11047">
                  <c:v>10</c:v>
                </c:pt>
                <c:pt idx="11048">
                  <c:v>10</c:v>
                </c:pt>
                <c:pt idx="11049">
                  <c:v>10</c:v>
                </c:pt>
                <c:pt idx="11050">
                  <c:v>10</c:v>
                </c:pt>
                <c:pt idx="11051">
                  <c:v>10</c:v>
                </c:pt>
                <c:pt idx="11052">
                  <c:v>10</c:v>
                </c:pt>
                <c:pt idx="11053">
                  <c:v>10</c:v>
                </c:pt>
                <c:pt idx="11054">
                  <c:v>10</c:v>
                </c:pt>
                <c:pt idx="11055">
                  <c:v>10</c:v>
                </c:pt>
                <c:pt idx="11056">
                  <c:v>10</c:v>
                </c:pt>
                <c:pt idx="11057">
                  <c:v>10</c:v>
                </c:pt>
                <c:pt idx="11058">
                  <c:v>10</c:v>
                </c:pt>
                <c:pt idx="11059">
                  <c:v>10</c:v>
                </c:pt>
                <c:pt idx="11060">
                  <c:v>10</c:v>
                </c:pt>
                <c:pt idx="11061">
                  <c:v>10</c:v>
                </c:pt>
                <c:pt idx="11062">
                  <c:v>10</c:v>
                </c:pt>
                <c:pt idx="11063">
                  <c:v>9</c:v>
                </c:pt>
                <c:pt idx="11064">
                  <c:v>9</c:v>
                </c:pt>
                <c:pt idx="11065">
                  <c:v>9</c:v>
                </c:pt>
                <c:pt idx="11066">
                  <c:v>9</c:v>
                </c:pt>
                <c:pt idx="11067">
                  <c:v>9</c:v>
                </c:pt>
                <c:pt idx="11068">
                  <c:v>9</c:v>
                </c:pt>
                <c:pt idx="11069">
                  <c:v>9</c:v>
                </c:pt>
                <c:pt idx="11070">
                  <c:v>9</c:v>
                </c:pt>
                <c:pt idx="11071">
                  <c:v>9</c:v>
                </c:pt>
                <c:pt idx="11072">
                  <c:v>9</c:v>
                </c:pt>
                <c:pt idx="11073">
                  <c:v>8</c:v>
                </c:pt>
                <c:pt idx="11074">
                  <c:v>8</c:v>
                </c:pt>
                <c:pt idx="11075">
                  <c:v>8</c:v>
                </c:pt>
                <c:pt idx="11076">
                  <c:v>8</c:v>
                </c:pt>
                <c:pt idx="11077">
                  <c:v>8</c:v>
                </c:pt>
                <c:pt idx="11078">
                  <c:v>8</c:v>
                </c:pt>
                <c:pt idx="11079">
                  <c:v>8</c:v>
                </c:pt>
                <c:pt idx="11080">
                  <c:v>8</c:v>
                </c:pt>
                <c:pt idx="11081">
                  <c:v>8</c:v>
                </c:pt>
                <c:pt idx="11082">
                  <c:v>8</c:v>
                </c:pt>
                <c:pt idx="11083">
                  <c:v>7</c:v>
                </c:pt>
                <c:pt idx="11084">
                  <c:v>7</c:v>
                </c:pt>
                <c:pt idx="11085">
                  <c:v>7</c:v>
                </c:pt>
                <c:pt idx="11086">
                  <c:v>7</c:v>
                </c:pt>
                <c:pt idx="11087">
                  <c:v>7</c:v>
                </c:pt>
                <c:pt idx="11088">
                  <c:v>7</c:v>
                </c:pt>
                <c:pt idx="11089">
                  <c:v>7</c:v>
                </c:pt>
                <c:pt idx="11090">
                  <c:v>7</c:v>
                </c:pt>
                <c:pt idx="11091">
                  <c:v>7</c:v>
                </c:pt>
                <c:pt idx="11092">
                  <c:v>7</c:v>
                </c:pt>
                <c:pt idx="11093">
                  <c:v>5</c:v>
                </c:pt>
                <c:pt idx="11094">
                  <c:v>5</c:v>
                </c:pt>
                <c:pt idx="11095">
                  <c:v>5</c:v>
                </c:pt>
                <c:pt idx="11096">
                  <c:v>5</c:v>
                </c:pt>
                <c:pt idx="11097">
                  <c:v>5</c:v>
                </c:pt>
                <c:pt idx="11098">
                  <c:v>5</c:v>
                </c:pt>
                <c:pt idx="11099">
                  <c:v>5</c:v>
                </c:pt>
                <c:pt idx="11100">
                  <c:v>5</c:v>
                </c:pt>
                <c:pt idx="11101">
                  <c:v>5</c:v>
                </c:pt>
                <c:pt idx="11102">
                  <c:v>5</c:v>
                </c:pt>
                <c:pt idx="11103">
                  <c:v>3</c:v>
                </c:pt>
                <c:pt idx="11104">
                  <c:v>3</c:v>
                </c:pt>
                <c:pt idx="11105">
                  <c:v>3</c:v>
                </c:pt>
                <c:pt idx="11106">
                  <c:v>3</c:v>
                </c:pt>
                <c:pt idx="11107">
                  <c:v>3</c:v>
                </c:pt>
                <c:pt idx="11108">
                  <c:v>3</c:v>
                </c:pt>
                <c:pt idx="11109">
                  <c:v>3</c:v>
                </c:pt>
                <c:pt idx="11110">
                  <c:v>3</c:v>
                </c:pt>
                <c:pt idx="11111">
                  <c:v>3</c:v>
                </c:pt>
                <c:pt idx="11112">
                  <c:v>3</c:v>
                </c:pt>
                <c:pt idx="11113">
                  <c:v>1</c:v>
                </c:pt>
                <c:pt idx="11114">
                  <c:v>1</c:v>
                </c:pt>
                <c:pt idx="11115">
                  <c:v>1</c:v>
                </c:pt>
                <c:pt idx="11116">
                  <c:v>1</c:v>
                </c:pt>
                <c:pt idx="11117">
                  <c:v>1</c:v>
                </c:pt>
                <c:pt idx="11118">
                  <c:v>1</c:v>
                </c:pt>
                <c:pt idx="11119">
                  <c:v>1</c:v>
                </c:pt>
                <c:pt idx="11120">
                  <c:v>1</c:v>
                </c:pt>
                <c:pt idx="11121">
                  <c:v>1</c:v>
                </c:pt>
                <c:pt idx="11122">
                  <c:v>1</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0</c:v>
                </c:pt>
                <c:pt idx="11272">
                  <c:v>0</c:v>
                </c:pt>
                <c:pt idx="11273">
                  <c:v>3</c:v>
                </c:pt>
                <c:pt idx="11274">
                  <c:v>3</c:v>
                </c:pt>
                <c:pt idx="11275">
                  <c:v>3</c:v>
                </c:pt>
                <c:pt idx="11276">
                  <c:v>3</c:v>
                </c:pt>
                <c:pt idx="11277">
                  <c:v>3</c:v>
                </c:pt>
                <c:pt idx="11278">
                  <c:v>3</c:v>
                </c:pt>
                <c:pt idx="11279">
                  <c:v>3</c:v>
                </c:pt>
                <c:pt idx="11280">
                  <c:v>3</c:v>
                </c:pt>
                <c:pt idx="11281">
                  <c:v>3</c:v>
                </c:pt>
                <c:pt idx="11282">
                  <c:v>3</c:v>
                </c:pt>
                <c:pt idx="11283">
                  <c:v>8</c:v>
                </c:pt>
                <c:pt idx="11284">
                  <c:v>8</c:v>
                </c:pt>
                <c:pt idx="11285">
                  <c:v>8</c:v>
                </c:pt>
                <c:pt idx="11286">
                  <c:v>8</c:v>
                </c:pt>
                <c:pt idx="11287">
                  <c:v>8</c:v>
                </c:pt>
                <c:pt idx="11288">
                  <c:v>8</c:v>
                </c:pt>
                <c:pt idx="11289">
                  <c:v>8</c:v>
                </c:pt>
                <c:pt idx="11290">
                  <c:v>8</c:v>
                </c:pt>
                <c:pt idx="11291">
                  <c:v>8</c:v>
                </c:pt>
                <c:pt idx="11292">
                  <c:v>8</c:v>
                </c:pt>
                <c:pt idx="11293">
                  <c:v>10</c:v>
                </c:pt>
                <c:pt idx="11294">
                  <c:v>10</c:v>
                </c:pt>
                <c:pt idx="11295">
                  <c:v>10</c:v>
                </c:pt>
                <c:pt idx="11296">
                  <c:v>10</c:v>
                </c:pt>
                <c:pt idx="11297">
                  <c:v>10</c:v>
                </c:pt>
                <c:pt idx="11298">
                  <c:v>10</c:v>
                </c:pt>
                <c:pt idx="11299">
                  <c:v>10</c:v>
                </c:pt>
                <c:pt idx="11300">
                  <c:v>10</c:v>
                </c:pt>
                <c:pt idx="11301">
                  <c:v>10</c:v>
                </c:pt>
                <c:pt idx="11302">
                  <c:v>10</c:v>
                </c:pt>
                <c:pt idx="11303">
                  <c:v>11</c:v>
                </c:pt>
                <c:pt idx="11304">
                  <c:v>11</c:v>
                </c:pt>
                <c:pt idx="11305">
                  <c:v>11</c:v>
                </c:pt>
                <c:pt idx="11306">
                  <c:v>11</c:v>
                </c:pt>
                <c:pt idx="11307">
                  <c:v>11</c:v>
                </c:pt>
                <c:pt idx="11308">
                  <c:v>11</c:v>
                </c:pt>
                <c:pt idx="11309">
                  <c:v>11</c:v>
                </c:pt>
                <c:pt idx="11310">
                  <c:v>11</c:v>
                </c:pt>
                <c:pt idx="11311">
                  <c:v>11</c:v>
                </c:pt>
                <c:pt idx="11312">
                  <c:v>11</c:v>
                </c:pt>
                <c:pt idx="11313">
                  <c:v>11</c:v>
                </c:pt>
                <c:pt idx="11314">
                  <c:v>11</c:v>
                </c:pt>
                <c:pt idx="11315">
                  <c:v>11</c:v>
                </c:pt>
                <c:pt idx="11316">
                  <c:v>11</c:v>
                </c:pt>
                <c:pt idx="11317">
                  <c:v>11</c:v>
                </c:pt>
                <c:pt idx="11318">
                  <c:v>11</c:v>
                </c:pt>
                <c:pt idx="11319">
                  <c:v>11</c:v>
                </c:pt>
                <c:pt idx="11320">
                  <c:v>11</c:v>
                </c:pt>
                <c:pt idx="11321">
                  <c:v>11</c:v>
                </c:pt>
                <c:pt idx="11322">
                  <c:v>11</c:v>
                </c:pt>
                <c:pt idx="11323">
                  <c:v>12</c:v>
                </c:pt>
                <c:pt idx="11324">
                  <c:v>12</c:v>
                </c:pt>
                <c:pt idx="11325">
                  <c:v>12</c:v>
                </c:pt>
                <c:pt idx="11326">
                  <c:v>12</c:v>
                </c:pt>
                <c:pt idx="11327">
                  <c:v>12</c:v>
                </c:pt>
                <c:pt idx="11328">
                  <c:v>12</c:v>
                </c:pt>
                <c:pt idx="11329">
                  <c:v>12</c:v>
                </c:pt>
                <c:pt idx="11330">
                  <c:v>12</c:v>
                </c:pt>
                <c:pt idx="11331">
                  <c:v>12</c:v>
                </c:pt>
                <c:pt idx="11332">
                  <c:v>12</c:v>
                </c:pt>
                <c:pt idx="11333">
                  <c:v>12</c:v>
                </c:pt>
                <c:pt idx="11334">
                  <c:v>12</c:v>
                </c:pt>
                <c:pt idx="11335">
                  <c:v>12</c:v>
                </c:pt>
                <c:pt idx="11336">
                  <c:v>12</c:v>
                </c:pt>
                <c:pt idx="11337">
                  <c:v>12</c:v>
                </c:pt>
                <c:pt idx="11338">
                  <c:v>12</c:v>
                </c:pt>
                <c:pt idx="11339">
                  <c:v>12</c:v>
                </c:pt>
                <c:pt idx="11340">
                  <c:v>12</c:v>
                </c:pt>
                <c:pt idx="11341">
                  <c:v>12</c:v>
                </c:pt>
                <c:pt idx="11342">
                  <c:v>12</c:v>
                </c:pt>
                <c:pt idx="11343">
                  <c:v>13</c:v>
                </c:pt>
                <c:pt idx="11344">
                  <c:v>13</c:v>
                </c:pt>
                <c:pt idx="11345">
                  <c:v>13</c:v>
                </c:pt>
                <c:pt idx="11346">
                  <c:v>13</c:v>
                </c:pt>
                <c:pt idx="11347">
                  <c:v>13</c:v>
                </c:pt>
                <c:pt idx="11348">
                  <c:v>13</c:v>
                </c:pt>
                <c:pt idx="11349">
                  <c:v>13</c:v>
                </c:pt>
                <c:pt idx="11350">
                  <c:v>13</c:v>
                </c:pt>
                <c:pt idx="11351">
                  <c:v>13</c:v>
                </c:pt>
                <c:pt idx="11352">
                  <c:v>13</c:v>
                </c:pt>
                <c:pt idx="11353">
                  <c:v>14</c:v>
                </c:pt>
                <c:pt idx="11354">
                  <c:v>14</c:v>
                </c:pt>
                <c:pt idx="11355">
                  <c:v>14</c:v>
                </c:pt>
                <c:pt idx="11356">
                  <c:v>14</c:v>
                </c:pt>
                <c:pt idx="11357">
                  <c:v>14</c:v>
                </c:pt>
                <c:pt idx="11358">
                  <c:v>14</c:v>
                </c:pt>
                <c:pt idx="11359">
                  <c:v>14</c:v>
                </c:pt>
                <c:pt idx="11360">
                  <c:v>14</c:v>
                </c:pt>
                <c:pt idx="11361">
                  <c:v>14</c:v>
                </c:pt>
                <c:pt idx="11362">
                  <c:v>14</c:v>
                </c:pt>
                <c:pt idx="11363">
                  <c:v>15</c:v>
                </c:pt>
                <c:pt idx="11364">
                  <c:v>15</c:v>
                </c:pt>
                <c:pt idx="11365">
                  <c:v>15</c:v>
                </c:pt>
                <c:pt idx="11366">
                  <c:v>15</c:v>
                </c:pt>
                <c:pt idx="11367">
                  <c:v>15</c:v>
                </c:pt>
                <c:pt idx="11368">
                  <c:v>15</c:v>
                </c:pt>
                <c:pt idx="11369">
                  <c:v>15</c:v>
                </c:pt>
                <c:pt idx="11370">
                  <c:v>15</c:v>
                </c:pt>
                <c:pt idx="11371">
                  <c:v>15</c:v>
                </c:pt>
                <c:pt idx="11372">
                  <c:v>15</c:v>
                </c:pt>
                <c:pt idx="11373">
                  <c:v>14</c:v>
                </c:pt>
                <c:pt idx="11374">
                  <c:v>14</c:v>
                </c:pt>
                <c:pt idx="11375">
                  <c:v>14</c:v>
                </c:pt>
                <c:pt idx="11376">
                  <c:v>14</c:v>
                </c:pt>
                <c:pt idx="11377">
                  <c:v>14</c:v>
                </c:pt>
                <c:pt idx="11378">
                  <c:v>14</c:v>
                </c:pt>
                <c:pt idx="11379">
                  <c:v>14</c:v>
                </c:pt>
                <c:pt idx="11380">
                  <c:v>14</c:v>
                </c:pt>
                <c:pt idx="11381">
                  <c:v>14</c:v>
                </c:pt>
                <c:pt idx="11382">
                  <c:v>14</c:v>
                </c:pt>
                <c:pt idx="11383">
                  <c:v>13</c:v>
                </c:pt>
                <c:pt idx="11384">
                  <c:v>13</c:v>
                </c:pt>
                <c:pt idx="11385">
                  <c:v>13</c:v>
                </c:pt>
                <c:pt idx="11386">
                  <c:v>13</c:v>
                </c:pt>
                <c:pt idx="11387">
                  <c:v>13</c:v>
                </c:pt>
                <c:pt idx="11388">
                  <c:v>13</c:v>
                </c:pt>
                <c:pt idx="11389">
                  <c:v>13</c:v>
                </c:pt>
                <c:pt idx="11390">
                  <c:v>13</c:v>
                </c:pt>
                <c:pt idx="11391">
                  <c:v>13</c:v>
                </c:pt>
                <c:pt idx="11392">
                  <c:v>13</c:v>
                </c:pt>
                <c:pt idx="11393">
                  <c:v>10</c:v>
                </c:pt>
                <c:pt idx="11394">
                  <c:v>10</c:v>
                </c:pt>
                <c:pt idx="11395">
                  <c:v>10</c:v>
                </c:pt>
                <c:pt idx="11396">
                  <c:v>10</c:v>
                </c:pt>
                <c:pt idx="11397">
                  <c:v>10</c:v>
                </c:pt>
                <c:pt idx="11398">
                  <c:v>10</c:v>
                </c:pt>
                <c:pt idx="11399">
                  <c:v>10</c:v>
                </c:pt>
                <c:pt idx="11400">
                  <c:v>10</c:v>
                </c:pt>
                <c:pt idx="11401">
                  <c:v>10</c:v>
                </c:pt>
                <c:pt idx="11402">
                  <c:v>10</c:v>
                </c:pt>
                <c:pt idx="11403">
                  <c:v>6</c:v>
                </c:pt>
                <c:pt idx="11404">
                  <c:v>6</c:v>
                </c:pt>
                <c:pt idx="11405">
                  <c:v>6</c:v>
                </c:pt>
                <c:pt idx="11406">
                  <c:v>6</c:v>
                </c:pt>
                <c:pt idx="11407">
                  <c:v>6</c:v>
                </c:pt>
                <c:pt idx="11408">
                  <c:v>6</c:v>
                </c:pt>
                <c:pt idx="11409">
                  <c:v>6</c:v>
                </c:pt>
                <c:pt idx="11410">
                  <c:v>6</c:v>
                </c:pt>
                <c:pt idx="11411">
                  <c:v>6</c:v>
                </c:pt>
                <c:pt idx="11412">
                  <c:v>6</c:v>
                </c:pt>
                <c:pt idx="11413">
                  <c:v>3</c:v>
                </c:pt>
                <c:pt idx="11414">
                  <c:v>3</c:v>
                </c:pt>
                <c:pt idx="11415">
                  <c:v>3</c:v>
                </c:pt>
                <c:pt idx="11416">
                  <c:v>3</c:v>
                </c:pt>
                <c:pt idx="11417">
                  <c:v>3</c:v>
                </c:pt>
                <c:pt idx="11418">
                  <c:v>3</c:v>
                </c:pt>
                <c:pt idx="11419">
                  <c:v>3</c:v>
                </c:pt>
                <c:pt idx="11420">
                  <c:v>3</c:v>
                </c:pt>
                <c:pt idx="11421">
                  <c:v>3</c:v>
                </c:pt>
                <c:pt idx="11422">
                  <c:v>3</c:v>
                </c:pt>
                <c:pt idx="11423">
                  <c:v>1</c:v>
                </c:pt>
                <c:pt idx="11424">
                  <c:v>1</c:v>
                </c:pt>
                <c:pt idx="11425">
                  <c:v>1</c:v>
                </c:pt>
                <c:pt idx="11426">
                  <c:v>1</c:v>
                </c:pt>
                <c:pt idx="11427">
                  <c:v>1</c:v>
                </c:pt>
                <c:pt idx="11428">
                  <c:v>1</c:v>
                </c:pt>
                <c:pt idx="11429">
                  <c:v>1</c:v>
                </c:pt>
                <c:pt idx="11430">
                  <c:v>1</c:v>
                </c:pt>
                <c:pt idx="11431">
                  <c:v>1</c:v>
                </c:pt>
                <c:pt idx="11432">
                  <c:v>1</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0</c:v>
                </c:pt>
                <c:pt idx="11446">
                  <c:v>0</c:v>
                </c:pt>
                <c:pt idx="11447">
                  <c:v>0</c:v>
                </c:pt>
                <c:pt idx="11448">
                  <c:v>0</c:v>
                </c:pt>
                <c:pt idx="11449">
                  <c:v>0</c:v>
                </c:pt>
                <c:pt idx="11450">
                  <c:v>0</c:v>
                </c:pt>
                <c:pt idx="11451">
                  <c:v>0</c:v>
                </c:pt>
                <c:pt idx="11452">
                  <c:v>0</c:v>
                </c:pt>
                <c:pt idx="11453">
                  <c:v>3</c:v>
                </c:pt>
                <c:pt idx="11454">
                  <c:v>3</c:v>
                </c:pt>
                <c:pt idx="11455">
                  <c:v>3</c:v>
                </c:pt>
                <c:pt idx="11456">
                  <c:v>3</c:v>
                </c:pt>
                <c:pt idx="11457">
                  <c:v>3</c:v>
                </c:pt>
                <c:pt idx="11458">
                  <c:v>3</c:v>
                </c:pt>
                <c:pt idx="11459">
                  <c:v>3</c:v>
                </c:pt>
                <c:pt idx="11460">
                  <c:v>3</c:v>
                </c:pt>
                <c:pt idx="11461">
                  <c:v>3</c:v>
                </c:pt>
                <c:pt idx="11462">
                  <c:v>3</c:v>
                </c:pt>
                <c:pt idx="11463">
                  <c:v>8</c:v>
                </c:pt>
                <c:pt idx="11464">
                  <c:v>8</c:v>
                </c:pt>
                <c:pt idx="11465">
                  <c:v>8</c:v>
                </c:pt>
                <c:pt idx="11466">
                  <c:v>8</c:v>
                </c:pt>
                <c:pt idx="11467">
                  <c:v>8</c:v>
                </c:pt>
                <c:pt idx="11468">
                  <c:v>8</c:v>
                </c:pt>
                <c:pt idx="11469">
                  <c:v>8</c:v>
                </c:pt>
                <c:pt idx="11470">
                  <c:v>8</c:v>
                </c:pt>
                <c:pt idx="11471">
                  <c:v>8</c:v>
                </c:pt>
                <c:pt idx="11472">
                  <c:v>8</c:v>
                </c:pt>
                <c:pt idx="11473">
                  <c:v>9</c:v>
                </c:pt>
                <c:pt idx="11474">
                  <c:v>9</c:v>
                </c:pt>
                <c:pt idx="11475">
                  <c:v>9</c:v>
                </c:pt>
                <c:pt idx="11476">
                  <c:v>9</c:v>
                </c:pt>
                <c:pt idx="11477">
                  <c:v>9</c:v>
                </c:pt>
                <c:pt idx="11478">
                  <c:v>9</c:v>
                </c:pt>
                <c:pt idx="11479">
                  <c:v>9</c:v>
                </c:pt>
                <c:pt idx="11480">
                  <c:v>9</c:v>
                </c:pt>
                <c:pt idx="11481">
                  <c:v>9</c:v>
                </c:pt>
                <c:pt idx="11482">
                  <c:v>9</c:v>
                </c:pt>
                <c:pt idx="11483">
                  <c:v>8</c:v>
                </c:pt>
                <c:pt idx="11484">
                  <c:v>8</c:v>
                </c:pt>
                <c:pt idx="11485">
                  <c:v>8</c:v>
                </c:pt>
                <c:pt idx="11486">
                  <c:v>8</c:v>
                </c:pt>
                <c:pt idx="11487">
                  <c:v>8</c:v>
                </c:pt>
                <c:pt idx="11488">
                  <c:v>8</c:v>
                </c:pt>
                <c:pt idx="11489">
                  <c:v>8</c:v>
                </c:pt>
                <c:pt idx="11490">
                  <c:v>8</c:v>
                </c:pt>
                <c:pt idx="11491">
                  <c:v>8</c:v>
                </c:pt>
                <c:pt idx="11492">
                  <c:v>8</c:v>
                </c:pt>
                <c:pt idx="11493">
                  <c:v>7</c:v>
                </c:pt>
                <c:pt idx="11494">
                  <c:v>7</c:v>
                </c:pt>
                <c:pt idx="11495">
                  <c:v>7</c:v>
                </c:pt>
                <c:pt idx="11496">
                  <c:v>7</c:v>
                </c:pt>
                <c:pt idx="11497">
                  <c:v>7</c:v>
                </c:pt>
                <c:pt idx="11498">
                  <c:v>7</c:v>
                </c:pt>
                <c:pt idx="11499">
                  <c:v>7</c:v>
                </c:pt>
                <c:pt idx="11500">
                  <c:v>7</c:v>
                </c:pt>
                <c:pt idx="11501">
                  <c:v>7</c:v>
                </c:pt>
                <c:pt idx="11502">
                  <c:v>7</c:v>
                </c:pt>
                <c:pt idx="11503">
                  <c:v>7</c:v>
                </c:pt>
                <c:pt idx="11504">
                  <c:v>7</c:v>
                </c:pt>
                <c:pt idx="11505">
                  <c:v>7</c:v>
                </c:pt>
                <c:pt idx="11506">
                  <c:v>7</c:v>
                </c:pt>
                <c:pt idx="11507">
                  <c:v>7</c:v>
                </c:pt>
                <c:pt idx="11508">
                  <c:v>7</c:v>
                </c:pt>
                <c:pt idx="11509">
                  <c:v>7</c:v>
                </c:pt>
                <c:pt idx="11510">
                  <c:v>7</c:v>
                </c:pt>
                <c:pt idx="11511">
                  <c:v>7</c:v>
                </c:pt>
                <c:pt idx="11512">
                  <c:v>7</c:v>
                </c:pt>
                <c:pt idx="11513">
                  <c:v>7</c:v>
                </c:pt>
                <c:pt idx="11514">
                  <c:v>7</c:v>
                </c:pt>
                <c:pt idx="11515">
                  <c:v>7</c:v>
                </c:pt>
                <c:pt idx="11516">
                  <c:v>7</c:v>
                </c:pt>
                <c:pt idx="11517">
                  <c:v>7</c:v>
                </c:pt>
                <c:pt idx="11518">
                  <c:v>7</c:v>
                </c:pt>
                <c:pt idx="11519">
                  <c:v>7</c:v>
                </c:pt>
                <c:pt idx="11520">
                  <c:v>7</c:v>
                </c:pt>
                <c:pt idx="11521">
                  <c:v>7</c:v>
                </c:pt>
                <c:pt idx="11522">
                  <c:v>7</c:v>
                </c:pt>
                <c:pt idx="11523">
                  <c:v>8</c:v>
                </c:pt>
                <c:pt idx="11524">
                  <c:v>8</c:v>
                </c:pt>
                <c:pt idx="11525">
                  <c:v>8</c:v>
                </c:pt>
                <c:pt idx="11526">
                  <c:v>8</c:v>
                </c:pt>
                <c:pt idx="11527">
                  <c:v>8</c:v>
                </c:pt>
                <c:pt idx="11528">
                  <c:v>8</c:v>
                </c:pt>
                <c:pt idx="11529">
                  <c:v>8</c:v>
                </c:pt>
                <c:pt idx="11530">
                  <c:v>8</c:v>
                </c:pt>
                <c:pt idx="11531">
                  <c:v>8</c:v>
                </c:pt>
                <c:pt idx="11532">
                  <c:v>8</c:v>
                </c:pt>
                <c:pt idx="11533">
                  <c:v>9</c:v>
                </c:pt>
                <c:pt idx="11534">
                  <c:v>9</c:v>
                </c:pt>
                <c:pt idx="11535">
                  <c:v>9</c:v>
                </c:pt>
                <c:pt idx="11536">
                  <c:v>9</c:v>
                </c:pt>
                <c:pt idx="11537">
                  <c:v>9</c:v>
                </c:pt>
                <c:pt idx="11538">
                  <c:v>9</c:v>
                </c:pt>
                <c:pt idx="11539">
                  <c:v>9</c:v>
                </c:pt>
                <c:pt idx="11540">
                  <c:v>9</c:v>
                </c:pt>
                <c:pt idx="11541">
                  <c:v>9</c:v>
                </c:pt>
                <c:pt idx="11542">
                  <c:v>9</c:v>
                </c:pt>
                <c:pt idx="11543">
                  <c:v>10</c:v>
                </c:pt>
                <c:pt idx="11544">
                  <c:v>10</c:v>
                </c:pt>
                <c:pt idx="11545">
                  <c:v>10</c:v>
                </c:pt>
                <c:pt idx="11546">
                  <c:v>10</c:v>
                </c:pt>
                <c:pt idx="11547">
                  <c:v>10</c:v>
                </c:pt>
                <c:pt idx="11548">
                  <c:v>10</c:v>
                </c:pt>
                <c:pt idx="11549">
                  <c:v>10</c:v>
                </c:pt>
                <c:pt idx="11550">
                  <c:v>10</c:v>
                </c:pt>
                <c:pt idx="11551">
                  <c:v>10</c:v>
                </c:pt>
                <c:pt idx="11552">
                  <c:v>10</c:v>
                </c:pt>
                <c:pt idx="11553">
                  <c:v>10</c:v>
                </c:pt>
                <c:pt idx="11554">
                  <c:v>10</c:v>
                </c:pt>
                <c:pt idx="11555">
                  <c:v>10</c:v>
                </c:pt>
                <c:pt idx="11556">
                  <c:v>10</c:v>
                </c:pt>
                <c:pt idx="11557">
                  <c:v>10</c:v>
                </c:pt>
                <c:pt idx="11558">
                  <c:v>10</c:v>
                </c:pt>
                <c:pt idx="11559">
                  <c:v>10</c:v>
                </c:pt>
                <c:pt idx="11560">
                  <c:v>10</c:v>
                </c:pt>
                <c:pt idx="11561">
                  <c:v>10</c:v>
                </c:pt>
                <c:pt idx="11562">
                  <c:v>10</c:v>
                </c:pt>
                <c:pt idx="11563">
                  <c:v>10</c:v>
                </c:pt>
                <c:pt idx="11564">
                  <c:v>10</c:v>
                </c:pt>
                <c:pt idx="11565">
                  <c:v>10</c:v>
                </c:pt>
                <c:pt idx="11566">
                  <c:v>10</c:v>
                </c:pt>
                <c:pt idx="11567">
                  <c:v>10</c:v>
                </c:pt>
                <c:pt idx="11568">
                  <c:v>10</c:v>
                </c:pt>
                <c:pt idx="11569">
                  <c:v>10</c:v>
                </c:pt>
                <c:pt idx="11570">
                  <c:v>10</c:v>
                </c:pt>
                <c:pt idx="11571">
                  <c:v>10</c:v>
                </c:pt>
                <c:pt idx="11572">
                  <c:v>10</c:v>
                </c:pt>
                <c:pt idx="11573">
                  <c:v>10</c:v>
                </c:pt>
                <c:pt idx="11574">
                  <c:v>10</c:v>
                </c:pt>
                <c:pt idx="11575">
                  <c:v>10</c:v>
                </c:pt>
                <c:pt idx="11576">
                  <c:v>10</c:v>
                </c:pt>
                <c:pt idx="11577">
                  <c:v>10</c:v>
                </c:pt>
                <c:pt idx="11578">
                  <c:v>10</c:v>
                </c:pt>
                <c:pt idx="11579">
                  <c:v>10</c:v>
                </c:pt>
                <c:pt idx="11580">
                  <c:v>10</c:v>
                </c:pt>
                <c:pt idx="11581">
                  <c:v>10</c:v>
                </c:pt>
                <c:pt idx="11582">
                  <c:v>10</c:v>
                </c:pt>
                <c:pt idx="11583">
                  <c:v>8</c:v>
                </c:pt>
                <c:pt idx="11584">
                  <c:v>8</c:v>
                </c:pt>
                <c:pt idx="11585">
                  <c:v>8</c:v>
                </c:pt>
                <c:pt idx="11586">
                  <c:v>8</c:v>
                </c:pt>
                <c:pt idx="11587">
                  <c:v>8</c:v>
                </c:pt>
                <c:pt idx="11588">
                  <c:v>8</c:v>
                </c:pt>
                <c:pt idx="11589">
                  <c:v>8</c:v>
                </c:pt>
                <c:pt idx="11590">
                  <c:v>8</c:v>
                </c:pt>
                <c:pt idx="11591">
                  <c:v>8</c:v>
                </c:pt>
                <c:pt idx="11592">
                  <c:v>8</c:v>
                </c:pt>
                <c:pt idx="11593">
                  <c:v>8</c:v>
                </c:pt>
                <c:pt idx="11594">
                  <c:v>8</c:v>
                </c:pt>
                <c:pt idx="11595">
                  <c:v>8</c:v>
                </c:pt>
                <c:pt idx="11596">
                  <c:v>8</c:v>
                </c:pt>
                <c:pt idx="11597">
                  <c:v>8</c:v>
                </c:pt>
                <c:pt idx="11598">
                  <c:v>8</c:v>
                </c:pt>
                <c:pt idx="11599">
                  <c:v>8</c:v>
                </c:pt>
                <c:pt idx="11600">
                  <c:v>8</c:v>
                </c:pt>
                <c:pt idx="11601">
                  <c:v>8</c:v>
                </c:pt>
                <c:pt idx="11602">
                  <c:v>8</c:v>
                </c:pt>
                <c:pt idx="11603">
                  <c:v>8</c:v>
                </c:pt>
                <c:pt idx="11604">
                  <c:v>8</c:v>
                </c:pt>
                <c:pt idx="11605">
                  <c:v>8</c:v>
                </c:pt>
                <c:pt idx="11606">
                  <c:v>8</c:v>
                </c:pt>
                <c:pt idx="11607">
                  <c:v>8</c:v>
                </c:pt>
                <c:pt idx="11608">
                  <c:v>8</c:v>
                </c:pt>
                <c:pt idx="11609">
                  <c:v>8</c:v>
                </c:pt>
                <c:pt idx="11610">
                  <c:v>8</c:v>
                </c:pt>
                <c:pt idx="11611">
                  <c:v>8</c:v>
                </c:pt>
                <c:pt idx="11612">
                  <c:v>8</c:v>
                </c:pt>
                <c:pt idx="11613">
                  <c:v>8</c:v>
                </c:pt>
                <c:pt idx="11614">
                  <c:v>8</c:v>
                </c:pt>
                <c:pt idx="11615">
                  <c:v>8</c:v>
                </c:pt>
                <c:pt idx="11616">
                  <c:v>8</c:v>
                </c:pt>
                <c:pt idx="11617">
                  <c:v>8</c:v>
                </c:pt>
                <c:pt idx="11618">
                  <c:v>8</c:v>
                </c:pt>
                <c:pt idx="11619">
                  <c:v>8</c:v>
                </c:pt>
                <c:pt idx="11620">
                  <c:v>8</c:v>
                </c:pt>
                <c:pt idx="11621">
                  <c:v>8</c:v>
                </c:pt>
                <c:pt idx="11622">
                  <c:v>8</c:v>
                </c:pt>
                <c:pt idx="11623">
                  <c:v>8</c:v>
                </c:pt>
                <c:pt idx="11624">
                  <c:v>8</c:v>
                </c:pt>
                <c:pt idx="11625">
                  <c:v>8</c:v>
                </c:pt>
                <c:pt idx="11626">
                  <c:v>8</c:v>
                </c:pt>
                <c:pt idx="11627">
                  <c:v>8</c:v>
                </c:pt>
                <c:pt idx="11628">
                  <c:v>8</c:v>
                </c:pt>
                <c:pt idx="11629">
                  <c:v>8</c:v>
                </c:pt>
                <c:pt idx="11630">
                  <c:v>8</c:v>
                </c:pt>
                <c:pt idx="11631">
                  <c:v>8</c:v>
                </c:pt>
                <c:pt idx="11632">
                  <c:v>8</c:v>
                </c:pt>
                <c:pt idx="11633">
                  <c:v>10</c:v>
                </c:pt>
                <c:pt idx="11634">
                  <c:v>10</c:v>
                </c:pt>
                <c:pt idx="11635">
                  <c:v>10</c:v>
                </c:pt>
                <c:pt idx="11636">
                  <c:v>10</c:v>
                </c:pt>
                <c:pt idx="11637">
                  <c:v>10</c:v>
                </c:pt>
                <c:pt idx="11638">
                  <c:v>10</c:v>
                </c:pt>
                <c:pt idx="11639">
                  <c:v>10</c:v>
                </c:pt>
                <c:pt idx="11640">
                  <c:v>10</c:v>
                </c:pt>
                <c:pt idx="11641">
                  <c:v>10</c:v>
                </c:pt>
                <c:pt idx="11642">
                  <c:v>10</c:v>
                </c:pt>
                <c:pt idx="11643">
                  <c:v>11</c:v>
                </c:pt>
                <c:pt idx="11644">
                  <c:v>11</c:v>
                </c:pt>
                <c:pt idx="11645">
                  <c:v>11</c:v>
                </c:pt>
                <c:pt idx="11646">
                  <c:v>11</c:v>
                </c:pt>
                <c:pt idx="11647">
                  <c:v>11</c:v>
                </c:pt>
                <c:pt idx="11648">
                  <c:v>11</c:v>
                </c:pt>
                <c:pt idx="11649">
                  <c:v>11</c:v>
                </c:pt>
                <c:pt idx="11650">
                  <c:v>11</c:v>
                </c:pt>
                <c:pt idx="11651">
                  <c:v>11</c:v>
                </c:pt>
                <c:pt idx="11652">
                  <c:v>11</c:v>
                </c:pt>
                <c:pt idx="11653">
                  <c:v>12</c:v>
                </c:pt>
                <c:pt idx="11654">
                  <c:v>12</c:v>
                </c:pt>
                <c:pt idx="11655">
                  <c:v>12</c:v>
                </c:pt>
                <c:pt idx="11656">
                  <c:v>12</c:v>
                </c:pt>
                <c:pt idx="11657">
                  <c:v>12</c:v>
                </c:pt>
                <c:pt idx="11658">
                  <c:v>12</c:v>
                </c:pt>
                <c:pt idx="11659">
                  <c:v>12</c:v>
                </c:pt>
                <c:pt idx="11660">
                  <c:v>12</c:v>
                </c:pt>
                <c:pt idx="11661">
                  <c:v>12</c:v>
                </c:pt>
                <c:pt idx="11662">
                  <c:v>12</c:v>
                </c:pt>
                <c:pt idx="11663">
                  <c:v>13</c:v>
                </c:pt>
                <c:pt idx="11664">
                  <c:v>13</c:v>
                </c:pt>
                <c:pt idx="11665">
                  <c:v>13</c:v>
                </c:pt>
                <c:pt idx="11666">
                  <c:v>13</c:v>
                </c:pt>
                <c:pt idx="11667">
                  <c:v>13</c:v>
                </c:pt>
                <c:pt idx="11668">
                  <c:v>13</c:v>
                </c:pt>
                <c:pt idx="11669">
                  <c:v>13</c:v>
                </c:pt>
                <c:pt idx="11670">
                  <c:v>13</c:v>
                </c:pt>
                <c:pt idx="11671">
                  <c:v>13</c:v>
                </c:pt>
                <c:pt idx="11672">
                  <c:v>13</c:v>
                </c:pt>
                <c:pt idx="11673">
                  <c:v>14</c:v>
                </c:pt>
                <c:pt idx="11674">
                  <c:v>14</c:v>
                </c:pt>
                <c:pt idx="11675">
                  <c:v>14</c:v>
                </c:pt>
                <c:pt idx="11676">
                  <c:v>14</c:v>
                </c:pt>
                <c:pt idx="11677">
                  <c:v>14</c:v>
                </c:pt>
                <c:pt idx="11678">
                  <c:v>14</c:v>
                </c:pt>
                <c:pt idx="11679">
                  <c:v>14</c:v>
                </c:pt>
                <c:pt idx="11680">
                  <c:v>14</c:v>
                </c:pt>
                <c:pt idx="11681">
                  <c:v>14</c:v>
                </c:pt>
                <c:pt idx="11682">
                  <c:v>14</c:v>
                </c:pt>
                <c:pt idx="11683">
                  <c:v>12</c:v>
                </c:pt>
                <c:pt idx="11684">
                  <c:v>12</c:v>
                </c:pt>
                <c:pt idx="11685">
                  <c:v>12</c:v>
                </c:pt>
                <c:pt idx="11686">
                  <c:v>12</c:v>
                </c:pt>
                <c:pt idx="11687">
                  <c:v>12</c:v>
                </c:pt>
                <c:pt idx="11688">
                  <c:v>12</c:v>
                </c:pt>
                <c:pt idx="11689">
                  <c:v>12</c:v>
                </c:pt>
                <c:pt idx="11690">
                  <c:v>12</c:v>
                </c:pt>
                <c:pt idx="11691">
                  <c:v>12</c:v>
                </c:pt>
                <c:pt idx="11692">
                  <c:v>12</c:v>
                </c:pt>
                <c:pt idx="11693">
                  <c:v>10</c:v>
                </c:pt>
                <c:pt idx="11694">
                  <c:v>10</c:v>
                </c:pt>
                <c:pt idx="11695">
                  <c:v>10</c:v>
                </c:pt>
                <c:pt idx="11696">
                  <c:v>10</c:v>
                </c:pt>
                <c:pt idx="11697">
                  <c:v>10</c:v>
                </c:pt>
                <c:pt idx="11698">
                  <c:v>10</c:v>
                </c:pt>
                <c:pt idx="11699">
                  <c:v>10</c:v>
                </c:pt>
                <c:pt idx="11700">
                  <c:v>10</c:v>
                </c:pt>
                <c:pt idx="11701">
                  <c:v>10</c:v>
                </c:pt>
                <c:pt idx="11702">
                  <c:v>10</c:v>
                </c:pt>
                <c:pt idx="11703">
                  <c:v>10</c:v>
                </c:pt>
                <c:pt idx="11704">
                  <c:v>10</c:v>
                </c:pt>
                <c:pt idx="11705">
                  <c:v>10</c:v>
                </c:pt>
                <c:pt idx="11706">
                  <c:v>10</c:v>
                </c:pt>
                <c:pt idx="11707">
                  <c:v>10</c:v>
                </c:pt>
                <c:pt idx="11708">
                  <c:v>10</c:v>
                </c:pt>
                <c:pt idx="11709">
                  <c:v>10</c:v>
                </c:pt>
                <c:pt idx="11710">
                  <c:v>10</c:v>
                </c:pt>
                <c:pt idx="11711">
                  <c:v>10</c:v>
                </c:pt>
                <c:pt idx="11712">
                  <c:v>10</c:v>
                </c:pt>
                <c:pt idx="11713">
                  <c:v>8</c:v>
                </c:pt>
                <c:pt idx="11714">
                  <c:v>8</c:v>
                </c:pt>
                <c:pt idx="11715">
                  <c:v>8</c:v>
                </c:pt>
                <c:pt idx="11716">
                  <c:v>8</c:v>
                </c:pt>
                <c:pt idx="11717">
                  <c:v>8</c:v>
                </c:pt>
                <c:pt idx="11718">
                  <c:v>8</c:v>
                </c:pt>
                <c:pt idx="11719">
                  <c:v>8</c:v>
                </c:pt>
                <c:pt idx="11720">
                  <c:v>8</c:v>
                </c:pt>
                <c:pt idx="11721">
                  <c:v>8</c:v>
                </c:pt>
                <c:pt idx="11722">
                  <c:v>8</c:v>
                </c:pt>
                <c:pt idx="11723">
                  <c:v>8</c:v>
                </c:pt>
                <c:pt idx="11724">
                  <c:v>8</c:v>
                </c:pt>
                <c:pt idx="11725">
                  <c:v>8</c:v>
                </c:pt>
                <c:pt idx="11726">
                  <c:v>8</c:v>
                </c:pt>
                <c:pt idx="11727">
                  <c:v>8</c:v>
                </c:pt>
                <c:pt idx="11728">
                  <c:v>8</c:v>
                </c:pt>
                <c:pt idx="11729">
                  <c:v>8</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8</c:v>
                </c:pt>
                <c:pt idx="11767">
                  <c:v>8</c:v>
                </c:pt>
                <c:pt idx="11768">
                  <c:v>8</c:v>
                </c:pt>
                <c:pt idx="11769">
                  <c:v>8</c:v>
                </c:pt>
                <c:pt idx="11770">
                  <c:v>8</c:v>
                </c:pt>
                <c:pt idx="11771">
                  <c:v>8</c:v>
                </c:pt>
                <c:pt idx="11772">
                  <c:v>8</c:v>
                </c:pt>
                <c:pt idx="11773">
                  <c:v>10</c:v>
                </c:pt>
                <c:pt idx="11774">
                  <c:v>10</c:v>
                </c:pt>
                <c:pt idx="11775">
                  <c:v>10</c:v>
                </c:pt>
                <c:pt idx="11776">
                  <c:v>10</c:v>
                </c:pt>
                <c:pt idx="11777">
                  <c:v>10</c:v>
                </c:pt>
                <c:pt idx="11778">
                  <c:v>10</c:v>
                </c:pt>
                <c:pt idx="11779">
                  <c:v>10</c:v>
                </c:pt>
                <c:pt idx="11780">
                  <c:v>10</c:v>
                </c:pt>
                <c:pt idx="11781">
                  <c:v>10</c:v>
                </c:pt>
                <c:pt idx="11782">
                  <c:v>10</c:v>
                </c:pt>
                <c:pt idx="11783">
                  <c:v>9</c:v>
                </c:pt>
                <c:pt idx="11784">
                  <c:v>9</c:v>
                </c:pt>
                <c:pt idx="11785">
                  <c:v>9</c:v>
                </c:pt>
                <c:pt idx="11786">
                  <c:v>9</c:v>
                </c:pt>
                <c:pt idx="11787">
                  <c:v>9</c:v>
                </c:pt>
                <c:pt idx="11788">
                  <c:v>9</c:v>
                </c:pt>
                <c:pt idx="11789">
                  <c:v>9</c:v>
                </c:pt>
                <c:pt idx="11790">
                  <c:v>9</c:v>
                </c:pt>
                <c:pt idx="11791">
                  <c:v>9</c:v>
                </c:pt>
                <c:pt idx="11792">
                  <c:v>9</c:v>
                </c:pt>
                <c:pt idx="11793">
                  <c:v>9</c:v>
                </c:pt>
                <c:pt idx="11794">
                  <c:v>9</c:v>
                </c:pt>
                <c:pt idx="11795">
                  <c:v>9</c:v>
                </c:pt>
                <c:pt idx="11796">
                  <c:v>9</c:v>
                </c:pt>
                <c:pt idx="11797">
                  <c:v>9</c:v>
                </c:pt>
                <c:pt idx="11798">
                  <c:v>9</c:v>
                </c:pt>
                <c:pt idx="11799">
                  <c:v>9</c:v>
                </c:pt>
                <c:pt idx="11800">
                  <c:v>9</c:v>
                </c:pt>
                <c:pt idx="11801">
                  <c:v>9</c:v>
                </c:pt>
                <c:pt idx="11802">
                  <c:v>9</c:v>
                </c:pt>
                <c:pt idx="11803">
                  <c:v>9</c:v>
                </c:pt>
                <c:pt idx="11804">
                  <c:v>9</c:v>
                </c:pt>
                <c:pt idx="11805">
                  <c:v>9</c:v>
                </c:pt>
                <c:pt idx="11806">
                  <c:v>9</c:v>
                </c:pt>
                <c:pt idx="11807">
                  <c:v>9</c:v>
                </c:pt>
                <c:pt idx="11808">
                  <c:v>9</c:v>
                </c:pt>
                <c:pt idx="11809">
                  <c:v>9</c:v>
                </c:pt>
                <c:pt idx="11810">
                  <c:v>9</c:v>
                </c:pt>
                <c:pt idx="11811">
                  <c:v>9</c:v>
                </c:pt>
                <c:pt idx="11812">
                  <c:v>9</c:v>
                </c:pt>
                <c:pt idx="11813">
                  <c:v>8</c:v>
                </c:pt>
                <c:pt idx="11814">
                  <c:v>8</c:v>
                </c:pt>
                <c:pt idx="11815">
                  <c:v>8</c:v>
                </c:pt>
                <c:pt idx="11816">
                  <c:v>8</c:v>
                </c:pt>
                <c:pt idx="11817">
                  <c:v>8</c:v>
                </c:pt>
                <c:pt idx="11818">
                  <c:v>8</c:v>
                </c:pt>
                <c:pt idx="11819">
                  <c:v>8</c:v>
                </c:pt>
                <c:pt idx="11820">
                  <c:v>8</c:v>
                </c:pt>
                <c:pt idx="11821">
                  <c:v>8</c:v>
                </c:pt>
                <c:pt idx="11822">
                  <c:v>8</c:v>
                </c:pt>
                <c:pt idx="11823">
                  <c:v>7</c:v>
                </c:pt>
                <c:pt idx="11824">
                  <c:v>7</c:v>
                </c:pt>
                <c:pt idx="11825">
                  <c:v>7</c:v>
                </c:pt>
                <c:pt idx="11826">
                  <c:v>7</c:v>
                </c:pt>
                <c:pt idx="11827">
                  <c:v>7</c:v>
                </c:pt>
                <c:pt idx="11828">
                  <c:v>7</c:v>
                </c:pt>
                <c:pt idx="11829">
                  <c:v>7</c:v>
                </c:pt>
                <c:pt idx="11830">
                  <c:v>7</c:v>
                </c:pt>
                <c:pt idx="11831">
                  <c:v>7</c:v>
                </c:pt>
                <c:pt idx="11832">
                  <c:v>7</c:v>
                </c:pt>
                <c:pt idx="11833">
                  <c:v>7</c:v>
                </c:pt>
                <c:pt idx="11834">
                  <c:v>7</c:v>
                </c:pt>
                <c:pt idx="11835">
                  <c:v>7</c:v>
                </c:pt>
                <c:pt idx="11836">
                  <c:v>7</c:v>
                </c:pt>
                <c:pt idx="11837">
                  <c:v>7</c:v>
                </c:pt>
                <c:pt idx="11838">
                  <c:v>7</c:v>
                </c:pt>
                <c:pt idx="11839">
                  <c:v>7</c:v>
                </c:pt>
                <c:pt idx="11840">
                  <c:v>7</c:v>
                </c:pt>
                <c:pt idx="11841">
                  <c:v>7</c:v>
                </c:pt>
                <c:pt idx="11842">
                  <c:v>7</c:v>
                </c:pt>
                <c:pt idx="11843">
                  <c:v>8</c:v>
                </c:pt>
                <c:pt idx="11844">
                  <c:v>8</c:v>
                </c:pt>
                <c:pt idx="11845">
                  <c:v>8</c:v>
                </c:pt>
                <c:pt idx="11846">
                  <c:v>8</c:v>
                </c:pt>
                <c:pt idx="11847">
                  <c:v>8</c:v>
                </c:pt>
                <c:pt idx="11848">
                  <c:v>8</c:v>
                </c:pt>
                <c:pt idx="11849">
                  <c:v>8</c:v>
                </c:pt>
                <c:pt idx="11850">
                  <c:v>8</c:v>
                </c:pt>
                <c:pt idx="11851">
                  <c:v>8</c:v>
                </c:pt>
                <c:pt idx="11852">
                  <c:v>8</c:v>
                </c:pt>
                <c:pt idx="11853">
                  <c:v>8</c:v>
                </c:pt>
                <c:pt idx="11854">
                  <c:v>8</c:v>
                </c:pt>
                <c:pt idx="11855">
                  <c:v>8</c:v>
                </c:pt>
                <c:pt idx="11856">
                  <c:v>8</c:v>
                </c:pt>
                <c:pt idx="11857">
                  <c:v>8</c:v>
                </c:pt>
                <c:pt idx="11858">
                  <c:v>8</c:v>
                </c:pt>
                <c:pt idx="11859">
                  <c:v>8</c:v>
                </c:pt>
                <c:pt idx="11860">
                  <c:v>8</c:v>
                </c:pt>
                <c:pt idx="11861">
                  <c:v>8</c:v>
                </c:pt>
                <c:pt idx="11862">
                  <c:v>8</c:v>
                </c:pt>
                <c:pt idx="11863">
                  <c:v>7</c:v>
                </c:pt>
                <c:pt idx="11864">
                  <c:v>7</c:v>
                </c:pt>
                <c:pt idx="11865">
                  <c:v>7</c:v>
                </c:pt>
                <c:pt idx="11866">
                  <c:v>7</c:v>
                </c:pt>
                <c:pt idx="11867">
                  <c:v>7</c:v>
                </c:pt>
                <c:pt idx="11868">
                  <c:v>7</c:v>
                </c:pt>
                <c:pt idx="11869">
                  <c:v>7</c:v>
                </c:pt>
                <c:pt idx="11870">
                  <c:v>7</c:v>
                </c:pt>
                <c:pt idx="11871">
                  <c:v>7</c:v>
                </c:pt>
                <c:pt idx="11872">
                  <c:v>7</c:v>
                </c:pt>
                <c:pt idx="11873">
                  <c:v>5</c:v>
                </c:pt>
                <c:pt idx="11874">
                  <c:v>5</c:v>
                </c:pt>
                <c:pt idx="11875">
                  <c:v>5</c:v>
                </c:pt>
                <c:pt idx="11876">
                  <c:v>5</c:v>
                </c:pt>
                <c:pt idx="11877">
                  <c:v>5</c:v>
                </c:pt>
                <c:pt idx="11878">
                  <c:v>5</c:v>
                </c:pt>
                <c:pt idx="11879">
                  <c:v>5</c:v>
                </c:pt>
                <c:pt idx="11880">
                  <c:v>5</c:v>
                </c:pt>
                <c:pt idx="11881">
                  <c:v>5</c:v>
                </c:pt>
                <c:pt idx="11882">
                  <c:v>5</c:v>
                </c:pt>
                <c:pt idx="11883">
                  <c:v>4</c:v>
                </c:pt>
                <c:pt idx="11884">
                  <c:v>4</c:v>
                </c:pt>
                <c:pt idx="11885">
                  <c:v>4</c:v>
                </c:pt>
                <c:pt idx="11886">
                  <c:v>4</c:v>
                </c:pt>
                <c:pt idx="11887">
                  <c:v>4</c:v>
                </c:pt>
                <c:pt idx="11888">
                  <c:v>4</c:v>
                </c:pt>
                <c:pt idx="11889">
                  <c:v>4</c:v>
                </c:pt>
                <c:pt idx="11890">
                  <c:v>4</c:v>
                </c:pt>
                <c:pt idx="11891">
                  <c:v>4</c:v>
                </c:pt>
                <c:pt idx="11892">
                  <c:v>4</c:v>
                </c:pt>
                <c:pt idx="11893">
                  <c:v>4</c:v>
                </c:pt>
                <c:pt idx="11894">
                  <c:v>4</c:v>
                </c:pt>
                <c:pt idx="11895">
                  <c:v>4</c:v>
                </c:pt>
                <c:pt idx="11896">
                  <c:v>4</c:v>
                </c:pt>
                <c:pt idx="11897">
                  <c:v>4</c:v>
                </c:pt>
                <c:pt idx="11898">
                  <c:v>4</c:v>
                </c:pt>
                <c:pt idx="11899">
                  <c:v>4</c:v>
                </c:pt>
                <c:pt idx="11900">
                  <c:v>4</c:v>
                </c:pt>
                <c:pt idx="11901">
                  <c:v>4</c:v>
                </c:pt>
                <c:pt idx="11902">
                  <c:v>4</c:v>
                </c:pt>
                <c:pt idx="11903">
                  <c:v>5</c:v>
                </c:pt>
                <c:pt idx="11904">
                  <c:v>5</c:v>
                </c:pt>
                <c:pt idx="11905">
                  <c:v>5</c:v>
                </c:pt>
                <c:pt idx="11906">
                  <c:v>5</c:v>
                </c:pt>
                <c:pt idx="11907">
                  <c:v>5</c:v>
                </c:pt>
                <c:pt idx="11908">
                  <c:v>5</c:v>
                </c:pt>
                <c:pt idx="11909">
                  <c:v>5</c:v>
                </c:pt>
                <c:pt idx="11910">
                  <c:v>5</c:v>
                </c:pt>
                <c:pt idx="11911">
                  <c:v>5</c:v>
                </c:pt>
                <c:pt idx="11912">
                  <c:v>5</c:v>
                </c:pt>
                <c:pt idx="11913">
                  <c:v>8</c:v>
                </c:pt>
                <c:pt idx="11914">
                  <c:v>8</c:v>
                </c:pt>
                <c:pt idx="11915">
                  <c:v>8</c:v>
                </c:pt>
                <c:pt idx="11916">
                  <c:v>8</c:v>
                </c:pt>
                <c:pt idx="11917">
                  <c:v>8</c:v>
                </c:pt>
                <c:pt idx="11918">
                  <c:v>8</c:v>
                </c:pt>
                <c:pt idx="11919">
                  <c:v>8</c:v>
                </c:pt>
                <c:pt idx="11920">
                  <c:v>8</c:v>
                </c:pt>
                <c:pt idx="11921">
                  <c:v>8</c:v>
                </c:pt>
                <c:pt idx="11922">
                  <c:v>8</c:v>
                </c:pt>
                <c:pt idx="11923">
                  <c:v>9</c:v>
                </c:pt>
                <c:pt idx="11924">
                  <c:v>9</c:v>
                </c:pt>
                <c:pt idx="11925">
                  <c:v>9</c:v>
                </c:pt>
                <c:pt idx="11926">
                  <c:v>9</c:v>
                </c:pt>
                <c:pt idx="11927">
                  <c:v>9</c:v>
                </c:pt>
                <c:pt idx="11928">
                  <c:v>9</c:v>
                </c:pt>
                <c:pt idx="11929">
                  <c:v>9</c:v>
                </c:pt>
                <c:pt idx="11930">
                  <c:v>9</c:v>
                </c:pt>
                <c:pt idx="11931">
                  <c:v>9</c:v>
                </c:pt>
                <c:pt idx="11932">
                  <c:v>9</c:v>
                </c:pt>
                <c:pt idx="11933">
                  <c:v>8</c:v>
                </c:pt>
                <c:pt idx="11934">
                  <c:v>8</c:v>
                </c:pt>
                <c:pt idx="11935">
                  <c:v>8</c:v>
                </c:pt>
                <c:pt idx="11936">
                  <c:v>8</c:v>
                </c:pt>
                <c:pt idx="11937">
                  <c:v>8</c:v>
                </c:pt>
                <c:pt idx="11938">
                  <c:v>8</c:v>
                </c:pt>
                <c:pt idx="11939">
                  <c:v>8</c:v>
                </c:pt>
                <c:pt idx="11940">
                  <c:v>8</c:v>
                </c:pt>
                <c:pt idx="11941">
                  <c:v>8</c:v>
                </c:pt>
                <c:pt idx="11942">
                  <c:v>8</c:v>
                </c:pt>
                <c:pt idx="11943">
                  <c:v>8</c:v>
                </c:pt>
                <c:pt idx="11944">
                  <c:v>8</c:v>
                </c:pt>
                <c:pt idx="11945">
                  <c:v>8</c:v>
                </c:pt>
                <c:pt idx="11946">
                  <c:v>8</c:v>
                </c:pt>
                <c:pt idx="11947">
                  <c:v>8</c:v>
                </c:pt>
                <c:pt idx="11948">
                  <c:v>8</c:v>
                </c:pt>
                <c:pt idx="11949">
                  <c:v>8</c:v>
                </c:pt>
                <c:pt idx="11950">
                  <c:v>8</c:v>
                </c:pt>
                <c:pt idx="11951">
                  <c:v>8</c:v>
                </c:pt>
                <c:pt idx="11952">
                  <c:v>8</c:v>
                </c:pt>
                <c:pt idx="11953">
                  <c:v>9</c:v>
                </c:pt>
                <c:pt idx="11954">
                  <c:v>9</c:v>
                </c:pt>
                <c:pt idx="11955">
                  <c:v>9</c:v>
                </c:pt>
                <c:pt idx="11956">
                  <c:v>9</c:v>
                </c:pt>
                <c:pt idx="11957">
                  <c:v>9</c:v>
                </c:pt>
                <c:pt idx="11958">
                  <c:v>9</c:v>
                </c:pt>
                <c:pt idx="11959">
                  <c:v>9</c:v>
                </c:pt>
                <c:pt idx="11960">
                  <c:v>9</c:v>
                </c:pt>
                <c:pt idx="11961">
                  <c:v>9</c:v>
                </c:pt>
                <c:pt idx="11962">
                  <c:v>9</c:v>
                </c:pt>
                <c:pt idx="11963">
                  <c:v>10</c:v>
                </c:pt>
                <c:pt idx="11964">
                  <c:v>10</c:v>
                </c:pt>
                <c:pt idx="11965">
                  <c:v>10</c:v>
                </c:pt>
                <c:pt idx="11966">
                  <c:v>10</c:v>
                </c:pt>
                <c:pt idx="11967">
                  <c:v>10</c:v>
                </c:pt>
                <c:pt idx="11968">
                  <c:v>10</c:v>
                </c:pt>
                <c:pt idx="11969">
                  <c:v>10</c:v>
                </c:pt>
                <c:pt idx="11970">
                  <c:v>10</c:v>
                </c:pt>
                <c:pt idx="11971">
                  <c:v>10</c:v>
                </c:pt>
                <c:pt idx="11972">
                  <c:v>10</c:v>
                </c:pt>
                <c:pt idx="11973">
                  <c:v>11</c:v>
                </c:pt>
                <c:pt idx="11974">
                  <c:v>11</c:v>
                </c:pt>
                <c:pt idx="11975">
                  <c:v>11</c:v>
                </c:pt>
                <c:pt idx="11976">
                  <c:v>11</c:v>
                </c:pt>
                <c:pt idx="11977">
                  <c:v>11</c:v>
                </c:pt>
                <c:pt idx="11978">
                  <c:v>11</c:v>
                </c:pt>
                <c:pt idx="11979">
                  <c:v>11</c:v>
                </c:pt>
                <c:pt idx="11980">
                  <c:v>11</c:v>
                </c:pt>
                <c:pt idx="11981">
                  <c:v>11</c:v>
                </c:pt>
                <c:pt idx="11982">
                  <c:v>11</c:v>
                </c:pt>
                <c:pt idx="11983">
                  <c:v>13</c:v>
                </c:pt>
                <c:pt idx="11984">
                  <c:v>13</c:v>
                </c:pt>
                <c:pt idx="11985">
                  <c:v>13</c:v>
                </c:pt>
                <c:pt idx="11986">
                  <c:v>13</c:v>
                </c:pt>
                <c:pt idx="11987">
                  <c:v>13</c:v>
                </c:pt>
                <c:pt idx="11988">
                  <c:v>13</c:v>
                </c:pt>
                <c:pt idx="11989">
                  <c:v>13</c:v>
                </c:pt>
                <c:pt idx="11990">
                  <c:v>13</c:v>
                </c:pt>
                <c:pt idx="11991">
                  <c:v>13</c:v>
                </c:pt>
                <c:pt idx="11992">
                  <c:v>13</c:v>
                </c:pt>
                <c:pt idx="11993">
                  <c:v>15</c:v>
                </c:pt>
                <c:pt idx="11994">
                  <c:v>15</c:v>
                </c:pt>
                <c:pt idx="11995">
                  <c:v>15</c:v>
                </c:pt>
                <c:pt idx="11996">
                  <c:v>15</c:v>
                </c:pt>
                <c:pt idx="11997">
                  <c:v>15</c:v>
                </c:pt>
                <c:pt idx="11998">
                  <c:v>15</c:v>
                </c:pt>
                <c:pt idx="11999">
                  <c:v>15</c:v>
                </c:pt>
                <c:pt idx="12000">
                  <c:v>15</c:v>
                </c:pt>
                <c:pt idx="12001">
                  <c:v>15</c:v>
                </c:pt>
                <c:pt idx="12002">
                  <c:v>15</c:v>
                </c:pt>
                <c:pt idx="12003">
                  <c:v>16</c:v>
                </c:pt>
                <c:pt idx="12004">
                  <c:v>16</c:v>
                </c:pt>
                <c:pt idx="12005">
                  <c:v>16</c:v>
                </c:pt>
                <c:pt idx="12006">
                  <c:v>16</c:v>
                </c:pt>
                <c:pt idx="12007">
                  <c:v>16</c:v>
                </c:pt>
                <c:pt idx="12008">
                  <c:v>16</c:v>
                </c:pt>
                <c:pt idx="12009">
                  <c:v>16</c:v>
                </c:pt>
                <c:pt idx="12010">
                  <c:v>16</c:v>
                </c:pt>
                <c:pt idx="12011">
                  <c:v>16</c:v>
                </c:pt>
                <c:pt idx="12012">
                  <c:v>16</c:v>
                </c:pt>
                <c:pt idx="12013">
                  <c:v>17</c:v>
                </c:pt>
                <c:pt idx="12014">
                  <c:v>17</c:v>
                </c:pt>
                <c:pt idx="12015">
                  <c:v>17</c:v>
                </c:pt>
                <c:pt idx="12016">
                  <c:v>17</c:v>
                </c:pt>
                <c:pt idx="12017">
                  <c:v>17</c:v>
                </c:pt>
                <c:pt idx="12018">
                  <c:v>17</c:v>
                </c:pt>
                <c:pt idx="12019">
                  <c:v>17</c:v>
                </c:pt>
                <c:pt idx="12020">
                  <c:v>17</c:v>
                </c:pt>
                <c:pt idx="12021">
                  <c:v>17</c:v>
                </c:pt>
                <c:pt idx="12022">
                  <c:v>17</c:v>
                </c:pt>
                <c:pt idx="12023">
                  <c:v>17</c:v>
                </c:pt>
                <c:pt idx="12024">
                  <c:v>17</c:v>
                </c:pt>
                <c:pt idx="12025">
                  <c:v>17</c:v>
                </c:pt>
                <c:pt idx="12026">
                  <c:v>17</c:v>
                </c:pt>
                <c:pt idx="12027">
                  <c:v>17</c:v>
                </c:pt>
                <c:pt idx="12028">
                  <c:v>17</c:v>
                </c:pt>
                <c:pt idx="12029">
                  <c:v>17</c:v>
                </c:pt>
                <c:pt idx="12030">
                  <c:v>17</c:v>
                </c:pt>
                <c:pt idx="12031">
                  <c:v>17</c:v>
                </c:pt>
                <c:pt idx="12032">
                  <c:v>17</c:v>
                </c:pt>
                <c:pt idx="12033">
                  <c:v>17</c:v>
                </c:pt>
                <c:pt idx="12034">
                  <c:v>17</c:v>
                </c:pt>
                <c:pt idx="12035">
                  <c:v>17</c:v>
                </c:pt>
                <c:pt idx="12036">
                  <c:v>17</c:v>
                </c:pt>
                <c:pt idx="12037">
                  <c:v>17</c:v>
                </c:pt>
                <c:pt idx="12038">
                  <c:v>17</c:v>
                </c:pt>
                <c:pt idx="12039">
                  <c:v>17</c:v>
                </c:pt>
                <c:pt idx="12040">
                  <c:v>17</c:v>
                </c:pt>
                <c:pt idx="12041">
                  <c:v>17</c:v>
                </c:pt>
                <c:pt idx="12042">
                  <c:v>17</c:v>
                </c:pt>
                <c:pt idx="12043">
                  <c:v>18</c:v>
                </c:pt>
                <c:pt idx="12044">
                  <c:v>18</c:v>
                </c:pt>
                <c:pt idx="12045">
                  <c:v>18</c:v>
                </c:pt>
                <c:pt idx="12046">
                  <c:v>18</c:v>
                </c:pt>
                <c:pt idx="12047">
                  <c:v>18</c:v>
                </c:pt>
                <c:pt idx="12048">
                  <c:v>18</c:v>
                </c:pt>
                <c:pt idx="12049">
                  <c:v>18</c:v>
                </c:pt>
                <c:pt idx="12050">
                  <c:v>18</c:v>
                </c:pt>
                <c:pt idx="12051">
                  <c:v>18</c:v>
                </c:pt>
                <c:pt idx="12052">
                  <c:v>18</c:v>
                </c:pt>
                <c:pt idx="12053">
                  <c:v>18</c:v>
                </c:pt>
                <c:pt idx="12054">
                  <c:v>18</c:v>
                </c:pt>
                <c:pt idx="12055">
                  <c:v>18</c:v>
                </c:pt>
                <c:pt idx="12056">
                  <c:v>18</c:v>
                </c:pt>
                <c:pt idx="12057">
                  <c:v>18</c:v>
                </c:pt>
                <c:pt idx="12058">
                  <c:v>18</c:v>
                </c:pt>
                <c:pt idx="12059">
                  <c:v>18</c:v>
                </c:pt>
                <c:pt idx="12060">
                  <c:v>18</c:v>
                </c:pt>
                <c:pt idx="12061">
                  <c:v>18</c:v>
                </c:pt>
                <c:pt idx="12062">
                  <c:v>18</c:v>
                </c:pt>
                <c:pt idx="12063">
                  <c:v>18</c:v>
                </c:pt>
                <c:pt idx="12064">
                  <c:v>18</c:v>
                </c:pt>
                <c:pt idx="12065">
                  <c:v>18</c:v>
                </c:pt>
                <c:pt idx="12066">
                  <c:v>18</c:v>
                </c:pt>
                <c:pt idx="12067">
                  <c:v>18</c:v>
                </c:pt>
                <c:pt idx="12068">
                  <c:v>18</c:v>
                </c:pt>
                <c:pt idx="12069">
                  <c:v>18</c:v>
                </c:pt>
                <c:pt idx="12070">
                  <c:v>18</c:v>
                </c:pt>
                <c:pt idx="12071">
                  <c:v>18</c:v>
                </c:pt>
                <c:pt idx="12072">
                  <c:v>18</c:v>
                </c:pt>
                <c:pt idx="12073">
                  <c:v>19</c:v>
                </c:pt>
                <c:pt idx="12074">
                  <c:v>19</c:v>
                </c:pt>
                <c:pt idx="12075">
                  <c:v>19</c:v>
                </c:pt>
                <c:pt idx="12076">
                  <c:v>19</c:v>
                </c:pt>
                <c:pt idx="12077">
                  <c:v>19</c:v>
                </c:pt>
                <c:pt idx="12078">
                  <c:v>19</c:v>
                </c:pt>
                <c:pt idx="12079">
                  <c:v>19</c:v>
                </c:pt>
                <c:pt idx="12080">
                  <c:v>19</c:v>
                </c:pt>
                <c:pt idx="12081">
                  <c:v>19</c:v>
                </c:pt>
                <c:pt idx="12082">
                  <c:v>19</c:v>
                </c:pt>
                <c:pt idx="12083">
                  <c:v>20</c:v>
                </c:pt>
                <c:pt idx="12084">
                  <c:v>20</c:v>
                </c:pt>
                <c:pt idx="12085">
                  <c:v>20</c:v>
                </c:pt>
                <c:pt idx="12086">
                  <c:v>20</c:v>
                </c:pt>
                <c:pt idx="12087">
                  <c:v>20</c:v>
                </c:pt>
                <c:pt idx="12088">
                  <c:v>20</c:v>
                </c:pt>
                <c:pt idx="12089">
                  <c:v>20</c:v>
                </c:pt>
                <c:pt idx="12090">
                  <c:v>20</c:v>
                </c:pt>
                <c:pt idx="12091">
                  <c:v>20</c:v>
                </c:pt>
                <c:pt idx="12092">
                  <c:v>20</c:v>
                </c:pt>
                <c:pt idx="12093">
                  <c:v>21</c:v>
                </c:pt>
                <c:pt idx="12094">
                  <c:v>21</c:v>
                </c:pt>
                <c:pt idx="12095">
                  <c:v>21</c:v>
                </c:pt>
                <c:pt idx="12096">
                  <c:v>21</c:v>
                </c:pt>
                <c:pt idx="12097">
                  <c:v>21</c:v>
                </c:pt>
                <c:pt idx="12098">
                  <c:v>21</c:v>
                </c:pt>
                <c:pt idx="12099">
                  <c:v>21</c:v>
                </c:pt>
                <c:pt idx="12100">
                  <c:v>21</c:v>
                </c:pt>
                <c:pt idx="12101">
                  <c:v>21</c:v>
                </c:pt>
                <c:pt idx="12102">
                  <c:v>21</c:v>
                </c:pt>
                <c:pt idx="12103">
                  <c:v>21</c:v>
                </c:pt>
                <c:pt idx="12104">
                  <c:v>21</c:v>
                </c:pt>
                <c:pt idx="12105">
                  <c:v>21</c:v>
                </c:pt>
                <c:pt idx="12106">
                  <c:v>21</c:v>
                </c:pt>
                <c:pt idx="12107">
                  <c:v>21</c:v>
                </c:pt>
                <c:pt idx="12108">
                  <c:v>21</c:v>
                </c:pt>
                <c:pt idx="12109">
                  <c:v>21</c:v>
                </c:pt>
                <c:pt idx="12110">
                  <c:v>21</c:v>
                </c:pt>
                <c:pt idx="12111">
                  <c:v>21</c:v>
                </c:pt>
                <c:pt idx="12112">
                  <c:v>21</c:v>
                </c:pt>
                <c:pt idx="12113">
                  <c:v>22</c:v>
                </c:pt>
                <c:pt idx="12114">
                  <c:v>22</c:v>
                </c:pt>
                <c:pt idx="12115">
                  <c:v>22</c:v>
                </c:pt>
                <c:pt idx="12116">
                  <c:v>22</c:v>
                </c:pt>
                <c:pt idx="12117">
                  <c:v>22</c:v>
                </c:pt>
                <c:pt idx="12118">
                  <c:v>22</c:v>
                </c:pt>
                <c:pt idx="12119">
                  <c:v>22</c:v>
                </c:pt>
                <c:pt idx="12120">
                  <c:v>22</c:v>
                </c:pt>
                <c:pt idx="12121">
                  <c:v>22</c:v>
                </c:pt>
                <c:pt idx="12122">
                  <c:v>22</c:v>
                </c:pt>
                <c:pt idx="12123">
                  <c:v>22</c:v>
                </c:pt>
                <c:pt idx="12124">
                  <c:v>22</c:v>
                </c:pt>
                <c:pt idx="12125">
                  <c:v>22</c:v>
                </c:pt>
                <c:pt idx="12126">
                  <c:v>22</c:v>
                </c:pt>
                <c:pt idx="12127">
                  <c:v>22</c:v>
                </c:pt>
                <c:pt idx="12128">
                  <c:v>22</c:v>
                </c:pt>
                <c:pt idx="12129">
                  <c:v>22</c:v>
                </c:pt>
                <c:pt idx="12130">
                  <c:v>22</c:v>
                </c:pt>
                <c:pt idx="12131">
                  <c:v>22</c:v>
                </c:pt>
                <c:pt idx="12132">
                  <c:v>22</c:v>
                </c:pt>
                <c:pt idx="12133">
                  <c:v>23</c:v>
                </c:pt>
                <c:pt idx="12134">
                  <c:v>23</c:v>
                </c:pt>
                <c:pt idx="12135">
                  <c:v>23</c:v>
                </c:pt>
                <c:pt idx="12136">
                  <c:v>23</c:v>
                </c:pt>
                <c:pt idx="12137">
                  <c:v>23</c:v>
                </c:pt>
                <c:pt idx="12138">
                  <c:v>23</c:v>
                </c:pt>
                <c:pt idx="12139">
                  <c:v>23</c:v>
                </c:pt>
                <c:pt idx="12140">
                  <c:v>23</c:v>
                </c:pt>
                <c:pt idx="12141">
                  <c:v>23</c:v>
                </c:pt>
                <c:pt idx="12142">
                  <c:v>23</c:v>
                </c:pt>
                <c:pt idx="12143">
                  <c:v>23</c:v>
                </c:pt>
                <c:pt idx="12144">
                  <c:v>23</c:v>
                </c:pt>
                <c:pt idx="12145">
                  <c:v>23</c:v>
                </c:pt>
                <c:pt idx="12146">
                  <c:v>23</c:v>
                </c:pt>
                <c:pt idx="12147">
                  <c:v>23</c:v>
                </c:pt>
                <c:pt idx="12148">
                  <c:v>23</c:v>
                </c:pt>
                <c:pt idx="12149">
                  <c:v>23</c:v>
                </c:pt>
                <c:pt idx="12150">
                  <c:v>23</c:v>
                </c:pt>
                <c:pt idx="12151">
                  <c:v>23</c:v>
                </c:pt>
                <c:pt idx="12152">
                  <c:v>23</c:v>
                </c:pt>
                <c:pt idx="12153">
                  <c:v>23</c:v>
                </c:pt>
                <c:pt idx="12154">
                  <c:v>23</c:v>
                </c:pt>
                <c:pt idx="12155">
                  <c:v>23</c:v>
                </c:pt>
                <c:pt idx="12156">
                  <c:v>23</c:v>
                </c:pt>
                <c:pt idx="12157">
                  <c:v>23</c:v>
                </c:pt>
                <c:pt idx="12158">
                  <c:v>23</c:v>
                </c:pt>
                <c:pt idx="12159">
                  <c:v>23</c:v>
                </c:pt>
                <c:pt idx="12160">
                  <c:v>23</c:v>
                </c:pt>
                <c:pt idx="12161">
                  <c:v>23</c:v>
                </c:pt>
                <c:pt idx="12162">
                  <c:v>23</c:v>
                </c:pt>
                <c:pt idx="12163">
                  <c:v>24</c:v>
                </c:pt>
                <c:pt idx="12164">
                  <c:v>24</c:v>
                </c:pt>
                <c:pt idx="12165">
                  <c:v>24</c:v>
                </c:pt>
                <c:pt idx="12166">
                  <c:v>24</c:v>
                </c:pt>
                <c:pt idx="12167">
                  <c:v>24</c:v>
                </c:pt>
                <c:pt idx="12168">
                  <c:v>24</c:v>
                </c:pt>
                <c:pt idx="12169">
                  <c:v>24</c:v>
                </c:pt>
                <c:pt idx="12170">
                  <c:v>24</c:v>
                </c:pt>
                <c:pt idx="12171">
                  <c:v>24</c:v>
                </c:pt>
                <c:pt idx="12172">
                  <c:v>24</c:v>
                </c:pt>
                <c:pt idx="12173">
                  <c:v>24</c:v>
                </c:pt>
                <c:pt idx="12174">
                  <c:v>24</c:v>
                </c:pt>
                <c:pt idx="12175">
                  <c:v>24</c:v>
                </c:pt>
                <c:pt idx="12176">
                  <c:v>24</c:v>
                </c:pt>
                <c:pt idx="12177">
                  <c:v>24</c:v>
                </c:pt>
                <c:pt idx="12178">
                  <c:v>24</c:v>
                </c:pt>
                <c:pt idx="12179">
                  <c:v>24</c:v>
                </c:pt>
                <c:pt idx="12180">
                  <c:v>24</c:v>
                </c:pt>
                <c:pt idx="12181">
                  <c:v>24</c:v>
                </c:pt>
                <c:pt idx="12182">
                  <c:v>24</c:v>
                </c:pt>
                <c:pt idx="12183">
                  <c:v>25</c:v>
                </c:pt>
                <c:pt idx="12184">
                  <c:v>25</c:v>
                </c:pt>
                <c:pt idx="12185">
                  <c:v>25</c:v>
                </c:pt>
                <c:pt idx="12186">
                  <c:v>25</c:v>
                </c:pt>
                <c:pt idx="12187">
                  <c:v>25</c:v>
                </c:pt>
                <c:pt idx="12188">
                  <c:v>25</c:v>
                </c:pt>
                <c:pt idx="12189">
                  <c:v>25</c:v>
                </c:pt>
                <c:pt idx="12190">
                  <c:v>25</c:v>
                </c:pt>
                <c:pt idx="12191">
                  <c:v>25</c:v>
                </c:pt>
                <c:pt idx="12192">
                  <c:v>25</c:v>
                </c:pt>
                <c:pt idx="12193">
                  <c:v>24</c:v>
                </c:pt>
                <c:pt idx="12194">
                  <c:v>24</c:v>
                </c:pt>
                <c:pt idx="12195">
                  <c:v>24</c:v>
                </c:pt>
                <c:pt idx="12196">
                  <c:v>24</c:v>
                </c:pt>
                <c:pt idx="12197">
                  <c:v>24</c:v>
                </c:pt>
                <c:pt idx="12198">
                  <c:v>24</c:v>
                </c:pt>
                <c:pt idx="12199">
                  <c:v>24</c:v>
                </c:pt>
                <c:pt idx="12200">
                  <c:v>24</c:v>
                </c:pt>
                <c:pt idx="12201">
                  <c:v>24</c:v>
                </c:pt>
                <c:pt idx="12202">
                  <c:v>24</c:v>
                </c:pt>
                <c:pt idx="12203">
                  <c:v>25</c:v>
                </c:pt>
                <c:pt idx="12204">
                  <c:v>25</c:v>
                </c:pt>
                <c:pt idx="12205">
                  <c:v>25</c:v>
                </c:pt>
                <c:pt idx="12206">
                  <c:v>25</c:v>
                </c:pt>
                <c:pt idx="12207">
                  <c:v>25</c:v>
                </c:pt>
                <c:pt idx="12208">
                  <c:v>25</c:v>
                </c:pt>
                <c:pt idx="12209">
                  <c:v>25</c:v>
                </c:pt>
                <c:pt idx="12210">
                  <c:v>25</c:v>
                </c:pt>
                <c:pt idx="12211">
                  <c:v>25</c:v>
                </c:pt>
                <c:pt idx="12212">
                  <c:v>25</c:v>
                </c:pt>
                <c:pt idx="12213">
                  <c:v>25</c:v>
                </c:pt>
                <c:pt idx="12214">
                  <c:v>25</c:v>
                </c:pt>
                <c:pt idx="12215">
                  <c:v>25</c:v>
                </c:pt>
                <c:pt idx="12216">
                  <c:v>25</c:v>
                </c:pt>
                <c:pt idx="12217">
                  <c:v>25</c:v>
                </c:pt>
                <c:pt idx="12218">
                  <c:v>25</c:v>
                </c:pt>
                <c:pt idx="12219">
                  <c:v>25</c:v>
                </c:pt>
                <c:pt idx="12220">
                  <c:v>25</c:v>
                </c:pt>
                <c:pt idx="12221">
                  <c:v>25</c:v>
                </c:pt>
                <c:pt idx="12222">
                  <c:v>25</c:v>
                </c:pt>
                <c:pt idx="12223">
                  <c:v>25</c:v>
                </c:pt>
                <c:pt idx="12224">
                  <c:v>25</c:v>
                </c:pt>
                <c:pt idx="12225">
                  <c:v>25</c:v>
                </c:pt>
                <c:pt idx="12226">
                  <c:v>25</c:v>
                </c:pt>
                <c:pt idx="12227">
                  <c:v>25</c:v>
                </c:pt>
                <c:pt idx="12228">
                  <c:v>25</c:v>
                </c:pt>
                <c:pt idx="12229">
                  <c:v>25</c:v>
                </c:pt>
                <c:pt idx="12230">
                  <c:v>25</c:v>
                </c:pt>
                <c:pt idx="12231">
                  <c:v>25</c:v>
                </c:pt>
                <c:pt idx="12232">
                  <c:v>25</c:v>
                </c:pt>
                <c:pt idx="12233">
                  <c:v>25</c:v>
                </c:pt>
                <c:pt idx="12234">
                  <c:v>25</c:v>
                </c:pt>
                <c:pt idx="12235">
                  <c:v>25</c:v>
                </c:pt>
                <c:pt idx="12236">
                  <c:v>25</c:v>
                </c:pt>
                <c:pt idx="12237">
                  <c:v>25</c:v>
                </c:pt>
                <c:pt idx="12238">
                  <c:v>25</c:v>
                </c:pt>
                <c:pt idx="12239">
                  <c:v>25</c:v>
                </c:pt>
                <c:pt idx="12240">
                  <c:v>25</c:v>
                </c:pt>
                <c:pt idx="12241">
                  <c:v>25</c:v>
                </c:pt>
                <c:pt idx="12242">
                  <c:v>25</c:v>
                </c:pt>
                <c:pt idx="12243">
                  <c:v>24</c:v>
                </c:pt>
                <c:pt idx="12244">
                  <c:v>24</c:v>
                </c:pt>
                <c:pt idx="12245">
                  <c:v>24</c:v>
                </c:pt>
                <c:pt idx="12246">
                  <c:v>24</c:v>
                </c:pt>
                <c:pt idx="12247">
                  <c:v>24</c:v>
                </c:pt>
                <c:pt idx="12248">
                  <c:v>24</c:v>
                </c:pt>
                <c:pt idx="12249">
                  <c:v>24</c:v>
                </c:pt>
                <c:pt idx="12250">
                  <c:v>24</c:v>
                </c:pt>
                <c:pt idx="12251">
                  <c:v>24</c:v>
                </c:pt>
                <c:pt idx="12252">
                  <c:v>24</c:v>
                </c:pt>
                <c:pt idx="12253">
                  <c:v>21</c:v>
                </c:pt>
                <c:pt idx="12254">
                  <c:v>21</c:v>
                </c:pt>
                <c:pt idx="12255">
                  <c:v>21</c:v>
                </c:pt>
                <c:pt idx="12256">
                  <c:v>21</c:v>
                </c:pt>
                <c:pt idx="12257">
                  <c:v>21</c:v>
                </c:pt>
                <c:pt idx="12258">
                  <c:v>21</c:v>
                </c:pt>
                <c:pt idx="12259">
                  <c:v>21</c:v>
                </c:pt>
                <c:pt idx="12260">
                  <c:v>21</c:v>
                </c:pt>
                <c:pt idx="12261">
                  <c:v>21</c:v>
                </c:pt>
                <c:pt idx="12262">
                  <c:v>21</c:v>
                </c:pt>
                <c:pt idx="12263">
                  <c:v>20</c:v>
                </c:pt>
                <c:pt idx="12264">
                  <c:v>20</c:v>
                </c:pt>
                <c:pt idx="12265">
                  <c:v>20</c:v>
                </c:pt>
                <c:pt idx="12266">
                  <c:v>20</c:v>
                </c:pt>
                <c:pt idx="12267">
                  <c:v>20</c:v>
                </c:pt>
                <c:pt idx="12268">
                  <c:v>20</c:v>
                </c:pt>
                <c:pt idx="12269">
                  <c:v>20</c:v>
                </c:pt>
                <c:pt idx="12270">
                  <c:v>20</c:v>
                </c:pt>
                <c:pt idx="12271">
                  <c:v>20</c:v>
                </c:pt>
                <c:pt idx="12272">
                  <c:v>20</c:v>
                </c:pt>
                <c:pt idx="12273">
                  <c:v>18</c:v>
                </c:pt>
                <c:pt idx="12274">
                  <c:v>18</c:v>
                </c:pt>
                <c:pt idx="12275">
                  <c:v>18</c:v>
                </c:pt>
                <c:pt idx="12276">
                  <c:v>18</c:v>
                </c:pt>
                <c:pt idx="12277">
                  <c:v>18</c:v>
                </c:pt>
                <c:pt idx="12278">
                  <c:v>18</c:v>
                </c:pt>
                <c:pt idx="12279">
                  <c:v>18</c:v>
                </c:pt>
                <c:pt idx="12280">
                  <c:v>18</c:v>
                </c:pt>
                <c:pt idx="12281">
                  <c:v>18</c:v>
                </c:pt>
                <c:pt idx="12282">
                  <c:v>18</c:v>
                </c:pt>
                <c:pt idx="12283">
                  <c:v>17</c:v>
                </c:pt>
                <c:pt idx="12284">
                  <c:v>17</c:v>
                </c:pt>
                <c:pt idx="12285">
                  <c:v>17</c:v>
                </c:pt>
                <c:pt idx="12286">
                  <c:v>17</c:v>
                </c:pt>
                <c:pt idx="12287">
                  <c:v>17</c:v>
                </c:pt>
                <c:pt idx="12288">
                  <c:v>17</c:v>
                </c:pt>
                <c:pt idx="12289">
                  <c:v>17</c:v>
                </c:pt>
                <c:pt idx="12290">
                  <c:v>17</c:v>
                </c:pt>
                <c:pt idx="12291">
                  <c:v>17</c:v>
                </c:pt>
                <c:pt idx="12292">
                  <c:v>17</c:v>
                </c:pt>
                <c:pt idx="12293">
                  <c:v>16</c:v>
                </c:pt>
                <c:pt idx="12294">
                  <c:v>16</c:v>
                </c:pt>
                <c:pt idx="12295">
                  <c:v>16</c:v>
                </c:pt>
                <c:pt idx="12296">
                  <c:v>16</c:v>
                </c:pt>
                <c:pt idx="12297">
                  <c:v>16</c:v>
                </c:pt>
                <c:pt idx="12298">
                  <c:v>16</c:v>
                </c:pt>
                <c:pt idx="12299">
                  <c:v>16</c:v>
                </c:pt>
                <c:pt idx="12300">
                  <c:v>16</c:v>
                </c:pt>
                <c:pt idx="12301">
                  <c:v>16</c:v>
                </c:pt>
                <c:pt idx="12302">
                  <c:v>16</c:v>
                </c:pt>
                <c:pt idx="12303">
                  <c:v>15</c:v>
                </c:pt>
                <c:pt idx="12304">
                  <c:v>15</c:v>
                </c:pt>
                <c:pt idx="12305">
                  <c:v>15</c:v>
                </c:pt>
                <c:pt idx="12306">
                  <c:v>15</c:v>
                </c:pt>
                <c:pt idx="12307">
                  <c:v>15</c:v>
                </c:pt>
                <c:pt idx="12308">
                  <c:v>15</c:v>
                </c:pt>
                <c:pt idx="12309">
                  <c:v>15</c:v>
                </c:pt>
                <c:pt idx="12310">
                  <c:v>15</c:v>
                </c:pt>
                <c:pt idx="12311">
                  <c:v>15</c:v>
                </c:pt>
                <c:pt idx="12312">
                  <c:v>15</c:v>
                </c:pt>
                <c:pt idx="12313">
                  <c:v>15</c:v>
                </c:pt>
                <c:pt idx="12314">
                  <c:v>15</c:v>
                </c:pt>
                <c:pt idx="12315">
                  <c:v>15</c:v>
                </c:pt>
                <c:pt idx="12316">
                  <c:v>15</c:v>
                </c:pt>
                <c:pt idx="12317">
                  <c:v>15</c:v>
                </c:pt>
                <c:pt idx="12318">
                  <c:v>15</c:v>
                </c:pt>
                <c:pt idx="12319">
                  <c:v>15</c:v>
                </c:pt>
                <c:pt idx="12320">
                  <c:v>15</c:v>
                </c:pt>
                <c:pt idx="12321">
                  <c:v>15</c:v>
                </c:pt>
                <c:pt idx="12322">
                  <c:v>15</c:v>
                </c:pt>
                <c:pt idx="12323">
                  <c:v>15</c:v>
                </c:pt>
                <c:pt idx="12324">
                  <c:v>15</c:v>
                </c:pt>
                <c:pt idx="12325">
                  <c:v>15</c:v>
                </c:pt>
                <c:pt idx="12326">
                  <c:v>15</c:v>
                </c:pt>
                <c:pt idx="12327">
                  <c:v>15</c:v>
                </c:pt>
                <c:pt idx="12328">
                  <c:v>15</c:v>
                </c:pt>
                <c:pt idx="12329">
                  <c:v>15</c:v>
                </c:pt>
                <c:pt idx="12330">
                  <c:v>15</c:v>
                </c:pt>
                <c:pt idx="12331">
                  <c:v>15</c:v>
                </c:pt>
                <c:pt idx="12332">
                  <c:v>15</c:v>
                </c:pt>
                <c:pt idx="12333">
                  <c:v>15</c:v>
                </c:pt>
                <c:pt idx="12334">
                  <c:v>15</c:v>
                </c:pt>
                <c:pt idx="12335">
                  <c:v>15</c:v>
                </c:pt>
                <c:pt idx="12336">
                  <c:v>15</c:v>
                </c:pt>
                <c:pt idx="12337">
                  <c:v>15</c:v>
                </c:pt>
                <c:pt idx="12338">
                  <c:v>15</c:v>
                </c:pt>
                <c:pt idx="12339">
                  <c:v>15</c:v>
                </c:pt>
                <c:pt idx="12340">
                  <c:v>15</c:v>
                </c:pt>
                <c:pt idx="12341">
                  <c:v>15</c:v>
                </c:pt>
                <c:pt idx="12342">
                  <c:v>15</c:v>
                </c:pt>
                <c:pt idx="12343">
                  <c:v>15</c:v>
                </c:pt>
                <c:pt idx="12344">
                  <c:v>15</c:v>
                </c:pt>
                <c:pt idx="12345">
                  <c:v>15</c:v>
                </c:pt>
                <c:pt idx="12346">
                  <c:v>15</c:v>
                </c:pt>
                <c:pt idx="12347">
                  <c:v>15</c:v>
                </c:pt>
                <c:pt idx="12348">
                  <c:v>15</c:v>
                </c:pt>
                <c:pt idx="12349">
                  <c:v>15</c:v>
                </c:pt>
                <c:pt idx="12350">
                  <c:v>15</c:v>
                </c:pt>
                <c:pt idx="12351">
                  <c:v>15</c:v>
                </c:pt>
                <c:pt idx="12352">
                  <c:v>15</c:v>
                </c:pt>
                <c:pt idx="12353">
                  <c:v>15</c:v>
                </c:pt>
                <c:pt idx="12354">
                  <c:v>15</c:v>
                </c:pt>
                <c:pt idx="12355">
                  <c:v>15</c:v>
                </c:pt>
                <c:pt idx="12356">
                  <c:v>15</c:v>
                </c:pt>
                <c:pt idx="12357">
                  <c:v>15</c:v>
                </c:pt>
                <c:pt idx="12358">
                  <c:v>15</c:v>
                </c:pt>
                <c:pt idx="12359">
                  <c:v>15</c:v>
                </c:pt>
                <c:pt idx="12360">
                  <c:v>15</c:v>
                </c:pt>
                <c:pt idx="12361">
                  <c:v>15</c:v>
                </c:pt>
                <c:pt idx="12362">
                  <c:v>15</c:v>
                </c:pt>
                <c:pt idx="12363">
                  <c:v>15</c:v>
                </c:pt>
                <c:pt idx="12364">
                  <c:v>15</c:v>
                </c:pt>
                <c:pt idx="12365">
                  <c:v>15</c:v>
                </c:pt>
                <c:pt idx="12366">
                  <c:v>15</c:v>
                </c:pt>
                <c:pt idx="12367">
                  <c:v>15</c:v>
                </c:pt>
                <c:pt idx="12368">
                  <c:v>15</c:v>
                </c:pt>
                <c:pt idx="12369">
                  <c:v>15</c:v>
                </c:pt>
                <c:pt idx="12370">
                  <c:v>15</c:v>
                </c:pt>
                <c:pt idx="12371">
                  <c:v>15</c:v>
                </c:pt>
                <c:pt idx="12372">
                  <c:v>15</c:v>
                </c:pt>
                <c:pt idx="12373">
                  <c:v>15</c:v>
                </c:pt>
                <c:pt idx="12374">
                  <c:v>15</c:v>
                </c:pt>
                <c:pt idx="12375">
                  <c:v>15</c:v>
                </c:pt>
                <c:pt idx="12376">
                  <c:v>15</c:v>
                </c:pt>
                <c:pt idx="12377">
                  <c:v>15</c:v>
                </c:pt>
                <c:pt idx="12378">
                  <c:v>15</c:v>
                </c:pt>
                <c:pt idx="12379">
                  <c:v>15</c:v>
                </c:pt>
                <c:pt idx="12380">
                  <c:v>15</c:v>
                </c:pt>
                <c:pt idx="12381">
                  <c:v>15</c:v>
                </c:pt>
                <c:pt idx="12382">
                  <c:v>15</c:v>
                </c:pt>
                <c:pt idx="12383">
                  <c:v>15</c:v>
                </c:pt>
                <c:pt idx="12384">
                  <c:v>15</c:v>
                </c:pt>
                <c:pt idx="12385">
                  <c:v>15</c:v>
                </c:pt>
                <c:pt idx="12386">
                  <c:v>15</c:v>
                </c:pt>
                <c:pt idx="12387">
                  <c:v>15</c:v>
                </c:pt>
                <c:pt idx="12388">
                  <c:v>15</c:v>
                </c:pt>
                <c:pt idx="12389">
                  <c:v>15</c:v>
                </c:pt>
                <c:pt idx="12390">
                  <c:v>15</c:v>
                </c:pt>
                <c:pt idx="12391">
                  <c:v>15</c:v>
                </c:pt>
                <c:pt idx="12392">
                  <c:v>15</c:v>
                </c:pt>
                <c:pt idx="12393">
                  <c:v>15</c:v>
                </c:pt>
                <c:pt idx="12394">
                  <c:v>15</c:v>
                </c:pt>
                <c:pt idx="12395">
                  <c:v>15</c:v>
                </c:pt>
                <c:pt idx="12396">
                  <c:v>15</c:v>
                </c:pt>
                <c:pt idx="12397">
                  <c:v>15</c:v>
                </c:pt>
                <c:pt idx="12398">
                  <c:v>15</c:v>
                </c:pt>
                <c:pt idx="12399">
                  <c:v>15</c:v>
                </c:pt>
                <c:pt idx="12400">
                  <c:v>15</c:v>
                </c:pt>
                <c:pt idx="12401">
                  <c:v>15</c:v>
                </c:pt>
                <c:pt idx="12402">
                  <c:v>15</c:v>
                </c:pt>
                <c:pt idx="12403">
                  <c:v>15</c:v>
                </c:pt>
                <c:pt idx="12404">
                  <c:v>15</c:v>
                </c:pt>
                <c:pt idx="12405">
                  <c:v>15</c:v>
                </c:pt>
                <c:pt idx="12406">
                  <c:v>15</c:v>
                </c:pt>
                <c:pt idx="12407">
                  <c:v>15</c:v>
                </c:pt>
                <c:pt idx="12408">
                  <c:v>15</c:v>
                </c:pt>
                <c:pt idx="12409">
                  <c:v>15</c:v>
                </c:pt>
                <c:pt idx="12410">
                  <c:v>15</c:v>
                </c:pt>
                <c:pt idx="12411">
                  <c:v>15</c:v>
                </c:pt>
                <c:pt idx="12412">
                  <c:v>15</c:v>
                </c:pt>
                <c:pt idx="12413">
                  <c:v>15</c:v>
                </c:pt>
                <c:pt idx="12414">
                  <c:v>15</c:v>
                </c:pt>
                <c:pt idx="12415">
                  <c:v>15</c:v>
                </c:pt>
                <c:pt idx="12416">
                  <c:v>15</c:v>
                </c:pt>
                <c:pt idx="12417">
                  <c:v>15</c:v>
                </c:pt>
                <c:pt idx="12418">
                  <c:v>15</c:v>
                </c:pt>
                <c:pt idx="12419">
                  <c:v>15</c:v>
                </c:pt>
                <c:pt idx="12420">
                  <c:v>15</c:v>
                </c:pt>
                <c:pt idx="12421">
                  <c:v>15</c:v>
                </c:pt>
                <c:pt idx="12422">
                  <c:v>15</c:v>
                </c:pt>
                <c:pt idx="12423">
                  <c:v>15</c:v>
                </c:pt>
                <c:pt idx="12424">
                  <c:v>15</c:v>
                </c:pt>
                <c:pt idx="12425">
                  <c:v>15</c:v>
                </c:pt>
                <c:pt idx="12426">
                  <c:v>15</c:v>
                </c:pt>
                <c:pt idx="12427">
                  <c:v>15</c:v>
                </c:pt>
                <c:pt idx="12428">
                  <c:v>15</c:v>
                </c:pt>
                <c:pt idx="12429">
                  <c:v>15</c:v>
                </c:pt>
                <c:pt idx="12430">
                  <c:v>15</c:v>
                </c:pt>
                <c:pt idx="12431">
                  <c:v>15</c:v>
                </c:pt>
                <c:pt idx="12432">
                  <c:v>15</c:v>
                </c:pt>
                <c:pt idx="12433">
                  <c:v>12</c:v>
                </c:pt>
                <c:pt idx="12434">
                  <c:v>12</c:v>
                </c:pt>
                <c:pt idx="12435">
                  <c:v>12</c:v>
                </c:pt>
                <c:pt idx="12436">
                  <c:v>12</c:v>
                </c:pt>
                <c:pt idx="12437">
                  <c:v>12</c:v>
                </c:pt>
                <c:pt idx="12438">
                  <c:v>12</c:v>
                </c:pt>
                <c:pt idx="12439">
                  <c:v>12</c:v>
                </c:pt>
                <c:pt idx="12440">
                  <c:v>12</c:v>
                </c:pt>
                <c:pt idx="12441">
                  <c:v>12</c:v>
                </c:pt>
                <c:pt idx="12442">
                  <c:v>12</c:v>
                </c:pt>
                <c:pt idx="12443">
                  <c:v>7</c:v>
                </c:pt>
                <c:pt idx="12444">
                  <c:v>7</c:v>
                </c:pt>
                <c:pt idx="12445">
                  <c:v>7</c:v>
                </c:pt>
                <c:pt idx="12446">
                  <c:v>7</c:v>
                </c:pt>
                <c:pt idx="12447">
                  <c:v>7</c:v>
                </c:pt>
                <c:pt idx="12448">
                  <c:v>7</c:v>
                </c:pt>
                <c:pt idx="12449">
                  <c:v>7</c:v>
                </c:pt>
                <c:pt idx="12450">
                  <c:v>7</c:v>
                </c:pt>
                <c:pt idx="12451">
                  <c:v>7</c:v>
                </c:pt>
                <c:pt idx="12452">
                  <c:v>7</c:v>
                </c:pt>
                <c:pt idx="12453">
                  <c:v>4</c:v>
                </c:pt>
                <c:pt idx="12454">
                  <c:v>4</c:v>
                </c:pt>
                <c:pt idx="12455">
                  <c:v>4</c:v>
                </c:pt>
                <c:pt idx="12456">
                  <c:v>4</c:v>
                </c:pt>
                <c:pt idx="12457">
                  <c:v>4</c:v>
                </c:pt>
                <c:pt idx="12458">
                  <c:v>4</c:v>
                </c:pt>
                <c:pt idx="12459">
                  <c:v>4</c:v>
                </c:pt>
                <c:pt idx="12460">
                  <c:v>4</c:v>
                </c:pt>
                <c:pt idx="12461">
                  <c:v>4</c:v>
                </c:pt>
                <c:pt idx="12462">
                  <c:v>4</c:v>
                </c:pt>
                <c:pt idx="12463">
                  <c:v>2</c:v>
                </c:pt>
                <c:pt idx="12464">
                  <c:v>2</c:v>
                </c:pt>
                <c:pt idx="12465">
                  <c:v>2</c:v>
                </c:pt>
                <c:pt idx="12466">
                  <c:v>2</c:v>
                </c:pt>
                <c:pt idx="12467">
                  <c:v>2</c:v>
                </c:pt>
                <c:pt idx="12468">
                  <c:v>2</c:v>
                </c:pt>
                <c:pt idx="12469">
                  <c:v>2</c:v>
                </c:pt>
                <c:pt idx="12470">
                  <c:v>2</c:v>
                </c:pt>
                <c:pt idx="12471">
                  <c:v>2</c:v>
                </c:pt>
                <c:pt idx="12472">
                  <c:v>2</c:v>
                </c:pt>
                <c:pt idx="12473">
                  <c:v>1</c:v>
                </c:pt>
                <c:pt idx="12474">
                  <c:v>1</c:v>
                </c:pt>
                <c:pt idx="12475">
                  <c:v>1</c:v>
                </c:pt>
                <c:pt idx="12476">
                  <c:v>1</c:v>
                </c:pt>
                <c:pt idx="12477">
                  <c:v>1</c:v>
                </c:pt>
                <c:pt idx="12478">
                  <c:v>1</c:v>
                </c:pt>
                <c:pt idx="12479">
                  <c:v>1</c:v>
                </c:pt>
                <c:pt idx="12480">
                  <c:v>1</c:v>
                </c:pt>
                <c:pt idx="12481">
                  <c:v>1</c:v>
                </c:pt>
                <c:pt idx="12482">
                  <c:v>1</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2</c:v>
                </c:pt>
                <c:pt idx="12524">
                  <c:v>2</c:v>
                </c:pt>
                <c:pt idx="12525">
                  <c:v>2</c:v>
                </c:pt>
                <c:pt idx="12526">
                  <c:v>2</c:v>
                </c:pt>
                <c:pt idx="12527">
                  <c:v>2</c:v>
                </c:pt>
                <c:pt idx="12528">
                  <c:v>2</c:v>
                </c:pt>
                <c:pt idx="12529">
                  <c:v>2</c:v>
                </c:pt>
                <c:pt idx="12530">
                  <c:v>2</c:v>
                </c:pt>
                <c:pt idx="12531">
                  <c:v>2</c:v>
                </c:pt>
                <c:pt idx="12532">
                  <c:v>2</c:v>
                </c:pt>
                <c:pt idx="12533">
                  <c:v>7</c:v>
                </c:pt>
                <c:pt idx="12534">
                  <c:v>7</c:v>
                </c:pt>
                <c:pt idx="12535">
                  <c:v>7</c:v>
                </c:pt>
                <c:pt idx="12536">
                  <c:v>7</c:v>
                </c:pt>
                <c:pt idx="12537">
                  <c:v>7</c:v>
                </c:pt>
                <c:pt idx="12538">
                  <c:v>7</c:v>
                </c:pt>
                <c:pt idx="12539">
                  <c:v>7</c:v>
                </c:pt>
                <c:pt idx="12540">
                  <c:v>7</c:v>
                </c:pt>
                <c:pt idx="12541">
                  <c:v>7</c:v>
                </c:pt>
                <c:pt idx="12542">
                  <c:v>7</c:v>
                </c:pt>
                <c:pt idx="12543">
                  <c:v>10</c:v>
                </c:pt>
                <c:pt idx="12544">
                  <c:v>10</c:v>
                </c:pt>
                <c:pt idx="12545">
                  <c:v>10</c:v>
                </c:pt>
                <c:pt idx="12546">
                  <c:v>10</c:v>
                </c:pt>
                <c:pt idx="12547">
                  <c:v>10</c:v>
                </c:pt>
                <c:pt idx="12548">
                  <c:v>10</c:v>
                </c:pt>
                <c:pt idx="12549">
                  <c:v>10</c:v>
                </c:pt>
                <c:pt idx="12550">
                  <c:v>10</c:v>
                </c:pt>
                <c:pt idx="12551">
                  <c:v>10</c:v>
                </c:pt>
                <c:pt idx="12552">
                  <c:v>10</c:v>
                </c:pt>
                <c:pt idx="12553">
                  <c:v>12</c:v>
                </c:pt>
                <c:pt idx="12554">
                  <c:v>12</c:v>
                </c:pt>
                <c:pt idx="12555">
                  <c:v>12</c:v>
                </c:pt>
                <c:pt idx="12556">
                  <c:v>12</c:v>
                </c:pt>
                <c:pt idx="12557">
                  <c:v>12</c:v>
                </c:pt>
                <c:pt idx="12558">
                  <c:v>12</c:v>
                </c:pt>
                <c:pt idx="12559">
                  <c:v>12</c:v>
                </c:pt>
                <c:pt idx="12560">
                  <c:v>12</c:v>
                </c:pt>
                <c:pt idx="12561">
                  <c:v>12</c:v>
                </c:pt>
                <c:pt idx="12562">
                  <c:v>12</c:v>
                </c:pt>
                <c:pt idx="12563">
                  <c:v>15</c:v>
                </c:pt>
                <c:pt idx="12564">
                  <c:v>15</c:v>
                </c:pt>
                <c:pt idx="12565">
                  <c:v>15</c:v>
                </c:pt>
                <c:pt idx="12566">
                  <c:v>15</c:v>
                </c:pt>
                <c:pt idx="12567">
                  <c:v>15</c:v>
                </c:pt>
                <c:pt idx="12568">
                  <c:v>15</c:v>
                </c:pt>
                <c:pt idx="12569">
                  <c:v>15</c:v>
                </c:pt>
                <c:pt idx="12570">
                  <c:v>15</c:v>
                </c:pt>
                <c:pt idx="12571">
                  <c:v>15</c:v>
                </c:pt>
                <c:pt idx="12572">
                  <c:v>15</c:v>
                </c:pt>
                <c:pt idx="12573">
                  <c:v>17</c:v>
                </c:pt>
                <c:pt idx="12574">
                  <c:v>17</c:v>
                </c:pt>
                <c:pt idx="12575">
                  <c:v>17</c:v>
                </c:pt>
                <c:pt idx="12576">
                  <c:v>17</c:v>
                </c:pt>
                <c:pt idx="12577">
                  <c:v>17</c:v>
                </c:pt>
                <c:pt idx="12578">
                  <c:v>17</c:v>
                </c:pt>
                <c:pt idx="12579">
                  <c:v>17</c:v>
                </c:pt>
                <c:pt idx="12580">
                  <c:v>17</c:v>
                </c:pt>
                <c:pt idx="12581">
                  <c:v>17</c:v>
                </c:pt>
                <c:pt idx="12582">
                  <c:v>17</c:v>
                </c:pt>
                <c:pt idx="12583">
                  <c:v>16</c:v>
                </c:pt>
                <c:pt idx="12584">
                  <c:v>16</c:v>
                </c:pt>
                <c:pt idx="12585">
                  <c:v>16</c:v>
                </c:pt>
                <c:pt idx="12586">
                  <c:v>16</c:v>
                </c:pt>
                <c:pt idx="12587">
                  <c:v>16</c:v>
                </c:pt>
                <c:pt idx="12588">
                  <c:v>16</c:v>
                </c:pt>
                <c:pt idx="12589">
                  <c:v>16</c:v>
                </c:pt>
                <c:pt idx="12590">
                  <c:v>16</c:v>
                </c:pt>
                <c:pt idx="12591">
                  <c:v>16</c:v>
                </c:pt>
                <c:pt idx="12592">
                  <c:v>16</c:v>
                </c:pt>
                <c:pt idx="12593">
                  <c:v>17</c:v>
                </c:pt>
                <c:pt idx="12594">
                  <c:v>17</c:v>
                </c:pt>
                <c:pt idx="12595">
                  <c:v>17</c:v>
                </c:pt>
                <c:pt idx="12596">
                  <c:v>17</c:v>
                </c:pt>
                <c:pt idx="12597">
                  <c:v>17</c:v>
                </c:pt>
                <c:pt idx="12598">
                  <c:v>17</c:v>
                </c:pt>
                <c:pt idx="12599">
                  <c:v>17</c:v>
                </c:pt>
                <c:pt idx="12600">
                  <c:v>17</c:v>
                </c:pt>
                <c:pt idx="12601">
                  <c:v>17</c:v>
                </c:pt>
                <c:pt idx="12602">
                  <c:v>17</c:v>
                </c:pt>
                <c:pt idx="12603">
                  <c:v>21</c:v>
                </c:pt>
                <c:pt idx="12604">
                  <c:v>21</c:v>
                </c:pt>
                <c:pt idx="12605">
                  <c:v>21</c:v>
                </c:pt>
                <c:pt idx="12606">
                  <c:v>21</c:v>
                </c:pt>
                <c:pt idx="12607">
                  <c:v>21</c:v>
                </c:pt>
                <c:pt idx="12608">
                  <c:v>21</c:v>
                </c:pt>
                <c:pt idx="12609">
                  <c:v>21</c:v>
                </c:pt>
                <c:pt idx="12610">
                  <c:v>21</c:v>
                </c:pt>
                <c:pt idx="12611">
                  <c:v>21</c:v>
                </c:pt>
                <c:pt idx="12612">
                  <c:v>21</c:v>
                </c:pt>
                <c:pt idx="12613">
                  <c:v>24</c:v>
                </c:pt>
                <c:pt idx="12614">
                  <c:v>24</c:v>
                </c:pt>
                <c:pt idx="12615">
                  <c:v>24</c:v>
                </c:pt>
                <c:pt idx="12616">
                  <c:v>24</c:v>
                </c:pt>
                <c:pt idx="12617">
                  <c:v>24</c:v>
                </c:pt>
                <c:pt idx="12618">
                  <c:v>24</c:v>
                </c:pt>
                <c:pt idx="12619">
                  <c:v>24</c:v>
                </c:pt>
                <c:pt idx="12620">
                  <c:v>24</c:v>
                </c:pt>
                <c:pt idx="12621">
                  <c:v>24</c:v>
                </c:pt>
                <c:pt idx="12622">
                  <c:v>24</c:v>
                </c:pt>
                <c:pt idx="12623">
                  <c:v>27</c:v>
                </c:pt>
                <c:pt idx="12624">
                  <c:v>27</c:v>
                </c:pt>
                <c:pt idx="12625">
                  <c:v>27</c:v>
                </c:pt>
                <c:pt idx="12626">
                  <c:v>27</c:v>
                </c:pt>
                <c:pt idx="12627">
                  <c:v>27</c:v>
                </c:pt>
                <c:pt idx="12628">
                  <c:v>27</c:v>
                </c:pt>
                <c:pt idx="12629">
                  <c:v>27</c:v>
                </c:pt>
                <c:pt idx="12630">
                  <c:v>27</c:v>
                </c:pt>
                <c:pt idx="12631">
                  <c:v>27</c:v>
                </c:pt>
                <c:pt idx="12632">
                  <c:v>27</c:v>
                </c:pt>
                <c:pt idx="12633">
                  <c:v>28</c:v>
                </c:pt>
                <c:pt idx="12634">
                  <c:v>28</c:v>
                </c:pt>
                <c:pt idx="12635">
                  <c:v>28</c:v>
                </c:pt>
                <c:pt idx="12636">
                  <c:v>28</c:v>
                </c:pt>
                <c:pt idx="12637">
                  <c:v>28</c:v>
                </c:pt>
                <c:pt idx="12638">
                  <c:v>28</c:v>
                </c:pt>
                <c:pt idx="12639">
                  <c:v>28</c:v>
                </c:pt>
                <c:pt idx="12640">
                  <c:v>28</c:v>
                </c:pt>
                <c:pt idx="12641">
                  <c:v>28</c:v>
                </c:pt>
                <c:pt idx="12642">
                  <c:v>28</c:v>
                </c:pt>
                <c:pt idx="12643">
                  <c:v>29</c:v>
                </c:pt>
                <c:pt idx="12644">
                  <c:v>29</c:v>
                </c:pt>
                <c:pt idx="12645">
                  <c:v>29</c:v>
                </c:pt>
                <c:pt idx="12646">
                  <c:v>29</c:v>
                </c:pt>
                <c:pt idx="12647">
                  <c:v>29</c:v>
                </c:pt>
                <c:pt idx="12648">
                  <c:v>29</c:v>
                </c:pt>
                <c:pt idx="12649">
                  <c:v>29</c:v>
                </c:pt>
                <c:pt idx="12650">
                  <c:v>29</c:v>
                </c:pt>
                <c:pt idx="12651">
                  <c:v>29</c:v>
                </c:pt>
                <c:pt idx="12652">
                  <c:v>29</c:v>
                </c:pt>
                <c:pt idx="12653">
                  <c:v>30</c:v>
                </c:pt>
                <c:pt idx="12654">
                  <c:v>30</c:v>
                </c:pt>
                <c:pt idx="12655">
                  <c:v>30</c:v>
                </c:pt>
                <c:pt idx="12656">
                  <c:v>30</c:v>
                </c:pt>
                <c:pt idx="12657">
                  <c:v>30</c:v>
                </c:pt>
                <c:pt idx="12658">
                  <c:v>30</c:v>
                </c:pt>
                <c:pt idx="12659">
                  <c:v>30</c:v>
                </c:pt>
                <c:pt idx="12660">
                  <c:v>30</c:v>
                </c:pt>
                <c:pt idx="12661">
                  <c:v>30</c:v>
                </c:pt>
                <c:pt idx="12662">
                  <c:v>30</c:v>
                </c:pt>
                <c:pt idx="12663">
                  <c:v>30</c:v>
                </c:pt>
                <c:pt idx="12664">
                  <c:v>30</c:v>
                </c:pt>
                <c:pt idx="12665">
                  <c:v>30</c:v>
                </c:pt>
                <c:pt idx="12666">
                  <c:v>30</c:v>
                </c:pt>
                <c:pt idx="12667">
                  <c:v>30</c:v>
                </c:pt>
                <c:pt idx="12668">
                  <c:v>30</c:v>
                </c:pt>
                <c:pt idx="12669">
                  <c:v>30</c:v>
                </c:pt>
                <c:pt idx="12670">
                  <c:v>30</c:v>
                </c:pt>
                <c:pt idx="12671">
                  <c:v>30</c:v>
                </c:pt>
                <c:pt idx="12672">
                  <c:v>30</c:v>
                </c:pt>
                <c:pt idx="12673">
                  <c:v>30</c:v>
                </c:pt>
                <c:pt idx="12674">
                  <c:v>30</c:v>
                </c:pt>
                <c:pt idx="12675">
                  <c:v>30</c:v>
                </c:pt>
                <c:pt idx="12676">
                  <c:v>30</c:v>
                </c:pt>
                <c:pt idx="12677">
                  <c:v>30</c:v>
                </c:pt>
                <c:pt idx="12678">
                  <c:v>30</c:v>
                </c:pt>
                <c:pt idx="12679">
                  <c:v>30</c:v>
                </c:pt>
                <c:pt idx="12680">
                  <c:v>30</c:v>
                </c:pt>
                <c:pt idx="12681">
                  <c:v>30</c:v>
                </c:pt>
                <c:pt idx="12682">
                  <c:v>30</c:v>
                </c:pt>
                <c:pt idx="12683">
                  <c:v>30</c:v>
                </c:pt>
                <c:pt idx="12684">
                  <c:v>30</c:v>
                </c:pt>
                <c:pt idx="12685">
                  <c:v>30</c:v>
                </c:pt>
                <c:pt idx="12686">
                  <c:v>30</c:v>
                </c:pt>
                <c:pt idx="12687">
                  <c:v>30</c:v>
                </c:pt>
                <c:pt idx="12688">
                  <c:v>30</c:v>
                </c:pt>
                <c:pt idx="12689">
                  <c:v>30</c:v>
                </c:pt>
                <c:pt idx="12690">
                  <c:v>30</c:v>
                </c:pt>
                <c:pt idx="12691">
                  <c:v>30</c:v>
                </c:pt>
                <c:pt idx="12692">
                  <c:v>30</c:v>
                </c:pt>
                <c:pt idx="12693">
                  <c:v>29</c:v>
                </c:pt>
                <c:pt idx="12694">
                  <c:v>29</c:v>
                </c:pt>
                <c:pt idx="12695">
                  <c:v>29</c:v>
                </c:pt>
                <c:pt idx="12696">
                  <c:v>29</c:v>
                </c:pt>
                <c:pt idx="12697">
                  <c:v>29</c:v>
                </c:pt>
                <c:pt idx="12698">
                  <c:v>29</c:v>
                </c:pt>
                <c:pt idx="12699">
                  <c:v>29</c:v>
                </c:pt>
                <c:pt idx="12700">
                  <c:v>29</c:v>
                </c:pt>
                <c:pt idx="12701">
                  <c:v>29</c:v>
                </c:pt>
                <c:pt idx="12702">
                  <c:v>29</c:v>
                </c:pt>
                <c:pt idx="12703">
                  <c:v>28</c:v>
                </c:pt>
                <c:pt idx="12704">
                  <c:v>28</c:v>
                </c:pt>
                <c:pt idx="12705">
                  <c:v>28</c:v>
                </c:pt>
                <c:pt idx="12706">
                  <c:v>28</c:v>
                </c:pt>
                <c:pt idx="12707">
                  <c:v>28</c:v>
                </c:pt>
                <c:pt idx="12708">
                  <c:v>28</c:v>
                </c:pt>
                <c:pt idx="12709">
                  <c:v>28</c:v>
                </c:pt>
                <c:pt idx="12710">
                  <c:v>28</c:v>
                </c:pt>
                <c:pt idx="12711">
                  <c:v>28</c:v>
                </c:pt>
                <c:pt idx="12712">
                  <c:v>28</c:v>
                </c:pt>
                <c:pt idx="12713">
                  <c:v>27</c:v>
                </c:pt>
                <c:pt idx="12714">
                  <c:v>27</c:v>
                </c:pt>
                <c:pt idx="12715">
                  <c:v>27</c:v>
                </c:pt>
                <c:pt idx="12716">
                  <c:v>27</c:v>
                </c:pt>
                <c:pt idx="12717">
                  <c:v>27</c:v>
                </c:pt>
                <c:pt idx="12718">
                  <c:v>27</c:v>
                </c:pt>
                <c:pt idx="12719">
                  <c:v>27</c:v>
                </c:pt>
                <c:pt idx="12720">
                  <c:v>27</c:v>
                </c:pt>
                <c:pt idx="12721">
                  <c:v>27</c:v>
                </c:pt>
                <c:pt idx="12722">
                  <c:v>27</c:v>
                </c:pt>
                <c:pt idx="12723">
                  <c:v>27</c:v>
                </c:pt>
                <c:pt idx="12724">
                  <c:v>27</c:v>
                </c:pt>
                <c:pt idx="12725">
                  <c:v>27</c:v>
                </c:pt>
                <c:pt idx="12726">
                  <c:v>27</c:v>
                </c:pt>
                <c:pt idx="12727">
                  <c:v>27</c:v>
                </c:pt>
                <c:pt idx="12728">
                  <c:v>27</c:v>
                </c:pt>
                <c:pt idx="12729">
                  <c:v>27</c:v>
                </c:pt>
                <c:pt idx="12730">
                  <c:v>27</c:v>
                </c:pt>
                <c:pt idx="12731">
                  <c:v>27</c:v>
                </c:pt>
                <c:pt idx="12732">
                  <c:v>27</c:v>
                </c:pt>
                <c:pt idx="12733">
                  <c:v>28</c:v>
                </c:pt>
                <c:pt idx="12734">
                  <c:v>28</c:v>
                </c:pt>
                <c:pt idx="12735">
                  <c:v>28</c:v>
                </c:pt>
                <c:pt idx="12736">
                  <c:v>28</c:v>
                </c:pt>
                <c:pt idx="12737">
                  <c:v>28</c:v>
                </c:pt>
                <c:pt idx="12738">
                  <c:v>28</c:v>
                </c:pt>
                <c:pt idx="12739">
                  <c:v>28</c:v>
                </c:pt>
                <c:pt idx="12740">
                  <c:v>28</c:v>
                </c:pt>
                <c:pt idx="12741">
                  <c:v>28</c:v>
                </c:pt>
                <c:pt idx="12742">
                  <c:v>28</c:v>
                </c:pt>
                <c:pt idx="12743">
                  <c:v>29</c:v>
                </c:pt>
                <c:pt idx="12744">
                  <c:v>29</c:v>
                </c:pt>
                <c:pt idx="12745">
                  <c:v>29</c:v>
                </c:pt>
                <c:pt idx="12746">
                  <c:v>29</c:v>
                </c:pt>
                <c:pt idx="12747">
                  <c:v>29</c:v>
                </c:pt>
                <c:pt idx="12748">
                  <c:v>29</c:v>
                </c:pt>
                <c:pt idx="12749">
                  <c:v>29</c:v>
                </c:pt>
                <c:pt idx="12750">
                  <c:v>29</c:v>
                </c:pt>
                <c:pt idx="12751">
                  <c:v>29</c:v>
                </c:pt>
                <c:pt idx="12752">
                  <c:v>29</c:v>
                </c:pt>
                <c:pt idx="12753">
                  <c:v>31</c:v>
                </c:pt>
                <c:pt idx="12754">
                  <c:v>31</c:v>
                </c:pt>
                <c:pt idx="12755">
                  <c:v>31</c:v>
                </c:pt>
                <c:pt idx="12756">
                  <c:v>31</c:v>
                </c:pt>
                <c:pt idx="12757">
                  <c:v>31</c:v>
                </c:pt>
                <c:pt idx="12758">
                  <c:v>31</c:v>
                </c:pt>
                <c:pt idx="12759">
                  <c:v>31</c:v>
                </c:pt>
                <c:pt idx="12760">
                  <c:v>31</c:v>
                </c:pt>
                <c:pt idx="12761">
                  <c:v>31</c:v>
                </c:pt>
                <c:pt idx="12762">
                  <c:v>31</c:v>
                </c:pt>
                <c:pt idx="12763">
                  <c:v>33</c:v>
                </c:pt>
                <c:pt idx="12764">
                  <c:v>33</c:v>
                </c:pt>
                <c:pt idx="12765">
                  <c:v>33</c:v>
                </c:pt>
                <c:pt idx="12766">
                  <c:v>33</c:v>
                </c:pt>
                <c:pt idx="12767">
                  <c:v>33</c:v>
                </c:pt>
                <c:pt idx="12768">
                  <c:v>33</c:v>
                </c:pt>
                <c:pt idx="12769">
                  <c:v>33</c:v>
                </c:pt>
                <c:pt idx="12770">
                  <c:v>33</c:v>
                </c:pt>
                <c:pt idx="12771">
                  <c:v>33</c:v>
                </c:pt>
                <c:pt idx="12772">
                  <c:v>33</c:v>
                </c:pt>
                <c:pt idx="12773">
                  <c:v>34</c:v>
                </c:pt>
                <c:pt idx="12774">
                  <c:v>34</c:v>
                </c:pt>
                <c:pt idx="12775">
                  <c:v>34</c:v>
                </c:pt>
                <c:pt idx="12776">
                  <c:v>34</c:v>
                </c:pt>
                <c:pt idx="12777">
                  <c:v>34</c:v>
                </c:pt>
                <c:pt idx="12778">
                  <c:v>34</c:v>
                </c:pt>
                <c:pt idx="12779">
                  <c:v>34</c:v>
                </c:pt>
                <c:pt idx="12780">
                  <c:v>34</c:v>
                </c:pt>
                <c:pt idx="12781">
                  <c:v>34</c:v>
                </c:pt>
                <c:pt idx="12782">
                  <c:v>34</c:v>
                </c:pt>
                <c:pt idx="12783">
                  <c:v>34</c:v>
                </c:pt>
                <c:pt idx="12784">
                  <c:v>34</c:v>
                </c:pt>
                <c:pt idx="12785">
                  <c:v>34</c:v>
                </c:pt>
                <c:pt idx="12786">
                  <c:v>34</c:v>
                </c:pt>
                <c:pt idx="12787">
                  <c:v>34</c:v>
                </c:pt>
                <c:pt idx="12788">
                  <c:v>34</c:v>
                </c:pt>
                <c:pt idx="12789">
                  <c:v>34</c:v>
                </c:pt>
                <c:pt idx="12790">
                  <c:v>34</c:v>
                </c:pt>
                <c:pt idx="12791">
                  <c:v>34</c:v>
                </c:pt>
                <c:pt idx="12792">
                  <c:v>34</c:v>
                </c:pt>
                <c:pt idx="12793">
                  <c:v>35</c:v>
                </c:pt>
                <c:pt idx="12794">
                  <c:v>35</c:v>
                </c:pt>
                <c:pt idx="12795">
                  <c:v>35</c:v>
                </c:pt>
                <c:pt idx="12796">
                  <c:v>35</c:v>
                </c:pt>
                <c:pt idx="12797">
                  <c:v>35</c:v>
                </c:pt>
                <c:pt idx="12798">
                  <c:v>35</c:v>
                </c:pt>
                <c:pt idx="12799">
                  <c:v>35</c:v>
                </c:pt>
                <c:pt idx="12800">
                  <c:v>35</c:v>
                </c:pt>
                <c:pt idx="12801">
                  <c:v>35</c:v>
                </c:pt>
                <c:pt idx="12802">
                  <c:v>35</c:v>
                </c:pt>
                <c:pt idx="12803">
                  <c:v>35</c:v>
                </c:pt>
                <c:pt idx="12804">
                  <c:v>35</c:v>
                </c:pt>
                <c:pt idx="12805">
                  <c:v>35</c:v>
                </c:pt>
                <c:pt idx="12806">
                  <c:v>35</c:v>
                </c:pt>
                <c:pt idx="12807">
                  <c:v>35</c:v>
                </c:pt>
                <c:pt idx="12808">
                  <c:v>35</c:v>
                </c:pt>
                <c:pt idx="12809">
                  <c:v>35</c:v>
                </c:pt>
                <c:pt idx="12810">
                  <c:v>35</c:v>
                </c:pt>
                <c:pt idx="12811">
                  <c:v>35</c:v>
                </c:pt>
                <c:pt idx="12812">
                  <c:v>35</c:v>
                </c:pt>
                <c:pt idx="12813">
                  <c:v>34</c:v>
                </c:pt>
                <c:pt idx="12814">
                  <c:v>34</c:v>
                </c:pt>
                <c:pt idx="12815">
                  <c:v>34</c:v>
                </c:pt>
                <c:pt idx="12816">
                  <c:v>34</c:v>
                </c:pt>
                <c:pt idx="12817">
                  <c:v>34</c:v>
                </c:pt>
                <c:pt idx="12818">
                  <c:v>34</c:v>
                </c:pt>
                <c:pt idx="12819">
                  <c:v>34</c:v>
                </c:pt>
                <c:pt idx="12820">
                  <c:v>34</c:v>
                </c:pt>
                <c:pt idx="12821">
                  <c:v>34</c:v>
                </c:pt>
                <c:pt idx="12822">
                  <c:v>34</c:v>
                </c:pt>
                <c:pt idx="12823">
                  <c:v>34</c:v>
                </c:pt>
                <c:pt idx="12824">
                  <c:v>34</c:v>
                </c:pt>
                <c:pt idx="12825">
                  <c:v>34</c:v>
                </c:pt>
                <c:pt idx="12826">
                  <c:v>34</c:v>
                </c:pt>
                <c:pt idx="12827">
                  <c:v>34</c:v>
                </c:pt>
                <c:pt idx="12828">
                  <c:v>34</c:v>
                </c:pt>
                <c:pt idx="12829">
                  <c:v>34</c:v>
                </c:pt>
                <c:pt idx="12830">
                  <c:v>34</c:v>
                </c:pt>
                <c:pt idx="12831">
                  <c:v>34</c:v>
                </c:pt>
                <c:pt idx="12832">
                  <c:v>34</c:v>
                </c:pt>
                <c:pt idx="12833">
                  <c:v>34</c:v>
                </c:pt>
                <c:pt idx="12834">
                  <c:v>34</c:v>
                </c:pt>
                <c:pt idx="12835">
                  <c:v>34</c:v>
                </c:pt>
                <c:pt idx="12836">
                  <c:v>34</c:v>
                </c:pt>
                <c:pt idx="12837">
                  <c:v>34</c:v>
                </c:pt>
                <c:pt idx="12838">
                  <c:v>34</c:v>
                </c:pt>
                <c:pt idx="12839">
                  <c:v>34</c:v>
                </c:pt>
                <c:pt idx="12840">
                  <c:v>34</c:v>
                </c:pt>
                <c:pt idx="12841">
                  <c:v>34</c:v>
                </c:pt>
                <c:pt idx="12842">
                  <c:v>34</c:v>
                </c:pt>
                <c:pt idx="12843">
                  <c:v>33</c:v>
                </c:pt>
                <c:pt idx="12844">
                  <c:v>33</c:v>
                </c:pt>
                <c:pt idx="12845">
                  <c:v>33</c:v>
                </c:pt>
                <c:pt idx="12846">
                  <c:v>33</c:v>
                </c:pt>
                <c:pt idx="12847">
                  <c:v>33</c:v>
                </c:pt>
                <c:pt idx="12848">
                  <c:v>33</c:v>
                </c:pt>
                <c:pt idx="12849">
                  <c:v>33</c:v>
                </c:pt>
                <c:pt idx="12850">
                  <c:v>33</c:v>
                </c:pt>
                <c:pt idx="12851">
                  <c:v>33</c:v>
                </c:pt>
                <c:pt idx="12852">
                  <c:v>33</c:v>
                </c:pt>
                <c:pt idx="12853">
                  <c:v>31</c:v>
                </c:pt>
                <c:pt idx="12854">
                  <c:v>31</c:v>
                </c:pt>
                <c:pt idx="12855">
                  <c:v>31</c:v>
                </c:pt>
                <c:pt idx="12856">
                  <c:v>31</c:v>
                </c:pt>
                <c:pt idx="12857">
                  <c:v>31</c:v>
                </c:pt>
                <c:pt idx="12858">
                  <c:v>31</c:v>
                </c:pt>
                <c:pt idx="12859">
                  <c:v>31</c:v>
                </c:pt>
                <c:pt idx="12860">
                  <c:v>31</c:v>
                </c:pt>
                <c:pt idx="12861">
                  <c:v>31</c:v>
                </c:pt>
                <c:pt idx="12862">
                  <c:v>31</c:v>
                </c:pt>
                <c:pt idx="12863">
                  <c:v>29</c:v>
                </c:pt>
                <c:pt idx="12864">
                  <c:v>29</c:v>
                </c:pt>
                <c:pt idx="12865">
                  <c:v>29</c:v>
                </c:pt>
                <c:pt idx="12866">
                  <c:v>29</c:v>
                </c:pt>
                <c:pt idx="12867">
                  <c:v>29</c:v>
                </c:pt>
                <c:pt idx="12868">
                  <c:v>29</c:v>
                </c:pt>
                <c:pt idx="12869">
                  <c:v>29</c:v>
                </c:pt>
                <c:pt idx="12870">
                  <c:v>29</c:v>
                </c:pt>
                <c:pt idx="12871">
                  <c:v>29</c:v>
                </c:pt>
                <c:pt idx="12872">
                  <c:v>29</c:v>
                </c:pt>
                <c:pt idx="12873">
                  <c:v>27</c:v>
                </c:pt>
                <c:pt idx="12874">
                  <c:v>27</c:v>
                </c:pt>
                <c:pt idx="12875">
                  <c:v>27</c:v>
                </c:pt>
                <c:pt idx="12876">
                  <c:v>27</c:v>
                </c:pt>
                <c:pt idx="12877">
                  <c:v>27</c:v>
                </c:pt>
                <c:pt idx="12878">
                  <c:v>27</c:v>
                </c:pt>
                <c:pt idx="12879">
                  <c:v>27</c:v>
                </c:pt>
                <c:pt idx="12880">
                  <c:v>27</c:v>
                </c:pt>
                <c:pt idx="12881">
                  <c:v>27</c:v>
                </c:pt>
                <c:pt idx="12882">
                  <c:v>27</c:v>
                </c:pt>
                <c:pt idx="12883">
                  <c:v>26</c:v>
                </c:pt>
                <c:pt idx="12884">
                  <c:v>26</c:v>
                </c:pt>
                <c:pt idx="12885">
                  <c:v>26</c:v>
                </c:pt>
                <c:pt idx="12886">
                  <c:v>26</c:v>
                </c:pt>
                <c:pt idx="12887">
                  <c:v>26</c:v>
                </c:pt>
                <c:pt idx="12888">
                  <c:v>26</c:v>
                </c:pt>
                <c:pt idx="12889">
                  <c:v>26</c:v>
                </c:pt>
                <c:pt idx="12890">
                  <c:v>26</c:v>
                </c:pt>
                <c:pt idx="12891">
                  <c:v>26</c:v>
                </c:pt>
                <c:pt idx="12892">
                  <c:v>26</c:v>
                </c:pt>
                <c:pt idx="12893">
                  <c:v>25</c:v>
                </c:pt>
                <c:pt idx="12894">
                  <c:v>25</c:v>
                </c:pt>
                <c:pt idx="12895">
                  <c:v>25</c:v>
                </c:pt>
                <c:pt idx="12896">
                  <c:v>25</c:v>
                </c:pt>
                <c:pt idx="12897">
                  <c:v>25</c:v>
                </c:pt>
                <c:pt idx="12898">
                  <c:v>25</c:v>
                </c:pt>
                <c:pt idx="12899">
                  <c:v>25</c:v>
                </c:pt>
                <c:pt idx="12900">
                  <c:v>25</c:v>
                </c:pt>
                <c:pt idx="12901">
                  <c:v>25</c:v>
                </c:pt>
                <c:pt idx="12902">
                  <c:v>25</c:v>
                </c:pt>
                <c:pt idx="12903">
                  <c:v>24</c:v>
                </c:pt>
                <c:pt idx="12904">
                  <c:v>24</c:v>
                </c:pt>
                <c:pt idx="12905">
                  <c:v>24</c:v>
                </c:pt>
                <c:pt idx="12906">
                  <c:v>24</c:v>
                </c:pt>
                <c:pt idx="12907">
                  <c:v>24</c:v>
                </c:pt>
                <c:pt idx="12908">
                  <c:v>24</c:v>
                </c:pt>
                <c:pt idx="12909">
                  <c:v>24</c:v>
                </c:pt>
                <c:pt idx="12910">
                  <c:v>24</c:v>
                </c:pt>
                <c:pt idx="12911">
                  <c:v>24</c:v>
                </c:pt>
                <c:pt idx="12912">
                  <c:v>24</c:v>
                </c:pt>
                <c:pt idx="12913">
                  <c:v>25</c:v>
                </c:pt>
                <c:pt idx="12914">
                  <c:v>25</c:v>
                </c:pt>
                <c:pt idx="12915">
                  <c:v>25</c:v>
                </c:pt>
                <c:pt idx="12916">
                  <c:v>25</c:v>
                </c:pt>
                <c:pt idx="12917">
                  <c:v>25</c:v>
                </c:pt>
                <c:pt idx="12918">
                  <c:v>25</c:v>
                </c:pt>
                <c:pt idx="12919">
                  <c:v>25</c:v>
                </c:pt>
                <c:pt idx="12920">
                  <c:v>25</c:v>
                </c:pt>
                <c:pt idx="12921">
                  <c:v>25</c:v>
                </c:pt>
                <c:pt idx="12922">
                  <c:v>25</c:v>
                </c:pt>
                <c:pt idx="12923">
                  <c:v>26</c:v>
                </c:pt>
                <c:pt idx="12924">
                  <c:v>26</c:v>
                </c:pt>
                <c:pt idx="12925">
                  <c:v>26</c:v>
                </c:pt>
                <c:pt idx="12926">
                  <c:v>26</c:v>
                </c:pt>
                <c:pt idx="12927">
                  <c:v>26</c:v>
                </c:pt>
                <c:pt idx="12928">
                  <c:v>26</c:v>
                </c:pt>
                <c:pt idx="12929">
                  <c:v>26</c:v>
                </c:pt>
                <c:pt idx="12930">
                  <c:v>26</c:v>
                </c:pt>
                <c:pt idx="12931">
                  <c:v>26</c:v>
                </c:pt>
                <c:pt idx="12932">
                  <c:v>26</c:v>
                </c:pt>
                <c:pt idx="12933">
                  <c:v>27</c:v>
                </c:pt>
                <c:pt idx="12934">
                  <c:v>27</c:v>
                </c:pt>
                <c:pt idx="12935">
                  <c:v>27</c:v>
                </c:pt>
                <c:pt idx="12936">
                  <c:v>27</c:v>
                </c:pt>
                <c:pt idx="12937">
                  <c:v>27</c:v>
                </c:pt>
                <c:pt idx="12938">
                  <c:v>27</c:v>
                </c:pt>
                <c:pt idx="12939">
                  <c:v>27</c:v>
                </c:pt>
                <c:pt idx="12940">
                  <c:v>27</c:v>
                </c:pt>
                <c:pt idx="12941">
                  <c:v>27</c:v>
                </c:pt>
                <c:pt idx="12942">
                  <c:v>27</c:v>
                </c:pt>
                <c:pt idx="12943">
                  <c:v>28</c:v>
                </c:pt>
                <c:pt idx="12944">
                  <c:v>28</c:v>
                </c:pt>
                <c:pt idx="12945">
                  <c:v>28</c:v>
                </c:pt>
                <c:pt idx="12946">
                  <c:v>28</c:v>
                </c:pt>
                <c:pt idx="12947">
                  <c:v>28</c:v>
                </c:pt>
                <c:pt idx="12948">
                  <c:v>28</c:v>
                </c:pt>
                <c:pt idx="12949">
                  <c:v>28</c:v>
                </c:pt>
                <c:pt idx="12950">
                  <c:v>28</c:v>
                </c:pt>
                <c:pt idx="12951">
                  <c:v>28</c:v>
                </c:pt>
                <c:pt idx="12952">
                  <c:v>28</c:v>
                </c:pt>
                <c:pt idx="12953">
                  <c:v>29</c:v>
                </c:pt>
                <c:pt idx="12954">
                  <c:v>29</c:v>
                </c:pt>
                <c:pt idx="12955">
                  <c:v>29</c:v>
                </c:pt>
                <c:pt idx="12956">
                  <c:v>29</c:v>
                </c:pt>
                <c:pt idx="12957">
                  <c:v>29</c:v>
                </c:pt>
                <c:pt idx="12958">
                  <c:v>29</c:v>
                </c:pt>
                <c:pt idx="12959">
                  <c:v>29</c:v>
                </c:pt>
                <c:pt idx="12960">
                  <c:v>29</c:v>
                </c:pt>
                <c:pt idx="12961">
                  <c:v>29</c:v>
                </c:pt>
                <c:pt idx="12962">
                  <c:v>29</c:v>
                </c:pt>
                <c:pt idx="12963">
                  <c:v>31</c:v>
                </c:pt>
                <c:pt idx="12964">
                  <c:v>31</c:v>
                </c:pt>
                <c:pt idx="12965">
                  <c:v>31</c:v>
                </c:pt>
                <c:pt idx="12966">
                  <c:v>31</c:v>
                </c:pt>
                <c:pt idx="12967">
                  <c:v>31</c:v>
                </c:pt>
                <c:pt idx="12968">
                  <c:v>31</c:v>
                </c:pt>
                <c:pt idx="12969">
                  <c:v>31</c:v>
                </c:pt>
                <c:pt idx="12970">
                  <c:v>31</c:v>
                </c:pt>
                <c:pt idx="12971">
                  <c:v>31</c:v>
                </c:pt>
                <c:pt idx="12972">
                  <c:v>31</c:v>
                </c:pt>
                <c:pt idx="12973">
                  <c:v>31</c:v>
                </c:pt>
                <c:pt idx="12974">
                  <c:v>31</c:v>
                </c:pt>
                <c:pt idx="12975">
                  <c:v>31</c:v>
                </c:pt>
                <c:pt idx="12976">
                  <c:v>31</c:v>
                </c:pt>
                <c:pt idx="12977">
                  <c:v>31</c:v>
                </c:pt>
                <c:pt idx="12978">
                  <c:v>31</c:v>
                </c:pt>
                <c:pt idx="12979">
                  <c:v>31</c:v>
                </c:pt>
                <c:pt idx="12980">
                  <c:v>31</c:v>
                </c:pt>
                <c:pt idx="12981">
                  <c:v>31</c:v>
                </c:pt>
                <c:pt idx="12982">
                  <c:v>31</c:v>
                </c:pt>
                <c:pt idx="12983">
                  <c:v>32</c:v>
                </c:pt>
                <c:pt idx="12984">
                  <c:v>32</c:v>
                </c:pt>
                <c:pt idx="12985">
                  <c:v>32</c:v>
                </c:pt>
                <c:pt idx="12986">
                  <c:v>32</c:v>
                </c:pt>
                <c:pt idx="12987">
                  <c:v>32</c:v>
                </c:pt>
                <c:pt idx="12988">
                  <c:v>32</c:v>
                </c:pt>
                <c:pt idx="12989">
                  <c:v>32</c:v>
                </c:pt>
                <c:pt idx="12990">
                  <c:v>32</c:v>
                </c:pt>
                <c:pt idx="12991">
                  <c:v>32</c:v>
                </c:pt>
                <c:pt idx="12992">
                  <c:v>32</c:v>
                </c:pt>
                <c:pt idx="12993">
                  <c:v>33</c:v>
                </c:pt>
                <c:pt idx="12994">
                  <c:v>33</c:v>
                </c:pt>
                <c:pt idx="12995">
                  <c:v>33</c:v>
                </c:pt>
                <c:pt idx="12996">
                  <c:v>33</c:v>
                </c:pt>
                <c:pt idx="12997">
                  <c:v>33</c:v>
                </c:pt>
                <c:pt idx="12998">
                  <c:v>33</c:v>
                </c:pt>
                <c:pt idx="12999">
                  <c:v>33</c:v>
                </c:pt>
                <c:pt idx="13000">
                  <c:v>33</c:v>
                </c:pt>
                <c:pt idx="13001">
                  <c:v>33</c:v>
                </c:pt>
                <c:pt idx="13002">
                  <c:v>33</c:v>
                </c:pt>
                <c:pt idx="13003">
                  <c:v>33</c:v>
                </c:pt>
                <c:pt idx="13004">
                  <c:v>33</c:v>
                </c:pt>
                <c:pt idx="13005">
                  <c:v>33</c:v>
                </c:pt>
                <c:pt idx="13006">
                  <c:v>33</c:v>
                </c:pt>
                <c:pt idx="13007">
                  <c:v>33</c:v>
                </c:pt>
                <c:pt idx="13008">
                  <c:v>33</c:v>
                </c:pt>
                <c:pt idx="13009">
                  <c:v>33</c:v>
                </c:pt>
                <c:pt idx="13010">
                  <c:v>33</c:v>
                </c:pt>
                <c:pt idx="13011">
                  <c:v>33</c:v>
                </c:pt>
                <c:pt idx="13012">
                  <c:v>33</c:v>
                </c:pt>
                <c:pt idx="13013">
                  <c:v>33</c:v>
                </c:pt>
                <c:pt idx="13014">
                  <c:v>33</c:v>
                </c:pt>
                <c:pt idx="13015">
                  <c:v>33</c:v>
                </c:pt>
                <c:pt idx="13016">
                  <c:v>33</c:v>
                </c:pt>
                <c:pt idx="13017">
                  <c:v>33</c:v>
                </c:pt>
                <c:pt idx="13018">
                  <c:v>33</c:v>
                </c:pt>
                <c:pt idx="13019">
                  <c:v>33</c:v>
                </c:pt>
                <c:pt idx="13020">
                  <c:v>33</c:v>
                </c:pt>
                <c:pt idx="13021">
                  <c:v>33</c:v>
                </c:pt>
                <c:pt idx="13022">
                  <c:v>33</c:v>
                </c:pt>
                <c:pt idx="13023">
                  <c:v>33</c:v>
                </c:pt>
                <c:pt idx="13024">
                  <c:v>33</c:v>
                </c:pt>
                <c:pt idx="13025">
                  <c:v>33</c:v>
                </c:pt>
                <c:pt idx="13026">
                  <c:v>33</c:v>
                </c:pt>
                <c:pt idx="13027">
                  <c:v>33</c:v>
                </c:pt>
                <c:pt idx="13028">
                  <c:v>33</c:v>
                </c:pt>
                <c:pt idx="13029">
                  <c:v>33</c:v>
                </c:pt>
                <c:pt idx="13030">
                  <c:v>33</c:v>
                </c:pt>
                <c:pt idx="13031">
                  <c:v>33</c:v>
                </c:pt>
                <c:pt idx="13032">
                  <c:v>33</c:v>
                </c:pt>
                <c:pt idx="13033">
                  <c:v>33</c:v>
                </c:pt>
                <c:pt idx="13034">
                  <c:v>33</c:v>
                </c:pt>
                <c:pt idx="13035">
                  <c:v>33</c:v>
                </c:pt>
                <c:pt idx="13036">
                  <c:v>33</c:v>
                </c:pt>
                <c:pt idx="13037">
                  <c:v>33</c:v>
                </c:pt>
                <c:pt idx="13038">
                  <c:v>33</c:v>
                </c:pt>
                <c:pt idx="13039">
                  <c:v>33</c:v>
                </c:pt>
                <c:pt idx="13040">
                  <c:v>33</c:v>
                </c:pt>
                <c:pt idx="13041">
                  <c:v>33</c:v>
                </c:pt>
                <c:pt idx="13042">
                  <c:v>33</c:v>
                </c:pt>
                <c:pt idx="13043">
                  <c:v>31</c:v>
                </c:pt>
                <c:pt idx="13044">
                  <c:v>31</c:v>
                </c:pt>
                <c:pt idx="13045">
                  <c:v>31</c:v>
                </c:pt>
                <c:pt idx="13046">
                  <c:v>31</c:v>
                </c:pt>
                <c:pt idx="13047">
                  <c:v>31</c:v>
                </c:pt>
                <c:pt idx="13048">
                  <c:v>31</c:v>
                </c:pt>
                <c:pt idx="13049">
                  <c:v>31</c:v>
                </c:pt>
                <c:pt idx="13050">
                  <c:v>31</c:v>
                </c:pt>
                <c:pt idx="13051">
                  <c:v>31</c:v>
                </c:pt>
                <c:pt idx="13052">
                  <c:v>31</c:v>
                </c:pt>
                <c:pt idx="13053">
                  <c:v>28</c:v>
                </c:pt>
                <c:pt idx="13054">
                  <c:v>28</c:v>
                </c:pt>
                <c:pt idx="13055">
                  <c:v>28</c:v>
                </c:pt>
                <c:pt idx="13056">
                  <c:v>28</c:v>
                </c:pt>
                <c:pt idx="13057">
                  <c:v>28</c:v>
                </c:pt>
                <c:pt idx="13058">
                  <c:v>28</c:v>
                </c:pt>
                <c:pt idx="13059">
                  <c:v>28</c:v>
                </c:pt>
                <c:pt idx="13060">
                  <c:v>28</c:v>
                </c:pt>
                <c:pt idx="13061">
                  <c:v>28</c:v>
                </c:pt>
                <c:pt idx="13062">
                  <c:v>28</c:v>
                </c:pt>
                <c:pt idx="13063">
                  <c:v>27</c:v>
                </c:pt>
                <c:pt idx="13064">
                  <c:v>27</c:v>
                </c:pt>
                <c:pt idx="13065">
                  <c:v>27</c:v>
                </c:pt>
                <c:pt idx="13066">
                  <c:v>27</c:v>
                </c:pt>
                <c:pt idx="13067">
                  <c:v>27</c:v>
                </c:pt>
                <c:pt idx="13068">
                  <c:v>27</c:v>
                </c:pt>
                <c:pt idx="13069">
                  <c:v>27</c:v>
                </c:pt>
                <c:pt idx="13070">
                  <c:v>27</c:v>
                </c:pt>
                <c:pt idx="13071">
                  <c:v>27</c:v>
                </c:pt>
                <c:pt idx="13072">
                  <c:v>27</c:v>
                </c:pt>
                <c:pt idx="13073">
                  <c:v>25</c:v>
                </c:pt>
                <c:pt idx="13074">
                  <c:v>25</c:v>
                </c:pt>
                <c:pt idx="13075">
                  <c:v>25</c:v>
                </c:pt>
                <c:pt idx="13076">
                  <c:v>25</c:v>
                </c:pt>
                <c:pt idx="13077">
                  <c:v>25</c:v>
                </c:pt>
                <c:pt idx="13078">
                  <c:v>25</c:v>
                </c:pt>
                <c:pt idx="13079">
                  <c:v>25</c:v>
                </c:pt>
                <c:pt idx="13080">
                  <c:v>25</c:v>
                </c:pt>
                <c:pt idx="13081">
                  <c:v>25</c:v>
                </c:pt>
                <c:pt idx="13082">
                  <c:v>25</c:v>
                </c:pt>
                <c:pt idx="13083">
                  <c:v>22</c:v>
                </c:pt>
                <c:pt idx="13084">
                  <c:v>22</c:v>
                </c:pt>
                <c:pt idx="13085">
                  <c:v>22</c:v>
                </c:pt>
                <c:pt idx="13086">
                  <c:v>22</c:v>
                </c:pt>
                <c:pt idx="13087">
                  <c:v>22</c:v>
                </c:pt>
                <c:pt idx="13088">
                  <c:v>22</c:v>
                </c:pt>
                <c:pt idx="13089">
                  <c:v>22</c:v>
                </c:pt>
                <c:pt idx="13090">
                  <c:v>22</c:v>
                </c:pt>
                <c:pt idx="13091">
                  <c:v>22</c:v>
                </c:pt>
                <c:pt idx="13092">
                  <c:v>22</c:v>
                </c:pt>
                <c:pt idx="13093">
                  <c:v>20</c:v>
                </c:pt>
                <c:pt idx="13094">
                  <c:v>20</c:v>
                </c:pt>
                <c:pt idx="13095">
                  <c:v>20</c:v>
                </c:pt>
                <c:pt idx="13096">
                  <c:v>20</c:v>
                </c:pt>
                <c:pt idx="13097">
                  <c:v>20</c:v>
                </c:pt>
                <c:pt idx="13098">
                  <c:v>20</c:v>
                </c:pt>
                <c:pt idx="13099">
                  <c:v>20</c:v>
                </c:pt>
                <c:pt idx="13100">
                  <c:v>20</c:v>
                </c:pt>
                <c:pt idx="13101">
                  <c:v>20</c:v>
                </c:pt>
                <c:pt idx="13102">
                  <c:v>20</c:v>
                </c:pt>
                <c:pt idx="13103">
                  <c:v>20</c:v>
                </c:pt>
                <c:pt idx="13104">
                  <c:v>20</c:v>
                </c:pt>
                <c:pt idx="13105">
                  <c:v>20</c:v>
                </c:pt>
                <c:pt idx="13106">
                  <c:v>20</c:v>
                </c:pt>
                <c:pt idx="13107">
                  <c:v>20</c:v>
                </c:pt>
                <c:pt idx="13108">
                  <c:v>20</c:v>
                </c:pt>
                <c:pt idx="13109">
                  <c:v>20</c:v>
                </c:pt>
                <c:pt idx="13110">
                  <c:v>20</c:v>
                </c:pt>
                <c:pt idx="13111">
                  <c:v>20</c:v>
                </c:pt>
                <c:pt idx="13112">
                  <c:v>20</c:v>
                </c:pt>
                <c:pt idx="13113">
                  <c:v>21</c:v>
                </c:pt>
                <c:pt idx="13114">
                  <c:v>21</c:v>
                </c:pt>
                <c:pt idx="13115">
                  <c:v>21</c:v>
                </c:pt>
                <c:pt idx="13116">
                  <c:v>21</c:v>
                </c:pt>
                <c:pt idx="13117">
                  <c:v>21</c:v>
                </c:pt>
                <c:pt idx="13118">
                  <c:v>21</c:v>
                </c:pt>
                <c:pt idx="13119">
                  <c:v>21</c:v>
                </c:pt>
                <c:pt idx="13120">
                  <c:v>21</c:v>
                </c:pt>
                <c:pt idx="13121">
                  <c:v>21</c:v>
                </c:pt>
                <c:pt idx="13122">
                  <c:v>21</c:v>
                </c:pt>
                <c:pt idx="13123">
                  <c:v>23</c:v>
                </c:pt>
                <c:pt idx="13124">
                  <c:v>23</c:v>
                </c:pt>
                <c:pt idx="13125">
                  <c:v>23</c:v>
                </c:pt>
                <c:pt idx="13126">
                  <c:v>23</c:v>
                </c:pt>
                <c:pt idx="13127">
                  <c:v>23</c:v>
                </c:pt>
                <c:pt idx="13128">
                  <c:v>23</c:v>
                </c:pt>
                <c:pt idx="13129">
                  <c:v>23</c:v>
                </c:pt>
                <c:pt idx="13130">
                  <c:v>23</c:v>
                </c:pt>
                <c:pt idx="13131">
                  <c:v>23</c:v>
                </c:pt>
                <c:pt idx="13132">
                  <c:v>23</c:v>
                </c:pt>
                <c:pt idx="13133">
                  <c:v>24</c:v>
                </c:pt>
                <c:pt idx="13134">
                  <c:v>24</c:v>
                </c:pt>
                <c:pt idx="13135">
                  <c:v>24</c:v>
                </c:pt>
                <c:pt idx="13136">
                  <c:v>24</c:v>
                </c:pt>
                <c:pt idx="13137">
                  <c:v>24</c:v>
                </c:pt>
                <c:pt idx="13138">
                  <c:v>24</c:v>
                </c:pt>
                <c:pt idx="13139">
                  <c:v>24</c:v>
                </c:pt>
                <c:pt idx="13140">
                  <c:v>24</c:v>
                </c:pt>
                <c:pt idx="13141">
                  <c:v>24</c:v>
                </c:pt>
                <c:pt idx="13142">
                  <c:v>24</c:v>
                </c:pt>
                <c:pt idx="13143">
                  <c:v>27</c:v>
                </c:pt>
                <c:pt idx="13144">
                  <c:v>27</c:v>
                </c:pt>
                <c:pt idx="13145">
                  <c:v>27</c:v>
                </c:pt>
                <c:pt idx="13146">
                  <c:v>27</c:v>
                </c:pt>
                <c:pt idx="13147">
                  <c:v>27</c:v>
                </c:pt>
                <c:pt idx="13148">
                  <c:v>27</c:v>
                </c:pt>
                <c:pt idx="13149">
                  <c:v>27</c:v>
                </c:pt>
                <c:pt idx="13150">
                  <c:v>27</c:v>
                </c:pt>
                <c:pt idx="13151">
                  <c:v>27</c:v>
                </c:pt>
                <c:pt idx="13152">
                  <c:v>27</c:v>
                </c:pt>
                <c:pt idx="13153">
                  <c:v>30</c:v>
                </c:pt>
                <c:pt idx="13154">
                  <c:v>30</c:v>
                </c:pt>
                <c:pt idx="13155">
                  <c:v>30</c:v>
                </c:pt>
                <c:pt idx="13156">
                  <c:v>30</c:v>
                </c:pt>
                <c:pt idx="13157">
                  <c:v>30</c:v>
                </c:pt>
                <c:pt idx="13158">
                  <c:v>30</c:v>
                </c:pt>
                <c:pt idx="13159">
                  <c:v>30</c:v>
                </c:pt>
                <c:pt idx="13160">
                  <c:v>30</c:v>
                </c:pt>
                <c:pt idx="13161">
                  <c:v>30</c:v>
                </c:pt>
                <c:pt idx="13162">
                  <c:v>30</c:v>
                </c:pt>
                <c:pt idx="13163">
                  <c:v>33</c:v>
                </c:pt>
                <c:pt idx="13164">
                  <c:v>33</c:v>
                </c:pt>
                <c:pt idx="13165">
                  <c:v>33</c:v>
                </c:pt>
                <c:pt idx="13166">
                  <c:v>33</c:v>
                </c:pt>
                <c:pt idx="13167">
                  <c:v>33</c:v>
                </c:pt>
                <c:pt idx="13168">
                  <c:v>33</c:v>
                </c:pt>
                <c:pt idx="13169">
                  <c:v>33</c:v>
                </c:pt>
                <c:pt idx="13170">
                  <c:v>33</c:v>
                </c:pt>
                <c:pt idx="13171">
                  <c:v>33</c:v>
                </c:pt>
                <c:pt idx="13172">
                  <c:v>33</c:v>
                </c:pt>
                <c:pt idx="13173">
                  <c:v>35</c:v>
                </c:pt>
                <c:pt idx="13174">
                  <c:v>35</c:v>
                </c:pt>
                <c:pt idx="13175">
                  <c:v>35</c:v>
                </c:pt>
                <c:pt idx="13176">
                  <c:v>35</c:v>
                </c:pt>
                <c:pt idx="13177">
                  <c:v>35</c:v>
                </c:pt>
                <c:pt idx="13178">
                  <c:v>35</c:v>
                </c:pt>
                <c:pt idx="13179">
                  <c:v>35</c:v>
                </c:pt>
                <c:pt idx="13180">
                  <c:v>35</c:v>
                </c:pt>
                <c:pt idx="13181">
                  <c:v>35</c:v>
                </c:pt>
                <c:pt idx="13182">
                  <c:v>35</c:v>
                </c:pt>
                <c:pt idx="13183">
                  <c:v>34</c:v>
                </c:pt>
                <c:pt idx="13184">
                  <c:v>34</c:v>
                </c:pt>
                <c:pt idx="13185">
                  <c:v>34</c:v>
                </c:pt>
                <c:pt idx="13186">
                  <c:v>34</c:v>
                </c:pt>
                <c:pt idx="13187">
                  <c:v>34</c:v>
                </c:pt>
                <c:pt idx="13188">
                  <c:v>34</c:v>
                </c:pt>
                <c:pt idx="13189">
                  <c:v>34</c:v>
                </c:pt>
                <c:pt idx="13190">
                  <c:v>34</c:v>
                </c:pt>
                <c:pt idx="13191">
                  <c:v>34</c:v>
                </c:pt>
                <c:pt idx="13192">
                  <c:v>34</c:v>
                </c:pt>
                <c:pt idx="13193">
                  <c:v>33</c:v>
                </c:pt>
                <c:pt idx="13194">
                  <c:v>33</c:v>
                </c:pt>
                <c:pt idx="13195">
                  <c:v>33</c:v>
                </c:pt>
                <c:pt idx="13196">
                  <c:v>33</c:v>
                </c:pt>
                <c:pt idx="13197">
                  <c:v>33</c:v>
                </c:pt>
                <c:pt idx="13198">
                  <c:v>33</c:v>
                </c:pt>
                <c:pt idx="13199">
                  <c:v>33</c:v>
                </c:pt>
                <c:pt idx="13200">
                  <c:v>33</c:v>
                </c:pt>
                <c:pt idx="13201">
                  <c:v>33</c:v>
                </c:pt>
                <c:pt idx="13202">
                  <c:v>33</c:v>
                </c:pt>
                <c:pt idx="13203">
                  <c:v>34</c:v>
                </c:pt>
                <c:pt idx="13204">
                  <c:v>34</c:v>
                </c:pt>
                <c:pt idx="13205">
                  <c:v>34</c:v>
                </c:pt>
                <c:pt idx="13206">
                  <c:v>34</c:v>
                </c:pt>
                <c:pt idx="13207">
                  <c:v>34</c:v>
                </c:pt>
                <c:pt idx="13208">
                  <c:v>34</c:v>
                </c:pt>
                <c:pt idx="13209">
                  <c:v>34</c:v>
                </c:pt>
                <c:pt idx="13210">
                  <c:v>34</c:v>
                </c:pt>
                <c:pt idx="13211">
                  <c:v>34</c:v>
                </c:pt>
                <c:pt idx="13212">
                  <c:v>34</c:v>
                </c:pt>
                <c:pt idx="13213">
                  <c:v>33</c:v>
                </c:pt>
                <c:pt idx="13214">
                  <c:v>33</c:v>
                </c:pt>
                <c:pt idx="13215">
                  <c:v>33</c:v>
                </c:pt>
                <c:pt idx="13216">
                  <c:v>33</c:v>
                </c:pt>
                <c:pt idx="13217">
                  <c:v>33</c:v>
                </c:pt>
                <c:pt idx="13218">
                  <c:v>33</c:v>
                </c:pt>
                <c:pt idx="13219">
                  <c:v>33</c:v>
                </c:pt>
                <c:pt idx="13220">
                  <c:v>33</c:v>
                </c:pt>
                <c:pt idx="13221">
                  <c:v>33</c:v>
                </c:pt>
                <c:pt idx="13222">
                  <c:v>33</c:v>
                </c:pt>
                <c:pt idx="13223">
                  <c:v>31</c:v>
                </c:pt>
                <c:pt idx="13224">
                  <c:v>31</c:v>
                </c:pt>
                <c:pt idx="13225">
                  <c:v>31</c:v>
                </c:pt>
                <c:pt idx="13226">
                  <c:v>31</c:v>
                </c:pt>
                <c:pt idx="13227">
                  <c:v>31</c:v>
                </c:pt>
                <c:pt idx="13228">
                  <c:v>31</c:v>
                </c:pt>
                <c:pt idx="13229">
                  <c:v>31</c:v>
                </c:pt>
                <c:pt idx="13230">
                  <c:v>31</c:v>
                </c:pt>
                <c:pt idx="13231">
                  <c:v>31</c:v>
                </c:pt>
                <c:pt idx="13232">
                  <c:v>31</c:v>
                </c:pt>
                <c:pt idx="13233">
                  <c:v>29</c:v>
                </c:pt>
                <c:pt idx="13234">
                  <c:v>29</c:v>
                </c:pt>
                <c:pt idx="13235">
                  <c:v>29</c:v>
                </c:pt>
                <c:pt idx="13236">
                  <c:v>29</c:v>
                </c:pt>
                <c:pt idx="13237">
                  <c:v>29</c:v>
                </c:pt>
                <c:pt idx="13238">
                  <c:v>29</c:v>
                </c:pt>
                <c:pt idx="13239">
                  <c:v>29</c:v>
                </c:pt>
                <c:pt idx="13240">
                  <c:v>29</c:v>
                </c:pt>
                <c:pt idx="13241">
                  <c:v>29</c:v>
                </c:pt>
                <c:pt idx="13242">
                  <c:v>29</c:v>
                </c:pt>
                <c:pt idx="13243">
                  <c:v>27</c:v>
                </c:pt>
                <c:pt idx="13244">
                  <c:v>27</c:v>
                </c:pt>
                <c:pt idx="13245">
                  <c:v>27</c:v>
                </c:pt>
                <c:pt idx="13246">
                  <c:v>27</c:v>
                </c:pt>
                <c:pt idx="13247">
                  <c:v>27</c:v>
                </c:pt>
                <c:pt idx="13248">
                  <c:v>27</c:v>
                </c:pt>
                <c:pt idx="13249">
                  <c:v>27</c:v>
                </c:pt>
                <c:pt idx="13250">
                  <c:v>27</c:v>
                </c:pt>
                <c:pt idx="13251">
                  <c:v>27</c:v>
                </c:pt>
                <c:pt idx="13252">
                  <c:v>27</c:v>
                </c:pt>
                <c:pt idx="13253">
                  <c:v>26</c:v>
                </c:pt>
                <c:pt idx="13254">
                  <c:v>26</c:v>
                </c:pt>
                <c:pt idx="13255">
                  <c:v>26</c:v>
                </c:pt>
                <c:pt idx="13256">
                  <c:v>26</c:v>
                </c:pt>
                <c:pt idx="13257">
                  <c:v>26</c:v>
                </c:pt>
                <c:pt idx="13258">
                  <c:v>26</c:v>
                </c:pt>
                <c:pt idx="13259">
                  <c:v>26</c:v>
                </c:pt>
                <c:pt idx="13260">
                  <c:v>26</c:v>
                </c:pt>
                <c:pt idx="13261">
                  <c:v>26</c:v>
                </c:pt>
                <c:pt idx="13262">
                  <c:v>26</c:v>
                </c:pt>
                <c:pt idx="13263">
                  <c:v>26</c:v>
                </c:pt>
                <c:pt idx="13264">
                  <c:v>26</c:v>
                </c:pt>
                <c:pt idx="13265">
                  <c:v>26</c:v>
                </c:pt>
                <c:pt idx="13266">
                  <c:v>26</c:v>
                </c:pt>
                <c:pt idx="13267">
                  <c:v>26</c:v>
                </c:pt>
                <c:pt idx="13268">
                  <c:v>26</c:v>
                </c:pt>
                <c:pt idx="13269">
                  <c:v>26</c:v>
                </c:pt>
                <c:pt idx="13270">
                  <c:v>26</c:v>
                </c:pt>
                <c:pt idx="13271">
                  <c:v>26</c:v>
                </c:pt>
                <c:pt idx="13272">
                  <c:v>26</c:v>
                </c:pt>
                <c:pt idx="13273">
                  <c:v>27</c:v>
                </c:pt>
                <c:pt idx="13274">
                  <c:v>27</c:v>
                </c:pt>
                <c:pt idx="13275">
                  <c:v>27</c:v>
                </c:pt>
                <c:pt idx="13276">
                  <c:v>27</c:v>
                </c:pt>
                <c:pt idx="13277">
                  <c:v>27</c:v>
                </c:pt>
                <c:pt idx="13278">
                  <c:v>27</c:v>
                </c:pt>
                <c:pt idx="13279">
                  <c:v>27</c:v>
                </c:pt>
                <c:pt idx="13280">
                  <c:v>27</c:v>
                </c:pt>
                <c:pt idx="13281">
                  <c:v>27</c:v>
                </c:pt>
                <c:pt idx="13282">
                  <c:v>27</c:v>
                </c:pt>
                <c:pt idx="13283">
                  <c:v>27</c:v>
                </c:pt>
                <c:pt idx="13284">
                  <c:v>27</c:v>
                </c:pt>
                <c:pt idx="13285">
                  <c:v>27</c:v>
                </c:pt>
                <c:pt idx="13286">
                  <c:v>27</c:v>
                </c:pt>
                <c:pt idx="13287">
                  <c:v>27</c:v>
                </c:pt>
                <c:pt idx="13288">
                  <c:v>27</c:v>
                </c:pt>
                <c:pt idx="13289">
                  <c:v>27</c:v>
                </c:pt>
                <c:pt idx="13290">
                  <c:v>27</c:v>
                </c:pt>
                <c:pt idx="13291">
                  <c:v>27</c:v>
                </c:pt>
                <c:pt idx="13292">
                  <c:v>27</c:v>
                </c:pt>
                <c:pt idx="13293">
                  <c:v>27</c:v>
                </c:pt>
                <c:pt idx="13294">
                  <c:v>27</c:v>
                </c:pt>
                <c:pt idx="13295">
                  <c:v>27</c:v>
                </c:pt>
                <c:pt idx="13296">
                  <c:v>27</c:v>
                </c:pt>
                <c:pt idx="13297">
                  <c:v>27</c:v>
                </c:pt>
                <c:pt idx="13298">
                  <c:v>27</c:v>
                </c:pt>
                <c:pt idx="13299">
                  <c:v>27</c:v>
                </c:pt>
                <c:pt idx="13300">
                  <c:v>27</c:v>
                </c:pt>
                <c:pt idx="13301">
                  <c:v>27</c:v>
                </c:pt>
                <c:pt idx="13302">
                  <c:v>27</c:v>
                </c:pt>
                <c:pt idx="13303">
                  <c:v>28</c:v>
                </c:pt>
                <c:pt idx="13304">
                  <c:v>28</c:v>
                </c:pt>
                <c:pt idx="13305">
                  <c:v>28</c:v>
                </c:pt>
                <c:pt idx="13306">
                  <c:v>28</c:v>
                </c:pt>
                <c:pt idx="13307">
                  <c:v>28</c:v>
                </c:pt>
                <c:pt idx="13308">
                  <c:v>28</c:v>
                </c:pt>
                <c:pt idx="13309">
                  <c:v>28</c:v>
                </c:pt>
                <c:pt idx="13310">
                  <c:v>28</c:v>
                </c:pt>
                <c:pt idx="13311">
                  <c:v>28</c:v>
                </c:pt>
                <c:pt idx="13312">
                  <c:v>28</c:v>
                </c:pt>
                <c:pt idx="13313">
                  <c:v>30</c:v>
                </c:pt>
                <c:pt idx="13314">
                  <c:v>30</c:v>
                </c:pt>
                <c:pt idx="13315">
                  <c:v>30</c:v>
                </c:pt>
                <c:pt idx="13316">
                  <c:v>30</c:v>
                </c:pt>
                <c:pt idx="13317">
                  <c:v>30</c:v>
                </c:pt>
                <c:pt idx="13318">
                  <c:v>30</c:v>
                </c:pt>
                <c:pt idx="13319">
                  <c:v>30</c:v>
                </c:pt>
                <c:pt idx="13320">
                  <c:v>30</c:v>
                </c:pt>
                <c:pt idx="13321">
                  <c:v>30</c:v>
                </c:pt>
                <c:pt idx="13322">
                  <c:v>30</c:v>
                </c:pt>
                <c:pt idx="13323">
                  <c:v>31</c:v>
                </c:pt>
                <c:pt idx="13324">
                  <c:v>31</c:v>
                </c:pt>
                <c:pt idx="13325">
                  <c:v>31</c:v>
                </c:pt>
                <c:pt idx="13326">
                  <c:v>31</c:v>
                </c:pt>
                <c:pt idx="13327">
                  <c:v>31</c:v>
                </c:pt>
                <c:pt idx="13328">
                  <c:v>31</c:v>
                </c:pt>
                <c:pt idx="13329">
                  <c:v>31</c:v>
                </c:pt>
                <c:pt idx="13330">
                  <c:v>31</c:v>
                </c:pt>
                <c:pt idx="13331">
                  <c:v>31</c:v>
                </c:pt>
                <c:pt idx="13332">
                  <c:v>31</c:v>
                </c:pt>
                <c:pt idx="13333">
                  <c:v>33</c:v>
                </c:pt>
                <c:pt idx="13334">
                  <c:v>33</c:v>
                </c:pt>
                <c:pt idx="13335">
                  <c:v>33</c:v>
                </c:pt>
                <c:pt idx="13336">
                  <c:v>33</c:v>
                </c:pt>
                <c:pt idx="13337">
                  <c:v>33</c:v>
                </c:pt>
                <c:pt idx="13338">
                  <c:v>33</c:v>
                </c:pt>
                <c:pt idx="13339">
                  <c:v>33</c:v>
                </c:pt>
                <c:pt idx="13340">
                  <c:v>33</c:v>
                </c:pt>
                <c:pt idx="13341">
                  <c:v>33</c:v>
                </c:pt>
                <c:pt idx="13342">
                  <c:v>33</c:v>
                </c:pt>
                <c:pt idx="13343">
                  <c:v>35</c:v>
                </c:pt>
                <c:pt idx="13344">
                  <c:v>35</c:v>
                </c:pt>
                <c:pt idx="13345">
                  <c:v>35</c:v>
                </c:pt>
                <c:pt idx="13346">
                  <c:v>35</c:v>
                </c:pt>
                <c:pt idx="13347">
                  <c:v>35</c:v>
                </c:pt>
                <c:pt idx="13348">
                  <c:v>35</c:v>
                </c:pt>
                <c:pt idx="13349">
                  <c:v>35</c:v>
                </c:pt>
                <c:pt idx="13350">
                  <c:v>35</c:v>
                </c:pt>
                <c:pt idx="13351">
                  <c:v>35</c:v>
                </c:pt>
                <c:pt idx="13352">
                  <c:v>35</c:v>
                </c:pt>
                <c:pt idx="13353">
                  <c:v>38</c:v>
                </c:pt>
                <c:pt idx="13354">
                  <c:v>38</c:v>
                </c:pt>
                <c:pt idx="13355">
                  <c:v>38</c:v>
                </c:pt>
                <c:pt idx="13356">
                  <c:v>38</c:v>
                </c:pt>
                <c:pt idx="13357">
                  <c:v>38</c:v>
                </c:pt>
                <c:pt idx="13358">
                  <c:v>38</c:v>
                </c:pt>
                <c:pt idx="13359">
                  <c:v>38</c:v>
                </c:pt>
                <c:pt idx="13360">
                  <c:v>38</c:v>
                </c:pt>
                <c:pt idx="13361">
                  <c:v>38</c:v>
                </c:pt>
                <c:pt idx="13362">
                  <c:v>38</c:v>
                </c:pt>
                <c:pt idx="13363">
                  <c:v>41</c:v>
                </c:pt>
                <c:pt idx="13364">
                  <c:v>41</c:v>
                </c:pt>
                <c:pt idx="13365">
                  <c:v>41</c:v>
                </c:pt>
                <c:pt idx="13366">
                  <c:v>41</c:v>
                </c:pt>
                <c:pt idx="13367">
                  <c:v>41</c:v>
                </c:pt>
                <c:pt idx="13368">
                  <c:v>41</c:v>
                </c:pt>
                <c:pt idx="13369">
                  <c:v>41</c:v>
                </c:pt>
                <c:pt idx="13370">
                  <c:v>41</c:v>
                </c:pt>
                <c:pt idx="13371">
                  <c:v>41</c:v>
                </c:pt>
                <c:pt idx="13372">
                  <c:v>41</c:v>
                </c:pt>
                <c:pt idx="13373">
                  <c:v>44</c:v>
                </c:pt>
                <c:pt idx="13374">
                  <c:v>44</c:v>
                </c:pt>
                <c:pt idx="13375">
                  <c:v>44</c:v>
                </c:pt>
                <c:pt idx="13376">
                  <c:v>44</c:v>
                </c:pt>
                <c:pt idx="13377">
                  <c:v>44</c:v>
                </c:pt>
                <c:pt idx="13378">
                  <c:v>44</c:v>
                </c:pt>
                <c:pt idx="13379">
                  <c:v>44</c:v>
                </c:pt>
                <c:pt idx="13380">
                  <c:v>44</c:v>
                </c:pt>
                <c:pt idx="13381">
                  <c:v>44</c:v>
                </c:pt>
                <c:pt idx="13382">
                  <c:v>44</c:v>
                </c:pt>
                <c:pt idx="13383">
                  <c:v>46</c:v>
                </c:pt>
                <c:pt idx="13384">
                  <c:v>46</c:v>
                </c:pt>
                <c:pt idx="13385">
                  <c:v>46</c:v>
                </c:pt>
                <c:pt idx="13386">
                  <c:v>46</c:v>
                </c:pt>
                <c:pt idx="13387">
                  <c:v>46</c:v>
                </c:pt>
                <c:pt idx="13388">
                  <c:v>46</c:v>
                </c:pt>
                <c:pt idx="13389">
                  <c:v>46</c:v>
                </c:pt>
                <c:pt idx="13390">
                  <c:v>46</c:v>
                </c:pt>
                <c:pt idx="13391">
                  <c:v>46</c:v>
                </c:pt>
                <c:pt idx="13392">
                  <c:v>46</c:v>
                </c:pt>
                <c:pt idx="13393">
                  <c:v>48</c:v>
                </c:pt>
                <c:pt idx="13394">
                  <c:v>48</c:v>
                </c:pt>
                <c:pt idx="13395">
                  <c:v>48</c:v>
                </c:pt>
                <c:pt idx="13396">
                  <c:v>48</c:v>
                </c:pt>
                <c:pt idx="13397">
                  <c:v>48</c:v>
                </c:pt>
                <c:pt idx="13398">
                  <c:v>48</c:v>
                </c:pt>
                <c:pt idx="13399">
                  <c:v>48</c:v>
                </c:pt>
                <c:pt idx="13400">
                  <c:v>48</c:v>
                </c:pt>
                <c:pt idx="13401">
                  <c:v>48</c:v>
                </c:pt>
                <c:pt idx="13402">
                  <c:v>48</c:v>
                </c:pt>
                <c:pt idx="13403">
                  <c:v>49</c:v>
                </c:pt>
                <c:pt idx="13404">
                  <c:v>49</c:v>
                </c:pt>
                <c:pt idx="13405">
                  <c:v>49</c:v>
                </c:pt>
                <c:pt idx="13406">
                  <c:v>49</c:v>
                </c:pt>
                <c:pt idx="13407">
                  <c:v>49</c:v>
                </c:pt>
                <c:pt idx="13408">
                  <c:v>49</c:v>
                </c:pt>
                <c:pt idx="13409">
                  <c:v>49</c:v>
                </c:pt>
                <c:pt idx="13410">
                  <c:v>49</c:v>
                </c:pt>
                <c:pt idx="13411">
                  <c:v>49</c:v>
                </c:pt>
                <c:pt idx="13412">
                  <c:v>49</c:v>
                </c:pt>
                <c:pt idx="13413">
                  <c:v>49</c:v>
                </c:pt>
                <c:pt idx="13414">
                  <c:v>49</c:v>
                </c:pt>
                <c:pt idx="13415">
                  <c:v>49</c:v>
                </c:pt>
                <c:pt idx="13416">
                  <c:v>49</c:v>
                </c:pt>
                <c:pt idx="13417">
                  <c:v>49</c:v>
                </c:pt>
                <c:pt idx="13418">
                  <c:v>49</c:v>
                </c:pt>
                <c:pt idx="13419">
                  <c:v>49</c:v>
                </c:pt>
                <c:pt idx="13420">
                  <c:v>49</c:v>
                </c:pt>
                <c:pt idx="13421">
                  <c:v>49</c:v>
                </c:pt>
                <c:pt idx="13422">
                  <c:v>49</c:v>
                </c:pt>
                <c:pt idx="13423">
                  <c:v>49</c:v>
                </c:pt>
                <c:pt idx="13424">
                  <c:v>49</c:v>
                </c:pt>
                <c:pt idx="13425">
                  <c:v>49</c:v>
                </c:pt>
                <c:pt idx="13426">
                  <c:v>49</c:v>
                </c:pt>
                <c:pt idx="13427">
                  <c:v>49</c:v>
                </c:pt>
                <c:pt idx="13428">
                  <c:v>49</c:v>
                </c:pt>
                <c:pt idx="13429">
                  <c:v>49</c:v>
                </c:pt>
                <c:pt idx="13430">
                  <c:v>49</c:v>
                </c:pt>
                <c:pt idx="13431">
                  <c:v>49</c:v>
                </c:pt>
                <c:pt idx="13432">
                  <c:v>49</c:v>
                </c:pt>
                <c:pt idx="13433">
                  <c:v>49</c:v>
                </c:pt>
                <c:pt idx="13434">
                  <c:v>49</c:v>
                </c:pt>
                <c:pt idx="13435">
                  <c:v>49</c:v>
                </c:pt>
                <c:pt idx="13436">
                  <c:v>49</c:v>
                </c:pt>
                <c:pt idx="13437">
                  <c:v>49</c:v>
                </c:pt>
                <c:pt idx="13438">
                  <c:v>49</c:v>
                </c:pt>
                <c:pt idx="13439">
                  <c:v>49</c:v>
                </c:pt>
                <c:pt idx="13440">
                  <c:v>49</c:v>
                </c:pt>
                <c:pt idx="13441">
                  <c:v>49</c:v>
                </c:pt>
                <c:pt idx="13442">
                  <c:v>49</c:v>
                </c:pt>
                <c:pt idx="13443">
                  <c:v>50</c:v>
                </c:pt>
                <c:pt idx="13444">
                  <c:v>50</c:v>
                </c:pt>
                <c:pt idx="13445">
                  <c:v>50</c:v>
                </c:pt>
                <c:pt idx="13446">
                  <c:v>50</c:v>
                </c:pt>
                <c:pt idx="13447">
                  <c:v>50</c:v>
                </c:pt>
                <c:pt idx="13448">
                  <c:v>50</c:v>
                </c:pt>
                <c:pt idx="13449">
                  <c:v>50</c:v>
                </c:pt>
                <c:pt idx="13450">
                  <c:v>50</c:v>
                </c:pt>
                <c:pt idx="13451">
                  <c:v>50</c:v>
                </c:pt>
                <c:pt idx="13452">
                  <c:v>50</c:v>
                </c:pt>
                <c:pt idx="13453">
                  <c:v>49</c:v>
                </c:pt>
                <c:pt idx="13454">
                  <c:v>49</c:v>
                </c:pt>
                <c:pt idx="13455">
                  <c:v>49</c:v>
                </c:pt>
                <c:pt idx="13456">
                  <c:v>49</c:v>
                </c:pt>
                <c:pt idx="13457">
                  <c:v>49</c:v>
                </c:pt>
                <c:pt idx="13458">
                  <c:v>49</c:v>
                </c:pt>
                <c:pt idx="13459">
                  <c:v>49</c:v>
                </c:pt>
                <c:pt idx="13460">
                  <c:v>49</c:v>
                </c:pt>
                <c:pt idx="13461">
                  <c:v>49</c:v>
                </c:pt>
                <c:pt idx="13462">
                  <c:v>49</c:v>
                </c:pt>
                <c:pt idx="13463">
                  <c:v>48</c:v>
                </c:pt>
                <c:pt idx="13464">
                  <c:v>48</c:v>
                </c:pt>
                <c:pt idx="13465">
                  <c:v>48</c:v>
                </c:pt>
                <c:pt idx="13466">
                  <c:v>48</c:v>
                </c:pt>
                <c:pt idx="13467">
                  <c:v>48</c:v>
                </c:pt>
                <c:pt idx="13468">
                  <c:v>48</c:v>
                </c:pt>
                <c:pt idx="13469">
                  <c:v>48</c:v>
                </c:pt>
                <c:pt idx="13470">
                  <c:v>48</c:v>
                </c:pt>
                <c:pt idx="13471">
                  <c:v>48</c:v>
                </c:pt>
                <c:pt idx="13472">
                  <c:v>48</c:v>
                </c:pt>
                <c:pt idx="13473">
                  <c:v>47</c:v>
                </c:pt>
                <c:pt idx="13474">
                  <c:v>47</c:v>
                </c:pt>
                <c:pt idx="13475">
                  <c:v>47</c:v>
                </c:pt>
                <c:pt idx="13476">
                  <c:v>47</c:v>
                </c:pt>
                <c:pt idx="13477">
                  <c:v>47</c:v>
                </c:pt>
                <c:pt idx="13478">
                  <c:v>47</c:v>
                </c:pt>
                <c:pt idx="13479">
                  <c:v>47</c:v>
                </c:pt>
                <c:pt idx="13480">
                  <c:v>47</c:v>
                </c:pt>
                <c:pt idx="13481">
                  <c:v>47</c:v>
                </c:pt>
                <c:pt idx="13482">
                  <c:v>47</c:v>
                </c:pt>
                <c:pt idx="13483">
                  <c:v>46</c:v>
                </c:pt>
                <c:pt idx="13484">
                  <c:v>46</c:v>
                </c:pt>
                <c:pt idx="13485">
                  <c:v>46</c:v>
                </c:pt>
                <c:pt idx="13486">
                  <c:v>46</c:v>
                </c:pt>
                <c:pt idx="13487">
                  <c:v>46</c:v>
                </c:pt>
                <c:pt idx="13488">
                  <c:v>46</c:v>
                </c:pt>
                <c:pt idx="13489">
                  <c:v>46</c:v>
                </c:pt>
                <c:pt idx="13490">
                  <c:v>46</c:v>
                </c:pt>
                <c:pt idx="13491">
                  <c:v>46</c:v>
                </c:pt>
                <c:pt idx="13492">
                  <c:v>46</c:v>
                </c:pt>
                <c:pt idx="13493">
                  <c:v>46</c:v>
                </c:pt>
                <c:pt idx="13494">
                  <c:v>46</c:v>
                </c:pt>
                <c:pt idx="13495">
                  <c:v>46</c:v>
                </c:pt>
                <c:pt idx="13496">
                  <c:v>46</c:v>
                </c:pt>
                <c:pt idx="13497">
                  <c:v>46</c:v>
                </c:pt>
                <c:pt idx="13498">
                  <c:v>46</c:v>
                </c:pt>
                <c:pt idx="13499">
                  <c:v>46</c:v>
                </c:pt>
                <c:pt idx="13500">
                  <c:v>46</c:v>
                </c:pt>
                <c:pt idx="13501">
                  <c:v>46</c:v>
                </c:pt>
                <c:pt idx="13502">
                  <c:v>46</c:v>
                </c:pt>
                <c:pt idx="13503">
                  <c:v>49</c:v>
                </c:pt>
                <c:pt idx="13504">
                  <c:v>49</c:v>
                </c:pt>
                <c:pt idx="13505">
                  <c:v>49</c:v>
                </c:pt>
                <c:pt idx="13506">
                  <c:v>49</c:v>
                </c:pt>
                <c:pt idx="13507">
                  <c:v>49</c:v>
                </c:pt>
                <c:pt idx="13508">
                  <c:v>49</c:v>
                </c:pt>
                <c:pt idx="13509">
                  <c:v>49</c:v>
                </c:pt>
                <c:pt idx="13510">
                  <c:v>49</c:v>
                </c:pt>
                <c:pt idx="13511">
                  <c:v>49</c:v>
                </c:pt>
                <c:pt idx="13512">
                  <c:v>49</c:v>
                </c:pt>
                <c:pt idx="13513">
                  <c:v>50</c:v>
                </c:pt>
                <c:pt idx="13514">
                  <c:v>50</c:v>
                </c:pt>
                <c:pt idx="13515">
                  <c:v>50</c:v>
                </c:pt>
                <c:pt idx="13516">
                  <c:v>50</c:v>
                </c:pt>
                <c:pt idx="13517">
                  <c:v>50</c:v>
                </c:pt>
                <c:pt idx="13518">
                  <c:v>50</c:v>
                </c:pt>
                <c:pt idx="13519">
                  <c:v>50</c:v>
                </c:pt>
                <c:pt idx="13520">
                  <c:v>50</c:v>
                </c:pt>
                <c:pt idx="13521">
                  <c:v>50</c:v>
                </c:pt>
                <c:pt idx="13522">
                  <c:v>50</c:v>
                </c:pt>
                <c:pt idx="13523">
                  <c:v>49</c:v>
                </c:pt>
                <c:pt idx="13524">
                  <c:v>49</c:v>
                </c:pt>
                <c:pt idx="13525">
                  <c:v>49</c:v>
                </c:pt>
                <c:pt idx="13526">
                  <c:v>49</c:v>
                </c:pt>
                <c:pt idx="13527">
                  <c:v>49</c:v>
                </c:pt>
                <c:pt idx="13528">
                  <c:v>49</c:v>
                </c:pt>
                <c:pt idx="13529">
                  <c:v>49</c:v>
                </c:pt>
                <c:pt idx="13530">
                  <c:v>49</c:v>
                </c:pt>
                <c:pt idx="13531">
                  <c:v>49</c:v>
                </c:pt>
                <c:pt idx="13532">
                  <c:v>49</c:v>
                </c:pt>
                <c:pt idx="13533">
                  <c:v>48</c:v>
                </c:pt>
                <c:pt idx="13534">
                  <c:v>48</c:v>
                </c:pt>
                <c:pt idx="13535">
                  <c:v>48</c:v>
                </c:pt>
                <c:pt idx="13536">
                  <c:v>48</c:v>
                </c:pt>
                <c:pt idx="13537">
                  <c:v>48</c:v>
                </c:pt>
                <c:pt idx="13538">
                  <c:v>48</c:v>
                </c:pt>
                <c:pt idx="13539">
                  <c:v>48</c:v>
                </c:pt>
                <c:pt idx="13540">
                  <c:v>48</c:v>
                </c:pt>
                <c:pt idx="13541">
                  <c:v>48</c:v>
                </c:pt>
                <c:pt idx="13542">
                  <c:v>48</c:v>
                </c:pt>
                <c:pt idx="13543">
                  <c:v>47</c:v>
                </c:pt>
                <c:pt idx="13544">
                  <c:v>47</c:v>
                </c:pt>
                <c:pt idx="13545">
                  <c:v>47</c:v>
                </c:pt>
                <c:pt idx="13546">
                  <c:v>47</c:v>
                </c:pt>
                <c:pt idx="13547">
                  <c:v>47</c:v>
                </c:pt>
                <c:pt idx="13548">
                  <c:v>47</c:v>
                </c:pt>
                <c:pt idx="13549">
                  <c:v>47</c:v>
                </c:pt>
                <c:pt idx="13550">
                  <c:v>47</c:v>
                </c:pt>
                <c:pt idx="13551">
                  <c:v>47</c:v>
                </c:pt>
                <c:pt idx="13552">
                  <c:v>47</c:v>
                </c:pt>
                <c:pt idx="13553">
                  <c:v>45</c:v>
                </c:pt>
                <c:pt idx="13554">
                  <c:v>45</c:v>
                </c:pt>
                <c:pt idx="13555">
                  <c:v>45</c:v>
                </c:pt>
                <c:pt idx="13556">
                  <c:v>45</c:v>
                </c:pt>
                <c:pt idx="13557">
                  <c:v>45</c:v>
                </c:pt>
                <c:pt idx="13558">
                  <c:v>45</c:v>
                </c:pt>
                <c:pt idx="13559">
                  <c:v>45</c:v>
                </c:pt>
                <c:pt idx="13560">
                  <c:v>45</c:v>
                </c:pt>
                <c:pt idx="13561">
                  <c:v>45</c:v>
                </c:pt>
                <c:pt idx="13562">
                  <c:v>45</c:v>
                </c:pt>
                <c:pt idx="13563">
                  <c:v>42</c:v>
                </c:pt>
                <c:pt idx="13564">
                  <c:v>42</c:v>
                </c:pt>
                <c:pt idx="13565">
                  <c:v>42</c:v>
                </c:pt>
                <c:pt idx="13566">
                  <c:v>42</c:v>
                </c:pt>
                <c:pt idx="13567">
                  <c:v>42</c:v>
                </c:pt>
                <c:pt idx="13568">
                  <c:v>42</c:v>
                </c:pt>
                <c:pt idx="13569">
                  <c:v>42</c:v>
                </c:pt>
                <c:pt idx="13570">
                  <c:v>42</c:v>
                </c:pt>
                <c:pt idx="13571">
                  <c:v>42</c:v>
                </c:pt>
                <c:pt idx="13572">
                  <c:v>42</c:v>
                </c:pt>
                <c:pt idx="13573">
                  <c:v>39</c:v>
                </c:pt>
                <c:pt idx="13574">
                  <c:v>39</c:v>
                </c:pt>
                <c:pt idx="13575">
                  <c:v>39</c:v>
                </c:pt>
                <c:pt idx="13576">
                  <c:v>39</c:v>
                </c:pt>
                <c:pt idx="13577">
                  <c:v>39</c:v>
                </c:pt>
                <c:pt idx="13578">
                  <c:v>39</c:v>
                </c:pt>
                <c:pt idx="13579">
                  <c:v>39</c:v>
                </c:pt>
                <c:pt idx="13580">
                  <c:v>39</c:v>
                </c:pt>
                <c:pt idx="13581">
                  <c:v>39</c:v>
                </c:pt>
                <c:pt idx="13582">
                  <c:v>39</c:v>
                </c:pt>
                <c:pt idx="13583">
                  <c:v>37</c:v>
                </c:pt>
                <c:pt idx="13584">
                  <c:v>37</c:v>
                </c:pt>
                <c:pt idx="13585">
                  <c:v>37</c:v>
                </c:pt>
                <c:pt idx="13586">
                  <c:v>37</c:v>
                </c:pt>
                <c:pt idx="13587">
                  <c:v>37</c:v>
                </c:pt>
                <c:pt idx="13588">
                  <c:v>37</c:v>
                </c:pt>
                <c:pt idx="13589">
                  <c:v>37</c:v>
                </c:pt>
                <c:pt idx="13590">
                  <c:v>37</c:v>
                </c:pt>
                <c:pt idx="13591">
                  <c:v>37</c:v>
                </c:pt>
                <c:pt idx="13592">
                  <c:v>37</c:v>
                </c:pt>
                <c:pt idx="13593">
                  <c:v>34</c:v>
                </c:pt>
                <c:pt idx="13594">
                  <c:v>34</c:v>
                </c:pt>
                <c:pt idx="13595">
                  <c:v>34</c:v>
                </c:pt>
                <c:pt idx="13596">
                  <c:v>34</c:v>
                </c:pt>
                <c:pt idx="13597">
                  <c:v>34</c:v>
                </c:pt>
                <c:pt idx="13598">
                  <c:v>34</c:v>
                </c:pt>
                <c:pt idx="13599">
                  <c:v>34</c:v>
                </c:pt>
                <c:pt idx="13600">
                  <c:v>34</c:v>
                </c:pt>
                <c:pt idx="13601">
                  <c:v>34</c:v>
                </c:pt>
                <c:pt idx="13602">
                  <c:v>34</c:v>
                </c:pt>
                <c:pt idx="13603">
                  <c:v>32</c:v>
                </c:pt>
                <c:pt idx="13604">
                  <c:v>32</c:v>
                </c:pt>
                <c:pt idx="13605">
                  <c:v>32</c:v>
                </c:pt>
                <c:pt idx="13606">
                  <c:v>32</c:v>
                </c:pt>
                <c:pt idx="13607">
                  <c:v>32</c:v>
                </c:pt>
                <c:pt idx="13608">
                  <c:v>32</c:v>
                </c:pt>
                <c:pt idx="13609">
                  <c:v>32</c:v>
                </c:pt>
                <c:pt idx="13610">
                  <c:v>32</c:v>
                </c:pt>
                <c:pt idx="13611">
                  <c:v>32</c:v>
                </c:pt>
                <c:pt idx="13612">
                  <c:v>32</c:v>
                </c:pt>
                <c:pt idx="13613">
                  <c:v>29</c:v>
                </c:pt>
                <c:pt idx="13614">
                  <c:v>29</c:v>
                </c:pt>
                <c:pt idx="13615">
                  <c:v>29</c:v>
                </c:pt>
                <c:pt idx="13616">
                  <c:v>29</c:v>
                </c:pt>
                <c:pt idx="13617">
                  <c:v>29</c:v>
                </c:pt>
                <c:pt idx="13618">
                  <c:v>29</c:v>
                </c:pt>
                <c:pt idx="13619">
                  <c:v>29</c:v>
                </c:pt>
                <c:pt idx="13620">
                  <c:v>29</c:v>
                </c:pt>
                <c:pt idx="13621">
                  <c:v>29</c:v>
                </c:pt>
                <c:pt idx="13622">
                  <c:v>29</c:v>
                </c:pt>
                <c:pt idx="13623">
                  <c:v>28</c:v>
                </c:pt>
                <c:pt idx="13624">
                  <c:v>28</c:v>
                </c:pt>
                <c:pt idx="13625">
                  <c:v>28</c:v>
                </c:pt>
                <c:pt idx="13626">
                  <c:v>28</c:v>
                </c:pt>
                <c:pt idx="13627">
                  <c:v>28</c:v>
                </c:pt>
                <c:pt idx="13628">
                  <c:v>28</c:v>
                </c:pt>
                <c:pt idx="13629">
                  <c:v>28</c:v>
                </c:pt>
                <c:pt idx="13630">
                  <c:v>28</c:v>
                </c:pt>
                <c:pt idx="13631">
                  <c:v>28</c:v>
                </c:pt>
                <c:pt idx="13632">
                  <c:v>28</c:v>
                </c:pt>
                <c:pt idx="13633">
                  <c:v>28</c:v>
                </c:pt>
                <c:pt idx="13634">
                  <c:v>28</c:v>
                </c:pt>
                <c:pt idx="13635">
                  <c:v>28</c:v>
                </c:pt>
                <c:pt idx="13636">
                  <c:v>28</c:v>
                </c:pt>
                <c:pt idx="13637">
                  <c:v>28</c:v>
                </c:pt>
                <c:pt idx="13638">
                  <c:v>28</c:v>
                </c:pt>
                <c:pt idx="13639">
                  <c:v>28</c:v>
                </c:pt>
                <c:pt idx="13640">
                  <c:v>28</c:v>
                </c:pt>
                <c:pt idx="13641">
                  <c:v>28</c:v>
                </c:pt>
                <c:pt idx="13642">
                  <c:v>28</c:v>
                </c:pt>
                <c:pt idx="13643">
                  <c:v>26</c:v>
                </c:pt>
                <c:pt idx="13644">
                  <c:v>26</c:v>
                </c:pt>
                <c:pt idx="13645">
                  <c:v>26</c:v>
                </c:pt>
                <c:pt idx="13646">
                  <c:v>26</c:v>
                </c:pt>
                <c:pt idx="13647">
                  <c:v>26</c:v>
                </c:pt>
                <c:pt idx="13648">
                  <c:v>26</c:v>
                </c:pt>
                <c:pt idx="13649">
                  <c:v>26</c:v>
                </c:pt>
                <c:pt idx="13650">
                  <c:v>26</c:v>
                </c:pt>
                <c:pt idx="13651">
                  <c:v>26</c:v>
                </c:pt>
                <c:pt idx="13652">
                  <c:v>26</c:v>
                </c:pt>
                <c:pt idx="13653">
                  <c:v>26</c:v>
                </c:pt>
                <c:pt idx="13654">
                  <c:v>26</c:v>
                </c:pt>
                <c:pt idx="13655">
                  <c:v>26</c:v>
                </c:pt>
                <c:pt idx="13656">
                  <c:v>26</c:v>
                </c:pt>
                <c:pt idx="13657">
                  <c:v>26</c:v>
                </c:pt>
                <c:pt idx="13658">
                  <c:v>26</c:v>
                </c:pt>
                <c:pt idx="13659">
                  <c:v>26</c:v>
                </c:pt>
                <c:pt idx="13660">
                  <c:v>26</c:v>
                </c:pt>
                <c:pt idx="13661">
                  <c:v>26</c:v>
                </c:pt>
                <c:pt idx="13662">
                  <c:v>26</c:v>
                </c:pt>
                <c:pt idx="13663">
                  <c:v>27</c:v>
                </c:pt>
                <c:pt idx="13664">
                  <c:v>27</c:v>
                </c:pt>
                <c:pt idx="13665">
                  <c:v>27</c:v>
                </c:pt>
                <c:pt idx="13666">
                  <c:v>27</c:v>
                </c:pt>
                <c:pt idx="13667">
                  <c:v>27</c:v>
                </c:pt>
                <c:pt idx="13668">
                  <c:v>27</c:v>
                </c:pt>
                <c:pt idx="13669">
                  <c:v>27</c:v>
                </c:pt>
                <c:pt idx="13670">
                  <c:v>27</c:v>
                </c:pt>
                <c:pt idx="13671">
                  <c:v>27</c:v>
                </c:pt>
                <c:pt idx="13672">
                  <c:v>27</c:v>
                </c:pt>
                <c:pt idx="13673">
                  <c:v>29</c:v>
                </c:pt>
                <c:pt idx="13674">
                  <c:v>29</c:v>
                </c:pt>
                <c:pt idx="13675">
                  <c:v>29</c:v>
                </c:pt>
                <c:pt idx="13676">
                  <c:v>29</c:v>
                </c:pt>
                <c:pt idx="13677">
                  <c:v>29</c:v>
                </c:pt>
                <c:pt idx="13678">
                  <c:v>29</c:v>
                </c:pt>
                <c:pt idx="13679">
                  <c:v>29</c:v>
                </c:pt>
                <c:pt idx="13680">
                  <c:v>29</c:v>
                </c:pt>
                <c:pt idx="13681">
                  <c:v>29</c:v>
                </c:pt>
                <c:pt idx="13682">
                  <c:v>29</c:v>
                </c:pt>
                <c:pt idx="13683">
                  <c:v>29</c:v>
                </c:pt>
                <c:pt idx="13684">
                  <c:v>29</c:v>
                </c:pt>
                <c:pt idx="13685">
                  <c:v>29</c:v>
                </c:pt>
                <c:pt idx="13686">
                  <c:v>29</c:v>
                </c:pt>
                <c:pt idx="13687">
                  <c:v>29</c:v>
                </c:pt>
                <c:pt idx="13688">
                  <c:v>29</c:v>
                </c:pt>
                <c:pt idx="13689">
                  <c:v>29</c:v>
                </c:pt>
                <c:pt idx="13690">
                  <c:v>29</c:v>
                </c:pt>
                <c:pt idx="13691">
                  <c:v>29</c:v>
                </c:pt>
                <c:pt idx="13692">
                  <c:v>29</c:v>
                </c:pt>
                <c:pt idx="13693">
                  <c:v>28</c:v>
                </c:pt>
                <c:pt idx="13694">
                  <c:v>28</c:v>
                </c:pt>
                <c:pt idx="13695">
                  <c:v>28</c:v>
                </c:pt>
                <c:pt idx="13696">
                  <c:v>28</c:v>
                </c:pt>
                <c:pt idx="13697">
                  <c:v>28</c:v>
                </c:pt>
                <c:pt idx="13698">
                  <c:v>28</c:v>
                </c:pt>
                <c:pt idx="13699">
                  <c:v>28</c:v>
                </c:pt>
                <c:pt idx="13700">
                  <c:v>28</c:v>
                </c:pt>
                <c:pt idx="13701">
                  <c:v>28</c:v>
                </c:pt>
                <c:pt idx="13702">
                  <c:v>28</c:v>
                </c:pt>
                <c:pt idx="13703">
                  <c:v>28</c:v>
                </c:pt>
                <c:pt idx="13704">
                  <c:v>28</c:v>
                </c:pt>
                <c:pt idx="13705">
                  <c:v>28</c:v>
                </c:pt>
                <c:pt idx="13706">
                  <c:v>28</c:v>
                </c:pt>
                <c:pt idx="13707">
                  <c:v>28</c:v>
                </c:pt>
                <c:pt idx="13708">
                  <c:v>28</c:v>
                </c:pt>
                <c:pt idx="13709">
                  <c:v>28</c:v>
                </c:pt>
                <c:pt idx="13710">
                  <c:v>28</c:v>
                </c:pt>
                <c:pt idx="13711">
                  <c:v>28</c:v>
                </c:pt>
                <c:pt idx="13712">
                  <c:v>28</c:v>
                </c:pt>
                <c:pt idx="13713">
                  <c:v>29</c:v>
                </c:pt>
                <c:pt idx="13714">
                  <c:v>29</c:v>
                </c:pt>
                <c:pt idx="13715">
                  <c:v>29</c:v>
                </c:pt>
                <c:pt idx="13716">
                  <c:v>29</c:v>
                </c:pt>
                <c:pt idx="13717">
                  <c:v>29</c:v>
                </c:pt>
                <c:pt idx="13718">
                  <c:v>29</c:v>
                </c:pt>
                <c:pt idx="13719">
                  <c:v>29</c:v>
                </c:pt>
                <c:pt idx="13720">
                  <c:v>29</c:v>
                </c:pt>
                <c:pt idx="13721">
                  <c:v>29</c:v>
                </c:pt>
                <c:pt idx="13722">
                  <c:v>29</c:v>
                </c:pt>
                <c:pt idx="13723">
                  <c:v>31</c:v>
                </c:pt>
                <c:pt idx="13724">
                  <c:v>31</c:v>
                </c:pt>
                <c:pt idx="13725">
                  <c:v>31</c:v>
                </c:pt>
                <c:pt idx="13726">
                  <c:v>31</c:v>
                </c:pt>
                <c:pt idx="13727">
                  <c:v>31</c:v>
                </c:pt>
                <c:pt idx="13728">
                  <c:v>31</c:v>
                </c:pt>
                <c:pt idx="13729">
                  <c:v>31</c:v>
                </c:pt>
                <c:pt idx="13730">
                  <c:v>31</c:v>
                </c:pt>
                <c:pt idx="13731">
                  <c:v>31</c:v>
                </c:pt>
                <c:pt idx="13732">
                  <c:v>31</c:v>
                </c:pt>
                <c:pt idx="13733">
                  <c:v>33</c:v>
                </c:pt>
                <c:pt idx="13734">
                  <c:v>33</c:v>
                </c:pt>
                <c:pt idx="13735">
                  <c:v>33</c:v>
                </c:pt>
                <c:pt idx="13736">
                  <c:v>33</c:v>
                </c:pt>
                <c:pt idx="13737">
                  <c:v>33</c:v>
                </c:pt>
                <c:pt idx="13738">
                  <c:v>33</c:v>
                </c:pt>
                <c:pt idx="13739">
                  <c:v>33</c:v>
                </c:pt>
                <c:pt idx="13740">
                  <c:v>33</c:v>
                </c:pt>
                <c:pt idx="13741">
                  <c:v>33</c:v>
                </c:pt>
                <c:pt idx="13742">
                  <c:v>33</c:v>
                </c:pt>
                <c:pt idx="13743">
                  <c:v>34</c:v>
                </c:pt>
                <c:pt idx="13744">
                  <c:v>34</c:v>
                </c:pt>
                <c:pt idx="13745">
                  <c:v>34</c:v>
                </c:pt>
                <c:pt idx="13746">
                  <c:v>34</c:v>
                </c:pt>
                <c:pt idx="13747">
                  <c:v>34</c:v>
                </c:pt>
                <c:pt idx="13748">
                  <c:v>34</c:v>
                </c:pt>
                <c:pt idx="13749">
                  <c:v>34</c:v>
                </c:pt>
                <c:pt idx="13750">
                  <c:v>34</c:v>
                </c:pt>
                <c:pt idx="13751">
                  <c:v>34</c:v>
                </c:pt>
                <c:pt idx="13752">
                  <c:v>34</c:v>
                </c:pt>
                <c:pt idx="13753">
                  <c:v>35</c:v>
                </c:pt>
                <c:pt idx="13754">
                  <c:v>35</c:v>
                </c:pt>
                <c:pt idx="13755">
                  <c:v>35</c:v>
                </c:pt>
                <c:pt idx="13756">
                  <c:v>35</c:v>
                </c:pt>
                <c:pt idx="13757">
                  <c:v>35</c:v>
                </c:pt>
                <c:pt idx="13758">
                  <c:v>35</c:v>
                </c:pt>
                <c:pt idx="13759">
                  <c:v>35</c:v>
                </c:pt>
                <c:pt idx="13760">
                  <c:v>35</c:v>
                </c:pt>
                <c:pt idx="13761">
                  <c:v>35</c:v>
                </c:pt>
                <c:pt idx="13762">
                  <c:v>35</c:v>
                </c:pt>
                <c:pt idx="13763">
                  <c:v>36</c:v>
                </c:pt>
                <c:pt idx="13764">
                  <c:v>36</c:v>
                </c:pt>
                <c:pt idx="13765">
                  <c:v>36</c:v>
                </c:pt>
                <c:pt idx="13766">
                  <c:v>36</c:v>
                </c:pt>
                <c:pt idx="13767">
                  <c:v>36</c:v>
                </c:pt>
                <c:pt idx="13768">
                  <c:v>36</c:v>
                </c:pt>
                <c:pt idx="13769">
                  <c:v>36</c:v>
                </c:pt>
                <c:pt idx="13770">
                  <c:v>36</c:v>
                </c:pt>
                <c:pt idx="13771">
                  <c:v>36</c:v>
                </c:pt>
                <c:pt idx="13772">
                  <c:v>36</c:v>
                </c:pt>
                <c:pt idx="13773">
                  <c:v>36</c:v>
                </c:pt>
                <c:pt idx="13774">
                  <c:v>36</c:v>
                </c:pt>
                <c:pt idx="13775">
                  <c:v>36</c:v>
                </c:pt>
                <c:pt idx="13776">
                  <c:v>36</c:v>
                </c:pt>
                <c:pt idx="13777">
                  <c:v>36</c:v>
                </c:pt>
                <c:pt idx="13778">
                  <c:v>36</c:v>
                </c:pt>
                <c:pt idx="13779">
                  <c:v>36</c:v>
                </c:pt>
                <c:pt idx="13780">
                  <c:v>36</c:v>
                </c:pt>
                <c:pt idx="13781">
                  <c:v>36</c:v>
                </c:pt>
                <c:pt idx="13782">
                  <c:v>36</c:v>
                </c:pt>
                <c:pt idx="13783">
                  <c:v>35</c:v>
                </c:pt>
                <c:pt idx="13784">
                  <c:v>35</c:v>
                </c:pt>
                <c:pt idx="13785">
                  <c:v>35</c:v>
                </c:pt>
                <c:pt idx="13786">
                  <c:v>35</c:v>
                </c:pt>
                <c:pt idx="13787">
                  <c:v>35</c:v>
                </c:pt>
                <c:pt idx="13788">
                  <c:v>35</c:v>
                </c:pt>
                <c:pt idx="13789">
                  <c:v>35</c:v>
                </c:pt>
                <c:pt idx="13790">
                  <c:v>35</c:v>
                </c:pt>
                <c:pt idx="13791">
                  <c:v>35</c:v>
                </c:pt>
                <c:pt idx="13792">
                  <c:v>35</c:v>
                </c:pt>
                <c:pt idx="13793">
                  <c:v>34</c:v>
                </c:pt>
                <c:pt idx="13794">
                  <c:v>34</c:v>
                </c:pt>
                <c:pt idx="13795">
                  <c:v>34</c:v>
                </c:pt>
                <c:pt idx="13796">
                  <c:v>34</c:v>
                </c:pt>
                <c:pt idx="13797">
                  <c:v>34</c:v>
                </c:pt>
                <c:pt idx="13798">
                  <c:v>34</c:v>
                </c:pt>
                <c:pt idx="13799">
                  <c:v>34</c:v>
                </c:pt>
                <c:pt idx="13800">
                  <c:v>34</c:v>
                </c:pt>
                <c:pt idx="13801">
                  <c:v>34</c:v>
                </c:pt>
                <c:pt idx="13802">
                  <c:v>34</c:v>
                </c:pt>
                <c:pt idx="13803">
                  <c:v>33</c:v>
                </c:pt>
                <c:pt idx="13804">
                  <c:v>33</c:v>
                </c:pt>
                <c:pt idx="13805">
                  <c:v>33</c:v>
                </c:pt>
                <c:pt idx="13806">
                  <c:v>33</c:v>
                </c:pt>
                <c:pt idx="13807">
                  <c:v>33</c:v>
                </c:pt>
                <c:pt idx="13808">
                  <c:v>33</c:v>
                </c:pt>
                <c:pt idx="13809">
                  <c:v>33</c:v>
                </c:pt>
                <c:pt idx="13810">
                  <c:v>33</c:v>
                </c:pt>
                <c:pt idx="13811">
                  <c:v>33</c:v>
                </c:pt>
                <c:pt idx="13812">
                  <c:v>33</c:v>
                </c:pt>
                <c:pt idx="13813">
                  <c:v>32</c:v>
                </c:pt>
                <c:pt idx="13814">
                  <c:v>32</c:v>
                </c:pt>
                <c:pt idx="13815">
                  <c:v>32</c:v>
                </c:pt>
                <c:pt idx="13816">
                  <c:v>32</c:v>
                </c:pt>
                <c:pt idx="13817">
                  <c:v>32</c:v>
                </c:pt>
                <c:pt idx="13818">
                  <c:v>32</c:v>
                </c:pt>
                <c:pt idx="13819">
                  <c:v>32</c:v>
                </c:pt>
                <c:pt idx="13820">
                  <c:v>32</c:v>
                </c:pt>
                <c:pt idx="13821">
                  <c:v>32</c:v>
                </c:pt>
                <c:pt idx="13822">
                  <c:v>32</c:v>
                </c:pt>
                <c:pt idx="13823">
                  <c:v>30</c:v>
                </c:pt>
                <c:pt idx="13824">
                  <c:v>30</c:v>
                </c:pt>
                <c:pt idx="13825">
                  <c:v>30</c:v>
                </c:pt>
                <c:pt idx="13826">
                  <c:v>30</c:v>
                </c:pt>
                <c:pt idx="13827">
                  <c:v>30</c:v>
                </c:pt>
                <c:pt idx="13828">
                  <c:v>30</c:v>
                </c:pt>
                <c:pt idx="13829">
                  <c:v>30</c:v>
                </c:pt>
                <c:pt idx="13830">
                  <c:v>30</c:v>
                </c:pt>
                <c:pt idx="13831">
                  <c:v>30</c:v>
                </c:pt>
                <c:pt idx="13832">
                  <c:v>30</c:v>
                </c:pt>
                <c:pt idx="13833">
                  <c:v>28</c:v>
                </c:pt>
                <c:pt idx="13834">
                  <c:v>28</c:v>
                </c:pt>
                <c:pt idx="13835">
                  <c:v>28</c:v>
                </c:pt>
                <c:pt idx="13836">
                  <c:v>28</c:v>
                </c:pt>
                <c:pt idx="13837">
                  <c:v>28</c:v>
                </c:pt>
                <c:pt idx="13838">
                  <c:v>28</c:v>
                </c:pt>
                <c:pt idx="13839">
                  <c:v>28</c:v>
                </c:pt>
                <c:pt idx="13840">
                  <c:v>28</c:v>
                </c:pt>
                <c:pt idx="13841">
                  <c:v>28</c:v>
                </c:pt>
                <c:pt idx="13842">
                  <c:v>28</c:v>
                </c:pt>
                <c:pt idx="13843">
                  <c:v>27</c:v>
                </c:pt>
                <c:pt idx="13844">
                  <c:v>27</c:v>
                </c:pt>
                <c:pt idx="13845">
                  <c:v>27</c:v>
                </c:pt>
                <c:pt idx="13846">
                  <c:v>27</c:v>
                </c:pt>
                <c:pt idx="13847">
                  <c:v>27</c:v>
                </c:pt>
                <c:pt idx="13848">
                  <c:v>27</c:v>
                </c:pt>
                <c:pt idx="13849">
                  <c:v>27</c:v>
                </c:pt>
                <c:pt idx="13850">
                  <c:v>27</c:v>
                </c:pt>
                <c:pt idx="13851">
                  <c:v>27</c:v>
                </c:pt>
                <c:pt idx="13852">
                  <c:v>27</c:v>
                </c:pt>
                <c:pt idx="13853">
                  <c:v>27</c:v>
                </c:pt>
                <c:pt idx="13854">
                  <c:v>27</c:v>
                </c:pt>
                <c:pt idx="13855">
                  <c:v>27</c:v>
                </c:pt>
                <c:pt idx="13856">
                  <c:v>27</c:v>
                </c:pt>
                <c:pt idx="13857">
                  <c:v>27</c:v>
                </c:pt>
                <c:pt idx="13858">
                  <c:v>27</c:v>
                </c:pt>
                <c:pt idx="13859">
                  <c:v>27</c:v>
                </c:pt>
                <c:pt idx="13860">
                  <c:v>27</c:v>
                </c:pt>
                <c:pt idx="13861">
                  <c:v>27</c:v>
                </c:pt>
                <c:pt idx="13862">
                  <c:v>27</c:v>
                </c:pt>
                <c:pt idx="13863">
                  <c:v>25</c:v>
                </c:pt>
                <c:pt idx="13864">
                  <c:v>25</c:v>
                </c:pt>
                <c:pt idx="13865">
                  <c:v>25</c:v>
                </c:pt>
                <c:pt idx="13866">
                  <c:v>25</c:v>
                </c:pt>
                <c:pt idx="13867">
                  <c:v>25</c:v>
                </c:pt>
                <c:pt idx="13868">
                  <c:v>25</c:v>
                </c:pt>
                <c:pt idx="13869">
                  <c:v>25</c:v>
                </c:pt>
                <c:pt idx="13870">
                  <c:v>25</c:v>
                </c:pt>
                <c:pt idx="13871">
                  <c:v>25</c:v>
                </c:pt>
                <c:pt idx="13872">
                  <c:v>25</c:v>
                </c:pt>
                <c:pt idx="13873">
                  <c:v>22</c:v>
                </c:pt>
                <c:pt idx="13874">
                  <c:v>22</c:v>
                </c:pt>
                <c:pt idx="13875">
                  <c:v>22</c:v>
                </c:pt>
                <c:pt idx="13876">
                  <c:v>22</c:v>
                </c:pt>
                <c:pt idx="13877">
                  <c:v>22</c:v>
                </c:pt>
                <c:pt idx="13878">
                  <c:v>22</c:v>
                </c:pt>
                <c:pt idx="13879">
                  <c:v>22</c:v>
                </c:pt>
                <c:pt idx="13880">
                  <c:v>22</c:v>
                </c:pt>
                <c:pt idx="13881">
                  <c:v>22</c:v>
                </c:pt>
                <c:pt idx="13882">
                  <c:v>22</c:v>
                </c:pt>
                <c:pt idx="13883">
                  <c:v>20</c:v>
                </c:pt>
                <c:pt idx="13884">
                  <c:v>20</c:v>
                </c:pt>
                <c:pt idx="13885">
                  <c:v>20</c:v>
                </c:pt>
                <c:pt idx="13886">
                  <c:v>20</c:v>
                </c:pt>
                <c:pt idx="13887">
                  <c:v>20</c:v>
                </c:pt>
                <c:pt idx="13888">
                  <c:v>20</c:v>
                </c:pt>
                <c:pt idx="13889">
                  <c:v>20</c:v>
                </c:pt>
                <c:pt idx="13890">
                  <c:v>20</c:v>
                </c:pt>
                <c:pt idx="13891">
                  <c:v>20</c:v>
                </c:pt>
                <c:pt idx="13892">
                  <c:v>20</c:v>
                </c:pt>
                <c:pt idx="13893">
                  <c:v>19</c:v>
                </c:pt>
                <c:pt idx="13894">
                  <c:v>19</c:v>
                </c:pt>
                <c:pt idx="13895">
                  <c:v>19</c:v>
                </c:pt>
                <c:pt idx="13896">
                  <c:v>19</c:v>
                </c:pt>
                <c:pt idx="13897">
                  <c:v>19</c:v>
                </c:pt>
                <c:pt idx="13898">
                  <c:v>19</c:v>
                </c:pt>
                <c:pt idx="13899">
                  <c:v>19</c:v>
                </c:pt>
                <c:pt idx="13900">
                  <c:v>19</c:v>
                </c:pt>
                <c:pt idx="13901">
                  <c:v>19</c:v>
                </c:pt>
                <c:pt idx="13902">
                  <c:v>19</c:v>
                </c:pt>
                <c:pt idx="13903">
                  <c:v>19</c:v>
                </c:pt>
                <c:pt idx="13904">
                  <c:v>19</c:v>
                </c:pt>
                <c:pt idx="13905">
                  <c:v>19</c:v>
                </c:pt>
                <c:pt idx="13906">
                  <c:v>19</c:v>
                </c:pt>
                <c:pt idx="13907">
                  <c:v>19</c:v>
                </c:pt>
                <c:pt idx="13908">
                  <c:v>19</c:v>
                </c:pt>
                <c:pt idx="13909">
                  <c:v>19</c:v>
                </c:pt>
                <c:pt idx="13910">
                  <c:v>19</c:v>
                </c:pt>
                <c:pt idx="13911">
                  <c:v>19</c:v>
                </c:pt>
                <c:pt idx="13912">
                  <c:v>19</c:v>
                </c:pt>
                <c:pt idx="13913">
                  <c:v>20</c:v>
                </c:pt>
                <c:pt idx="13914">
                  <c:v>20</c:v>
                </c:pt>
                <c:pt idx="13915">
                  <c:v>20</c:v>
                </c:pt>
                <c:pt idx="13916">
                  <c:v>20</c:v>
                </c:pt>
                <c:pt idx="13917">
                  <c:v>20</c:v>
                </c:pt>
                <c:pt idx="13918">
                  <c:v>20</c:v>
                </c:pt>
                <c:pt idx="13919">
                  <c:v>20</c:v>
                </c:pt>
                <c:pt idx="13920">
                  <c:v>20</c:v>
                </c:pt>
                <c:pt idx="13921">
                  <c:v>20</c:v>
                </c:pt>
                <c:pt idx="13922">
                  <c:v>20</c:v>
                </c:pt>
                <c:pt idx="13923">
                  <c:v>22</c:v>
                </c:pt>
                <c:pt idx="13924">
                  <c:v>22</c:v>
                </c:pt>
                <c:pt idx="13925">
                  <c:v>22</c:v>
                </c:pt>
                <c:pt idx="13926">
                  <c:v>22</c:v>
                </c:pt>
                <c:pt idx="13927">
                  <c:v>22</c:v>
                </c:pt>
                <c:pt idx="13928">
                  <c:v>22</c:v>
                </c:pt>
                <c:pt idx="13929">
                  <c:v>22</c:v>
                </c:pt>
                <c:pt idx="13930">
                  <c:v>22</c:v>
                </c:pt>
                <c:pt idx="13931">
                  <c:v>22</c:v>
                </c:pt>
                <c:pt idx="13932">
                  <c:v>22</c:v>
                </c:pt>
                <c:pt idx="13933">
                  <c:v>23</c:v>
                </c:pt>
                <c:pt idx="13934">
                  <c:v>23</c:v>
                </c:pt>
                <c:pt idx="13935">
                  <c:v>23</c:v>
                </c:pt>
                <c:pt idx="13936">
                  <c:v>23</c:v>
                </c:pt>
                <c:pt idx="13937">
                  <c:v>23</c:v>
                </c:pt>
                <c:pt idx="13938">
                  <c:v>23</c:v>
                </c:pt>
                <c:pt idx="13939">
                  <c:v>23</c:v>
                </c:pt>
                <c:pt idx="13940">
                  <c:v>23</c:v>
                </c:pt>
                <c:pt idx="13941">
                  <c:v>23</c:v>
                </c:pt>
                <c:pt idx="13942">
                  <c:v>23</c:v>
                </c:pt>
                <c:pt idx="13943">
                  <c:v>23</c:v>
                </c:pt>
                <c:pt idx="13944">
                  <c:v>23</c:v>
                </c:pt>
                <c:pt idx="13945">
                  <c:v>23</c:v>
                </c:pt>
                <c:pt idx="13946">
                  <c:v>23</c:v>
                </c:pt>
                <c:pt idx="13947">
                  <c:v>23</c:v>
                </c:pt>
                <c:pt idx="13948">
                  <c:v>23</c:v>
                </c:pt>
                <c:pt idx="13949">
                  <c:v>23</c:v>
                </c:pt>
                <c:pt idx="13950">
                  <c:v>23</c:v>
                </c:pt>
                <c:pt idx="13951">
                  <c:v>23</c:v>
                </c:pt>
                <c:pt idx="13952">
                  <c:v>23</c:v>
                </c:pt>
                <c:pt idx="13953">
                  <c:v>23</c:v>
                </c:pt>
                <c:pt idx="13954">
                  <c:v>23</c:v>
                </c:pt>
                <c:pt idx="13955">
                  <c:v>23</c:v>
                </c:pt>
                <c:pt idx="13956">
                  <c:v>23</c:v>
                </c:pt>
                <c:pt idx="13957">
                  <c:v>23</c:v>
                </c:pt>
                <c:pt idx="13958">
                  <c:v>23</c:v>
                </c:pt>
                <c:pt idx="13959">
                  <c:v>23</c:v>
                </c:pt>
                <c:pt idx="13960">
                  <c:v>23</c:v>
                </c:pt>
                <c:pt idx="13961">
                  <c:v>23</c:v>
                </c:pt>
                <c:pt idx="13962">
                  <c:v>23</c:v>
                </c:pt>
                <c:pt idx="13963">
                  <c:v>23</c:v>
                </c:pt>
                <c:pt idx="13964">
                  <c:v>23</c:v>
                </c:pt>
                <c:pt idx="13965">
                  <c:v>23</c:v>
                </c:pt>
                <c:pt idx="13966">
                  <c:v>23</c:v>
                </c:pt>
                <c:pt idx="13967">
                  <c:v>23</c:v>
                </c:pt>
                <c:pt idx="13968">
                  <c:v>23</c:v>
                </c:pt>
                <c:pt idx="13969">
                  <c:v>23</c:v>
                </c:pt>
                <c:pt idx="13970">
                  <c:v>23</c:v>
                </c:pt>
                <c:pt idx="13971">
                  <c:v>23</c:v>
                </c:pt>
                <c:pt idx="13972">
                  <c:v>23</c:v>
                </c:pt>
                <c:pt idx="13973">
                  <c:v>23</c:v>
                </c:pt>
                <c:pt idx="13974">
                  <c:v>23</c:v>
                </c:pt>
                <c:pt idx="13975">
                  <c:v>23</c:v>
                </c:pt>
                <c:pt idx="13976">
                  <c:v>23</c:v>
                </c:pt>
                <c:pt idx="13977">
                  <c:v>23</c:v>
                </c:pt>
                <c:pt idx="13978">
                  <c:v>23</c:v>
                </c:pt>
                <c:pt idx="13979">
                  <c:v>23</c:v>
                </c:pt>
                <c:pt idx="13980">
                  <c:v>23</c:v>
                </c:pt>
                <c:pt idx="13981">
                  <c:v>23</c:v>
                </c:pt>
                <c:pt idx="13982">
                  <c:v>23</c:v>
                </c:pt>
                <c:pt idx="13983">
                  <c:v>23</c:v>
                </c:pt>
                <c:pt idx="13984">
                  <c:v>23</c:v>
                </c:pt>
                <c:pt idx="13985">
                  <c:v>23</c:v>
                </c:pt>
                <c:pt idx="13986">
                  <c:v>23</c:v>
                </c:pt>
                <c:pt idx="13987">
                  <c:v>23</c:v>
                </c:pt>
                <c:pt idx="13988">
                  <c:v>23</c:v>
                </c:pt>
                <c:pt idx="13989">
                  <c:v>23</c:v>
                </c:pt>
                <c:pt idx="13990">
                  <c:v>23</c:v>
                </c:pt>
                <c:pt idx="13991">
                  <c:v>23</c:v>
                </c:pt>
                <c:pt idx="13992">
                  <c:v>23</c:v>
                </c:pt>
                <c:pt idx="13993">
                  <c:v>21</c:v>
                </c:pt>
                <c:pt idx="13994">
                  <c:v>21</c:v>
                </c:pt>
                <c:pt idx="13995">
                  <c:v>21</c:v>
                </c:pt>
                <c:pt idx="13996">
                  <c:v>21</c:v>
                </c:pt>
                <c:pt idx="13997">
                  <c:v>21</c:v>
                </c:pt>
                <c:pt idx="13998">
                  <c:v>21</c:v>
                </c:pt>
                <c:pt idx="13999">
                  <c:v>21</c:v>
                </c:pt>
                <c:pt idx="14000">
                  <c:v>21</c:v>
                </c:pt>
                <c:pt idx="14001">
                  <c:v>21</c:v>
                </c:pt>
                <c:pt idx="14002">
                  <c:v>21</c:v>
                </c:pt>
                <c:pt idx="14003">
                  <c:v>18</c:v>
                </c:pt>
                <c:pt idx="14004">
                  <c:v>18</c:v>
                </c:pt>
                <c:pt idx="14005">
                  <c:v>18</c:v>
                </c:pt>
                <c:pt idx="14006">
                  <c:v>18</c:v>
                </c:pt>
                <c:pt idx="14007">
                  <c:v>18</c:v>
                </c:pt>
                <c:pt idx="14008">
                  <c:v>18</c:v>
                </c:pt>
                <c:pt idx="14009">
                  <c:v>18</c:v>
                </c:pt>
                <c:pt idx="14010">
                  <c:v>18</c:v>
                </c:pt>
                <c:pt idx="14011">
                  <c:v>18</c:v>
                </c:pt>
                <c:pt idx="14012">
                  <c:v>18</c:v>
                </c:pt>
                <c:pt idx="14013">
                  <c:v>15</c:v>
                </c:pt>
                <c:pt idx="14014">
                  <c:v>15</c:v>
                </c:pt>
                <c:pt idx="14015">
                  <c:v>15</c:v>
                </c:pt>
                <c:pt idx="14016">
                  <c:v>15</c:v>
                </c:pt>
                <c:pt idx="14017">
                  <c:v>15</c:v>
                </c:pt>
                <c:pt idx="14018">
                  <c:v>15</c:v>
                </c:pt>
                <c:pt idx="14019">
                  <c:v>15</c:v>
                </c:pt>
                <c:pt idx="14020">
                  <c:v>15</c:v>
                </c:pt>
                <c:pt idx="14021">
                  <c:v>15</c:v>
                </c:pt>
                <c:pt idx="14022">
                  <c:v>15</c:v>
                </c:pt>
                <c:pt idx="14023">
                  <c:v>15</c:v>
                </c:pt>
                <c:pt idx="14024">
                  <c:v>15</c:v>
                </c:pt>
                <c:pt idx="14025">
                  <c:v>15</c:v>
                </c:pt>
                <c:pt idx="14026">
                  <c:v>15</c:v>
                </c:pt>
                <c:pt idx="14027">
                  <c:v>15</c:v>
                </c:pt>
                <c:pt idx="14028">
                  <c:v>15</c:v>
                </c:pt>
                <c:pt idx="14029">
                  <c:v>15</c:v>
                </c:pt>
                <c:pt idx="14030">
                  <c:v>15</c:v>
                </c:pt>
                <c:pt idx="14031">
                  <c:v>15</c:v>
                </c:pt>
                <c:pt idx="14032">
                  <c:v>15</c:v>
                </c:pt>
                <c:pt idx="14033">
                  <c:v>16</c:v>
                </c:pt>
                <c:pt idx="14034">
                  <c:v>16</c:v>
                </c:pt>
                <c:pt idx="14035">
                  <c:v>16</c:v>
                </c:pt>
                <c:pt idx="14036">
                  <c:v>16</c:v>
                </c:pt>
                <c:pt idx="14037">
                  <c:v>16</c:v>
                </c:pt>
                <c:pt idx="14038">
                  <c:v>16</c:v>
                </c:pt>
                <c:pt idx="14039">
                  <c:v>16</c:v>
                </c:pt>
                <c:pt idx="14040">
                  <c:v>16</c:v>
                </c:pt>
                <c:pt idx="14041">
                  <c:v>16</c:v>
                </c:pt>
                <c:pt idx="14042">
                  <c:v>16</c:v>
                </c:pt>
                <c:pt idx="14043">
                  <c:v>14</c:v>
                </c:pt>
                <c:pt idx="14044">
                  <c:v>14</c:v>
                </c:pt>
                <c:pt idx="14045">
                  <c:v>14</c:v>
                </c:pt>
                <c:pt idx="14046">
                  <c:v>14</c:v>
                </c:pt>
                <c:pt idx="14047">
                  <c:v>14</c:v>
                </c:pt>
                <c:pt idx="14048">
                  <c:v>14</c:v>
                </c:pt>
                <c:pt idx="14049">
                  <c:v>14</c:v>
                </c:pt>
                <c:pt idx="14050">
                  <c:v>14</c:v>
                </c:pt>
                <c:pt idx="14051">
                  <c:v>14</c:v>
                </c:pt>
                <c:pt idx="14052">
                  <c:v>14</c:v>
                </c:pt>
                <c:pt idx="14053">
                  <c:v>14</c:v>
                </c:pt>
                <c:pt idx="14054">
                  <c:v>14</c:v>
                </c:pt>
                <c:pt idx="14055">
                  <c:v>14</c:v>
                </c:pt>
                <c:pt idx="14056">
                  <c:v>14</c:v>
                </c:pt>
                <c:pt idx="14057">
                  <c:v>14</c:v>
                </c:pt>
                <c:pt idx="14058">
                  <c:v>14</c:v>
                </c:pt>
                <c:pt idx="14059">
                  <c:v>14</c:v>
                </c:pt>
                <c:pt idx="14060">
                  <c:v>14</c:v>
                </c:pt>
                <c:pt idx="14061">
                  <c:v>14</c:v>
                </c:pt>
                <c:pt idx="14062">
                  <c:v>14</c:v>
                </c:pt>
                <c:pt idx="14063">
                  <c:v>14</c:v>
                </c:pt>
                <c:pt idx="14064">
                  <c:v>14</c:v>
                </c:pt>
                <c:pt idx="14065">
                  <c:v>14</c:v>
                </c:pt>
                <c:pt idx="14066">
                  <c:v>14</c:v>
                </c:pt>
                <c:pt idx="14067">
                  <c:v>14</c:v>
                </c:pt>
                <c:pt idx="14068">
                  <c:v>14</c:v>
                </c:pt>
                <c:pt idx="14069">
                  <c:v>14</c:v>
                </c:pt>
                <c:pt idx="14070">
                  <c:v>14</c:v>
                </c:pt>
                <c:pt idx="14071">
                  <c:v>14</c:v>
                </c:pt>
                <c:pt idx="14072">
                  <c:v>14</c:v>
                </c:pt>
                <c:pt idx="14073">
                  <c:v>12</c:v>
                </c:pt>
                <c:pt idx="14074">
                  <c:v>12</c:v>
                </c:pt>
                <c:pt idx="14075">
                  <c:v>12</c:v>
                </c:pt>
                <c:pt idx="14076">
                  <c:v>12</c:v>
                </c:pt>
                <c:pt idx="14077">
                  <c:v>12</c:v>
                </c:pt>
                <c:pt idx="14078">
                  <c:v>12</c:v>
                </c:pt>
                <c:pt idx="14079">
                  <c:v>12</c:v>
                </c:pt>
                <c:pt idx="14080">
                  <c:v>12</c:v>
                </c:pt>
                <c:pt idx="14081">
                  <c:v>12</c:v>
                </c:pt>
                <c:pt idx="14082">
                  <c:v>12</c:v>
                </c:pt>
                <c:pt idx="14083">
                  <c:v>7</c:v>
                </c:pt>
                <c:pt idx="14084">
                  <c:v>7</c:v>
                </c:pt>
                <c:pt idx="14085">
                  <c:v>7</c:v>
                </c:pt>
                <c:pt idx="14086">
                  <c:v>7</c:v>
                </c:pt>
                <c:pt idx="14087">
                  <c:v>7</c:v>
                </c:pt>
                <c:pt idx="14088">
                  <c:v>7</c:v>
                </c:pt>
                <c:pt idx="14089">
                  <c:v>7</c:v>
                </c:pt>
                <c:pt idx="14090">
                  <c:v>7</c:v>
                </c:pt>
                <c:pt idx="14091">
                  <c:v>7</c:v>
                </c:pt>
                <c:pt idx="14092">
                  <c:v>7</c:v>
                </c:pt>
                <c:pt idx="14093">
                  <c:v>4</c:v>
                </c:pt>
                <c:pt idx="14094">
                  <c:v>4</c:v>
                </c:pt>
                <c:pt idx="14095">
                  <c:v>4</c:v>
                </c:pt>
                <c:pt idx="14096">
                  <c:v>4</c:v>
                </c:pt>
                <c:pt idx="14097">
                  <c:v>4</c:v>
                </c:pt>
                <c:pt idx="14098">
                  <c:v>4</c:v>
                </c:pt>
                <c:pt idx="14099">
                  <c:v>4</c:v>
                </c:pt>
                <c:pt idx="14100">
                  <c:v>4</c:v>
                </c:pt>
                <c:pt idx="14101">
                  <c:v>4</c:v>
                </c:pt>
                <c:pt idx="14102">
                  <c:v>4</c:v>
                </c:pt>
                <c:pt idx="14103">
                  <c:v>3</c:v>
                </c:pt>
                <c:pt idx="14104">
                  <c:v>3</c:v>
                </c:pt>
                <c:pt idx="14105">
                  <c:v>3</c:v>
                </c:pt>
                <c:pt idx="14106">
                  <c:v>3</c:v>
                </c:pt>
                <c:pt idx="14107">
                  <c:v>3</c:v>
                </c:pt>
                <c:pt idx="14108">
                  <c:v>3</c:v>
                </c:pt>
                <c:pt idx="14109">
                  <c:v>3</c:v>
                </c:pt>
                <c:pt idx="14110">
                  <c:v>3</c:v>
                </c:pt>
                <c:pt idx="14111">
                  <c:v>3</c:v>
                </c:pt>
                <c:pt idx="14112">
                  <c:v>3</c:v>
                </c:pt>
                <c:pt idx="14113">
                  <c:v>6</c:v>
                </c:pt>
                <c:pt idx="14114">
                  <c:v>6</c:v>
                </c:pt>
                <c:pt idx="14115">
                  <c:v>6</c:v>
                </c:pt>
                <c:pt idx="14116">
                  <c:v>6</c:v>
                </c:pt>
                <c:pt idx="14117">
                  <c:v>6</c:v>
                </c:pt>
                <c:pt idx="14118">
                  <c:v>6</c:v>
                </c:pt>
                <c:pt idx="14119">
                  <c:v>6</c:v>
                </c:pt>
                <c:pt idx="14120">
                  <c:v>6</c:v>
                </c:pt>
                <c:pt idx="14121">
                  <c:v>6</c:v>
                </c:pt>
                <c:pt idx="14122">
                  <c:v>6</c:v>
                </c:pt>
                <c:pt idx="14123">
                  <c:v>10</c:v>
                </c:pt>
                <c:pt idx="14124">
                  <c:v>10</c:v>
                </c:pt>
                <c:pt idx="14125">
                  <c:v>10</c:v>
                </c:pt>
                <c:pt idx="14126">
                  <c:v>10</c:v>
                </c:pt>
                <c:pt idx="14127">
                  <c:v>10</c:v>
                </c:pt>
                <c:pt idx="14128">
                  <c:v>10</c:v>
                </c:pt>
                <c:pt idx="14129">
                  <c:v>10</c:v>
                </c:pt>
                <c:pt idx="14130">
                  <c:v>10</c:v>
                </c:pt>
                <c:pt idx="14131">
                  <c:v>10</c:v>
                </c:pt>
                <c:pt idx="14132">
                  <c:v>10</c:v>
                </c:pt>
                <c:pt idx="14133">
                  <c:v>14</c:v>
                </c:pt>
                <c:pt idx="14134">
                  <c:v>14</c:v>
                </c:pt>
                <c:pt idx="14135">
                  <c:v>14</c:v>
                </c:pt>
                <c:pt idx="14136">
                  <c:v>14</c:v>
                </c:pt>
                <c:pt idx="14137">
                  <c:v>14</c:v>
                </c:pt>
                <c:pt idx="14138">
                  <c:v>14</c:v>
                </c:pt>
                <c:pt idx="14139">
                  <c:v>14</c:v>
                </c:pt>
                <c:pt idx="14140">
                  <c:v>14</c:v>
                </c:pt>
                <c:pt idx="14141">
                  <c:v>14</c:v>
                </c:pt>
                <c:pt idx="14142">
                  <c:v>14</c:v>
                </c:pt>
                <c:pt idx="14143">
                  <c:v>18</c:v>
                </c:pt>
                <c:pt idx="14144">
                  <c:v>18</c:v>
                </c:pt>
                <c:pt idx="14145">
                  <c:v>18</c:v>
                </c:pt>
                <c:pt idx="14146">
                  <c:v>18</c:v>
                </c:pt>
                <c:pt idx="14147">
                  <c:v>18</c:v>
                </c:pt>
                <c:pt idx="14148">
                  <c:v>18</c:v>
                </c:pt>
                <c:pt idx="14149">
                  <c:v>18</c:v>
                </c:pt>
                <c:pt idx="14150">
                  <c:v>18</c:v>
                </c:pt>
                <c:pt idx="14151">
                  <c:v>18</c:v>
                </c:pt>
                <c:pt idx="14152">
                  <c:v>18</c:v>
                </c:pt>
                <c:pt idx="14153">
                  <c:v>18</c:v>
                </c:pt>
                <c:pt idx="14154">
                  <c:v>18</c:v>
                </c:pt>
                <c:pt idx="14155">
                  <c:v>18</c:v>
                </c:pt>
                <c:pt idx="14156">
                  <c:v>18</c:v>
                </c:pt>
                <c:pt idx="14157">
                  <c:v>18</c:v>
                </c:pt>
                <c:pt idx="14158">
                  <c:v>18</c:v>
                </c:pt>
                <c:pt idx="14159">
                  <c:v>18</c:v>
                </c:pt>
                <c:pt idx="14160">
                  <c:v>18</c:v>
                </c:pt>
                <c:pt idx="14161">
                  <c:v>18</c:v>
                </c:pt>
                <c:pt idx="14162">
                  <c:v>18</c:v>
                </c:pt>
                <c:pt idx="14163">
                  <c:v>21</c:v>
                </c:pt>
                <c:pt idx="14164">
                  <c:v>21</c:v>
                </c:pt>
                <c:pt idx="14165">
                  <c:v>21</c:v>
                </c:pt>
                <c:pt idx="14166">
                  <c:v>21</c:v>
                </c:pt>
                <c:pt idx="14167">
                  <c:v>21</c:v>
                </c:pt>
                <c:pt idx="14168">
                  <c:v>21</c:v>
                </c:pt>
                <c:pt idx="14169">
                  <c:v>21</c:v>
                </c:pt>
                <c:pt idx="14170">
                  <c:v>21</c:v>
                </c:pt>
                <c:pt idx="14171">
                  <c:v>21</c:v>
                </c:pt>
                <c:pt idx="14172">
                  <c:v>21</c:v>
                </c:pt>
                <c:pt idx="14173">
                  <c:v>25</c:v>
                </c:pt>
                <c:pt idx="14174">
                  <c:v>25</c:v>
                </c:pt>
                <c:pt idx="14175">
                  <c:v>25</c:v>
                </c:pt>
                <c:pt idx="14176">
                  <c:v>25</c:v>
                </c:pt>
                <c:pt idx="14177">
                  <c:v>25</c:v>
                </c:pt>
                <c:pt idx="14178">
                  <c:v>25</c:v>
                </c:pt>
                <c:pt idx="14179">
                  <c:v>25</c:v>
                </c:pt>
                <c:pt idx="14180">
                  <c:v>25</c:v>
                </c:pt>
                <c:pt idx="14181">
                  <c:v>25</c:v>
                </c:pt>
                <c:pt idx="14182">
                  <c:v>25</c:v>
                </c:pt>
                <c:pt idx="14183">
                  <c:v>27</c:v>
                </c:pt>
                <c:pt idx="14184">
                  <c:v>27</c:v>
                </c:pt>
                <c:pt idx="14185">
                  <c:v>27</c:v>
                </c:pt>
                <c:pt idx="14186">
                  <c:v>27</c:v>
                </c:pt>
                <c:pt idx="14187">
                  <c:v>27</c:v>
                </c:pt>
                <c:pt idx="14188">
                  <c:v>27</c:v>
                </c:pt>
                <c:pt idx="14189">
                  <c:v>27</c:v>
                </c:pt>
                <c:pt idx="14190">
                  <c:v>27</c:v>
                </c:pt>
                <c:pt idx="14191">
                  <c:v>27</c:v>
                </c:pt>
                <c:pt idx="14192">
                  <c:v>27</c:v>
                </c:pt>
                <c:pt idx="14193">
                  <c:v>30</c:v>
                </c:pt>
                <c:pt idx="14194">
                  <c:v>30</c:v>
                </c:pt>
                <c:pt idx="14195">
                  <c:v>30</c:v>
                </c:pt>
                <c:pt idx="14196">
                  <c:v>30</c:v>
                </c:pt>
                <c:pt idx="14197">
                  <c:v>30</c:v>
                </c:pt>
                <c:pt idx="14198">
                  <c:v>30</c:v>
                </c:pt>
                <c:pt idx="14199">
                  <c:v>30</c:v>
                </c:pt>
                <c:pt idx="14200">
                  <c:v>30</c:v>
                </c:pt>
                <c:pt idx="14201">
                  <c:v>30</c:v>
                </c:pt>
                <c:pt idx="14202">
                  <c:v>30</c:v>
                </c:pt>
                <c:pt idx="14203">
                  <c:v>35</c:v>
                </c:pt>
                <c:pt idx="14204">
                  <c:v>35</c:v>
                </c:pt>
                <c:pt idx="14205">
                  <c:v>35</c:v>
                </c:pt>
                <c:pt idx="14206">
                  <c:v>35</c:v>
                </c:pt>
                <c:pt idx="14207">
                  <c:v>35</c:v>
                </c:pt>
                <c:pt idx="14208">
                  <c:v>35</c:v>
                </c:pt>
                <c:pt idx="14209">
                  <c:v>35</c:v>
                </c:pt>
                <c:pt idx="14210">
                  <c:v>35</c:v>
                </c:pt>
                <c:pt idx="14211">
                  <c:v>35</c:v>
                </c:pt>
                <c:pt idx="14212">
                  <c:v>35</c:v>
                </c:pt>
                <c:pt idx="14213">
                  <c:v>41</c:v>
                </c:pt>
                <c:pt idx="14214">
                  <c:v>41</c:v>
                </c:pt>
                <c:pt idx="14215">
                  <c:v>41</c:v>
                </c:pt>
                <c:pt idx="14216">
                  <c:v>41</c:v>
                </c:pt>
                <c:pt idx="14217">
                  <c:v>41</c:v>
                </c:pt>
                <c:pt idx="14218">
                  <c:v>41</c:v>
                </c:pt>
                <c:pt idx="14219">
                  <c:v>41</c:v>
                </c:pt>
                <c:pt idx="14220">
                  <c:v>41</c:v>
                </c:pt>
                <c:pt idx="14221">
                  <c:v>41</c:v>
                </c:pt>
                <c:pt idx="14222">
                  <c:v>41</c:v>
                </c:pt>
                <c:pt idx="14223">
                  <c:v>45</c:v>
                </c:pt>
                <c:pt idx="14224">
                  <c:v>45</c:v>
                </c:pt>
                <c:pt idx="14225">
                  <c:v>45</c:v>
                </c:pt>
                <c:pt idx="14226">
                  <c:v>45</c:v>
                </c:pt>
                <c:pt idx="14227">
                  <c:v>45</c:v>
                </c:pt>
                <c:pt idx="14228">
                  <c:v>45</c:v>
                </c:pt>
                <c:pt idx="14229">
                  <c:v>45</c:v>
                </c:pt>
                <c:pt idx="14230">
                  <c:v>45</c:v>
                </c:pt>
                <c:pt idx="14231">
                  <c:v>45</c:v>
                </c:pt>
                <c:pt idx="14232">
                  <c:v>45</c:v>
                </c:pt>
                <c:pt idx="14233">
                  <c:v>44</c:v>
                </c:pt>
                <c:pt idx="14234">
                  <c:v>44</c:v>
                </c:pt>
                <c:pt idx="14235">
                  <c:v>44</c:v>
                </c:pt>
                <c:pt idx="14236">
                  <c:v>44</c:v>
                </c:pt>
                <c:pt idx="14237">
                  <c:v>44</c:v>
                </c:pt>
                <c:pt idx="14238">
                  <c:v>44</c:v>
                </c:pt>
                <c:pt idx="14239">
                  <c:v>44</c:v>
                </c:pt>
                <c:pt idx="14240">
                  <c:v>44</c:v>
                </c:pt>
                <c:pt idx="14241">
                  <c:v>44</c:v>
                </c:pt>
                <c:pt idx="14242">
                  <c:v>44</c:v>
                </c:pt>
                <c:pt idx="14243">
                  <c:v>47</c:v>
                </c:pt>
                <c:pt idx="14244">
                  <c:v>47</c:v>
                </c:pt>
                <c:pt idx="14245">
                  <c:v>47</c:v>
                </c:pt>
                <c:pt idx="14246">
                  <c:v>47</c:v>
                </c:pt>
                <c:pt idx="14247">
                  <c:v>47</c:v>
                </c:pt>
                <c:pt idx="14248">
                  <c:v>47</c:v>
                </c:pt>
                <c:pt idx="14249">
                  <c:v>47</c:v>
                </c:pt>
                <c:pt idx="14250">
                  <c:v>47</c:v>
                </c:pt>
                <c:pt idx="14251">
                  <c:v>47</c:v>
                </c:pt>
                <c:pt idx="14252">
                  <c:v>47</c:v>
                </c:pt>
                <c:pt idx="14253">
                  <c:v>49</c:v>
                </c:pt>
                <c:pt idx="14254">
                  <c:v>49</c:v>
                </c:pt>
                <c:pt idx="14255">
                  <c:v>49</c:v>
                </c:pt>
                <c:pt idx="14256">
                  <c:v>49</c:v>
                </c:pt>
                <c:pt idx="14257">
                  <c:v>49</c:v>
                </c:pt>
                <c:pt idx="14258">
                  <c:v>49</c:v>
                </c:pt>
                <c:pt idx="14259">
                  <c:v>49</c:v>
                </c:pt>
                <c:pt idx="14260">
                  <c:v>49</c:v>
                </c:pt>
                <c:pt idx="14261">
                  <c:v>49</c:v>
                </c:pt>
                <c:pt idx="14262">
                  <c:v>49</c:v>
                </c:pt>
                <c:pt idx="14263">
                  <c:v>49</c:v>
                </c:pt>
                <c:pt idx="14264">
                  <c:v>49</c:v>
                </c:pt>
                <c:pt idx="14265">
                  <c:v>49</c:v>
                </c:pt>
                <c:pt idx="14266">
                  <c:v>49</c:v>
                </c:pt>
                <c:pt idx="14267">
                  <c:v>49</c:v>
                </c:pt>
                <c:pt idx="14268">
                  <c:v>49</c:v>
                </c:pt>
                <c:pt idx="14269">
                  <c:v>49</c:v>
                </c:pt>
                <c:pt idx="14270">
                  <c:v>49</c:v>
                </c:pt>
                <c:pt idx="14271">
                  <c:v>49</c:v>
                </c:pt>
                <c:pt idx="14272">
                  <c:v>49</c:v>
                </c:pt>
                <c:pt idx="14273">
                  <c:v>48</c:v>
                </c:pt>
                <c:pt idx="14274">
                  <c:v>48</c:v>
                </c:pt>
                <c:pt idx="14275">
                  <c:v>48</c:v>
                </c:pt>
                <c:pt idx="14276">
                  <c:v>48</c:v>
                </c:pt>
                <c:pt idx="14277">
                  <c:v>48</c:v>
                </c:pt>
                <c:pt idx="14278">
                  <c:v>48</c:v>
                </c:pt>
                <c:pt idx="14279">
                  <c:v>48</c:v>
                </c:pt>
                <c:pt idx="14280">
                  <c:v>48</c:v>
                </c:pt>
                <c:pt idx="14281">
                  <c:v>48</c:v>
                </c:pt>
                <c:pt idx="14282">
                  <c:v>48</c:v>
                </c:pt>
                <c:pt idx="14283">
                  <c:v>45</c:v>
                </c:pt>
                <c:pt idx="14284">
                  <c:v>45</c:v>
                </c:pt>
                <c:pt idx="14285">
                  <c:v>45</c:v>
                </c:pt>
                <c:pt idx="14286">
                  <c:v>45</c:v>
                </c:pt>
                <c:pt idx="14287">
                  <c:v>45</c:v>
                </c:pt>
                <c:pt idx="14288">
                  <c:v>45</c:v>
                </c:pt>
                <c:pt idx="14289">
                  <c:v>45</c:v>
                </c:pt>
                <c:pt idx="14290">
                  <c:v>45</c:v>
                </c:pt>
                <c:pt idx="14291">
                  <c:v>45</c:v>
                </c:pt>
                <c:pt idx="14292">
                  <c:v>45</c:v>
                </c:pt>
                <c:pt idx="14293">
                  <c:v>42</c:v>
                </c:pt>
                <c:pt idx="14294">
                  <c:v>42</c:v>
                </c:pt>
                <c:pt idx="14295">
                  <c:v>42</c:v>
                </c:pt>
                <c:pt idx="14296">
                  <c:v>42</c:v>
                </c:pt>
                <c:pt idx="14297">
                  <c:v>42</c:v>
                </c:pt>
                <c:pt idx="14298">
                  <c:v>42</c:v>
                </c:pt>
                <c:pt idx="14299">
                  <c:v>42</c:v>
                </c:pt>
                <c:pt idx="14300">
                  <c:v>42</c:v>
                </c:pt>
                <c:pt idx="14301">
                  <c:v>42</c:v>
                </c:pt>
                <c:pt idx="14302">
                  <c:v>42</c:v>
                </c:pt>
                <c:pt idx="14303">
                  <c:v>38</c:v>
                </c:pt>
                <c:pt idx="14304">
                  <c:v>38</c:v>
                </c:pt>
                <c:pt idx="14305">
                  <c:v>38</c:v>
                </c:pt>
                <c:pt idx="14306">
                  <c:v>38</c:v>
                </c:pt>
                <c:pt idx="14307">
                  <c:v>38</c:v>
                </c:pt>
                <c:pt idx="14308">
                  <c:v>38</c:v>
                </c:pt>
                <c:pt idx="14309">
                  <c:v>38</c:v>
                </c:pt>
                <c:pt idx="14310">
                  <c:v>38</c:v>
                </c:pt>
                <c:pt idx="14311">
                  <c:v>38</c:v>
                </c:pt>
                <c:pt idx="14312">
                  <c:v>38</c:v>
                </c:pt>
                <c:pt idx="14313">
                  <c:v>35</c:v>
                </c:pt>
                <c:pt idx="14314">
                  <c:v>35</c:v>
                </c:pt>
                <c:pt idx="14315">
                  <c:v>35</c:v>
                </c:pt>
                <c:pt idx="14316">
                  <c:v>35</c:v>
                </c:pt>
                <c:pt idx="14317">
                  <c:v>35</c:v>
                </c:pt>
                <c:pt idx="14318">
                  <c:v>35</c:v>
                </c:pt>
                <c:pt idx="14319">
                  <c:v>35</c:v>
                </c:pt>
                <c:pt idx="14320">
                  <c:v>35</c:v>
                </c:pt>
                <c:pt idx="14321">
                  <c:v>35</c:v>
                </c:pt>
                <c:pt idx="14322">
                  <c:v>35</c:v>
                </c:pt>
                <c:pt idx="14323">
                  <c:v>32</c:v>
                </c:pt>
                <c:pt idx="14324">
                  <c:v>32</c:v>
                </c:pt>
                <c:pt idx="14325">
                  <c:v>32</c:v>
                </c:pt>
                <c:pt idx="14326">
                  <c:v>32</c:v>
                </c:pt>
                <c:pt idx="14327">
                  <c:v>32</c:v>
                </c:pt>
                <c:pt idx="14328">
                  <c:v>32</c:v>
                </c:pt>
                <c:pt idx="14329">
                  <c:v>32</c:v>
                </c:pt>
                <c:pt idx="14330">
                  <c:v>32</c:v>
                </c:pt>
                <c:pt idx="14331">
                  <c:v>32</c:v>
                </c:pt>
                <c:pt idx="14332">
                  <c:v>32</c:v>
                </c:pt>
                <c:pt idx="14333">
                  <c:v>29</c:v>
                </c:pt>
                <c:pt idx="14334">
                  <c:v>29</c:v>
                </c:pt>
                <c:pt idx="14335">
                  <c:v>29</c:v>
                </c:pt>
                <c:pt idx="14336">
                  <c:v>29</c:v>
                </c:pt>
                <c:pt idx="14337">
                  <c:v>29</c:v>
                </c:pt>
                <c:pt idx="14338">
                  <c:v>29</c:v>
                </c:pt>
                <c:pt idx="14339">
                  <c:v>29</c:v>
                </c:pt>
                <c:pt idx="14340">
                  <c:v>29</c:v>
                </c:pt>
                <c:pt idx="14341">
                  <c:v>29</c:v>
                </c:pt>
                <c:pt idx="14342">
                  <c:v>29</c:v>
                </c:pt>
                <c:pt idx="14343">
                  <c:v>28</c:v>
                </c:pt>
                <c:pt idx="14344">
                  <c:v>28</c:v>
                </c:pt>
                <c:pt idx="14345">
                  <c:v>28</c:v>
                </c:pt>
                <c:pt idx="14346">
                  <c:v>28</c:v>
                </c:pt>
                <c:pt idx="14347">
                  <c:v>28</c:v>
                </c:pt>
                <c:pt idx="14348">
                  <c:v>28</c:v>
                </c:pt>
                <c:pt idx="14349">
                  <c:v>28</c:v>
                </c:pt>
                <c:pt idx="14350">
                  <c:v>28</c:v>
                </c:pt>
                <c:pt idx="14351">
                  <c:v>28</c:v>
                </c:pt>
                <c:pt idx="14352">
                  <c:v>28</c:v>
                </c:pt>
                <c:pt idx="14353">
                  <c:v>23</c:v>
                </c:pt>
                <c:pt idx="14354">
                  <c:v>23</c:v>
                </c:pt>
                <c:pt idx="14355">
                  <c:v>23</c:v>
                </c:pt>
                <c:pt idx="14356">
                  <c:v>23</c:v>
                </c:pt>
                <c:pt idx="14357">
                  <c:v>23</c:v>
                </c:pt>
                <c:pt idx="14358">
                  <c:v>23</c:v>
                </c:pt>
                <c:pt idx="14359">
                  <c:v>23</c:v>
                </c:pt>
                <c:pt idx="14360">
                  <c:v>23</c:v>
                </c:pt>
                <c:pt idx="14361">
                  <c:v>23</c:v>
                </c:pt>
                <c:pt idx="14362">
                  <c:v>23</c:v>
                </c:pt>
                <c:pt idx="14363">
                  <c:v>19</c:v>
                </c:pt>
                <c:pt idx="14364">
                  <c:v>19</c:v>
                </c:pt>
                <c:pt idx="14365">
                  <c:v>19</c:v>
                </c:pt>
                <c:pt idx="14366">
                  <c:v>19</c:v>
                </c:pt>
                <c:pt idx="14367">
                  <c:v>19</c:v>
                </c:pt>
                <c:pt idx="14368">
                  <c:v>19</c:v>
                </c:pt>
                <c:pt idx="14369">
                  <c:v>19</c:v>
                </c:pt>
                <c:pt idx="14370">
                  <c:v>19</c:v>
                </c:pt>
                <c:pt idx="14371">
                  <c:v>19</c:v>
                </c:pt>
                <c:pt idx="14372">
                  <c:v>19</c:v>
                </c:pt>
                <c:pt idx="14373">
                  <c:v>16</c:v>
                </c:pt>
                <c:pt idx="14374">
                  <c:v>16</c:v>
                </c:pt>
                <c:pt idx="14375">
                  <c:v>16</c:v>
                </c:pt>
                <c:pt idx="14376">
                  <c:v>16</c:v>
                </c:pt>
                <c:pt idx="14377">
                  <c:v>16</c:v>
                </c:pt>
                <c:pt idx="14378">
                  <c:v>16</c:v>
                </c:pt>
                <c:pt idx="14379">
                  <c:v>16</c:v>
                </c:pt>
                <c:pt idx="14380">
                  <c:v>16</c:v>
                </c:pt>
                <c:pt idx="14381">
                  <c:v>16</c:v>
                </c:pt>
                <c:pt idx="14382">
                  <c:v>16</c:v>
                </c:pt>
                <c:pt idx="14383">
                  <c:v>14</c:v>
                </c:pt>
                <c:pt idx="14384">
                  <c:v>14</c:v>
                </c:pt>
                <c:pt idx="14385">
                  <c:v>14</c:v>
                </c:pt>
                <c:pt idx="14386">
                  <c:v>14</c:v>
                </c:pt>
                <c:pt idx="14387">
                  <c:v>14</c:v>
                </c:pt>
                <c:pt idx="14388">
                  <c:v>14</c:v>
                </c:pt>
                <c:pt idx="14389">
                  <c:v>14</c:v>
                </c:pt>
                <c:pt idx="14390">
                  <c:v>14</c:v>
                </c:pt>
                <c:pt idx="14391">
                  <c:v>14</c:v>
                </c:pt>
                <c:pt idx="14392">
                  <c:v>14</c:v>
                </c:pt>
                <c:pt idx="14393">
                  <c:v>15</c:v>
                </c:pt>
                <c:pt idx="14394">
                  <c:v>15</c:v>
                </c:pt>
                <c:pt idx="14395">
                  <c:v>15</c:v>
                </c:pt>
                <c:pt idx="14396">
                  <c:v>15</c:v>
                </c:pt>
                <c:pt idx="14397">
                  <c:v>15</c:v>
                </c:pt>
                <c:pt idx="14398">
                  <c:v>15</c:v>
                </c:pt>
                <c:pt idx="14399">
                  <c:v>15</c:v>
                </c:pt>
                <c:pt idx="14400">
                  <c:v>15</c:v>
                </c:pt>
                <c:pt idx="14401">
                  <c:v>15</c:v>
                </c:pt>
                <c:pt idx="14402">
                  <c:v>15</c:v>
                </c:pt>
                <c:pt idx="14403">
                  <c:v>16</c:v>
                </c:pt>
                <c:pt idx="14404">
                  <c:v>16</c:v>
                </c:pt>
                <c:pt idx="14405">
                  <c:v>16</c:v>
                </c:pt>
                <c:pt idx="14406">
                  <c:v>16</c:v>
                </c:pt>
                <c:pt idx="14407">
                  <c:v>16</c:v>
                </c:pt>
                <c:pt idx="14408">
                  <c:v>16</c:v>
                </c:pt>
                <c:pt idx="14409">
                  <c:v>16</c:v>
                </c:pt>
                <c:pt idx="14410">
                  <c:v>16</c:v>
                </c:pt>
                <c:pt idx="14411">
                  <c:v>16</c:v>
                </c:pt>
                <c:pt idx="14412">
                  <c:v>16</c:v>
                </c:pt>
                <c:pt idx="14413">
                  <c:v>19</c:v>
                </c:pt>
                <c:pt idx="14414">
                  <c:v>19</c:v>
                </c:pt>
                <c:pt idx="14415">
                  <c:v>19</c:v>
                </c:pt>
                <c:pt idx="14416">
                  <c:v>19</c:v>
                </c:pt>
                <c:pt idx="14417">
                  <c:v>19</c:v>
                </c:pt>
                <c:pt idx="14418">
                  <c:v>19</c:v>
                </c:pt>
                <c:pt idx="14419">
                  <c:v>19</c:v>
                </c:pt>
                <c:pt idx="14420">
                  <c:v>19</c:v>
                </c:pt>
                <c:pt idx="14421">
                  <c:v>19</c:v>
                </c:pt>
                <c:pt idx="14422">
                  <c:v>19</c:v>
                </c:pt>
                <c:pt idx="14423">
                  <c:v>22</c:v>
                </c:pt>
                <c:pt idx="14424">
                  <c:v>22</c:v>
                </c:pt>
                <c:pt idx="14425">
                  <c:v>22</c:v>
                </c:pt>
                <c:pt idx="14426">
                  <c:v>22</c:v>
                </c:pt>
                <c:pt idx="14427">
                  <c:v>22</c:v>
                </c:pt>
                <c:pt idx="14428">
                  <c:v>22</c:v>
                </c:pt>
                <c:pt idx="14429">
                  <c:v>22</c:v>
                </c:pt>
                <c:pt idx="14430">
                  <c:v>22</c:v>
                </c:pt>
                <c:pt idx="14431">
                  <c:v>22</c:v>
                </c:pt>
                <c:pt idx="14432">
                  <c:v>22</c:v>
                </c:pt>
                <c:pt idx="14433">
                  <c:v>26</c:v>
                </c:pt>
                <c:pt idx="14434">
                  <c:v>26</c:v>
                </c:pt>
                <c:pt idx="14435">
                  <c:v>26</c:v>
                </c:pt>
                <c:pt idx="14436">
                  <c:v>26</c:v>
                </c:pt>
                <c:pt idx="14437">
                  <c:v>26</c:v>
                </c:pt>
                <c:pt idx="14438">
                  <c:v>26</c:v>
                </c:pt>
                <c:pt idx="14439">
                  <c:v>26</c:v>
                </c:pt>
                <c:pt idx="14440">
                  <c:v>26</c:v>
                </c:pt>
                <c:pt idx="14441">
                  <c:v>26</c:v>
                </c:pt>
                <c:pt idx="14442">
                  <c:v>26</c:v>
                </c:pt>
                <c:pt idx="14443">
                  <c:v>29</c:v>
                </c:pt>
                <c:pt idx="14444">
                  <c:v>29</c:v>
                </c:pt>
                <c:pt idx="14445">
                  <c:v>29</c:v>
                </c:pt>
                <c:pt idx="14446">
                  <c:v>29</c:v>
                </c:pt>
                <c:pt idx="14447">
                  <c:v>29</c:v>
                </c:pt>
                <c:pt idx="14448">
                  <c:v>29</c:v>
                </c:pt>
                <c:pt idx="14449">
                  <c:v>29</c:v>
                </c:pt>
                <c:pt idx="14450">
                  <c:v>29</c:v>
                </c:pt>
                <c:pt idx="14451">
                  <c:v>29</c:v>
                </c:pt>
                <c:pt idx="14452">
                  <c:v>29</c:v>
                </c:pt>
                <c:pt idx="14453">
                  <c:v>32</c:v>
                </c:pt>
                <c:pt idx="14454">
                  <c:v>32</c:v>
                </c:pt>
                <c:pt idx="14455">
                  <c:v>32</c:v>
                </c:pt>
                <c:pt idx="14456">
                  <c:v>32</c:v>
                </c:pt>
                <c:pt idx="14457">
                  <c:v>32</c:v>
                </c:pt>
                <c:pt idx="14458">
                  <c:v>32</c:v>
                </c:pt>
                <c:pt idx="14459">
                  <c:v>32</c:v>
                </c:pt>
                <c:pt idx="14460">
                  <c:v>32</c:v>
                </c:pt>
                <c:pt idx="14461">
                  <c:v>32</c:v>
                </c:pt>
                <c:pt idx="14462">
                  <c:v>32</c:v>
                </c:pt>
                <c:pt idx="14463">
                  <c:v>35</c:v>
                </c:pt>
                <c:pt idx="14464">
                  <c:v>35</c:v>
                </c:pt>
                <c:pt idx="14465">
                  <c:v>35</c:v>
                </c:pt>
                <c:pt idx="14466">
                  <c:v>35</c:v>
                </c:pt>
                <c:pt idx="14467">
                  <c:v>35</c:v>
                </c:pt>
                <c:pt idx="14468">
                  <c:v>35</c:v>
                </c:pt>
                <c:pt idx="14469">
                  <c:v>35</c:v>
                </c:pt>
                <c:pt idx="14470">
                  <c:v>35</c:v>
                </c:pt>
                <c:pt idx="14471">
                  <c:v>35</c:v>
                </c:pt>
                <c:pt idx="14472">
                  <c:v>35</c:v>
                </c:pt>
                <c:pt idx="14473">
                  <c:v>36</c:v>
                </c:pt>
                <c:pt idx="14474">
                  <c:v>36</c:v>
                </c:pt>
                <c:pt idx="14475">
                  <c:v>36</c:v>
                </c:pt>
                <c:pt idx="14476">
                  <c:v>36</c:v>
                </c:pt>
                <c:pt idx="14477">
                  <c:v>36</c:v>
                </c:pt>
                <c:pt idx="14478">
                  <c:v>36</c:v>
                </c:pt>
                <c:pt idx="14479">
                  <c:v>36</c:v>
                </c:pt>
                <c:pt idx="14480">
                  <c:v>36</c:v>
                </c:pt>
                <c:pt idx="14481">
                  <c:v>36</c:v>
                </c:pt>
                <c:pt idx="14482">
                  <c:v>36</c:v>
                </c:pt>
                <c:pt idx="14483">
                  <c:v>37</c:v>
                </c:pt>
                <c:pt idx="14484">
                  <c:v>37</c:v>
                </c:pt>
                <c:pt idx="14485">
                  <c:v>37</c:v>
                </c:pt>
                <c:pt idx="14486">
                  <c:v>37</c:v>
                </c:pt>
                <c:pt idx="14487">
                  <c:v>37</c:v>
                </c:pt>
                <c:pt idx="14488">
                  <c:v>37</c:v>
                </c:pt>
                <c:pt idx="14489">
                  <c:v>37</c:v>
                </c:pt>
                <c:pt idx="14490">
                  <c:v>37</c:v>
                </c:pt>
                <c:pt idx="14491">
                  <c:v>37</c:v>
                </c:pt>
                <c:pt idx="14492">
                  <c:v>37</c:v>
                </c:pt>
                <c:pt idx="14493">
                  <c:v>35</c:v>
                </c:pt>
                <c:pt idx="14494">
                  <c:v>35</c:v>
                </c:pt>
                <c:pt idx="14495">
                  <c:v>35</c:v>
                </c:pt>
                <c:pt idx="14496">
                  <c:v>35</c:v>
                </c:pt>
                <c:pt idx="14497">
                  <c:v>35</c:v>
                </c:pt>
                <c:pt idx="14498">
                  <c:v>35</c:v>
                </c:pt>
                <c:pt idx="14499">
                  <c:v>35</c:v>
                </c:pt>
                <c:pt idx="14500">
                  <c:v>35</c:v>
                </c:pt>
                <c:pt idx="14501">
                  <c:v>35</c:v>
                </c:pt>
                <c:pt idx="14502">
                  <c:v>35</c:v>
                </c:pt>
                <c:pt idx="14503">
                  <c:v>34</c:v>
                </c:pt>
                <c:pt idx="14504">
                  <c:v>34</c:v>
                </c:pt>
                <c:pt idx="14505">
                  <c:v>34</c:v>
                </c:pt>
                <c:pt idx="14506">
                  <c:v>34</c:v>
                </c:pt>
                <c:pt idx="14507">
                  <c:v>34</c:v>
                </c:pt>
                <c:pt idx="14508">
                  <c:v>34</c:v>
                </c:pt>
                <c:pt idx="14509">
                  <c:v>34</c:v>
                </c:pt>
                <c:pt idx="14510">
                  <c:v>34</c:v>
                </c:pt>
                <c:pt idx="14511">
                  <c:v>34</c:v>
                </c:pt>
                <c:pt idx="14512">
                  <c:v>34</c:v>
                </c:pt>
                <c:pt idx="14513">
                  <c:v>32</c:v>
                </c:pt>
                <c:pt idx="14514">
                  <c:v>32</c:v>
                </c:pt>
                <c:pt idx="14515">
                  <c:v>32</c:v>
                </c:pt>
                <c:pt idx="14516">
                  <c:v>32</c:v>
                </c:pt>
                <c:pt idx="14517">
                  <c:v>32</c:v>
                </c:pt>
                <c:pt idx="14518">
                  <c:v>32</c:v>
                </c:pt>
                <c:pt idx="14519">
                  <c:v>32</c:v>
                </c:pt>
                <c:pt idx="14520">
                  <c:v>32</c:v>
                </c:pt>
                <c:pt idx="14521">
                  <c:v>32</c:v>
                </c:pt>
                <c:pt idx="14522">
                  <c:v>32</c:v>
                </c:pt>
                <c:pt idx="14523">
                  <c:v>29</c:v>
                </c:pt>
                <c:pt idx="14524">
                  <c:v>29</c:v>
                </c:pt>
                <c:pt idx="14525">
                  <c:v>29</c:v>
                </c:pt>
                <c:pt idx="14526">
                  <c:v>29</c:v>
                </c:pt>
                <c:pt idx="14527">
                  <c:v>29</c:v>
                </c:pt>
                <c:pt idx="14528">
                  <c:v>29</c:v>
                </c:pt>
                <c:pt idx="14529">
                  <c:v>29</c:v>
                </c:pt>
                <c:pt idx="14530">
                  <c:v>29</c:v>
                </c:pt>
                <c:pt idx="14531">
                  <c:v>29</c:v>
                </c:pt>
                <c:pt idx="14532">
                  <c:v>29</c:v>
                </c:pt>
                <c:pt idx="14533">
                  <c:v>25</c:v>
                </c:pt>
                <c:pt idx="14534">
                  <c:v>25</c:v>
                </c:pt>
                <c:pt idx="14535">
                  <c:v>25</c:v>
                </c:pt>
                <c:pt idx="14536">
                  <c:v>25</c:v>
                </c:pt>
                <c:pt idx="14537">
                  <c:v>25</c:v>
                </c:pt>
                <c:pt idx="14538">
                  <c:v>25</c:v>
                </c:pt>
                <c:pt idx="14539">
                  <c:v>25</c:v>
                </c:pt>
                <c:pt idx="14540">
                  <c:v>25</c:v>
                </c:pt>
                <c:pt idx="14541">
                  <c:v>25</c:v>
                </c:pt>
                <c:pt idx="14542">
                  <c:v>25</c:v>
                </c:pt>
                <c:pt idx="14543">
                  <c:v>23</c:v>
                </c:pt>
                <c:pt idx="14544">
                  <c:v>23</c:v>
                </c:pt>
                <c:pt idx="14545">
                  <c:v>23</c:v>
                </c:pt>
                <c:pt idx="14546">
                  <c:v>23</c:v>
                </c:pt>
                <c:pt idx="14547">
                  <c:v>23</c:v>
                </c:pt>
                <c:pt idx="14548">
                  <c:v>23</c:v>
                </c:pt>
                <c:pt idx="14549">
                  <c:v>23</c:v>
                </c:pt>
                <c:pt idx="14550">
                  <c:v>23</c:v>
                </c:pt>
                <c:pt idx="14551">
                  <c:v>23</c:v>
                </c:pt>
                <c:pt idx="14552">
                  <c:v>23</c:v>
                </c:pt>
                <c:pt idx="14553">
                  <c:v>21</c:v>
                </c:pt>
                <c:pt idx="14554">
                  <c:v>21</c:v>
                </c:pt>
                <c:pt idx="14555">
                  <c:v>21</c:v>
                </c:pt>
                <c:pt idx="14556">
                  <c:v>21</c:v>
                </c:pt>
                <c:pt idx="14557">
                  <c:v>21</c:v>
                </c:pt>
                <c:pt idx="14558">
                  <c:v>21</c:v>
                </c:pt>
                <c:pt idx="14559">
                  <c:v>21</c:v>
                </c:pt>
                <c:pt idx="14560">
                  <c:v>21</c:v>
                </c:pt>
                <c:pt idx="14561">
                  <c:v>21</c:v>
                </c:pt>
                <c:pt idx="14562">
                  <c:v>21</c:v>
                </c:pt>
                <c:pt idx="14563">
                  <c:v>18</c:v>
                </c:pt>
                <c:pt idx="14564">
                  <c:v>18</c:v>
                </c:pt>
                <c:pt idx="14565">
                  <c:v>18</c:v>
                </c:pt>
                <c:pt idx="14566">
                  <c:v>18</c:v>
                </c:pt>
                <c:pt idx="14567">
                  <c:v>18</c:v>
                </c:pt>
                <c:pt idx="14568">
                  <c:v>18</c:v>
                </c:pt>
                <c:pt idx="14569">
                  <c:v>18</c:v>
                </c:pt>
                <c:pt idx="14570">
                  <c:v>18</c:v>
                </c:pt>
                <c:pt idx="14571">
                  <c:v>18</c:v>
                </c:pt>
                <c:pt idx="14572">
                  <c:v>18</c:v>
                </c:pt>
                <c:pt idx="14573">
                  <c:v>15</c:v>
                </c:pt>
                <c:pt idx="14574">
                  <c:v>15</c:v>
                </c:pt>
                <c:pt idx="14575">
                  <c:v>15</c:v>
                </c:pt>
                <c:pt idx="14576">
                  <c:v>15</c:v>
                </c:pt>
                <c:pt idx="14577">
                  <c:v>15</c:v>
                </c:pt>
                <c:pt idx="14578">
                  <c:v>15</c:v>
                </c:pt>
                <c:pt idx="14579">
                  <c:v>15</c:v>
                </c:pt>
                <c:pt idx="14580">
                  <c:v>15</c:v>
                </c:pt>
                <c:pt idx="14581">
                  <c:v>15</c:v>
                </c:pt>
                <c:pt idx="14582">
                  <c:v>15</c:v>
                </c:pt>
                <c:pt idx="14583">
                  <c:v>13</c:v>
                </c:pt>
                <c:pt idx="14584">
                  <c:v>13</c:v>
                </c:pt>
                <c:pt idx="14585">
                  <c:v>13</c:v>
                </c:pt>
                <c:pt idx="14586">
                  <c:v>13</c:v>
                </c:pt>
                <c:pt idx="14587">
                  <c:v>13</c:v>
                </c:pt>
                <c:pt idx="14588">
                  <c:v>13</c:v>
                </c:pt>
                <c:pt idx="14589">
                  <c:v>13</c:v>
                </c:pt>
                <c:pt idx="14590">
                  <c:v>13</c:v>
                </c:pt>
                <c:pt idx="14591">
                  <c:v>13</c:v>
                </c:pt>
                <c:pt idx="14592">
                  <c:v>13</c:v>
                </c:pt>
                <c:pt idx="14593">
                  <c:v>11</c:v>
                </c:pt>
                <c:pt idx="14594">
                  <c:v>11</c:v>
                </c:pt>
                <c:pt idx="14595">
                  <c:v>11</c:v>
                </c:pt>
                <c:pt idx="14596">
                  <c:v>11</c:v>
                </c:pt>
                <c:pt idx="14597">
                  <c:v>11</c:v>
                </c:pt>
                <c:pt idx="14598">
                  <c:v>11</c:v>
                </c:pt>
                <c:pt idx="14599">
                  <c:v>11</c:v>
                </c:pt>
                <c:pt idx="14600">
                  <c:v>11</c:v>
                </c:pt>
                <c:pt idx="14601">
                  <c:v>11</c:v>
                </c:pt>
                <c:pt idx="14602">
                  <c:v>11</c:v>
                </c:pt>
                <c:pt idx="14603">
                  <c:v>8</c:v>
                </c:pt>
                <c:pt idx="14604">
                  <c:v>8</c:v>
                </c:pt>
                <c:pt idx="14605">
                  <c:v>8</c:v>
                </c:pt>
                <c:pt idx="14606">
                  <c:v>8</c:v>
                </c:pt>
                <c:pt idx="14607">
                  <c:v>8</c:v>
                </c:pt>
                <c:pt idx="14608">
                  <c:v>8</c:v>
                </c:pt>
                <c:pt idx="14609">
                  <c:v>8</c:v>
                </c:pt>
                <c:pt idx="14610">
                  <c:v>8</c:v>
                </c:pt>
                <c:pt idx="14611">
                  <c:v>8</c:v>
                </c:pt>
                <c:pt idx="14612">
                  <c:v>8</c:v>
                </c:pt>
                <c:pt idx="14613">
                  <c:v>6</c:v>
                </c:pt>
                <c:pt idx="14614">
                  <c:v>6</c:v>
                </c:pt>
                <c:pt idx="14615">
                  <c:v>6</c:v>
                </c:pt>
                <c:pt idx="14616">
                  <c:v>6</c:v>
                </c:pt>
                <c:pt idx="14617">
                  <c:v>6</c:v>
                </c:pt>
                <c:pt idx="14618">
                  <c:v>6</c:v>
                </c:pt>
                <c:pt idx="14619">
                  <c:v>6</c:v>
                </c:pt>
                <c:pt idx="14620">
                  <c:v>6</c:v>
                </c:pt>
                <c:pt idx="14621">
                  <c:v>6</c:v>
                </c:pt>
                <c:pt idx="14622">
                  <c:v>6</c:v>
                </c:pt>
                <c:pt idx="14623">
                  <c:v>5</c:v>
                </c:pt>
                <c:pt idx="14624">
                  <c:v>5</c:v>
                </c:pt>
                <c:pt idx="14625">
                  <c:v>5</c:v>
                </c:pt>
                <c:pt idx="14626">
                  <c:v>5</c:v>
                </c:pt>
                <c:pt idx="14627">
                  <c:v>5</c:v>
                </c:pt>
                <c:pt idx="14628">
                  <c:v>5</c:v>
                </c:pt>
                <c:pt idx="14629">
                  <c:v>5</c:v>
                </c:pt>
                <c:pt idx="14630">
                  <c:v>5</c:v>
                </c:pt>
                <c:pt idx="14631">
                  <c:v>5</c:v>
                </c:pt>
                <c:pt idx="14632">
                  <c:v>5</c:v>
                </c:pt>
                <c:pt idx="14633">
                  <c:v>7</c:v>
                </c:pt>
                <c:pt idx="14634">
                  <c:v>7</c:v>
                </c:pt>
                <c:pt idx="14635">
                  <c:v>7</c:v>
                </c:pt>
                <c:pt idx="14636">
                  <c:v>7</c:v>
                </c:pt>
                <c:pt idx="14637">
                  <c:v>7</c:v>
                </c:pt>
                <c:pt idx="14638">
                  <c:v>7</c:v>
                </c:pt>
                <c:pt idx="14639">
                  <c:v>7</c:v>
                </c:pt>
                <c:pt idx="14640">
                  <c:v>7</c:v>
                </c:pt>
                <c:pt idx="14641">
                  <c:v>7</c:v>
                </c:pt>
                <c:pt idx="14642">
                  <c:v>7</c:v>
                </c:pt>
                <c:pt idx="14643">
                  <c:v>7</c:v>
                </c:pt>
                <c:pt idx="14644">
                  <c:v>7</c:v>
                </c:pt>
                <c:pt idx="14645">
                  <c:v>7</c:v>
                </c:pt>
                <c:pt idx="14646">
                  <c:v>7</c:v>
                </c:pt>
                <c:pt idx="14647">
                  <c:v>7</c:v>
                </c:pt>
                <c:pt idx="14648">
                  <c:v>7</c:v>
                </c:pt>
                <c:pt idx="14649">
                  <c:v>7</c:v>
                </c:pt>
                <c:pt idx="14650">
                  <c:v>7</c:v>
                </c:pt>
                <c:pt idx="14651">
                  <c:v>7</c:v>
                </c:pt>
                <c:pt idx="14652">
                  <c:v>7</c:v>
                </c:pt>
                <c:pt idx="14653">
                  <c:v>4</c:v>
                </c:pt>
                <c:pt idx="14654">
                  <c:v>4</c:v>
                </c:pt>
                <c:pt idx="14655">
                  <c:v>4</c:v>
                </c:pt>
                <c:pt idx="14656">
                  <c:v>4</c:v>
                </c:pt>
                <c:pt idx="14657">
                  <c:v>4</c:v>
                </c:pt>
                <c:pt idx="14658">
                  <c:v>4</c:v>
                </c:pt>
                <c:pt idx="14659">
                  <c:v>4</c:v>
                </c:pt>
                <c:pt idx="14660">
                  <c:v>4</c:v>
                </c:pt>
                <c:pt idx="14661">
                  <c:v>4</c:v>
                </c:pt>
                <c:pt idx="14662">
                  <c:v>4</c:v>
                </c:pt>
                <c:pt idx="14663">
                  <c:v>2</c:v>
                </c:pt>
                <c:pt idx="14664">
                  <c:v>2</c:v>
                </c:pt>
                <c:pt idx="14665">
                  <c:v>2</c:v>
                </c:pt>
                <c:pt idx="14666">
                  <c:v>2</c:v>
                </c:pt>
                <c:pt idx="14667">
                  <c:v>2</c:v>
                </c:pt>
                <c:pt idx="14668">
                  <c:v>2</c:v>
                </c:pt>
                <c:pt idx="14669">
                  <c:v>2</c:v>
                </c:pt>
                <c:pt idx="14670">
                  <c:v>2</c:v>
                </c:pt>
                <c:pt idx="14671">
                  <c:v>2</c:v>
                </c:pt>
                <c:pt idx="14672">
                  <c:v>2</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0</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0</c:v>
                </c:pt>
                <c:pt idx="14737">
                  <c:v>0</c:v>
                </c:pt>
                <c:pt idx="14738">
                  <c:v>0</c:v>
                </c:pt>
                <c:pt idx="14739">
                  <c:v>0</c:v>
                </c:pt>
                <c:pt idx="14740">
                  <c:v>0</c:v>
                </c:pt>
                <c:pt idx="14741">
                  <c:v>0</c:v>
                </c:pt>
                <c:pt idx="14742">
                  <c:v>0</c:v>
                </c:pt>
                <c:pt idx="14743">
                  <c:v>0</c:v>
                </c:pt>
                <c:pt idx="14744">
                  <c:v>0</c:v>
                </c:pt>
                <c:pt idx="14745">
                  <c:v>0</c:v>
                </c:pt>
                <c:pt idx="14746">
                  <c:v>0</c:v>
                </c:pt>
                <c:pt idx="14747">
                  <c:v>0</c:v>
                </c:pt>
                <c:pt idx="14748">
                  <c:v>0</c:v>
                </c:pt>
                <c:pt idx="14749">
                  <c:v>0</c:v>
                </c:pt>
                <c:pt idx="14750">
                  <c:v>0</c:v>
                </c:pt>
                <c:pt idx="14751">
                  <c:v>0</c:v>
                </c:pt>
                <c:pt idx="14752">
                  <c:v>0</c:v>
                </c:pt>
                <c:pt idx="14753">
                  <c:v>1</c:v>
                </c:pt>
                <c:pt idx="14754">
                  <c:v>1</c:v>
                </c:pt>
                <c:pt idx="14755">
                  <c:v>1</c:v>
                </c:pt>
                <c:pt idx="14756">
                  <c:v>1</c:v>
                </c:pt>
                <c:pt idx="14757">
                  <c:v>1</c:v>
                </c:pt>
                <c:pt idx="14758">
                  <c:v>1</c:v>
                </c:pt>
                <c:pt idx="14759">
                  <c:v>1</c:v>
                </c:pt>
                <c:pt idx="14760">
                  <c:v>1</c:v>
                </c:pt>
                <c:pt idx="14761">
                  <c:v>1</c:v>
                </c:pt>
                <c:pt idx="14762">
                  <c:v>1</c:v>
                </c:pt>
                <c:pt idx="14763">
                  <c:v>4</c:v>
                </c:pt>
                <c:pt idx="14764">
                  <c:v>4</c:v>
                </c:pt>
                <c:pt idx="14765">
                  <c:v>4</c:v>
                </c:pt>
                <c:pt idx="14766">
                  <c:v>4</c:v>
                </c:pt>
                <c:pt idx="14767">
                  <c:v>4</c:v>
                </c:pt>
                <c:pt idx="14768">
                  <c:v>4</c:v>
                </c:pt>
                <c:pt idx="14769">
                  <c:v>4</c:v>
                </c:pt>
                <c:pt idx="14770">
                  <c:v>4</c:v>
                </c:pt>
                <c:pt idx="14771">
                  <c:v>4</c:v>
                </c:pt>
                <c:pt idx="14772">
                  <c:v>4</c:v>
                </c:pt>
                <c:pt idx="14773">
                  <c:v>6</c:v>
                </c:pt>
                <c:pt idx="14774">
                  <c:v>6</c:v>
                </c:pt>
                <c:pt idx="14775">
                  <c:v>6</c:v>
                </c:pt>
                <c:pt idx="14776">
                  <c:v>6</c:v>
                </c:pt>
                <c:pt idx="14777">
                  <c:v>6</c:v>
                </c:pt>
                <c:pt idx="14778">
                  <c:v>6</c:v>
                </c:pt>
                <c:pt idx="14779">
                  <c:v>6</c:v>
                </c:pt>
                <c:pt idx="14780">
                  <c:v>6</c:v>
                </c:pt>
                <c:pt idx="14781">
                  <c:v>6</c:v>
                </c:pt>
                <c:pt idx="14782">
                  <c:v>6</c:v>
                </c:pt>
                <c:pt idx="14783">
                  <c:v>9</c:v>
                </c:pt>
                <c:pt idx="14784">
                  <c:v>9</c:v>
                </c:pt>
                <c:pt idx="14785">
                  <c:v>9</c:v>
                </c:pt>
                <c:pt idx="14786">
                  <c:v>9</c:v>
                </c:pt>
                <c:pt idx="14787">
                  <c:v>9</c:v>
                </c:pt>
                <c:pt idx="14788">
                  <c:v>9</c:v>
                </c:pt>
                <c:pt idx="14789">
                  <c:v>9</c:v>
                </c:pt>
                <c:pt idx="14790">
                  <c:v>9</c:v>
                </c:pt>
                <c:pt idx="14791">
                  <c:v>9</c:v>
                </c:pt>
                <c:pt idx="14792">
                  <c:v>9</c:v>
                </c:pt>
                <c:pt idx="14793">
                  <c:v>10</c:v>
                </c:pt>
                <c:pt idx="14794">
                  <c:v>10</c:v>
                </c:pt>
                <c:pt idx="14795">
                  <c:v>10</c:v>
                </c:pt>
                <c:pt idx="14796">
                  <c:v>10</c:v>
                </c:pt>
                <c:pt idx="14797">
                  <c:v>10</c:v>
                </c:pt>
                <c:pt idx="14798">
                  <c:v>10</c:v>
                </c:pt>
                <c:pt idx="14799">
                  <c:v>10</c:v>
                </c:pt>
                <c:pt idx="14800">
                  <c:v>10</c:v>
                </c:pt>
                <c:pt idx="14801">
                  <c:v>10</c:v>
                </c:pt>
                <c:pt idx="14802">
                  <c:v>10</c:v>
                </c:pt>
                <c:pt idx="14803">
                  <c:v>10</c:v>
                </c:pt>
                <c:pt idx="14804">
                  <c:v>10</c:v>
                </c:pt>
                <c:pt idx="14805">
                  <c:v>10</c:v>
                </c:pt>
                <c:pt idx="14806">
                  <c:v>10</c:v>
                </c:pt>
                <c:pt idx="14807">
                  <c:v>10</c:v>
                </c:pt>
                <c:pt idx="14808">
                  <c:v>10</c:v>
                </c:pt>
                <c:pt idx="14809">
                  <c:v>10</c:v>
                </c:pt>
                <c:pt idx="14810">
                  <c:v>10</c:v>
                </c:pt>
                <c:pt idx="14811">
                  <c:v>10</c:v>
                </c:pt>
                <c:pt idx="14812">
                  <c:v>10</c:v>
                </c:pt>
                <c:pt idx="14813">
                  <c:v>10</c:v>
                </c:pt>
                <c:pt idx="14814">
                  <c:v>10</c:v>
                </c:pt>
                <c:pt idx="14815">
                  <c:v>10</c:v>
                </c:pt>
                <c:pt idx="14816">
                  <c:v>10</c:v>
                </c:pt>
                <c:pt idx="14817">
                  <c:v>10</c:v>
                </c:pt>
                <c:pt idx="14818">
                  <c:v>10</c:v>
                </c:pt>
                <c:pt idx="14819">
                  <c:v>10</c:v>
                </c:pt>
                <c:pt idx="14820">
                  <c:v>10</c:v>
                </c:pt>
                <c:pt idx="14821">
                  <c:v>10</c:v>
                </c:pt>
                <c:pt idx="14822">
                  <c:v>10</c:v>
                </c:pt>
                <c:pt idx="14823">
                  <c:v>10</c:v>
                </c:pt>
                <c:pt idx="14824">
                  <c:v>10</c:v>
                </c:pt>
                <c:pt idx="14825">
                  <c:v>10</c:v>
                </c:pt>
                <c:pt idx="14826">
                  <c:v>10</c:v>
                </c:pt>
                <c:pt idx="14827">
                  <c:v>10</c:v>
                </c:pt>
                <c:pt idx="14828">
                  <c:v>10</c:v>
                </c:pt>
                <c:pt idx="14829">
                  <c:v>10</c:v>
                </c:pt>
                <c:pt idx="14830">
                  <c:v>10</c:v>
                </c:pt>
                <c:pt idx="14831">
                  <c:v>10</c:v>
                </c:pt>
                <c:pt idx="14832">
                  <c:v>10</c:v>
                </c:pt>
                <c:pt idx="14833">
                  <c:v>11</c:v>
                </c:pt>
                <c:pt idx="14834">
                  <c:v>11</c:v>
                </c:pt>
                <c:pt idx="14835">
                  <c:v>11</c:v>
                </c:pt>
                <c:pt idx="14836">
                  <c:v>11</c:v>
                </c:pt>
                <c:pt idx="14837">
                  <c:v>11</c:v>
                </c:pt>
                <c:pt idx="14838">
                  <c:v>11</c:v>
                </c:pt>
                <c:pt idx="14839">
                  <c:v>11</c:v>
                </c:pt>
                <c:pt idx="14840">
                  <c:v>11</c:v>
                </c:pt>
                <c:pt idx="14841">
                  <c:v>11</c:v>
                </c:pt>
                <c:pt idx="14842">
                  <c:v>11</c:v>
                </c:pt>
                <c:pt idx="14843">
                  <c:v>12</c:v>
                </c:pt>
                <c:pt idx="14844">
                  <c:v>12</c:v>
                </c:pt>
                <c:pt idx="14845">
                  <c:v>12</c:v>
                </c:pt>
                <c:pt idx="14846">
                  <c:v>12</c:v>
                </c:pt>
                <c:pt idx="14847">
                  <c:v>12</c:v>
                </c:pt>
                <c:pt idx="14848">
                  <c:v>12</c:v>
                </c:pt>
                <c:pt idx="14849">
                  <c:v>12</c:v>
                </c:pt>
                <c:pt idx="14850">
                  <c:v>12</c:v>
                </c:pt>
                <c:pt idx="14851">
                  <c:v>12</c:v>
                </c:pt>
                <c:pt idx="14852">
                  <c:v>12</c:v>
                </c:pt>
                <c:pt idx="14853">
                  <c:v>13</c:v>
                </c:pt>
                <c:pt idx="14854">
                  <c:v>13</c:v>
                </c:pt>
                <c:pt idx="14855">
                  <c:v>13</c:v>
                </c:pt>
                <c:pt idx="14856">
                  <c:v>13</c:v>
                </c:pt>
                <c:pt idx="14857">
                  <c:v>13</c:v>
                </c:pt>
                <c:pt idx="14858">
                  <c:v>13</c:v>
                </c:pt>
                <c:pt idx="14859">
                  <c:v>13</c:v>
                </c:pt>
                <c:pt idx="14860">
                  <c:v>13</c:v>
                </c:pt>
                <c:pt idx="14861">
                  <c:v>13</c:v>
                </c:pt>
                <c:pt idx="14862">
                  <c:v>13</c:v>
                </c:pt>
                <c:pt idx="14863">
                  <c:v>13</c:v>
                </c:pt>
                <c:pt idx="14864">
                  <c:v>13</c:v>
                </c:pt>
                <c:pt idx="14865">
                  <c:v>13</c:v>
                </c:pt>
                <c:pt idx="14866">
                  <c:v>13</c:v>
                </c:pt>
                <c:pt idx="14867">
                  <c:v>13</c:v>
                </c:pt>
                <c:pt idx="14868">
                  <c:v>13</c:v>
                </c:pt>
                <c:pt idx="14869">
                  <c:v>13</c:v>
                </c:pt>
                <c:pt idx="14870">
                  <c:v>13</c:v>
                </c:pt>
                <c:pt idx="14871">
                  <c:v>13</c:v>
                </c:pt>
                <c:pt idx="14872">
                  <c:v>13</c:v>
                </c:pt>
                <c:pt idx="14873">
                  <c:v>13</c:v>
                </c:pt>
                <c:pt idx="14874">
                  <c:v>13</c:v>
                </c:pt>
                <c:pt idx="14875">
                  <c:v>13</c:v>
                </c:pt>
                <c:pt idx="14876">
                  <c:v>13</c:v>
                </c:pt>
                <c:pt idx="14877">
                  <c:v>13</c:v>
                </c:pt>
                <c:pt idx="14878">
                  <c:v>13</c:v>
                </c:pt>
                <c:pt idx="14879">
                  <c:v>13</c:v>
                </c:pt>
                <c:pt idx="14880">
                  <c:v>13</c:v>
                </c:pt>
                <c:pt idx="14881">
                  <c:v>13</c:v>
                </c:pt>
                <c:pt idx="14882">
                  <c:v>13</c:v>
                </c:pt>
                <c:pt idx="14883">
                  <c:v>12</c:v>
                </c:pt>
                <c:pt idx="14884">
                  <c:v>12</c:v>
                </c:pt>
                <c:pt idx="14885">
                  <c:v>12</c:v>
                </c:pt>
                <c:pt idx="14886">
                  <c:v>12</c:v>
                </c:pt>
                <c:pt idx="14887">
                  <c:v>12</c:v>
                </c:pt>
                <c:pt idx="14888">
                  <c:v>12</c:v>
                </c:pt>
                <c:pt idx="14889">
                  <c:v>12</c:v>
                </c:pt>
                <c:pt idx="14890">
                  <c:v>12</c:v>
                </c:pt>
                <c:pt idx="14891">
                  <c:v>12</c:v>
                </c:pt>
                <c:pt idx="14892">
                  <c:v>12</c:v>
                </c:pt>
                <c:pt idx="14893">
                  <c:v>10</c:v>
                </c:pt>
                <c:pt idx="14894">
                  <c:v>10</c:v>
                </c:pt>
                <c:pt idx="14895">
                  <c:v>10</c:v>
                </c:pt>
                <c:pt idx="14896">
                  <c:v>10</c:v>
                </c:pt>
                <c:pt idx="14897">
                  <c:v>10</c:v>
                </c:pt>
                <c:pt idx="14898">
                  <c:v>10</c:v>
                </c:pt>
                <c:pt idx="14899">
                  <c:v>10</c:v>
                </c:pt>
                <c:pt idx="14900">
                  <c:v>10</c:v>
                </c:pt>
                <c:pt idx="14901">
                  <c:v>10</c:v>
                </c:pt>
                <c:pt idx="14902">
                  <c:v>10</c:v>
                </c:pt>
                <c:pt idx="14903">
                  <c:v>9</c:v>
                </c:pt>
                <c:pt idx="14904">
                  <c:v>9</c:v>
                </c:pt>
                <c:pt idx="14905">
                  <c:v>9</c:v>
                </c:pt>
                <c:pt idx="14906">
                  <c:v>9</c:v>
                </c:pt>
                <c:pt idx="14907">
                  <c:v>9</c:v>
                </c:pt>
                <c:pt idx="14908">
                  <c:v>9</c:v>
                </c:pt>
                <c:pt idx="14909">
                  <c:v>9</c:v>
                </c:pt>
                <c:pt idx="14910">
                  <c:v>9</c:v>
                </c:pt>
                <c:pt idx="14911">
                  <c:v>9</c:v>
                </c:pt>
                <c:pt idx="14912">
                  <c:v>9</c:v>
                </c:pt>
                <c:pt idx="14913">
                  <c:v>9</c:v>
                </c:pt>
                <c:pt idx="14914">
                  <c:v>9</c:v>
                </c:pt>
                <c:pt idx="14915">
                  <c:v>9</c:v>
                </c:pt>
                <c:pt idx="14916">
                  <c:v>9</c:v>
                </c:pt>
                <c:pt idx="14917">
                  <c:v>9</c:v>
                </c:pt>
                <c:pt idx="14918">
                  <c:v>9</c:v>
                </c:pt>
                <c:pt idx="14919">
                  <c:v>9</c:v>
                </c:pt>
                <c:pt idx="14920">
                  <c:v>9</c:v>
                </c:pt>
                <c:pt idx="14921">
                  <c:v>9</c:v>
                </c:pt>
                <c:pt idx="14922">
                  <c:v>9</c:v>
                </c:pt>
                <c:pt idx="14923">
                  <c:v>9</c:v>
                </c:pt>
                <c:pt idx="14924">
                  <c:v>9</c:v>
                </c:pt>
                <c:pt idx="14925">
                  <c:v>9</c:v>
                </c:pt>
                <c:pt idx="14926">
                  <c:v>9</c:v>
                </c:pt>
                <c:pt idx="14927">
                  <c:v>9</c:v>
                </c:pt>
                <c:pt idx="14928">
                  <c:v>9</c:v>
                </c:pt>
                <c:pt idx="14929">
                  <c:v>9</c:v>
                </c:pt>
                <c:pt idx="14930">
                  <c:v>9</c:v>
                </c:pt>
                <c:pt idx="14931">
                  <c:v>9</c:v>
                </c:pt>
                <c:pt idx="14932">
                  <c:v>9</c:v>
                </c:pt>
                <c:pt idx="14933">
                  <c:v>9</c:v>
                </c:pt>
                <c:pt idx="14934">
                  <c:v>9</c:v>
                </c:pt>
                <c:pt idx="14935">
                  <c:v>9</c:v>
                </c:pt>
                <c:pt idx="14936">
                  <c:v>9</c:v>
                </c:pt>
                <c:pt idx="14937">
                  <c:v>9</c:v>
                </c:pt>
                <c:pt idx="14938">
                  <c:v>9</c:v>
                </c:pt>
                <c:pt idx="14939">
                  <c:v>9</c:v>
                </c:pt>
                <c:pt idx="14940">
                  <c:v>9</c:v>
                </c:pt>
                <c:pt idx="14941">
                  <c:v>9</c:v>
                </c:pt>
                <c:pt idx="14942">
                  <c:v>9</c:v>
                </c:pt>
                <c:pt idx="14943">
                  <c:v>10</c:v>
                </c:pt>
                <c:pt idx="14944">
                  <c:v>10</c:v>
                </c:pt>
                <c:pt idx="14945">
                  <c:v>10</c:v>
                </c:pt>
                <c:pt idx="14946">
                  <c:v>10</c:v>
                </c:pt>
                <c:pt idx="14947">
                  <c:v>10</c:v>
                </c:pt>
                <c:pt idx="14948">
                  <c:v>10</c:v>
                </c:pt>
                <c:pt idx="14949">
                  <c:v>10</c:v>
                </c:pt>
                <c:pt idx="14950">
                  <c:v>10</c:v>
                </c:pt>
                <c:pt idx="14951">
                  <c:v>10</c:v>
                </c:pt>
                <c:pt idx="14952">
                  <c:v>10</c:v>
                </c:pt>
                <c:pt idx="14953">
                  <c:v>12</c:v>
                </c:pt>
                <c:pt idx="14954">
                  <c:v>12</c:v>
                </c:pt>
                <c:pt idx="14955">
                  <c:v>12</c:v>
                </c:pt>
                <c:pt idx="14956">
                  <c:v>12</c:v>
                </c:pt>
                <c:pt idx="14957">
                  <c:v>12</c:v>
                </c:pt>
                <c:pt idx="14958">
                  <c:v>12</c:v>
                </c:pt>
                <c:pt idx="14959">
                  <c:v>12</c:v>
                </c:pt>
                <c:pt idx="14960">
                  <c:v>12</c:v>
                </c:pt>
                <c:pt idx="14961">
                  <c:v>12</c:v>
                </c:pt>
                <c:pt idx="14962">
                  <c:v>12</c:v>
                </c:pt>
                <c:pt idx="14963">
                  <c:v>13</c:v>
                </c:pt>
                <c:pt idx="14964">
                  <c:v>13</c:v>
                </c:pt>
                <c:pt idx="14965">
                  <c:v>13</c:v>
                </c:pt>
                <c:pt idx="14966">
                  <c:v>13</c:v>
                </c:pt>
                <c:pt idx="14967">
                  <c:v>13</c:v>
                </c:pt>
                <c:pt idx="14968">
                  <c:v>13</c:v>
                </c:pt>
                <c:pt idx="14969">
                  <c:v>13</c:v>
                </c:pt>
                <c:pt idx="14970">
                  <c:v>13</c:v>
                </c:pt>
                <c:pt idx="14971">
                  <c:v>13</c:v>
                </c:pt>
                <c:pt idx="14972">
                  <c:v>13</c:v>
                </c:pt>
                <c:pt idx="14973">
                  <c:v>15</c:v>
                </c:pt>
                <c:pt idx="14974">
                  <c:v>15</c:v>
                </c:pt>
                <c:pt idx="14975">
                  <c:v>15</c:v>
                </c:pt>
                <c:pt idx="14976">
                  <c:v>15</c:v>
                </c:pt>
                <c:pt idx="14977">
                  <c:v>15</c:v>
                </c:pt>
                <c:pt idx="14978">
                  <c:v>15</c:v>
                </c:pt>
                <c:pt idx="14979">
                  <c:v>15</c:v>
                </c:pt>
                <c:pt idx="14980">
                  <c:v>15</c:v>
                </c:pt>
                <c:pt idx="14981">
                  <c:v>15</c:v>
                </c:pt>
                <c:pt idx="14982">
                  <c:v>15</c:v>
                </c:pt>
                <c:pt idx="14983">
                  <c:v>16</c:v>
                </c:pt>
                <c:pt idx="14984">
                  <c:v>16</c:v>
                </c:pt>
                <c:pt idx="14985">
                  <c:v>16</c:v>
                </c:pt>
                <c:pt idx="14986">
                  <c:v>16</c:v>
                </c:pt>
                <c:pt idx="14987">
                  <c:v>16</c:v>
                </c:pt>
                <c:pt idx="14988">
                  <c:v>16</c:v>
                </c:pt>
                <c:pt idx="14989">
                  <c:v>16</c:v>
                </c:pt>
                <c:pt idx="14990">
                  <c:v>16</c:v>
                </c:pt>
                <c:pt idx="14991">
                  <c:v>16</c:v>
                </c:pt>
                <c:pt idx="14992">
                  <c:v>16</c:v>
                </c:pt>
                <c:pt idx="14993">
                  <c:v>17</c:v>
                </c:pt>
                <c:pt idx="14994">
                  <c:v>17</c:v>
                </c:pt>
                <c:pt idx="14995">
                  <c:v>17</c:v>
                </c:pt>
                <c:pt idx="14996">
                  <c:v>17</c:v>
                </c:pt>
                <c:pt idx="14997">
                  <c:v>17</c:v>
                </c:pt>
                <c:pt idx="14998">
                  <c:v>17</c:v>
                </c:pt>
                <c:pt idx="14999">
                  <c:v>17</c:v>
                </c:pt>
                <c:pt idx="15000">
                  <c:v>17</c:v>
                </c:pt>
                <c:pt idx="15001">
                  <c:v>17</c:v>
                </c:pt>
                <c:pt idx="15002">
                  <c:v>17</c:v>
                </c:pt>
                <c:pt idx="15003">
                  <c:v>18</c:v>
                </c:pt>
                <c:pt idx="15004">
                  <c:v>18</c:v>
                </c:pt>
                <c:pt idx="15005">
                  <c:v>18</c:v>
                </c:pt>
                <c:pt idx="15006">
                  <c:v>18</c:v>
                </c:pt>
                <c:pt idx="15007">
                  <c:v>18</c:v>
                </c:pt>
                <c:pt idx="15008">
                  <c:v>18</c:v>
                </c:pt>
                <c:pt idx="15009">
                  <c:v>18</c:v>
                </c:pt>
                <c:pt idx="15010">
                  <c:v>18</c:v>
                </c:pt>
                <c:pt idx="15011">
                  <c:v>18</c:v>
                </c:pt>
                <c:pt idx="15012">
                  <c:v>18</c:v>
                </c:pt>
                <c:pt idx="15013">
                  <c:v>18</c:v>
                </c:pt>
                <c:pt idx="15014">
                  <c:v>18</c:v>
                </c:pt>
                <c:pt idx="15015">
                  <c:v>18</c:v>
                </c:pt>
                <c:pt idx="15016">
                  <c:v>18</c:v>
                </c:pt>
                <c:pt idx="15017">
                  <c:v>18</c:v>
                </c:pt>
                <c:pt idx="15018">
                  <c:v>18</c:v>
                </c:pt>
                <c:pt idx="15019">
                  <c:v>18</c:v>
                </c:pt>
                <c:pt idx="15020">
                  <c:v>18</c:v>
                </c:pt>
                <c:pt idx="15021">
                  <c:v>18</c:v>
                </c:pt>
                <c:pt idx="15022">
                  <c:v>18</c:v>
                </c:pt>
                <c:pt idx="15023">
                  <c:v>19</c:v>
                </c:pt>
                <c:pt idx="15024">
                  <c:v>19</c:v>
                </c:pt>
                <c:pt idx="15025">
                  <c:v>19</c:v>
                </c:pt>
                <c:pt idx="15026">
                  <c:v>19</c:v>
                </c:pt>
                <c:pt idx="15027">
                  <c:v>19</c:v>
                </c:pt>
                <c:pt idx="15028">
                  <c:v>19</c:v>
                </c:pt>
                <c:pt idx="15029">
                  <c:v>19</c:v>
                </c:pt>
                <c:pt idx="15030">
                  <c:v>19</c:v>
                </c:pt>
                <c:pt idx="15031">
                  <c:v>19</c:v>
                </c:pt>
                <c:pt idx="15032">
                  <c:v>19</c:v>
                </c:pt>
                <c:pt idx="15033">
                  <c:v>22</c:v>
                </c:pt>
                <c:pt idx="15034">
                  <c:v>22</c:v>
                </c:pt>
                <c:pt idx="15035">
                  <c:v>22</c:v>
                </c:pt>
                <c:pt idx="15036">
                  <c:v>22</c:v>
                </c:pt>
                <c:pt idx="15037">
                  <c:v>22</c:v>
                </c:pt>
                <c:pt idx="15038">
                  <c:v>22</c:v>
                </c:pt>
                <c:pt idx="15039">
                  <c:v>22</c:v>
                </c:pt>
                <c:pt idx="15040">
                  <c:v>22</c:v>
                </c:pt>
                <c:pt idx="15041">
                  <c:v>22</c:v>
                </c:pt>
                <c:pt idx="15042">
                  <c:v>22</c:v>
                </c:pt>
                <c:pt idx="15043">
                  <c:v>24</c:v>
                </c:pt>
                <c:pt idx="15044">
                  <c:v>24</c:v>
                </c:pt>
                <c:pt idx="15045">
                  <c:v>24</c:v>
                </c:pt>
                <c:pt idx="15046">
                  <c:v>24</c:v>
                </c:pt>
                <c:pt idx="15047">
                  <c:v>24</c:v>
                </c:pt>
                <c:pt idx="15048">
                  <c:v>24</c:v>
                </c:pt>
                <c:pt idx="15049">
                  <c:v>24</c:v>
                </c:pt>
                <c:pt idx="15050">
                  <c:v>24</c:v>
                </c:pt>
                <c:pt idx="15051">
                  <c:v>24</c:v>
                </c:pt>
                <c:pt idx="15052">
                  <c:v>24</c:v>
                </c:pt>
                <c:pt idx="15053">
                  <c:v>24</c:v>
                </c:pt>
                <c:pt idx="15054">
                  <c:v>24</c:v>
                </c:pt>
                <c:pt idx="15055">
                  <c:v>24</c:v>
                </c:pt>
                <c:pt idx="15056">
                  <c:v>24</c:v>
                </c:pt>
                <c:pt idx="15057">
                  <c:v>24</c:v>
                </c:pt>
                <c:pt idx="15058">
                  <c:v>24</c:v>
                </c:pt>
                <c:pt idx="15059">
                  <c:v>24</c:v>
                </c:pt>
                <c:pt idx="15060">
                  <c:v>24</c:v>
                </c:pt>
                <c:pt idx="15061">
                  <c:v>24</c:v>
                </c:pt>
                <c:pt idx="15062">
                  <c:v>24</c:v>
                </c:pt>
                <c:pt idx="15063">
                  <c:v>23</c:v>
                </c:pt>
                <c:pt idx="15064">
                  <c:v>23</c:v>
                </c:pt>
                <c:pt idx="15065">
                  <c:v>23</c:v>
                </c:pt>
                <c:pt idx="15066">
                  <c:v>23</c:v>
                </c:pt>
                <c:pt idx="15067">
                  <c:v>23</c:v>
                </c:pt>
                <c:pt idx="15068">
                  <c:v>23</c:v>
                </c:pt>
                <c:pt idx="15069">
                  <c:v>23</c:v>
                </c:pt>
                <c:pt idx="15070">
                  <c:v>23</c:v>
                </c:pt>
                <c:pt idx="15071">
                  <c:v>23</c:v>
                </c:pt>
                <c:pt idx="15072">
                  <c:v>23</c:v>
                </c:pt>
                <c:pt idx="15073">
                  <c:v>24</c:v>
                </c:pt>
                <c:pt idx="15074">
                  <c:v>24</c:v>
                </c:pt>
                <c:pt idx="15075">
                  <c:v>24</c:v>
                </c:pt>
                <c:pt idx="15076">
                  <c:v>24</c:v>
                </c:pt>
                <c:pt idx="15077">
                  <c:v>24</c:v>
                </c:pt>
                <c:pt idx="15078">
                  <c:v>24</c:v>
                </c:pt>
                <c:pt idx="15079">
                  <c:v>24</c:v>
                </c:pt>
                <c:pt idx="15080">
                  <c:v>24</c:v>
                </c:pt>
                <c:pt idx="15081">
                  <c:v>24</c:v>
                </c:pt>
                <c:pt idx="15082">
                  <c:v>24</c:v>
                </c:pt>
                <c:pt idx="15083">
                  <c:v>21</c:v>
                </c:pt>
                <c:pt idx="15084">
                  <c:v>21</c:v>
                </c:pt>
                <c:pt idx="15085">
                  <c:v>21</c:v>
                </c:pt>
                <c:pt idx="15086">
                  <c:v>21</c:v>
                </c:pt>
                <c:pt idx="15087">
                  <c:v>21</c:v>
                </c:pt>
                <c:pt idx="15088">
                  <c:v>21</c:v>
                </c:pt>
                <c:pt idx="15089">
                  <c:v>21</c:v>
                </c:pt>
                <c:pt idx="15090">
                  <c:v>21</c:v>
                </c:pt>
                <c:pt idx="15091">
                  <c:v>21</c:v>
                </c:pt>
                <c:pt idx="15092">
                  <c:v>21</c:v>
                </c:pt>
                <c:pt idx="15093">
                  <c:v>18</c:v>
                </c:pt>
                <c:pt idx="15094">
                  <c:v>18</c:v>
                </c:pt>
                <c:pt idx="15095">
                  <c:v>18</c:v>
                </c:pt>
                <c:pt idx="15096">
                  <c:v>18</c:v>
                </c:pt>
                <c:pt idx="15097">
                  <c:v>18</c:v>
                </c:pt>
                <c:pt idx="15098">
                  <c:v>18</c:v>
                </c:pt>
                <c:pt idx="15099">
                  <c:v>18</c:v>
                </c:pt>
                <c:pt idx="15100">
                  <c:v>18</c:v>
                </c:pt>
                <c:pt idx="15101">
                  <c:v>18</c:v>
                </c:pt>
                <c:pt idx="15102">
                  <c:v>18</c:v>
                </c:pt>
                <c:pt idx="15103">
                  <c:v>15</c:v>
                </c:pt>
                <c:pt idx="15104">
                  <c:v>15</c:v>
                </c:pt>
                <c:pt idx="15105">
                  <c:v>15</c:v>
                </c:pt>
                <c:pt idx="15106">
                  <c:v>15</c:v>
                </c:pt>
                <c:pt idx="15107">
                  <c:v>15</c:v>
                </c:pt>
                <c:pt idx="15108">
                  <c:v>15</c:v>
                </c:pt>
                <c:pt idx="15109">
                  <c:v>15</c:v>
                </c:pt>
                <c:pt idx="15110">
                  <c:v>15</c:v>
                </c:pt>
                <c:pt idx="15111">
                  <c:v>15</c:v>
                </c:pt>
                <c:pt idx="15112">
                  <c:v>15</c:v>
                </c:pt>
                <c:pt idx="15113">
                  <c:v>14</c:v>
                </c:pt>
                <c:pt idx="15114">
                  <c:v>14</c:v>
                </c:pt>
                <c:pt idx="15115">
                  <c:v>14</c:v>
                </c:pt>
                <c:pt idx="15116">
                  <c:v>14</c:v>
                </c:pt>
                <c:pt idx="15117">
                  <c:v>14</c:v>
                </c:pt>
                <c:pt idx="15118">
                  <c:v>14</c:v>
                </c:pt>
                <c:pt idx="15119">
                  <c:v>14</c:v>
                </c:pt>
                <c:pt idx="15120">
                  <c:v>14</c:v>
                </c:pt>
                <c:pt idx="15121">
                  <c:v>14</c:v>
                </c:pt>
                <c:pt idx="15122">
                  <c:v>14</c:v>
                </c:pt>
                <c:pt idx="15123">
                  <c:v>15</c:v>
                </c:pt>
                <c:pt idx="15124">
                  <c:v>15</c:v>
                </c:pt>
                <c:pt idx="15125">
                  <c:v>15</c:v>
                </c:pt>
                <c:pt idx="15126">
                  <c:v>15</c:v>
                </c:pt>
                <c:pt idx="15127">
                  <c:v>15</c:v>
                </c:pt>
                <c:pt idx="15128">
                  <c:v>15</c:v>
                </c:pt>
                <c:pt idx="15129">
                  <c:v>15</c:v>
                </c:pt>
                <c:pt idx="15130">
                  <c:v>15</c:v>
                </c:pt>
                <c:pt idx="15131">
                  <c:v>15</c:v>
                </c:pt>
                <c:pt idx="15132">
                  <c:v>15</c:v>
                </c:pt>
                <c:pt idx="15133">
                  <c:v>15</c:v>
                </c:pt>
                <c:pt idx="15134">
                  <c:v>15</c:v>
                </c:pt>
                <c:pt idx="15135">
                  <c:v>15</c:v>
                </c:pt>
                <c:pt idx="15136">
                  <c:v>15</c:v>
                </c:pt>
                <c:pt idx="15137">
                  <c:v>15</c:v>
                </c:pt>
                <c:pt idx="15138">
                  <c:v>15</c:v>
                </c:pt>
                <c:pt idx="15139">
                  <c:v>15</c:v>
                </c:pt>
                <c:pt idx="15140">
                  <c:v>15</c:v>
                </c:pt>
                <c:pt idx="15141">
                  <c:v>15</c:v>
                </c:pt>
                <c:pt idx="15142">
                  <c:v>15</c:v>
                </c:pt>
                <c:pt idx="15143">
                  <c:v>14</c:v>
                </c:pt>
                <c:pt idx="15144">
                  <c:v>14</c:v>
                </c:pt>
                <c:pt idx="15145">
                  <c:v>14</c:v>
                </c:pt>
                <c:pt idx="15146">
                  <c:v>14</c:v>
                </c:pt>
                <c:pt idx="15147">
                  <c:v>14</c:v>
                </c:pt>
                <c:pt idx="15148">
                  <c:v>14</c:v>
                </c:pt>
                <c:pt idx="15149">
                  <c:v>14</c:v>
                </c:pt>
                <c:pt idx="15150">
                  <c:v>14</c:v>
                </c:pt>
                <c:pt idx="15151">
                  <c:v>14</c:v>
                </c:pt>
                <c:pt idx="15152">
                  <c:v>14</c:v>
                </c:pt>
                <c:pt idx="15153">
                  <c:v>15</c:v>
                </c:pt>
                <c:pt idx="15154">
                  <c:v>15</c:v>
                </c:pt>
                <c:pt idx="15155">
                  <c:v>15</c:v>
                </c:pt>
                <c:pt idx="15156">
                  <c:v>15</c:v>
                </c:pt>
                <c:pt idx="15157">
                  <c:v>15</c:v>
                </c:pt>
                <c:pt idx="15158">
                  <c:v>15</c:v>
                </c:pt>
                <c:pt idx="15159">
                  <c:v>15</c:v>
                </c:pt>
                <c:pt idx="15160">
                  <c:v>15</c:v>
                </c:pt>
                <c:pt idx="15161">
                  <c:v>15</c:v>
                </c:pt>
                <c:pt idx="15162">
                  <c:v>15</c:v>
                </c:pt>
                <c:pt idx="15163">
                  <c:v>17</c:v>
                </c:pt>
                <c:pt idx="15164">
                  <c:v>17</c:v>
                </c:pt>
                <c:pt idx="15165">
                  <c:v>17</c:v>
                </c:pt>
                <c:pt idx="15166">
                  <c:v>17</c:v>
                </c:pt>
                <c:pt idx="15167">
                  <c:v>17</c:v>
                </c:pt>
                <c:pt idx="15168">
                  <c:v>17</c:v>
                </c:pt>
                <c:pt idx="15169">
                  <c:v>17</c:v>
                </c:pt>
                <c:pt idx="15170">
                  <c:v>17</c:v>
                </c:pt>
                <c:pt idx="15171">
                  <c:v>17</c:v>
                </c:pt>
                <c:pt idx="15172">
                  <c:v>17</c:v>
                </c:pt>
                <c:pt idx="15173">
                  <c:v>19</c:v>
                </c:pt>
                <c:pt idx="15174">
                  <c:v>19</c:v>
                </c:pt>
                <c:pt idx="15175">
                  <c:v>19</c:v>
                </c:pt>
                <c:pt idx="15176">
                  <c:v>19</c:v>
                </c:pt>
                <c:pt idx="15177">
                  <c:v>19</c:v>
                </c:pt>
                <c:pt idx="15178">
                  <c:v>19</c:v>
                </c:pt>
                <c:pt idx="15179">
                  <c:v>19</c:v>
                </c:pt>
                <c:pt idx="15180">
                  <c:v>19</c:v>
                </c:pt>
                <c:pt idx="15181">
                  <c:v>19</c:v>
                </c:pt>
                <c:pt idx="15182">
                  <c:v>19</c:v>
                </c:pt>
                <c:pt idx="15183">
                  <c:v>19</c:v>
                </c:pt>
                <c:pt idx="15184">
                  <c:v>19</c:v>
                </c:pt>
                <c:pt idx="15185">
                  <c:v>19</c:v>
                </c:pt>
                <c:pt idx="15186">
                  <c:v>19</c:v>
                </c:pt>
                <c:pt idx="15187">
                  <c:v>19</c:v>
                </c:pt>
                <c:pt idx="15188">
                  <c:v>19</c:v>
                </c:pt>
                <c:pt idx="15189">
                  <c:v>19</c:v>
                </c:pt>
                <c:pt idx="15190">
                  <c:v>19</c:v>
                </c:pt>
                <c:pt idx="15191">
                  <c:v>19</c:v>
                </c:pt>
                <c:pt idx="15192">
                  <c:v>19</c:v>
                </c:pt>
                <c:pt idx="15193">
                  <c:v>19</c:v>
                </c:pt>
                <c:pt idx="15194">
                  <c:v>19</c:v>
                </c:pt>
                <c:pt idx="15195">
                  <c:v>19</c:v>
                </c:pt>
                <c:pt idx="15196">
                  <c:v>19</c:v>
                </c:pt>
                <c:pt idx="15197">
                  <c:v>19</c:v>
                </c:pt>
                <c:pt idx="15198">
                  <c:v>19</c:v>
                </c:pt>
                <c:pt idx="15199">
                  <c:v>19</c:v>
                </c:pt>
                <c:pt idx="15200">
                  <c:v>19</c:v>
                </c:pt>
                <c:pt idx="15201">
                  <c:v>19</c:v>
                </c:pt>
                <c:pt idx="15202">
                  <c:v>19</c:v>
                </c:pt>
                <c:pt idx="15203">
                  <c:v>18</c:v>
                </c:pt>
                <c:pt idx="15204">
                  <c:v>18</c:v>
                </c:pt>
                <c:pt idx="15205">
                  <c:v>18</c:v>
                </c:pt>
                <c:pt idx="15206">
                  <c:v>18</c:v>
                </c:pt>
                <c:pt idx="15207">
                  <c:v>18</c:v>
                </c:pt>
                <c:pt idx="15208">
                  <c:v>18</c:v>
                </c:pt>
                <c:pt idx="15209">
                  <c:v>18</c:v>
                </c:pt>
                <c:pt idx="15210">
                  <c:v>18</c:v>
                </c:pt>
                <c:pt idx="15211">
                  <c:v>18</c:v>
                </c:pt>
                <c:pt idx="15212">
                  <c:v>18</c:v>
                </c:pt>
                <c:pt idx="15213">
                  <c:v>18</c:v>
                </c:pt>
                <c:pt idx="15214">
                  <c:v>18</c:v>
                </c:pt>
                <c:pt idx="15215">
                  <c:v>18</c:v>
                </c:pt>
                <c:pt idx="15216">
                  <c:v>18</c:v>
                </c:pt>
                <c:pt idx="15217">
                  <c:v>18</c:v>
                </c:pt>
                <c:pt idx="15218">
                  <c:v>18</c:v>
                </c:pt>
                <c:pt idx="15219">
                  <c:v>18</c:v>
                </c:pt>
                <c:pt idx="15220">
                  <c:v>18</c:v>
                </c:pt>
                <c:pt idx="15221">
                  <c:v>18</c:v>
                </c:pt>
                <c:pt idx="15222">
                  <c:v>18</c:v>
                </c:pt>
                <c:pt idx="15223">
                  <c:v>18</c:v>
                </c:pt>
                <c:pt idx="15224">
                  <c:v>18</c:v>
                </c:pt>
                <c:pt idx="15225">
                  <c:v>18</c:v>
                </c:pt>
                <c:pt idx="15226">
                  <c:v>18</c:v>
                </c:pt>
                <c:pt idx="15227">
                  <c:v>18</c:v>
                </c:pt>
                <c:pt idx="15228">
                  <c:v>18</c:v>
                </c:pt>
                <c:pt idx="15229">
                  <c:v>18</c:v>
                </c:pt>
                <c:pt idx="15230">
                  <c:v>18</c:v>
                </c:pt>
                <c:pt idx="15231">
                  <c:v>18</c:v>
                </c:pt>
                <c:pt idx="15232">
                  <c:v>18</c:v>
                </c:pt>
                <c:pt idx="15233">
                  <c:v>19</c:v>
                </c:pt>
                <c:pt idx="15234">
                  <c:v>19</c:v>
                </c:pt>
                <c:pt idx="15235">
                  <c:v>19</c:v>
                </c:pt>
                <c:pt idx="15236">
                  <c:v>19</c:v>
                </c:pt>
                <c:pt idx="15237">
                  <c:v>19</c:v>
                </c:pt>
                <c:pt idx="15238">
                  <c:v>19</c:v>
                </c:pt>
                <c:pt idx="15239">
                  <c:v>19</c:v>
                </c:pt>
                <c:pt idx="15240">
                  <c:v>19</c:v>
                </c:pt>
                <c:pt idx="15241">
                  <c:v>19</c:v>
                </c:pt>
                <c:pt idx="15242">
                  <c:v>19</c:v>
                </c:pt>
                <c:pt idx="15243">
                  <c:v>21</c:v>
                </c:pt>
                <c:pt idx="15244">
                  <c:v>21</c:v>
                </c:pt>
                <c:pt idx="15245">
                  <c:v>21</c:v>
                </c:pt>
                <c:pt idx="15246">
                  <c:v>21</c:v>
                </c:pt>
                <c:pt idx="15247">
                  <c:v>21</c:v>
                </c:pt>
                <c:pt idx="15248">
                  <c:v>21</c:v>
                </c:pt>
                <c:pt idx="15249">
                  <c:v>21</c:v>
                </c:pt>
                <c:pt idx="15250">
                  <c:v>21</c:v>
                </c:pt>
                <c:pt idx="15251">
                  <c:v>21</c:v>
                </c:pt>
                <c:pt idx="15252">
                  <c:v>21</c:v>
                </c:pt>
                <c:pt idx="15253">
                  <c:v>22</c:v>
                </c:pt>
                <c:pt idx="15254">
                  <c:v>22</c:v>
                </c:pt>
                <c:pt idx="15255">
                  <c:v>22</c:v>
                </c:pt>
                <c:pt idx="15256">
                  <c:v>22</c:v>
                </c:pt>
                <c:pt idx="15257">
                  <c:v>22</c:v>
                </c:pt>
                <c:pt idx="15258">
                  <c:v>22</c:v>
                </c:pt>
                <c:pt idx="15259">
                  <c:v>22</c:v>
                </c:pt>
                <c:pt idx="15260">
                  <c:v>22</c:v>
                </c:pt>
                <c:pt idx="15261">
                  <c:v>22</c:v>
                </c:pt>
                <c:pt idx="15262">
                  <c:v>22</c:v>
                </c:pt>
                <c:pt idx="15263">
                  <c:v>23</c:v>
                </c:pt>
                <c:pt idx="15264">
                  <c:v>23</c:v>
                </c:pt>
                <c:pt idx="15265">
                  <c:v>23</c:v>
                </c:pt>
                <c:pt idx="15266">
                  <c:v>23</c:v>
                </c:pt>
                <c:pt idx="15267">
                  <c:v>23</c:v>
                </c:pt>
                <c:pt idx="15268">
                  <c:v>23</c:v>
                </c:pt>
                <c:pt idx="15269">
                  <c:v>23</c:v>
                </c:pt>
                <c:pt idx="15270">
                  <c:v>23</c:v>
                </c:pt>
                <c:pt idx="15271">
                  <c:v>23</c:v>
                </c:pt>
                <c:pt idx="15272">
                  <c:v>23</c:v>
                </c:pt>
                <c:pt idx="15273">
                  <c:v>25</c:v>
                </c:pt>
                <c:pt idx="15274">
                  <c:v>25</c:v>
                </c:pt>
                <c:pt idx="15275">
                  <c:v>25</c:v>
                </c:pt>
                <c:pt idx="15276">
                  <c:v>25</c:v>
                </c:pt>
                <c:pt idx="15277">
                  <c:v>25</c:v>
                </c:pt>
                <c:pt idx="15278">
                  <c:v>25</c:v>
                </c:pt>
                <c:pt idx="15279">
                  <c:v>25</c:v>
                </c:pt>
                <c:pt idx="15280">
                  <c:v>25</c:v>
                </c:pt>
                <c:pt idx="15281">
                  <c:v>25</c:v>
                </c:pt>
                <c:pt idx="15282">
                  <c:v>25</c:v>
                </c:pt>
                <c:pt idx="15283">
                  <c:v>27</c:v>
                </c:pt>
                <c:pt idx="15284">
                  <c:v>27</c:v>
                </c:pt>
                <c:pt idx="15285">
                  <c:v>27</c:v>
                </c:pt>
                <c:pt idx="15286">
                  <c:v>27</c:v>
                </c:pt>
                <c:pt idx="15287">
                  <c:v>27</c:v>
                </c:pt>
                <c:pt idx="15288">
                  <c:v>27</c:v>
                </c:pt>
                <c:pt idx="15289">
                  <c:v>27</c:v>
                </c:pt>
                <c:pt idx="15290">
                  <c:v>27</c:v>
                </c:pt>
                <c:pt idx="15291">
                  <c:v>27</c:v>
                </c:pt>
                <c:pt idx="15292">
                  <c:v>27</c:v>
                </c:pt>
                <c:pt idx="15293">
                  <c:v>28</c:v>
                </c:pt>
                <c:pt idx="15294">
                  <c:v>28</c:v>
                </c:pt>
                <c:pt idx="15295">
                  <c:v>28</c:v>
                </c:pt>
                <c:pt idx="15296">
                  <c:v>28</c:v>
                </c:pt>
                <c:pt idx="15297">
                  <c:v>28</c:v>
                </c:pt>
                <c:pt idx="15298">
                  <c:v>28</c:v>
                </c:pt>
                <c:pt idx="15299">
                  <c:v>28</c:v>
                </c:pt>
                <c:pt idx="15300">
                  <c:v>28</c:v>
                </c:pt>
                <c:pt idx="15301">
                  <c:v>28</c:v>
                </c:pt>
                <c:pt idx="15302">
                  <c:v>28</c:v>
                </c:pt>
                <c:pt idx="15303">
                  <c:v>32</c:v>
                </c:pt>
                <c:pt idx="15304">
                  <c:v>32</c:v>
                </c:pt>
                <c:pt idx="15305">
                  <c:v>32</c:v>
                </c:pt>
                <c:pt idx="15306">
                  <c:v>32</c:v>
                </c:pt>
                <c:pt idx="15307">
                  <c:v>32</c:v>
                </c:pt>
                <c:pt idx="15308">
                  <c:v>32</c:v>
                </c:pt>
                <c:pt idx="15309">
                  <c:v>32</c:v>
                </c:pt>
                <c:pt idx="15310">
                  <c:v>32</c:v>
                </c:pt>
                <c:pt idx="15311">
                  <c:v>32</c:v>
                </c:pt>
                <c:pt idx="15312">
                  <c:v>32</c:v>
                </c:pt>
                <c:pt idx="15313">
                  <c:v>37</c:v>
                </c:pt>
                <c:pt idx="15314">
                  <c:v>37</c:v>
                </c:pt>
                <c:pt idx="15315">
                  <c:v>37</c:v>
                </c:pt>
                <c:pt idx="15316">
                  <c:v>37</c:v>
                </c:pt>
                <c:pt idx="15317">
                  <c:v>37</c:v>
                </c:pt>
                <c:pt idx="15318">
                  <c:v>37</c:v>
                </c:pt>
                <c:pt idx="15319">
                  <c:v>37</c:v>
                </c:pt>
                <c:pt idx="15320">
                  <c:v>37</c:v>
                </c:pt>
                <c:pt idx="15321">
                  <c:v>37</c:v>
                </c:pt>
                <c:pt idx="15322">
                  <c:v>37</c:v>
                </c:pt>
                <c:pt idx="15323">
                  <c:v>37</c:v>
                </c:pt>
                <c:pt idx="15324">
                  <c:v>37</c:v>
                </c:pt>
                <c:pt idx="15325">
                  <c:v>37</c:v>
                </c:pt>
                <c:pt idx="15326">
                  <c:v>37</c:v>
                </c:pt>
                <c:pt idx="15327">
                  <c:v>37</c:v>
                </c:pt>
                <c:pt idx="15328">
                  <c:v>37</c:v>
                </c:pt>
                <c:pt idx="15329">
                  <c:v>37</c:v>
                </c:pt>
                <c:pt idx="15330">
                  <c:v>37</c:v>
                </c:pt>
                <c:pt idx="15331">
                  <c:v>37</c:v>
                </c:pt>
                <c:pt idx="15332">
                  <c:v>37</c:v>
                </c:pt>
                <c:pt idx="15333">
                  <c:v>36</c:v>
                </c:pt>
                <c:pt idx="15334">
                  <c:v>36</c:v>
                </c:pt>
                <c:pt idx="15335">
                  <c:v>36</c:v>
                </c:pt>
                <c:pt idx="15336">
                  <c:v>36</c:v>
                </c:pt>
                <c:pt idx="15337">
                  <c:v>36</c:v>
                </c:pt>
                <c:pt idx="15338">
                  <c:v>36</c:v>
                </c:pt>
                <c:pt idx="15339">
                  <c:v>36</c:v>
                </c:pt>
                <c:pt idx="15340">
                  <c:v>36</c:v>
                </c:pt>
                <c:pt idx="15341">
                  <c:v>36</c:v>
                </c:pt>
                <c:pt idx="15342">
                  <c:v>36</c:v>
                </c:pt>
                <c:pt idx="15343">
                  <c:v>39</c:v>
                </c:pt>
                <c:pt idx="15344">
                  <c:v>39</c:v>
                </c:pt>
                <c:pt idx="15345">
                  <c:v>39</c:v>
                </c:pt>
                <c:pt idx="15346">
                  <c:v>39</c:v>
                </c:pt>
                <c:pt idx="15347">
                  <c:v>39</c:v>
                </c:pt>
                <c:pt idx="15348">
                  <c:v>39</c:v>
                </c:pt>
                <c:pt idx="15349">
                  <c:v>39</c:v>
                </c:pt>
                <c:pt idx="15350">
                  <c:v>39</c:v>
                </c:pt>
                <c:pt idx="15351">
                  <c:v>39</c:v>
                </c:pt>
                <c:pt idx="15352">
                  <c:v>39</c:v>
                </c:pt>
                <c:pt idx="15353">
                  <c:v>40</c:v>
                </c:pt>
                <c:pt idx="15354">
                  <c:v>40</c:v>
                </c:pt>
                <c:pt idx="15355">
                  <c:v>40</c:v>
                </c:pt>
                <c:pt idx="15356">
                  <c:v>40</c:v>
                </c:pt>
                <c:pt idx="15357">
                  <c:v>40</c:v>
                </c:pt>
                <c:pt idx="15358">
                  <c:v>40</c:v>
                </c:pt>
                <c:pt idx="15359">
                  <c:v>40</c:v>
                </c:pt>
                <c:pt idx="15360">
                  <c:v>40</c:v>
                </c:pt>
                <c:pt idx="15361">
                  <c:v>40</c:v>
                </c:pt>
                <c:pt idx="15362">
                  <c:v>40</c:v>
                </c:pt>
                <c:pt idx="15363">
                  <c:v>40</c:v>
                </c:pt>
                <c:pt idx="15364">
                  <c:v>40</c:v>
                </c:pt>
                <c:pt idx="15365">
                  <c:v>40</c:v>
                </c:pt>
                <c:pt idx="15366">
                  <c:v>40</c:v>
                </c:pt>
                <c:pt idx="15367">
                  <c:v>40</c:v>
                </c:pt>
                <c:pt idx="15368">
                  <c:v>40</c:v>
                </c:pt>
                <c:pt idx="15369">
                  <c:v>40</c:v>
                </c:pt>
                <c:pt idx="15370">
                  <c:v>40</c:v>
                </c:pt>
                <c:pt idx="15371">
                  <c:v>40</c:v>
                </c:pt>
                <c:pt idx="15372">
                  <c:v>40</c:v>
                </c:pt>
                <c:pt idx="15373">
                  <c:v>39</c:v>
                </c:pt>
                <c:pt idx="15374">
                  <c:v>39</c:v>
                </c:pt>
                <c:pt idx="15375">
                  <c:v>39</c:v>
                </c:pt>
                <c:pt idx="15376">
                  <c:v>39</c:v>
                </c:pt>
                <c:pt idx="15377">
                  <c:v>39</c:v>
                </c:pt>
                <c:pt idx="15378">
                  <c:v>39</c:v>
                </c:pt>
                <c:pt idx="15379">
                  <c:v>39</c:v>
                </c:pt>
                <c:pt idx="15380">
                  <c:v>39</c:v>
                </c:pt>
                <c:pt idx="15381">
                  <c:v>39</c:v>
                </c:pt>
                <c:pt idx="15382">
                  <c:v>39</c:v>
                </c:pt>
                <c:pt idx="15383">
                  <c:v>39</c:v>
                </c:pt>
                <c:pt idx="15384">
                  <c:v>39</c:v>
                </c:pt>
                <c:pt idx="15385">
                  <c:v>39</c:v>
                </c:pt>
                <c:pt idx="15386">
                  <c:v>39</c:v>
                </c:pt>
                <c:pt idx="15387">
                  <c:v>39</c:v>
                </c:pt>
                <c:pt idx="15388">
                  <c:v>39</c:v>
                </c:pt>
                <c:pt idx="15389">
                  <c:v>39</c:v>
                </c:pt>
                <c:pt idx="15390">
                  <c:v>39</c:v>
                </c:pt>
                <c:pt idx="15391">
                  <c:v>39</c:v>
                </c:pt>
                <c:pt idx="15392">
                  <c:v>39</c:v>
                </c:pt>
                <c:pt idx="15393">
                  <c:v>39</c:v>
                </c:pt>
                <c:pt idx="15394">
                  <c:v>39</c:v>
                </c:pt>
                <c:pt idx="15395">
                  <c:v>39</c:v>
                </c:pt>
                <c:pt idx="15396">
                  <c:v>39</c:v>
                </c:pt>
                <c:pt idx="15397">
                  <c:v>39</c:v>
                </c:pt>
                <c:pt idx="15398">
                  <c:v>39</c:v>
                </c:pt>
                <c:pt idx="15399">
                  <c:v>39</c:v>
                </c:pt>
                <c:pt idx="15400">
                  <c:v>39</c:v>
                </c:pt>
                <c:pt idx="15401">
                  <c:v>39</c:v>
                </c:pt>
                <c:pt idx="15402">
                  <c:v>39</c:v>
                </c:pt>
                <c:pt idx="15403">
                  <c:v>38</c:v>
                </c:pt>
                <c:pt idx="15404">
                  <c:v>38</c:v>
                </c:pt>
                <c:pt idx="15405">
                  <c:v>38</c:v>
                </c:pt>
                <c:pt idx="15406">
                  <c:v>38</c:v>
                </c:pt>
                <c:pt idx="15407">
                  <c:v>38</c:v>
                </c:pt>
                <c:pt idx="15408">
                  <c:v>38</c:v>
                </c:pt>
                <c:pt idx="15409">
                  <c:v>38</c:v>
                </c:pt>
                <c:pt idx="15410">
                  <c:v>38</c:v>
                </c:pt>
                <c:pt idx="15411">
                  <c:v>38</c:v>
                </c:pt>
                <c:pt idx="15412">
                  <c:v>38</c:v>
                </c:pt>
                <c:pt idx="15413">
                  <c:v>38</c:v>
                </c:pt>
                <c:pt idx="15414">
                  <c:v>38</c:v>
                </c:pt>
                <c:pt idx="15415">
                  <c:v>38</c:v>
                </c:pt>
                <c:pt idx="15416">
                  <c:v>38</c:v>
                </c:pt>
                <c:pt idx="15417">
                  <c:v>38</c:v>
                </c:pt>
                <c:pt idx="15418">
                  <c:v>38</c:v>
                </c:pt>
                <c:pt idx="15419">
                  <c:v>38</c:v>
                </c:pt>
                <c:pt idx="15420">
                  <c:v>38</c:v>
                </c:pt>
                <c:pt idx="15421">
                  <c:v>38</c:v>
                </c:pt>
                <c:pt idx="15422">
                  <c:v>38</c:v>
                </c:pt>
                <c:pt idx="15423">
                  <c:v>39</c:v>
                </c:pt>
                <c:pt idx="15424">
                  <c:v>39</c:v>
                </c:pt>
                <c:pt idx="15425">
                  <c:v>39</c:v>
                </c:pt>
                <c:pt idx="15426">
                  <c:v>39</c:v>
                </c:pt>
                <c:pt idx="15427">
                  <c:v>39</c:v>
                </c:pt>
                <c:pt idx="15428">
                  <c:v>39</c:v>
                </c:pt>
                <c:pt idx="15429">
                  <c:v>39</c:v>
                </c:pt>
                <c:pt idx="15430">
                  <c:v>39</c:v>
                </c:pt>
                <c:pt idx="15431">
                  <c:v>39</c:v>
                </c:pt>
                <c:pt idx="15432">
                  <c:v>39</c:v>
                </c:pt>
                <c:pt idx="15433">
                  <c:v>42</c:v>
                </c:pt>
                <c:pt idx="15434">
                  <c:v>42</c:v>
                </c:pt>
                <c:pt idx="15435">
                  <c:v>42</c:v>
                </c:pt>
                <c:pt idx="15436">
                  <c:v>42</c:v>
                </c:pt>
                <c:pt idx="15437">
                  <c:v>42</c:v>
                </c:pt>
                <c:pt idx="15438">
                  <c:v>42</c:v>
                </c:pt>
                <c:pt idx="15439">
                  <c:v>42</c:v>
                </c:pt>
                <c:pt idx="15440">
                  <c:v>42</c:v>
                </c:pt>
                <c:pt idx="15441">
                  <c:v>42</c:v>
                </c:pt>
                <c:pt idx="15442">
                  <c:v>42</c:v>
                </c:pt>
                <c:pt idx="15443">
                  <c:v>43</c:v>
                </c:pt>
                <c:pt idx="15444">
                  <c:v>43</c:v>
                </c:pt>
                <c:pt idx="15445">
                  <c:v>43</c:v>
                </c:pt>
                <c:pt idx="15446">
                  <c:v>43</c:v>
                </c:pt>
                <c:pt idx="15447">
                  <c:v>43</c:v>
                </c:pt>
                <c:pt idx="15448">
                  <c:v>43</c:v>
                </c:pt>
                <c:pt idx="15449">
                  <c:v>43</c:v>
                </c:pt>
                <c:pt idx="15450">
                  <c:v>43</c:v>
                </c:pt>
                <c:pt idx="15451">
                  <c:v>43</c:v>
                </c:pt>
                <c:pt idx="15452">
                  <c:v>43</c:v>
                </c:pt>
                <c:pt idx="15453">
                  <c:v>42</c:v>
                </c:pt>
                <c:pt idx="15454">
                  <c:v>42</c:v>
                </c:pt>
                <c:pt idx="15455">
                  <c:v>42</c:v>
                </c:pt>
                <c:pt idx="15456">
                  <c:v>42</c:v>
                </c:pt>
                <c:pt idx="15457">
                  <c:v>42</c:v>
                </c:pt>
                <c:pt idx="15458">
                  <c:v>42</c:v>
                </c:pt>
                <c:pt idx="15459">
                  <c:v>42</c:v>
                </c:pt>
                <c:pt idx="15460">
                  <c:v>42</c:v>
                </c:pt>
                <c:pt idx="15461">
                  <c:v>42</c:v>
                </c:pt>
                <c:pt idx="15462">
                  <c:v>42</c:v>
                </c:pt>
                <c:pt idx="15463">
                  <c:v>41</c:v>
                </c:pt>
                <c:pt idx="15464">
                  <c:v>41</c:v>
                </c:pt>
                <c:pt idx="15465">
                  <c:v>41</c:v>
                </c:pt>
                <c:pt idx="15466">
                  <c:v>41</c:v>
                </c:pt>
                <c:pt idx="15467">
                  <c:v>41</c:v>
                </c:pt>
                <c:pt idx="15468">
                  <c:v>41</c:v>
                </c:pt>
                <c:pt idx="15469">
                  <c:v>41</c:v>
                </c:pt>
                <c:pt idx="15470">
                  <c:v>41</c:v>
                </c:pt>
                <c:pt idx="15471">
                  <c:v>41</c:v>
                </c:pt>
                <c:pt idx="15472">
                  <c:v>41</c:v>
                </c:pt>
                <c:pt idx="15473">
                  <c:v>39</c:v>
                </c:pt>
                <c:pt idx="15474">
                  <c:v>39</c:v>
                </c:pt>
                <c:pt idx="15475">
                  <c:v>39</c:v>
                </c:pt>
                <c:pt idx="15476">
                  <c:v>39</c:v>
                </c:pt>
                <c:pt idx="15477">
                  <c:v>39</c:v>
                </c:pt>
                <c:pt idx="15478">
                  <c:v>39</c:v>
                </c:pt>
                <c:pt idx="15479">
                  <c:v>39</c:v>
                </c:pt>
                <c:pt idx="15480">
                  <c:v>39</c:v>
                </c:pt>
                <c:pt idx="15481">
                  <c:v>39</c:v>
                </c:pt>
                <c:pt idx="15482">
                  <c:v>39</c:v>
                </c:pt>
                <c:pt idx="15483">
                  <c:v>37</c:v>
                </c:pt>
                <c:pt idx="15484">
                  <c:v>37</c:v>
                </c:pt>
                <c:pt idx="15485">
                  <c:v>37</c:v>
                </c:pt>
                <c:pt idx="15486">
                  <c:v>37</c:v>
                </c:pt>
                <c:pt idx="15487">
                  <c:v>37</c:v>
                </c:pt>
                <c:pt idx="15488">
                  <c:v>37</c:v>
                </c:pt>
                <c:pt idx="15489">
                  <c:v>37</c:v>
                </c:pt>
                <c:pt idx="15490">
                  <c:v>37</c:v>
                </c:pt>
                <c:pt idx="15491">
                  <c:v>37</c:v>
                </c:pt>
                <c:pt idx="15492">
                  <c:v>37</c:v>
                </c:pt>
                <c:pt idx="15493">
                  <c:v>36</c:v>
                </c:pt>
                <c:pt idx="15494">
                  <c:v>36</c:v>
                </c:pt>
                <c:pt idx="15495">
                  <c:v>36</c:v>
                </c:pt>
                <c:pt idx="15496">
                  <c:v>36</c:v>
                </c:pt>
                <c:pt idx="15497">
                  <c:v>36</c:v>
                </c:pt>
                <c:pt idx="15498">
                  <c:v>36</c:v>
                </c:pt>
                <c:pt idx="15499">
                  <c:v>36</c:v>
                </c:pt>
                <c:pt idx="15500">
                  <c:v>36</c:v>
                </c:pt>
                <c:pt idx="15501">
                  <c:v>36</c:v>
                </c:pt>
                <c:pt idx="15502">
                  <c:v>36</c:v>
                </c:pt>
                <c:pt idx="15503">
                  <c:v>36</c:v>
                </c:pt>
                <c:pt idx="15504">
                  <c:v>36</c:v>
                </c:pt>
                <c:pt idx="15505">
                  <c:v>36</c:v>
                </c:pt>
                <c:pt idx="15506">
                  <c:v>36</c:v>
                </c:pt>
                <c:pt idx="15507">
                  <c:v>36</c:v>
                </c:pt>
                <c:pt idx="15508">
                  <c:v>36</c:v>
                </c:pt>
                <c:pt idx="15509">
                  <c:v>36</c:v>
                </c:pt>
                <c:pt idx="15510">
                  <c:v>36</c:v>
                </c:pt>
                <c:pt idx="15511">
                  <c:v>36</c:v>
                </c:pt>
                <c:pt idx="15512">
                  <c:v>36</c:v>
                </c:pt>
                <c:pt idx="15513">
                  <c:v>35</c:v>
                </c:pt>
                <c:pt idx="15514">
                  <c:v>35</c:v>
                </c:pt>
                <c:pt idx="15515">
                  <c:v>35</c:v>
                </c:pt>
                <c:pt idx="15516">
                  <c:v>35</c:v>
                </c:pt>
                <c:pt idx="15517">
                  <c:v>35</c:v>
                </c:pt>
                <c:pt idx="15518">
                  <c:v>35</c:v>
                </c:pt>
                <c:pt idx="15519">
                  <c:v>35</c:v>
                </c:pt>
                <c:pt idx="15520">
                  <c:v>35</c:v>
                </c:pt>
                <c:pt idx="15521">
                  <c:v>35</c:v>
                </c:pt>
                <c:pt idx="15522">
                  <c:v>35</c:v>
                </c:pt>
                <c:pt idx="15523">
                  <c:v>33</c:v>
                </c:pt>
                <c:pt idx="15524">
                  <c:v>33</c:v>
                </c:pt>
                <c:pt idx="15525">
                  <c:v>33</c:v>
                </c:pt>
                <c:pt idx="15526">
                  <c:v>33</c:v>
                </c:pt>
                <c:pt idx="15527">
                  <c:v>33</c:v>
                </c:pt>
                <c:pt idx="15528">
                  <c:v>33</c:v>
                </c:pt>
                <c:pt idx="15529">
                  <c:v>33</c:v>
                </c:pt>
                <c:pt idx="15530">
                  <c:v>33</c:v>
                </c:pt>
                <c:pt idx="15531">
                  <c:v>33</c:v>
                </c:pt>
                <c:pt idx="15532">
                  <c:v>33</c:v>
                </c:pt>
                <c:pt idx="15533">
                  <c:v>29</c:v>
                </c:pt>
                <c:pt idx="15534">
                  <c:v>29</c:v>
                </c:pt>
                <c:pt idx="15535">
                  <c:v>29</c:v>
                </c:pt>
                <c:pt idx="15536">
                  <c:v>29</c:v>
                </c:pt>
                <c:pt idx="15537">
                  <c:v>29</c:v>
                </c:pt>
                <c:pt idx="15538">
                  <c:v>29</c:v>
                </c:pt>
                <c:pt idx="15539">
                  <c:v>29</c:v>
                </c:pt>
                <c:pt idx="15540">
                  <c:v>29</c:v>
                </c:pt>
                <c:pt idx="15541">
                  <c:v>29</c:v>
                </c:pt>
                <c:pt idx="15542">
                  <c:v>29</c:v>
                </c:pt>
                <c:pt idx="15543">
                  <c:v>26</c:v>
                </c:pt>
                <c:pt idx="15544">
                  <c:v>26</c:v>
                </c:pt>
                <c:pt idx="15545">
                  <c:v>26</c:v>
                </c:pt>
                <c:pt idx="15546">
                  <c:v>26</c:v>
                </c:pt>
                <c:pt idx="15547">
                  <c:v>26</c:v>
                </c:pt>
                <c:pt idx="15548">
                  <c:v>26</c:v>
                </c:pt>
                <c:pt idx="15549">
                  <c:v>26</c:v>
                </c:pt>
                <c:pt idx="15550">
                  <c:v>26</c:v>
                </c:pt>
                <c:pt idx="15551">
                  <c:v>26</c:v>
                </c:pt>
                <c:pt idx="15552">
                  <c:v>26</c:v>
                </c:pt>
                <c:pt idx="15553">
                  <c:v>22</c:v>
                </c:pt>
                <c:pt idx="15554">
                  <c:v>22</c:v>
                </c:pt>
                <c:pt idx="15555">
                  <c:v>22</c:v>
                </c:pt>
                <c:pt idx="15556">
                  <c:v>22</c:v>
                </c:pt>
                <c:pt idx="15557">
                  <c:v>22</c:v>
                </c:pt>
                <c:pt idx="15558">
                  <c:v>22</c:v>
                </c:pt>
                <c:pt idx="15559">
                  <c:v>22</c:v>
                </c:pt>
                <c:pt idx="15560">
                  <c:v>22</c:v>
                </c:pt>
                <c:pt idx="15561">
                  <c:v>22</c:v>
                </c:pt>
                <c:pt idx="15562">
                  <c:v>22</c:v>
                </c:pt>
                <c:pt idx="15563">
                  <c:v>21</c:v>
                </c:pt>
                <c:pt idx="15564">
                  <c:v>21</c:v>
                </c:pt>
                <c:pt idx="15565">
                  <c:v>21</c:v>
                </c:pt>
                <c:pt idx="15566">
                  <c:v>21</c:v>
                </c:pt>
                <c:pt idx="15567">
                  <c:v>21</c:v>
                </c:pt>
                <c:pt idx="15568">
                  <c:v>21</c:v>
                </c:pt>
                <c:pt idx="15569">
                  <c:v>21</c:v>
                </c:pt>
                <c:pt idx="15570">
                  <c:v>21</c:v>
                </c:pt>
                <c:pt idx="15571">
                  <c:v>21</c:v>
                </c:pt>
                <c:pt idx="15572">
                  <c:v>21</c:v>
                </c:pt>
                <c:pt idx="15573">
                  <c:v>22</c:v>
                </c:pt>
                <c:pt idx="15574">
                  <c:v>22</c:v>
                </c:pt>
                <c:pt idx="15575">
                  <c:v>22</c:v>
                </c:pt>
                <c:pt idx="15576">
                  <c:v>22</c:v>
                </c:pt>
                <c:pt idx="15577">
                  <c:v>22</c:v>
                </c:pt>
                <c:pt idx="15578">
                  <c:v>22</c:v>
                </c:pt>
                <c:pt idx="15579">
                  <c:v>22</c:v>
                </c:pt>
                <c:pt idx="15580">
                  <c:v>22</c:v>
                </c:pt>
                <c:pt idx="15581">
                  <c:v>22</c:v>
                </c:pt>
                <c:pt idx="15582">
                  <c:v>22</c:v>
                </c:pt>
                <c:pt idx="15583">
                  <c:v>23</c:v>
                </c:pt>
                <c:pt idx="15584">
                  <c:v>23</c:v>
                </c:pt>
                <c:pt idx="15585">
                  <c:v>23</c:v>
                </c:pt>
                <c:pt idx="15586">
                  <c:v>23</c:v>
                </c:pt>
                <c:pt idx="15587">
                  <c:v>23</c:v>
                </c:pt>
                <c:pt idx="15588">
                  <c:v>23</c:v>
                </c:pt>
                <c:pt idx="15589">
                  <c:v>23</c:v>
                </c:pt>
                <c:pt idx="15590">
                  <c:v>23</c:v>
                </c:pt>
                <c:pt idx="15591">
                  <c:v>23</c:v>
                </c:pt>
                <c:pt idx="15592">
                  <c:v>23</c:v>
                </c:pt>
                <c:pt idx="15593">
                  <c:v>25</c:v>
                </c:pt>
                <c:pt idx="15594">
                  <c:v>25</c:v>
                </c:pt>
                <c:pt idx="15595">
                  <c:v>25</c:v>
                </c:pt>
                <c:pt idx="15596">
                  <c:v>25</c:v>
                </c:pt>
                <c:pt idx="15597">
                  <c:v>25</c:v>
                </c:pt>
                <c:pt idx="15598">
                  <c:v>25</c:v>
                </c:pt>
                <c:pt idx="15599">
                  <c:v>25</c:v>
                </c:pt>
                <c:pt idx="15600">
                  <c:v>25</c:v>
                </c:pt>
                <c:pt idx="15601">
                  <c:v>25</c:v>
                </c:pt>
                <c:pt idx="15602">
                  <c:v>25</c:v>
                </c:pt>
                <c:pt idx="15603">
                  <c:v>25</c:v>
                </c:pt>
                <c:pt idx="15604">
                  <c:v>25</c:v>
                </c:pt>
                <c:pt idx="15605">
                  <c:v>25</c:v>
                </c:pt>
                <c:pt idx="15606">
                  <c:v>25</c:v>
                </c:pt>
                <c:pt idx="15607">
                  <c:v>25</c:v>
                </c:pt>
                <c:pt idx="15608">
                  <c:v>25</c:v>
                </c:pt>
                <c:pt idx="15609">
                  <c:v>25</c:v>
                </c:pt>
                <c:pt idx="15610">
                  <c:v>25</c:v>
                </c:pt>
                <c:pt idx="15611">
                  <c:v>25</c:v>
                </c:pt>
                <c:pt idx="15612">
                  <c:v>25</c:v>
                </c:pt>
                <c:pt idx="15613">
                  <c:v>25</c:v>
                </c:pt>
                <c:pt idx="15614">
                  <c:v>25</c:v>
                </c:pt>
                <c:pt idx="15615">
                  <c:v>25</c:v>
                </c:pt>
                <c:pt idx="15616">
                  <c:v>25</c:v>
                </c:pt>
                <c:pt idx="15617">
                  <c:v>25</c:v>
                </c:pt>
                <c:pt idx="15618">
                  <c:v>25</c:v>
                </c:pt>
                <c:pt idx="15619">
                  <c:v>25</c:v>
                </c:pt>
                <c:pt idx="15620">
                  <c:v>25</c:v>
                </c:pt>
                <c:pt idx="15621">
                  <c:v>25</c:v>
                </c:pt>
                <c:pt idx="15622">
                  <c:v>25</c:v>
                </c:pt>
                <c:pt idx="15623">
                  <c:v>25</c:v>
                </c:pt>
                <c:pt idx="15624">
                  <c:v>25</c:v>
                </c:pt>
                <c:pt idx="15625">
                  <c:v>25</c:v>
                </c:pt>
                <c:pt idx="15626">
                  <c:v>25</c:v>
                </c:pt>
                <c:pt idx="15627">
                  <c:v>25</c:v>
                </c:pt>
                <c:pt idx="15628">
                  <c:v>25</c:v>
                </c:pt>
                <c:pt idx="15629">
                  <c:v>25</c:v>
                </c:pt>
                <c:pt idx="15630">
                  <c:v>25</c:v>
                </c:pt>
                <c:pt idx="15631">
                  <c:v>25</c:v>
                </c:pt>
                <c:pt idx="15632">
                  <c:v>25</c:v>
                </c:pt>
                <c:pt idx="15633">
                  <c:v>25</c:v>
                </c:pt>
                <c:pt idx="15634">
                  <c:v>25</c:v>
                </c:pt>
                <c:pt idx="15635">
                  <c:v>25</c:v>
                </c:pt>
                <c:pt idx="15636">
                  <c:v>25</c:v>
                </c:pt>
                <c:pt idx="15637">
                  <c:v>25</c:v>
                </c:pt>
                <c:pt idx="15638">
                  <c:v>25</c:v>
                </c:pt>
                <c:pt idx="15639">
                  <c:v>25</c:v>
                </c:pt>
                <c:pt idx="15640">
                  <c:v>25</c:v>
                </c:pt>
                <c:pt idx="15641">
                  <c:v>25</c:v>
                </c:pt>
                <c:pt idx="15642">
                  <c:v>25</c:v>
                </c:pt>
                <c:pt idx="15643">
                  <c:v>26</c:v>
                </c:pt>
                <c:pt idx="15644">
                  <c:v>26</c:v>
                </c:pt>
                <c:pt idx="15645">
                  <c:v>26</c:v>
                </c:pt>
                <c:pt idx="15646">
                  <c:v>26</c:v>
                </c:pt>
                <c:pt idx="15647">
                  <c:v>26</c:v>
                </c:pt>
                <c:pt idx="15648">
                  <c:v>26</c:v>
                </c:pt>
                <c:pt idx="15649">
                  <c:v>26</c:v>
                </c:pt>
                <c:pt idx="15650">
                  <c:v>26</c:v>
                </c:pt>
                <c:pt idx="15651">
                  <c:v>26</c:v>
                </c:pt>
                <c:pt idx="15652">
                  <c:v>26</c:v>
                </c:pt>
                <c:pt idx="15653">
                  <c:v>27</c:v>
                </c:pt>
                <c:pt idx="15654">
                  <c:v>27</c:v>
                </c:pt>
                <c:pt idx="15655">
                  <c:v>27</c:v>
                </c:pt>
                <c:pt idx="15656">
                  <c:v>27</c:v>
                </c:pt>
                <c:pt idx="15657">
                  <c:v>27</c:v>
                </c:pt>
                <c:pt idx="15658">
                  <c:v>27</c:v>
                </c:pt>
                <c:pt idx="15659">
                  <c:v>27</c:v>
                </c:pt>
                <c:pt idx="15660">
                  <c:v>27</c:v>
                </c:pt>
                <c:pt idx="15661">
                  <c:v>27</c:v>
                </c:pt>
                <c:pt idx="15662">
                  <c:v>27</c:v>
                </c:pt>
                <c:pt idx="15663">
                  <c:v>29</c:v>
                </c:pt>
                <c:pt idx="15664">
                  <c:v>29</c:v>
                </c:pt>
                <c:pt idx="15665">
                  <c:v>29</c:v>
                </c:pt>
                <c:pt idx="15666">
                  <c:v>29</c:v>
                </c:pt>
                <c:pt idx="15667">
                  <c:v>29</c:v>
                </c:pt>
                <c:pt idx="15668">
                  <c:v>29</c:v>
                </c:pt>
                <c:pt idx="15669">
                  <c:v>29</c:v>
                </c:pt>
                <c:pt idx="15670">
                  <c:v>29</c:v>
                </c:pt>
                <c:pt idx="15671">
                  <c:v>29</c:v>
                </c:pt>
                <c:pt idx="15672">
                  <c:v>29</c:v>
                </c:pt>
                <c:pt idx="15673">
                  <c:v>32</c:v>
                </c:pt>
                <c:pt idx="15674">
                  <c:v>32</c:v>
                </c:pt>
                <c:pt idx="15675">
                  <c:v>32</c:v>
                </c:pt>
                <c:pt idx="15676">
                  <c:v>32</c:v>
                </c:pt>
                <c:pt idx="15677">
                  <c:v>32</c:v>
                </c:pt>
                <c:pt idx="15678">
                  <c:v>32</c:v>
                </c:pt>
                <c:pt idx="15679">
                  <c:v>32</c:v>
                </c:pt>
                <c:pt idx="15680">
                  <c:v>32</c:v>
                </c:pt>
                <c:pt idx="15681">
                  <c:v>32</c:v>
                </c:pt>
                <c:pt idx="15682">
                  <c:v>32</c:v>
                </c:pt>
                <c:pt idx="15683">
                  <c:v>29</c:v>
                </c:pt>
                <c:pt idx="15684">
                  <c:v>29</c:v>
                </c:pt>
                <c:pt idx="15685">
                  <c:v>29</c:v>
                </c:pt>
                <c:pt idx="15686">
                  <c:v>29</c:v>
                </c:pt>
                <c:pt idx="15687">
                  <c:v>29</c:v>
                </c:pt>
                <c:pt idx="15688">
                  <c:v>29</c:v>
                </c:pt>
                <c:pt idx="15689">
                  <c:v>29</c:v>
                </c:pt>
                <c:pt idx="15690">
                  <c:v>29</c:v>
                </c:pt>
                <c:pt idx="15691">
                  <c:v>29</c:v>
                </c:pt>
                <c:pt idx="15692">
                  <c:v>29</c:v>
                </c:pt>
                <c:pt idx="15693">
                  <c:v>30</c:v>
                </c:pt>
                <c:pt idx="15694">
                  <c:v>30</c:v>
                </c:pt>
                <c:pt idx="15695">
                  <c:v>30</c:v>
                </c:pt>
                <c:pt idx="15696">
                  <c:v>30</c:v>
                </c:pt>
                <c:pt idx="15697">
                  <c:v>30</c:v>
                </c:pt>
                <c:pt idx="15698">
                  <c:v>30</c:v>
                </c:pt>
                <c:pt idx="15699">
                  <c:v>30</c:v>
                </c:pt>
                <c:pt idx="15700">
                  <c:v>30</c:v>
                </c:pt>
                <c:pt idx="15701">
                  <c:v>30</c:v>
                </c:pt>
                <c:pt idx="15702">
                  <c:v>30</c:v>
                </c:pt>
                <c:pt idx="15703">
                  <c:v>30</c:v>
                </c:pt>
                <c:pt idx="15704">
                  <c:v>30</c:v>
                </c:pt>
                <c:pt idx="15705">
                  <c:v>30</c:v>
                </c:pt>
                <c:pt idx="15706">
                  <c:v>30</c:v>
                </c:pt>
                <c:pt idx="15707">
                  <c:v>30</c:v>
                </c:pt>
                <c:pt idx="15708">
                  <c:v>30</c:v>
                </c:pt>
                <c:pt idx="15709">
                  <c:v>30</c:v>
                </c:pt>
                <c:pt idx="15710">
                  <c:v>30</c:v>
                </c:pt>
                <c:pt idx="15711">
                  <c:v>30</c:v>
                </c:pt>
                <c:pt idx="15712">
                  <c:v>30</c:v>
                </c:pt>
                <c:pt idx="15713">
                  <c:v>27</c:v>
                </c:pt>
                <c:pt idx="15714">
                  <c:v>27</c:v>
                </c:pt>
                <c:pt idx="15715">
                  <c:v>27</c:v>
                </c:pt>
                <c:pt idx="15716">
                  <c:v>27</c:v>
                </c:pt>
                <c:pt idx="15717">
                  <c:v>27</c:v>
                </c:pt>
                <c:pt idx="15718">
                  <c:v>27</c:v>
                </c:pt>
                <c:pt idx="15719">
                  <c:v>27</c:v>
                </c:pt>
                <c:pt idx="15720">
                  <c:v>27</c:v>
                </c:pt>
                <c:pt idx="15721">
                  <c:v>27</c:v>
                </c:pt>
                <c:pt idx="15722">
                  <c:v>27</c:v>
                </c:pt>
                <c:pt idx="15723">
                  <c:v>24</c:v>
                </c:pt>
                <c:pt idx="15724">
                  <c:v>24</c:v>
                </c:pt>
                <c:pt idx="15725">
                  <c:v>24</c:v>
                </c:pt>
                <c:pt idx="15726">
                  <c:v>24</c:v>
                </c:pt>
                <c:pt idx="15727">
                  <c:v>24</c:v>
                </c:pt>
                <c:pt idx="15728">
                  <c:v>24</c:v>
                </c:pt>
                <c:pt idx="15729">
                  <c:v>24</c:v>
                </c:pt>
                <c:pt idx="15730">
                  <c:v>24</c:v>
                </c:pt>
                <c:pt idx="15731">
                  <c:v>24</c:v>
                </c:pt>
                <c:pt idx="15732">
                  <c:v>24</c:v>
                </c:pt>
                <c:pt idx="15733">
                  <c:v>20</c:v>
                </c:pt>
                <c:pt idx="15734">
                  <c:v>20</c:v>
                </c:pt>
                <c:pt idx="15735">
                  <c:v>20</c:v>
                </c:pt>
                <c:pt idx="15736">
                  <c:v>20</c:v>
                </c:pt>
                <c:pt idx="15737">
                  <c:v>20</c:v>
                </c:pt>
                <c:pt idx="15738">
                  <c:v>20</c:v>
                </c:pt>
                <c:pt idx="15739">
                  <c:v>20</c:v>
                </c:pt>
                <c:pt idx="15740">
                  <c:v>20</c:v>
                </c:pt>
                <c:pt idx="15741">
                  <c:v>20</c:v>
                </c:pt>
                <c:pt idx="15742">
                  <c:v>20</c:v>
                </c:pt>
                <c:pt idx="15743">
                  <c:v>18</c:v>
                </c:pt>
                <c:pt idx="15744">
                  <c:v>18</c:v>
                </c:pt>
                <c:pt idx="15745">
                  <c:v>18</c:v>
                </c:pt>
                <c:pt idx="15746">
                  <c:v>18</c:v>
                </c:pt>
                <c:pt idx="15747">
                  <c:v>18</c:v>
                </c:pt>
                <c:pt idx="15748">
                  <c:v>18</c:v>
                </c:pt>
                <c:pt idx="15749">
                  <c:v>18</c:v>
                </c:pt>
                <c:pt idx="15750">
                  <c:v>18</c:v>
                </c:pt>
                <c:pt idx="15751">
                  <c:v>18</c:v>
                </c:pt>
                <c:pt idx="15752">
                  <c:v>18</c:v>
                </c:pt>
                <c:pt idx="15753">
                  <c:v>20</c:v>
                </c:pt>
                <c:pt idx="15754">
                  <c:v>20</c:v>
                </c:pt>
                <c:pt idx="15755">
                  <c:v>20</c:v>
                </c:pt>
                <c:pt idx="15756">
                  <c:v>20</c:v>
                </c:pt>
                <c:pt idx="15757">
                  <c:v>20</c:v>
                </c:pt>
                <c:pt idx="15758">
                  <c:v>20</c:v>
                </c:pt>
                <c:pt idx="15759">
                  <c:v>20</c:v>
                </c:pt>
                <c:pt idx="15760">
                  <c:v>20</c:v>
                </c:pt>
                <c:pt idx="15761">
                  <c:v>20</c:v>
                </c:pt>
                <c:pt idx="15762">
                  <c:v>20</c:v>
                </c:pt>
                <c:pt idx="15763">
                  <c:v>22</c:v>
                </c:pt>
                <c:pt idx="15764">
                  <c:v>22</c:v>
                </c:pt>
                <c:pt idx="15765">
                  <c:v>22</c:v>
                </c:pt>
                <c:pt idx="15766">
                  <c:v>22</c:v>
                </c:pt>
                <c:pt idx="15767">
                  <c:v>22</c:v>
                </c:pt>
                <c:pt idx="15768">
                  <c:v>22</c:v>
                </c:pt>
                <c:pt idx="15769">
                  <c:v>22</c:v>
                </c:pt>
                <c:pt idx="15770">
                  <c:v>22</c:v>
                </c:pt>
                <c:pt idx="15771">
                  <c:v>22</c:v>
                </c:pt>
                <c:pt idx="15772">
                  <c:v>22</c:v>
                </c:pt>
                <c:pt idx="15773">
                  <c:v>24</c:v>
                </c:pt>
                <c:pt idx="15774">
                  <c:v>24</c:v>
                </c:pt>
                <c:pt idx="15775">
                  <c:v>24</c:v>
                </c:pt>
                <c:pt idx="15776">
                  <c:v>24</c:v>
                </c:pt>
                <c:pt idx="15777">
                  <c:v>24</c:v>
                </c:pt>
                <c:pt idx="15778">
                  <c:v>24</c:v>
                </c:pt>
                <c:pt idx="15779">
                  <c:v>24</c:v>
                </c:pt>
                <c:pt idx="15780">
                  <c:v>24</c:v>
                </c:pt>
                <c:pt idx="15781">
                  <c:v>24</c:v>
                </c:pt>
                <c:pt idx="15782">
                  <c:v>24</c:v>
                </c:pt>
                <c:pt idx="15783">
                  <c:v>27</c:v>
                </c:pt>
                <c:pt idx="15784">
                  <c:v>27</c:v>
                </c:pt>
                <c:pt idx="15785">
                  <c:v>27</c:v>
                </c:pt>
                <c:pt idx="15786">
                  <c:v>27</c:v>
                </c:pt>
                <c:pt idx="15787">
                  <c:v>27</c:v>
                </c:pt>
                <c:pt idx="15788">
                  <c:v>27</c:v>
                </c:pt>
                <c:pt idx="15789">
                  <c:v>27</c:v>
                </c:pt>
                <c:pt idx="15790">
                  <c:v>27</c:v>
                </c:pt>
                <c:pt idx="15791">
                  <c:v>27</c:v>
                </c:pt>
                <c:pt idx="15792">
                  <c:v>27</c:v>
                </c:pt>
                <c:pt idx="15793">
                  <c:v>30</c:v>
                </c:pt>
                <c:pt idx="15794">
                  <c:v>30</c:v>
                </c:pt>
                <c:pt idx="15795">
                  <c:v>30</c:v>
                </c:pt>
                <c:pt idx="15796">
                  <c:v>30</c:v>
                </c:pt>
                <c:pt idx="15797">
                  <c:v>30</c:v>
                </c:pt>
                <c:pt idx="15798">
                  <c:v>30</c:v>
                </c:pt>
                <c:pt idx="15799">
                  <c:v>30</c:v>
                </c:pt>
                <c:pt idx="15800">
                  <c:v>30</c:v>
                </c:pt>
                <c:pt idx="15801">
                  <c:v>30</c:v>
                </c:pt>
                <c:pt idx="15802">
                  <c:v>30</c:v>
                </c:pt>
                <c:pt idx="15803">
                  <c:v>32</c:v>
                </c:pt>
                <c:pt idx="15804">
                  <c:v>32</c:v>
                </c:pt>
                <c:pt idx="15805">
                  <c:v>32</c:v>
                </c:pt>
                <c:pt idx="15806">
                  <c:v>32</c:v>
                </c:pt>
                <c:pt idx="15807">
                  <c:v>32</c:v>
                </c:pt>
                <c:pt idx="15808">
                  <c:v>32</c:v>
                </c:pt>
                <c:pt idx="15809">
                  <c:v>32</c:v>
                </c:pt>
                <c:pt idx="15810">
                  <c:v>32</c:v>
                </c:pt>
                <c:pt idx="15811">
                  <c:v>32</c:v>
                </c:pt>
                <c:pt idx="15812">
                  <c:v>32</c:v>
                </c:pt>
                <c:pt idx="15813">
                  <c:v>33</c:v>
                </c:pt>
                <c:pt idx="15814">
                  <c:v>33</c:v>
                </c:pt>
                <c:pt idx="15815">
                  <c:v>33</c:v>
                </c:pt>
                <c:pt idx="15816">
                  <c:v>33</c:v>
                </c:pt>
                <c:pt idx="15817">
                  <c:v>33</c:v>
                </c:pt>
                <c:pt idx="15818">
                  <c:v>33</c:v>
                </c:pt>
                <c:pt idx="15819">
                  <c:v>33</c:v>
                </c:pt>
                <c:pt idx="15820">
                  <c:v>33</c:v>
                </c:pt>
                <c:pt idx="15821">
                  <c:v>33</c:v>
                </c:pt>
                <c:pt idx="15822">
                  <c:v>33</c:v>
                </c:pt>
                <c:pt idx="15823">
                  <c:v>36</c:v>
                </c:pt>
                <c:pt idx="15824">
                  <c:v>36</c:v>
                </c:pt>
                <c:pt idx="15825">
                  <c:v>36</c:v>
                </c:pt>
                <c:pt idx="15826">
                  <c:v>36</c:v>
                </c:pt>
                <c:pt idx="15827">
                  <c:v>36</c:v>
                </c:pt>
                <c:pt idx="15828">
                  <c:v>36</c:v>
                </c:pt>
                <c:pt idx="15829">
                  <c:v>36</c:v>
                </c:pt>
                <c:pt idx="15830">
                  <c:v>36</c:v>
                </c:pt>
                <c:pt idx="15831">
                  <c:v>36</c:v>
                </c:pt>
                <c:pt idx="15832">
                  <c:v>36</c:v>
                </c:pt>
                <c:pt idx="15833">
                  <c:v>39</c:v>
                </c:pt>
                <c:pt idx="15834">
                  <c:v>39</c:v>
                </c:pt>
                <c:pt idx="15835">
                  <c:v>39</c:v>
                </c:pt>
                <c:pt idx="15836">
                  <c:v>39</c:v>
                </c:pt>
                <c:pt idx="15837">
                  <c:v>39</c:v>
                </c:pt>
                <c:pt idx="15838">
                  <c:v>39</c:v>
                </c:pt>
                <c:pt idx="15839">
                  <c:v>39</c:v>
                </c:pt>
                <c:pt idx="15840">
                  <c:v>39</c:v>
                </c:pt>
                <c:pt idx="15841">
                  <c:v>39</c:v>
                </c:pt>
                <c:pt idx="15842">
                  <c:v>39</c:v>
                </c:pt>
                <c:pt idx="15843">
                  <c:v>40</c:v>
                </c:pt>
                <c:pt idx="15844">
                  <c:v>40</c:v>
                </c:pt>
                <c:pt idx="15845">
                  <c:v>40</c:v>
                </c:pt>
                <c:pt idx="15846">
                  <c:v>40</c:v>
                </c:pt>
                <c:pt idx="15847">
                  <c:v>40</c:v>
                </c:pt>
                <c:pt idx="15848">
                  <c:v>40</c:v>
                </c:pt>
                <c:pt idx="15849">
                  <c:v>40</c:v>
                </c:pt>
                <c:pt idx="15850">
                  <c:v>40</c:v>
                </c:pt>
                <c:pt idx="15851">
                  <c:v>40</c:v>
                </c:pt>
                <c:pt idx="15852">
                  <c:v>40</c:v>
                </c:pt>
                <c:pt idx="15853">
                  <c:v>38</c:v>
                </c:pt>
                <c:pt idx="15854">
                  <c:v>38</c:v>
                </c:pt>
                <c:pt idx="15855">
                  <c:v>38</c:v>
                </c:pt>
                <c:pt idx="15856">
                  <c:v>38</c:v>
                </c:pt>
                <c:pt idx="15857">
                  <c:v>38</c:v>
                </c:pt>
                <c:pt idx="15858">
                  <c:v>38</c:v>
                </c:pt>
                <c:pt idx="15859">
                  <c:v>38</c:v>
                </c:pt>
                <c:pt idx="15860">
                  <c:v>38</c:v>
                </c:pt>
                <c:pt idx="15861">
                  <c:v>38</c:v>
                </c:pt>
                <c:pt idx="15862">
                  <c:v>38</c:v>
                </c:pt>
                <c:pt idx="15863">
                  <c:v>37</c:v>
                </c:pt>
                <c:pt idx="15864">
                  <c:v>37</c:v>
                </c:pt>
                <c:pt idx="15865">
                  <c:v>37</c:v>
                </c:pt>
                <c:pt idx="15866">
                  <c:v>37</c:v>
                </c:pt>
                <c:pt idx="15867">
                  <c:v>37</c:v>
                </c:pt>
                <c:pt idx="15868">
                  <c:v>37</c:v>
                </c:pt>
                <c:pt idx="15869">
                  <c:v>37</c:v>
                </c:pt>
                <c:pt idx="15870">
                  <c:v>37</c:v>
                </c:pt>
                <c:pt idx="15871">
                  <c:v>37</c:v>
                </c:pt>
                <c:pt idx="15872">
                  <c:v>37</c:v>
                </c:pt>
                <c:pt idx="15873">
                  <c:v>34</c:v>
                </c:pt>
                <c:pt idx="15874">
                  <c:v>34</c:v>
                </c:pt>
                <c:pt idx="15875">
                  <c:v>34</c:v>
                </c:pt>
                <c:pt idx="15876">
                  <c:v>34</c:v>
                </c:pt>
                <c:pt idx="15877">
                  <c:v>34</c:v>
                </c:pt>
                <c:pt idx="15878">
                  <c:v>34</c:v>
                </c:pt>
                <c:pt idx="15879">
                  <c:v>34</c:v>
                </c:pt>
                <c:pt idx="15880">
                  <c:v>34</c:v>
                </c:pt>
                <c:pt idx="15881">
                  <c:v>34</c:v>
                </c:pt>
                <c:pt idx="15882">
                  <c:v>34</c:v>
                </c:pt>
                <c:pt idx="15883">
                  <c:v>30</c:v>
                </c:pt>
                <c:pt idx="15884">
                  <c:v>30</c:v>
                </c:pt>
                <c:pt idx="15885">
                  <c:v>30</c:v>
                </c:pt>
                <c:pt idx="15886">
                  <c:v>30</c:v>
                </c:pt>
                <c:pt idx="15887">
                  <c:v>30</c:v>
                </c:pt>
                <c:pt idx="15888">
                  <c:v>30</c:v>
                </c:pt>
                <c:pt idx="15889">
                  <c:v>30</c:v>
                </c:pt>
                <c:pt idx="15890">
                  <c:v>30</c:v>
                </c:pt>
                <c:pt idx="15891">
                  <c:v>30</c:v>
                </c:pt>
                <c:pt idx="15892">
                  <c:v>30</c:v>
                </c:pt>
                <c:pt idx="15893">
                  <c:v>29</c:v>
                </c:pt>
                <c:pt idx="15894">
                  <c:v>29</c:v>
                </c:pt>
                <c:pt idx="15895">
                  <c:v>29</c:v>
                </c:pt>
                <c:pt idx="15896">
                  <c:v>29</c:v>
                </c:pt>
                <c:pt idx="15897">
                  <c:v>29</c:v>
                </c:pt>
                <c:pt idx="15898">
                  <c:v>29</c:v>
                </c:pt>
                <c:pt idx="15899">
                  <c:v>29</c:v>
                </c:pt>
                <c:pt idx="15900">
                  <c:v>29</c:v>
                </c:pt>
                <c:pt idx="15901">
                  <c:v>29</c:v>
                </c:pt>
                <c:pt idx="15902">
                  <c:v>29</c:v>
                </c:pt>
                <c:pt idx="15903">
                  <c:v>28</c:v>
                </c:pt>
                <c:pt idx="15904">
                  <c:v>28</c:v>
                </c:pt>
                <c:pt idx="15905">
                  <c:v>28</c:v>
                </c:pt>
                <c:pt idx="15906">
                  <c:v>28</c:v>
                </c:pt>
                <c:pt idx="15907">
                  <c:v>28</c:v>
                </c:pt>
                <c:pt idx="15908">
                  <c:v>28</c:v>
                </c:pt>
                <c:pt idx="15909">
                  <c:v>28</c:v>
                </c:pt>
                <c:pt idx="15910">
                  <c:v>28</c:v>
                </c:pt>
                <c:pt idx="15911">
                  <c:v>28</c:v>
                </c:pt>
                <c:pt idx="15912">
                  <c:v>28</c:v>
                </c:pt>
                <c:pt idx="15913">
                  <c:v>28</c:v>
                </c:pt>
                <c:pt idx="15914">
                  <c:v>28</c:v>
                </c:pt>
                <c:pt idx="15915">
                  <c:v>28</c:v>
                </c:pt>
                <c:pt idx="15916">
                  <c:v>28</c:v>
                </c:pt>
                <c:pt idx="15917">
                  <c:v>28</c:v>
                </c:pt>
                <c:pt idx="15918">
                  <c:v>28</c:v>
                </c:pt>
                <c:pt idx="15919">
                  <c:v>28</c:v>
                </c:pt>
                <c:pt idx="15920">
                  <c:v>28</c:v>
                </c:pt>
                <c:pt idx="15921">
                  <c:v>28</c:v>
                </c:pt>
                <c:pt idx="15922">
                  <c:v>28</c:v>
                </c:pt>
                <c:pt idx="15923">
                  <c:v>29</c:v>
                </c:pt>
                <c:pt idx="15924">
                  <c:v>29</c:v>
                </c:pt>
                <c:pt idx="15925">
                  <c:v>29</c:v>
                </c:pt>
                <c:pt idx="15926">
                  <c:v>29</c:v>
                </c:pt>
                <c:pt idx="15927">
                  <c:v>29</c:v>
                </c:pt>
                <c:pt idx="15928">
                  <c:v>29</c:v>
                </c:pt>
                <c:pt idx="15929">
                  <c:v>29</c:v>
                </c:pt>
                <c:pt idx="15930">
                  <c:v>29</c:v>
                </c:pt>
                <c:pt idx="15931">
                  <c:v>29</c:v>
                </c:pt>
                <c:pt idx="15932">
                  <c:v>29</c:v>
                </c:pt>
                <c:pt idx="15933">
                  <c:v>30</c:v>
                </c:pt>
                <c:pt idx="15934">
                  <c:v>30</c:v>
                </c:pt>
                <c:pt idx="15935">
                  <c:v>30</c:v>
                </c:pt>
                <c:pt idx="15936">
                  <c:v>30</c:v>
                </c:pt>
                <c:pt idx="15937">
                  <c:v>30</c:v>
                </c:pt>
                <c:pt idx="15938">
                  <c:v>30</c:v>
                </c:pt>
                <c:pt idx="15939">
                  <c:v>30</c:v>
                </c:pt>
                <c:pt idx="15940">
                  <c:v>30</c:v>
                </c:pt>
                <c:pt idx="15941">
                  <c:v>30</c:v>
                </c:pt>
                <c:pt idx="15942">
                  <c:v>30</c:v>
                </c:pt>
                <c:pt idx="15943">
                  <c:v>32</c:v>
                </c:pt>
                <c:pt idx="15944">
                  <c:v>32</c:v>
                </c:pt>
                <c:pt idx="15945">
                  <c:v>32</c:v>
                </c:pt>
                <c:pt idx="15946">
                  <c:v>32</c:v>
                </c:pt>
                <c:pt idx="15947">
                  <c:v>32</c:v>
                </c:pt>
                <c:pt idx="15948">
                  <c:v>32</c:v>
                </c:pt>
                <c:pt idx="15949">
                  <c:v>32</c:v>
                </c:pt>
                <c:pt idx="15950">
                  <c:v>32</c:v>
                </c:pt>
                <c:pt idx="15951">
                  <c:v>32</c:v>
                </c:pt>
                <c:pt idx="15952">
                  <c:v>32</c:v>
                </c:pt>
                <c:pt idx="15953">
                  <c:v>34</c:v>
                </c:pt>
                <c:pt idx="15954">
                  <c:v>34</c:v>
                </c:pt>
                <c:pt idx="15955">
                  <c:v>34</c:v>
                </c:pt>
                <c:pt idx="15956">
                  <c:v>34</c:v>
                </c:pt>
                <c:pt idx="15957">
                  <c:v>34</c:v>
                </c:pt>
                <c:pt idx="15958">
                  <c:v>34</c:v>
                </c:pt>
                <c:pt idx="15959">
                  <c:v>34</c:v>
                </c:pt>
                <c:pt idx="15960">
                  <c:v>34</c:v>
                </c:pt>
                <c:pt idx="15961">
                  <c:v>34</c:v>
                </c:pt>
                <c:pt idx="15962">
                  <c:v>34</c:v>
                </c:pt>
                <c:pt idx="15963">
                  <c:v>35</c:v>
                </c:pt>
                <c:pt idx="15964">
                  <c:v>35</c:v>
                </c:pt>
                <c:pt idx="15965">
                  <c:v>35</c:v>
                </c:pt>
                <c:pt idx="15966">
                  <c:v>35</c:v>
                </c:pt>
                <c:pt idx="15967">
                  <c:v>35</c:v>
                </c:pt>
                <c:pt idx="15968">
                  <c:v>35</c:v>
                </c:pt>
                <c:pt idx="15969">
                  <c:v>35</c:v>
                </c:pt>
                <c:pt idx="15970">
                  <c:v>35</c:v>
                </c:pt>
                <c:pt idx="15971">
                  <c:v>35</c:v>
                </c:pt>
                <c:pt idx="15972">
                  <c:v>35</c:v>
                </c:pt>
                <c:pt idx="15973">
                  <c:v>37</c:v>
                </c:pt>
                <c:pt idx="15974">
                  <c:v>37</c:v>
                </c:pt>
                <c:pt idx="15975">
                  <c:v>37</c:v>
                </c:pt>
                <c:pt idx="15976">
                  <c:v>37</c:v>
                </c:pt>
                <c:pt idx="15977">
                  <c:v>37</c:v>
                </c:pt>
                <c:pt idx="15978">
                  <c:v>37</c:v>
                </c:pt>
                <c:pt idx="15979">
                  <c:v>37</c:v>
                </c:pt>
                <c:pt idx="15980">
                  <c:v>37</c:v>
                </c:pt>
                <c:pt idx="15981">
                  <c:v>37</c:v>
                </c:pt>
                <c:pt idx="15982">
                  <c:v>37</c:v>
                </c:pt>
                <c:pt idx="15983">
                  <c:v>41</c:v>
                </c:pt>
                <c:pt idx="15984">
                  <c:v>41</c:v>
                </c:pt>
                <c:pt idx="15985">
                  <c:v>41</c:v>
                </c:pt>
                <c:pt idx="15986">
                  <c:v>41</c:v>
                </c:pt>
                <c:pt idx="15987">
                  <c:v>41</c:v>
                </c:pt>
                <c:pt idx="15988">
                  <c:v>41</c:v>
                </c:pt>
                <c:pt idx="15989">
                  <c:v>41</c:v>
                </c:pt>
                <c:pt idx="15990">
                  <c:v>41</c:v>
                </c:pt>
                <c:pt idx="15991">
                  <c:v>41</c:v>
                </c:pt>
                <c:pt idx="15992">
                  <c:v>41</c:v>
                </c:pt>
                <c:pt idx="15993">
                  <c:v>43</c:v>
                </c:pt>
                <c:pt idx="15994">
                  <c:v>43</c:v>
                </c:pt>
                <c:pt idx="15995">
                  <c:v>43</c:v>
                </c:pt>
                <c:pt idx="15996">
                  <c:v>43</c:v>
                </c:pt>
                <c:pt idx="15997">
                  <c:v>43</c:v>
                </c:pt>
                <c:pt idx="15998">
                  <c:v>43</c:v>
                </c:pt>
                <c:pt idx="15999">
                  <c:v>43</c:v>
                </c:pt>
                <c:pt idx="16000">
                  <c:v>43</c:v>
                </c:pt>
                <c:pt idx="16001">
                  <c:v>43</c:v>
                </c:pt>
                <c:pt idx="16002">
                  <c:v>43</c:v>
                </c:pt>
                <c:pt idx="16003">
                  <c:v>46</c:v>
                </c:pt>
                <c:pt idx="16004">
                  <c:v>46</c:v>
                </c:pt>
                <c:pt idx="16005">
                  <c:v>46</c:v>
                </c:pt>
                <c:pt idx="16006">
                  <c:v>46</c:v>
                </c:pt>
                <c:pt idx="16007">
                  <c:v>46</c:v>
                </c:pt>
                <c:pt idx="16008">
                  <c:v>46</c:v>
                </c:pt>
                <c:pt idx="16009">
                  <c:v>46</c:v>
                </c:pt>
                <c:pt idx="16010">
                  <c:v>46</c:v>
                </c:pt>
                <c:pt idx="16011">
                  <c:v>46</c:v>
                </c:pt>
                <c:pt idx="16012">
                  <c:v>46</c:v>
                </c:pt>
                <c:pt idx="16013">
                  <c:v>45</c:v>
                </c:pt>
                <c:pt idx="16014">
                  <c:v>45</c:v>
                </c:pt>
                <c:pt idx="16015">
                  <c:v>45</c:v>
                </c:pt>
                <c:pt idx="16016">
                  <c:v>45</c:v>
                </c:pt>
                <c:pt idx="16017">
                  <c:v>45</c:v>
                </c:pt>
                <c:pt idx="16018">
                  <c:v>45</c:v>
                </c:pt>
                <c:pt idx="16019">
                  <c:v>45</c:v>
                </c:pt>
                <c:pt idx="16020">
                  <c:v>45</c:v>
                </c:pt>
                <c:pt idx="16021">
                  <c:v>45</c:v>
                </c:pt>
                <c:pt idx="16022">
                  <c:v>45</c:v>
                </c:pt>
                <c:pt idx="16023">
                  <c:v>44</c:v>
                </c:pt>
                <c:pt idx="16024">
                  <c:v>44</c:v>
                </c:pt>
                <c:pt idx="16025">
                  <c:v>44</c:v>
                </c:pt>
                <c:pt idx="16026">
                  <c:v>44</c:v>
                </c:pt>
                <c:pt idx="16027">
                  <c:v>44</c:v>
                </c:pt>
                <c:pt idx="16028">
                  <c:v>44</c:v>
                </c:pt>
                <c:pt idx="16029">
                  <c:v>44</c:v>
                </c:pt>
                <c:pt idx="16030">
                  <c:v>44</c:v>
                </c:pt>
                <c:pt idx="16031">
                  <c:v>44</c:v>
                </c:pt>
                <c:pt idx="16032">
                  <c:v>44</c:v>
                </c:pt>
                <c:pt idx="16033">
                  <c:v>45</c:v>
                </c:pt>
                <c:pt idx="16034">
                  <c:v>45</c:v>
                </c:pt>
                <c:pt idx="16035">
                  <c:v>45</c:v>
                </c:pt>
                <c:pt idx="16036">
                  <c:v>45</c:v>
                </c:pt>
                <c:pt idx="16037">
                  <c:v>45</c:v>
                </c:pt>
                <c:pt idx="16038">
                  <c:v>45</c:v>
                </c:pt>
                <c:pt idx="16039">
                  <c:v>45</c:v>
                </c:pt>
                <c:pt idx="16040">
                  <c:v>45</c:v>
                </c:pt>
                <c:pt idx="16041">
                  <c:v>45</c:v>
                </c:pt>
                <c:pt idx="16042">
                  <c:v>45</c:v>
                </c:pt>
                <c:pt idx="16043">
                  <c:v>46</c:v>
                </c:pt>
                <c:pt idx="16044">
                  <c:v>46</c:v>
                </c:pt>
                <c:pt idx="16045">
                  <c:v>46</c:v>
                </c:pt>
                <c:pt idx="16046">
                  <c:v>46</c:v>
                </c:pt>
                <c:pt idx="16047">
                  <c:v>46</c:v>
                </c:pt>
                <c:pt idx="16048">
                  <c:v>46</c:v>
                </c:pt>
                <c:pt idx="16049">
                  <c:v>46</c:v>
                </c:pt>
                <c:pt idx="16050">
                  <c:v>46</c:v>
                </c:pt>
                <c:pt idx="16051">
                  <c:v>46</c:v>
                </c:pt>
                <c:pt idx="16052">
                  <c:v>46</c:v>
                </c:pt>
                <c:pt idx="16053">
                  <c:v>48</c:v>
                </c:pt>
                <c:pt idx="16054">
                  <c:v>48</c:v>
                </c:pt>
                <c:pt idx="16055">
                  <c:v>48</c:v>
                </c:pt>
                <c:pt idx="16056">
                  <c:v>48</c:v>
                </c:pt>
                <c:pt idx="16057">
                  <c:v>48</c:v>
                </c:pt>
                <c:pt idx="16058">
                  <c:v>48</c:v>
                </c:pt>
                <c:pt idx="16059">
                  <c:v>48</c:v>
                </c:pt>
                <c:pt idx="16060">
                  <c:v>48</c:v>
                </c:pt>
                <c:pt idx="16061">
                  <c:v>48</c:v>
                </c:pt>
                <c:pt idx="16062">
                  <c:v>48</c:v>
                </c:pt>
                <c:pt idx="16063">
                  <c:v>50</c:v>
                </c:pt>
                <c:pt idx="16064">
                  <c:v>50</c:v>
                </c:pt>
                <c:pt idx="16065">
                  <c:v>50</c:v>
                </c:pt>
                <c:pt idx="16066">
                  <c:v>50</c:v>
                </c:pt>
                <c:pt idx="16067">
                  <c:v>50</c:v>
                </c:pt>
                <c:pt idx="16068">
                  <c:v>50</c:v>
                </c:pt>
                <c:pt idx="16069">
                  <c:v>50</c:v>
                </c:pt>
                <c:pt idx="16070">
                  <c:v>50</c:v>
                </c:pt>
                <c:pt idx="16071">
                  <c:v>50</c:v>
                </c:pt>
                <c:pt idx="16072">
                  <c:v>50</c:v>
                </c:pt>
                <c:pt idx="16073">
                  <c:v>52</c:v>
                </c:pt>
                <c:pt idx="16074">
                  <c:v>52</c:v>
                </c:pt>
                <c:pt idx="16075">
                  <c:v>52</c:v>
                </c:pt>
                <c:pt idx="16076">
                  <c:v>52</c:v>
                </c:pt>
                <c:pt idx="16077">
                  <c:v>52</c:v>
                </c:pt>
                <c:pt idx="16078">
                  <c:v>52</c:v>
                </c:pt>
                <c:pt idx="16079">
                  <c:v>52</c:v>
                </c:pt>
                <c:pt idx="16080">
                  <c:v>52</c:v>
                </c:pt>
                <c:pt idx="16081">
                  <c:v>52</c:v>
                </c:pt>
                <c:pt idx="16082">
                  <c:v>52</c:v>
                </c:pt>
                <c:pt idx="16083">
                  <c:v>56</c:v>
                </c:pt>
                <c:pt idx="16084">
                  <c:v>56</c:v>
                </c:pt>
                <c:pt idx="16085">
                  <c:v>56</c:v>
                </c:pt>
                <c:pt idx="16086">
                  <c:v>56</c:v>
                </c:pt>
                <c:pt idx="16087">
                  <c:v>56</c:v>
                </c:pt>
                <c:pt idx="16088">
                  <c:v>56</c:v>
                </c:pt>
                <c:pt idx="16089">
                  <c:v>56</c:v>
                </c:pt>
                <c:pt idx="16090">
                  <c:v>56</c:v>
                </c:pt>
                <c:pt idx="16091">
                  <c:v>56</c:v>
                </c:pt>
                <c:pt idx="16092">
                  <c:v>56</c:v>
                </c:pt>
                <c:pt idx="16093">
                  <c:v>59</c:v>
                </c:pt>
                <c:pt idx="16094">
                  <c:v>59</c:v>
                </c:pt>
                <c:pt idx="16095">
                  <c:v>59</c:v>
                </c:pt>
                <c:pt idx="16096">
                  <c:v>59</c:v>
                </c:pt>
                <c:pt idx="16097">
                  <c:v>59</c:v>
                </c:pt>
                <c:pt idx="16098">
                  <c:v>59</c:v>
                </c:pt>
                <c:pt idx="16099">
                  <c:v>59</c:v>
                </c:pt>
                <c:pt idx="16100">
                  <c:v>59</c:v>
                </c:pt>
                <c:pt idx="16101">
                  <c:v>59</c:v>
                </c:pt>
                <c:pt idx="16102">
                  <c:v>59</c:v>
                </c:pt>
                <c:pt idx="16103">
                  <c:v>63</c:v>
                </c:pt>
                <c:pt idx="16104">
                  <c:v>63</c:v>
                </c:pt>
                <c:pt idx="16105">
                  <c:v>63</c:v>
                </c:pt>
                <c:pt idx="16106">
                  <c:v>63</c:v>
                </c:pt>
                <c:pt idx="16107">
                  <c:v>63</c:v>
                </c:pt>
                <c:pt idx="16108">
                  <c:v>63</c:v>
                </c:pt>
                <c:pt idx="16109">
                  <c:v>63</c:v>
                </c:pt>
                <c:pt idx="16110">
                  <c:v>63</c:v>
                </c:pt>
                <c:pt idx="16111">
                  <c:v>63</c:v>
                </c:pt>
                <c:pt idx="16112">
                  <c:v>63</c:v>
                </c:pt>
                <c:pt idx="16113">
                  <c:v>67</c:v>
                </c:pt>
                <c:pt idx="16114">
                  <c:v>67</c:v>
                </c:pt>
                <c:pt idx="16115">
                  <c:v>67</c:v>
                </c:pt>
                <c:pt idx="16116">
                  <c:v>67</c:v>
                </c:pt>
                <c:pt idx="16117">
                  <c:v>67</c:v>
                </c:pt>
                <c:pt idx="16118">
                  <c:v>67</c:v>
                </c:pt>
                <c:pt idx="16119">
                  <c:v>67</c:v>
                </c:pt>
                <c:pt idx="16120">
                  <c:v>67</c:v>
                </c:pt>
                <c:pt idx="16121">
                  <c:v>67</c:v>
                </c:pt>
                <c:pt idx="16122">
                  <c:v>67</c:v>
                </c:pt>
                <c:pt idx="16123">
                  <c:v>70</c:v>
                </c:pt>
                <c:pt idx="16124">
                  <c:v>70</c:v>
                </c:pt>
                <c:pt idx="16125">
                  <c:v>70</c:v>
                </c:pt>
                <c:pt idx="16126">
                  <c:v>70</c:v>
                </c:pt>
                <c:pt idx="16127">
                  <c:v>70</c:v>
                </c:pt>
                <c:pt idx="16128">
                  <c:v>70</c:v>
                </c:pt>
                <c:pt idx="16129">
                  <c:v>70</c:v>
                </c:pt>
                <c:pt idx="16130">
                  <c:v>70</c:v>
                </c:pt>
                <c:pt idx="16131">
                  <c:v>70</c:v>
                </c:pt>
                <c:pt idx="16132">
                  <c:v>70</c:v>
                </c:pt>
                <c:pt idx="16133">
                  <c:v>74</c:v>
                </c:pt>
                <c:pt idx="16134">
                  <c:v>74</c:v>
                </c:pt>
                <c:pt idx="16135">
                  <c:v>74</c:v>
                </c:pt>
                <c:pt idx="16136">
                  <c:v>74</c:v>
                </c:pt>
                <c:pt idx="16137">
                  <c:v>74</c:v>
                </c:pt>
                <c:pt idx="16138">
                  <c:v>74</c:v>
                </c:pt>
                <c:pt idx="16139">
                  <c:v>74</c:v>
                </c:pt>
                <c:pt idx="16140">
                  <c:v>74</c:v>
                </c:pt>
                <c:pt idx="16141">
                  <c:v>74</c:v>
                </c:pt>
                <c:pt idx="16142">
                  <c:v>74</c:v>
                </c:pt>
                <c:pt idx="16143">
                  <c:v>78</c:v>
                </c:pt>
                <c:pt idx="16144">
                  <c:v>78</c:v>
                </c:pt>
                <c:pt idx="16145">
                  <c:v>78</c:v>
                </c:pt>
                <c:pt idx="16146">
                  <c:v>78</c:v>
                </c:pt>
                <c:pt idx="16147">
                  <c:v>78</c:v>
                </c:pt>
                <c:pt idx="16148">
                  <c:v>78</c:v>
                </c:pt>
                <c:pt idx="16149">
                  <c:v>78</c:v>
                </c:pt>
                <c:pt idx="16150">
                  <c:v>78</c:v>
                </c:pt>
                <c:pt idx="16151">
                  <c:v>78</c:v>
                </c:pt>
                <c:pt idx="16152">
                  <c:v>78</c:v>
                </c:pt>
                <c:pt idx="16153">
                  <c:v>81</c:v>
                </c:pt>
                <c:pt idx="16154">
                  <c:v>81</c:v>
                </c:pt>
                <c:pt idx="16155">
                  <c:v>81</c:v>
                </c:pt>
                <c:pt idx="16156">
                  <c:v>81</c:v>
                </c:pt>
                <c:pt idx="16157">
                  <c:v>81</c:v>
                </c:pt>
                <c:pt idx="16158">
                  <c:v>81</c:v>
                </c:pt>
                <c:pt idx="16159">
                  <c:v>81</c:v>
                </c:pt>
                <c:pt idx="16160">
                  <c:v>81</c:v>
                </c:pt>
                <c:pt idx="16161">
                  <c:v>81</c:v>
                </c:pt>
                <c:pt idx="16162">
                  <c:v>81</c:v>
                </c:pt>
                <c:pt idx="16163">
                  <c:v>85</c:v>
                </c:pt>
                <c:pt idx="16164">
                  <c:v>85</c:v>
                </c:pt>
                <c:pt idx="16165">
                  <c:v>85</c:v>
                </c:pt>
                <c:pt idx="16166">
                  <c:v>85</c:v>
                </c:pt>
                <c:pt idx="16167">
                  <c:v>85</c:v>
                </c:pt>
                <c:pt idx="16168">
                  <c:v>85</c:v>
                </c:pt>
                <c:pt idx="16169">
                  <c:v>85</c:v>
                </c:pt>
                <c:pt idx="16170">
                  <c:v>85</c:v>
                </c:pt>
                <c:pt idx="16171">
                  <c:v>85</c:v>
                </c:pt>
                <c:pt idx="16172">
                  <c:v>85</c:v>
                </c:pt>
                <c:pt idx="16173">
                  <c:v>89</c:v>
                </c:pt>
                <c:pt idx="16174">
                  <c:v>89</c:v>
                </c:pt>
                <c:pt idx="16175">
                  <c:v>89</c:v>
                </c:pt>
                <c:pt idx="16176">
                  <c:v>89</c:v>
                </c:pt>
                <c:pt idx="16177">
                  <c:v>89</c:v>
                </c:pt>
                <c:pt idx="16178">
                  <c:v>89</c:v>
                </c:pt>
                <c:pt idx="16179">
                  <c:v>89</c:v>
                </c:pt>
                <c:pt idx="16180">
                  <c:v>89</c:v>
                </c:pt>
                <c:pt idx="16181">
                  <c:v>89</c:v>
                </c:pt>
                <c:pt idx="16182">
                  <c:v>89</c:v>
                </c:pt>
                <c:pt idx="16183">
                  <c:v>92</c:v>
                </c:pt>
                <c:pt idx="16184">
                  <c:v>92</c:v>
                </c:pt>
                <c:pt idx="16185">
                  <c:v>92</c:v>
                </c:pt>
                <c:pt idx="16186">
                  <c:v>92</c:v>
                </c:pt>
                <c:pt idx="16187">
                  <c:v>92</c:v>
                </c:pt>
                <c:pt idx="16188">
                  <c:v>92</c:v>
                </c:pt>
                <c:pt idx="16189">
                  <c:v>92</c:v>
                </c:pt>
                <c:pt idx="16190">
                  <c:v>92</c:v>
                </c:pt>
                <c:pt idx="16191">
                  <c:v>92</c:v>
                </c:pt>
                <c:pt idx="16192">
                  <c:v>92</c:v>
                </c:pt>
                <c:pt idx="16193">
                  <c:v>96</c:v>
                </c:pt>
                <c:pt idx="16194">
                  <c:v>96</c:v>
                </c:pt>
                <c:pt idx="16195">
                  <c:v>96</c:v>
                </c:pt>
                <c:pt idx="16196">
                  <c:v>96</c:v>
                </c:pt>
                <c:pt idx="16197">
                  <c:v>96</c:v>
                </c:pt>
                <c:pt idx="16198">
                  <c:v>96</c:v>
                </c:pt>
                <c:pt idx="16199">
                  <c:v>96</c:v>
                </c:pt>
                <c:pt idx="16200">
                  <c:v>96</c:v>
                </c:pt>
                <c:pt idx="16201">
                  <c:v>96</c:v>
                </c:pt>
                <c:pt idx="16202">
                  <c:v>96</c:v>
                </c:pt>
                <c:pt idx="16203">
                  <c:v>96</c:v>
                </c:pt>
                <c:pt idx="16204">
                  <c:v>96</c:v>
                </c:pt>
                <c:pt idx="16205">
                  <c:v>96</c:v>
                </c:pt>
                <c:pt idx="16206">
                  <c:v>96</c:v>
                </c:pt>
                <c:pt idx="16207">
                  <c:v>96</c:v>
                </c:pt>
                <c:pt idx="16208">
                  <c:v>96</c:v>
                </c:pt>
                <c:pt idx="16209">
                  <c:v>96</c:v>
                </c:pt>
                <c:pt idx="16210">
                  <c:v>96</c:v>
                </c:pt>
                <c:pt idx="16211">
                  <c:v>96</c:v>
                </c:pt>
                <c:pt idx="16212">
                  <c:v>96</c:v>
                </c:pt>
                <c:pt idx="16213">
                  <c:v>94</c:v>
                </c:pt>
                <c:pt idx="16214">
                  <c:v>94</c:v>
                </c:pt>
                <c:pt idx="16215">
                  <c:v>94</c:v>
                </c:pt>
                <c:pt idx="16216">
                  <c:v>94</c:v>
                </c:pt>
                <c:pt idx="16217">
                  <c:v>94</c:v>
                </c:pt>
                <c:pt idx="16218">
                  <c:v>94</c:v>
                </c:pt>
                <c:pt idx="16219">
                  <c:v>94</c:v>
                </c:pt>
                <c:pt idx="16220">
                  <c:v>94</c:v>
                </c:pt>
                <c:pt idx="16221">
                  <c:v>94</c:v>
                </c:pt>
                <c:pt idx="16222">
                  <c:v>94</c:v>
                </c:pt>
                <c:pt idx="16223">
                  <c:v>93</c:v>
                </c:pt>
                <c:pt idx="16224">
                  <c:v>93</c:v>
                </c:pt>
                <c:pt idx="16225">
                  <c:v>93</c:v>
                </c:pt>
                <c:pt idx="16226">
                  <c:v>93</c:v>
                </c:pt>
                <c:pt idx="16227">
                  <c:v>93</c:v>
                </c:pt>
                <c:pt idx="16228">
                  <c:v>93</c:v>
                </c:pt>
                <c:pt idx="16229">
                  <c:v>93</c:v>
                </c:pt>
                <c:pt idx="16230">
                  <c:v>93</c:v>
                </c:pt>
                <c:pt idx="16231">
                  <c:v>93</c:v>
                </c:pt>
                <c:pt idx="16232">
                  <c:v>93</c:v>
                </c:pt>
                <c:pt idx="16233">
                  <c:v>92</c:v>
                </c:pt>
                <c:pt idx="16234">
                  <c:v>92</c:v>
                </c:pt>
                <c:pt idx="16235">
                  <c:v>92</c:v>
                </c:pt>
                <c:pt idx="16236">
                  <c:v>92</c:v>
                </c:pt>
                <c:pt idx="16237">
                  <c:v>92</c:v>
                </c:pt>
                <c:pt idx="16238">
                  <c:v>92</c:v>
                </c:pt>
                <c:pt idx="16239">
                  <c:v>92</c:v>
                </c:pt>
                <c:pt idx="16240">
                  <c:v>92</c:v>
                </c:pt>
                <c:pt idx="16241">
                  <c:v>92</c:v>
                </c:pt>
                <c:pt idx="16242">
                  <c:v>92</c:v>
                </c:pt>
                <c:pt idx="16243">
                  <c:v>91</c:v>
                </c:pt>
                <c:pt idx="16244">
                  <c:v>91</c:v>
                </c:pt>
                <c:pt idx="16245">
                  <c:v>91</c:v>
                </c:pt>
                <c:pt idx="16246">
                  <c:v>91</c:v>
                </c:pt>
                <c:pt idx="16247">
                  <c:v>91</c:v>
                </c:pt>
                <c:pt idx="16248">
                  <c:v>91</c:v>
                </c:pt>
                <c:pt idx="16249">
                  <c:v>91</c:v>
                </c:pt>
                <c:pt idx="16250">
                  <c:v>91</c:v>
                </c:pt>
                <c:pt idx="16251">
                  <c:v>91</c:v>
                </c:pt>
                <c:pt idx="16252">
                  <c:v>91</c:v>
                </c:pt>
                <c:pt idx="16253">
                  <c:v>90</c:v>
                </c:pt>
                <c:pt idx="16254">
                  <c:v>90</c:v>
                </c:pt>
                <c:pt idx="16255">
                  <c:v>90</c:v>
                </c:pt>
                <c:pt idx="16256">
                  <c:v>90</c:v>
                </c:pt>
                <c:pt idx="16257">
                  <c:v>90</c:v>
                </c:pt>
                <c:pt idx="16258">
                  <c:v>90</c:v>
                </c:pt>
                <c:pt idx="16259">
                  <c:v>90</c:v>
                </c:pt>
                <c:pt idx="16260">
                  <c:v>90</c:v>
                </c:pt>
                <c:pt idx="16261">
                  <c:v>90</c:v>
                </c:pt>
                <c:pt idx="16262">
                  <c:v>90</c:v>
                </c:pt>
                <c:pt idx="16263">
                  <c:v>90</c:v>
                </c:pt>
                <c:pt idx="16264">
                  <c:v>90</c:v>
                </c:pt>
                <c:pt idx="16265">
                  <c:v>90</c:v>
                </c:pt>
                <c:pt idx="16266">
                  <c:v>90</c:v>
                </c:pt>
                <c:pt idx="16267">
                  <c:v>90</c:v>
                </c:pt>
                <c:pt idx="16268">
                  <c:v>90</c:v>
                </c:pt>
                <c:pt idx="16269">
                  <c:v>90</c:v>
                </c:pt>
                <c:pt idx="16270">
                  <c:v>90</c:v>
                </c:pt>
                <c:pt idx="16271">
                  <c:v>90</c:v>
                </c:pt>
                <c:pt idx="16272">
                  <c:v>90</c:v>
                </c:pt>
                <c:pt idx="16273">
                  <c:v>91</c:v>
                </c:pt>
                <c:pt idx="16274">
                  <c:v>91</c:v>
                </c:pt>
                <c:pt idx="16275">
                  <c:v>91</c:v>
                </c:pt>
                <c:pt idx="16276">
                  <c:v>91</c:v>
                </c:pt>
                <c:pt idx="16277">
                  <c:v>91</c:v>
                </c:pt>
                <c:pt idx="16278">
                  <c:v>91</c:v>
                </c:pt>
                <c:pt idx="16279">
                  <c:v>91</c:v>
                </c:pt>
                <c:pt idx="16280">
                  <c:v>91</c:v>
                </c:pt>
                <c:pt idx="16281">
                  <c:v>91</c:v>
                </c:pt>
                <c:pt idx="16282">
                  <c:v>91</c:v>
                </c:pt>
                <c:pt idx="16283">
                  <c:v>92</c:v>
                </c:pt>
                <c:pt idx="16284">
                  <c:v>92</c:v>
                </c:pt>
                <c:pt idx="16285">
                  <c:v>92</c:v>
                </c:pt>
                <c:pt idx="16286">
                  <c:v>92</c:v>
                </c:pt>
                <c:pt idx="16287">
                  <c:v>92</c:v>
                </c:pt>
                <c:pt idx="16288">
                  <c:v>92</c:v>
                </c:pt>
                <c:pt idx="16289">
                  <c:v>92</c:v>
                </c:pt>
                <c:pt idx="16290">
                  <c:v>92</c:v>
                </c:pt>
                <c:pt idx="16291">
                  <c:v>92</c:v>
                </c:pt>
                <c:pt idx="16292">
                  <c:v>92</c:v>
                </c:pt>
                <c:pt idx="16293">
                  <c:v>92</c:v>
                </c:pt>
                <c:pt idx="16294">
                  <c:v>92</c:v>
                </c:pt>
                <c:pt idx="16295">
                  <c:v>92</c:v>
                </c:pt>
                <c:pt idx="16296">
                  <c:v>92</c:v>
                </c:pt>
                <c:pt idx="16297">
                  <c:v>92</c:v>
                </c:pt>
                <c:pt idx="16298">
                  <c:v>92</c:v>
                </c:pt>
                <c:pt idx="16299">
                  <c:v>92</c:v>
                </c:pt>
                <c:pt idx="16300">
                  <c:v>92</c:v>
                </c:pt>
                <c:pt idx="16301">
                  <c:v>92</c:v>
                </c:pt>
                <c:pt idx="16302">
                  <c:v>92</c:v>
                </c:pt>
                <c:pt idx="16303">
                  <c:v>93</c:v>
                </c:pt>
                <c:pt idx="16304">
                  <c:v>93</c:v>
                </c:pt>
                <c:pt idx="16305">
                  <c:v>93</c:v>
                </c:pt>
                <c:pt idx="16306">
                  <c:v>93</c:v>
                </c:pt>
                <c:pt idx="16307">
                  <c:v>93</c:v>
                </c:pt>
                <c:pt idx="16308">
                  <c:v>93</c:v>
                </c:pt>
                <c:pt idx="16309">
                  <c:v>93</c:v>
                </c:pt>
                <c:pt idx="16310">
                  <c:v>93</c:v>
                </c:pt>
                <c:pt idx="16311">
                  <c:v>93</c:v>
                </c:pt>
                <c:pt idx="16312">
                  <c:v>93</c:v>
                </c:pt>
                <c:pt idx="16313">
                  <c:v>94</c:v>
                </c:pt>
                <c:pt idx="16314">
                  <c:v>94</c:v>
                </c:pt>
                <c:pt idx="16315">
                  <c:v>94</c:v>
                </c:pt>
                <c:pt idx="16316">
                  <c:v>94</c:v>
                </c:pt>
                <c:pt idx="16317">
                  <c:v>94</c:v>
                </c:pt>
                <c:pt idx="16318">
                  <c:v>94</c:v>
                </c:pt>
                <c:pt idx="16319">
                  <c:v>94</c:v>
                </c:pt>
                <c:pt idx="16320">
                  <c:v>94</c:v>
                </c:pt>
                <c:pt idx="16321">
                  <c:v>94</c:v>
                </c:pt>
                <c:pt idx="16322">
                  <c:v>94</c:v>
                </c:pt>
                <c:pt idx="16323">
                  <c:v>95</c:v>
                </c:pt>
                <c:pt idx="16324">
                  <c:v>95</c:v>
                </c:pt>
                <c:pt idx="16325">
                  <c:v>95</c:v>
                </c:pt>
                <c:pt idx="16326">
                  <c:v>95</c:v>
                </c:pt>
                <c:pt idx="16327">
                  <c:v>95</c:v>
                </c:pt>
                <c:pt idx="16328">
                  <c:v>95</c:v>
                </c:pt>
                <c:pt idx="16329">
                  <c:v>95</c:v>
                </c:pt>
                <c:pt idx="16330">
                  <c:v>95</c:v>
                </c:pt>
                <c:pt idx="16331">
                  <c:v>95</c:v>
                </c:pt>
                <c:pt idx="16332">
                  <c:v>95</c:v>
                </c:pt>
                <c:pt idx="16333">
                  <c:v>96</c:v>
                </c:pt>
                <c:pt idx="16334">
                  <c:v>96</c:v>
                </c:pt>
                <c:pt idx="16335">
                  <c:v>96</c:v>
                </c:pt>
                <c:pt idx="16336">
                  <c:v>96</c:v>
                </c:pt>
                <c:pt idx="16337">
                  <c:v>96</c:v>
                </c:pt>
                <c:pt idx="16338">
                  <c:v>96</c:v>
                </c:pt>
                <c:pt idx="16339">
                  <c:v>96</c:v>
                </c:pt>
                <c:pt idx="16340">
                  <c:v>96</c:v>
                </c:pt>
                <c:pt idx="16341">
                  <c:v>96</c:v>
                </c:pt>
                <c:pt idx="16342">
                  <c:v>96</c:v>
                </c:pt>
                <c:pt idx="16343">
                  <c:v>98</c:v>
                </c:pt>
                <c:pt idx="16344">
                  <c:v>98</c:v>
                </c:pt>
                <c:pt idx="16345">
                  <c:v>98</c:v>
                </c:pt>
                <c:pt idx="16346">
                  <c:v>98</c:v>
                </c:pt>
                <c:pt idx="16347">
                  <c:v>98</c:v>
                </c:pt>
                <c:pt idx="16348">
                  <c:v>98</c:v>
                </c:pt>
                <c:pt idx="16349">
                  <c:v>98</c:v>
                </c:pt>
                <c:pt idx="16350">
                  <c:v>98</c:v>
                </c:pt>
                <c:pt idx="16351">
                  <c:v>98</c:v>
                </c:pt>
                <c:pt idx="16352">
                  <c:v>98</c:v>
                </c:pt>
                <c:pt idx="16353">
                  <c:v>101</c:v>
                </c:pt>
                <c:pt idx="16354">
                  <c:v>101</c:v>
                </c:pt>
                <c:pt idx="16355">
                  <c:v>101</c:v>
                </c:pt>
                <c:pt idx="16356">
                  <c:v>101</c:v>
                </c:pt>
                <c:pt idx="16357">
                  <c:v>101</c:v>
                </c:pt>
                <c:pt idx="16358">
                  <c:v>101</c:v>
                </c:pt>
                <c:pt idx="16359">
                  <c:v>101</c:v>
                </c:pt>
                <c:pt idx="16360">
                  <c:v>101</c:v>
                </c:pt>
                <c:pt idx="16361">
                  <c:v>101</c:v>
                </c:pt>
                <c:pt idx="16362">
                  <c:v>101</c:v>
                </c:pt>
                <c:pt idx="16363">
                  <c:v>103</c:v>
                </c:pt>
                <c:pt idx="16364">
                  <c:v>103</c:v>
                </c:pt>
                <c:pt idx="16365">
                  <c:v>103</c:v>
                </c:pt>
                <c:pt idx="16366">
                  <c:v>103</c:v>
                </c:pt>
                <c:pt idx="16367">
                  <c:v>103</c:v>
                </c:pt>
                <c:pt idx="16368">
                  <c:v>103</c:v>
                </c:pt>
                <c:pt idx="16369">
                  <c:v>103</c:v>
                </c:pt>
                <c:pt idx="16370">
                  <c:v>103</c:v>
                </c:pt>
                <c:pt idx="16371">
                  <c:v>103</c:v>
                </c:pt>
                <c:pt idx="16372">
                  <c:v>103</c:v>
                </c:pt>
                <c:pt idx="16373">
                  <c:v>106</c:v>
                </c:pt>
                <c:pt idx="16374">
                  <c:v>106</c:v>
                </c:pt>
                <c:pt idx="16375">
                  <c:v>106</c:v>
                </c:pt>
                <c:pt idx="16376">
                  <c:v>106</c:v>
                </c:pt>
                <c:pt idx="16377">
                  <c:v>106</c:v>
                </c:pt>
                <c:pt idx="16378">
                  <c:v>106</c:v>
                </c:pt>
                <c:pt idx="16379">
                  <c:v>106</c:v>
                </c:pt>
                <c:pt idx="16380">
                  <c:v>106</c:v>
                </c:pt>
                <c:pt idx="16381">
                  <c:v>106</c:v>
                </c:pt>
                <c:pt idx="16382">
                  <c:v>106</c:v>
                </c:pt>
                <c:pt idx="16383">
                  <c:v>109</c:v>
                </c:pt>
                <c:pt idx="16384">
                  <c:v>109</c:v>
                </c:pt>
                <c:pt idx="16385">
                  <c:v>109</c:v>
                </c:pt>
                <c:pt idx="16386">
                  <c:v>109</c:v>
                </c:pt>
                <c:pt idx="16387">
                  <c:v>109</c:v>
                </c:pt>
                <c:pt idx="16388">
                  <c:v>109</c:v>
                </c:pt>
                <c:pt idx="16389">
                  <c:v>109</c:v>
                </c:pt>
                <c:pt idx="16390">
                  <c:v>109</c:v>
                </c:pt>
                <c:pt idx="16391">
                  <c:v>109</c:v>
                </c:pt>
                <c:pt idx="16392">
                  <c:v>109</c:v>
                </c:pt>
                <c:pt idx="16393">
                  <c:v>112</c:v>
                </c:pt>
                <c:pt idx="16394">
                  <c:v>112</c:v>
                </c:pt>
                <c:pt idx="16395">
                  <c:v>112</c:v>
                </c:pt>
                <c:pt idx="16396">
                  <c:v>112</c:v>
                </c:pt>
                <c:pt idx="16397">
                  <c:v>112</c:v>
                </c:pt>
                <c:pt idx="16398">
                  <c:v>112</c:v>
                </c:pt>
                <c:pt idx="16399">
                  <c:v>112</c:v>
                </c:pt>
                <c:pt idx="16400">
                  <c:v>112</c:v>
                </c:pt>
                <c:pt idx="16401">
                  <c:v>112</c:v>
                </c:pt>
                <c:pt idx="16402">
                  <c:v>112</c:v>
                </c:pt>
                <c:pt idx="16403">
                  <c:v>115</c:v>
                </c:pt>
                <c:pt idx="16404">
                  <c:v>115</c:v>
                </c:pt>
                <c:pt idx="16405">
                  <c:v>115</c:v>
                </c:pt>
                <c:pt idx="16406">
                  <c:v>115</c:v>
                </c:pt>
                <c:pt idx="16407">
                  <c:v>115</c:v>
                </c:pt>
                <c:pt idx="16408">
                  <c:v>115</c:v>
                </c:pt>
                <c:pt idx="16409">
                  <c:v>115</c:v>
                </c:pt>
                <c:pt idx="16410">
                  <c:v>115</c:v>
                </c:pt>
                <c:pt idx="16411">
                  <c:v>115</c:v>
                </c:pt>
                <c:pt idx="16412">
                  <c:v>115</c:v>
                </c:pt>
                <c:pt idx="16413">
                  <c:v>118</c:v>
                </c:pt>
                <c:pt idx="16414">
                  <c:v>118</c:v>
                </c:pt>
                <c:pt idx="16415">
                  <c:v>118</c:v>
                </c:pt>
                <c:pt idx="16416">
                  <c:v>118</c:v>
                </c:pt>
                <c:pt idx="16417">
                  <c:v>118</c:v>
                </c:pt>
                <c:pt idx="16418">
                  <c:v>118</c:v>
                </c:pt>
                <c:pt idx="16419">
                  <c:v>118</c:v>
                </c:pt>
                <c:pt idx="16420">
                  <c:v>118</c:v>
                </c:pt>
                <c:pt idx="16421">
                  <c:v>118</c:v>
                </c:pt>
                <c:pt idx="16422">
                  <c:v>118</c:v>
                </c:pt>
                <c:pt idx="16423">
                  <c:v>117</c:v>
                </c:pt>
                <c:pt idx="16424">
                  <c:v>117</c:v>
                </c:pt>
                <c:pt idx="16425">
                  <c:v>117</c:v>
                </c:pt>
                <c:pt idx="16426">
                  <c:v>117</c:v>
                </c:pt>
                <c:pt idx="16427">
                  <c:v>117</c:v>
                </c:pt>
                <c:pt idx="16428">
                  <c:v>117</c:v>
                </c:pt>
                <c:pt idx="16429">
                  <c:v>117</c:v>
                </c:pt>
                <c:pt idx="16430">
                  <c:v>117</c:v>
                </c:pt>
                <c:pt idx="16431">
                  <c:v>117</c:v>
                </c:pt>
                <c:pt idx="16432">
                  <c:v>117</c:v>
                </c:pt>
                <c:pt idx="16433">
                  <c:v>120</c:v>
                </c:pt>
                <c:pt idx="16434">
                  <c:v>120</c:v>
                </c:pt>
                <c:pt idx="16435">
                  <c:v>120</c:v>
                </c:pt>
                <c:pt idx="16436">
                  <c:v>120</c:v>
                </c:pt>
                <c:pt idx="16437">
                  <c:v>120</c:v>
                </c:pt>
                <c:pt idx="16438">
                  <c:v>120</c:v>
                </c:pt>
                <c:pt idx="16439">
                  <c:v>120</c:v>
                </c:pt>
                <c:pt idx="16440">
                  <c:v>120</c:v>
                </c:pt>
                <c:pt idx="16441">
                  <c:v>120</c:v>
                </c:pt>
                <c:pt idx="16442">
                  <c:v>120</c:v>
                </c:pt>
                <c:pt idx="16443">
                  <c:v>124</c:v>
                </c:pt>
                <c:pt idx="16444">
                  <c:v>124</c:v>
                </c:pt>
                <c:pt idx="16445">
                  <c:v>124</c:v>
                </c:pt>
                <c:pt idx="16446">
                  <c:v>124</c:v>
                </c:pt>
                <c:pt idx="16447">
                  <c:v>124</c:v>
                </c:pt>
                <c:pt idx="16448">
                  <c:v>124</c:v>
                </c:pt>
                <c:pt idx="16449">
                  <c:v>124</c:v>
                </c:pt>
                <c:pt idx="16450">
                  <c:v>124</c:v>
                </c:pt>
                <c:pt idx="16451">
                  <c:v>124</c:v>
                </c:pt>
                <c:pt idx="16452">
                  <c:v>124</c:v>
                </c:pt>
                <c:pt idx="16453">
                  <c:v>127</c:v>
                </c:pt>
                <c:pt idx="16454">
                  <c:v>127</c:v>
                </c:pt>
                <c:pt idx="16455">
                  <c:v>127</c:v>
                </c:pt>
                <c:pt idx="16456">
                  <c:v>127</c:v>
                </c:pt>
                <c:pt idx="16457">
                  <c:v>127</c:v>
                </c:pt>
                <c:pt idx="16458">
                  <c:v>127</c:v>
                </c:pt>
                <c:pt idx="16459">
                  <c:v>127</c:v>
                </c:pt>
                <c:pt idx="16460">
                  <c:v>127</c:v>
                </c:pt>
                <c:pt idx="16461">
                  <c:v>127</c:v>
                </c:pt>
                <c:pt idx="16462">
                  <c:v>127</c:v>
                </c:pt>
                <c:pt idx="16463">
                  <c:v>130</c:v>
                </c:pt>
                <c:pt idx="16464">
                  <c:v>130</c:v>
                </c:pt>
                <c:pt idx="16465">
                  <c:v>130</c:v>
                </c:pt>
                <c:pt idx="16466">
                  <c:v>130</c:v>
                </c:pt>
                <c:pt idx="16467">
                  <c:v>130</c:v>
                </c:pt>
                <c:pt idx="16468">
                  <c:v>130</c:v>
                </c:pt>
                <c:pt idx="16469">
                  <c:v>130</c:v>
                </c:pt>
                <c:pt idx="16470">
                  <c:v>130</c:v>
                </c:pt>
                <c:pt idx="16471">
                  <c:v>130</c:v>
                </c:pt>
                <c:pt idx="16472">
                  <c:v>130</c:v>
                </c:pt>
                <c:pt idx="16473">
                  <c:v>129</c:v>
                </c:pt>
                <c:pt idx="16474">
                  <c:v>129</c:v>
                </c:pt>
                <c:pt idx="16475">
                  <c:v>129</c:v>
                </c:pt>
                <c:pt idx="16476">
                  <c:v>129</c:v>
                </c:pt>
                <c:pt idx="16477">
                  <c:v>129</c:v>
                </c:pt>
                <c:pt idx="16478">
                  <c:v>129</c:v>
                </c:pt>
                <c:pt idx="16479">
                  <c:v>129</c:v>
                </c:pt>
                <c:pt idx="16480">
                  <c:v>129</c:v>
                </c:pt>
                <c:pt idx="16481">
                  <c:v>129</c:v>
                </c:pt>
                <c:pt idx="16482">
                  <c:v>129</c:v>
                </c:pt>
                <c:pt idx="16483">
                  <c:v>129</c:v>
                </c:pt>
                <c:pt idx="16484">
                  <c:v>129</c:v>
                </c:pt>
                <c:pt idx="16485">
                  <c:v>129</c:v>
                </c:pt>
                <c:pt idx="16486">
                  <c:v>129</c:v>
                </c:pt>
                <c:pt idx="16487">
                  <c:v>129</c:v>
                </c:pt>
                <c:pt idx="16488">
                  <c:v>129</c:v>
                </c:pt>
                <c:pt idx="16489">
                  <c:v>129</c:v>
                </c:pt>
                <c:pt idx="16490">
                  <c:v>129</c:v>
                </c:pt>
                <c:pt idx="16491">
                  <c:v>129</c:v>
                </c:pt>
                <c:pt idx="16492">
                  <c:v>129</c:v>
                </c:pt>
                <c:pt idx="16493">
                  <c:v>129</c:v>
                </c:pt>
                <c:pt idx="16494">
                  <c:v>129</c:v>
                </c:pt>
                <c:pt idx="16495">
                  <c:v>129</c:v>
                </c:pt>
                <c:pt idx="16496">
                  <c:v>129</c:v>
                </c:pt>
                <c:pt idx="16497">
                  <c:v>129</c:v>
                </c:pt>
                <c:pt idx="16498">
                  <c:v>129</c:v>
                </c:pt>
                <c:pt idx="16499">
                  <c:v>129</c:v>
                </c:pt>
                <c:pt idx="16500">
                  <c:v>129</c:v>
                </c:pt>
                <c:pt idx="16501">
                  <c:v>129</c:v>
                </c:pt>
                <c:pt idx="16502">
                  <c:v>129</c:v>
                </c:pt>
                <c:pt idx="16503">
                  <c:v>129</c:v>
                </c:pt>
                <c:pt idx="16504">
                  <c:v>129</c:v>
                </c:pt>
                <c:pt idx="16505">
                  <c:v>129</c:v>
                </c:pt>
                <c:pt idx="16506">
                  <c:v>129</c:v>
                </c:pt>
                <c:pt idx="16507">
                  <c:v>129</c:v>
                </c:pt>
                <c:pt idx="16508">
                  <c:v>129</c:v>
                </c:pt>
                <c:pt idx="16509">
                  <c:v>129</c:v>
                </c:pt>
                <c:pt idx="16510">
                  <c:v>129</c:v>
                </c:pt>
                <c:pt idx="16511">
                  <c:v>129</c:v>
                </c:pt>
                <c:pt idx="16512">
                  <c:v>129</c:v>
                </c:pt>
                <c:pt idx="16513">
                  <c:v>129</c:v>
                </c:pt>
                <c:pt idx="16514">
                  <c:v>129</c:v>
                </c:pt>
                <c:pt idx="16515">
                  <c:v>129</c:v>
                </c:pt>
                <c:pt idx="16516">
                  <c:v>129</c:v>
                </c:pt>
                <c:pt idx="16517">
                  <c:v>129</c:v>
                </c:pt>
                <c:pt idx="16518">
                  <c:v>129</c:v>
                </c:pt>
                <c:pt idx="16519">
                  <c:v>129</c:v>
                </c:pt>
                <c:pt idx="16520">
                  <c:v>129</c:v>
                </c:pt>
                <c:pt idx="16521">
                  <c:v>129</c:v>
                </c:pt>
                <c:pt idx="16522">
                  <c:v>129</c:v>
                </c:pt>
                <c:pt idx="16523">
                  <c:v>129</c:v>
                </c:pt>
                <c:pt idx="16524">
                  <c:v>129</c:v>
                </c:pt>
                <c:pt idx="16525">
                  <c:v>129</c:v>
                </c:pt>
                <c:pt idx="16526">
                  <c:v>129</c:v>
                </c:pt>
                <c:pt idx="16527">
                  <c:v>129</c:v>
                </c:pt>
                <c:pt idx="16528">
                  <c:v>129</c:v>
                </c:pt>
                <c:pt idx="16529">
                  <c:v>129</c:v>
                </c:pt>
                <c:pt idx="16530">
                  <c:v>129</c:v>
                </c:pt>
                <c:pt idx="16531">
                  <c:v>129</c:v>
                </c:pt>
                <c:pt idx="16532">
                  <c:v>129</c:v>
                </c:pt>
                <c:pt idx="16533">
                  <c:v>129</c:v>
                </c:pt>
                <c:pt idx="16534">
                  <c:v>129</c:v>
                </c:pt>
                <c:pt idx="16535">
                  <c:v>129</c:v>
                </c:pt>
                <c:pt idx="16536">
                  <c:v>129</c:v>
                </c:pt>
                <c:pt idx="16537">
                  <c:v>129</c:v>
                </c:pt>
                <c:pt idx="16538">
                  <c:v>129</c:v>
                </c:pt>
                <c:pt idx="16539">
                  <c:v>129</c:v>
                </c:pt>
                <c:pt idx="16540">
                  <c:v>129</c:v>
                </c:pt>
                <c:pt idx="16541">
                  <c:v>129</c:v>
                </c:pt>
                <c:pt idx="16542">
                  <c:v>129</c:v>
                </c:pt>
                <c:pt idx="16543">
                  <c:v>129</c:v>
                </c:pt>
                <c:pt idx="16544">
                  <c:v>129</c:v>
                </c:pt>
                <c:pt idx="16545">
                  <c:v>129</c:v>
                </c:pt>
                <c:pt idx="16546">
                  <c:v>129</c:v>
                </c:pt>
                <c:pt idx="16547">
                  <c:v>129</c:v>
                </c:pt>
                <c:pt idx="16548">
                  <c:v>129</c:v>
                </c:pt>
                <c:pt idx="16549">
                  <c:v>129</c:v>
                </c:pt>
                <c:pt idx="16550">
                  <c:v>129</c:v>
                </c:pt>
                <c:pt idx="16551">
                  <c:v>129</c:v>
                </c:pt>
                <c:pt idx="16552">
                  <c:v>129</c:v>
                </c:pt>
                <c:pt idx="16553">
                  <c:v>129</c:v>
                </c:pt>
                <c:pt idx="16554">
                  <c:v>129</c:v>
                </c:pt>
                <c:pt idx="16555">
                  <c:v>129</c:v>
                </c:pt>
                <c:pt idx="16556">
                  <c:v>129</c:v>
                </c:pt>
                <c:pt idx="16557">
                  <c:v>129</c:v>
                </c:pt>
                <c:pt idx="16558">
                  <c:v>129</c:v>
                </c:pt>
                <c:pt idx="16559">
                  <c:v>129</c:v>
                </c:pt>
                <c:pt idx="16560">
                  <c:v>129</c:v>
                </c:pt>
                <c:pt idx="16561">
                  <c:v>129</c:v>
                </c:pt>
                <c:pt idx="16562">
                  <c:v>129</c:v>
                </c:pt>
                <c:pt idx="16563">
                  <c:v>129</c:v>
                </c:pt>
                <c:pt idx="16564">
                  <c:v>129</c:v>
                </c:pt>
                <c:pt idx="16565">
                  <c:v>129</c:v>
                </c:pt>
                <c:pt idx="16566">
                  <c:v>129</c:v>
                </c:pt>
                <c:pt idx="16567">
                  <c:v>129</c:v>
                </c:pt>
                <c:pt idx="16568">
                  <c:v>129</c:v>
                </c:pt>
                <c:pt idx="16569">
                  <c:v>129</c:v>
                </c:pt>
                <c:pt idx="16570">
                  <c:v>129</c:v>
                </c:pt>
                <c:pt idx="16571">
                  <c:v>129</c:v>
                </c:pt>
                <c:pt idx="16572">
                  <c:v>129</c:v>
                </c:pt>
                <c:pt idx="16573">
                  <c:v>129</c:v>
                </c:pt>
                <c:pt idx="16574">
                  <c:v>129</c:v>
                </c:pt>
                <c:pt idx="16575">
                  <c:v>129</c:v>
                </c:pt>
                <c:pt idx="16576">
                  <c:v>129</c:v>
                </c:pt>
                <c:pt idx="16577">
                  <c:v>129</c:v>
                </c:pt>
                <c:pt idx="16578">
                  <c:v>129</c:v>
                </c:pt>
                <c:pt idx="16579">
                  <c:v>129</c:v>
                </c:pt>
                <c:pt idx="16580">
                  <c:v>129</c:v>
                </c:pt>
                <c:pt idx="16581">
                  <c:v>129</c:v>
                </c:pt>
                <c:pt idx="16582">
                  <c:v>129</c:v>
                </c:pt>
                <c:pt idx="16583">
                  <c:v>129</c:v>
                </c:pt>
                <c:pt idx="16584">
                  <c:v>129</c:v>
                </c:pt>
                <c:pt idx="16585">
                  <c:v>129</c:v>
                </c:pt>
                <c:pt idx="16586">
                  <c:v>129</c:v>
                </c:pt>
                <c:pt idx="16587">
                  <c:v>129</c:v>
                </c:pt>
                <c:pt idx="16588">
                  <c:v>129</c:v>
                </c:pt>
                <c:pt idx="16589">
                  <c:v>129</c:v>
                </c:pt>
                <c:pt idx="16590">
                  <c:v>129</c:v>
                </c:pt>
                <c:pt idx="16591">
                  <c:v>129</c:v>
                </c:pt>
                <c:pt idx="16592">
                  <c:v>129</c:v>
                </c:pt>
                <c:pt idx="16593">
                  <c:v>129</c:v>
                </c:pt>
                <c:pt idx="16594">
                  <c:v>129</c:v>
                </c:pt>
                <c:pt idx="16595">
                  <c:v>129</c:v>
                </c:pt>
                <c:pt idx="16596">
                  <c:v>129</c:v>
                </c:pt>
                <c:pt idx="16597">
                  <c:v>129</c:v>
                </c:pt>
                <c:pt idx="16598">
                  <c:v>129</c:v>
                </c:pt>
                <c:pt idx="16599">
                  <c:v>129</c:v>
                </c:pt>
                <c:pt idx="16600">
                  <c:v>129</c:v>
                </c:pt>
                <c:pt idx="16601">
                  <c:v>129</c:v>
                </c:pt>
                <c:pt idx="16602">
                  <c:v>129</c:v>
                </c:pt>
                <c:pt idx="16603">
                  <c:v>129</c:v>
                </c:pt>
                <c:pt idx="16604">
                  <c:v>129</c:v>
                </c:pt>
                <c:pt idx="16605">
                  <c:v>129</c:v>
                </c:pt>
                <c:pt idx="16606">
                  <c:v>129</c:v>
                </c:pt>
                <c:pt idx="16607">
                  <c:v>129</c:v>
                </c:pt>
                <c:pt idx="16608">
                  <c:v>129</c:v>
                </c:pt>
                <c:pt idx="16609">
                  <c:v>129</c:v>
                </c:pt>
                <c:pt idx="16610">
                  <c:v>129</c:v>
                </c:pt>
                <c:pt idx="16611">
                  <c:v>129</c:v>
                </c:pt>
                <c:pt idx="16612">
                  <c:v>129</c:v>
                </c:pt>
                <c:pt idx="16613">
                  <c:v>129</c:v>
                </c:pt>
                <c:pt idx="16614">
                  <c:v>129</c:v>
                </c:pt>
                <c:pt idx="16615">
                  <c:v>129</c:v>
                </c:pt>
                <c:pt idx="16616">
                  <c:v>129</c:v>
                </c:pt>
                <c:pt idx="16617">
                  <c:v>129</c:v>
                </c:pt>
                <c:pt idx="16618">
                  <c:v>129</c:v>
                </c:pt>
                <c:pt idx="16619">
                  <c:v>129</c:v>
                </c:pt>
                <c:pt idx="16620">
                  <c:v>129</c:v>
                </c:pt>
                <c:pt idx="16621">
                  <c:v>129</c:v>
                </c:pt>
                <c:pt idx="16622">
                  <c:v>129</c:v>
                </c:pt>
                <c:pt idx="16623">
                  <c:v>130</c:v>
                </c:pt>
                <c:pt idx="16624">
                  <c:v>130</c:v>
                </c:pt>
                <c:pt idx="16625">
                  <c:v>130</c:v>
                </c:pt>
                <c:pt idx="16626">
                  <c:v>130</c:v>
                </c:pt>
                <c:pt idx="16627">
                  <c:v>130</c:v>
                </c:pt>
                <c:pt idx="16628">
                  <c:v>130</c:v>
                </c:pt>
                <c:pt idx="16629">
                  <c:v>130</c:v>
                </c:pt>
                <c:pt idx="16630">
                  <c:v>130</c:v>
                </c:pt>
                <c:pt idx="16631">
                  <c:v>130</c:v>
                </c:pt>
                <c:pt idx="16632">
                  <c:v>130</c:v>
                </c:pt>
                <c:pt idx="16633">
                  <c:v>130</c:v>
                </c:pt>
                <c:pt idx="16634">
                  <c:v>130</c:v>
                </c:pt>
                <c:pt idx="16635">
                  <c:v>130</c:v>
                </c:pt>
                <c:pt idx="16636">
                  <c:v>130</c:v>
                </c:pt>
                <c:pt idx="16637">
                  <c:v>130</c:v>
                </c:pt>
                <c:pt idx="16638">
                  <c:v>130</c:v>
                </c:pt>
                <c:pt idx="16639">
                  <c:v>130</c:v>
                </c:pt>
                <c:pt idx="16640">
                  <c:v>130</c:v>
                </c:pt>
                <c:pt idx="16641">
                  <c:v>130</c:v>
                </c:pt>
                <c:pt idx="16642">
                  <c:v>130</c:v>
                </c:pt>
                <c:pt idx="16643">
                  <c:v>130</c:v>
                </c:pt>
                <c:pt idx="16644">
                  <c:v>130</c:v>
                </c:pt>
                <c:pt idx="16645">
                  <c:v>130</c:v>
                </c:pt>
                <c:pt idx="16646">
                  <c:v>130</c:v>
                </c:pt>
                <c:pt idx="16647">
                  <c:v>130</c:v>
                </c:pt>
                <c:pt idx="16648">
                  <c:v>130</c:v>
                </c:pt>
                <c:pt idx="16649">
                  <c:v>130</c:v>
                </c:pt>
                <c:pt idx="16650">
                  <c:v>130</c:v>
                </c:pt>
                <c:pt idx="16651">
                  <c:v>130</c:v>
                </c:pt>
                <c:pt idx="16652">
                  <c:v>130</c:v>
                </c:pt>
                <c:pt idx="16653">
                  <c:v>130</c:v>
                </c:pt>
                <c:pt idx="16654">
                  <c:v>130</c:v>
                </c:pt>
                <c:pt idx="16655">
                  <c:v>130</c:v>
                </c:pt>
                <c:pt idx="16656">
                  <c:v>130</c:v>
                </c:pt>
                <c:pt idx="16657">
                  <c:v>130</c:v>
                </c:pt>
                <c:pt idx="16658">
                  <c:v>130</c:v>
                </c:pt>
                <c:pt idx="16659">
                  <c:v>130</c:v>
                </c:pt>
                <c:pt idx="16660">
                  <c:v>130</c:v>
                </c:pt>
                <c:pt idx="16661">
                  <c:v>130</c:v>
                </c:pt>
                <c:pt idx="16662">
                  <c:v>130</c:v>
                </c:pt>
                <c:pt idx="16663">
                  <c:v>130</c:v>
                </c:pt>
                <c:pt idx="16664">
                  <c:v>130</c:v>
                </c:pt>
                <c:pt idx="16665">
                  <c:v>130</c:v>
                </c:pt>
                <c:pt idx="16666">
                  <c:v>130</c:v>
                </c:pt>
                <c:pt idx="16667">
                  <c:v>130</c:v>
                </c:pt>
                <c:pt idx="16668">
                  <c:v>130</c:v>
                </c:pt>
                <c:pt idx="16669">
                  <c:v>130</c:v>
                </c:pt>
                <c:pt idx="16670">
                  <c:v>130</c:v>
                </c:pt>
                <c:pt idx="16671">
                  <c:v>130</c:v>
                </c:pt>
                <c:pt idx="16672">
                  <c:v>130</c:v>
                </c:pt>
                <c:pt idx="16673">
                  <c:v>130</c:v>
                </c:pt>
                <c:pt idx="16674">
                  <c:v>130</c:v>
                </c:pt>
                <c:pt idx="16675">
                  <c:v>130</c:v>
                </c:pt>
                <c:pt idx="16676">
                  <c:v>130</c:v>
                </c:pt>
                <c:pt idx="16677">
                  <c:v>130</c:v>
                </c:pt>
                <c:pt idx="16678">
                  <c:v>130</c:v>
                </c:pt>
                <c:pt idx="16679">
                  <c:v>130</c:v>
                </c:pt>
                <c:pt idx="16680">
                  <c:v>130</c:v>
                </c:pt>
                <c:pt idx="16681">
                  <c:v>130</c:v>
                </c:pt>
                <c:pt idx="16682">
                  <c:v>130</c:v>
                </c:pt>
                <c:pt idx="16683">
                  <c:v>130</c:v>
                </c:pt>
                <c:pt idx="16684">
                  <c:v>130</c:v>
                </c:pt>
                <c:pt idx="16685">
                  <c:v>130</c:v>
                </c:pt>
                <c:pt idx="16686">
                  <c:v>130</c:v>
                </c:pt>
                <c:pt idx="16687">
                  <c:v>130</c:v>
                </c:pt>
                <c:pt idx="16688">
                  <c:v>130</c:v>
                </c:pt>
                <c:pt idx="16689">
                  <c:v>130</c:v>
                </c:pt>
                <c:pt idx="16690">
                  <c:v>130</c:v>
                </c:pt>
                <c:pt idx="16691">
                  <c:v>130</c:v>
                </c:pt>
                <c:pt idx="16692">
                  <c:v>130</c:v>
                </c:pt>
                <c:pt idx="16693">
                  <c:v>130</c:v>
                </c:pt>
                <c:pt idx="16694">
                  <c:v>130</c:v>
                </c:pt>
                <c:pt idx="16695">
                  <c:v>130</c:v>
                </c:pt>
                <c:pt idx="16696">
                  <c:v>130</c:v>
                </c:pt>
                <c:pt idx="16697">
                  <c:v>130</c:v>
                </c:pt>
                <c:pt idx="16698">
                  <c:v>130</c:v>
                </c:pt>
                <c:pt idx="16699">
                  <c:v>130</c:v>
                </c:pt>
                <c:pt idx="16700">
                  <c:v>130</c:v>
                </c:pt>
                <c:pt idx="16701">
                  <c:v>130</c:v>
                </c:pt>
                <c:pt idx="16702">
                  <c:v>130</c:v>
                </c:pt>
                <c:pt idx="16703">
                  <c:v>130</c:v>
                </c:pt>
                <c:pt idx="16704">
                  <c:v>130</c:v>
                </c:pt>
                <c:pt idx="16705">
                  <c:v>130</c:v>
                </c:pt>
                <c:pt idx="16706">
                  <c:v>130</c:v>
                </c:pt>
                <c:pt idx="16707">
                  <c:v>130</c:v>
                </c:pt>
                <c:pt idx="16708">
                  <c:v>130</c:v>
                </c:pt>
                <c:pt idx="16709">
                  <c:v>130</c:v>
                </c:pt>
                <c:pt idx="16710">
                  <c:v>130</c:v>
                </c:pt>
                <c:pt idx="16711">
                  <c:v>130</c:v>
                </c:pt>
                <c:pt idx="16712">
                  <c:v>130</c:v>
                </c:pt>
                <c:pt idx="16713">
                  <c:v>130</c:v>
                </c:pt>
                <c:pt idx="16714">
                  <c:v>130</c:v>
                </c:pt>
                <c:pt idx="16715">
                  <c:v>130</c:v>
                </c:pt>
                <c:pt idx="16716">
                  <c:v>130</c:v>
                </c:pt>
                <c:pt idx="16717">
                  <c:v>130</c:v>
                </c:pt>
                <c:pt idx="16718">
                  <c:v>130</c:v>
                </c:pt>
                <c:pt idx="16719">
                  <c:v>130</c:v>
                </c:pt>
                <c:pt idx="16720">
                  <c:v>130</c:v>
                </c:pt>
                <c:pt idx="16721">
                  <c:v>130</c:v>
                </c:pt>
                <c:pt idx="16722">
                  <c:v>130</c:v>
                </c:pt>
                <c:pt idx="16723">
                  <c:v>130</c:v>
                </c:pt>
                <c:pt idx="16724">
                  <c:v>130</c:v>
                </c:pt>
                <c:pt idx="16725">
                  <c:v>130</c:v>
                </c:pt>
                <c:pt idx="16726">
                  <c:v>130</c:v>
                </c:pt>
                <c:pt idx="16727">
                  <c:v>130</c:v>
                </c:pt>
                <c:pt idx="16728">
                  <c:v>130</c:v>
                </c:pt>
                <c:pt idx="16729">
                  <c:v>130</c:v>
                </c:pt>
                <c:pt idx="16730">
                  <c:v>130</c:v>
                </c:pt>
                <c:pt idx="16731">
                  <c:v>130</c:v>
                </c:pt>
                <c:pt idx="16732">
                  <c:v>130</c:v>
                </c:pt>
                <c:pt idx="16733">
                  <c:v>130</c:v>
                </c:pt>
                <c:pt idx="16734">
                  <c:v>130</c:v>
                </c:pt>
                <c:pt idx="16735">
                  <c:v>130</c:v>
                </c:pt>
                <c:pt idx="16736">
                  <c:v>130</c:v>
                </c:pt>
                <c:pt idx="16737">
                  <c:v>130</c:v>
                </c:pt>
                <c:pt idx="16738">
                  <c:v>130</c:v>
                </c:pt>
                <c:pt idx="16739">
                  <c:v>130</c:v>
                </c:pt>
                <c:pt idx="16740">
                  <c:v>130</c:v>
                </c:pt>
                <c:pt idx="16741">
                  <c:v>130</c:v>
                </c:pt>
                <c:pt idx="16742">
                  <c:v>130</c:v>
                </c:pt>
                <c:pt idx="16743">
                  <c:v>130</c:v>
                </c:pt>
                <c:pt idx="16744">
                  <c:v>130</c:v>
                </c:pt>
                <c:pt idx="16745">
                  <c:v>130</c:v>
                </c:pt>
                <c:pt idx="16746">
                  <c:v>130</c:v>
                </c:pt>
                <c:pt idx="16747">
                  <c:v>130</c:v>
                </c:pt>
                <c:pt idx="16748">
                  <c:v>130</c:v>
                </c:pt>
                <c:pt idx="16749">
                  <c:v>130</c:v>
                </c:pt>
                <c:pt idx="16750">
                  <c:v>130</c:v>
                </c:pt>
                <c:pt idx="16751">
                  <c:v>130</c:v>
                </c:pt>
                <c:pt idx="16752">
                  <c:v>130</c:v>
                </c:pt>
                <c:pt idx="16753">
                  <c:v>130</c:v>
                </c:pt>
                <c:pt idx="16754">
                  <c:v>130</c:v>
                </c:pt>
                <c:pt idx="16755">
                  <c:v>130</c:v>
                </c:pt>
                <c:pt idx="16756">
                  <c:v>130</c:v>
                </c:pt>
                <c:pt idx="16757">
                  <c:v>130</c:v>
                </c:pt>
                <c:pt idx="16758">
                  <c:v>130</c:v>
                </c:pt>
                <c:pt idx="16759">
                  <c:v>130</c:v>
                </c:pt>
                <c:pt idx="16760">
                  <c:v>130</c:v>
                </c:pt>
                <c:pt idx="16761">
                  <c:v>130</c:v>
                </c:pt>
                <c:pt idx="16762">
                  <c:v>130</c:v>
                </c:pt>
                <c:pt idx="16763">
                  <c:v>130</c:v>
                </c:pt>
                <c:pt idx="16764">
                  <c:v>130</c:v>
                </c:pt>
                <c:pt idx="16765">
                  <c:v>130</c:v>
                </c:pt>
                <c:pt idx="16766">
                  <c:v>130</c:v>
                </c:pt>
                <c:pt idx="16767">
                  <c:v>130</c:v>
                </c:pt>
                <c:pt idx="16768">
                  <c:v>130</c:v>
                </c:pt>
                <c:pt idx="16769">
                  <c:v>130</c:v>
                </c:pt>
                <c:pt idx="16770">
                  <c:v>130</c:v>
                </c:pt>
                <c:pt idx="16771">
                  <c:v>130</c:v>
                </c:pt>
                <c:pt idx="16772">
                  <c:v>130</c:v>
                </c:pt>
                <c:pt idx="16773">
                  <c:v>130</c:v>
                </c:pt>
                <c:pt idx="16774">
                  <c:v>130</c:v>
                </c:pt>
                <c:pt idx="16775">
                  <c:v>130</c:v>
                </c:pt>
                <c:pt idx="16776">
                  <c:v>130</c:v>
                </c:pt>
                <c:pt idx="16777">
                  <c:v>130</c:v>
                </c:pt>
                <c:pt idx="16778">
                  <c:v>130</c:v>
                </c:pt>
                <c:pt idx="16779">
                  <c:v>130</c:v>
                </c:pt>
                <c:pt idx="16780">
                  <c:v>130</c:v>
                </c:pt>
                <c:pt idx="16781">
                  <c:v>130</c:v>
                </c:pt>
                <c:pt idx="16782">
                  <c:v>130</c:v>
                </c:pt>
                <c:pt idx="16783">
                  <c:v>130</c:v>
                </c:pt>
                <c:pt idx="16784">
                  <c:v>130</c:v>
                </c:pt>
                <c:pt idx="16785">
                  <c:v>130</c:v>
                </c:pt>
                <c:pt idx="16786">
                  <c:v>130</c:v>
                </c:pt>
                <c:pt idx="16787">
                  <c:v>130</c:v>
                </c:pt>
                <c:pt idx="16788">
                  <c:v>130</c:v>
                </c:pt>
                <c:pt idx="16789">
                  <c:v>130</c:v>
                </c:pt>
                <c:pt idx="16790">
                  <c:v>130</c:v>
                </c:pt>
                <c:pt idx="16791">
                  <c:v>130</c:v>
                </c:pt>
                <c:pt idx="16792">
                  <c:v>130</c:v>
                </c:pt>
                <c:pt idx="16793">
                  <c:v>130</c:v>
                </c:pt>
                <c:pt idx="16794">
                  <c:v>130</c:v>
                </c:pt>
                <c:pt idx="16795">
                  <c:v>130</c:v>
                </c:pt>
                <c:pt idx="16796">
                  <c:v>130</c:v>
                </c:pt>
                <c:pt idx="16797">
                  <c:v>130</c:v>
                </c:pt>
                <c:pt idx="16798">
                  <c:v>130</c:v>
                </c:pt>
                <c:pt idx="16799">
                  <c:v>130</c:v>
                </c:pt>
                <c:pt idx="16800">
                  <c:v>130</c:v>
                </c:pt>
                <c:pt idx="16801">
                  <c:v>130</c:v>
                </c:pt>
                <c:pt idx="16802">
                  <c:v>130</c:v>
                </c:pt>
                <c:pt idx="16803">
                  <c:v>130</c:v>
                </c:pt>
                <c:pt idx="16804">
                  <c:v>130</c:v>
                </c:pt>
                <c:pt idx="16805">
                  <c:v>130</c:v>
                </c:pt>
                <c:pt idx="16806">
                  <c:v>130</c:v>
                </c:pt>
                <c:pt idx="16807">
                  <c:v>130</c:v>
                </c:pt>
                <c:pt idx="16808">
                  <c:v>130</c:v>
                </c:pt>
                <c:pt idx="16809">
                  <c:v>130</c:v>
                </c:pt>
                <c:pt idx="16810">
                  <c:v>130</c:v>
                </c:pt>
                <c:pt idx="16811">
                  <c:v>130</c:v>
                </c:pt>
                <c:pt idx="16812">
                  <c:v>130</c:v>
                </c:pt>
                <c:pt idx="16813">
                  <c:v>130</c:v>
                </c:pt>
                <c:pt idx="16814">
                  <c:v>130</c:v>
                </c:pt>
                <c:pt idx="16815">
                  <c:v>130</c:v>
                </c:pt>
                <c:pt idx="16816">
                  <c:v>130</c:v>
                </c:pt>
                <c:pt idx="16817">
                  <c:v>130</c:v>
                </c:pt>
                <c:pt idx="16818">
                  <c:v>130</c:v>
                </c:pt>
                <c:pt idx="16819">
                  <c:v>130</c:v>
                </c:pt>
                <c:pt idx="16820">
                  <c:v>130</c:v>
                </c:pt>
                <c:pt idx="16821">
                  <c:v>130</c:v>
                </c:pt>
                <c:pt idx="16822">
                  <c:v>130</c:v>
                </c:pt>
                <c:pt idx="16823">
                  <c:v>130</c:v>
                </c:pt>
                <c:pt idx="16824">
                  <c:v>130</c:v>
                </c:pt>
                <c:pt idx="16825">
                  <c:v>130</c:v>
                </c:pt>
                <c:pt idx="16826">
                  <c:v>130</c:v>
                </c:pt>
                <c:pt idx="16827">
                  <c:v>130</c:v>
                </c:pt>
                <c:pt idx="16828">
                  <c:v>130</c:v>
                </c:pt>
                <c:pt idx="16829">
                  <c:v>130</c:v>
                </c:pt>
                <c:pt idx="16830">
                  <c:v>130</c:v>
                </c:pt>
                <c:pt idx="16831">
                  <c:v>130</c:v>
                </c:pt>
                <c:pt idx="16832">
                  <c:v>130</c:v>
                </c:pt>
                <c:pt idx="16833">
                  <c:v>130</c:v>
                </c:pt>
                <c:pt idx="16834">
                  <c:v>130</c:v>
                </c:pt>
                <c:pt idx="16835">
                  <c:v>130</c:v>
                </c:pt>
                <c:pt idx="16836">
                  <c:v>130</c:v>
                </c:pt>
                <c:pt idx="16837">
                  <c:v>130</c:v>
                </c:pt>
                <c:pt idx="16838">
                  <c:v>130</c:v>
                </c:pt>
                <c:pt idx="16839">
                  <c:v>130</c:v>
                </c:pt>
                <c:pt idx="16840">
                  <c:v>130</c:v>
                </c:pt>
                <c:pt idx="16841">
                  <c:v>130</c:v>
                </c:pt>
                <c:pt idx="16842">
                  <c:v>130</c:v>
                </c:pt>
                <c:pt idx="16843">
                  <c:v>130</c:v>
                </c:pt>
                <c:pt idx="16844">
                  <c:v>130</c:v>
                </c:pt>
                <c:pt idx="16845">
                  <c:v>130</c:v>
                </c:pt>
                <c:pt idx="16846">
                  <c:v>130</c:v>
                </c:pt>
                <c:pt idx="16847">
                  <c:v>130</c:v>
                </c:pt>
                <c:pt idx="16848">
                  <c:v>130</c:v>
                </c:pt>
                <c:pt idx="16849">
                  <c:v>130</c:v>
                </c:pt>
                <c:pt idx="16850">
                  <c:v>130</c:v>
                </c:pt>
                <c:pt idx="16851">
                  <c:v>130</c:v>
                </c:pt>
                <c:pt idx="16852">
                  <c:v>130</c:v>
                </c:pt>
                <c:pt idx="16853">
                  <c:v>130</c:v>
                </c:pt>
                <c:pt idx="16854">
                  <c:v>130</c:v>
                </c:pt>
                <c:pt idx="16855">
                  <c:v>130</c:v>
                </c:pt>
                <c:pt idx="16856">
                  <c:v>130</c:v>
                </c:pt>
                <c:pt idx="16857">
                  <c:v>130</c:v>
                </c:pt>
                <c:pt idx="16858">
                  <c:v>130</c:v>
                </c:pt>
                <c:pt idx="16859">
                  <c:v>130</c:v>
                </c:pt>
                <c:pt idx="16860">
                  <c:v>130</c:v>
                </c:pt>
                <c:pt idx="16861">
                  <c:v>130</c:v>
                </c:pt>
                <c:pt idx="16862">
                  <c:v>130</c:v>
                </c:pt>
                <c:pt idx="16863">
                  <c:v>130</c:v>
                </c:pt>
                <c:pt idx="16864">
                  <c:v>130</c:v>
                </c:pt>
                <c:pt idx="16865">
                  <c:v>130</c:v>
                </c:pt>
                <c:pt idx="16866">
                  <c:v>130</c:v>
                </c:pt>
                <c:pt idx="16867">
                  <c:v>130</c:v>
                </c:pt>
                <c:pt idx="16868">
                  <c:v>130</c:v>
                </c:pt>
                <c:pt idx="16869">
                  <c:v>130</c:v>
                </c:pt>
                <c:pt idx="16870">
                  <c:v>130</c:v>
                </c:pt>
                <c:pt idx="16871">
                  <c:v>130</c:v>
                </c:pt>
                <c:pt idx="16872">
                  <c:v>130</c:v>
                </c:pt>
                <c:pt idx="16873">
                  <c:v>130</c:v>
                </c:pt>
                <c:pt idx="16874">
                  <c:v>130</c:v>
                </c:pt>
                <c:pt idx="16875">
                  <c:v>130</c:v>
                </c:pt>
                <c:pt idx="16876">
                  <c:v>130</c:v>
                </c:pt>
                <c:pt idx="16877">
                  <c:v>130</c:v>
                </c:pt>
                <c:pt idx="16878">
                  <c:v>130</c:v>
                </c:pt>
                <c:pt idx="16879">
                  <c:v>130</c:v>
                </c:pt>
                <c:pt idx="16880">
                  <c:v>130</c:v>
                </c:pt>
                <c:pt idx="16881">
                  <c:v>130</c:v>
                </c:pt>
                <c:pt idx="16882">
                  <c:v>130</c:v>
                </c:pt>
                <c:pt idx="16883">
                  <c:v>130</c:v>
                </c:pt>
                <c:pt idx="16884">
                  <c:v>130</c:v>
                </c:pt>
                <c:pt idx="16885">
                  <c:v>130</c:v>
                </c:pt>
                <c:pt idx="16886">
                  <c:v>130</c:v>
                </c:pt>
                <c:pt idx="16887">
                  <c:v>130</c:v>
                </c:pt>
                <c:pt idx="16888">
                  <c:v>130</c:v>
                </c:pt>
                <c:pt idx="16889">
                  <c:v>130</c:v>
                </c:pt>
                <c:pt idx="16890">
                  <c:v>130</c:v>
                </c:pt>
                <c:pt idx="16891">
                  <c:v>130</c:v>
                </c:pt>
                <c:pt idx="16892">
                  <c:v>130</c:v>
                </c:pt>
                <c:pt idx="16893">
                  <c:v>131</c:v>
                </c:pt>
                <c:pt idx="16894">
                  <c:v>131</c:v>
                </c:pt>
                <c:pt idx="16895">
                  <c:v>131</c:v>
                </c:pt>
                <c:pt idx="16896">
                  <c:v>131</c:v>
                </c:pt>
                <c:pt idx="16897">
                  <c:v>131</c:v>
                </c:pt>
                <c:pt idx="16898">
                  <c:v>131</c:v>
                </c:pt>
                <c:pt idx="16899">
                  <c:v>131</c:v>
                </c:pt>
                <c:pt idx="16900">
                  <c:v>131</c:v>
                </c:pt>
                <c:pt idx="16901">
                  <c:v>131</c:v>
                </c:pt>
                <c:pt idx="16902">
                  <c:v>131</c:v>
                </c:pt>
                <c:pt idx="16903">
                  <c:v>131</c:v>
                </c:pt>
                <c:pt idx="16904">
                  <c:v>131</c:v>
                </c:pt>
                <c:pt idx="16905">
                  <c:v>131</c:v>
                </c:pt>
                <c:pt idx="16906">
                  <c:v>131</c:v>
                </c:pt>
                <c:pt idx="16907">
                  <c:v>131</c:v>
                </c:pt>
                <c:pt idx="16908">
                  <c:v>131</c:v>
                </c:pt>
                <c:pt idx="16909">
                  <c:v>131</c:v>
                </c:pt>
                <c:pt idx="16910">
                  <c:v>131</c:v>
                </c:pt>
                <c:pt idx="16911">
                  <c:v>131</c:v>
                </c:pt>
                <c:pt idx="16912">
                  <c:v>131</c:v>
                </c:pt>
                <c:pt idx="16913">
                  <c:v>131</c:v>
                </c:pt>
                <c:pt idx="16914">
                  <c:v>131</c:v>
                </c:pt>
                <c:pt idx="16915">
                  <c:v>131</c:v>
                </c:pt>
                <c:pt idx="16916">
                  <c:v>131</c:v>
                </c:pt>
                <c:pt idx="16917">
                  <c:v>131</c:v>
                </c:pt>
                <c:pt idx="16918">
                  <c:v>131</c:v>
                </c:pt>
                <c:pt idx="16919">
                  <c:v>131</c:v>
                </c:pt>
                <c:pt idx="16920">
                  <c:v>131</c:v>
                </c:pt>
                <c:pt idx="16921">
                  <c:v>131</c:v>
                </c:pt>
                <c:pt idx="16922">
                  <c:v>131</c:v>
                </c:pt>
                <c:pt idx="16923">
                  <c:v>131</c:v>
                </c:pt>
                <c:pt idx="16924">
                  <c:v>131</c:v>
                </c:pt>
                <c:pt idx="16925">
                  <c:v>131</c:v>
                </c:pt>
                <c:pt idx="16926">
                  <c:v>131</c:v>
                </c:pt>
                <c:pt idx="16927">
                  <c:v>131</c:v>
                </c:pt>
                <c:pt idx="16928">
                  <c:v>131</c:v>
                </c:pt>
                <c:pt idx="16929">
                  <c:v>131</c:v>
                </c:pt>
                <c:pt idx="16930">
                  <c:v>131</c:v>
                </c:pt>
                <c:pt idx="16931">
                  <c:v>131</c:v>
                </c:pt>
                <c:pt idx="16932">
                  <c:v>131</c:v>
                </c:pt>
                <c:pt idx="16933">
                  <c:v>131</c:v>
                </c:pt>
                <c:pt idx="16934">
                  <c:v>131</c:v>
                </c:pt>
                <c:pt idx="16935">
                  <c:v>131</c:v>
                </c:pt>
                <c:pt idx="16936">
                  <c:v>131</c:v>
                </c:pt>
                <c:pt idx="16937">
                  <c:v>131</c:v>
                </c:pt>
                <c:pt idx="16938">
                  <c:v>131</c:v>
                </c:pt>
                <c:pt idx="16939">
                  <c:v>131</c:v>
                </c:pt>
                <c:pt idx="16940">
                  <c:v>131</c:v>
                </c:pt>
                <c:pt idx="16941">
                  <c:v>131</c:v>
                </c:pt>
                <c:pt idx="16942">
                  <c:v>131</c:v>
                </c:pt>
                <c:pt idx="16943">
                  <c:v>131</c:v>
                </c:pt>
                <c:pt idx="16944">
                  <c:v>131</c:v>
                </c:pt>
                <c:pt idx="16945">
                  <c:v>131</c:v>
                </c:pt>
                <c:pt idx="16946">
                  <c:v>131</c:v>
                </c:pt>
                <c:pt idx="16947">
                  <c:v>131</c:v>
                </c:pt>
                <c:pt idx="16948">
                  <c:v>131</c:v>
                </c:pt>
                <c:pt idx="16949">
                  <c:v>131</c:v>
                </c:pt>
                <c:pt idx="16950">
                  <c:v>131</c:v>
                </c:pt>
                <c:pt idx="16951">
                  <c:v>131</c:v>
                </c:pt>
                <c:pt idx="16952">
                  <c:v>131</c:v>
                </c:pt>
                <c:pt idx="16953">
                  <c:v>131</c:v>
                </c:pt>
                <c:pt idx="16954">
                  <c:v>131</c:v>
                </c:pt>
                <c:pt idx="16955">
                  <c:v>131</c:v>
                </c:pt>
                <c:pt idx="16956">
                  <c:v>131</c:v>
                </c:pt>
                <c:pt idx="16957">
                  <c:v>131</c:v>
                </c:pt>
                <c:pt idx="16958">
                  <c:v>131</c:v>
                </c:pt>
                <c:pt idx="16959">
                  <c:v>131</c:v>
                </c:pt>
                <c:pt idx="16960">
                  <c:v>131</c:v>
                </c:pt>
                <c:pt idx="16961">
                  <c:v>131</c:v>
                </c:pt>
                <c:pt idx="16962">
                  <c:v>131</c:v>
                </c:pt>
                <c:pt idx="16963">
                  <c:v>131</c:v>
                </c:pt>
                <c:pt idx="16964">
                  <c:v>131</c:v>
                </c:pt>
                <c:pt idx="16965">
                  <c:v>131</c:v>
                </c:pt>
                <c:pt idx="16966">
                  <c:v>131</c:v>
                </c:pt>
                <c:pt idx="16967">
                  <c:v>131</c:v>
                </c:pt>
                <c:pt idx="16968">
                  <c:v>131</c:v>
                </c:pt>
                <c:pt idx="16969">
                  <c:v>131</c:v>
                </c:pt>
                <c:pt idx="16970">
                  <c:v>131</c:v>
                </c:pt>
                <c:pt idx="16971">
                  <c:v>131</c:v>
                </c:pt>
                <c:pt idx="16972">
                  <c:v>131</c:v>
                </c:pt>
                <c:pt idx="16973">
                  <c:v>131</c:v>
                </c:pt>
                <c:pt idx="16974">
                  <c:v>131</c:v>
                </c:pt>
                <c:pt idx="16975">
                  <c:v>131</c:v>
                </c:pt>
                <c:pt idx="16976">
                  <c:v>131</c:v>
                </c:pt>
                <c:pt idx="16977">
                  <c:v>131</c:v>
                </c:pt>
                <c:pt idx="16978">
                  <c:v>131</c:v>
                </c:pt>
                <c:pt idx="16979">
                  <c:v>131</c:v>
                </c:pt>
                <c:pt idx="16980">
                  <c:v>131</c:v>
                </c:pt>
                <c:pt idx="16981">
                  <c:v>131</c:v>
                </c:pt>
                <c:pt idx="16982">
                  <c:v>131</c:v>
                </c:pt>
                <c:pt idx="16983">
                  <c:v>131</c:v>
                </c:pt>
                <c:pt idx="16984">
                  <c:v>131</c:v>
                </c:pt>
                <c:pt idx="16985">
                  <c:v>131</c:v>
                </c:pt>
                <c:pt idx="16986">
                  <c:v>131</c:v>
                </c:pt>
                <c:pt idx="16987">
                  <c:v>131</c:v>
                </c:pt>
                <c:pt idx="16988">
                  <c:v>131</c:v>
                </c:pt>
                <c:pt idx="16989">
                  <c:v>131</c:v>
                </c:pt>
                <c:pt idx="16990">
                  <c:v>131</c:v>
                </c:pt>
                <c:pt idx="16991">
                  <c:v>131</c:v>
                </c:pt>
                <c:pt idx="16992">
                  <c:v>131</c:v>
                </c:pt>
                <c:pt idx="16993">
                  <c:v>131</c:v>
                </c:pt>
                <c:pt idx="16994">
                  <c:v>131</c:v>
                </c:pt>
                <c:pt idx="16995">
                  <c:v>131</c:v>
                </c:pt>
                <c:pt idx="16996">
                  <c:v>131</c:v>
                </c:pt>
                <c:pt idx="16997">
                  <c:v>131</c:v>
                </c:pt>
                <c:pt idx="16998">
                  <c:v>131</c:v>
                </c:pt>
                <c:pt idx="16999">
                  <c:v>131</c:v>
                </c:pt>
                <c:pt idx="17000">
                  <c:v>131</c:v>
                </c:pt>
                <c:pt idx="17001">
                  <c:v>131</c:v>
                </c:pt>
                <c:pt idx="17002">
                  <c:v>131</c:v>
                </c:pt>
                <c:pt idx="17003">
                  <c:v>130</c:v>
                </c:pt>
                <c:pt idx="17004">
                  <c:v>130</c:v>
                </c:pt>
                <c:pt idx="17005">
                  <c:v>130</c:v>
                </c:pt>
                <c:pt idx="17006">
                  <c:v>130</c:v>
                </c:pt>
                <c:pt idx="17007">
                  <c:v>130</c:v>
                </c:pt>
                <c:pt idx="17008">
                  <c:v>130</c:v>
                </c:pt>
                <c:pt idx="17009">
                  <c:v>130</c:v>
                </c:pt>
                <c:pt idx="17010">
                  <c:v>130</c:v>
                </c:pt>
                <c:pt idx="17011">
                  <c:v>130</c:v>
                </c:pt>
                <c:pt idx="17012">
                  <c:v>130</c:v>
                </c:pt>
                <c:pt idx="17013">
                  <c:v>131</c:v>
                </c:pt>
                <c:pt idx="17014">
                  <c:v>131</c:v>
                </c:pt>
                <c:pt idx="17015">
                  <c:v>131</c:v>
                </c:pt>
                <c:pt idx="17016">
                  <c:v>131</c:v>
                </c:pt>
                <c:pt idx="17017">
                  <c:v>131</c:v>
                </c:pt>
                <c:pt idx="17018">
                  <c:v>131</c:v>
                </c:pt>
                <c:pt idx="17019">
                  <c:v>131</c:v>
                </c:pt>
                <c:pt idx="17020">
                  <c:v>131</c:v>
                </c:pt>
                <c:pt idx="17021">
                  <c:v>131</c:v>
                </c:pt>
                <c:pt idx="17022">
                  <c:v>131</c:v>
                </c:pt>
                <c:pt idx="17023">
                  <c:v>131</c:v>
                </c:pt>
                <c:pt idx="17024">
                  <c:v>131</c:v>
                </c:pt>
                <c:pt idx="17025">
                  <c:v>131</c:v>
                </c:pt>
                <c:pt idx="17026">
                  <c:v>131</c:v>
                </c:pt>
                <c:pt idx="17027">
                  <c:v>131</c:v>
                </c:pt>
                <c:pt idx="17028">
                  <c:v>131</c:v>
                </c:pt>
                <c:pt idx="17029">
                  <c:v>131</c:v>
                </c:pt>
                <c:pt idx="17030">
                  <c:v>131</c:v>
                </c:pt>
                <c:pt idx="17031">
                  <c:v>131</c:v>
                </c:pt>
                <c:pt idx="17032">
                  <c:v>131</c:v>
                </c:pt>
                <c:pt idx="17033">
                  <c:v>131</c:v>
                </c:pt>
                <c:pt idx="17034">
                  <c:v>131</c:v>
                </c:pt>
                <c:pt idx="17035">
                  <c:v>131</c:v>
                </c:pt>
                <c:pt idx="17036">
                  <c:v>131</c:v>
                </c:pt>
                <c:pt idx="17037">
                  <c:v>131</c:v>
                </c:pt>
                <c:pt idx="17038">
                  <c:v>131</c:v>
                </c:pt>
                <c:pt idx="17039">
                  <c:v>131</c:v>
                </c:pt>
                <c:pt idx="17040">
                  <c:v>131</c:v>
                </c:pt>
                <c:pt idx="17041">
                  <c:v>131</c:v>
                </c:pt>
                <c:pt idx="17042">
                  <c:v>131</c:v>
                </c:pt>
                <c:pt idx="17043">
                  <c:v>131</c:v>
                </c:pt>
                <c:pt idx="17044">
                  <c:v>131</c:v>
                </c:pt>
                <c:pt idx="17045">
                  <c:v>131</c:v>
                </c:pt>
                <c:pt idx="17046">
                  <c:v>131</c:v>
                </c:pt>
                <c:pt idx="17047">
                  <c:v>131</c:v>
                </c:pt>
                <c:pt idx="17048">
                  <c:v>131</c:v>
                </c:pt>
                <c:pt idx="17049">
                  <c:v>131</c:v>
                </c:pt>
                <c:pt idx="17050">
                  <c:v>131</c:v>
                </c:pt>
                <c:pt idx="17051">
                  <c:v>131</c:v>
                </c:pt>
                <c:pt idx="17052">
                  <c:v>131</c:v>
                </c:pt>
                <c:pt idx="17053">
                  <c:v>130</c:v>
                </c:pt>
                <c:pt idx="17054">
                  <c:v>130</c:v>
                </c:pt>
                <c:pt idx="17055">
                  <c:v>130</c:v>
                </c:pt>
                <c:pt idx="17056">
                  <c:v>130</c:v>
                </c:pt>
                <c:pt idx="17057">
                  <c:v>130</c:v>
                </c:pt>
                <c:pt idx="17058">
                  <c:v>130</c:v>
                </c:pt>
                <c:pt idx="17059">
                  <c:v>130</c:v>
                </c:pt>
                <c:pt idx="17060">
                  <c:v>130</c:v>
                </c:pt>
                <c:pt idx="17061">
                  <c:v>130</c:v>
                </c:pt>
                <c:pt idx="17062">
                  <c:v>130</c:v>
                </c:pt>
                <c:pt idx="17063">
                  <c:v>130</c:v>
                </c:pt>
                <c:pt idx="17064">
                  <c:v>130</c:v>
                </c:pt>
                <c:pt idx="17065">
                  <c:v>130</c:v>
                </c:pt>
                <c:pt idx="17066">
                  <c:v>130</c:v>
                </c:pt>
                <c:pt idx="17067">
                  <c:v>130</c:v>
                </c:pt>
                <c:pt idx="17068">
                  <c:v>130</c:v>
                </c:pt>
                <c:pt idx="17069">
                  <c:v>130</c:v>
                </c:pt>
                <c:pt idx="17070">
                  <c:v>130</c:v>
                </c:pt>
                <c:pt idx="17071">
                  <c:v>130</c:v>
                </c:pt>
                <c:pt idx="17072">
                  <c:v>130</c:v>
                </c:pt>
                <c:pt idx="17073">
                  <c:v>130</c:v>
                </c:pt>
                <c:pt idx="17074">
                  <c:v>130</c:v>
                </c:pt>
                <c:pt idx="17075">
                  <c:v>130</c:v>
                </c:pt>
                <c:pt idx="17076">
                  <c:v>130</c:v>
                </c:pt>
                <c:pt idx="17077">
                  <c:v>130</c:v>
                </c:pt>
                <c:pt idx="17078">
                  <c:v>130</c:v>
                </c:pt>
                <c:pt idx="17079">
                  <c:v>130</c:v>
                </c:pt>
                <c:pt idx="17080">
                  <c:v>130</c:v>
                </c:pt>
                <c:pt idx="17081">
                  <c:v>130</c:v>
                </c:pt>
                <c:pt idx="17082">
                  <c:v>130</c:v>
                </c:pt>
                <c:pt idx="17083">
                  <c:v>130</c:v>
                </c:pt>
                <c:pt idx="17084">
                  <c:v>130</c:v>
                </c:pt>
                <c:pt idx="17085">
                  <c:v>130</c:v>
                </c:pt>
                <c:pt idx="17086">
                  <c:v>130</c:v>
                </c:pt>
                <c:pt idx="17087">
                  <c:v>130</c:v>
                </c:pt>
                <c:pt idx="17088">
                  <c:v>130</c:v>
                </c:pt>
                <c:pt idx="17089">
                  <c:v>130</c:v>
                </c:pt>
                <c:pt idx="17090">
                  <c:v>130</c:v>
                </c:pt>
                <c:pt idx="17091">
                  <c:v>130</c:v>
                </c:pt>
                <c:pt idx="17092">
                  <c:v>130</c:v>
                </c:pt>
                <c:pt idx="17093">
                  <c:v>130</c:v>
                </c:pt>
                <c:pt idx="17094">
                  <c:v>130</c:v>
                </c:pt>
                <c:pt idx="17095">
                  <c:v>130</c:v>
                </c:pt>
                <c:pt idx="17096">
                  <c:v>130</c:v>
                </c:pt>
                <c:pt idx="17097">
                  <c:v>130</c:v>
                </c:pt>
                <c:pt idx="17098">
                  <c:v>130</c:v>
                </c:pt>
                <c:pt idx="17099">
                  <c:v>130</c:v>
                </c:pt>
                <c:pt idx="17100">
                  <c:v>130</c:v>
                </c:pt>
                <c:pt idx="17101">
                  <c:v>130</c:v>
                </c:pt>
                <c:pt idx="17102">
                  <c:v>130</c:v>
                </c:pt>
                <c:pt idx="17103">
                  <c:v>130</c:v>
                </c:pt>
                <c:pt idx="17104">
                  <c:v>130</c:v>
                </c:pt>
                <c:pt idx="17105">
                  <c:v>130</c:v>
                </c:pt>
                <c:pt idx="17106">
                  <c:v>130</c:v>
                </c:pt>
                <c:pt idx="17107">
                  <c:v>130</c:v>
                </c:pt>
                <c:pt idx="17108">
                  <c:v>130</c:v>
                </c:pt>
                <c:pt idx="17109">
                  <c:v>130</c:v>
                </c:pt>
                <c:pt idx="17110">
                  <c:v>130</c:v>
                </c:pt>
                <c:pt idx="17111">
                  <c:v>130</c:v>
                </c:pt>
                <c:pt idx="17112">
                  <c:v>130</c:v>
                </c:pt>
                <c:pt idx="17113">
                  <c:v>130</c:v>
                </c:pt>
                <c:pt idx="17114">
                  <c:v>130</c:v>
                </c:pt>
                <c:pt idx="17115">
                  <c:v>130</c:v>
                </c:pt>
                <c:pt idx="17116">
                  <c:v>130</c:v>
                </c:pt>
                <c:pt idx="17117">
                  <c:v>130</c:v>
                </c:pt>
                <c:pt idx="17118">
                  <c:v>130</c:v>
                </c:pt>
                <c:pt idx="17119">
                  <c:v>130</c:v>
                </c:pt>
                <c:pt idx="17120">
                  <c:v>130</c:v>
                </c:pt>
                <c:pt idx="17121">
                  <c:v>130</c:v>
                </c:pt>
                <c:pt idx="17122">
                  <c:v>130</c:v>
                </c:pt>
                <c:pt idx="17123">
                  <c:v>130</c:v>
                </c:pt>
                <c:pt idx="17124">
                  <c:v>130</c:v>
                </c:pt>
                <c:pt idx="17125">
                  <c:v>130</c:v>
                </c:pt>
                <c:pt idx="17126">
                  <c:v>130</c:v>
                </c:pt>
                <c:pt idx="17127">
                  <c:v>130</c:v>
                </c:pt>
                <c:pt idx="17128">
                  <c:v>130</c:v>
                </c:pt>
                <c:pt idx="17129">
                  <c:v>130</c:v>
                </c:pt>
                <c:pt idx="17130">
                  <c:v>130</c:v>
                </c:pt>
                <c:pt idx="17131">
                  <c:v>130</c:v>
                </c:pt>
                <c:pt idx="17132">
                  <c:v>130</c:v>
                </c:pt>
                <c:pt idx="17133">
                  <c:v>130</c:v>
                </c:pt>
                <c:pt idx="17134">
                  <c:v>130</c:v>
                </c:pt>
                <c:pt idx="17135">
                  <c:v>130</c:v>
                </c:pt>
                <c:pt idx="17136">
                  <c:v>130</c:v>
                </c:pt>
                <c:pt idx="17137">
                  <c:v>130</c:v>
                </c:pt>
                <c:pt idx="17138">
                  <c:v>130</c:v>
                </c:pt>
                <c:pt idx="17139">
                  <c:v>130</c:v>
                </c:pt>
                <c:pt idx="17140">
                  <c:v>130</c:v>
                </c:pt>
                <c:pt idx="17141">
                  <c:v>130</c:v>
                </c:pt>
                <c:pt idx="17142">
                  <c:v>130</c:v>
                </c:pt>
                <c:pt idx="17143">
                  <c:v>130</c:v>
                </c:pt>
                <c:pt idx="17144">
                  <c:v>130</c:v>
                </c:pt>
                <c:pt idx="17145">
                  <c:v>130</c:v>
                </c:pt>
                <c:pt idx="17146">
                  <c:v>130</c:v>
                </c:pt>
                <c:pt idx="17147">
                  <c:v>130</c:v>
                </c:pt>
                <c:pt idx="17148">
                  <c:v>130</c:v>
                </c:pt>
                <c:pt idx="17149">
                  <c:v>130</c:v>
                </c:pt>
                <c:pt idx="17150">
                  <c:v>130</c:v>
                </c:pt>
                <c:pt idx="17151">
                  <c:v>130</c:v>
                </c:pt>
                <c:pt idx="17152">
                  <c:v>130</c:v>
                </c:pt>
                <c:pt idx="17153">
                  <c:v>130</c:v>
                </c:pt>
                <c:pt idx="17154">
                  <c:v>130</c:v>
                </c:pt>
                <c:pt idx="17155">
                  <c:v>130</c:v>
                </c:pt>
                <c:pt idx="17156">
                  <c:v>130</c:v>
                </c:pt>
                <c:pt idx="17157">
                  <c:v>130</c:v>
                </c:pt>
                <c:pt idx="17158">
                  <c:v>130</c:v>
                </c:pt>
                <c:pt idx="17159">
                  <c:v>130</c:v>
                </c:pt>
                <c:pt idx="17160">
                  <c:v>130</c:v>
                </c:pt>
                <c:pt idx="17161">
                  <c:v>130</c:v>
                </c:pt>
                <c:pt idx="17162">
                  <c:v>130</c:v>
                </c:pt>
                <c:pt idx="17163">
                  <c:v>130</c:v>
                </c:pt>
                <c:pt idx="17164">
                  <c:v>130</c:v>
                </c:pt>
                <c:pt idx="17165">
                  <c:v>130</c:v>
                </c:pt>
                <c:pt idx="17166">
                  <c:v>130</c:v>
                </c:pt>
                <c:pt idx="17167">
                  <c:v>130</c:v>
                </c:pt>
                <c:pt idx="17168">
                  <c:v>130</c:v>
                </c:pt>
                <c:pt idx="17169">
                  <c:v>130</c:v>
                </c:pt>
                <c:pt idx="17170">
                  <c:v>130</c:v>
                </c:pt>
                <c:pt idx="17171">
                  <c:v>130</c:v>
                </c:pt>
                <c:pt idx="17172">
                  <c:v>130</c:v>
                </c:pt>
                <c:pt idx="17173">
                  <c:v>129</c:v>
                </c:pt>
                <c:pt idx="17174">
                  <c:v>129</c:v>
                </c:pt>
                <c:pt idx="17175">
                  <c:v>129</c:v>
                </c:pt>
                <c:pt idx="17176">
                  <c:v>129</c:v>
                </c:pt>
                <c:pt idx="17177">
                  <c:v>129</c:v>
                </c:pt>
                <c:pt idx="17178">
                  <c:v>129</c:v>
                </c:pt>
                <c:pt idx="17179">
                  <c:v>129</c:v>
                </c:pt>
                <c:pt idx="17180">
                  <c:v>129</c:v>
                </c:pt>
                <c:pt idx="17181">
                  <c:v>129</c:v>
                </c:pt>
                <c:pt idx="17182">
                  <c:v>129</c:v>
                </c:pt>
                <c:pt idx="17183">
                  <c:v>128</c:v>
                </c:pt>
                <c:pt idx="17184">
                  <c:v>128</c:v>
                </c:pt>
                <c:pt idx="17185">
                  <c:v>128</c:v>
                </c:pt>
                <c:pt idx="17186">
                  <c:v>128</c:v>
                </c:pt>
                <c:pt idx="17187">
                  <c:v>128</c:v>
                </c:pt>
                <c:pt idx="17188">
                  <c:v>128</c:v>
                </c:pt>
                <c:pt idx="17189">
                  <c:v>128</c:v>
                </c:pt>
                <c:pt idx="17190">
                  <c:v>128</c:v>
                </c:pt>
                <c:pt idx="17191">
                  <c:v>128</c:v>
                </c:pt>
                <c:pt idx="17192">
                  <c:v>128</c:v>
                </c:pt>
                <c:pt idx="17193">
                  <c:v>128</c:v>
                </c:pt>
                <c:pt idx="17194">
                  <c:v>128</c:v>
                </c:pt>
                <c:pt idx="17195">
                  <c:v>128</c:v>
                </c:pt>
                <c:pt idx="17196">
                  <c:v>128</c:v>
                </c:pt>
                <c:pt idx="17197">
                  <c:v>128</c:v>
                </c:pt>
                <c:pt idx="17198">
                  <c:v>128</c:v>
                </c:pt>
                <c:pt idx="17199">
                  <c:v>128</c:v>
                </c:pt>
                <c:pt idx="17200">
                  <c:v>128</c:v>
                </c:pt>
                <c:pt idx="17201">
                  <c:v>128</c:v>
                </c:pt>
                <c:pt idx="17202">
                  <c:v>128</c:v>
                </c:pt>
                <c:pt idx="17203">
                  <c:v>129</c:v>
                </c:pt>
                <c:pt idx="17204">
                  <c:v>129</c:v>
                </c:pt>
                <c:pt idx="17205">
                  <c:v>129</c:v>
                </c:pt>
                <c:pt idx="17206">
                  <c:v>129</c:v>
                </c:pt>
                <c:pt idx="17207">
                  <c:v>129</c:v>
                </c:pt>
                <c:pt idx="17208">
                  <c:v>129</c:v>
                </c:pt>
                <c:pt idx="17209">
                  <c:v>129</c:v>
                </c:pt>
                <c:pt idx="17210">
                  <c:v>129</c:v>
                </c:pt>
                <c:pt idx="17211">
                  <c:v>129</c:v>
                </c:pt>
                <c:pt idx="17212">
                  <c:v>129</c:v>
                </c:pt>
                <c:pt idx="17213">
                  <c:v>129</c:v>
                </c:pt>
                <c:pt idx="17214">
                  <c:v>129</c:v>
                </c:pt>
                <c:pt idx="17215">
                  <c:v>129</c:v>
                </c:pt>
                <c:pt idx="17216">
                  <c:v>129</c:v>
                </c:pt>
                <c:pt idx="17217">
                  <c:v>129</c:v>
                </c:pt>
                <c:pt idx="17218">
                  <c:v>129</c:v>
                </c:pt>
                <c:pt idx="17219">
                  <c:v>129</c:v>
                </c:pt>
                <c:pt idx="17220">
                  <c:v>129</c:v>
                </c:pt>
                <c:pt idx="17221">
                  <c:v>129</c:v>
                </c:pt>
                <c:pt idx="17222">
                  <c:v>129</c:v>
                </c:pt>
                <c:pt idx="17223">
                  <c:v>129</c:v>
                </c:pt>
                <c:pt idx="17224">
                  <c:v>129</c:v>
                </c:pt>
                <c:pt idx="17225">
                  <c:v>129</c:v>
                </c:pt>
                <c:pt idx="17226">
                  <c:v>129</c:v>
                </c:pt>
                <c:pt idx="17227">
                  <c:v>129</c:v>
                </c:pt>
                <c:pt idx="17228">
                  <c:v>129</c:v>
                </c:pt>
                <c:pt idx="17229">
                  <c:v>129</c:v>
                </c:pt>
                <c:pt idx="17230">
                  <c:v>129</c:v>
                </c:pt>
                <c:pt idx="17231">
                  <c:v>129</c:v>
                </c:pt>
                <c:pt idx="17232">
                  <c:v>129</c:v>
                </c:pt>
                <c:pt idx="17233">
                  <c:v>129</c:v>
                </c:pt>
                <c:pt idx="17234">
                  <c:v>129</c:v>
                </c:pt>
                <c:pt idx="17235">
                  <c:v>129</c:v>
                </c:pt>
                <c:pt idx="17236">
                  <c:v>129</c:v>
                </c:pt>
                <c:pt idx="17237">
                  <c:v>129</c:v>
                </c:pt>
                <c:pt idx="17238">
                  <c:v>129</c:v>
                </c:pt>
                <c:pt idx="17239">
                  <c:v>129</c:v>
                </c:pt>
                <c:pt idx="17240">
                  <c:v>129</c:v>
                </c:pt>
                <c:pt idx="17241">
                  <c:v>129</c:v>
                </c:pt>
                <c:pt idx="17242">
                  <c:v>129</c:v>
                </c:pt>
                <c:pt idx="17243">
                  <c:v>128</c:v>
                </c:pt>
                <c:pt idx="17244">
                  <c:v>128</c:v>
                </c:pt>
                <c:pt idx="17245">
                  <c:v>128</c:v>
                </c:pt>
                <c:pt idx="17246">
                  <c:v>128</c:v>
                </c:pt>
                <c:pt idx="17247">
                  <c:v>128</c:v>
                </c:pt>
                <c:pt idx="17248">
                  <c:v>128</c:v>
                </c:pt>
                <c:pt idx="17249">
                  <c:v>128</c:v>
                </c:pt>
                <c:pt idx="17250">
                  <c:v>128</c:v>
                </c:pt>
                <c:pt idx="17251">
                  <c:v>128</c:v>
                </c:pt>
                <c:pt idx="17252">
                  <c:v>128</c:v>
                </c:pt>
                <c:pt idx="17253">
                  <c:v>127</c:v>
                </c:pt>
                <c:pt idx="17254">
                  <c:v>127</c:v>
                </c:pt>
                <c:pt idx="17255">
                  <c:v>127</c:v>
                </c:pt>
                <c:pt idx="17256">
                  <c:v>127</c:v>
                </c:pt>
                <c:pt idx="17257">
                  <c:v>127</c:v>
                </c:pt>
                <c:pt idx="17258">
                  <c:v>127</c:v>
                </c:pt>
                <c:pt idx="17259">
                  <c:v>127</c:v>
                </c:pt>
                <c:pt idx="17260">
                  <c:v>127</c:v>
                </c:pt>
                <c:pt idx="17261">
                  <c:v>127</c:v>
                </c:pt>
                <c:pt idx="17262">
                  <c:v>127</c:v>
                </c:pt>
                <c:pt idx="17263">
                  <c:v>125</c:v>
                </c:pt>
                <c:pt idx="17264">
                  <c:v>125</c:v>
                </c:pt>
                <c:pt idx="17265">
                  <c:v>125</c:v>
                </c:pt>
                <c:pt idx="17266">
                  <c:v>125</c:v>
                </c:pt>
                <c:pt idx="17267">
                  <c:v>125</c:v>
                </c:pt>
                <c:pt idx="17268">
                  <c:v>125</c:v>
                </c:pt>
                <c:pt idx="17269">
                  <c:v>125</c:v>
                </c:pt>
                <c:pt idx="17270">
                  <c:v>125</c:v>
                </c:pt>
                <c:pt idx="17271">
                  <c:v>125</c:v>
                </c:pt>
                <c:pt idx="17272">
                  <c:v>125</c:v>
                </c:pt>
                <c:pt idx="17273">
                  <c:v>124</c:v>
                </c:pt>
                <c:pt idx="17274">
                  <c:v>124</c:v>
                </c:pt>
                <c:pt idx="17275">
                  <c:v>124</c:v>
                </c:pt>
                <c:pt idx="17276">
                  <c:v>124</c:v>
                </c:pt>
                <c:pt idx="17277">
                  <c:v>124</c:v>
                </c:pt>
                <c:pt idx="17278">
                  <c:v>124</c:v>
                </c:pt>
                <c:pt idx="17279">
                  <c:v>124</c:v>
                </c:pt>
                <c:pt idx="17280">
                  <c:v>124</c:v>
                </c:pt>
                <c:pt idx="17281">
                  <c:v>124</c:v>
                </c:pt>
                <c:pt idx="17282">
                  <c:v>124</c:v>
                </c:pt>
                <c:pt idx="17283">
                  <c:v>124</c:v>
                </c:pt>
                <c:pt idx="17284">
                  <c:v>124</c:v>
                </c:pt>
                <c:pt idx="17285">
                  <c:v>124</c:v>
                </c:pt>
                <c:pt idx="17286">
                  <c:v>124</c:v>
                </c:pt>
                <c:pt idx="17287">
                  <c:v>124</c:v>
                </c:pt>
                <c:pt idx="17288">
                  <c:v>124</c:v>
                </c:pt>
                <c:pt idx="17289">
                  <c:v>124</c:v>
                </c:pt>
                <c:pt idx="17290">
                  <c:v>124</c:v>
                </c:pt>
                <c:pt idx="17291">
                  <c:v>124</c:v>
                </c:pt>
                <c:pt idx="17292">
                  <c:v>124</c:v>
                </c:pt>
                <c:pt idx="17293">
                  <c:v>125</c:v>
                </c:pt>
                <c:pt idx="17294">
                  <c:v>125</c:v>
                </c:pt>
                <c:pt idx="17295">
                  <c:v>125</c:v>
                </c:pt>
                <c:pt idx="17296">
                  <c:v>125</c:v>
                </c:pt>
                <c:pt idx="17297">
                  <c:v>125</c:v>
                </c:pt>
                <c:pt idx="17298">
                  <c:v>125</c:v>
                </c:pt>
                <c:pt idx="17299">
                  <c:v>125</c:v>
                </c:pt>
                <c:pt idx="17300">
                  <c:v>125</c:v>
                </c:pt>
                <c:pt idx="17301">
                  <c:v>125</c:v>
                </c:pt>
                <c:pt idx="17302">
                  <c:v>125</c:v>
                </c:pt>
                <c:pt idx="17303">
                  <c:v>125</c:v>
                </c:pt>
                <c:pt idx="17304">
                  <c:v>125</c:v>
                </c:pt>
                <c:pt idx="17305">
                  <c:v>125</c:v>
                </c:pt>
                <c:pt idx="17306">
                  <c:v>125</c:v>
                </c:pt>
                <c:pt idx="17307">
                  <c:v>125</c:v>
                </c:pt>
                <c:pt idx="17308">
                  <c:v>125</c:v>
                </c:pt>
                <c:pt idx="17309">
                  <c:v>125</c:v>
                </c:pt>
                <c:pt idx="17310">
                  <c:v>125</c:v>
                </c:pt>
                <c:pt idx="17311">
                  <c:v>125</c:v>
                </c:pt>
                <c:pt idx="17312">
                  <c:v>125</c:v>
                </c:pt>
                <c:pt idx="17313">
                  <c:v>126</c:v>
                </c:pt>
                <c:pt idx="17314">
                  <c:v>126</c:v>
                </c:pt>
                <c:pt idx="17315">
                  <c:v>126</c:v>
                </c:pt>
                <c:pt idx="17316">
                  <c:v>126</c:v>
                </c:pt>
                <c:pt idx="17317">
                  <c:v>126</c:v>
                </c:pt>
                <c:pt idx="17318">
                  <c:v>126</c:v>
                </c:pt>
                <c:pt idx="17319">
                  <c:v>126</c:v>
                </c:pt>
                <c:pt idx="17320">
                  <c:v>126</c:v>
                </c:pt>
                <c:pt idx="17321">
                  <c:v>126</c:v>
                </c:pt>
                <c:pt idx="17322">
                  <c:v>126</c:v>
                </c:pt>
                <c:pt idx="17323">
                  <c:v>127</c:v>
                </c:pt>
                <c:pt idx="17324">
                  <c:v>127</c:v>
                </c:pt>
                <c:pt idx="17325">
                  <c:v>127</c:v>
                </c:pt>
                <c:pt idx="17326">
                  <c:v>127</c:v>
                </c:pt>
                <c:pt idx="17327">
                  <c:v>127</c:v>
                </c:pt>
                <c:pt idx="17328">
                  <c:v>127</c:v>
                </c:pt>
                <c:pt idx="17329">
                  <c:v>127</c:v>
                </c:pt>
                <c:pt idx="17330">
                  <c:v>127</c:v>
                </c:pt>
                <c:pt idx="17331">
                  <c:v>127</c:v>
                </c:pt>
                <c:pt idx="17332">
                  <c:v>127</c:v>
                </c:pt>
                <c:pt idx="17333">
                  <c:v>127</c:v>
                </c:pt>
                <c:pt idx="17334">
                  <c:v>127</c:v>
                </c:pt>
                <c:pt idx="17335">
                  <c:v>127</c:v>
                </c:pt>
                <c:pt idx="17336">
                  <c:v>127</c:v>
                </c:pt>
                <c:pt idx="17337">
                  <c:v>127</c:v>
                </c:pt>
                <c:pt idx="17338">
                  <c:v>127</c:v>
                </c:pt>
                <c:pt idx="17339">
                  <c:v>127</c:v>
                </c:pt>
                <c:pt idx="17340">
                  <c:v>127</c:v>
                </c:pt>
                <c:pt idx="17341">
                  <c:v>127</c:v>
                </c:pt>
                <c:pt idx="17342">
                  <c:v>127</c:v>
                </c:pt>
                <c:pt idx="17343">
                  <c:v>128</c:v>
                </c:pt>
                <c:pt idx="17344">
                  <c:v>128</c:v>
                </c:pt>
                <c:pt idx="17345">
                  <c:v>128</c:v>
                </c:pt>
                <c:pt idx="17346">
                  <c:v>128</c:v>
                </c:pt>
                <c:pt idx="17347">
                  <c:v>128</c:v>
                </c:pt>
                <c:pt idx="17348">
                  <c:v>128</c:v>
                </c:pt>
                <c:pt idx="17349">
                  <c:v>128</c:v>
                </c:pt>
                <c:pt idx="17350">
                  <c:v>128</c:v>
                </c:pt>
                <c:pt idx="17351">
                  <c:v>128</c:v>
                </c:pt>
                <c:pt idx="17352">
                  <c:v>128</c:v>
                </c:pt>
                <c:pt idx="17353">
                  <c:v>128</c:v>
                </c:pt>
                <c:pt idx="17354">
                  <c:v>128</c:v>
                </c:pt>
                <c:pt idx="17355">
                  <c:v>128</c:v>
                </c:pt>
                <c:pt idx="17356">
                  <c:v>128</c:v>
                </c:pt>
                <c:pt idx="17357">
                  <c:v>128</c:v>
                </c:pt>
                <c:pt idx="17358">
                  <c:v>128</c:v>
                </c:pt>
                <c:pt idx="17359">
                  <c:v>128</c:v>
                </c:pt>
                <c:pt idx="17360">
                  <c:v>128</c:v>
                </c:pt>
                <c:pt idx="17361">
                  <c:v>128</c:v>
                </c:pt>
                <c:pt idx="17362">
                  <c:v>128</c:v>
                </c:pt>
                <c:pt idx="17363">
                  <c:v>129</c:v>
                </c:pt>
                <c:pt idx="17364">
                  <c:v>129</c:v>
                </c:pt>
                <c:pt idx="17365">
                  <c:v>129</c:v>
                </c:pt>
                <c:pt idx="17366">
                  <c:v>129</c:v>
                </c:pt>
                <c:pt idx="17367">
                  <c:v>129</c:v>
                </c:pt>
                <c:pt idx="17368">
                  <c:v>129</c:v>
                </c:pt>
                <c:pt idx="17369">
                  <c:v>129</c:v>
                </c:pt>
                <c:pt idx="17370">
                  <c:v>129</c:v>
                </c:pt>
                <c:pt idx="17371">
                  <c:v>129</c:v>
                </c:pt>
                <c:pt idx="17372">
                  <c:v>129</c:v>
                </c:pt>
                <c:pt idx="17373">
                  <c:v>129</c:v>
                </c:pt>
                <c:pt idx="17374">
                  <c:v>129</c:v>
                </c:pt>
                <c:pt idx="17375">
                  <c:v>129</c:v>
                </c:pt>
                <c:pt idx="17376">
                  <c:v>129</c:v>
                </c:pt>
                <c:pt idx="17377">
                  <c:v>129</c:v>
                </c:pt>
                <c:pt idx="17378">
                  <c:v>129</c:v>
                </c:pt>
                <c:pt idx="17379">
                  <c:v>129</c:v>
                </c:pt>
                <c:pt idx="17380">
                  <c:v>129</c:v>
                </c:pt>
                <c:pt idx="17381">
                  <c:v>129</c:v>
                </c:pt>
                <c:pt idx="17382">
                  <c:v>129</c:v>
                </c:pt>
                <c:pt idx="17383">
                  <c:v>129</c:v>
                </c:pt>
                <c:pt idx="17384">
                  <c:v>129</c:v>
                </c:pt>
                <c:pt idx="17385">
                  <c:v>129</c:v>
                </c:pt>
                <c:pt idx="17386">
                  <c:v>129</c:v>
                </c:pt>
                <c:pt idx="17387">
                  <c:v>129</c:v>
                </c:pt>
                <c:pt idx="17388">
                  <c:v>129</c:v>
                </c:pt>
                <c:pt idx="17389">
                  <c:v>129</c:v>
                </c:pt>
                <c:pt idx="17390">
                  <c:v>129</c:v>
                </c:pt>
                <c:pt idx="17391">
                  <c:v>129</c:v>
                </c:pt>
                <c:pt idx="17392">
                  <c:v>129</c:v>
                </c:pt>
                <c:pt idx="17393">
                  <c:v>129</c:v>
                </c:pt>
                <c:pt idx="17394">
                  <c:v>129</c:v>
                </c:pt>
                <c:pt idx="17395">
                  <c:v>129</c:v>
                </c:pt>
                <c:pt idx="17396">
                  <c:v>129</c:v>
                </c:pt>
                <c:pt idx="17397">
                  <c:v>129</c:v>
                </c:pt>
                <c:pt idx="17398">
                  <c:v>129</c:v>
                </c:pt>
                <c:pt idx="17399">
                  <c:v>129</c:v>
                </c:pt>
                <c:pt idx="17400">
                  <c:v>129</c:v>
                </c:pt>
                <c:pt idx="17401">
                  <c:v>129</c:v>
                </c:pt>
                <c:pt idx="17402">
                  <c:v>129</c:v>
                </c:pt>
                <c:pt idx="17403">
                  <c:v>130</c:v>
                </c:pt>
                <c:pt idx="17404">
                  <c:v>130</c:v>
                </c:pt>
                <c:pt idx="17405">
                  <c:v>130</c:v>
                </c:pt>
                <c:pt idx="17406">
                  <c:v>130</c:v>
                </c:pt>
                <c:pt idx="17407">
                  <c:v>130</c:v>
                </c:pt>
                <c:pt idx="17408">
                  <c:v>130</c:v>
                </c:pt>
                <c:pt idx="17409">
                  <c:v>130</c:v>
                </c:pt>
                <c:pt idx="17410">
                  <c:v>130</c:v>
                </c:pt>
                <c:pt idx="17411">
                  <c:v>130</c:v>
                </c:pt>
                <c:pt idx="17412">
                  <c:v>130</c:v>
                </c:pt>
                <c:pt idx="17413">
                  <c:v>130</c:v>
                </c:pt>
                <c:pt idx="17414">
                  <c:v>130</c:v>
                </c:pt>
                <c:pt idx="17415">
                  <c:v>130</c:v>
                </c:pt>
                <c:pt idx="17416">
                  <c:v>130</c:v>
                </c:pt>
                <c:pt idx="17417">
                  <c:v>130</c:v>
                </c:pt>
                <c:pt idx="17418">
                  <c:v>130</c:v>
                </c:pt>
                <c:pt idx="17419">
                  <c:v>130</c:v>
                </c:pt>
                <c:pt idx="17420">
                  <c:v>130</c:v>
                </c:pt>
                <c:pt idx="17421">
                  <c:v>130</c:v>
                </c:pt>
                <c:pt idx="17422">
                  <c:v>130</c:v>
                </c:pt>
                <c:pt idx="17423">
                  <c:v>130</c:v>
                </c:pt>
                <c:pt idx="17424">
                  <c:v>130</c:v>
                </c:pt>
                <c:pt idx="17425">
                  <c:v>130</c:v>
                </c:pt>
                <c:pt idx="17426">
                  <c:v>130</c:v>
                </c:pt>
                <c:pt idx="17427">
                  <c:v>130</c:v>
                </c:pt>
                <c:pt idx="17428">
                  <c:v>130</c:v>
                </c:pt>
                <c:pt idx="17429">
                  <c:v>130</c:v>
                </c:pt>
                <c:pt idx="17430">
                  <c:v>130</c:v>
                </c:pt>
                <c:pt idx="17431">
                  <c:v>130</c:v>
                </c:pt>
                <c:pt idx="17432">
                  <c:v>130</c:v>
                </c:pt>
                <c:pt idx="17433">
                  <c:v>130</c:v>
                </c:pt>
                <c:pt idx="17434">
                  <c:v>130</c:v>
                </c:pt>
                <c:pt idx="17435">
                  <c:v>130</c:v>
                </c:pt>
                <c:pt idx="17436">
                  <c:v>130</c:v>
                </c:pt>
                <c:pt idx="17437">
                  <c:v>130</c:v>
                </c:pt>
                <c:pt idx="17438">
                  <c:v>130</c:v>
                </c:pt>
                <c:pt idx="17439">
                  <c:v>130</c:v>
                </c:pt>
                <c:pt idx="17440">
                  <c:v>130</c:v>
                </c:pt>
                <c:pt idx="17441">
                  <c:v>130</c:v>
                </c:pt>
                <c:pt idx="17442">
                  <c:v>130</c:v>
                </c:pt>
                <c:pt idx="17443">
                  <c:v>130</c:v>
                </c:pt>
                <c:pt idx="17444">
                  <c:v>130</c:v>
                </c:pt>
                <c:pt idx="17445">
                  <c:v>130</c:v>
                </c:pt>
                <c:pt idx="17446">
                  <c:v>130</c:v>
                </c:pt>
                <c:pt idx="17447">
                  <c:v>130</c:v>
                </c:pt>
                <c:pt idx="17448">
                  <c:v>130</c:v>
                </c:pt>
                <c:pt idx="17449">
                  <c:v>130</c:v>
                </c:pt>
                <c:pt idx="17450">
                  <c:v>130</c:v>
                </c:pt>
                <c:pt idx="17451">
                  <c:v>130</c:v>
                </c:pt>
                <c:pt idx="17452">
                  <c:v>130</c:v>
                </c:pt>
                <c:pt idx="17453">
                  <c:v>130</c:v>
                </c:pt>
                <c:pt idx="17454">
                  <c:v>130</c:v>
                </c:pt>
                <c:pt idx="17455">
                  <c:v>130</c:v>
                </c:pt>
                <c:pt idx="17456">
                  <c:v>130</c:v>
                </c:pt>
                <c:pt idx="17457">
                  <c:v>130</c:v>
                </c:pt>
                <c:pt idx="17458">
                  <c:v>130</c:v>
                </c:pt>
                <c:pt idx="17459">
                  <c:v>130</c:v>
                </c:pt>
                <c:pt idx="17460">
                  <c:v>130</c:v>
                </c:pt>
                <c:pt idx="17461">
                  <c:v>130</c:v>
                </c:pt>
                <c:pt idx="17462">
                  <c:v>130</c:v>
                </c:pt>
                <c:pt idx="17463">
                  <c:v>130</c:v>
                </c:pt>
                <c:pt idx="17464">
                  <c:v>130</c:v>
                </c:pt>
                <c:pt idx="17465">
                  <c:v>130</c:v>
                </c:pt>
                <c:pt idx="17466">
                  <c:v>130</c:v>
                </c:pt>
                <c:pt idx="17467">
                  <c:v>130</c:v>
                </c:pt>
                <c:pt idx="17468">
                  <c:v>130</c:v>
                </c:pt>
                <c:pt idx="17469">
                  <c:v>130</c:v>
                </c:pt>
                <c:pt idx="17470">
                  <c:v>130</c:v>
                </c:pt>
                <c:pt idx="17471">
                  <c:v>130</c:v>
                </c:pt>
                <c:pt idx="17472">
                  <c:v>130</c:v>
                </c:pt>
                <c:pt idx="17473">
                  <c:v>130</c:v>
                </c:pt>
                <c:pt idx="17474">
                  <c:v>130</c:v>
                </c:pt>
                <c:pt idx="17475">
                  <c:v>130</c:v>
                </c:pt>
                <c:pt idx="17476">
                  <c:v>130</c:v>
                </c:pt>
                <c:pt idx="17477">
                  <c:v>130</c:v>
                </c:pt>
                <c:pt idx="17478">
                  <c:v>130</c:v>
                </c:pt>
                <c:pt idx="17479">
                  <c:v>130</c:v>
                </c:pt>
                <c:pt idx="17480">
                  <c:v>130</c:v>
                </c:pt>
                <c:pt idx="17481">
                  <c:v>130</c:v>
                </c:pt>
                <c:pt idx="17482">
                  <c:v>130</c:v>
                </c:pt>
                <c:pt idx="17483">
                  <c:v>130</c:v>
                </c:pt>
                <c:pt idx="17484">
                  <c:v>130</c:v>
                </c:pt>
                <c:pt idx="17485">
                  <c:v>130</c:v>
                </c:pt>
                <c:pt idx="17486">
                  <c:v>130</c:v>
                </c:pt>
                <c:pt idx="17487">
                  <c:v>130</c:v>
                </c:pt>
                <c:pt idx="17488">
                  <c:v>130</c:v>
                </c:pt>
                <c:pt idx="17489">
                  <c:v>130</c:v>
                </c:pt>
                <c:pt idx="17490">
                  <c:v>130</c:v>
                </c:pt>
                <c:pt idx="17491">
                  <c:v>130</c:v>
                </c:pt>
                <c:pt idx="17492">
                  <c:v>130</c:v>
                </c:pt>
                <c:pt idx="17493">
                  <c:v>130</c:v>
                </c:pt>
                <c:pt idx="17494">
                  <c:v>130</c:v>
                </c:pt>
                <c:pt idx="17495">
                  <c:v>130</c:v>
                </c:pt>
                <c:pt idx="17496">
                  <c:v>130</c:v>
                </c:pt>
                <c:pt idx="17497">
                  <c:v>130</c:v>
                </c:pt>
                <c:pt idx="17498">
                  <c:v>130</c:v>
                </c:pt>
                <c:pt idx="17499">
                  <c:v>130</c:v>
                </c:pt>
                <c:pt idx="17500">
                  <c:v>130</c:v>
                </c:pt>
                <c:pt idx="17501">
                  <c:v>130</c:v>
                </c:pt>
                <c:pt idx="17502">
                  <c:v>130</c:v>
                </c:pt>
                <c:pt idx="17503">
                  <c:v>130</c:v>
                </c:pt>
                <c:pt idx="17504">
                  <c:v>130</c:v>
                </c:pt>
                <c:pt idx="17505">
                  <c:v>130</c:v>
                </c:pt>
                <c:pt idx="17506">
                  <c:v>130</c:v>
                </c:pt>
                <c:pt idx="17507">
                  <c:v>130</c:v>
                </c:pt>
                <c:pt idx="17508">
                  <c:v>130</c:v>
                </c:pt>
                <c:pt idx="17509">
                  <c:v>130</c:v>
                </c:pt>
                <c:pt idx="17510">
                  <c:v>130</c:v>
                </c:pt>
                <c:pt idx="17511">
                  <c:v>130</c:v>
                </c:pt>
                <c:pt idx="17512">
                  <c:v>130</c:v>
                </c:pt>
                <c:pt idx="17513">
                  <c:v>130</c:v>
                </c:pt>
                <c:pt idx="17514">
                  <c:v>130</c:v>
                </c:pt>
                <c:pt idx="17515">
                  <c:v>130</c:v>
                </c:pt>
                <c:pt idx="17516">
                  <c:v>130</c:v>
                </c:pt>
                <c:pt idx="17517">
                  <c:v>130</c:v>
                </c:pt>
                <c:pt idx="17518">
                  <c:v>130</c:v>
                </c:pt>
                <c:pt idx="17519">
                  <c:v>130</c:v>
                </c:pt>
                <c:pt idx="17520">
                  <c:v>130</c:v>
                </c:pt>
                <c:pt idx="17521">
                  <c:v>130</c:v>
                </c:pt>
                <c:pt idx="17522">
                  <c:v>130</c:v>
                </c:pt>
                <c:pt idx="17523">
                  <c:v>130</c:v>
                </c:pt>
                <c:pt idx="17524">
                  <c:v>130</c:v>
                </c:pt>
                <c:pt idx="17525">
                  <c:v>130</c:v>
                </c:pt>
                <c:pt idx="17526">
                  <c:v>130</c:v>
                </c:pt>
                <c:pt idx="17527">
                  <c:v>130</c:v>
                </c:pt>
                <c:pt idx="17528">
                  <c:v>130</c:v>
                </c:pt>
                <c:pt idx="17529">
                  <c:v>130</c:v>
                </c:pt>
                <c:pt idx="17530">
                  <c:v>130</c:v>
                </c:pt>
                <c:pt idx="17531">
                  <c:v>130</c:v>
                </c:pt>
                <c:pt idx="17532">
                  <c:v>130</c:v>
                </c:pt>
                <c:pt idx="17533">
                  <c:v>130</c:v>
                </c:pt>
                <c:pt idx="17534">
                  <c:v>130</c:v>
                </c:pt>
                <c:pt idx="17535">
                  <c:v>130</c:v>
                </c:pt>
                <c:pt idx="17536">
                  <c:v>130</c:v>
                </c:pt>
                <c:pt idx="17537">
                  <c:v>130</c:v>
                </c:pt>
                <c:pt idx="17538">
                  <c:v>130</c:v>
                </c:pt>
                <c:pt idx="17539">
                  <c:v>130</c:v>
                </c:pt>
                <c:pt idx="17540">
                  <c:v>130</c:v>
                </c:pt>
                <c:pt idx="17541">
                  <c:v>130</c:v>
                </c:pt>
                <c:pt idx="17542">
                  <c:v>130</c:v>
                </c:pt>
                <c:pt idx="17543">
                  <c:v>130</c:v>
                </c:pt>
                <c:pt idx="17544">
                  <c:v>130</c:v>
                </c:pt>
                <c:pt idx="17545">
                  <c:v>130</c:v>
                </c:pt>
                <c:pt idx="17546">
                  <c:v>130</c:v>
                </c:pt>
                <c:pt idx="17547">
                  <c:v>130</c:v>
                </c:pt>
                <c:pt idx="17548">
                  <c:v>130</c:v>
                </c:pt>
                <c:pt idx="17549">
                  <c:v>130</c:v>
                </c:pt>
                <c:pt idx="17550">
                  <c:v>130</c:v>
                </c:pt>
                <c:pt idx="17551">
                  <c:v>130</c:v>
                </c:pt>
                <c:pt idx="17552">
                  <c:v>130</c:v>
                </c:pt>
                <c:pt idx="17553">
                  <c:v>130</c:v>
                </c:pt>
                <c:pt idx="17554">
                  <c:v>130</c:v>
                </c:pt>
                <c:pt idx="17555">
                  <c:v>130</c:v>
                </c:pt>
                <c:pt idx="17556">
                  <c:v>130</c:v>
                </c:pt>
                <c:pt idx="17557">
                  <c:v>130</c:v>
                </c:pt>
                <c:pt idx="17558">
                  <c:v>130</c:v>
                </c:pt>
                <c:pt idx="17559">
                  <c:v>130</c:v>
                </c:pt>
                <c:pt idx="17560">
                  <c:v>130</c:v>
                </c:pt>
                <c:pt idx="17561">
                  <c:v>130</c:v>
                </c:pt>
                <c:pt idx="17562">
                  <c:v>130</c:v>
                </c:pt>
                <c:pt idx="17563">
                  <c:v>130</c:v>
                </c:pt>
                <c:pt idx="17564">
                  <c:v>130</c:v>
                </c:pt>
                <c:pt idx="17565">
                  <c:v>130</c:v>
                </c:pt>
                <c:pt idx="17566">
                  <c:v>130</c:v>
                </c:pt>
                <c:pt idx="17567">
                  <c:v>130</c:v>
                </c:pt>
                <c:pt idx="17568">
                  <c:v>130</c:v>
                </c:pt>
                <c:pt idx="17569">
                  <c:v>130</c:v>
                </c:pt>
                <c:pt idx="17570">
                  <c:v>130</c:v>
                </c:pt>
                <c:pt idx="17571">
                  <c:v>130</c:v>
                </c:pt>
                <c:pt idx="17572">
                  <c:v>130</c:v>
                </c:pt>
                <c:pt idx="17573">
                  <c:v>130</c:v>
                </c:pt>
                <c:pt idx="17574">
                  <c:v>130</c:v>
                </c:pt>
                <c:pt idx="17575">
                  <c:v>130</c:v>
                </c:pt>
                <c:pt idx="17576">
                  <c:v>130</c:v>
                </c:pt>
                <c:pt idx="17577">
                  <c:v>130</c:v>
                </c:pt>
                <c:pt idx="17578">
                  <c:v>130</c:v>
                </c:pt>
                <c:pt idx="17579">
                  <c:v>130</c:v>
                </c:pt>
                <c:pt idx="17580">
                  <c:v>130</c:v>
                </c:pt>
                <c:pt idx="17581">
                  <c:v>130</c:v>
                </c:pt>
                <c:pt idx="17582">
                  <c:v>130</c:v>
                </c:pt>
                <c:pt idx="17583">
                  <c:v>130</c:v>
                </c:pt>
                <c:pt idx="17584">
                  <c:v>130</c:v>
                </c:pt>
                <c:pt idx="17585">
                  <c:v>130</c:v>
                </c:pt>
                <c:pt idx="17586">
                  <c:v>130</c:v>
                </c:pt>
                <c:pt idx="17587">
                  <c:v>130</c:v>
                </c:pt>
                <c:pt idx="17588">
                  <c:v>130</c:v>
                </c:pt>
                <c:pt idx="17589">
                  <c:v>130</c:v>
                </c:pt>
                <c:pt idx="17590">
                  <c:v>130</c:v>
                </c:pt>
                <c:pt idx="17591">
                  <c:v>130</c:v>
                </c:pt>
                <c:pt idx="17592">
                  <c:v>130</c:v>
                </c:pt>
                <c:pt idx="17593">
                  <c:v>131</c:v>
                </c:pt>
                <c:pt idx="17594">
                  <c:v>131</c:v>
                </c:pt>
                <c:pt idx="17595">
                  <c:v>131</c:v>
                </c:pt>
                <c:pt idx="17596">
                  <c:v>131</c:v>
                </c:pt>
                <c:pt idx="17597">
                  <c:v>131</c:v>
                </c:pt>
                <c:pt idx="17598">
                  <c:v>131</c:v>
                </c:pt>
                <c:pt idx="17599">
                  <c:v>131</c:v>
                </c:pt>
                <c:pt idx="17600">
                  <c:v>131</c:v>
                </c:pt>
                <c:pt idx="17601">
                  <c:v>131</c:v>
                </c:pt>
                <c:pt idx="17602">
                  <c:v>131</c:v>
                </c:pt>
                <c:pt idx="17603">
                  <c:v>131</c:v>
                </c:pt>
                <c:pt idx="17604">
                  <c:v>131</c:v>
                </c:pt>
                <c:pt idx="17605">
                  <c:v>131</c:v>
                </c:pt>
                <c:pt idx="17606">
                  <c:v>131</c:v>
                </c:pt>
                <c:pt idx="17607">
                  <c:v>131</c:v>
                </c:pt>
                <c:pt idx="17608">
                  <c:v>131</c:v>
                </c:pt>
                <c:pt idx="17609">
                  <c:v>131</c:v>
                </c:pt>
                <c:pt idx="17610">
                  <c:v>131</c:v>
                </c:pt>
                <c:pt idx="17611">
                  <c:v>131</c:v>
                </c:pt>
                <c:pt idx="17612">
                  <c:v>131</c:v>
                </c:pt>
                <c:pt idx="17613">
                  <c:v>130</c:v>
                </c:pt>
                <c:pt idx="17614">
                  <c:v>130</c:v>
                </c:pt>
                <c:pt idx="17615">
                  <c:v>130</c:v>
                </c:pt>
                <c:pt idx="17616">
                  <c:v>130</c:v>
                </c:pt>
                <c:pt idx="17617">
                  <c:v>130</c:v>
                </c:pt>
                <c:pt idx="17618">
                  <c:v>130</c:v>
                </c:pt>
                <c:pt idx="17619">
                  <c:v>130</c:v>
                </c:pt>
                <c:pt idx="17620">
                  <c:v>130</c:v>
                </c:pt>
                <c:pt idx="17621">
                  <c:v>130</c:v>
                </c:pt>
                <c:pt idx="17622">
                  <c:v>130</c:v>
                </c:pt>
                <c:pt idx="17623">
                  <c:v>130</c:v>
                </c:pt>
                <c:pt idx="17624">
                  <c:v>130</c:v>
                </c:pt>
                <c:pt idx="17625">
                  <c:v>130</c:v>
                </c:pt>
                <c:pt idx="17626">
                  <c:v>130</c:v>
                </c:pt>
                <c:pt idx="17627">
                  <c:v>130</c:v>
                </c:pt>
                <c:pt idx="17628">
                  <c:v>130</c:v>
                </c:pt>
                <c:pt idx="17629">
                  <c:v>130</c:v>
                </c:pt>
                <c:pt idx="17630">
                  <c:v>130</c:v>
                </c:pt>
                <c:pt idx="17631">
                  <c:v>130</c:v>
                </c:pt>
                <c:pt idx="17632">
                  <c:v>130</c:v>
                </c:pt>
                <c:pt idx="17633">
                  <c:v>130</c:v>
                </c:pt>
                <c:pt idx="17634">
                  <c:v>130</c:v>
                </c:pt>
                <c:pt idx="17635">
                  <c:v>130</c:v>
                </c:pt>
                <c:pt idx="17636">
                  <c:v>130</c:v>
                </c:pt>
                <c:pt idx="17637">
                  <c:v>130</c:v>
                </c:pt>
                <c:pt idx="17638">
                  <c:v>130</c:v>
                </c:pt>
                <c:pt idx="17639">
                  <c:v>130</c:v>
                </c:pt>
                <c:pt idx="17640">
                  <c:v>130</c:v>
                </c:pt>
                <c:pt idx="17641">
                  <c:v>130</c:v>
                </c:pt>
                <c:pt idx="17642">
                  <c:v>130</c:v>
                </c:pt>
                <c:pt idx="17643">
                  <c:v>129</c:v>
                </c:pt>
                <c:pt idx="17644">
                  <c:v>129</c:v>
                </c:pt>
                <c:pt idx="17645">
                  <c:v>129</c:v>
                </c:pt>
                <c:pt idx="17646">
                  <c:v>129</c:v>
                </c:pt>
                <c:pt idx="17647">
                  <c:v>129</c:v>
                </c:pt>
                <c:pt idx="17648">
                  <c:v>129</c:v>
                </c:pt>
                <c:pt idx="17649">
                  <c:v>129</c:v>
                </c:pt>
                <c:pt idx="17650">
                  <c:v>129</c:v>
                </c:pt>
                <c:pt idx="17651">
                  <c:v>129</c:v>
                </c:pt>
                <c:pt idx="17652">
                  <c:v>129</c:v>
                </c:pt>
                <c:pt idx="17653">
                  <c:v>128</c:v>
                </c:pt>
                <c:pt idx="17654">
                  <c:v>128</c:v>
                </c:pt>
                <c:pt idx="17655">
                  <c:v>128</c:v>
                </c:pt>
                <c:pt idx="17656">
                  <c:v>128</c:v>
                </c:pt>
                <c:pt idx="17657">
                  <c:v>128</c:v>
                </c:pt>
                <c:pt idx="17658">
                  <c:v>128</c:v>
                </c:pt>
                <c:pt idx="17659">
                  <c:v>128</c:v>
                </c:pt>
                <c:pt idx="17660">
                  <c:v>128</c:v>
                </c:pt>
                <c:pt idx="17661">
                  <c:v>128</c:v>
                </c:pt>
                <c:pt idx="17662">
                  <c:v>128</c:v>
                </c:pt>
                <c:pt idx="17663">
                  <c:v>126</c:v>
                </c:pt>
                <c:pt idx="17664">
                  <c:v>126</c:v>
                </c:pt>
                <c:pt idx="17665">
                  <c:v>126</c:v>
                </c:pt>
                <c:pt idx="17666">
                  <c:v>126</c:v>
                </c:pt>
                <c:pt idx="17667">
                  <c:v>126</c:v>
                </c:pt>
                <c:pt idx="17668">
                  <c:v>126</c:v>
                </c:pt>
                <c:pt idx="17669">
                  <c:v>126</c:v>
                </c:pt>
                <c:pt idx="17670">
                  <c:v>126</c:v>
                </c:pt>
                <c:pt idx="17671">
                  <c:v>126</c:v>
                </c:pt>
                <c:pt idx="17672">
                  <c:v>126</c:v>
                </c:pt>
                <c:pt idx="17673">
                  <c:v>124</c:v>
                </c:pt>
                <c:pt idx="17674">
                  <c:v>124</c:v>
                </c:pt>
                <c:pt idx="17675">
                  <c:v>124</c:v>
                </c:pt>
                <c:pt idx="17676">
                  <c:v>124</c:v>
                </c:pt>
                <c:pt idx="17677">
                  <c:v>124</c:v>
                </c:pt>
                <c:pt idx="17678">
                  <c:v>124</c:v>
                </c:pt>
                <c:pt idx="17679">
                  <c:v>124</c:v>
                </c:pt>
                <c:pt idx="17680">
                  <c:v>124</c:v>
                </c:pt>
                <c:pt idx="17681">
                  <c:v>124</c:v>
                </c:pt>
                <c:pt idx="17682">
                  <c:v>124</c:v>
                </c:pt>
                <c:pt idx="17683">
                  <c:v>122</c:v>
                </c:pt>
                <c:pt idx="17684">
                  <c:v>122</c:v>
                </c:pt>
                <c:pt idx="17685">
                  <c:v>122</c:v>
                </c:pt>
                <c:pt idx="17686">
                  <c:v>122</c:v>
                </c:pt>
                <c:pt idx="17687">
                  <c:v>122</c:v>
                </c:pt>
                <c:pt idx="17688">
                  <c:v>122</c:v>
                </c:pt>
                <c:pt idx="17689">
                  <c:v>122</c:v>
                </c:pt>
                <c:pt idx="17690">
                  <c:v>122</c:v>
                </c:pt>
                <c:pt idx="17691">
                  <c:v>122</c:v>
                </c:pt>
                <c:pt idx="17692">
                  <c:v>122</c:v>
                </c:pt>
                <c:pt idx="17693">
                  <c:v>121</c:v>
                </c:pt>
                <c:pt idx="17694">
                  <c:v>121</c:v>
                </c:pt>
                <c:pt idx="17695">
                  <c:v>121</c:v>
                </c:pt>
                <c:pt idx="17696">
                  <c:v>121</c:v>
                </c:pt>
                <c:pt idx="17697">
                  <c:v>121</c:v>
                </c:pt>
                <c:pt idx="17698">
                  <c:v>121</c:v>
                </c:pt>
                <c:pt idx="17699">
                  <c:v>121</c:v>
                </c:pt>
                <c:pt idx="17700">
                  <c:v>121</c:v>
                </c:pt>
                <c:pt idx="17701">
                  <c:v>121</c:v>
                </c:pt>
                <c:pt idx="17702">
                  <c:v>121</c:v>
                </c:pt>
                <c:pt idx="17703">
                  <c:v>120</c:v>
                </c:pt>
                <c:pt idx="17704">
                  <c:v>120</c:v>
                </c:pt>
                <c:pt idx="17705">
                  <c:v>120</c:v>
                </c:pt>
                <c:pt idx="17706">
                  <c:v>120</c:v>
                </c:pt>
                <c:pt idx="17707">
                  <c:v>120</c:v>
                </c:pt>
                <c:pt idx="17708">
                  <c:v>120</c:v>
                </c:pt>
                <c:pt idx="17709">
                  <c:v>120</c:v>
                </c:pt>
                <c:pt idx="17710">
                  <c:v>120</c:v>
                </c:pt>
                <c:pt idx="17711">
                  <c:v>120</c:v>
                </c:pt>
                <c:pt idx="17712">
                  <c:v>120</c:v>
                </c:pt>
                <c:pt idx="17713">
                  <c:v>119</c:v>
                </c:pt>
                <c:pt idx="17714">
                  <c:v>119</c:v>
                </c:pt>
                <c:pt idx="17715">
                  <c:v>119</c:v>
                </c:pt>
                <c:pt idx="17716">
                  <c:v>119</c:v>
                </c:pt>
                <c:pt idx="17717">
                  <c:v>119</c:v>
                </c:pt>
                <c:pt idx="17718">
                  <c:v>119</c:v>
                </c:pt>
                <c:pt idx="17719">
                  <c:v>119</c:v>
                </c:pt>
                <c:pt idx="17720">
                  <c:v>119</c:v>
                </c:pt>
                <c:pt idx="17721">
                  <c:v>119</c:v>
                </c:pt>
                <c:pt idx="17722">
                  <c:v>119</c:v>
                </c:pt>
                <c:pt idx="17723">
                  <c:v>119</c:v>
                </c:pt>
                <c:pt idx="17724">
                  <c:v>119</c:v>
                </c:pt>
                <c:pt idx="17725">
                  <c:v>119</c:v>
                </c:pt>
                <c:pt idx="17726">
                  <c:v>119</c:v>
                </c:pt>
                <c:pt idx="17727">
                  <c:v>119</c:v>
                </c:pt>
                <c:pt idx="17728">
                  <c:v>119</c:v>
                </c:pt>
                <c:pt idx="17729">
                  <c:v>119</c:v>
                </c:pt>
                <c:pt idx="17730">
                  <c:v>119</c:v>
                </c:pt>
                <c:pt idx="17731">
                  <c:v>119</c:v>
                </c:pt>
                <c:pt idx="17732">
                  <c:v>119</c:v>
                </c:pt>
                <c:pt idx="17733">
                  <c:v>119</c:v>
                </c:pt>
                <c:pt idx="17734">
                  <c:v>119</c:v>
                </c:pt>
                <c:pt idx="17735">
                  <c:v>119</c:v>
                </c:pt>
                <c:pt idx="17736">
                  <c:v>119</c:v>
                </c:pt>
                <c:pt idx="17737">
                  <c:v>119</c:v>
                </c:pt>
                <c:pt idx="17738">
                  <c:v>119</c:v>
                </c:pt>
                <c:pt idx="17739">
                  <c:v>119</c:v>
                </c:pt>
                <c:pt idx="17740">
                  <c:v>119</c:v>
                </c:pt>
                <c:pt idx="17741">
                  <c:v>119</c:v>
                </c:pt>
                <c:pt idx="17742">
                  <c:v>119</c:v>
                </c:pt>
                <c:pt idx="17743">
                  <c:v>119</c:v>
                </c:pt>
                <c:pt idx="17744">
                  <c:v>119</c:v>
                </c:pt>
                <c:pt idx="17745">
                  <c:v>119</c:v>
                </c:pt>
                <c:pt idx="17746">
                  <c:v>119</c:v>
                </c:pt>
                <c:pt idx="17747">
                  <c:v>119</c:v>
                </c:pt>
                <c:pt idx="17748">
                  <c:v>119</c:v>
                </c:pt>
                <c:pt idx="17749">
                  <c:v>119</c:v>
                </c:pt>
                <c:pt idx="17750">
                  <c:v>119</c:v>
                </c:pt>
                <c:pt idx="17751">
                  <c:v>119</c:v>
                </c:pt>
                <c:pt idx="17752">
                  <c:v>119</c:v>
                </c:pt>
                <c:pt idx="17753">
                  <c:v>120</c:v>
                </c:pt>
                <c:pt idx="17754">
                  <c:v>120</c:v>
                </c:pt>
                <c:pt idx="17755">
                  <c:v>120</c:v>
                </c:pt>
                <c:pt idx="17756">
                  <c:v>120</c:v>
                </c:pt>
                <c:pt idx="17757">
                  <c:v>120</c:v>
                </c:pt>
                <c:pt idx="17758">
                  <c:v>120</c:v>
                </c:pt>
                <c:pt idx="17759">
                  <c:v>120</c:v>
                </c:pt>
                <c:pt idx="17760">
                  <c:v>120</c:v>
                </c:pt>
                <c:pt idx="17761">
                  <c:v>120</c:v>
                </c:pt>
                <c:pt idx="17762">
                  <c:v>120</c:v>
                </c:pt>
                <c:pt idx="17763">
                  <c:v>120</c:v>
                </c:pt>
                <c:pt idx="17764">
                  <c:v>120</c:v>
                </c:pt>
                <c:pt idx="17765">
                  <c:v>120</c:v>
                </c:pt>
                <c:pt idx="17766">
                  <c:v>120</c:v>
                </c:pt>
                <c:pt idx="17767">
                  <c:v>120</c:v>
                </c:pt>
                <c:pt idx="17768">
                  <c:v>120</c:v>
                </c:pt>
                <c:pt idx="17769">
                  <c:v>120</c:v>
                </c:pt>
                <c:pt idx="17770">
                  <c:v>120</c:v>
                </c:pt>
                <c:pt idx="17771">
                  <c:v>120</c:v>
                </c:pt>
                <c:pt idx="17772">
                  <c:v>120</c:v>
                </c:pt>
                <c:pt idx="17773">
                  <c:v>120</c:v>
                </c:pt>
                <c:pt idx="17774">
                  <c:v>120</c:v>
                </c:pt>
                <c:pt idx="17775">
                  <c:v>120</c:v>
                </c:pt>
                <c:pt idx="17776">
                  <c:v>120</c:v>
                </c:pt>
                <c:pt idx="17777">
                  <c:v>120</c:v>
                </c:pt>
                <c:pt idx="17778">
                  <c:v>120</c:v>
                </c:pt>
                <c:pt idx="17779">
                  <c:v>120</c:v>
                </c:pt>
                <c:pt idx="17780">
                  <c:v>120</c:v>
                </c:pt>
                <c:pt idx="17781">
                  <c:v>120</c:v>
                </c:pt>
                <c:pt idx="17782">
                  <c:v>120</c:v>
                </c:pt>
                <c:pt idx="17783">
                  <c:v>121</c:v>
                </c:pt>
                <c:pt idx="17784">
                  <c:v>121</c:v>
                </c:pt>
                <c:pt idx="17785">
                  <c:v>121</c:v>
                </c:pt>
                <c:pt idx="17786">
                  <c:v>121</c:v>
                </c:pt>
                <c:pt idx="17787">
                  <c:v>121</c:v>
                </c:pt>
                <c:pt idx="17788">
                  <c:v>121</c:v>
                </c:pt>
                <c:pt idx="17789">
                  <c:v>121</c:v>
                </c:pt>
                <c:pt idx="17790">
                  <c:v>121</c:v>
                </c:pt>
                <c:pt idx="17791">
                  <c:v>121</c:v>
                </c:pt>
                <c:pt idx="17792">
                  <c:v>121</c:v>
                </c:pt>
                <c:pt idx="17793">
                  <c:v>121</c:v>
                </c:pt>
                <c:pt idx="17794">
                  <c:v>121</c:v>
                </c:pt>
                <c:pt idx="17795">
                  <c:v>121</c:v>
                </c:pt>
                <c:pt idx="17796">
                  <c:v>121</c:v>
                </c:pt>
                <c:pt idx="17797">
                  <c:v>121</c:v>
                </c:pt>
                <c:pt idx="17798">
                  <c:v>121</c:v>
                </c:pt>
                <c:pt idx="17799">
                  <c:v>121</c:v>
                </c:pt>
                <c:pt idx="17800">
                  <c:v>121</c:v>
                </c:pt>
                <c:pt idx="17801">
                  <c:v>121</c:v>
                </c:pt>
                <c:pt idx="17802">
                  <c:v>121</c:v>
                </c:pt>
                <c:pt idx="17803">
                  <c:v>122</c:v>
                </c:pt>
                <c:pt idx="17804">
                  <c:v>122</c:v>
                </c:pt>
                <c:pt idx="17805">
                  <c:v>122</c:v>
                </c:pt>
                <c:pt idx="17806">
                  <c:v>122</c:v>
                </c:pt>
                <c:pt idx="17807">
                  <c:v>122</c:v>
                </c:pt>
                <c:pt idx="17808">
                  <c:v>122</c:v>
                </c:pt>
                <c:pt idx="17809">
                  <c:v>122</c:v>
                </c:pt>
                <c:pt idx="17810">
                  <c:v>122</c:v>
                </c:pt>
                <c:pt idx="17811">
                  <c:v>122</c:v>
                </c:pt>
                <c:pt idx="17812">
                  <c:v>122</c:v>
                </c:pt>
                <c:pt idx="17813">
                  <c:v>122</c:v>
                </c:pt>
                <c:pt idx="17814">
                  <c:v>122</c:v>
                </c:pt>
                <c:pt idx="17815">
                  <c:v>122</c:v>
                </c:pt>
                <c:pt idx="17816">
                  <c:v>122</c:v>
                </c:pt>
                <c:pt idx="17817">
                  <c:v>122</c:v>
                </c:pt>
                <c:pt idx="17818">
                  <c:v>122</c:v>
                </c:pt>
                <c:pt idx="17819">
                  <c:v>122</c:v>
                </c:pt>
                <c:pt idx="17820">
                  <c:v>122</c:v>
                </c:pt>
                <c:pt idx="17821">
                  <c:v>122</c:v>
                </c:pt>
                <c:pt idx="17822">
                  <c:v>122</c:v>
                </c:pt>
                <c:pt idx="17823">
                  <c:v>122</c:v>
                </c:pt>
                <c:pt idx="17824">
                  <c:v>122</c:v>
                </c:pt>
                <c:pt idx="17825">
                  <c:v>122</c:v>
                </c:pt>
                <c:pt idx="17826">
                  <c:v>122</c:v>
                </c:pt>
                <c:pt idx="17827">
                  <c:v>122</c:v>
                </c:pt>
                <c:pt idx="17828">
                  <c:v>122</c:v>
                </c:pt>
                <c:pt idx="17829">
                  <c:v>122</c:v>
                </c:pt>
                <c:pt idx="17830">
                  <c:v>122</c:v>
                </c:pt>
                <c:pt idx="17831">
                  <c:v>122</c:v>
                </c:pt>
                <c:pt idx="17832">
                  <c:v>122</c:v>
                </c:pt>
                <c:pt idx="17833">
                  <c:v>122</c:v>
                </c:pt>
                <c:pt idx="17834">
                  <c:v>122</c:v>
                </c:pt>
                <c:pt idx="17835">
                  <c:v>122</c:v>
                </c:pt>
                <c:pt idx="17836">
                  <c:v>122</c:v>
                </c:pt>
                <c:pt idx="17837">
                  <c:v>122</c:v>
                </c:pt>
                <c:pt idx="17838">
                  <c:v>122</c:v>
                </c:pt>
                <c:pt idx="17839">
                  <c:v>122</c:v>
                </c:pt>
                <c:pt idx="17840">
                  <c:v>122</c:v>
                </c:pt>
                <c:pt idx="17841">
                  <c:v>122</c:v>
                </c:pt>
                <c:pt idx="17842">
                  <c:v>122</c:v>
                </c:pt>
                <c:pt idx="17843">
                  <c:v>122</c:v>
                </c:pt>
                <c:pt idx="17844">
                  <c:v>122</c:v>
                </c:pt>
                <c:pt idx="17845">
                  <c:v>122</c:v>
                </c:pt>
                <c:pt idx="17846">
                  <c:v>122</c:v>
                </c:pt>
                <c:pt idx="17847">
                  <c:v>122</c:v>
                </c:pt>
                <c:pt idx="17848">
                  <c:v>122</c:v>
                </c:pt>
                <c:pt idx="17849">
                  <c:v>122</c:v>
                </c:pt>
                <c:pt idx="17850">
                  <c:v>122</c:v>
                </c:pt>
                <c:pt idx="17851">
                  <c:v>122</c:v>
                </c:pt>
                <c:pt idx="17852">
                  <c:v>122</c:v>
                </c:pt>
                <c:pt idx="17853">
                  <c:v>123</c:v>
                </c:pt>
                <c:pt idx="17854">
                  <c:v>123</c:v>
                </c:pt>
                <c:pt idx="17855">
                  <c:v>123</c:v>
                </c:pt>
                <c:pt idx="17856">
                  <c:v>123</c:v>
                </c:pt>
                <c:pt idx="17857">
                  <c:v>123</c:v>
                </c:pt>
                <c:pt idx="17858">
                  <c:v>123</c:v>
                </c:pt>
                <c:pt idx="17859">
                  <c:v>123</c:v>
                </c:pt>
                <c:pt idx="17860">
                  <c:v>123</c:v>
                </c:pt>
                <c:pt idx="17861">
                  <c:v>123</c:v>
                </c:pt>
                <c:pt idx="17862">
                  <c:v>123</c:v>
                </c:pt>
                <c:pt idx="17863">
                  <c:v>123</c:v>
                </c:pt>
                <c:pt idx="17864">
                  <c:v>123</c:v>
                </c:pt>
                <c:pt idx="17865">
                  <c:v>123</c:v>
                </c:pt>
                <c:pt idx="17866">
                  <c:v>123</c:v>
                </c:pt>
                <c:pt idx="17867">
                  <c:v>123</c:v>
                </c:pt>
                <c:pt idx="17868">
                  <c:v>123</c:v>
                </c:pt>
                <c:pt idx="17869">
                  <c:v>123</c:v>
                </c:pt>
                <c:pt idx="17870">
                  <c:v>123</c:v>
                </c:pt>
                <c:pt idx="17871">
                  <c:v>123</c:v>
                </c:pt>
                <c:pt idx="17872">
                  <c:v>123</c:v>
                </c:pt>
                <c:pt idx="17873">
                  <c:v>122</c:v>
                </c:pt>
                <c:pt idx="17874">
                  <c:v>122</c:v>
                </c:pt>
                <c:pt idx="17875">
                  <c:v>122</c:v>
                </c:pt>
                <c:pt idx="17876">
                  <c:v>122</c:v>
                </c:pt>
                <c:pt idx="17877">
                  <c:v>122</c:v>
                </c:pt>
                <c:pt idx="17878">
                  <c:v>122</c:v>
                </c:pt>
                <c:pt idx="17879">
                  <c:v>122</c:v>
                </c:pt>
                <c:pt idx="17880">
                  <c:v>122</c:v>
                </c:pt>
                <c:pt idx="17881">
                  <c:v>122</c:v>
                </c:pt>
                <c:pt idx="17882">
                  <c:v>122</c:v>
                </c:pt>
                <c:pt idx="17883">
                  <c:v>122</c:v>
                </c:pt>
                <c:pt idx="17884">
                  <c:v>122</c:v>
                </c:pt>
                <c:pt idx="17885">
                  <c:v>122</c:v>
                </c:pt>
                <c:pt idx="17886">
                  <c:v>122</c:v>
                </c:pt>
                <c:pt idx="17887">
                  <c:v>122</c:v>
                </c:pt>
                <c:pt idx="17888">
                  <c:v>122</c:v>
                </c:pt>
                <c:pt idx="17889">
                  <c:v>122</c:v>
                </c:pt>
                <c:pt idx="17890">
                  <c:v>122</c:v>
                </c:pt>
                <c:pt idx="17891">
                  <c:v>122</c:v>
                </c:pt>
                <c:pt idx="17892">
                  <c:v>122</c:v>
                </c:pt>
                <c:pt idx="17893">
                  <c:v>122</c:v>
                </c:pt>
                <c:pt idx="17894">
                  <c:v>122</c:v>
                </c:pt>
                <c:pt idx="17895">
                  <c:v>122</c:v>
                </c:pt>
                <c:pt idx="17896">
                  <c:v>122</c:v>
                </c:pt>
                <c:pt idx="17897">
                  <c:v>122</c:v>
                </c:pt>
                <c:pt idx="17898">
                  <c:v>122</c:v>
                </c:pt>
                <c:pt idx="17899">
                  <c:v>122</c:v>
                </c:pt>
                <c:pt idx="17900">
                  <c:v>122</c:v>
                </c:pt>
                <c:pt idx="17901">
                  <c:v>122</c:v>
                </c:pt>
                <c:pt idx="17902">
                  <c:v>122</c:v>
                </c:pt>
                <c:pt idx="17903">
                  <c:v>122</c:v>
                </c:pt>
                <c:pt idx="17904">
                  <c:v>122</c:v>
                </c:pt>
                <c:pt idx="17905">
                  <c:v>122</c:v>
                </c:pt>
                <c:pt idx="17906">
                  <c:v>122</c:v>
                </c:pt>
                <c:pt idx="17907">
                  <c:v>122</c:v>
                </c:pt>
                <c:pt idx="17908">
                  <c:v>122</c:v>
                </c:pt>
                <c:pt idx="17909">
                  <c:v>122</c:v>
                </c:pt>
                <c:pt idx="17910">
                  <c:v>122</c:v>
                </c:pt>
                <c:pt idx="17911">
                  <c:v>122</c:v>
                </c:pt>
                <c:pt idx="17912">
                  <c:v>122</c:v>
                </c:pt>
                <c:pt idx="17913">
                  <c:v>122</c:v>
                </c:pt>
                <c:pt idx="17914">
                  <c:v>122</c:v>
                </c:pt>
                <c:pt idx="17915">
                  <c:v>122</c:v>
                </c:pt>
                <c:pt idx="17916">
                  <c:v>122</c:v>
                </c:pt>
                <c:pt idx="17917">
                  <c:v>122</c:v>
                </c:pt>
                <c:pt idx="17918">
                  <c:v>122</c:v>
                </c:pt>
                <c:pt idx="17919">
                  <c:v>122</c:v>
                </c:pt>
                <c:pt idx="17920">
                  <c:v>122</c:v>
                </c:pt>
                <c:pt idx="17921">
                  <c:v>122</c:v>
                </c:pt>
                <c:pt idx="17922">
                  <c:v>122</c:v>
                </c:pt>
                <c:pt idx="17923">
                  <c:v>122</c:v>
                </c:pt>
                <c:pt idx="17924">
                  <c:v>122</c:v>
                </c:pt>
                <c:pt idx="17925">
                  <c:v>122</c:v>
                </c:pt>
                <c:pt idx="17926">
                  <c:v>122</c:v>
                </c:pt>
                <c:pt idx="17927">
                  <c:v>122</c:v>
                </c:pt>
                <c:pt idx="17928">
                  <c:v>122</c:v>
                </c:pt>
                <c:pt idx="17929">
                  <c:v>122</c:v>
                </c:pt>
                <c:pt idx="17930">
                  <c:v>122</c:v>
                </c:pt>
                <c:pt idx="17931">
                  <c:v>122</c:v>
                </c:pt>
                <c:pt idx="17932">
                  <c:v>122</c:v>
                </c:pt>
                <c:pt idx="17933">
                  <c:v>122</c:v>
                </c:pt>
                <c:pt idx="17934">
                  <c:v>122</c:v>
                </c:pt>
                <c:pt idx="17935">
                  <c:v>122</c:v>
                </c:pt>
                <c:pt idx="17936">
                  <c:v>122</c:v>
                </c:pt>
                <c:pt idx="17937">
                  <c:v>122</c:v>
                </c:pt>
                <c:pt idx="17938">
                  <c:v>122</c:v>
                </c:pt>
                <c:pt idx="17939">
                  <c:v>122</c:v>
                </c:pt>
                <c:pt idx="17940">
                  <c:v>122</c:v>
                </c:pt>
                <c:pt idx="17941">
                  <c:v>122</c:v>
                </c:pt>
                <c:pt idx="17942">
                  <c:v>122</c:v>
                </c:pt>
                <c:pt idx="17943">
                  <c:v>122</c:v>
                </c:pt>
                <c:pt idx="17944">
                  <c:v>122</c:v>
                </c:pt>
                <c:pt idx="17945">
                  <c:v>122</c:v>
                </c:pt>
                <c:pt idx="17946">
                  <c:v>122</c:v>
                </c:pt>
                <c:pt idx="17947">
                  <c:v>122</c:v>
                </c:pt>
                <c:pt idx="17948">
                  <c:v>122</c:v>
                </c:pt>
                <c:pt idx="17949">
                  <c:v>122</c:v>
                </c:pt>
                <c:pt idx="17950">
                  <c:v>122</c:v>
                </c:pt>
                <c:pt idx="17951">
                  <c:v>122</c:v>
                </c:pt>
                <c:pt idx="17952">
                  <c:v>122</c:v>
                </c:pt>
                <c:pt idx="17953">
                  <c:v>123</c:v>
                </c:pt>
                <c:pt idx="17954">
                  <c:v>123</c:v>
                </c:pt>
                <c:pt idx="17955">
                  <c:v>123</c:v>
                </c:pt>
                <c:pt idx="17956">
                  <c:v>123</c:v>
                </c:pt>
                <c:pt idx="17957">
                  <c:v>123</c:v>
                </c:pt>
                <c:pt idx="17958">
                  <c:v>123</c:v>
                </c:pt>
                <c:pt idx="17959">
                  <c:v>123</c:v>
                </c:pt>
                <c:pt idx="17960">
                  <c:v>123</c:v>
                </c:pt>
                <c:pt idx="17961">
                  <c:v>123</c:v>
                </c:pt>
                <c:pt idx="17962">
                  <c:v>123</c:v>
                </c:pt>
                <c:pt idx="17963">
                  <c:v>123</c:v>
                </c:pt>
                <c:pt idx="17964">
                  <c:v>123</c:v>
                </c:pt>
                <c:pt idx="17965">
                  <c:v>123</c:v>
                </c:pt>
                <c:pt idx="17966">
                  <c:v>123</c:v>
                </c:pt>
                <c:pt idx="17967">
                  <c:v>123</c:v>
                </c:pt>
                <c:pt idx="17968">
                  <c:v>123</c:v>
                </c:pt>
                <c:pt idx="17969">
                  <c:v>123</c:v>
                </c:pt>
                <c:pt idx="17970">
                  <c:v>123</c:v>
                </c:pt>
                <c:pt idx="17971">
                  <c:v>123</c:v>
                </c:pt>
                <c:pt idx="17972">
                  <c:v>123</c:v>
                </c:pt>
                <c:pt idx="17973">
                  <c:v>123</c:v>
                </c:pt>
                <c:pt idx="17974">
                  <c:v>123</c:v>
                </c:pt>
                <c:pt idx="17975">
                  <c:v>123</c:v>
                </c:pt>
                <c:pt idx="17976">
                  <c:v>123</c:v>
                </c:pt>
                <c:pt idx="17977">
                  <c:v>123</c:v>
                </c:pt>
                <c:pt idx="17978">
                  <c:v>123</c:v>
                </c:pt>
                <c:pt idx="17979">
                  <c:v>123</c:v>
                </c:pt>
                <c:pt idx="17980">
                  <c:v>123</c:v>
                </c:pt>
                <c:pt idx="17981">
                  <c:v>123</c:v>
                </c:pt>
                <c:pt idx="17982">
                  <c:v>123</c:v>
                </c:pt>
                <c:pt idx="17983">
                  <c:v>123</c:v>
                </c:pt>
                <c:pt idx="17984">
                  <c:v>123</c:v>
                </c:pt>
                <c:pt idx="17985">
                  <c:v>123</c:v>
                </c:pt>
                <c:pt idx="17986">
                  <c:v>123</c:v>
                </c:pt>
                <c:pt idx="17987">
                  <c:v>123</c:v>
                </c:pt>
                <c:pt idx="17988">
                  <c:v>123</c:v>
                </c:pt>
                <c:pt idx="17989">
                  <c:v>123</c:v>
                </c:pt>
                <c:pt idx="17990">
                  <c:v>123</c:v>
                </c:pt>
                <c:pt idx="17991">
                  <c:v>123</c:v>
                </c:pt>
                <c:pt idx="17992">
                  <c:v>123</c:v>
                </c:pt>
                <c:pt idx="17993">
                  <c:v>124</c:v>
                </c:pt>
                <c:pt idx="17994">
                  <c:v>124</c:v>
                </c:pt>
                <c:pt idx="17995">
                  <c:v>124</c:v>
                </c:pt>
                <c:pt idx="17996">
                  <c:v>124</c:v>
                </c:pt>
                <c:pt idx="17997">
                  <c:v>124</c:v>
                </c:pt>
                <c:pt idx="17998">
                  <c:v>124</c:v>
                </c:pt>
                <c:pt idx="17999">
                  <c:v>124</c:v>
                </c:pt>
                <c:pt idx="18000">
                  <c:v>124</c:v>
                </c:pt>
                <c:pt idx="18001">
                  <c:v>124</c:v>
                </c:pt>
                <c:pt idx="18002">
                  <c:v>124</c:v>
                </c:pt>
                <c:pt idx="18003">
                  <c:v>124</c:v>
                </c:pt>
                <c:pt idx="18004">
                  <c:v>124</c:v>
                </c:pt>
                <c:pt idx="18005">
                  <c:v>124</c:v>
                </c:pt>
                <c:pt idx="18006">
                  <c:v>124</c:v>
                </c:pt>
                <c:pt idx="18007">
                  <c:v>124</c:v>
                </c:pt>
                <c:pt idx="18008">
                  <c:v>124</c:v>
                </c:pt>
                <c:pt idx="18009">
                  <c:v>124</c:v>
                </c:pt>
                <c:pt idx="18010">
                  <c:v>124</c:v>
                </c:pt>
                <c:pt idx="18011">
                  <c:v>124</c:v>
                </c:pt>
                <c:pt idx="18012">
                  <c:v>124</c:v>
                </c:pt>
                <c:pt idx="18013">
                  <c:v>124</c:v>
                </c:pt>
                <c:pt idx="18014">
                  <c:v>124</c:v>
                </c:pt>
                <c:pt idx="18015">
                  <c:v>124</c:v>
                </c:pt>
                <c:pt idx="18016">
                  <c:v>124</c:v>
                </c:pt>
                <c:pt idx="18017">
                  <c:v>124</c:v>
                </c:pt>
                <c:pt idx="18018">
                  <c:v>124</c:v>
                </c:pt>
                <c:pt idx="18019">
                  <c:v>124</c:v>
                </c:pt>
                <c:pt idx="18020">
                  <c:v>124</c:v>
                </c:pt>
                <c:pt idx="18021">
                  <c:v>124</c:v>
                </c:pt>
                <c:pt idx="18022">
                  <c:v>124</c:v>
                </c:pt>
                <c:pt idx="18023">
                  <c:v>124</c:v>
                </c:pt>
                <c:pt idx="18024">
                  <c:v>124</c:v>
                </c:pt>
                <c:pt idx="18025">
                  <c:v>124</c:v>
                </c:pt>
                <c:pt idx="18026">
                  <c:v>124</c:v>
                </c:pt>
                <c:pt idx="18027">
                  <c:v>124</c:v>
                </c:pt>
                <c:pt idx="18028">
                  <c:v>124</c:v>
                </c:pt>
                <c:pt idx="18029">
                  <c:v>124</c:v>
                </c:pt>
                <c:pt idx="18030">
                  <c:v>124</c:v>
                </c:pt>
                <c:pt idx="18031">
                  <c:v>124</c:v>
                </c:pt>
                <c:pt idx="18032">
                  <c:v>124</c:v>
                </c:pt>
                <c:pt idx="18033">
                  <c:v>124</c:v>
                </c:pt>
                <c:pt idx="18034">
                  <c:v>124</c:v>
                </c:pt>
                <c:pt idx="18035">
                  <c:v>124</c:v>
                </c:pt>
                <c:pt idx="18036">
                  <c:v>124</c:v>
                </c:pt>
                <c:pt idx="18037">
                  <c:v>124</c:v>
                </c:pt>
                <c:pt idx="18038">
                  <c:v>124</c:v>
                </c:pt>
                <c:pt idx="18039">
                  <c:v>124</c:v>
                </c:pt>
                <c:pt idx="18040">
                  <c:v>124</c:v>
                </c:pt>
                <c:pt idx="18041">
                  <c:v>124</c:v>
                </c:pt>
                <c:pt idx="18042">
                  <c:v>124</c:v>
                </c:pt>
                <c:pt idx="18043">
                  <c:v>124</c:v>
                </c:pt>
                <c:pt idx="18044">
                  <c:v>124</c:v>
                </c:pt>
                <c:pt idx="18045">
                  <c:v>124</c:v>
                </c:pt>
                <c:pt idx="18046">
                  <c:v>124</c:v>
                </c:pt>
                <c:pt idx="18047">
                  <c:v>124</c:v>
                </c:pt>
                <c:pt idx="18048">
                  <c:v>124</c:v>
                </c:pt>
                <c:pt idx="18049">
                  <c:v>124</c:v>
                </c:pt>
                <c:pt idx="18050">
                  <c:v>124</c:v>
                </c:pt>
                <c:pt idx="18051">
                  <c:v>124</c:v>
                </c:pt>
                <c:pt idx="18052">
                  <c:v>124</c:v>
                </c:pt>
                <c:pt idx="18053">
                  <c:v>124</c:v>
                </c:pt>
                <c:pt idx="18054">
                  <c:v>124</c:v>
                </c:pt>
                <c:pt idx="18055">
                  <c:v>124</c:v>
                </c:pt>
                <c:pt idx="18056">
                  <c:v>124</c:v>
                </c:pt>
                <c:pt idx="18057">
                  <c:v>124</c:v>
                </c:pt>
                <c:pt idx="18058">
                  <c:v>124</c:v>
                </c:pt>
                <c:pt idx="18059">
                  <c:v>124</c:v>
                </c:pt>
                <c:pt idx="18060">
                  <c:v>124</c:v>
                </c:pt>
                <c:pt idx="18061">
                  <c:v>124</c:v>
                </c:pt>
                <c:pt idx="18062">
                  <c:v>124</c:v>
                </c:pt>
                <c:pt idx="18063">
                  <c:v>123</c:v>
                </c:pt>
                <c:pt idx="18064">
                  <c:v>123</c:v>
                </c:pt>
                <c:pt idx="18065">
                  <c:v>123</c:v>
                </c:pt>
                <c:pt idx="18066">
                  <c:v>123</c:v>
                </c:pt>
                <c:pt idx="18067">
                  <c:v>123</c:v>
                </c:pt>
                <c:pt idx="18068">
                  <c:v>123</c:v>
                </c:pt>
                <c:pt idx="18069">
                  <c:v>123</c:v>
                </c:pt>
                <c:pt idx="18070">
                  <c:v>123</c:v>
                </c:pt>
                <c:pt idx="18071">
                  <c:v>123</c:v>
                </c:pt>
                <c:pt idx="18072">
                  <c:v>123</c:v>
                </c:pt>
                <c:pt idx="18073">
                  <c:v>123</c:v>
                </c:pt>
                <c:pt idx="18074">
                  <c:v>123</c:v>
                </c:pt>
                <c:pt idx="18075">
                  <c:v>123</c:v>
                </c:pt>
                <c:pt idx="18076">
                  <c:v>123</c:v>
                </c:pt>
                <c:pt idx="18077">
                  <c:v>123</c:v>
                </c:pt>
                <c:pt idx="18078">
                  <c:v>123</c:v>
                </c:pt>
                <c:pt idx="18079">
                  <c:v>123</c:v>
                </c:pt>
                <c:pt idx="18080">
                  <c:v>123</c:v>
                </c:pt>
                <c:pt idx="18081">
                  <c:v>123</c:v>
                </c:pt>
                <c:pt idx="18082">
                  <c:v>123</c:v>
                </c:pt>
                <c:pt idx="18083">
                  <c:v>123</c:v>
                </c:pt>
                <c:pt idx="18084">
                  <c:v>123</c:v>
                </c:pt>
                <c:pt idx="18085">
                  <c:v>123</c:v>
                </c:pt>
                <c:pt idx="18086">
                  <c:v>123</c:v>
                </c:pt>
                <c:pt idx="18087">
                  <c:v>123</c:v>
                </c:pt>
                <c:pt idx="18088">
                  <c:v>123</c:v>
                </c:pt>
                <c:pt idx="18089">
                  <c:v>123</c:v>
                </c:pt>
                <c:pt idx="18090">
                  <c:v>123</c:v>
                </c:pt>
                <c:pt idx="18091">
                  <c:v>123</c:v>
                </c:pt>
                <c:pt idx="18092">
                  <c:v>123</c:v>
                </c:pt>
                <c:pt idx="18093">
                  <c:v>123</c:v>
                </c:pt>
                <c:pt idx="18094">
                  <c:v>123</c:v>
                </c:pt>
                <c:pt idx="18095">
                  <c:v>123</c:v>
                </c:pt>
                <c:pt idx="18096">
                  <c:v>123</c:v>
                </c:pt>
                <c:pt idx="18097">
                  <c:v>123</c:v>
                </c:pt>
                <c:pt idx="18098">
                  <c:v>123</c:v>
                </c:pt>
                <c:pt idx="18099">
                  <c:v>123</c:v>
                </c:pt>
                <c:pt idx="18100">
                  <c:v>123</c:v>
                </c:pt>
                <c:pt idx="18101">
                  <c:v>123</c:v>
                </c:pt>
                <c:pt idx="18102">
                  <c:v>123</c:v>
                </c:pt>
                <c:pt idx="18103">
                  <c:v>123</c:v>
                </c:pt>
                <c:pt idx="18104">
                  <c:v>123</c:v>
                </c:pt>
                <c:pt idx="18105">
                  <c:v>123</c:v>
                </c:pt>
                <c:pt idx="18106">
                  <c:v>123</c:v>
                </c:pt>
                <c:pt idx="18107">
                  <c:v>123</c:v>
                </c:pt>
                <c:pt idx="18108">
                  <c:v>123</c:v>
                </c:pt>
                <c:pt idx="18109">
                  <c:v>123</c:v>
                </c:pt>
                <c:pt idx="18110">
                  <c:v>123</c:v>
                </c:pt>
                <c:pt idx="18111">
                  <c:v>123</c:v>
                </c:pt>
                <c:pt idx="18112">
                  <c:v>123</c:v>
                </c:pt>
                <c:pt idx="18113">
                  <c:v>123</c:v>
                </c:pt>
                <c:pt idx="18114">
                  <c:v>123</c:v>
                </c:pt>
                <c:pt idx="18115">
                  <c:v>123</c:v>
                </c:pt>
                <c:pt idx="18116">
                  <c:v>123</c:v>
                </c:pt>
                <c:pt idx="18117">
                  <c:v>123</c:v>
                </c:pt>
                <c:pt idx="18118">
                  <c:v>123</c:v>
                </c:pt>
                <c:pt idx="18119">
                  <c:v>123</c:v>
                </c:pt>
                <c:pt idx="18120">
                  <c:v>123</c:v>
                </c:pt>
                <c:pt idx="18121">
                  <c:v>123</c:v>
                </c:pt>
                <c:pt idx="18122">
                  <c:v>123</c:v>
                </c:pt>
                <c:pt idx="18123">
                  <c:v>123</c:v>
                </c:pt>
                <c:pt idx="18124">
                  <c:v>123</c:v>
                </c:pt>
                <c:pt idx="18125">
                  <c:v>123</c:v>
                </c:pt>
                <c:pt idx="18126">
                  <c:v>123</c:v>
                </c:pt>
                <c:pt idx="18127">
                  <c:v>123</c:v>
                </c:pt>
                <c:pt idx="18128">
                  <c:v>123</c:v>
                </c:pt>
                <c:pt idx="18129">
                  <c:v>123</c:v>
                </c:pt>
                <c:pt idx="18130">
                  <c:v>123</c:v>
                </c:pt>
                <c:pt idx="18131">
                  <c:v>123</c:v>
                </c:pt>
                <c:pt idx="18132">
                  <c:v>123</c:v>
                </c:pt>
                <c:pt idx="18133">
                  <c:v>123</c:v>
                </c:pt>
                <c:pt idx="18134">
                  <c:v>123</c:v>
                </c:pt>
                <c:pt idx="18135">
                  <c:v>123</c:v>
                </c:pt>
                <c:pt idx="18136">
                  <c:v>123</c:v>
                </c:pt>
                <c:pt idx="18137">
                  <c:v>123</c:v>
                </c:pt>
                <c:pt idx="18138">
                  <c:v>123</c:v>
                </c:pt>
                <c:pt idx="18139">
                  <c:v>123</c:v>
                </c:pt>
                <c:pt idx="18140">
                  <c:v>123</c:v>
                </c:pt>
                <c:pt idx="18141">
                  <c:v>123</c:v>
                </c:pt>
                <c:pt idx="18142">
                  <c:v>123</c:v>
                </c:pt>
                <c:pt idx="18143">
                  <c:v>123</c:v>
                </c:pt>
                <c:pt idx="18144">
                  <c:v>123</c:v>
                </c:pt>
                <c:pt idx="18145">
                  <c:v>123</c:v>
                </c:pt>
                <c:pt idx="18146">
                  <c:v>123</c:v>
                </c:pt>
                <c:pt idx="18147">
                  <c:v>123</c:v>
                </c:pt>
                <c:pt idx="18148">
                  <c:v>123</c:v>
                </c:pt>
                <c:pt idx="18149">
                  <c:v>123</c:v>
                </c:pt>
                <c:pt idx="18150">
                  <c:v>123</c:v>
                </c:pt>
                <c:pt idx="18151">
                  <c:v>123</c:v>
                </c:pt>
                <c:pt idx="18152">
                  <c:v>123</c:v>
                </c:pt>
                <c:pt idx="18153">
                  <c:v>123</c:v>
                </c:pt>
                <c:pt idx="18154">
                  <c:v>123</c:v>
                </c:pt>
                <c:pt idx="18155">
                  <c:v>123</c:v>
                </c:pt>
                <c:pt idx="18156">
                  <c:v>123</c:v>
                </c:pt>
                <c:pt idx="18157">
                  <c:v>123</c:v>
                </c:pt>
                <c:pt idx="18158">
                  <c:v>123</c:v>
                </c:pt>
                <c:pt idx="18159">
                  <c:v>123</c:v>
                </c:pt>
                <c:pt idx="18160">
                  <c:v>123</c:v>
                </c:pt>
                <c:pt idx="18161">
                  <c:v>123</c:v>
                </c:pt>
                <c:pt idx="18162">
                  <c:v>123</c:v>
                </c:pt>
                <c:pt idx="18163">
                  <c:v>123</c:v>
                </c:pt>
                <c:pt idx="18164">
                  <c:v>123</c:v>
                </c:pt>
                <c:pt idx="18165">
                  <c:v>123</c:v>
                </c:pt>
                <c:pt idx="18166">
                  <c:v>123</c:v>
                </c:pt>
                <c:pt idx="18167">
                  <c:v>123</c:v>
                </c:pt>
                <c:pt idx="18168">
                  <c:v>123</c:v>
                </c:pt>
                <c:pt idx="18169">
                  <c:v>123</c:v>
                </c:pt>
                <c:pt idx="18170">
                  <c:v>123</c:v>
                </c:pt>
                <c:pt idx="18171">
                  <c:v>123</c:v>
                </c:pt>
                <c:pt idx="18172">
                  <c:v>123</c:v>
                </c:pt>
                <c:pt idx="18173">
                  <c:v>123</c:v>
                </c:pt>
                <c:pt idx="18174">
                  <c:v>123</c:v>
                </c:pt>
                <c:pt idx="18175">
                  <c:v>123</c:v>
                </c:pt>
                <c:pt idx="18176">
                  <c:v>123</c:v>
                </c:pt>
                <c:pt idx="18177">
                  <c:v>123</c:v>
                </c:pt>
                <c:pt idx="18178">
                  <c:v>123</c:v>
                </c:pt>
                <c:pt idx="18179">
                  <c:v>123</c:v>
                </c:pt>
                <c:pt idx="18180">
                  <c:v>123</c:v>
                </c:pt>
                <c:pt idx="18181">
                  <c:v>123</c:v>
                </c:pt>
                <c:pt idx="18182">
                  <c:v>123</c:v>
                </c:pt>
                <c:pt idx="18183">
                  <c:v>124</c:v>
                </c:pt>
                <c:pt idx="18184">
                  <c:v>124</c:v>
                </c:pt>
                <c:pt idx="18185">
                  <c:v>124</c:v>
                </c:pt>
                <c:pt idx="18186">
                  <c:v>124</c:v>
                </c:pt>
                <c:pt idx="18187">
                  <c:v>124</c:v>
                </c:pt>
                <c:pt idx="18188">
                  <c:v>124</c:v>
                </c:pt>
                <c:pt idx="18189">
                  <c:v>124</c:v>
                </c:pt>
                <c:pt idx="18190">
                  <c:v>124</c:v>
                </c:pt>
                <c:pt idx="18191">
                  <c:v>124</c:v>
                </c:pt>
                <c:pt idx="18192">
                  <c:v>124</c:v>
                </c:pt>
                <c:pt idx="18193">
                  <c:v>124</c:v>
                </c:pt>
                <c:pt idx="18194">
                  <c:v>124</c:v>
                </c:pt>
                <c:pt idx="18195">
                  <c:v>124</c:v>
                </c:pt>
                <c:pt idx="18196">
                  <c:v>124</c:v>
                </c:pt>
                <c:pt idx="18197">
                  <c:v>124</c:v>
                </c:pt>
                <c:pt idx="18198">
                  <c:v>124</c:v>
                </c:pt>
                <c:pt idx="18199">
                  <c:v>124</c:v>
                </c:pt>
                <c:pt idx="18200">
                  <c:v>124</c:v>
                </c:pt>
                <c:pt idx="18201">
                  <c:v>124</c:v>
                </c:pt>
                <c:pt idx="18202">
                  <c:v>124</c:v>
                </c:pt>
                <c:pt idx="18203">
                  <c:v>124</c:v>
                </c:pt>
                <c:pt idx="18204">
                  <c:v>124</c:v>
                </c:pt>
                <c:pt idx="18205">
                  <c:v>124</c:v>
                </c:pt>
                <c:pt idx="18206">
                  <c:v>124</c:v>
                </c:pt>
                <c:pt idx="18207">
                  <c:v>124</c:v>
                </c:pt>
                <c:pt idx="18208">
                  <c:v>124</c:v>
                </c:pt>
                <c:pt idx="18209">
                  <c:v>124</c:v>
                </c:pt>
                <c:pt idx="18210">
                  <c:v>124</c:v>
                </c:pt>
                <c:pt idx="18211">
                  <c:v>124</c:v>
                </c:pt>
                <c:pt idx="18212">
                  <c:v>124</c:v>
                </c:pt>
                <c:pt idx="18213">
                  <c:v>124</c:v>
                </c:pt>
                <c:pt idx="18214">
                  <c:v>124</c:v>
                </c:pt>
                <c:pt idx="18215">
                  <c:v>124</c:v>
                </c:pt>
                <c:pt idx="18216">
                  <c:v>124</c:v>
                </c:pt>
                <c:pt idx="18217">
                  <c:v>124</c:v>
                </c:pt>
                <c:pt idx="18218">
                  <c:v>124</c:v>
                </c:pt>
                <c:pt idx="18219">
                  <c:v>124</c:v>
                </c:pt>
                <c:pt idx="18220">
                  <c:v>124</c:v>
                </c:pt>
                <c:pt idx="18221">
                  <c:v>124</c:v>
                </c:pt>
                <c:pt idx="18222">
                  <c:v>124</c:v>
                </c:pt>
                <c:pt idx="18223">
                  <c:v>125</c:v>
                </c:pt>
                <c:pt idx="18224">
                  <c:v>125</c:v>
                </c:pt>
                <c:pt idx="18225">
                  <c:v>125</c:v>
                </c:pt>
                <c:pt idx="18226">
                  <c:v>125</c:v>
                </c:pt>
                <c:pt idx="18227">
                  <c:v>125</c:v>
                </c:pt>
                <c:pt idx="18228">
                  <c:v>125</c:v>
                </c:pt>
                <c:pt idx="18229">
                  <c:v>125</c:v>
                </c:pt>
                <c:pt idx="18230">
                  <c:v>125</c:v>
                </c:pt>
                <c:pt idx="18231">
                  <c:v>125</c:v>
                </c:pt>
                <c:pt idx="18232">
                  <c:v>125</c:v>
                </c:pt>
                <c:pt idx="18233">
                  <c:v>125</c:v>
                </c:pt>
                <c:pt idx="18234">
                  <c:v>125</c:v>
                </c:pt>
                <c:pt idx="18235">
                  <c:v>125</c:v>
                </c:pt>
                <c:pt idx="18236">
                  <c:v>125</c:v>
                </c:pt>
                <c:pt idx="18237">
                  <c:v>125</c:v>
                </c:pt>
                <c:pt idx="18238">
                  <c:v>125</c:v>
                </c:pt>
                <c:pt idx="18239">
                  <c:v>125</c:v>
                </c:pt>
                <c:pt idx="18240">
                  <c:v>125</c:v>
                </c:pt>
                <c:pt idx="18241">
                  <c:v>125</c:v>
                </c:pt>
                <c:pt idx="18242">
                  <c:v>125</c:v>
                </c:pt>
                <c:pt idx="18243">
                  <c:v>125</c:v>
                </c:pt>
                <c:pt idx="18244">
                  <c:v>125</c:v>
                </c:pt>
                <c:pt idx="18245">
                  <c:v>125</c:v>
                </c:pt>
                <c:pt idx="18246">
                  <c:v>125</c:v>
                </c:pt>
                <c:pt idx="18247">
                  <c:v>125</c:v>
                </c:pt>
                <c:pt idx="18248">
                  <c:v>125</c:v>
                </c:pt>
                <c:pt idx="18249">
                  <c:v>125</c:v>
                </c:pt>
                <c:pt idx="18250">
                  <c:v>125</c:v>
                </c:pt>
                <c:pt idx="18251">
                  <c:v>125</c:v>
                </c:pt>
                <c:pt idx="18252">
                  <c:v>125</c:v>
                </c:pt>
                <c:pt idx="18253">
                  <c:v>125</c:v>
                </c:pt>
                <c:pt idx="18254">
                  <c:v>125</c:v>
                </c:pt>
                <c:pt idx="18255">
                  <c:v>125</c:v>
                </c:pt>
                <c:pt idx="18256">
                  <c:v>125</c:v>
                </c:pt>
                <c:pt idx="18257">
                  <c:v>125</c:v>
                </c:pt>
                <c:pt idx="18258">
                  <c:v>125</c:v>
                </c:pt>
                <c:pt idx="18259">
                  <c:v>125</c:v>
                </c:pt>
                <c:pt idx="18260">
                  <c:v>125</c:v>
                </c:pt>
                <c:pt idx="18261">
                  <c:v>125</c:v>
                </c:pt>
                <c:pt idx="18262">
                  <c:v>125</c:v>
                </c:pt>
                <c:pt idx="18263">
                  <c:v>125</c:v>
                </c:pt>
                <c:pt idx="18264">
                  <c:v>125</c:v>
                </c:pt>
                <c:pt idx="18265">
                  <c:v>125</c:v>
                </c:pt>
                <c:pt idx="18266">
                  <c:v>125</c:v>
                </c:pt>
                <c:pt idx="18267">
                  <c:v>125</c:v>
                </c:pt>
                <c:pt idx="18268">
                  <c:v>125</c:v>
                </c:pt>
                <c:pt idx="18269">
                  <c:v>125</c:v>
                </c:pt>
                <c:pt idx="18270">
                  <c:v>125</c:v>
                </c:pt>
                <c:pt idx="18271">
                  <c:v>125</c:v>
                </c:pt>
                <c:pt idx="18272">
                  <c:v>125</c:v>
                </c:pt>
                <c:pt idx="18273">
                  <c:v>125</c:v>
                </c:pt>
                <c:pt idx="18274">
                  <c:v>125</c:v>
                </c:pt>
                <c:pt idx="18275">
                  <c:v>125</c:v>
                </c:pt>
                <c:pt idx="18276">
                  <c:v>125</c:v>
                </c:pt>
                <c:pt idx="18277">
                  <c:v>125</c:v>
                </c:pt>
                <c:pt idx="18278">
                  <c:v>125</c:v>
                </c:pt>
                <c:pt idx="18279">
                  <c:v>125</c:v>
                </c:pt>
                <c:pt idx="18280">
                  <c:v>125</c:v>
                </c:pt>
                <c:pt idx="18281">
                  <c:v>125</c:v>
                </c:pt>
                <c:pt idx="18282">
                  <c:v>125</c:v>
                </c:pt>
                <c:pt idx="18283">
                  <c:v>125</c:v>
                </c:pt>
                <c:pt idx="18284">
                  <c:v>125</c:v>
                </c:pt>
                <c:pt idx="18285">
                  <c:v>125</c:v>
                </c:pt>
                <c:pt idx="18286">
                  <c:v>125</c:v>
                </c:pt>
                <c:pt idx="18287">
                  <c:v>125</c:v>
                </c:pt>
                <c:pt idx="18288">
                  <c:v>125</c:v>
                </c:pt>
                <c:pt idx="18289">
                  <c:v>125</c:v>
                </c:pt>
                <c:pt idx="18290">
                  <c:v>125</c:v>
                </c:pt>
                <c:pt idx="18291">
                  <c:v>125</c:v>
                </c:pt>
                <c:pt idx="18292">
                  <c:v>125</c:v>
                </c:pt>
                <c:pt idx="18293">
                  <c:v>125</c:v>
                </c:pt>
                <c:pt idx="18294">
                  <c:v>125</c:v>
                </c:pt>
                <c:pt idx="18295">
                  <c:v>125</c:v>
                </c:pt>
                <c:pt idx="18296">
                  <c:v>125</c:v>
                </c:pt>
                <c:pt idx="18297">
                  <c:v>125</c:v>
                </c:pt>
                <c:pt idx="18298">
                  <c:v>125</c:v>
                </c:pt>
                <c:pt idx="18299">
                  <c:v>125</c:v>
                </c:pt>
                <c:pt idx="18300">
                  <c:v>125</c:v>
                </c:pt>
                <c:pt idx="18301">
                  <c:v>125</c:v>
                </c:pt>
                <c:pt idx="18302">
                  <c:v>125</c:v>
                </c:pt>
                <c:pt idx="18303">
                  <c:v>125</c:v>
                </c:pt>
                <c:pt idx="18304">
                  <c:v>125</c:v>
                </c:pt>
                <c:pt idx="18305">
                  <c:v>125</c:v>
                </c:pt>
                <c:pt idx="18306">
                  <c:v>125</c:v>
                </c:pt>
                <c:pt idx="18307">
                  <c:v>125</c:v>
                </c:pt>
                <c:pt idx="18308">
                  <c:v>125</c:v>
                </c:pt>
                <c:pt idx="18309">
                  <c:v>125</c:v>
                </c:pt>
                <c:pt idx="18310">
                  <c:v>125</c:v>
                </c:pt>
                <c:pt idx="18311">
                  <c:v>125</c:v>
                </c:pt>
                <c:pt idx="18312">
                  <c:v>125</c:v>
                </c:pt>
                <c:pt idx="18313">
                  <c:v>125</c:v>
                </c:pt>
                <c:pt idx="18314">
                  <c:v>125</c:v>
                </c:pt>
                <c:pt idx="18315">
                  <c:v>125</c:v>
                </c:pt>
                <c:pt idx="18316">
                  <c:v>125</c:v>
                </c:pt>
                <c:pt idx="18317">
                  <c:v>125</c:v>
                </c:pt>
                <c:pt idx="18318">
                  <c:v>125</c:v>
                </c:pt>
                <c:pt idx="18319">
                  <c:v>125</c:v>
                </c:pt>
                <c:pt idx="18320">
                  <c:v>125</c:v>
                </c:pt>
                <c:pt idx="18321">
                  <c:v>125</c:v>
                </c:pt>
                <c:pt idx="18322">
                  <c:v>125</c:v>
                </c:pt>
                <c:pt idx="18323">
                  <c:v>125</c:v>
                </c:pt>
                <c:pt idx="18324">
                  <c:v>125</c:v>
                </c:pt>
                <c:pt idx="18325">
                  <c:v>125</c:v>
                </c:pt>
                <c:pt idx="18326">
                  <c:v>125</c:v>
                </c:pt>
                <c:pt idx="18327">
                  <c:v>125</c:v>
                </c:pt>
                <c:pt idx="18328">
                  <c:v>125</c:v>
                </c:pt>
                <c:pt idx="18329">
                  <c:v>125</c:v>
                </c:pt>
                <c:pt idx="18330">
                  <c:v>125</c:v>
                </c:pt>
                <c:pt idx="18331">
                  <c:v>125</c:v>
                </c:pt>
                <c:pt idx="18332">
                  <c:v>125</c:v>
                </c:pt>
                <c:pt idx="18333">
                  <c:v>125</c:v>
                </c:pt>
                <c:pt idx="18334">
                  <c:v>125</c:v>
                </c:pt>
                <c:pt idx="18335">
                  <c:v>125</c:v>
                </c:pt>
                <c:pt idx="18336">
                  <c:v>125</c:v>
                </c:pt>
                <c:pt idx="18337">
                  <c:v>125</c:v>
                </c:pt>
                <c:pt idx="18338">
                  <c:v>125</c:v>
                </c:pt>
                <c:pt idx="18339">
                  <c:v>125</c:v>
                </c:pt>
                <c:pt idx="18340">
                  <c:v>125</c:v>
                </c:pt>
                <c:pt idx="18341">
                  <c:v>125</c:v>
                </c:pt>
                <c:pt idx="18342">
                  <c:v>125</c:v>
                </c:pt>
                <c:pt idx="18343">
                  <c:v>125</c:v>
                </c:pt>
                <c:pt idx="18344">
                  <c:v>125</c:v>
                </c:pt>
                <c:pt idx="18345">
                  <c:v>125</c:v>
                </c:pt>
                <c:pt idx="18346">
                  <c:v>125</c:v>
                </c:pt>
                <c:pt idx="18347">
                  <c:v>125</c:v>
                </c:pt>
                <c:pt idx="18348">
                  <c:v>125</c:v>
                </c:pt>
                <c:pt idx="18349">
                  <c:v>125</c:v>
                </c:pt>
                <c:pt idx="18350">
                  <c:v>125</c:v>
                </c:pt>
                <c:pt idx="18351">
                  <c:v>125</c:v>
                </c:pt>
                <c:pt idx="18352">
                  <c:v>125</c:v>
                </c:pt>
                <c:pt idx="18353">
                  <c:v>125</c:v>
                </c:pt>
                <c:pt idx="18354">
                  <c:v>125</c:v>
                </c:pt>
                <c:pt idx="18355">
                  <c:v>125</c:v>
                </c:pt>
                <c:pt idx="18356">
                  <c:v>125</c:v>
                </c:pt>
                <c:pt idx="18357">
                  <c:v>125</c:v>
                </c:pt>
                <c:pt idx="18358">
                  <c:v>125</c:v>
                </c:pt>
                <c:pt idx="18359">
                  <c:v>125</c:v>
                </c:pt>
                <c:pt idx="18360">
                  <c:v>125</c:v>
                </c:pt>
                <c:pt idx="18361">
                  <c:v>125</c:v>
                </c:pt>
                <c:pt idx="18362">
                  <c:v>125</c:v>
                </c:pt>
                <c:pt idx="18363">
                  <c:v>125</c:v>
                </c:pt>
                <c:pt idx="18364">
                  <c:v>125</c:v>
                </c:pt>
                <c:pt idx="18365">
                  <c:v>125</c:v>
                </c:pt>
                <c:pt idx="18366">
                  <c:v>125</c:v>
                </c:pt>
                <c:pt idx="18367">
                  <c:v>125</c:v>
                </c:pt>
                <c:pt idx="18368">
                  <c:v>125</c:v>
                </c:pt>
                <c:pt idx="18369">
                  <c:v>125</c:v>
                </c:pt>
                <c:pt idx="18370">
                  <c:v>125</c:v>
                </c:pt>
                <c:pt idx="18371">
                  <c:v>125</c:v>
                </c:pt>
                <c:pt idx="18372">
                  <c:v>125</c:v>
                </c:pt>
                <c:pt idx="18373">
                  <c:v>125</c:v>
                </c:pt>
                <c:pt idx="18374">
                  <c:v>125</c:v>
                </c:pt>
                <c:pt idx="18375">
                  <c:v>125</c:v>
                </c:pt>
                <c:pt idx="18376">
                  <c:v>125</c:v>
                </c:pt>
                <c:pt idx="18377">
                  <c:v>125</c:v>
                </c:pt>
                <c:pt idx="18378">
                  <c:v>125</c:v>
                </c:pt>
                <c:pt idx="18379">
                  <c:v>125</c:v>
                </c:pt>
                <c:pt idx="18380">
                  <c:v>125</c:v>
                </c:pt>
                <c:pt idx="18381">
                  <c:v>125</c:v>
                </c:pt>
                <c:pt idx="18382">
                  <c:v>125</c:v>
                </c:pt>
                <c:pt idx="18383">
                  <c:v>125</c:v>
                </c:pt>
                <c:pt idx="18384">
                  <c:v>125</c:v>
                </c:pt>
                <c:pt idx="18385">
                  <c:v>125</c:v>
                </c:pt>
                <c:pt idx="18386">
                  <c:v>125</c:v>
                </c:pt>
                <c:pt idx="18387">
                  <c:v>125</c:v>
                </c:pt>
                <c:pt idx="18388">
                  <c:v>125</c:v>
                </c:pt>
                <c:pt idx="18389">
                  <c:v>125</c:v>
                </c:pt>
                <c:pt idx="18390">
                  <c:v>125</c:v>
                </c:pt>
                <c:pt idx="18391">
                  <c:v>125</c:v>
                </c:pt>
                <c:pt idx="18392">
                  <c:v>125</c:v>
                </c:pt>
                <c:pt idx="18393">
                  <c:v>126</c:v>
                </c:pt>
                <c:pt idx="18394">
                  <c:v>126</c:v>
                </c:pt>
                <c:pt idx="18395">
                  <c:v>126</c:v>
                </c:pt>
                <c:pt idx="18396">
                  <c:v>126</c:v>
                </c:pt>
                <c:pt idx="18397">
                  <c:v>126</c:v>
                </c:pt>
                <c:pt idx="18398">
                  <c:v>126</c:v>
                </c:pt>
                <c:pt idx="18399">
                  <c:v>126</c:v>
                </c:pt>
                <c:pt idx="18400">
                  <c:v>126</c:v>
                </c:pt>
                <c:pt idx="18401">
                  <c:v>126</c:v>
                </c:pt>
                <c:pt idx="18402">
                  <c:v>126</c:v>
                </c:pt>
                <c:pt idx="18403">
                  <c:v>126</c:v>
                </c:pt>
                <c:pt idx="18404">
                  <c:v>126</c:v>
                </c:pt>
                <c:pt idx="18405">
                  <c:v>126</c:v>
                </c:pt>
                <c:pt idx="18406">
                  <c:v>126</c:v>
                </c:pt>
                <c:pt idx="18407">
                  <c:v>126</c:v>
                </c:pt>
                <c:pt idx="18408">
                  <c:v>126</c:v>
                </c:pt>
                <c:pt idx="18409">
                  <c:v>126</c:v>
                </c:pt>
                <c:pt idx="18410">
                  <c:v>126</c:v>
                </c:pt>
                <c:pt idx="18411">
                  <c:v>126</c:v>
                </c:pt>
                <c:pt idx="18412">
                  <c:v>126</c:v>
                </c:pt>
                <c:pt idx="18413">
                  <c:v>126</c:v>
                </c:pt>
                <c:pt idx="18414">
                  <c:v>126</c:v>
                </c:pt>
                <c:pt idx="18415">
                  <c:v>126</c:v>
                </c:pt>
                <c:pt idx="18416">
                  <c:v>126</c:v>
                </c:pt>
                <c:pt idx="18417">
                  <c:v>126</c:v>
                </c:pt>
                <c:pt idx="18418">
                  <c:v>126</c:v>
                </c:pt>
                <c:pt idx="18419">
                  <c:v>126</c:v>
                </c:pt>
                <c:pt idx="18420">
                  <c:v>126</c:v>
                </c:pt>
                <c:pt idx="18421">
                  <c:v>126</c:v>
                </c:pt>
                <c:pt idx="18422">
                  <c:v>126</c:v>
                </c:pt>
                <c:pt idx="18423">
                  <c:v>126</c:v>
                </c:pt>
                <c:pt idx="18424">
                  <c:v>126</c:v>
                </c:pt>
                <c:pt idx="18425">
                  <c:v>126</c:v>
                </c:pt>
                <c:pt idx="18426">
                  <c:v>126</c:v>
                </c:pt>
                <c:pt idx="18427">
                  <c:v>126</c:v>
                </c:pt>
                <c:pt idx="18428">
                  <c:v>126</c:v>
                </c:pt>
                <c:pt idx="18429">
                  <c:v>126</c:v>
                </c:pt>
                <c:pt idx="18430">
                  <c:v>126</c:v>
                </c:pt>
                <c:pt idx="18431">
                  <c:v>126</c:v>
                </c:pt>
                <c:pt idx="18432">
                  <c:v>126</c:v>
                </c:pt>
                <c:pt idx="18433">
                  <c:v>126</c:v>
                </c:pt>
                <c:pt idx="18434">
                  <c:v>126</c:v>
                </c:pt>
                <c:pt idx="18435">
                  <c:v>126</c:v>
                </c:pt>
                <c:pt idx="18436">
                  <c:v>126</c:v>
                </c:pt>
                <c:pt idx="18437">
                  <c:v>126</c:v>
                </c:pt>
                <c:pt idx="18438">
                  <c:v>126</c:v>
                </c:pt>
                <c:pt idx="18439">
                  <c:v>126</c:v>
                </c:pt>
                <c:pt idx="18440">
                  <c:v>126</c:v>
                </c:pt>
                <c:pt idx="18441">
                  <c:v>126</c:v>
                </c:pt>
                <c:pt idx="18442">
                  <c:v>126</c:v>
                </c:pt>
                <c:pt idx="18443">
                  <c:v>126</c:v>
                </c:pt>
                <c:pt idx="18444">
                  <c:v>126</c:v>
                </c:pt>
                <c:pt idx="18445">
                  <c:v>126</c:v>
                </c:pt>
                <c:pt idx="18446">
                  <c:v>126</c:v>
                </c:pt>
                <c:pt idx="18447">
                  <c:v>126</c:v>
                </c:pt>
                <c:pt idx="18448">
                  <c:v>126</c:v>
                </c:pt>
                <c:pt idx="18449">
                  <c:v>126</c:v>
                </c:pt>
                <c:pt idx="18450">
                  <c:v>126</c:v>
                </c:pt>
                <c:pt idx="18451">
                  <c:v>126</c:v>
                </c:pt>
                <c:pt idx="18452">
                  <c:v>126</c:v>
                </c:pt>
                <c:pt idx="18453">
                  <c:v>126</c:v>
                </c:pt>
                <c:pt idx="18454">
                  <c:v>126</c:v>
                </c:pt>
                <c:pt idx="18455">
                  <c:v>126</c:v>
                </c:pt>
                <c:pt idx="18456">
                  <c:v>126</c:v>
                </c:pt>
                <c:pt idx="18457">
                  <c:v>126</c:v>
                </c:pt>
                <c:pt idx="18458">
                  <c:v>126</c:v>
                </c:pt>
                <c:pt idx="18459">
                  <c:v>126</c:v>
                </c:pt>
                <c:pt idx="18460">
                  <c:v>126</c:v>
                </c:pt>
                <c:pt idx="18461">
                  <c:v>126</c:v>
                </c:pt>
                <c:pt idx="18462">
                  <c:v>126</c:v>
                </c:pt>
                <c:pt idx="18463">
                  <c:v>126</c:v>
                </c:pt>
                <c:pt idx="18464">
                  <c:v>126</c:v>
                </c:pt>
                <c:pt idx="18465">
                  <c:v>126</c:v>
                </c:pt>
                <c:pt idx="18466">
                  <c:v>126</c:v>
                </c:pt>
                <c:pt idx="18467">
                  <c:v>126</c:v>
                </c:pt>
                <c:pt idx="18468">
                  <c:v>126</c:v>
                </c:pt>
                <c:pt idx="18469">
                  <c:v>126</c:v>
                </c:pt>
                <c:pt idx="18470">
                  <c:v>126</c:v>
                </c:pt>
                <c:pt idx="18471">
                  <c:v>126</c:v>
                </c:pt>
                <c:pt idx="18472">
                  <c:v>126</c:v>
                </c:pt>
                <c:pt idx="18473">
                  <c:v>126</c:v>
                </c:pt>
                <c:pt idx="18474">
                  <c:v>126</c:v>
                </c:pt>
                <c:pt idx="18475">
                  <c:v>126</c:v>
                </c:pt>
                <c:pt idx="18476">
                  <c:v>126</c:v>
                </c:pt>
                <c:pt idx="18477">
                  <c:v>126</c:v>
                </c:pt>
                <c:pt idx="18478">
                  <c:v>126</c:v>
                </c:pt>
                <c:pt idx="18479">
                  <c:v>126</c:v>
                </c:pt>
                <c:pt idx="18480">
                  <c:v>126</c:v>
                </c:pt>
                <c:pt idx="18481">
                  <c:v>126</c:v>
                </c:pt>
                <c:pt idx="18482">
                  <c:v>126</c:v>
                </c:pt>
                <c:pt idx="18483">
                  <c:v>126</c:v>
                </c:pt>
                <c:pt idx="18484">
                  <c:v>126</c:v>
                </c:pt>
                <c:pt idx="18485">
                  <c:v>126</c:v>
                </c:pt>
                <c:pt idx="18486">
                  <c:v>126</c:v>
                </c:pt>
                <c:pt idx="18487">
                  <c:v>126</c:v>
                </c:pt>
                <c:pt idx="18488">
                  <c:v>126</c:v>
                </c:pt>
                <c:pt idx="18489">
                  <c:v>126</c:v>
                </c:pt>
                <c:pt idx="18490">
                  <c:v>126</c:v>
                </c:pt>
                <c:pt idx="18491">
                  <c:v>126</c:v>
                </c:pt>
                <c:pt idx="18492">
                  <c:v>126</c:v>
                </c:pt>
                <c:pt idx="18493">
                  <c:v>126</c:v>
                </c:pt>
                <c:pt idx="18494">
                  <c:v>126</c:v>
                </c:pt>
                <c:pt idx="18495">
                  <c:v>126</c:v>
                </c:pt>
                <c:pt idx="18496">
                  <c:v>126</c:v>
                </c:pt>
                <c:pt idx="18497">
                  <c:v>126</c:v>
                </c:pt>
                <c:pt idx="18498">
                  <c:v>126</c:v>
                </c:pt>
                <c:pt idx="18499">
                  <c:v>126</c:v>
                </c:pt>
                <c:pt idx="18500">
                  <c:v>126</c:v>
                </c:pt>
                <c:pt idx="18501">
                  <c:v>126</c:v>
                </c:pt>
                <c:pt idx="18502">
                  <c:v>126</c:v>
                </c:pt>
                <c:pt idx="18503">
                  <c:v>125</c:v>
                </c:pt>
                <c:pt idx="18504">
                  <c:v>125</c:v>
                </c:pt>
                <c:pt idx="18505">
                  <c:v>125</c:v>
                </c:pt>
                <c:pt idx="18506">
                  <c:v>125</c:v>
                </c:pt>
                <c:pt idx="18507">
                  <c:v>125</c:v>
                </c:pt>
                <c:pt idx="18508">
                  <c:v>125</c:v>
                </c:pt>
                <c:pt idx="18509">
                  <c:v>125</c:v>
                </c:pt>
                <c:pt idx="18510">
                  <c:v>125</c:v>
                </c:pt>
                <c:pt idx="18511">
                  <c:v>125</c:v>
                </c:pt>
                <c:pt idx="18512">
                  <c:v>125</c:v>
                </c:pt>
                <c:pt idx="18513">
                  <c:v>125</c:v>
                </c:pt>
                <c:pt idx="18514">
                  <c:v>125</c:v>
                </c:pt>
                <c:pt idx="18515">
                  <c:v>125</c:v>
                </c:pt>
                <c:pt idx="18516">
                  <c:v>125</c:v>
                </c:pt>
                <c:pt idx="18517">
                  <c:v>125</c:v>
                </c:pt>
                <c:pt idx="18518">
                  <c:v>125</c:v>
                </c:pt>
                <c:pt idx="18519">
                  <c:v>125</c:v>
                </c:pt>
                <c:pt idx="18520">
                  <c:v>125</c:v>
                </c:pt>
                <c:pt idx="18521">
                  <c:v>125</c:v>
                </c:pt>
                <c:pt idx="18522">
                  <c:v>125</c:v>
                </c:pt>
                <c:pt idx="18523">
                  <c:v>125</c:v>
                </c:pt>
                <c:pt idx="18524">
                  <c:v>125</c:v>
                </c:pt>
                <c:pt idx="18525">
                  <c:v>125</c:v>
                </c:pt>
                <c:pt idx="18526">
                  <c:v>125</c:v>
                </c:pt>
                <c:pt idx="18527">
                  <c:v>125</c:v>
                </c:pt>
                <c:pt idx="18528">
                  <c:v>125</c:v>
                </c:pt>
                <c:pt idx="18529">
                  <c:v>125</c:v>
                </c:pt>
                <c:pt idx="18530">
                  <c:v>125</c:v>
                </c:pt>
                <c:pt idx="18531">
                  <c:v>125</c:v>
                </c:pt>
                <c:pt idx="18532">
                  <c:v>125</c:v>
                </c:pt>
                <c:pt idx="18533">
                  <c:v>125</c:v>
                </c:pt>
                <c:pt idx="18534">
                  <c:v>125</c:v>
                </c:pt>
                <c:pt idx="18535">
                  <c:v>125</c:v>
                </c:pt>
                <c:pt idx="18536">
                  <c:v>125</c:v>
                </c:pt>
                <c:pt idx="18537">
                  <c:v>125</c:v>
                </c:pt>
                <c:pt idx="18538">
                  <c:v>125</c:v>
                </c:pt>
                <c:pt idx="18539">
                  <c:v>125</c:v>
                </c:pt>
                <c:pt idx="18540">
                  <c:v>125</c:v>
                </c:pt>
                <c:pt idx="18541">
                  <c:v>125</c:v>
                </c:pt>
                <c:pt idx="18542">
                  <c:v>125</c:v>
                </c:pt>
                <c:pt idx="18543">
                  <c:v>125</c:v>
                </c:pt>
                <c:pt idx="18544">
                  <c:v>125</c:v>
                </c:pt>
                <c:pt idx="18545">
                  <c:v>125</c:v>
                </c:pt>
                <c:pt idx="18546">
                  <c:v>125</c:v>
                </c:pt>
                <c:pt idx="18547">
                  <c:v>125</c:v>
                </c:pt>
                <c:pt idx="18548">
                  <c:v>125</c:v>
                </c:pt>
                <c:pt idx="18549">
                  <c:v>125</c:v>
                </c:pt>
                <c:pt idx="18550">
                  <c:v>125</c:v>
                </c:pt>
                <c:pt idx="18551">
                  <c:v>125</c:v>
                </c:pt>
                <c:pt idx="18552">
                  <c:v>125</c:v>
                </c:pt>
                <c:pt idx="18553">
                  <c:v>125</c:v>
                </c:pt>
                <c:pt idx="18554">
                  <c:v>125</c:v>
                </c:pt>
                <c:pt idx="18555">
                  <c:v>125</c:v>
                </c:pt>
                <c:pt idx="18556">
                  <c:v>125</c:v>
                </c:pt>
                <c:pt idx="18557">
                  <c:v>125</c:v>
                </c:pt>
                <c:pt idx="18558">
                  <c:v>125</c:v>
                </c:pt>
                <c:pt idx="18559">
                  <c:v>125</c:v>
                </c:pt>
                <c:pt idx="18560">
                  <c:v>125</c:v>
                </c:pt>
                <c:pt idx="18561">
                  <c:v>125</c:v>
                </c:pt>
                <c:pt idx="18562">
                  <c:v>125</c:v>
                </c:pt>
                <c:pt idx="18563">
                  <c:v>126</c:v>
                </c:pt>
                <c:pt idx="18564">
                  <c:v>126</c:v>
                </c:pt>
                <c:pt idx="18565">
                  <c:v>126</c:v>
                </c:pt>
                <c:pt idx="18566">
                  <c:v>126</c:v>
                </c:pt>
                <c:pt idx="18567">
                  <c:v>126</c:v>
                </c:pt>
                <c:pt idx="18568">
                  <c:v>126</c:v>
                </c:pt>
                <c:pt idx="18569">
                  <c:v>126</c:v>
                </c:pt>
                <c:pt idx="18570">
                  <c:v>126</c:v>
                </c:pt>
                <c:pt idx="18571">
                  <c:v>126</c:v>
                </c:pt>
                <c:pt idx="18572">
                  <c:v>126</c:v>
                </c:pt>
                <c:pt idx="18573">
                  <c:v>126</c:v>
                </c:pt>
                <c:pt idx="18574">
                  <c:v>126</c:v>
                </c:pt>
                <c:pt idx="18575">
                  <c:v>126</c:v>
                </c:pt>
                <c:pt idx="18576">
                  <c:v>126</c:v>
                </c:pt>
                <c:pt idx="18577">
                  <c:v>126</c:v>
                </c:pt>
                <c:pt idx="18578">
                  <c:v>126</c:v>
                </c:pt>
                <c:pt idx="18579">
                  <c:v>126</c:v>
                </c:pt>
                <c:pt idx="18580">
                  <c:v>126</c:v>
                </c:pt>
                <c:pt idx="18581">
                  <c:v>126</c:v>
                </c:pt>
                <c:pt idx="18582">
                  <c:v>126</c:v>
                </c:pt>
                <c:pt idx="18583">
                  <c:v>125</c:v>
                </c:pt>
                <c:pt idx="18584">
                  <c:v>125</c:v>
                </c:pt>
                <c:pt idx="18585">
                  <c:v>125</c:v>
                </c:pt>
                <c:pt idx="18586">
                  <c:v>125</c:v>
                </c:pt>
                <c:pt idx="18587">
                  <c:v>125</c:v>
                </c:pt>
                <c:pt idx="18588">
                  <c:v>125</c:v>
                </c:pt>
                <c:pt idx="18589">
                  <c:v>125</c:v>
                </c:pt>
                <c:pt idx="18590">
                  <c:v>125</c:v>
                </c:pt>
                <c:pt idx="18591">
                  <c:v>125</c:v>
                </c:pt>
                <c:pt idx="18592">
                  <c:v>125</c:v>
                </c:pt>
                <c:pt idx="18593">
                  <c:v>125</c:v>
                </c:pt>
                <c:pt idx="18594">
                  <c:v>125</c:v>
                </c:pt>
                <c:pt idx="18595">
                  <c:v>125</c:v>
                </c:pt>
                <c:pt idx="18596">
                  <c:v>125</c:v>
                </c:pt>
                <c:pt idx="18597">
                  <c:v>125</c:v>
                </c:pt>
                <c:pt idx="18598">
                  <c:v>125</c:v>
                </c:pt>
                <c:pt idx="18599">
                  <c:v>125</c:v>
                </c:pt>
                <c:pt idx="18600">
                  <c:v>125</c:v>
                </c:pt>
                <c:pt idx="18601">
                  <c:v>125</c:v>
                </c:pt>
                <c:pt idx="18602">
                  <c:v>125</c:v>
                </c:pt>
                <c:pt idx="18603">
                  <c:v>125</c:v>
                </c:pt>
                <c:pt idx="18604">
                  <c:v>125</c:v>
                </c:pt>
                <c:pt idx="18605">
                  <c:v>125</c:v>
                </c:pt>
                <c:pt idx="18606">
                  <c:v>125</c:v>
                </c:pt>
                <c:pt idx="18607">
                  <c:v>125</c:v>
                </c:pt>
                <c:pt idx="18608">
                  <c:v>125</c:v>
                </c:pt>
                <c:pt idx="18609">
                  <c:v>125</c:v>
                </c:pt>
                <c:pt idx="18610">
                  <c:v>125</c:v>
                </c:pt>
                <c:pt idx="18611">
                  <c:v>125</c:v>
                </c:pt>
                <c:pt idx="18612">
                  <c:v>125</c:v>
                </c:pt>
                <c:pt idx="18613">
                  <c:v>125</c:v>
                </c:pt>
                <c:pt idx="18614">
                  <c:v>125</c:v>
                </c:pt>
                <c:pt idx="18615">
                  <c:v>125</c:v>
                </c:pt>
                <c:pt idx="18616">
                  <c:v>125</c:v>
                </c:pt>
                <c:pt idx="18617">
                  <c:v>125</c:v>
                </c:pt>
                <c:pt idx="18618">
                  <c:v>125</c:v>
                </c:pt>
                <c:pt idx="18619">
                  <c:v>125</c:v>
                </c:pt>
                <c:pt idx="18620">
                  <c:v>125</c:v>
                </c:pt>
                <c:pt idx="18621">
                  <c:v>125</c:v>
                </c:pt>
                <c:pt idx="18622">
                  <c:v>125</c:v>
                </c:pt>
                <c:pt idx="18623">
                  <c:v>125</c:v>
                </c:pt>
                <c:pt idx="18624">
                  <c:v>125</c:v>
                </c:pt>
                <c:pt idx="18625">
                  <c:v>125</c:v>
                </c:pt>
                <c:pt idx="18626">
                  <c:v>125</c:v>
                </c:pt>
                <c:pt idx="18627">
                  <c:v>125</c:v>
                </c:pt>
                <c:pt idx="18628">
                  <c:v>125</c:v>
                </c:pt>
                <c:pt idx="18629">
                  <c:v>125</c:v>
                </c:pt>
                <c:pt idx="18630">
                  <c:v>125</c:v>
                </c:pt>
                <c:pt idx="18631">
                  <c:v>125</c:v>
                </c:pt>
                <c:pt idx="18632">
                  <c:v>125</c:v>
                </c:pt>
                <c:pt idx="18633">
                  <c:v>125</c:v>
                </c:pt>
                <c:pt idx="18634">
                  <c:v>125</c:v>
                </c:pt>
                <c:pt idx="18635">
                  <c:v>125</c:v>
                </c:pt>
                <c:pt idx="18636">
                  <c:v>125</c:v>
                </c:pt>
                <c:pt idx="18637">
                  <c:v>125</c:v>
                </c:pt>
                <c:pt idx="18638">
                  <c:v>125</c:v>
                </c:pt>
                <c:pt idx="18639">
                  <c:v>125</c:v>
                </c:pt>
                <c:pt idx="18640">
                  <c:v>125</c:v>
                </c:pt>
                <c:pt idx="18641">
                  <c:v>125</c:v>
                </c:pt>
                <c:pt idx="18642">
                  <c:v>125</c:v>
                </c:pt>
                <c:pt idx="18643">
                  <c:v>125</c:v>
                </c:pt>
                <c:pt idx="18644">
                  <c:v>125</c:v>
                </c:pt>
                <c:pt idx="18645">
                  <c:v>125</c:v>
                </c:pt>
                <c:pt idx="18646">
                  <c:v>125</c:v>
                </c:pt>
                <c:pt idx="18647">
                  <c:v>125</c:v>
                </c:pt>
                <c:pt idx="18648">
                  <c:v>125</c:v>
                </c:pt>
                <c:pt idx="18649">
                  <c:v>125</c:v>
                </c:pt>
                <c:pt idx="18650">
                  <c:v>125</c:v>
                </c:pt>
                <c:pt idx="18651">
                  <c:v>125</c:v>
                </c:pt>
                <c:pt idx="18652">
                  <c:v>125</c:v>
                </c:pt>
                <c:pt idx="18653">
                  <c:v>125</c:v>
                </c:pt>
                <c:pt idx="18654">
                  <c:v>125</c:v>
                </c:pt>
                <c:pt idx="18655">
                  <c:v>125</c:v>
                </c:pt>
                <c:pt idx="18656">
                  <c:v>125</c:v>
                </c:pt>
                <c:pt idx="18657">
                  <c:v>125</c:v>
                </c:pt>
                <c:pt idx="18658">
                  <c:v>125</c:v>
                </c:pt>
                <c:pt idx="18659">
                  <c:v>125</c:v>
                </c:pt>
                <c:pt idx="18660">
                  <c:v>125</c:v>
                </c:pt>
                <c:pt idx="18661">
                  <c:v>125</c:v>
                </c:pt>
                <c:pt idx="18662">
                  <c:v>125</c:v>
                </c:pt>
                <c:pt idx="18663">
                  <c:v>125</c:v>
                </c:pt>
                <c:pt idx="18664">
                  <c:v>125</c:v>
                </c:pt>
                <c:pt idx="18665">
                  <c:v>125</c:v>
                </c:pt>
                <c:pt idx="18666">
                  <c:v>125</c:v>
                </c:pt>
                <c:pt idx="18667">
                  <c:v>125</c:v>
                </c:pt>
                <c:pt idx="18668">
                  <c:v>125</c:v>
                </c:pt>
                <c:pt idx="18669">
                  <c:v>125</c:v>
                </c:pt>
                <c:pt idx="18670">
                  <c:v>125</c:v>
                </c:pt>
                <c:pt idx="18671">
                  <c:v>125</c:v>
                </c:pt>
                <c:pt idx="18672">
                  <c:v>125</c:v>
                </c:pt>
                <c:pt idx="18673">
                  <c:v>125</c:v>
                </c:pt>
                <c:pt idx="18674">
                  <c:v>125</c:v>
                </c:pt>
                <c:pt idx="18675">
                  <c:v>125</c:v>
                </c:pt>
                <c:pt idx="18676">
                  <c:v>125</c:v>
                </c:pt>
                <c:pt idx="18677">
                  <c:v>125</c:v>
                </c:pt>
                <c:pt idx="18678">
                  <c:v>125</c:v>
                </c:pt>
                <c:pt idx="18679">
                  <c:v>125</c:v>
                </c:pt>
                <c:pt idx="18680">
                  <c:v>125</c:v>
                </c:pt>
                <c:pt idx="18681">
                  <c:v>125</c:v>
                </c:pt>
                <c:pt idx="18682">
                  <c:v>125</c:v>
                </c:pt>
                <c:pt idx="18683">
                  <c:v>125</c:v>
                </c:pt>
                <c:pt idx="18684">
                  <c:v>125</c:v>
                </c:pt>
                <c:pt idx="18685">
                  <c:v>125</c:v>
                </c:pt>
                <c:pt idx="18686">
                  <c:v>125</c:v>
                </c:pt>
                <c:pt idx="18687">
                  <c:v>125</c:v>
                </c:pt>
                <c:pt idx="18688">
                  <c:v>125</c:v>
                </c:pt>
                <c:pt idx="18689">
                  <c:v>125</c:v>
                </c:pt>
                <c:pt idx="18690">
                  <c:v>125</c:v>
                </c:pt>
                <c:pt idx="18691">
                  <c:v>125</c:v>
                </c:pt>
                <c:pt idx="18692">
                  <c:v>125</c:v>
                </c:pt>
                <c:pt idx="18693">
                  <c:v>125</c:v>
                </c:pt>
                <c:pt idx="18694">
                  <c:v>125</c:v>
                </c:pt>
                <c:pt idx="18695">
                  <c:v>125</c:v>
                </c:pt>
                <c:pt idx="18696">
                  <c:v>125</c:v>
                </c:pt>
                <c:pt idx="18697">
                  <c:v>125</c:v>
                </c:pt>
                <c:pt idx="18698">
                  <c:v>125</c:v>
                </c:pt>
                <c:pt idx="18699">
                  <c:v>125</c:v>
                </c:pt>
                <c:pt idx="18700">
                  <c:v>125</c:v>
                </c:pt>
                <c:pt idx="18701">
                  <c:v>125</c:v>
                </c:pt>
                <c:pt idx="18702">
                  <c:v>125</c:v>
                </c:pt>
                <c:pt idx="18703">
                  <c:v>125</c:v>
                </c:pt>
                <c:pt idx="18704">
                  <c:v>125</c:v>
                </c:pt>
                <c:pt idx="18705">
                  <c:v>125</c:v>
                </c:pt>
                <c:pt idx="18706">
                  <c:v>125</c:v>
                </c:pt>
                <c:pt idx="18707">
                  <c:v>125</c:v>
                </c:pt>
                <c:pt idx="18708">
                  <c:v>125</c:v>
                </c:pt>
                <c:pt idx="18709">
                  <c:v>125</c:v>
                </c:pt>
                <c:pt idx="18710">
                  <c:v>125</c:v>
                </c:pt>
                <c:pt idx="18711">
                  <c:v>125</c:v>
                </c:pt>
                <c:pt idx="18712">
                  <c:v>125</c:v>
                </c:pt>
                <c:pt idx="18713">
                  <c:v>125</c:v>
                </c:pt>
                <c:pt idx="18714">
                  <c:v>125</c:v>
                </c:pt>
                <c:pt idx="18715">
                  <c:v>125</c:v>
                </c:pt>
                <c:pt idx="18716">
                  <c:v>125</c:v>
                </c:pt>
                <c:pt idx="18717">
                  <c:v>125</c:v>
                </c:pt>
                <c:pt idx="18718">
                  <c:v>125</c:v>
                </c:pt>
                <c:pt idx="18719">
                  <c:v>125</c:v>
                </c:pt>
                <c:pt idx="18720">
                  <c:v>125</c:v>
                </c:pt>
                <c:pt idx="18721">
                  <c:v>125</c:v>
                </c:pt>
                <c:pt idx="18722">
                  <c:v>125</c:v>
                </c:pt>
                <c:pt idx="18723">
                  <c:v>125</c:v>
                </c:pt>
                <c:pt idx="18724">
                  <c:v>125</c:v>
                </c:pt>
                <c:pt idx="18725">
                  <c:v>125</c:v>
                </c:pt>
                <c:pt idx="18726">
                  <c:v>125</c:v>
                </c:pt>
                <c:pt idx="18727">
                  <c:v>125</c:v>
                </c:pt>
                <c:pt idx="18728">
                  <c:v>125</c:v>
                </c:pt>
                <c:pt idx="18729">
                  <c:v>125</c:v>
                </c:pt>
                <c:pt idx="18730">
                  <c:v>125</c:v>
                </c:pt>
                <c:pt idx="18731">
                  <c:v>125</c:v>
                </c:pt>
                <c:pt idx="18732">
                  <c:v>125</c:v>
                </c:pt>
                <c:pt idx="18733">
                  <c:v>125</c:v>
                </c:pt>
                <c:pt idx="18734">
                  <c:v>125</c:v>
                </c:pt>
                <c:pt idx="18735">
                  <c:v>125</c:v>
                </c:pt>
                <c:pt idx="18736">
                  <c:v>125</c:v>
                </c:pt>
                <c:pt idx="18737">
                  <c:v>125</c:v>
                </c:pt>
                <c:pt idx="18738">
                  <c:v>125</c:v>
                </c:pt>
                <c:pt idx="18739">
                  <c:v>125</c:v>
                </c:pt>
                <c:pt idx="18740">
                  <c:v>125</c:v>
                </c:pt>
                <c:pt idx="18741">
                  <c:v>125</c:v>
                </c:pt>
                <c:pt idx="18742">
                  <c:v>125</c:v>
                </c:pt>
                <c:pt idx="18743">
                  <c:v>125</c:v>
                </c:pt>
                <c:pt idx="18744">
                  <c:v>125</c:v>
                </c:pt>
                <c:pt idx="18745">
                  <c:v>125</c:v>
                </c:pt>
                <c:pt idx="18746">
                  <c:v>125</c:v>
                </c:pt>
                <c:pt idx="18747">
                  <c:v>125</c:v>
                </c:pt>
                <c:pt idx="18748">
                  <c:v>125</c:v>
                </c:pt>
                <c:pt idx="18749">
                  <c:v>125</c:v>
                </c:pt>
                <c:pt idx="18750">
                  <c:v>125</c:v>
                </c:pt>
                <c:pt idx="18751">
                  <c:v>125</c:v>
                </c:pt>
                <c:pt idx="18752">
                  <c:v>125</c:v>
                </c:pt>
                <c:pt idx="18753">
                  <c:v>125</c:v>
                </c:pt>
                <c:pt idx="18754">
                  <c:v>125</c:v>
                </c:pt>
                <c:pt idx="18755">
                  <c:v>125</c:v>
                </c:pt>
                <c:pt idx="18756">
                  <c:v>125</c:v>
                </c:pt>
                <c:pt idx="18757">
                  <c:v>125</c:v>
                </c:pt>
                <c:pt idx="18758">
                  <c:v>125</c:v>
                </c:pt>
                <c:pt idx="18759">
                  <c:v>125</c:v>
                </c:pt>
                <c:pt idx="18760">
                  <c:v>125</c:v>
                </c:pt>
                <c:pt idx="18761">
                  <c:v>125</c:v>
                </c:pt>
                <c:pt idx="18762">
                  <c:v>125</c:v>
                </c:pt>
                <c:pt idx="18763">
                  <c:v>126</c:v>
                </c:pt>
                <c:pt idx="18764">
                  <c:v>126</c:v>
                </c:pt>
                <c:pt idx="18765">
                  <c:v>126</c:v>
                </c:pt>
                <c:pt idx="18766">
                  <c:v>126</c:v>
                </c:pt>
                <c:pt idx="18767">
                  <c:v>126</c:v>
                </c:pt>
                <c:pt idx="18768">
                  <c:v>126</c:v>
                </c:pt>
                <c:pt idx="18769">
                  <c:v>126</c:v>
                </c:pt>
                <c:pt idx="18770">
                  <c:v>126</c:v>
                </c:pt>
                <c:pt idx="18771">
                  <c:v>126</c:v>
                </c:pt>
                <c:pt idx="18772">
                  <c:v>126</c:v>
                </c:pt>
                <c:pt idx="18773">
                  <c:v>126</c:v>
                </c:pt>
                <c:pt idx="18774">
                  <c:v>126</c:v>
                </c:pt>
                <c:pt idx="18775">
                  <c:v>126</c:v>
                </c:pt>
                <c:pt idx="18776">
                  <c:v>126</c:v>
                </c:pt>
                <c:pt idx="18777">
                  <c:v>126</c:v>
                </c:pt>
                <c:pt idx="18778">
                  <c:v>126</c:v>
                </c:pt>
                <c:pt idx="18779">
                  <c:v>126</c:v>
                </c:pt>
                <c:pt idx="18780">
                  <c:v>126</c:v>
                </c:pt>
                <c:pt idx="18781">
                  <c:v>126</c:v>
                </c:pt>
                <c:pt idx="18782">
                  <c:v>126</c:v>
                </c:pt>
                <c:pt idx="18783">
                  <c:v>127</c:v>
                </c:pt>
                <c:pt idx="18784">
                  <c:v>127</c:v>
                </c:pt>
                <c:pt idx="18785">
                  <c:v>127</c:v>
                </c:pt>
                <c:pt idx="18786">
                  <c:v>127</c:v>
                </c:pt>
                <c:pt idx="18787">
                  <c:v>127</c:v>
                </c:pt>
                <c:pt idx="18788">
                  <c:v>127</c:v>
                </c:pt>
                <c:pt idx="18789">
                  <c:v>127</c:v>
                </c:pt>
                <c:pt idx="18790">
                  <c:v>127</c:v>
                </c:pt>
                <c:pt idx="18791">
                  <c:v>127</c:v>
                </c:pt>
                <c:pt idx="18792">
                  <c:v>127</c:v>
                </c:pt>
                <c:pt idx="18793">
                  <c:v>127</c:v>
                </c:pt>
                <c:pt idx="18794">
                  <c:v>127</c:v>
                </c:pt>
                <c:pt idx="18795">
                  <c:v>127</c:v>
                </c:pt>
                <c:pt idx="18796">
                  <c:v>127</c:v>
                </c:pt>
                <c:pt idx="18797">
                  <c:v>127</c:v>
                </c:pt>
                <c:pt idx="18798">
                  <c:v>127</c:v>
                </c:pt>
                <c:pt idx="18799">
                  <c:v>127</c:v>
                </c:pt>
                <c:pt idx="18800">
                  <c:v>127</c:v>
                </c:pt>
                <c:pt idx="18801">
                  <c:v>127</c:v>
                </c:pt>
                <c:pt idx="18802">
                  <c:v>127</c:v>
                </c:pt>
                <c:pt idx="18803">
                  <c:v>128</c:v>
                </c:pt>
                <c:pt idx="18804">
                  <c:v>128</c:v>
                </c:pt>
                <c:pt idx="18805">
                  <c:v>128</c:v>
                </c:pt>
                <c:pt idx="18806">
                  <c:v>128</c:v>
                </c:pt>
                <c:pt idx="18807">
                  <c:v>128</c:v>
                </c:pt>
                <c:pt idx="18808">
                  <c:v>128</c:v>
                </c:pt>
                <c:pt idx="18809">
                  <c:v>128</c:v>
                </c:pt>
                <c:pt idx="18810">
                  <c:v>128</c:v>
                </c:pt>
                <c:pt idx="18811">
                  <c:v>128</c:v>
                </c:pt>
                <c:pt idx="18812">
                  <c:v>128</c:v>
                </c:pt>
                <c:pt idx="18813">
                  <c:v>128</c:v>
                </c:pt>
                <c:pt idx="18814">
                  <c:v>128</c:v>
                </c:pt>
                <c:pt idx="18815">
                  <c:v>128</c:v>
                </c:pt>
                <c:pt idx="18816">
                  <c:v>128</c:v>
                </c:pt>
                <c:pt idx="18817">
                  <c:v>128</c:v>
                </c:pt>
                <c:pt idx="18818">
                  <c:v>128</c:v>
                </c:pt>
                <c:pt idx="18819">
                  <c:v>128</c:v>
                </c:pt>
                <c:pt idx="18820">
                  <c:v>128</c:v>
                </c:pt>
                <c:pt idx="18821">
                  <c:v>128</c:v>
                </c:pt>
                <c:pt idx="18822">
                  <c:v>128</c:v>
                </c:pt>
                <c:pt idx="18823">
                  <c:v>129</c:v>
                </c:pt>
                <c:pt idx="18824">
                  <c:v>129</c:v>
                </c:pt>
                <c:pt idx="18825">
                  <c:v>129</c:v>
                </c:pt>
                <c:pt idx="18826">
                  <c:v>129</c:v>
                </c:pt>
                <c:pt idx="18827">
                  <c:v>129</c:v>
                </c:pt>
                <c:pt idx="18828">
                  <c:v>129</c:v>
                </c:pt>
                <c:pt idx="18829">
                  <c:v>129</c:v>
                </c:pt>
                <c:pt idx="18830">
                  <c:v>129</c:v>
                </c:pt>
                <c:pt idx="18831">
                  <c:v>129</c:v>
                </c:pt>
                <c:pt idx="18832">
                  <c:v>129</c:v>
                </c:pt>
                <c:pt idx="18833">
                  <c:v>129</c:v>
                </c:pt>
                <c:pt idx="18834">
                  <c:v>129</c:v>
                </c:pt>
                <c:pt idx="18835">
                  <c:v>129</c:v>
                </c:pt>
                <c:pt idx="18836">
                  <c:v>129</c:v>
                </c:pt>
                <c:pt idx="18837">
                  <c:v>129</c:v>
                </c:pt>
                <c:pt idx="18838">
                  <c:v>129</c:v>
                </c:pt>
                <c:pt idx="18839">
                  <c:v>129</c:v>
                </c:pt>
                <c:pt idx="18840">
                  <c:v>129</c:v>
                </c:pt>
                <c:pt idx="18841">
                  <c:v>129</c:v>
                </c:pt>
                <c:pt idx="18842">
                  <c:v>129</c:v>
                </c:pt>
                <c:pt idx="18843">
                  <c:v>129</c:v>
                </c:pt>
                <c:pt idx="18844">
                  <c:v>129</c:v>
                </c:pt>
                <c:pt idx="18845">
                  <c:v>129</c:v>
                </c:pt>
                <c:pt idx="18846">
                  <c:v>129</c:v>
                </c:pt>
                <c:pt idx="18847">
                  <c:v>129</c:v>
                </c:pt>
                <c:pt idx="18848">
                  <c:v>129</c:v>
                </c:pt>
                <c:pt idx="18849">
                  <c:v>129</c:v>
                </c:pt>
                <c:pt idx="18850">
                  <c:v>129</c:v>
                </c:pt>
                <c:pt idx="18851">
                  <c:v>129</c:v>
                </c:pt>
                <c:pt idx="18852">
                  <c:v>129</c:v>
                </c:pt>
                <c:pt idx="18853">
                  <c:v>129</c:v>
                </c:pt>
                <c:pt idx="18854">
                  <c:v>129</c:v>
                </c:pt>
                <c:pt idx="18855">
                  <c:v>129</c:v>
                </c:pt>
                <c:pt idx="18856">
                  <c:v>129</c:v>
                </c:pt>
                <c:pt idx="18857">
                  <c:v>129</c:v>
                </c:pt>
                <c:pt idx="18858">
                  <c:v>129</c:v>
                </c:pt>
                <c:pt idx="18859">
                  <c:v>129</c:v>
                </c:pt>
                <c:pt idx="18860">
                  <c:v>129</c:v>
                </c:pt>
                <c:pt idx="18861">
                  <c:v>129</c:v>
                </c:pt>
                <c:pt idx="18862">
                  <c:v>129</c:v>
                </c:pt>
                <c:pt idx="18863">
                  <c:v>129</c:v>
                </c:pt>
                <c:pt idx="18864">
                  <c:v>129</c:v>
                </c:pt>
                <c:pt idx="18865">
                  <c:v>129</c:v>
                </c:pt>
                <c:pt idx="18866">
                  <c:v>129</c:v>
                </c:pt>
                <c:pt idx="18867">
                  <c:v>129</c:v>
                </c:pt>
                <c:pt idx="18868">
                  <c:v>129</c:v>
                </c:pt>
                <c:pt idx="18869">
                  <c:v>129</c:v>
                </c:pt>
                <c:pt idx="18870">
                  <c:v>129</c:v>
                </c:pt>
                <c:pt idx="18871">
                  <c:v>129</c:v>
                </c:pt>
                <c:pt idx="18872">
                  <c:v>129</c:v>
                </c:pt>
                <c:pt idx="18873">
                  <c:v>129</c:v>
                </c:pt>
                <c:pt idx="18874">
                  <c:v>129</c:v>
                </c:pt>
                <c:pt idx="18875">
                  <c:v>129</c:v>
                </c:pt>
                <c:pt idx="18876">
                  <c:v>129</c:v>
                </c:pt>
                <c:pt idx="18877">
                  <c:v>129</c:v>
                </c:pt>
                <c:pt idx="18878">
                  <c:v>129</c:v>
                </c:pt>
                <c:pt idx="18879">
                  <c:v>129</c:v>
                </c:pt>
                <c:pt idx="18880">
                  <c:v>129</c:v>
                </c:pt>
                <c:pt idx="18881">
                  <c:v>129</c:v>
                </c:pt>
                <c:pt idx="18882">
                  <c:v>129</c:v>
                </c:pt>
                <c:pt idx="18883">
                  <c:v>129</c:v>
                </c:pt>
                <c:pt idx="18884">
                  <c:v>129</c:v>
                </c:pt>
                <c:pt idx="18885">
                  <c:v>129</c:v>
                </c:pt>
                <c:pt idx="18886">
                  <c:v>129</c:v>
                </c:pt>
                <c:pt idx="18887">
                  <c:v>129</c:v>
                </c:pt>
                <c:pt idx="18888">
                  <c:v>129</c:v>
                </c:pt>
                <c:pt idx="18889">
                  <c:v>129</c:v>
                </c:pt>
                <c:pt idx="18890">
                  <c:v>129</c:v>
                </c:pt>
                <c:pt idx="18891">
                  <c:v>129</c:v>
                </c:pt>
                <c:pt idx="18892">
                  <c:v>129</c:v>
                </c:pt>
                <c:pt idx="18893">
                  <c:v>129</c:v>
                </c:pt>
                <c:pt idx="18894">
                  <c:v>129</c:v>
                </c:pt>
                <c:pt idx="18895">
                  <c:v>129</c:v>
                </c:pt>
                <c:pt idx="18896">
                  <c:v>129</c:v>
                </c:pt>
                <c:pt idx="18897">
                  <c:v>129</c:v>
                </c:pt>
                <c:pt idx="18898">
                  <c:v>129</c:v>
                </c:pt>
                <c:pt idx="18899">
                  <c:v>129</c:v>
                </c:pt>
                <c:pt idx="18900">
                  <c:v>129</c:v>
                </c:pt>
                <c:pt idx="18901">
                  <c:v>129</c:v>
                </c:pt>
                <c:pt idx="18902">
                  <c:v>129</c:v>
                </c:pt>
                <c:pt idx="18903">
                  <c:v>128</c:v>
                </c:pt>
                <c:pt idx="18904">
                  <c:v>128</c:v>
                </c:pt>
                <c:pt idx="18905">
                  <c:v>128</c:v>
                </c:pt>
                <c:pt idx="18906">
                  <c:v>128</c:v>
                </c:pt>
                <c:pt idx="18907">
                  <c:v>128</c:v>
                </c:pt>
                <c:pt idx="18908">
                  <c:v>128</c:v>
                </c:pt>
                <c:pt idx="18909">
                  <c:v>128</c:v>
                </c:pt>
                <c:pt idx="18910">
                  <c:v>128</c:v>
                </c:pt>
                <c:pt idx="18911">
                  <c:v>128</c:v>
                </c:pt>
                <c:pt idx="18912">
                  <c:v>128</c:v>
                </c:pt>
                <c:pt idx="18913">
                  <c:v>126</c:v>
                </c:pt>
                <c:pt idx="18914">
                  <c:v>126</c:v>
                </c:pt>
                <c:pt idx="18915">
                  <c:v>126</c:v>
                </c:pt>
                <c:pt idx="18916">
                  <c:v>126</c:v>
                </c:pt>
                <c:pt idx="18917">
                  <c:v>126</c:v>
                </c:pt>
                <c:pt idx="18918">
                  <c:v>126</c:v>
                </c:pt>
                <c:pt idx="18919">
                  <c:v>126</c:v>
                </c:pt>
                <c:pt idx="18920">
                  <c:v>126</c:v>
                </c:pt>
                <c:pt idx="18921">
                  <c:v>126</c:v>
                </c:pt>
                <c:pt idx="18922">
                  <c:v>126</c:v>
                </c:pt>
                <c:pt idx="18923">
                  <c:v>124</c:v>
                </c:pt>
                <c:pt idx="18924">
                  <c:v>124</c:v>
                </c:pt>
                <c:pt idx="18925">
                  <c:v>124</c:v>
                </c:pt>
                <c:pt idx="18926">
                  <c:v>124</c:v>
                </c:pt>
                <c:pt idx="18927">
                  <c:v>124</c:v>
                </c:pt>
                <c:pt idx="18928">
                  <c:v>124</c:v>
                </c:pt>
                <c:pt idx="18929">
                  <c:v>124</c:v>
                </c:pt>
                <c:pt idx="18930">
                  <c:v>124</c:v>
                </c:pt>
                <c:pt idx="18931">
                  <c:v>124</c:v>
                </c:pt>
                <c:pt idx="18932">
                  <c:v>124</c:v>
                </c:pt>
                <c:pt idx="18933">
                  <c:v>123</c:v>
                </c:pt>
                <c:pt idx="18934">
                  <c:v>123</c:v>
                </c:pt>
                <c:pt idx="18935">
                  <c:v>123</c:v>
                </c:pt>
                <c:pt idx="18936">
                  <c:v>123</c:v>
                </c:pt>
                <c:pt idx="18937">
                  <c:v>123</c:v>
                </c:pt>
                <c:pt idx="18938">
                  <c:v>123</c:v>
                </c:pt>
                <c:pt idx="18939">
                  <c:v>123</c:v>
                </c:pt>
                <c:pt idx="18940">
                  <c:v>123</c:v>
                </c:pt>
                <c:pt idx="18941">
                  <c:v>123</c:v>
                </c:pt>
                <c:pt idx="18942">
                  <c:v>123</c:v>
                </c:pt>
                <c:pt idx="18943">
                  <c:v>122</c:v>
                </c:pt>
                <c:pt idx="18944">
                  <c:v>122</c:v>
                </c:pt>
                <c:pt idx="18945">
                  <c:v>122</c:v>
                </c:pt>
                <c:pt idx="18946">
                  <c:v>122</c:v>
                </c:pt>
                <c:pt idx="18947">
                  <c:v>122</c:v>
                </c:pt>
                <c:pt idx="18948">
                  <c:v>122</c:v>
                </c:pt>
                <c:pt idx="18949">
                  <c:v>122</c:v>
                </c:pt>
                <c:pt idx="18950">
                  <c:v>122</c:v>
                </c:pt>
                <c:pt idx="18951">
                  <c:v>122</c:v>
                </c:pt>
                <c:pt idx="18952">
                  <c:v>122</c:v>
                </c:pt>
                <c:pt idx="18953">
                  <c:v>121</c:v>
                </c:pt>
                <c:pt idx="18954">
                  <c:v>121</c:v>
                </c:pt>
                <c:pt idx="18955">
                  <c:v>121</c:v>
                </c:pt>
                <c:pt idx="18956">
                  <c:v>121</c:v>
                </c:pt>
                <c:pt idx="18957">
                  <c:v>121</c:v>
                </c:pt>
                <c:pt idx="18958">
                  <c:v>121</c:v>
                </c:pt>
                <c:pt idx="18959">
                  <c:v>121</c:v>
                </c:pt>
                <c:pt idx="18960">
                  <c:v>121</c:v>
                </c:pt>
                <c:pt idx="18961">
                  <c:v>121</c:v>
                </c:pt>
                <c:pt idx="18962">
                  <c:v>121</c:v>
                </c:pt>
                <c:pt idx="18963">
                  <c:v>120</c:v>
                </c:pt>
                <c:pt idx="18964">
                  <c:v>120</c:v>
                </c:pt>
                <c:pt idx="18965">
                  <c:v>120</c:v>
                </c:pt>
                <c:pt idx="18966">
                  <c:v>120</c:v>
                </c:pt>
                <c:pt idx="18967">
                  <c:v>120</c:v>
                </c:pt>
                <c:pt idx="18968">
                  <c:v>120</c:v>
                </c:pt>
                <c:pt idx="18969">
                  <c:v>120</c:v>
                </c:pt>
                <c:pt idx="18970">
                  <c:v>120</c:v>
                </c:pt>
                <c:pt idx="18971">
                  <c:v>120</c:v>
                </c:pt>
                <c:pt idx="18972">
                  <c:v>120</c:v>
                </c:pt>
                <c:pt idx="18973">
                  <c:v>120</c:v>
                </c:pt>
                <c:pt idx="18974">
                  <c:v>120</c:v>
                </c:pt>
                <c:pt idx="18975">
                  <c:v>120</c:v>
                </c:pt>
                <c:pt idx="18976">
                  <c:v>120</c:v>
                </c:pt>
                <c:pt idx="18977">
                  <c:v>120</c:v>
                </c:pt>
                <c:pt idx="18978">
                  <c:v>120</c:v>
                </c:pt>
                <c:pt idx="18979">
                  <c:v>120</c:v>
                </c:pt>
                <c:pt idx="18980">
                  <c:v>120</c:v>
                </c:pt>
                <c:pt idx="18981">
                  <c:v>120</c:v>
                </c:pt>
                <c:pt idx="18982">
                  <c:v>120</c:v>
                </c:pt>
                <c:pt idx="18983">
                  <c:v>120</c:v>
                </c:pt>
                <c:pt idx="18984">
                  <c:v>120</c:v>
                </c:pt>
                <c:pt idx="18985">
                  <c:v>120</c:v>
                </c:pt>
                <c:pt idx="18986">
                  <c:v>120</c:v>
                </c:pt>
                <c:pt idx="18987">
                  <c:v>120</c:v>
                </c:pt>
                <c:pt idx="18988">
                  <c:v>120</c:v>
                </c:pt>
                <c:pt idx="18989">
                  <c:v>120</c:v>
                </c:pt>
                <c:pt idx="18990">
                  <c:v>120</c:v>
                </c:pt>
                <c:pt idx="18991">
                  <c:v>120</c:v>
                </c:pt>
                <c:pt idx="18992">
                  <c:v>120</c:v>
                </c:pt>
                <c:pt idx="18993">
                  <c:v>120</c:v>
                </c:pt>
                <c:pt idx="18994">
                  <c:v>120</c:v>
                </c:pt>
                <c:pt idx="18995">
                  <c:v>120</c:v>
                </c:pt>
                <c:pt idx="18996">
                  <c:v>120</c:v>
                </c:pt>
                <c:pt idx="18997">
                  <c:v>120</c:v>
                </c:pt>
                <c:pt idx="18998">
                  <c:v>120</c:v>
                </c:pt>
                <c:pt idx="18999">
                  <c:v>120</c:v>
                </c:pt>
                <c:pt idx="19000">
                  <c:v>120</c:v>
                </c:pt>
                <c:pt idx="19001">
                  <c:v>120</c:v>
                </c:pt>
                <c:pt idx="19002">
                  <c:v>120</c:v>
                </c:pt>
                <c:pt idx="19003">
                  <c:v>121</c:v>
                </c:pt>
                <c:pt idx="19004">
                  <c:v>121</c:v>
                </c:pt>
                <c:pt idx="19005">
                  <c:v>121</c:v>
                </c:pt>
                <c:pt idx="19006">
                  <c:v>121</c:v>
                </c:pt>
                <c:pt idx="19007">
                  <c:v>121</c:v>
                </c:pt>
                <c:pt idx="19008">
                  <c:v>121</c:v>
                </c:pt>
                <c:pt idx="19009">
                  <c:v>121</c:v>
                </c:pt>
                <c:pt idx="19010">
                  <c:v>121</c:v>
                </c:pt>
                <c:pt idx="19011">
                  <c:v>121</c:v>
                </c:pt>
                <c:pt idx="19012">
                  <c:v>121</c:v>
                </c:pt>
                <c:pt idx="19013">
                  <c:v>121</c:v>
                </c:pt>
                <c:pt idx="19014">
                  <c:v>121</c:v>
                </c:pt>
                <c:pt idx="19015">
                  <c:v>121</c:v>
                </c:pt>
                <c:pt idx="19016">
                  <c:v>121</c:v>
                </c:pt>
                <c:pt idx="19017">
                  <c:v>121</c:v>
                </c:pt>
                <c:pt idx="19018">
                  <c:v>121</c:v>
                </c:pt>
                <c:pt idx="19019">
                  <c:v>121</c:v>
                </c:pt>
                <c:pt idx="19020">
                  <c:v>121</c:v>
                </c:pt>
                <c:pt idx="19021">
                  <c:v>121</c:v>
                </c:pt>
                <c:pt idx="19022">
                  <c:v>121</c:v>
                </c:pt>
                <c:pt idx="19023">
                  <c:v>121</c:v>
                </c:pt>
                <c:pt idx="19024">
                  <c:v>121</c:v>
                </c:pt>
                <c:pt idx="19025">
                  <c:v>121</c:v>
                </c:pt>
                <c:pt idx="19026">
                  <c:v>121</c:v>
                </c:pt>
                <c:pt idx="19027">
                  <c:v>121</c:v>
                </c:pt>
                <c:pt idx="19028">
                  <c:v>121</c:v>
                </c:pt>
                <c:pt idx="19029">
                  <c:v>121</c:v>
                </c:pt>
                <c:pt idx="19030">
                  <c:v>121</c:v>
                </c:pt>
                <c:pt idx="19031">
                  <c:v>121</c:v>
                </c:pt>
                <c:pt idx="19032">
                  <c:v>121</c:v>
                </c:pt>
                <c:pt idx="19033">
                  <c:v>121</c:v>
                </c:pt>
                <c:pt idx="19034">
                  <c:v>121</c:v>
                </c:pt>
                <c:pt idx="19035">
                  <c:v>121</c:v>
                </c:pt>
                <c:pt idx="19036">
                  <c:v>121</c:v>
                </c:pt>
                <c:pt idx="19037">
                  <c:v>121</c:v>
                </c:pt>
                <c:pt idx="19038">
                  <c:v>121</c:v>
                </c:pt>
                <c:pt idx="19039">
                  <c:v>121</c:v>
                </c:pt>
                <c:pt idx="19040">
                  <c:v>121</c:v>
                </c:pt>
                <c:pt idx="19041">
                  <c:v>121</c:v>
                </c:pt>
                <c:pt idx="19042">
                  <c:v>121</c:v>
                </c:pt>
                <c:pt idx="19043">
                  <c:v>121</c:v>
                </c:pt>
                <c:pt idx="19044">
                  <c:v>121</c:v>
                </c:pt>
                <c:pt idx="19045">
                  <c:v>121</c:v>
                </c:pt>
                <c:pt idx="19046">
                  <c:v>121</c:v>
                </c:pt>
                <c:pt idx="19047">
                  <c:v>121</c:v>
                </c:pt>
                <c:pt idx="19048">
                  <c:v>121</c:v>
                </c:pt>
                <c:pt idx="19049">
                  <c:v>121</c:v>
                </c:pt>
                <c:pt idx="19050">
                  <c:v>121</c:v>
                </c:pt>
                <c:pt idx="19051">
                  <c:v>121</c:v>
                </c:pt>
                <c:pt idx="19052">
                  <c:v>121</c:v>
                </c:pt>
                <c:pt idx="19053">
                  <c:v>122</c:v>
                </c:pt>
                <c:pt idx="19054">
                  <c:v>122</c:v>
                </c:pt>
                <c:pt idx="19055">
                  <c:v>122</c:v>
                </c:pt>
                <c:pt idx="19056">
                  <c:v>122</c:v>
                </c:pt>
                <c:pt idx="19057">
                  <c:v>122</c:v>
                </c:pt>
                <c:pt idx="19058">
                  <c:v>122</c:v>
                </c:pt>
                <c:pt idx="19059">
                  <c:v>122</c:v>
                </c:pt>
                <c:pt idx="19060">
                  <c:v>122</c:v>
                </c:pt>
                <c:pt idx="19061">
                  <c:v>122</c:v>
                </c:pt>
                <c:pt idx="19062">
                  <c:v>122</c:v>
                </c:pt>
                <c:pt idx="19063">
                  <c:v>122</c:v>
                </c:pt>
                <c:pt idx="19064">
                  <c:v>122</c:v>
                </c:pt>
                <c:pt idx="19065">
                  <c:v>122</c:v>
                </c:pt>
                <c:pt idx="19066">
                  <c:v>122</c:v>
                </c:pt>
                <c:pt idx="19067">
                  <c:v>122</c:v>
                </c:pt>
                <c:pt idx="19068">
                  <c:v>122</c:v>
                </c:pt>
                <c:pt idx="19069">
                  <c:v>122</c:v>
                </c:pt>
                <c:pt idx="19070">
                  <c:v>122</c:v>
                </c:pt>
                <c:pt idx="19071">
                  <c:v>122</c:v>
                </c:pt>
                <c:pt idx="19072">
                  <c:v>122</c:v>
                </c:pt>
                <c:pt idx="19073">
                  <c:v>122</c:v>
                </c:pt>
                <c:pt idx="19074">
                  <c:v>122</c:v>
                </c:pt>
                <c:pt idx="19075">
                  <c:v>122</c:v>
                </c:pt>
                <c:pt idx="19076">
                  <c:v>122</c:v>
                </c:pt>
                <c:pt idx="19077">
                  <c:v>122</c:v>
                </c:pt>
                <c:pt idx="19078">
                  <c:v>122</c:v>
                </c:pt>
                <c:pt idx="19079">
                  <c:v>122</c:v>
                </c:pt>
                <c:pt idx="19080">
                  <c:v>122</c:v>
                </c:pt>
                <c:pt idx="19081">
                  <c:v>122</c:v>
                </c:pt>
                <c:pt idx="19082">
                  <c:v>122</c:v>
                </c:pt>
                <c:pt idx="19083">
                  <c:v>122</c:v>
                </c:pt>
                <c:pt idx="19084">
                  <c:v>122</c:v>
                </c:pt>
                <c:pt idx="19085">
                  <c:v>122</c:v>
                </c:pt>
                <c:pt idx="19086">
                  <c:v>122</c:v>
                </c:pt>
                <c:pt idx="19087">
                  <c:v>122</c:v>
                </c:pt>
                <c:pt idx="19088">
                  <c:v>122</c:v>
                </c:pt>
                <c:pt idx="19089">
                  <c:v>122</c:v>
                </c:pt>
                <c:pt idx="19090">
                  <c:v>122</c:v>
                </c:pt>
                <c:pt idx="19091">
                  <c:v>122</c:v>
                </c:pt>
                <c:pt idx="19092">
                  <c:v>122</c:v>
                </c:pt>
                <c:pt idx="19093">
                  <c:v>122</c:v>
                </c:pt>
                <c:pt idx="19094">
                  <c:v>122</c:v>
                </c:pt>
                <c:pt idx="19095">
                  <c:v>122</c:v>
                </c:pt>
                <c:pt idx="19096">
                  <c:v>122</c:v>
                </c:pt>
                <c:pt idx="19097">
                  <c:v>122</c:v>
                </c:pt>
                <c:pt idx="19098">
                  <c:v>122</c:v>
                </c:pt>
                <c:pt idx="19099">
                  <c:v>122</c:v>
                </c:pt>
                <c:pt idx="19100">
                  <c:v>122</c:v>
                </c:pt>
                <c:pt idx="19101">
                  <c:v>122</c:v>
                </c:pt>
                <c:pt idx="19102">
                  <c:v>122</c:v>
                </c:pt>
                <c:pt idx="19103">
                  <c:v>122</c:v>
                </c:pt>
                <c:pt idx="19104">
                  <c:v>122</c:v>
                </c:pt>
                <c:pt idx="19105">
                  <c:v>122</c:v>
                </c:pt>
                <c:pt idx="19106">
                  <c:v>122</c:v>
                </c:pt>
                <c:pt idx="19107">
                  <c:v>122</c:v>
                </c:pt>
                <c:pt idx="19108">
                  <c:v>122</c:v>
                </c:pt>
                <c:pt idx="19109">
                  <c:v>122</c:v>
                </c:pt>
                <c:pt idx="19110">
                  <c:v>122</c:v>
                </c:pt>
                <c:pt idx="19111">
                  <c:v>122</c:v>
                </c:pt>
                <c:pt idx="19112">
                  <c:v>122</c:v>
                </c:pt>
                <c:pt idx="19113">
                  <c:v>122</c:v>
                </c:pt>
                <c:pt idx="19114">
                  <c:v>122</c:v>
                </c:pt>
                <c:pt idx="19115">
                  <c:v>122</c:v>
                </c:pt>
                <c:pt idx="19116">
                  <c:v>122</c:v>
                </c:pt>
                <c:pt idx="19117">
                  <c:v>122</c:v>
                </c:pt>
                <c:pt idx="19118">
                  <c:v>122</c:v>
                </c:pt>
                <c:pt idx="19119">
                  <c:v>122</c:v>
                </c:pt>
                <c:pt idx="19120">
                  <c:v>122</c:v>
                </c:pt>
                <c:pt idx="19121">
                  <c:v>122</c:v>
                </c:pt>
                <c:pt idx="19122">
                  <c:v>122</c:v>
                </c:pt>
                <c:pt idx="19123">
                  <c:v>122</c:v>
                </c:pt>
                <c:pt idx="19124">
                  <c:v>122</c:v>
                </c:pt>
                <c:pt idx="19125">
                  <c:v>122</c:v>
                </c:pt>
                <c:pt idx="19126">
                  <c:v>122</c:v>
                </c:pt>
                <c:pt idx="19127">
                  <c:v>122</c:v>
                </c:pt>
                <c:pt idx="19128">
                  <c:v>122</c:v>
                </c:pt>
                <c:pt idx="19129">
                  <c:v>122</c:v>
                </c:pt>
                <c:pt idx="19130">
                  <c:v>122</c:v>
                </c:pt>
                <c:pt idx="19131">
                  <c:v>122</c:v>
                </c:pt>
                <c:pt idx="19132">
                  <c:v>122</c:v>
                </c:pt>
                <c:pt idx="19133">
                  <c:v>122</c:v>
                </c:pt>
                <c:pt idx="19134">
                  <c:v>122</c:v>
                </c:pt>
                <c:pt idx="19135">
                  <c:v>122</c:v>
                </c:pt>
                <c:pt idx="19136">
                  <c:v>122</c:v>
                </c:pt>
                <c:pt idx="19137">
                  <c:v>122</c:v>
                </c:pt>
                <c:pt idx="19138">
                  <c:v>122</c:v>
                </c:pt>
                <c:pt idx="19139">
                  <c:v>122</c:v>
                </c:pt>
                <c:pt idx="19140">
                  <c:v>122</c:v>
                </c:pt>
                <c:pt idx="19141">
                  <c:v>122</c:v>
                </c:pt>
                <c:pt idx="19142">
                  <c:v>122</c:v>
                </c:pt>
                <c:pt idx="19143">
                  <c:v>123</c:v>
                </c:pt>
                <c:pt idx="19144">
                  <c:v>123</c:v>
                </c:pt>
                <c:pt idx="19145">
                  <c:v>123</c:v>
                </c:pt>
                <c:pt idx="19146">
                  <c:v>123</c:v>
                </c:pt>
                <c:pt idx="19147">
                  <c:v>123</c:v>
                </c:pt>
                <c:pt idx="19148">
                  <c:v>123</c:v>
                </c:pt>
                <c:pt idx="19149">
                  <c:v>123</c:v>
                </c:pt>
                <c:pt idx="19150">
                  <c:v>123</c:v>
                </c:pt>
                <c:pt idx="19151">
                  <c:v>123</c:v>
                </c:pt>
                <c:pt idx="19152">
                  <c:v>123</c:v>
                </c:pt>
                <c:pt idx="19153">
                  <c:v>123</c:v>
                </c:pt>
                <c:pt idx="19154">
                  <c:v>123</c:v>
                </c:pt>
                <c:pt idx="19155">
                  <c:v>123</c:v>
                </c:pt>
                <c:pt idx="19156">
                  <c:v>123</c:v>
                </c:pt>
                <c:pt idx="19157">
                  <c:v>123</c:v>
                </c:pt>
                <c:pt idx="19158">
                  <c:v>123</c:v>
                </c:pt>
                <c:pt idx="19159">
                  <c:v>123</c:v>
                </c:pt>
                <c:pt idx="19160">
                  <c:v>123</c:v>
                </c:pt>
                <c:pt idx="19161">
                  <c:v>123</c:v>
                </c:pt>
                <c:pt idx="19162">
                  <c:v>123</c:v>
                </c:pt>
                <c:pt idx="19163">
                  <c:v>123</c:v>
                </c:pt>
                <c:pt idx="19164">
                  <c:v>123</c:v>
                </c:pt>
                <c:pt idx="19165">
                  <c:v>123</c:v>
                </c:pt>
                <c:pt idx="19166">
                  <c:v>123</c:v>
                </c:pt>
                <c:pt idx="19167">
                  <c:v>123</c:v>
                </c:pt>
                <c:pt idx="19168">
                  <c:v>123</c:v>
                </c:pt>
                <c:pt idx="19169">
                  <c:v>123</c:v>
                </c:pt>
                <c:pt idx="19170">
                  <c:v>123</c:v>
                </c:pt>
                <c:pt idx="19171">
                  <c:v>123</c:v>
                </c:pt>
                <c:pt idx="19172">
                  <c:v>123</c:v>
                </c:pt>
                <c:pt idx="19173">
                  <c:v>123</c:v>
                </c:pt>
                <c:pt idx="19174">
                  <c:v>123</c:v>
                </c:pt>
                <c:pt idx="19175">
                  <c:v>123</c:v>
                </c:pt>
                <c:pt idx="19176">
                  <c:v>123</c:v>
                </c:pt>
                <c:pt idx="19177">
                  <c:v>123</c:v>
                </c:pt>
                <c:pt idx="19178">
                  <c:v>123</c:v>
                </c:pt>
                <c:pt idx="19179">
                  <c:v>123</c:v>
                </c:pt>
                <c:pt idx="19180">
                  <c:v>123</c:v>
                </c:pt>
                <c:pt idx="19181">
                  <c:v>123</c:v>
                </c:pt>
                <c:pt idx="19182">
                  <c:v>123</c:v>
                </c:pt>
                <c:pt idx="19183">
                  <c:v>123</c:v>
                </c:pt>
                <c:pt idx="19184">
                  <c:v>123</c:v>
                </c:pt>
                <c:pt idx="19185">
                  <c:v>123</c:v>
                </c:pt>
                <c:pt idx="19186">
                  <c:v>123</c:v>
                </c:pt>
                <c:pt idx="19187">
                  <c:v>123</c:v>
                </c:pt>
                <c:pt idx="19188">
                  <c:v>123</c:v>
                </c:pt>
                <c:pt idx="19189">
                  <c:v>123</c:v>
                </c:pt>
                <c:pt idx="19190">
                  <c:v>123</c:v>
                </c:pt>
                <c:pt idx="19191">
                  <c:v>123</c:v>
                </c:pt>
                <c:pt idx="19192">
                  <c:v>123</c:v>
                </c:pt>
                <c:pt idx="19193">
                  <c:v>123</c:v>
                </c:pt>
                <c:pt idx="19194">
                  <c:v>123</c:v>
                </c:pt>
                <c:pt idx="19195">
                  <c:v>123</c:v>
                </c:pt>
                <c:pt idx="19196">
                  <c:v>123</c:v>
                </c:pt>
                <c:pt idx="19197">
                  <c:v>123</c:v>
                </c:pt>
                <c:pt idx="19198">
                  <c:v>123</c:v>
                </c:pt>
                <c:pt idx="19199">
                  <c:v>123</c:v>
                </c:pt>
                <c:pt idx="19200">
                  <c:v>123</c:v>
                </c:pt>
                <c:pt idx="19201">
                  <c:v>123</c:v>
                </c:pt>
                <c:pt idx="19202">
                  <c:v>123</c:v>
                </c:pt>
                <c:pt idx="19203">
                  <c:v>123</c:v>
                </c:pt>
                <c:pt idx="19204">
                  <c:v>123</c:v>
                </c:pt>
                <c:pt idx="19205">
                  <c:v>123</c:v>
                </c:pt>
                <c:pt idx="19206">
                  <c:v>123</c:v>
                </c:pt>
                <c:pt idx="19207">
                  <c:v>123</c:v>
                </c:pt>
                <c:pt idx="19208">
                  <c:v>123</c:v>
                </c:pt>
                <c:pt idx="19209">
                  <c:v>123</c:v>
                </c:pt>
                <c:pt idx="19210">
                  <c:v>123</c:v>
                </c:pt>
                <c:pt idx="19211">
                  <c:v>123</c:v>
                </c:pt>
                <c:pt idx="19212">
                  <c:v>123</c:v>
                </c:pt>
                <c:pt idx="19213">
                  <c:v>124</c:v>
                </c:pt>
                <c:pt idx="19214">
                  <c:v>124</c:v>
                </c:pt>
                <c:pt idx="19215">
                  <c:v>124</c:v>
                </c:pt>
                <c:pt idx="19216">
                  <c:v>124</c:v>
                </c:pt>
                <c:pt idx="19217">
                  <c:v>124</c:v>
                </c:pt>
                <c:pt idx="19218">
                  <c:v>124</c:v>
                </c:pt>
                <c:pt idx="19219">
                  <c:v>124</c:v>
                </c:pt>
                <c:pt idx="19220">
                  <c:v>124</c:v>
                </c:pt>
                <c:pt idx="19221">
                  <c:v>124</c:v>
                </c:pt>
                <c:pt idx="19222">
                  <c:v>124</c:v>
                </c:pt>
                <c:pt idx="19223">
                  <c:v>124</c:v>
                </c:pt>
                <c:pt idx="19224">
                  <c:v>124</c:v>
                </c:pt>
                <c:pt idx="19225">
                  <c:v>124</c:v>
                </c:pt>
                <c:pt idx="19226">
                  <c:v>124</c:v>
                </c:pt>
                <c:pt idx="19227">
                  <c:v>124</c:v>
                </c:pt>
                <c:pt idx="19228">
                  <c:v>124</c:v>
                </c:pt>
                <c:pt idx="19229">
                  <c:v>124</c:v>
                </c:pt>
                <c:pt idx="19230">
                  <c:v>124</c:v>
                </c:pt>
                <c:pt idx="19231">
                  <c:v>124</c:v>
                </c:pt>
                <c:pt idx="19232">
                  <c:v>124</c:v>
                </c:pt>
                <c:pt idx="19233">
                  <c:v>124</c:v>
                </c:pt>
                <c:pt idx="19234">
                  <c:v>124</c:v>
                </c:pt>
                <c:pt idx="19235">
                  <c:v>124</c:v>
                </c:pt>
                <c:pt idx="19236">
                  <c:v>124</c:v>
                </c:pt>
                <c:pt idx="19237">
                  <c:v>124</c:v>
                </c:pt>
                <c:pt idx="19238">
                  <c:v>124</c:v>
                </c:pt>
                <c:pt idx="19239">
                  <c:v>124</c:v>
                </c:pt>
                <c:pt idx="19240">
                  <c:v>124</c:v>
                </c:pt>
                <c:pt idx="19241">
                  <c:v>124</c:v>
                </c:pt>
                <c:pt idx="19242">
                  <c:v>124</c:v>
                </c:pt>
                <c:pt idx="19243">
                  <c:v>124</c:v>
                </c:pt>
                <c:pt idx="19244">
                  <c:v>124</c:v>
                </c:pt>
                <c:pt idx="19245">
                  <c:v>124</c:v>
                </c:pt>
                <c:pt idx="19246">
                  <c:v>124</c:v>
                </c:pt>
                <c:pt idx="19247">
                  <c:v>124</c:v>
                </c:pt>
                <c:pt idx="19248">
                  <c:v>124</c:v>
                </c:pt>
                <c:pt idx="19249">
                  <c:v>124</c:v>
                </c:pt>
                <c:pt idx="19250">
                  <c:v>124</c:v>
                </c:pt>
                <c:pt idx="19251">
                  <c:v>124</c:v>
                </c:pt>
                <c:pt idx="19252">
                  <c:v>124</c:v>
                </c:pt>
                <c:pt idx="19253">
                  <c:v>124</c:v>
                </c:pt>
                <c:pt idx="19254">
                  <c:v>124</c:v>
                </c:pt>
                <c:pt idx="19255">
                  <c:v>124</c:v>
                </c:pt>
                <c:pt idx="19256">
                  <c:v>124</c:v>
                </c:pt>
                <c:pt idx="19257">
                  <c:v>124</c:v>
                </c:pt>
                <c:pt idx="19258">
                  <c:v>124</c:v>
                </c:pt>
                <c:pt idx="19259">
                  <c:v>124</c:v>
                </c:pt>
                <c:pt idx="19260">
                  <c:v>124</c:v>
                </c:pt>
                <c:pt idx="19261">
                  <c:v>124</c:v>
                </c:pt>
                <c:pt idx="19262">
                  <c:v>124</c:v>
                </c:pt>
                <c:pt idx="19263">
                  <c:v>124</c:v>
                </c:pt>
                <c:pt idx="19264">
                  <c:v>124</c:v>
                </c:pt>
                <c:pt idx="19265">
                  <c:v>124</c:v>
                </c:pt>
                <c:pt idx="19266">
                  <c:v>124</c:v>
                </c:pt>
                <c:pt idx="19267">
                  <c:v>124</c:v>
                </c:pt>
                <c:pt idx="19268">
                  <c:v>124</c:v>
                </c:pt>
                <c:pt idx="19269">
                  <c:v>124</c:v>
                </c:pt>
                <c:pt idx="19270">
                  <c:v>124</c:v>
                </c:pt>
                <c:pt idx="19271">
                  <c:v>124</c:v>
                </c:pt>
                <c:pt idx="19272">
                  <c:v>124</c:v>
                </c:pt>
                <c:pt idx="19273">
                  <c:v>124</c:v>
                </c:pt>
                <c:pt idx="19274">
                  <c:v>124</c:v>
                </c:pt>
                <c:pt idx="19275">
                  <c:v>124</c:v>
                </c:pt>
                <c:pt idx="19276">
                  <c:v>124</c:v>
                </c:pt>
                <c:pt idx="19277">
                  <c:v>124</c:v>
                </c:pt>
                <c:pt idx="19278">
                  <c:v>124</c:v>
                </c:pt>
                <c:pt idx="19279">
                  <c:v>124</c:v>
                </c:pt>
                <c:pt idx="19280">
                  <c:v>124</c:v>
                </c:pt>
                <c:pt idx="19281">
                  <c:v>124</c:v>
                </c:pt>
                <c:pt idx="19282">
                  <c:v>124</c:v>
                </c:pt>
                <c:pt idx="19283">
                  <c:v>124</c:v>
                </c:pt>
                <c:pt idx="19284">
                  <c:v>124</c:v>
                </c:pt>
                <c:pt idx="19285">
                  <c:v>124</c:v>
                </c:pt>
                <c:pt idx="19286">
                  <c:v>124</c:v>
                </c:pt>
                <c:pt idx="19287">
                  <c:v>124</c:v>
                </c:pt>
                <c:pt idx="19288">
                  <c:v>124</c:v>
                </c:pt>
                <c:pt idx="19289">
                  <c:v>124</c:v>
                </c:pt>
                <c:pt idx="19290">
                  <c:v>124</c:v>
                </c:pt>
                <c:pt idx="19291">
                  <c:v>124</c:v>
                </c:pt>
                <c:pt idx="19292">
                  <c:v>124</c:v>
                </c:pt>
                <c:pt idx="19293">
                  <c:v>124</c:v>
                </c:pt>
                <c:pt idx="19294">
                  <c:v>124</c:v>
                </c:pt>
                <c:pt idx="19295">
                  <c:v>124</c:v>
                </c:pt>
                <c:pt idx="19296">
                  <c:v>124</c:v>
                </c:pt>
                <c:pt idx="19297">
                  <c:v>124</c:v>
                </c:pt>
                <c:pt idx="19298">
                  <c:v>124</c:v>
                </c:pt>
                <c:pt idx="19299">
                  <c:v>124</c:v>
                </c:pt>
                <c:pt idx="19300">
                  <c:v>124</c:v>
                </c:pt>
                <c:pt idx="19301">
                  <c:v>124</c:v>
                </c:pt>
                <c:pt idx="19302">
                  <c:v>124</c:v>
                </c:pt>
                <c:pt idx="19303">
                  <c:v>124</c:v>
                </c:pt>
                <c:pt idx="19304">
                  <c:v>124</c:v>
                </c:pt>
                <c:pt idx="19305">
                  <c:v>124</c:v>
                </c:pt>
                <c:pt idx="19306">
                  <c:v>124</c:v>
                </c:pt>
                <c:pt idx="19307">
                  <c:v>124</c:v>
                </c:pt>
                <c:pt idx="19308">
                  <c:v>124</c:v>
                </c:pt>
                <c:pt idx="19309">
                  <c:v>124</c:v>
                </c:pt>
                <c:pt idx="19310">
                  <c:v>124</c:v>
                </c:pt>
                <c:pt idx="19311">
                  <c:v>124</c:v>
                </c:pt>
                <c:pt idx="19312">
                  <c:v>124</c:v>
                </c:pt>
                <c:pt idx="19313">
                  <c:v>124</c:v>
                </c:pt>
                <c:pt idx="19314">
                  <c:v>124</c:v>
                </c:pt>
                <c:pt idx="19315">
                  <c:v>124</c:v>
                </c:pt>
                <c:pt idx="19316">
                  <c:v>124</c:v>
                </c:pt>
                <c:pt idx="19317">
                  <c:v>124</c:v>
                </c:pt>
                <c:pt idx="19318">
                  <c:v>124</c:v>
                </c:pt>
                <c:pt idx="19319">
                  <c:v>124</c:v>
                </c:pt>
                <c:pt idx="19320">
                  <c:v>124</c:v>
                </c:pt>
                <c:pt idx="19321">
                  <c:v>124</c:v>
                </c:pt>
                <c:pt idx="19322">
                  <c:v>124</c:v>
                </c:pt>
                <c:pt idx="19323">
                  <c:v>124</c:v>
                </c:pt>
                <c:pt idx="19324">
                  <c:v>124</c:v>
                </c:pt>
                <c:pt idx="19325">
                  <c:v>124</c:v>
                </c:pt>
                <c:pt idx="19326">
                  <c:v>124</c:v>
                </c:pt>
                <c:pt idx="19327">
                  <c:v>124</c:v>
                </c:pt>
                <c:pt idx="19328">
                  <c:v>124</c:v>
                </c:pt>
                <c:pt idx="19329">
                  <c:v>124</c:v>
                </c:pt>
                <c:pt idx="19330">
                  <c:v>124</c:v>
                </c:pt>
                <c:pt idx="19331">
                  <c:v>124</c:v>
                </c:pt>
                <c:pt idx="19332">
                  <c:v>124</c:v>
                </c:pt>
                <c:pt idx="19333">
                  <c:v>124</c:v>
                </c:pt>
                <c:pt idx="19334">
                  <c:v>124</c:v>
                </c:pt>
                <c:pt idx="19335">
                  <c:v>124</c:v>
                </c:pt>
                <c:pt idx="19336">
                  <c:v>124</c:v>
                </c:pt>
                <c:pt idx="19337">
                  <c:v>124</c:v>
                </c:pt>
                <c:pt idx="19338">
                  <c:v>124</c:v>
                </c:pt>
                <c:pt idx="19339">
                  <c:v>124</c:v>
                </c:pt>
                <c:pt idx="19340">
                  <c:v>124</c:v>
                </c:pt>
                <c:pt idx="19341">
                  <c:v>124</c:v>
                </c:pt>
                <c:pt idx="19342">
                  <c:v>124</c:v>
                </c:pt>
                <c:pt idx="19343">
                  <c:v>124</c:v>
                </c:pt>
                <c:pt idx="19344">
                  <c:v>124</c:v>
                </c:pt>
                <c:pt idx="19345">
                  <c:v>124</c:v>
                </c:pt>
                <c:pt idx="19346">
                  <c:v>124</c:v>
                </c:pt>
                <c:pt idx="19347">
                  <c:v>124</c:v>
                </c:pt>
                <c:pt idx="19348">
                  <c:v>124</c:v>
                </c:pt>
                <c:pt idx="19349">
                  <c:v>124</c:v>
                </c:pt>
                <c:pt idx="19350">
                  <c:v>124</c:v>
                </c:pt>
                <c:pt idx="19351">
                  <c:v>124</c:v>
                </c:pt>
                <c:pt idx="19352">
                  <c:v>124</c:v>
                </c:pt>
                <c:pt idx="19353">
                  <c:v>124</c:v>
                </c:pt>
                <c:pt idx="19354">
                  <c:v>124</c:v>
                </c:pt>
                <c:pt idx="19355">
                  <c:v>124</c:v>
                </c:pt>
                <c:pt idx="19356">
                  <c:v>124</c:v>
                </c:pt>
                <c:pt idx="19357">
                  <c:v>124</c:v>
                </c:pt>
                <c:pt idx="19358">
                  <c:v>124</c:v>
                </c:pt>
                <c:pt idx="19359">
                  <c:v>124</c:v>
                </c:pt>
                <c:pt idx="19360">
                  <c:v>124</c:v>
                </c:pt>
                <c:pt idx="19361">
                  <c:v>124</c:v>
                </c:pt>
                <c:pt idx="19362">
                  <c:v>124</c:v>
                </c:pt>
                <c:pt idx="19363">
                  <c:v>124</c:v>
                </c:pt>
                <c:pt idx="19364">
                  <c:v>124</c:v>
                </c:pt>
                <c:pt idx="19365">
                  <c:v>124</c:v>
                </c:pt>
                <c:pt idx="19366">
                  <c:v>124</c:v>
                </c:pt>
                <c:pt idx="19367">
                  <c:v>124</c:v>
                </c:pt>
                <c:pt idx="19368">
                  <c:v>124</c:v>
                </c:pt>
                <c:pt idx="19369">
                  <c:v>124</c:v>
                </c:pt>
                <c:pt idx="19370">
                  <c:v>124</c:v>
                </c:pt>
                <c:pt idx="19371">
                  <c:v>124</c:v>
                </c:pt>
                <c:pt idx="19372">
                  <c:v>124</c:v>
                </c:pt>
                <c:pt idx="19373">
                  <c:v>124</c:v>
                </c:pt>
                <c:pt idx="19374">
                  <c:v>124</c:v>
                </c:pt>
                <c:pt idx="19375">
                  <c:v>124</c:v>
                </c:pt>
                <c:pt idx="19376">
                  <c:v>124</c:v>
                </c:pt>
                <c:pt idx="19377">
                  <c:v>124</c:v>
                </c:pt>
                <c:pt idx="19378">
                  <c:v>124</c:v>
                </c:pt>
                <c:pt idx="19379">
                  <c:v>124</c:v>
                </c:pt>
                <c:pt idx="19380">
                  <c:v>124</c:v>
                </c:pt>
                <c:pt idx="19381">
                  <c:v>124</c:v>
                </c:pt>
                <c:pt idx="19382">
                  <c:v>124</c:v>
                </c:pt>
                <c:pt idx="19383">
                  <c:v>124</c:v>
                </c:pt>
                <c:pt idx="19384">
                  <c:v>124</c:v>
                </c:pt>
                <c:pt idx="19385">
                  <c:v>124</c:v>
                </c:pt>
                <c:pt idx="19386">
                  <c:v>124</c:v>
                </c:pt>
                <c:pt idx="19387">
                  <c:v>124</c:v>
                </c:pt>
                <c:pt idx="19388">
                  <c:v>124</c:v>
                </c:pt>
                <c:pt idx="19389">
                  <c:v>124</c:v>
                </c:pt>
                <c:pt idx="19390">
                  <c:v>124</c:v>
                </c:pt>
                <c:pt idx="19391">
                  <c:v>124</c:v>
                </c:pt>
                <c:pt idx="19392">
                  <c:v>124</c:v>
                </c:pt>
                <c:pt idx="19393">
                  <c:v>123</c:v>
                </c:pt>
                <c:pt idx="19394">
                  <c:v>123</c:v>
                </c:pt>
                <c:pt idx="19395">
                  <c:v>123</c:v>
                </c:pt>
                <c:pt idx="19396">
                  <c:v>123</c:v>
                </c:pt>
                <c:pt idx="19397">
                  <c:v>123</c:v>
                </c:pt>
                <c:pt idx="19398">
                  <c:v>123</c:v>
                </c:pt>
                <c:pt idx="19399">
                  <c:v>123</c:v>
                </c:pt>
                <c:pt idx="19400">
                  <c:v>123</c:v>
                </c:pt>
                <c:pt idx="19401">
                  <c:v>123</c:v>
                </c:pt>
                <c:pt idx="19402">
                  <c:v>123</c:v>
                </c:pt>
                <c:pt idx="19403">
                  <c:v>122</c:v>
                </c:pt>
                <c:pt idx="19404">
                  <c:v>122</c:v>
                </c:pt>
                <c:pt idx="19405">
                  <c:v>122</c:v>
                </c:pt>
                <c:pt idx="19406">
                  <c:v>122</c:v>
                </c:pt>
                <c:pt idx="19407">
                  <c:v>122</c:v>
                </c:pt>
                <c:pt idx="19408">
                  <c:v>122</c:v>
                </c:pt>
                <c:pt idx="19409">
                  <c:v>122</c:v>
                </c:pt>
                <c:pt idx="19410">
                  <c:v>122</c:v>
                </c:pt>
                <c:pt idx="19411">
                  <c:v>122</c:v>
                </c:pt>
                <c:pt idx="19412">
                  <c:v>122</c:v>
                </c:pt>
                <c:pt idx="19413">
                  <c:v>122</c:v>
                </c:pt>
                <c:pt idx="19414">
                  <c:v>122</c:v>
                </c:pt>
                <c:pt idx="19415">
                  <c:v>122</c:v>
                </c:pt>
                <c:pt idx="19416">
                  <c:v>122</c:v>
                </c:pt>
                <c:pt idx="19417">
                  <c:v>122</c:v>
                </c:pt>
                <c:pt idx="19418">
                  <c:v>122</c:v>
                </c:pt>
                <c:pt idx="19419">
                  <c:v>122</c:v>
                </c:pt>
                <c:pt idx="19420">
                  <c:v>122</c:v>
                </c:pt>
                <c:pt idx="19421">
                  <c:v>122</c:v>
                </c:pt>
                <c:pt idx="19422">
                  <c:v>122</c:v>
                </c:pt>
                <c:pt idx="19423">
                  <c:v>122</c:v>
                </c:pt>
                <c:pt idx="19424">
                  <c:v>122</c:v>
                </c:pt>
                <c:pt idx="19425">
                  <c:v>122</c:v>
                </c:pt>
                <c:pt idx="19426">
                  <c:v>122</c:v>
                </c:pt>
                <c:pt idx="19427">
                  <c:v>122</c:v>
                </c:pt>
                <c:pt idx="19428">
                  <c:v>122</c:v>
                </c:pt>
                <c:pt idx="19429">
                  <c:v>122</c:v>
                </c:pt>
                <c:pt idx="19430">
                  <c:v>122</c:v>
                </c:pt>
                <c:pt idx="19431">
                  <c:v>122</c:v>
                </c:pt>
                <c:pt idx="19432">
                  <c:v>122</c:v>
                </c:pt>
                <c:pt idx="19433">
                  <c:v>121</c:v>
                </c:pt>
                <c:pt idx="19434">
                  <c:v>121</c:v>
                </c:pt>
                <c:pt idx="19435">
                  <c:v>121</c:v>
                </c:pt>
                <c:pt idx="19436">
                  <c:v>121</c:v>
                </c:pt>
                <c:pt idx="19437">
                  <c:v>121</c:v>
                </c:pt>
                <c:pt idx="19438">
                  <c:v>121</c:v>
                </c:pt>
                <c:pt idx="19439">
                  <c:v>121</c:v>
                </c:pt>
                <c:pt idx="19440">
                  <c:v>121</c:v>
                </c:pt>
                <c:pt idx="19441">
                  <c:v>121</c:v>
                </c:pt>
                <c:pt idx="19442">
                  <c:v>121</c:v>
                </c:pt>
                <c:pt idx="19443">
                  <c:v>121</c:v>
                </c:pt>
                <c:pt idx="19444">
                  <c:v>121</c:v>
                </c:pt>
                <c:pt idx="19445">
                  <c:v>121</c:v>
                </c:pt>
                <c:pt idx="19446">
                  <c:v>121</c:v>
                </c:pt>
                <c:pt idx="19447">
                  <c:v>121</c:v>
                </c:pt>
                <c:pt idx="19448">
                  <c:v>121</c:v>
                </c:pt>
                <c:pt idx="19449">
                  <c:v>121</c:v>
                </c:pt>
                <c:pt idx="19450">
                  <c:v>121</c:v>
                </c:pt>
                <c:pt idx="19451">
                  <c:v>121</c:v>
                </c:pt>
                <c:pt idx="19452">
                  <c:v>121</c:v>
                </c:pt>
                <c:pt idx="19453">
                  <c:v>121</c:v>
                </c:pt>
                <c:pt idx="19454">
                  <c:v>121</c:v>
                </c:pt>
                <c:pt idx="19455">
                  <c:v>121</c:v>
                </c:pt>
                <c:pt idx="19456">
                  <c:v>121</c:v>
                </c:pt>
                <c:pt idx="19457">
                  <c:v>121</c:v>
                </c:pt>
                <c:pt idx="19458">
                  <c:v>121</c:v>
                </c:pt>
                <c:pt idx="19459">
                  <c:v>121</c:v>
                </c:pt>
                <c:pt idx="19460">
                  <c:v>121</c:v>
                </c:pt>
                <c:pt idx="19461">
                  <c:v>121</c:v>
                </c:pt>
                <c:pt idx="19462">
                  <c:v>121</c:v>
                </c:pt>
                <c:pt idx="19463">
                  <c:v>121</c:v>
                </c:pt>
                <c:pt idx="19464">
                  <c:v>121</c:v>
                </c:pt>
                <c:pt idx="19465">
                  <c:v>121</c:v>
                </c:pt>
                <c:pt idx="19466">
                  <c:v>121</c:v>
                </c:pt>
                <c:pt idx="19467">
                  <c:v>121</c:v>
                </c:pt>
                <c:pt idx="19468">
                  <c:v>121</c:v>
                </c:pt>
                <c:pt idx="19469">
                  <c:v>121</c:v>
                </c:pt>
                <c:pt idx="19470">
                  <c:v>121</c:v>
                </c:pt>
                <c:pt idx="19471">
                  <c:v>121</c:v>
                </c:pt>
                <c:pt idx="19472">
                  <c:v>121</c:v>
                </c:pt>
                <c:pt idx="19473">
                  <c:v>122</c:v>
                </c:pt>
                <c:pt idx="19474">
                  <c:v>122</c:v>
                </c:pt>
                <c:pt idx="19475">
                  <c:v>122</c:v>
                </c:pt>
                <c:pt idx="19476">
                  <c:v>122</c:v>
                </c:pt>
                <c:pt idx="19477">
                  <c:v>122</c:v>
                </c:pt>
                <c:pt idx="19478">
                  <c:v>122</c:v>
                </c:pt>
                <c:pt idx="19479">
                  <c:v>122</c:v>
                </c:pt>
                <c:pt idx="19480">
                  <c:v>122</c:v>
                </c:pt>
                <c:pt idx="19481">
                  <c:v>122</c:v>
                </c:pt>
                <c:pt idx="19482">
                  <c:v>122</c:v>
                </c:pt>
                <c:pt idx="19483">
                  <c:v>122</c:v>
                </c:pt>
                <c:pt idx="19484">
                  <c:v>122</c:v>
                </c:pt>
                <c:pt idx="19485">
                  <c:v>122</c:v>
                </c:pt>
                <c:pt idx="19486">
                  <c:v>122</c:v>
                </c:pt>
                <c:pt idx="19487">
                  <c:v>122</c:v>
                </c:pt>
                <c:pt idx="19488">
                  <c:v>122</c:v>
                </c:pt>
                <c:pt idx="19489">
                  <c:v>122</c:v>
                </c:pt>
                <c:pt idx="19490">
                  <c:v>122</c:v>
                </c:pt>
                <c:pt idx="19491">
                  <c:v>122</c:v>
                </c:pt>
                <c:pt idx="19492">
                  <c:v>122</c:v>
                </c:pt>
                <c:pt idx="19493">
                  <c:v>122</c:v>
                </c:pt>
                <c:pt idx="19494">
                  <c:v>122</c:v>
                </c:pt>
                <c:pt idx="19495">
                  <c:v>122</c:v>
                </c:pt>
                <c:pt idx="19496">
                  <c:v>122</c:v>
                </c:pt>
                <c:pt idx="19497">
                  <c:v>122</c:v>
                </c:pt>
                <c:pt idx="19498">
                  <c:v>122</c:v>
                </c:pt>
                <c:pt idx="19499">
                  <c:v>122</c:v>
                </c:pt>
                <c:pt idx="19500">
                  <c:v>122</c:v>
                </c:pt>
                <c:pt idx="19501">
                  <c:v>122</c:v>
                </c:pt>
                <c:pt idx="19502">
                  <c:v>122</c:v>
                </c:pt>
                <c:pt idx="19503">
                  <c:v>123</c:v>
                </c:pt>
                <c:pt idx="19504">
                  <c:v>123</c:v>
                </c:pt>
                <c:pt idx="19505">
                  <c:v>123</c:v>
                </c:pt>
                <c:pt idx="19506">
                  <c:v>123</c:v>
                </c:pt>
                <c:pt idx="19507">
                  <c:v>123</c:v>
                </c:pt>
                <c:pt idx="19508">
                  <c:v>123</c:v>
                </c:pt>
                <c:pt idx="19509">
                  <c:v>123</c:v>
                </c:pt>
                <c:pt idx="19510">
                  <c:v>123</c:v>
                </c:pt>
                <c:pt idx="19511">
                  <c:v>123</c:v>
                </c:pt>
                <c:pt idx="19512">
                  <c:v>123</c:v>
                </c:pt>
                <c:pt idx="19513">
                  <c:v>123</c:v>
                </c:pt>
                <c:pt idx="19514">
                  <c:v>123</c:v>
                </c:pt>
                <c:pt idx="19515">
                  <c:v>123</c:v>
                </c:pt>
                <c:pt idx="19516">
                  <c:v>123</c:v>
                </c:pt>
                <c:pt idx="19517">
                  <c:v>123</c:v>
                </c:pt>
                <c:pt idx="19518">
                  <c:v>123</c:v>
                </c:pt>
                <c:pt idx="19519">
                  <c:v>123</c:v>
                </c:pt>
                <c:pt idx="19520">
                  <c:v>123</c:v>
                </c:pt>
                <c:pt idx="19521">
                  <c:v>123</c:v>
                </c:pt>
                <c:pt idx="19522">
                  <c:v>123</c:v>
                </c:pt>
                <c:pt idx="19523">
                  <c:v>123</c:v>
                </c:pt>
                <c:pt idx="19524">
                  <c:v>123</c:v>
                </c:pt>
                <c:pt idx="19525">
                  <c:v>123</c:v>
                </c:pt>
                <c:pt idx="19526">
                  <c:v>123</c:v>
                </c:pt>
                <c:pt idx="19527">
                  <c:v>123</c:v>
                </c:pt>
                <c:pt idx="19528">
                  <c:v>123</c:v>
                </c:pt>
                <c:pt idx="19529">
                  <c:v>123</c:v>
                </c:pt>
                <c:pt idx="19530">
                  <c:v>123</c:v>
                </c:pt>
                <c:pt idx="19531">
                  <c:v>123</c:v>
                </c:pt>
                <c:pt idx="19532">
                  <c:v>123</c:v>
                </c:pt>
                <c:pt idx="19533">
                  <c:v>123</c:v>
                </c:pt>
                <c:pt idx="19534">
                  <c:v>123</c:v>
                </c:pt>
                <c:pt idx="19535">
                  <c:v>123</c:v>
                </c:pt>
                <c:pt idx="19536">
                  <c:v>123</c:v>
                </c:pt>
                <c:pt idx="19537">
                  <c:v>123</c:v>
                </c:pt>
                <c:pt idx="19538">
                  <c:v>123</c:v>
                </c:pt>
                <c:pt idx="19539">
                  <c:v>123</c:v>
                </c:pt>
                <c:pt idx="19540">
                  <c:v>123</c:v>
                </c:pt>
                <c:pt idx="19541">
                  <c:v>123</c:v>
                </c:pt>
                <c:pt idx="19542">
                  <c:v>123</c:v>
                </c:pt>
                <c:pt idx="19543">
                  <c:v>124</c:v>
                </c:pt>
                <c:pt idx="19544">
                  <c:v>124</c:v>
                </c:pt>
                <c:pt idx="19545">
                  <c:v>124</c:v>
                </c:pt>
                <c:pt idx="19546">
                  <c:v>124</c:v>
                </c:pt>
                <c:pt idx="19547">
                  <c:v>124</c:v>
                </c:pt>
                <c:pt idx="19548">
                  <c:v>124</c:v>
                </c:pt>
                <c:pt idx="19549">
                  <c:v>124</c:v>
                </c:pt>
                <c:pt idx="19550">
                  <c:v>124</c:v>
                </c:pt>
                <c:pt idx="19551">
                  <c:v>124</c:v>
                </c:pt>
                <c:pt idx="19552">
                  <c:v>124</c:v>
                </c:pt>
                <c:pt idx="19553">
                  <c:v>124</c:v>
                </c:pt>
                <c:pt idx="19554">
                  <c:v>124</c:v>
                </c:pt>
                <c:pt idx="19555">
                  <c:v>124</c:v>
                </c:pt>
                <c:pt idx="19556">
                  <c:v>124</c:v>
                </c:pt>
                <c:pt idx="19557">
                  <c:v>124</c:v>
                </c:pt>
                <c:pt idx="19558">
                  <c:v>124</c:v>
                </c:pt>
                <c:pt idx="19559">
                  <c:v>124</c:v>
                </c:pt>
                <c:pt idx="19560">
                  <c:v>124</c:v>
                </c:pt>
                <c:pt idx="19561">
                  <c:v>124</c:v>
                </c:pt>
                <c:pt idx="19562">
                  <c:v>124</c:v>
                </c:pt>
                <c:pt idx="19563">
                  <c:v>124</c:v>
                </c:pt>
                <c:pt idx="19564">
                  <c:v>124</c:v>
                </c:pt>
                <c:pt idx="19565">
                  <c:v>124</c:v>
                </c:pt>
                <c:pt idx="19566">
                  <c:v>124</c:v>
                </c:pt>
                <c:pt idx="19567">
                  <c:v>124</c:v>
                </c:pt>
                <c:pt idx="19568">
                  <c:v>124</c:v>
                </c:pt>
                <c:pt idx="19569">
                  <c:v>124</c:v>
                </c:pt>
                <c:pt idx="19570">
                  <c:v>124</c:v>
                </c:pt>
                <c:pt idx="19571">
                  <c:v>124</c:v>
                </c:pt>
                <c:pt idx="19572">
                  <c:v>124</c:v>
                </c:pt>
                <c:pt idx="19573">
                  <c:v>125</c:v>
                </c:pt>
                <c:pt idx="19574">
                  <c:v>125</c:v>
                </c:pt>
                <c:pt idx="19575">
                  <c:v>125</c:v>
                </c:pt>
                <c:pt idx="19576">
                  <c:v>125</c:v>
                </c:pt>
                <c:pt idx="19577">
                  <c:v>125</c:v>
                </c:pt>
                <c:pt idx="19578">
                  <c:v>125</c:v>
                </c:pt>
                <c:pt idx="19579">
                  <c:v>125</c:v>
                </c:pt>
                <c:pt idx="19580">
                  <c:v>125</c:v>
                </c:pt>
                <c:pt idx="19581">
                  <c:v>125</c:v>
                </c:pt>
                <c:pt idx="19582">
                  <c:v>125</c:v>
                </c:pt>
                <c:pt idx="19583">
                  <c:v>125</c:v>
                </c:pt>
                <c:pt idx="19584">
                  <c:v>125</c:v>
                </c:pt>
                <c:pt idx="19585">
                  <c:v>125</c:v>
                </c:pt>
                <c:pt idx="19586">
                  <c:v>125</c:v>
                </c:pt>
                <c:pt idx="19587">
                  <c:v>125</c:v>
                </c:pt>
                <c:pt idx="19588">
                  <c:v>125</c:v>
                </c:pt>
                <c:pt idx="19589">
                  <c:v>125</c:v>
                </c:pt>
                <c:pt idx="19590">
                  <c:v>125</c:v>
                </c:pt>
                <c:pt idx="19591">
                  <c:v>125</c:v>
                </c:pt>
                <c:pt idx="19592">
                  <c:v>125</c:v>
                </c:pt>
                <c:pt idx="19593">
                  <c:v>125</c:v>
                </c:pt>
                <c:pt idx="19594">
                  <c:v>125</c:v>
                </c:pt>
                <c:pt idx="19595">
                  <c:v>125</c:v>
                </c:pt>
                <c:pt idx="19596">
                  <c:v>125</c:v>
                </c:pt>
                <c:pt idx="19597">
                  <c:v>125</c:v>
                </c:pt>
                <c:pt idx="19598">
                  <c:v>125</c:v>
                </c:pt>
                <c:pt idx="19599">
                  <c:v>125</c:v>
                </c:pt>
                <c:pt idx="19600">
                  <c:v>125</c:v>
                </c:pt>
                <c:pt idx="19601">
                  <c:v>125</c:v>
                </c:pt>
                <c:pt idx="19602">
                  <c:v>125</c:v>
                </c:pt>
                <c:pt idx="19603">
                  <c:v>125</c:v>
                </c:pt>
                <c:pt idx="19604">
                  <c:v>125</c:v>
                </c:pt>
                <c:pt idx="19605">
                  <c:v>125</c:v>
                </c:pt>
                <c:pt idx="19606">
                  <c:v>125</c:v>
                </c:pt>
                <c:pt idx="19607">
                  <c:v>125</c:v>
                </c:pt>
                <c:pt idx="19608">
                  <c:v>125</c:v>
                </c:pt>
                <c:pt idx="19609">
                  <c:v>125</c:v>
                </c:pt>
                <c:pt idx="19610">
                  <c:v>125</c:v>
                </c:pt>
                <c:pt idx="19611">
                  <c:v>125</c:v>
                </c:pt>
                <c:pt idx="19612">
                  <c:v>125</c:v>
                </c:pt>
                <c:pt idx="19613">
                  <c:v>125</c:v>
                </c:pt>
                <c:pt idx="19614">
                  <c:v>125</c:v>
                </c:pt>
                <c:pt idx="19615">
                  <c:v>125</c:v>
                </c:pt>
                <c:pt idx="19616">
                  <c:v>125</c:v>
                </c:pt>
                <c:pt idx="19617">
                  <c:v>125</c:v>
                </c:pt>
                <c:pt idx="19618">
                  <c:v>125</c:v>
                </c:pt>
                <c:pt idx="19619">
                  <c:v>125</c:v>
                </c:pt>
                <c:pt idx="19620">
                  <c:v>125</c:v>
                </c:pt>
                <c:pt idx="19621">
                  <c:v>125</c:v>
                </c:pt>
                <c:pt idx="19622">
                  <c:v>125</c:v>
                </c:pt>
                <c:pt idx="19623">
                  <c:v>125</c:v>
                </c:pt>
                <c:pt idx="19624">
                  <c:v>125</c:v>
                </c:pt>
                <c:pt idx="19625">
                  <c:v>125</c:v>
                </c:pt>
                <c:pt idx="19626">
                  <c:v>125</c:v>
                </c:pt>
                <c:pt idx="19627">
                  <c:v>125</c:v>
                </c:pt>
                <c:pt idx="19628">
                  <c:v>125</c:v>
                </c:pt>
                <c:pt idx="19629">
                  <c:v>125</c:v>
                </c:pt>
                <c:pt idx="19630">
                  <c:v>125</c:v>
                </c:pt>
                <c:pt idx="19631">
                  <c:v>125</c:v>
                </c:pt>
                <c:pt idx="19632">
                  <c:v>125</c:v>
                </c:pt>
                <c:pt idx="19633">
                  <c:v>126</c:v>
                </c:pt>
                <c:pt idx="19634">
                  <c:v>126</c:v>
                </c:pt>
                <c:pt idx="19635">
                  <c:v>126</c:v>
                </c:pt>
                <c:pt idx="19636">
                  <c:v>126</c:v>
                </c:pt>
                <c:pt idx="19637">
                  <c:v>126</c:v>
                </c:pt>
                <c:pt idx="19638">
                  <c:v>126</c:v>
                </c:pt>
                <c:pt idx="19639">
                  <c:v>126</c:v>
                </c:pt>
                <c:pt idx="19640">
                  <c:v>126</c:v>
                </c:pt>
                <c:pt idx="19641">
                  <c:v>126</c:v>
                </c:pt>
                <c:pt idx="19642">
                  <c:v>126</c:v>
                </c:pt>
                <c:pt idx="19643">
                  <c:v>126</c:v>
                </c:pt>
                <c:pt idx="19644">
                  <c:v>126</c:v>
                </c:pt>
                <c:pt idx="19645">
                  <c:v>126</c:v>
                </c:pt>
                <c:pt idx="19646">
                  <c:v>126</c:v>
                </c:pt>
                <c:pt idx="19647">
                  <c:v>126</c:v>
                </c:pt>
                <c:pt idx="19648">
                  <c:v>126</c:v>
                </c:pt>
                <c:pt idx="19649">
                  <c:v>126</c:v>
                </c:pt>
                <c:pt idx="19650">
                  <c:v>126</c:v>
                </c:pt>
                <c:pt idx="19651">
                  <c:v>126</c:v>
                </c:pt>
                <c:pt idx="19652">
                  <c:v>126</c:v>
                </c:pt>
                <c:pt idx="19653">
                  <c:v>126</c:v>
                </c:pt>
                <c:pt idx="19654">
                  <c:v>126</c:v>
                </c:pt>
                <c:pt idx="19655">
                  <c:v>126</c:v>
                </c:pt>
                <c:pt idx="19656">
                  <c:v>126</c:v>
                </c:pt>
                <c:pt idx="19657">
                  <c:v>126</c:v>
                </c:pt>
                <c:pt idx="19658">
                  <c:v>126</c:v>
                </c:pt>
                <c:pt idx="19659">
                  <c:v>126</c:v>
                </c:pt>
                <c:pt idx="19660">
                  <c:v>126</c:v>
                </c:pt>
                <c:pt idx="19661">
                  <c:v>126</c:v>
                </c:pt>
                <c:pt idx="19662">
                  <c:v>126</c:v>
                </c:pt>
                <c:pt idx="19663">
                  <c:v>126</c:v>
                </c:pt>
                <c:pt idx="19664">
                  <c:v>126</c:v>
                </c:pt>
                <c:pt idx="19665">
                  <c:v>126</c:v>
                </c:pt>
                <c:pt idx="19666">
                  <c:v>126</c:v>
                </c:pt>
                <c:pt idx="19667">
                  <c:v>126</c:v>
                </c:pt>
                <c:pt idx="19668">
                  <c:v>126</c:v>
                </c:pt>
                <c:pt idx="19669">
                  <c:v>126</c:v>
                </c:pt>
                <c:pt idx="19670">
                  <c:v>126</c:v>
                </c:pt>
                <c:pt idx="19671">
                  <c:v>126</c:v>
                </c:pt>
                <c:pt idx="19672">
                  <c:v>126</c:v>
                </c:pt>
                <c:pt idx="19673">
                  <c:v>126</c:v>
                </c:pt>
                <c:pt idx="19674">
                  <c:v>126</c:v>
                </c:pt>
                <c:pt idx="19675">
                  <c:v>126</c:v>
                </c:pt>
                <c:pt idx="19676">
                  <c:v>126</c:v>
                </c:pt>
                <c:pt idx="19677">
                  <c:v>126</c:v>
                </c:pt>
                <c:pt idx="19678">
                  <c:v>126</c:v>
                </c:pt>
                <c:pt idx="19679">
                  <c:v>126</c:v>
                </c:pt>
                <c:pt idx="19680">
                  <c:v>126</c:v>
                </c:pt>
                <c:pt idx="19681">
                  <c:v>126</c:v>
                </c:pt>
                <c:pt idx="19682">
                  <c:v>126</c:v>
                </c:pt>
                <c:pt idx="19683">
                  <c:v>126</c:v>
                </c:pt>
                <c:pt idx="19684">
                  <c:v>126</c:v>
                </c:pt>
                <c:pt idx="19685">
                  <c:v>126</c:v>
                </c:pt>
                <c:pt idx="19686">
                  <c:v>126</c:v>
                </c:pt>
                <c:pt idx="19687">
                  <c:v>126</c:v>
                </c:pt>
                <c:pt idx="19688">
                  <c:v>126</c:v>
                </c:pt>
                <c:pt idx="19689">
                  <c:v>126</c:v>
                </c:pt>
                <c:pt idx="19690">
                  <c:v>126</c:v>
                </c:pt>
                <c:pt idx="19691">
                  <c:v>126</c:v>
                </c:pt>
                <c:pt idx="19692">
                  <c:v>126</c:v>
                </c:pt>
                <c:pt idx="19693">
                  <c:v>125</c:v>
                </c:pt>
                <c:pt idx="19694">
                  <c:v>125</c:v>
                </c:pt>
                <c:pt idx="19695">
                  <c:v>125</c:v>
                </c:pt>
                <c:pt idx="19696">
                  <c:v>125</c:v>
                </c:pt>
                <c:pt idx="19697">
                  <c:v>125</c:v>
                </c:pt>
                <c:pt idx="19698">
                  <c:v>125</c:v>
                </c:pt>
                <c:pt idx="19699">
                  <c:v>125</c:v>
                </c:pt>
                <c:pt idx="19700">
                  <c:v>125</c:v>
                </c:pt>
                <c:pt idx="19701">
                  <c:v>125</c:v>
                </c:pt>
                <c:pt idx="19702">
                  <c:v>125</c:v>
                </c:pt>
                <c:pt idx="19703">
                  <c:v>125</c:v>
                </c:pt>
                <c:pt idx="19704">
                  <c:v>125</c:v>
                </c:pt>
                <c:pt idx="19705">
                  <c:v>125</c:v>
                </c:pt>
                <c:pt idx="19706">
                  <c:v>125</c:v>
                </c:pt>
                <c:pt idx="19707">
                  <c:v>125</c:v>
                </c:pt>
                <c:pt idx="19708">
                  <c:v>125</c:v>
                </c:pt>
                <c:pt idx="19709">
                  <c:v>125</c:v>
                </c:pt>
                <c:pt idx="19710">
                  <c:v>125</c:v>
                </c:pt>
                <c:pt idx="19711">
                  <c:v>125</c:v>
                </c:pt>
                <c:pt idx="19712">
                  <c:v>125</c:v>
                </c:pt>
                <c:pt idx="19713">
                  <c:v>125</c:v>
                </c:pt>
                <c:pt idx="19714">
                  <c:v>125</c:v>
                </c:pt>
                <c:pt idx="19715">
                  <c:v>125</c:v>
                </c:pt>
                <c:pt idx="19716">
                  <c:v>125</c:v>
                </c:pt>
                <c:pt idx="19717">
                  <c:v>125</c:v>
                </c:pt>
                <c:pt idx="19718">
                  <c:v>125</c:v>
                </c:pt>
                <c:pt idx="19719">
                  <c:v>125</c:v>
                </c:pt>
                <c:pt idx="19720">
                  <c:v>125</c:v>
                </c:pt>
                <c:pt idx="19721">
                  <c:v>125</c:v>
                </c:pt>
                <c:pt idx="19722">
                  <c:v>125</c:v>
                </c:pt>
                <c:pt idx="19723">
                  <c:v>125</c:v>
                </c:pt>
                <c:pt idx="19724">
                  <c:v>125</c:v>
                </c:pt>
                <c:pt idx="19725">
                  <c:v>125</c:v>
                </c:pt>
                <c:pt idx="19726">
                  <c:v>125</c:v>
                </c:pt>
                <c:pt idx="19727">
                  <c:v>125</c:v>
                </c:pt>
                <c:pt idx="19728">
                  <c:v>125</c:v>
                </c:pt>
                <c:pt idx="19729">
                  <c:v>125</c:v>
                </c:pt>
                <c:pt idx="19730">
                  <c:v>125</c:v>
                </c:pt>
                <c:pt idx="19731">
                  <c:v>125</c:v>
                </c:pt>
                <c:pt idx="19732">
                  <c:v>125</c:v>
                </c:pt>
                <c:pt idx="19733">
                  <c:v>125</c:v>
                </c:pt>
                <c:pt idx="19734">
                  <c:v>125</c:v>
                </c:pt>
                <c:pt idx="19735">
                  <c:v>125</c:v>
                </c:pt>
                <c:pt idx="19736">
                  <c:v>125</c:v>
                </c:pt>
                <c:pt idx="19737">
                  <c:v>125</c:v>
                </c:pt>
                <c:pt idx="19738">
                  <c:v>125</c:v>
                </c:pt>
                <c:pt idx="19739">
                  <c:v>125</c:v>
                </c:pt>
                <c:pt idx="19740">
                  <c:v>125</c:v>
                </c:pt>
                <c:pt idx="19741">
                  <c:v>125</c:v>
                </c:pt>
                <c:pt idx="19742">
                  <c:v>125</c:v>
                </c:pt>
                <c:pt idx="19743">
                  <c:v>124</c:v>
                </c:pt>
                <c:pt idx="19744">
                  <c:v>124</c:v>
                </c:pt>
                <c:pt idx="19745">
                  <c:v>124</c:v>
                </c:pt>
                <c:pt idx="19746">
                  <c:v>124</c:v>
                </c:pt>
                <c:pt idx="19747">
                  <c:v>124</c:v>
                </c:pt>
                <c:pt idx="19748">
                  <c:v>124</c:v>
                </c:pt>
                <c:pt idx="19749">
                  <c:v>124</c:v>
                </c:pt>
                <c:pt idx="19750">
                  <c:v>124</c:v>
                </c:pt>
                <c:pt idx="19751">
                  <c:v>124</c:v>
                </c:pt>
                <c:pt idx="19752">
                  <c:v>124</c:v>
                </c:pt>
                <c:pt idx="19753">
                  <c:v>124</c:v>
                </c:pt>
                <c:pt idx="19754">
                  <c:v>124</c:v>
                </c:pt>
                <c:pt idx="19755">
                  <c:v>124</c:v>
                </c:pt>
                <c:pt idx="19756">
                  <c:v>124</c:v>
                </c:pt>
                <c:pt idx="19757">
                  <c:v>124</c:v>
                </c:pt>
                <c:pt idx="19758">
                  <c:v>124</c:v>
                </c:pt>
                <c:pt idx="19759">
                  <c:v>124</c:v>
                </c:pt>
                <c:pt idx="19760">
                  <c:v>124</c:v>
                </c:pt>
                <c:pt idx="19761">
                  <c:v>124</c:v>
                </c:pt>
                <c:pt idx="19762">
                  <c:v>124</c:v>
                </c:pt>
                <c:pt idx="19763">
                  <c:v>124</c:v>
                </c:pt>
                <c:pt idx="19764">
                  <c:v>124</c:v>
                </c:pt>
                <c:pt idx="19765">
                  <c:v>124</c:v>
                </c:pt>
                <c:pt idx="19766">
                  <c:v>124</c:v>
                </c:pt>
                <c:pt idx="19767">
                  <c:v>124</c:v>
                </c:pt>
                <c:pt idx="19768">
                  <c:v>124</c:v>
                </c:pt>
                <c:pt idx="19769">
                  <c:v>124</c:v>
                </c:pt>
                <c:pt idx="19770">
                  <c:v>124</c:v>
                </c:pt>
                <c:pt idx="19771">
                  <c:v>124</c:v>
                </c:pt>
                <c:pt idx="19772">
                  <c:v>124</c:v>
                </c:pt>
                <c:pt idx="19773">
                  <c:v>124</c:v>
                </c:pt>
                <c:pt idx="19774">
                  <c:v>124</c:v>
                </c:pt>
                <c:pt idx="19775">
                  <c:v>124</c:v>
                </c:pt>
                <c:pt idx="19776">
                  <c:v>124</c:v>
                </c:pt>
                <c:pt idx="19777">
                  <c:v>124</c:v>
                </c:pt>
                <c:pt idx="19778">
                  <c:v>124</c:v>
                </c:pt>
                <c:pt idx="19779">
                  <c:v>124</c:v>
                </c:pt>
                <c:pt idx="19780">
                  <c:v>124</c:v>
                </c:pt>
                <c:pt idx="19781">
                  <c:v>124</c:v>
                </c:pt>
                <c:pt idx="19782">
                  <c:v>124</c:v>
                </c:pt>
                <c:pt idx="19783">
                  <c:v>124</c:v>
                </c:pt>
                <c:pt idx="19784">
                  <c:v>124</c:v>
                </c:pt>
                <c:pt idx="19785">
                  <c:v>124</c:v>
                </c:pt>
                <c:pt idx="19786">
                  <c:v>124</c:v>
                </c:pt>
                <c:pt idx="19787">
                  <c:v>124</c:v>
                </c:pt>
                <c:pt idx="19788">
                  <c:v>124</c:v>
                </c:pt>
                <c:pt idx="19789">
                  <c:v>124</c:v>
                </c:pt>
                <c:pt idx="19790">
                  <c:v>124</c:v>
                </c:pt>
                <c:pt idx="19791">
                  <c:v>124</c:v>
                </c:pt>
                <c:pt idx="19792">
                  <c:v>124</c:v>
                </c:pt>
                <c:pt idx="19793">
                  <c:v>123</c:v>
                </c:pt>
                <c:pt idx="19794">
                  <c:v>123</c:v>
                </c:pt>
                <c:pt idx="19795">
                  <c:v>123</c:v>
                </c:pt>
                <c:pt idx="19796">
                  <c:v>123</c:v>
                </c:pt>
                <c:pt idx="19797">
                  <c:v>123</c:v>
                </c:pt>
                <c:pt idx="19798">
                  <c:v>123</c:v>
                </c:pt>
                <c:pt idx="19799">
                  <c:v>123</c:v>
                </c:pt>
                <c:pt idx="19800">
                  <c:v>123</c:v>
                </c:pt>
                <c:pt idx="19801">
                  <c:v>123</c:v>
                </c:pt>
                <c:pt idx="19802">
                  <c:v>123</c:v>
                </c:pt>
                <c:pt idx="19803">
                  <c:v>124</c:v>
                </c:pt>
                <c:pt idx="19804">
                  <c:v>124</c:v>
                </c:pt>
                <c:pt idx="19805">
                  <c:v>124</c:v>
                </c:pt>
                <c:pt idx="19806">
                  <c:v>124</c:v>
                </c:pt>
                <c:pt idx="19807">
                  <c:v>124</c:v>
                </c:pt>
                <c:pt idx="19808">
                  <c:v>124</c:v>
                </c:pt>
                <c:pt idx="19809">
                  <c:v>124</c:v>
                </c:pt>
                <c:pt idx="19810">
                  <c:v>124</c:v>
                </c:pt>
                <c:pt idx="19811">
                  <c:v>124</c:v>
                </c:pt>
                <c:pt idx="19812">
                  <c:v>124</c:v>
                </c:pt>
                <c:pt idx="19813">
                  <c:v>124</c:v>
                </c:pt>
                <c:pt idx="19814">
                  <c:v>124</c:v>
                </c:pt>
                <c:pt idx="19815">
                  <c:v>124</c:v>
                </c:pt>
                <c:pt idx="19816">
                  <c:v>124</c:v>
                </c:pt>
                <c:pt idx="19817">
                  <c:v>124</c:v>
                </c:pt>
                <c:pt idx="19818">
                  <c:v>124</c:v>
                </c:pt>
                <c:pt idx="19819">
                  <c:v>124</c:v>
                </c:pt>
                <c:pt idx="19820">
                  <c:v>124</c:v>
                </c:pt>
                <c:pt idx="19821">
                  <c:v>124</c:v>
                </c:pt>
                <c:pt idx="19822">
                  <c:v>124</c:v>
                </c:pt>
                <c:pt idx="19823">
                  <c:v>124</c:v>
                </c:pt>
                <c:pt idx="19824">
                  <c:v>124</c:v>
                </c:pt>
                <c:pt idx="19825">
                  <c:v>124</c:v>
                </c:pt>
                <c:pt idx="19826">
                  <c:v>124</c:v>
                </c:pt>
                <c:pt idx="19827">
                  <c:v>124</c:v>
                </c:pt>
                <c:pt idx="19828">
                  <c:v>124</c:v>
                </c:pt>
                <c:pt idx="19829">
                  <c:v>124</c:v>
                </c:pt>
                <c:pt idx="19830">
                  <c:v>124</c:v>
                </c:pt>
                <c:pt idx="19831">
                  <c:v>124</c:v>
                </c:pt>
                <c:pt idx="19832">
                  <c:v>124</c:v>
                </c:pt>
                <c:pt idx="19833">
                  <c:v>124</c:v>
                </c:pt>
                <c:pt idx="19834">
                  <c:v>124</c:v>
                </c:pt>
                <c:pt idx="19835">
                  <c:v>124</c:v>
                </c:pt>
                <c:pt idx="19836">
                  <c:v>124</c:v>
                </c:pt>
                <c:pt idx="19837">
                  <c:v>124</c:v>
                </c:pt>
                <c:pt idx="19838">
                  <c:v>124</c:v>
                </c:pt>
                <c:pt idx="19839">
                  <c:v>124</c:v>
                </c:pt>
                <c:pt idx="19840">
                  <c:v>124</c:v>
                </c:pt>
                <c:pt idx="19841">
                  <c:v>124</c:v>
                </c:pt>
                <c:pt idx="19842">
                  <c:v>124</c:v>
                </c:pt>
                <c:pt idx="19843">
                  <c:v>124</c:v>
                </c:pt>
                <c:pt idx="19844">
                  <c:v>124</c:v>
                </c:pt>
                <c:pt idx="19845">
                  <c:v>124</c:v>
                </c:pt>
                <c:pt idx="19846">
                  <c:v>124</c:v>
                </c:pt>
                <c:pt idx="19847">
                  <c:v>124</c:v>
                </c:pt>
                <c:pt idx="19848">
                  <c:v>124</c:v>
                </c:pt>
                <c:pt idx="19849">
                  <c:v>124</c:v>
                </c:pt>
                <c:pt idx="19850">
                  <c:v>124</c:v>
                </c:pt>
                <c:pt idx="19851">
                  <c:v>124</c:v>
                </c:pt>
                <c:pt idx="19852">
                  <c:v>124</c:v>
                </c:pt>
                <c:pt idx="19853">
                  <c:v>124</c:v>
                </c:pt>
                <c:pt idx="19854">
                  <c:v>124</c:v>
                </c:pt>
                <c:pt idx="19855">
                  <c:v>124</c:v>
                </c:pt>
                <c:pt idx="19856">
                  <c:v>124</c:v>
                </c:pt>
                <c:pt idx="19857">
                  <c:v>124</c:v>
                </c:pt>
                <c:pt idx="19858">
                  <c:v>124</c:v>
                </c:pt>
                <c:pt idx="19859">
                  <c:v>124</c:v>
                </c:pt>
                <c:pt idx="19860">
                  <c:v>124</c:v>
                </c:pt>
                <c:pt idx="19861">
                  <c:v>124</c:v>
                </c:pt>
                <c:pt idx="19862">
                  <c:v>124</c:v>
                </c:pt>
                <c:pt idx="19863">
                  <c:v>124</c:v>
                </c:pt>
                <c:pt idx="19864">
                  <c:v>124</c:v>
                </c:pt>
                <c:pt idx="19865">
                  <c:v>124</c:v>
                </c:pt>
                <c:pt idx="19866">
                  <c:v>124</c:v>
                </c:pt>
                <c:pt idx="19867">
                  <c:v>124</c:v>
                </c:pt>
                <c:pt idx="19868">
                  <c:v>124</c:v>
                </c:pt>
                <c:pt idx="19869">
                  <c:v>124</c:v>
                </c:pt>
                <c:pt idx="19870">
                  <c:v>124</c:v>
                </c:pt>
                <c:pt idx="19871">
                  <c:v>124</c:v>
                </c:pt>
                <c:pt idx="19872">
                  <c:v>124</c:v>
                </c:pt>
                <c:pt idx="19873">
                  <c:v>124</c:v>
                </c:pt>
                <c:pt idx="19874">
                  <c:v>124</c:v>
                </c:pt>
                <c:pt idx="19875">
                  <c:v>124</c:v>
                </c:pt>
                <c:pt idx="19876">
                  <c:v>124</c:v>
                </c:pt>
                <c:pt idx="19877">
                  <c:v>124</c:v>
                </c:pt>
                <c:pt idx="19878">
                  <c:v>124</c:v>
                </c:pt>
                <c:pt idx="19879">
                  <c:v>124</c:v>
                </c:pt>
                <c:pt idx="19880">
                  <c:v>124</c:v>
                </c:pt>
                <c:pt idx="19881">
                  <c:v>124</c:v>
                </c:pt>
                <c:pt idx="19882">
                  <c:v>124</c:v>
                </c:pt>
                <c:pt idx="19883">
                  <c:v>124</c:v>
                </c:pt>
                <c:pt idx="19884">
                  <c:v>124</c:v>
                </c:pt>
                <c:pt idx="19885">
                  <c:v>124</c:v>
                </c:pt>
                <c:pt idx="19886">
                  <c:v>124</c:v>
                </c:pt>
                <c:pt idx="19887">
                  <c:v>124</c:v>
                </c:pt>
                <c:pt idx="19888">
                  <c:v>124</c:v>
                </c:pt>
                <c:pt idx="19889">
                  <c:v>124</c:v>
                </c:pt>
                <c:pt idx="19890">
                  <c:v>124</c:v>
                </c:pt>
                <c:pt idx="19891">
                  <c:v>124</c:v>
                </c:pt>
                <c:pt idx="19892">
                  <c:v>124</c:v>
                </c:pt>
                <c:pt idx="19893">
                  <c:v>125</c:v>
                </c:pt>
                <c:pt idx="19894">
                  <c:v>125</c:v>
                </c:pt>
                <c:pt idx="19895">
                  <c:v>125</c:v>
                </c:pt>
                <c:pt idx="19896">
                  <c:v>125</c:v>
                </c:pt>
                <c:pt idx="19897">
                  <c:v>125</c:v>
                </c:pt>
                <c:pt idx="19898">
                  <c:v>125</c:v>
                </c:pt>
                <c:pt idx="19899">
                  <c:v>125</c:v>
                </c:pt>
                <c:pt idx="19900">
                  <c:v>125</c:v>
                </c:pt>
                <c:pt idx="19901">
                  <c:v>125</c:v>
                </c:pt>
                <c:pt idx="19902">
                  <c:v>125</c:v>
                </c:pt>
                <c:pt idx="19903">
                  <c:v>125</c:v>
                </c:pt>
                <c:pt idx="19904">
                  <c:v>125</c:v>
                </c:pt>
                <c:pt idx="19905">
                  <c:v>125</c:v>
                </c:pt>
                <c:pt idx="19906">
                  <c:v>125</c:v>
                </c:pt>
                <c:pt idx="19907">
                  <c:v>125</c:v>
                </c:pt>
                <c:pt idx="19908">
                  <c:v>125</c:v>
                </c:pt>
                <c:pt idx="19909">
                  <c:v>125</c:v>
                </c:pt>
                <c:pt idx="19910">
                  <c:v>125</c:v>
                </c:pt>
                <c:pt idx="19911">
                  <c:v>125</c:v>
                </c:pt>
                <c:pt idx="19912">
                  <c:v>125</c:v>
                </c:pt>
                <c:pt idx="19913">
                  <c:v>125</c:v>
                </c:pt>
                <c:pt idx="19914">
                  <c:v>125</c:v>
                </c:pt>
                <c:pt idx="19915">
                  <c:v>125</c:v>
                </c:pt>
                <c:pt idx="19916">
                  <c:v>125</c:v>
                </c:pt>
                <c:pt idx="19917">
                  <c:v>125</c:v>
                </c:pt>
                <c:pt idx="19918">
                  <c:v>125</c:v>
                </c:pt>
                <c:pt idx="19919">
                  <c:v>125</c:v>
                </c:pt>
                <c:pt idx="19920">
                  <c:v>125</c:v>
                </c:pt>
                <c:pt idx="19921">
                  <c:v>125</c:v>
                </c:pt>
                <c:pt idx="19922">
                  <c:v>125</c:v>
                </c:pt>
                <c:pt idx="19923">
                  <c:v>126</c:v>
                </c:pt>
                <c:pt idx="19924">
                  <c:v>126</c:v>
                </c:pt>
                <c:pt idx="19925">
                  <c:v>126</c:v>
                </c:pt>
                <c:pt idx="19926">
                  <c:v>126</c:v>
                </c:pt>
                <c:pt idx="19927">
                  <c:v>126</c:v>
                </c:pt>
                <c:pt idx="19928">
                  <c:v>126</c:v>
                </c:pt>
                <c:pt idx="19929">
                  <c:v>126</c:v>
                </c:pt>
                <c:pt idx="19930">
                  <c:v>126</c:v>
                </c:pt>
                <c:pt idx="19931">
                  <c:v>126</c:v>
                </c:pt>
                <c:pt idx="19932">
                  <c:v>126</c:v>
                </c:pt>
                <c:pt idx="19933">
                  <c:v>127</c:v>
                </c:pt>
                <c:pt idx="19934">
                  <c:v>127</c:v>
                </c:pt>
                <c:pt idx="19935">
                  <c:v>127</c:v>
                </c:pt>
                <c:pt idx="19936">
                  <c:v>127</c:v>
                </c:pt>
                <c:pt idx="19937">
                  <c:v>127</c:v>
                </c:pt>
                <c:pt idx="19938">
                  <c:v>127</c:v>
                </c:pt>
                <c:pt idx="19939">
                  <c:v>127</c:v>
                </c:pt>
                <c:pt idx="19940">
                  <c:v>127</c:v>
                </c:pt>
                <c:pt idx="19941">
                  <c:v>127</c:v>
                </c:pt>
                <c:pt idx="19942">
                  <c:v>127</c:v>
                </c:pt>
                <c:pt idx="19943">
                  <c:v>127</c:v>
                </c:pt>
                <c:pt idx="19944">
                  <c:v>127</c:v>
                </c:pt>
                <c:pt idx="19945">
                  <c:v>127</c:v>
                </c:pt>
                <c:pt idx="19946">
                  <c:v>127</c:v>
                </c:pt>
                <c:pt idx="19947">
                  <c:v>127</c:v>
                </c:pt>
                <c:pt idx="19948">
                  <c:v>127</c:v>
                </c:pt>
                <c:pt idx="19949">
                  <c:v>127</c:v>
                </c:pt>
                <c:pt idx="19950">
                  <c:v>127</c:v>
                </c:pt>
                <c:pt idx="19951">
                  <c:v>127</c:v>
                </c:pt>
                <c:pt idx="19952">
                  <c:v>127</c:v>
                </c:pt>
                <c:pt idx="19953">
                  <c:v>128</c:v>
                </c:pt>
                <c:pt idx="19954">
                  <c:v>128</c:v>
                </c:pt>
                <c:pt idx="19955">
                  <c:v>128</c:v>
                </c:pt>
                <c:pt idx="19956">
                  <c:v>128</c:v>
                </c:pt>
                <c:pt idx="19957">
                  <c:v>128</c:v>
                </c:pt>
                <c:pt idx="19958">
                  <c:v>128</c:v>
                </c:pt>
                <c:pt idx="19959">
                  <c:v>128</c:v>
                </c:pt>
                <c:pt idx="19960">
                  <c:v>128</c:v>
                </c:pt>
                <c:pt idx="19961">
                  <c:v>128</c:v>
                </c:pt>
                <c:pt idx="19962">
                  <c:v>128</c:v>
                </c:pt>
                <c:pt idx="19963">
                  <c:v>128</c:v>
                </c:pt>
                <c:pt idx="19964">
                  <c:v>128</c:v>
                </c:pt>
                <c:pt idx="19965">
                  <c:v>128</c:v>
                </c:pt>
                <c:pt idx="19966">
                  <c:v>128</c:v>
                </c:pt>
                <c:pt idx="19967">
                  <c:v>128</c:v>
                </c:pt>
                <c:pt idx="19968">
                  <c:v>128</c:v>
                </c:pt>
                <c:pt idx="19969">
                  <c:v>128</c:v>
                </c:pt>
                <c:pt idx="19970">
                  <c:v>128</c:v>
                </c:pt>
                <c:pt idx="19971">
                  <c:v>128</c:v>
                </c:pt>
                <c:pt idx="19972">
                  <c:v>128</c:v>
                </c:pt>
                <c:pt idx="19973">
                  <c:v>129</c:v>
                </c:pt>
                <c:pt idx="19974">
                  <c:v>129</c:v>
                </c:pt>
                <c:pt idx="19975">
                  <c:v>129</c:v>
                </c:pt>
                <c:pt idx="19976">
                  <c:v>129</c:v>
                </c:pt>
                <c:pt idx="19977">
                  <c:v>129</c:v>
                </c:pt>
                <c:pt idx="19978">
                  <c:v>129</c:v>
                </c:pt>
                <c:pt idx="19979">
                  <c:v>129</c:v>
                </c:pt>
                <c:pt idx="19980">
                  <c:v>129</c:v>
                </c:pt>
                <c:pt idx="19981">
                  <c:v>129</c:v>
                </c:pt>
                <c:pt idx="19982">
                  <c:v>129</c:v>
                </c:pt>
                <c:pt idx="19983">
                  <c:v>129</c:v>
                </c:pt>
                <c:pt idx="19984">
                  <c:v>129</c:v>
                </c:pt>
                <c:pt idx="19985">
                  <c:v>129</c:v>
                </c:pt>
                <c:pt idx="19986">
                  <c:v>129</c:v>
                </c:pt>
                <c:pt idx="19987">
                  <c:v>129</c:v>
                </c:pt>
                <c:pt idx="19988">
                  <c:v>129</c:v>
                </c:pt>
                <c:pt idx="19989">
                  <c:v>129</c:v>
                </c:pt>
                <c:pt idx="19990">
                  <c:v>129</c:v>
                </c:pt>
                <c:pt idx="19991">
                  <c:v>129</c:v>
                </c:pt>
                <c:pt idx="19992">
                  <c:v>129</c:v>
                </c:pt>
                <c:pt idx="19993">
                  <c:v>130</c:v>
                </c:pt>
                <c:pt idx="19994">
                  <c:v>130</c:v>
                </c:pt>
                <c:pt idx="19995">
                  <c:v>130</c:v>
                </c:pt>
                <c:pt idx="19996">
                  <c:v>130</c:v>
                </c:pt>
                <c:pt idx="19997">
                  <c:v>130</c:v>
                </c:pt>
                <c:pt idx="19998">
                  <c:v>130</c:v>
                </c:pt>
                <c:pt idx="19999">
                  <c:v>130</c:v>
                </c:pt>
                <c:pt idx="20000">
                  <c:v>130</c:v>
                </c:pt>
                <c:pt idx="20001">
                  <c:v>130</c:v>
                </c:pt>
                <c:pt idx="20002">
                  <c:v>130</c:v>
                </c:pt>
                <c:pt idx="20003">
                  <c:v>130</c:v>
                </c:pt>
                <c:pt idx="20004">
                  <c:v>130</c:v>
                </c:pt>
                <c:pt idx="20005">
                  <c:v>130</c:v>
                </c:pt>
                <c:pt idx="20006">
                  <c:v>130</c:v>
                </c:pt>
                <c:pt idx="20007">
                  <c:v>130</c:v>
                </c:pt>
                <c:pt idx="20008">
                  <c:v>130</c:v>
                </c:pt>
                <c:pt idx="20009">
                  <c:v>130</c:v>
                </c:pt>
                <c:pt idx="20010">
                  <c:v>130</c:v>
                </c:pt>
                <c:pt idx="20011">
                  <c:v>130</c:v>
                </c:pt>
                <c:pt idx="20012">
                  <c:v>130</c:v>
                </c:pt>
                <c:pt idx="20013">
                  <c:v>130</c:v>
                </c:pt>
                <c:pt idx="20014">
                  <c:v>130</c:v>
                </c:pt>
                <c:pt idx="20015">
                  <c:v>130</c:v>
                </c:pt>
                <c:pt idx="20016">
                  <c:v>130</c:v>
                </c:pt>
                <c:pt idx="20017">
                  <c:v>130</c:v>
                </c:pt>
                <c:pt idx="20018">
                  <c:v>130</c:v>
                </c:pt>
                <c:pt idx="20019">
                  <c:v>130</c:v>
                </c:pt>
                <c:pt idx="20020">
                  <c:v>130</c:v>
                </c:pt>
                <c:pt idx="20021">
                  <c:v>130</c:v>
                </c:pt>
                <c:pt idx="20022">
                  <c:v>130</c:v>
                </c:pt>
                <c:pt idx="20023">
                  <c:v>130</c:v>
                </c:pt>
                <c:pt idx="20024">
                  <c:v>130</c:v>
                </c:pt>
                <c:pt idx="20025">
                  <c:v>130</c:v>
                </c:pt>
                <c:pt idx="20026">
                  <c:v>130</c:v>
                </c:pt>
                <c:pt idx="20027">
                  <c:v>130</c:v>
                </c:pt>
                <c:pt idx="20028">
                  <c:v>130</c:v>
                </c:pt>
                <c:pt idx="20029">
                  <c:v>130</c:v>
                </c:pt>
                <c:pt idx="20030">
                  <c:v>130</c:v>
                </c:pt>
                <c:pt idx="20031">
                  <c:v>130</c:v>
                </c:pt>
                <c:pt idx="20032">
                  <c:v>130</c:v>
                </c:pt>
                <c:pt idx="20033">
                  <c:v>130</c:v>
                </c:pt>
                <c:pt idx="20034">
                  <c:v>130</c:v>
                </c:pt>
                <c:pt idx="20035">
                  <c:v>130</c:v>
                </c:pt>
                <c:pt idx="20036">
                  <c:v>130</c:v>
                </c:pt>
                <c:pt idx="20037">
                  <c:v>130</c:v>
                </c:pt>
                <c:pt idx="20038">
                  <c:v>130</c:v>
                </c:pt>
                <c:pt idx="20039">
                  <c:v>130</c:v>
                </c:pt>
                <c:pt idx="20040">
                  <c:v>130</c:v>
                </c:pt>
                <c:pt idx="20041">
                  <c:v>130</c:v>
                </c:pt>
                <c:pt idx="20042">
                  <c:v>130</c:v>
                </c:pt>
                <c:pt idx="20043">
                  <c:v>130</c:v>
                </c:pt>
                <c:pt idx="20044">
                  <c:v>130</c:v>
                </c:pt>
                <c:pt idx="20045">
                  <c:v>130</c:v>
                </c:pt>
                <c:pt idx="20046">
                  <c:v>130</c:v>
                </c:pt>
                <c:pt idx="20047">
                  <c:v>130</c:v>
                </c:pt>
                <c:pt idx="20048">
                  <c:v>130</c:v>
                </c:pt>
                <c:pt idx="20049">
                  <c:v>130</c:v>
                </c:pt>
                <c:pt idx="20050">
                  <c:v>130</c:v>
                </c:pt>
                <c:pt idx="20051">
                  <c:v>130</c:v>
                </c:pt>
                <c:pt idx="20052">
                  <c:v>130</c:v>
                </c:pt>
                <c:pt idx="20053">
                  <c:v>130</c:v>
                </c:pt>
                <c:pt idx="20054">
                  <c:v>130</c:v>
                </c:pt>
                <c:pt idx="20055">
                  <c:v>130</c:v>
                </c:pt>
                <c:pt idx="20056">
                  <c:v>130</c:v>
                </c:pt>
                <c:pt idx="20057">
                  <c:v>130</c:v>
                </c:pt>
                <c:pt idx="20058">
                  <c:v>130</c:v>
                </c:pt>
                <c:pt idx="20059">
                  <c:v>130</c:v>
                </c:pt>
                <c:pt idx="20060">
                  <c:v>130</c:v>
                </c:pt>
                <c:pt idx="20061">
                  <c:v>130</c:v>
                </c:pt>
                <c:pt idx="20062">
                  <c:v>130</c:v>
                </c:pt>
                <c:pt idx="20063">
                  <c:v>130</c:v>
                </c:pt>
                <c:pt idx="20064">
                  <c:v>130</c:v>
                </c:pt>
                <c:pt idx="20065">
                  <c:v>130</c:v>
                </c:pt>
                <c:pt idx="20066">
                  <c:v>130</c:v>
                </c:pt>
                <c:pt idx="20067">
                  <c:v>130</c:v>
                </c:pt>
                <c:pt idx="20068">
                  <c:v>130</c:v>
                </c:pt>
                <c:pt idx="20069">
                  <c:v>130</c:v>
                </c:pt>
                <c:pt idx="20070">
                  <c:v>130</c:v>
                </c:pt>
                <c:pt idx="20071">
                  <c:v>130</c:v>
                </c:pt>
                <c:pt idx="20072">
                  <c:v>130</c:v>
                </c:pt>
                <c:pt idx="20073">
                  <c:v>130</c:v>
                </c:pt>
                <c:pt idx="20074">
                  <c:v>130</c:v>
                </c:pt>
                <c:pt idx="20075">
                  <c:v>130</c:v>
                </c:pt>
                <c:pt idx="20076">
                  <c:v>130</c:v>
                </c:pt>
                <c:pt idx="20077">
                  <c:v>130</c:v>
                </c:pt>
                <c:pt idx="20078">
                  <c:v>130</c:v>
                </c:pt>
                <c:pt idx="20079">
                  <c:v>130</c:v>
                </c:pt>
                <c:pt idx="20080">
                  <c:v>130</c:v>
                </c:pt>
                <c:pt idx="20081">
                  <c:v>130</c:v>
                </c:pt>
                <c:pt idx="20082">
                  <c:v>130</c:v>
                </c:pt>
                <c:pt idx="20083">
                  <c:v>130</c:v>
                </c:pt>
                <c:pt idx="20084">
                  <c:v>130</c:v>
                </c:pt>
                <c:pt idx="20085">
                  <c:v>130</c:v>
                </c:pt>
                <c:pt idx="20086">
                  <c:v>130</c:v>
                </c:pt>
                <c:pt idx="20087">
                  <c:v>130</c:v>
                </c:pt>
                <c:pt idx="20088">
                  <c:v>130</c:v>
                </c:pt>
                <c:pt idx="20089">
                  <c:v>130</c:v>
                </c:pt>
                <c:pt idx="20090">
                  <c:v>130</c:v>
                </c:pt>
                <c:pt idx="20091">
                  <c:v>130</c:v>
                </c:pt>
                <c:pt idx="20092">
                  <c:v>130</c:v>
                </c:pt>
                <c:pt idx="20093">
                  <c:v>130</c:v>
                </c:pt>
                <c:pt idx="20094">
                  <c:v>130</c:v>
                </c:pt>
                <c:pt idx="20095">
                  <c:v>130</c:v>
                </c:pt>
                <c:pt idx="20096">
                  <c:v>130</c:v>
                </c:pt>
                <c:pt idx="20097">
                  <c:v>130</c:v>
                </c:pt>
                <c:pt idx="20098">
                  <c:v>130</c:v>
                </c:pt>
                <c:pt idx="20099">
                  <c:v>130</c:v>
                </c:pt>
                <c:pt idx="20100">
                  <c:v>130</c:v>
                </c:pt>
                <c:pt idx="20101">
                  <c:v>130</c:v>
                </c:pt>
                <c:pt idx="20102">
                  <c:v>130</c:v>
                </c:pt>
                <c:pt idx="20103">
                  <c:v>130</c:v>
                </c:pt>
                <c:pt idx="20104">
                  <c:v>130</c:v>
                </c:pt>
                <c:pt idx="20105">
                  <c:v>130</c:v>
                </c:pt>
                <c:pt idx="20106">
                  <c:v>130</c:v>
                </c:pt>
                <c:pt idx="20107">
                  <c:v>130</c:v>
                </c:pt>
                <c:pt idx="20108">
                  <c:v>130</c:v>
                </c:pt>
                <c:pt idx="20109">
                  <c:v>130</c:v>
                </c:pt>
                <c:pt idx="20110">
                  <c:v>130</c:v>
                </c:pt>
                <c:pt idx="20111">
                  <c:v>130</c:v>
                </c:pt>
                <c:pt idx="20112">
                  <c:v>130</c:v>
                </c:pt>
                <c:pt idx="20113">
                  <c:v>129</c:v>
                </c:pt>
                <c:pt idx="20114">
                  <c:v>129</c:v>
                </c:pt>
                <c:pt idx="20115">
                  <c:v>129</c:v>
                </c:pt>
                <c:pt idx="20116">
                  <c:v>129</c:v>
                </c:pt>
                <c:pt idx="20117">
                  <c:v>129</c:v>
                </c:pt>
                <c:pt idx="20118">
                  <c:v>129</c:v>
                </c:pt>
                <c:pt idx="20119">
                  <c:v>129</c:v>
                </c:pt>
                <c:pt idx="20120">
                  <c:v>129</c:v>
                </c:pt>
                <c:pt idx="20121">
                  <c:v>129</c:v>
                </c:pt>
                <c:pt idx="20122">
                  <c:v>129</c:v>
                </c:pt>
                <c:pt idx="20123">
                  <c:v>128</c:v>
                </c:pt>
                <c:pt idx="20124">
                  <c:v>128</c:v>
                </c:pt>
                <c:pt idx="20125">
                  <c:v>128</c:v>
                </c:pt>
                <c:pt idx="20126">
                  <c:v>128</c:v>
                </c:pt>
                <c:pt idx="20127">
                  <c:v>128</c:v>
                </c:pt>
                <c:pt idx="20128">
                  <c:v>128</c:v>
                </c:pt>
                <c:pt idx="20129">
                  <c:v>128</c:v>
                </c:pt>
                <c:pt idx="20130">
                  <c:v>128</c:v>
                </c:pt>
                <c:pt idx="20131">
                  <c:v>128</c:v>
                </c:pt>
                <c:pt idx="20132">
                  <c:v>128</c:v>
                </c:pt>
                <c:pt idx="20133">
                  <c:v>126</c:v>
                </c:pt>
                <c:pt idx="20134">
                  <c:v>126</c:v>
                </c:pt>
                <c:pt idx="20135">
                  <c:v>126</c:v>
                </c:pt>
                <c:pt idx="20136">
                  <c:v>126</c:v>
                </c:pt>
                <c:pt idx="20137">
                  <c:v>126</c:v>
                </c:pt>
                <c:pt idx="20138">
                  <c:v>126</c:v>
                </c:pt>
                <c:pt idx="20139">
                  <c:v>126</c:v>
                </c:pt>
                <c:pt idx="20140">
                  <c:v>126</c:v>
                </c:pt>
                <c:pt idx="20141">
                  <c:v>126</c:v>
                </c:pt>
                <c:pt idx="20142">
                  <c:v>126</c:v>
                </c:pt>
                <c:pt idx="20143">
                  <c:v>124</c:v>
                </c:pt>
                <c:pt idx="20144">
                  <c:v>124</c:v>
                </c:pt>
                <c:pt idx="20145">
                  <c:v>124</c:v>
                </c:pt>
                <c:pt idx="20146">
                  <c:v>124</c:v>
                </c:pt>
                <c:pt idx="20147">
                  <c:v>124</c:v>
                </c:pt>
                <c:pt idx="20148">
                  <c:v>124</c:v>
                </c:pt>
                <c:pt idx="20149">
                  <c:v>124</c:v>
                </c:pt>
                <c:pt idx="20150">
                  <c:v>124</c:v>
                </c:pt>
                <c:pt idx="20151">
                  <c:v>124</c:v>
                </c:pt>
                <c:pt idx="20152">
                  <c:v>124</c:v>
                </c:pt>
                <c:pt idx="20153">
                  <c:v>122</c:v>
                </c:pt>
                <c:pt idx="20154">
                  <c:v>122</c:v>
                </c:pt>
                <c:pt idx="20155">
                  <c:v>122</c:v>
                </c:pt>
                <c:pt idx="20156">
                  <c:v>122</c:v>
                </c:pt>
                <c:pt idx="20157">
                  <c:v>122</c:v>
                </c:pt>
                <c:pt idx="20158">
                  <c:v>122</c:v>
                </c:pt>
                <c:pt idx="20159">
                  <c:v>122</c:v>
                </c:pt>
                <c:pt idx="20160">
                  <c:v>122</c:v>
                </c:pt>
                <c:pt idx="20161">
                  <c:v>122</c:v>
                </c:pt>
                <c:pt idx="20162">
                  <c:v>122</c:v>
                </c:pt>
                <c:pt idx="20163">
                  <c:v>121</c:v>
                </c:pt>
                <c:pt idx="20164">
                  <c:v>121</c:v>
                </c:pt>
                <c:pt idx="20165">
                  <c:v>121</c:v>
                </c:pt>
                <c:pt idx="20166">
                  <c:v>121</c:v>
                </c:pt>
                <c:pt idx="20167">
                  <c:v>121</c:v>
                </c:pt>
                <c:pt idx="20168">
                  <c:v>121</c:v>
                </c:pt>
                <c:pt idx="20169">
                  <c:v>121</c:v>
                </c:pt>
                <c:pt idx="20170">
                  <c:v>121</c:v>
                </c:pt>
                <c:pt idx="20171">
                  <c:v>121</c:v>
                </c:pt>
                <c:pt idx="20172">
                  <c:v>121</c:v>
                </c:pt>
                <c:pt idx="20173">
                  <c:v>120</c:v>
                </c:pt>
                <c:pt idx="20174">
                  <c:v>120</c:v>
                </c:pt>
                <c:pt idx="20175">
                  <c:v>120</c:v>
                </c:pt>
                <c:pt idx="20176">
                  <c:v>120</c:v>
                </c:pt>
                <c:pt idx="20177">
                  <c:v>120</c:v>
                </c:pt>
                <c:pt idx="20178">
                  <c:v>120</c:v>
                </c:pt>
                <c:pt idx="20179">
                  <c:v>120</c:v>
                </c:pt>
                <c:pt idx="20180">
                  <c:v>120</c:v>
                </c:pt>
                <c:pt idx="20181">
                  <c:v>120</c:v>
                </c:pt>
                <c:pt idx="20182">
                  <c:v>120</c:v>
                </c:pt>
                <c:pt idx="20183">
                  <c:v>119</c:v>
                </c:pt>
                <c:pt idx="20184">
                  <c:v>119</c:v>
                </c:pt>
                <c:pt idx="20185">
                  <c:v>119</c:v>
                </c:pt>
                <c:pt idx="20186">
                  <c:v>119</c:v>
                </c:pt>
                <c:pt idx="20187">
                  <c:v>119</c:v>
                </c:pt>
                <c:pt idx="20188">
                  <c:v>119</c:v>
                </c:pt>
                <c:pt idx="20189">
                  <c:v>119</c:v>
                </c:pt>
                <c:pt idx="20190">
                  <c:v>119</c:v>
                </c:pt>
                <c:pt idx="20191">
                  <c:v>119</c:v>
                </c:pt>
                <c:pt idx="20192">
                  <c:v>119</c:v>
                </c:pt>
                <c:pt idx="20193">
                  <c:v>119</c:v>
                </c:pt>
                <c:pt idx="20194">
                  <c:v>119</c:v>
                </c:pt>
                <c:pt idx="20195">
                  <c:v>119</c:v>
                </c:pt>
                <c:pt idx="20196">
                  <c:v>119</c:v>
                </c:pt>
                <c:pt idx="20197">
                  <c:v>119</c:v>
                </c:pt>
                <c:pt idx="20198">
                  <c:v>119</c:v>
                </c:pt>
                <c:pt idx="20199">
                  <c:v>119</c:v>
                </c:pt>
                <c:pt idx="20200">
                  <c:v>119</c:v>
                </c:pt>
                <c:pt idx="20201">
                  <c:v>119</c:v>
                </c:pt>
                <c:pt idx="20202">
                  <c:v>119</c:v>
                </c:pt>
                <c:pt idx="20203">
                  <c:v>118</c:v>
                </c:pt>
                <c:pt idx="20204">
                  <c:v>118</c:v>
                </c:pt>
                <c:pt idx="20205">
                  <c:v>118</c:v>
                </c:pt>
                <c:pt idx="20206">
                  <c:v>118</c:v>
                </c:pt>
                <c:pt idx="20207">
                  <c:v>118</c:v>
                </c:pt>
                <c:pt idx="20208">
                  <c:v>118</c:v>
                </c:pt>
                <c:pt idx="20209">
                  <c:v>118</c:v>
                </c:pt>
                <c:pt idx="20210">
                  <c:v>118</c:v>
                </c:pt>
                <c:pt idx="20211">
                  <c:v>118</c:v>
                </c:pt>
                <c:pt idx="20212">
                  <c:v>118</c:v>
                </c:pt>
                <c:pt idx="20213">
                  <c:v>117</c:v>
                </c:pt>
                <c:pt idx="20214">
                  <c:v>117</c:v>
                </c:pt>
                <c:pt idx="20215">
                  <c:v>117</c:v>
                </c:pt>
                <c:pt idx="20216">
                  <c:v>117</c:v>
                </c:pt>
                <c:pt idx="20217">
                  <c:v>117</c:v>
                </c:pt>
                <c:pt idx="20218">
                  <c:v>117</c:v>
                </c:pt>
                <c:pt idx="20219">
                  <c:v>117</c:v>
                </c:pt>
                <c:pt idx="20220">
                  <c:v>117</c:v>
                </c:pt>
                <c:pt idx="20221">
                  <c:v>117</c:v>
                </c:pt>
                <c:pt idx="20222">
                  <c:v>117</c:v>
                </c:pt>
                <c:pt idx="20223">
                  <c:v>116</c:v>
                </c:pt>
                <c:pt idx="20224">
                  <c:v>116</c:v>
                </c:pt>
                <c:pt idx="20225">
                  <c:v>116</c:v>
                </c:pt>
                <c:pt idx="20226">
                  <c:v>116</c:v>
                </c:pt>
                <c:pt idx="20227">
                  <c:v>116</c:v>
                </c:pt>
                <c:pt idx="20228">
                  <c:v>116</c:v>
                </c:pt>
                <c:pt idx="20229">
                  <c:v>116</c:v>
                </c:pt>
                <c:pt idx="20230">
                  <c:v>116</c:v>
                </c:pt>
                <c:pt idx="20231">
                  <c:v>116</c:v>
                </c:pt>
                <c:pt idx="20232">
                  <c:v>116</c:v>
                </c:pt>
                <c:pt idx="20233">
                  <c:v>113</c:v>
                </c:pt>
                <c:pt idx="20234">
                  <c:v>113</c:v>
                </c:pt>
                <c:pt idx="20235">
                  <c:v>113</c:v>
                </c:pt>
                <c:pt idx="20236">
                  <c:v>113</c:v>
                </c:pt>
                <c:pt idx="20237">
                  <c:v>113</c:v>
                </c:pt>
                <c:pt idx="20238">
                  <c:v>113</c:v>
                </c:pt>
                <c:pt idx="20239">
                  <c:v>113</c:v>
                </c:pt>
                <c:pt idx="20240">
                  <c:v>113</c:v>
                </c:pt>
                <c:pt idx="20241">
                  <c:v>113</c:v>
                </c:pt>
                <c:pt idx="20242">
                  <c:v>113</c:v>
                </c:pt>
                <c:pt idx="20243">
                  <c:v>111</c:v>
                </c:pt>
                <c:pt idx="20244">
                  <c:v>111</c:v>
                </c:pt>
                <c:pt idx="20245">
                  <c:v>111</c:v>
                </c:pt>
                <c:pt idx="20246">
                  <c:v>111</c:v>
                </c:pt>
                <c:pt idx="20247">
                  <c:v>111</c:v>
                </c:pt>
                <c:pt idx="20248">
                  <c:v>111</c:v>
                </c:pt>
                <c:pt idx="20249">
                  <c:v>111</c:v>
                </c:pt>
                <c:pt idx="20250">
                  <c:v>111</c:v>
                </c:pt>
                <c:pt idx="20251">
                  <c:v>111</c:v>
                </c:pt>
                <c:pt idx="20252">
                  <c:v>111</c:v>
                </c:pt>
                <c:pt idx="20253">
                  <c:v>108</c:v>
                </c:pt>
                <c:pt idx="20254">
                  <c:v>108</c:v>
                </c:pt>
                <c:pt idx="20255">
                  <c:v>108</c:v>
                </c:pt>
                <c:pt idx="20256">
                  <c:v>108</c:v>
                </c:pt>
                <c:pt idx="20257">
                  <c:v>108</c:v>
                </c:pt>
                <c:pt idx="20258">
                  <c:v>108</c:v>
                </c:pt>
                <c:pt idx="20259">
                  <c:v>108</c:v>
                </c:pt>
                <c:pt idx="20260">
                  <c:v>108</c:v>
                </c:pt>
                <c:pt idx="20261">
                  <c:v>108</c:v>
                </c:pt>
                <c:pt idx="20262">
                  <c:v>108</c:v>
                </c:pt>
                <c:pt idx="20263">
                  <c:v>105</c:v>
                </c:pt>
                <c:pt idx="20264">
                  <c:v>105</c:v>
                </c:pt>
                <c:pt idx="20265">
                  <c:v>105</c:v>
                </c:pt>
                <c:pt idx="20266">
                  <c:v>105</c:v>
                </c:pt>
                <c:pt idx="20267">
                  <c:v>105</c:v>
                </c:pt>
                <c:pt idx="20268">
                  <c:v>105</c:v>
                </c:pt>
                <c:pt idx="20269">
                  <c:v>105</c:v>
                </c:pt>
                <c:pt idx="20270">
                  <c:v>105</c:v>
                </c:pt>
                <c:pt idx="20271">
                  <c:v>105</c:v>
                </c:pt>
                <c:pt idx="20272">
                  <c:v>105</c:v>
                </c:pt>
                <c:pt idx="20273">
                  <c:v>101</c:v>
                </c:pt>
                <c:pt idx="20274">
                  <c:v>101</c:v>
                </c:pt>
                <c:pt idx="20275">
                  <c:v>101</c:v>
                </c:pt>
                <c:pt idx="20276">
                  <c:v>101</c:v>
                </c:pt>
                <c:pt idx="20277">
                  <c:v>101</c:v>
                </c:pt>
                <c:pt idx="20278">
                  <c:v>101</c:v>
                </c:pt>
                <c:pt idx="20279">
                  <c:v>101</c:v>
                </c:pt>
                <c:pt idx="20280">
                  <c:v>101</c:v>
                </c:pt>
                <c:pt idx="20281">
                  <c:v>101</c:v>
                </c:pt>
                <c:pt idx="20282">
                  <c:v>101</c:v>
                </c:pt>
                <c:pt idx="20283">
                  <c:v>98</c:v>
                </c:pt>
                <c:pt idx="20284">
                  <c:v>98</c:v>
                </c:pt>
                <c:pt idx="20285">
                  <c:v>98</c:v>
                </c:pt>
                <c:pt idx="20286">
                  <c:v>98</c:v>
                </c:pt>
                <c:pt idx="20287">
                  <c:v>98</c:v>
                </c:pt>
                <c:pt idx="20288">
                  <c:v>98</c:v>
                </c:pt>
                <c:pt idx="20289">
                  <c:v>98</c:v>
                </c:pt>
                <c:pt idx="20290">
                  <c:v>98</c:v>
                </c:pt>
                <c:pt idx="20291">
                  <c:v>98</c:v>
                </c:pt>
                <c:pt idx="20292">
                  <c:v>98</c:v>
                </c:pt>
                <c:pt idx="20293">
                  <c:v>95</c:v>
                </c:pt>
                <c:pt idx="20294">
                  <c:v>95</c:v>
                </c:pt>
                <c:pt idx="20295">
                  <c:v>95</c:v>
                </c:pt>
                <c:pt idx="20296">
                  <c:v>95</c:v>
                </c:pt>
                <c:pt idx="20297">
                  <c:v>95</c:v>
                </c:pt>
                <c:pt idx="20298">
                  <c:v>95</c:v>
                </c:pt>
                <c:pt idx="20299">
                  <c:v>95</c:v>
                </c:pt>
                <c:pt idx="20300">
                  <c:v>95</c:v>
                </c:pt>
                <c:pt idx="20301">
                  <c:v>95</c:v>
                </c:pt>
                <c:pt idx="20302">
                  <c:v>95</c:v>
                </c:pt>
                <c:pt idx="20303">
                  <c:v>93</c:v>
                </c:pt>
                <c:pt idx="20304">
                  <c:v>93</c:v>
                </c:pt>
                <c:pt idx="20305">
                  <c:v>93</c:v>
                </c:pt>
                <c:pt idx="20306">
                  <c:v>93</c:v>
                </c:pt>
                <c:pt idx="20307">
                  <c:v>93</c:v>
                </c:pt>
                <c:pt idx="20308">
                  <c:v>93</c:v>
                </c:pt>
                <c:pt idx="20309">
                  <c:v>93</c:v>
                </c:pt>
                <c:pt idx="20310">
                  <c:v>93</c:v>
                </c:pt>
                <c:pt idx="20311">
                  <c:v>93</c:v>
                </c:pt>
                <c:pt idx="20312">
                  <c:v>93</c:v>
                </c:pt>
                <c:pt idx="20313">
                  <c:v>92</c:v>
                </c:pt>
                <c:pt idx="20314">
                  <c:v>92</c:v>
                </c:pt>
                <c:pt idx="20315">
                  <c:v>92</c:v>
                </c:pt>
                <c:pt idx="20316">
                  <c:v>92</c:v>
                </c:pt>
                <c:pt idx="20317">
                  <c:v>92</c:v>
                </c:pt>
                <c:pt idx="20318">
                  <c:v>92</c:v>
                </c:pt>
                <c:pt idx="20319">
                  <c:v>92</c:v>
                </c:pt>
                <c:pt idx="20320">
                  <c:v>92</c:v>
                </c:pt>
                <c:pt idx="20321">
                  <c:v>92</c:v>
                </c:pt>
                <c:pt idx="20322">
                  <c:v>92</c:v>
                </c:pt>
                <c:pt idx="20323">
                  <c:v>92</c:v>
                </c:pt>
                <c:pt idx="20324">
                  <c:v>92</c:v>
                </c:pt>
                <c:pt idx="20325">
                  <c:v>92</c:v>
                </c:pt>
                <c:pt idx="20326">
                  <c:v>92</c:v>
                </c:pt>
                <c:pt idx="20327">
                  <c:v>92</c:v>
                </c:pt>
                <c:pt idx="20328">
                  <c:v>92</c:v>
                </c:pt>
                <c:pt idx="20329">
                  <c:v>92</c:v>
                </c:pt>
                <c:pt idx="20330">
                  <c:v>92</c:v>
                </c:pt>
                <c:pt idx="20331">
                  <c:v>92</c:v>
                </c:pt>
                <c:pt idx="20332">
                  <c:v>92</c:v>
                </c:pt>
                <c:pt idx="20333">
                  <c:v>92</c:v>
                </c:pt>
                <c:pt idx="20334">
                  <c:v>92</c:v>
                </c:pt>
                <c:pt idx="20335">
                  <c:v>92</c:v>
                </c:pt>
                <c:pt idx="20336">
                  <c:v>92</c:v>
                </c:pt>
                <c:pt idx="20337">
                  <c:v>92</c:v>
                </c:pt>
                <c:pt idx="20338">
                  <c:v>92</c:v>
                </c:pt>
                <c:pt idx="20339">
                  <c:v>92</c:v>
                </c:pt>
                <c:pt idx="20340">
                  <c:v>92</c:v>
                </c:pt>
                <c:pt idx="20341">
                  <c:v>92</c:v>
                </c:pt>
                <c:pt idx="20342">
                  <c:v>92</c:v>
                </c:pt>
                <c:pt idx="20343">
                  <c:v>92</c:v>
                </c:pt>
                <c:pt idx="20344">
                  <c:v>92</c:v>
                </c:pt>
                <c:pt idx="20345">
                  <c:v>92</c:v>
                </c:pt>
                <c:pt idx="20346">
                  <c:v>92</c:v>
                </c:pt>
                <c:pt idx="20347">
                  <c:v>92</c:v>
                </c:pt>
                <c:pt idx="20348">
                  <c:v>92</c:v>
                </c:pt>
                <c:pt idx="20349">
                  <c:v>92</c:v>
                </c:pt>
                <c:pt idx="20350">
                  <c:v>92</c:v>
                </c:pt>
                <c:pt idx="20351">
                  <c:v>92</c:v>
                </c:pt>
                <c:pt idx="20352">
                  <c:v>92</c:v>
                </c:pt>
                <c:pt idx="20353">
                  <c:v>93</c:v>
                </c:pt>
                <c:pt idx="20354">
                  <c:v>93</c:v>
                </c:pt>
                <c:pt idx="20355">
                  <c:v>93</c:v>
                </c:pt>
                <c:pt idx="20356">
                  <c:v>93</c:v>
                </c:pt>
                <c:pt idx="20357">
                  <c:v>93</c:v>
                </c:pt>
                <c:pt idx="20358">
                  <c:v>93</c:v>
                </c:pt>
                <c:pt idx="20359">
                  <c:v>93</c:v>
                </c:pt>
                <c:pt idx="20360">
                  <c:v>93</c:v>
                </c:pt>
                <c:pt idx="20361">
                  <c:v>93</c:v>
                </c:pt>
                <c:pt idx="20362">
                  <c:v>93</c:v>
                </c:pt>
                <c:pt idx="20363">
                  <c:v>93</c:v>
                </c:pt>
                <c:pt idx="20364">
                  <c:v>93</c:v>
                </c:pt>
                <c:pt idx="20365">
                  <c:v>93</c:v>
                </c:pt>
                <c:pt idx="20366">
                  <c:v>93</c:v>
                </c:pt>
                <c:pt idx="20367">
                  <c:v>93</c:v>
                </c:pt>
                <c:pt idx="20368">
                  <c:v>93</c:v>
                </c:pt>
                <c:pt idx="20369">
                  <c:v>93</c:v>
                </c:pt>
                <c:pt idx="20370">
                  <c:v>93</c:v>
                </c:pt>
                <c:pt idx="20371">
                  <c:v>93</c:v>
                </c:pt>
                <c:pt idx="20372">
                  <c:v>93</c:v>
                </c:pt>
                <c:pt idx="20373">
                  <c:v>94</c:v>
                </c:pt>
                <c:pt idx="20374">
                  <c:v>94</c:v>
                </c:pt>
                <c:pt idx="20375">
                  <c:v>94</c:v>
                </c:pt>
                <c:pt idx="20376">
                  <c:v>94</c:v>
                </c:pt>
                <c:pt idx="20377">
                  <c:v>94</c:v>
                </c:pt>
                <c:pt idx="20378">
                  <c:v>94</c:v>
                </c:pt>
                <c:pt idx="20379">
                  <c:v>94</c:v>
                </c:pt>
                <c:pt idx="20380">
                  <c:v>94</c:v>
                </c:pt>
                <c:pt idx="20381">
                  <c:v>94</c:v>
                </c:pt>
                <c:pt idx="20382">
                  <c:v>94</c:v>
                </c:pt>
                <c:pt idx="20383">
                  <c:v>94</c:v>
                </c:pt>
                <c:pt idx="20384">
                  <c:v>94</c:v>
                </c:pt>
                <c:pt idx="20385">
                  <c:v>94</c:v>
                </c:pt>
                <c:pt idx="20386">
                  <c:v>94</c:v>
                </c:pt>
                <c:pt idx="20387">
                  <c:v>94</c:v>
                </c:pt>
                <c:pt idx="20388">
                  <c:v>94</c:v>
                </c:pt>
                <c:pt idx="20389">
                  <c:v>94</c:v>
                </c:pt>
                <c:pt idx="20390">
                  <c:v>94</c:v>
                </c:pt>
                <c:pt idx="20391">
                  <c:v>94</c:v>
                </c:pt>
                <c:pt idx="20392">
                  <c:v>94</c:v>
                </c:pt>
                <c:pt idx="20393">
                  <c:v>95</c:v>
                </c:pt>
                <c:pt idx="20394">
                  <c:v>95</c:v>
                </c:pt>
                <c:pt idx="20395">
                  <c:v>95</c:v>
                </c:pt>
                <c:pt idx="20396">
                  <c:v>95</c:v>
                </c:pt>
                <c:pt idx="20397">
                  <c:v>95</c:v>
                </c:pt>
                <c:pt idx="20398">
                  <c:v>95</c:v>
                </c:pt>
                <c:pt idx="20399">
                  <c:v>95</c:v>
                </c:pt>
                <c:pt idx="20400">
                  <c:v>95</c:v>
                </c:pt>
                <c:pt idx="20401">
                  <c:v>95</c:v>
                </c:pt>
                <c:pt idx="20402">
                  <c:v>95</c:v>
                </c:pt>
                <c:pt idx="20403">
                  <c:v>96</c:v>
                </c:pt>
                <c:pt idx="20404">
                  <c:v>96</c:v>
                </c:pt>
                <c:pt idx="20405">
                  <c:v>96</c:v>
                </c:pt>
                <c:pt idx="20406">
                  <c:v>96</c:v>
                </c:pt>
                <c:pt idx="20407">
                  <c:v>96</c:v>
                </c:pt>
                <c:pt idx="20408">
                  <c:v>96</c:v>
                </c:pt>
                <c:pt idx="20409">
                  <c:v>96</c:v>
                </c:pt>
                <c:pt idx="20410">
                  <c:v>96</c:v>
                </c:pt>
                <c:pt idx="20411">
                  <c:v>96</c:v>
                </c:pt>
                <c:pt idx="20412">
                  <c:v>96</c:v>
                </c:pt>
                <c:pt idx="20413">
                  <c:v>96</c:v>
                </c:pt>
                <c:pt idx="20414">
                  <c:v>96</c:v>
                </c:pt>
                <c:pt idx="20415">
                  <c:v>96</c:v>
                </c:pt>
                <c:pt idx="20416">
                  <c:v>96</c:v>
                </c:pt>
                <c:pt idx="20417">
                  <c:v>96</c:v>
                </c:pt>
                <c:pt idx="20418">
                  <c:v>96</c:v>
                </c:pt>
                <c:pt idx="20419">
                  <c:v>96</c:v>
                </c:pt>
                <c:pt idx="20420">
                  <c:v>96</c:v>
                </c:pt>
                <c:pt idx="20421">
                  <c:v>96</c:v>
                </c:pt>
                <c:pt idx="20422">
                  <c:v>96</c:v>
                </c:pt>
                <c:pt idx="20423">
                  <c:v>97</c:v>
                </c:pt>
                <c:pt idx="20424">
                  <c:v>97</c:v>
                </c:pt>
                <c:pt idx="20425">
                  <c:v>97</c:v>
                </c:pt>
                <c:pt idx="20426">
                  <c:v>97</c:v>
                </c:pt>
                <c:pt idx="20427">
                  <c:v>97</c:v>
                </c:pt>
                <c:pt idx="20428">
                  <c:v>97</c:v>
                </c:pt>
                <c:pt idx="20429">
                  <c:v>97</c:v>
                </c:pt>
                <c:pt idx="20430">
                  <c:v>97</c:v>
                </c:pt>
                <c:pt idx="20431">
                  <c:v>97</c:v>
                </c:pt>
                <c:pt idx="20432">
                  <c:v>97</c:v>
                </c:pt>
                <c:pt idx="20433">
                  <c:v>98</c:v>
                </c:pt>
                <c:pt idx="20434">
                  <c:v>98</c:v>
                </c:pt>
                <c:pt idx="20435">
                  <c:v>98</c:v>
                </c:pt>
                <c:pt idx="20436">
                  <c:v>98</c:v>
                </c:pt>
                <c:pt idx="20437">
                  <c:v>98</c:v>
                </c:pt>
                <c:pt idx="20438">
                  <c:v>98</c:v>
                </c:pt>
                <c:pt idx="20439">
                  <c:v>98</c:v>
                </c:pt>
                <c:pt idx="20440">
                  <c:v>98</c:v>
                </c:pt>
                <c:pt idx="20441">
                  <c:v>98</c:v>
                </c:pt>
                <c:pt idx="20442">
                  <c:v>98</c:v>
                </c:pt>
                <c:pt idx="20443">
                  <c:v>98</c:v>
                </c:pt>
                <c:pt idx="20444">
                  <c:v>98</c:v>
                </c:pt>
                <c:pt idx="20445">
                  <c:v>98</c:v>
                </c:pt>
                <c:pt idx="20446">
                  <c:v>98</c:v>
                </c:pt>
                <c:pt idx="20447">
                  <c:v>98</c:v>
                </c:pt>
                <c:pt idx="20448">
                  <c:v>98</c:v>
                </c:pt>
                <c:pt idx="20449">
                  <c:v>98</c:v>
                </c:pt>
                <c:pt idx="20450">
                  <c:v>98</c:v>
                </c:pt>
                <c:pt idx="20451">
                  <c:v>98</c:v>
                </c:pt>
                <c:pt idx="20452">
                  <c:v>98</c:v>
                </c:pt>
                <c:pt idx="20453">
                  <c:v>99</c:v>
                </c:pt>
                <c:pt idx="20454">
                  <c:v>99</c:v>
                </c:pt>
                <c:pt idx="20455">
                  <c:v>99</c:v>
                </c:pt>
                <c:pt idx="20456">
                  <c:v>99</c:v>
                </c:pt>
                <c:pt idx="20457">
                  <c:v>99</c:v>
                </c:pt>
                <c:pt idx="20458">
                  <c:v>99</c:v>
                </c:pt>
                <c:pt idx="20459">
                  <c:v>99</c:v>
                </c:pt>
                <c:pt idx="20460">
                  <c:v>99</c:v>
                </c:pt>
                <c:pt idx="20461">
                  <c:v>99</c:v>
                </c:pt>
                <c:pt idx="20462">
                  <c:v>99</c:v>
                </c:pt>
                <c:pt idx="20463">
                  <c:v>100</c:v>
                </c:pt>
                <c:pt idx="20464">
                  <c:v>100</c:v>
                </c:pt>
                <c:pt idx="20465">
                  <c:v>100</c:v>
                </c:pt>
                <c:pt idx="20466">
                  <c:v>100</c:v>
                </c:pt>
                <c:pt idx="20467">
                  <c:v>100</c:v>
                </c:pt>
                <c:pt idx="20468">
                  <c:v>100</c:v>
                </c:pt>
                <c:pt idx="20469">
                  <c:v>100</c:v>
                </c:pt>
                <c:pt idx="20470">
                  <c:v>100</c:v>
                </c:pt>
                <c:pt idx="20471">
                  <c:v>100</c:v>
                </c:pt>
                <c:pt idx="20472">
                  <c:v>100</c:v>
                </c:pt>
                <c:pt idx="20473">
                  <c:v>100</c:v>
                </c:pt>
                <c:pt idx="20474">
                  <c:v>100</c:v>
                </c:pt>
                <c:pt idx="20475">
                  <c:v>100</c:v>
                </c:pt>
                <c:pt idx="20476">
                  <c:v>100</c:v>
                </c:pt>
                <c:pt idx="20477">
                  <c:v>100</c:v>
                </c:pt>
                <c:pt idx="20478">
                  <c:v>100</c:v>
                </c:pt>
                <c:pt idx="20479">
                  <c:v>100</c:v>
                </c:pt>
                <c:pt idx="20480">
                  <c:v>100</c:v>
                </c:pt>
                <c:pt idx="20481">
                  <c:v>100</c:v>
                </c:pt>
                <c:pt idx="20482">
                  <c:v>100</c:v>
                </c:pt>
                <c:pt idx="20483">
                  <c:v>101</c:v>
                </c:pt>
                <c:pt idx="20484">
                  <c:v>101</c:v>
                </c:pt>
                <c:pt idx="20485">
                  <c:v>101</c:v>
                </c:pt>
                <c:pt idx="20486">
                  <c:v>101</c:v>
                </c:pt>
                <c:pt idx="20487">
                  <c:v>101</c:v>
                </c:pt>
                <c:pt idx="20488">
                  <c:v>101</c:v>
                </c:pt>
                <c:pt idx="20489">
                  <c:v>101</c:v>
                </c:pt>
                <c:pt idx="20490">
                  <c:v>101</c:v>
                </c:pt>
                <c:pt idx="20491">
                  <c:v>101</c:v>
                </c:pt>
                <c:pt idx="20492">
                  <c:v>101</c:v>
                </c:pt>
                <c:pt idx="20493">
                  <c:v>103</c:v>
                </c:pt>
                <c:pt idx="20494">
                  <c:v>103</c:v>
                </c:pt>
                <c:pt idx="20495">
                  <c:v>103</c:v>
                </c:pt>
                <c:pt idx="20496">
                  <c:v>103</c:v>
                </c:pt>
                <c:pt idx="20497">
                  <c:v>103</c:v>
                </c:pt>
                <c:pt idx="20498">
                  <c:v>103</c:v>
                </c:pt>
                <c:pt idx="20499">
                  <c:v>103</c:v>
                </c:pt>
                <c:pt idx="20500">
                  <c:v>103</c:v>
                </c:pt>
                <c:pt idx="20501">
                  <c:v>103</c:v>
                </c:pt>
                <c:pt idx="20502">
                  <c:v>103</c:v>
                </c:pt>
                <c:pt idx="20503">
                  <c:v>104</c:v>
                </c:pt>
                <c:pt idx="20504">
                  <c:v>104</c:v>
                </c:pt>
                <c:pt idx="20505">
                  <c:v>104</c:v>
                </c:pt>
                <c:pt idx="20506">
                  <c:v>104</c:v>
                </c:pt>
                <c:pt idx="20507">
                  <c:v>104</c:v>
                </c:pt>
                <c:pt idx="20508">
                  <c:v>104</c:v>
                </c:pt>
                <c:pt idx="20509">
                  <c:v>104</c:v>
                </c:pt>
                <c:pt idx="20510">
                  <c:v>104</c:v>
                </c:pt>
                <c:pt idx="20511">
                  <c:v>104</c:v>
                </c:pt>
                <c:pt idx="20512">
                  <c:v>104</c:v>
                </c:pt>
                <c:pt idx="20513">
                  <c:v>106</c:v>
                </c:pt>
                <c:pt idx="20514">
                  <c:v>106</c:v>
                </c:pt>
                <c:pt idx="20515">
                  <c:v>106</c:v>
                </c:pt>
                <c:pt idx="20516">
                  <c:v>106</c:v>
                </c:pt>
                <c:pt idx="20517">
                  <c:v>106</c:v>
                </c:pt>
                <c:pt idx="20518">
                  <c:v>106</c:v>
                </c:pt>
                <c:pt idx="20519">
                  <c:v>106</c:v>
                </c:pt>
                <c:pt idx="20520">
                  <c:v>106</c:v>
                </c:pt>
                <c:pt idx="20521">
                  <c:v>106</c:v>
                </c:pt>
                <c:pt idx="20522">
                  <c:v>106</c:v>
                </c:pt>
                <c:pt idx="20523">
                  <c:v>107</c:v>
                </c:pt>
                <c:pt idx="20524">
                  <c:v>107</c:v>
                </c:pt>
                <c:pt idx="20525">
                  <c:v>107</c:v>
                </c:pt>
                <c:pt idx="20526">
                  <c:v>107</c:v>
                </c:pt>
                <c:pt idx="20527">
                  <c:v>107</c:v>
                </c:pt>
                <c:pt idx="20528">
                  <c:v>107</c:v>
                </c:pt>
                <c:pt idx="20529">
                  <c:v>107</c:v>
                </c:pt>
                <c:pt idx="20530">
                  <c:v>107</c:v>
                </c:pt>
                <c:pt idx="20531">
                  <c:v>107</c:v>
                </c:pt>
                <c:pt idx="20532">
                  <c:v>107</c:v>
                </c:pt>
                <c:pt idx="20533">
                  <c:v>108</c:v>
                </c:pt>
                <c:pt idx="20534">
                  <c:v>108</c:v>
                </c:pt>
                <c:pt idx="20535">
                  <c:v>108</c:v>
                </c:pt>
                <c:pt idx="20536">
                  <c:v>108</c:v>
                </c:pt>
                <c:pt idx="20537">
                  <c:v>108</c:v>
                </c:pt>
                <c:pt idx="20538">
                  <c:v>108</c:v>
                </c:pt>
                <c:pt idx="20539">
                  <c:v>108</c:v>
                </c:pt>
                <c:pt idx="20540">
                  <c:v>108</c:v>
                </c:pt>
                <c:pt idx="20541">
                  <c:v>108</c:v>
                </c:pt>
                <c:pt idx="20542">
                  <c:v>108</c:v>
                </c:pt>
                <c:pt idx="20543">
                  <c:v>110</c:v>
                </c:pt>
                <c:pt idx="20544">
                  <c:v>110</c:v>
                </c:pt>
                <c:pt idx="20545">
                  <c:v>110</c:v>
                </c:pt>
                <c:pt idx="20546">
                  <c:v>110</c:v>
                </c:pt>
                <c:pt idx="20547">
                  <c:v>110</c:v>
                </c:pt>
                <c:pt idx="20548">
                  <c:v>110</c:v>
                </c:pt>
                <c:pt idx="20549">
                  <c:v>110</c:v>
                </c:pt>
                <c:pt idx="20550">
                  <c:v>110</c:v>
                </c:pt>
                <c:pt idx="20551">
                  <c:v>110</c:v>
                </c:pt>
                <c:pt idx="20552">
                  <c:v>110</c:v>
                </c:pt>
                <c:pt idx="20553">
                  <c:v>111</c:v>
                </c:pt>
                <c:pt idx="20554">
                  <c:v>111</c:v>
                </c:pt>
                <c:pt idx="20555">
                  <c:v>111</c:v>
                </c:pt>
                <c:pt idx="20556">
                  <c:v>111</c:v>
                </c:pt>
                <c:pt idx="20557">
                  <c:v>111</c:v>
                </c:pt>
                <c:pt idx="20558">
                  <c:v>111</c:v>
                </c:pt>
                <c:pt idx="20559">
                  <c:v>111</c:v>
                </c:pt>
                <c:pt idx="20560">
                  <c:v>111</c:v>
                </c:pt>
                <c:pt idx="20561">
                  <c:v>111</c:v>
                </c:pt>
                <c:pt idx="20562">
                  <c:v>111</c:v>
                </c:pt>
                <c:pt idx="20563">
                  <c:v>112</c:v>
                </c:pt>
                <c:pt idx="20564">
                  <c:v>112</c:v>
                </c:pt>
                <c:pt idx="20565">
                  <c:v>112</c:v>
                </c:pt>
                <c:pt idx="20566">
                  <c:v>112</c:v>
                </c:pt>
                <c:pt idx="20567">
                  <c:v>112</c:v>
                </c:pt>
                <c:pt idx="20568">
                  <c:v>112</c:v>
                </c:pt>
                <c:pt idx="20569">
                  <c:v>112</c:v>
                </c:pt>
                <c:pt idx="20570">
                  <c:v>112</c:v>
                </c:pt>
                <c:pt idx="20571">
                  <c:v>112</c:v>
                </c:pt>
                <c:pt idx="20572">
                  <c:v>112</c:v>
                </c:pt>
                <c:pt idx="20573">
                  <c:v>113</c:v>
                </c:pt>
                <c:pt idx="20574">
                  <c:v>113</c:v>
                </c:pt>
                <c:pt idx="20575">
                  <c:v>113</c:v>
                </c:pt>
                <c:pt idx="20576">
                  <c:v>113</c:v>
                </c:pt>
                <c:pt idx="20577">
                  <c:v>113</c:v>
                </c:pt>
                <c:pt idx="20578">
                  <c:v>113</c:v>
                </c:pt>
                <c:pt idx="20579">
                  <c:v>113</c:v>
                </c:pt>
                <c:pt idx="20580">
                  <c:v>113</c:v>
                </c:pt>
                <c:pt idx="20581">
                  <c:v>113</c:v>
                </c:pt>
                <c:pt idx="20582">
                  <c:v>113</c:v>
                </c:pt>
                <c:pt idx="20583">
                  <c:v>115</c:v>
                </c:pt>
                <c:pt idx="20584">
                  <c:v>115</c:v>
                </c:pt>
                <c:pt idx="20585">
                  <c:v>115</c:v>
                </c:pt>
                <c:pt idx="20586">
                  <c:v>115</c:v>
                </c:pt>
                <c:pt idx="20587">
                  <c:v>115</c:v>
                </c:pt>
                <c:pt idx="20588">
                  <c:v>115</c:v>
                </c:pt>
                <c:pt idx="20589">
                  <c:v>115</c:v>
                </c:pt>
                <c:pt idx="20590">
                  <c:v>115</c:v>
                </c:pt>
                <c:pt idx="20591">
                  <c:v>115</c:v>
                </c:pt>
                <c:pt idx="20592">
                  <c:v>115</c:v>
                </c:pt>
                <c:pt idx="20593">
                  <c:v>116</c:v>
                </c:pt>
                <c:pt idx="20594">
                  <c:v>116</c:v>
                </c:pt>
                <c:pt idx="20595">
                  <c:v>116</c:v>
                </c:pt>
                <c:pt idx="20596">
                  <c:v>116</c:v>
                </c:pt>
                <c:pt idx="20597">
                  <c:v>116</c:v>
                </c:pt>
                <c:pt idx="20598">
                  <c:v>116</c:v>
                </c:pt>
                <c:pt idx="20599">
                  <c:v>116</c:v>
                </c:pt>
                <c:pt idx="20600">
                  <c:v>116</c:v>
                </c:pt>
                <c:pt idx="20601">
                  <c:v>116</c:v>
                </c:pt>
                <c:pt idx="20602">
                  <c:v>116</c:v>
                </c:pt>
                <c:pt idx="20603">
                  <c:v>117</c:v>
                </c:pt>
                <c:pt idx="20604">
                  <c:v>117</c:v>
                </c:pt>
                <c:pt idx="20605">
                  <c:v>117</c:v>
                </c:pt>
                <c:pt idx="20606">
                  <c:v>117</c:v>
                </c:pt>
                <c:pt idx="20607">
                  <c:v>117</c:v>
                </c:pt>
                <c:pt idx="20608">
                  <c:v>117</c:v>
                </c:pt>
                <c:pt idx="20609">
                  <c:v>117</c:v>
                </c:pt>
                <c:pt idx="20610">
                  <c:v>117</c:v>
                </c:pt>
                <c:pt idx="20611">
                  <c:v>117</c:v>
                </c:pt>
                <c:pt idx="20612">
                  <c:v>117</c:v>
                </c:pt>
                <c:pt idx="20613">
                  <c:v>119</c:v>
                </c:pt>
                <c:pt idx="20614">
                  <c:v>119</c:v>
                </c:pt>
                <c:pt idx="20615">
                  <c:v>119</c:v>
                </c:pt>
                <c:pt idx="20616">
                  <c:v>119</c:v>
                </c:pt>
                <c:pt idx="20617">
                  <c:v>119</c:v>
                </c:pt>
                <c:pt idx="20618">
                  <c:v>119</c:v>
                </c:pt>
                <c:pt idx="20619">
                  <c:v>119</c:v>
                </c:pt>
                <c:pt idx="20620">
                  <c:v>119</c:v>
                </c:pt>
                <c:pt idx="20621">
                  <c:v>119</c:v>
                </c:pt>
                <c:pt idx="20622">
                  <c:v>119</c:v>
                </c:pt>
                <c:pt idx="20623">
                  <c:v>119</c:v>
                </c:pt>
                <c:pt idx="20624">
                  <c:v>119</c:v>
                </c:pt>
                <c:pt idx="20625">
                  <c:v>119</c:v>
                </c:pt>
                <c:pt idx="20626">
                  <c:v>119</c:v>
                </c:pt>
                <c:pt idx="20627">
                  <c:v>119</c:v>
                </c:pt>
                <c:pt idx="20628">
                  <c:v>119</c:v>
                </c:pt>
                <c:pt idx="20629">
                  <c:v>119</c:v>
                </c:pt>
                <c:pt idx="20630">
                  <c:v>119</c:v>
                </c:pt>
                <c:pt idx="20631">
                  <c:v>119</c:v>
                </c:pt>
                <c:pt idx="20632">
                  <c:v>119</c:v>
                </c:pt>
                <c:pt idx="20633">
                  <c:v>117</c:v>
                </c:pt>
                <c:pt idx="20634">
                  <c:v>117</c:v>
                </c:pt>
                <c:pt idx="20635">
                  <c:v>117</c:v>
                </c:pt>
                <c:pt idx="20636">
                  <c:v>117</c:v>
                </c:pt>
                <c:pt idx="20637">
                  <c:v>117</c:v>
                </c:pt>
                <c:pt idx="20638">
                  <c:v>117</c:v>
                </c:pt>
                <c:pt idx="20639">
                  <c:v>117</c:v>
                </c:pt>
                <c:pt idx="20640">
                  <c:v>117</c:v>
                </c:pt>
                <c:pt idx="20641">
                  <c:v>117</c:v>
                </c:pt>
                <c:pt idx="20642">
                  <c:v>117</c:v>
                </c:pt>
                <c:pt idx="20643">
                  <c:v>115</c:v>
                </c:pt>
                <c:pt idx="20644">
                  <c:v>115</c:v>
                </c:pt>
                <c:pt idx="20645">
                  <c:v>115</c:v>
                </c:pt>
                <c:pt idx="20646">
                  <c:v>115</c:v>
                </c:pt>
                <c:pt idx="20647">
                  <c:v>115</c:v>
                </c:pt>
                <c:pt idx="20648">
                  <c:v>115</c:v>
                </c:pt>
                <c:pt idx="20649">
                  <c:v>115</c:v>
                </c:pt>
                <c:pt idx="20650">
                  <c:v>115</c:v>
                </c:pt>
                <c:pt idx="20651">
                  <c:v>115</c:v>
                </c:pt>
                <c:pt idx="20652">
                  <c:v>115</c:v>
                </c:pt>
                <c:pt idx="20653">
                  <c:v>113</c:v>
                </c:pt>
                <c:pt idx="20654">
                  <c:v>113</c:v>
                </c:pt>
                <c:pt idx="20655">
                  <c:v>113</c:v>
                </c:pt>
                <c:pt idx="20656">
                  <c:v>113</c:v>
                </c:pt>
                <c:pt idx="20657">
                  <c:v>113</c:v>
                </c:pt>
                <c:pt idx="20658">
                  <c:v>113</c:v>
                </c:pt>
                <c:pt idx="20659">
                  <c:v>113</c:v>
                </c:pt>
                <c:pt idx="20660">
                  <c:v>113</c:v>
                </c:pt>
                <c:pt idx="20661">
                  <c:v>113</c:v>
                </c:pt>
                <c:pt idx="20662">
                  <c:v>113</c:v>
                </c:pt>
                <c:pt idx="20663">
                  <c:v>114</c:v>
                </c:pt>
                <c:pt idx="20664">
                  <c:v>114</c:v>
                </c:pt>
                <c:pt idx="20665">
                  <c:v>114</c:v>
                </c:pt>
                <c:pt idx="20666">
                  <c:v>114</c:v>
                </c:pt>
                <c:pt idx="20667">
                  <c:v>114</c:v>
                </c:pt>
                <c:pt idx="20668">
                  <c:v>114</c:v>
                </c:pt>
                <c:pt idx="20669">
                  <c:v>114</c:v>
                </c:pt>
                <c:pt idx="20670">
                  <c:v>114</c:v>
                </c:pt>
                <c:pt idx="20671">
                  <c:v>114</c:v>
                </c:pt>
                <c:pt idx="20672">
                  <c:v>114</c:v>
                </c:pt>
                <c:pt idx="20673">
                  <c:v>114</c:v>
                </c:pt>
                <c:pt idx="20674">
                  <c:v>114</c:v>
                </c:pt>
                <c:pt idx="20675">
                  <c:v>114</c:v>
                </c:pt>
                <c:pt idx="20676">
                  <c:v>114</c:v>
                </c:pt>
                <c:pt idx="20677">
                  <c:v>114</c:v>
                </c:pt>
                <c:pt idx="20678">
                  <c:v>114</c:v>
                </c:pt>
                <c:pt idx="20679">
                  <c:v>114</c:v>
                </c:pt>
                <c:pt idx="20680">
                  <c:v>114</c:v>
                </c:pt>
                <c:pt idx="20681">
                  <c:v>114</c:v>
                </c:pt>
                <c:pt idx="20682">
                  <c:v>114</c:v>
                </c:pt>
                <c:pt idx="20683">
                  <c:v>115</c:v>
                </c:pt>
                <c:pt idx="20684">
                  <c:v>115</c:v>
                </c:pt>
                <c:pt idx="20685">
                  <c:v>115</c:v>
                </c:pt>
                <c:pt idx="20686">
                  <c:v>115</c:v>
                </c:pt>
                <c:pt idx="20687">
                  <c:v>115</c:v>
                </c:pt>
                <c:pt idx="20688">
                  <c:v>115</c:v>
                </c:pt>
                <c:pt idx="20689">
                  <c:v>115</c:v>
                </c:pt>
                <c:pt idx="20690">
                  <c:v>115</c:v>
                </c:pt>
                <c:pt idx="20691">
                  <c:v>115</c:v>
                </c:pt>
                <c:pt idx="20692">
                  <c:v>115</c:v>
                </c:pt>
                <c:pt idx="20693">
                  <c:v>116</c:v>
                </c:pt>
                <c:pt idx="20694">
                  <c:v>116</c:v>
                </c:pt>
                <c:pt idx="20695">
                  <c:v>116</c:v>
                </c:pt>
                <c:pt idx="20696">
                  <c:v>116</c:v>
                </c:pt>
                <c:pt idx="20697">
                  <c:v>116</c:v>
                </c:pt>
                <c:pt idx="20698">
                  <c:v>116</c:v>
                </c:pt>
                <c:pt idx="20699">
                  <c:v>116</c:v>
                </c:pt>
                <c:pt idx="20700">
                  <c:v>116</c:v>
                </c:pt>
                <c:pt idx="20701">
                  <c:v>116</c:v>
                </c:pt>
                <c:pt idx="20702">
                  <c:v>116</c:v>
                </c:pt>
                <c:pt idx="20703">
                  <c:v>117</c:v>
                </c:pt>
                <c:pt idx="20704">
                  <c:v>117</c:v>
                </c:pt>
                <c:pt idx="20705">
                  <c:v>117</c:v>
                </c:pt>
                <c:pt idx="20706">
                  <c:v>117</c:v>
                </c:pt>
                <c:pt idx="20707">
                  <c:v>117</c:v>
                </c:pt>
                <c:pt idx="20708">
                  <c:v>117</c:v>
                </c:pt>
                <c:pt idx="20709">
                  <c:v>117</c:v>
                </c:pt>
                <c:pt idx="20710">
                  <c:v>117</c:v>
                </c:pt>
                <c:pt idx="20711">
                  <c:v>117</c:v>
                </c:pt>
                <c:pt idx="20712">
                  <c:v>117</c:v>
                </c:pt>
                <c:pt idx="20713">
                  <c:v>118</c:v>
                </c:pt>
                <c:pt idx="20714">
                  <c:v>118</c:v>
                </c:pt>
                <c:pt idx="20715">
                  <c:v>118</c:v>
                </c:pt>
                <c:pt idx="20716">
                  <c:v>118</c:v>
                </c:pt>
                <c:pt idx="20717">
                  <c:v>118</c:v>
                </c:pt>
                <c:pt idx="20718">
                  <c:v>118</c:v>
                </c:pt>
                <c:pt idx="20719">
                  <c:v>118</c:v>
                </c:pt>
                <c:pt idx="20720">
                  <c:v>118</c:v>
                </c:pt>
                <c:pt idx="20721">
                  <c:v>118</c:v>
                </c:pt>
                <c:pt idx="20722">
                  <c:v>118</c:v>
                </c:pt>
                <c:pt idx="20723">
                  <c:v>117</c:v>
                </c:pt>
                <c:pt idx="20724">
                  <c:v>117</c:v>
                </c:pt>
                <c:pt idx="20725">
                  <c:v>117</c:v>
                </c:pt>
                <c:pt idx="20726">
                  <c:v>117</c:v>
                </c:pt>
                <c:pt idx="20727">
                  <c:v>117</c:v>
                </c:pt>
                <c:pt idx="20728">
                  <c:v>117</c:v>
                </c:pt>
                <c:pt idx="20729">
                  <c:v>117</c:v>
                </c:pt>
                <c:pt idx="20730">
                  <c:v>117</c:v>
                </c:pt>
                <c:pt idx="20731">
                  <c:v>117</c:v>
                </c:pt>
                <c:pt idx="20732">
                  <c:v>117</c:v>
                </c:pt>
                <c:pt idx="20733">
                  <c:v>117</c:v>
                </c:pt>
                <c:pt idx="20734">
                  <c:v>117</c:v>
                </c:pt>
                <c:pt idx="20735">
                  <c:v>117</c:v>
                </c:pt>
                <c:pt idx="20736">
                  <c:v>117</c:v>
                </c:pt>
                <c:pt idx="20737">
                  <c:v>117</c:v>
                </c:pt>
                <c:pt idx="20738">
                  <c:v>117</c:v>
                </c:pt>
                <c:pt idx="20739">
                  <c:v>117</c:v>
                </c:pt>
                <c:pt idx="20740">
                  <c:v>117</c:v>
                </c:pt>
                <c:pt idx="20741">
                  <c:v>117</c:v>
                </c:pt>
                <c:pt idx="20742">
                  <c:v>117</c:v>
                </c:pt>
                <c:pt idx="20743">
                  <c:v>117</c:v>
                </c:pt>
                <c:pt idx="20744">
                  <c:v>117</c:v>
                </c:pt>
                <c:pt idx="20745">
                  <c:v>117</c:v>
                </c:pt>
                <c:pt idx="20746">
                  <c:v>117</c:v>
                </c:pt>
                <c:pt idx="20747">
                  <c:v>117</c:v>
                </c:pt>
                <c:pt idx="20748">
                  <c:v>117</c:v>
                </c:pt>
                <c:pt idx="20749">
                  <c:v>117</c:v>
                </c:pt>
                <c:pt idx="20750">
                  <c:v>117</c:v>
                </c:pt>
                <c:pt idx="20751">
                  <c:v>117</c:v>
                </c:pt>
                <c:pt idx="20752">
                  <c:v>117</c:v>
                </c:pt>
                <c:pt idx="20753">
                  <c:v>118</c:v>
                </c:pt>
                <c:pt idx="20754">
                  <c:v>118</c:v>
                </c:pt>
                <c:pt idx="20755">
                  <c:v>118</c:v>
                </c:pt>
                <c:pt idx="20756">
                  <c:v>118</c:v>
                </c:pt>
                <c:pt idx="20757">
                  <c:v>118</c:v>
                </c:pt>
                <c:pt idx="20758">
                  <c:v>118</c:v>
                </c:pt>
                <c:pt idx="20759">
                  <c:v>118</c:v>
                </c:pt>
                <c:pt idx="20760">
                  <c:v>118</c:v>
                </c:pt>
                <c:pt idx="20761">
                  <c:v>118</c:v>
                </c:pt>
                <c:pt idx="20762">
                  <c:v>118</c:v>
                </c:pt>
                <c:pt idx="20763">
                  <c:v>120</c:v>
                </c:pt>
                <c:pt idx="20764">
                  <c:v>120</c:v>
                </c:pt>
                <c:pt idx="20765">
                  <c:v>120</c:v>
                </c:pt>
                <c:pt idx="20766">
                  <c:v>120</c:v>
                </c:pt>
                <c:pt idx="20767">
                  <c:v>120</c:v>
                </c:pt>
                <c:pt idx="20768">
                  <c:v>120</c:v>
                </c:pt>
                <c:pt idx="20769">
                  <c:v>120</c:v>
                </c:pt>
                <c:pt idx="20770">
                  <c:v>120</c:v>
                </c:pt>
                <c:pt idx="20771">
                  <c:v>120</c:v>
                </c:pt>
                <c:pt idx="20772">
                  <c:v>120</c:v>
                </c:pt>
                <c:pt idx="20773">
                  <c:v>121</c:v>
                </c:pt>
                <c:pt idx="20774">
                  <c:v>121</c:v>
                </c:pt>
                <c:pt idx="20775">
                  <c:v>121</c:v>
                </c:pt>
                <c:pt idx="20776">
                  <c:v>121</c:v>
                </c:pt>
                <c:pt idx="20777">
                  <c:v>121</c:v>
                </c:pt>
                <c:pt idx="20778">
                  <c:v>121</c:v>
                </c:pt>
                <c:pt idx="20779">
                  <c:v>121</c:v>
                </c:pt>
                <c:pt idx="20780">
                  <c:v>121</c:v>
                </c:pt>
                <c:pt idx="20781">
                  <c:v>121</c:v>
                </c:pt>
                <c:pt idx="20782">
                  <c:v>121</c:v>
                </c:pt>
                <c:pt idx="20783">
                  <c:v>123</c:v>
                </c:pt>
                <c:pt idx="20784">
                  <c:v>123</c:v>
                </c:pt>
                <c:pt idx="20785">
                  <c:v>123</c:v>
                </c:pt>
                <c:pt idx="20786">
                  <c:v>123</c:v>
                </c:pt>
                <c:pt idx="20787">
                  <c:v>123</c:v>
                </c:pt>
                <c:pt idx="20788">
                  <c:v>123</c:v>
                </c:pt>
                <c:pt idx="20789">
                  <c:v>123</c:v>
                </c:pt>
                <c:pt idx="20790">
                  <c:v>123</c:v>
                </c:pt>
                <c:pt idx="20791">
                  <c:v>123</c:v>
                </c:pt>
                <c:pt idx="20792">
                  <c:v>123</c:v>
                </c:pt>
                <c:pt idx="20793">
                  <c:v>123</c:v>
                </c:pt>
                <c:pt idx="20794">
                  <c:v>123</c:v>
                </c:pt>
                <c:pt idx="20795">
                  <c:v>123</c:v>
                </c:pt>
                <c:pt idx="20796">
                  <c:v>123</c:v>
                </c:pt>
                <c:pt idx="20797">
                  <c:v>123</c:v>
                </c:pt>
                <c:pt idx="20798">
                  <c:v>123</c:v>
                </c:pt>
                <c:pt idx="20799">
                  <c:v>123</c:v>
                </c:pt>
                <c:pt idx="20800">
                  <c:v>123</c:v>
                </c:pt>
                <c:pt idx="20801">
                  <c:v>123</c:v>
                </c:pt>
                <c:pt idx="20802">
                  <c:v>123</c:v>
                </c:pt>
                <c:pt idx="20803">
                  <c:v>123</c:v>
                </c:pt>
                <c:pt idx="20804">
                  <c:v>123</c:v>
                </c:pt>
                <c:pt idx="20805">
                  <c:v>123</c:v>
                </c:pt>
                <c:pt idx="20806">
                  <c:v>123</c:v>
                </c:pt>
                <c:pt idx="20807">
                  <c:v>123</c:v>
                </c:pt>
                <c:pt idx="20808">
                  <c:v>123</c:v>
                </c:pt>
                <c:pt idx="20809">
                  <c:v>123</c:v>
                </c:pt>
                <c:pt idx="20810">
                  <c:v>123</c:v>
                </c:pt>
                <c:pt idx="20811">
                  <c:v>123</c:v>
                </c:pt>
                <c:pt idx="20812">
                  <c:v>123</c:v>
                </c:pt>
                <c:pt idx="20813">
                  <c:v>122</c:v>
                </c:pt>
                <c:pt idx="20814">
                  <c:v>122</c:v>
                </c:pt>
                <c:pt idx="20815">
                  <c:v>122</c:v>
                </c:pt>
                <c:pt idx="20816">
                  <c:v>122</c:v>
                </c:pt>
                <c:pt idx="20817">
                  <c:v>122</c:v>
                </c:pt>
                <c:pt idx="20818">
                  <c:v>122</c:v>
                </c:pt>
                <c:pt idx="20819">
                  <c:v>122</c:v>
                </c:pt>
                <c:pt idx="20820">
                  <c:v>122</c:v>
                </c:pt>
                <c:pt idx="20821">
                  <c:v>122</c:v>
                </c:pt>
                <c:pt idx="20822">
                  <c:v>122</c:v>
                </c:pt>
                <c:pt idx="20823">
                  <c:v>122</c:v>
                </c:pt>
                <c:pt idx="20824">
                  <c:v>122</c:v>
                </c:pt>
                <c:pt idx="20825">
                  <c:v>122</c:v>
                </c:pt>
                <c:pt idx="20826">
                  <c:v>122</c:v>
                </c:pt>
                <c:pt idx="20827">
                  <c:v>122</c:v>
                </c:pt>
                <c:pt idx="20828">
                  <c:v>122</c:v>
                </c:pt>
                <c:pt idx="20829">
                  <c:v>122</c:v>
                </c:pt>
                <c:pt idx="20830">
                  <c:v>122</c:v>
                </c:pt>
                <c:pt idx="20831">
                  <c:v>122</c:v>
                </c:pt>
                <c:pt idx="20832">
                  <c:v>122</c:v>
                </c:pt>
                <c:pt idx="20833">
                  <c:v>122</c:v>
                </c:pt>
                <c:pt idx="20834">
                  <c:v>122</c:v>
                </c:pt>
                <c:pt idx="20835">
                  <c:v>122</c:v>
                </c:pt>
                <c:pt idx="20836">
                  <c:v>122</c:v>
                </c:pt>
                <c:pt idx="20837">
                  <c:v>122</c:v>
                </c:pt>
                <c:pt idx="20838">
                  <c:v>122</c:v>
                </c:pt>
                <c:pt idx="20839">
                  <c:v>122</c:v>
                </c:pt>
                <c:pt idx="20840">
                  <c:v>122</c:v>
                </c:pt>
                <c:pt idx="20841">
                  <c:v>122</c:v>
                </c:pt>
                <c:pt idx="20842">
                  <c:v>122</c:v>
                </c:pt>
                <c:pt idx="20843">
                  <c:v>122</c:v>
                </c:pt>
                <c:pt idx="20844">
                  <c:v>122</c:v>
                </c:pt>
                <c:pt idx="20845">
                  <c:v>122</c:v>
                </c:pt>
                <c:pt idx="20846">
                  <c:v>122</c:v>
                </c:pt>
                <c:pt idx="20847">
                  <c:v>122</c:v>
                </c:pt>
                <c:pt idx="20848">
                  <c:v>122</c:v>
                </c:pt>
                <c:pt idx="20849">
                  <c:v>122</c:v>
                </c:pt>
                <c:pt idx="20850">
                  <c:v>122</c:v>
                </c:pt>
                <c:pt idx="20851">
                  <c:v>122</c:v>
                </c:pt>
                <c:pt idx="20852">
                  <c:v>122</c:v>
                </c:pt>
                <c:pt idx="20853">
                  <c:v>121</c:v>
                </c:pt>
                <c:pt idx="20854">
                  <c:v>121</c:v>
                </c:pt>
                <c:pt idx="20855">
                  <c:v>121</c:v>
                </c:pt>
                <c:pt idx="20856">
                  <c:v>121</c:v>
                </c:pt>
                <c:pt idx="20857">
                  <c:v>121</c:v>
                </c:pt>
                <c:pt idx="20858">
                  <c:v>121</c:v>
                </c:pt>
                <c:pt idx="20859">
                  <c:v>121</c:v>
                </c:pt>
                <c:pt idx="20860">
                  <c:v>121</c:v>
                </c:pt>
                <c:pt idx="20861">
                  <c:v>121</c:v>
                </c:pt>
                <c:pt idx="20862">
                  <c:v>121</c:v>
                </c:pt>
                <c:pt idx="20863">
                  <c:v>121</c:v>
                </c:pt>
                <c:pt idx="20864">
                  <c:v>121</c:v>
                </c:pt>
                <c:pt idx="20865">
                  <c:v>121</c:v>
                </c:pt>
                <c:pt idx="20866">
                  <c:v>121</c:v>
                </c:pt>
                <c:pt idx="20867">
                  <c:v>121</c:v>
                </c:pt>
                <c:pt idx="20868">
                  <c:v>121</c:v>
                </c:pt>
                <c:pt idx="20869">
                  <c:v>121</c:v>
                </c:pt>
                <c:pt idx="20870">
                  <c:v>121</c:v>
                </c:pt>
                <c:pt idx="20871">
                  <c:v>121</c:v>
                </c:pt>
                <c:pt idx="20872">
                  <c:v>121</c:v>
                </c:pt>
                <c:pt idx="20873">
                  <c:v>121</c:v>
                </c:pt>
                <c:pt idx="20874">
                  <c:v>121</c:v>
                </c:pt>
                <c:pt idx="20875">
                  <c:v>121</c:v>
                </c:pt>
                <c:pt idx="20876">
                  <c:v>121</c:v>
                </c:pt>
                <c:pt idx="20877">
                  <c:v>121</c:v>
                </c:pt>
                <c:pt idx="20878">
                  <c:v>121</c:v>
                </c:pt>
                <c:pt idx="20879">
                  <c:v>121</c:v>
                </c:pt>
                <c:pt idx="20880">
                  <c:v>121</c:v>
                </c:pt>
                <c:pt idx="20881">
                  <c:v>121</c:v>
                </c:pt>
                <c:pt idx="20882">
                  <c:v>121</c:v>
                </c:pt>
                <c:pt idx="20883">
                  <c:v>123</c:v>
                </c:pt>
                <c:pt idx="20884">
                  <c:v>123</c:v>
                </c:pt>
                <c:pt idx="20885">
                  <c:v>123</c:v>
                </c:pt>
                <c:pt idx="20886">
                  <c:v>123</c:v>
                </c:pt>
                <c:pt idx="20887">
                  <c:v>123</c:v>
                </c:pt>
                <c:pt idx="20888">
                  <c:v>123</c:v>
                </c:pt>
                <c:pt idx="20889">
                  <c:v>123</c:v>
                </c:pt>
                <c:pt idx="20890">
                  <c:v>123</c:v>
                </c:pt>
                <c:pt idx="20891">
                  <c:v>123</c:v>
                </c:pt>
                <c:pt idx="20892">
                  <c:v>123</c:v>
                </c:pt>
                <c:pt idx="20893">
                  <c:v>124</c:v>
                </c:pt>
                <c:pt idx="20894">
                  <c:v>124</c:v>
                </c:pt>
                <c:pt idx="20895">
                  <c:v>124</c:v>
                </c:pt>
                <c:pt idx="20896">
                  <c:v>124</c:v>
                </c:pt>
                <c:pt idx="20897">
                  <c:v>124</c:v>
                </c:pt>
                <c:pt idx="20898">
                  <c:v>124</c:v>
                </c:pt>
                <c:pt idx="20899">
                  <c:v>124</c:v>
                </c:pt>
                <c:pt idx="20900">
                  <c:v>124</c:v>
                </c:pt>
                <c:pt idx="20901">
                  <c:v>124</c:v>
                </c:pt>
                <c:pt idx="20902">
                  <c:v>124</c:v>
                </c:pt>
                <c:pt idx="20903">
                  <c:v>125</c:v>
                </c:pt>
                <c:pt idx="20904">
                  <c:v>125</c:v>
                </c:pt>
                <c:pt idx="20905">
                  <c:v>125</c:v>
                </c:pt>
                <c:pt idx="20906">
                  <c:v>125</c:v>
                </c:pt>
                <c:pt idx="20907">
                  <c:v>125</c:v>
                </c:pt>
                <c:pt idx="20908">
                  <c:v>125</c:v>
                </c:pt>
                <c:pt idx="20909">
                  <c:v>125</c:v>
                </c:pt>
                <c:pt idx="20910">
                  <c:v>125</c:v>
                </c:pt>
                <c:pt idx="20911">
                  <c:v>125</c:v>
                </c:pt>
                <c:pt idx="20912">
                  <c:v>125</c:v>
                </c:pt>
                <c:pt idx="20913">
                  <c:v>126</c:v>
                </c:pt>
                <c:pt idx="20914">
                  <c:v>126</c:v>
                </c:pt>
                <c:pt idx="20915">
                  <c:v>126</c:v>
                </c:pt>
                <c:pt idx="20916">
                  <c:v>126</c:v>
                </c:pt>
                <c:pt idx="20917">
                  <c:v>126</c:v>
                </c:pt>
                <c:pt idx="20918">
                  <c:v>126</c:v>
                </c:pt>
                <c:pt idx="20919">
                  <c:v>126</c:v>
                </c:pt>
                <c:pt idx="20920">
                  <c:v>126</c:v>
                </c:pt>
                <c:pt idx="20921">
                  <c:v>126</c:v>
                </c:pt>
                <c:pt idx="20922">
                  <c:v>126</c:v>
                </c:pt>
                <c:pt idx="20923">
                  <c:v>126</c:v>
                </c:pt>
                <c:pt idx="20924">
                  <c:v>126</c:v>
                </c:pt>
                <c:pt idx="20925">
                  <c:v>126</c:v>
                </c:pt>
                <c:pt idx="20926">
                  <c:v>126</c:v>
                </c:pt>
                <c:pt idx="20927">
                  <c:v>126</c:v>
                </c:pt>
                <c:pt idx="20928">
                  <c:v>126</c:v>
                </c:pt>
                <c:pt idx="20929">
                  <c:v>126</c:v>
                </c:pt>
                <c:pt idx="20930">
                  <c:v>126</c:v>
                </c:pt>
                <c:pt idx="20931">
                  <c:v>126</c:v>
                </c:pt>
                <c:pt idx="20932">
                  <c:v>126</c:v>
                </c:pt>
                <c:pt idx="20933">
                  <c:v>125</c:v>
                </c:pt>
                <c:pt idx="20934">
                  <c:v>125</c:v>
                </c:pt>
                <c:pt idx="20935">
                  <c:v>125</c:v>
                </c:pt>
                <c:pt idx="20936">
                  <c:v>125</c:v>
                </c:pt>
                <c:pt idx="20937">
                  <c:v>125</c:v>
                </c:pt>
                <c:pt idx="20938">
                  <c:v>125</c:v>
                </c:pt>
                <c:pt idx="20939">
                  <c:v>125</c:v>
                </c:pt>
                <c:pt idx="20940">
                  <c:v>125</c:v>
                </c:pt>
                <c:pt idx="20941">
                  <c:v>125</c:v>
                </c:pt>
                <c:pt idx="20942">
                  <c:v>125</c:v>
                </c:pt>
                <c:pt idx="20943">
                  <c:v>125</c:v>
                </c:pt>
                <c:pt idx="20944">
                  <c:v>125</c:v>
                </c:pt>
                <c:pt idx="20945">
                  <c:v>125</c:v>
                </c:pt>
                <c:pt idx="20946">
                  <c:v>125</c:v>
                </c:pt>
                <c:pt idx="20947">
                  <c:v>125</c:v>
                </c:pt>
                <c:pt idx="20948">
                  <c:v>125</c:v>
                </c:pt>
                <c:pt idx="20949">
                  <c:v>125</c:v>
                </c:pt>
                <c:pt idx="20950">
                  <c:v>125</c:v>
                </c:pt>
                <c:pt idx="20951">
                  <c:v>125</c:v>
                </c:pt>
                <c:pt idx="20952">
                  <c:v>125</c:v>
                </c:pt>
                <c:pt idx="20953">
                  <c:v>124</c:v>
                </c:pt>
                <c:pt idx="20954">
                  <c:v>124</c:v>
                </c:pt>
                <c:pt idx="20955">
                  <c:v>124</c:v>
                </c:pt>
                <c:pt idx="20956">
                  <c:v>124</c:v>
                </c:pt>
                <c:pt idx="20957">
                  <c:v>124</c:v>
                </c:pt>
                <c:pt idx="20958">
                  <c:v>124</c:v>
                </c:pt>
                <c:pt idx="20959">
                  <c:v>124</c:v>
                </c:pt>
                <c:pt idx="20960">
                  <c:v>124</c:v>
                </c:pt>
                <c:pt idx="20961">
                  <c:v>124</c:v>
                </c:pt>
                <c:pt idx="20962">
                  <c:v>124</c:v>
                </c:pt>
                <c:pt idx="20963">
                  <c:v>123</c:v>
                </c:pt>
                <c:pt idx="20964">
                  <c:v>123</c:v>
                </c:pt>
                <c:pt idx="20965">
                  <c:v>123</c:v>
                </c:pt>
                <c:pt idx="20966">
                  <c:v>123</c:v>
                </c:pt>
                <c:pt idx="20967">
                  <c:v>123</c:v>
                </c:pt>
                <c:pt idx="20968">
                  <c:v>123</c:v>
                </c:pt>
                <c:pt idx="20969">
                  <c:v>123</c:v>
                </c:pt>
                <c:pt idx="20970">
                  <c:v>123</c:v>
                </c:pt>
                <c:pt idx="20971">
                  <c:v>123</c:v>
                </c:pt>
                <c:pt idx="20972">
                  <c:v>123</c:v>
                </c:pt>
                <c:pt idx="20973">
                  <c:v>122</c:v>
                </c:pt>
                <c:pt idx="20974">
                  <c:v>122</c:v>
                </c:pt>
                <c:pt idx="20975">
                  <c:v>122</c:v>
                </c:pt>
                <c:pt idx="20976">
                  <c:v>122</c:v>
                </c:pt>
                <c:pt idx="20977">
                  <c:v>122</c:v>
                </c:pt>
                <c:pt idx="20978">
                  <c:v>122</c:v>
                </c:pt>
                <c:pt idx="20979">
                  <c:v>122</c:v>
                </c:pt>
                <c:pt idx="20980">
                  <c:v>122</c:v>
                </c:pt>
                <c:pt idx="20981">
                  <c:v>122</c:v>
                </c:pt>
                <c:pt idx="20982">
                  <c:v>122</c:v>
                </c:pt>
                <c:pt idx="20983">
                  <c:v>120</c:v>
                </c:pt>
                <c:pt idx="20984">
                  <c:v>120</c:v>
                </c:pt>
                <c:pt idx="20985">
                  <c:v>120</c:v>
                </c:pt>
                <c:pt idx="20986">
                  <c:v>120</c:v>
                </c:pt>
                <c:pt idx="20987">
                  <c:v>120</c:v>
                </c:pt>
                <c:pt idx="20988">
                  <c:v>120</c:v>
                </c:pt>
                <c:pt idx="20989">
                  <c:v>120</c:v>
                </c:pt>
                <c:pt idx="20990">
                  <c:v>120</c:v>
                </c:pt>
                <c:pt idx="20991">
                  <c:v>120</c:v>
                </c:pt>
                <c:pt idx="20992">
                  <c:v>120</c:v>
                </c:pt>
                <c:pt idx="20993">
                  <c:v>120</c:v>
                </c:pt>
                <c:pt idx="20994">
                  <c:v>120</c:v>
                </c:pt>
                <c:pt idx="20995">
                  <c:v>120</c:v>
                </c:pt>
                <c:pt idx="20996">
                  <c:v>120</c:v>
                </c:pt>
                <c:pt idx="20997">
                  <c:v>120</c:v>
                </c:pt>
                <c:pt idx="20998">
                  <c:v>120</c:v>
                </c:pt>
                <c:pt idx="20999">
                  <c:v>120</c:v>
                </c:pt>
                <c:pt idx="21000">
                  <c:v>120</c:v>
                </c:pt>
                <c:pt idx="21001">
                  <c:v>120</c:v>
                </c:pt>
                <c:pt idx="21002">
                  <c:v>120</c:v>
                </c:pt>
                <c:pt idx="21003">
                  <c:v>120</c:v>
                </c:pt>
                <c:pt idx="21004">
                  <c:v>120</c:v>
                </c:pt>
                <c:pt idx="21005">
                  <c:v>120</c:v>
                </c:pt>
                <c:pt idx="21006">
                  <c:v>120</c:v>
                </c:pt>
                <c:pt idx="21007">
                  <c:v>120</c:v>
                </c:pt>
                <c:pt idx="21008">
                  <c:v>120</c:v>
                </c:pt>
                <c:pt idx="21009">
                  <c:v>120</c:v>
                </c:pt>
                <c:pt idx="21010">
                  <c:v>120</c:v>
                </c:pt>
                <c:pt idx="21011">
                  <c:v>120</c:v>
                </c:pt>
                <c:pt idx="21012">
                  <c:v>120</c:v>
                </c:pt>
                <c:pt idx="21013">
                  <c:v>120</c:v>
                </c:pt>
                <c:pt idx="21014">
                  <c:v>120</c:v>
                </c:pt>
                <c:pt idx="21015">
                  <c:v>120</c:v>
                </c:pt>
                <c:pt idx="21016">
                  <c:v>120</c:v>
                </c:pt>
                <c:pt idx="21017">
                  <c:v>120</c:v>
                </c:pt>
                <c:pt idx="21018">
                  <c:v>120</c:v>
                </c:pt>
                <c:pt idx="21019">
                  <c:v>120</c:v>
                </c:pt>
                <c:pt idx="21020">
                  <c:v>120</c:v>
                </c:pt>
                <c:pt idx="21021">
                  <c:v>120</c:v>
                </c:pt>
                <c:pt idx="21022">
                  <c:v>120</c:v>
                </c:pt>
                <c:pt idx="21023">
                  <c:v>120</c:v>
                </c:pt>
                <c:pt idx="21024">
                  <c:v>120</c:v>
                </c:pt>
                <c:pt idx="21025">
                  <c:v>120</c:v>
                </c:pt>
                <c:pt idx="21026">
                  <c:v>120</c:v>
                </c:pt>
                <c:pt idx="21027">
                  <c:v>120</c:v>
                </c:pt>
                <c:pt idx="21028">
                  <c:v>120</c:v>
                </c:pt>
                <c:pt idx="21029">
                  <c:v>120</c:v>
                </c:pt>
                <c:pt idx="21030">
                  <c:v>120</c:v>
                </c:pt>
                <c:pt idx="21031">
                  <c:v>120</c:v>
                </c:pt>
                <c:pt idx="21032">
                  <c:v>120</c:v>
                </c:pt>
                <c:pt idx="21033">
                  <c:v>122</c:v>
                </c:pt>
                <c:pt idx="21034">
                  <c:v>122</c:v>
                </c:pt>
                <c:pt idx="21035">
                  <c:v>122</c:v>
                </c:pt>
                <c:pt idx="21036">
                  <c:v>122</c:v>
                </c:pt>
                <c:pt idx="21037">
                  <c:v>122</c:v>
                </c:pt>
                <c:pt idx="21038">
                  <c:v>122</c:v>
                </c:pt>
                <c:pt idx="21039">
                  <c:v>122</c:v>
                </c:pt>
                <c:pt idx="21040">
                  <c:v>122</c:v>
                </c:pt>
                <c:pt idx="21041">
                  <c:v>122</c:v>
                </c:pt>
                <c:pt idx="21042">
                  <c:v>122</c:v>
                </c:pt>
                <c:pt idx="21043">
                  <c:v>122</c:v>
                </c:pt>
                <c:pt idx="21044">
                  <c:v>122</c:v>
                </c:pt>
                <c:pt idx="21045">
                  <c:v>122</c:v>
                </c:pt>
                <c:pt idx="21046">
                  <c:v>122</c:v>
                </c:pt>
                <c:pt idx="21047">
                  <c:v>122</c:v>
                </c:pt>
                <c:pt idx="21048">
                  <c:v>122</c:v>
                </c:pt>
                <c:pt idx="21049">
                  <c:v>122</c:v>
                </c:pt>
                <c:pt idx="21050">
                  <c:v>122</c:v>
                </c:pt>
                <c:pt idx="21051">
                  <c:v>122</c:v>
                </c:pt>
                <c:pt idx="21052">
                  <c:v>122</c:v>
                </c:pt>
                <c:pt idx="21053">
                  <c:v>122</c:v>
                </c:pt>
                <c:pt idx="21054">
                  <c:v>122</c:v>
                </c:pt>
                <c:pt idx="21055">
                  <c:v>122</c:v>
                </c:pt>
                <c:pt idx="21056">
                  <c:v>122</c:v>
                </c:pt>
                <c:pt idx="21057">
                  <c:v>122</c:v>
                </c:pt>
                <c:pt idx="21058">
                  <c:v>122</c:v>
                </c:pt>
                <c:pt idx="21059">
                  <c:v>122</c:v>
                </c:pt>
                <c:pt idx="21060">
                  <c:v>122</c:v>
                </c:pt>
                <c:pt idx="21061">
                  <c:v>122</c:v>
                </c:pt>
                <c:pt idx="21062">
                  <c:v>122</c:v>
                </c:pt>
                <c:pt idx="21063">
                  <c:v>123</c:v>
                </c:pt>
                <c:pt idx="21064">
                  <c:v>123</c:v>
                </c:pt>
                <c:pt idx="21065">
                  <c:v>123</c:v>
                </c:pt>
                <c:pt idx="21066">
                  <c:v>123</c:v>
                </c:pt>
                <c:pt idx="21067">
                  <c:v>123</c:v>
                </c:pt>
                <c:pt idx="21068">
                  <c:v>123</c:v>
                </c:pt>
                <c:pt idx="21069">
                  <c:v>123</c:v>
                </c:pt>
                <c:pt idx="21070">
                  <c:v>123</c:v>
                </c:pt>
                <c:pt idx="21071">
                  <c:v>123</c:v>
                </c:pt>
                <c:pt idx="21072">
                  <c:v>123</c:v>
                </c:pt>
                <c:pt idx="21073">
                  <c:v>123</c:v>
                </c:pt>
                <c:pt idx="21074">
                  <c:v>123</c:v>
                </c:pt>
                <c:pt idx="21075">
                  <c:v>123</c:v>
                </c:pt>
                <c:pt idx="21076">
                  <c:v>123</c:v>
                </c:pt>
                <c:pt idx="21077">
                  <c:v>123</c:v>
                </c:pt>
                <c:pt idx="21078">
                  <c:v>123</c:v>
                </c:pt>
                <c:pt idx="21079">
                  <c:v>123</c:v>
                </c:pt>
                <c:pt idx="21080">
                  <c:v>123</c:v>
                </c:pt>
                <c:pt idx="21081">
                  <c:v>123</c:v>
                </c:pt>
                <c:pt idx="21082">
                  <c:v>123</c:v>
                </c:pt>
                <c:pt idx="21083">
                  <c:v>123</c:v>
                </c:pt>
                <c:pt idx="21084">
                  <c:v>123</c:v>
                </c:pt>
                <c:pt idx="21085">
                  <c:v>123</c:v>
                </c:pt>
                <c:pt idx="21086">
                  <c:v>123</c:v>
                </c:pt>
                <c:pt idx="21087">
                  <c:v>123</c:v>
                </c:pt>
                <c:pt idx="21088">
                  <c:v>123</c:v>
                </c:pt>
                <c:pt idx="21089">
                  <c:v>123</c:v>
                </c:pt>
                <c:pt idx="21090">
                  <c:v>123</c:v>
                </c:pt>
                <c:pt idx="21091">
                  <c:v>123</c:v>
                </c:pt>
                <c:pt idx="21092">
                  <c:v>123</c:v>
                </c:pt>
                <c:pt idx="21093">
                  <c:v>123</c:v>
                </c:pt>
                <c:pt idx="21094">
                  <c:v>123</c:v>
                </c:pt>
                <c:pt idx="21095">
                  <c:v>123</c:v>
                </c:pt>
                <c:pt idx="21096">
                  <c:v>123</c:v>
                </c:pt>
                <c:pt idx="21097">
                  <c:v>123</c:v>
                </c:pt>
                <c:pt idx="21098">
                  <c:v>123</c:v>
                </c:pt>
                <c:pt idx="21099">
                  <c:v>123</c:v>
                </c:pt>
                <c:pt idx="21100">
                  <c:v>123</c:v>
                </c:pt>
                <c:pt idx="21101">
                  <c:v>123</c:v>
                </c:pt>
                <c:pt idx="21102">
                  <c:v>123</c:v>
                </c:pt>
                <c:pt idx="21103">
                  <c:v>122</c:v>
                </c:pt>
                <c:pt idx="21104">
                  <c:v>122</c:v>
                </c:pt>
                <c:pt idx="21105">
                  <c:v>122</c:v>
                </c:pt>
                <c:pt idx="21106">
                  <c:v>122</c:v>
                </c:pt>
                <c:pt idx="21107">
                  <c:v>122</c:v>
                </c:pt>
                <c:pt idx="21108">
                  <c:v>122</c:v>
                </c:pt>
                <c:pt idx="21109">
                  <c:v>122</c:v>
                </c:pt>
                <c:pt idx="21110">
                  <c:v>122</c:v>
                </c:pt>
                <c:pt idx="21111">
                  <c:v>122</c:v>
                </c:pt>
                <c:pt idx="21112">
                  <c:v>122</c:v>
                </c:pt>
                <c:pt idx="21113">
                  <c:v>123</c:v>
                </c:pt>
                <c:pt idx="21114">
                  <c:v>123</c:v>
                </c:pt>
                <c:pt idx="21115">
                  <c:v>123</c:v>
                </c:pt>
                <c:pt idx="21116">
                  <c:v>123</c:v>
                </c:pt>
                <c:pt idx="21117">
                  <c:v>123</c:v>
                </c:pt>
                <c:pt idx="21118">
                  <c:v>123</c:v>
                </c:pt>
                <c:pt idx="21119">
                  <c:v>123</c:v>
                </c:pt>
                <c:pt idx="21120">
                  <c:v>123</c:v>
                </c:pt>
                <c:pt idx="21121">
                  <c:v>123</c:v>
                </c:pt>
                <c:pt idx="21122">
                  <c:v>123</c:v>
                </c:pt>
                <c:pt idx="21123">
                  <c:v>124</c:v>
                </c:pt>
                <c:pt idx="21124">
                  <c:v>124</c:v>
                </c:pt>
                <c:pt idx="21125">
                  <c:v>124</c:v>
                </c:pt>
                <c:pt idx="21126">
                  <c:v>124</c:v>
                </c:pt>
                <c:pt idx="21127">
                  <c:v>124</c:v>
                </c:pt>
                <c:pt idx="21128">
                  <c:v>124</c:v>
                </c:pt>
                <c:pt idx="21129">
                  <c:v>124</c:v>
                </c:pt>
                <c:pt idx="21130">
                  <c:v>124</c:v>
                </c:pt>
                <c:pt idx="21131">
                  <c:v>124</c:v>
                </c:pt>
                <c:pt idx="21132">
                  <c:v>124</c:v>
                </c:pt>
                <c:pt idx="21133">
                  <c:v>125</c:v>
                </c:pt>
                <c:pt idx="21134">
                  <c:v>125</c:v>
                </c:pt>
                <c:pt idx="21135">
                  <c:v>125</c:v>
                </c:pt>
                <c:pt idx="21136">
                  <c:v>125</c:v>
                </c:pt>
                <c:pt idx="21137">
                  <c:v>125</c:v>
                </c:pt>
                <c:pt idx="21138">
                  <c:v>125</c:v>
                </c:pt>
                <c:pt idx="21139">
                  <c:v>125</c:v>
                </c:pt>
                <c:pt idx="21140">
                  <c:v>125</c:v>
                </c:pt>
                <c:pt idx="21141">
                  <c:v>125</c:v>
                </c:pt>
                <c:pt idx="21142">
                  <c:v>125</c:v>
                </c:pt>
                <c:pt idx="21143">
                  <c:v>127</c:v>
                </c:pt>
                <c:pt idx="21144">
                  <c:v>127</c:v>
                </c:pt>
                <c:pt idx="21145">
                  <c:v>127</c:v>
                </c:pt>
                <c:pt idx="21146">
                  <c:v>127</c:v>
                </c:pt>
                <c:pt idx="21147">
                  <c:v>127</c:v>
                </c:pt>
                <c:pt idx="21148">
                  <c:v>127</c:v>
                </c:pt>
                <c:pt idx="21149">
                  <c:v>127</c:v>
                </c:pt>
                <c:pt idx="21150">
                  <c:v>127</c:v>
                </c:pt>
                <c:pt idx="21151">
                  <c:v>127</c:v>
                </c:pt>
                <c:pt idx="21152">
                  <c:v>127</c:v>
                </c:pt>
                <c:pt idx="21153">
                  <c:v>128</c:v>
                </c:pt>
                <c:pt idx="21154">
                  <c:v>128</c:v>
                </c:pt>
                <c:pt idx="21155">
                  <c:v>128</c:v>
                </c:pt>
                <c:pt idx="21156">
                  <c:v>128</c:v>
                </c:pt>
                <c:pt idx="21157">
                  <c:v>128</c:v>
                </c:pt>
                <c:pt idx="21158">
                  <c:v>128</c:v>
                </c:pt>
                <c:pt idx="21159">
                  <c:v>128</c:v>
                </c:pt>
                <c:pt idx="21160">
                  <c:v>128</c:v>
                </c:pt>
                <c:pt idx="21161">
                  <c:v>128</c:v>
                </c:pt>
                <c:pt idx="21162">
                  <c:v>128</c:v>
                </c:pt>
                <c:pt idx="21163">
                  <c:v>130</c:v>
                </c:pt>
                <c:pt idx="21164">
                  <c:v>130</c:v>
                </c:pt>
                <c:pt idx="21165">
                  <c:v>130</c:v>
                </c:pt>
                <c:pt idx="21166">
                  <c:v>130</c:v>
                </c:pt>
                <c:pt idx="21167">
                  <c:v>130</c:v>
                </c:pt>
                <c:pt idx="21168">
                  <c:v>130</c:v>
                </c:pt>
                <c:pt idx="21169">
                  <c:v>130</c:v>
                </c:pt>
                <c:pt idx="21170">
                  <c:v>130</c:v>
                </c:pt>
                <c:pt idx="21171">
                  <c:v>130</c:v>
                </c:pt>
                <c:pt idx="21172">
                  <c:v>130</c:v>
                </c:pt>
                <c:pt idx="21173">
                  <c:v>130</c:v>
                </c:pt>
                <c:pt idx="21174">
                  <c:v>130</c:v>
                </c:pt>
                <c:pt idx="21175">
                  <c:v>130</c:v>
                </c:pt>
                <c:pt idx="21176">
                  <c:v>130</c:v>
                </c:pt>
                <c:pt idx="21177">
                  <c:v>130</c:v>
                </c:pt>
                <c:pt idx="21178">
                  <c:v>130</c:v>
                </c:pt>
                <c:pt idx="21179">
                  <c:v>130</c:v>
                </c:pt>
                <c:pt idx="21180">
                  <c:v>130</c:v>
                </c:pt>
                <c:pt idx="21181">
                  <c:v>130</c:v>
                </c:pt>
                <c:pt idx="21182">
                  <c:v>130</c:v>
                </c:pt>
                <c:pt idx="21183">
                  <c:v>131</c:v>
                </c:pt>
                <c:pt idx="21184">
                  <c:v>131</c:v>
                </c:pt>
                <c:pt idx="21185">
                  <c:v>131</c:v>
                </c:pt>
                <c:pt idx="21186">
                  <c:v>131</c:v>
                </c:pt>
                <c:pt idx="21187">
                  <c:v>131</c:v>
                </c:pt>
                <c:pt idx="21188">
                  <c:v>131</c:v>
                </c:pt>
                <c:pt idx="21189">
                  <c:v>131</c:v>
                </c:pt>
                <c:pt idx="21190">
                  <c:v>131</c:v>
                </c:pt>
                <c:pt idx="21191">
                  <c:v>131</c:v>
                </c:pt>
                <c:pt idx="21192">
                  <c:v>131</c:v>
                </c:pt>
                <c:pt idx="21193">
                  <c:v>130</c:v>
                </c:pt>
                <c:pt idx="21194">
                  <c:v>130</c:v>
                </c:pt>
                <c:pt idx="21195">
                  <c:v>130</c:v>
                </c:pt>
                <c:pt idx="21196">
                  <c:v>130</c:v>
                </c:pt>
                <c:pt idx="21197">
                  <c:v>130</c:v>
                </c:pt>
                <c:pt idx="21198">
                  <c:v>130</c:v>
                </c:pt>
                <c:pt idx="21199">
                  <c:v>130</c:v>
                </c:pt>
                <c:pt idx="21200">
                  <c:v>130</c:v>
                </c:pt>
                <c:pt idx="21201">
                  <c:v>130</c:v>
                </c:pt>
                <c:pt idx="21202">
                  <c:v>130</c:v>
                </c:pt>
                <c:pt idx="21203">
                  <c:v>130</c:v>
                </c:pt>
                <c:pt idx="21204">
                  <c:v>130</c:v>
                </c:pt>
                <c:pt idx="21205">
                  <c:v>130</c:v>
                </c:pt>
                <c:pt idx="21206">
                  <c:v>130</c:v>
                </c:pt>
                <c:pt idx="21207">
                  <c:v>130</c:v>
                </c:pt>
                <c:pt idx="21208">
                  <c:v>130</c:v>
                </c:pt>
                <c:pt idx="21209">
                  <c:v>130</c:v>
                </c:pt>
                <c:pt idx="21210">
                  <c:v>130</c:v>
                </c:pt>
                <c:pt idx="21211">
                  <c:v>130</c:v>
                </c:pt>
                <c:pt idx="21212">
                  <c:v>130</c:v>
                </c:pt>
                <c:pt idx="21213">
                  <c:v>130</c:v>
                </c:pt>
                <c:pt idx="21214">
                  <c:v>130</c:v>
                </c:pt>
                <c:pt idx="21215">
                  <c:v>130</c:v>
                </c:pt>
                <c:pt idx="21216">
                  <c:v>130</c:v>
                </c:pt>
                <c:pt idx="21217">
                  <c:v>130</c:v>
                </c:pt>
                <c:pt idx="21218">
                  <c:v>130</c:v>
                </c:pt>
                <c:pt idx="21219">
                  <c:v>130</c:v>
                </c:pt>
                <c:pt idx="21220">
                  <c:v>130</c:v>
                </c:pt>
                <c:pt idx="21221">
                  <c:v>130</c:v>
                </c:pt>
                <c:pt idx="21222">
                  <c:v>130</c:v>
                </c:pt>
                <c:pt idx="21223">
                  <c:v>129</c:v>
                </c:pt>
                <c:pt idx="21224">
                  <c:v>129</c:v>
                </c:pt>
                <c:pt idx="21225">
                  <c:v>129</c:v>
                </c:pt>
                <c:pt idx="21226">
                  <c:v>129</c:v>
                </c:pt>
                <c:pt idx="21227">
                  <c:v>129</c:v>
                </c:pt>
                <c:pt idx="21228">
                  <c:v>129</c:v>
                </c:pt>
                <c:pt idx="21229">
                  <c:v>129</c:v>
                </c:pt>
                <c:pt idx="21230">
                  <c:v>129</c:v>
                </c:pt>
                <c:pt idx="21231">
                  <c:v>129</c:v>
                </c:pt>
                <c:pt idx="21232">
                  <c:v>129</c:v>
                </c:pt>
                <c:pt idx="21233">
                  <c:v>130</c:v>
                </c:pt>
                <c:pt idx="21234">
                  <c:v>130</c:v>
                </c:pt>
                <c:pt idx="21235">
                  <c:v>130</c:v>
                </c:pt>
                <c:pt idx="21236">
                  <c:v>130</c:v>
                </c:pt>
                <c:pt idx="21237">
                  <c:v>130</c:v>
                </c:pt>
                <c:pt idx="21238">
                  <c:v>130</c:v>
                </c:pt>
                <c:pt idx="21239">
                  <c:v>130</c:v>
                </c:pt>
                <c:pt idx="21240">
                  <c:v>130</c:v>
                </c:pt>
                <c:pt idx="21241">
                  <c:v>130</c:v>
                </c:pt>
                <c:pt idx="21242">
                  <c:v>130</c:v>
                </c:pt>
                <c:pt idx="21243">
                  <c:v>129</c:v>
                </c:pt>
                <c:pt idx="21244">
                  <c:v>129</c:v>
                </c:pt>
                <c:pt idx="21245">
                  <c:v>129</c:v>
                </c:pt>
                <c:pt idx="21246">
                  <c:v>129</c:v>
                </c:pt>
                <c:pt idx="21247">
                  <c:v>129</c:v>
                </c:pt>
                <c:pt idx="21248">
                  <c:v>129</c:v>
                </c:pt>
                <c:pt idx="21249">
                  <c:v>129</c:v>
                </c:pt>
                <c:pt idx="21250">
                  <c:v>129</c:v>
                </c:pt>
                <c:pt idx="21251">
                  <c:v>129</c:v>
                </c:pt>
                <c:pt idx="21252">
                  <c:v>129</c:v>
                </c:pt>
                <c:pt idx="21253">
                  <c:v>130</c:v>
                </c:pt>
                <c:pt idx="21254">
                  <c:v>130</c:v>
                </c:pt>
                <c:pt idx="21255">
                  <c:v>130</c:v>
                </c:pt>
                <c:pt idx="21256">
                  <c:v>130</c:v>
                </c:pt>
                <c:pt idx="21257">
                  <c:v>130</c:v>
                </c:pt>
                <c:pt idx="21258">
                  <c:v>130</c:v>
                </c:pt>
                <c:pt idx="21259">
                  <c:v>130</c:v>
                </c:pt>
                <c:pt idx="21260">
                  <c:v>130</c:v>
                </c:pt>
                <c:pt idx="21261">
                  <c:v>130</c:v>
                </c:pt>
                <c:pt idx="21262">
                  <c:v>130</c:v>
                </c:pt>
                <c:pt idx="21263">
                  <c:v>129</c:v>
                </c:pt>
                <c:pt idx="21264">
                  <c:v>129</c:v>
                </c:pt>
                <c:pt idx="21265">
                  <c:v>129</c:v>
                </c:pt>
                <c:pt idx="21266">
                  <c:v>129</c:v>
                </c:pt>
                <c:pt idx="21267">
                  <c:v>129</c:v>
                </c:pt>
                <c:pt idx="21268">
                  <c:v>129</c:v>
                </c:pt>
                <c:pt idx="21269">
                  <c:v>129</c:v>
                </c:pt>
                <c:pt idx="21270">
                  <c:v>129</c:v>
                </c:pt>
                <c:pt idx="21271">
                  <c:v>129</c:v>
                </c:pt>
                <c:pt idx="21272">
                  <c:v>129</c:v>
                </c:pt>
                <c:pt idx="21273">
                  <c:v>129</c:v>
                </c:pt>
                <c:pt idx="21274">
                  <c:v>129</c:v>
                </c:pt>
                <c:pt idx="21275">
                  <c:v>129</c:v>
                </c:pt>
                <c:pt idx="21276">
                  <c:v>129</c:v>
                </c:pt>
                <c:pt idx="21277">
                  <c:v>129</c:v>
                </c:pt>
                <c:pt idx="21278">
                  <c:v>129</c:v>
                </c:pt>
                <c:pt idx="21279">
                  <c:v>129</c:v>
                </c:pt>
                <c:pt idx="21280">
                  <c:v>129</c:v>
                </c:pt>
                <c:pt idx="21281">
                  <c:v>129</c:v>
                </c:pt>
                <c:pt idx="21282">
                  <c:v>129</c:v>
                </c:pt>
                <c:pt idx="21283">
                  <c:v>129</c:v>
                </c:pt>
                <c:pt idx="21284">
                  <c:v>129</c:v>
                </c:pt>
                <c:pt idx="21285">
                  <c:v>129</c:v>
                </c:pt>
                <c:pt idx="21286">
                  <c:v>129</c:v>
                </c:pt>
                <c:pt idx="21287">
                  <c:v>129</c:v>
                </c:pt>
                <c:pt idx="21288">
                  <c:v>129</c:v>
                </c:pt>
                <c:pt idx="21289">
                  <c:v>129</c:v>
                </c:pt>
                <c:pt idx="21290">
                  <c:v>129</c:v>
                </c:pt>
                <c:pt idx="21291">
                  <c:v>129</c:v>
                </c:pt>
                <c:pt idx="21292">
                  <c:v>129</c:v>
                </c:pt>
                <c:pt idx="21293">
                  <c:v>128</c:v>
                </c:pt>
                <c:pt idx="21294">
                  <c:v>128</c:v>
                </c:pt>
                <c:pt idx="21295">
                  <c:v>128</c:v>
                </c:pt>
                <c:pt idx="21296">
                  <c:v>128</c:v>
                </c:pt>
                <c:pt idx="21297">
                  <c:v>128</c:v>
                </c:pt>
                <c:pt idx="21298">
                  <c:v>128</c:v>
                </c:pt>
                <c:pt idx="21299">
                  <c:v>128</c:v>
                </c:pt>
                <c:pt idx="21300">
                  <c:v>128</c:v>
                </c:pt>
                <c:pt idx="21301">
                  <c:v>128</c:v>
                </c:pt>
                <c:pt idx="21302">
                  <c:v>128</c:v>
                </c:pt>
                <c:pt idx="21303">
                  <c:v>128</c:v>
                </c:pt>
                <c:pt idx="21304">
                  <c:v>128</c:v>
                </c:pt>
                <c:pt idx="21305">
                  <c:v>128</c:v>
                </c:pt>
                <c:pt idx="21306">
                  <c:v>128</c:v>
                </c:pt>
                <c:pt idx="21307">
                  <c:v>128</c:v>
                </c:pt>
                <c:pt idx="21308">
                  <c:v>128</c:v>
                </c:pt>
                <c:pt idx="21309">
                  <c:v>128</c:v>
                </c:pt>
                <c:pt idx="21310">
                  <c:v>128</c:v>
                </c:pt>
                <c:pt idx="21311">
                  <c:v>128</c:v>
                </c:pt>
                <c:pt idx="21312">
                  <c:v>128</c:v>
                </c:pt>
                <c:pt idx="21313">
                  <c:v>127</c:v>
                </c:pt>
                <c:pt idx="21314">
                  <c:v>127</c:v>
                </c:pt>
                <c:pt idx="21315">
                  <c:v>127</c:v>
                </c:pt>
                <c:pt idx="21316">
                  <c:v>127</c:v>
                </c:pt>
                <c:pt idx="21317">
                  <c:v>127</c:v>
                </c:pt>
                <c:pt idx="21318">
                  <c:v>127</c:v>
                </c:pt>
                <c:pt idx="21319">
                  <c:v>127</c:v>
                </c:pt>
                <c:pt idx="21320">
                  <c:v>127</c:v>
                </c:pt>
                <c:pt idx="21321">
                  <c:v>127</c:v>
                </c:pt>
                <c:pt idx="21322">
                  <c:v>127</c:v>
                </c:pt>
                <c:pt idx="21323">
                  <c:v>126</c:v>
                </c:pt>
                <c:pt idx="21324">
                  <c:v>126</c:v>
                </c:pt>
                <c:pt idx="21325">
                  <c:v>126</c:v>
                </c:pt>
                <c:pt idx="21326">
                  <c:v>126</c:v>
                </c:pt>
                <c:pt idx="21327">
                  <c:v>126</c:v>
                </c:pt>
                <c:pt idx="21328">
                  <c:v>126</c:v>
                </c:pt>
                <c:pt idx="21329">
                  <c:v>126</c:v>
                </c:pt>
                <c:pt idx="21330">
                  <c:v>126</c:v>
                </c:pt>
                <c:pt idx="21331">
                  <c:v>126</c:v>
                </c:pt>
                <c:pt idx="21332">
                  <c:v>126</c:v>
                </c:pt>
                <c:pt idx="21333">
                  <c:v>125</c:v>
                </c:pt>
                <c:pt idx="21334">
                  <c:v>125</c:v>
                </c:pt>
                <c:pt idx="21335">
                  <c:v>125</c:v>
                </c:pt>
                <c:pt idx="21336">
                  <c:v>125</c:v>
                </c:pt>
                <c:pt idx="21337">
                  <c:v>125</c:v>
                </c:pt>
                <c:pt idx="21338">
                  <c:v>125</c:v>
                </c:pt>
                <c:pt idx="21339">
                  <c:v>125</c:v>
                </c:pt>
                <c:pt idx="21340">
                  <c:v>125</c:v>
                </c:pt>
                <c:pt idx="21341">
                  <c:v>125</c:v>
                </c:pt>
                <c:pt idx="21342">
                  <c:v>125</c:v>
                </c:pt>
                <c:pt idx="21343">
                  <c:v>124</c:v>
                </c:pt>
                <c:pt idx="21344">
                  <c:v>124</c:v>
                </c:pt>
                <c:pt idx="21345">
                  <c:v>124</c:v>
                </c:pt>
                <c:pt idx="21346">
                  <c:v>124</c:v>
                </c:pt>
                <c:pt idx="21347">
                  <c:v>124</c:v>
                </c:pt>
                <c:pt idx="21348">
                  <c:v>124</c:v>
                </c:pt>
                <c:pt idx="21349">
                  <c:v>124</c:v>
                </c:pt>
                <c:pt idx="21350">
                  <c:v>124</c:v>
                </c:pt>
                <c:pt idx="21351">
                  <c:v>124</c:v>
                </c:pt>
                <c:pt idx="21352">
                  <c:v>124</c:v>
                </c:pt>
                <c:pt idx="21353">
                  <c:v>124</c:v>
                </c:pt>
                <c:pt idx="21354">
                  <c:v>124</c:v>
                </c:pt>
                <c:pt idx="21355">
                  <c:v>124</c:v>
                </c:pt>
                <c:pt idx="21356">
                  <c:v>124</c:v>
                </c:pt>
                <c:pt idx="21357">
                  <c:v>124</c:v>
                </c:pt>
                <c:pt idx="21358">
                  <c:v>124</c:v>
                </c:pt>
                <c:pt idx="21359">
                  <c:v>124</c:v>
                </c:pt>
                <c:pt idx="21360">
                  <c:v>124</c:v>
                </c:pt>
                <c:pt idx="21361">
                  <c:v>124</c:v>
                </c:pt>
                <c:pt idx="21362">
                  <c:v>124</c:v>
                </c:pt>
                <c:pt idx="21363">
                  <c:v>123</c:v>
                </c:pt>
                <c:pt idx="21364">
                  <c:v>123</c:v>
                </c:pt>
                <c:pt idx="21365">
                  <c:v>123</c:v>
                </c:pt>
                <c:pt idx="21366">
                  <c:v>123</c:v>
                </c:pt>
                <c:pt idx="21367">
                  <c:v>123</c:v>
                </c:pt>
                <c:pt idx="21368">
                  <c:v>123</c:v>
                </c:pt>
                <c:pt idx="21369">
                  <c:v>123</c:v>
                </c:pt>
                <c:pt idx="21370">
                  <c:v>123</c:v>
                </c:pt>
                <c:pt idx="21371">
                  <c:v>123</c:v>
                </c:pt>
                <c:pt idx="21372">
                  <c:v>123</c:v>
                </c:pt>
                <c:pt idx="21373">
                  <c:v>122</c:v>
                </c:pt>
                <c:pt idx="21374">
                  <c:v>122</c:v>
                </c:pt>
                <c:pt idx="21375">
                  <c:v>122</c:v>
                </c:pt>
                <c:pt idx="21376">
                  <c:v>122</c:v>
                </c:pt>
                <c:pt idx="21377">
                  <c:v>122</c:v>
                </c:pt>
                <c:pt idx="21378">
                  <c:v>122</c:v>
                </c:pt>
                <c:pt idx="21379">
                  <c:v>122</c:v>
                </c:pt>
                <c:pt idx="21380">
                  <c:v>122</c:v>
                </c:pt>
                <c:pt idx="21381">
                  <c:v>122</c:v>
                </c:pt>
                <c:pt idx="21382">
                  <c:v>122</c:v>
                </c:pt>
                <c:pt idx="21383">
                  <c:v>122</c:v>
                </c:pt>
                <c:pt idx="21384">
                  <c:v>122</c:v>
                </c:pt>
                <c:pt idx="21385">
                  <c:v>122</c:v>
                </c:pt>
                <c:pt idx="21386">
                  <c:v>122</c:v>
                </c:pt>
                <c:pt idx="21387">
                  <c:v>122</c:v>
                </c:pt>
                <c:pt idx="21388">
                  <c:v>122</c:v>
                </c:pt>
                <c:pt idx="21389">
                  <c:v>122</c:v>
                </c:pt>
                <c:pt idx="21390">
                  <c:v>122</c:v>
                </c:pt>
                <c:pt idx="21391">
                  <c:v>122</c:v>
                </c:pt>
                <c:pt idx="21392">
                  <c:v>122</c:v>
                </c:pt>
                <c:pt idx="21393">
                  <c:v>122</c:v>
                </c:pt>
                <c:pt idx="21394">
                  <c:v>122</c:v>
                </c:pt>
                <c:pt idx="21395">
                  <c:v>122</c:v>
                </c:pt>
                <c:pt idx="21396">
                  <c:v>122</c:v>
                </c:pt>
                <c:pt idx="21397">
                  <c:v>122</c:v>
                </c:pt>
                <c:pt idx="21398">
                  <c:v>122</c:v>
                </c:pt>
                <c:pt idx="21399">
                  <c:v>122</c:v>
                </c:pt>
                <c:pt idx="21400">
                  <c:v>122</c:v>
                </c:pt>
                <c:pt idx="21401">
                  <c:v>122</c:v>
                </c:pt>
                <c:pt idx="21402">
                  <c:v>122</c:v>
                </c:pt>
                <c:pt idx="21403">
                  <c:v>122</c:v>
                </c:pt>
                <c:pt idx="21404">
                  <c:v>122</c:v>
                </c:pt>
                <c:pt idx="21405">
                  <c:v>122</c:v>
                </c:pt>
                <c:pt idx="21406">
                  <c:v>122</c:v>
                </c:pt>
                <c:pt idx="21407">
                  <c:v>122</c:v>
                </c:pt>
                <c:pt idx="21408">
                  <c:v>122</c:v>
                </c:pt>
                <c:pt idx="21409">
                  <c:v>122</c:v>
                </c:pt>
                <c:pt idx="21410">
                  <c:v>122</c:v>
                </c:pt>
                <c:pt idx="21411">
                  <c:v>122</c:v>
                </c:pt>
                <c:pt idx="21412">
                  <c:v>122</c:v>
                </c:pt>
                <c:pt idx="21413">
                  <c:v>123</c:v>
                </c:pt>
                <c:pt idx="21414">
                  <c:v>123</c:v>
                </c:pt>
                <c:pt idx="21415">
                  <c:v>123</c:v>
                </c:pt>
                <c:pt idx="21416">
                  <c:v>123</c:v>
                </c:pt>
                <c:pt idx="21417">
                  <c:v>123</c:v>
                </c:pt>
                <c:pt idx="21418">
                  <c:v>123</c:v>
                </c:pt>
                <c:pt idx="21419">
                  <c:v>123</c:v>
                </c:pt>
                <c:pt idx="21420">
                  <c:v>123</c:v>
                </c:pt>
                <c:pt idx="21421">
                  <c:v>123</c:v>
                </c:pt>
                <c:pt idx="21422">
                  <c:v>123</c:v>
                </c:pt>
                <c:pt idx="21423">
                  <c:v>126</c:v>
                </c:pt>
                <c:pt idx="21424">
                  <c:v>126</c:v>
                </c:pt>
                <c:pt idx="21425">
                  <c:v>126</c:v>
                </c:pt>
                <c:pt idx="21426">
                  <c:v>126</c:v>
                </c:pt>
                <c:pt idx="21427">
                  <c:v>126</c:v>
                </c:pt>
                <c:pt idx="21428">
                  <c:v>126</c:v>
                </c:pt>
                <c:pt idx="21429">
                  <c:v>126</c:v>
                </c:pt>
                <c:pt idx="21430">
                  <c:v>126</c:v>
                </c:pt>
                <c:pt idx="21431">
                  <c:v>126</c:v>
                </c:pt>
                <c:pt idx="21432">
                  <c:v>126</c:v>
                </c:pt>
                <c:pt idx="21433">
                  <c:v>129</c:v>
                </c:pt>
                <c:pt idx="21434">
                  <c:v>129</c:v>
                </c:pt>
                <c:pt idx="21435">
                  <c:v>129</c:v>
                </c:pt>
                <c:pt idx="21436">
                  <c:v>129</c:v>
                </c:pt>
                <c:pt idx="21437">
                  <c:v>129</c:v>
                </c:pt>
                <c:pt idx="21438">
                  <c:v>129</c:v>
                </c:pt>
                <c:pt idx="21439">
                  <c:v>129</c:v>
                </c:pt>
                <c:pt idx="21440">
                  <c:v>129</c:v>
                </c:pt>
                <c:pt idx="21441">
                  <c:v>129</c:v>
                </c:pt>
                <c:pt idx="21442">
                  <c:v>129</c:v>
                </c:pt>
                <c:pt idx="21443">
                  <c:v>131</c:v>
                </c:pt>
                <c:pt idx="21444">
                  <c:v>131</c:v>
                </c:pt>
                <c:pt idx="21445">
                  <c:v>131</c:v>
                </c:pt>
                <c:pt idx="21446">
                  <c:v>131</c:v>
                </c:pt>
                <c:pt idx="21447">
                  <c:v>131</c:v>
                </c:pt>
                <c:pt idx="21448">
                  <c:v>131</c:v>
                </c:pt>
                <c:pt idx="21449">
                  <c:v>131</c:v>
                </c:pt>
                <c:pt idx="21450">
                  <c:v>131</c:v>
                </c:pt>
                <c:pt idx="21451">
                  <c:v>131</c:v>
                </c:pt>
                <c:pt idx="21452">
                  <c:v>131</c:v>
                </c:pt>
                <c:pt idx="21453">
                  <c:v>133</c:v>
                </c:pt>
                <c:pt idx="21454">
                  <c:v>133</c:v>
                </c:pt>
                <c:pt idx="21455">
                  <c:v>133</c:v>
                </c:pt>
                <c:pt idx="21456">
                  <c:v>133</c:v>
                </c:pt>
                <c:pt idx="21457">
                  <c:v>133</c:v>
                </c:pt>
                <c:pt idx="21458">
                  <c:v>133</c:v>
                </c:pt>
                <c:pt idx="21459">
                  <c:v>133</c:v>
                </c:pt>
                <c:pt idx="21460">
                  <c:v>133</c:v>
                </c:pt>
                <c:pt idx="21461">
                  <c:v>133</c:v>
                </c:pt>
                <c:pt idx="21462">
                  <c:v>133</c:v>
                </c:pt>
                <c:pt idx="21463">
                  <c:v>134</c:v>
                </c:pt>
                <c:pt idx="21464">
                  <c:v>134</c:v>
                </c:pt>
                <c:pt idx="21465">
                  <c:v>134</c:v>
                </c:pt>
                <c:pt idx="21466">
                  <c:v>134</c:v>
                </c:pt>
                <c:pt idx="21467">
                  <c:v>134</c:v>
                </c:pt>
                <c:pt idx="21468">
                  <c:v>134</c:v>
                </c:pt>
                <c:pt idx="21469">
                  <c:v>134</c:v>
                </c:pt>
                <c:pt idx="21470">
                  <c:v>134</c:v>
                </c:pt>
                <c:pt idx="21471">
                  <c:v>134</c:v>
                </c:pt>
                <c:pt idx="21472">
                  <c:v>134</c:v>
                </c:pt>
                <c:pt idx="21473">
                  <c:v>135</c:v>
                </c:pt>
                <c:pt idx="21474">
                  <c:v>135</c:v>
                </c:pt>
                <c:pt idx="21475">
                  <c:v>135</c:v>
                </c:pt>
                <c:pt idx="21476">
                  <c:v>135</c:v>
                </c:pt>
                <c:pt idx="21477">
                  <c:v>135</c:v>
                </c:pt>
                <c:pt idx="21478">
                  <c:v>135</c:v>
                </c:pt>
                <c:pt idx="21479">
                  <c:v>135</c:v>
                </c:pt>
                <c:pt idx="21480">
                  <c:v>135</c:v>
                </c:pt>
                <c:pt idx="21481">
                  <c:v>135</c:v>
                </c:pt>
                <c:pt idx="21482">
                  <c:v>135</c:v>
                </c:pt>
                <c:pt idx="21483">
                  <c:v>136</c:v>
                </c:pt>
                <c:pt idx="21484">
                  <c:v>136</c:v>
                </c:pt>
                <c:pt idx="21485">
                  <c:v>136</c:v>
                </c:pt>
                <c:pt idx="21486">
                  <c:v>136</c:v>
                </c:pt>
                <c:pt idx="21487">
                  <c:v>136</c:v>
                </c:pt>
                <c:pt idx="21488">
                  <c:v>136</c:v>
                </c:pt>
                <c:pt idx="21489">
                  <c:v>136</c:v>
                </c:pt>
                <c:pt idx="21490">
                  <c:v>136</c:v>
                </c:pt>
                <c:pt idx="21491">
                  <c:v>136</c:v>
                </c:pt>
                <c:pt idx="21492">
                  <c:v>136</c:v>
                </c:pt>
                <c:pt idx="21493">
                  <c:v>137</c:v>
                </c:pt>
                <c:pt idx="21494">
                  <c:v>137</c:v>
                </c:pt>
                <c:pt idx="21495">
                  <c:v>137</c:v>
                </c:pt>
                <c:pt idx="21496">
                  <c:v>137</c:v>
                </c:pt>
                <c:pt idx="21497">
                  <c:v>137</c:v>
                </c:pt>
                <c:pt idx="21498">
                  <c:v>137</c:v>
                </c:pt>
                <c:pt idx="21499">
                  <c:v>137</c:v>
                </c:pt>
                <c:pt idx="21500">
                  <c:v>137</c:v>
                </c:pt>
                <c:pt idx="21501">
                  <c:v>137</c:v>
                </c:pt>
                <c:pt idx="21502">
                  <c:v>137</c:v>
                </c:pt>
                <c:pt idx="21503">
                  <c:v>136</c:v>
                </c:pt>
                <c:pt idx="21504">
                  <c:v>136</c:v>
                </c:pt>
                <c:pt idx="21505">
                  <c:v>136</c:v>
                </c:pt>
                <c:pt idx="21506">
                  <c:v>136</c:v>
                </c:pt>
                <c:pt idx="21507">
                  <c:v>136</c:v>
                </c:pt>
                <c:pt idx="21508">
                  <c:v>136</c:v>
                </c:pt>
                <c:pt idx="21509">
                  <c:v>136</c:v>
                </c:pt>
                <c:pt idx="21510">
                  <c:v>136</c:v>
                </c:pt>
                <c:pt idx="21511">
                  <c:v>136</c:v>
                </c:pt>
                <c:pt idx="21512">
                  <c:v>136</c:v>
                </c:pt>
                <c:pt idx="21513">
                  <c:v>137</c:v>
                </c:pt>
                <c:pt idx="21514">
                  <c:v>137</c:v>
                </c:pt>
                <c:pt idx="21515">
                  <c:v>137</c:v>
                </c:pt>
                <c:pt idx="21516">
                  <c:v>137</c:v>
                </c:pt>
                <c:pt idx="21517">
                  <c:v>137</c:v>
                </c:pt>
                <c:pt idx="21518">
                  <c:v>137</c:v>
                </c:pt>
                <c:pt idx="21519">
                  <c:v>137</c:v>
                </c:pt>
                <c:pt idx="21520">
                  <c:v>137</c:v>
                </c:pt>
                <c:pt idx="21521">
                  <c:v>137</c:v>
                </c:pt>
                <c:pt idx="21522">
                  <c:v>137</c:v>
                </c:pt>
                <c:pt idx="21523">
                  <c:v>137</c:v>
                </c:pt>
                <c:pt idx="21524">
                  <c:v>137</c:v>
                </c:pt>
                <c:pt idx="21525">
                  <c:v>137</c:v>
                </c:pt>
                <c:pt idx="21526">
                  <c:v>137</c:v>
                </c:pt>
                <c:pt idx="21527">
                  <c:v>137</c:v>
                </c:pt>
                <c:pt idx="21528">
                  <c:v>137</c:v>
                </c:pt>
                <c:pt idx="21529">
                  <c:v>137</c:v>
                </c:pt>
                <c:pt idx="21530">
                  <c:v>137</c:v>
                </c:pt>
                <c:pt idx="21531">
                  <c:v>137</c:v>
                </c:pt>
                <c:pt idx="21532">
                  <c:v>137</c:v>
                </c:pt>
                <c:pt idx="21533">
                  <c:v>137</c:v>
                </c:pt>
                <c:pt idx="21534">
                  <c:v>137</c:v>
                </c:pt>
                <c:pt idx="21535">
                  <c:v>137</c:v>
                </c:pt>
                <c:pt idx="21536">
                  <c:v>137</c:v>
                </c:pt>
                <c:pt idx="21537">
                  <c:v>137</c:v>
                </c:pt>
                <c:pt idx="21538">
                  <c:v>137</c:v>
                </c:pt>
                <c:pt idx="21539">
                  <c:v>137</c:v>
                </c:pt>
                <c:pt idx="21540">
                  <c:v>137</c:v>
                </c:pt>
                <c:pt idx="21541">
                  <c:v>137</c:v>
                </c:pt>
                <c:pt idx="21542">
                  <c:v>137</c:v>
                </c:pt>
                <c:pt idx="21543">
                  <c:v>136</c:v>
                </c:pt>
                <c:pt idx="21544">
                  <c:v>136</c:v>
                </c:pt>
                <c:pt idx="21545">
                  <c:v>136</c:v>
                </c:pt>
                <c:pt idx="21546">
                  <c:v>136</c:v>
                </c:pt>
                <c:pt idx="21547">
                  <c:v>136</c:v>
                </c:pt>
                <c:pt idx="21548">
                  <c:v>136</c:v>
                </c:pt>
                <c:pt idx="21549">
                  <c:v>136</c:v>
                </c:pt>
                <c:pt idx="21550">
                  <c:v>136</c:v>
                </c:pt>
                <c:pt idx="21551">
                  <c:v>136</c:v>
                </c:pt>
                <c:pt idx="21552">
                  <c:v>136</c:v>
                </c:pt>
                <c:pt idx="21553">
                  <c:v>136</c:v>
                </c:pt>
                <c:pt idx="21554">
                  <c:v>136</c:v>
                </c:pt>
                <c:pt idx="21555">
                  <c:v>136</c:v>
                </c:pt>
                <c:pt idx="21556">
                  <c:v>136</c:v>
                </c:pt>
                <c:pt idx="21557">
                  <c:v>136</c:v>
                </c:pt>
                <c:pt idx="21558">
                  <c:v>136</c:v>
                </c:pt>
                <c:pt idx="21559">
                  <c:v>136</c:v>
                </c:pt>
                <c:pt idx="21560">
                  <c:v>136</c:v>
                </c:pt>
                <c:pt idx="21561">
                  <c:v>136</c:v>
                </c:pt>
                <c:pt idx="21562">
                  <c:v>136</c:v>
                </c:pt>
                <c:pt idx="21563">
                  <c:v>136</c:v>
                </c:pt>
                <c:pt idx="21564">
                  <c:v>136</c:v>
                </c:pt>
                <c:pt idx="21565">
                  <c:v>136</c:v>
                </c:pt>
                <c:pt idx="21566">
                  <c:v>136</c:v>
                </c:pt>
                <c:pt idx="21567">
                  <c:v>136</c:v>
                </c:pt>
                <c:pt idx="21568">
                  <c:v>136</c:v>
                </c:pt>
                <c:pt idx="21569">
                  <c:v>136</c:v>
                </c:pt>
                <c:pt idx="21570">
                  <c:v>136</c:v>
                </c:pt>
                <c:pt idx="21571">
                  <c:v>136</c:v>
                </c:pt>
                <c:pt idx="21572">
                  <c:v>136</c:v>
                </c:pt>
                <c:pt idx="21573">
                  <c:v>136</c:v>
                </c:pt>
                <c:pt idx="21574">
                  <c:v>136</c:v>
                </c:pt>
                <c:pt idx="21575">
                  <c:v>136</c:v>
                </c:pt>
                <c:pt idx="21576">
                  <c:v>136</c:v>
                </c:pt>
                <c:pt idx="21577">
                  <c:v>136</c:v>
                </c:pt>
                <c:pt idx="21578">
                  <c:v>136</c:v>
                </c:pt>
                <c:pt idx="21579">
                  <c:v>136</c:v>
                </c:pt>
                <c:pt idx="21580">
                  <c:v>136</c:v>
                </c:pt>
                <c:pt idx="21581">
                  <c:v>136</c:v>
                </c:pt>
                <c:pt idx="21582">
                  <c:v>136</c:v>
                </c:pt>
                <c:pt idx="21583">
                  <c:v>136</c:v>
                </c:pt>
                <c:pt idx="21584">
                  <c:v>136</c:v>
                </c:pt>
                <c:pt idx="21585">
                  <c:v>136</c:v>
                </c:pt>
                <c:pt idx="21586">
                  <c:v>136</c:v>
                </c:pt>
                <c:pt idx="21587">
                  <c:v>136</c:v>
                </c:pt>
                <c:pt idx="21588">
                  <c:v>136</c:v>
                </c:pt>
                <c:pt idx="21589">
                  <c:v>136</c:v>
                </c:pt>
                <c:pt idx="21590">
                  <c:v>136</c:v>
                </c:pt>
                <c:pt idx="21591">
                  <c:v>136</c:v>
                </c:pt>
                <c:pt idx="21592">
                  <c:v>136</c:v>
                </c:pt>
                <c:pt idx="21593">
                  <c:v>138</c:v>
                </c:pt>
                <c:pt idx="21594">
                  <c:v>138</c:v>
                </c:pt>
                <c:pt idx="21595">
                  <c:v>138</c:v>
                </c:pt>
                <c:pt idx="21596">
                  <c:v>138</c:v>
                </c:pt>
                <c:pt idx="21597">
                  <c:v>138</c:v>
                </c:pt>
                <c:pt idx="21598">
                  <c:v>138</c:v>
                </c:pt>
                <c:pt idx="21599">
                  <c:v>138</c:v>
                </c:pt>
                <c:pt idx="21600">
                  <c:v>138</c:v>
                </c:pt>
                <c:pt idx="21601">
                  <c:v>138</c:v>
                </c:pt>
                <c:pt idx="21602">
                  <c:v>138</c:v>
                </c:pt>
                <c:pt idx="21603">
                  <c:v>141</c:v>
                </c:pt>
                <c:pt idx="21604">
                  <c:v>141</c:v>
                </c:pt>
                <c:pt idx="21605">
                  <c:v>141</c:v>
                </c:pt>
                <c:pt idx="21606">
                  <c:v>141</c:v>
                </c:pt>
                <c:pt idx="21607">
                  <c:v>141</c:v>
                </c:pt>
                <c:pt idx="21608">
                  <c:v>141</c:v>
                </c:pt>
                <c:pt idx="21609">
                  <c:v>141</c:v>
                </c:pt>
                <c:pt idx="21610">
                  <c:v>141</c:v>
                </c:pt>
                <c:pt idx="21611">
                  <c:v>141</c:v>
                </c:pt>
                <c:pt idx="21612">
                  <c:v>141</c:v>
                </c:pt>
                <c:pt idx="21613">
                  <c:v>144</c:v>
                </c:pt>
                <c:pt idx="21614">
                  <c:v>144</c:v>
                </c:pt>
                <c:pt idx="21615">
                  <c:v>144</c:v>
                </c:pt>
                <c:pt idx="21616">
                  <c:v>144</c:v>
                </c:pt>
                <c:pt idx="21617">
                  <c:v>144</c:v>
                </c:pt>
                <c:pt idx="21618">
                  <c:v>144</c:v>
                </c:pt>
                <c:pt idx="21619">
                  <c:v>144</c:v>
                </c:pt>
                <c:pt idx="21620">
                  <c:v>144</c:v>
                </c:pt>
                <c:pt idx="21621">
                  <c:v>144</c:v>
                </c:pt>
                <c:pt idx="21622">
                  <c:v>144</c:v>
                </c:pt>
                <c:pt idx="21623">
                  <c:v>146</c:v>
                </c:pt>
                <c:pt idx="21624">
                  <c:v>146</c:v>
                </c:pt>
                <c:pt idx="21625">
                  <c:v>146</c:v>
                </c:pt>
                <c:pt idx="21626">
                  <c:v>146</c:v>
                </c:pt>
                <c:pt idx="21627">
                  <c:v>146</c:v>
                </c:pt>
                <c:pt idx="21628">
                  <c:v>146</c:v>
                </c:pt>
                <c:pt idx="21629">
                  <c:v>146</c:v>
                </c:pt>
                <c:pt idx="21630">
                  <c:v>146</c:v>
                </c:pt>
                <c:pt idx="21631">
                  <c:v>146</c:v>
                </c:pt>
                <c:pt idx="21632">
                  <c:v>146</c:v>
                </c:pt>
                <c:pt idx="21633">
                  <c:v>148</c:v>
                </c:pt>
                <c:pt idx="21634">
                  <c:v>148</c:v>
                </c:pt>
                <c:pt idx="21635">
                  <c:v>148</c:v>
                </c:pt>
                <c:pt idx="21636">
                  <c:v>148</c:v>
                </c:pt>
                <c:pt idx="21637">
                  <c:v>148</c:v>
                </c:pt>
                <c:pt idx="21638">
                  <c:v>148</c:v>
                </c:pt>
                <c:pt idx="21639">
                  <c:v>148</c:v>
                </c:pt>
                <c:pt idx="21640">
                  <c:v>148</c:v>
                </c:pt>
                <c:pt idx="21641">
                  <c:v>148</c:v>
                </c:pt>
                <c:pt idx="21642">
                  <c:v>148</c:v>
                </c:pt>
                <c:pt idx="21643">
                  <c:v>151</c:v>
                </c:pt>
                <c:pt idx="21644">
                  <c:v>151</c:v>
                </c:pt>
                <c:pt idx="21645">
                  <c:v>151</c:v>
                </c:pt>
                <c:pt idx="21646">
                  <c:v>151</c:v>
                </c:pt>
                <c:pt idx="21647">
                  <c:v>151</c:v>
                </c:pt>
                <c:pt idx="21648">
                  <c:v>151</c:v>
                </c:pt>
                <c:pt idx="21649">
                  <c:v>151</c:v>
                </c:pt>
                <c:pt idx="21650">
                  <c:v>151</c:v>
                </c:pt>
                <c:pt idx="21651">
                  <c:v>151</c:v>
                </c:pt>
                <c:pt idx="21652">
                  <c:v>151</c:v>
                </c:pt>
                <c:pt idx="21653">
                  <c:v>153</c:v>
                </c:pt>
                <c:pt idx="21654">
                  <c:v>153</c:v>
                </c:pt>
                <c:pt idx="21655">
                  <c:v>153</c:v>
                </c:pt>
                <c:pt idx="21656">
                  <c:v>153</c:v>
                </c:pt>
                <c:pt idx="21657">
                  <c:v>153</c:v>
                </c:pt>
                <c:pt idx="21658">
                  <c:v>153</c:v>
                </c:pt>
                <c:pt idx="21659">
                  <c:v>153</c:v>
                </c:pt>
                <c:pt idx="21660">
                  <c:v>153</c:v>
                </c:pt>
                <c:pt idx="21661">
                  <c:v>153</c:v>
                </c:pt>
                <c:pt idx="21662">
                  <c:v>153</c:v>
                </c:pt>
                <c:pt idx="21663">
                  <c:v>155</c:v>
                </c:pt>
                <c:pt idx="21664">
                  <c:v>155</c:v>
                </c:pt>
                <c:pt idx="21665">
                  <c:v>155</c:v>
                </c:pt>
                <c:pt idx="21666">
                  <c:v>155</c:v>
                </c:pt>
                <c:pt idx="21667">
                  <c:v>155</c:v>
                </c:pt>
                <c:pt idx="21668">
                  <c:v>155</c:v>
                </c:pt>
                <c:pt idx="21669">
                  <c:v>155</c:v>
                </c:pt>
                <c:pt idx="21670">
                  <c:v>155</c:v>
                </c:pt>
                <c:pt idx="21671">
                  <c:v>155</c:v>
                </c:pt>
                <c:pt idx="21672">
                  <c:v>155</c:v>
                </c:pt>
                <c:pt idx="21673">
                  <c:v>157</c:v>
                </c:pt>
                <c:pt idx="21674">
                  <c:v>157</c:v>
                </c:pt>
                <c:pt idx="21675">
                  <c:v>157</c:v>
                </c:pt>
                <c:pt idx="21676">
                  <c:v>157</c:v>
                </c:pt>
                <c:pt idx="21677">
                  <c:v>157</c:v>
                </c:pt>
                <c:pt idx="21678">
                  <c:v>157</c:v>
                </c:pt>
                <c:pt idx="21679">
                  <c:v>157</c:v>
                </c:pt>
                <c:pt idx="21680">
                  <c:v>157</c:v>
                </c:pt>
                <c:pt idx="21681">
                  <c:v>157</c:v>
                </c:pt>
                <c:pt idx="21682">
                  <c:v>157</c:v>
                </c:pt>
                <c:pt idx="21683">
                  <c:v>159</c:v>
                </c:pt>
                <c:pt idx="21684">
                  <c:v>159</c:v>
                </c:pt>
                <c:pt idx="21685">
                  <c:v>159</c:v>
                </c:pt>
                <c:pt idx="21686">
                  <c:v>159</c:v>
                </c:pt>
                <c:pt idx="21687">
                  <c:v>159</c:v>
                </c:pt>
                <c:pt idx="21688">
                  <c:v>159</c:v>
                </c:pt>
                <c:pt idx="21689">
                  <c:v>159</c:v>
                </c:pt>
                <c:pt idx="21690">
                  <c:v>159</c:v>
                </c:pt>
                <c:pt idx="21691">
                  <c:v>159</c:v>
                </c:pt>
                <c:pt idx="21692">
                  <c:v>159</c:v>
                </c:pt>
                <c:pt idx="21693">
                  <c:v>161</c:v>
                </c:pt>
                <c:pt idx="21694">
                  <c:v>161</c:v>
                </c:pt>
                <c:pt idx="21695">
                  <c:v>161</c:v>
                </c:pt>
                <c:pt idx="21696">
                  <c:v>161</c:v>
                </c:pt>
                <c:pt idx="21697">
                  <c:v>161</c:v>
                </c:pt>
                <c:pt idx="21698">
                  <c:v>161</c:v>
                </c:pt>
                <c:pt idx="21699">
                  <c:v>161</c:v>
                </c:pt>
                <c:pt idx="21700">
                  <c:v>161</c:v>
                </c:pt>
                <c:pt idx="21701">
                  <c:v>161</c:v>
                </c:pt>
                <c:pt idx="21702">
                  <c:v>161</c:v>
                </c:pt>
                <c:pt idx="21703">
                  <c:v>162</c:v>
                </c:pt>
                <c:pt idx="21704">
                  <c:v>162</c:v>
                </c:pt>
                <c:pt idx="21705">
                  <c:v>162</c:v>
                </c:pt>
                <c:pt idx="21706">
                  <c:v>162</c:v>
                </c:pt>
                <c:pt idx="21707">
                  <c:v>162</c:v>
                </c:pt>
                <c:pt idx="21708">
                  <c:v>162</c:v>
                </c:pt>
                <c:pt idx="21709">
                  <c:v>162</c:v>
                </c:pt>
                <c:pt idx="21710">
                  <c:v>162</c:v>
                </c:pt>
                <c:pt idx="21711">
                  <c:v>162</c:v>
                </c:pt>
                <c:pt idx="21712">
                  <c:v>162</c:v>
                </c:pt>
                <c:pt idx="21713">
                  <c:v>160</c:v>
                </c:pt>
                <c:pt idx="21714">
                  <c:v>160</c:v>
                </c:pt>
                <c:pt idx="21715">
                  <c:v>160</c:v>
                </c:pt>
                <c:pt idx="21716">
                  <c:v>160</c:v>
                </c:pt>
                <c:pt idx="21717">
                  <c:v>160</c:v>
                </c:pt>
                <c:pt idx="21718">
                  <c:v>160</c:v>
                </c:pt>
                <c:pt idx="21719">
                  <c:v>160</c:v>
                </c:pt>
                <c:pt idx="21720">
                  <c:v>160</c:v>
                </c:pt>
                <c:pt idx="21721">
                  <c:v>160</c:v>
                </c:pt>
                <c:pt idx="21722">
                  <c:v>160</c:v>
                </c:pt>
                <c:pt idx="21723">
                  <c:v>157</c:v>
                </c:pt>
                <c:pt idx="21724">
                  <c:v>157</c:v>
                </c:pt>
                <c:pt idx="21725">
                  <c:v>157</c:v>
                </c:pt>
                <c:pt idx="21726">
                  <c:v>157</c:v>
                </c:pt>
                <c:pt idx="21727">
                  <c:v>157</c:v>
                </c:pt>
                <c:pt idx="21728">
                  <c:v>157</c:v>
                </c:pt>
                <c:pt idx="21729">
                  <c:v>157</c:v>
                </c:pt>
                <c:pt idx="21730">
                  <c:v>157</c:v>
                </c:pt>
                <c:pt idx="21731">
                  <c:v>157</c:v>
                </c:pt>
                <c:pt idx="21732">
                  <c:v>157</c:v>
                </c:pt>
                <c:pt idx="21733">
                  <c:v>155</c:v>
                </c:pt>
                <c:pt idx="21734">
                  <c:v>155</c:v>
                </c:pt>
                <c:pt idx="21735">
                  <c:v>155</c:v>
                </c:pt>
                <c:pt idx="21736">
                  <c:v>155</c:v>
                </c:pt>
                <c:pt idx="21737">
                  <c:v>155</c:v>
                </c:pt>
                <c:pt idx="21738">
                  <c:v>155</c:v>
                </c:pt>
                <c:pt idx="21739">
                  <c:v>155</c:v>
                </c:pt>
                <c:pt idx="21740">
                  <c:v>155</c:v>
                </c:pt>
                <c:pt idx="21741">
                  <c:v>155</c:v>
                </c:pt>
                <c:pt idx="21742">
                  <c:v>155</c:v>
                </c:pt>
                <c:pt idx="21743">
                  <c:v>152</c:v>
                </c:pt>
                <c:pt idx="21744">
                  <c:v>152</c:v>
                </c:pt>
                <c:pt idx="21745">
                  <c:v>152</c:v>
                </c:pt>
                <c:pt idx="21746">
                  <c:v>152</c:v>
                </c:pt>
                <c:pt idx="21747">
                  <c:v>152</c:v>
                </c:pt>
                <c:pt idx="21748">
                  <c:v>152</c:v>
                </c:pt>
                <c:pt idx="21749">
                  <c:v>152</c:v>
                </c:pt>
                <c:pt idx="21750">
                  <c:v>152</c:v>
                </c:pt>
                <c:pt idx="21751">
                  <c:v>152</c:v>
                </c:pt>
                <c:pt idx="21752">
                  <c:v>152</c:v>
                </c:pt>
                <c:pt idx="21753">
                  <c:v>150</c:v>
                </c:pt>
                <c:pt idx="21754">
                  <c:v>150</c:v>
                </c:pt>
                <c:pt idx="21755">
                  <c:v>150</c:v>
                </c:pt>
                <c:pt idx="21756">
                  <c:v>150</c:v>
                </c:pt>
                <c:pt idx="21757">
                  <c:v>150</c:v>
                </c:pt>
                <c:pt idx="21758">
                  <c:v>150</c:v>
                </c:pt>
                <c:pt idx="21759">
                  <c:v>150</c:v>
                </c:pt>
                <c:pt idx="21760">
                  <c:v>150</c:v>
                </c:pt>
                <c:pt idx="21761">
                  <c:v>150</c:v>
                </c:pt>
                <c:pt idx="21762">
                  <c:v>150</c:v>
                </c:pt>
                <c:pt idx="21763">
                  <c:v>148</c:v>
                </c:pt>
                <c:pt idx="21764">
                  <c:v>148</c:v>
                </c:pt>
                <c:pt idx="21765">
                  <c:v>148</c:v>
                </c:pt>
                <c:pt idx="21766">
                  <c:v>148</c:v>
                </c:pt>
                <c:pt idx="21767">
                  <c:v>148</c:v>
                </c:pt>
                <c:pt idx="21768">
                  <c:v>148</c:v>
                </c:pt>
                <c:pt idx="21769">
                  <c:v>148</c:v>
                </c:pt>
                <c:pt idx="21770">
                  <c:v>148</c:v>
                </c:pt>
                <c:pt idx="21771">
                  <c:v>148</c:v>
                </c:pt>
                <c:pt idx="21772">
                  <c:v>148</c:v>
                </c:pt>
                <c:pt idx="21773">
                  <c:v>145</c:v>
                </c:pt>
                <c:pt idx="21774">
                  <c:v>145</c:v>
                </c:pt>
                <c:pt idx="21775">
                  <c:v>145</c:v>
                </c:pt>
                <c:pt idx="21776">
                  <c:v>145</c:v>
                </c:pt>
                <c:pt idx="21777">
                  <c:v>145</c:v>
                </c:pt>
                <c:pt idx="21778">
                  <c:v>145</c:v>
                </c:pt>
                <c:pt idx="21779">
                  <c:v>145</c:v>
                </c:pt>
                <c:pt idx="21780">
                  <c:v>145</c:v>
                </c:pt>
                <c:pt idx="21781">
                  <c:v>145</c:v>
                </c:pt>
                <c:pt idx="21782">
                  <c:v>145</c:v>
                </c:pt>
                <c:pt idx="21783">
                  <c:v>143</c:v>
                </c:pt>
                <c:pt idx="21784">
                  <c:v>143</c:v>
                </c:pt>
                <c:pt idx="21785">
                  <c:v>143</c:v>
                </c:pt>
                <c:pt idx="21786">
                  <c:v>143</c:v>
                </c:pt>
                <c:pt idx="21787">
                  <c:v>143</c:v>
                </c:pt>
                <c:pt idx="21788">
                  <c:v>143</c:v>
                </c:pt>
                <c:pt idx="21789">
                  <c:v>143</c:v>
                </c:pt>
                <c:pt idx="21790">
                  <c:v>143</c:v>
                </c:pt>
                <c:pt idx="21791">
                  <c:v>143</c:v>
                </c:pt>
                <c:pt idx="21792">
                  <c:v>143</c:v>
                </c:pt>
                <c:pt idx="21793">
                  <c:v>141</c:v>
                </c:pt>
                <c:pt idx="21794">
                  <c:v>141</c:v>
                </c:pt>
                <c:pt idx="21795">
                  <c:v>141</c:v>
                </c:pt>
                <c:pt idx="21796">
                  <c:v>141</c:v>
                </c:pt>
                <c:pt idx="21797">
                  <c:v>141</c:v>
                </c:pt>
                <c:pt idx="21798">
                  <c:v>141</c:v>
                </c:pt>
                <c:pt idx="21799">
                  <c:v>141</c:v>
                </c:pt>
                <c:pt idx="21800">
                  <c:v>141</c:v>
                </c:pt>
                <c:pt idx="21801">
                  <c:v>141</c:v>
                </c:pt>
                <c:pt idx="21802">
                  <c:v>141</c:v>
                </c:pt>
                <c:pt idx="21803">
                  <c:v>139</c:v>
                </c:pt>
                <c:pt idx="21804">
                  <c:v>139</c:v>
                </c:pt>
                <c:pt idx="21805">
                  <c:v>139</c:v>
                </c:pt>
                <c:pt idx="21806">
                  <c:v>139</c:v>
                </c:pt>
                <c:pt idx="21807">
                  <c:v>139</c:v>
                </c:pt>
                <c:pt idx="21808">
                  <c:v>139</c:v>
                </c:pt>
                <c:pt idx="21809">
                  <c:v>139</c:v>
                </c:pt>
                <c:pt idx="21810">
                  <c:v>139</c:v>
                </c:pt>
                <c:pt idx="21811">
                  <c:v>139</c:v>
                </c:pt>
                <c:pt idx="21812">
                  <c:v>139</c:v>
                </c:pt>
                <c:pt idx="21813">
                  <c:v>138</c:v>
                </c:pt>
                <c:pt idx="21814">
                  <c:v>138</c:v>
                </c:pt>
                <c:pt idx="21815">
                  <c:v>138</c:v>
                </c:pt>
                <c:pt idx="21816">
                  <c:v>138</c:v>
                </c:pt>
                <c:pt idx="21817">
                  <c:v>138</c:v>
                </c:pt>
                <c:pt idx="21818">
                  <c:v>138</c:v>
                </c:pt>
                <c:pt idx="21819">
                  <c:v>138</c:v>
                </c:pt>
                <c:pt idx="21820">
                  <c:v>138</c:v>
                </c:pt>
                <c:pt idx="21821">
                  <c:v>138</c:v>
                </c:pt>
                <c:pt idx="21822">
                  <c:v>138</c:v>
                </c:pt>
                <c:pt idx="21823">
                  <c:v>137</c:v>
                </c:pt>
                <c:pt idx="21824">
                  <c:v>137</c:v>
                </c:pt>
                <c:pt idx="21825">
                  <c:v>137</c:v>
                </c:pt>
                <c:pt idx="21826">
                  <c:v>137</c:v>
                </c:pt>
                <c:pt idx="21827">
                  <c:v>137</c:v>
                </c:pt>
                <c:pt idx="21828">
                  <c:v>137</c:v>
                </c:pt>
                <c:pt idx="21829">
                  <c:v>137</c:v>
                </c:pt>
                <c:pt idx="21830">
                  <c:v>137</c:v>
                </c:pt>
                <c:pt idx="21831">
                  <c:v>137</c:v>
                </c:pt>
                <c:pt idx="21832">
                  <c:v>137</c:v>
                </c:pt>
                <c:pt idx="21833">
                  <c:v>136</c:v>
                </c:pt>
                <c:pt idx="21834">
                  <c:v>136</c:v>
                </c:pt>
                <c:pt idx="21835">
                  <c:v>136</c:v>
                </c:pt>
                <c:pt idx="21836">
                  <c:v>136</c:v>
                </c:pt>
                <c:pt idx="21837">
                  <c:v>136</c:v>
                </c:pt>
                <c:pt idx="21838">
                  <c:v>136</c:v>
                </c:pt>
                <c:pt idx="21839">
                  <c:v>136</c:v>
                </c:pt>
                <c:pt idx="21840">
                  <c:v>136</c:v>
                </c:pt>
                <c:pt idx="21841">
                  <c:v>136</c:v>
                </c:pt>
                <c:pt idx="21842">
                  <c:v>136</c:v>
                </c:pt>
                <c:pt idx="21843">
                  <c:v>135</c:v>
                </c:pt>
                <c:pt idx="21844">
                  <c:v>135</c:v>
                </c:pt>
                <c:pt idx="21845">
                  <c:v>135</c:v>
                </c:pt>
                <c:pt idx="21846">
                  <c:v>135</c:v>
                </c:pt>
                <c:pt idx="21847">
                  <c:v>135</c:v>
                </c:pt>
                <c:pt idx="21848">
                  <c:v>135</c:v>
                </c:pt>
                <c:pt idx="21849">
                  <c:v>135</c:v>
                </c:pt>
                <c:pt idx="21850">
                  <c:v>135</c:v>
                </c:pt>
                <c:pt idx="21851">
                  <c:v>135</c:v>
                </c:pt>
                <c:pt idx="21852">
                  <c:v>135</c:v>
                </c:pt>
                <c:pt idx="21853">
                  <c:v>134</c:v>
                </c:pt>
                <c:pt idx="21854">
                  <c:v>134</c:v>
                </c:pt>
                <c:pt idx="21855">
                  <c:v>134</c:v>
                </c:pt>
                <c:pt idx="21856">
                  <c:v>134</c:v>
                </c:pt>
                <c:pt idx="21857">
                  <c:v>134</c:v>
                </c:pt>
                <c:pt idx="21858">
                  <c:v>134</c:v>
                </c:pt>
                <c:pt idx="21859">
                  <c:v>134</c:v>
                </c:pt>
                <c:pt idx="21860">
                  <c:v>134</c:v>
                </c:pt>
                <c:pt idx="21861">
                  <c:v>134</c:v>
                </c:pt>
                <c:pt idx="21862">
                  <c:v>134</c:v>
                </c:pt>
                <c:pt idx="21863">
                  <c:v>134</c:v>
                </c:pt>
                <c:pt idx="21864">
                  <c:v>134</c:v>
                </c:pt>
                <c:pt idx="21865">
                  <c:v>134</c:v>
                </c:pt>
                <c:pt idx="21866">
                  <c:v>134</c:v>
                </c:pt>
                <c:pt idx="21867">
                  <c:v>134</c:v>
                </c:pt>
                <c:pt idx="21868">
                  <c:v>134</c:v>
                </c:pt>
                <c:pt idx="21869">
                  <c:v>134</c:v>
                </c:pt>
                <c:pt idx="21870">
                  <c:v>134</c:v>
                </c:pt>
                <c:pt idx="21871">
                  <c:v>134</c:v>
                </c:pt>
                <c:pt idx="21872">
                  <c:v>134</c:v>
                </c:pt>
                <c:pt idx="21873">
                  <c:v>133</c:v>
                </c:pt>
                <c:pt idx="21874">
                  <c:v>133</c:v>
                </c:pt>
                <c:pt idx="21875">
                  <c:v>133</c:v>
                </c:pt>
                <c:pt idx="21876">
                  <c:v>133</c:v>
                </c:pt>
                <c:pt idx="21877">
                  <c:v>133</c:v>
                </c:pt>
                <c:pt idx="21878">
                  <c:v>133</c:v>
                </c:pt>
                <c:pt idx="21879">
                  <c:v>133</c:v>
                </c:pt>
                <c:pt idx="21880">
                  <c:v>133</c:v>
                </c:pt>
                <c:pt idx="21881">
                  <c:v>133</c:v>
                </c:pt>
                <c:pt idx="21882">
                  <c:v>133</c:v>
                </c:pt>
                <c:pt idx="21883">
                  <c:v>132</c:v>
                </c:pt>
                <c:pt idx="21884">
                  <c:v>132</c:v>
                </c:pt>
                <c:pt idx="21885">
                  <c:v>132</c:v>
                </c:pt>
                <c:pt idx="21886">
                  <c:v>132</c:v>
                </c:pt>
                <c:pt idx="21887">
                  <c:v>132</c:v>
                </c:pt>
                <c:pt idx="21888">
                  <c:v>132</c:v>
                </c:pt>
                <c:pt idx="21889">
                  <c:v>132</c:v>
                </c:pt>
                <c:pt idx="21890">
                  <c:v>132</c:v>
                </c:pt>
                <c:pt idx="21891">
                  <c:v>132</c:v>
                </c:pt>
                <c:pt idx="21892">
                  <c:v>132</c:v>
                </c:pt>
                <c:pt idx="21893">
                  <c:v>131</c:v>
                </c:pt>
                <c:pt idx="21894">
                  <c:v>131</c:v>
                </c:pt>
                <c:pt idx="21895">
                  <c:v>131</c:v>
                </c:pt>
                <c:pt idx="21896">
                  <c:v>131</c:v>
                </c:pt>
                <c:pt idx="21897">
                  <c:v>131</c:v>
                </c:pt>
                <c:pt idx="21898">
                  <c:v>131</c:v>
                </c:pt>
                <c:pt idx="21899">
                  <c:v>131</c:v>
                </c:pt>
                <c:pt idx="21900">
                  <c:v>131</c:v>
                </c:pt>
                <c:pt idx="21901">
                  <c:v>131</c:v>
                </c:pt>
                <c:pt idx="21902">
                  <c:v>131</c:v>
                </c:pt>
                <c:pt idx="21903">
                  <c:v>130</c:v>
                </c:pt>
                <c:pt idx="21904">
                  <c:v>130</c:v>
                </c:pt>
                <c:pt idx="21905">
                  <c:v>130</c:v>
                </c:pt>
                <c:pt idx="21906">
                  <c:v>130</c:v>
                </c:pt>
                <c:pt idx="21907">
                  <c:v>130</c:v>
                </c:pt>
                <c:pt idx="21908">
                  <c:v>130</c:v>
                </c:pt>
                <c:pt idx="21909">
                  <c:v>130</c:v>
                </c:pt>
                <c:pt idx="21910">
                  <c:v>130</c:v>
                </c:pt>
                <c:pt idx="21911">
                  <c:v>130</c:v>
                </c:pt>
                <c:pt idx="21912">
                  <c:v>130</c:v>
                </c:pt>
                <c:pt idx="21913">
                  <c:v>130</c:v>
                </c:pt>
                <c:pt idx="21914">
                  <c:v>130</c:v>
                </c:pt>
                <c:pt idx="21915">
                  <c:v>130</c:v>
                </c:pt>
                <c:pt idx="21916">
                  <c:v>130</c:v>
                </c:pt>
                <c:pt idx="21917">
                  <c:v>130</c:v>
                </c:pt>
                <c:pt idx="21918">
                  <c:v>130</c:v>
                </c:pt>
                <c:pt idx="21919">
                  <c:v>130</c:v>
                </c:pt>
                <c:pt idx="21920">
                  <c:v>130</c:v>
                </c:pt>
                <c:pt idx="21921">
                  <c:v>130</c:v>
                </c:pt>
                <c:pt idx="21922">
                  <c:v>130</c:v>
                </c:pt>
                <c:pt idx="21923">
                  <c:v>130</c:v>
                </c:pt>
                <c:pt idx="21924">
                  <c:v>130</c:v>
                </c:pt>
                <c:pt idx="21925">
                  <c:v>130</c:v>
                </c:pt>
                <c:pt idx="21926">
                  <c:v>130</c:v>
                </c:pt>
                <c:pt idx="21927">
                  <c:v>130</c:v>
                </c:pt>
                <c:pt idx="21928">
                  <c:v>130</c:v>
                </c:pt>
                <c:pt idx="21929">
                  <c:v>130</c:v>
                </c:pt>
                <c:pt idx="21930">
                  <c:v>130</c:v>
                </c:pt>
                <c:pt idx="21931">
                  <c:v>130</c:v>
                </c:pt>
                <c:pt idx="21932">
                  <c:v>130</c:v>
                </c:pt>
                <c:pt idx="21933">
                  <c:v>130</c:v>
                </c:pt>
                <c:pt idx="21934">
                  <c:v>130</c:v>
                </c:pt>
                <c:pt idx="21935">
                  <c:v>130</c:v>
                </c:pt>
                <c:pt idx="21936">
                  <c:v>130</c:v>
                </c:pt>
                <c:pt idx="21937">
                  <c:v>130</c:v>
                </c:pt>
                <c:pt idx="21938">
                  <c:v>130</c:v>
                </c:pt>
                <c:pt idx="21939">
                  <c:v>130</c:v>
                </c:pt>
                <c:pt idx="21940">
                  <c:v>130</c:v>
                </c:pt>
                <c:pt idx="21941">
                  <c:v>130</c:v>
                </c:pt>
                <c:pt idx="21942">
                  <c:v>130</c:v>
                </c:pt>
                <c:pt idx="21943">
                  <c:v>130</c:v>
                </c:pt>
                <c:pt idx="21944">
                  <c:v>130</c:v>
                </c:pt>
                <c:pt idx="21945">
                  <c:v>130</c:v>
                </c:pt>
                <c:pt idx="21946">
                  <c:v>130</c:v>
                </c:pt>
                <c:pt idx="21947">
                  <c:v>130</c:v>
                </c:pt>
                <c:pt idx="21948">
                  <c:v>130</c:v>
                </c:pt>
                <c:pt idx="21949">
                  <c:v>130</c:v>
                </c:pt>
                <c:pt idx="21950">
                  <c:v>130</c:v>
                </c:pt>
                <c:pt idx="21951">
                  <c:v>130</c:v>
                </c:pt>
                <c:pt idx="21952">
                  <c:v>130</c:v>
                </c:pt>
                <c:pt idx="21953">
                  <c:v>130</c:v>
                </c:pt>
                <c:pt idx="21954">
                  <c:v>130</c:v>
                </c:pt>
                <c:pt idx="21955">
                  <c:v>130</c:v>
                </c:pt>
                <c:pt idx="21956">
                  <c:v>130</c:v>
                </c:pt>
                <c:pt idx="21957">
                  <c:v>130</c:v>
                </c:pt>
                <c:pt idx="21958">
                  <c:v>130</c:v>
                </c:pt>
                <c:pt idx="21959">
                  <c:v>130</c:v>
                </c:pt>
                <c:pt idx="21960">
                  <c:v>130</c:v>
                </c:pt>
                <c:pt idx="21961">
                  <c:v>130</c:v>
                </c:pt>
                <c:pt idx="21962">
                  <c:v>130</c:v>
                </c:pt>
                <c:pt idx="21963">
                  <c:v>130</c:v>
                </c:pt>
                <c:pt idx="21964">
                  <c:v>130</c:v>
                </c:pt>
                <c:pt idx="21965">
                  <c:v>130</c:v>
                </c:pt>
                <c:pt idx="21966">
                  <c:v>130</c:v>
                </c:pt>
                <c:pt idx="21967">
                  <c:v>130</c:v>
                </c:pt>
                <c:pt idx="21968">
                  <c:v>130</c:v>
                </c:pt>
                <c:pt idx="21969">
                  <c:v>130</c:v>
                </c:pt>
                <c:pt idx="21970">
                  <c:v>130</c:v>
                </c:pt>
                <c:pt idx="21971">
                  <c:v>130</c:v>
                </c:pt>
                <c:pt idx="21972">
                  <c:v>130</c:v>
                </c:pt>
                <c:pt idx="21973">
                  <c:v>129</c:v>
                </c:pt>
                <c:pt idx="21974">
                  <c:v>129</c:v>
                </c:pt>
                <c:pt idx="21975">
                  <c:v>129</c:v>
                </c:pt>
                <c:pt idx="21976">
                  <c:v>129</c:v>
                </c:pt>
                <c:pt idx="21977">
                  <c:v>129</c:v>
                </c:pt>
                <c:pt idx="21978">
                  <c:v>129</c:v>
                </c:pt>
                <c:pt idx="21979">
                  <c:v>129</c:v>
                </c:pt>
                <c:pt idx="21980">
                  <c:v>129</c:v>
                </c:pt>
                <c:pt idx="21981">
                  <c:v>129</c:v>
                </c:pt>
                <c:pt idx="21982">
                  <c:v>129</c:v>
                </c:pt>
                <c:pt idx="21983">
                  <c:v>127</c:v>
                </c:pt>
                <c:pt idx="21984">
                  <c:v>127</c:v>
                </c:pt>
                <c:pt idx="21985">
                  <c:v>127</c:v>
                </c:pt>
                <c:pt idx="21986">
                  <c:v>127</c:v>
                </c:pt>
                <c:pt idx="21987">
                  <c:v>127</c:v>
                </c:pt>
                <c:pt idx="21988">
                  <c:v>127</c:v>
                </c:pt>
                <c:pt idx="21989">
                  <c:v>127</c:v>
                </c:pt>
                <c:pt idx="21990">
                  <c:v>127</c:v>
                </c:pt>
                <c:pt idx="21991">
                  <c:v>127</c:v>
                </c:pt>
                <c:pt idx="21992">
                  <c:v>127</c:v>
                </c:pt>
                <c:pt idx="21993">
                  <c:v>126</c:v>
                </c:pt>
                <c:pt idx="21994">
                  <c:v>126</c:v>
                </c:pt>
                <c:pt idx="21995">
                  <c:v>126</c:v>
                </c:pt>
                <c:pt idx="21996">
                  <c:v>126</c:v>
                </c:pt>
                <c:pt idx="21997">
                  <c:v>126</c:v>
                </c:pt>
                <c:pt idx="21998">
                  <c:v>126</c:v>
                </c:pt>
                <c:pt idx="21999">
                  <c:v>126</c:v>
                </c:pt>
                <c:pt idx="22000">
                  <c:v>126</c:v>
                </c:pt>
                <c:pt idx="22001">
                  <c:v>126</c:v>
                </c:pt>
                <c:pt idx="22002">
                  <c:v>126</c:v>
                </c:pt>
                <c:pt idx="22003">
                  <c:v>125</c:v>
                </c:pt>
                <c:pt idx="22004">
                  <c:v>125</c:v>
                </c:pt>
                <c:pt idx="22005">
                  <c:v>125</c:v>
                </c:pt>
                <c:pt idx="22006">
                  <c:v>125</c:v>
                </c:pt>
                <c:pt idx="22007">
                  <c:v>125</c:v>
                </c:pt>
                <c:pt idx="22008">
                  <c:v>125</c:v>
                </c:pt>
                <c:pt idx="22009">
                  <c:v>125</c:v>
                </c:pt>
                <c:pt idx="22010">
                  <c:v>125</c:v>
                </c:pt>
                <c:pt idx="22011">
                  <c:v>125</c:v>
                </c:pt>
                <c:pt idx="22012">
                  <c:v>125</c:v>
                </c:pt>
                <c:pt idx="22013">
                  <c:v>123</c:v>
                </c:pt>
                <c:pt idx="22014">
                  <c:v>123</c:v>
                </c:pt>
                <c:pt idx="22015">
                  <c:v>123</c:v>
                </c:pt>
                <c:pt idx="22016">
                  <c:v>123</c:v>
                </c:pt>
                <c:pt idx="22017">
                  <c:v>123</c:v>
                </c:pt>
                <c:pt idx="22018">
                  <c:v>123</c:v>
                </c:pt>
                <c:pt idx="22019">
                  <c:v>123</c:v>
                </c:pt>
                <c:pt idx="22020">
                  <c:v>123</c:v>
                </c:pt>
                <c:pt idx="22021">
                  <c:v>123</c:v>
                </c:pt>
                <c:pt idx="22022">
                  <c:v>123</c:v>
                </c:pt>
                <c:pt idx="22023">
                  <c:v>123</c:v>
                </c:pt>
                <c:pt idx="22024">
                  <c:v>123</c:v>
                </c:pt>
                <c:pt idx="22025">
                  <c:v>123</c:v>
                </c:pt>
                <c:pt idx="22026">
                  <c:v>123</c:v>
                </c:pt>
                <c:pt idx="22027">
                  <c:v>123</c:v>
                </c:pt>
                <c:pt idx="22028">
                  <c:v>123</c:v>
                </c:pt>
                <c:pt idx="22029">
                  <c:v>123</c:v>
                </c:pt>
                <c:pt idx="22030">
                  <c:v>123</c:v>
                </c:pt>
                <c:pt idx="22031">
                  <c:v>123</c:v>
                </c:pt>
                <c:pt idx="22032">
                  <c:v>123</c:v>
                </c:pt>
                <c:pt idx="22033">
                  <c:v>122</c:v>
                </c:pt>
                <c:pt idx="22034">
                  <c:v>122</c:v>
                </c:pt>
                <c:pt idx="22035">
                  <c:v>122</c:v>
                </c:pt>
                <c:pt idx="22036">
                  <c:v>122</c:v>
                </c:pt>
                <c:pt idx="22037">
                  <c:v>122</c:v>
                </c:pt>
                <c:pt idx="22038">
                  <c:v>122</c:v>
                </c:pt>
                <c:pt idx="22039">
                  <c:v>122</c:v>
                </c:pt>
                <c:pt idx="22040">
                  <c:v>122</c:v>
                </c:pt>
                <c:pt idx="22041">
                  <c:v>122</c:v>
                </c:pt>
                <c:pt idx="22042">
                  <c:v>122</c:v>
                </c:pt>
                <c:pt idx="22043">
                  <c:v>121</c:v>
                </c:pt>
                <c:pt idx="22044">
                  <c:v>121</c:v>
                </c:pt>
                <c:pt idx="22045">
                  <c:v>121</c:v>
                </c:pt>
                <c:pt idx="22046">
                  <c:v>121</c:v>
                </c:pt>
                <c:pt idx="22047">
                  <c:v>121</c:v>
                </c:pt>
                <c:pt idx="22048">
                  <c:v>121</c:v>
                </c:pt>
                <c:pt idx="22049">
                  <c:v>121</c:v>
                </c:pt>
                <c:pt idx="22050">
                  <c:v>121</c:v>
                </c:pt>
                <c:pt idx="22051">
                  <c:v>121</c:v>
                </c:pt>
                <c:pt idx="22052">
                  <c:v>121</c:v>
                </c:pt>
                <c:pt idx="22053">
                  <c:v>121</c:v>
                </c:pt>
                <c:pt idx="22054">
                  <c:v>121</c:v>
                </c:pt>
                <c:pt idx="22055">
                  <c:v>121</c:v>
                </c:pt>
                <c:pt idx="22056">
                  <c:v>121</c:v>
                </c:pt>
                <c:pt idx="22057">
                  <c:v>121</c:v>
                </c:pt>
                <c:pt idx="22058">
                  <c:v>121</c:v>
                </c:pt>
                <c:pt idx="22059">
                  <c:v>121</c:v>
                </c:pt>
                <c:pt idx="22060">
                  <c:v>121</c:v>
                </c:pt>
                <c:pt idx="22061">
                  <c:v>121</c:v>
                </c:pt>
                <c:pt idx="22062">
                  <c:v>121</c:v>
                </c:pt>
                <c:pt idx="22063">
                  <c:v>120</c:v>
                </c:pt>
                <c:pt idx="22064">
                  <c:v>120</c:v>
                </c:pt>
                <c:pt idx="22065">
                  <c:v>120</c:v>
                </c:pt>
                <c:pt idx="22066">
                  <c:v>120</c:v>
                </c:pt>
                <c:pt idx="22067">
                  <c:v>120</c:v>
                </c:pt>
                <c:pt idx="22068">
                  <c:v>120</c:v>
                </c:pt>
                <c:pt idx="22069">
                  <c:v>120</c:v>
                </c:pt>
                <c:pt idx="22070">
                  <c:v>120</c:v>
                </c:pt>
                <c:pt idx="22071">
                  <c:v>120</c:v>
                </c:pt>
                <c:pt idx="22072">
                  <c:v>120</c:v>
                </c:pt>
                <c:pt idx="22073">
                  <c:v>121</c:v>
                </c:pt>
                <c:pt idx="22074">
                  <c:v>121</c:v>
                </c:pt>
                <c:pt idx="22075">
                  <c:v>121</c:v>
                </c:pt>
                <c:pt idx="22076">
                  <c:v>121</c:v>
                </c:pt>
                <c:pt idx="22077">
                  <c:v>121</c:v>
                </c:pt>
                <c:pt idx="22078">
                  <c:v>121</c:v>
                </c:pt>
                <c:pt idx="22079">
                  <c:v>121</c:v>
                </c:pt>
                <c:pt idx="22080">
                  <c:v>121</c:v>
                </c:pt>
                <c:pt idx="22081">
                  <c:v>121</c:v>
                </c:pt>
                <c:pt idx="22082">
                  <c:v>121</c:v>
                </c:pt>
                <c:pt idx="22083">
                  <c:v>120</c:v>
                </c:pt>
                <c:pt idx="22084">
                  <c:v>120</c:v>
                </c:pt>
                <c:pt idx="22085">
                  <c:v>120</c:v>
                </c:pt>
                <c:pt idx="22086">
                  <c:v>120</c:v>
                </c:pt>
                <c:pt idx="22087">
                  <c:v>120</c:v>
                </c:pt>
                <c:pt idx="22088">
                  <c:v>120</c:v>
                </c:pt>
                <c:pt idx="22089">
                  <c:v>120</c:v>
                </c:pt>
                <c:pt idx="22090">
                  <c:v>120</c:v>
                </c:pt>
                <c:pt idx="22091">
                  <c:v>120</c:v>
                </c:pt>
                <c:pt idx="22092">
                  <c:v>120</c:v>
                </c:pt>
                <c:pt idx="22093">
                  <c:v>121</c:v>
                </c:pt>
                <c:pt idx="22094">
                  <c:v>121</c:v>
                </c:pt>
                <c:pt idx="22095">
                  <c:v>121</c:v>
                </c:pt>
                <c:pt idx="22096">
                  <c:v>121</c:v>
                </c:pt>
                <c:pt idx="22097">
                  <c:v>121</c:v>
                </c:pt>
                <c:pt idx="22098">
                  <c:v>121</c:v>
                </c:pt>
                <c:pt idx="22099">
                  <c:v>121</c:v>
                </c:pt>
                <c:pt idx="22100">
                  <c:v>121</c:v>
                </c:pt>
                <c:pt idx="22101">
                  <c:v>121</c:v>
                </c:pt>
                <c:pt idx="22102">
                  <c:v>121</c:v>
                </c:pt>
                <c:pt idx="22103">
                  <c:v>121</c:v>
                </c:pt>
                <c:pt idx="22104">
                  <c:v>121</c:v>
                </c:pt>
                <c:pt idx="22105">
                  <c:v>121</c:v>
                </c:pt>
                <c:pt idx="22106">
                  <c:v>121</c:v>
                </c:pt>
                <c:pt idx="22107">
                  <c:v>121</c:v>
                </c:pt>
                <c:pt idx="22108">
                  <c:v>121</c:v>
                </c:pt>
                <c:pt idx="22109">
                  <c:v>121</c:v>
                </c:pt>
                <c:pt idx="22110">
                  <c:v>121</c:v>
                </c:pt>
                <c:pt idx="22111">
                  <c:v>121</c:v>
                </c:pt>
                <c:pt idx="22112">
                  <c:v>121</c:v>
                </c:pt>
                <c:pt idx="22113">
                  <c:v>121</c:v>
                </c:pt>
                <c:pt idx="22114">
                  <c:v>121</c:v>
                </c:pt>
                <c:pt idx="22115">
                  <c:v>121</c:v>
                </c:pt>
                <c:pt idx="22116">
                  <c:v>121</c:v>
                </c:pt>
                <c:pt idx="22117">
                  <c:v>121</c:v>
                </c:pt>
                <c:pt idx="22118">
                  <c:v>121</c:v>
                </c:pt>
                <c:pt idx="22119">
                  <c:v>121</c:v>
                </c:pt>
                <c:pt idx="22120">
                  <c:v>121</c:v>
                </c:pt>
                <c:pt idx="22121">
                  <c:v>121</c:v>
                </c:pt>
                <c:pt idx="22122">
                  <c:v>121</c:v>
                </c:pt>
                <c:pt idx="22123">
                  <c:v>121</c:v>
                </c:pt>
                <c:pt idx="22124">
                  <c:v>121</c:v>
                </c:pt>
                <c:pt idx="22125">
                  <c:v>121</c:v>
                </c:pt>
                <c:pt idx="22126">
                  <c:v>121</c:v>
                </c:pt>
                <c:pt idx="22127">
                  <c:v>121</c:v>
                </c:pt>
                <c:pt idx="22128">
                  <c:v>121</c:v>
                </c:pt>
                <c:pt idx="22129">
                  <c:v>121</c:v>
                </c:pt>
                <c:pt idx="22130">
                  <c:v>121</c:v>
                </c:pt>
                <c:pt idx="22131">
                  <c:v>121</c:v>
                </c:pt>
                <c:pt idx="22132">
                  <c:v>121</c:v>
                </c:pt>
                <c:pt idx="22133">
                  <c:v>121</c:v>
                </c:pt>
                <c:pt idx="22134">
                  <c:v>121</c:v>
                </c:pt>
                <c:pt idx="22135">
                  <c:v>121</c:v>
                </c:pt>
                <c:pt idx="22136">
                  <c:v>121</c:v>
                </c:pt>
                <c:pt idx="22137">
                  <c:v>121</c:v>
                </c:pt>
                <c:pt idx="22138">
                  <c:v>121</c:v>
                </c:pt>
                <c:pt idx="22139">
                  <c:v>121</c:v>
                </c:pt>
                <c:pt idx="22140">
                  <c:v>121</c:v>
                </c:pt>
                <c:pt idx="22141">
                  <c:v>121</c:v>
                </c:pt>
                <c:pt idx="22142">
                  <c:v>121</c:v>
                </c:pt>
                <c:pt idx="22143">
                  <c:v>121</c:v>
                </c:pt>
                <c:pt idx="22144">
                  <c:v>121</c:v>
                </c:pt>
                <c:pt idx="22145">
                  <c:v>121</c:v>
                </c:pt>
                <c:pt idx="22146">
                  <c:v>121</c:v>
                </c:pt>
                <c:pt idx="22147">
                  <c:v>121</c:v>
                </c:pt>
                <c:pt idx="22148">
                  <c:v>121</c:v>
                </c:pt>
                <c:pt idx="22149">
                  <c:v>121</c:v>
                </c:pt>
                <c:pt idx="22150">
                  <c:v>121</c:v>
                </c:pt>
                <c:pt idx="22151">
                  <c:v>121</c:v>
                </c:pt>
                <c:pt idx="22152">
                  <c:v>121</c:v>
                </c:pt>
                <c:pt idx="22153">
                  <c:v>121</c:v>
                </c:pt>
                <c:pt idx="22154">
                  <c:v>121</c:v>
                </c:pt>
                <c:pt idx="22155">
                  <c:v>121</c:v>
                </c:pt>
                <c:pt idx="22156">
                  <c:v>121</c:v>
                </c:pt>
                <c:pt idx="22157">
                  <c:v>121</c:v>
                </c:pt>
                <c:pt idx="22158">
                  <c:v>121</c:v>
                </c:pt>
                <c:pt idx="22159">
                  <c:v>121</c:v>
                </c:pt>
                <c:pt idx="22160">
                  <c:v>121</c:v>
                </c:pt>
                <c:pt idx="22161">
                  <c:v>121</c:v>
                </c:pt>
                <c:pt idx="22162">
                  <c:v>121</c:v>
                </c:pt>
                <c:pt idx="22163">
                  <c:v>123</c:v>
                </c:pt>
                <c:pt idx="22164">
                  <c:v>123</c:v>
                </c:pt>
                <c:pt idx="22165">
                  <c:v>123</c:v>
                </c:pt>
                <c:pt idx="22166">
                  <c:v>123</c:v>
                </c:pt>
                <c:pt idx="22167">
                  <c:v>123</c:v>
                </c:pt>
                <c:pt idx="22168">
                  <c:v>123</c:v>
                </c:pt>
                <c:pt idx="22169">
                  <c:v>123</c:v>
                </c:pt>
                <c:pt idx="22170">
                  <c:v>123</c:v>
                </c:pt>
                <c:pt idx="22171">
                  <c:v>123</c:v>
                </c:pt>
                <c:pt idx="22172">
                  <c:v>123</c:v>
                </c:pt>
                <c:pt idx="22173">
                  <c:v>124</c:v>
                </c:pt>
                <c:pt idx="22174">
                  <c:v>124</c:v>
                </c:pt>
                <c:pt idx="22175">
                  <c:v>124</c:v>
                </c:pt>
                <c:pt idx="22176">
                  <c:v>124</c:v>
                </c:pt>
                <c:pt idx="22177">
                  <c:v>124</c:v>
                </c:pt>
                <c:pt idx="22178">
                  <c:v>124</c:v>
                </c:pt>
                <c:pt idx="22179">
                  <c:v>124</c:v>
                </c:pt>
                <c:pt idx="22180">
                  <c:v>124</c:v>
                </c:pt>
                <c:pt idx="22181">
                  <c:v>124</c:v>
                </c:pt>
                <c:pt idx="22182">
                  <c:v>124</c:v>
                </c:pt>
                <c:pt idx="22183">
                  <c:v>126</c:v>
                </c:pt>
                <c:pt idx="22184">
                  <c:v>126</c:v>
                </c:pt>
                <c:pt idx="22185">
                  <c:v>126</c:v>
                </c:pt>
                <c:pt idx="22186">
                  <c:v>126</c:v>
                </c:pt>
                <c:pt idx="22187">
                  <c:v>126</c:v>
                </c:pt>
                <c:pt idx="22188">
                  <c:v>126</c:v>
                </c:pt>
                <c:pt idx="22189">
                  <c:v>126</c:v>
                </c:pt>
                <c:pt idx="22190">
                  <c:v>126</c:v>
                </c:pt>
                <c:pt idx="22191">
                  <c:v>126</c:v>
                </c:pt>
                <c:pt idx="22192">
                  <c:v>126</c:v>
                </c:pt>
                <c:pt idx="22193">
                  <c:v>129</c:v>
                </c:pt>
                <c:pt idx="22194">
                  <c:v>129</c:v>
                </c:pt>
                <c:pt idx="22195">
                  <c:v>129</c:v>
                </c:pt>
                <c:pt idx="22196">
                  <c:v>129</c:v>
                </c:pt>
                <c:pt idx="22197">
                  <c:v>129</c:v>
                </c:pt>
                <c:pt idx="22198">
                  <c:v>129</c:v>
                </c:pt>
                <c:pt idx="22199">
                  <c:v>129</c:v>
                </c:pt>
                <c:pt idx="22200">
                  <c:v>129</c:v>
                </c:pt>
                <c:pt idx="22201">
                  <c:v>129</c:v>
                </c:pt>
                <c:pt idx="22202">
                  <c:v>129</c:v>
                </c:pt>
                <c:pt idx="22203">
                  <c:v>131</c:v>
                </c:pt>
                <c:pt idx="22204">
                  <c:v>131</c:v>
                </c:pt>
                <c:pt idx="22205">
                  <c:v>131</c:v>
                </c:pt>
                <c:pt idx="22206">
                  <c:v>131</c:v>
                </c:pt>
                <c:pt idx="22207">
                  <c:v>131</c:v>
                </c:pt>
                <c:pt idx="22208">
                  <c:v>131</c:v>
                </c:pt>
                <c:pt idx="22209">
                  <c:v>131</c:v>
                </c:pt>
                <c:pt idx="22210">
                  <c:v>131</c:v>
                </c:pt>
                <c:pt idx="22211">
                  <c:v>131</c:v>
                </c:pt>
                <c:pt idx="22212">
                  <c:v>131</c:v>
                </c:pt>
                <c:pt idx="22213">
                  <c:v>134</c:v>
                </c:pt>
                <c:pt idx="22214">
                  <c:v>134</c:v>
                </c:pt>
                <c:pt idx="22215">
                  <c:v>134</c:v>
                </c:pt>
                <c:pt idx="22216">
                  <c:v>134</c:v>
                </c:pt>
                <c:pt idx="22217">
                  <c:v>134</c:v>
                </c:pt>
                <c:pt idx="22218">
                  <c:v>134</c:v>
                </c:pt>
                <c:pt idx="22219">
                  <c:v>134</c:v>
                </c:pt>
                <c:pt idx="22220">
                  <c:v>134</c:v>
                </c:pt>
                <c:pt idx="22221">
                  <c:v>134</c:v>
                </c:pt>
                <c:pt idx="22222">
                  <c:v>134</c:v>
                </c:pt>
                <c:pt idx="22223">
                  <c:v>136</c:v>
                </c:pt>
                <c:pt idx="22224">
                  <c:v>136</c:v>
                </c:pt>
                <c:pt idx="22225">
                  <c:v>136</c:v>
                </c:pt>
                <c:pt idx="22226">
                  <c:v>136</c:v>
                </c:pt>
                <c:pt idx="22227">
                  <c:v>136</c:v>
                </c:pt>
                <c:pt idx="22228">
                  <c:v>136</c:v>
                </c:pt>
                <c:pt idx="22229">
                  <c:v>136</c:v>
                </c:pt>
                <c:pt idx="22230">
                  <c:v>136</c:v>
                </c:pt>
                <c:pt idx="22231">
                  <c:v>136</c:v>
                </c:pt>
                <c:pt idx="22232">
                  <c:v>136</c:v>
                </c:pt>
                <c:pt idx="22233">
                  <c:v>137</c:v>
                </c:pt>
                <c:pt idx="22234">
                  <c:v>137</c:v>
                </c:pt>
                <c:pt idx="22235">
                  <c:v>137</c:v>
                </c:pt>
                <c:pt idx="22236">
                  <c:v>137</c:v>
                </c:pt>
                <c:pt idx="22237">
                  <c:v>137</c:v>
                </c:pt>
                <c:pt idx="22238">
                  <c:v>137</c:v>
                </c:pt>
                <c:pt idx="22239">
                  <c:v>137</c:v>
                </c:pt>
                <c:pt idx="22240">
                  <c:v>137</c:v>
                </c:pt>
                <c:pt idx="22241">
                  <c:v>137</c:v>
                </c:pt>
                <c:pt idx="22242">
                  <c:v>137</c:v>
                </c:pt>
                <c:pt idx="22243">
                  <c:v>138</c:v>
                </c:pt>
                <c:pt idx="22244">
                  <c:v>138</c:v>
                </c:pt>
                <c:pt idx="22245">
                  <c:v>138</c:v>
                </c:pt>
                <c:pt idx="22246">
                  <c:v>138</c:v>
                </c:pt>
                <c:pt idx="22247">
                  <c:v>138</c:v>
                </c:pt>
                <c:pt idx="22248">
                  <c:v>138</c:v>
                </c:pt>
                <c:pt idx="22249">
                  <c:v>138</c:v>
                </c:pt>
                <c:pt idx="22250">
                  <c:v>138</c:v>
                </c:pt>
                <c:pt idx="22251">
                  <c:v>138</c:v>
                </c:pt>
                <c:pt idx="22252">
                  <c:v>138</c:v>
                </c:pt>
                <c:pt idx="22253">
                  <c:v>137</c:v>
                </c:pt>
                <c:pt idx="22254">
                  <c:v>137</c:v>
                </c:pt>
                <c:pt idx="22255">
                  <c:v>137</c:v>
                </c:pt>
                <c:pt idx="22256">
                  <c:v>137</c:v>
                </c:pt>
                <c:pt idx="22257">
                  <c:v>137</c:v>
                </c:pt>
                <c:pt idx="22258">
                  <c:v>137</c:v>
                </c:pt>
                <c:pt idx="22259">
                  <c:v>137</c:v>
                </c:pt>
                <c:pt idx="22260">
                  <c:v>137</c:v>
                </c:pt>
                <c:pt idx="22261">
                  <c:v>137</c:v>
                </c:pt>
                <c:pt idx="22262">
                  <c:v>137</c:v>
                </c:pt>
                <c:pt idx="22263">
                  <c:v>136</c:v>
                </c:pt>
                <c:pt idx="22264">
                  <c:v>136</c:v>
                </c:pt>
                <c:pt idx="22265">
                  <c:v>136</c:v>
                </c:pt>
                <c:pt idx="22266">
                  <c:v>136</c:v>
                </c:pt>
                <c:pt idx="22267">
                  <c:v>136</c:v>
                </c:pt>
                <c:pt idx="22268">
                  <c:v>136</c:v>
                </c:pt>
                <c:pt idx="22269">
                  <c:v>136</c:v>
                </c:pt>
                <c:pt idx="22270">
                  <c:v>136</c:v>
                </c:pt>
                <c:pt idx="22271">
                  <c:v>136</c:v>
                </c:pt>
                <c:pt idx="22272">
                  <c:v>136</c:v>
                </c:pt>
                <c:pt idx="22273">
                  <c:v>134</c:v>
                </c:pt>
                <c:pt idx="22274">
                  <c:v>134</c:v>
                </c:pt>
                <c:pt idx="22275">
                  <c:v>134</c:v>
                </c:pt>
                <c:pt idx="22276">
                  <c:v>134</c:v>
                </c:pt>
                <c:pt idx="22277">
                  <c:v>134</c:v>
                </c:pt>
                <c:pt idx="22278">
                  <c:v>134</c:v>
                </c:pt>
                <c:pt idx="22279">
                  <c:v>134</c:v>
                </c:pt>
                <c:pt idx="22280">
                  <c:v>134</c:v>
                </c:pt>
                <c:pt idx="22281">
                  <c:v>134</c:v>
                </c:pt>
                <c:pt idx="22282">
                  <c:v>134</c:v>
                </c:pt>
                <c:pt idx="22283">
                  <c:v>133</c:v>
                </c:pt>
                <c:pt idx="22284">
                  <c:v>133</c:v>
                </c:pt>
                <c:pt idx="22285">
                  <c:v>133</c:v>
                </c:pt>
                <c:pt idx="22286">
                  <c:v>133</c:v>
                </c:pt>
                <c:pt idx="22287">
                  <c:v>133</c:v>
                </c:pt>
                <c:pt idx="22288">
                  <c:v>133</c:v>
                </c:pt>
                <c:pt idx="22289">
                  <c:v>133</c:v>
                </c:pt>
                <c:pt idx="22290">
                  <c:v>133</c:v>
                </c:pt>
                <c:pt idx="22291">
                  <c:v>133</c:v>
                </c:pt>
                <c:pt idx="22292">
                  <c:v>133</c:v>
                </c:pt>
                <c:pt idx="22293">
                  <c:v>131</c:v>
                </c:pt>
                <c:pt idx="22294">
                  <c:v>131</c:v>
                </c:pt>
                <c:pt idx="22295">
                  <c:v>131</c:v>
                </c:pt>
                <c:pt idx="22296">
                  <c:v>131</c:v>
                </c:pt>
                <c:pt idx="22297">
                  <c:v>131</c:v>
                </c:pt>
                <c:pt idx="22298">
                  <c:v>131</c:v>
                </c:pt>
                <c:pt idx="22299">
                  <c:v>131</c:v>
                </c:pt>
                <c:pt idx="22300">
                  <c:v>131</c:v>
                </c:pt>
                <c:pt idx="22301">
                  <c:v>131</c:v>
                </c:pt>
                <c:pt idx="22302">
                  <c:v>131</c:v>
                </c:pt>
                <c:pt idx="22303">
                  <c:v>132</c:v>
                </c:pt>
                <c:pt idx="22304">
                  <c:v>132</c:v>
                </c:pt>
                <c:pt idx="22305">
                  <c:v>132</c:v>
                </c:pt>
                <c:pt idx="22306">
                  <c:v>132</c:v>
                </c:pt>
                <c:pt idx="22307">
                  <c:v>132</c:v>
                </c:pt>
                <c:pt idx="22308">
                  <c:v>132</c:v>
                </c:pt>
                <c:pt idx="22309">
                  <c:v>132</c:v>
                </c:pt>
                <c:pt idx="22310">
                  <c:v>132</c:v>
                </c:pt>
                <c:pt idx="22311">
                  <c:v>132</c:v>
                </c:pt>
                <c:pt idx="22312">
                  <c:v>132</c:v>
                </c:pt>
                <c:pt idx="22313">
                  <c:v>131</c:v>
                </c:pt>
                <c:pt idx="22314">
                  <c:v>131</c:v>
                </c:pt>
                <c:pt idx="22315">
                  <c:v>131</c:v>
                </c:pt>
                <c:pt idx="22316">
                  <c:v>131</c:v>
                </c:pt>
                <c:pt idx="22317">
                  <c:v>131</c:v>
                </c:pt>
                <c:pt idx="22318">
                  <c:v>131</c:v>
                </c:pt>
                <c:pt idx="22319">
                  <c:v>131</c:v>
                </c:pt>
                <c:pt idx="22320">
                  <c:v>131</c:v>
                </c:pt>
                <c:pt idx="22321">
                  <c:v>131</c:v>
                </c:pt>
                <c:pt idx="22322">
                  <c:v>131</c:v>
                </c:pt>
                <c:pt idx="22323">
                  <c:v>130</c:v>
                </c:pt>
                <c:pt idx="22324">
                  <c:v>130</c:v>
                </c:pt>
                <c:pt idx="22325">
                  <c:v>130</c:v>
                </c:pt>
                <c:pt idx="22326">
                  <c:v>130</c:v>
                </c:pt>
                <c:pt idx="22327">
                  <c:v>130</c:v>
                </c:pt>
                <c:pt idx="22328">
                  <c:v>130</c:v>
                </c:pt>
                <c:pt idx="22329">
                  <c:v>130</c:v>
                </c:pt>
                <c:pt idx="22330">
                  <c:v>130</c:v>
                </c:pt>
                <c:pt idx="22331">
                  <c:v>130</c:v>
                </c:pt>
                <c:pt idx="22332">
                  <c:v>130</c:v>
                </c:pt>
                <c:pt idx="22333">
                  <c:v>130</c:v>
                </c:pt>
                <c:pt idx="22334">
                  <c:v>130</c:v>
                </c:pt>
                <c:pt idx="22335">
                  <c:v>130</c:v>
                </c:pt>
                <c:pt idx="22336">
                  <c:v>130</c:v>
                </c:pt>
                <c:pt idx="22337">
                  <c:v>130</c:v>
                </c:pt>
                <c:pt idx="22338">
                  <c:v>130</c:v>
                </c:pt>
                <c:pt idx="22339">
                  <c:v>130</c:v>
                </c:pt>
                <c:pt idx="22340">
                  <c:v>130</c:v>
                </c:pt>
                <c:pt idx="22341">
                  <c:v>130</c:v>
                </c:pt>
                <c:pt idx="22342">
                  <c:v>130</c:v>
                </c:pt>
                <c:pt idx="22343">
                  <c:v>129</c:v>
                </c:pt>
                <c:pt idx="22344">
                  <c:v>129</c:v>
                </c:pt>
                <c:pt idx="22345">
                  <c:v>129</c:v>
                </c:pt>
                <c:pt idx="22346">
                  <c:v>129</c:v>
                </c:pt>
                <c:pt idx="22347">
                  <c:v>129</c:v>
                </c:pt>
                <c:pt idx="22348">
                  <c:v>129</c:v>
                </c:pt>
                <c:pt idx="22349">
                  <c:v>129</c:v>
                </c:pt>
                <c:pt idx="22350">
                  <c:v>129</c:v>
                </c:pt>
                <c:pt idx="22351">
                  <c:v>129</c:v>
                </c:pt>
                <c:pt idx="22352">
                  <c:v>129</c:v>
                </c:pt>
                <c:pt idx="22353">
                  <c:v>129</c:v>
                </c:pt>
                <c:pt idx="22354">
                  <c:v>129</c:v>
                </c:pt>
                <c:pt idx="22355">
                  <c:v>129</c:v>
                </c:pt>
                <c:pt idx="22356">
                  <c:v>129</c:v>
                </c:pt>
                <c:pt idx="22357">
                  <c:v>129</c:v>
                </c:pt>
                <c:pt idx="22358">
                  <c:v>129</c:v>
                </c:pt>
                <c:pt idx="22359">
                  <c:v>129</c:v>
                </c:pt>
                <c:pt idx="22360">
                  <c:v>129</c:v>
                </c:pt>
                <c:pt idx="22361">
                  <c:v>129</c:v>
                </c:pt>
                <c:pt idx="22362">
                  <c:v>129</c:v>
                </c:pt>
                <c:pt idx="22363">
                  <c:v>128</c:v>
                </c:pt>
                <c:pt idx="22364">
                  <c:v>128</c:v>
                </c:pt>
                <c:pt idx="22365">
                  <c:v>128</c:v>
                </c:pt>
                <c:pt idx="22366">
                  <c:v>128</c:v>
                </c:pt>
                <c:pt idx="22367">
                  <c:v>128</c:v>
                </c:pt>
                <c:pt idx="22368">
                  <c:v>128</c:v>
                </c:pt>
                <c:pt idx="22369">
                  <c:v>128</c:v>
                </c:pt>
                <c:pt idx="22370">
                  <c:v>128</c:v>
                </c:pt>
                <c:pt idx="22371">
                  <c:v>128</c:v>
                </c:pt>
                <c:pt idx="22372">
                  <c:v>128</c:v>
                </c:pt>
                <c:pt idx="22373">
                  <c:v>128</c:v>
                </c:pt>
                <c:pt idx="22374">
                  <c:v>128</c:v>
                </c:pt>
                <c:pt idx="22375">
                  <c:v>128</c:v>
                </c:pt>
                <c:pt idx="22376">
                  <c:v>128</c:v>
                </c:pt>
                <c:pt idx="22377">
                  <c:v>128</c:v>
                </c:pt>
                <c:pt idx="22378">
                  <c:v>128</c:v>
                </c:pt>
                <c:pt idx="22379">
                  <c:v>128</c:v>
                </c:pt>
                <c:pt idx="22380">
                  <c:v>128</c:v>
                </c:pt>
                <c:pt idx="22381">
                  <c:v>128</c:v>
                </c:pt>
                <c:pt idx="22382">
                  <c:v>128</c:v>
                </c:pt>
                <c:pt idx="22383">
                  <c:v>128</c:v>
                </c:pt>
                <c:pt idx="22384">
                  <c:v>128</c:v>
                </c:pt>
                <c:pt idx="22385">
                  <c:v>128</c:v>
                </c:pt>
                <c:pt idx="22386">
                  <c:v>128</c:v>
                </c:pt>
                <c:pt idx="22387">
                  <c:v>128</c:v>
                </c:pt>
                <c:pt idx="22388">
                  <c:v>128</c:v>
                </c:pt>
                <c:pt idx="22389">
                  <c:v>128</c:v>
                </c:pt>
                <c:pt idx="22390">
                  <c:v>128</c:v>
                </c:pt>
                <c:pt idx="22391">
                  <c:v>128</c:v>
                </c:pt>
                <c:pt idx="22392">
                  <c:v>128</c:v>
                </c:pt>
                <c:pt idx="22393">
                  <c:v>128</c:v>
                </c:pt>
                <c:pt idx="22394">
                  <c:v>128</c:v>
                </c:pt>
                <c:pt idx="22395">
                  <c:v>128</c:v>
                </c:pt>
                <c:pt idx="22396">
                  <c:v>128</c:v>
                </c:pt>
                <c:pt idx="22397">
                  <c:v>128</c:v>
                </c:pt>
                <c:pt idx="22398">
                  <c:v>128</c:v>
                </c:pt>
                <c:pt idx="22399">
                  <c:v>128</c:v>
                </c:pt>
                <c:pt idx="22400">
                  <c:v>128</c:v>
                </c:pt>
                <c:pt idx="22401">
                  <c:v>128</c:v>
                </c:pt>
                <c:pt idx="22402">
                  <c:v>128</c:v>
                </c:pt>
                <c:pt idx="22403">
                  <c:v>129</c:v>
                </c:pt>
                <c:pt idx="22404">
                  <c:v>129</c:v>
                </c:pt>
                <c:pt idx="22405">
                  <c:v>129</c:v>
                </c:pt>
                <c:pt idx="22406">
                  <c:v>129</c:v>
                </c:pt>
                <c:pt idx="22407">
                  <c:v>129</c:v>
                </c:pt>
                <c:pt idx="22408">
                  <c:v>129</c:v>
                </c:pt>
                <c:pt idx="22409">
                  <c:v>129</c:v>
                </c:pt>
                <c:pt idx="22410">
                  <c:v>129</c:v>
                </c:pt>
                <c:pt idx="22411">
                  <c:v>129</c:v>
                </c:pt>
                <c:pt idx="22412">
                  <c:v>129</c:v>
                </c:pt>
                <c:pt idx="22413">
                  <c:v>130</c:v>
                </c:pt>
                <c:pt idx="22414">
                  <c:v>130</c:v>
                </c:pt>
                <c:pt idx="22415">
                  <c:v>130</c:v>
                </c:pt>
                <c:pt idx="22416">
                  <c:v>130</c:v>
                </c:pt>
                <c:pt idx="22417">
                  <c:v>130</c:v>
                </c:pt>
                <c:pt idx="22418">
                  <c:v>130</c:v>
                </c:pt>
                <c:pt idx="22419">
                  <c:v>130</c:v>
                </c:pt>
                <c:pt idx="22420">
                  <c:v>130</c:v>
                </c:pt>
                <c:pt idx="22421">
                  <c:v>130</c:v>
                </c:pt>
                <c:pt idx="22422">
                  <c:v>130</c:v>
                </c:pt>
                <c:pt idx="22423">
                  <c:v>133</c:v>
                </c:pt>
                <c:pt idx="22424">
                  <c:v>133</c:v>
                </c:pt>
                <c:pt idx="22425">
                  <c:v>133</c:v>
                </c:pt>
                <c:pt idx="22426">
                  <c:v>133</c:v>
                </c:pt>
                <c:pt idx="22427">
                  <c:v>133</c:v>
                </c:pt>
                <c:pt idx="22428">
                  <c:v>133</c:v>
                </c:pt>
                <c:pt idx="22429">
                  <c:v>133</c:v>
                </c:pt>
                <c:pt idx="22430">
                  <c:v>133</c:v>
                </c:pt>
                <c:pt idx="22431">
                  <c:v>133</c:v>
                </c:pt>
                <c:pt idx="22432">
                  <c:v>133</c:v>
                </c:pt>
                <c:pt idx="22433">
                  <c:v>136</c:v>
                </c:pt>
                <c:pt idx="22434">
                  <c:v>136</c:v>
                </c:pt>
                <c:pt idx="22435">
                  <c:v>136</c:v>
                </c:pt>
                <c:pt idx="22436">
                  <c:v>136</c:v>
                </c:pt>
                <c:pt idx="22437">
                  <c:v>136</c:v>
                </c:pt>
                <c:pt idx="22438">
                  <c:v>136</c:v>
                </c:pt>
                <c:pt idx="22439">
                  <c:v>136</c:v>
                </c:pt>
                <c:pt idx="22440">
                  <c:v>136</c:v>
                </c:pt>
                <c:pt idx="22441">
                  <c:v>136</c:v>
                </c:pt>
                <c:pt idx="22442">
                  <c:v>136</c:v>
                </c:pt>
                <c:pt idx="22443">
                  <c:v>138</c:v>
                </c:pt>
                <c:pt idx="22444">
                  <c:v>138</c:v>
                </c:pt>
                <c:pt idx="22445">
                  <c:v>138</c:v>
                </c:pt>
                <c:pt idx="22446">
                  <c:v>138</c:v>
                </c:pt>
                <c:pt idx="22447">
                  <c:v>138</c:v>
                </c:pt>
                <c:pt idx="22448">
                  <c:v>138</c:v>
                </c:pt>
                <c:pt idx="22449">
                  <c:v>138</c:v>
                </c:pt>
                <c:pt idx="22450">
                  <c:v>138</c:v>
                </c:pt>
                <c:pt idx="22451">
                  <c:v>138</c:v>
                </c:pt>
                <c:pt idx="22452">
                  <c:v>138</c:v>
                </c:pt>
                <c:pt idx="22453">
                  <c:v>140</c:v>
                </c:pt>
                <c:pt idx="22454">
                  <c:v>140</c:v>
                </c:pt>
                <c:pt idx="22455">
                  <c:v>140</c:v>
                </c:pt>
                <c:pt idx="22456">
                  <c:v>140</c:v>
                </c:pt>
                <c:pt idx="22457">
                  <c:v>140</c:v>
                </c:pt>
                <c:pt idx="22458">
                  <c:v>140</c:v>
                </c:pt>
                <c:pt idx="22459">
                  <c:v>140</c:v>
                </c:pt>
                <c:pt idx="22460">
                  <c:v>140</c:v>
                </c:pt>
                <c:pt idx="22461">
                  <c:v>140</c:v>
                </c:pt>
                <c:pt idx="22462">
                  <c:v>140</c:v>
                </c:pt>
                <c:pt idx="22463">
                  <c:v>138</c:v>
                </c:pt>
                <c:pt idx="22464">
                  <c:v>138</c:v>
                </c:pt>
                <c:pt idx="22465">
                  <c:v>138</c:v>
                </c:pt>
                <c:pt idx="22466">
                  <c:v>138</c:v>
                </c:pt>
                <c:pt idx="22467">
                  <c:v>138</c:v>
                </c:pt>
                <c:pt idx="22468">
                  <c:v>138</c:v>
                </c:pt>
                <c:pt idx="22469">
                  <c:v>138</c:v>
                </c:pt>
                <c:pt idx="22470">
                  <c:v>138</c:v>
                </c:pt>
                <c:pt idx="22471">
                  <c:v>138</c:v>
                </c:pt>
                <c:pt idx="22472">
                  <c:v>138</c:v>
                </c:pt>
                <c:pt idx="22473">
                  <c:v>136</c:v>
                </c:pt>
                <c:pt idx="22474">
                  <c:v>136</c:v>
                </c:pt>
                <c:pt idx="22475">
                  <c:v>136</c:v>
                </c:pt>
                <c:pt idx="22476">
                  <c:v>136</c:v>
                </c:pt>
                <c:pt idx="22477">
                  <c:v>136</c:v>
                </c:pt>
                <c:pt idx="22478">
                  <c:v>136</c:v>
                </c:pt>
                <c:pt idx="22479">
                  <c:v>136</c:v>
                </c:pt>
                <c:pt idx="22480">
                  <c:v>136</c:v>
                </c:pt>
                <c:pt idx="22481">
                  <c:v>136</c:v>
                </c:pt>
                <c:pt idx="22482">
                  <c:v>136</c:v>
                </c:pt>
                <c:pt idx="22483">
                  <c:v>137</c:v>
                </c:pt>
                <c:pt idx="22484">
                  <c:v>137</c:v>
                </c:pt>
                <c:pt idx="22485">
                  <c:v>137</c:v>
                </c:pt>
                <c:pt idx="22486">
                  <c:v>137</c:v>
                </c:pt>
                <c:pt idx="22487">
                  <c:v>137</c:v>
                </c:pt>
                <c:pt idx="22488">
                  <c:v>137</c:v>
                </c:pt>
                <c:pt idx="22489">
                  <c:v>137</c:v>
                </c:pt>
                <c:pt idx="22490">
                  <c:v>137</c:v>
                </c:pt>
                <c:pt idx="22491">
                  <c:v>137</c:v>
                </c:pt>
                <c:pt idx="22492">
                  <c:v>137</c:v>
                </c:pt>
                <c:pt idx="22493">
                  <c:v>139</c:v>
                </c:pt>
                <c:pt idx="22494">
                  <c:v>139</c:v>
                </c:pt>
                <c:pt idx="22495">
                  <c:v>139</c:v>
                </c:pt>
                <c:pt idx="22496">
                  <c:v>139</c:v>
                </c:pt>
                <c:pt idx="22497">
                  <c:v>139</c:v>
                </c:pt>
                <c:pt idx="22498">
                  <c:v>139</c:v>
                </c:pt>
                <c:pt idx="22499">
                  <c:v>139</c:v>
                </c:pt>
                <c:pt idx="22500">
                  <c:v>139</c:v>
                </c:pt>
                <c:pt idx="22501">
                  <c:v>139</c:v>
                </c:pt>
                <c:pt idx="22502">
                  <c:v>139</c:v>
                </c:pt>
                <c:pt idx="22503">
                  <c:v>141</c:v>
                </c:pt>
                <c:pt idx="22504">
                  <c:v>141</c:v>
                </c:pt>
                <c:pt idx="22505">
                  <c:v>141</c:v>
                </c:pt>
                <c:pt idx="22506">
                  <c:v>141</c:v>
                </c:pt>
                <c:pt idx="22507">
                  <c:v>141</c:v>
                </c:pt>
                <c:pt idx="22508">
                  <c:v>141</c:v>
                </c:pt>
                <c:pt idx="22509">
                  <c:v>141</c:v>
                </c:pt>
                <c:pt idx="22510">
                  <c:v>141</c:v>
                </c:pt>
                <c:pt idx="22511">
                  <c:v>141</c:v>
                </c:pt>
                <c:pt idx="22512">
                  <c:v>141</c:v>
                </c:pt>
                <c:pt idx="22513">
                  <c:v>144</c:v>
                </c:pt>
                <c:pt idx="22514">
                  <c:v>144</c:v>
                </c:pt>
                <c:pt idx="22515">
                  <c:v>144</c:v>
                </c:pt>
                <c:pt idx="22516">
                  <c:v>144</c:v>
                </c:pt>
                <c:pt idx="22517">
                  <c:v>144</c:v>
                </c:pt>
                <c:pt idx="22518">
                  <c:v>144</c:v>
                </c:pt>
                <c:pt idx="22519">
                  <c:v>144</c:v>
                </c:pt>
                <c:pt idx="22520">
                  <c:v>144</c:v>
                </c:pt>
                <c:pt idx="22521">
                  <c:v>144</c:v>
                </c:pt>
                <c:pt idx="22522">
                  <c:v>144</c:v>
                </c:pt>
                <c:pt idx="22523">
                  <c:v>146</c:v>
                </c:pt>
                <c:pt idx="22524">
                  <c:v>146</c:v>
                </c:pt>
                <c:pt idx="22525">
                  <c:v>146</c:v>
                </c:pt>
                <c:pt idx="22526">
                  <c:v>146</c:v>
                </c:pt>
                <c:pt idx="22527">
                  <c:v>146</c:v>
                </c:pt>
                <c:pt idx="22528">
                  <c:v>146</c:v>
                </c:pt>
                <c:pt idx="22529">
                  <c:v>146</c:v>
                </c:pt>
                <c:pt idx="22530">
                  <c:v>146</c:v>
                </c:pt>
                <c:pt idx="22531">
                  <c:v>146</c:v>
                </c:pt>
                <c:pt idx="22532">
                  <c:v>146</c:v>
                </c:pt>
                <c:pt idx="22533">
                  <c:v>148</c:v>
                </c:pt>
                <c:pt idx="22534">
                  <c:v>148</c:v>
                </c:pt>
                <c:pt idx="22535">
                  <c:v>148</c:v>
                </c:pt>
                <c:pt idx="22536">
                  <c:v>148</c:v>
                </c:pt>
                <c:pt idx="22537">
                  <c:v>148</c:v>
                </c:pt>
                <c:pt idx="22538">
                  <c:v>148</c:v>
                </c:pt>
                <c:pt idx="22539">
                  <c:v>148</c:v>
                </c:pt>
                <c:pt idx="22540">
                  <c:v>148</c:v>
                </c:pt>
                <c:pt idx="22541">
                  <c:v>148</c:v>
                </c:pt>
                <c:pt idx="22542">
                  <c:v>148</c:v>
                </c:pt>
                <c:pt idx="22543">
                  <c:v>150</c:v>
                </c:pt>
                <c:pt idx="22544">
                  <c:v>150</c:v>
                </c:pt>
                <c:pt idx="22545">
                  <c:v>150</c:v>
                </c:pt>
                <c:pt idx="22546">
                  <c:v>150</c:v>
                </c:pt>
                <c:pt idx="22547">
                  <c:v>150</c:v>
                </c:pt>
                <c:pt idx="22548">
                  <c:v>150</c:v>
                </c:pt>
                <c:pt idx="22549">
                  <c:v>150</c:v>
                </c:pt>
                <c:pt idx="22550">
                  <c:v>150</c:v>
                </c:pt>
                <c:pt idx="22551">
                  <c:v>150</c:v>
                </c:pt>
                <c:pt idx="22552">
                  <c:v>150</c:v>
                </c:pt>
                <c:pt idx="22553">
                  <c:v>152</c:v>
                </c:pt>
                <c:pt idx="22554">
                  <c:v>152</c:v>
                </c:pt>
                <c:pt idx="22555">
                  <c:v>152</c:v>
                </c:pt>
                <c:pt idx="22556">
                  <c:v>152</c:v>
                </c:pt>
                <c:pt idx="22557">
                  <c:v>152</c:v>
                </c:pt>
                <c:pt idx="22558">
                  <c:v>152</c:v>
                </c:pt>
                <c:pt idx="22559">
                  <c:v>152</c:v>
                </c:pt>
                <c:pt idx="22560">
                  <c:v>152</c:v>
                </c:pt>
                <c:pt idx="22561">
                  <c:v>152</c:v>
                </c:pt>
                <c:pt idx="22562">
                  <c:v>152</c:v>
                </c:pt>
                <c:pt idx="22563">
                  <c:v>154</c:v>
                </c:pt>
                <c:pt idx="22564">
                  <c:v>154</c:v>
                </c:pt>
                <c:pt idx="22565">
                  <c:v>154</c:v>
                </c:pt>
                <c:pt idx="22566">
                  <c:v>154</c:v>
                </c:pt>
                <c:pt idx="22567">
                  <c:v>154</c:v>
                </c:pt>
                <c:pt idx="22568">
                  <c:v>154</c:v>
                </c:pt>
                <c:pt idx="22569">
                  <c:v>154</c:v>
                </c:pt>
                <c:pt idx="22570">
                  <c:v>154</c:v>
                </c:pt>
                <c:pt idx="22571">
                  <c:v>154</c:v>
                </c:pt>
                <c:pt idx="22572">
                  <c:v>154</c:v>
                </c:pt>
                <c:pt idx="22573">
                  <c:v>156</c:v>
                </c:pt>
                <c:pt idx="22574">
                  <c:v>156</c:v>
                </c:pt>
                <c:pt idx="22575">
                  <c:v>156</c:v>
                </c:pt>
                <c:pt idx="22576">
                  <c:v>156</c:v>
                </c:pt>
                <c:pt idx="22577">
                  <c:v>156</c:v>
                </c:pt>
                <c:pt idx="22578">
                  <c:v>156</c:v>
                </c:pt>
                <c:pt idx="22579">
                  <c:v>156</c:v>
                </c:pt>
                <c:pt idx="22580">
                  <c:v>156</c:v>
                </c:pt>
                <c:pt idx="22581">
                  <c:v>156</c:v>
                </c:pt>
                <c:pt idx="22582">
                  <c:v>156</c:v>
                </c:pt>
                <c:pt idx="22583">
                  <c:v>158</c:v>
                </c:pt>
                <c:pt idx="22584">
                  <c:v>158</c:v>
                </c:pt>
                <c:pt idx="22585">
                  <c:v>158</c:v>
                </c:pt>
                <c:pt idx="22586">
                  <c:v>158</c:v>
                </c:pt>
                <c:pt idx="22587">
                  <c:v>158</c:v>
                </c:pt>
                <c:pt idx="22588">
                  <c:v>158</c:v>
                </c:pt>
                <c:pt idx="22589">
                  <c:v>158</c:v>
                </c:pt>
                <c:pt idx="22590">
                  <c:v>158</c:v>
                </c:pt>
                <c:pt idx="22591">
                  <c:v>158</c:v>
                </c:pt>
                <c:pt idx="22592">
                  <c:v>158</c:v>
                </c:pt>
                <c:pt idx="22593">
                  <c:v>159</c:v>
                </c:pt>
                <c:pt idx="22594">
                  <c:v>159</c:v>
                </c:pt>
                <c:pt idx="22595">
                  <c:v>159</c:v>
                </c:pt>
                <c:pt idx="22596">
                  <c:v>159</c:v>
                </c:pt>
                <c:pt idx="22597">
                  <c:v>159</c:v>
                </c:pt>
                <c:pt idx="22598">
                  <c:v>159</c:v>
                </c:pt>
                <c:pt idx="22599">
                  <c:v>159</c:v>
                </c:pt>
                <c:pt idx="22600">
                  <c:v>159</c:v>
                </c:pt>
                <c:pt idx="22601">
                  <c:v>159</c:v>
                </c:pt>
                <c:pt idx="22602">
                  <c:v>159</c:v>
                </c:pt>
                <c:pt idx="22603">
                  <c:v>161</c:v>
                </c:pt>
                <c:pt idx="22604">
                  <c:v>161</c:v>
                </c:pt>
                <c:pt idx="22605">
                  <c:v>161</c:v>
                </c:pt>
                <c:pt idx="22606">
                  <c:v>161</c:v>
                </c:pt>
                <c:pt idx="22607">
                  <c:v>161</c:v>
                </c:pt>
                <c:pt idx="22608">
                  <c:v>161</c:v>
                </c:pt>
                <c:pt idx="22609">
                  <c:v>161</c:v>
                </c:pt>
                <c:pt idx="22610">
                  <c:v>161</c:v>
                </c:pt>
                <c:pt idx="22611">
                  <c:v>161</c:v>
                </c:pt>
                <c:pt idx="22612">
                  <c:v>161</c:v>
                </c:pt>
                <c:pt idx="22613">
                  <c:v>163</c:v>
                </c:pt>
                <c:pt idx="22614">
                  <c:v>163</c:v>
                </c:pt>
                <c:pt idx="22615">
                  <c:v>163</c:v>
                </c:pt>
                <c:pt idx="22616">
                  <c:v>163</c:v>
                </c:pt>
                <c:pt idx="22617">
                  <c:v>163</c:v>
                </c:pt>
                <c:pt idx="22618">
                  <c:v>163</c:v>
                </c:pt>
                <c:pt idx="22619">
                  <c:v>163</c:v>
                </c:pt>
                <c:pt idx="22620">
                  <c:v>163</c:v>
                </c:pt>
                <c:pt idx="22621">
                  <c:v>163</c:v>
                </c:pt>
                <c:pt idx="22622">
                  <c:v>163</c:v>
                </c:pt>
                <c:pt idx="22623">
                  <c:v>165</c:v>
                </c:pt>
                <c:pt idx="22624">
                  <c:v>165</c:v>
                </c:pt>
                <c:pt idx="22625">
                  <c:v>165</c:v>
                </c:pt>
                <c:pt idx="22626">
                  <c:v>165</c:v>
                </c:pt>
                <c:pt idx="22627">
                  <c:v>165</c:v>
                </c:pt>
                <c:pt idx="22628">
                  <c:v>165</c:v>
                </c:pt>
                <c:pt idx="22629">
                  <c:v>165</c:v>
                </c:pt>
                <c:pt idx="22630">
                  <c:v>165</c:v>
                </c:pt>
                <c:pt idx="22631">
                  <c:v>165</c:v>
                </c:pt>
                <c:pt idx="22632">
                  <c:v>165</c:v>
                </c:pt>
                <c:pt idx="22633">
                  <c:v>167</c:v>
                </c:pt>
                <c:pt idx="22634">
                  <c:v>167</c:v>
                </c:pt>
                <c:pt idx="22635">
                  <c:v>167</c:v>
                </c:pt>
                <c:pt idx="22636">
                  <c:v>167</c:v>
                </c:pt>
                <c:pt idx="22637">
                  <c:v>167</c:v>
                </c:pt>
                <c:pt idx="22638">
                  <c:v>167</c:v>
                </c:pt>
                <c:pt idx="22639">
                  <c:v>167</c:v>
                </c:pt>
                <c:pt idx="22640">
                  <c:v>167</c:v>
                </c:pt>
                <c:pt idx="22641">
                  <c:v>167</c:v>
                </c:pt>
                <c:pt idx="22642">
                  <c:v>167</c:v>
                </c:pt>
                <c:pt idx="22643">
                  <c:v>169</c:v>
                </c:pt>
                <c:pt idx="22644">
                  <c:v>169</c:v>
                </c:pt>
                <c:pt idx="22645">
                  <c:v>169</c:v>
                </c:pt>
                <c:pt idx="22646">
                  <c:v>169</c:v>
                </c:pt>
                <c:pt idx="22647">
                  <c:v>169</c:v>
                </c:pt>
                <c:pt idx="22648">
                  <c:v>169</c:v>
                </c:pt>
                <c:pt idx="22649">
                  <c:v>169</c:v>
                </c:pt>
                <c:pt idx="22650">
                  <c:v>169</c:v>
                </c:pt>
                <c:pt idx="22651">
                  <c:v>169</c:v>
                </c:pt>
                <c:pt idx="22652">
                  <c:v>169</c:v>
                </c:pt>
                <c:pt idx="22653">
                  <c:v>170</c:v>
                </c:pt>
                <c:pt idx="22654">
                  <c:v>170</c:v>
                </c:pt>
                <c:pt idx="22655">
                  <c:v>170</c:v>
                </c:pt>
                <c:pt idx="22656">
                  <c:v>170</c:v>
                </c:pt>
                <c:pt idx="22657">
                  <c:v>170</c:v>
                </c:pt>
                <c:pt idx="22658">
                  <c:v>170</c:v>
                </c:pt>
                <c:pt idx="22659">
                  <c:v>170</c:v>
                </c:pt>
                <c:pt idx="22660">
                  <c:v>170</c:v>
                </c:pt>
                <c:pt idx="22661">
                  <c:v>170</c:v>
                </c:pt>
                <c:pt idx="22662">
                  <c:v>170</c:v>
                </c:pt>
                <c:pt idx="22663">
                  <c:v>172</c:v>
                </c:pt>
                <c:pt idx="22664">
                  <c:v>172</c:v>
                </c:pt>
                <c:pt idx="22665">
                  <c:v>172</c:v>
                </c:pt>
                <c:pt idx="22666">
                  <c:v>172</c:v>
                </c:pt>
                <c:pt idx="22667">
                  <c:v>172</c:v>
                </c:pt>
                <c:pt idx="22668">
                  <c:v>172</c:v>
                </c:pt>
                <c:pt idx="22669">
                  <c:v>172</c:v>
                </c:pt>
                <c:pt idx="22670">
                  <c:v>172</c:v>
                </c:pt>
                <c:pt idx="22671">
                  <c:v>172</c:v>
                </c:pt>
                <c:pt idx="22672">
                  <c:v>172</c:v>
                </c:pt>
                <c:pt idx="22673">
                  <c:v>171</c:v>
                </c:pt>
                <c:pt idx="22674">
                  <c:v>171</c:v>
                </c:pt>
                <c:pt idx="22675">
                  <c:v>171</c:v>
                </c:pt>
                <c:pt idx="22676">
                  <c:v>171</c:v>
                </c:pt>
                <c:pt idx="22677">
                  <c:v>171</c:v>
                </c:pt>
                <c:pt idx="22678">
                  <c:v>171</c:v>
                </c:pt>
                <c:pt idx="22679">
                  <c:v>171</c:v>
                </c:pt>
                <c:pt idx="22680">
                  <c:v>171</c:v>
                </c:pt>
                <c:pt idx="22681">
                  <c:v>171</c:v>
                </c:pt>
                <c:pt idx="22682">
                  <c:v>171</c:v>
                </c:pt>
                <c:pt idx="22683">
                  <c:v>170</c:v>
                </c:pt>
                <c:pt idx="22684">
                  <c:v>170</c:v>
                </c:pt>
                <c:pt idx="22685">
                  <c:v>170</c:v>
                </c:pt>
                <c:pt idx="22686">
                  <c:v>170</c:v>
                </c:pt>
                <c:pt idx="22687">
                  <c:v>170</c:v>
                </c:pt>
                <c:pt idx="22688">
                  <c:v>170</c:v>
                </c:pt>
                <c:pt idx="22689">
                  <c:v>170</c:v>
                </c:pt>
                <c:pt idx="22690">
                  <c:v>170</c:v>
                </c:pt>
                <c:pt idx="22691">
                  <c:v>170</c:v>
                </c:pt>
                <c:pt idx="22692">
                  <c:v>170</c:v>
                </c:pt>
                <c:pt idx="22693">
                  <c:v>169</c:v>
                </c:pt>
                <c:pt idx="22694">
                  <c:v>169</c:v>
                </c:pt>
                <c:pt idx="22695">
                  <c:v>169</c:v>
                </c:pt>
                <c:pt idx="22696">
                  <c:v>169</c:v>
                </c:pt>
                <c:pt idx="22697">
                  <c:v>169</c:v>
                </c:pt>
                <c:pt idx="22698">
                  <c:v>169</c:v>
                </c:pt>
                <c:pt idx="22699">
                  <c:v>169</c:v>
                </c:pt>
                <c:pt idx="22700">
                  <c:v>169</c:v>
                </c:pt>
                <c:pt idx="22701">
                  <c:v>169</c:v>
                </c:pt>
                <c:pt idx="22702">
                  <c:v>169</c:v>
                </c:pt>
                <c:pt idx="22703">
                  <c:v>168</c:v>
                </c:pt>
                <c:pt idx="22704">
                  <c:v>168</c:v>
                </c:pt>
                <c:pt idx="22705">
                  <c:v>168</c:v>
                </c:pt>
                <c:pt idx="22706">
                  <c:v>168</c:v>
                </c:pt>
                <c:pt idx="22707">
                  <c:v>168</c:v>
                </c:pt>
                <c:pt idx="22708">
                  <c:v>168</c:v>
                </c:pt>
                <c:pt idx="22709">
                  <c:v>168</c:v>
                </c:pt>
                <c:pt idx="22710">
                  <c:v>168</c:v>
                </c:pt>
                <c:pt idx="22711">
                  <c:v>168</c:v>
                </c:pt>
                <c:pt idx="22712">
                  <c:v>168</c:v>
                </c:pt>
                <c:pt idx="22713">
                  <c:v>166</c:v>
                </c:pt>
                <c:pt idx="22714">
                  <c:v>166</c:v>
                </c:pt>
                <c:pt idx="22715">
                  <c:v>166</c:v>
                </c:pt>
                <c:pt idx="22716">
                  <c:v>166</c:v>
                </c:pt>
                <c:pt idx="22717">
                  <c:v>166</c:v>
                </c:pt>
                <c:pt idx="22718">
                  <c:v>166</c:v>
                </c:pt>
                <c:pt idx="22719">
                  <c:v>166</c:v>
                </c:pt>
                <c:pt idx="22720">
                  <c:v>166</c:v>
                </c:pt>
                <c:pt idx="22721">
                  <c:v>166</c:v>
                </c:pt>
                <c:pt idx="22722">
                  <c:v>166</c:v>
                </c:pt>
                <c:pt idx="22723">
                  <c:v>163</c:v>
                </c:pt>
                <c:pt idx="22724">
                  <c:v>163</c:v>
                </c:pt>
                <c:pt idx="22725">
                  <c:v>163</c:v>
                </c:pt>
                <c:pt idx="22726">
                  <c:v>163</c:v>
                </c:pt>
                <c:pt idx="22727">
                  <c:v>163</c:v>
                </c:pt>
                <c:pt idx="22728">
                  <c:v>163</c:v>
                </c:pt>
                <c:pt idx="22729">
                  <c:v>163</c:v>
                </c:pt>
                <c:pt idx="22730">
                  <c:v>163</c:v>
                </c:pt>
                <c:pt idx="22731">
                  <c:v>163</c:v>
                </c:pt>
                <c:pt idx="22732">
                  <c:v>163</c:v>
                </c:pt>
                <c:pt idx="22733">
                  <c:v>161</c:v>
                </c:pt>
                <c:pt idx="22734">
                  <c:v>161</c:v>
                </c:pt>
                <c:pt idx="22735">
                  <c:v>161</c:v>
                </c:pt>
                <c:pt idx="22736">
                  <c:v>161</c:v>
                </c:pt>
                <c:pt idx="22737">
                  <c:v>161</c:v>
                </c:pt>
                <c:pt idx="22738">
                  <c:v>161</c:v>
                </c:pt>
                <c:pt idx="22739">
                  <c:v>161</c:v>
                </c:pt>
                <c:pt idx="22740">
                  <c:v>161</c:v>
                </c:pt>
                <c:pt idx="22741">
                  <c:v>161</c:v>
                </c:pt>
                <c:pt idx="22742">
                  <c:v>161</c:v>
                </c:pt>
                <c:pt idx="22743">
                  <c:v>160</c:v>
                </c:pt>
                <c:pt idx="22744">
                  <c:v>160</c:v>
                </c:pt>
                <c:pt idx="22745">
                  <c:v>160</c:v>
                </c:pt>
                <c:pt idx="22746">
                  <c:v>160</c:v>
                </c:pt>
                <c:pt idx="22747">
                  <c:v>160</c:v>
                </c:pt>
                <c:pt idx="22748">
                  <c:v>160</c:v>
                </c:pt>
                <c:pt idx="22749">
                  <c:v>160</c:v>
                </c:pt>
                <c:pt idx="22750">
                  <c:v>160</c:v>
                </c:pt>
                <c:pt idx="22751">
                  <c:v>160</c:v>
                </c:pt>
                <c:pt idx="22752">
                  <c:v>160</c:v>
                </c:pt>
                <c:pt idx="22753">
                  <c:v>157</c:v>
                </c:pt>
                <c:pt idx="22754">
                  <c:v>157</c:v>
                </c:pt>
                <c:pt idx="22755">
                  <c:v>157</c:v>
                </c:pt>
                <c:pt idx="22756">
                  <c:v>157</c:v>
                </c:pt>
                <c:pt idx="22757">
                  <c:v>157</c:v>
                </c:pt>
                <c:pt idx="22758">
                  <c:v>157</c:v>
                </c:pt>
                <c:pt idx="22759">
                  <c:v>157</c:v>
                </c:pt>
                <c:pt idx="22760">
                  <c:v>157</c:v>
                </c:pt>
                <c:pt idx="22761">
                  <c:v>157</c:v>
                </c:pt>
                <c:pt idx="22762">
                  <c:v>157</c:v>
                </c:pt>
                <c:pt idx="22763">
                  <c:v>155</c:v>
                </c:pt>
                <c:pt idx="22764">
                  <c:v>155</c:v>
                </c:pt>
                <c:pt idx="22765">
                  <c:v>155</c:v>
                </c:pt>
                <c:pt idx="22766">
                  <c:v>155</c:v>
                </c:pt>
                <c:pt idx="22767">
                  <c:v>155</c:v>
                </c:pt>
                <c:pt idx="22768">
                  <c:v>155</c:v>
                </c:pt>
                <c:pt idx="22769">
                  <c:v>155</c:v>
                </c:pt>
                <c:pt idx="22770">
                  <c:v>155</c:v>
                </c:pt>
                <c:pt idx="22771">
                  <c:v>155</c:v>
                </c:pt>
                <c:pt idx="22772">
                  <c:v>155</c:v>
                </c:pt>
                <c:pt idx="22773">
                  <c:v>152</c:v>
                </c:pt>
                <c:pt idx="22774">
                  <c:v>152</c:v>
                </c:pt>
                <c:pt idx="22775">
                  <c:v>152</c:v>
                </c:pt>
                <c:pt idx="22776">
                  <c:v>152</c:v>
                </c:pt>
                <c:pt idx="22777">
                  <c:v>152</c:v>
                </c:pt>
                <c:pt idx="22778">
                  <c:v>152</c:v>
                </c:pt>
                <c:pt idx="22779">
                  <c:v>152</c:v>
                </c:pt>
                <c:pt idx="22780">
                  <c:v>152</c:v>
                </c:pt>
                <c:pt idx="22781">
                  <c:v>152</c:v>
                </c:pt>
                <c:pt idx="22782">
                  <c:v>152</c:v>
                </c:pt>
                <c:pt idx="22783">
                  <c:v>150</c:v>
                </c:pt>
                <c:pt idx="22784">
                  <c:v>150</c:v>
                </c:pt>
                <c:pt idx="22785">
                  <c:v>150</c:v>
                </c:pt>
                <c:pt idx="22786">
                  <c:v>150</c:v>
                </c:pt>
                <c:pt idx="22787">
                  <c:v>150</c:v>
                </c:pt>
                <c:pt idx="22788">
                  <c:v>150</c:v>
                </c:pt>
                <c:pt idx="22789">
                  <c:v>150</c:v>
                </c:pt>
                <c:pt idx="22790">
                  <c:v>150</c:v>
                </c:pt>
                <c:pt idx="22791">
                  <c:v>150</c:v>
                </c:pt>
                <c:pt idx="22792">
                  <c:v>150</c:v>
                </c:pt>
                <c:pt idx="22793">
                  <c:v>147</c:v>
                </c:pt>
                <c:pt idx="22794">
                  <c:v>147</c:v>
                </c:pt>
                <c:pt idx="22795">
                  <c:v>147</c:v>
                </c:pt>
                <c:pt idx="22796">
                  <c:v>147</c:v>
                </c:pt>
                <c:pt idx="22797">
                  <c:v>147</c:v>
                </c:pt>
                <c:pt idx="22798">
                  <c:v>147</c:v>
                </c:pt>
                <c:pt idx="22799">
                  <c:v>147</c:v>
                </c:pt>
                <c:pt idx="22800">
                  <c:v>147</c:v>
                </c:pt>
                <c:pt idx="22801">
                  <c:v>147</c:v>
                </c:pt>
                <c:pt idx="22802">
                  <c:v>147</c:v>
                </c:pt>
                <c:pt idx="22803">
                  <c:v>144</c:v>
                </c:pt>
                <c:pt idx="22804">
                  <c:v>144</c:v>
                </c:pt>
                <c:pt idx="22805">
                  <c:v>144</c:v>
                </c:pt>
                <c:pt idx="22806">
                  <c:v>144</c:v>
                </c:pt>
                <c:pt idx="22807">
                  <c:v>144</c:v>
                </c:pt>
                <c:pt idx="22808">
                  <c:v>144</c:v>
                </c:pt>
                <c:pt idx="22809">
                  <c:v>144</c:v>
                </c:pt>
                <c:pt idx="22810">
                  <c:v>144</c:v>
                </c:pt>
                <c:pt idx="22811">
                  <c:v>144</c:v>
                </c:pt>
                <c:pt idx="22812">
                  <c:v>144</c:v>
                </c:pt>
                <c:pt idx="22813">
                  <c:v>142</c:v>
                </c:pt>
                <c:pt idx="22814">
                  <c:v>142</c:v>
                </c:pt>
                <c:pt idx="22815">
                  <c:v>142</c:v>
                </c:pt>
                <c:pt idx="22816">
                  <c:v>142</c:v>
                </c:pt>
                <c:pt idx="22817">
                  <c:v>142</c:v>
                </c:pt>
                <c:pt idx="22818">
                  <c:v>142</c:v>
                </c:pt>
                <c:pt idx="22819">
                  <c:v>142</c:v>
                </c:pt>
                <c:pt idx="22820">
                  <c:v>142</c:v>
                </c:pt>
                <c:pt idx="22821">
                  <c:v>142</c:v>
                </c:pt>
                <c:pt idx="22822">
                  <c:v>142</c:v>
                </c:pt>
                <c:pt idx="22823">
                  <c:v>139</c:v>
                </c:pt>
                <c:pt idx="22824">
                  <c:v>139</c:v>
                </c:pt>
                <c:pt idx="22825">
                  <c:v>139</c:v>
                </c:pt>
                <c:pt idx="22826">
                  <c:v>139</c:v>
                </c:pt>
                <c:pt idx="22827">
                  <c:v>139</c:v>
                </c:pt>
                <c:pt idx="22828">
                  <c:v>139</c:v>
                </c:pt>
                <c:pt idx="22829">
                  <c:v>139</c:v>
                </c:pt>
                <c:pt idx="22830">
                  <c:v>139</c:v>
                </c:pt>
                <c:pt idx="22831">
                  <c:v>139</c:v>
                </c:pt>
                <c:pt idx="22832">
                  <c:v>139</c:v>
                </c:pt>
                <c:pt idx="22833">
                  <c:v>136</c:v>
                </c:pt>
                <c:pt idx="22834">
                  <c:v>136</c:v>
                </c:pt>
                <c:pt idx="22835">
                  <c:v>136</c:v>
                </c:pt>
                <c:pt idx="22836">
                  <c:v>136</c:v>
                </c:pt>
                <c:pt idx="22837">
                  <c:v>136</c:v>
                </c:pt>
                <c:pt idx="22838">
                  <c:v>136</c:v>
                </c:pt>
                <c:pt idx="22839">
                  <c:v>136</c:v>
                </c:pt>
                <c:pt idx="22840">
                  <c:v>136</c:v>
                </c:pt>
                <c:pt idx="22841">
                  <c:v>136</c:v>
                </c:pt>
                <c:pt idx="22842">
                  <c:v>136</c:v>
                </c:pt>
                <c:pt idx="22843">
                  <c:v>136</c:v>
                </c:pt>
                <c:pt idx="22844">
                  <c:v>136</c:v>
                </c:pt>
                <c:pt idx="22845">
                  <c:v>136</c:v>
                </c:pt>
                <c:pt idx="22846">
                  <c:v>136</c:v>
                </c:pt>
                <c:pt idx="22847">
                  <c:v>136</c:v>
                </c:pt>
                <c:pt idx="22848">
                  <c:v>136</c:v>
                </c:pt>
                <c:pt idx="22849">
                  <c:v>136</c:v>
                </c:pt>
                <c:pt idx="22850">
                  <c:v>136</c:v>
                </c:pt>
                <c:pt idx="22851">
                  <c:v>136</c:v>
                </c:pt>
                <c:pt idx="22852">
                  <c:v>136</c:v>
                </c:pt>
                <c:pt idx="22853">
                  <c:v>135</c:v>
                </c:pt>
                <c:pt idx="22854">
                  <c:v>135</c:v>
                </c:pt>
                <c:pt idx="22855">
                  <c:v>135</c:v>
                </c:pt>
                <c:pt idx="22856">
                  <c:v>135</c:v>
                </c:pt>
                <c:pt idx="22857">
                  <c:v>135</c:v>
                </c:pt>
                <c:pt idx="22858">
                  <c:v>135</c:v>
                </c:pt>
                <c:pt idx="22859">
                  <c:v>135</c:v>
                </c:pt>
                <c:pt idx="22860">
                  <c:v>135</c:v>
                </c:pt>
                <c:pt idx="22861">
                  <c:v>135</c:v>
                </c:pt>
                <c:pt idx="22862">
                  <c:v>135</c:v>
                </c:pt>
                <c:pt idx="22863">
                  <c:v>135</c:v>
                </c:pt>
                <c:pt idx="22864">
                  <c:v>135</c:v>
                </c:pt>
                <c:pt idx="22865">
                  <c:v>135</c:v>
                </c:pt>
                <c:pt idx="22866">
                  <c:v>135</c:v>
                </c:pt>
                <c:pt idx="22867">
                  <c:v>135</c:v>
                </c:pt>
                <c:pt idx="22868">
                  <c:v>135</c:v>
                </c:pt>
                <c:pt idx="22869">
                  <c:v>135</c:v>
                </c:pt>
                <c:pt idx="22870">
                  <c:v>135</c:v>
                </c:pt>
                <c:pt idx="22871">
                  <c:v>135</c:v>
                </c:pt>
                <c:pt idx="22872">
                  <c:v>135</c:v>
                </c:pt>
                <c:pt idx="22873">
                  <c:v>136</c:v>
                </c:pt>
                <c:pt idx="22874">
                  <c:v>136</c:v>
                </c:pt>
                <c:pt idx="22875">
                  <c:v>136</c:v>
                </c:pt>
                <c:pt idx="22876">
                  <c:v>136</c:v>
                </c:pt>
                <c:pt idx="22877">
                  <c:v>136</c:v>
                </c:pt>
                <c:pt idx="22878">
                  <c:v>136</c:v>
                </c:pt>
                <c:pt idx="22879">
                  <c:v>136</c:v>
                </c:pt>
                <c:pt idx="22880">
                  <c:v>136</c:v>
                </c:pt>
                <c:pt idx="22881">
                  <c:v>136</c:v>
                </c:pt>
                <c:pt idx="22882">
                  <c:v>136</c:v>
                </c:pt>
                <c:pt idx="22883">
                  <c:v>136</c:v>
                </c:pt>
                <c:pt idx="22884">
                  <c:v>136</c:v>
                </c:pt>
                <c:pt idx="22885">
                  <c:v>136</c:v>
                </c:pt>
                <c:pt idx="22886">
                  <c:v>136</c:v>
                </c:pt>
                <c:pt idx="22887">
                  <c:v>136</c:v>
                </c:pt>
                <c:pt idx="22888">
                  <c:v>136</c:v>
                </c:pt>
                <c:pt idx="22889">
                  <c:v>136</c:v>
                </c:pt>
                <c:pt idx="22890">
                  <c:v>136</c:v>
                </c:pt>
                <c:pt idx="22891">
                  <c:v>136</c:v>
                </c:pt>
                <c:pt idx="22892">
                  <c:v>136</c:v>
                </c:pt>
                <c:pt idx="22893">
                  <c:v>138</c:v>
                </c:pt>
                <c:pt idx="22894">
                  <c:v>138</c:v>
                </c:pt>
                <c:pt idx="22895">
                  <c:v>138</c:v>
                </c:pt>
                <c:pt idx="22896">
                  <c:v>138</c:v>
                </c:pt>
                <c:pt idx="22897">
                  <c:v>138</c:v>
                </c:pt>
                <c:pt idx="22898">
                  <c:v>138</c:v>
                </c:pt>
                <c:pt idx="22899">
                  <c:v>138</c:v>
                </c:pt>
                <c:pt idx="22900">
                  <c:v>138</c:v>
                </c:pt>
                <c:pt idx="22901">
                  <c:v>138</c:v>
                </c:pt>
                <c:pt idx="22902">
                  <c:v>138</c:v>
                </c:pt>
                <c:pt idx="22903">
                  <c:v>140</c:v>
                </c:pt>
                <c:pt idx="22904">
                  <c:v>140</c:v>
                </c:pt>
                <c:pt idx="22905">
                  <c:v>140</c:v>
                </c:pt>
                <c:pt idx="22906">
                  <c:v>140</c:v>
                </c:pt>
                <c:pt idx="22907">
                  <c:v>140</c:v>
                </c:pt>
                <c:pt idx="22908">
                  <c:v>140</c:v>
                </c:pt>
                <c:pt idx="22909">
                  <c:v>140</c:v>
                </c:pt>
                <c:pt idx="22910">
                  <c:v>140</c:v>
                </c:pt>
                <c:pt idx="22911">
                  <c:v>140</c:v>
                </c:pt>
                <c:pt idx="22912">
                  <c:v>140</c:v>
                </c:pt>
                <c:pt idx="22913">
                  <c:v>141</c:v>
                </c:pt>
                <c:pt idx="22914">
                  <c:v>141</c:v>
                </c:pt>
                <c:pt idx="22915">
                  <c:v>141</c:v>
                </c:pt>
                <c:pt idx="22916">
                  <c:v>141</c:v>
                </c:pt>
                <c:pt idx="22917">
                  <c:v>141</c:v>
                </c:pt>
                <c:pt idx="22918">
                  <c:v>141</c:v>
                </c:pt>
                <c:pt idx="22919">
                  <c:v>141</c:v>
                </c:pt>
                <c:pt idx="22920">
                  <c:v>141</c:v>
                </c:pt>
                <c:pt idx="22921">
                  <c:v>141</c:v>
                </c:pt>
                <c:pt idx="22922">
                  <c:v>141</c:v>
                </c:pt>
                <c:pt idx="22923">
                  <c:v>140</c:v>
                </c:pt>
                <c:pt idx="22924">
                  <c:v>140</c:v>
                </c:pt>
                <c:pt idx="22925">
                  <c:v>140</c:v>
                </c:pt>
                <c:pt idx="22926">
                  <c:v>140</c:v>
                </c:pt>
                <c:pt idx="22927">
                  <c:v>140</c:v>
                </c:pt>
                <c:pt idx="22928">
                  <c:v>140</c:v>
                </c:pt>
                <c:pt idx="22929">
                  <c:v>140</c:v>
                </c:pt>
                <c:pt idx="22930">
                  <c:v>140</c:v>
                </c:pt>
                <c:pt idx="22931">
                  <c:v>140</c:v>
                </c:pt>
                <c:pt idx="22932">
                  <c:v>140</c:v>
                </c:pt>
                <c:pt idx="22933">
                  <c:v>138</c:v>
                </c:pt>
                <c:pt idx="22934">
                  <c:v>138</c:v>
                </c:pt>
                <c:pt idx="22935">
                  <c:v>138</c:v>
                </c:pt>
                <c:pt idx="22936">
                  <c:v>138</c:v>
                </c:pt>
                <c:pt idx="22937">
                  <c:v>138</c:v>
                </c:pt>
                <c:pt idx="22938">
                  <c:v>138</c:v>
                </c:pt>
                <c:pt idx="22939">
                  <c:v>138</c:v>
                </c:pt>
                <c:pt idx="22940">
                  <c:v>138</c:v>
                </c:pt>
                <c:pt idx="22941">
                  <c:v>138</c:v>
                </c:pt>
                <c:pt idx="22942">
                  <c:v>138</c:v>
                </c:pt>
                <c:pt idx="22943">
                  <c:v>137</c:v>
                </c:pt>
                <c:pt idx="22944">
                  <c:v>137</c:v>
                </c:pt>
                <c:pt idx="22945">
                  <c:v>137</c:v>
                </c:pt>
                <c:pt idx="22946">
                  <c:v>137</c:v>
                </c:pt>
                <c:pt idx="22947">
                  <c:v>137</c:v>
                </c:pt>
                <c:pt idx="22948">
                  <c:v>137</c:v>
                </c:pt>
                <c:pt idx="22949">
                  <c:v>137</c:v>
                </c:pt>
                <c:pt idx="22950">
                  <c:v>137</c:v>
                </c:pt>
                <c:pt idx="22951">
                  <c:v>137</c:v>
                </c:pt>
                <c:pt idx="22952">
                  <c:v>137</c:v>
                </c:pt>
                <c:pt idx="22953">
                  <c:v>135</c:v>
                </c:pt>
                <c:pt idx="22954">
                  <c:v>135</c:v>
                </c:pt>
                <c:pt idx="22955">
                  <c:v>135</c:v>
                </c:pt>
                <c:pt idx="22956">
                  <c:v>135</c:v>
                </c:pt>
                <c:pt idx="22957">
                  <c:v>135</c:v>
                </c:pt>
                <c:pt idx="22958">
                  <c:v>135</c:v>
                </c:pt>
                <c:pt idx="22959">
                  <c:v>135</c:v>
                </c:pt>
                <c:pt idx="22960">
                  <c:v>135</c:v>
                </c:pt>
                <c:pt idx="22961">
                  <c:v>135</c:v>
                </c:pt>
                <c:pt idx="22962">
                  <c:v>135</c:v>
                </c:pt>
                <c:pt idx="22963">
                  <c:v>134</c:v>
                </c:pt>
                <c:pt idx="22964">
                  <c:v>134</c:v>
                </c:pt>
                <c:pt idx="22965">
                  <c:v>134</c:v>
                </c:pt>
                <c:pt idx="22966">
                  <c:v>134</c:v>
                </c:pt>
                <c:pt idx="22967">
                  <c:v>134</c:v>
                </c:pt>
                <c:pt idx="22968">
                  <c:v>134</c:v>
                </c:pt>
                <c:pt idx="22969">
                  <c:v>134</c:v>
                </c:pt>
                <c:pt idx="22970">
                  <c:v>134</c:v>
                </c:pt>
                <c:pt idx="22971">
                  <c:v>134</c:v>
                </c:pt>
                <c:pt idx="22972">
                  <c:v>134</c:v>
                </c:pt>
                <c:pt idx="22973">
                  <c:v>132</c:v>
                </c:pt>
                <c:pt idx="22974">
                  <c:v>132</c:v>
                </c:pt>
                <c:pt idx="22975">
                  <c:v>132</c:v>
                </c:pt>
                <c:pt idx="22976">
                  <c:v>132</c:v>
                </c:pt>
                <c:pt idx="22977">
                  <c:v>132</c:v>
                </c:pt>
                <c:pt idx="22978">
                  <c:v>132</c:v>
                </c:pt>
                <c:pt idx="22979">
                  <c:v>132</c:v>
                </c:pt>
                <c:pt idx="22980">
                  <c:v>132</c:v>
                </c:pt>
                <c:pt idx="22981">
                  <c:v>132</c:v>
                </c:pt>
                <c:pt idx="22982">
                  <c:v>132</c:v>
                </c:pt>
                <c:pt idx="22983">
                  <c:v>131</c:v>
                </c:pt>
                <c:pt idx="22984">
                  <c:v>131</c:v>
                </c:pt>
                <c:pt idx="22985">
                  <c:v>131</c:v>
                </c:pt>
                <c:pt idx="22986">
                  <c:v>131</c:v>
                </c:pt>
                <c:pt idx="22987">
                  <c:v>131</c:v>
                </c:pt>
                <c:pt idx="22988">
                  <c:v>131</c:v>
                </c:pt>
                <c:pt idx="22989">
                  <c:v>131</c:v>
                </c:pt>
                <c:pt idx="22990">
                  <c:v>131</c:v>
                </c:pt>
                <c:pt idx="22991">
                  <c:v>131</c:v>
                </c:pt>
                <c:pt idx="22992">
                  <c:v>131</c:v>
                </c:pt>
                <c:pt idx="22993">
                  <c:v>130</c:v>
                </c:pt>
                <c:pt idx="22994">
                  <c:v>130</c:v>
                </c:pt>
                <c:pt idx="22995">
                  <c:v>130</c:v>
                </c:pt>
                <c:pt idx="22996">
                  <c:v>130</c:v>
                </c:pt>
                <c:pt idx="22997">
                  <c:v>130</c:v>
                </c:pt>
                <c:pt idx="22998">
                  <c:v>130</c:v>
                </c:pt>
                <c:pt idx="22999">
                  <c:v>130</c:v>
                </c:pt>
                <c:pt idx="23000">
                  <c:v>130</c:v>
                </c:pt>
                <c:pt idx="23001">
                  <c:v>130</c:v>
                </c:pt>
                <c:pt idx="23002">
                  <c:v>130</c:v>
                </c:pt>
                <c:pt idx="23003">
                  <c:v>127</c:v>
                </c:pt>
                <c:pt idx="23004">
                  <c:v>127</c:v>
                </c:pt>
                <c:pt idx="23005">
                  <c:v>127</c:v>
                </c:pt>
                <c:pt idx="23006">
                  <c:v>127</c:v>
                </c:pt>
                <c:pt idx="23007">
                  <c:v>127</c:v>
                </c:pt>
                <c:pt idx="23008">
                  <c:v>127</c:v>
                </c:pt>
                <c:pt idx="23009">
                  <c:v>127</c:v>
                </c:pt>
                <c:pt idx="23010">
                  <c:v>127</c:v>
                </c:pt>
                <c:pt idx="23011">
                  <c:v>127</c:v>
                </c:pt>
                <c:pt idx="23012">
                  <c:v>127</c:v>
                </c:pt>
                <c:pt idx="23013">
                  <c:v>125</c:v>
                </c:pt>
                <c:pt idx="23014">
                  <c:v>125</c:v>
                </c:pt>
                <c:pt idx="23015">
                  <c:v>125</c:v>
                </c:pt>
                <c:pt idx="23016">
                  <c:v>125</c:v>
                </c:pt>
                <c:pt idx="23017">
                  <c:v>125</c:v>
                </c:pt>
                <c:pt idx="23018">
                  <c:v>125</c:v>
                </c:pt>
                <c:pt idx="23019">
                  <c:v>125</c:v>
                </c:pt>
                <c:pt idx="23020">
                  <c:v>125</c:v>
                </c:pt>
                <c:pt idx="23021">
                  <c:v>125</c:v>
                </c:pt>
                <c:pt idx="23022">
                  <c:v>125</c:v>
                </c:pt>
                <c:pt idx="23023">
                  <c:v>121</c:v>
                </c:pt>
                <c:pt idx="23024">
                  <c:v>121</c:v>
                </c:pt>
                <c:pt idx="23025">
                  <c:v>121</c:v>
                </c:pt>
                <c:pt idx="23026">
                  <c:v>121</c:v>
                </c:pt>
                <c:pt idx="23027">
                  <c:v>121</c:v>
                </c:pt>
                <c:pt idx="23028">
                  <c:v>121</c:v>
                </c:pt>
                <c:pt idx="23029">
                  <c:v>121</c:v>
                </c:pt>
                <c:pt idx="23030">
                  <c:v>121</c:v>
                </c:pt>
                <c:pt idx="23031">
                  <c:v>121</c:v>
                </c:pt>
                <c:pt idx="23032">
                  <c:v>121</c:v>
                </c:pt>
                <c:pt idx="23033">
                  <c:v>119</c:v>
                </c:pt>
                <c:pt idx="23034">
                  <c:v>119</c:v>
                </c:pt>
                <c:pt idx="23035">
                  <c:v>119</c:v>
                </c:pt>
                <c:pt idx="23036">
                  <c:v>119</c:v>
                </c:pt>
                <c:pt idx="23037">
                  <c:v>119</c:v>
                </c:pt>
                <c:pt idx="23038">
                  <c:v>119</c:v>
                </c:pt>
                <c:pt idx="23039">
                  <c:v>119</c:v>
                </c:pt>
                <c:pt idx="23040">
                  <c:v>119</c:v>
                </c:pt>
                <c:pt idx="23041">
                  <c:v>119</c:v>
                </c:pt>
                <c:pt idx="23042">
                  <c:v>119</c:v>
                </c:pt>
                <c:pt idx="23043">
                  <c:v>114</c:v>
                </c:pt>
                <c:pt idx="23044">
                  <c:v>114</c:v>
                </c:pt>
                <c:pt idx="23045">
                  <c:v>114</c:v>
                </c:pt>
                <c:pt idx="23046">
                  <c:v>114</c:v>
                </c:pt>
                <c:pt idx="23047">
                  <c:v>114</c:v>
                </c:pt>
                <c:pt idx="23048">
                  <c:v>114</c:v>
                </c:pt>
                <c:pt idx="23049">
                  <c:v>114</c:v>
                </c:pt>
                <c:pt idx="23050">
                  <c:v>114</c:v>
                </c:pt>
                <c:pt idx="23051">
                  <c:v>114</c:v>
                </c:pt>
                <c:pt idx="23052">
                  <c:v>114</c:v>
                </c:pt>
                <c:pt idx="23053">
                  <c:v>111</c:v>
                </c:pt>
                <c:pt idx="23054">
                  <c:v>111</c:v>
                </c:pt>
                <c:pt idx="23055">
                  <c:v>111</c:v>
                </c:pt>
                <c:pt idx="23056">
                  <c:v>111</c:v>
                </c:pt>
                <c:pt idx="23057">
                  <c:v>111</c:v>
                </c:pt>
                <c:pt idx="23058">
                  <c:v>111</c:v>
                </c:pt>
                <c:pt idx="23059">
                  <c:v>111</c:v>
                </c:pt>
                <c:pt idx="23060">
                  <c:v>111</c:v>
                </c:pt>
                <c:pt idx="23061">
                  <c:v>111</c:v>
                </c:pt>
                <c:pt idx="23062">
                  <c:v>111</c:v>
                </c:pt>
                <c:pt idx="23063">
                  <c:v>108</c:v>
                </c:pt>
                <c:pt idx="23064">
                  <c:v>108</c:v>
                </c:pt>
                <c:pt idx="23065">
                  <c:v>108</c:v>
                </c:pt>
                <c:pt idx="23066">
                  <c:v>108</c:v>
                </c:pt>
                <c:pt idx="23067">
                  <c:v>108</c:v>
                </c:pt>
                <c:pt idx="23068">
                  <c:v>108</c:v>
                </c:pt>
                <c:pt idx="23069">
                  <c:v>108</c:v>
                </c:pt>
                <c:pt idx="23070">
                  <c:v>108</c:v>
                </c:pt>
                <c:pt idx="23071">
                  <c:v>108</c:v>
                </c:pt>
                <c:pt idx="23072">
                  <c:v>108</c:v>
                </c:pt>
                <c:pt idx="23073">
                  <c:v>106</c:v>
                </c:pt>
                <c:pt idx="23074">
                  <c:v>106</c:v>
                </c:pt>
                <c:pt idx="23075">
                  <c:v>106</c:v>
                </c:pt>
                <c:pt idx="23076">
                  <c:v>106</c:v>
                </c:pt>
                <c:pt idx="23077">
                  <c:v>106</c:v>
                </c:pt>
                <c:pt idx="23078">
                  <c:v>106</c:v>
                </c:pt>
                <c:pt idx="23079">
                  <c:v>106</c:v>
                </c:pt>
                <c:pt idx="23080">
                  <c:v>106</c:v>
                </c:pt>
                <c:pt idx="23081">
                  <c:v>106</c:v>
                </c:pt>
                <c:pt idx="23082">
                  <c:v>106</c:v>
                </c:pt>
                <c:pt idx="23083">
                  <c:v>104</c:v>
                </c:pt>
                <c:pt idx="23084">
                  <c:v>104</c:v>
                </c:pt>
                <c:pt idx="23085">
                  <c:v>104</c:v>
                </c:pt>
                <c:pt idx="23086">
                  <c:v>104</c:v>
                </c:pt>
                <c:pt idx="23087">
                  <c:v>104</c:v>
                </c:pt>
                <c:pt idx="23088">
                  <c:v>104</c:v>
                </c:pt>
                <c:pt idx="23089">
                  <c:v>104</c:v>
                </c:pt>
                <c:pt idx="23090">
                  <c:v>104</c:v>
                </c:pt>
                <c:pt idx="23091">
                  <c:v>104</c:v>
                </c:pt>
                <c:pt idx="23092">
                  <c:v>104</c:v>
                </c:pt>
                <c:pt idx="23093">
                  <c:v>103</c:v>
                </c:pt>
                <c:pt idx="23094">
                  <c:v>103</c:v>
                </c:pt>
                <c:pt idx="23095">
                  <c:v>103</c:v>
                </c:pt>
                <c:pt idx="23096">
                  <c:v>103</c:v>
                </c:pt>
                <c:pt idx="23097">
                  <c:v>103</c:v>
                </c:pt>
                <c:pt idx="23098">
                  <c:v>103</c:v>
                </c:pt>
                <c:pt idx="23099">
                  <c:v>103</c:v>
                </c:pt>
                <c:pt idx="23100">
                  <c:v>103</c:v>
                </c:pt>
                <c:pt idx="23101">
                  <c:v>103</c:v>
                </c:pt>
                <c:pt idx="23102">
                  <c:v>103</c:v>
                </c:pt>
                <c:pt idx="23103">
                  <c:v>102</c:v>
                </c:pt>
                <c:pt idx="23104">
                  <c:v>102</c:v>
                </c:pt>
                <c:pt idx="23105">
                  <c:v>102</c:v>
                </c:pt>
                <c:pt idx="23106">
                  <c:v>102</c:v>
                </c:pt>
                <c:pt idx="23107">
                  <c:v>102</c:v>
                </c:pt>
                <c:pt idx="23108">
                  <c:v>102</c:v>
                </c:pt>
                <c:pt idx="23109">
                  <c:v>102</c:v>
                </c:pt>
                <c:pt idx="23110">
                  <c:v>102</c:v>
                </c:pt>
                <c:pt idx="23111">
                  <c:v>102</c:v>
                </c:pt>
                <c:pt idx="23112">
                  <c:v>102</c:v>
                </c:pt>
                <c:pt idx="23113">
                  <c:v>102</c:v>
                </c:pt>
                <c:pt idx="23114">
                  <c:v>102</c:v>
                </c:pt>
                <c:pt idx="23115">
                  <c:v>102</c:v>
                </c:pt>
                <c:pt idx="23116">
                  <c:v>102</c:v>
                </c:pt>
                <c:pt idx="23117">
                  <c:v>102</c:v>
                </c:pt>
                <c:pt idx="23118">
                  <c:v>102</c:v>
                </c:pt>
                <c:pt idx="23119">
                  <c:v>102</c:v>
                </c:pt>
                <c:pt idx="23120">
                  <c:v>102</c:v>
                </c:pt>
                <c:pt idx="23121">
                  <c:v>102</c:v>
                </c:pt>
                <c:pt idx="23122">
                  <c:v>102</c:v>
                </c:pt>
                <c:pt idx="23123">
                  <c:v>102</c:v>
                </c:pt>
                <c:pt idx="23124">
                  <c:v>102</c:v>
                </c:pt>
                <c:pt idx="23125">
                  <c:v>102</c:v>
                </c:pt>
                <c:pt idx="23126">
                  <c:v>102</c:v>
                </c:pt>
                <c:pt idx="23127">
                  <c:v>102</c:v>
                </c:pt>
                <c:pt idx="23128">
                  <c:v>102</c:v>
                </c:pt>
                <c:pt idx="23129">
                  <c:v>102</c:v>
                </c:pt>
                <c:pt idx="23130">
                  <c:v>102</c:v>
                </c:pt>
                <c:pt idx="23131">
                  <c:v>102</c:v>
                </c:pt>
                <c:pt idx="23132">
                  <c:v>102</c:v>
                </c:pt>
                <c:pt idx="23133">
                  <c:v>102</c:v>
                </c:pt>
                <c:pt idx="23134">
                  <c:v>102</c:v>
                </c:pt>
                <c:pt idx="23135">
                  <c:v>102</c:v>
                </c:pt>
                <c:pt idx="23136">
                  <c:v>102</c:v>
                </c:pt>
                <c:pt idx="23137">
                  <c:v>102</c:v>
                </c:pt>
                <c:pt idx="23138">
                  <c:v>102</c:v>
                </c:pt>
                <c:pt idx="23139">
                  <c:v>102</c:v>
                </c:pt>
                <c:pt idx="23140">
                  <c:v>102</c:v>
                </c:pt>
                <c:pt idx="23141">
                  <c:v>102</c:v>
                </c:pt>
                <c:pt idx="23142">
                  <c:v>102</c:v>
                </c:pt>
                <c:pt idx="23143">
                  <c:v>102</c:v>
                </c:pt>
                <c:pt idx="23144">
                  <c:v>102</c:v>
                </c:pt>
                <c:pt idx="23145">
                  <c:v>102</c:v>
                </c:pt>
                <c:pt idx="23146">
                  <c:v>102</c:v>
                </c:pt>
                <c:pt idx="23147">
                  <c:v>102</c:v>
                </c:pt>
                <c:pt idx="23148">
                  <c:v>102</c:v>
                </c:pt>
                <c:pt idx="23149">
                  <c:v>102</c:v>
                </c:pt>
                <c:pt idx="23150">
                  <c:v>102</c:v>
                </c:pt>
                <c:pt idx="23151">
                  <c:v>102</c:v>
                </c:pt>
                <c:pt idx="23152">
                  <c:v>102</c:v>
                </c:pt>
                <c:pt idx="23153">
                  <c:v>102</c:v>
                </c:pt>
                <c:pt idx="23154">
                  <c:v>102</c:v>
                </c:pt>
                <c:pt idx="23155">
                  <c:v>102</c:v>
                </c:pt>
                <c:pt idx="23156">
                  <c:v>102</c:v>
                </c:pt>
                <c:pt idx="23157">
                  <c:v>102</c:v>
                </c:pt>
                <c:pt idx="23158">
                  <c:v>102</c:v>
                </c:pt>
                <c:pt idx="23159">
                  <c:v>102</c:v>
                </c:pt>
                <c:pt idx="23160">
                  <c:v>102</c:v>
                </c:pt>
                <c:pt idx="23161">
                  <c:v>102</c:v>
                </c:pt>
                <c:pt idx="23162">
                  <c:v>102</c:v>
                </c:pt>
                <c:pt idx="23163">
                  <c:v>102</c:v>
                </c:pt>
                <c:pt idx="23164">
                  <c:v>102</c:v>
                </c:pt>
                <c:pt idx="23165">
                  <c:v>102</c:v>
                </c:pt>
                <c:pt idx="23166">
                  <c:v>102</c:v>
                </c:pt>
                <c:pt idx="23167">
                  <c:v>102</c:v>
                </c:pt>
                <c:pt idx="23168">
                  <c:v>102</c:v>
                </c:pt>
                <c:pt idx="23169">
                  <c:v>102</c:v>
                </c:pt>
                <c:pt idx="23170">
                  <c:v>102</c:v>
                </c:pt>
                <c:pt idx="23171">
                  <c:v>102</c:v>
                </c:pt>
                <c:pt idx="23172">
                  <c:v>102</c:v>
                </c:pt>
                <c:pt idx="23173">
                  <c:v>102</c:v>
                </c:pt>
                <c:pt idx="23174">
                  <c:v>102</c:v>
                </c:pt>
                <c:pt idx="23175">
                  <c:v>102</c:v>
                </c:pt>
                <c:pt idx="23176">
                  <c:v>102</c:v>
                </c:pt>
                <c:pt idx="23177">
                  <c:v>102</c:v>
                </c:pt>
                <c:pt idx="23178">
                  <c:v>102</c:v>
                </c:pt>
                <c:pt idx="23179">
                  <c:v>102</c:v>
                </c:pt>
                <c:pt idx="23180">
                  <c:v>102</c:v>
                </c:pt>
                <c:pt idx="23181">
                  <c:v>102</c:v>
                </c:pt>
                <c:pt idx="23182">
                  <c:v>102</c:v>
                </c:pt>
                <c:pt idx="23183">
                  <c:v>102</c:v>
                </c:pt>
                <c:pt idx="23184">
                  <c:v>102</c:v>
                </c:pt>
                <c:pt idx="23185">
                  <c:v>102</c:v>
                </c:pt>
                <c:pt idx="23186">
                  <c:v>102</c:v>
                </c:pt>
                <c:pt idx="23187">
                  <c:v>102</c:v>
                </c:pt>
                <c:pt idx="23188">
                  <c:v>102</c:v>
                </c:pt>
                <c:pt idx="23189">
                  <c:v>102</c:v>
                </c:pt>
                <c:pt idx="23190">
                  <c:v>102</c:v>
                </c:pt>
                <c:pt idx="23191">
                  <c:v>102</c:v>
                </c:pt>
                <c:pt idx="23192">
                  <c:v>102</c:v>
                </c:pt>
                <c:pt idx="23193">
                  <c:v>101</c:v>
                </c:pt>
                <c:pt idx="23194">
                  <c:v>101</c:v>
                </c:pt>
                <c:pt idx="23195">
                  <c:v>101</c:v>
                </c:pt>
                <c:pt idx="23196">
                  <c:v>101</c:v>
                </c:pt>
                <c:pt idx="23197">
                  <c:v>101</c:v>
                </c:pt>
                <c:pt idx="23198">
                  <c:v>101</c:v>
                </c:pt>
                <c:pt idx="23199">
                  <c:v>101</c:v>
                </c:pt>
                <c:pt idx="23200">
                  <c:v>101</c:v>
                </c:pt>
                <c:pt idx="23201">
                  <c:v>101</c:v>
                </c:pt>
                <c:pt idx="23202">
                  <c:v>101</c:v>
                </c:pt>
                <c:pt idx="23203">
                  <c:v>99</c:v>
                </c:pt>
                <c:pt idx="23204">
                  <c:v>99</c:v>
                </c:pt>
                <c:pt idx="23205">
                  <c:v>99</c:v>
                </c:pt>
                <c:pt idx="23206">
                  <c:v>99</c:v>
                </c:pt>
                <c:pt idx="23207">
                  <c:v>99</c:v>
                </c:pt>
                <c:pt idx="23208">
                  <c:v>99</c:v>
                </c:pt>
                <c:pt idx="23209">
                  <c:v>99</c:v>
                </c:pt>
                <c:pt idx="23210">
                  <c:v>99</c:v>
                </c:pt>
                <c:pt idx="23211">
                  <c:v>99</c:v>
                </c:pt>
                <c:pt idx="23212">
                  <c:v>99</c:v>
                </c:pt>
                <c:pt idx="23213">
                  <c:v>96</c:v>
                </c:pt>
                <c:pt idx="23214">
                  <c:v>96</c:v>
                </c:pt>
                <c:pt idx="23215">
                  <c:v>96</c:v>
                </c:pt>
                <c:pt idx="23216">
                  <c:v>96</c:v>
                </c:pt>
                <c:pt idx="23217">
                  <c:v>96</c:v>
                </c:pt>
                <c:pt idx="23218">
                  <c:v>96</c:v>
                </c:pt>
                <c:pt idx="23219">
                  <c:v>96</c:v>
                </c:pt>
                <c:pt idx="23220">
                  <c:v>96</c:v>
                </c:pt>
                <c:pt idx="23221">
                  <c:v>96</c:v>
                </c:pt>
                <c:pt idx="23222">
                  <c:v>96</c:v>
                </c:pt>
                <c:pt idx="23223">
                  <c:v>93</c:v>
                </c:pt>
                <c:pt idx="23224">
                  <c:v>93</c:v>
                </c:pt>
                <c:pt idx="23225">
                  <c:v>93</c:v>
                </c:pt>
                <c:pt idx="23226">
                  <c:v>93</c:v>
                </c:pt>
                <c:pt idx="23227">
                  <c:v>93</c:v>
                </c:pt>
                <c:pt idx="23228">
                  <c:v>93</c:v>
                </c:pt>
                <c:pt idx="23229">
                  <c:v>93</c:v>
                </c:pt>
                <c:pt idx="23230">
                  <c:v>93</c:v>
                </c:pt>
                <c:pt idx="23231">
                  <c:v>93</c:v>
                </c:pt>
                <c:pt idx="23232">
                  <c:v>93</c:v>
                </c:pt>
                <c:pt idx="23233">
                  <c:v>90</c:v>
                </c:pt>
                <c:pt idx="23234">
                  <c:v>90</c:v>
                </c:pt>
                <c:pt idx="23235">
                  <c:v>90</c:v>
                </c:pt>
                <c:pt idx="23236">
                  <c:v>90</c:v>
                </c:pt>
                <c:pt idx="23237">
                  <c:v>90</c:v>
                </c:pt>
                <c:pt idx="23238">
                  <c:v>90</c:v>
                </c:pt>
                <c:pt idx="23239">
                  <c:v>90</c:v>
                </c:pt>
                <c:pt idx="23240">
                  <c:v>90</c:v>
                </c:pt>
                <c:pt idx="23241">
                  <c:v>90</c:v>
                </c:pt>
                <c:pt idx="23242">
                  <c:v>90</c:v>
                </c:pt>
                <c:pt idx="23243">
                  <c:v>89</c:v>
                </c:pt>
                <c:pt idx="23244">
                  <c:v>89</c:v>
                </c:pt>
                <c:pt idx="23245">
                  <c:v>89</c:v>
                </c:pt>
                <c:pt idx="23246">
                  <c:v>89</c:v>
                </c:pt>
                <c:pt idx="23247">
                  <c:v>89</c:v>
                </c:pt>
                <c:pt idx="23248">
                  <c:v>89</c:v>
                </c:pt>
                <c:pt idx="23249">
                  <c:v>89</c:v>
                </c:pt>
                <c:pt idx="23250">
                  <c:v>89</c:v>
                </c:pt>
                <c:pt idx="23251">
                  <c:v>89</c:v>
                </c:pt>
                <c:pt idx="23252">
                  <c:v>89</c:v>
                </c:pt>
                <c:pt idx="23253">
                  <c:v>88</c:v>
                </c:pt>
                <c:pt idx="23254">
                  <c:v>88</c:v>
                </c:pt>
                <c:pt idx="23255">
                  <c:v>88</c:v>
                </c:pt>
                <c:pt idx="23256">
                  <c:v>88</c:v>
                </c:pt>
                <c:pt idx="23257">
                  <c:v>88</c:v>
                </c:pt>
                <c:pt idx="23258">
                  <c:v>88</c:v>
                </c:pt>
                <c:pt idx="23259">
                  <c:v>88</c:v>
                </c:pt>
                <c:pt idx="23260">
                  <c:v>88</c:v>
                </c:pt>
                <c:pt idx="23261">
                  <c:v>88</c:v>
                </c:pt>
                <c:pt idx="23262">
                  <c:v>88</c:v>
                </c:pt>
                <c:pt idx="23263">
                  <c:v>87</c:v>
                </c:pt>
                <c:pt idx="23264">
                  <c:v>87</c:v>
                </c:pt>
                <c:pt idx="23265">
                  <c:v>87</c:v>
                </c:pt>
                <c:pt idx="23266">
                  <c:v>87</c:v>
                </c:pt>
                <c:pt idx="23267">
                  <c:v>87</c:v>
                </c:pt>
                <c:pt idx="23268">
                  <c:v>87</c:v>
                </c:pt>
                <c:pt idx="23269">
                  <c:v>87</c:v>
                </c:pt>
                <c:pt idx="23270">
                  <c:v>87</c:v>
                </c:pt>
                <c:pt idx="23271">
                  <c:v>87</c:v>
                </c:pt>
                <c:pt idx="23272">
                  <c:v>87</c:v>
                </c:pt>
                <c:pt idx="23273">
                  <c:v>86</c:v>
                </c:pt>
                <c:pt idx="23274">
                  <c:v>86</c:v>
                </c:pt>
                <c:pt idx="23275">
                  <c:v>86</c:v>
                </c:pt>
                <c:pt idx="23276">
                  <c:v>86</c:v>
                </c:pt>
                <c:pt idx="23277">
                  <c:v>86</c:v>
                </c:pt>
                <c:pt idx="23278">
                  <c:v>86</c:v>
                </c:pt>
                <c:pt idx="23279">
                  <c:v>86</c:v>
                </c:pt>
                <c:pt idx="23280">
                  <c:v>86</c:v>
                </c:pt>
                <c:pt idx="23281">
                  <c:v>86</c:v>
                </c:pt>
                <c:pt idx="23282">
                  <c:v>86</c:v>
                </c:pt>
                <c:pt idx="23283">
                  <c:v>86</c:v>
                </c:pt>
                <c:pt idx="23284">
                  <c:v>86</c:v>
                </c:pt>
                <c:pt idx="23285">
                  <c:v>86</c:v>
                </c:pt>
                <c:pt idx="23286">
                  <c:v>86</c:v>
                </c:pt>
                <c:pt idx="23287">
                  <c:v>86</c:v>
                </c:pt>
                <c:pt idx="23288">
                  <c:v>86</c:v>
                </c:pt>
                <c:pt idx="23289">
                  <c:v>86</c:v>
                </c:pt>
                <c:pt idx="23290">
                  <c:v>86</c:v>
                </c:pt>
                <c:pt idx="23291">
                  <c:v>86</c:v>
                </c:pt>
                <c:pt idx="23292">
                  <c:v>86</c:v>
                </c:pt>
                <c:pt idx="23293">
                  <c:v>86</c:v>
                </c:pt>
                <c:pt idx="23294">
                  <c:v>86</c:v>
                </c:pt>
                <c:pt idx="23295">
                  <c:v>86</c:v>
                </c:pt>
                <c:pt idx="23296">
                  <c:v>86</c:v>
                </c:pt>
                <c:pt idx="23297">
                  <c:v>86</c:v>
                </c:pt>
                <c:pt idx="23298">
                  <c:v>86</c:v>
                </c:pt>
                <c:pt idx="23299">
                  <c:v>86</c:v>
                </c:pt>
                <c:pt idx="23300">
                  <c:v>86</c:v>
                </c:pt>
                <c:pt idx="23301">
                  <c:v>86</c:v>
                </c:pt>
                <c:pt idx="23302">
                  <c:v>86</c:v>
                </c:pt>
                <c:pt idx="23303">
                  <c:v>84</c:v>
                </c:pt>
                <c:pt idx="23304">
                  <c:v>84</c:v>
                </c:pt>
                <c:pt idx="23305">
                  <c:v>84</c:v>
                </c:pt>
                <c:pt idx="23306">
                  <c:v>84</c:v>
                </c:pt>
                <c:pt idx="23307">
                  <c:v>84</c:v>
                </c:pt>
                <c:pt idx="23308">
                  <c:v>84</c:v>
                </c:pt>
                <c:pt idx="23309">
                  <c:v>84</c:v>
                </c:pt>
                <c:pt idx="23310">
                  <c:v>84</c:v>
                </c:pt>
                <c:pt idx="23311">
                  <c:v>84</c:v>
                </c:pt>
                <c:pt idx="23312">
                  <c:v>84</c:v>
                </c:pt>
                <c:pt idx="23313">
                  <c:v>83</c:v>
                </c:pt>
                <c:pt idx="23314">
                  <c:v>83</c:v>
                </c:pt>
                <c:pt idx="23315">
                  <c:v>83</c:v>
                </c:pt>
                <c:pt idx="23316">
                  <c:v>83</c:v>
                </c:pt>
                <c:pt idx="23317">
                  <c:v>83</c:v>
                </c:pt>
                <c:pt idx="23318">
                  <c:v>83</c:v>
                </c:pt>
                <c:pt idx="23319">
                  <c:v>83</c:v>
                </c:pt>
                <c:pt idx="23320">
                  <c:v>83</c:v>
                </c:pt>
                <c:pt idx="23321">
                  <c:v>83</c:v>
                </c:pt>
                <c:pt idx="23322">
                  <c:v>83</c:v>
                </c:pt>
                <c:pt idx="23323">
                  <c:v>80</c:v>
                </c:pt>
                <c:pt idx="23324">
                  <c:v>80</c:v>
                </c:pt>
                <c:pt idx="23325">
                  <c:v>80</c:v>
                </c:pt>
                <c:pt idx="23326">
                  <c:v>80</c:v>
                </c:pt>
                <c:pt idx="23327">
                  <c:v>80</c:v>
                </c:pt>
                <c:pt idx="23328">
                  <c:v>80</c:v>
                </c:pt>
                <c:pt idx="23329">
                  <c:v>80</c:v>
                </c:pt>
                <c:pt idx="23330">
                  <c:v>80</c:v>
                </c:pt>
                <c:pt idx="23331">
                  <c:v>80</c:v>
                </c:pt>
                <c:pt idx="23332">
                  <c:v>80</c:v>
                </c:pt>
                <c:pt idx="23333">
                  <c:v>77</c:v>
                </c:pt>
                <c:pt idx="23334">
                  <c:v>77</c:v>
                </c:pt>
                <c:pt idx="23335">
                  <c:v>77</c:v>
                </c:pt>
                <c:pt idx="23336">
                  <c:v>77</c:v>
                </c:pt>
                <c:pt idx="23337">
                  <c:v>77</c:v>
                </c:pt>
                <c:pt idx="23338">
                  <c:v>77</c:v>
                </c:pt>
                <c:pt idx="23339">
                  <c:v>77</c:v>
                </c:pt>
                <c:pt idx="23340">
                  <c:v>77</c:v>
                </c:pt>
                <c:pt idx="23341">
                  <c:v>77</c:v>
                </c:pt>
                <c:pt idx="23342">
                  <c:v>77</c:v>
                </c:pt>
                <c:pt idx="23343">
                  <c:v>74</c:v>
                </c:pt>
                <c:pt idx="23344">
                  <c:v>74</c:v>
                </c:pt>
                <c:pt idx="23345">
                  <c:v>74</c:v>
                </c:pt>
                <c:pt idx="23346">
                  <c:v>74</c:v>
                </c:pt>
                <c:pt idx="23347">
                  <c:v>74</c:v>
                </c:pt>
                <c:pt idx="23348">
                  <c:v>74</c:v>
                </c:pt>
                <c:pt idx="23349">
                  <c:v>74</c:v>
                </c:pt>
                <c:pt idx="23350">
                  <c:v>74</c:v>
                </c:pt>
                <c:pt idx="23351">
                  <c:v>74</c:v>
                </c:pt>
                <c:pt idx="23352">
                  <c:v>74</c:v>
                </c:pt>
                <c:pt idx="23353">
                  <c:v>71</c:v>
                </c:pt>
                <c:pt idx="23354">
                  <c:v>71</c:v>
                </c:pt>
                <c:pt idx="23355">
                  <c:v>71</c:v>
                </c:pt>
                <c:pt idx="23356">
                  <c:v>71</c:v>
                </c:pt>
                <c:pt idx="23357">
                  <c:v>71</c:v>
                </c:pt>
                <c:pt idx="23358">
                  <c:v>71</c:v>
                </c:pt>
                <c:pt idx="23359">
                  <c:v>71</c:v>
                </c:pt>
                <c:pt idx="23360">
                  <c:v>71</c:v>
                </c:pt>
                <c:pt idx="23361">
                  <c:v>71</c:v>
                </c:pt>
                <c:pt idx="23362">
                  <c:v>71</c:v>
                </c:pt>
                <c:pt idx="23363">
                  <c:v>69</c:v>
                </c:pt>
                <c:pt idx="23364">
                  <c:v>69</c:v>
                </c:pt>
                <c:pt idx="23365">
                  <c:v>69</c:v>
                </c:pt>
                <c:pt idx="23366">
                  <c:v>69</c:v>
                </c:pt>
                <c:pt idx="23367">
                  <c:v>69</c:v>
                </c:pt>
                <c:pt idx="23368">
                  <c:v>69</c:v>
                </c:pt>
                <c:pt idx="23369">
                  <c:v>69</c:v>
                </c:pt>
                <c:pt idx="23370">
                  <c:v>69</c:v>
                </c:pt>
                <c:pt idx="23371">
                  <c:v>69</c:v>
                </c:pt>
                <c:pt idx="23372">
                  <c:v>69</c:v>
                </c:pt>
                <c:pt idx="23373">
                  <c:v>66</c:v>
                </c:pt>
                <c:pt idx="23374">
                  <c:v>66</c:v>
                </c:pt>
                <c:pt idx="23375">
                  <c:v>66</c:v>
                </c:pt>
                <c:pt idx="23376">
                  <c:v>66</c:v>
                </c:pt>
                <c:pt idx="23377">
                  <c:v>66</c:v>
                </c:pt>
                <c:pt idx="23378">
                  <c:v>66</c:v>
                </c:pt>
                <c:pt idx="23379">
                  <c:v>66</c:v>
                </c:pt>
                <c:pt idx="23380">
                  <c:v>66</c:v>
                </c:pt>
                <c:pt idx="23381">
                  <c:v>66</c:v>
                </c:pt>
                <c:pt idx="23382">
                  <c:v>66</c:v>
                </c:pt>
                <c:pt idx="23383">
                  <c:v>65</c:v>
                </c:pt>
                <c:pt idx="23384">
                  <c:v>65</c:v>
                </c:pt>
                <c:pt idx="23385">
                  <c:v>65</c:v>
                </c:pt>
                <c:pt idx="23386">
                  <c:v>65</c:v>
                </c:pt>
                <c:pt idx="23387">
                  <c:v>65</c:v>
                </c:pt>
                <c:pt idx="23388">
                  <c:v>65</c:v>
                </c:pt>
                <c:pt idx="23389">
                  <c:v>65</c:v>
                </c:pt>
                <c:pt idx="23390">
                  <c:v>65</c:v>
                </c:pt>
                <c:pt idx="23391">
                  <c:v>65</c:v>
                </c:pt>
                <c:pt idx="23392">
                  <c:v>65</c:v>
                </c:pt>
                <c:pt idx="23393">
                  <c:v>63</c:v>
                </c:pt>
                <c:pt idx="23394">
                  <c:v>63</c:v>
                </c:pt>
                <c:pt idx="23395">
                  <c:v>63</c:v>
                </c:pt>
                <c:pt idx="23396">
                  <c:v>63</c:v>
                </c:pt>
                <c:pt idx="23397">
                  <c:v>63</c:v>
                </c:pt>
                <c:pt idx="23398">
                  <c:v>63</c:v>
                </c:pt>
                <c:pt idx="23399">
                  <c:v>63</c:v>
                </c:pt>
                <c:pt idx="23400">
                  <c:v>63</c:v>
                </c:pt>
                <c:pt idx="23401">
                  <c:v>63</c:v>
                </c:pt>
                <c:pt idx="23402">
                  <c:v>63</c:v>
                </c:pt>
                <c:pt idx="23403">
                  <c:v>62</c:v>
                </c:pt>
                <c:pt idx="23404">
                  <c:v>62</c:v>
                </c:pt>
                <c:pt idx="23405">
                  <c:v>62</c:v>
                </c:pt>
                <c:pt idx="23406">
                  <c:v>62</c:v>
                </c:pt>
                <c:pt idx="23407">
                  <c:v>62</c:v>
                </c:pt>
                <c:pt idx="23408">
                  <c:v>62</c:v>
                </c:pt>
                <c:pt idx="23409">
                  <c:v>62</c:v>
                </c:pt>
                <c:pt idx="23410">
                  <c:v>62</c:v>
                </c:pt>
                <c:pt idx="23411">
                  <c:v>62</c:v>
                </c:pt>
                <c:pt idx="23412">
                  <c:v>62</c:v>
                </c:pt>
                <c:pt idx="23413">
                  <c:v>61</c:v>
                </c:pt>
                <c:pt idx="23414">
                  <c:v>61</c:v>
                </c:pt>
                <c:pt idx="23415">
                  <c:v>61</c:v>
                </c:pt>
                <c:pt idx="23416">
                  <c:v>61</c:v>
                </c:pt>
                <c:pt idx="23417">
                  <c:v>61</c:v>
                </c:pt>
                <c:pt idx="23418">
                  <c:v>61</c:v>
                </c:pt>
                <c:pt idx="23419">
                  <c:v>61</c:v>
                </c:pt>
                <c:pt idx="23420">
                  <c:v>61</c:v>
                </c:pt>
                <c:pt idx="23421">
                  <c:v>61</c:v>
                </c:pt>
                <c:pt idx="23422">
                  <c:v>61</c:v>
                </c:pt>
                <c:pt idx="23423">
                  <c:v>60</c:v>
                </c:pt>
                <c:pt idx="23424">
                  <c:v>60</c:v>
                </c:pt>
                <c:pt idx="23425">
                  <c:v>60</c:v>
                </c:pt>
                <c:pt idx="23426">
                  <c:v>60</c:v>
                </c:pt>
                <c:pt idx="23427">
                  <c:v>60</c:v>
                </c:pt>
                <c:pt idx="23428">
                  <c:v>60</c:v>
                </c:pt>
                <c:pt idx="23429">
                  <c:v>60</c:v>
                </c:pt>
                <c:pt idx="23430">
                  <c:v>60</c:v>
                </c:pt>
                <c:pt idx="23431">
                  <c:v>60</c:v>
                </c:pt>
                <c:pt idx="23432">
                  <c:v>60</c:v>
                </c:pt>
                <c:pt idx="23433">
                  <c:v>58</c:v>
                </c:pt>
                <c:pt idx="23434">
                  <c:v>58</c:v>
                </c:pt>
                <c:pt idx="23435">
                  <c:v>58</c:v>
                </c:pt>
                <c:pt idx="23436">
                  <c:v>58</c:v>
                </c:pt>
                <c:pt idx="23437">
                  <c:v>58</c:v>
                </c:pt>
                <c:pt idx="23438">
                  <c:v>58</c:v>
                </c:pt>
                <c:pt idx="23439">
                  <c:v>58</c:v>
                </c:pt>
                <c:pt idx="23440">
                  <c:v>58</c:v>
                </c:pt>
                <c:pt idx="23441">
                  <c:v>58</c:v>
                </c:pt>
                <c:pt idx="23442">
                  <c:v>58</c:v>
                </c:pt>
                <c:pt idx="23443">
                  <c:v>57</c:v>
                </c:pt>
                <c:pt idx="23444">
                  <c:v>57</c:v>
                </c:pt>
                <c:pt idx="23445">
                  <c:v>57</c:v>
                </c:pt>
                <c:pt idx="23446">
                  <c:v>57</c:v>
                </c:pt>
                <c:pt idx="23447">
                  <c:v>57</c:v>
                </c:pt>
                <c:pt idx="23448">
                  <c:v>57</c:v>
                </c:pt>
                <c:pt idx="23449">
                  <c:v>57</c:v>
                </c:pt>
                <c:pt idx="23450">
                  <c:v>57</c:v>
                </c:pt>
                <c:pt idx="23451">
                  <c:v>57</c:v>
                </c:pt>
                <c:pt idx="23452">
                  <c:v>57</c:v>
                </c:pt>
                <c:pt idx="23453">
                  <c:v>56</c:v>
                </c:pt>
                <c:pt idx="23454">
                  <c:v>56</c:v>
                </c:pt>
                <c:pt idx="23455">
                  <c:v>56</c:v>
                </c:pt>
                <c:pt idx="23456">
                  <c:v>56</c:v>
                </c:pt>
                <c:pt idx="23457">
                  <c:v>56</c:v>
                </c:pt>
                <c:pt idx="23458">
                  <c:v>56</c:v>
                </c:pt>
                <c:pt idx="23459">
                  <c:v>56</c:v>
                </c:pt>
                <c:pt idx="23460">
                  <c:v>56</c:v>
                </c:pt>
                <c:pt idx="23461">
                  <c:v>56</c:v>
                </c:pt>
                <c:pt idx="23462">
                  <c:v>56</c:v>
                </c:pt>
                <c:pt idx="23463">
                  <c:v>54</c:v>
                </c:pt>
                <c:pt idx="23464">
                  <c:v>54</c:v>
                </c:pt>
                <c:pt idx="23465">
                  <c:v>54</c:v>
                </c:pt>
                <c:pt idx="23466">
                  <c:v>54</c:v>
                </c:pt>
                <c:pt idx="23467">
                  <c:v>54</c:v>
                </c:pt>
                <c:pt idx="23468">
                  <c:v>54</c:v>
                </c:pt>
                <c:pt idx="23469">
                  <c:v>54</c:v>
                </c:pt>
                <c:pt idx="23470">
                  <c:v>54</c:v>
                </c:pt>
                <c:pt idx="23471">
                  <c:v>54</c:v>
                </c:pt>
                <c:pt idx="23472">
                  <c:v>54</c:v>
                </c:pt>
                <c:pt idx="23473">
                  <c:v>52</c:v>
                </c:pt>
                <c:pt idx="23474">
                  <c:v>52</c:v>
                </c:pt>
                <c:pt idx="23475">
                  <c:v>52</c:v>
                </c:pt>
                <c:pt idx="23476">
                  <c:v>52</c:v>
                </c:pt>
                <c:pt idx="23477">
                  <c:v>52</c:v>
                </c:pt>
                <c:pt idx="23478">
                  <c:v>52</c:v>
                </c:pt>
                <c:pt idx="23479">
                  <c:v>52</c:v>
                </c:pt>
                <c:pt idx="23480">
                  <c:v>52</c:v>
                </c:pt>
                <c:pt idx="23481">
                  <c:v>52</c:v>
                </c:pt>
                <c:pt idx="23482">
                  <c:v>52</c:v>
                </c:pt>
                <c:pt idx="23483">
                  <c:v>47</c:v>
                </c:pt>
                <c:pt idx="23484">
                  <c:v>47</c:v>
                </c:pt>
                <c:pt idx="23485">
                  <c:v>47</c:v>
                </c:pt>
                <c:pt idx="23486">
                  <c:v>47</c:v>
                </c:pt>
                <c:pt idx="23487">
                  <c:v>47</c:v>
                </c:pt>
                <c:pt idx="23488">
                  <c:v>47</c:v>
                </c:pt>
                <c:pt idx="23489">
                  <c:v>47</c:v>
                </c:pt>
                <c:pt idx="23490">
                  <c:v>47</c:v>
                </c:pt>
                <c:pt idx="23491">
                  <c:v>47</c:v>
                </c:pt>
                <c:pt idx="23492">
                  <c:v>47</c:v>
                </c:pt>
                <c:pt idx="23493">
                  <c:v>43</c:v>
                </c:pt>
                <c:pt idx="23494">
                  <c:v>43</c:v>
                </c:pt>
                <c:pt idx="23495">
                  <c:v>43</c:v>
                </c:pt>
                <c:pt idx="23496">
                  <c:v>43</c:v>
                </c:pt>
                <c:pt idx="23497">
                  <c:v>43</c:v>
                </c:pt>
                <c:pt idx="23498">
                  <c:v>43</c:v>
                </c:pt>
                <c:pt idx="23499">
                  <c:v>43</c:v>
                </c:pt>
                <c:pt idx="23500">
                  <c:v>43</c:v>
                </c:pt>
                <c:pt idx="23501">
                  <c:v>43</c:v>
                </c:pt>
                <c:pt idx="23502">
                  <c:v>43</c:v>
                </c:pt>
                <c:pt idx="23503">
                  <c:v>40</c:v>
                </c:pt>
                <c:pt idx="23504">
                  <c:v>40</c:v>
                </c:pt>
                <c:pt idx="23505">
                  <c:v>40</c:v>
                </c:pt>
                <c:pt idx="23506">
                  <c:v>40</c:v>
                </c:pt>
                <c:pt idx="23507">
                  <c:v>40</c:v>
                </c:pt>
                <c:pt idx="23508">
                  <c:v>40</c:v>
                </c:pt>
                <c:pt idx="23509">
                  <c:v>40</c:v>
                </c:pt>
                <c:pt idx="23510">
                  <c:v>40</c:v>
                </c:pt>
                <c:pt idx="23511">
                  <c:v>40</c:v>
                </c:pt>
                <c:pt idx="23512">
                  <c:v>40</c:v>
                </c:pt>
                <c:pt idx="23513">
                  <c:v>38</c:v>
                </c:pt>
                <c:pt idx="23514">
                  <c:v>38</c:v>
                </c:pt>
                <c:pt idx="23515">
                  <c:v>38</c:v>
                </c:pt>
                <c:pt idx="23516">
                  <c:v>38</c:v>
                </c:pt>
                <c:pt idx="23517">
                  <c:v>38</c:v>
                </c:pt>
                <c:pt idx="23518">
                  <c:v>38</c:v>
                </c:pt>
                <c:pt idx="23519">
                  <c:v>38</c:v>
                </c:pt>
                <c:pt idx="23520">
                  <c:v>38</c:v>
                </c:pt>
                <c:pt idx="23521">
                  <c:v>38</c:v>
                </c:pt>
                <c:pt idx="23522">
                  <c:v>38</c:v>
                </c:pt>
                <c:pt idx="23523">
                  <c:v>36</c:v>
                </c:pt>
                <c:pt idx="23524">
                  <c:v>36</c:v>
                </c:pt>
                <c:pt idx="23525">
                  <c:v>36</c:v>
                </c:pt>
                <c:pt idx="23526">
                  <c:v>36</c:v>
                </c:pt>
                <c:pt idx="23527">
                  <c:v>36</c:v>
                </c:pt>
                <c:pt idx="23528">
                  <c:v>36</c:v>
                </c:pt>
                <c:pt idx="23529">
                  <c:v>36</c:v>
                </c:pt>
                <c:pt idx="23530">
                  <c:v>36</c:v>
                </c:pt>
                <c:pt idx="23531">
                  <c:v>36</c:v>
                </c:pt>
                <c:pt idx="23532">
                  <c:v>36</c:v>
                </c:pt>
                <c:pt idx="23533">
                  <c:v>35</c:v>
                </c:pt>
                <c:pt idx="23534">
                  <c:v>35</c:v>
                </c:pt>
                <c:pt idx="23535">
                  <c:v>35</c:v>
                </c:pt>
                <c:pt idx="23536">
                  <c:v>35</c:v>
                </c:pt>
                <c:pt idx="23537">
                  <c:v>35</c:v>
                </c:pt>
                <c:pt idx="23538">
                  <c:v>35</c:v>
                </c:pt>
                <c:pt idx="23539">
                  <c:v>35</c:v>
                </c:pt>
                <c:pt idx="23540">
                  <c:v>35</c:v>
                </c:pt>
                <c:pt idx="23541">
                  <c:v>35</c:v>
                </c:pt>
                <c:pt idx="23542">
                  <c:v>35</c:v>
                </c:pt>
                <c:pt idx="23543">
                  <c:v>34</c:v>
                </c:pt>
                <c:pt idx="23544">
                  <c:v>34</c:v>
                </c:pt>
                <c:pt idx="23545">
                  <c:v>34</c:v>
                </c:pt>
                <c:pt idx="23546">
                  <c:v>34</c:v>
                </c:pt>
                <c:pt idx="23547">
                  <c:v>34</c:v>
                </c:pt>
                <c:pt idx="23548">
                  <c:v>34</c:v>
                </c:pt>
                <c:pt idx="23549">
                  <c:v>34</c:v>
                </c:pt>
                <c:pt idx="23550">
                  <c:v>34</c:v>
                </c:pt>
                <c:pt idx="23551">
                  <c:v>34</c:v>
                </c:pt>
                <c:pt idx="23552">
                  <c:v>34</c:v>
                </c:pt>
                <c:pt idx="23553">
                  <c:v>33</c:v>
                </c:pt>
                <c:pt idx="23554">
                  <c:v>33</c:v>
                </c:pt>
                <c:pt idx="23555">
                  <c:v>33</c:v>
                </c:pt>
                <c:pt idx="23556">
                  <c:v>33</c:v>
                </c:pt>
                <c:pt idx="23557">
                  <c:v>33</c:v>
                </c:pt>
                <c:pt idx="23558">
                  <c:v>33</c:v>
                </c:pt>
                <c:pt idx="23559">
                  <c:v>33</c:v>
                </c:pt>
                <c:pt idx="23560">
                  <c:v>33</c:v>
                </c:pt>
                <c:pt idx="23561">
                  <c:v>33</c:v>
                </c:pt>
                <c:pt idx="23562">
                  <c:v>33</c:v>
                </c:pt>
                <c:pt idx="23563">
                  <c:v>33</c:v>
                </c:pt>
                <c:pt idx="23564">
                  <c:v>33</c:v>
                </c:pt>
                <c:pt idx="23565">
                  <c:v>33</c:v>
                </c:pt>
                <c:pt idx="23566">
                  <c:v>33</c:v>
                </c:pt>
                <c:pt idx="23567">
                  <c:v>33</c:v>
                </c:pt>
                <c:pt idx="23568">
                  <c:v>33</c:v>
                </c:pt>
                <c:pt idx="23569">
                  <c:v>33</c:v>
                </c:pt>
                <c:pt idx="23570">
                  <c:v>33</c:v>
                </c:pt>
                <c:pt idx="23571">
                  <c:v>33</c:v>
                </c:pt>
                <c:pt idx="23572">
                  <c:v>33</c:v>
                </c:pt>
                <c:pt idx="23573">
                  <c:v>32</c:v>
                </c:pt>
                <c:pt idx="23574">
                  <c:v>32</c:v>
                </c:pt>
                <c:pt idx="23575">
                  <c:v>32</c:v>
                </c:pt>
                <c:pt idx="23576">
                  <c:v>32</c:v>
                </c:pt>
                <c:pt idx="23577">
                  <c:v>32</c:v>
                </c:pt>
                <c:pt idx="23578">
                  <c:v>32</c:v>
                </c:pt>
                <c:pt idx="23579">
                  <c:v>32</c:v>
                </c:pt>
                <c:pt idx="23580">
                  <c:v>32</c:v>
                </c:pt>
                <c:pt idx="23581">
                  <c:v>32</c:v>
                </c:pt>
                <c:pt idx="23582">
                  <c:v>32</c:v>
                </c:pt>
                <c:pt idx="23583">
                  <c:v>31</c:v>
                </c:pt>
                <c:pt idx="23584">
                  <c:v>31</c:v>
                </c:pt>
                <c:pt idx="23585">
                  <c:v>31</c:v>
                </c:pt>
                <c:pt idx="23586">
                  <c:v>31</c:v>
                </c:pt>
                <c:pt idx="23587">
                  <c:v>31</c:v>
                </c:pt>
                <c:pt idx="23588">
                  <c:v>31</c:v>
                </c:pt>
                <c:pt idx="23589">
                  <c:v>31</c:v>
                </c:pt>
                <c:pt idx="23590">
                  <c:v>31</c:v>
                </c:pt>
                <c:pt idx="23591">
                  <c:v>31</c:v>
                </c:pt>
                <c:pt idx="23592">
                  <c:v>31</c:v>
                </c:pt>
                <c:pt idx="23593">
                  <c:v>30</c:v>
                </c:pt>
                <c:pt idx="23594">
                  <c:v>30</c:v>
                </c:pt>
                <c:pt idx="23595">
                  <c:v>30</c:v>
                </c:pt>
                <c:pt idx="23596">
                  <c:v>30</c:v>
                </c:pt>
                <c:pt idx="23597">
                  <c:v>30</c:v>
                </c:pt>
                <c:pt idx="23598">
                  <c:v>30</c:v>
                </c:pt>
                <c:pt idx="23599">
                  <c:v>30</c:v>
                </c:pt>
                <c:pt idx="23600">
                  <c:v>30</c:v>
                </c:pt>
                <c:pt idx="23601">
                  <c:v>30</c:v>
                </c:pt>
                <c:pt idx="23602">
                  <c:v>30</c:v>
                </c:pt>
                <c:pt idx="23603">
                  <c:v>27</c:v>
                </c:pt>
                <c:pt idx="23604">
                  <c:v>27</c:v>
                </c:pt>
                <c:pt idx="23605">
                  <c:v>27</c:v>
                </c:pt>
                <c:pt idx="23606">
                  <c:v>27</c:v>
                </c:pt>
                <c:pt idx="23607">
                  <c:v>27</c:v>
                </c:pt>
                <c:pt idx="23608">
                  <c:v>27</c:v>
                </c:pt>
                <c:pt idx="23609">
                  <c:v>27</c:v>
                </c:pt>
                <c:pt idx="23610">
                  <c:v>27</c:v>
                </c:pt>
                <c:pt idx="23611">
                  <c:v>27</c:v>
                </c:pt>
                <c:pt idx="23612">
                  <c:v>27</c:v>
                </c:pt>
                <c:pt idx="23613">
                  <c:v>25</c:v>
                </c:pt>
                <c:pt idx="23614">
                  <c:v>25</c:v>
                </c:pt>
                <c:pt idx="23615">
                  <c:v>25</c:v>
                </c:pt>
                <c:pt idx="23616">
                  <c:v>25</c:v>
                </c:pt>
                <c:pt idx="23617">
                  <c:v>25</c:v>
                </c:pt>
                <c:pt idx="23618">
                  <c:v>25</c:v>
                </c:pt>
                <c:pt idx="23619">
                  <c:v>25</c:v>
                </c:pt>
                <c:pt idx="23620">
                  <c:v>25</c:v>
                </c:pt>
                <c:pt idx="23621">
                  <c:v>25</c:v>
                </c:pt>
                <c:pt idx="23622">
                  <c:v>25</c:v>
                </c:pt>
                <c:pt idx="23623">
                  <c:v>23</c:v>
                </c:pt>
                <c:pt idx="23624">
                  <c:v>23</c:v>
                </c:pt>
                <c:pt idx="23625">
                  <c:v>23</c:v>
                </c:pt>
                <c:pt idx="23626">
                  <c:v>23</c:v>
                </c:pt>
                <c:pt idx="23627">
                  <c:v>23</c:v>
                </c:pt>
                <c:pt idx="23628">
                  <c:v>23</c:v>
                </c:pt>
                <c:pt idx="23629">
                  <c:v>23</c:v>
                </c:pt>
                <c:pt idx="23630">
                  <c:v>23</c:v>
                </c:pt>
                <c:pt idx="23631">
                  <c:v>23</c:v>
                </c:pt>
                <c:pt idx="23632">
                  <c:v>23</c:v>
                </c:pt>
                <c:pt idx="23633">
                  <c:v>21</c:v>
                </c:pt>
                <c:pt idx="23634">
                  <c:v>21</c:v>
                </c:pt>
                <c:pt idx="23635">
                  <c:v>21</c:v>
                </c:pt>
                <c:pt idx="23636">
                  <c:v>21</c:v>
                </c:pt>
                <c:pt idx="23637">
                  <c:v>21</c:v>
                </c:pt>
                <c:pt idx="23638">
                  <c:v>21</c:v>
                </c:pt>
                <c:pt idx="23639">
                  <c:v>21</c:v>
                </c:pt>
                <c:pt idx="23640">
                  <c:v>21</c:v>
                </c:pt>
                <c:pt idx="23641">
                  <c:v>21</c:v>
                </c:pt>
                <c:pt idx="23642">
                  <c:v>21</c:v>
                </c:pt>
                <c:pt idx="23643">
                  <c:v>19</c:v>
                </c:pt>
                <c:pt idx="23644">
                  <c:v>19</c:v>
                </c:pt>
                <c:pt idx="23645">
                  <c:v>19</c:v>
                </c:pt>
                <c:pt idx="23646">
                  <c:v>19</c:v>
                </c:pt>
                <c:pt idx="23647">
                  <c:v>19</c:v>
                </c:pt>
                <c:pt idx="23648">
                  <c:v>19</c:v>
                </c:pt>
                <c:pt idx="23649">
                  <c:v>19</c:v>
                </c:pt>
                <c:pt idx="23650">
                  <c:v>19</c:v>
                </c:pt>
                <c:pt idx="23651">
                  <c:v>19</c:v>
                </c:pt>
                <c:pt idx="23652">
                  <c:v>19</c:v>
                </c:pt>
                <c:pt idx="23653">
                  <c:v>18</c:v>
                </c:pt>
                <c:pt idx="23654">
                  <c:v>18</c:v>
                </c:pt>
                <c:pt idx="23655">
                  <c:v>18</c:v>
                </c:pt>
                <c:pt idx="23656">
                  <c:v>18</c:v>
                </c:pt>
                <c:pt idx="23657">
                  <c:v>18</c:v>
                </c:pt>
                <c:pt idx="23658">
                  <c:v>18</c:v>
                </c:pt>
                <c:pt idx="23659">
                  <c:v>18</c:v>
                </c:pt>
                <c:pt idx="23660">
                  <c:v>18</c:v>
                </c:pt>
                <c:pt idx="23661">
                  <c:v>18</c:v>
                </c:pt>
                <c:pt idx="23662">
                  <c:v>18</c:v>
                </c:pt>
                <c:pt idx="23663">
                  <c:v>19</c:v>
                </c:pt>
                <c:pt idx="23664">
                  <c:v>19</c:v>
                </c:pt>
                <c:pt idx="23665">
                  <c:v>19</c:v>
                </c:pt>
                <c:pt idx="23666">
                  <c:v>19</c:v>
                </c:pt>
                <c:pt idx="23667">
                  <c:v>19</c:v>
                </c:pt>
                <c:pt idx="23668">
                  <c:v>19</c:v>
                </c:pt>
                <c:pt idx="23669">
                  <c:v>19</c:v>
                </c:pt>
                <c:pt idx="23670">
                  <c:v>19</c:v>
                </c:pt>
                <c:pt idx="23671">
                  <c:v>19</c:v>
                </c:pt>
                <c:pt idx="23672">
                  <c:v>19</c:v>
                </c:pt>
                <c:pt idx="23673">
                  <c:v>20</c:v>
                </c:pt>
                <c:pt idx="23674">
                  <c:v>20</c:v>
                </c:pt>
                <c:pt idx="23675">
                  <c:v>20</c:v>
                </c:pt>
                <c:pt idx="23676">
                  <c:v>20</c:v>
                </c:pt>
                <c:pt idx="23677">
                  <c:v>20</c:v>
                </c:pt>
                <c:pt idx="23678">
                  <c:v>20</c:v>
                </c:pt>
                <c:pt idx="23679">
                  <c:v>20</c:v>
                </c:pt>
                <c:pt idx="23680">
                  <c:v>20</c:v>
                </c:pt>
                <c:pt idx="23681">
                  <c:v>20</c:v>
                </c:pt>
                <c:pt idx="23682">
                  <c:v>20</c:v>
                </c:pt>
                <c:pt idx="23683">
                  <c:v>21</c:v>
                </c:pt>
                <c:pt idx="23684">
                  <c:v>21</c:v>
                </c:pt>
                <c:pt idx="23685">
                  <c:v>21</c:v>
                </c:pt>
                <c:pt idx="23686">
                  <c:v>21</c:v>
                </c:pt>
                <c:pt idx="23687">
                  <c:v>21</c:v>
                </c:pt>
                <c:pt idx="23688">
                  <c:v>21</c:v>
                </c:pt>
                <c:pt idx="23689">
                  <c:v>21</c:v>
                </c:pt>
                <c:pt idx="23690">
                  <c:v>21</c:v>
                </c:pt>
                <c:pt idx="23691">
                  <c:v>21</c:v>
                </c:pt>
                <c:pt idx="23692">
                  <c:v>21</c:v>
                </c:pt>
                <c:pt idx="23693">
                  <c:v>22</c:v>
                </c:pt>
                <c:pt idx="23694">
                  <c:v>22</c:v>
                </c:pt>
                <c:pt idx="23695">
                  <c:v>22</c:v>
                </c:pt>
                <c:pt idx="23696">
                  <c:v>22</c:v>
                </c:pt>
                <c:pt idx="23697">
                  <c:v>22</c:v>
                </c:pt>
                <c:pt idx="23698">
                  <c:v>22</c:v>
                </c:pt>
                <c:pt idx="23699">
                  <c:v>22</c:v>
                </c:pt>
                <c:pt idx="23700">
                  <c:v>22</c:v>
                </c:pt>
                <c:pt idx="23701">
                  <c:v>22</c:v>
                </c:pt>
                <c:pt idx="23702">
                  <c:v>22</c:v>
                </c:pt>
                <c:pt idx="23703">
                  <c:v>24</c:v>
                </c:pt>
                <c:pt idx="23704">
                  <c:v>24</c:v>
                </c:pt>
                <c:pt idx="23705">
                  <c:v>24</c:v>
                </c:pt>
                <c:pt idx="23706">
                  <c:v>24</c:v>
                </c:pt>
                <c:pt idx="23707">
                  <c:v>24</c:v>
                </c:pt>
                <c:pt idx="23708">
                  <c:v>24</c:v>
                </c:pt>
                <c:pt idx="23709">
                  <c:v>24</c:v>
                </c:pt>
                <c:pt idx="23710">
                  <c:v>24</c:v>
                </c:pt>
                <c:pt idx="23711">
                  <c:v>24</c:v>
                </c:pt>
                <c:pt idx="23712">
                  <c:v>24</c:v>
                </c:pt>
                <c:pt idx="23713">
                  <c:v>25</c:v>
                </c:pt>
                <c:pt idx="23714">
                  <c:v>25</c:v>
                </c:pt>
                <c:pt idx="23715">
                  <c:v>25</c:v>
                </c:pt>
                <c:pt idx="23716">
                  <c:v>25</c:v>
                </c:pt>
                <c:pt idx="23717">
                  <c:v>25</c:v>
                </c:pt>
                <c:pt idx="23718">
                  <c:v>25</c:v>
                </c:pt>
                <c:pt idx="23719">
                  <c:v>25</c:v>
                </c:pt>
                <c:pt idx="23720">
                  <c:v>25</c:v>
                </c:pt>
                <c:pt idx="23721">
                  <c:v>25</c:v>
                </c:pt>
                <c:pt idx="23722">
                  <c:v>25</c:v>
                </c:pt>
                <c:pt idx="23723">
                  <c:v>27</c:v>
                </c:pt>
                <c:pt idx="23724">
                  <c:v>27</c:v>
                </c:pt>
                <c:pt idx="23725">
                  <c:v>27</c:v>
                </c:pt>
                <c:pt idx="23726">
                  <c:v>27</c:v>
                </c:pt>
                <c:pt idx="23727">
                  <c:v>27</c:v>
                </c:pt>
                <c:pt idx="23728">
                  <c:v>27</c:v>
                </c:pt>
                <c:pt idx="23729">
                  <c:v>27</c:v>
                </c:pt>
                <c:pt idx="23730">
                  <c:v>27</c:v>
                </c:pt>
                <c:pt idx="23731">
                  <c:v>27</c:v>
                </c:pt>
                <c:pt idx="23732">
                  <c:v>27</c:v>
                </c:pt>
                <c:pt idx="23733">
                  <c:v>28</c:v>
                </c:pt>
                <c:pt idx="23734">
                  <c:v>28</c:v>
                </c:pt>
                <c:pt idx="23735">
                  <c:v>28</c:v>
                </c:pt>
                <c:pt idx="23736">
                  <c:v>28</c:v>
                </c:pt>
                <c:pt idx="23737">
                  <c:v>28</c:v>
                </c:pt>
                <c:pt idx="23738">
                  <c:v>28</c:v>
                </c:pt>
                <c:pt idx="23739">
                  <c:v>28</c:v>
                </c:pt>
                <c:pt idx="23740">
                  <c:v>28</c:v>
                </c:pt>
                <c:pt idx="23741">
                  <c:v>28</c:v>
                </c:pt>
                <c:pt idx="23742">
                  <c:v>28</c:v>
                </c:pt>
                <c:pt idx="23743">
                  <c:v>27</c:v>
                </c:pt>
                <c:pt idx="23744">
                  <c:v>27</c:v>
                </c:pt>
                <c:pt idx="23745">
                  <c:v>27</c:v>
                </c:pt>
                <c:pt idx="23746">
                  <c:v>27</c:v>
                </c:pt>
                <c:pt idx="23747">
                  <c:v>27</c:v>
                </c:pt>
                <c:pt idx="23748">
                  <c:v>27</c:v>
                </c:pt>
                <c:pt idx="23749">
                  <c:v>27</c:v>
                </c:pt>
                <c:pt idx="23750">
                  <c:v>27</c:v>
                </c:pt>
                <c:pt idx="23751">
                  <c:v>27</c:v>
                </c:pt>
                <c:pt idx="23752">
                  <c:v>27</c:v>
                </c:pt>
                <c:pt idx="23753">
                  <c:v>25</c:v>
                </c:pt>
                <c:pt idx="23754">
                  <c:v>25</c:v>
                </c:pt>
                <c:pt idx="23755">
                  <c:v>25</c:v>
                </c:pt>
                <c:pt idx="23756">
                  <c:v>25</c:v>
                </c:pt>
                <c:pt idx="23757">
                  <c:v>25</c:v>
                </c:pt>
                <c:pt idx="23758">
                  <c:v>25</c:v>
                </c:pt>
                <c:pt idx="23759">
                  <c:v>25</c:v>
                </c:pt>
                <c:pt idx="23760">
                  <c:v>25</c:v>
                </c:pt>
                <c:pt idx="23761">
                  <c:v>25</c:v>
                </c:pt>
                <c:pt idx="23762">
                  <c:v>25</c:v>
                </c:pt>
                <c:pt idx="23763">
                  <c:v>25</c:v>
                </c:pt>
                <c:pt idx="23764">
                  <c:v>25</c:v>
                </c:pt>
                <c:pt idx="23765">
                  <c:v>25</c:v>
                </c:pt>
                <c:pt idx="23766">
                  <c:v>25</c:v>
                </c:pt>
                <c:pt idx="23767">
                  <c:v>25</c:v>
                </c:pt>
                <c:pt idx="23768">
                  <c:v>25</c:v>
                </c:pt>
                <c:pt idx="23769">
                  <c:v>25</c:v>
                </c:pt>
                <c:pt idx="23770">
                  <c:v>25</c:v>
                </c:pt>
                <c:pt idx="23771">
                  <c:v>25</c:v>
                </c:pt>
                <c:pt idx="23772">
                  <c:v>25</c:v>
                </c:pt>
                <c:pt idx="23773">
                  <c:v>24</c:v>
                </c:pt>
                <c:pt idx="23774">
                  <c:v>24</c:v>
                </c:pt>
                <c:pt idx="23775">
                  <c:v>24</c:v>
                </c:pt>
                <c:pt idx="23776">
                  <c:v>24</c:v>
                </c:pt>
                <c:pt idx="23777">
                  <c:v>24</c:v>
                </c:pt>
                <c:pt idx="23778">
                  <c:v>24</c:v>
                </c:pt>
                <c:pt idx="23779">
                  <c:v>24</c:v>
                </c:pt>
                <c:pt idx="23780">
                  <c:v>24</c:v>
                </c:pt>
                <c:pt idx="23781">
                  <c:v>24</c:v>
                </c:pt>
                <c:pt idx="23782">
                  <c:v>24</c:v>
                </c:pt>
                <c:pt idx="23783">
                  <c:v>22</c:v>
                </c:pt>
                <c:pt idx="23784">
                  <c:v>22</c:v>
                </c:pt>
                <c:pt idx="23785">
                  <c:v>22</c:v>
                </c:pt>
                <c:pt idx="23786">
                  <c:v>22</c:v>
                </c:pt>
                <c:pt idx="23787">
                  <c:v>22</c:v>
                </c:pt>
                <c:pt idx="23788">
                  <c:v>22</c:v>
                </c:pt>
                <c:pt idx="23789">
                  <c:v>22</c:v>
                </c:pt>
                <c:pt idx="23790">
                  <c:v>22</c:v>
                </c:pt>
                <c:pt idx="23791">
                  <c:v>22</c:v>
                </c:pt>
                <c:pt idx="23792">
                  <c:v>22</c:v>
                </c:pt>
                <c:pt idx="23793">
                  <c:v>21</c:v>
                </c:pt>
                <c:pt idx="23794">
                  <c:v>21</c:v>
                </c:pt>
                <c:pt idx="23795">
                  <c:v>21</c:v>
                </c:pt>
                <c:pt idx="23796">
                  <c:v>21</c:v>
                </c:pt>
                <c:pt idx="23797">
                  <c:v>21</c:v>
                </c:pt>
                <c:pt idx="23798">
                  <c:v>21</c:v>
                </c:pt>
                <c:pt idx="23799">
                  <c:v>21</c:v>
                </c:pt>
                <c:pt idx="23800">
                  <c:v>21</c:v>
                </c:pt>
                <c:pt idx="23801">
                  <c:v>21</c:v>
                </c:pt>
                <c:pt idx="23802">
                  <c:v>21</c:v>
                </c:pt>
                <c:pt idx="23803">
                  <c:v>20</c:v>
                </c:pt>
                <c:pt idx="23804">
                  <c:v>20</c:v>
                </c:pt>
                <c:pt idx="23805">
                  <c:v>20</c:v>
                </c:pt>
                <c:pt idx="23806">
                  <c:v>20</c:v>
                </c:pt>
                <c:pt idx="23807">
                  <c:v>20</c:v>
                </c:pt>
                <c:pt idx="23808">
                  <c:v>20</c:v>
                </c:pt>
                <c:pt idx="23809">
                  <c:v>20</c:v>
                </c:pt>
                <c:pt idx="23810">
                  <c:v>20</c:v>
                </c:pt>
                <c:pt idx="23811">
                  <c:v>20</c:v>
                </c:pt>
                <c:pt idx="23812">
                  <c:v>20</c:v>
                </c:pt>
                <c:pt idx="23813">
                  <c:v>20</c:v>
                </c:pt>
                <c:pt idx="23814">
                  <c:v>20</c:v>
                </c:pt>
                <c:pt idx="23815">
                  <c:v>20</c:v>
                </c:pt>
                <c:pt idx="23816">
                  <c:v>20</c:v>
                </c:pt>
                <c:pt idx="23817">
                  <c:v>20</c:v>
                </c:pt>
                <c:pt idx="23818">
                  <c:v>20</c:v>
                </c:pt>
                <c:pt idx="23819">
                  <c:v>20</c:v>
                </c:pt>
                <c:pt idx="23820">
                  <c:v>20</c:v>
                </c:pt>
                <c:pt idx="23821">
                  <c:v>20</c:v>
                </c:pt>
                <c:pt idx="23822">
                  <c:v>20</c:v>
                </c:pt>
                <c:pt idx="23823">
                  <c:v>20</c:v>
                </c:pt>
                <c:pt idx="23824">
                  <c:v>20</c:v>
                </c:pt>
                <c:pt idx="23825">
                  <c:v>20</c:v>
                </c:pt>
                <c:pt idx="23826">
                  <c:v>20</c:v>
                </c:pt>
                <c:pt idx="23827">
                  <c:v>20</c:v>
                </c:pt>
                <c:pt idx="23828">
                  <c:v>20</c:v>
                </c:pt>
                <c:pt idx="23829">
                  <c:v>20</c:v>
                </c:pt>
                <c:pt idx="23830">
                  <c:v>20</c:v>
                </c:pt>
                <c:pt idx="23831">
                  <c:v>20</c:v>
                </c:pt>
                <c:pt idx="23832">
                  <c:v>20</c:v>
                </c:pt>
                <c:pt idx="23833">
                  <c:v>21</c:v>
                </c:pt>
                <c:pt idx="23834">
                  <c:v>21</c:v>
                </c:pt>
                <c:pt idx="23835">
                  <c:v>21</c:v>
                </c:pt>
                <c:pt idx="23836">
                  <c:v>21</c:v>
                </c:pt>
                <c:pt idx="23837">
                  <c:v>21</c:v>
                </c:pt>
                <c:pt idx="23838">
                  <c:v>21</c:v>
                </c:pt>
                <c:pt idx="23839">
                  <c:v>21</c:v>
                </c:pt>
                <c:pt idx="23840">
                  <c:v>21</c:v>
                </c:pt>
                <c:pt idx="23841">
                  <c:v>21</c:v>
                </c:pt>
                <c:pt idx="23842">
                  <c:v>21</c:v>
                </c:pt>
                <c:pt idx="23843">
                  <c:v>21</c:v>
                </c:pt>
                <c:pt idx="23844">
                  <c:v>21</c:v>
                </c:pt>
                <c:pt idx="23845">
                  <c:v>21</c:v>
                </c:pt>
                <c:pt idx="23846">
                  <c:v>21</c:v>
                </c:pt>
                <c:pt idx="23847">
                  <c:v>21</c:v>
                </c:pt>
                <c:pt idx="23848">
                  <c:v>21</c:v>
                </c:pt>
                <c:pt idx="23849">
                  <c:v>21</c:v>
                </c:pt>
                <c:pt idx="23850">
                  <c:v>21</c:v>
                </c:pt>
                <c:pt idx="23851">
                  <c:v>21</c:v>
                </c:pt>
                <c:pt idx="23852">
                  <c:v>21</c:v>
                </c:pt>
                <c:pt idx="23853">
                  <c:v>21</c:v>
                </c:pt>
                <c:pt idx="23854">
                  <c:v>21</c:v>
                </c:pt>
                <c:pt idx="23855">
                  <c:v>21</c:v>
                </c:pt>
                <c:pt idx="23856">
                  <c:v>21</c:v>
                </c:pt>
                <c:pt idx="23857">
                  <c:v>21</c:v>
                </c:pt>
                <c:pt idx="23858">
                  <c:v>21</c:v>
                </c:pt>
                <c:pt idx="23859">
                  <c:v>21</c:v>
                </c:pt>
                <c:pt idx="23860">
                  <c:v>21</c:v>
                </c:pt>
                <c:pt idx="23861">
                  <c:v>21</c:v>
                </c:pt>
                <c:pt idx="23862">
                  <c:v>21</c:v>
                </c:pt>
                <c:pt idx="23863">
                  <c:v>21</c:v>
                </c:pt>
                <c:pt idx="23864">
                  <c:v>21</c:v>
                </c:pt>
                <c:pt idx="23865">
                  <c:v>21</c:v>
                </c:pt>
                <c:pt idx="23866">
                  <c:v>21</c:v>
                </c:pt>
                <c:pt idx="23867">
                  <c:v>21</c:v>
                </c:pt>
                <c:pt idx="23868">
                  <c:v>21</c:v>
                </c:pt>
                <c:pt idx="23869">
                  <c:v>21</c:v>
                </c:pt>
                <c:pt idx="23870">
                  <c:v>21</c:v>
                </c:pt>
                <c:pt idx="23871">
                  <c:v>21</c:v>
                </c:pt>
                <c:pt idx="23872">
                  <c:v>21</c:v>
                </c:pt>
                <c:pt idx="23873">
                  <c:v>22</c:v>
                </c:pt>
                <c:pt idx="23874">
                  <c:v>22</c:v>
                </c:pt>
                <c:pt idx="23875">
                  <c:v>22</c:v>
                </c:pt>
                <c:pt idx="23876">
                  <c:v>22</c:v>
                </c:pt>
                <c:pt idx="23877">
                  <c:v>22</c:v>
                </c:pt>
                <c:pt idx="23878">
                  <c:v>22</c:v>
                </c:pt>
                <c:pt idx="23879">
                  <c:v>22</c:v>
                </c:pt>
                <c:pt idx="23880">
                  <c:v>22</c:v>
                </c:pt>
                <c:pt idx="23881">
                  <c:v>22</c:v>
                </c:pt>
                <c:pt idx="23882">
                  <c:v>22</c:v>
                </c:pt>
                <c:pt idx="23883">
                  <c:v>24</c:v>
                </c:pt>
                <c:pt idx="23884">
                  <c:v>24</c:v>
                </c:pt>
                <c:pt idx="23885">
                  <c:v>24</c:v>
                </c:pt>
                <c:pt idx="23886">
                  <c:v>24</c:v>
                </c:pt>
                <c:pt idx="23887">
                  <c:v>24</c:v>
                </c:pt>
                <c:pt idx="23888">
                  <c:v>24</c:v>
                </c:pt>
                <c:pt idx="23889">
                  <c:v>24</c:v>
                </c:pt>
                <c:pt idx="23890">
                  <c:v>24</c:v>
                </c:pt>
                <c:pt idx="23891">
                  <c:v>24</c:v>
                </c:pt>
                <c:pt idx="23892">
                  <c:v>24</c:v>
                </c:pt>
                <c:pt idx="23893">
                  <c:v>25</c:v>
                </c:pt>
                <c:pt idx="23894">
                  <c:v>25</c:v>
                </c:pt>
                <c:pt idx="23895">
                  <c:v>25</c:v>
                </c:pt>
                <c:pt idx="23896">
                  <c:v>25</c:v>
                </c:pt>
                <c:pt idx="23897">
                  <c:v>25</c:v>
                </c:pt>
                <c:pt idx="23898">
                  <c:v>25</c:v>
                </c:pt>
                <c:pt idx="23899">
                  <c:v>25</c:v>
                </c:pt>
                <c:pt idx="23900">
                  <c:v>25</c:v>
                </c:pt>
                <c:pt idx="23901">
                  <c:v>25</c:v>
                </c:pt>
                <c:pt idx="23902">
                  <c:v>25</c:v>
                </c:pt>
                <c:pt idx="23903">
                  <c:v>25</c:v>
                </c:pt>
                <c:pt idx="23904">
                  <c:v>25</c:v>
                </c:pt>
                <c:pt idx="23905">
                  <c:v>25</c:v>
                </c:pt>
                <c:pt idx="23906">
                  <c:v>25</c:v>
                </c:pt>
                <c:pt idx="23907">
                  <c:v>25</c:v>
                </c:pt>
                <c:pt idx="23908">
                  <c:v>25</c:v>
                </c:pt>
                <c:pt idx="23909">
                  <c:v>25</c:v>
                </c:pt>
                <c:pt idx="23910">
                  <c:v>25</c:v>
                </c:pt>
                <c:pt idx="23911">
                  <c:v>25</c:v>
                </c:pt>
                <c:pt idx="23912">
                  <c:v>25</c:v>
                </c:pt>
                <c:pt idx="23913">
                  <c:v>26</c:v>
                </c:pt>
                <c:pt idx="23914">
                  <c:v>26</c:v>
                </c:pt>
                <c:pt idx="23915">
                  <c:v>26</c:v>
                </c:pt>
                <c:pt idx="23916">
                  <c:v>26</c:v>
                </c:pt>
                <c:pt idx="23917">
                  <c:v>26</c:v>
                </c:pt>
                <c:pt idx="23918">
                  <c:v>26</c:v>
                </c:pt>
                <c:pt idx="23919">
                  <c:v>26</c:v>
                </c:pt>
                <c:pt idx="23920">
                  <c:v>26</c:v>
                </c:pt>
                <c:pt idx="23921">
                  <c:v>26</c:v>
                </c:pt>
                <c:pt idx="23922">
                  <c:v>26</c:v>
                </c:pt>
                <c:pt idx="23923">
                  <c:v>26</c:v>
                </c:pt>
                <c:pt idx="23924">
                  <c:v>26</c:v>
                </c:pt>
                <c:pt idx="23925">
                  <c:v>26</c:v>
                </c:pt>
                <c:pt idx="23926">
                  <c:v>26</c:v>
                </c:pt>
                <c:pt idx="23927">
                  <c:v>26</c:v>
                </c:pt>
                <c:pt idx="23928">
                  <c:v>26</c:v>
                </c:pt>
                <c:pt idx="23929">
                  <c:v>26</c:v>
                </c:pt>
                <c:pt idx="23930">
                  <c:v>26</c:v>
                </c:pt>
                <c:pt idx="23931">
                  <c:v>26</c:v>
                </c:pt>
                <c:pt idx="23932">
                  <c:v>26</c:v>
                </c:pt>
                <c:pt idx="23933">
                  <c:v>25</c:v>
                </c:pt>
                <c:pt idx="23934">
                  <c:v>25</c:v>
                </c:pt>
                <c:pt idx="23935">
                  <c:v>25</c:v>
                </c:pt>
                <c:pt idx="23936">
                  <c:v>25</c:v>
                </c:pt>
                <c:pt idx="23937">
                  <c:v>25</c:v>
                </c:pt>
                <c:pt idx="23938">
                  <c:v>25</c:v>
                </c:pt>
                <c:pt idx="23939">
                  <c:v>25</c:v>
                </c:pt>
                <c:pt idx="23940">
                  <c:v>25</c:v>
                </c:pt>
                <c:pt idx="23941">
                  <c:v>25</c:v>
                </c:pt>
                <c:pt idx="23942">
                  <c:v>25</c:v>
                </c:pt>
                <c:pt idx="23943">
                  <c:v>25</c:v>
                </c:pt>
                <c:pt idx="23944">
                  <c:v>25</c:v>
                </c:pt>
                <c:pt idx="23945">
                  <c:v>25</c:v>
                </c:pt>
                <c:pt idx="23946">
                  <c:v>25</c:v>
                </c:pt>
                <c:pt idx="23947">
                  <c:v>25</c:v>
                </c:pt>
                <c:pt idx="23948">
                  <c:v>25</c:v>
                </c:pt>
                <c:pt idx="23949">
                  <c:v>25</c:v>
                </c:pt>
                <c:pt idx="23950">
                  <c:v>25</c:v>
                </c:pt>
                <c:pt idx="23951">
                  <c:v>25</c:v>
                </c:pt>
                <c:pt idx="23952">
                  <c:v>25</c:v>
                </c:pt>
                <c:pt idx="23953">
                  <c:v>25</c:v>
                </c:pt>
                <c:pt idx="23954">
                  <c:v>25</c:v>
                </c:pt>
                <c:pt idx="23955">
                  <c:v>25</c:v>
                </c:pt>
                <c:pt idx="23956">
                  <c:v>25</c:v>
                </c:pt>
                <c:pt idx="23957">
                  <c:v>25</c:v>
                </c:pt>
                <c:pt idx="23958">
                  <c:v>25</c:v>
                </c:pt>
                <c:pt idx="23959">
                  <c:v>25</c:v>
                </c:pt>
                <c:pt idx="23960">
                  <c:v>25</c:v>
                </c:pt>
                <c:pt idx="23961">
                  <c:v>25</c:v>
                </c:pt>
                <c:pt idx="23962">
                  <c:v>25</c:v>
                </c:pt>
                <c:pt idx="23963">
                  <c:v>23</c:v>
                </c:pt>
                <c:pt idx="23964">
                  <c:v>23</c:v>
                </c:pt>
                <c:pt idx="23965">
                  <c:v>23</c:v>
                </c:pt>
                <c:pt idx="23966">
                  <c:v>23</c:v>
                </c:pt>
                <c:pt idx="23967">
                  <c:v>23</c:v>
                </c:pt>
                <c:pt idx="23968">
                  <c:v>23</c:v>
                </c:pt>
                <c:pt idx="23969">
                  <c:v>23</c:v>
                </c:pt>
                <c:pt idx="23970">
                  <c:v>23</c:v>
                </c:pt>
                <c:pt idx="23971">
                  <c:v>23</c:v>
                </c:pt>
                <c:pt idx="23972">
                  <c:v>23</c:v>
                </c:pt>
                <c:pt idx="23973">
                  <c:v>23</c:v>
                </c:pt>
                <c:pt idx="23974">
                  <c:v>23</c:v>
                </c:pt>
                <c:pt idx="23975">
                  <c:v>23</c:v>
                </c:pt>
                <c:pt idx="23976">
                  <c:v>23</c:v>
                </c:pt>
                <c:pt idx="23977">
                  <c:v>23</c:v>
                </c:pt>
                <c:pt idx="23978">
                  <c:v>23</c:v>
                </c:pt>
                <c:pt idx="23979">
                  <c:v>23</c:v>
                </c:pt>
                <c:pt idx="23980">
                  <c:v>23</c:v>
                </c:pt>
                <c:pt idx="23981">
                  <c:v>23</c:v>
                </c:pt>
                <c:pt idx="23982">
                  <c:v>23</c:v>
                </c:pt>
                <c:pt idx="23983">
                  <c:v>23</c:v>
                </c:pt>
                <c:pt idx="23984">
                  <c:v>23</c:v>
                </c:pt>
                <c:pt idx="23985">
                  <c:v>23</c:v>
                </c:pt>
                <c:pt idx="23986">
                  <c:v>23</c:v>
                </c:pt>
                <c:pt idx="23987">
                  <c:v>23</c:v>
                </c:pt>
                <c:pt idx="23988">
                  <c:v>23</c:v>
                </c:pt>
                <c:pt idx="23989">
                  <c:v>23</c:v>
                </c:pt>
                <c:pt idx="23990">
                  <c:v>23</c:v>
                </c:pt>
                <c:pt idx="23991">
                  <c:v>23</c:v>
                </c:pt>
                <c:pt idx="23992">
                  <c:v>23</c:v>
                </c:pt>
                <c:pt idx="23993">
                  <c:v>23</c:v>
                </c:pt>
                <c:pt idx="23994">
                  <c:v>23</c:v>
                </c:pt>
                <c:pt idx="23995">
                  <c:v>23</c:v>
                </c:pt>
                <c:pt idx="23996">
                  <c:v>23</c:v>
                </c:pt>
                <c:pt idx="23997">
                  <c:v>23</c:v>
                </c:pt>
                <c:pt idx="23998">
                  <c:v>23</c:v>
                </c:pt>
                <c:pt idx="23999">
                  <c:v>23</c:v>
                </c:pt>
                <c:pt idx="24000">
                  <c:v>23</c:v>
                </c:pt>
                <c:pt idx="24001">
                  <c:v>23</c:v>
                </c:pt>
                <c:pt idx="24002">
                  <c:v>23</c:v>
                </c:pt>
                <c:pt idx="24003">
                  <c:v>24</c:v>
                </c:pt>
                <c:pt idx="24004">
                  <c:v>24</c:v>
                </c:pt>
                <c:pt idx="24005">
                  <c:v>24</c:v>
                </c:pt>
                <c:pt idx="24006">
                  <c:v>24</c:v>
                </c:pt>
                <c:pt idx="24007">
                  <c:v>24</c:v>
                </c:pt>
                <c:pt idx="24008">
                  <c:v>24</c:v>
                </c:pt>
                <c:pt idx="24009">
                  <c:v>24</c:v>
                </c:pt>
                <c:pt idx="24010">
                  <c:v>24</c:v>
                </c:pt>
                <c:pt idx="24011">
                  <c:v>24</c:v>
                </c:pt>
                <c:pt idx="24012">
                  <c:v>24</c:v>
                </c:pt>
                <c:pt idx="24013">
                  <c:v>25</c:v>
                </c:pt>
                <c:pt idx="24014">
                  <c:v>25</c:v>
                </c:pt>
                <c:pt idx="24015">
                  <c:v>25</c:v>
                </c:pt>
                <c:pt idx="24016">
                  <c:v>25</c:v>
                </c:pt>
                <c:pt idx="24017">
                  <c:v>25</c:v>
                </c:pt>
                <c:pt idx="24018">
                  <c:v>25</c:v>
                </c:pt>
                <c:pt idx="24019">
                  <c:v>25</c:v>
                </c:pt>
                <c:pt idx="24020">
                  <c:v>25</c:v>
                </c:pt>
                <c:pt idx="24021">
                  <c:v>25</c:v>
                </c:pt>
                <c:pt idx="24022">
                  <c:v>25</c:v>
                </c:pt>
                <c:pt idx="24023">
                  <c:v>26</c:v>
                </c:pt>
                <c:pt idx="24024">
                  <c:v>26</c:v>
                </c:pt>
                <c:pt idx="24025">
                  <c:v>26</c:v>
                </c:pt>
                <c:pt idx="24026">
                  <c:v>26</c:v>
                </c:pt>
                <c:pt idx="24027">
                  <c:v>26</c:v>
                </c:pt>
                <c:pt idx="24028">
                  <c:v>26</c:v>
                </c:pt>
                <c:pt idx="24029">
                  <c:v>26</c:v>
                </c:pt>
                <c:pt idx="24030">
                  <c:v>26</c:v>
                </c:pt>
                <c:pt idx="24031">
                  <c:v>26</c:v>
                </c:pt>
                <c:pt idx="24032">
                  <c:v>26</c:v>
                </c:pt>
                <c:pt idx="24033">
                  <c:v>26</c:v>
                </c:pt>
                <c:pt idx="24034">
                  <c:v>26</c:v>
                </c:pt>
                <c:pt idx="24035">
                  <c:v>26</c:v>
                </c:pt>
                <c:pt idx="24036">
                  <c:v>26</c:v>
                </c:pt>
                <c:pt idx="24037">
                  <c:v>26</c:v>
                </c:pt>
                <c:pt idx="24038">
                  <c:v>26</c:v>
                </c:pt>
                <c:pt idx="24039">
                  <c:v>26</c:v>
                </c:pt>
                <c:pt idx="24040">
                  <c:v>26</c:v>
                </c:pt>
                <c:pt idx="24041">
                  <c:v>26</c:v>
                </c:pt>
                <c:pt idx="24042">
                  <c:v>26</c:v>
                </c:pt>
                <c:pt idx="24043">
                  <c:v>27</c:v>
                </c:pt>
                <c:pt idx="24044">
                  <c:v>27</c:v>
                </c:pt>
                <c:pt idx="24045">
                  <c:v>27</c:v>
                </c:pt>
                <c:pt idx="24046">
                  <c:v>27</c:v>
                </c:pt>
                <c:pt idx="24047">
                  <c:v>27</c:v>
                </c:pt>
                <c:pt idx="24048">
                  <c:v>27</c:v>
                </c:pt>
                <c:pt idx="24049">
                  <c:v>27</c:v>
                </c:pt>
                <c:pt idx="24050">
                  <c:v>27</c:v>
                </c:pt>
                <c:pt idx="24051">
                  <c:v>27</c:v>
                </c:pt>
                <c:pt idx="24052">
                  <c:v>27</c:v>
                </c:pt>
                <c:pt idx="24053">
                  <c:v>27</c:v>
                </c:pt>
                <c:pt idx="24054">
                  <c:v>27</c:v>
                </c:pt>
                <c:pt idx="24055">
                  <c:v>27</c:v>
                </c:pt>
                <c:pt idx="24056">
                  <c:v>27</c:v>
                </c:pt>
                <c:pt idx="24057">
                  <c:v>27</c:v>
                </c:pt>
                <c:pt idx="24058">
                  <c:v>27</c:v>
                </c:pt>
                <c:pt idx="24059">
                  <c:v>27</c:v>
                </c:pt>
                <c:pt idx="24060">
                  <c:v>27</c:v>
                </c:pt>
                <c:pt idx="24061">
                  <c:v>27</c:v>
                </c:pt>
                <c:pt idx="24062">
                  <c:v>27</c:v>
                </c:pt>
                <c:pt idx="24063">
                  <c:v>27</c:v>
                </c:pt>
                <c:pt idx="24064">
                  <c:v>27</c:v>
                </c:pt>
                <c:pt idx="24065">
                  <c:v>27</c:v>
                </c:pt>
                <c:pt idx="24066">
                  <c:v>27</c:v>
                </c:pt>
                <c:pt idx="24067">
                  <c:v>27</c:v>
                </c:pt>
                <c:pt idx="24068">
                  <c:v>27</c:v>
                </c:pt>
                <c:pt idx="24069">
                  <c:v>27</c:v>
                </c:pt>
                <c:pt idx="24070">
                  <c:v>27</c:v>
                </c:pt>
                <c:pt idx="24071">
                  <c:v>27</c:v>
                </c:pt>
                <c:pt idx="24072">
                  <c:v>27</c:v>
                </c:pt>
                <c:pt idx="24073">
                  <c:v>28</c:v>
                </c:pt>
                <c:pt idx="24074">
                  <c:v>28</c:v>
                </c:pt>
                <c:pt idx="24075">
                  <c:v>28</c:v>
                </c:pt>
                <c:pt idx="24076">
                  <c:v>28</c:v>
                </c:pt>
                <c:pt idx="24077">
                  <c:v>28</c:v>
                </c:pt>
                <c:pt idx="24078">
                  <c:v>28</c:v>
                </c:pt>
                <c:pt idx="24079">
                  <c:v>28</c:v>
                </c:pt>
                <c:pt idx="24080">
                  <c:v>28</c:v>
                </c:pt>
                <c:pt idx="24081">
                  <c:v>28</c:v>
                </c:pt>
                <c:pt idx="24082">
                  <c:v>28</c:v>
                </c:pt>
                <c:pt idx="24083">
                  <c:v>29</c:v>
                </c:pt>
                <c:pt idx="24084">
                  <c:v>29</c:v>
                </c:pt>
                <c:pt idx="24085">
                  <c:v>29</c:v>
                </c:pt>
                <c:pt idx="24086">
                  <c:v>29</c:v>
                </c:pt>
                <c:pt idx="24087">
                  <c:v>29</c:v>
                </c:pt>
                <c:pt idx="24088">
                  <c:v>29</c:v>
                </c:pt>
                <c:pt idx="24089">
                  <c:v>29</c:v>
                </c:pt>
                <c:pt idx="24090">
                  <c:v>29</c:v>
                </c:pt>
                <c:pt idx="24091">
                  <c:v>29</c:v>
                </c:pt>
                <c:pt idx="24092">
                  <c:v>29</c:v>
                </c:pt>
                <c:pt idx="24093">
                  <c:v>28</c:v>
                </c:pt>
                <c:pt idx="24094">
                  <c:v>28</c:v>
                </c:pt>
                <c:pt idx="24095">
                  <c:v>28</c:v>
                </c:pt>
                <c:pt idx="24096">
                  <c:v>28</c:v>
                </c:pt>
                <c:pt idx="24097">
                  <c:v>28</c:v>
                </c:pt>
                <c:pt idx="24098">
                  <c:v>28</c:v>
                </c:pt>
                <c:pt idx="24099">
                  <c:v>28</c:v>
                </c:pt>
                <c:pt idx="24100">
                  <c:v>28</c:v>
                </c:pt>
                <c:pt idx="24101">
                  <c:v>28</c:v>
                </c:pt>
                <c:pt idx="24102">
                  <c:v>28</c:v>
                </c:pt>
                <c:pt idx="24103">
                  <c:v>27</c:v>
                </c:pt>
                <c:pt idx="24104">
                  <c:v>27</c:v>
                </c:pt>
                <c:pt idx="24105">
                  <c:v>27</c:v>
                </c:pt>
                <c:pt idx="24106">
                  <c:v>27</c:v>
                </c:pt>
                <c:pt idx="24107">
                  <c:v>27</c:v>
                </c:pt>
                <c:pt idx="24108">
                  <c:v>27</c:v>
                </c:pt>
                <c:pt idx="24109">
                  <c:v>27</c:v>
                </c:pt>
                <c:pt idx="24110">
                  <c:v>27</c:v>
                </c:pt>
                <c:pt idx="24111">
                  <c:v>27</c:v>
                </c:pt>
                <c:pt idx="24112">
                  <c:v>27</c:v>
                </c:pt>
                <c:pt idx="24113">
                  <c:v>25</c:v>
                </c:pt>
                <c:pt idx="24114">
                  <c:v>25</c:v>
                </c:pt>
                <c:pt idx="24115">
                  <c:v>25</c:v>
                </c:pt>
                <c:pt idx="24116">
                  <c:v>25</c:v>
                </c:pt>
                <c:pt idx="24117">
                  <c:v>25</c:v>
                </c:pt>
                <c:pt idx="24118">
                  <c:v>25</c:v>
                </c:pt>
                <c:pt idx="24119">
                  <c:v>25</c:v>
                </c:pt>
                <c:pt idx="24120">
                  <c:v>25</c:v>
                </c:pt>
                <c:pt idx="24121">
                  <c:v>25</c:v>
                </c:pt>
                <c:pt idx="24122">
                  <c:v>25</c:v>
                </c:pt>
                <c:pt idx="24123">
                  <c:v>23</c:v>
                </c:pt>
                <c:pt idx="24124">
                  <c:v>23</c:v>
                </c:pt>
                <c:pt idx="24125">
                  <c:v>23</c:v>
                </c:pt>
                <c:pt idx="24126">
                  <c:v>23</c:v>
                </c:pt>
                <c:pt idx="24127">
                  <c:v>23</c:v>
                </c:pt>
                <c:pt idx="24128">
                  <c:v>23</c:v>
                </c:pt>
                <c:pt idx="24129">
                  <c:v>23</c:v>
                </c:pt>
                <c:pt idx="24130">
                  <c:v>23</c:v>
                </c:pt>
                <c:pt idx="24131">
                  <c:v>23</c:v>
                </c:pt>
                <c:pt idx="24132">
                  <c:v>23</c:v>
                </c:pt>
                <c:pt idx="24133">
                  <c:v>22</c:v>
                </c:pt>
                <c:pt idx="24134">
                  <c:v>22</c:v>
                </c:pt>
                <c:pt idx="24135">
                  <c:v>22</c:v>
                </c:pt>
                <c:pt idx="24136">
                  <c:v>22</c:v>
                </c:pt>
                <c:pt idx="24137">
                  <c:v>22</c:v>
                </c:pt>
                <c:pt idx="24138">
                  <c:v>22</c:v>
                </c:pt>
                <c:pt idx="24139">
                  <c:v>22</c:v>
                </c:pt>
                <c:pt idx="24140">
                  <c:v>22</c:v>
                </c:pt>
                <c:pt idx="24141">
                  <c:v>22</c:v>
                </c:pt>
                <c:pt idx="24142">
                  <c:v>22</c:v>
                </c:pt>
                <c:pt idx="24143">
                  <c:v>22</c:v>
                </c:pt>
                <c:pt idx="24144">
                  <c:v>22</c:v>
                </c:pt>
                <c:pt idx="24145">
                  <c:v>22</c:v>
                </c:pt>
                <c:pt idx="24146">
                  <c:v>22</c:v>
                </c:pt>
                <c:pt idx="24147">
                  <c:v>22</c:v>
                </c:pt>
                <c:pt idx="24148">
                  <c:v>22</c:v>
                </c:pt>
                <c:pt idx="24149">
                  <c:v>22</c:v>
                </c:pt>
                <c:pt idx="24150">
                  <c:v>22</c:v>
                </c:pt>
                <c:pt idx="24151">
                  <c:v>22</c:v>
                </c:pt>
                <c:pt idx="24152">
                  <c:v>22</c:v>
                </c:pt>
                <c:pt idx="24153">
                  <c:v>21</c:v>
                </c:pt>
                <c:pt idx="24154">
                  <c:v>21</c:v>
                </c:pt>
                <c:pt idx="24155">
                  <c:v>21</c:v>
                </c:pt>
                <c:pt idx="24156">
                  <c:v>21</c:v>
                </c:pt>
                <c:pt idx="24157">
                  <c:v>21</c:v>
                </c:pt>
                <c:pt idx="24158">
                  <c:v>21</c:v>
                </c:pt>
                <c:pt idx="24159">
                  <c:v>21</c:v>
                </c:pt>
                <c:pt idx="24160">
                  <c:v>21</c:v>
                </c:pt>
                <c:pt idx="24161">
                  <c:v>21</c:v>
                </c:pt>
                <c:pt idx="24162">
                  <c:v>21</c:v>
                </c:pt>
                <c:pt idx="24163">
                  <c:v>22</c:v>
                </c:pt>
                <c:pt idx="24164">
                  <c:v>22</c:v>
                </c:pt>
                <c:pt idx="24165">
                  <c:v>22</c:v>
                </c:pt>
                <c:pt idx="24166">
                  <c:v>22</c:v>
                </c:pt>
                <c:pt idx="24167">
                  <c:v>22</c:v>
                </c:pt>
                <c:pt idx="24168">
                  <c:v>22</c:v>
                </c:pt>
                <c:pt idx="24169">
                  <c:v>22</c:v>
                </c:pt>
                <c:pt idx="24170">
                  <c:v>22</c:v>
                </c:pt>
                <c:pt idx="24171">
                  <c:v>22</c:v>
                </c:pt>
                <c:pt idx="24172">
                  <c:v>22</c:v>
                </c:pt>
                <c:pt idx="24173">
                  <c:v>22</c:v>
                </c:pt>
                <c:pt idx="24174">
                  <c:v>22</c:v>
                </c:pt>
                <c:pt idx="24175">
                  <c:v>22</c:v>
                </c:pt>
                <c:pt idx="24176">
                  <c:v>22</c:v>
                </c:pt>
                <c:pt idx="24177">
                  <c:v>22</c:v>
                </c:pt>
                <c:pt idx="24178">
                  <c:v>22</c:v>
                </c:pt>
                <c:pt idx="24179">
                  <c:v>22</c:v>
                </c:pt>
                <c:pt idx="24180">
                  <c:v>22</c:v>
                </c:pt>
                <c:pt idx="24181">
                  <c:v>22</c:v>
                </c:pt>
                <c:pt idx="24182">
                  <c:v>22</c:v>
                </c:pt>
                <c:pt idx="24183">
                  <c:v>21</c:v>
                </c:pt>
                <c:pt idx="24184">
                  <c:v>21</c:v>
                </c:pt>
                <c:pt idx="24185">
                  <c:v>21</c:v>
                </c:pt>
                <c:pt idx="24186">
                  <c:v>21</c:v>
                </c:pt>
                <c:pt idx="24187">
                  <c:v>21</c:v>
                </c:pt>
                <c:pt idx="24188">
                  <c:v>21</c:v>
                </c:pt>
                <c:pt idx="24189">
                  <c:v>21</c:v>
                </c:pt>
                <c:pt idx="24190">
                  <c:v>21</c:v>
                </c:pt>
                <c:pt idx="24191">
                  <c:v>21</c:v>
                </c:pt>
                <c:pt idx="24192">
                  <c:v>21</c:v>
                </c:pt>
                <c:pt idx="24193">
                  <c:v>20</c:v>
                </c:pt>
                <c:pt idx="24194">
                  <c:v>20</c:v>
                </c:pt>
                <c:pt idx="24195">
                  <c:v>20</c:v>
                </c:pt>
                <c:pt idx="24196">
                  <c:v>20</c:v>
                </c:pt>
                <c:pt idx="24197">
                  <c:v>20</c:v>
                </c:pt>
                <c:pt idx="24198">
                  <c:v>20</c:v>
                </c:pt>
                <c:pt idx="24199">
                  <c:v>20</c:v>
                </c:pt>
                <c:pt idx="24200">
                  <c:v>20</c:v>
                </c:pt>
                <c:pt idx="24201">
                  <c:v>20</c:v>
                </c:pt>
                <c:pt idx="24202">
                  <c:v>20</c:v>
                </c:pt>
                <c:pt idx="24203">
                  <c:v>20</c:v>
                </c:pt>
                <c:pt idx="24204">
                  <c:v>20</c:v>
                </c:pt>
                <c:pt idx="24205">
                  <c:v>20</c:v>
                </c:pt>
                <c:pt idx="24206">
                  <c:v>20</c:v>
                </c:pt>
                <c:pt idx="24207">
                  <c:v>20</c:v>
                </c:pt>
                <c:pt idx="24208">
                  <c:v>20</c:v>
                </c:pt>
                <c:pt idx="24209">
                  <c:v>20</c:v>
                </c:pt>
                <c:pt idx="24210">
                  <c:v>20</c:v>
                </c:pt>
                <c:pt idx="24211">
                  <c:v>20</c:v>
                </c:pt>
                <c:pt idx="24212">
                  <c:v>20</c:v>
                </c:pt>
                <c:pt idx="24213">
                  <c:v>20</c:v>
                </c:pt>
                <c:pt idx="24214">
                  <c:v>20</c:v>
                </c:pt>
                <c:pt idx="24215">
                  <c:v>20</c:v>
                </c:pt>
                <c:pt idx="24216">
                  <c:v>20</c:v>
                </c:pt>
                <c:pt idx="24217">
                  <c:v>20</c:v>
                </c:pt>
                <c:pt idx="24218">
                  <c:v>20</c:v>
                </c:pt>
                <c:pt idx="24219">
                  <c:v>20</c:v>
                </c:pt>
                <c:pt idx="24220">
                  <c:v>20</c:v>
                </c:pt>
                <c:pt idx="24221">
                  <c:v>20</c:v>
                </c:pt>
                <c:pt idx="24222">
                  <c:v>20</c:v>
                </c:pt>
                <c:pt idx="24223">
                  <c:v>20</c:v>
                </c:pt>
                <c:pt idx="24224">
                  <c:v>20</c:v>
                </c:pt>
                <c:pt idx="24225">
                  <c:v>20</c:v>
                </c:pt>
                <c:pt idx="24226">
                  <c:v>20</c:v>
                </c:pt>
                <c:pt idx="24227">
                  <c:v>20</c:v>
                </c:pt>
                <c:pt idx="24228">
                  <c:v>20</c:v>
                </c:pt>
                <c:pt idx="24229">
                  <c:v>20</c:v>
                </c:pt>
                <c:pt idx="24230">
                  <c:v>20</c:v>
                </c:pt>
                <c:pt idx="24231">
                  <c:v>20</c:v>
                </c:pt>
                <c:pt idx="24232">
                  <c:v>20</c:v>
                </c:pt>
                <c:pt idx="24233">
                  <c:v>20</c:v>
                </c:pt>
                <c:pt idx="24234">
                  <c:v>20</c:v>
                </c:pt>
                <c:pt idx="24235">
                  <c:v>20</c:v>
                </c:pt>
                <c:pt idx="24236">
                  <c:v>20</c:v>
                </c:pt>
                <c:pt idx="24237">
                  <c:v>20</c:v>
                </c:pt>
                <c:pt idx="24238">
                  <c:v>20</c:v>
                </c:pt>
                <c:pt idx="24239">
                  <c:v>20</c:v>
                </c:pt>
                <c:pt idx="24240">
                  <c:v>20</c:v>
                </c:pt>
                <c:pt idx="24241">
                  <c:v>20</c:v>
                </c:pt>
                <c:pt idx="24242">
                  <c:v>20</c:v>
                </c:pt>
                <c:pt idx="24243">
                  <c:v>20</c:v>
                </c:pt>
                <c:pt idx="24244">
                  <c:v>20</c:v>
                </c:pt>
                <c:pt idx="24245">
                  <c:v>20</c:v>
                </c:pt>
                <c:pt idx="24246">
                  <c:v>20</c:v>
                </c:pt>
                <c:pt idx="24247">
                  <c:v>20</c:v>
                </c:pt>
                <c:pt idx="24248">
                  <c:v>20</c:v>
                </c:pt>
                <c:pt idx="24249">
                  <c:v>20</c:v>
                </c:pt>
                <c:pt idx="24250">
                  <c:v>20</c:v>
                </c:pt>
                <c:pt idx="24251">
                  <c:v>20</c:v>
                </c:pt>
                <c:pt idx="24252">
                  <c:v>20</c:v>
                </c:pt>
                <c:pt idx="24253">
                  <c:v>20</c:v>
                </c:pt>
                <c:pt idx="24254">
                  <c:v>20</c:v>
                </c:pt>
                <c:pt idx="24255">
                  <c:v>20</c:v>
                </c:pt>
                <c:pt idx="24256">
                  <c:v>20</c:v>
                </c:pt>
                <c:pt idx="24257">
                  <c:v>20</c:v>
                </c:pt>
                <c:pt idx="24258">
                  <c:v>20</c:v>
                </c:pt>
                <c:pt idx="24259">
                  <c:v>20</c:v>
                </c:pt>
                <c:pt idx="24260">
                  <c:v>20</c:v>
                </c:pt>
                <c:pt idx="24261">
                  <c:v>20</c:v>
                </c:pt>
                <c:pt idx="24262">
                  <c:v>20</c:v>
                </c:pt>
                <c:pt idx="24263">
                  <c:v>20</c:v>
                </c:pt>
                <c:pt idx="24264">
                  <c:v>20</c:v>
                </c:pt>
                <c:pt idx="24265">
                  <c:v>20</c:v>
                </c:pt>
                <c:pt idx="24266">
                  <c:v>20</c:v>
                </c:pt>
                <c:pt idx="24267">
                  <c:v>20</c:v>
                </c:pt>
                <c:pt idx="24268">
                  <c:v>20</c:v>
                </c:pt>
                <c:pt idx="24269">
                  <c:v>20</c:v>
                </c:pt>
                <c:pt idx="24270">
                  <c:v>20</c:v>
                </c:pt>
                <c:pt idx="24271">
                  <c:v>20</c:v>
                </c:pt>
                <c:pt idx="24272">
                  <c:v>20</c:v>
                </c:pt>
                <c:pt idx="24273">
                  <c:v>20</c:v>
                </c:pt>
                <c:pt idx="24274">
                  <c:v>20</c:v>
                </c:pt>
                <c:pt idx="24275">
                  <c:v>20</c:v>
                </c:pt>
                <c:pt idx="24276">
                  <c:v>20</c:v>
                </c:pt>
                <c:pt idx="24277">
                  <c:v>20</c:v>
                </c:pt>
                <c:pt idx="24278">
                  <c:v>20</c:v>
                </c:pt>
                <c:pt idx="24279">
                  <c:v>20</c:v>
                </c:pt>
                <c:pt idx="24280">
                  <c:v>20</c:v>
                </c:pt>
                <c:pt idx="24281">
                  <c:v>20</c:v>
                </c:pt>
                <c:pt idx="24282">
                  <c:v>20</c:v>
                </c:pt>
                <c:pt idx="24283">
                  <c:v>20</c:v>
                </c:pt>
                <c:pt idx="24284">
                  <c:v>20</c:v>
                </c:pt>
                <c:pt idx="24285">
                  <c:v>20</c:v>
                </c:pt>
                <c:pt idx="24286">
                  <c:v>20</c:v>
                </c:pt>
                <c:pt idx="24287">
                  <c:v>20</c:v>
                </c:pt>
                <c:pt idx="24288">
                  <c:v>20</c:v>
                </c:pt>
                <c:pt idx="24289">
                  <c:v>20</c:v>
                </c:pt>
                <c:pt idx="24290">
                  <c:v>20</c:v>
                </c:pt>
                <c:pt idx="24291">
                  <c:v>20</c:v>
                </c:pt>
                <c:pt idx="24292">
                  <c:v>20</c:v>
                </c:pt>
                <c:pt idx="24293">
                  <c:v>21</c:v>
                </c:pt>
                <c:pt idx="24294">
                  <c:v>21</c:v>
                </c:pt>
                <c:pt idx="24295">
                  <c:v>21</c:v>
                </c:pt>
                <c:pt idx="24296">
                  <c:v>21</c:v>
                </c:pt>
                <c:pt idx="24297">
                  <c:v>21</c:v>
                </c:pt>
                <c:pt idx="24298">
                  <c:v>21</c:v>
                </c:pt>
                <c:pt idx="24299">
                  <c:v>21</c:v>
                </c:pt>
                <c:pt idx="24300">
                  <c:v>21</c:v>
                </c:pt>
                <c:pt idx="24301">
                  <c:v>21</c:v>
                </c:pt>
                <c:pt idx="24302">
                  <c:v>21</c:v>
                </c:pt>
                <c:pt idx="24303">
                  <c:v>21</c:v>
                </c:pt>
                <c:pt idx="24304">
                  <c:v>21</c:v>
                </c:pt>
                <c:pt idx="24305">
                  <c:v>21</c:v>
                </c:pt>
                <c:pt idx="24306">
                  <c:v>21</c:v>
                </c:pt>
                <c:pt idx="24307">
                  <c:v>21</c:v>
                </c:pt>
                <c:pt idx="24308">
                  <c:v>21</c:v>
                </c:pt>
                <c:pt idx="24309">
                  <c:v>21</c:v>
                </c:pt>
                <c:pt idx="24310">
                  <c:v>21</c:v>
                </c:pt>
                <c:pt idx="24311">
                  <c:v>21</c:v>
                </c:pt>
                <c:pt idx="24312">
                  <c:v>21</c:v>
                </c:pt>
                <c:pt idx="24313">
                  <c:v>20</c:v>
                </c:pt>
                <c:pt idx="24314">
                  <c:v>20</c:v>
                </c:pt>
                <c:pt idx="24315">
                  <c:v>20</c:v>
                </c:pt>
                <c:pt idx="24316">
                  <c:v>20</c:v>
                </c:pt>
                <c:pt idx="24317">
                  <c:v>20</c:v>
                </c:pt>
                <c:pt idx="24318">
                  <c:v>20</c:v>
                </c:pt>
                <c:pt idx="24319">
                  <c:v>20</c:v>
                </c:pt>
                <c:pt idx="24320">
                  <c:v>20</c:v>
                </c:pt>
                <c:pt idx="24321">
                  <c:v>20</c:v>
                </c:pt>
                <c:pt idx="24322">
                  <c:v>20</c:v>
                </c:pt>
                <c:pt idx="24323">
                  <c:v>18</c:v>
                </c:pt>
                <c:pt idx="24324">
                  <c:v>18</c:v>
                </c:pt>
                <c:pt idx="24325">
                  <c:v>18</c:v>
                </c:pt>
                <c:pt idx="24326">
                  <c:v>18</c:v>
                </c:pt>
                <c:pt idx="24327">
                  <c:v>18</c:v>
                </c:pt>
                <c:pt idx="24328">
                  <c:v>18</c:v>
                </c:pt>
                <c:pt idx="24329">
                  <c:v>18</c:v>
                </c:pt>
                <c:pt idx="24330">
                  <c:v>18</c:v>
                </c:pt>
                <c:pt idx="24331">
                  <c:v>18</c:v>
                </c:pt>
                <c:pt idx="24332">
                  <c:v>18</c:v>
                </c:pt>
                <c:pt idx="24333">
                  <c:v>17</c:v>
                </c:pt>
                <c:pt idx="24334">
                  <c:v>17</c:v>
                </c:pt>
                <c:pt idx="24335">
                  <c:v>17</c:v>
                </c:pt>
                <c:pt idx="24336">
                  <c:v>17</c:v>
                </c:pt>
                <c:pt idx="24337">
                  <c:v>17</c:v>
                </c:pt>
                <c:pt idx="24338">
                  <c:v>17</c:v>
                </c:pt>
                <c:pt idx="24339">
                  <c:v>17</c:v>
                </c:pt>
                <c:pt idx="24340">
                  <c:v>17</c:v>
                </c:pt>
                <c:pt idx="24341">
                  <c:v>17</c:v>
                </c:pt>
                <c:pt idx="24342">
                  <c:v>17</c:v>
                </c:pt>
                <c:pt idx="24343">
                  <c:v>16</c:v>
                </c:pt>
                <c:pt idx="24344">
                  <c:v>16</c:v>
                </c:pt>
                <c:pt idx="24345">
                  <c:v>16</c:v>
                </c:pt>
                <c:pt idx="24346">
                  <c:v>16</c:v>
                </c:pt>
                <c:pt idx="24347">
                  <c:v>16</c:v>
                </c:pt>
                <c:pt idx="24348">
                  <c:v>16</c:v>
                </c:pt>
                <c:pt idx="24349">
                  <c:v>16</c:v>
                </c:pt>
                <c:pt idx="24350">
                  <c:v>16</c:v>
                </c:pt>
                <c:pt idx="24351">
                  <c:v>16</c:v>
                </c:pt>
                <c:pt idx="24352">
                  <c:v>16</c:v>
                </c:pt>
                <c:pt idx="24353">
                  <c:v>15</c:v>
                </c:pt>
                <c:pt idx="24354">
                  <c:v>15</c:v>
                </c:pt>
                <c:pt idx="24355">
                  <c:v>15</c:v>
                </c:pt>
                <c:pt idx="24356">
                  <c:v>15</c:v>
                </c:pt>
                <c:pt idx="24357">
                  <c:v>15</c:v>
                </c:pt>
                <c:pt idx="24358">
                  <c:v>15</c:v>
                </c:pt>
                <c:pt idx="24359">
                  <c:v>15</c:v>
                </c:pt>
                <c:pt idx="24360">
                  <c:v>15</c:v>
                </c:pt>
                <c:pt idx="24361">
                  <c:v>15</c:v>
                </c:pt>
                <c:pt idx="24362">
                  <c:v>15</c:v>
                </c:pt>
                <c:pt idx="24363">
                  <c:v>15</c:v>
                </c:pt>
                <c:pt idx="24364">
                  <c:v>15</c:v>
                </c:pt>
                <c:pt idx="24365">
                  <c:v>15</c:v>
                </c:pt>
                <c:pt idx="24366">
                  <c:v>15</c:v>
                </c:pt>
                <c:pt idx="24367">
                  <c:v>15</c:v>
                </c:pt>
                <c:pt idx="24368">
                  <c:v>15</c:v>
                </c:pt>
                <c:pt idx="24369">
                  <c:v>15</c:v>
                </c:pt>
                <c:pt idx="24370">
                  <c:v>15</c:v>
                </c:pt>
                <c:pt idx="24371">
                  <c:v>15</c:v>
                </c:pt>
                <c:pt idx="24372">
                  <c:v>15</c:v>
                </c:pt>
                <c:pt idx="24373">
                  <c:v>15</c:v>
                </c:pt>
                <c:pt idx="24374">
                  <c:v>15</c:v>
                </c:pt>
                <c:pt idx="24375">
                  <c:v>15</c:v>
                </c:pt>
                <c:pt idx="24376">
                  <c:v>15</c:v>
                </c:pt>
                <c:pt idx="24377">
                  <c:v>15</c:v>
                </c:pt>
                <c:pt idx="24378">
                  <c:v>15</c:v>
                </c:pt>
                <c:pt idx="24379">
                  <c:v>15</c:v>
                </c:pt>
                <c:pt idx="24380">
                  <c:v>15</c:v>
                </c:pt>
                <c:pt idx="24381">
                  <c:v>15</c:v>
                </c:pt>
                <c:pt idx="24382">
                  <c:v>15</c:v>
                </c:pt>
                <c:pt idx="24383">
                  <c:v>15</c:v>
                </c:pt>
                <c:pt idx="24384">
                  <c:v>15</c:v>
                </c:pt>
                <c:pt idx="24385">
                  <c:v>15</c:v>
                </c:pt>
                <c:pt idx="24386">
                  <c:v>15</c:v>
                </c:pt>
                <c:pt idx="24387">
                  <c:v>15</c:v>
                </c:pt>
                <c:pt idx="24388">
                  <c:v>15</c:v>
                </c:pt>
                <c:pt idx="24389">
                  <c:v>15</c:v>
                </c:pt>
                <c:pt idx="24390">
                  <c:v>15</c:v>
                </c:pt>
                <c:pt idx="24391">
                  <c:v>15</c:v>
                </c:pt>
                <c:pt idx="24392">
                  <c:v>15</c:v>
                </c:pt>
                <c:pt idx="24393">
                  <c:v>15</c:v>
                </c:pt>
                <c:pt idx="24394">
                  <c:v>15</c:v>
                </c:pt>
                <c:pt idx="24395">
                  <c:v>15</c:v>
                </c:pt>
                <c:pt idx="24396">
                  <c:v>15</c:v>
                </c:pt>
                <c:pt idx="24397">
                  <c:v>15</c:v>
                </c:pt>
                <c:pt idx="24398">
                  <c:v>15</c:v>
                </c:pt>
                <c:pt idx="24399">
                  <c:v>15</c:v>
                </c:pt>
                <c:pt idx="24400">
                  <c:v>15</c:v>
                </c:pt>
                <c:pt idx="24401">
                  <c:v>15</c:v>
                </c:pt>
                <c:pt idx="24402">
                  <c:v>15</c:v>
                </c:pt>
                <c:pt idx="24403">
                  <c:v>15</c:v>
                </c:pt>
                <c:pt idx="24404">
                  <c:v>15</c:v>
                </c:pt>
                <c:pt idx="24405">
                  <c:v>15</c:v>
                </c:pt>
                <c:pt idx="24406">
                  <c:v>15</c:v>
                </c:pt>
                <c:pt idx="24407">
                  <c:v>15</c:v>
                </c:pt>
                <c:pt idx="24408">
                  <c:v>15</c:v>
                </c:pt>
                <c:pt idx="24409">
                  <c:v>15</c:v>
                </c:pt>
                <c:pt idx="24410">
                  <c:v>15</c:v>
                </c:pt>
                <c:pt idx="24411">
                  <c:v>15</c:v>
                </c:pt>
                <c:pt idx="24412">
                  <c:v>15</c:v>
                </c:pt>
                <c:pt idx="24413">
                  <c:v>15</c:v>
                </c:pt>
                <c:pt idx="24414">
                  <c:v>15</c:v>
                </c:pt>
                <c:pt idx="24415">
                  <c:v>15</c:v>
                </c:pt>
                <c:pt idx="24416">
                  <c:v>15</c:v>
                </c:pt>
                <c:pt idx="24417">
                  <c:v>15</c:v>
                </c:pt>
                <c:pt idx="24418">
                  <c:v>15</c:v>
                </c:pt>
                <c:pt idx="24419">
                  <c:v>15</c:v>
                </c:pt>
                <c:pt idx="24420">
                  <c:v>15</c:v>
                </c:pt>
                <c:pt idx="24421">
                  <c:v>15</c:v>
                </c:pt>
                <c:pt idx="24422">
                  <c:v>15</c:v>
                </c:pt>
                <c:pt idx="24423">
                  <c:v>15</c:v>
                </c:pt>
                <c:pt idx="24424">
                  <c:v>15</c:v>
                </c:pt>
                <c:pt idx="24425">
                  <c:v>15</c:v>
                </c:pt>
                <c:pt idx="24426">
                  <c:v>15</c:v>
                </c:pt>
                <c:pt idx="24427">
                  <c:v>15</c:v>
                </c:pt>
                <c:pt idx="24428">
                  <c:v>15</c:v>
                </c:pt>
                <c:pt idx="24429">
                  <c:v>15</c:v>
                </c:pt>
                <c:pt idx="24430">
                  <c:v>15</c:v>
                </c:pt>
                <c:pt idx="24431">
                  <c:v>15</c:v>
                </c:pt>
                <c:pt idx="24432">
                  <c:v>15</c:v>
                </c:pt>
                <c:pt idx="24433">
                  <c:v>15</c:v>
                </c:pt>
                <c:pt idx="24434">
                  <c:v>15</c:v>
                </c:pt>
                <c:pt idx="24435">
                  <c:v>15</c:v>
                </c:pt>
                <c:pt idx="24436">
                  <c:v>15</c:v>
                </c:pt>
                <c:pt idx="24437">
                  <c:v>15</c:v>
                </c:pt>
                <c:pt idx="24438">
                  <c:v>15</c:v>
                </c:pt>
                <c:pt idx="24439">
                  <c:v>15</c:v>
                </c:pt>
                <c:pt idx="24440">
                  <c:v>15</c:v>
                </c:pt>
                <c:pt idx="24441">
                  <c:v>15</c:v>
                </c:pt>
                <c:pt idx="24442">
                  <c:v>15</c:v>
                </c:pt>
                <c:pt idx="24443">
                  <c:v>14</c:v>
                </c:pt>
                <c:pt idx="24444">
                  <c:v>14</c:v>
                </c:pt>
                <c:pt idx="24445">
                  <c:v>14</c:v>
                </c:pt>
                <c:pt idx="24446">
                  <c:v>14</c:v>
                </c:pt>
                <c:pt idx="24447">
                  <c:v>14</c:v>
                </c:pt>
                <c:pt idx="24448">
                  <c:v>14</c:v>
                </c:pt>
                <c:pt idx="24449">
                  <c:v>14</c:v>
                </c:pt>
                <c:pt idx="24450">
                  <c:v>14</c:v>
                </c:pt>
                <c:pt idx="24451">
                  <c:v>14</c:v>
                </c:pt>
                <c:pt idx="24452">
                  <c:v>14</c:v>
                </c:pt>
                <c:pt idx="24453">
                  <c:v>14</c:v>
                </c:pt>
                <c:pt idx="24454">
                  <c:v>14</c:v>
                </c:pt>
                <c:pt idx="24455">
                  <c:v>14</c:v>
                </c:pt>
                <c:pt idx="24456">
                  <c:v>14</c:v>
                </c:pt>
                <c:pt idx="24457">
                  <c:v>14</c:v>
                </c:pt>
                <c:pt idx="24458">
                  <c:v>14</c:v>
                </c:pt>
                <c:pt idx="24459">
                  <c:v>14</c:v>
                </c:pt>
                <c:pt idx="24460">
                  <c:v>14</c:v>
                </c:pt>
                <c:pt idx="24461">
                  <c:v>14</c:v>
                </c:pt>
                <c:pt idx="24462">
                  <c:v>14</c:v>
                </c:pt>
                <c:pt idx="24463">
                  <c:v>14</c:v>
                </c:pt>
                <c:pt idx="24464">
                  <c:v>14</c:v>
                </c:pt>
                <c:pt idx="24465">
                  <c:v>14</c:v>
                </c:pt>
                <c:pt idx="24466">
                  <c:v>14</c:v>
                </c:pt>
                <c:pt idx="24467">
                  <c:v>14</c:v>
                </c:pt>
                <c:pt idx="24468">
                  <c:v>14</c:v>
                </c:pt>
                <c:pt idx="24469">
                  <c:v>14</c:v>
                </c:pt>
                <c:pt idx="24470">
                  <c:v>14</c:v>
                </c:pt>
                <c:pt idx="24471">
                  <c:v>14</c:v>
                </c:pt>
                <c:pt idx="24472">
                  <c:v>14</c:v>
                </c:pt>
                <c:pt idx="24473">
                  <c:v>14</c:v>
                </c:pt>
                <c:pt idx="24474">
                  <c:v>14</c:v>
                </c:pt>
                <c:pt idx="24475">
                  <c:v>14</c:v>
                </c:pt>
                <c:pt idx="24476">
                  <c:v>14</c:v>
                </c:pt>
                <c:pt idx="24477">
                  <c:v>14</c:v>
                </c:pt>
                <c:pt idx="24478">
                  <c:v>14</c:v>
                </c:pt>
                <c:pt idx="24479">
                  <c:v>14</c:v>
                </c:pt>
                <c:pt idx="24480">
                  <c:v>14</c:v>
                </c:pt>
                <c:pt idx="24481">
                  <c:v>14</c:v>
                </c:pt>
                <c:pt idx="24482">
                  <c:v>14</c:v>
                </c:pt>
                <c:pt idx="24483">
                  <c:v>14</c:v>
                </c:pt>
                <c:pt idx="24484">
                  <c:v>14</c:v>
                </c:pt>
                <c:pt idx="24485">
                  <c:v>14</c:v>
                </c:pt>
                <c:pt idx="24486">
                  <c:v>14</c:v>
                </c:pt>
                <c:pt idx="24487">
                  <c:v>14</c:v>
                </c:pt>
                <c:pt idx="24488">
                  <c:v>14</c:v>
                </c:pt>
                <c:pt idx="24489">
                  <c:v>14</c:v>
                </c:pt>
                <c:pt idx="24490">
                  <c:v>14</c:v>
                </c:pt>
                <c:pt idx="24491">
                  <c:v>14</c:v>
                </c:pt>
                <c:pt idx="24492">
                  <c:v>14</c:v>
                </c:pt>
                <c:pt idx="24493">
                  <c:v>13</c:v>
                </c:pt>
                <c:pt idx="24494">
                  <c:v>13</c:v>
                </c:pt>
                <c:pt idx="24495">
                  <c:v>13</c:v>
                </c:pt>
                <c:pt idx="24496">
                  <c:v>13</c:v>
                </c:pt>
                <c:pt idx="24497">
                  <c:v>13</c:v>
                </c:pt>
                <c:pt idx="24498">
                  <c:v>13</c:v>
                </c:pt>
                <c:pt idx="24499">
                  <c:v>13</c:v>
                </c:pt>
                <c:pt idx="24500">
                  <c:v>13</c:v>
                </c:pt>
                <c:pt idx="24501">
                  <c:v>13</c:v>
                </c:pt>
                <c:pt idx="24502">
                  <c:v>13</c:v>
                </c:pt>
                <c:pt idx="24503">
                  <c:v>13</c:v>
                </c:pt>
                <c:pt idx="24504">
                  <c:v>13</c:v>
                </c:pt>
                <c:pt idx="24505">
                  <c:v>13</c:v>
                </c:pt>
                <c:pt idx="24506">
                  <c:v>13</c:v>
                </c:pt>
                <c:pt idx="24507">
                  <c:v>13</c:v>
                </c:pt>
                <c:pt idx="24508">
                  <c:v>13</c:v>
                </c:pt>
                <c:pt idx="24509">
                  <c:v>13</c:v>
                </c:pt>
                <c:pt idx="24510">
                  <c:v>13</c:v>
                </c:pt>
                <c:pt idx="24511">
                  <c:v>13</c:v>
                </c:pt>
                <c:pt idx="24512">
                  <c:v>13</c:v>
                </c:pt>
                <c:pt idx="24513">
                  <c:v>13</c:v>
                </c:pt>
                <c:pt idx="24514">
                  <c:v>13</c:v>
                </c:pt>
                <c:pt idx="24515">
                  <c:v>13</c:v>
                </c:pt>
                <c:pt idx="24516">
                  <c:v>13</c:v>
                </c:pt>
                <c:pt idx="24517">
                  <c:v>13</c:v>
                </c:pt>
                <c:pt idx="24518">
                  <c:v>13</c:v>
                </c:pt>
                <c:pt idx="24519">
                  <c:v>13</c:v>
                </c:pt>
                <c:pt idx="24520">
                  <c:v>13</c:v>
                </c:pt>
                <c:pt idx="24521">
                  <c:v>13</c:v>
                </c:pt>
                <c:pt idx="24522">
                  <c:v>13</c:v>
                </c:pt>
                <c:pt idx="24523">
                  <c:v>13</c:v>
                </c:pt>
                <c:pt idx="24524">
                  <c:v>13</c:v>
                </c:pt>
                <c:pt idx="24525">
                  <c:v>13</c:v>
                </c:pt>
                <c:pt idx="24526">
                  <c:v>13</c:v>
                </c:pt>
                <c:pt idx="24527">
                  <c:v>13</c:v>
                </c:pt>
                <c:pt idx="24528">
                  <c:v>13</c:v>
                </c:pt>
                <c:pt idx="24529">
                  <c:v>13</c:v>
                </c:pt>
                <c:pt idx="24530">
                  <c:v>13</c:v>
                </c:pt>
                <c:pt idx="24531">
                  <c:v>13</c:v>
                </c:pt>
                <c:pt idx="24532">
                  <c:v>13</c:v>
                </c:pt>
                <c:pt idx="24533">
                  <c:v>13</c:v>
                </c:pt>
                <c:pt idx="24534">
                  <c:v>13</c:v>
                </c:pt>
                <c:pt idx="24535">
                  <c:v>13</c:v>
                </c:pt>
                <c:pt idx="24536">
                  <c:v>13</c:v>
                </c:pt>
                <c:pt idx="24537">
                  <c:v>13</c:v>
                </c:pt>
                <c:pt idx="24538">
                  <c:v>13</c:v>
                </c:pt>
                <c:pt idx="24539">
                  <c:v>13</c:v>
                </c:pt>
                <c:pt idx="24540">
                  <c:v>13</c:v>
                </c:pt>
                <c:pt idx="24541">
                  <c:v>13</c:v>
                </c:pt>
                <c:pt idx="24542">
                  <c:v>13</c:v>
                </c:pt>
                <c:pt idx="24543">
                  <c:v>12</c:v>
                </c:pt>
                <c:pt idx="24544">
                  <c:v>12</c:v>
                </c:pt>
                <c:pt idx="24545">
                  <c:v>12</c:v>
                </c:pt>
                <c:pt idx="24546">
                  <c:v>12</c:v>
                </c:pt>
                <c:pt idx="24547">
                  <c:v>12</c:v>
                </c:pt>
                <c:pt idx="24548">
                  <c:v>12</c:v>
                </c:pt>
                <c:pt idx="24549">
                  <c:v>12</c:v>
                </c:pt>
                <c:pt idx="24550">
                  <c:v>12</c:v>
                </c:pt>
                <c:pt idx="24551">
                  <c:v>12</c:v>
                </c:pt>
                <c:pt idx="24552">
                  <c:v>12</c:v>
                </c:pt>
                <c:pt idx="24553">
                  <c:v>12</c:v>
                </c:pt>
                <c:pt idx="24554">
                  <c:v>12</c:v>
                </c:pt>
                <c:pt idx="24555">
                  <c:v>12</c:v>
                </c:pt>
                <c:pt idx="24556">
                  <c:v>12</c:v>
                </c:pt>
                <c:pt idx="24557">
                  <c:v>12</c:v>
                </c:pt>
                <c:pt idx="24558">
                  <c:v>12</c:v>
                </c:pt>
                <c:pt idx="24559">
                  <c:v>12</c:v>
                </c:pt>
                <c:pt idx="24560">
                  <c:v>12</c:v>
                </c:pt>
                <c:pt idx="24561">
                  <c:v>12</c:v>
                </c:pt>
                <c:pt idx="24562">
                  <c:v>12</c:v>
                </c:pt>
                <c:pt idx="24563">
                  <c:v>12</c:v>
                </c:pt>
                <c:pt idx="24564">
                  <c:v>12</c:v>
                </c:pt>
                <c:pt idx="24565">
                  <c:v>12</c:v>
                </c:pt>
                <c:pt idx="24566">
                  <c:v>12</c:v>
                </c:pt>
                <c:pt idx="24567">
                  <c:v>12</c:v>
                </c:pt>
                <c:pt idx="24568">
                  <c:v>12</c:v>
                </c:pt>
                <c:pt idx="24569">
                  <c:v>12</c:v>
                </c:pt>
                <c:pt idx="24570">
                  <c:v>12</c:v>
                </c:pt>
                <c:pt idx="24571">
                  <c:v>12</c:v>
                </c:pt>
                <c:pt idx="24572">
                  <c:v>12</c:v>
                </c:pt>
                <c:pt idx="24573">
                  <c:v>12</c:v>
                </c:pt>
                <c:pt idx="24574">
                  <c:v>12</c:v>
                </c:pt>
                <c:pt idx="24575">
                  <c:v>12</c:v>
                </c:pt>
                <c:pt idx="24576">
                  <c:v>12</c:v>
                </c:pt>
                <c:pt idx="24577">
                  <c:v>12</c:v>
                </c:pt>
                <c:pt idx="24578">
                  <c:v>12</c:v>
                </c:pt>
                <c:pt idx="24579">
                  <c:v>12</c:v>
                </c:pt>
                <c:pt idx="24580">
                  <c:v>12</c:v>
                </c:pt>
                <c:pt idx="24581">
                  <c:v>12</c:v>
                </c:pt>
                <c:pt idx="24582">
                  <c:v>12</c:v>
                </c:pt>
                <c:pt idx="24583">
                  <c:v>12</c:v>
                </c:pt>
                <c:pt idx="24584">
                  <c:v>12</c:v>
                </c:pt>
                <c:pt idx="24585">
                  <c:v>12</c:v>
                </c:pt>
                <c:pt idx="24586">
                  <c:v>12</c:v>
                </c:pt>
                <c:pt idx="24587">
                  <c:v>12</c:v>
                </c:pt>
                <c:pt idx="24588">
                  <c:v>12</c:v>
                </c:pt>
                <c:pt idx="24589">
                  <c:v>12</c:v>
                </c:pt>
                <c:pt idx="24590">
                  <c:v>12</c:v>
                </c:pt>
                <c:pt idx="24591">
                  <c:v>12</c:v>
                </c:pt>
                <c:pt idx="24592">
                  <c:v>12</c:v>
                </c:pt>
                <c:pt idx="24593">
                  <c:v>11</c:v>
                </c:pt>
                <c:pt idx="24594">
                  <c:v>11</c:v>
                </c:pt>
                <c:pt idx="24595">
                  <c:v>11</c:v>
                </c:pt>
                <c:pt idx="24596">
                  <c:v>11</c:v>
                </c:pt>
                <c:pt idx="24597">
                  <c:v>11</c:v>
                </c:pt>
                <c:pt idx="24598">
                  <c:v>11</c:v>
                </c:pt>
                <c:pt idx="24599">
                  <c:v>11</c:v>
                </c:pt>
                <c:pt idx="24600">
                  <c:v>11</c:v>
                </c:pt>
                <c:pt idx="24601">
                  <c:v>11</c:v>
                </c:pt>
                <c:pt idx="24602">
                  <c:v>11</c:v>
                </c:pt>
                <c:pt idx="24603">
                  <c:v>11</c:v>
                </c:pt>
                <c:pt idx="24604">
                  <c:v>11</c:v>
                </c:pt>
                <c:pt idx="24605">
                  <c:v>11</c:v>
                </c:pt>
                <c:pt idx="24606">
                  <c:v>11</c:v>
                </c:pt>
                <c:pt idx="24607">
                  <c:v>11</c:v>
                </c:pt>
                <c:pt idx="24608">
                  <c:v>11</c:v>
                </c:pt>
                <c:pt idx="24609">
                  <c:v>11</c:v>
                </c:pt>
                <c:pt idx="24610">
                  <c:v>11</c:v>
                </c:pt>
                <c:pt idx="24611">
                  <c:v>11</c:v>
                </c:pt>
                <c:pt idx="24612">
                  <c:v>11</c:v>
                </c:pt>
                <c:pt idx="24613">
                  <c:v>11</c:v>
                </c:pt>
                <c:pt idx="24614">
                  <c:v>11</c:v>
                </c:pt>
                <c:pt idx="24615">
                  <c:v>11</c:v>
                </c:pt>
                <c:pt idx="24616">
                  <c:v>11</c:v>
                </c:pt>
                <c:pt idx="24617">
                  <c:v>11</c:v>
                </c:pt>
                <c:pt idx="24618">
                  <c:v>11</c:v>
                </c:pt>
                <c:pt idx="24619">
                  <c:v>11</c:v>
                </c:pt>
                <c:pt idx="24620">
                  <c:v>11</c:v>
                </c:pt>
                <c:pt idx="24621">
                  <c:v>11</c:v>
                </c:pt>
                <c:pt idx="24622">
                  <c:v>11</c:v>
                </c:pt>
                <c:pt idx="24623">
                  <c:v>11</c:v>
                </c:pt>
                <c:pt idx="24624">
                  <c:v>11</c:v>
                </c:pt>
                <c:pt idx="24625">
                  <c:v>11</c:v>
                </c:pt>
                <c:pt idx="24626">
                  <c:v>11</c:v>
                </c:pt>
                <c:pt idx="24627">
                  <c:v>11</c:v>
                </c:pt>
                <c:pt idx="24628">
                  <c:v>11</c:v>
                </c:pt>
                <c:pt idx="24629">
                  <c:v>11</c:v>
                </c:pt>
                <c:pt idx="24630">
                  <c:v>11</c:v>
                </c:pt>
                <c:pt idx="24631">
                  <c:v>11</c:v>
                </c:pt>
                <c:pt idx="24632">
                  <c:v>11</c:v>
                </c:pt>
                <c:pt idx="24633">
                  <c:v>11</c:v>
                </c:pt>
                <c:pt idx="24634">
                  <c:v>11</c:v>
                </c:pt>
                <c:pt idx="24635">
                  <c:v>11</c:v>
                </c:pt>
                <c:pt idx="24636">
                  <c:v>11</c:v>
                </c:pt>
                <c:pt idx="24637">
                  <c:v>11</c:v>
                </c:pt>
                <c:pt idx="24638">
                  <c:v>11</c:v>
                </c:pt>
                <c:pt idx="24639">
                  <c:v>11</c:v>
                </c:pt>
                <c:pt idx="24640">
                  <c:v>11</c:v>
                </c:pt>
                <c:pt idx="24641">
                  <c:v>11</c:v>
                </c:pt>
                <c:pt idx="24642">
                  <c:v>11</c:v>
                </c:pt>
                <c:pt idx="24643">
                  <c:v>10</c:v>
                </c:pt>
                <c:pt idx="24644">
                  <c:v>10</c:v>
                </c:pt>
                <c:pt idx="24645">
                  <c:v>10</c:v>
                </c:pt>
                <c:pt idx="24646">
                  <c:v>10</c:v>
                </c:pt>
                <c:pt idx="24647">
                  <c:v>10</c:v>
                </c:pt>
                <c:pt idx="24648">
                  <c:v>10</c:v>
                </c:pt>
                <c:pt idx="24649">
                  <c:v>10</c:v>
                </c:pt>
                <c:pt idx="24650">
                  <c:v>10</c:v>
                </c:pt>
                <c:pt idx="24651">
                  <c:v>10</c:v>
                </c:pt>
                <c:pt idx="24652">
                  <c:v>10</c:v>
                </c:pt>
                <c:pt idx="24653">
                  <c:v>10</c:v>
                </c:pt>
                <c:pt idx="24654">
                  <c:v>10</c:v>
                </c:pt>
                <c:pt idx="24655">
                  <c:v>10</c:v>
                </c:pt>
                <c:pt idx="24656">
                  <c:v>10</c:v>
                </c:pt>
                <c:pt idx="24657">
                  <c:v>10</c:v>
                </c:pt>
                <c:pt idx="24658">
                  <c:v>10</c:v>
                </c:pt>
                <c:pt idx="24659">
                  <c:v>10</c:v>
                </c:pt>
                <c:pt idx="24660">
                  <c:v>10</c:v>
                </c:pt>
                <c:pt idx="24661">
                  <c:v>10</c:v>
                </c:pt>
                <c:pt idx="24662">
                  <c:v>10</c:v>
                </c:pt>
                <c:pt idx="24663">
                  <c:v>11</c:v>
                </c:pt>
                <c:pt idx="24664">
                  <c:v>11</c:v>
                </c:pt>
                <c:pt idx="24665">
                  <c:v>11</c:v>
                </c:pt>
                <c:pt idx="24666">
                  <c:v>11</c:v>
                </c:pt>
                <c:pt idx="24667">
                  <c:v>11</c:v>
                </c:pt>
                <c:pt idx="24668">
                  <c:v>11</c:v>
                </c:pt>
                <c:pt idx="24669">
                  <c:v>11</c:v>
                </c:pt>
                <c:pt idx="24670">
                  <c:v>11</c:v>
                </c:pt>
                <c:pt idx="24671">
                  <c:v>11</c:v>
                </c:pt>
                <c:pt idx="24672">
                  <c:v>11</c:v>
                </c:pt>
                <c:pt idx="24673">
                  <c:v>12</c:v>
                </c:pt>
                <c:pt idx="24674">
                  <c:v>12</c:v>
                </c:pt>
                <c:pt idx="24675">
                  <c:v>12</c:v>
                </c:pt>
                <c:pt idx="24676">
                  <c:v>12</c:v>
                </c:pt>
                <c:pt idx="24677">
                  <c:v>12</c:v>
                </c:pt>
                <c:pt idx="24678">
                  <c:v>12</c:v>
                </c:pt>
                <c:pt idx="24679">
                  <c:v>12</c:v>
                </c:pt>
                <c:pt idx="24680">
                  <c:v>12</c:v>
                </c:pt>
                <c:pt idx="24681">
                  <c:v>12</c:v>
                </c:pt>
                <c:pt idx="24682">
                  <c:v>12</c:v>
                </c:pt>
                <c:pt idx="24683">
                  <c:v>12</c:v>
                </c:pt>
                <c:pt idx="24684">
                  <c:v>12</c:v>
                </c:pt>
                <c:pt idx="24685">
                  <c:v>12</c:v>
                </c:pt>
                <c:pt idx="24686">
                  <c:v>12</c:v>
                </c:pt>
                <c:pt idx="24687">
                  <c:v>12</c:v>
                </c:pt>
                <c:pt idx="24688">
                  <c:v>12</c:v>
                </c:pt>
                <c:pt idx="24689">
                  <c:v>12</c:v>
                </c:pt>
                <c:pt idx="24690">
                  <c:v>12</c:v>
                </c:pt>
                <c:pt idx="24691">
                  <c:v>12</c:v>
                </c:pt>
                <c:pt idx="24692">
                  <c:v>12</c:v>
                </c:pt>
                <c:pt idx="24693">
                  <c:v>12</c:v>
                </c:pt>
                <c:pt idx="24694">
                  <c:v>12</c:v>
                </c:pt>
                <c:pt idx="24695">
                  <c:v>12</c:v>
                </c:pt>
                <c:pt idx="24696">
                  <c:v>12</c:v>
                </c:pt>
                <c:pt idx="24697">
                  <c:v>12</c:v>
                </c:pt>
                <c:pt idx="24698">
                  <c:v>12</c:v>
                </c:pt>
                <c:pt idx="24699">
                  <c:v>12</c:v>
                </c:pt>
                <c:pt idx="24700">
                  <c:v>12</c:v>
                </c:pt>
                <c:pt idx="24701">
                  <c:v>12</c:v>
                </c:pt>
                <c:pt idx="24702">
                  <c:v>12</c:v>
                </c:pt>
                <c:pt idx="24703">
                  <c:v>11</c:v>
                </c:pt>
                <c:pt idx="24704">
                  <c:v>11</c:v>
                </c:pt>
                <c:pt idx="24705">
                  <c:v>11</c:v>
                </c:pt>
                <c:pt idx="24706">
                  <c:v>11</c:v>
                </c:pt>
                <c:pt idx="24707">
                  <c:v>11</c:v>
                </c:pt>
                <c:pt idx="24708">
                  <c:v>11</c:v>
                </c:pt>
                <c:pt idx="24709">
                  <c:v>11</c:v>
                </c:pt>
                <c:pt idx="24710">
                  <c:v>11</c:v>
                </c:pt>
                <c:pt idx="24711">
                  <c:v>11</c:v>
                </c:pt>
                <c:pt idx="24712">
                  <c:v>11</c:v>
                </c:pt>
                <c:pt idx="24713">
                  <c:v>11</c:v>
                </c:pt>
                <c:pt idx="24714">
                  <c:v>11</c:v>
                </c:pt>
                <c:pt idx="24715">
                  <c:v>11</c:v>
                </c:pt>
                <c:pt idx="24716">
                  <c:v>11</c:v>
                </c:pt>
                <c:pt idx="24717">
                  <c:v>11</c:v>
                </c:pt>
                <c:pt idx="24718">
                  <c:v>11</c:v>
                </c:pt>
                <c:pt idx="24719">
                  <c:v>11</c:v>
                </c:pt>
                <c:pt idx="24720">
                  <c:v>11</c:v>
                </c:pt>
                <c:pt idx="24721">
                  <c:v>11</c:v>
                </c:pt>
                <c:pt idx="24722">
                  <c:v>11</c:v>
                </c:pt>
                <c:pt idx="24723">
                  <c:v>11</c:v>
                </c:pt>
                <c:pt idx="24724">
                  <c:v>11</c:v>
                </c:pt>
                <c:pt idx="24725">
                  <c:v>11</c:v>
                </c:pt>
                <c:pt idx="24726">
                  <c:v>11</c:v>
                </c:pt>
                <c:pt idx="24727">
                  <c:v>11</c:v>
                </c:pt>
                <c:pt idx="24728">
                  <c:v>11</c:v>
                </c:pt>
                <c:pt idx="24729">
                  <c:v>11</c:v>
                </c:pt>
                <c:pt idx="24730">
                  <c:v>11</c:v>
                </c:pt>
                <c:pt idx="24731">
                  <c:v>11</c:v>
                </c:pt>
                <c:pt idx="24732">
                  <c:v>11</c:v>
                </c:pt>
                <c:pt idx="24733">
                  <c:v>11</c:v>
                </c:pt>
                <c:pt idx="24734">
                  <c:v>11</c:v>
                </c:pt>
                <c:pt idx="24735">
                  <c:v>11</c:v>
                </c:pt>
                <c:pt idx="24736">
                  <c:v>11</c:v>
                </c:pt>
                <c:pt idx="24737">
                  <c:v>11</c:v>
                </c:pt>
                <c:pt idx="24738">
                  <c:v>11</c:v>
                </c:pt>
                <c:pt idx="24739">
                  <c:v>11</c:v>
                </c:pt>
                <c:pt idx="24740">
                  <c:v>11</c:v>
                </c:pt>
                <c:pt idx="24741">
                  <c:v>11</c:v>
                </c:pt>
                <c:pt idx="24742">
                  <c:v>11</c:v>
                </c:pt>
                <c:pt idx="24743">
                  <c:v>13</c:v>
                </c:pt>
                <c:pt idx="24744">
                  <c:v>13</c:v>
                </c:pt>
                <c:pt idx="24745">
                  <c:v>13</c:v>
                </c:pt>
                <c:pt idx="24746">
                  <c:v>13</c:v>
                </c:pt>
                <c:pt idx="24747">
                  <c:v>13</c:v>
                </c:pt>
                <c:pt idx="24748">
                  <c:v>13</c:v>
                </c:pt>
                <c:pt idx="24749">
                  <c:v>13</c:v>
                </c:pt>
                <c:pt idx="24750">
                  <c:v>13</c:v>
                </c:pt>
                <c:pt idx="24751">
                  <c:v>13</c:v>
                </c:pt>
                <c:pt idx="24752">
                  <c:v>13</c:v>
                </c:pt>
                <c:pt idx="24753">
                  <c:v>14</c:v>
                </c:pt>
                <c:pt idx="24754">
                  <c:v>14</c:v>
                </c:pt>
                <c:pt idx="24755">
                  <c:v>14</c:v>
                </c:pt>
                <c:pt idx="24756">
                  <c:v>14</c:v>
                </c:pt>
                <c:pt idx="24757">
                  <c:v>14</c:v>
                </c:pt>
                <c:pt idx="24758">
                  <c:v>14</c:v>
                </c:pt>
                <c:pt idx="24759">
                  <c:v>14</c:v>
                </c:pt>
                <c:pt idx="24760">
                  <c:v>14</c:v>
                </c:pt>
                <c:pt idx="24761">
                  <c:v>14</c:v>
                </c:pt>
                <c:pt idx="24762">
                  <c:v>14</c:v>
                </c:pt>
                <c:pt idx="24763">
                  <c:v>16</c:v>
                </c:pt>
                <c:pt idx="24764">
                  <c:v>16</c:v>
                </c:pt>
                <c:pt idx="24765">
                  <c:v>16</c:v>
                </c:pt>
                <c:pt idx="24766">
                  <c:v>16</c:v>
                </c:pt>
                <c:pt idx="24767">
                  <c:v>16</c:v>
                </c:pt>
                <c:pt idx="24768">
                  <c:v>16</c:v>
                </c:pt>
                <c:pt idx="24769">
                  <c:v>16</c:v>
                </c:pt>
                <c:pt idx="24770">
                  <c:v>16</c:v>
                </c:pt>
                <c:pt idx="24771">
                  <c:v>16</c:v>
                </c:pt>
                <c:pt idx="24772">
                  <c:v>16</c:v>
                </c:pt>
                <c:pt idx="24773">
                  <c:v>17</c:v>
                </c:pt>
                <c:pt idx="24774">
                  <c:v>17</c:v>
                </c:pt>
                <c:pt idx="24775">
                  <c:v>17</c:v>
                </c:pt>
                <c:pt idx="24776">
                  <c:v>17</c:v>
                </c:pt>
                <c:pt idx="24777">
                  <c:v>17</c:v>
                </c:pt>
                <c:pt idx="24778">
                  <c:v>17</c:v>
                </c:pt>
                <c:pt idx="24779">
                  <c:v>17</c:v>
                </c:pt>
                <c:pt idx="24780">
                  <c:v>17</c:v>
                </c:pt>
                <c:pt idx="24781">
                  <c:v>17</c:v>
                </c:pt>
                <c:pt idx="24782">
                  <c:v>17</c:v>
                </c:pt>
                <c:pt idx="24783">
                  <c:v>16</c:v>
                </c:pt>
                <c:pt idx="24784">
                  <c:v>16</c:v>
                </c:pt>
                <c:pt idx="24785">
                  <c:v>16</c:v>
                </c:pt>
                <c:pt idx="24786">
                  <c:v>16</c:v>
                </c:pt>
                <c:pt idx="24787">
                  <c:v>16</c:v>
                </c:pt>
                <c:pt idx="24788">
                  <c:v>16</c:v>
                </c:pt>
                <c:pt idx="24789">
                  <c:v>16</c:v>
                </c:pt>
                <c:pt idx="24790">
                  <c:v>16</c:v>
                </c:pt>
                <c:pt idx="24791">
                  <c:v>16</c:v>
                </c:pt>
                <c:pt idx="24792">
                  <c:v>16</c:v>
                </c:pt>
                <c:pt idx="24793">
                  <c:v>16</c:v>
                </c:pt>
                <c:pt idx="24794">
                  <c:v>16</c:v>
                </c:pt>
                <c:pt idx="24795">
                  <c:v>16</c:v>
                </c:pt>
                <c:pt idx="24796">
                  <c:v>16</c:v>
                </c:pt>
                <c:pt idx="24797">
                  <c:v>16</c:v>
                </c:pt>
                <c:pt idx="24798">
                  <c:v>16</c:v>
                </c:pt>
                <c:pt idx="24799">
                  <c:v>16</c:v>
                </c:pt>
                <c:pt idx="24800">
                  <c:v>16</c:v>
                </c:pt>
                <c:pt idx="24801">
                  <c:v>16</c:v>
                </c:pt>
                <c:pt idx="24802">
                  <c:v>16</c:v>
                </c:pt>
                <c:pt idx="24803">
                  <c:v>16</c:v>
                </c:pt>
                <c:pt idx="24804">
                  <c:v>16</c:v>
                </c:pt>
                <c:pt idx="24805">
                  <c:v>16</c:v>
                </c:pt>
                <c:pt idx="24806">
                  <c:v>16</c:v>
                </c:pt>
                <c:pt idx="24807">
                  <c:v>16</c:v>
                </c:pt>
                <c:pt idx="24808">
                  <c:v>16</c:v>
                </c:pt>
                <c:pt idx="24809">
                  <c:v>16</c:v>
                </c:pt>
                <c:pt idx="24810">
                  <c:v>16</c:v>
                </c:pt>
                <c:pt idx="24811">
                  <c:v>16</c:v>
                </c:pt>
                <c:pt idx="24812">
                  <c:v>16</c:v>
                </c:pt>
                <c:pt idx="24813">
                  <c:v>17</c:v>
                </c:pt>
                <c:pt idx="24814">
                  <c:v>17</c:v>
                </c:pt>
                <c:pt idx="24815">
                  <c:v>17</c:v>
                </c:pt>
                <c:pt idx="24816">
                  <c:v>17</c:v>
                </c:pt>
                <c:pt idx="24817">
                  <c:v>17</c:v>
                </c:pt>
                <c:pt idx="24818">
                  <c:v>17</c:v>
                </c:pt>
                <c:pt idx="24819">
                  <c:v>17</c:v>
                </c:pt>
                <c:pt idx="24820">
                  <c:v>17</c:v>
                </c:pt>
                <c:pt idx="24821">
                  <c:v>17</c:v>
                </c:pt>
                <c:pt idx="24822">
                  <c:v>17</c:v>
                </c:pt>
                <c:pt idx="24823">
                  <c:v>17</c:v>
                </c:pt>
                <c:pt idx="24824">
                  <c:v>17</c:v>
                </c:pt>
                <c:pt idx="24825">
                  <c:v>17</c:v>
                </c:pt>
                <c:pt idx="24826">
                  <c:v>17</c:v>
                </c:pt>
                <c:pt idx="24827">
                  <c:v>17</c:v>
                </c:pt>
                <c:pt idx="24828">
                  <c:v>17</c:v>
                </c:pt>
                <c:pt idx="24829">
                  <c:v>17</c:v>
                </c:pt>
                <c:pt idx="24830">
                  <c:v>17</c:v>
                </c:pt>
                <c:pt idx="24831">
                  <c:v>17</c:v>
                </c:pt>
                <c:pt idx="24832">
                  <c:v>17</c:v>
                </c:pt>
                <c:pt idx="24833">
                  <c:v>16</c:v>
                </c:pt>
                <c:pt idx="24834">
                  <c:v>16</c:v>
                </c:pt>
                <c:pt idx="24835">
                  <c:v>16</c:v>
                </c:pt>
                <c:pt idx="24836">
                  <c:v>16</c:v>
                </c:pt>
                <c:pt idx="24837">
                  <c:v>16</c:v>
                </c:pt>
                <c:pt idx="24838">
                  <c:v>16</c:v>
                </c:pt>
                <c:pt idx="24839">
                  <c:v>16</c:v>
                </c:pt>
                <c:pt idx="24840">
                  <c:v>16</c:v>
                </c:pt>
                <c:pt idx="24841">
                  <c:v>16</c:v>
                </c:pt>
                <c:pt idx="24842">
                  <c:v>16</c:v>
                </c:pt>
                <c:pt idx="24843">
                  <c:v>15</c:v>
                </c:pt>
                <c:pt idx="24844">
                  <c:v>15</c:v>
                </c:pt>
                <c:pt idx="24845">
                  <c:v>15</c:v>
                </c:pt>
                <c:pt idx="24846">
                  <c:v>15</c:v>
                </c:pt>
                <c:pt idx="24847">
                  <c:v>15</c:v>
                </c:pt>
                <c:pt idx="24848">
                  <c:v>15</c:v>
                </c:pt>
                <c:pt idx="24849">
                  <c:v>15</c:v>
                </c:pt>
                <c:pt idx="24850">
                  <c:v>15</c:v>
                </c:pt>
                <c:pt idx="24851">
                  <c:v>15</c:v>
                </c:pt>
                <c:pt idx="24852">
                  <c:v>15</c:v>
                </c:pt>
                <c:pt idx="24853">
                  <c:v>15</c:v>
                </c:pt>
                <c:pt idx="24854">
                  <c:v>15</c:v>
                </c:pt>
                <c:pt idx="24855">
                  <c:v>15</c:v>
                </c:pt>
                <c:pt idx="24856">
                  <c:v>15</c:v>
                </c:pt>
                <c:pt idx="24857">
                  <c:v>15</c:v>
                </c:pt>
                <c:pt idx="24858">
                  <c:v>15</c:v>
                </c:pt>
                <c:pt idx="24859">
                  <c:v>15</c:v>
                </c:pt>
                <c:pt idx="24860">
                  <c:v>15</c:v>
                </c:pt>
                <c:pt idx="24861">
                  <c:v>15</c:v>
                </c:pt>
                <c:pt idx="24862">
                  <c:v>15</c:v>
                </c:pt>
                <c:pt idx="24863">
                  <c:v>15</c:v>
                </c:pt>
                <c:pt idx="24864">
                  <c:v>15</c:v>
                </c:pt>
                <c:pt idx="24865">
                  <c:v>15</c:v>
                </c:pt>
                <c:pt idx="24866">
                  <c:v>15</c:v>
                </c:pt>
                <c:pt idx="24867">
                  <c:v>15</c:v>
                </c:pt>
                <c:pt idx="24868">
                  <c:v>15</c:v>
                </c:pt>
                <c:pt idx="24869">
                  <c:v>15</c:v>
                </c:pt>
                <c:pt idx="24870">
                  <c:v>15</c:v>
                </c:pt>
                <c:pt idx="24871">
                  <c:v>15</c:v>
                </c:pt>
                <c:pt idx="24872">
                  <c:v>15</c:v>
                </c:pt>
                <c:pt idx="24873">
                  <c:v>16</c:v>
                </c:pt>
                <c:pt idx="24874">
                  <c:v>16</c:v>
                </c:pt>
                <c:pt idx="24875">
                  <c:v>16</c:v>
                </c:pt>
                <c:pt idx="24876">
                  <c:v>16</c:v>
                </c:pt>
                <c:pt idx="24877">
                  <c:v>16</c:v>
                </c:pt>
                <c:pt idx="24878">
                  <c:v>16</c:v>
                </c:pt>
                <c:pt idx="24879">
                  <c:v>16</c:v>
                </c:pt>
                <c:pt idx="24880">
                  <c:v>16</c:v>
                </c:pt>
                <c:pt idx="24881">
                  <c:v>16</c:v>
                </c:pt>
                <c:pt idx="24882">
                  <c:v>16</c:v>
                </c:pt>
                <c:pt idx="24883">
                  <c:v>17</c:v>
                </c:pt>
                <c:pt idx="24884">
                  <c:v>17</c:v>
                </c:pt>
                <c:pt idx="24885">
                  <c:v>17</c:v>
                </c:pt>
                <c:pt idx="24886">
                  <c:v>17</c:v>
                </c:pt>
                <c:pt idx="24887">
                  <c:v>17</c:v>
                </c:pt>
                <c:pt idx="24888">
                  <c:v>17</c:v>
                </c:pt>
                <c:pt idx="24889">
                  <c:v>17</c:v>
                </c:pt>
                <c:pt idx="24890">
                  <c:v>17</c:v>
                </c:pt>
                <c:pt idx="24891">
                  <c:v>17</c:v>
                </c:pt>
                <c:pt idx="24892">
                  <c:v>17</c:v>
                </c:pt>
                <c:pt idx="24893">
                  <c:v>17</c:v>
                </c:pt>
                <c:pt idx="24894">
                  <c:v>17</c:v>
                </c:pt>
                <c:pt idx="24895">
                  <c:v>17</c:v>
                </c:pt>
                <c:pt idx="24896">
                  <c:v>17</c:v>
                </c:pt>
                <c:pt idx="24897">
                  <c:v>17</c:v>
                </c:pt>
                <c:pt idx="24898">
                  <c:v>17</c:v>
                </c:pt>
                <c:pt idx="24899">
                  <c:v>17</c:v>
                </c:pt>
                <c:pt idx="24900">
                  <c:v>17</c:v>
                </c:pt>
                <c:pt idx="24901">
                  <c:v>17</c:v>
                </c:pt>
                <c:pt idx="24902">
                  <c:v>17</c:v>
                </c:pt>
                <c:pt idx="24903">
                  <c:v>18</c:v>
                </c:pt>
                <c:pt idx="24904">
                  <c:v>18</c:v>
                </c:pt>
                <c:pt idx="24905">
                  <c:v>18</c:v>
                </c:pt>
                <c:pt idx="24906">
                  <c:v>18</c:v>
                </c:pt>
                <c:pt idx="24907">
                  <c:v>18</c:v>
                </c:pt>
                <c:pt idx="24908">
                  <c:v>18</c:v>
                </c:pt>
                <c:pt idx="24909">
                  <c:v>18</c:v>
                </c:pt>
                <c:pt idx="24910">
                  <c:v>18</c:v>
                </c:pt>
                <c:pt idx="24911">
                  <c:v>18</c:v>
                </c:pt>
                <c:pt idx="24912">
                  <c:v>18</c:v>
                </c:pt>
                <c:pt idx="24913">
                  <c:v>18</c:v>
                </c:pt>
                <c:pt idx="24914">
                  <c:v>18</c:v>
                </c:pt>
                <c:pt idx="24915">
                  <c:v>18</c:v>
                </c:pt>
                <c:pt idx="24916">
                  <c:v>18</c:v>
                </c:pt>
                <c:pt idx="24917">
                  <c:v>18</c:v>
                </c:pt>
                <c:pt idx="24918">
                  <c:v>18</c:v>
                </c:pt>
                <c:pt idx="24919">
                  <c:v>18</c:v>
                </c:pt>
                <c:pt idx="24920">
                  <c:v>18</c:v>
                </c:pt>
                <c:pt idx="24921">
                  <c:v>18</c:v>
                </c:pt>
                <c:pt idx="24922">
                  <c:v>18</c:v>
                </c:pt>
                <c:pt idx="24923">
                  <c:v>16</c:v>
                </c:pt>
                <c:pt idx="24924">
                  <c:v>16</c:v>
                </c:pt>
                <c:pt idx="24925">
                  <c:v>16</c:v>
                </c:pt>
                <c:pt idx="24926">
                  <c:v>16</c:v>
                </c:pt>
                <c:pt idx="24927">
                  <c:v>16</c:v>
                </c:pt>
                <c:pt idx="24928">
                  <c:v>16</c:v>
                </c:pt>
                <c:pt idx="24929">
                  <c:v>16</c:v>
                </c:pt>
                <c:pt idx="24930">
                  <c:v>16</c:v>
                </c:pt>
                <c:pt idx="24931">
                  <c:v>16</c:v>
                </c:pt>
                <c:pt idx="24932">
                  <c:v>16</c:v>
                </c:pt>
                <c:pt idx="24933">
                  <c:v>15</c:v>
                </c:pt>
                <c:pt idx="24934">
                  <c:v>15</c:v>
                </c:pt>
                <c:pt idx="24935">
                  <c:v>15</c:v>
                </c:pt>
                <c:pt idx="24936">
                  <c:v>15</c:v>
                </c:pt>
                <c:pt idx="24937">
                  <c:v>15</c:v>
                </c:pt>
                <c:pt idx="24938">
                  <c:v>15</c:v>
                </c:pt>
                <c:pt idx="24939">
                  <c:v>15</c:v>
                </c:pt>
                <c:pt idx="24940">
                  <c:v>15</c:v>
                </c:pt>
                <c:pt idx="24941">
                  <c:v>15</c:v>
                </c:pt>
                <c:pt idx="24942">
                  <c:v>15</c:v>
                </c:pt>
                <c:pt idx="24943">
                  <c:v>15</c:v>
                </c:pt>
                <c:pt idx="24944">
                  <c:v>15</c:v>
                </c:pt>
                <c:pt idx="24945">
                  <c:v>15</c:v>
                </c:pt>
                <c:pt idx="24946">
                  <c:v>15</c:v>
                </c:pt>
                <c:pt idx="24947">
                  <c:v>15</c:v>
                </c:pt>
                <c:pt idx="24948">
                  <c:v>15</c:v>
                </c:pt>
                <c:pt idx="24949">
                  <c:v>15</c:v>
                </c:pt>
                <c:pt idx="24950">
                  <c:v>15</c:v>
                </c:pt>
                <c:pt idx="24951">
                  <c:v>15</c:v>
                </c:pt>
                <c:pt idx="24952">
                  <c:v>15</c:v>
                </c:pt>
                <c:pt idx="24953">
                  <c:v>15</c:v>
                </c:pt>
                <c:pt idx="24954">
                  <c:v>15</c:v>
                </c:pt>
                <c:pt idx="24955">
                  <c:v>15</c:v>
                </c:pt>
                <c:pt idx="24956">
                  <c:v>15</c:v>
                </c:pt>
                <c:pt idx="24957">
                  <c:v>15</c:v>
                </c:pt>
                <c:pt idx="24958">
                  <c:v>15</c:v>
                </c:pt>
                <c:pt idx="24959">
                  <c:v>15</c:v>
                </c:pt>
                <c:pt idx="24960">
                  <c:v>15</c:v>
                </c:pt>
                <c:pt idx="24961">
                  <c:v>15</c:v>
                </c:pt>
                <c:pt idx="24962">
                  <c:v>15</c:v>
                </c:pt>
                <c:pt idx="24963">
                  <c:v>15</c:v>
                </c:pt>
                <c:pt idx="24964">
                  <c:v>15</c:v>
                </c:pt>
                <c:pt idx="24965">
                  <c:v>15</c:v>
                </c:pt>
                <c:pt idx="24966">
                  <c:v>15</c:v>
                </c:pt>
                <c:pt idx="24967">
                  <c:v>15</c:v>
                </c:pt>
                <c:pt idx="24968">
                  <c:v>15</c:v>
                </c:pt>
                <c:pt idx="24969">
                  <c:v>15</c:v>
                </c:pt>
                <c:pt idx="24970">
                  <c:v>15</c:v>
                </c:pt>
                <c:pt idx="24971">
                  <c:v>15</c:v>
                </c:pt>
                <c:pt idx="24972">
                  <c:v>15</c:v>
                </c:pt>
                <c:pt idx="24973">
                  <c:v>15</c:v>
                </c:pt>
                <c:pt idx="24974">
                  <c:v>15</c:v>
                </c:pt>
                <c:pt idx="24975">
                  <c:v>15</c:v>
                </c:pt>
                <c:pt idx="24976">
                  <c:v>15</c:v>
                </c:pt>
                <c:pt idx="24977">
                  <c:v>15</c:v>
                </c:pt>
                <c:pt idx="24978">
                  <c:v>15</c:v>
                </c:pt>
                <c:pt idx="24979">
                  <c:v>15</c:v>
                </c:pt>
                <c:pt idx="24980">
                  <c:v>15</c:v>
                </c:pt>
                <c:pt idx="24981">
                  <c:v>15</c:v>
                </c:pt>
                <c:pt idx="24982">
                  <c:v>15</c:v>
                </c:pt>
                <c:pt idx="24983">
                  <c:v>15</c:v>
                </c:pt>
                <c:pt idx="24984">
                  <c:v>15</c:v>
                </c:pt>
                <c:pt idx="24985">
                  <c:v>15</c:v>
                </c:pt>
                <c:pt idx="24986">
                  <c:v>15</c:v>
                </c:pt>
                <c:pt idx="24987">
                  <c:v>15</c:v>
                </c:pt>
                <c:pt idx="24988">
                  <c:v>15</c:v>
                </c:pt>
                <c:pt idx="24989">
                  <c:v>15</c:v>
                </c:pt>
                <c:pt idx="24990">
                  <c:v>15</c:v>
                </c:pt>
                <c:pt idx="24991">
                  <c:v>15</c:v>
                </c:pt>
                <c:pt idx="24992">
                  <c:v>15</c:v>
                </c:pt>
                <c:pt idx="24993">
                  <c:v>15</c:v>
                </c:pt>
                <c:pt idx="24994">
                  <c:v>15</c:v>
                </c:pt>
                <c:pt idx="24995">
                  <c:v>15</c:v>
                </c:pt>
                <c:pt idx="24996">
                  <c:v>15</c:v>
                </c:pt>
                <c:pt idx="24997">
                  <c:v>15</c:v>
                </c:pt>
                <c:pt idx="24998">
                  <c:v>15</c:v>
                </c:pt>
                <c:pt idx="24999">
                  <c:v>15</c:v>
                </c:pt>
                <c:pt idx="25000">
                  <c:v>15</c:v>
                </c:pt>
                <c:pt idx="25001">
                  <c:v>15</c:v>
                </c:pt>
                <c:pt idx="25002">
                  <c:v>15</c:v>
                </c:pt>
                <c:pt idx="25003">
                  <c:v>15</c:v>
                </c:pt>
                <c:pt idx="25004">
                  <c:v>15</c:v>
                </c:pt>
                <c:pt idx="25005">
                  <c:v>15</c:v>
                </c:pt>
                <c:pt idx="25006">
                  <c:v>15</c:v>
                </c:pt>
                <c:pt idx="25007">
                  <c:v>15</c:v>
                </c:pt>
                <c:pt idx="25008">
                  <c:v>15</c:v>
                </c:pt>
                <c:pt idx="25009">
                  <c:v>15</c:v>
                </c:pt>
                <c:pt idx="25010">
                  <c:v>15</c:v>
                </c:pt>
                <c:pt idx="25011">
                  <c:v>15</c:v>
                </c:pt>
                <c:pt idx="25012">
                  <c:v>15</c:v>
                </c:pt>
                <c:pt idx="25013">
                  <c:v>15</c:v>
                </c:pt>
                <c:pt idx="25014">
                  <c:v>15</c:v>
                </c:pt>
                <c:pt idx="25015">
                  <c:v>15</c:v>
                </c:pt>
                <c:pt idx="25016">
                  <c:v>15</c:v>
                </c:pt>
                <c:pt idx="25017">
                  <c:v>15</c:v>
                </c:pt>
                <c:pt idx="25018">
                  <c:v>15</c:v>
                </c:pt>
                <c:pt idx="25019">
                  <c:v>15</c:v>
                </c:pt>
                <c:pt idx="25020">
                  <c:v>15</c:v>
                </c:pt>
                <c:pt idx="25021">
                  <c:v>15</c:v>
                </c:pt>
                <c:pt idx="25022">
                  <c:v>15</c:v>
                </c:pt>
                <c:pt idx="25023">
                  <c:v>16</c:v>
                </c:pt>
                <c:pt idx="25024">
                  <c:v>16</c:v>
                </c:pt>
                <c:pt idx="25025">
                  <c:v>16</c:v>
                </c:pt>
                <c:pt idx="25026">
                  <c:v>16</c:v>
                </c:pt>
                <c:pt idx="25027">
                  <c:v>16</c:v>
                </c:pt>
                <c:pt idx="25028">
                  <c:v>16</c:v>
                </c:pt>
                <c:pt idx="25029">
                  <c:v>16</c:v>
                </c:pt>
                <c:pt idx="25030">
                  <c:v>16</c:v>
                </c:pt>
                <c:pt idx="25031">
                  <c:v>16</c:v>
                </c:pt>
                <c:pt idx="25032">
                  <c:v>16</c:v>
                </c:pt>
                <c:pt idx="25033">
                  <c:v>17</c:v>
                </c:pt>
                <c:pt idx="25034">
                  <c:v>17</c:v>
                </c:pt>
                <c:pt idx="25035">
                  <c:v>17</c:v>
                </c:pt>
                <c:pt idx="25036">
                  <c:v>17</c:v>
                </c:pt>
                <c:pt idx="25037">
                  <c:v>17</c:v>
                </c:pt>
                <c:pt idx="25038">
                  <c:v>17</c:v>
                </c:pt>
                <c:pt idx="25039">
                  <c:v>17</c:v>
                </c:pt>
                <c:pt idx="25040">
                  <c:v>17</c:v>
                </c:pt>
                <c:pt idx="25041">
                  <c:v>17</c:v>
                </c:pt>
                <c:pt idx="25042">
                  <c:v>17</c:v>
                </c:pt>
                <c:pt idx="25043">
                  <c:v>18</c:v>
                </c:pt>
                <c:pt idx="25044">
                  <c:v>18</c:v>
                </c:pt>
                <c:pt idx="25045">
                  <c:v>18</c:v>
                </c:pt>
                <c:pt idx="25046">
                  <c:v>18</c:v>
                </c:pt>
                <c:pt idx="25047">
                  <c:v>18</c:v>
                </c:pt>
                <c:pt idx="25048">
                  <c:v>18</c:v>
                </c:pt>
                <c:pt idx="25049">
                  <c:v>18</c:v>
                </c:pt>
                <c:pt idx="25050">
                  <c:v>18</c:v>
                </c:pt>
                <c:pt idx="25051">
                  <c:v>18</c:v>
                </c:pt>
                <c:pt idx="25052">
                  <c:v>18</c:v>
                </c:pt>
                <c:pt idx="25053">
                  <c:v>19</c:v>
                </c:pt>
                <c:pt idx="25054">
                  <c:v>19</c:v>
                </c:pt>
                <c:pt idx="25055">
                  <c:v>19</c:v>
                </c:pt>
                <c:pt idx="25056">
                  <c:v>19</c:v>
                </c:pt>
                <c:pt idx="25057">
                  <c:v>19</c:v>
                </c:pt>
                <c:pt idx="25058">
                  <c:v>19</c:v>
                </c:pt>
                <c:pt idx="25059">
                  <c:v>19</c:v>
                </c:pt>
                <c:pt idx="25060">
                  <c:v>19</c:v>
                </c:pt>
                <c:pt idx="25061">
                  <c:v>19</c:v>
                </c:pt>
                <c:pt idx="25062">
                  <c:v>19</c:v>
                </c:pt>
                <c:pt idx="25063">
                  <c:v>19</c:v>
                </c:pt>
                <c:pt idx="25064">
                  <c:v>19</c:v>
                </c:pt>
                <c:pt idx="25065">
                  <c:v>19</c:v>
                </c:pt>
                <c:pt idx="25066">
                  <c:v>19</c:v>
                </c:pt>
                <c:pt idx="25067">
                  <c:v>19</c:v>
                </c:pt>
                <c:pt idx="25068">
                  <c:v>19</c:v>
                </c:pt>
                <c:pt idx="25069">
                  <c:v>19</c:v>
                </c:pt>
                <c:pt idx="25070">
                  <c:v>19</c:v>
                </c:pt>
                <c:pt idx="25071">
                  <c:v>19</c:v>
                </c:pt>
                <c:pt idx="25072">
                  <c:v>19</c:v>
                </c:pt>
                <c:pt idx="25073">
                  <c:v>20</c:v>
                </c:pt>
                <c:pt idx="25074">
                  <c:v>20</c:v>
                </c:pt>
                <c:pt idx="25075">
                  <c:v>20</c:v>
                </c:pt>
                <c:pt idx="25076">
                  <c:v>20</c:v>
                </c:pt>
                <c:pt idx="25077">
                  <c:v>20</c:v>
                </c:pt>
                <c:pt idx="25078">
                  <c:v>20</c:v>
                </c:pt>
                <c:pt idx="25079">
                  <c:v>20</c:v>
                </c:pt>
                <c:pt idx="25080">
                  <c:v>20</c:v>
                </c:pt>
                <c:pt idx="25081">
                  <c:v>20</c:v>
                </c:pt>
                <c:pt idx="25082">
                  <c:v>20</c:v>
                </c:pt>
                <c:pt idx="25083">
                  <c:v>20</c:v>
                </c:pt>
                <c:pt idx="25084">
                  <c:v>20</c:v>
                </c:pt>
                <c:pt idx="25085">
                  <c:v>20</c:v>
                </c:pt>
                <c:pt idx="25086">
                  <c:v>20</c:v>
                </c:pt>
                <c:pt idx="25087">
                  <c:v>20</c:v>
                </c:pt>
                <c:pt idx="25088">
                  <c:v>20</c:v>
                </c:pt>
                <c:pt idx="25089">
                  <c:v>20</c:v>
                </c:pt>
                <c:pt idx="25090">
                  <c:v>20</c:v>
                </c:pt>
                <c:pt idx="25091">
                  <c:v>20</c:v>
                </c:pt>
                <c:pt idx="25092">
                  <c:v>20</c:v>
                </c:pt>
                <c:pt idx="25093">
                  <c:v>20</c:v>
                </c:pt>
                <c:pt idx="25094">
                  <c:v>20</c:v>
                </c:pt>
                <c:pt idx="25095">
                  <c:v>20</c:v>
                </c:pt>
                <c:pt idx="25096">
                  <c:v>20</c:v>
                </c:pt>
                <c:pt idx="25097">
                  <c:v>20</c:v>
                </c:pt>
                <c:pt idx="25098">
                  <c:v>20</c:v>
                </c:pt>
                <c:pt idx="25099">
                  <c:v>20</c:v>
                </c:pt>
                <c:pt idx="25100">
                  <c:v>20</c:v>
                </c:pt>
                <c:pt idx="25101">
                  <c:v>20</c:v>
                </c:pt>
                <c:pt idx="25102">
                  <c:v>20</c:v>
                </c:pt>
                <c:pt idx="25103">
                  <c:v>21</c:v>
                </c:pt>
                <c:pt idx="25104">
                  <c:v>21</c:v>
                </c:pt>
                <c:pt idx="25105">
                  <c:v>21</c:v>
                </c:pt>
                <c:pt idx="25106">
                  <c:v>21</c:v>
                </c:pt>
                <c:pt idx="25107">
                  <c:v>21</c:v>
                </c:pt>
                <c:pt idx="25108">
                  <c:v>21</c:v>
                </c:pt>
                <c:pt idx="25109">
                  <c:v>21</c:v>
                </c:pt>
                <c:pt idx="25110">
                  <c:v>21</c:v>
                </c:pt>
                <c:pt idx="25111">
                  <c:v>21</c:v>
                </c:pt>
                <c:pt idx="25112">
                  <c:v>21</c:v>
                </c:pt>
                <c:pt idx="25113">
                  <c:v>21</c:v>
                </c:pt>
                <c:pt idx="25114">
                  <c:v>21</c:v>
                </c:pt>
                <c:pt idx="25115">
                  <c:v>21</c:v>
                </c:pt>
                <c:pt idx="25116">
                  <c:v>21</c:v>
                </c:pt>
                <c:pt idx="25117">
                  <c:v>21</c:v>
                </c:pt>
                <c:pt idx="25118">
                  <c:v>21</c:v>
                </c:pt>
                <c:pt idx="25119">
                  <c:v>21</c:v>
                </c:pt>
                <c:pt idx="25120">
                  <c:v>21</c:v>
                </c:pt>
                <c:pt idx="25121">
                  <c:v>21</c:v>
                </c:pt>
                <c:pt idx="25122">
                  <c:v>21</c:v>
                </c:pt>
                <c:pt idx="25123">
                  <c:v>22</c:v>
                </c:pt>
                <c:pt idx="25124">
                  <c:v>22</c:v>
                </c:pt>
                <c:pt idx="25125">
                  <c:v>22</c:v>
                </c:pt>
                <c:pt idx="25126">
                  <c:v>22</c:v>
                </c:pt>
                <c:pt idx="25127">
                  <c:v>22</c:v>
                </c:pt>
                <c:pt idx="25128">
                  <c:v>22</c:v>
                </c:pt>
                <c:pt idx="25129">
                  <c:v>22</c:v>
                </c:pt>
                <c:pt idx="25130">
                  <c:v>22</c:v>
                </c:pt>
                <c:pt idx="25131">
                  <c:v>22</c:v>
                </c:pt>
                <c:pt idx="25132">
                  <c:v>22</c:v>
                </c:pt>
                <c:pt idx="25133">
                  <c:v>21</c:v>
                </c:pt>
                <c:pt idx="25134">
                  <c:v>21</c:v>
                </c:pt>
                <c:pt idx="25135">
                  <c:v>21</c:v>
                </c:pt>
                <c:pt idx="25136">
                  <c:v>21</c:v>
                </c:pt>
                <c:pt idx="25137">
                  <c:v>21</c:v>
                </c:pt>
                <c:pt idx="25138">
                  <c:v>21</c:v>
                </c:pt>
                <c:pt idx="25139">
                  <c:v>21</c:v>
                </c:pt>
                <c:pt idx="25140">
                  <c:v>21</c:v>
                </c:pt>
                <c:pt idx="25141">
                  <c:v>21</c:v>
                </c:pt>
                <c:pt idx="25142">
                  <c:v>21</c:v>
                </c:pt>
                <c:pt idx="25143">
                  <c:v>21</c:v>
                </c:pt>
                <c:pt idx="25144">
                  <c:v>21</c:v>
                </c:pt>
                <c:pt idx="25145">
                  <c:v>21</c:v>
                </c:pt>
                <c:pt idx="25146">
                  <c:v>21</c:v>
                </c:pt>
                <c:pt idx="25147">
                  <c:v>21</c:v>
                </c:pt>
                <c:pt idx="25148">
                  <c:v>21</c:v>
                </c:pt>
                <c:pt idx="25149">
                  <c:v>21</c:v>
                </c:pt>
                <c:pt idx="25150">
                  <c:v>21</c:v>
                </c:pt>
                <c:pt idx="25151">
                  <c:v>21</c:v>
                </c:pt>
                <c:pt idx="25152">
                  <c:v>21</c:v>
                </c:pt>
                <c:pt idx="25153">
                  <c:v>21</c:v>
                </c:pt>
                <c:pt idx="25154">
                  <c:v>21</c:v>
                </c:pt>
                <c:pt idx="25155">
                  <c:v>21</c:v>
                </c:pt>
                <c:pt idx="25156">
                  <c:v>21</c:v>
                </c:pt>
                <c:pt idx="25157">
                  <c:v>21</c:v>
                </c:pt>
                <c:pt idx="25158">
                  <c:v>21</c:v>
                </c:pt>
                <c:pt idx="25159">
                  <c:v>21</c:v>
                </c:pt>
                <c:pt idx="25160">
                  <c:v>21</c:v>
                </c:pt>
                <c:pt idx="25161">
                  <c:v>21</c:v>
                </c:pt>
                <c:pt idx="25162">
                  <c:v>21</c:v>
                </c:pt>
                <c:pt idx="25163">
                  <c:v>20</c:v>
                </c:pt>
                <c:pt idx="25164">
                  <c:v>20</c:v>
                </c:pt>
                <c:pt idx="25165">
                  <c:v>20</c:v>
                </c:pt>
                <c:pt idx="25166">
                  <c:v>20</c:v>
                </c:pt>
                <c:pt idx="25167">
                  <c:v>20</c:v>
                </c:pt>
                <c:pt idx="25168">
                  <c:v>20</c:v>
                </c:pt>
                <c:pt idx="25169">
                  <c:v>20</c:v>
                </c:pt>
                <c:pt idx="25170">
                  <c:v>20</c:v>
                </c:pt>
                <c:pt idx="25171">
                  <c:v>20</c:v>
                </c:pt>
                <c:pt idx="25172">
                  <c:v>20</c:v>
                </c:pt>
                <c:pt idx="25173">
                  <c:v>21</c:v>
                </c:pt>
                <c:pt idx="25174">
                  <c:v>21</c:v>
                </c:pt>
                <c:pt idx="25175">
                  <c:v>21</c:v>
                </c:pt>
                <c:pt idx="25176">
                  <c:v>21</c:v>
                </c:pt>
                <c:pt idx="25177">
                  <c:v>21</c:v>
                </c:pt>
                <c:pt idx="25178">
                  <c:v>21</c:v>
                </c:pt>
                <c:pt idx="25179">
                  <c:v>21</c:v>
                </c:pt>
                <c:pt idx="25180">
                  <c:v>21</c:v>
                </c:pt>
                <c:pt idx="25181">
                  <c:v>21</c:v>
                </c:pt>
                <c:pt idx="25182">
                  <c:v>21</c:v>
                </c:pt>
                <c:pt idx="25183">
                  <c:v>21</c:v>
                </c:pt>
                <c:pt idx="25184">
                  <c:v>21</c:v>
                </c:pt>
                <c:pt idx="25185">
                  <c:v>21</c:v>
                </c:pt>
                <c:pt idx="25186">
                  <c:v>21</c:v>
                </c:pt>
                <c:pt idx="25187">
                  <c:v>21</c:v>
                </c:pt>
                <c:pt idx="25188">
                  <c:v>21</c:v>
                </c:pt>
                <c:pt idx="25189">
                  <c:v>21</c:v>
                </c:pt>
                <c:pt idx="25190">
                  <c:v>21</c:v>
                </c:pt>
                <c:pt idx="25191">
                  <c:v>21</c:v>
                </c:pt>
                <c:pt idx="25192">
                  <c:v>21</c:v>
                </c:pt>
                <c:pt idx="25193">
                  <c:v>22</c:v>
                </c:pt>
                <c:pt idx="25194">
                  <c:v>22</c:v>
                </c:pt>
                <c:pt idx="25195">
                  <c:v>22</c:v>
                </c:pt>
                <c:pt idx="25196">
                  <c:v>22</c:v>
                </c:pt>
                <c:pt idx="25197">
                  <c:v>22</c:v>
                </c:pt>
                <c:pt idx="25198">
                  <c:v>22</c:v>
                </c:pt>
                <c:pt idx="25199">
                  <c:v>22</c:v>
                </c:pt>
                <c:pt idx="25200">
                  <c:v>22</c:v>
                </c:pt>
                <c:pt idx="25201">
                  <c:v>22</c:v>
                </c:pt>
                <c:pt idx="25202">
                  <c:v>22</c:v>
                </c:pt>
                <c:pt idx="25203">
                  <c:v>20</c:v>
                </c:pt>
                <c:pt idx="25204">
                  <c:v>20</c:v>
                </c:pt>
                <c:pt idx="25205">
                  <c:v>20</c:v>
                </c:pt>
                <c:pt idx="25206">
                  <c:v>20</c:v>
                </c:pt>
                <c:pt idx="25207">
                  <c:v>20</c:v>
                </c:pt>
                <c:pt idx="25208">
                  <c:v>20</c:v>
                </c:pt>
                <c:pt idx="25209">
                  <c:v>20</c:v>
                </c:pt>
                <c:pt idx="25210">
                  <c:v>20</c:v>
                </c:pt>
                <c:pt idx="25211">
                  <c:v>20</c:v>
                </c:pt>
                <c:pt idx="25212">
                  <c:v>20</c:v>
                </c:pt>
                <c:pt idx="25213">
                  <c:v>19</c:v>
                </c:pt>
                <c:pt idx="25214">
                  <c:v>19</c:v>
                </c:pt>
                <c:pt idx="25215">
                  <c:v>19</c:v>
                </c:pt>
                <c:pt idx="25216">
                  <c:v>19</c:v>
                </c:pt>
                <c:pt idx="25217">
                  <c:v>19</c:v>
                </c:pt>
                <c:pt idx="25218">
                  <c:v>19</c:v>
                </c:pt>
                <c:pt idx="25219">
                  <c:v>19</c:v>
                </c:pt>
                <c:pt idx="25220">
                  <c:v>19</c:v>
                </c:pt>
                <c:pt idx="25221">
                  <c:v>19</c:v>
                </c:pt>
                <c:pt idx="25222">
                  <c:v>19</c:v>
                </c:pt>
                <c:pt idx="25223">
                  <c:v>17</c:v>
                </c:pt>
                <c:pt idx="25224">
                  <c:v>17</c:v>
                </c:pt>
                <c:pt idx="25225">
                  <c:v>17</c:v>
                </c:pt>
                <c:pt idx="25226">
                  <c:v>17</c:v>
                </c:pt>
                <c:pt idx="25227">
                  <c:v>17</c:v>
                </c:pt>
                <c:pt idx="25228">
                  <c:v>17</c:v>
                </c:pt>
                <c:pt idx="25229">
                  <c:v>17</c:v>
                </c:pt>
                <c:pt idx="25230">
                  <c:v>17</c:v>
                </c:pt>
                <c:pt idx="25231">
                  <c:v>17</c:v>
                </c:pt>
                <c:pt idx="25232">
                  <c:v>17</c:v>
                </c:pt>
                <c:pt idx="25233">
                  <c:v>16</c:v>
                </c:pt>
                <c:pt idx="25234">
                  <c:v>16</c:v>
                </c:pt>
                <c:pt idx="25235">
                  <c:v>16</c:v>
                </c:pt>
                <c:pt idx="25236">
                  <c:v>16</c:v>
                </c:pt>
                <c:pt idx="25237">
                  <c:v>16</c:v>
                </c:pt>
                <c:pt idx="25238">
                  <c:v>16</c:v>
                </c:pt>
                <c:pt idx="25239">
                  <c:v>16</c:v>
                </c:pt>
                <c:pt idx="25240">
                  <c:v>16</c:v>
                </c:pt>
                <c:pt idx="25241">
                  <c:v>16</c:v>
                </c:pt>
                <c:pt idx="25242">
                  <c:v>16</c:v>
                </c:pt>
                <c:pt idx="25243">
                  <c:v>15</c:v>
                </c:pt>
                <c:pt idx="25244">
                  <c:v>15</c:v>
                </c:pt>
                <c:pt idx="25245">
                  <c:v>15</c:v>
                </c:pt>
                <c:pt idx="25246">
                  <c:v>15</c:v>
                </c:pt>
                <c:pt idx="25247">
                  <c:v>15</c:v>
                </c:pt>
                <c:pt idx="25248">
                  <c:v>15</c:v>
                </c:pt>
                <c:pt idx="25249">
                  <c:v>15</c:v>
                </c:pt>
                <c:pt idx="25250">
                  <c:v>15</c:v>
                </c:pt>
                <c:pt idx="25251">
                  <c:v>15</c:v>
                </c:pt>
                <c:pt idx="25252">
                  <c:v>15</c:v>
                </c:pt>
                <c:pt idx="25253">
                  <c:v>14</c:v>
                </c:pt>
                <c:pt idx="25254">
                  <c:v>14</c:v>
                </c:pt>
                <c:pt idx="25255">
                  <c:v>14</c:v>
                </c:pt>
                <c:pt idx="25256">
                  <c:v>14</c:v>
                </c:pt>
                <c:pt idx="25257">
                  <c:v>14</c:v>
                </c:pt>
                <c:pt idx="25258">
                  <c:v>14</c:v>
                </c:pt>
                <c:pt idx="25259">
                  <c:v>14</c:v>
                </c:pt>
                <c:pt idx="25260">
                  <c:v>14</c:v>
                </c:pt>
                <c:pt idx="25261">
                  <c:v>14</c:v>
                </c:pt>
                <c:pt idx="25262">
                  <c:v>14</c:v>
                </c:pt>
                <c:pt idx="25263">
                  <c:v>13</c:v>
                </c:pt>
                <c:pt idx="25264">
                  <c:v>13</c:v>
                </c:pt>
                <c:pt idx="25265">
                  <c:v>13</c:v>
                </c:pt>
                <c:pt idx="25266">
                  <c:v>13</c:v>
                </c:pt>
                <c:pt idx="25267">
                  <c:v>13</c:v>
                </c:pt>
                <c:pt idx="25268">
                  <c:v>13</c:v>
                </c:pt>
                <c:pt idx="25269">
                  <c:v>13</c:v>
                </c:pt>
                <c:pt idx="25270">
                  <c:v>13</c:v>
                </c:pt>
                <c:pt idx="25271">
                  <c:v>13</c:v>
                </c:pt>
                <c:pt idx="25272">
                  <c:v>13</c:v>
                </c:pt>
                <c:pt idx="25273">
                  <c:v>11</c:v>
                </c:pt>
                <c:pt idx="25274">
                  <c:v>11</c:v>
                </c:pt>
                <c:pt idx="25275">
                  <c:v>11</c:v>
                </c:pt>
                <c:pt idx="25276">
                  <c:v>11</c:v>
                </c:pt>
                <c:pt idx="25277">
                  <c:v>11</c:v>
                </c:pt>
                <c:pt idx="25278">
                  <c:v>11</c:v>
                </c:pt>
                <c:pt idx="25279">
                  <c:v>11</c:v>
                </c:pt>
                <c:pt idx="25280">
                  <c:v>11</c:v>
                </c:pt>
                <c:pt idx="25281">
                  <c:v>11</c:v>
                </c:pt>
                <c:pt idx="25282">
                  <c:v>11</c:v>
                </c:pt>
                <c:pt idx="25283">
                  <c:v>9</c:v>
                </c:pt>
                <c:pt idx="25284">
                  <c:v>9</c:v>
                </c:pt>
                <c:pt idx="25285">
                  <c:v>9</c:v>
                </c:pt>
                <c:pt idx="25286">
                  <c:v>9</c:v>
                </c:pt>
                <c:pt idx="25287">
                  <c:v>9</c:v>
                </c:pt>
                <c:pt idx="25288">
                  <c:v>9</c:v>
                </c:pt>
                <c:pt idx="25289">
                  <c:v>9</c:v>
                </c:pt>
                <c:pt idx="25290">
                  <c:v>9</c:v>
                </c:pt>
                <c:pt idx="25291">
                  <c:v>9</c:v>
                </c:pt>
                <c:pt idx="25292">
                  <c:v>9</c:v>
                </c:pt>
                <c:pt idx="25293">
                  <c:v>8</c:v>
                </c:pt>
                <c:pt idx="25294">
                  <c:v>8</c:v>
                </c:pt>
                <c:pt idx="25295">
                  <c:v>8</c:v>
                </c:pt>
                <c:pt idx="25296">
                  <c:v>8</c:v>
                </c:pt>
                <c:pt idx="25297">
                  <c:v>8</c:v>
                </c:pt>
                <c:pt idx="25298">
                  <c:v>8</c:v>
                </c:pt>
                <c:pt idx="25299">
                  <c:v>8</c:v>
                </c:pt>
                <c:pt idx="25300">
                  <c:v>8</c:v>
                </c:pt>
                <c:pt idx="25301">
                  <c:v>8</c:v>
                </c:pt>
                <c:pt idx="25302">
                  <c:v>8</c:v>
                </c:pt>
                <c:pt idx="25303">
                  <c:v>8</c:v>
                </c:pt>
                <c:pt idx="25304">
                  <c:v>8</c:v>
                </c:pt>
                <c:pt idx="25305">
                  <c:v>8</c:v>
                </c:pt>
                <c:pt idx="25306">
                  <c:v>8</c:v>
                </c:pt>
                <c:pt idx="25307">
                  <c:v>8</c:v>
                </c:pt>
                <c:pt idx="25308">
                  <c:v>8</c:v>
                </c:pt>
                <c:pt idx="25309">
                  <c:v>8</c:v>
                </c:pt>
                <c:pt idx="25310">
                  <c:v>8</c:v>
                </c:pt>
                <c:pt idx="25311">
                  <c:v>8</c:v>
                </c:pt>
                <c:pt idx="25312">
                  <c:v>8</c:v>
                </c:pt>
                <c:pt idx="25313">
                  <c:v>8</c:v>
                </c:pt>
                <c:pt idx="25314">
                  <c:v>8</c:v>
                </c:pt>
                <c:pt idx="25315">
                  <c:v>8</c:v>
                </c:pt>
                <c:pt idx="25316">
                  <c:v>8</c:v>
                </c:pt>
                <c:pt idx="25317">
                  <c:v>8</c:v>
                </c:pt>
                <c:pt idx="25318">
                  <c:v>8</c:v>
                </c:pt>
                <c:pt idx="25319">
                  <c:v>8</c:v>
                </c:pt>
                <c:pt idx="25320">
                  <c:v>8</c:v>
                </c:pt>
                <c:pt idx="25321">
                  <c:v>8</c:v>
                </c:pt>
                <c:pt idx="25322">
                  <c:v>8</c:v>
                </c:pt>
                <c:pt idx="25323">
                  <c:v>7</c:v>
                </c:pt>
                <c:pt idx="25324">
                  <c:v>7</c:v>
                </c:pt>
                <c:pt idx="25325">
                  <c:v>7</c:v>
                </c:pt>
                <c:pt idx="25326">
                  <c:v>7</c:v>
                </c:pt>
                <c:pt idx="25327">
                  <c:v>7</c:v>
                </c:pt>
                <c:pt idx="25328">
                  <c:v>7</c:v>
                </c:pt>
                <c:pt idx="25329">
                  <c:v>7</c:v>
                </c:pt>
                <c:pt idx="25330">
                  <c:v>7</c:v>
                </c:pt>
                <c:pt idx="25331">
                  <c:v>7</c:v>
                </c:pt>
                <c:pt idx="25332">
                  <c:v>7</c:v>
                </c:pt>
                <c:pt idx="25333">
                  <c:v>7</c:v>
                </c:pt>
                <c:pt idx="25334">
                  <c:v>7</c:v>
                </c:pt>
                <c:pt idx="25335">
                  <c:v>7</c:v>
                </c:pt>
                <c:pt idx="25336">
                  <c:v>7</c:v>
                </c:pt>
                <c:pt idx="25337">
                  <c:v>7</c:v>
                </c:pt>
                <c:pt idx="25338">
                  <c:v>7</c:v>
                </c:pt>
                <c:pt idx="25339">
                  <c:v>7</c:v>
                </c:pt>
                <c:pt idx="25340">
                  <c:v>7</c:v>
                </c:pt>
                <c:pt idx="25341">
                  <c:v>7</c:v>
                </c:pt>
                <c:pt idx="25342">
                  <c:v>7</c:v>
                </c:pt>
                <c:pt idx="25343">
                  <c:v>7</c:v>
                </c:pt>
                <c:pt idx="25344">
                  <c:v>7</c:v>
                </c:pt>
                <c:pt idx="25345">
                  <c:v>7</c:v>
                </c:pt>
                <c:pt idx="25346">
                  <c:v>7</c:v>
                </c:pt>
                <c:pt idx="25347">
                  <c:v>7</c:v>
                </c:pt>
                <c:pt idx="25348">
                  <c:v>7</c:v>
                </c:pt>
                <c:pt idx="25349">
                  <c:v>7</c:v>
                </c:pt>
                <c:pt idx="25350">
                  <c:v>7</c:v>
                </c:pt>
                <c:pt idx="25351">
                  <c:v>7</c:v>
                </c:pt>
                <c:pt idx="25352">
                  <c:v>7</c:v>
                </c:pt>
                <c:pt idx="25353">
                  <c:v>7</c:v>
                </c:pt>
                <c:pt idx="25354">
                  <c:v>7</c:v>
                </c:pt>
                <c:pt idx="25355">
                  <c:v>7</c:v>
                </c:pt>
                <c:pt idx="25356">
                  <c:v>7</c:v>
                </c:pt>
                <c:pt idx="25357">
                  <c:v>7</c:v>
                </c:pt>
                <c:pt idx="25358">
                  <c:v>7</c:v>
                </c:pt>
                <c:pt idx="25359">
                  <c:v>7</c:v>
                </c:pt>
                <c:pt idx="25360">
                  <c:v>7</c:v>
                </c:pt>
                <c:pt idx="25361">
                  <c:v>7</c:v>
                </c:pt>
                <c:pt idx="25362">
                  <c:v>7</c:v>
                </c:pt>
                <c:pt idx="25363">
                  <c:v>6</c:v>
                </c:pt>
                <c:pt idx="25364">
                  <c:v>6</c:v>
                </c:pt>
                <c:pt idx="25365">
                  <c:v>6</c:v>
                </c:pt>
                <c:pt idx="25366">
                  <c:v>6</c:v>
                </c:pt>
                <c:pt idx="25367">
                  <c:v>6</c:v>
                </c:pt>
                <c:pt idx="25368">
                  <c:v>6</c:v>
                </c:pt>
                <c:pt idx="25369">
                  <c:v>6</c:v>
                </c:pt>
                <c:pt idx="25370">
                  <c:v>6</c:v>
                </c:pt>
                <c:pt idx="25371">
                  <c:v>6</c:v>
                </c:pt>
                <c:pt idx="25372">
                  <c:v>6</c:v>
                </c:pt>
                <c:pt idx="25373">
                  <c:v>6</c:v>
                </c:pt>
                <c:pt idx="25374">
                  <c:v>6</c:v>
                </c:pt>
                <c:pt idx="25375">
                  <c:v>6</c:v>
                </c:pt>
                <c:pt idx="25376">
                  <c:v>6</c:v>
                </c:pt>
                <c:pt idx="25377">
                  <c:v>6</c:v>
                </c:pt>
                <c:pt idx="25378">
                  <c:v>6</c:v>
                </c:pt>
                <c:pt idx="25379">
                  <c:v>6</c:v>
                </c:pt>
                <c:pt idx="25380">
                  <c:v>6</c:v>
                </c:pt>
                <c:pt idx="25381">
                  <c:v>6</c:v>
                </c:pt>
                <c:pt idx="25382">
                  <c:v>6</c:v>
                </c:pt>
                <c:pt idx="25383">
                  <c:v>8</c:v>
                </c:pt>
                <c:pt idx="25384">
                  <c:v>8</c:v>
                </c:pt>
                <c:pt idx="25385">
                  <c:v>8</c:v>
                </c:pt>
                <c:pt idx="25386">
                  <c:v>8</c:v>
                </c:pt>
                <c:pt idx="25387">
                  <c:v>8</c:v>
                </c:pt>
                <c:pt idx="25388">
                  <c:v>8</c:v>
                </c:pt>
                <c:pt idx="25389">
                  <c:v>8</c:v>
                </c:pt>
                <c:pt idx="25390">
                  <c:v>8</c:v>
                </c:pt>
                <c:pt idx="25391">
                  <c:v>8</c:v>
                </c:pt>
                <c:pt idx="25392">
                  <c:v>8</c:v>
                </c:pt>
                <c:pt idx="25393">
                  <c:v>12</c:v>
                </c:pt>
                <c:pt idx="25394">
                  <c:v>12</c:v>
                </c:pt>
                <c:pt idx="25395">
                  <c:v>12</c:v>
                </c:pt>
                <c:pt idx="25396">
                  <c:v>12</c:v>
                </c:pt>
                <c:pt idx="25397">
                  <c:v>12</c:v>
                </c:pt>
                <c:pt idx="25398">
                  <c:v>12</c:v>
                </c:pt>
                <c:pt idx="25399">
                  <c:v>12</c:v>
                </c:pt>
                <c:pt idx="25400">
                  <c:v>12</c:v>
                </c:pt>
                <c:pt idx="25401">
                  <c:v>12</c:v>
                </c:pt>
                <c:pt idx="25402">
                  <c:v>12</c:v>
                </c:pt>
                <c:pt idx="25403">
                  <c:v>15</c:v>
                </c:pt>
                <c:pt idx="25404">
                  <c:v>15</c:v>
                </c:pt>
                <c:pt idx="25405">
                  <c:v>15</c:v>
                </c:pt>
                <c:pt idx="25406">
                  <c:v>15</c:v>
                </c:pt>
                <c:pt idx="25407">
                  <c:v>15</c:v>
                </c:pt>
                <c:pt idx="25408">
                  <c:v>15</c:v>
                </c:pt>
                <c:pt idx="25409">
                  <c:v>15</c:v>
                </c:pt>
                <c:pt idx="25410">
                  <c:v>15</c:v>
                </c:pt>
                <c:pt idx="25411">
                  <c:v>15</c:v>
                </c:pt>
                <c:pt idx="25412">
                  <c:v>15</c:v>
                </c:pt>
                <c:pt idx="25413">
                  <c:v>15</c:v>
                </c:pt>
                <c:pt idx="25414">
                  <c:v>15</c:v>
                </c:pt>
                <c:pt idx="25415">
                  <c:v>15</c:v>
                </c:pt>
                <c:pt idx="25416">
                  <c:v>15</c:v>
                </c:pt>
                <c:pt idx="25417">
                  <c:v>15</c:v>
                </c:pt>
                <c:pt idx="25418">
                  <c:v>15</c:v>
                </c:pt>
                <c:pt idx="25419">
                  <c:v>15</c:v>
                </c:pt>
                <c:pt idx="25420">
                  <c:v>15</c:v>
                </c:pt>
                <c:pt idx="25421">
                  <c:v>15</c:v>
                </c:pt>
                <c:pt idx="25422">
                  <c:v>15</c:v>
                </c:pt>
                <c:pt idx="25423">
                  <c:v>16</c:v>
                </c:pt>
                <c:pt idx="25424">
                  <c:v>16</c:v>
                </c:pt>
                <c:pt idx="25425">
                  <c:v>16</c:v>
                </c:pt>
                <c:pt idx="25426">
                  <c:v>16</c:v>
                </c:pt>
                <c:pt idx="25427">
                  <c:v>16</c:v>
                </c:pt>
                <c:pt idx="25428">
                  <c:v>16</c:v>
                </c:pt>
                <c:pt idx="25429">
                  <c:v>16</c:v>
                </c:pt>
                <c:pt idx="25430">
                  <c:v>16</c:v>
                </c:pt>
                <c:pt idx="25431">
                  <c:v>16</c:v>
                </c:pt>
                <c:pt idx="25432">
                  <c:v>16</c:v>
                </c:pt>
                <c:pt idx="25433">
                  <c:v>19</c:v>
                </c:pt>
                <c:pt idx="25434">
                  <c:v>19</c:v>
                </c:pt>
                <c:pt idx="25435">
                  <c:v>19</c:v>
                </c:pt>
                <c:pt idx="25436">
                  <c:v>19</c:v>
                </c:pt>
                <c:pt idx="25437">
                  <c:v>19</c:v>
                </c:pt>
                <c:pt idx="25438">
                  <c:v>19</c:v>
                </c:pt>
                <c:pt idx="25439">
                  <c:v>19</c:v>
                </c:pt>
                <c:pt idx="25440">
                  <c:v>19</c:v>
                </c:pt>
                <c:pt idx="25441">
                  <c:v>19</c:v>
                </c:pt>
                <c:pt idx="25442">
                  <c:v>19</c:v>
                </c:pt>
                <c:pt idx="25443">
                  <c:v>21</c:v>
                </c:pt>
                <c:pt idx="25444">
                  <c:v>21</c:v>
                </c:pt>
                <c:pt idx="25445">
                  <c:v>21</c:v>
                </c:pt>
                <c:pt idx="25446">
                  <c:v>21</c:v>
                </c:pt>
                <c:pt idx="25447">
                  <c:v>21</c:v>
                </c:pt>
                <c:pt idx="25448">
                  <c:v>21</c:v>
                </c:pt>
                <c:pt idx="25449">
                  <c:v>21</c:v>
                </c:pt>
                <c:pt idx="25450">
                  <c:v>21</c:v>
                </c:pt>
                <c:pt idx="25451">
                  <c:v>21</c:v>
                </c:pt>
                <c:pt idx="25452">
                  <c:v>21</c:v>
                </c:pt>
                <c:pt idx="25453">
                  <c:v>22</c:v>
                </c:pt>
                <c:pt idx="25454">
                  <c:v>22</c:v>
                </c:pt>
                <c:pt idx="25455">
                  <c:v>22</c:v>
                </c:pt>
                <c:pt idx="25456">
                  <c:v>22</c:v>
                </c:pt>
                <c:pt idx="25457">
                  <c:v>22</c:v>
                </c:pt>
                <c:pt idx="25458">
                  <c:v>22</c:v>
                </c:pt>
                <c:pt idx="25459">
                  <c:v>22</c:v>
                </c:pt>
                <c:pt idx="25460">
                  <c:v>22</c:v>
                </c:pt>
                <c:pt idx="25461">
                  <c:v>22</c:v>
                </c:pt>
                <c:pt idx="25462">
                  <c:v>22</c:v>
                </c:pt>
                <c:pt idx="25463">
                  <c:v>22</c:v>
                </c:pt>
                <c:pt idx="25464">
                  <c:v>22</c:v>
                </c:pt>
                <c:pt idx="25465">
                  <c:v>22</c:v>
                </c:pt>
                <c:pt idx="25466">
                  <c:v>22</c:v>
                </c:pt>
                <c:pt idx="25467">
                  <c:v>22</c:v>
                </c:pt>
                <c:pt idx="25468">
                  <c:v>22</c:v>
                </c:pt>
                <c:pt idx="25469">
                  <c:v>22</c:v>
                </c:pt>
                <c:pt idx="25470">
                  <c:v>22</c:v>
                </c:pt>
                <c:pt idx="25471">
                  <c:v>22</c:v>
                </c:pt>
                <c:pt idx="25472">
                  <c:v>22</c:v>
                </c:pt>
                <c:pt idx="25473">
                  <c:v>22</c:v>
                </c:pt>
                <c:pt idx="25474">
                  <c:v>22</c:v>
                </c:pt>
                <c:pt idx="25475">
                  <c:v>22</c:v>
                </c:pt>
                <c:pt idx="25476">
                  <c:v>22</c:v>
                </c:pt>
                <c:pt idx="25477">
                  <c:v>22</c:v>
                </c:pt>
                <c:pt idx="25478">
                  <c:v>22</c:v>
                </c:pt>
                <c:pt idx="25479">
                  <c:v>22</c:v>
                </c:pt>
                <c:pt idx="25480">
                  <c:v>22</c:v>
                </c:pt>
                <c:pt idx="25481">
                  <c:v>22</c:v>
                </c:pt>
                <c:pt idx="25482">
                  <c:v>22</c:v>
                </c:pt>
                <c:pt idx="25483">
                  <c:v>22</c:v>
                </c:pt>
                <c:pt idx="25484">
                  <c:v>22</c:v>
                </c:pt>
                <c:pt idx="25485">
                  <c:v>22</c:v>
                </c:pt>
                <c:pt idx="25486">
                  <c:v>22</c:v>
                </c:pt>
                <c:pt idx="25487">
                  <c:v>22</c:v>
                </c:pt>
                <c:pt idx="25488">
                  <c:v>22</c:v>
                </c:pt>
                <c:pt idx="25489">
                  <c:v>22</c:v>
                </c:pt>
                <c:pt idx="25490">
                  <c:v>22</c:v>
                </c:pt>
                <c:pt idx="25491">
                  <c:v>22</c:v>
                </c:pt>
                <c:pt idx="25492">
                  <c:v>22</c:v>
                </c:pt>
                <c:pt idx="25493">
                  <c:v>21</c:v>
                </c:pt>
                <c:pt idx="25494">
                  <c:v>21</c:v>
                </c:pt>
                <c:pt idx="25495">
                  <c:v>21</c:v>
                </c:pt>
                <c:pt idx="25496">
                  <c:v>21</c:v>
                </c:pt>
                <c:pt idx="25497">
                  <c:v>21</c:v>
                </c:pt>
                <c:pt idx="25498">
                  <c:v>21</c:v>
                </c:pt>
                <c:pt idx="25499">
                  <c:v>21</c:v>
                </c:pt>
                <c:pt idx="25500">
                  <c:v>21</c:v>
                </c:pt>
                <c:pt idx="25501">
                  <c:v>21</c:v>
                </c:pt>
                <c:pt idx="25502">
                  <c:v>21</c:v>
                </c:pt>
                <c:pt idx="25503">
                  <c:v>22</c:v>
                </c:pt>
                <c:pt idx="25504">
                  <c:v>22</c:v>
                </c:pt>
                <c:pt idx="25505">
                  <c:v>22</c:v>
                </c:pt>
                <c:pt idx="25506">
                  <c:v>22</c:v>
                </c:pt>
                <c:pt idx="25507">
                  <c:v>22</c:v>
                </c:pt>
                <c:pt idx="25508">
                  <c:v>22</c:v>
                </c:pt>
                <c:pt idx="25509">
                  <c:v>22</c:v>
                </c:pt>
                <c:pt idx="25510">
                  <c:v>22</c:v>
                </c:pt>
                <c:pt idx="25511">
                  <c:v>22</c:v>
                </c:pt>
                <c:pt idx="25512">
                  <c:v>22</c:v>
                </c:pt>
                <c:pt idx="25513">
                  <c:v>23</c:v>
                </c:pt>
                <c:pt idx="25514">
                  <c:v>23</c:v>
                </c:pt>
                <c:pt idx="25515">
                  <c:v>23</c:v>
                </c:pt>
                <c:pt idx="25516">
                  <c:v>23</c:v>
                </c:pt>
                <c:pt idx="25517">
                  <c:v>23</c:v>
                </c:pt>
                <c:pt idx="25518">
                  <c:v>23</c:v>
                </c:pt>
                <c:pt idx="25519">
                  <c:v>23</c:v>
                </c:pt>
                <c:pt idx="25520">
                  <c:v>23</c:v>
                </c:pt>
                <c:pt idx="25521">
                  <c:v>23</c:v>
                </c:pt>
                <c:pt idx="25522">
                  <c:v>23</c:v>
                </c:pt>
                <c:pt idx="25523">
                  <c:v>23</c:v>
                </c:pt>
                <c:pt idx="25524">
                  <c:v>23</c:v>
                </c:pt>
                <c:pt idx="25525">
                  <c:v>23</c:v>
                </c:pt>
                <c:pt idx="25526">
                  <c:v>23</c:v>
                </c:pt>
                <c:pt idx="25527">
                  <c:v>23</c:v>
                </c:pt>
                <c:pt idx="25528">
                  <c:v>23</c:v>
                </c:pt>
                <c:pt idx="25529">
                  <c:v>23</c:v>
                </c:pt>
                <c:pt idx="25530">
                  <c:v>23</c:v>
                </c:pt>
                <c:pt idx="25531">
                  <c:v>23</c:v>
                </c:pt>
                <c:pt idx="25532">
                  <c:v>23</c:v>
                </c:pt>
                <c:pt idx="25533">
                  <c:v>22</c:v>
                </c:pt>
                <c:pt idx="25534">
                  <c:v>22</c:v>
                </c:pt>
                <c:pt idx="25535">
                  <c:v>22</c:v>
                </c:pt>
                <c:pt idx="25536">
                  <c:v>22</c:v>
                </c:pt>
                <c:pt idx="25537">
                  <c:v>22</c:v>
                </c:pt>
                <c:pt idx="25538">
                  <c:v>22</c:v>
                </c:pt>
                <c:pt idx="25539">
                  <c:v>22</c:v>
                </c:pt>
                <c:pt idx="25540">
                  <c:v>22</c:v>
                </c:pt>
                <c:pt idx="25541">
                  <c:v>22</c:v>
                </c:pt>
                <c:pt idx="25542">
                  <c:v>22</c:v>
                </c:pt>
                <c:pt idx="25543">
                  <c:v>20</c:v>
                </c:pt>
                <c:pt idx="25544">
                  <c:v>20</c:v>
                </c:pt>
                <c:pt idx="25545">
                  <c:v>20</c:v>
                </c:pt>
                <c:pt idx="25546">
                  <c:v>20</c:v>
                </c:pt>
                <c:pt idx="25547">
                  <c:v>20</c:v>
                </c:pt>
                <c:pt idx="25548">
                  <c:v>20</c:v>
                </c:pt>
                <c:pt idx="25549">
                  <c:v>20</c:v>
                </c:pt>
                <c:pt idx="25550">
                  <c:v>20</c:v>
                </c:pt>
                <c:pt idx="25551">
                  <c:v>20</c:v>
                </c:pt>
                <c:pt idx="25552">
                  <c:v>20</c:v>
                </c:pt>
                <c:pt idx="25553">
                  <c:v>19</c:v>
                </c:pt>
                <c:pt idx="25554">
                  <c:v>19</c:v>
                </c:pt>
                <c:pt idx="25555">
                  <c:v>19</c:v>
                </c:pt>
                <c:pt idx="25556">
                  <c:v>19</c:v>
                </c:pt>
                <c:pt idx="25557">
                  <c:v>19</c:v>
                </c:pt>
                <c:pt idx="25558">
                  <c:v>19</c:v>
                </c:pt>
                <c:pt idx="25559">
                  <c:v>19</c:v>
                </c:pt>
                <c:pt idx="25560">
                  <c:v>19</c:v>
                </c:pt>
                <c:pt idx="25561">
                  <c:v>19</c:v>
                </c:pt>
                <c:pt idx="25562">
                  <c:v>19</c:v>
                </c:pt>
                <c:pt idx="25563">
                  <c:v>18</c:v>
                </c:pt>
                <c:pt idx="25564">
                  <c:v>18</c:v>
                </c:pt>
                <c:pt idx="25565">
                  <c:v>18</c:v>
                </c:pt>
                <c:pt idx="25566">
                  <c:v>18</c:v>
                </c:pt>
                <c:pt idx="25567">
                  <c:v>18</c:v>
                </c:pt>
                <c:pt idx="25568">
                  <c:v>18</c:v>
                </c:pt>
                <c:pt idx="25569">
                  <c:v>18</c:v>
                </c:pt>
                <c:pt idx="25570">
                  <c:v>18</c:v>
                </c:pt>
                <c:pt idx="25571">
                  <c:v>18</c:v>
                </c:pt>
                <c:pt idx="25572">
                  <c:v>18</c:v>
                </c:pt>
                <c:pt idx="25573">
                  <c:v>17</c:v>
                </c:pt>
                <c:pt idx="25574">
                  <c:v>17</c:v>
                </c:pt>
                <c:pt idx="25575">
                  <c:v>17</c:v>
                </c:pt>
                <c:pt idx="25576">
                  <c:v>17</c:v>
                </c:pt>
                <c:pt idx="25577">
                  <c:v>17</c:v>
                </c:pt>
                <c:pt idx="25578">
                  <c:v>17</c:v>
                </c:pt>
                <c:pt idx="25579">
                  <c:v>17</c:v>
                </c:pt>
                <c:pt idx="25580">
                  <c:v>17</c:v>
                </c:pt>
                <c:pt idx="25581">
                  <c:v>17</c:v>
                </c:pt>
                <c:pt idx="25582">
                  <c:v>17</c:v>
                </c:pt>
                <c:pt idx="25583">
                  <c:v>18</c:v>
                </c:pt>
                <c:pt idx="25584">
                  <c:v>18</c:v>
                </c:pt>
                <c:pt idx="25585">
                  <c:v>18</c:v>
                </c:pt>
                <c:pt idx="25586">
                  <c:v>18</c:v>
                </c:pt>
                <c:pt idx="25587">
                  <c:v>18</c:v>
                </c:pt>
                <c:pt idx="25588">
                  <c:v>18</c:v>
                </c:pt>
                <c:pt idx="25589">
                  <c:v>18</c:v>
                </c:pt>
                <c:pt idx="25590">
                  <c:v>18</c:v>
                </c:pt>
                <c:pt idx="25591">
                  <c:v>18</c:v>
                </c:pt>
                <c:pt idx="25592">
                  <c:v>18</c:v>
                </c:pt>
                <c:pt idx="25593">
                  <c:v>18</c:v>
                </c:pt>
                <c:pt idx="25594">
                  <c:v>18</c:v>
                </c:pt>
                <c:pt idx="25595">
                  <c:v>18</c:v>
                </c:pt>
                <c:pt idx="25596">
                  <c:v>18</c:v>
                </c:pt>
                <c:pt idx="25597">
                  <c:v>18</c:v>
                </c:pt>
                <c:pt idx="25598">
                  <c:v>18</c:v>
                </c:pt>
                <c:pt idx="25599">
                  <c:v>18</c:v>
                </c:pt>
                <c:pt idx="25600">
                  <c:v>18</c:v>
                </c:pt>
                <c:pt idx="25601">
                  <c:v>18</c:v>
                </c:pt>
                <c:pt idx="25602">
                  <c:v>18</c:v>
                </c:pt>
                <c:pt idx="25603">
                  <c:v>19</c:v>
                </c:pt>
                <c:pt idx="25604">
                  <c:v>19</c:v>
                </c:pt>
                <c:pt idx="25605">
                  <c:v>19</c:v>
                </c:pt>
                <c:pt idx="25606">
                  <c:v>19</c:v>
                </c:pt>
                <c:pt idx="25607">
                  <c:v>19</c:v>
                </c:pt>
                <c:pt idx="25608">
                  <c:v>19</c:v>
                </c:pt>
                <c:pt idx="25609">
                  <c:v>19</c:v>
                </c:pt>
                <c:pt idx="25610">
                  <c:v>19</c:v>
                </c:pt>
                <c:pt idx="25611">
                  <c:v>19</c:v>
                </c:pt>
                <c:pt idx="25612">
                  <c:v>19</c:v>
                </c:pt>
                <c:pt idx="25613">
                  <c:v>19</c:v>
                </c:pt>
                <c:pt idx="25614">
                  <c:v>19</c:v>
                </c:pt>
                <c:pt idx="25615">
                  <c:v>19</c:v>
                </c:pt>
                <c:pt idx="25616">
                  <c:v>19</c:v>
                </c:pt>
                <c:pt idx="25617">
                  <c:v>19</c:v>
                </c:pt>
                <c:pt idx="25618">
                  <c:v>19</c:v>
                </c:pt>
                <c:pt idx="25619">
                  <c:v>19</c:v>
                </c:pt>
                <c:pt idx="25620">
                  <c:v>19</c:v>
                </c:pt>
                <c:pt idx="25621">
                  <c:v>19</c:v>
                </c:pt>
                <c:pt idx="25622">
                  <c:v>19</c:v>
                </c:pt>
                <c:pt idx="25623">
                  <c:v>19</c:v>
                </c:pt>
                <c:pt idx="25624">
                  <c:v>19</c:v>
                </c:pt>
                <c:pt idx="25625">
                  <c:v>19</c:v>
                </c:pt>
                <c:pt idx="25626">
                  <c:v>19</c:v>
                </c:pt>
                <c:pt idx="25627">
                  <c:v>19</c:v>
                </c:pt>
                <c:pt idx="25628">
                  <c:v>19</c:v>
                </c:pt>
                <c:pt idx="25629">
                  <c:v>19</c:v>
                </c:pt>
                <c:pt idx="25630">
                  <c:v>19</c:v>
                </c:pt>
                <c:pt idx="25631">
                  <c:v>19</c:v>
                </c:pt>
                <c:pt idx="25632">
                  <c:v>19</c:v>
                </c:pt>
                <c:pt idx="25633">
                  <c:v>18</c:v>
                </c:pt>
                <c:pt idx="25634">
                  <c:v>18</c:v>
                </c:pt>
                <c:pt idx="25635">
                  <c:v>18</c:v>
                </c:pt>
                <c:pt idx="25636">
                  <c:v>18</c:v>
                </c:pt>
                <c:pt idx="25637">
                  <c:v>18</c:v>
                </c:pt>
                <c:pt idx="25638">
                  <c:v>18</c:v>
                </c:pt>
                <c:pt idx="25639">
                  <c:v>18</c:v>
                </c:pt>
                <c:pt idx="25640">
                  <c:v>18</c:v>
                </c:pt>
                <c:pt idx="25641">
                  <c:v>18</c:v>
                </c:pt>
                <c:pt idx="25642">
                  <c:v>18</c:v>
                </c:pt>
                <c:pt idx="25643">
                  <c:v>18</c:v>
                </c:pt>
                <c:pt idx="25644">
                  <c:v>18</c:v>
                </c:pt>
                <c:pt idx="25645">
                  <c:v>18</c:v>
                </c:pt>
                <c:pt idx="25646">
                  <c:v>18</c:v>
                </c:pt>
                <c:pt idx="25647">
                  <c:v>18</c:v>
                </c:pt>
                <c:pt idx="25648">
                  <c:v>18</c:v>
                </c:pt>
                <c:pt idx="25649">
                  <c:v>18</c:v>
                </c:pt>
                <c:pt idx="25650">
                  <c:v>18</c:v>
                </c:pt>
                <c:pt idx="25651">
                  <c:v>18</c:v>
                </c:pt>
                <c:pt idx="25652">
                  <c:v>18</c:v>
                </c:pt>
                <c:pt idx="25653">
                  <c:v>19</c:v>
                </c:pt>
                <c:pt idx="25654">
                  <c:v>19</c:v>
                </c:pt>
                <c:pt idx="25655">
                  <c:v>19</c:v>
                </c:pt>
                <c:pt idx="25656">
                  <c:v>19</c:v>
                </c:pt>
                <c:pt idx="25657">
                  <c:v>19</c:v>
                </c:pt>
                <c:pt idx="25658">
                  <c:v>19</c:v>
                </c:pt>
                <c:pt idx="25659">
                  <c:v>19</c:v>
                </c:pt>
                <c:pt idx="25660">
                  <c:v>19</c:v>
                </c:pt>
                <c:pt idx="25661">
                  <c:v>19</c:v>
                </c:pt>
                <c:pt idx="25662">
                  <c:v>19</c:v>
                </c:pt>
                <c:pt idx="25663">
                  <c:v>20</c:v>
                </c:pt>
                <c:pt idx="25664">
                  <c:v>20</c:v>
                </c:pt>
                <c:pt idx="25665">
                  <c:v>20</c:v>
                </c:pt>
                <c:pt idx="25666">
                  <c:v>20</c:v>
                </c:pt>
                <c:pt idx="25667">
                  <c:v>20</c:v>
                </c:pt>
                <c:pt idx="25668">
                  <c:v>20</c:v>
                </c:pt>
                <c:pt idx="25669">
                  <c:v>20</c:v>
                </c:pt>
                <c:pt idx="25670">
                  <c:v>20</c:v>
                </c:pt>
                <c:pt idx="25671">
                  <c:v>20</c:v>
                </c:pt>
                <c:pt idx="25672">
                  <c:v>20</c:v>
                </c:pt>
                <c:pt idx="25673">
                  <c:v>21</c:v>
                </c:pt>
                <c:pt idx="25674">
                  <c:v>21</c:v>
                </c:pt>
                <c:pt idx="25675">
                  <c:v>21</c:v>
                </c:pt>
                <c:pt idx="25676">
                  <c:v>21</c:v>
                </c:pt>
                <c:pt idx="25677">
                  <c:v>21</c:v>
                </c:pt>
                <c:pt idx="25678">
                  <c:v>21</c:v>
                </c:pt>
                <c:pt idx="25679">
                  <c:v>21</c:v>
                </c:pt>
                <c:pt idx="25680">
                  <c:v>21</c:v>
                </c:pt>
                <c:pt idx="25681">
                  <c:v>21</c:v>
                </c:pt>
                <c:pt idx="25682">
                  <c:v>21</c:v>
                </c:pt>
                <c:pt idx="25683">
                  <c:v>24</c:v>
                </c:pt>
                <c:pt idx="25684">
                  <c:v>24</c:v>
                </c:pt>
                <c:pt idx="25685">
                  <c:v>24</c:v>
                </c:pt>
                <c:pt idx="25686">
                  <c:v>24</c:v>
                </c:pt>
                <c:pt idx="25687">
                  <c:v>24</c:v>
                </c:pt>
                <c:pt idx="25688">
                  <c:v>24</c:v>
                </c:pt>
                <c:pt idx="25689">
                  <c:v>24</c:v>
                </c:pt>
                <c:pt idx="25690">
                  <c:v>24</c:v>
                </c:pt>
                <c:pt idx="25691">
                  <c:v>24</c:v>
                </c:pt>
                <c:pt idx="25692">
                  <c:v>24</c:v>
                </c:pt>
                <c:pt idx="25693">
                  <c:v>28</c:v>
                </c:pt>
                <c:pt idx="25694">
                  <c:v>28</c:v>
                </c:pt>
                <c:pt idx="25695">
                  <c:v>28</c:v>
                </c:pt>
                <c:pt idx="25696">
                  <c:v>28</c:v>
                </c:pt>
                <c:pt idx="25697">
                  <c:v>28</c:v>
                </c:pt>
                <c:pt idx="25698">
                  <c:v>28</c:v>
                </c:pt>
                <c:pt idx="25699">
                  <c:v>28</c:v>
                </c:pt>
                <c:pt idx="25700">
                  <c:v>28</c:v>
                </c:pt>
                <c:pt idx="25701">
                  <c:v>28</c:v>
                </c:pt>
                <c:pt idx="25702">
                  <c:v>28</c:v>
                </c:pt>
                <c:pt idx="25703">
                  <c:v>33</c:v>
                </c:pt>
                <c:pt idx="25704">
                  <c:v>33</c:v>
                </c:pt>
                <c:pt idx="25705">
                  <c:v>33</c:v>
                </c:pt>
                <c:pt idx="25706">
                  <c:v>33</c:v>
                </c:pt>
                <c:pt idx="25707">
                  <c:v>33</c:v>
                </c:pt>
                <c:pt idx="25708">
                  <c:v>33</c:v>
                </c:pt>
                <c:pt idx="25709">
                  <c:v>33</c:v>
                </c:pt>
                <c:pt idx="25710">
                  <c:v>33</c:v>
                </c:pt>
                <c:pt idx="25711">
                  <c:v>33</c:v>
                </c:pt>
                <c:pt idx="25712">
                  <c:v>33</c:v>
                </c:pt>
                <c:pt idx="25713">
                  <c:v>33</c:v>
                </c:pt>
                <c:pt idx="25714">
                  <c:v>33</c:v>
                </c:pt>
                <c:pt idx="25715">
                  <c:v>33</c:v>
                </c:pt>
                <c:pt idx="25716">
                  <c:v>33</c:v>
                </c:pt>
                <c:pt idx="25717">
                  <c:v>33</c:v>
                </c:pt>
                <c:pt idx="25718">
                  <c:v>33</c:v>
                </c:pt>
                <c:pt idx="25719">
                  <c:v>33</c:v>
                </c:pt>
                <c:pt idx="25720">
                  <c:v>33</c:v>
                </c:pt>
                <c:pt idx="25721">
                  <c:v>33</c:v>
                </c:pt>
                <c:pt idx="25722">
                  <c:v>33</c:v>
                </c:pt>
                <c:pt idx="25723">
                  <c:v>36</c:v>
                </c:pt>
                <c:pt idx="25724">
                  <c:v>36</c:v>
                </c:pt>
                <c:pt idx="25725">
                  <c:v>36</c:v>
                </c:pt>
                <c:pt idx="25726">
                  <c:v>36</c:v>
                </c:pt>
                <c:pt idx="25727">
                  <c:v>36</c:v>
                </c:pt>
                <c:pt idx="25728">
                  <c:v>36</c:v>
                </c:pt>
                <c:pt idx="25729">
                  <c:v>36</c:v>
                </c:pt>
                <c:pt idx="25730">
                  <c:v>36</c:v>
                </c:pt>
                <c:pt idx="25731">
                  <c:v>36</c:v>
                </c:pt>
                <c:pt idx="25732">
                  <c:v>36</c:v>
                </c:pt>
                <c:pt idx="25733">
                  <c:v>39</c:v>
                </c:pt>
                <c:pt idx="25734">
                  <c:v>39</c:v>
                </c:pt>
                <c:pt idx="25735">
                  <c:v>39</c:v>
                </c:pt>
                <c:pt idx="25736">
                  <c:v>39</c:v>
                </c:pt>
                <c:pt idx="25737">
                  <c:v>39</c:v>
                </c:pt>
                <c:pt idx="25738">
                  <c:v>39</c:v>
                </c:pt>
                <c:pt idx="25739">
                  <c:v>39</c:v>
                </c:pt>
                <c:pt idx="25740">
                  <c:v>39</c:v>
                </c:pt>
                <c:pt idx="25741">
                  <c:v>39</c:v>
                </c:pt>
                <c:pt idx="25742">
                  <c:v>39</c:v>
                </c:pt>
                <c:pt idx="25743">
                  <c:v>39</c:v>
                </c:pt>
                <c:pt idx="25744">
                  <c:v>39</c:v>
                </c:pt>
                <c:pt idx="25745">
                  <c:v>39</c:v>
                </c:pt>
                <c:pt idx="25746">
                  <c:v>39</c:v>
                </c:pt>
                <c:pt idx="25747">
                  <c:v>39</c:v>
                </c:pt>
                <c:pt idx="25748">
                  <c:v>39</c:v>
                </c:pt>
                <c:pt idx="25749">
                  <c:v>39</c:v>
                </c:pt>
                <c:pt idx="25750">
                  <c:v>39</c:v>
                </c:pt>
                <c:pt idx="25751">
                  <c:v>39</c:v>
                </c:pt>
                <c:pt idx="25752">
                  <c:v>39</c:v>
                </c:pt>
                <c:pt idx="25753">
                  <c:v>40</c:v>
                </c:pt>
                <c:pt idx="25754">
                  <c:v>40</c:v>
                </c:pt>
                <c:pt idx="25755">
                  <c:v>40</c:v>
                </c:pt>
                <c:pt idx="25756">
                  <c:v>40</c:v>
                </c:pt>
                <c:pt idx="25757">
                  <c:v>40</c:v>
                </c:pt>
                <c:pt idx="25758">
                  <c:v>40</c:v>
                </c:pt>
                <c:pt idx="25759">
                  <c:v>40</c:v>
                </c:pt>
                <c:pt idx="25760">
                  <c:v>40</c:v>
                </c:pt>
                <c:pt idx="25761">
                  <c:v>40</c:v>
                </c:pt>
                <c:pt idx="25762">
                  <c:v>40</c:v>
                </c:pt>
                <c:pt idx="25763">
                  <c:v>40</c:v>
                </c:pt>
                <c:pt idx="25764">
                  <c:v>40</c:v>
                </c:pt>
                <c:pt idx="25765">
                  <c:v>40</c:v>
                </c:pt>
                <c:pt idx="25766">
                  <c:v>40</c:v>
                </c:pt>
                <c:pt idx="25767">
                  <c:v>40</c:v>
                </c:pt>
                <c:pt idx="25768">
                  <c:v>40</c:v>
                </c:pt>
                <c:pt idx="25769">
                  <c:v>40</c:v>
                </c:pt>
                <c:pt idx="25770">
                  <c:v>40</c:v>
                </c:pt>
                <c:pt idx="25771">
                  <c:v>40</c:v>
                </c:pt>
                <c:pt idx="25772">
                  <c:v>40</c:v>
                </c:pt>
                <c:pt idx="25773">
                  <c:v>40</c:v>
                </c:pt>
                <c:pt idx="25774">
                  <c:v>40</c:v>
                </c:pt>
                <c:pt idx="25775">
                  <c:v>40</c:v>
                </c:pt>
                <c:pt idx="25776">
                  <c:v>40</c:v>
                </c:pt>
                <c:pt idx="25777">
                  <c:v>40</c:v>
                </c:pt>
                <c:pt idx="25778">
                  <c:v>40</c:v>
                </c:pt>
                <c:pt idx="25779">
                  <c:v>40</c:v>
                </c:pt>
                <c:pt idx="25780">
                  <c:v>40</c:v>
                </c:pt>
                <c:pt idx="25781">
                  <c:v>40</c:v>
                </c:pt>
                <c:pt idx="25782">
                  <c:v>40</c:v>
                </c:pt>
                <c:pt idx="25783">
                  <c:v>40</c:v>
                </c:pt>
                <c:pt idx="25784">
                  <c:v>40</c:v>
                </c:pt>
                <c:pt idx="25785">
                  <c:v>40</c:v>
                </c:pt>
                <c:pt idx="25786">
                  <c:v>40</c:v>
                </c:pt>
                <c:pt idx="25787">
                  <c:v>40</c:v>
                </c:pt>
                <c:pt idx="25788">
                  <c:v>40</c:v>
                </c:pt>
                <c:pt idx="25789">
                  <c:v>40</c:v>
                </c:pt>
                <c:pt idx="25790">
                  <c:v>40</c:v>
                </c:pt>
                <c:pt idx="25791">
                  <c:v>40</c:v>
                </c:pt>
                <c:pt idx="25792">
                  <c:v>40</c:v>
                </c:pt>
                <c:pt idx="25793">
                  <c:v>40</c:v>
                </c:pt>
                <c:pt idx="25794">
                  <c:v>40</c:v>
                </c:pt>
                <c:pt idx="25795">
                  <c:v>40</c:v>
                </c:pt>
                <c:pt idx="25796">
                  <c:v>40</c:v>
                </c:pt>
                <c:pt idx="25797">
                  <c:v>40</c:v>
                </c:pt>
                <c:pt idx="25798">
                  <c:v>40</c:v>
                </c:pt>
                <c:pt idx="25799">
                  <c:v>40</c:v>
                </c:pt>
                <c:pt idx="25800">
                  <c:v>40</c:v>
                </c:pt>
                <c:pt idx="25801">
                  <c:v>40</c:v>
                </c:pt>
                <c:pt idx="25802">
                  <c:v>40</c:v>
                </c:pt>
                <c:pt idx="25803">
                  <c:v>40</c:v>
                </c:pt>
                <c:pt idx="25804">
                  <c:v>40</c:v>
                </c:pt>
                <c:pt idx="25805">
                  <c:v>40</c:v>
                </c:pt>
                <c:pt idx="25806">
                  <c:v>40</c:v>
                </c:pt>
                <c:pt idx="25807">
                  <c:v>40</c:v>
                </c:pt>
                <c:pt idx="25808">
                  <c:v>40</c:v>
                </c:pt>
                <c:pt idx="25809">
                  <c:v>40</c:v>
                </c:pt>
                <c:pt idx="25810">
                  <c:v>40</c:v>
                </c:pt>
                <c:pt idx="25811">
                  <c:v>40</c:v>
                </c:pt>
                <c:pt idx="25812">
                  <c:v>40</c:v>
                </c:pt>
                <c:pt idx="25813">
                  <c:v>40</c:v>
                </c:pt>
                <c:pt idx="25814">
                  <c:v>40</c:v>
                </c:pt>
                <c:pt idx="25815">
                  <c:v>40</c:v>
                </c:pt>
                <c:pt idx="25816">
                  <c:v>40</c:v>
                </c:pt>
                <c:pt idx="25817">
                  <c:v>40</c:v>
                </c:pt>
                <c:pt idx="25818">
                  <c:v>40</c:v>
                </c:pt>
                <c:pt idx="25819">
                  <c:v>40</c:v>
                </c:pt>
                <c:pt idx="25820">
                  <c:v>40</c:v>
                </c:pt>
                <c:pt idx="25821">
                  <c:v>40</c:v>
                </c:pt>
                <c:pt idx="25822">
                  <c:v>40</c:v>
                </c:pt>
                <c:pt idx="25823">
                  <c:v>41</c:v>
                </c:pt>
                <c:pt idx="25824">
                  <c:v>41</c:v>
                </c:pt>
                <c:pt idx="25825">
                  <c:v>41</c:v>
                </c:pt>
                <c:pt idx="25826">
                  <c:v>41</c:v>
                </c:pt>
                <c:pt idx="25827">
                  <c:v>41</c:v>
                </c:pt>
                <c:pt idx="25828">
                  <c:v>41</c:v>
                </c:pt>
                <c:pt idx="25829">
                  <c:v>41</c:v>
                </c:pt>
                <c:pt idx="25830">
                  <c:v>41</c:v>
                </c:pt>
                <c:pt idx="25831">
                  <c:v>41</c:v>
                </c:pt>
                <c:pt idx="25832">
                  <c:v>41</c:v>
                </c:pt>
                <c:pt idx="25833">
                  <c:v>41</c:v>
                </c:pt>
                <c:pt idx="25834">
                  <c:v>41</c:v>
                </c:pt>
                <c:pt idx="25835">
                  <c:v>41</c:v>
                </c:pt>
                <c:pt idx="25836">
                  <c:v>41</c:v>
                </c:pt>
                <c:pt idx="25837">
                  <c:v>41</c:v>
                </c:pt>
                <c:pt idx="25838">
                  <c:v>41</c:v>
                </c:pt>
                <c:pt idx="25839">
                  <c:v>41</c:v>
                </c:pt>
                <c:pt idx="25840">
                  <c:v>41</c:v>
                </c:pt>
                <c:pt idx="25841">
                  <c:v>41</c:v>
                </c:pt>
                <c:pt idx="25842">
                  <c:v>41</c:v>
                </c:pt>
                <c:pt idx="25843">
                  <c:v>42</c:v>
                </c:pt>
                <c:pt idx="25844">
                  <c:v>42</c:v>
                </c:pt>
                <c:pt idx="25845">
                  <c:v>42</c:v>
                </c:pt>
                <c:pt idx="25846">
                  <c:v>42</c:v>
                </c:pt>
                <c:pt idx="25847">
                  <c:v>42</c:v>
                </c:pt>
                <c:pt idx="25848">
                  <c:v>42</c:v>
                </c:pt>
                <c:pt idx="25849">
                  <c:v>42</c:v>
                </c:pt>
                <c:pt idx="25850">
                  <c:v>42</c:v>
                </c:pt>
                <c:pt idx="25851">
                  <c:v>42</c:v>
                </c:pt>
                <c:pt idx="25852">
                  <c:v>42</c:v>
                </c:pt>
                <c:pt idx="25853">
                  <c:v>42</c:v>
                </c:pt>
                <c:pt idx="25854">
                  <c:v>42</c:v>
                </c:pt>
                <c:pt idx="25855">
                  <c:v>42</c:v>
                </c:pt>
                <c:pt idx="25856">
                  <c:v>42</c:v>
                </c:pt>
                <c:pt idx="25857">
                  <c:v>42</c:v>
                </c:pt>
                <c:pt idx="25858">
                  <c:v>42</c:v>
                </c:pt>
                <c:pt idx="25859">
                  <c:v>42</c:v>
                </c:pt>
                <c:pt idx="25860">
                  <c:v>42</c:v>
                </c:pt>
                <c:pt idx="25861">
                  <c:v>42</c:v>
                </c:pt>
                <c:pt idx="25862">
                  <c:v>42</c:v>
                </c:pt>
                <c:pt idx="25863">
                  <c:v>42</c:v>
                </c:pt>
                <c:pt idx="25864">
                  <c:v>42</c:v>
                </c:pt>
                <c:pt idx="25865">
                  <c:v>42</c:v>
                </c:pt>
                <c:pt idx="25866">
                  <c:v>42</c:v>
                </c:pt>
                <c:pt idx="25867">
                  <c:v>42</c:v>
                </c:pt>
                <c:pt idx="25868">
                  <c:v>42</c:v>
                </c:pt>
                <c:pt idx="25869">
                  <c:v>42</c:v>
                </c:pt>
                <c:pt idx="25870">
                  <c:v>42</c:v>
                </c:pt>
                <c:pt idx="25871">
                  <c:v>42</c:v>
                </c:pt>
                <c:pt idx="25872">
                  <c:v>42</c:v>
                </c:pt>
                <c:pt idx="25873">
                  <c:v>43</c:v>
                </c:pt>
                <c:pt idx="25874">
                  <c:v>43</c:v>
                </c:pt>
                <c:pt idx="25875">
                  <c:v>43</c:v>
                </c:pt>
                <c:pt idx="25876">
                  <c:v>43</c:v>
                </c:pt>
                <c:pt idx="25877">
                  <c:v>43</c:v>
                </c:pt>
                <c:pt idx="25878">
                  <c:v>43</c:v>
                </c:pt>
                <c:pt idx="25879">
                  <c:v>43</c:v>
                </c:pt>
                <c:pt idx="25880">
                  <c:v>43</c:v>
                </c:pt>
                <c:pt idx="25881">
                  <c:v>43</c:v>
                </c:pt>
                <c:pt idx="25882">
                  <c:v>43</c:v>
                </c:pt>
                <c:pt idx="25883">
                  <c:v>43</c:v>
                </c:pt>
                <c:pt idx="25884">
                  <c:v>43</c:v>
                </c:pt>
                <c:pt idx="25885">
                  <c:v>43</c:v>
                </c:pt>
                <c:pt idx="25886">
                  <c:v>43</c:v>
                </c:pt>
                <c:pt idx="25887">
                  <c:v>43</c:v>
                </c:pt>
                <c:pt idx="25888">
                  <c:v>43</c:v>
                </c:pt>
                <c:pt idx="25889">
                  <c:v>43</c:v>
                </c:pt>
                <c:pt idx="25890">
                  <c:v>43</c:v>
                </c:pt>
                <c:pt idx="25891">
                  <c:v>43</c:v>
                </c:pt>
                <c:pt idx="25892">
                  <c:v>43</c:v>
                </c:pt>
                <c:pt idx="25893">
                  <c:v>44</c:v>
                </c:pt>
                <c:pt idx="25894">
                  <c:v>44</c:v>
                </c:pt>
                <c:pt idx="25895">
                  <c:v>44</c:v>
                </c:pt>
                <c:pt idx="25896">
                  <c:v>44</c:v>
                </c:pt>
                <c:pt idx="25897">
                  <c:v>44</c:v>
                </c:pt>
                <c:pt idx="25898">
                  <c:v>44</c:v>
                </c:pt>
                <c:pt idx="25899">
                  <c:v>44</c:v>
                </c:pt>
                <c:pt idx="25900">
                  <c:v>44</c:v>
                </c:pt>
                <c:pt idx="25901">
                  <c:v>44</c:v>
                </c:pt>
                <c:pt idx="25902">
                  <c:v>44</c:v>
                </c:pt>
                <c:pt idx="25903">
                  <c:v>45</c:v>
                </c:pt>
                <c:pt idx="25904">
                  <c:v>45</c:v>
                </c:pt>
                <c:pt idx="25905">
                  <c:v>45</c:v>
                </c:pt>
                <c:pt idx="25906">
                  <c:v>45</c:v>
                </c:pt>
                <c:pt idx="25907">
                  <c:v>45</c:v>
                </c:pt>
                <c:pt idx="25908">
                  <c:v>45</c:v>
                </c:pt>
                <c:pt idx="25909">
                  <c:v>45</c:v>
                </c:pt>
                <c:pt idx="25910">
                  <c:v>45</c:v>
                </c:pt>
                <c:pt idx="25911">
                  <c:v>45</c:v>
                </c:pt>
                <c:pt idx="25912">
                  <c:v>45</c:v>
                </c:pt>
                <c:pt idx="25913">
                  <c:v>47</c:v>
                </c:pt>
                <c:pt idx="25914">
                  <c:v>47</c:v>
                </c:pt>
                <c:pt idx="25915">
                  <c:v>47</c:v>
                </c:pt>
                <c:pt idx="25916">
                  <c:v>47</c:v>
                </c:pt>
                <c:pt idx="25917">
                  <c:v>47</c:v>
                </c:pt>
                <c:pt idx="25918">
                  <c:v>47</c:v>
                </c:pt>
                <c:pt idx="25919">
                  <c:v>47</c:v>
                </c:pt>
                <c:pt idx="25920">
                  <c:v>47</c:v>
                </c:pt>
                <c:pt idx="25921">
                  <c:v>47</c:v>
                </c:pt>
                <c:pt idx="25922">
                  <c:v>47</c:v>
                </c:pt>
                <c:pt idx="25923">
                  <c:v>48</c:v>
                </c:pt>
                <c:pt idx="25924">
                  <c:v>48</c:v>
                </c:pt>
                <c:pt idx="25925">
                  <c:v>48</c:v>
                </c:pt>
                <c:pt idx="25926">
                  <c:v>48</c:v>
                </c:pt>
                <c:pt idx="25927">
                  <c:v>48</c:v>
                </c:pt>
                <c:pt idx="25928">
                  <c:v>48</c:v>
                </c:pt>
                <c:pt idx="25929">
                  <c:v>48</c:v>
                </c:pt>
                <c:pt idx="25930">
                  <c:v>48</c:v>
                </c:pt>
                <c:pt idx="25931">
                  <c:v>48</c:v>
                </c:pt>
                <c:pt idx="25932">
                  <c:v>48</c:v>
                </c:pt>
                <c:pt idx="25933">
                  <c:v>50</c:v>
                </c:pt>
                <c:pt idx="25934">
                  <c:v>50</c:v>
                </c:pt>
                <c:pt idx="25935">
                  <c:v>50</c:v>
                </c:pt>
                <c:pt idx="25936">
                  <c:v>50</c:v>
                </c:pt>
                <c:pt idx="25937">
                  <c:v>50</c:v>
                </c:pt>
                <c:pt idx="25938">
                  <c:v>50</c:v>
                </c:pt>
                <c:pt idx="25939">
                  <c:v>50</c:v>
                </c:pt>
                <c:pt idx="25940">
                  <c:v>50</c:v>
                </c:pt>
                <c:pt idx="25941">
                  <c:v>50</c:v>
                </c:pt>
                <c:pt idx="25942">
                  <c:v>50</c:v>
                </c:pt>
                <c:pt idx="25943">
                  <c:v>51</c:v>
                </c:pt>
                <c:pt idx="25944">
                  <c:v>51</c:v>
                </c:pt>
                <c:pt idx="25945">
                  <c:v>51</c:v>
                </c:pt>
                <c:pt idx="25946">
                  <c:v>51</c:v>
                </c:pt>
                <c:pt idx="25947">
                  <c:v>51</c:v>
                </c:pt>
                <c:pt idx="25948">
                  <c:v>51</c:v>
                </c:pt>
                <c:pt idx="25949">
                  <c:v>51</c:v>
                </c:pt>
                <c:pt idx="25950">
                  <c:v>51</c:v>
                </c:pt>
                <c:pt idx="25951">
                  <c:v>51</c:v>
                </c:pt>
                <c:pt idx="25952">
                  <c:v>51</c:v>
                </c:pt>
                <c:pt idx="25953">
                  <c:v>51</c:v>
                </c:pt>
                <c:pt idx="25954">
                  <c:v>51</c:v>
                </c:pt>
                <c:pt idx="25955">
                  <c:v>51</c:v>
                </c:pt>
                <c:pt idx="25956">
                  <c:v>51</c:v>
                </c:pt>
                <c:pt idx="25957">
                  <c:v>51</c:v>
                </c:pt>
                <c:pt idx="25958">
                  <c:v>51</c:v>
                </c:pt>
                <c:pt idx="25959">
                  <c:v>51</c:v>
                </c:pt>
                <c:pt idx="25960">
                  <c:v>51</c:v>
                </c:pt>
                <c:pt idx="25961">
                  <c:v>51</c:v>
                </c:pt>
                <c:pt idx="25962">
                  <c:v>51</c:v>
                </c:pt>
                <c:pt idx="25963">
                  <c:v>50</c:v>
                </c:pt>
                <c:pt idx="25964">
                  <c:v>50</c:v>
                </c:pt>
                <c:pt idx="25965">
                  <c:v>50</c:v>
                </c:pt>
                <c:pt idx="25966">
                  <c:v>50</c:v>
                </c:pt>
                <c:pt idx="25967">
                  <c:v>50</c:v>
                </c:pt>
                <c:pt idx="25968">
                  <c:v>50</c:v>
                </c:pt>
                <c:pt idx="25969">
                  <c:v>50</c:v>
                </c:pt>
                <c:pt idx="25970">
                  <c:v>50</c:v>
                </c:pt>
                <c:pt idx="25971">
                  <c:v>50</c:v>
                </c:pt>
                <c:pt idx="25972">
                  <c:v>50</c:v>
                </c:pt>
                <c:pt idx="25973">
                  <c:v>51</c:v>
                </c:pt>
                <c:pt idx="25974">
                  <c:v>51</c:v>
                </c:pt>
                <c:pt idx="25975">
                  <c:v>51</c:v>
                </c:pt>
                <c:pt idx="25976">
                  <c:v>51</c:v>
                </c:pt>
                <c:pt idx="25977">
                  <c:v>51</c:v>
                </c:pt>
                <c:pt idx="25978">
                  <c:v>51</c:v>
                </c:pt>
                <c:pt idx="25979">
                  <c:v>51</c:v>
                </c:pt>
                <c:pt idx="25980">
                  <c:v>51</c:v>
                </c:pt>
                <c:pt idx="25981">
                  <c:v>51</c:v>
                </c:pt>
                <c:pt idx="25982">
                  <c:v>51</c:v>
                </c:pt>
                <c:pt idx="25983">
                  <c:v>52</c:v>
                </c:pt>
                <c:pt idx="25984">
                  <c:v>52</c:v>
                </c:pt>
                <c:pt idx="25985">
                  <c:v>52</c:v>
                </c:pt>
                <c:pt idx="25986">
                  <c:v>52</c:v>
                </c:pt>
                <c:pt idx="25987">
                  <c:v>52</c:v>
                </c:pt>
                <c:pt idx="25988">
                  <c:v>52</c:v>
                </c:pt>
                <c:pt idx="25989">
                  <c:v>52</c:v>
                </c:pt>
                <c:pt idx="25990">
                  <c:v>52</c:v>
                </c:pt>
                <c:pt idx="25991">
                  <c:v>52</c:v>
                </c:pt>
                <c:pt idx="25992">
                  <c:v>52</c:v>
                </c:pt>
                <c:pt idx="25993">
                  <c:v>53</c:v>
                </c:pt>
                <c:pt idx="25994">
                  <c:v>53</c:v>
                </c:pt>
                <c:pt idx="25995">
                  <c:v>53</c:v>
                </c:pt>
                <c:pt idx="25996">
                  <c:v>53</c:v>
                </c:pt>
                <c:pt idx="25997">
                  <c:v>53</c:v>
                </c:pt>
                <c:pt idx="25998">
                  <c:v>53</c:v>
                </c:pt>
                <c:pt idx="25999">
                  <c:v>53</c:v>
                </c:pt>
                <c:pt idx="26000">
                  <c:v>53</c:v>
                </c:pt>
                <c:pt idx="26001">
                  <c:v>53</c:v>
                </c:pt>
                <c:pt idx="26002">
                  <c:v>53</c:v>
                </c:pt>
                <c:pt idx="26003">
                  <c:v>54</c:v>
                </c:pt>
                <c:pt idx="26004">
                  <c:v>54</c:v>
                </c:pt>
                <c:pt idx="26005">
                  <c:v>54</c:v>
                </c:pt>
                <c:pt idx="26006">
                  <c:v>54</c:v>
                </c:pt>
                <c:pt idx="26007">
                  <c:v>54</c:v>
                </c:pt>
                <c:pt idx="26008">
                  <c:v>54</c:v>
                </c:pt>
                <c:pt idx="26009">
                  <c:v>54</c:v>
                </c:pt>
                <c:pt idx="26010">
                  <c:v>54</c:v>
                </c:pt>
                <c:pt idx="26011">
                  <c:v>54</c:v>
                </c:pt>
                <c:pt idx="26012">
                  <c:v>54</c:v>
                </c:pt>
                <c:pt idx="26013">
                  <c:v>55</c:v>
                </c:pt>
                <c:pt idx="26014">
                  <c:v>55</c:v>
                </c:pt>
                <c:pt idx="26015">
                  <c:v>55</c:v>
                </c:pt>
                <c:pt idx="26016">
                  <c:v>55</c:v>
                </c:pt>
                <c:pt idx="26017">
                  <c:v>55</c:v>
                </c:pt>
                <c:pt idx="26018">
                  <c:v>55</c:v>
                </c:pt>
                <c:pt idx="26019">
                  <c:v>55</c:v>
                </c:pt>
                <c:pt idx="26020">
                  <c:v>55</c:v>
                </c:pt>
                <c:pt idx="26021">
                  <c:v>55</c:v>
                </c:pt>
                <c:pt idx="26022">
                  <c:v>55</c:v>
                </c:pt>
                <c:pt idx="26023">
                  <c:v>55</c:v>
                </c:pt>
                <c:pt idx="26024">
                  <c:v>55</c:v>
                </c:pt>
                <c:pt idx="26025">
                  <c:v>55</c:v>
                </c:pt>
                <c:pt idx="26026">
                  <c:v>55</c:v>
                </c:pt>
                <c:pt idx="26027">
                  <c:v>55</c:v>
                </c:pt>
                <c:pt idx="26028">
                  <c:v>55</c:v>
                </c:pt>
                <c:pt idx="26029">
                  <c:v>55</c:v>
                </c:pt>
                <c:pt idx="26030">
                  <c:v>55</c:v>
                </c:pt>
                <c:pt idx="26031">
                  <c:v>55</c:v>
                </c:pt>
                <c:pt idx="26032">
                  <c:v>55</c:v>
                </c:pt>
                <c:pt idx="26033">
                  <c:v>55</c:v>
                </c:pt>
                <c:pt idx="26034">
                  <c:v>55</c:v>
                </c:pt>
                <c:pt idx="26035">
                  <c:v>55</c:v>
                </c:pt>
                <c:pt idx="26036">
                  <c:v>55</c:v>
                </c:pt>
                <c:pt idx="26037">
                  <c:v>55</c:v>
                </c:pt>
                <c:pt idx="26038">
                  <c:v>55</c:v>
                </c:pt>
                <c:pt idx="26039">
                  <c:v>55</c:v>
                </c:pt>
                <c:pt idx="26040">
                  <c:v>55</c:v>
                </c:pt>
                <c:pt idx="26041">
                  <c:v>55</c:v>
                </c:pt>
                <c:pt idx="26042">
                  <c:v>55</c:v>
                </c:pt>
                <c:pt idx="26043">
                  <c:v>54</c:v>
                </c:pt>
                <c:pt idx="26044">
                  <c:v>54</c:v>
                </c:pt>
                <c:pt idx="26045">
                  <c:v>54</c:v>
                </c:pt>
                <c:pt idx="26046">
                  <c:v>54</c:v>
                </c:pt>
                <c:pt idx="26047">
                  <c:v>54</c:v>
                </c:pt>
                <c:pt idx="26048">
                  <c:v>54</c:v>
                </c:pt>
                <c:pt idx="26049">
                  <c:v>54</c:v>
                </c:pt>
                <c:pt idx="26050">
                  <c:v>54</c:v>
                </c:pt>
                <c:pt idx="26051">
                  <c:v>54</c:v>
                </c:pt>
                <c:pt idx="26052">
                  <c:v>54</c:v>
                </c:pt>
                <c:pt idx="26053">
                  <c:v>54</c:v>
                </c:pt>
                <c:pt idx="26054">
                  <c:v>54</c:v>
                </c:pt>
                <c:pt idx="26055">
                  <c:v>54</c:v>
                </c:pt>
                <c:pt idx="26056">
                  <c:v>54</c:v>
                </c:pt>
                <c:pt idx="26057">
                  <c:v>54</c:v>
                </c:pt>
                <c:pt idx="26058">
                  <c:v>54</c:v>
                </c:pt>
                <c:pt idx="26059">
                  <c:v>54</c:v>
                </c:pt>
                <c:pt idx="26060">
                  <c:v>54</c:v>
                </c:pt>
                <c:pt idx="26061">
                  <c:v>54</c:v>
                </c:pt>
                <c:pt idx="26062">
                  <c:v>54</c:v>
                </c:pt>
                <c:pt idx="26063">
                  <c:v>53</c:v>
                </c:pt>
                <c:pt idx="26064">
                  <c:v>53</c:v>
                </c:pt>
                <c:pt idx="26065">
                  <c:v>53</c:v>
                </c:pt>
                <c:pt idx="26066">
                  <c:v>53</c:v>
                </c:pt>
                <c:pt idx="26067">
                  <c:v>53</c:v>
                </c:pt>
                <c:pt idx="26068">
                  <c:v>53</c:v>
                </c:pt>
                <c:pt idx="26069">
                  <c:v>53</c:v>
                </c:pt>
                <c:pt idx="26070">
                  <c:v>53</c:v>
                </c:pt>
                <c:pt idx="26071">
                  <c:v>53</c:v>
                </c:pt>
                <c:pt idx="26072">
                  <c:v>53</c:v>
                </c:pt>
                <c:pt idx="26073">
                  <c:v>53</c:v>
                </c:pt>
                <c:pt idx="26074">
                  <c:v>53</c:v>
                </c:pt>
                <c:pt idx="26075">
                  <c:v>53</c:v>
                </c:pt>
                <c:pt idx="26076">
                  <c:v>53</c:v>
                </c:pt>
                <c:pt idx="26077">
                  <c:v>53</c:v>
                </c:pt>
                <c:pt idx="26078">
                  <c:v>53</c:v>
                </c:pt>
                <c:pt idx="26079">
                  <c:v>53</c:v>
                </c:pt>
                <c:pt idx="26080">
                  <c:v>53</c:v>
                </c:pt>
                <c:pt idx="26081">
                  <c:v>53</c:v>
                </c:pt>
                <c:pt idx="26082">
                  <c:v>53</c:v>
                </c:pt>
                <c:pt idx="26083">
                  <c:v>53</c:v>
                </c:pt>
                <c:pt idx="26084">
                  <c:v>53</c:v>
                </c:pt>
                <c:pt idx="26085">
                  <c:v>53</c:v>
                </c:pt>
                <c:pt idx="26086">
                  <c:v>53</c:v>
                </c:pt>
                <c:pt idx="26087">
                  <c:v>53</c:v>
                </c:pt>
                <c:pt idx="26088">
                  <c:v>53</c:v>
                </c:pt>
                <c:pt idx="26089">
                  <c:v>53</c:v>
                </c:pt>
                <c:pt idx="26090">
                  <c:v>53</c:v>
                </c:pt>
                <c:pt idx="26091">
                  <c:v>53</c:v>
                </c:pt>
                <c:pt idx="26092">
                  <c:v>53</c:v>
                </c:pt>
                <c:pt idx="26093">
                  <c:v>54</c:v>
                </c:pt>
                <c:pt idx="26094">
                  <c:v>54</c:v>
                </c:pt>
                <c:pt idx="26095">
                  <c:v>54</c:v>
                </c:pt>
                <c:pt idx="26096">
                  <c:v>54</c:v>
                </c:pt>
                <c:pt idx="26097">
                  <c:v>54</c:v>
                </c:pt>
                <c:pt idx="26098">
                  <c:v>54</c:v>
                </c:pt>
                <c:pt idx="26099">
                  <c:v>54</c:v>
                </c:pt>
                <c:pt idx="26100">
                  <c:v>54</c:v>
                </c:pt>
                <c:pt idx="26101">
                  <c:v>54</c:v>
                </c:pt>
                <c:pt idx="26102">
                  <c:v>54</c:v>
                </c:pt>
                <c:pt idx="26103">
                  <c:v>55</c:v>
                </c:pt>
                <c:pt idx="26104">
                  <c:v>55</c:v>
                </c:pt>
                <c:pt idx="26105">
                  <c:v>55</c:v>
                </c:pt>
                <c:pt idx="26106">
                  <c:v>55</c:v>
                </c:pt>
                <c:pt idx="26107">
                  <c:v>55</c:v>
                </c:pt>
                <c:pt idx="26108">
                  <c:v>55</c:v>
                </c:pt>
                <c:pt idx="26109">
                  <c:v>55</c:v>
                </c:pt>
                <c:pt idx="26110">
                  <c:v>55</c:v>
                </c:pt>
                <c:pt idx="26111">
                  <c:v>55</c:v>
                </c:pt>
                <c:pt idx="26112">
                  <c:v>55</c:v>
                </c:pt>
                <c:pt idx="26113">
                  <c:v>55</c:v>
                </c:pt>
                <c:pt idx="26114">
                  <c:v>55</c:v>
                </c:pt>
                <c:pt idx="26115">
                  <c:v>55</c:v>
                </c:pt>
                <c:pt idx="26116">
                  <c:v>55</c:v>
                </c:pt>
                <c:pt idx="26117">
                  <c:v>55</c:v>
                </c:pt>
                <c:pt idx="26118">
                  <c:v>55</c:v>
                </c:pt>
                <c:pt idx="26119">
                  <c:v>55</c:v>
                </c:pt>
                <c:pt idx="26120">
                  <c:v>55</c:v>
                </c:pt>
                <c:pt idx="26121">
                  <c:v>55</c:v>
                </c:pt>
                <c:pt idx="26122">
                  <c:v>55</c:v>
                </c:pt>
                <c:pt idx="26123">
                  <c:v>56</c:v>
                </c:pt>
                <c:pt idx="26124">
                  <c:v>56</c:v>
                </c:pt>
                <c:pt idx="26125">
                  <c:v>56</c:v>
                </c:pt>
                <c:pt idx="26126">
                  <c:v>56</c:v>
                </c:pt>
                <c:pt idx="26127">
                  <c:v>56</c:v>
                </c:pt>
                <c:pt idx="26128">
                  <c:v>56</c:v>
                </c:pt>
                <c:pt idx="26129">
                  <c:v>56</c:v>
                </c:pt>
                <c:pt idx="26130">
                  <c:v>56</c:v>
                </c:pt>
                <c:pt idx="26131">
                  <c:v>56</c:v>
                </c:pt>
                <c:pt idx="26132">
                  <c:v>56</c:v>
                </c:pt>
                <c:pt idx="26133">
                  <c:v>56</c:v>
                </c:pt>
                <c:pt idx="26134">
                  <c:v>56</c:v>
                </c:pt>
                <c:pt idx="26135">
                  <c:v>56</c:v>
                </c:pt>
                <c:pt idx="26136">
                  <c:v>56</c:v>
                </c:pt>
                <c:pt idx="26137">
                  <c:v>56</c:v>
                </c:pt>
                <c:pt idx="26138">
                  <c:v>56</c:v>
                </c:pt>
                <c:pt idx="26139">
                  <c:v>56</c:v>
                </c:pt>
                <c:pt idx="26140">
                  <c:v>56</c:v>
                </c:pt>
                <c:pt idx="26141">
                  <c:v>56</c:v>
                </c:pt>
                <c:pt idx="26142">
                  <c:v>56</c:v>
                </c:pt>
                <c:pt idx="26143">
                  <c:v>57</c:v>
                </c:pt>
                <c:pt idx="26144">
                  <c:v>57</c:v>
                </c:pt>
                <c:pt idx="26145">
                  <c:v>57</c:v>
                </c:pt>
                <c:pt idx="26146">
                  <c:v>57</c:v>
                </c:pt>
                <c:pt idx="26147">
                  <c:v>57</c:v>
                </c:pt>
                <c:pt idx="26148">
                  <c:v>57</c:v>
                </c:pt>
                <c:pt idx="26149">
                  <c:v>57</c:v>
                </c:pt>
                <c:pt idx="26150">
                  <c:v>57</c:v>
                </c:pt>
                <c:pt idx="26151">
                  <c:v>57</c:v>
                </c:pt>
                <c:pt idx="26152">
                  <c:v>57</c:v>
                </c:pt>
                <c:pt idx="26153">
                  <c:v>59</c:v>
                </c:pt>
                <c:pt idx="26154">
                  <c:v>59</c:v>
                </c:pt>
                <c:pt idx="26155">
                  <c:v>59</c:v>
                </c:pt>
                <c:pt idx="26156">
                  <c:v>59</c:v>
                </c:pt>
                <c:pt idx="26157">
                  <c:v>59</c:v>
                </c:pt>
                <c:pt idx="26158">
                  <c:v>59</c:v>
                </c:pt>
                <c:pt idx="26159">
                  <c:v>59</c:v>
                </c:pt>
                <c:pt idx="26160">
                  <c:v>59</c:v>
                </c:pt>
                <c:pt idx="26161">
                  <c:v>59</c:v>
                </c:pt>
                <c:pt idx="26162">
                  <c:v>59</c:v>
                </c:pt>
                <c:pt idx="26163">
                  <c:v>61</c:v>
                </c:pt>
                <c:pt idx="26164">
                  <c:v>61</c:v>
                </c:pt>
                <c:pt idx="26165">
                  <c:v>61</c:v>
                </c:pt>
                <c:pt idx="26166">
                  <c:v>61</c:v>
                </c:pt>
                <c:pt idx="26167">
                  <c:v>61</c:v>
                </c:pt>
                <c:pt idx="26168">
                  <c:v>61</c:v>
                </c:pt>
                <c:pt idx="26169">
                  <c:v>61</c:v>
                </c:pt>
                <c:pt idx="26170">
                  <c:v>61</c:v>
                </c:pt>
                <c:pt idx="26171">
                  <c:v>61</c:v>
                </c:pt>
                <c:pt idx="26172">
                  <c:v>61</c:v>
                </c:pt>
                <c:pt idx="26173">
                  <c:v>63</c:v>
                </c:pt>
                <c:pt idx="26174">
                  <c:v>63</c:v>
                </c:pt>
                <c:pt idx="26175">
                  <c:v>63</c:v>
                </c:pt>
                <c:pt idx="26176">
                  <c:v>63</c:v>
                </c:pt>
                <c:pt idx="26177">
                  <c:v>63</c:v>
                </c:pt>
                <c:pt idx="26178">
                  <c:v>63</c:v>
                </c:pt>
                <c:pt idx="26179">
                  <c:v>63</c:v>
                </c:pt>
                <c:pt idx="26180">
                  <c:v>63</c:v>
                </c:pt>
                <c:pt idx="26181">
                  <c:v>63</c:v>
                </c:pt>
                <c:pt idx="26182">
                  <c:v>63</c:v>
                </c:pt>
                <c:pt idx="26183">
                  <c:v>66</c:v>
                </c:pt>
                <c:pt idx="26184">
                  <c:v>66</c:v>
                </c:pt>
                <c:pt idx="26185">
                  <c:v>66</c:v>
                </c:pt>
                <c:pt idx="26186">
                  <c:v>66</c:v>
                </c:pt>
                <c:pt idx="26187">
                  <c:v>66</c:v>
                </c:pt>
                <c:pt idx="26188">
                  <c:v>66</c:v>
                </c:pt>
                <c:pt idx="26189">
                  <c:v>66</c:v>
                </c:pt>
                <c:pt idx="26190">
                  <c:v>66</c:v>
                </c:pt>
                <c:pt idx="26191">
                  <c:v>66</c:v>
                </c:pt>
                <c:pt idx="26192">
                  <c:v>66</c:v>
                </c:pt>
                <c:pt idx="26193">
                  <c:v>69</c:v>
                </c:pt>
                <c:pt idx="26194">
                  <c:v>69</c:v>
                </c:pt>
                <c:pt idx="26195">
                  <c:v>69</c:v>
                </c:pt>
                <c:pt idx="26196">
                  <c:v>69</c:v>
                </c:pt>
                <c:pt idx="26197">
                  <c:v>69</c:v>
                </c:pt>
                <c:pt idx="26198">
                  <c:v>69</c:v>
                </c:pt>
                <c:pt idx="26199">
                  <c:v>69</c:v>
                </c:pt>
                <c:pt idx="26200">
                  <c:v>69</c:v>
                </c:pt>
                <c:pt idx="26201">
                  <c:v>69</c:v>
                </c:pt>
                <c:pt idx="26202">
                  <c:v>69</c:v>
                </c:pt>
                <c:pt idx="26203">
                  <c:v>73</c:v>
                </c:pt>
                <c:pt idx="26204">
                  <c:v>73</c:v>
                </c:pt>
                <c:pt idx="26205">
                  <c:v>73</c:v>
                </c:pt>
                <c:pt idx="26206">
                  <c:v>73</c:v>
                </c:pt>
                <c:pt idx="26207">
                  <c:v>73</c:v>
                </c:pt>
                <c:pt idx="26208">
                  <c:v>73</c:v>
                </c:pt>
                <c:pt idx="26209">
                  <c:v>73</c:v>
                </c:pt>
                <c:pt idx="26210">
                  <c:v>73</c:v>
                </c:pt>
                <c:pt idx="26211">
                  <c:v>73</c:v>
                </c:pt>
                <c:pt idx="26212">
                  <c:v>73</c:v>
                </c:pt>
                <c:pt idx="26213">
                  <c:v>78</c:v>
                </c:pt>
                <c:pt idx="26214">
                  <c:v>78</c:v>
                </c:pt>
                <c:pt idx="26215">
                  <c:v>78</c:v>
                </c:pt>
                <c:pt idx="26216">
                  <c:v>78</c:v>
                </c:pt>
                <c:pt idx="26217">
                  <c:v>78</c:v>
                </c:pt>
                <c:pt idx="26218">
                  <c:v>78</c:v>
                </c:pt>
                <c:pt idx="26219">
                  <c:v>78</c:v>
                </c:pt>
                <c:pt idx="26220">
                  <c:v>78</c:v>
                </c:pt>
                <c:pt idx="26221">
                  <c:v>78</c:v>
                </c:pt>
                <c:pt idx="26222">
                  <c:v>78</c:v>
                </c:pt>
                <c:pt idx="26223">
                  <c:v>82</c:v>
                </c:pt>
                <c:pt idx="26224">
                  <c:v>82</c:v>
                </c:pt>
                <c:pt idx="26225">
                  <c:v>82</c:v>
                </c:pt>
                <c:pt idx="26226">
                  <c:v>82</c:v>
                </c:pt>
                <c:pt idx="26227">
                  <c:v>82</c:v>
                </c:pt>
                <c:pt idx="26228">
                  <c:v>82</c:v>
                </c:pt>
                <c:pt idx="26229">
                  <c:v>82</c:v>
                </c:pt>
                <c:pt idx="26230">
                  <c:v>82</c:v>
                </c:pt>
                <c:pt idx="26231">
                  <c:v>82</c:v>
                </c:pt>
                <c:pt idx="26232">
                  <c:v>82</c:v>
                </c:pt>
                <c:pt idx="26233">
                  <c:v>83</c:v>
                </c:pt>
                <c:pt idx="26234">
                  <c:v>83</c:v>
                </c:pt>
                <c:pt idx="26235">
                  <c:v>83</c:v>
                </c:pt>
                <c:pt idx="26236">
                  <c:v>83</c:v>
                </c:pt>
                <c:pt idx="26237">
                  <c:v>83</c:v>
                </c:pt>
                <c:pt idx="26238">
                  <c:v>83</c:v>
                </c:pt>
                <c:pt idx="26239">
                  <c:v>83</c:v>
                </c:pt>
                <c:pt idx="26240">
                  <c:v>83</c:v>
                </c:pt>
                <c:pt idx="26241">
                  <c:v>83</c:v>
                </c:pt>
                <c:pt idx="26242">
                  <c:v>83</c:v>
                </c:pt>
                <c:pt idx="26243">
                  <c:v>82</c:v>
                </c:pt>
                <c:pt idx="26244">
                  <c:v>82</c:v>
                </c:pt>
                <c:pt idx="26245">
                  <c:v>82</c:v>
                </c:pt>
                <c:pt idx="26246">
                  <c:v>82</c:v>
                </c:pt>
                <c:pt idx="26247">
                  <c:v>82</c:v>
                </c:pt>
                <c:pt idx="26248">
                  <c:v>82</c:v>
                </c:pt>
                <c:pt idx="26249">
                  <c:v>82</c:v>
                </c:pt>
                <c:pt idx="26250">
                  <c:v>82</c:v>
                </c:pt>
                <c:pt idx="26251">
                  <c:v>82</c:v>
                </c:pt>
                <c:pt idx="26252">
                  <c:v>82</c:v>
                </c:pt>
                <c:pt idx="26253">
                  <c:v>82</c:v>
                </c:pt>
                <c:pt idx="26254">
                  <c:v>82</c:v>
                </c:pt>
                <c:pt idx="26255">
                  <c:v>82</c:v>
                </c:pt>
                <c:pt idx="26256">
                  <c:v>82</c:v>
                </c:pt>
                <c:pt idx="26257">
                  <c:v>82</c:v>
                </c:pt>
                <c:pt idx="26258">
                  <c:v>82</c:v>
                </c:pt>
                <c:pt idx="26259">
                  <c:v>82</c:v>
                </c:pt>
                <c:pt idx="26260">
                  <c:v>82</c:v>
                </c:pt>
                <c:pt idx="26261">
                  <c:v>82</c:v>
                </c:pt>
                <c:pt idx="26262">
                  <c:v>82</c:v>
                </c:pt>
                <c:pt idx="26263">
                  <c:v>84</c:v>
                </c:pt>
                <c:pt idx="26264">
                  <c:v>84</c:v>
                </c:pt>
                <c:pt idx="26265">
                  <c:v>84</c:v>
                </c:pt>
                <c:pt idx="26266">
                  <c:v>84</c:v>
                </c:pt>
                <c:pt idx="26267">
                  <c:v>84</c:v>
                </c:pt>
                <c:pt idx="26268">
                  <c:v>84</c:v>
                </c:pt>
                <c:pt idx="26269">
                  <c:v>84</c:v>
                </c:pt>
                <c:pt idx="26270">
                  <c:v>84</c:v>
                </c:pt>
                <c:pt idx="26271">
                  <c:v>84</c:v>
                </c:pt>
                <c:pt idx="26272">
                  <c:v>84</c:v>
                </c:pt>
                <c:pt idx="26273">
                  <c:v>83</c:v>
                </c:pt>
                <c:pt idx="26274">
                  <c:v>83</c:v>
                </c:pt>
                <c:pt idx="26275">
                  <c:v>83</c:v>
                </c:pt>
                <c:pt idx="26276">
                  <c:v>83</c:v>
                </c:pt>
                <c:pt idx="26277">
                  <c:v>83</c:v>
                </c:pt>
                <c:pt idx="26278">
                  <c:v>83</c:v>
                </c:pt>
                <c:pt idx="26279">
                  <c:v>83</c:v>
                </c:pt>
                <c:pt idx="26280">
                  <c:v>83</c:v>
                </c:pt>
                <c:pt idx="26281">
                  <c:v>83</c:v>
                </c:pt>
                <c:pt idx="26282">
                  <c:v>83</c:v>
                </c:pt>
                <c:pt idx="26283">
                  <c:v>82</c:v>
                </c:pt>
                <c:pt idx="26284">
                  <c:v>82</c:v>
                </c:pt>
                <c:pt idx="26285">
                  <c:v>82</c:v>
                </c:pt>
                <c:pt idx="26286">
                  <c:v>82</c:v>
                </c:pt>
                <c:pt idx="26287">
                  <c:v>82</c:v>
                </c:pt>
                <c:pt idx="26288">
                  <c:v>82</c:v>
                </c:pt>
                <c:pt idx="26289">
                  <c:v>82</c:v>
                </c:pt>
                <c:pt idx="26290">
                  <c:v>82</c:v>
                </c:pt>
                <c:pt idx="26291">
                  <c:v>82</c:v>
                </c:pt>
                <c:pt idx="26292">
                  <c:v>82</c:v>
                </c:pt>
                <c:pt idx="26293">
                  <c:v>82</c:v>
                </c:pt>
                <c:pt idx="26294">
                  <c:v>82</c:v>
                </c:pt>
                <c:pt idx="26295">
                  <c:v>82</c:v>
                </c:pt>
                <c:pt idx="26296">
                  <c:v>82</c:v>
                </c:pt>
                <c:pt idx="26297">
                  <c:v>82</c:v>
                </c:pt>
                <c:pt idx="26298">
                  <c:v>82</c:v>
                </c:pt>
                <c:pt idx="26299">
                  <c:v>82</c:v>
                </c:pt>
                <c:pt idx="26300">
                  <c:v>82</c:v>
                </c:pt>
                <c:pt idx="26301">
                  <c:v>82</c:v>
                </c:pt>
                <c:pt idx="26302">
                  <c:v>82</c:v>
                </c:pt>
                <c:pt idx="26303">
                  <c:v>81</c:v>
                </c:pt>
                <c:pt idx="26304">
                  <c:v>81</c:v>
                </c:pt>
                <c:pt idx="26305">
                  <c:v>81</c:v>
                </c:pt>
                <c:pt idx="26306">
                  <c:v>81</c:v>
                </c:pt>
                <c:pt idx="26307">
                  <c:v>81</c:v>
                </c:pt>
                <c:pt idx="26308">
                  <c:v>81</c:v>
                </c:pt>
                <c:pt idx="26309">
                  <c:v>81</c:v>
                </c:pt>
                <c:pt idx="26310">
                  <c:v>81</c:v>
                </c:pt>
                <c:pt idx="26311">
                  <c:v>81</c:v>
                </c:pt>
                <c:pt idx="26312">
                  <c:v>81</c:v>
                </c:pt>
                <c:pt idx="26313">
                  <c:v>81</c:v>
                </c:pt>
                <c:pt idx="26314">
                  <c:v>81</c:v>
                </c:pt>
                <c:pt idx="26315">
                  <c:v>81</c:v>
                </c:pt>
                <c:pt idx="26316">
                  <c:v>81</c:v>
                </c:pt>
                <c:pt idx="26317">
                  <c:v>81</c:v>
                </c:pt>
                <c:pt idx="26318">
                  <c:v>81</c:v>
                </c:pt>
                <c:pt idx="26319">
                  <c:v>81</c:v>
                </c:pt>
                <c:pt idx="26320">
                  <c:v>81</c:v>
                </c:pt>
                <c:pt idx="26321">
                  <c:v>81</c:v>
                </c:pt>
                <c:pt idx="26322">
                  <c:v>81</c:v>
                </c:pt>
                <c:pt idx="26323">
                  <c:v>80</c:v>
                </c:pt>
                <c:pt idx="26324">
                  <c:v>80</c:v>
                </c:pt>
                <c:pt idx="26325">
                  <c:v>80</c:v>
                </c:pt>
                <c:pt idx="26326">
                  <c:v>80</c:v>
                </c:pt>
                <c:pt idx="26327">
                  <c:v>80</c:v>
                </c:pt>
                <c:pt idx="26328">
                  <c:v>80</c:v>
                </c:pt>
                <c:pt idx="26329">
                  <c:v>80</c:v>
                </c:pt>
                <c:pt idx="26330">
                  <c:v>80</c:v>
                </c:pt>
                <c:pt idx="26331">
                  <c:v>80</c:v>
                </c:pt>
                <c:pt idx="26332">
                  <c:v>80</c:v>
                </c:pt>
                <c:pt idx="26333">
                  <c:v>80</c:v>
                </c:pt>
                <c:pt idx="26334">
                  <c:v>80</c:v>
                </c:pt>
                <c:pt idx="26335">
                  <c:v>80</c:v>
                </c:pt>
                <c:pt idx="26336">
                  <c:v>80</c:v>
                </c:pt>
                <c:pt idx="26337">
                  <c:v>80</c:v>
                </c:pt>
                <c:pt idx="26338">
                  <c:v>80</c:v>
                </c:pt>
                <c:pt idx="26339">
                  <c:v>80</c:v>
                </c:pt>
                <c:pt idx="26340">
                  <c:v>80</c:v>
                </c:pt>
                <c:pt idx="26341">
                  <c:v>80</c:v>
                </c:pt>
                <c:pt idx="26342">
                  <c:v>80</c:v>
                </c:pt>
                <c:pt idx="26343">
                  <c:v>80</c:v>
                </c:pt>
                <c:pt idx="26344">
                  <c:v>80</c:v>
                </c:pt>
                <c:pt idx="26345">
                  <c:v>80</c:v>
                </c:pt>
                <c:pt idx="26346">
                  <c:v>80</c:v>
                </c:pt>
                <c:pt idx="26347">
                  <c:v>80</c:v>
                </c:pt>
                <c:pt idx="26348">
                  <c:v>80</c:v>
                </c:pt>
                <c:pt idx="26349">
                  <c:v>80</c:v>
                </c:pt>
                <c:pt idx="26350">
                  <c:v>80</c:v>
                </c:pt>
                <c:pt idx="26351">
                  <c:v>80</c:v>
                </c:pt>
                <c:pt idx="26352">
                  <c:v>80</c:v>
                </c:pt>
                <c:pt idx="26353">
                  <c:v>80</c:v>
                </c:pt>
                <c:pt idx="26354">
                  <c:v>80</c:v>
                </c:pt>
                <c:pt idx="26355">
                  <c:v>80</c:v>
                </c:pt>
                <c:pt idx="26356">
                  <c:v>80</c:v>
                </c:pt>
                <c:pt idx="26357">
                  <c:v>80</c:v>
                </c:pt>
                <c:pt idx="26358">
                  <c:v>80</c:v>
                </c:pt>
                <c:pt idx="26359">
                  <c:v>80</c:v>
                </c:pt>
                <c:pt idx="26360">
                  <c:v>80</c:v>
                </c:pt>
                <c:pt idx="26361">
                  <c:v>80</c:v>
                </c:pt>
                <c:pt idx="26362">
                  <c:v>80</c:v>
                </c:pt>
                <c:pt idx="26363">
                  <c:v>80</c:v>
                </c:pt>
                <c:pt idx="26364">
                  <c:v>80</c:v>
                </c:pt>
                <c:pt idx="26365">
                  <c:v>80</c:v>
                </c:pt>
                <c:pt idx="26366">
                  <c:v>80</c:v>
                </c:pt>
                <c:pt idx="26367">
                  <c:v>80</c:v>
                </c:pt>
                <c:pt idx="26368">
                  <c:v>80</c:v>
                </c:pt>
                <c:pt idx="26369">
                  <c:v>80</c:v>
                </c:pt>
                <c:pt idx="26370">
                  <c:v>80</c:v>
                </c:pt>
                <c:pt idx="26371">
                  <c:v>80</c:v>
                </c:pt>
                <c:pt idx="26372">
                  <c:v>80</c:v>
                </c:pt>
                <c:pt idx="26373">
                  <c:v>80</c:v>
                </c:pt>
                <c:pt idx="26374">
                  <c:v>80</c:v>
                </c:pt>
                <c:pt idx="26375">
                  <c:v>80</c:v>
                </c:pt>
                <c:pt idx="26376">
                  <c:v>80</c:v>
                </c:pt>
                <c:pt idx="26377">
                  <c:v>80</c:v>
                </c:pt>
                <c:pt idx="26378">
                  <c:v>80</c:v>
                </c:pt>
                <c:pt idx="26379">
                  <c:v>80</c:v>
                </c:pt>
                <c:pt idx="26380">
                  <c:v>80</c:v>
                </c:pt>
                <c:pt idx="26381">
                  <c:v>80</c:v>
                </c:pt>
                <c:pt idx="26382">
                  <c:v>80</c:v>
                </c:pt>
                <c:pt idx="26383">
                  <c:v>78</c:v>
                </c:pt>
                <c:pt idx="26384">
                  <c:v>78</c:v>
                </c:pt>
                <c:pt idx="26385">
                  <c:v>78</c:v>
                </c:pt>
                <c:pt idx="26386">
                  <c:v>78</c:v>
                </c:pt>
                <c:pt idx="26387">
                  <c:v>78</c:v>
                </c:pt>
                <c:pt idx="26388">
                  <c:v>78</c:v>
                </c:pt>
                <c:pt idx="26389">
                  <c:v>78</c:v>
                </c:pt>
                <c:pt idx="26390">
                  <c:v>78</c:v>
                </c:pt>
                <c:pt idx="26391">
                  <c:v>78</c:v>
                </c:pt>
                <c:pt idx="26392">
                  <c:v>78</c:v>
                </c:pt>
                <c:pt idx="26393">
                  <c:v>76</c:v>
                </c:pt>
                <c:pt idx="26394">
                  <c:v>76</c:v>
                </c:pt>
                <c:pt idx="26395">
                  <c:v>76</c:v>
                </c:pt>
                <c:pt idx="26396">
                  <c:v>76</c:v>
                </c:pt>
                <c:pt idx="26397">
                  <c:v>76</c:v>
                </c:pt>
                <c:pt idx="26398">
                  <c:v>76</c:v>
                </c:pt>
                <c:pt idx="26399">
                  <c:v>76</c:v>
                </c:pt>
                <c:pt idx="26400">
                  <c:v>76</c:v>
                </c:pt>
                <c:pt idx="26401">
                  <c:v>76</c:v>
                </c:pt>
                <c:pt idx="26402">
                  <c:v>76</c:v>
                </c:pt>
                <c:pt idx="26403">
                  <c:v>73</c:v>
                </c:pt>
                <c:pt idx="26404">
                  <c:v>73</c:v>
                </c:pt>
                <c:pt idx="26405">
                  <c:v>73</c:v>
                </c:pt>
                <c:pt idx="26406">
                  <c:v>73</c:v>
                </c:pt>
                <c:pt idx="26407">
                  <c:v>73</c:v>
                </c:pt>
                <c:pt idx="26408">
                  <c:v>73</c:v>
                </c:pt>
                <c:pt idx="26409">
                  <c:v>73</c:v>
                </c:pt>
                <c:pt idx="26410">
                  <c:v>73</c:v>
                </c:pt>
                <c:pt idx="26411">
                  <c:v>73</c:v>
                </c:pt>
                <c:pt idx="26412">
                  <c:v>73</c:v>
                </c:pt>
                <c:pt idx="26413">
                  <c:v>71</c:v>
                </c:pt>
                <c:pt idx="26414">
                  <c:v>71</c:v>
                </c:pt>
                <c:pt idx="26415">
                  <c:v>71</c:v>
                </c:pt>
                <c:pt idx="26416">
                  <c:v>71</c:v>
                </c:pt>
                <c:pt idx="26417">
                  <c:v>71</c:v>
                </c:pt>
                <c:pt idx="26418">
                  <c:v>71</c:v>
                </c:pt>
                <c:pt idx="26419">
                  <c:v>71</c:v>
                </c:pt>
                <c:pt idx="26420">
                  <c:v>71</c:v>
                </c:pt>
                <c:pt idx="26421">
                  <c:v>71</c:v>
                </c:pt>
                <c:pt idx="26422">
                  <c:v>71</c:v>
                </c:pt>
                <c:pt idx="26423">
                  <c:v>66</c:v>
                </c:pt>
                <c:pt idx="26424">
                  <c:v>66</c:v>
                </c:pt>
                <c:pt idx="26425">
                  <c:v>66</c:v>
                </c:pt>
                <c:pt idx="26426">
                  <c:v>66</c:v>
                </c:pt>
                <c:pt idx="26427">
                  <c:v>66</c:v>
                </c:pt>
                <c:pt idx="26428">
                  <c:v>66</c:v>
                </c:pt>
                <c:pt idx="26429">
                  <c:v>66</c:v>
                </c:pt>
                <c:pt idx="26430">
                  <c:v>66</c:v>
                </c:pt>
                <c:pt idx="26431">
                  <c:v>66</c:v>
                </c:pt>
                <c:pt idx="26432">
                  <c:v>66</c:v>
                </c:pt>
                <c:pt idx="26433">
                  <c:v>61</c:v>
                </c:pt>
                <c:pt idx="26434">
                  <c:v>61</c:v>
                </c:pt>
                <c:pt idx="26435">
                  <c:v>61</c:v>
                </c:pt>
                <c:pt idx="26436">
                  <c:v>61</c:v>
                </c:pt>
                <c:pt idx="26437">
                  <c:v>61</c:v>
                </c:pt>
                <c:pt idx="26438">
                  <c:v>61</c:v>
                </c:pt>
                <c:pt idx="26439">
                  <c:v>61</c:v>
                </c:pt>
                <c:pt idx="26440">
                  <c:v>61</c:v>
                </c:pt>
                <c:pt idx="26441">
                  <c:v>61</c:v>
                </c:pt>
                <c:pt idx="26442">
                  <c:v>61</c:v>
                </c:pt>
                <c:pt idx="26443">
                  <c:v>56</c:v>
                </c:pt>
                <c:pt idx="26444">
                  <c:v>56</c:v>
                </c:pt>
                <c:pt idx="26445">
                  <c:v>56</c:v>
                </c:pt>
                <c:pt idx="26446">
                  <c:v>56</c:v>
                </c:pt>
                <c:pt idx="26447">
                  <c:v>56</c:v>
                </c:pt>
                <c:pt idx="26448">
                  <c:v>56</c:v>
                </c:pt>
                <c:pt idx="26449">
                  <c:v>56</c:v>
                </c:pt>
                <c:pt idx="26450">
                  <c:v>56</c:v>
                </c:pt>
                <c:pt idx="26451">
                  <c:v>56</c:v>
                </c:pt>
                <c:pt idx="26452">
                  <c:v>56</c:v>
                </c:pt>
                <c:pt idx="26453">
                  <c:v>53</c:v>
                </c:pt>
                <c:pt idx="26454">
                  <c:v>53</c:v>
                </c:pt>
                <c:pt idx="26455">
                  <c:v>53</c:v>
                </c:pt>
                <c:pt idx="26456">
                  <c:v>53</c:v>
                </c:pt>
                <c:pt idx="26457">
                  <c:v>53</c:v>
                </c:pt>
                <c:pt idx="26458">
                  <c:v>53</c:v>
                </c:pt>
                <c:pt idx="26459">
                  <c:v>53</c:v>
                </c:pt>
                <c:pt idx="26460">
                  <c:v>53</c:v>
                </c:pt>
                <c:pt idx="26461">
                  <c:v>53</c:v>
                </c:pt>
                <c:pt idx="26462">
                  <c:v>53</c:v>
                </c:pt>
                <c:pt idx="26463">
                  <c:v>50</c:v>
                </c:pt>
                <c:pt idx="26464">
                  <c:v>50</c:v>
                </c:pt>
                <c:pt idx="26465">
                  <c:v>50</c:v>
                </c:pt>
                <c:pt idx="26466">
                  <c:v>50</c:v>
                </c:pt>
                <c:pt idx="26467">
                  <c:v>50</c:v>
                </c:pt>
                <c:pt idx="26468">
                  <c:v>50</c:v>
                </c:pt>
                <c:pt idx="26469">
                  <c:v>50</c:v>
                </c:pt>
                <c:pt idx="26470">
                  <c:v>50</c:v>
                </c:pt>
                <c:pt idx="26471">
                  <c:v>50</c:v>
                </c:pt>
                <c:pt idx="26472">
                  <c:v>50</c:v>
                </c:pt>
                <c:pt idx="26473">
                  <c:v>44</c:v>
                </c:pt>
                <c:pt idx="26474">
                  <c:v>44</c:v>
                </c:pt>
                <c:pt idx="26475">
                  <c:v>44</c:v>
                </c:pt>
                <c:pt idx="26476">
                  <c:v>44</c:v>
                </c:pt>
                <c:pt idx="26477">
                  <c:v>44</c:v>
                </c:pt>
                <c:pt idx="26478">
                  <c:v>44</c:v>
                </c:pt>
                <c:pt idx="26479">
                  <c:v>44</c:v>
                </c:pt>
                <c:pt idx="26480">
                  <c:v>44</c:v>
                </c:pt>
                <c:pt idx="26481">
                  <c:v>44</c:v>
                </c:pt>
                <c:pt idx="26482">
                  <c:v>44</c:v>
                </c:pt>
                <c:pt idx="26483">
                  <c:v>42</c:v>
                </c:pt>
                <c:pt idx="26484">
                  <c:v>42</c:v>
                </c:pt>
                <c:pt idx="26485">
                  <c:v>42</c:v>
                </c:pt>
                <c:pt idx="26486">
                  <c:v>42</c:v>
                </c:pt>
                <c:pt idx="26487">
                  <c:v>42</c:v>
                </c:pt>
                <c:pt idx="26488">
                  <c:v>42</c:v>
                </c:pt>
                <c:pt idx="26489">
                  <c:v>42</c:v>
                </c:pt>
                <c:pt idx="26490">
                  <c:v>42</c:v>
                </c:pt>
                <c:pt idx="26491">
                  <c:v>42</c:v>
                </c:pt>
                <c:pt idx="26492">
                  <c:v>42</c:v>
                </c:pt>
                <c:pt idx="26493">
                  <c:v>41</c:v>
                </c:pt>
                <c:pt idx="26494">
                  <c:v>41</c:v>
                </c:pt>
                <c:pt idx="26495">
                  <c:v>41</c:v>
                </c:pt>
                <c:pt idx="26496">
                  <c:v>41</c:v>
                </c:pt>
                <c:pt idx="26497">
                  <c:v>41</c:v>
                </c:pt>
                <c:pt idx="26498">
                  <c:v>41</c:v>
                </c:pt>
                <c:pt idx="26499">
                  <c:v>41</c:v>
                </c:pt>
                <c:pt idx="26500">
                  <c:v>41</c:v>
                </c:pt>
                <c:pt idx="26501">
                  <c:v>41</c:v>
                </c:pt>
                <c:pt idx="26502">
                  <c:v>41</c:v>
                </c:pt>
                <c:pt idx="26503">
                  <c:v>41</c:v>
                </c:pt>
                <c:pt idx="26504">
                  <c:v>41</c:v>
                </c:pt>
                <c:pt idx="26505">
                  <c:v>41</c:v>
                </c:pt>
                <c:pt idx="26506">
                  <c:v>41</c:v>
                </c:pt>
                <c:pt idx="26507">
                  <c:v>41</c:v>
                </c:pt>
                <c:pt idx="26508">
                  <c:v>41</c:v>
                </c:pt>
                <c:pt idx="26509">
                  <c:v>41</c:v>
                </c:pt>
                <c:pt idx="26510">
                  <c:v>41</c:v>
                </c:pt>
                <c:pt idx="26511">
                  <c:v>41</c:v>
                </c:pt>
                <c:pt idx="26512">
                  <c:v>41</c:v>
                </c:pt>
                <c:pt idx="26513">
                  <c:v>40</c:v>
                </c:pt>
                <c:pt idx="26514">
                  <c:v>40</c:v>
                </c:pt>
                <c:pt idx="26515">
                  <c:v>40</c:v>
                </c:pt>
                <c:pt idx="26516">
                  <c:v>40</c:v>
                </c:pt>
                <c:pt idx="26517">
                  <c:v>40</c:v>
                </c:pt>
                <c:pt idx="26518">
                  <c:v>40</c:v>
                </c:pt>
                <c:pt idx="26519">
                  <c:v>40</c:v>
                </c:pt>
                <c:pt idx="26520">
                  <c:v>40</c:v>
                </c:pt>
                <c:pt idx="26521">
                  <c:v>40</c:v>
                </c:pt>
                <c:pt idx="26522">
                  <c:v>40</c:v>
                </c:pt>
                <c:pt idx="26523">
                  <c:v>39</c:v>
                </c:pt>
                <c:pt idx="26524">
                  <c:v>39</c:v>
                </c:pt>
                <c:pt idx="26525">
                  <c:v>39</c:v>
                </c:pt>
                <c:pt idx="26526">
                  <c:v>39</c:v>
                </c:pt>
                <c:pt idx="26527">
                  <c:v>39</c:v>
                </c:pt>
                <c:pt idx="26528">
                  <c:v>39</c:v>
                </c:pt>
                <c:pt idx="26529">
                  <c:v>39</c:v>
                </c:pt>
                <c:pt idx="26530">
                  <c:v>39</c:v>
                </c:pt>
                <c:pt idx="26531">
                  <c:v>39</c:v>
                </c:pt>
                <c:pt idx="26532">
                  <c:v>39</c:v>
                </c:pt>
                <c:pt idx="26533">
                  <c:v>38</c:v>
                </c:pt>
                <c:pt idx="26534">
                  <c:v>38</c:v>
                </c:pt>
                <c:pt idx="26535">
                  <c:v>38</c:v>
                </c:pt>
                <c:pt idx="26536">
                  <c:v>38</c:v>
                </c:pt>
                <c:pt idx="26537">
                  <c:v>38</c:v>
                </c:pt>
                <c:pt idx="26538">
                  <c:v>38</c:v>
                </c:pt>
                <c:pt idx="26539">
                  <c:v>38</c:v>
                </c:pt>
                <c:pt idx="26540">
                  <c:v>38</c:v>
                </c:pt>
                <c:pt idx="26541">
                  <c:v>38</c:v>
                </c:pt>
                <c:pt idx="26542">
                  <c:v>38</c:v>
                </c:pt>
                <c:pt idx="26543">
                  <c:v>39</c:v>
                </c:pt>
                <c:pt idx="26544">
                  <c:v>39</c:v>
                </c:pt>
                <c:pt idx="26545">
                  <c:v>39</c:v>
                </c:pt>
                <c:pt idx="26546">
                  <c:v>39</c:v>
                </c:pt>
                <c:pt idx="26547">
                  <c:v>39</c:v>
                </c:pt>
                <c:pt idx="26548">
                  <c:v>39</c:v>
                </c:pt>
                <c:pt idx="26549">
                  <c:v>39</c:v>
                </c:pt>
                <c:pt idx="26550">
                  <c:v>39</c:v>
                </c:pt>
                <c:pt idx="26551">
                  <c:v>39</c:v>
                </c:pt>
                <c:pt idx="26552">
                  <c:v>39</c:v>
                </c:pt>
                <c:pt idx="26553">
                  <c:v>39</c:v>
                </c:pt>
                <c:pt idx="26554">
                  <c:v>39</c:v>
                </c:pt>
                <c:pt idx="26555">
                  <c:v>39</c:v>
                </c:pt>
                <c:pt idx="26556">
                  <c:v>39</c:v>
                </c:pt>
                <c:pt idx="26557">
                  <c:v>39</c:v>
                </c:pt>
                <c:pt idx="26558">
                  <c:v>39</c:v>
                </c:pt>
                <c:pt idx="26559">
                  <c:v>39</c:v>
                </c:pt>
                <c:pt idx="26560">
                  <c:v>39</c:v>
                </c:pt>
                <c:pt idx="26561">
                  <c:v>39</c:v>
                </c:pt>
                <c:pt idx="26562">
                  <c:v>39</c:v>
                </c:pt>
                <c:pt idx="26563">
                  <c:v>38</c:v>
                </c:pt>
                <c:pt idx="26564">
                  <c:v>38</c:v>
                </c:pt>
                <c:pt idx="26565">
                  <c:v>38</c:v>
                </c:pt>
                <c:pt idx="26566">
                  <c:v>38</c:v>
                </c:pt>
                <c:pt idx="26567">
                  <c:v>38</c:v>
                </c:pt>
                <c:pt idx="26568">
                  <c:v>38</c:v>
                </c:pt>
                <c:pt idx="26569">
                  <c:v>38</c:v>
                </c:pt>
                <c:pt idx="26570">
                  <c:v>38</c:v>
                </c:pt>
                <c:pt idx="26571">
                  <c:v>38</c:v>
                </c:pt>
                <c:pt idx="26572">
                  <c:v>38</c:v>
                </c:pt>
                <c:pt idx="26573">
                  <c:v>38</c:v>
                </c:pt>
                <c:pt idx="26574">
                  <c:v>38</c:v>
                </c:pt>
                <c:pt idx="26575">
                  <c:v>38</c:v>
                </c:pt>
                <c:pt idx="26576">
                  <c:v>38</c:v>
                </c:pt>
                <c:pt idx="26577">
                  <c:v>38</c:v>
                </c:pt>
                <c:pt idx="26578">
                  <c:v>38</c:v>
                </c:pt>
                <c:pt idx="26579">
                  <c:v>38</c:v>
                </c:pt>
                <c:pt idx="26580">
                  <c:v>38</c:v>
                </c:pt>
                <c:pt idx="26581">
                  <c:v>38</c:v>
                </c:pt>
                <c:pt idx="26582">
                  <c:v>38</c:v>
                </c:pt>
                <c:pt idx="26583">
                  <c:v>38</c:v>
                </c:pt>
                <c:pt idx="26584">
                  <c:v>38</c:v>
                </c:pt>
                <c:pt idx="26585">
                  <c:v>38</c:v>
                </c:pt>
                <c:pt idx="26586">
                  <c:v>38</c:v>
                </c:pt>
                <c:pt idx="26587">
                  <c:v>38</c:v>
                </c:pt>
                <c:pt idx="26588">
                  <c:v>38</c:v>
                </c:pt>
                <c:pt idx="26589">
                  <c:v>38</c:v>
                </c:pt>
                <c:pt idx="26590">
                  <c:v>38</c:v>
                </c:pt>
                <c:pt idx="26591">
                  <c:v>38</c:v>
                </c:pt>
                <c:pt idx="26592">
                  <c:v>38</c:v>
                </c:pt>
                <c:pt idx="26593">
                  <c:v>37</c:v>
                </c:pt>
                <c:pt idx="26594">
                  <c:v>37</c:v>
                </c:pt>
                <c:pt idx="26595">
                  <c:v>37</c:v>
                </c:pt>
                <c:pt idx="26596">
                  <c:v>37</c:v>
                </c:pt>
                <c:pt idx="26597">
                  <c:v>37</c:v>
                </c:pt>
                <c:pt idx="26598">
                  <c:v>37</c:v>
                </c:pt>
                <c:pt idx="26599">
                  <c:v>37</c:v>
                </c:pt>
                <c:pt idx="26600">
                  <c:v>37</c:v>
                </c:pt>
                <c:pt idx="26601">
                  <c:v>37</c:v>
                </c:pt>
                <c:pt idx="26602">
                  <c:v>37</c:v>
                </c:pt>
                <c:pt idx="26603">
                  <c:v>37</c:v>
                </c:pt>
                <c:pt idx="26604">
                  <c:v>37</c:v>
                </c:pt>
                <c:pt idx="26605">
                  <c:v>37</c:v>
                </c:pt>
                <c:pt idx="26606">
                  <c:v>37</c:v>
                </c:pt>
                <c:pt idx="26607">
                  <c:v>37</c:v>
                </c:pt>
                <c:pt idx="26608">
                  <c:v>37</c:v>
                </c:pt>
                <c:pt idx="26609">
                  <c:v>37</c:v>
                </c:pt>
                <c:pt idx="26610">
                  <c:v>37</c:v>
                </c:pt>
                <c:pt idx="26611">
                  <c:v>37</c:v>
                </c:pt>
                <c:pt idx="26612">
                  <c:v>37</c:v>
                </c:pt>
                <c:pt idx="26613">
                  <c:v>37</c:v>
                </c:pt>
                <c:pt idx="26614">
                  <c:v>37</c:v>
                </c:pt>
                <c:pt idx="26615">
                  <c:v>37</c:v>
                </c:pt>
                <c:pt idx="26616">
                  <c:v>37</c:v>
                </c:pt>
                <c:pt idx="26617">
                  <c:v>37</c:v>
                </c:pt>
                <c:pt idx="26618">
                  <c:v>37</c:v>
                </c:pt>
                <c:pt idx="26619">
                  <c:v>37</c:v>
                </c:pt>
                <c:pt idx="26620">
                  <c:v>37</c:v>
                </c:pt>
                <c:pt idx="26621">
                  <c:v>37</c:v>
                </c:pt>
                <c:pt idx="26622">
                  <c:v>37</c:v>
                </c:pt>
                <c:pt idx="26623">
                  <c:v>37</c:v>
                </c:pt>
                <c:pt idx="26624">
                  <c:v>37</c:v>
                </c:pt>
                <c:pt idx="26625">
                  <c:v>37</c:v>
                </c:pt>
                <c:pt idx="26626">
                  <c:v>37</c:v>
                </c:pt>
                <c:pt idx="26627">
                  <c:v>37</c:v>
                </c:pt>
                <c:pt idx="26628">
                  <c:v>37</c:v>
                </c:pt>
                <c:pt idx="26629">
                  <c:v>37</c:v>
                </c:pt>
                <c:pt idx="26630">
                  <c:v>37</c:v>
                </c:pt>
                <c:pt idx="26631">
                  <c:v>37</c:v>
                </c:pt>
                <c:pt idx="26632">
                  <c:v>37</c:v>
                </c:pt>
                <c:pt idx="26633">
                  <c:v>36</c:v>
                </c:pt>
                <c:pt idx="26634">
                  <c:v>36</c:v>
                </c:pt>
                <c:pt idx="26635">
                  <c:v>36</c:v>
                </c:pt>
                <c:pt idx="26636">
                  <c:v>36</c:v>
                </c:pt>
                <c:pt idx="26637">
                  <c:v>36</c:v>
                </c:pt>
                <c:pt idx="26638">
                  <c:v>36</c:v>
                </c:pt>
                <c:pt idx="26639">
                  <c:v>36</c:v>
                </c:pt>
                <c:pt idx="26640">
                  <c:v>36</c:v>
                </c:pt>
                <c:pt idx="26641">
                  <c:v>36</c:v>
                </c:pt>
                <c:pt idx="26642">
                  <c:v>36</c:v>
                </c:pt>
                <c:pt idx="26643">
                  <c:v>35</c:v>
                </c:pt>
                <c:pt idx="26644">
                  <c:v>35</c:v>
                </c:pt>
                <c:pt idx="26645">
                  <c:v>35</c:v>
                </c:pt>
                <c:pt idx="26646">
                  <c:v>35</c:v>
                </c:pt>
                <c:pt idx="26647">
                  <c:v>35</c:v>
                </c:pt>
                <c:pt idx="26648">
                  <c:v>35</c:v>
                </c:pt>
                <c:pt idx="26649">
                  <c:v>35</c:v>
                </c:pt>
                <c:pt idx="26650">
                  <c:v>35</c:v>
                </c:pt>
                <c:pt idx="26651">
                  <c:v>35</c:v>
                </c:pt>
                <c:pt idx="26652">
                  <c:v>35</c:v>
                </c:pt>
                <c:pt idx="26653">
                  <c:v>34</c:v>
                </c:pt>
                <c:pt idx="26654">
                  <c:v>34</c:v>
                </c:pt>
                <c:pt idx="26655">
                  <c:v>34</c:v>
                </c:pt>
                <c:pt idx="26656">
                  <c:v>34</c:v>
                </c:pt>
                <c:pt idx="26657">
                  <c:v>34</c:v>
                </c:pt>
                <c:pt idx="26658">
                  <c:v>34</c:v>
                </c:pt>
                <c:pt idx="26659">
                  <c:v>34</c:v>
                </c:pt>
                <c:pt idx="26660">
                  <c:v>34</c:v>
                </c:pt>
                <c:pt idx="26661">
                  <c:v>34</c:v>
                </c:pt>
                <c:pt idx="26662">
                  <c:v>34</c:v>
                </c:pt>
                <c:pt idx="26663">
                  <c:v>32</c:v>
                </c:pt>
                <c:pt idx="26664">
                  <c:v>32</c:v>
                </c:pt>
                <c:pt idx="26665">
                  <c:v>32</c:v>
                </c:pt>
                <c:pt idx="26666">
                  <c:v>32</c:v>
                </c:pt>
                <c:pt idx="26667">
                  <c:v>32</c:v>
                </c:pt>
                <c:pt idx="26668">
                  <c:v>32</c:v>
                </c:pt>
                <c:pt idx="26669">
                  <c:v>32</c:v>
                </c:pt>
                <c:pt idx="26670">
                  <c:v>32</c:v>
                </c:pt>
                <c:pt idx="26671">
                  <c:v>32</c:v>
                </c:pt>
                <c:pt idx="26672">
                  <c:v>32</c:v>
                </c:pt>
                <c:pt idx="26673">
                  <c:v>31</c:v>
                </c:pt>
                <c:pt idx="26674">
                  <c:v>31</c:v>
                </c:pt>
                <c:pt idx="26675">
                  <c:v>31</c:v>
                </c:pt>
                <c:pt idx="26676">
                  <c:v>31</c:v>
                </c:pt>
                <c:pt idx="26677">
                  <c:v>31</c:v>
                </c:pt>
                <c:pt idx="26678">
                  <c:v>31</c:v>
                </c:pt>
                <c:pt idx="26679">
                  <c:v>31</c:v>
                </c:pt>
                <c:pt idx="26680">
                  <c:v>31</c:v>
                </c:pt>
                <c:pt idx="26681">
                  <c:v>31</c:v>
                </c:pt>
                <c:pt idx="26682">
                  <c:v>31</c:v>
                </c:pt>
                <c:pt idx="26683">
                  <c:v>30</c:v>
                </c:pt>
                <c:pt idx="26684">
                  <c:v>30</c:v>
                </c:pt>
                <c:pt idx="26685">
                  <c:v>30</c:v>
                </c:pt>
                <c:pt idx="26686">
                  <c:v>30</c:v>
                </c:pt>
                <c:pt idx="26687">
                  <c:v>30</c:v>
                </c:pt>
                <c:pt idx="26688">
                  <c:v>30</c:v>
                </c:pt>
                <c:pt idx="26689">
                  <c:v>30</c:v>
                </c:pt>
                <c:pt idx="26690">
                  <c:v>30</c:v>
                </c:pt>
                <c:pt idx="26691">
                  <c:v>30</c:v>
                </c:pt>
                <c:pt idx="26692">
                  <c:v>30</c:v>
                </c:pt>
                <c:pt idx="26693">
                  <c:v>29</c:v>
                </c:pt>
                <c:pt idx="26694">
                  <c:v>29</c:v>
                </c:pt>
                <c:pt idx="26695">
                  <c:v>29</c:v>
                </c:pt>
                <c:pt idx="26696">
                  <c:v>29</c:v>
                </c:pt>
                <c:pt idx="26697">
                  <c:v>29</c:v>
                </c:pt>
                <c:pt idx="26698">
                  <c:v>29</c:v>
                </c:pt>
                <c:pt idx="26699">
                  <c:v>29</c:v>
                </c:pt>
                <c:pt idx="26700">
                  <c:v>29</c:v>
                </c:pt>
                <c:pt idx="26701">
                  <c:v>29</c:v>
                </c:pt>
                <c:pt idx="26702">
                  <c:v>29</c:v>
                </c:pt>
                <c:pt idx="26703">
                  <c:v>28</c:v>
                </c:pt>
                <c:pt idx="26704">
                  <c:v>28</c:v>
                </c:pt>
                <c:pt idx="26705">
                  <c:v>28</c:v>
                </c:pt>
                <c:pt idx="26706">
                  <c:v>28</c:v>
                </c:pt>
                <c:pt idx="26707">
                  <c:v>28</c:v>
                </c:pt>
                <c:pt idx="26708">
                  <c:v>28</c:v>
                </c:pt>
                <c:pt idx="26709">
                  <c:v>28</c:v>
                </c:pt>
                <c:pt idx="26710">
                  <c:v>28</c:v>
                </c:pt>
                <c:pt idx="26711">
                  <c:v>28</c:v>
                </c:pt>
                <c:pt idx="26712">
                  <c:v>28</c:v>
                </c:pt>
                <c:pt idx="26713">
                  <c:v>28</c:v>
                </c:pt>
                <c:pt idx="26714">
                  <c:v>28</c:v>
                </c:pt>
                <c:pt idx="26715">
                  <c:v>28</c:v>
                </c:pt>
                <c:pt idx="26716">
                  <c:v>28</c:v>
                </c:pt>
                <c:pt idx="26717">
                  <c:v>28</c:v>
                </c:pt>
                <c:pt idx="26718">
                  <c:v>28</c:v>
                </c:pt>
                <c:pt idx="26719">
                  <c:v>28</c:v>
                </c:pt>
                <c:pt idx="26720">
                  <c:v>28</c:v>
                </c:pt>
                <c:pt idx="26721">
                  <c:v>28</c:v>
                </c:pt>
                <c:pt idx="26722">
                  <c:v>28</c:v>
                </c:pt>
                <c:pt idx="26723">
                  <c:v>28</c:v>
                </c:pt>
                <c:pt idx="26724">
                  <c:v>28</c:v>
                </c:pt>
                <c:pt idx="26725">
                  <c:v>28</c:v>
                </c:pt>
                <c:pt idx="26726">
                  <c:v>28</c:v>
                </c:pt>
                <c:pt idx="26727">
                  <c:v>28</c:v>
                </c:pt>
                <c:pt idx="26728">
                  <c:v>28</c:v>
                </c:pt>
                <c:pt idx="26729">
                  <c:v>28</c:v>
                </c:pt>
                <c:pt idx="26730">
                  <c:v>28</c:v>
                </c:pt>
                <c:pt idx="26731">
                  <c:v>28</c:v>
                </c:pt>
                <c:pt idx="26732">
                  <c:v>28</c:v>
                </c:pt>
                <c:pt idx="26733">
                  <c:v>28</c:v>
                </c:pt>
                <c:pt idx="26734">
                  <c:v>28</c:v>
                </c:pt>
                <c:pt idx="26735">
                  <c:v>28</c:v>
                </c:pt>
                <c:pt idx="26736">
                  <c:v>28</c:v>
                </c:pt>
                <c:pt idx="26737">
                  <c:v>28</c:v>
                </c:pt>
                <c:pt idx="26738">
                  <c:v>28</c:v>
                </c:pt>
                <c:pt idx="26739">
                  <c:v>28</c:v>
                </c:pt>
                <c:pt idx="26740">
                  <c:v>28</c:v>
                </c:pt>
                <c:pt idx="26741">
                  <c:v>28</c:v>
                </c:pt>
                <c:pt idx="26742">
                  <c:v>28</c:v>
                </c:pt>
                <c:pt idx="26743">
                  <c:v>28</c:v>
                </c:pt>
                <c:pt idx="26744">
                  <c:v>28</c:v>
                </c:pt>
                <c:pt idx="26745">
                  <c:v>28</c:v>
                </c:pt>
                <c:pt idx="26746">
                  <c:v>28</c:v>
                </c:pt>
                <c:pt idx="26747">
                  <c:v>28</c:v>
                </c:pt>
                <c:pt idx="26748">
                  <c:v>28</c:v>
                </c:pt>
                <c:pt idx="26749">
                  <c:v>28</c:v>
                </c:pt>
                <c:pt idx="26750">
                  <c:v>28</c:v>
                </c:pt>
                <c:pt idx="26751">
                  <c:v>28</c:v>
                </c:pt>
                <c:pt idx="26752">
                  <c:v>28</c:v>
                </c:pt>
                <c:pt idx="26753">
                  <c:v>28</c:v>
                </c:pt>
                <c:pt idx="26754">
                  <c:v>28</c:v>
                </c:pt>
                <c:pt idx="26755">
                  <c:v>28</c:v>
                </c:pt>
                <c:pt idx="26756">
                  <c:v>28</c:v>
                </c:pt>
                <c:pt idx="26757">
                  <c:v>28</c:v>
                </c:pt>
                <c:pt idx="26758">
                  <c:v>28</c:v>
                </c:pt>
                <c:pt idx="26759">
                  <c:v>28</c:v>
                </c:pt>
                <c:pt idx="26760">
                  <c:v>28</c:v>
                </c:pt>
                <c:pt idx="26761">
                  <c:v>28</c:v>
                </c:pt>
                <c:pt idx="26762">
                  <c:v>28</c:v>
                </c:pt>
                <c:pt idx="26763">
                  <c:v>28</c:v>
                </c:pt>
                <c:pt idx="26764">
                  <c:v>28</c:v>
                </c:pt>
                <c:pt idx="26765">
                  <c:v>28</c:v>
                </c:pt>
                <c:pt idx="26766">
                  <c:v>28</c:v>
                </c:pt>
                <c:pt idx="26767">
                  <c:v>28</c:v>
                </c:pt>
                <c:pt idx="26768">
                  <c:v>28</c:v>
                </c:pt>
                <c:pt idx="26769">
                  <c:v>28</c:v>
                </c:pt>
                <c:pt idx="26770">
                  <c:v>28</c:v>
                </c:pt>
                <c:pt idx="26771">
                  <c:v>28</c:v>
                </c:pt>
                <c:pt idx="26772">
                  <c:v>28</c:v>
                </c:pt>
                <c:pt idx="26773">
                  <c:v>27</c:v>
                </c:pt>
                <c:pt idx="26774">
                  <c:v>27</c:v>
                </c:pt>
                <c:pt idx="26775">
                  <c:v>27</c:v>
                </c:pt>
                <c:pt idx="26776">
                  <c:v>27</c:v>
                </c:pt>
                <c:pt idx="26777">
                  <c:v>27</c:v>
                </c:pt>
                <c:pt idx="26778">
                  <c:v>27</c:v>
                </c:pt>
                <c:pt idx="26779">
                  <c:v>27</c:v>
                </c:pt>
                <c:pt idx="26780">
                  <c:v>27</c:v>
                </c:pt>
                <c:pt idx="26781">
                  <c:v>27</c:v>
                </c:pt>
                <c:pt idx="26782">
                  <c:v>27</c:v>
                </c:pt>
                <c:pt idx="26783">
                  <c:v>26</c:v>
                </c:pt>
                <c:pt idx="26784">
                  <c:v>26</c:v>
                </c:pt>
                <c:pt idx="26785">
                  <c:v>26</c:v>
                </c:pt>
                <c:pt idx="26786">
                  <c:v>26</c:v>
                </c:pt>
                <c:pt idx="26787">
                  <c:v>26</c:v>
                </c:pt>
                <c:pt idx="26788">
                  <c:v>26</c:v>
                </c:pt>
                <c:pt idx="26789">
                  <c:v>26</c:v>
                </c:pt>
                <c:pt idx="26790">
                  <c:v>26</c:v>
                </c:pt>
                <c:pt idx="26791">
                  <c:v>26</c:v>
                </c:pt>
                <c:pt idx="26792">
                  <c:v>26</c:v>
                </c:pt>
                <c:pt idx="26793">
                  <c:v>26</c:v>
                </c:pt>
                <c:pt idx="26794">
                  <c:v>26</c:v>
                </c:pt>
                <c:pt idx="26795">
                  <c:v>26</c:v>
                </c:pt>
                <c:pt idx="26796">
                  <c:v>26</c:v>
                </c:pt>
                <c:pt idx="26797">
                  <c:v>26</c:v>
                </c:pt>
                <c:pt idx="26798">
                  <c:v>26</c:v>
                </c:pt>
                <c:pt idx="26799">
                  <c:v>26</c:v>
                </c:pt>
                <c:pt idx="26800">
                  <c:v>26</c:v>
                </c:pt>
                <c:pt idx="26801">
                  <c:v>26</c:v>
                </c:pt>
                <c:pt idx="26802">
                  <c:v>26</c:v>
                </c:pt>
                <c:pt idx="26803">
                  <c:v>26</c:v>
                </c:pt>
                <c:pt idx="26804">
                  <c:v>26</c:v>
                </c:pt>
                <c:pt idx="26805">
                  <c:v>26</c:v>
                </c:pt>
                <c:pt idx="26806">
                  <c:v>26</c:v>
                </c:pt>
                <c:pt idx="26807">
                  <c:v>26</c:v>
                </c:pt>
                <c:pt idx="26808">
                  <c:v>26</c:v>
                </c:pt>
                <c:pt idx="26809">
                  <c:v>26</c:v>
                </c:pt>
                <c:pt idx="26810">
                  <c:v>26</c:v>
                </c:pt>
                <c:pt idx="26811">
                  <c:v>26</c:v>
                </c:pt>
                <c:pt idx="26812">
                  <c:v>26</c:v>
                </c:pt>
                <c:pt idx="26813">
                  <c:v>26</c:v>
                </c:pt>
                <c:pt idx="26814">
                  <c:v>26</c:v>
                </c:pt>
                <c:pt idx="26815">
                  <c:v>26</c:v>
                </c:pt>
                <c:pt idx="26816">
                  <c:v>26</c:v>
                </c:pt>
                <c:pt idx="26817">
                  <c:v>26</c:v>
                </c:pt>
                <c:pt idx="26818">
                  <c:v>26</c:v>
                </c:pt>
                <c:pt idx="26819">
                  <c:v>26</c:v>
                </c:pt>
                <c:pt idx="26820">
                  <c:v>26</c:v>
                </c:pt>
                <c:pt idx="26821">
                  <c:v>26</c:v>
                </c:pt>
                <c:pt idx="26822">
                  <c:v>26</c:v>
                </c:pt>
                <c:pt idx="26823">
                  <c:v>26</c:v>
                </c:pt>
                <c:pt idx="26824">
                  <c:v>26</c:v>
                </c:pt>
                <c:pt idx="26825">
                  <c:v>26</c:v>
                </c:pt>
                <c:pt idx="26826">
                  <c:v>26</c:v>
                </c:pt>
                <c:pt idx="26827">
                  <c:v>26</c:v>
                </c:pt>
                <c:pt idx="26828">
                  <c:v>26</c:v>
                </c:pt>
                <c:pt idx="26829">
                  <c:v>26</c:v>
                </c:pt>
                <c:pt idx="26830">
                  <c:v>26</c:v>
                </c:pt>
                <c:pt idx="26831">
                  <c:v>26</c:v>
                </c:pt>
                <c:pt idx="26832">
                  <c:v>26</c:v>
                </c:pt>
                <c:pt idx="26833">
                  <c:v>26</c:v>
                </c:pt>
                <c:pt idx="26834">
                  <c:v>26</c:v>
                </c:pt>
                <c:pt idx="26835">
                  <c:v>26</c:v>
                </c:pt>
                <c:pt idx="26836">
                  <c:v>26</c:v>
                </c:pt>
                <c:pt idx="26837">
                  <c:v>26</c:v>
                </c:pt>
                <c:pt idx="26838">
                  <c:v>26</c:v>
                </c:pt>
                <c:pt idx="26839">
                  <c:v>26</c:v>
                </c:pt>
                <c:pt idx="26840">
                  <c:v>26</c:v>
                </c:pt>
                <c:pt idx="26841">
                  <c:v>26</c:v>
                </c:pt>
                <c:pt idx="26842">
                  <c:v>26</c:v>
                </c:pt>
                <c:pt idx="26843">
                  <c:v>27</c:v>
                </c:pt>
                <c:pt idx="26844">
                  <c:v>27</c:v>
                </c:pt>
                <c:pt idx="26845">
                  <c:v>27</c:v>
                </c:pt>
                <c:pt idx="26846">
                  <c:v>27</c:v>
                </c:pt>
                <c:pt idx="26847">
                  <c:v>27</c:v>
                </c:pt>
                <c:pt idx="26848">
                  <c:v>27</c:v>
                </c:pt>
                <c:pt idx="26849">
                  <c:v>27</c:v>
                </c:pt>
                <c:pt idx="26850">
                  <c:v>27</c:v>
                </c:pt>
                <c:pt idx="26851">
                  <c:v>27</c:v>
                </c:pt>
                <c:pt idx="26852">
                  <c:v>27</c:v>
                </c:pt>
                <c:pt idx="26853">
                  <c:v>27</c:v>
                </c:pt>
                <c:pt idx="26854">
                  <c:v>27</c:v>
                </c:pt>
                <c:pt idx="26855">
                  <c:v>27</c:v>
                </c:pt>
                <c:pt idx="26856">
                  <c:v>27</c:v>
                </c:pt>
                <c:pt idx="26857">
                  <c:v>27</c:v>
                </c:pt>
                <c:pt idx="26858">
                  <c:v>27</c:v>
                </c:pt>
                <c:pt idx="26859">
                  <c:v>27</c:v>
                </c:pt>
                <c:pt idx="26860">
                  <c:v>27</c:v>
                </c:pt>
                <c:pt idx="26861">
                  <c:v>27</c:v>
                </c:pt>
                <c:pt idx="26862">
                  <c:v>27</c:v>
                </c:pt>
                <c:pt idx="26863">
                  <c:v>27</c:v>
                </c:pt>
                <c:pt idx="26864">
                  <c:v>27</c:v>
                </c:pt>
                <c:pt idx="26865">
                  <c:v>27</c:v>
                </c:pt>
                <c:pt idx="26866">
                  <c:v>27</c:v>
                </c:pt>
                <c:pt idx="26867">
                  <c:v>27</c:v>
                </c:pt>
                <c:pt idx="26868">
                  <c:v>27</c:v>
                </c:pt>
                <c:pt idx="26869">
                  <c:v>27</c:v>
                </c:pt>
                <c:pt idx="26870">
                  <c:v>27</c:v>
                </c:pt>
                <c:pt idx="26871">
                  <c:v>27</c:v>
                </c:pt>
                <c:pt idx="26872">
                  <c:v>27</c:v>
                </c:pt>
                <c:pt idx="26873">
                  <c:v>27</c:v>
                </c:pt>
                <c:pt idx="26874">
                  <c:v>27</c:v>
                </c:pt>
                <c:pt idx="26875">
                  <c:v>27</c:v>
                </c:pt>
                <c:pt idx="26876">
                  <c:v>27</c:v>
                </c:pt>
                <c:pt idx="26877">
                  <c:v>27</c:v>
                </c:pt>
                <c:pt idx="26878">
                  <c:v>27</c:v>
                </c:pt>
                <c:pt idx="26879">
                  <c:v>27</c:v>
                </c:pt>
                <c:pt idx="26880">
                  <c:v>27</c:v>
                </c:pt>
                <c:pt idx="26881">
                  <c:v>27</c:v>
                </c:pt>
                <c:pt idx="26882">
                  <c:v>27</c:v>
                </c:pt>
                <c:pt idx="26883">
                  <c:v>27</c:v>
                </c:pt>
                <c:pt idx="26884">
                  <c:v>27</c:v>
                </c:pt>
                <c:pt idx="26885">
                  <c:v>27</c:v>
                </c:pt>
                <c:pt idx="26886">
                  <c:v>27</c:v>
                </c:pt>
                <c:pt idx="26887">
                  <c:v>27</c:v>
                </c:pt>
                <c:pt idx="26888">
                  <c:v>27</c:v>
                </c:pt>
                <c:pt idx="26889">
                  <c:v>27</c:v>
                </c:pt>
                <c:pt idx="26890">
                  <c:v>27</c:v>
                </c:pt>
                <c:pt idx="26891">
                  <c:v>27</c:v>
                </c:pt>
                <c:pt idx="26892">
                  <c:v>27</c:v>
                </c:pt>
                <c:pt idx="26893">
                  <c:v>27</c:v>
                </c:pt>
                <c:pt idx="26894">
                  <c:v>27</c:v>
                </c:pt>
                <c:pt idx="26895">
                  <c:v>27</c:v>
                </c:pt>
                <c:pt idx="26896">
                  <c:v>27</c:v>
                </c:pt>
                <c:pt idx="26897">
                  <c:v>27</c:v>
                </c:pt>
                <c:pt idx="26898">
                  <c:v>27</c:v>
                </c:pt>
                <c:pt idx="26899">
                  <c:v>27</c:v>
                </c:pt>
                <c:pt idx="26900">
                  <c:v>27</c:v>
                </c:pt>
                <c:pt idx="26901">
                  <c:v>27</c:v>
                </c:pt>
                <c:pt idx="26902">
                  <c:v>27</c:v>
                </c:pt>
                <c:pt idx="26903">
                  <c:v>27</c:v>
                </c:pt>
                <c:pt idx="26904">
                  <c:v>27</c:v>
                </c:pt>
                <c:pt idx="26905">
                  <c:v>27</c:v>
                </c:pt>
                <c:pt idx="26906">
                  <c:v>27</c:v>
                </c:pt>
                <c:pt idx="26907">
                  <c:v>27</c:v>
                </c:pt>
                <c:pt idx="26908">
                  <c:v>27</c:v>
                </c:pt>
                <c:pt idx="26909">
                  <c:v>27</c:v>
                </c:pt>
                <c:pt idx="26910">
                  <c:v>27</c:v>
                </c:pt>
                <c:pt idx="26911">
                  <c:v>27</c:v>
                </c:pt>
                <c:pt idx="26912">
                  <c:v>27</c:v>
                </c:pt>
                <c:pt idx="26913">
                  <c:v>27</c:v>
                </c:pt>
                <c:pt idx="26914">
                  <c:v>27</c:v>
                </c:pt>
                <c:pt idx="26915">
                  <c:v>27</c:v>
                </c:pt>
                <c:pt idx="26916">
                  <c:v>27</c:v>
                </c:pt>
                <c:pt idx="26917">
                  <c:v>27</c:v>
                </c:pt>
                <c:pt idx="26918">
                  <c:v>27</c:v>
                </c:pt>
                <c:pt idx="26919">
                  <c:v>27</c:v>
                </c:pt>
                <c:pt idx="26920">
                  <c:v>27</c:v>
                </c:pt>
                <c:pt idx="26921">
                  <c:v>27</c:v>
                </c:pt>
                <c:pt idx="26922">
                  <c:v>27</c:v>
                </c:pt>
                <c:pt idx="26923">
                  <c:v>28</c:v>
                </c:pt>
                <c:pt idx="26924">
                  <c:v>28</c:v>
                </c:pt>
                <c:pt idx="26925">
                  <c:v>28</c:v>
                </c:pt>
                <c:pt idx="26926">
                  <c:v>28</c:v>
                </c:pt>
                <c:pt idx="26927">
                  <c:v>28</c:v>
                </c:pt>
                <c:pt idx="26928">
                  <c:v>28</c:v>
                </c:pt>
                <c:pt idx="26929">
                  <c:v>28</c:v>
                </c:pt>
                <c:pt idx="26930">
                  <c:v>28</c:v>
                </c:pt>
                <c:pt idx="26931">
                  <c:v>28</c:v>
                </c:pt>
                <c:pt idx="26932">
                  <c:v>28</c:v>
                </c:pt>
                <c:pt idx="26933">
                  <c:v>30</c:v>
                </c:pt>
                <c:pt idx="26934">
                  <c:v>30</c:v>
                </c:pt>
                <c:pt idx="26935">
                  <c:v>30</c:v>
                </c:pt>
                <c:pt idx="26936">
                  <c:v>30</c:v>
                </c:pt>
                <c:pt idx="26937">
                  <c:v>30</c:v>
                </c:pt>
                <c:pt idx="26938">
                  <c:v>30</c:v>
                </c:pt>
                <c:pt idx="26939">
                  <c:v>30</c:v>
                </c:pt>
                <c:pt idx="26940">
                  <c:v>30</c:v>
                </c:pt>
                <c:pt idx="26941">
                  <c:v>30</c:v>
                </c:pt>
                <c:pt idx="26942">
                  <c:v>30</c:v>
                </c:pt>
                <c:pt idx="26943">
                  <c:v>31</c:v>
                </c:pt>
                <c:pt idx="26944">
                  <c:v>31</c:v>
                </c:pt>
                <c:pt idx="26945">
                  <c:v>31</c:v>
                </c:pt>
                <c:pt idx="26946">
                  <c:v>31</c:v>
                </c:pt>
                <c:pt idx="26947">
                  <c:v>31</c:v>
                </c:pt>
                <c:pt idx="26948">
                  <c:v>31</c:v>
                </c:pt>
                <c:pt idx="26949">
                  <c:v>31</c:v>
                </c:pt>
                <c:pt idx="26950">
                  <c:v>31</c:v>
                </c:pt>
                <c:pt idx="26951">
                  <c:v>31</c:v>
                </c:pt>
                <c:pt idx="26952">
                  <c:v>31</c:v>
                </c:pt>
                <c:pt idx="26953">
                  <c:v>31</c:v>
                </c:pt>
                <c:pt idx="26954">
                  <c:v>31</c:v>
                </c:pt>
                <c:pt idx="26955">
                  <c:v>31</c:v>
                </c:pt>
                <c:pt idx="26956">
                  <c:v>31</c:v>
                </c:pt>
                <c:pt idx="26957">
                  <c:v>31</c:v>
                </c:pt>
                <c:pt idx="26958">
                  <c:v>31</c:v>
                </c:pt>
                <c:pt idx="26959">
                  <c:v>31</c:v>
                </c:pt>
                <c:pt idx="26960">
                  <c:v>31</c:v>
                </c:pt>
                <c:pt idx="26961">
                  <c:v>31</c:v>
                </c:pt>
                <c:pt idx="26962">
                  <c:v>31</c:v>
                </c:pt>
                <c:pt idx="26963">
                  <c:v>32</c:v>
                </c:pt>
                <c:pt idx="26964">
                  <c:v>32</c:v>
                </c:pt>
                <c:pt idx="26965">
                  <c:v>32</c:v>
                </c:pt>
                <c:pt idx="26966">
                  <c:v>32</c:v>
                </c:pt>
                <c:pt idx="26967">
                  <c:v>32</c:v>
                </c:pt>
                <c:pt idx="26968">
                  <c:v>32</c:v>
                </c:pt>
                <c:pt idx="26969">
                  <c:v>32</c:v>
                </c:pt>
                <c:pt idx="26970">
                  <c:v>32</c:v>
                </c:pt>
                <c:pt idx="26971">
                  <c:v>32</c:v>
                </c:pt>
                <c:pt idx="26972">
                  <c:v>32</c:v>
                </c:pt>
                <c:pt idx="26973">
                  <c:v>34</c:v>
                </c:pt>
                <c:pt idx="26974">
                  <c:v>34</c:v>
                </c:pt>
                <c:pt idx="26975">
                  <c:v>34</c:v>
                </c:pt>
                <c:pt idx="26976">
                  <c:v>34</c:v>
                </c:pt>
                <c:pt idx="26977">
                  <c:v>34</c:v>
                </c:pt>
                <c:pt idx="26978">
                  <c:v>34</c:v>
                </c:pt>
                <c:pt idx="26979">
                  <c:v>34</c:v>
                </c:pt>
                <c:pt idx="26980">
                  <c:v>34</c:v>
                </c:pt>
                <c:pt idx="26981">
                  <c:v>34</c:v>
                </c:pt>
                <c:pt idx="26982">
                  <c:v>34</c:v>
                </c:pt>
                <c:pt idx="26983">
                  <c:v>35</c:v>
                </c:pt>
                <c:pt idx="26984">
                  <c:v>35</c:v>
                </c:pt>
                <c:pt idx="26985">
                  <c:v>35</c:v>
                </c:pt>
                <c:pt idx="26986">
                  <c:v>35</c:v>
                </c:pt>
                <c:pt idx="26987">
                  <c:v>35</c:v>
                </c:pt>
                <c:pt idx="26988">
                  <c:v>35</c:v>
                </c:pt>
                <c:pt idx="26989">
                  <c:v>35</c:v>
                </c:pt>
                <c:pt idx="26990">
                  <c:v>35</c:v>
                </c:pt>
                <c:pt idx="26991">
                  <c:v>35</c:v>
                </c:pt>
                <c:pt idx="26992">
                  <c:v>35</c:v>
                </c:pt>
                <c:pt idx="26993">
                  <c:v>37</c:v>
                </c:pt>
                <c:pt idx="26994">
                  <c:v>37</c:v>
                </c:pt>
                <c:pt idx="26995">
                  <c:v>37</c:v>
                </c:pt>
                <c:pt idx="26996">
                  <c:v>37</c:v>
                </c:pt>
                <c:pt idx="26997">
                  <c:v>37</c:v>
                </c:pt>
                <c:pt idx="26998">
                  <c:v>37</c:v>
                </c:pt>
                <c:pt idx="26999">
                  <c:v>37</c:v>
                </c:pt>
                <c:pt idx="27000">
                  <c:v>37</c:v>
                </c:pt>
                <c:pt idx="27001">
                  <c:v>37</c:v>
                </c:pt>
                <c:pt idx="27002">
                  <c:v>37</c:v>
                </c:pt>
                <c:pt idx="27003">
                  <c:v>38</c:v>
                </c:pt>
                <c:pt idx="27004">
                  <c:v>38</c:v>
                </c:pt>
                <c:pt idx="27005">
                  <c:v>38</c:v>
                </c:pt>
                <c:pt idx="27006">
                  <c:v>38</c:v>
                </c:pt>
                <c:pt idx="27007">
                  <c:v>38</c:v>
                </c:pt>
                <c:pt idx="27008">
                  <c:v>38</c:v>
                </c:pt>
                <c:pt idx="27009">
                  <c:v>38</c:v>
                </c:pt>
                <c:pt idx="27010">
                  <c:v>38</c:v>
                </c:pt>
                <c:pt idx="27011">
                  <c:v>38</c:v>
                </c:pt>
                <c:pt idx="27012">
                  <c:v>38</c:v>
                </c:pt>
                <c:pt idx="27013">
                  <c:v>37</c:v>
                </c:pt>
                <c:pt idx="27014">
                  <c:v>37</c:v>
                </c:pt>
                <c:pt idx="27015">
                  <c:v>37</c:v>
                </c:pt>
                <c:pt idx="27016">
                  <c:v>37</c:v>
                </c:pt>
                <c:pt idx="27017">
                  <c:v>37</c:v>
                </c:pt>
                <c:pt idx="27018">
                  <c:v>37</c:v>
                </c:pt>
                <c:pt idx="27019">
                  <c:v>37</c:v>
                </c:pt>
                <c:pt idx="27020">
                  <c:v>37</c:v>
                </c:pt>
                <c:pt idx="27021">
                  <c:v>37</c:v>
                </c:pt>
                <c:pt idx="27022">
                  <c:v>37</c:v>
                </c:pt>
                <c:pt idx="27023">
                  <c:v>37</c:v>
                </c:pt>
                <c:pt idx="27024">
                  <c:v>37</c:v>
                </c:pt>
                <c:pt idx="27025">
                  <c:v>37</c:v>
                </c:pt>
                <c:pt idx="27026">
                  <c:v>37</c:v>
                </c:pt>
                <c:pt idx="27027">
                  <c:v>37</c:v>
                </c:pt>
                <c:pt idx="27028">
                  <c:v>37</c:v>
                </c:pt>
                <c:pt idx="27029">
                  <c:v>37</c:v>
                </c:pt>
                <c:pt idx="27030">
                  <c:v>37</c:v>
                </c:pt>
                <c:pt idx="27031">
                  <c:v>37</c:v>
                </c:pt>
                <c:pt idx="27032">
                  <c:v>37</c:v>
                </c:pt>
                <c:pt idx="27033">
                  <c:v>37</c:v>
                </c:pt>
                <c:pt idx="27034">
                  <c:v>37</c:v>
                </c:pt>
                <c:pt idx="27035">
                  <c:v>37</c:v>
                </c:pt>
                <c:pt idx="27036">
                  <c:v>37</c:v>
                </c:pt>
                <c:pt idx="27037">
                  <c:v>37</c:v>
                </c:pt>
                <c:pt idx="27038">
                  <c:v>37</c:v>
                </c:pt>
                <c:pt idx="27039">
                  <c:v>37</c:v>
                </c:pt>
                <c:pt idx="27040">
                  <c:v>37</c:v>
                </c:pt>
                <c:pt idx="27041">
                  <c:v>37</c:v>
                </c:pt>
                <c:pt idx="27042">
                  <c:v>37</c:v>
                </c:pt>
                <c:pt idx="27043">
                  <c:v>37</c:v>
                </c:pt>
                <c:pt idx="27044">
                  <c:v>37</c:v>
                </c:pt>
                <c:pt idx="27045">
                  <c:v>37</c:v>
                </c:pt>
                <c:pt idx="27046">
                  <c:v>37</c:v>
                </c:pt>
                <c:pt idx="27047">
                  <c:v>37</c:v>
                </c:pt>
                <c:pt idx="27048">
                  <c:v>37</c:v>
                </c:pt>
                <c:pt idx="27049">
                  <c:v>37</c:v>
                </c:pt>
                <c:pt idx="27050">
                  <c:v>37</c:v>
                </c:pt>
                <c:pt idx="27051">
                  <c:v>37</c:v>
                </c:pt>
                <c:pt idx="27052">
                  <c:v>37</c:v>
                </c:pt>
                <c:pt idx="27053">
                  <c:v>37</c:v>
                </c:pt>
                <c:pt idx="27054">
                  <c:v>37</c:v>
                </c:pt>
                <c:pt idx="27055">
                  <c:v>37</c:v>
                </c:pt>
                <c:pt idx="27056">
                  <c:v>37</c:v>
                </c:pt>
                <c:pt idx="27057">
                  <c:v>37</c:v>
                </c:pt>
                <c:pt idx="27058">
                  <c:v>37</c:v>
                </c:pt>
                <c:pt idx="27059">
                  <c:v>37</c:v>
                </c:pt>
                <c:pt idx="27060">
                  <c:v>37</c:v>
                </c:pt>
                <c:pt idx="27061">
                  <c:v>37</c:v>
                </c:pt>
                <c:pt idx="27062">
                  <c:v>37</c:v>
                </c:pt>
                <c:pt idx="27063">
                  <c:v>37</c:v>
                </c:pt>
                <c:pt idx="27064">
                  <c:v>37</c:v>
                </c:pt>
                <c:pt idx="27065">
                  <c:v>37</c:v>
                </c:pt>
                <c:pt idx="27066">
                  <c:v>37</c:v>
                </c:pt>
                <c:pt idx="27067">
                  <c:v>37</c:v>
                </c:pt>
                <c:pt idx="27068">
                  <c:v>37</c:v>
                </c:pt>
                <c:pt idx="27069">
                  <c:v>37</c:v>
                </c:pt>
                <c:pt idx="27070">
                  <c:v>37</c:v>
                </c:pt>
                <c:pt idx="27071">
                  <c:v>37</c:v>
                </c:pt>
                <c:pt idx="27072">
                  <c:v>37</c:v>
                </c:pt>
                <c:pt idx="27073">
                  <c:v>38</c:v>
                </c:pt>
                <c:pt idx="27074">
                  <c:v>38</c:v>
                </c:pt>
                <c:pt idx="27075">
                  <c:v>38</c:v>
                </c:pt>
                <c:pt idx="27076">
                  <c:v>38</c:v>
                </c:pt>
                <c:pt idx="27077">
                  <c:v>38</c:v>
                </c:pt>
                <c:pt idx="27078">
                  <c:v>38</c:v>
                </c:pt>
                <c:pt idx="27079">
                  <c:v>38</c:v>
                </c:pt>
                <c:pt idx="27080">
                  <c:v>38</c:v>
                </c:pt>
                <c:pt idx="27081">
                  <c:v>38</c:v>
                </c:pt>
                <c:pt idx="27082">
                  <c:v>38</c:v>
                </c:pt>
                <c:pt idx="27083">
                  <c:v>39</c:v>
                </c:pt>
                <c:pt idx="27084">
                  <c:v>39</c:v>
                </c:pt>
                <c:pt idx="27085">
                  <c:v>39</c:v>
                </c:pt>
                <c:pt idx="27086">
                  <c:v>39</c:v>
                </c:pt>
                <c:pt idx="27087">
                  <c:v>39</c:v>
                </c:pt>
                <c:pt idx="27088">
                  <c:v>39</c:v>
                </c:pt>
                <c:pt idx="27089">
                  <c:v>39</c:v>
                </c:pt>
                <c:pt idx="27090">
                  <c:v>39</c:v>
                </c:pt>
                <c:pt idx="27091">
                  <c:v>39</c:v>
                </c:pt>
                <c:pt idx="27092">
                  <c:v>39</c:v>
                </c:pt>
                <c:pt idx="27093">
                  <c:v>41</c:v>
                </c:pt>
                <c:pt idx="27094">
                  <c:v>41</c:v>
                </c:pt>
                <c:pt idx="27095">
                  <c:v>41</c:v>
                </c:pt>
                <c:pt idx="27096">
                  <c:v>41</c:v>
                </c:pt>
                <c:pt idx="27097">
                  <c:v>41</c:v>
                </c:pt>
                <c:pt idx="27098">
                  <c:v>41</c:v>
                </c:pt>
                <c:pt idx="27099">
                  <c:v>41</c:v>
                </c:pt>
                <c:pt idx="27100">
                  <c:v>41</c:v>
                </c:pt>
                <c:pt idx="27101">
                  <c:v>41</c:v>
                </c:pt>
                <c:pt idx="27102">
                  <c:v>41</c:v>
                </c:pt>
                <c:pt idx="27103">
                  <c:v>43</c:v>
                </c:pt>
                <c:pt idx="27104">
                  <c:v>43</c:v>
                </c:pt>
                <c:pt idx="27105">
                  <c:v>43</c:v>
                </c:pt>
                <c:pt idx="27106">
                  <c:v>43</c:v>
                </c:pt>
                <c:pt idx="27107">
                  <c:v>43</c:v>
                </c:pt>
                <c:pt idx="27108">
                  <c:v>43</c:v>
                </c:pt>
                <c:pt idx="27109">
                  <c:v>43</c:v>
                </c:pt>
                <c:pt idx="27110">
                  <c:v>43</c:v>
                </c:pt>
                <c:pt idx="27111">
                  <c:v>43</c:v>
                </c:pt>
                <c:pt idx="27112">
                  <c:v>43</c:v>
                </c:pt>
                <c:pt idx="27113">
                  <c:v>45</c:v>
                </c:pt>
                <c:pt idx="27114">
                  <c:v>45</c:v>
                </c:pt>
                <c:pt idx="27115">
                  <c:v>45</c:v>
                </c:pt>
                <c:pt idx="27116">
                  <c:v>45</c:v>
                </c:pt>
                <c:pt idx="27117">
                  <c:v>45</c:v>
                </c:pt>
                <c:pt idx="27118">
                  <c:v>45</c:v>
                </c:pt>
                <c:pt idx="27119">
                  <c:v>45</c:v>
                </c:pt>
                <c:pt idx="27120">
                  <c:v>45</c:v>
                </c:pt>
                <c:pt idx="27121">
                  <c:v>45</c:v>
                </c:pt>
                <c:pt idx="27122">
                  <c:v>45</c:v>
                </c:pt>
                <c:pt idx="27123">
                  <c:v>47</c:v>
                </c:pt>
                <c:pt idx="27124">
                  <c:v>47</c:v>
                </c:pt>
                <c:pt idx="27125">
                  <c:v>47</c:v>
                </c:pt>
                <c:pt idx="27126">
                  <c:v>47</c:v>
                </c:pt>
                <c:pt idx="27127">
                  <c:v>47</c:v>
                </c:pt>
                <c:pt idx="27128">
                  <c:v>47</c:v>
                </c:pt>
                <c:pt idx="27129">
                  <c:v>47</c:v>
                </c:pt>
                <c:pt idx="27130">
                  <c:v>47</c:v>
                </c:pt>
                <c:pt idx="27131">
                  <c:v>47</c:v>
                </c:pt>
                <c:pt idx="27132">
                  <c:v>47</c:v>
                </c:pt>
                <c:pt idx="27133">
                  <c:v>50</c:v>
                </c:pt>
                <c:pt idx="27134">
                  <c:v>50</c:v>
                </c:pt>
                <c:pt idx="27135">
                  <c:v>50</c:v>
                </c:pt>
                <c:pt idx="27136">
                  <c:v>50</c:v>
                </c:pt>
                <c:pt idx="27137">
                  <c:v>50</c:v>
                </c:pt>
                <c:pt idx="27138">
                  <c:v>50</c:v>
                </c:pt>
                <c:pt idx="27139">
                  <c:v>50</c:v>
                </c:pt>
                <c:pt idx="27140">
                  <c:v>50</c:v>
                </c:pt>
                <c:pt idx="27141">
                  <c:v>50</c:v>
                </c:pt>
                <c:pt idx="27142">
                  <c:v>50</c:v>
                </c:pt>
                <c:pt idx="27143">
                  <c:v>53</c:v>
                </c:pt>
                <c:pt idx="27144">
                  <c:v>53</c:v>
                </c:pt>
                <c:pt idx="27145">
                  <c:v>53</c:v>
                </c:pt>
                <c:pt idx="27146">
                  <c:v>53</c:v>
                </c:pt>
                <c:pt idx="27147">
                  <c:v>53</c:v>
                </c:pt>
                <c:pt idx="27148">
                  <c:v>53</c:v>
                </c:pt>
                <c:pt idx="27149">
                  <c:v>53</c:v>
                </c:pt>
                <c:pt idx="27150">
                  <c:v>53</c:v>
                </c:pt>
                <c:pt idx="27151">
                  <c:v>53</c:v>
                </c:pt>
                <c:pt idx="27152">
                  <c:v>53</c:v>
                </c:pt>
                <c:pt idx="27153">
                  <c:v>57</c:v>
                </c:pt>
                <c:pt idx="27154">
                  <c:v>57</c:v>
                </c:pt>
                <c:pt idx="27155">
                  <c:v>57</c:v>
                </c:pt>
                <c:pt idx="27156">
                  <c:v>57</c:v>
                </c:pt>
                <c:pt idx="27157">
                  <c:v>57</c:v>
                </c:pt>
                <c:pt idx="27158">
                  <c:v>57</c:v>
                </c:pt>
                <c:pt idx="27159">
                  <c:v>57</c:v>
                </c:pt>
                <c:pt idx="27160">
                  <c:v>57</c:v>
                </c:pt>
                <c:pt idx="27161">
                  <c:v>57</c:v>
                </c:pt>
                <c:pt idx="27162">
                  <c:v>57</c:v>
                </c:pt>
                <c:pt idx="27163">
                  <c:v>58</c:v>
                </c:pt>
                <c:pt idx="27164">
                  <c:v>58</c:v>
                </c:pt>
                <c:pt idx="27165">
                  <c:v>58</c:v>
                </c:pt>
                <c:pt idx="27166">
                  <c:v>58</c:v>
                </c:pt>
                <c:pt idx="27167">
                  <c:v>58</c:v>
                </c:pt>
                <c:pt idx="27168">
                  <c:v>58</c:v>
                </c:pt>
                <c:pt idx="27169">
                  <c:v>58</c:v>
                </c:pt>
                <c:pt idx="27170">
                  <c:v>58</c:v>
                </c:pt>
                <c:pt idx="27171">
                  <c:v>58</c:v>
                </c:pt>
                <c:pt idx="27172">
                  <c:v>58</c:v>
                </c:pt>
                <c:pt idx="27173">
                  <c:v>59</c:v>
                </c:pt>
                <c:pt idx="27174">
                  <c:v>59</c:v>
                </c:pt>
                <c:pt idx="27175">
                  <c:v>59</c:v>
                </c:pt>
                <c:pt idx="27176">
                  <c:v>59</c:v>
                </c:pt>
                <c:pt idx="27177">
                  <c:v>59</c:v>
                </c:pt>
                <c:pt idx="27178">
                  <c:v>59</c:v>
                </c:pt>
                <c:pt idx="27179">
                  <c:v>59</c:v>
                </c:pt>
                <c:pt idx="27180">
                  <c:v>59</c:v>
                </c:pt>
                <c:pt idx="27181">
                  <c:v>59</c:v>
                </c:pt>
                <c:pt idx="27182">
                  <c:v>59</c:v>
                </c:pt>
                <c:pt idx="27183">
                  <c:v>61</c:v>
                </c:pt>
                <c:pt idx="27184">
                  <c:v>61</c:v>
                </c:pt>
                <c:pt idx="27185">
                  <c:v>61</c:v>
                </c:pt>
                <c:pt idx="27186">
                  <c:v>61</c:v>
                </c:pt>
                <c:pt idx="27187">
                  <c:v>61</c:v>
                </c:pt>
                <c:pt idx="27188">
                  <c:v>61</c:v>
                </c:pt>
                <c:pt idx="27189">
                  <c:v>61</c:v>
                </c:pt>
                <c:pt idx="27190">
                  <c:v>61</c:v>
                </c:pt>
                <c:pt idx="27191">
                  <c:v>61</c:v>
                </c:pt>
                <c:pt idx="27192">
                  <c:v>61</c:v>
                </c:pt>
                <c:pt idx="27193">
                  <c:v>62</c:v>
                </c:pt>
                <c:pt idx="27194">
                  <c:v>62</c:v>
                </c:pt>
                <c:pt idx="27195">
                  <c:v>62</c:v>
                </c:pt>
                <c:pt idx="27196">
                  <c:v>62</c:v>
                </c:pt>
                <c:pt idx="27197">
                  <c:v>62</c:v>
                </c:pt>
                <c:pt idx="27198">
                  <c:v>62</c:v>
                </c:pt>
                <c:pt idx="27199">
                  <c:v>62</c:v>
                </c:pt>
                <c:pt idx="27200">
                  <c:v>62</c:v>
                </c:pt>
                <c:pt idx="27201">
                  <c:v>62</c:v>
                </c:pt>
                <c:pt idx="27202">
                  <c:v>62</c:v>
                </c:pt>
                <c:pt idx="27203">
                  <c:v>62</c:v>
                </c:pt>
                <c:pt idx="27204">
                  <c:v>62</c:v>
                </c:pt>
                <c:pt idx="27205">
                  <c:v>62</c:v>
                </c:pt>
                <c:pt idx="27206">
                  <c:v>62</c:v>
                </c:pt>
                <c:pt idx="27207">
                  <c:v>62</c:v>
                </c:pt>
                <c:pt idx="27208">
                  <c:v>62</c:v>
                </c:pt>
                <c:pt idx="27209">
                  <c:v>62</c:v>
                </c:pt>
                <c:pt idx="27210">
                  <c:v>62</c:v>
                </c:pt>
                <c:pt idx="27211">
                  <c:v>62</c:v>
                </c:pt>
                <c:pt idx="27212">
                  <c:v>62</c:v>
                </c:pt>
                <c:pt idx="27213">
                  <c:v>63</c:v>
                </c:pt>
                <c:pt idx="27214">
                  <c:v>63</c:v>
                </c:pt>
                <c:pt idx="27215">
                  <c:v>63</c:v>
                </c:pt>
                <c:pt idx="27216">
                  <c:v>63</c:v>
                </c:pt>
                <c:pt idx="27217">
                  <c:v>63</c:v>
                </c:pt>
                <c:pt idx="27218">
                  <c:v>63</c:v>
                </c:pt>
                <c:pt idx="27219">
                  <c:v>63</c:v>
                </c:pt>
                <c:pt idx="27220">
                  <c:v>63</c:v>
                </c:pt>
                <c:pt idx="27221">
                  <c:v>63</c:v>
                </c:pt>
                <c:pt idx="27222">
                  <c:v>63</c:v>
                </c:pt>
                <c:pt idx="27223">
                  <c:v>63</c:v>
                </c:pt>
                <c:pt idx="27224">
                  <c:v>63</c:v>
                </c:pt>
                <c:pt idx="27225">
                  <c:v>63</c:v>
                </c:pt>
                <c:pt idx="27226">
                  <c:v>63</c:v>
                </c:pt>
                <c:pt idx="27227">
                  <c:v>63</c:v>
                </c:pt>
                <c:pt idx="27228">
                  <c:v>63</c:v>
                </c:pt>
                <c:pt idx="27229">
                  <c:v>63</c:v>
                </c:pt>
                <c:pt idx="27230">
                  <c:v>63</c:v>
                </c:pt>
                <c:pt idx="27231">
                  <c:v>63</c:v>
                </c:pt>
                <c:pt idx="27232">
                  <c:v>63</c:v>
                </c:pt>
                <c:pt idx="27233">
                  <c:v>63</c:v>
                </c:pt>
                <c:pt idx="27234">
                  <c:v>63</c:v>
                </c:pt>
                <c:pt idx="27235">
                  <c:v>63</c:v>
                </c:pt>
                <c:pt idx="27236">
                  <c:v>63</c:v>
                </c:pt>
                <c:pt idx="27237">
                  <c:v>63</c:v>
                </c:pt>
                <c:pt idx="27238">
                  <c:v>63</c:v>
                </c:pt>
                <c:pt idx="27239">
                  <c:v>63</c:v>
                </c:pt>
                <c:pt idx="27240">
                  <c:v>63</c:v>
                </c:pt>
                <c:pt idx="27241">
                  <c:v>63</c:v>
                </c:pt>
                <c:pt idx="27242">
                  <c:v>63</c:v>
                </c:pt>
                <c:pt idx="27243">
                  <c:v>63</c:v>
                </c:pt>
                <c:pt idx="27244">
                  <c:v>63</c:v>
                </c:pt>
                <c:pt idx="27245">
                  <c:v>63</c:v>
                </c:pt>
                <c:pt idx="27246">
                  <c:v>63</c:v>
                </c:pt>
                <c:pt idx="27247">
                  <c:v>63</c:v>
                </c:pt>
                <c:pt idx="27248">
                  <c:v>63</c:v>
                </c:pt>
                <c:pt idx="27249">
                  <c:v>63</c:v>
                </c:pt>
                <c:pt idx="27250">
                  <c:v>63</c:v>
                </c:pt>
                <c:pt idx="27251">
                  <c:v>63</c:v>
                </c:pt>
                <c:pt idx="27252">
                  <c:v>63</c:v>
                </c:pt>
                <c:pt idx="27253">
                  <c:v>64</c:v>
                </c:pt>
                <c:pt idx="27254">
                  <c:v>64</c:v>
                </c:pt>
                <c:pt idx="27255">
                  <c:v>64</c:v>
                </c:pt>
                <c:pt idx="27256">
                  <c:v>64</c:v>
                </c:pt>
                <c:pt idx="27257">
                  <c:v>64</c:v>
                </c:pt>
                <c:pt idx="27258">
                  <c:v>64</c:v>
                </c:pt>
                <c:pt idx="27259">
                  <c:v>64</c:v>
                </c:pt>
                <c:pt idx="27260">
                  <c:v>64</c:v>
                </c:pt>
                <c:pt idx="27261">
                  <c:v>64</c:v>
                </c:pt>
                <c:pt idx="27262">
                  <c:v>64</c:v>
                </c:pt>
                <c:pt idx="27263">
                  <c:v>63</c:v>
                </c:pt>
                <c:pt idx="27264">
                  <c:v>63</c:v>
                </c:pt>
                <c:pt idx="27265">
                  <c:v>63</c:v>
                </c:pt>
                <c:pt idx="27266">
                  <c:v>63</c:v>
                </c:pt>
                <c:pt idx="27267">
                  <c:v>63</c:v>
                </c:pt>
                <c:pt idx="27268">
                  <c:v>63</c:v>
                </c:pt>
                <c:pt idx="27269">
                  <c:v>63</c:v>
                </c:pt>
                <c:pt idx="27270">
                  <c:v>63</c:v>
                </c:pt>
                <c:pt idx="27271">
                  <c:v>63</c:v>
                </c:pt>
                <c:pt idx="27272">
                  <c:v>63</c:v>
                </c:pt>
                <c:pt idx="27273">
                  <c:v>64</c:v>
                </c:pt>
                <c:pt idx="27274">
                  <c:v>64</c:v>
                </c:pt>
                <c:pt idx="27275">
                  <c:v>64</c:v>
                </c:pt>
                <c:pt idx="27276">
                  <c:v>64</c:v>
                </c:pt>
                <c:pt idx="27277">
                  <c:v>64</c:v>
                </c:pt>
                <c:pt idx="27278">
                  <c:v>64</c:v>
                </c:pt>
                <c:pt idx="27279">
                  <c:v>64</c:v>
                </c:pt>
                <c:pt idx="27280">
                  <c:v>64</c:v>
                </c:pt>
                <c:pt idx="27281">
                  <c:v>64</c:v>
                </c:pt>
                <c:pt idx="27282">
                  <c:v>64</c:v>
                </c:pt>
                <c:pt idx="27283">
                  <c:v>64</c:v>
                </c:pt>
                <c:pt idx="27284">
                  <c:v>64</c:v>
                </c:pt>
                <c:pt idx="27285">
                  <c:v>64</c:v>
                </c:pt>
                <c:pt idx="27286">
                  <c:v>64</c:v>
                </c:pt>
                <c:pt idx="27287">
                  <c:v>64</c:v>
                </c:pt>
                <c:pt idx="27288">
                  <c:v>64</c:v>
                </c:pt>
                <c:pt idx="27289">
                  <c:v>64</c:v>
                </c:pt>
                <c:pt idx="27290">
                  <c:v>64</c:v>
                </c:pt>
                <c:pt idx="27291">
                  <c:v>64</c:v>
                </c:pt>
                <c:pt idx="27292">
                  <c:v>64</c:v>
                </c:pt>
                <c:pt idx="27293">
                  <c:v>64</c:v>
                </c:pt>
                <c:pt idx="27294">
                  <c:v>64</c:v>
                </c:pt>
                <c:pt idx="27295">
                  <c:v>64</c:v>
                </c:pt>
                <c:pt idx="27296">
                  <c:v>64</c:v>
                </c:pt>
                <c:pt idx="27297">
                  <c:v>64</c:v>
                </c:pt>
                <c:pt idx="27298">
                  <c:v>64</c:v>
                </c:pt>
                <c:pt idx="27299">
                  <c:v>64</c:v>
                </c:pt>
                <c:pt idx="27300">
                  <c:v>64</c:v>
                </c:pt>
                <c:pt idx="27301">
                  <c:v>64</c:v>
                </c:pt>
                <c:pt idx="27302">
                  <c:v>64</c:v>
                </c:pt>
                <c:pt idx="27303">
                  <c:v>62</c:v>
                </c:pt>
                <c:pt idx="27304">
                  <c:v>62</c:v>
                </c:pt>
                <c:pt idx="27305">
                  <c:v>62</c:v>
                </c:pt>
                <c:pt idx="27306">
                  <c:v>62</c:v>
                </c:pt>
                <c:pt idx="27307">
                  <c:v>62</c:v>
                </c:pt>
                <c:pt idx="27308">
                  <c:v>62</c:v>
                </c:pt>
                <c:pt idx="27309">
                  <c:v>62</c:v>
                </c:pt>
                <c:pt idx="27310">
                  <c:v>62</c:v>
                </c:pt>
                <c:pt idx="27311">
                  <c:v>62</c:v>
                </c:pt>
                <c:pt idx="27312">
                  <c:v>62</c:v>
                </c:pt>
                <c:pt idx="27313">
                  <c:v>59</c:v>
                </c:pt>
                <c:pt idx="27314">
                  <c:v>59</c:v>
                </c:pt>
                <c:pt idx="27315">
                  <c:v>59</c:v>
                </c:pt>
                <c:pt idx="27316">
                  <c:v>59</c:v>
                </c:pt>
                <c:pt idx="27317">
                  <c:v>59</c:v>
                </c:pt>
                <c:pt idx="27318">
                  <c:v>59</c:v>
                </c:pt>
                <c:pt idx="27319">
                  <c:v>59</c:v>
                </c:pt>
                <c:pt idx="27320">
                  <c:v>59</c:v>
                </c:pt>
                <c:pt idx="27321">
                  <c:v>59</c:v>
                </c:pt>
                <c:pt idx="27322">
                  <c:v>59</c:v>
                </c:pt>
                <c:pt idx="27323">
                  <c:v>55</c:v>
                </c:pt>
                <c:pt idx="27324">
                  <c:v>55</c:v>
                </c:pt>
                <c:pt idx="27325">
                  <c:v>55</c:v>
                </c:pt>
                <c:pt idx="27326">
                  <c:v>55</c:v>
                </c:pt>
                <c:pt idx="27327">
                  <c:v>55</c:v>
                </c:pt>
                <c:pt idx="27328">
                  <c:v>55</c:v>
                </c:pt>
                <c:pt idx="27329">
                  <c:v>55</c:v>
                </c:pt>
                <c:pt idx="27330">
                  <c:v>55</c:v>
                </c:pt>
                <c:pt idx="27331">
                  <c:v>55</c:v>
                </c:pt>
                <c:pt idx="27332">
                  <c:v>55</c:v>
                </c:pt>
                <c:pt idx="27333">
                  <c:v>52</c:v>
                </c:pt>
                <c:pt idx="27334">
                  <c:v>52</c:v>
                </c:pt>
                <c:pt idx="27335">
                  <c:v>52</c:v>
                </c:pt>
                <c:pt idx="27336">
                  <c:v>52</c:v>
                </c:pt>
                <c:pt idx="27337">
                  <c:v>52</c:v>
                </c:pt>
                <c:pt idx="27338">
                  <c:v>52</c:v>
                </c:pt>
                <c:pt idx="27339">
                  <c:v>52</c:v>
                </c:pt>
                <c:pt idx="27340">
                  <c:v>52</c:v>
                </c:pt>
                <c:pt idx="27341">
                  <c:v>52</c:v>
                </c:pt>
                <c:pt idx="27342">
                  <c:v>52</c:v>
                </c:pt>
                <c:pt idx="27343">
                  <c:v>51</c:v>
                </c:pt>
                <c:pt idx="27344">
                  <c:v>51</c:v>
                </c:pt>
                <c:pt idx="27345">
                  <c:v>51</c:v>
                </c:pt>
                <c:pt idx="27346">
                  <c:v>51</c:v>
                </c:pt>
                <c:pt idx="27347">
                  <c:v>51</c:v>
                </c:pt>
                <c:pt idx="27348">
                  <c:v>51</c:v>
                </c:pt>
                <c:pt idx="27349">
                  <c:v>51</c:v>
                </c:pt>
                <c:pt idx="27350">
                  <c:v>51</c:v>
                </c:pt>
                <c:pt idx="27351">
                  <c:v>51</c:v>
                </c:pt>
                <c:pt idx="27352">
                  <c:v>51</c:v>
                </c:pt>
                <c:pt idx="27353">
                  <c:v>50</c:v>
                </c:pt>
                <c:pt idx="27354">
                  <c:v>50</c:v>
                </c:pt>
                <c:pt idx="27355">
                  <c:v>50</c:v>
                </c:pt>
                <c:pt idx="27356">
                  <c:v>50</c:v>
                </c:pt>
                <c:pt idx="27357">
                  <c:v>50</c:v>
                </c:pt>
                <c:pt idx="27358">
                  <c:v>50</c:v>
                </c:pt>
                <c:pt idx="27359">
                  <c:v>50</c:v>
                </c:pt>
                <c:pt idx="27360">
                  <c:v>50</c:v>
                </c:pt>
                <c:pt idx="27361">
                  <c:v>50</c:v>
                </c:pt>
                <c:pt idx="27362">
                  <c:v>50</c:v>
                </c:pt>
                <c:pt idx="27363">
                  <c:v>50</c:v>
                </c:pt>
                <c:pt idx="27364">
                  <c:v>50</c:v>
                </c:pt>
                <c:pt idx="27365">
                  <c:v>50</c:v>
                </c:pt>
                <c:pt idx="27366">
                  <c:v>50</c:v>
                </c:pt>
                <c:pt idx="27367">
                  <c:v>50</c:v>
                </c:pt>
                <c:pt idx="27368">
                  <c:v>50</c:v>
                </c:pt>
                <c:pt idx="27369">
                  <c:v>50</c:v>
                </c:pt>
                <c:pt idx="27370">
                  <c:v>50</c:v>
                </c:pt>
                <c:pt idx="27371">
                  <c:v>50</c:v>
                </c:pt>
                <c:pt idx="27372">
                  <c:v>50</c:v>
                </c:pt>
                <c:pt idx="27373">
                  <c:v>49</c:v>
                </c:pt>
                <c:pt idx="27374">
                  <c:v>49</c:v>
                </c:pt>
                <c:pt idx="27375">
                  <c:v>49</c:v>
                </c:pt>
                <c:pt idx="27376">
                  <c:v>49</c:v>
                </c:pt>
                <c:pt idx="27377">
                  <c:v>49</c:v>
                </c:pt>
                <c:pt idx="27378">
                  <c:v>49</c:v>
                </c:pt>
                <c:pt idx="27379">
                  <c:v>49</c:v>
                </c:pt>
                <c:pt idx="27380">
                  <c:v>49</c:v>
                </c:pt>
                <c:pt idx="27381">
                  <c:v>49</c:v>
                </c:pt>
                <c:pt idx="27382">
                  <c:v>49</c:v>
                </c:pt>
                <c:pt idx="27383">
                  <c:v>49</c:v>
                </c:pt>
                <c:pt idx="27384">
                  <c:v>49</c:v>
                </c:pt>
                <c:pt idx="27385">
                  <c:v>49</c:v>
                </c:pt>
                <c:pt idx="27386">
                  <c:v>49</c:v>
                </c:pt>
                <c:pt idx="27387">
                  <c:v>49</c:v>
                </c:pt>
                <c:pt idx="27388">
                  <c:v>49</c:v>
                </c:pt>
                <c:pt idx="27389">
                  <c:v>49</c:v>
                </c:pt>
                <c:pt idx="27390">
                  <c:v>49</c:v>
                </c:pt>
                <c:pt idx="27391">
                  <c:v>49</c:v>
                </c:pt>
                <c:pt idx="27392">
                  <c:v>49</c:v>
                </c:pt>
                <c:pt idx="27393">
                  <c:v>48</c:v>
                </c:pt>
                <c:pt idx="27394">
                  <c:v>48</c:v>
                </c:pt>
                <c:pt idx="27395">
                  <c:v>48</c:v>
                </c:pt>
                <c:pt idx="27396">
                  <c:v>48</c:v>
                </c:pt>
                <c:pt idx="27397">
                  <c:v>48</c:v>
                </c:pt>
                <c:pt idx="27398">
                  <c:v>48</c:v>
                </c:pt>
                <c:pt idx="27399">
                  <c:v>48</c:v>
                </c:pt>
                <c:pt idx="27400">
                  <c:v>48</c:v>
                </c:pt>
                <c:pt idx="27401">
                  <c:v>48</c:v>
                </c:pt>
                <c:pt idx="27402">
                  <c:v>48</c:v>
                </c:pt>
                <c:pt idx="27403">
                  <c:v>47</c:v>
                </c:pt>
                <c:pt idx="27404">
                  <c:v>47</c:v>
                </c:pt>
                <c:pt idx="27405">
                  <c:v>47</c:v>
                </c:pt>
                <c:pt idx="27406">
                  <c:v>47</c:v>
                </c:pt>
                <c:pt idx="27407">
                  <c:v>47</c:v>
                </c:pt>
                <c:pt idx="27408">
                  <c:v>47</c:v>
                </c:pt>
                <c:pt idx="27409">
                  <c:v>47</c:v>
                </c:pt>
                <c:pt idx="27410">
                  <c:v>47</c:v>
                </c:pt>
                <c:pt idx="27411">
                  <c:v>47</c:v>
                </c:pt>
                <c:pt idx="27412">
                  <c:v>47</c:v>
                </c:pt>
                <c:pt idx="27413">
                  <c:v>47</c:v>
                </c:pt>
                <c:pt idx="27414">
                  <c:v>47</c:v>
                </c:pt>
                <c:pt idx="27415">
                  <c:v>47</c:v>
                </c:pt>
                <c:pt idx="27416">
                  <c:v>47</c:v>
                </c:pt>
                <c:pt idx="27417">
                  <c:v>47</c:v>
                </c:pt>
                <c:pt idx="27418">
                  <c:v>47</c:v>
                </c:pt>
                <c:pt idx="27419">
                  <c:v>47</c:v>
                </c:pt>
                <c:pt idx="27420">
                  <c:v>47</c:v>
                </c:pt>
                <c:pt idx="27421">
                  <c:v>47</c:v>
                </c:pt>
                <c:pt idx="27422">
                  <c:v>47</c:v>
                </c:pt>
                <c:pt idx="27423">
                  <c:v>47</c:v>
                </c:pt>
                <c:pt idx="27424">
                  <c:v>47</c:v>
                </c:pt>
                <c:pt idx="27425">
                  <c:v>47</c:v>
                </c:pt>
                <c:pt idx="27426">
                  <c:v>47</c:v>
                </c:pt>
                <c:pt idx="27427">
                  <c:v>47</c:v>
                </c:pt>
                <c:pt idx="27428">
                  <c:v>47</c:v>
                </c:pt>
                <c:pt idx="27429">
                  <c:v>47</c:v>
                </c:pt>
                <c:pt idx="27430">
                  <c:v>47</c:v>
                </c:pt>
                <c:pt idx="27431">
                  <c:v>47</c:v>
                </c:pt>
                <c:pt idx="27432">
                  <c:v>47</c:v>
                </c:pt>
                <c:pt idx="27433">
                  <c:v>47</c:v>
                </c:pt>
                <c:pt idx="27434">
                  <c:v>47</c:v>
                </c:pt>
                <c:pt idx="27435">
                  <c:v>47</c:v>
                </c:pt>
                <c:pt idx="27436">
                  <c:v>47</c:v>
                </c:pt>
                <c:pt idx="27437">
                  <c:v>47</c:v>
                </c:pt>
                <c:pt idx="27438">
                  <c:v>47</c:v>
                </c:pt>
                <c:pt idx="27439">
                  <c:v>47</c:v>
                </c:pt>
                <c:pt idx="27440">
                  <c:v>47</c:v>
                </c:pt>
                <c:pt idx="27441">
                  <c:v>47</c:v>
                </c:pt>
                <c:pt idx="27442">
                  <c:v>47</c:v>
                </c:pt>
                <c:pt idx="27443">
                  <c:v>48</c:v>
                </c:pt>
                <c:pt idx="27444">
                  <c:v>48</c:v>
                </c:pt>
                <c:pt idx="27445">
                  <c:v>48</c:v>
                </c:pt>
                <c:pt idx="27446">
                  <c:v>48</c:v>
                </c:pt>
                <c:pt idx="27447">
                  <c:v>48</c:v>
                </c:pt>
                <c:pt idx="27448">
                  <c:v>48</c:v>
                </c:pt>
                <c:pt idx="27449">
                  <c:v>48</c:v>
                </c:pt>
                <c:pt idx="27450">
                  <c:v>48</c:v>
                </c:pt>
                <c:pt idx="27451">
                  <c:v>48</c:v>
                </c:pt>
                <c:pt idx="27452">
                  <c:v>48</c:v>
                </c:pt>
                <c:pt idx="27453">
                  <c:v>49</c:v>
                </c:pt>
                <c:pt idx="27454">
                  <c:v>49</c:v>
                </c:pt>
                <c:pt idx="27455">
                  <c:v>49</c:v>
                </c:pt>
                <c:pt idx="27456">
                  <c:v>49</c:v>
                </c:pt>
                <c:pt idx="27457">
                  <c:v>49</c:v>
                </c:pt>
                <c:pt idx="27458">
                  <c:v>49</c:v>
                </c:pt>
                <c:pt idx="27459">
                  <c:v>49</c:v>
                </c:pt>
                <c:pt idx="27460">
                  <c:v>49</c:v>
                </c:pt>
                <c:pt idx="27461">
                  <c:v>49</c:v>
                </c:pt>
                <c:pt idx="27462">
                  <c:v>49</c:v>
                </c:pt>
                <c:pt idx="27463">
                  <c:v>51</c:v>
                </c:pt>
                <c:pt idx="27464">
                  <c:v>51</c:v>
                </c:pt>
                <c:pt idx="27465">
                  <c:v>51</c:v>
                </c:pt>
                <c:pt idx="27466">
                  <c:v>51</c:v>
                </c:pt>
                <c:pt idx="27467">
                  <c:v>51</c:v>
                </c:pt>
                <c:pt idx="27468">
                  <c:v>51</c:v>
                </c:pt>
                <c:pt idx="27469">
                  <c:v>51</c:v>
                </c:pt>
                <c:pt idx="27470">
                  <c:v>51</c:v>
                </c:pt>
                <c:pt idx="27471">
                  <c:v>51</c:v>
                </c:pt>
                <c:pt idx="27472">
                  <c:v>51</c:v>
                </c:pt>
                <c:pt idx="27473">
                  <c:v>52</c:v>
                </c:pt>
                <c:pt idx="27474">
                  <c:v>52</c:v>
                </c:pt>
                <c:pt idx="27475">
                  <c:v>52</c:v>
                </c:pt>
                <c:pt idx="27476">
                  <c:v>52</c:v>
                </c:pt>
                <c:pt idx="27477">
                  <c:v>52</c:v>
                </c:pt>
                <c:pt idx="27478">
                  <c:v>52</c:v>
                </c:pt>
                <c:pt idx="27479">
                  <c:v>52</c:v>
                </c:pt>
                <c:pt idx="27480">
                  <c:v>52</c:v>
                </c:pt>
                <c:pt idx="27481">
                  <c:v>52</c:v>
                </c:pt>
                <c:pt idx="27482">
                  <c:v>52</c:v>
                </c:pt>
                <c:pt idx="27483">
                  <c:v>54</c:v>
                </c:pt>
                <c:pt idx="27484">
                  <c:v>54</c:v>
                </c:pt>
                <c:pt idx="27485">
                  <c:v>54</c:v>
                </c:pt>
                <c:pt idx="27486">
                  <c:v>54</c:v>
                </c:pt>
                <c:pt idx="27487">
                  <c:v>54</c:v>
                </c:pt>
                <c:pt idx="27488">
                  <c:v>54</c:v>
                </c:pt>
                <c:pt idx="27489">
                  <c:v>54</c:v>
                </c:pt>
                <c:pt idx="27490">
                  <c:v>54</c:v>
                </c:pt>
                <c:pt idx="27491">
                  <c:v>54</c:v>
                </c:pt>
                <c:pt idx="27492">
                  <c:v>54</c:v>
                </c:pt>
                <c:pt idx="27493">
                  <c:v>55</c:v>
                </c:pt>
                <c:pt idx="27494">
                  <c:v>55</c:v>
                </c:pt>
                <c:pt idx="27495">
                  <c:v>55</c:v>
                </c:pt>
                <c:pt idx="27496">
                  <c:v>55</c:v>
                </c:pt>
                <c:pt idx="27497">
                  <c:v>55</c:v>
                </c:pt>
                <c:pt idx="27498">
                  <c:v>55</c:v>
                </c:pt>
                <c:pt idx="27499">
                  <c:v>55</c:v>
                </c:pt>
                <c:pt idx="27500">
                  <c:v>55</c:v>
                </c:pt>
                <c:pt idx="27501">
                  <c:v>55</c:v>
                </c:pt>
                <c:pt idx="27502">
                  <c:v>55</c:v>
                </c:pt>
                <c:pt idx="27503">
                  <c:v>54</c:v>
                </c:pt>
                <c:pt idx="27504">
                  <c:v>54</c:v>
                </c:pt>
                <c:pt idx="27505">
                  <c:v>54</c:v>
                </c:pt>
                <c:pt idx="27506">
                  <c:v>54</c:v>
                </c:pt>
                <c:pt idx="27507">
                  <c:v>54</c:v>
                </c:pt>
                <c:pt idx="27508">
                  <c:v>54</c:v>
                </c:pt>
                <c:pt idx="27509">
                  <c:v>54</c:v>
                </c:pt>
                <c:pt idx="27510">
                  <c:v>54</c:v>
                </c:pt>
                <c:pt idx="27511">
                  <c:v>54</c:v>
                </c:pt>
                <c:pt idx="27512">
                  <c:v>54</c:v>
                </c:pt>
                <c:pt idx="27513">
                  <c:v>54</c:v>
                </c:pt>
                <c:pt idx="27514">
                  <c:v>54</c:v>
                </c:pt>
                <c:pt idx="27515">
                  <c:v>54</c:v>
                </c:pt>
                <c:pt idx="27516">
                  <c:v>54</c:v>
                </c:pt>
                <c:pt idx="27517">
                  <c:v>54</c:v>
                </c:pt>
                <c:pt idx="27518">
                  <c:v>54</c:v>
                </c:pt>
                <c:pt idx="27519">
                  <c:v>54</c:v>
                </c:pt>
                <c:pt idx="27520">
                  <c:v>54</c:v>
                </c:pt>
                <c:pt idx="27521">
                  <c:v>54</c:v>
                </c:pt>
                <c:pt idx="27522">
                  <c:v>54</c:v>
                </c:pt>
                <c:pt idx="27523">
                  <c:v>54</c:v>
                </c:pt>
                <c:pt idx="27524">
                  <c:v>54</c:v>
                </c:pt>
                <c:pt idx="27525">
                  <c:v>54</c:v>
                </c:pt>
                <c:pt idx="27526">
                  <c:v>54</c:v>
                </c:pt>
                <c:pt idx="27527">
                  <c:v>54</c:v>
                </c:pt>
                <c:pt idx="27528">
                  <c:v>54</c:v>
                </c:pt>
                <c:pt idx="27529">
                  <c:v>54</c:v>
                </c:pt>
                <c:pt idx="27530">
                  <c:v>54</c:v>
                </c:pt>
                <c:pt idx="27531">
                  <c:v>54</c:v>
                </c:pt>
                <c:pt idx="27532">
                  <c:v>54</c:v>
                </c:pt>
                <c:pt idx="27533">
                  <c:v>54</c:v>
                </c:pt>
                <c:pt idx="27534">
                  <c:v>54</c:v>
                </c:pt>
                <c:pt idx="27535">
                  <c:v>54</c:v>
                </c:pt>
                <c:pt idx="27536">
                  <c:v>54</c:v>
                </c:pt>
                <c:pt idx="27537">
                  <c:v>54</c:v>
                </c:pt>
                <c:pt idx="27538">
                  <c:v>54</c:v>
                </c:pt>
                <c:pt idx="27539">
                  <c:v>54</c:v>
                </c:pt>
                <c:pt idx="27540">
                  <c:v>54</c:v>
                </c:pt>
                <c:pt idx="27541">
                  <c:v>54</c:v>
                </c:pt>
                <c:pt idx="27542">
                  <c:v>54</c:v>
                </c:pt>
                <c:pt idx="27543">
                  <c:v>54</c:v>
                </c:pt>
                <c:pt idx="27544">
                  <c:v>54</c:v>
                </c:pt>
                <c:pt idx="27545">
                  <c:v>54</c:v>
                </c:pt>
                <c:pt idx="27546">
                  <c:v>54</c:v>
                </c:pt>
                <c:pt idx="27547">
                  <c:v>54</c:v>
                </c:pt>
                <c:pt idx="27548">
                  <c:v>54</c:v>
                </c:pt>
                <c:pt idx="27549">
                  <c:v>54</c:v>
                </c:pt>
                <c:pt idx="27550">
                  <c:v>54</c:v>
                </c:pt>
                <c:pt idx="27551">
                  <c:v>54</c:v>
                </c:pt>
                <c:pt idx="27552">
                  <c:v>54</c:v>
                </c:pt>
                <c:pt idx="27553">
                  <c:v>55</c:v>
                </c:pt>
                <c:pt idx="27554">
                  <c:v>55</c:v>
                </c:pt>
                <c:pt idx="27555">
                  <c:v>55</c:v>
                </c:pt>
                <c:pt idx="27556">
                  <c:v>55</c:v>
                </c:pt>
                <c:pt idx="27557">
                  <c:v>55</c:v>
                </c:pt>
                <c:pt idx="27558">
                  <c:v>55</c:v>
                </c:pt>
                <c:pt idx="27559">
                  <c:v>55</c:v>
                </c:pt>
                <c:pt idx="27560">
                  <c:v>55</c:v>
                </c:pt>
                <c:pt idx="27561">
                  <c:v>55</c:v>
                </c:pt>
                <c:pt idx="27562">
                  <c:v>55</c:v>
                </c:pt>
                <c:pt idx="27563">
                  <c:v>56</c:v>
                </c:pt>
                <c:pt idx="27564">
                  <c:v>56</c:v>
                </c:pt>
                <c:pt idx="27565">
                  <c:v>56</c:v>
                </c:pt>
                <c:pt idx="27566">
                  <c:v>56</c:v>
                </c:pt>
                <c:pt idx="27567">
                  <c:v>56</c:v>
                </c:pt>
                <c:pt idx="27568">
                  <c:v>56</c:v>
                </c:pt>
                <c:pt idx="27569">
                  <c:v>56</c:v>
                </c:pt>
                <c:pt idx="27570">
                  <c:v>56</c:v>
                </c:pt>
                <c:pt idx="27571">
                  <c:v>56</c:v>
                </c:pt>
                <c:pt idx="27572">
                  <c:v>56</c:v>
                </c:pt>
                <c:pt idx="27573">
                  <c:v>57</c:v>
                </c:pt>
                <c:pt idx="27574">
                  <c:v>57</c:v>
                </c:pt>
                <c:pt idx="27575">
                  <c:v>57</c:v>
                </c:pt>
                <c:pt idx="27576">
                  <c:v>57</c:v>
                </c:pt>
                <c:pt idx="27577">
                  <c:v>57</c:v>
                </c:pt>
                <c:pt idx="27578">
                  <c:v>57</c:v>
                </c:pt>
                <c:pt idx="27579">
                  <c:v>57</c:v>
                </c:pt>
                <c:pt idx="27580">
                  <c:v>57</c:v>
                </c:pt>
                <c:pt idx="27581">
                  <c:v>57</c:v>
                </c:pt>
                <c:pt idx="27582">
                  <c:v>57</c:v>
                </c:pt>
                <c:pt idx="27583">
                  <c:v>57</c:v>
                </c:pt>
                <c:pt idx="27584">
                  <c:v>57</c:v>
                </c:pt>
                <c:pt idx="27585">
                  <c:v>57</c:v>
                </c:pt>
                <c:pt idx="27586">
                  <c:v>57</c:v>
                </c:pt>
                <c:pt idx="27587">
                  <c:v>57</c:v>
                </c:pt>
                <c:pt idx="27588">
                  <c:v>57</c:v>
                </c:pt>
                <c:pt idx="27589">
                  <c:v>57</c:v>
                </c:pt>
                <c:pt idx="27590">
                  <c:v>57</c:v>
                </c:pt>
                <c:pt idx="27591">
                  <c:v>57</c:v>
                </c:pt>
                <c:pt idx="27592">
                  <c:v>57</c:v>
                </c:pt>
                <c:pt idx="27593">
                  <c:v>58</c:v>
                </c:pt>
                <c:pt idx="27594">
                  <c:v>58</c:v>
                </c:pt>
                <c:pt idx="27595">
                  <c:v>58</c:v>
                </c:pt>
                <c:pt idx="27596">
                  <c:v>58</c:v>
                </c:pt>
                <c:pt idx="27597">
                  <c:v>58</c:v>
                </c:pt>
                <c:pt idx="27598">
                  <c:v>58</c:v>
                </c:pt>
                <c:pt idx="27599">
                  <c:v>58</c:v>
                </c:pt>
                <c:pt idx="27600">
                  <c:v>58</c:v>
                </c:pt>
                <c:pt idx="27601">
                  <c:v>58</c:v>
                </c:pt>
                <c:pt idx="27602">
                  <c:v>58</c:v>
                </c:pt>
                <c:pt idx="27603">
                  <c:v>59</c:v>
                </c:pt>
                <c:pt idx="27604">
                  <c:v>59</c:v>
                </c:pt>
                <c:pt idx="27605">
                  <c:v>59</c:v>
                </c:pt>
                <c:pt idx="27606">
                  <c:v>59</c:v>
                </c:pt>
                <c:pt idx="27607">
                  <c:v>59</c:v>
                </c:pt>
                <c:pt idx="27608">
                  <c:v>59</c:v>
                </c:pt>
                <c:pt idx="27609">
                  <c:v>59</c:v>
                </c:pt>
                <c:pt idx="27610">
                  <c:v>59</c:v>
                </c:pt>
                <c:pt idx="27611">
                  <c:v>59</c:v>
                </c:pt>
                <c:pt idx="27612">
                  <c:v>59</c:v>
                </c:pt>
                <c:pt idx="27613">
                  <c:v>59</c:v>
                </c:pt>
                <c:pt idx="27614">
                  <c:v>59</c:v>
                </c:pt>
                <c:pt idx="27615">
                  <c:v>59</c:v>
                </c:pt>
                <c:pt idx="27616">
                  <c:v>59</c:v>
                </c:pt>
                <c:pt idx="27617">
                  <c:v>59</c:v>
                </c:pt>
                <c:pt idx="27618">
                  <c:v>59</c:v>
                </c:pt>
                <c:pt idx="27619">
                  <c:v>59</c:v>
                </c:pt>
                <c:pt idx="27620">
                  <c:v>59</c:v>
                </c:pt>
                <c:pt idx="27621">
                  <c:v>59</c:v>
                </c:pt>
                <c:pt idx="27622">
                  <c:v>59</c:v>
                </c:pt>
                <c:pt idx="27623">
                  <c:v>60</c:v>
                </c:pt>
                <c:pt idx="27624">
                  <c:v>60</c:v>
                </c:pt>
                <c:pt idx="27625">
                  <c:v>60</c:v>
                </c:pt>
                <c:pt idx="27626">
                  <c:v>60</c:v>
                </c:pt>
                <c:pt idx="27627">
                  <c:v>60</c:v>
                </c:pt>
                <c:pt idx="27628">
                  <c:v>60</c:v>
                </c:pt>
                <c:pt idx="27629">
                  <c:v>60</c:v>
                </c:pt>
                <c:pt idx="27630">
                  <c:v>60</c:v>
                </c:pt>
                <c:pt idx="27631">
                  <c:v>60</c:v>
                </c:pt>
                <c:pt idx="27632">
                  <c:v>60</c:v>
                </c:pt>
                <c:pt idx="27633">
                  <c:v>61</c:v>
                </c:pt>
                <c:pt idx="27634">
                  <c:v>61</c:v>
                </c:pt>
                <c:pt idx="27635">
                  <c:v>61</c:v>
                </c:pt>
                <c:pt idx="27636">
                  <c:v>61</c:v>
                </c:pt>
                <c:pt idx="27637">
                  <c:v>61</c:v>
                </c:pt>
                <c:pt idx="27638">
                  <c:v>61</c:v>
                </c:pt>
                <c:pt idx="27639">
                  <c:v>61</c:v>
                </c:pt>
                <c:pt idx="27640">
                  <c:v>61</c:v>
                </c:pt>
                <c:pt idx="27641">
                  <c:v>61</c:v>
                </c:pt>
                <c:pt idx="27642">
                  <c:v>61</c:v>
                </c:pt>
                <c:pt idx="27643">
                  <c:v>64</c:v>
                </c:pt>
                <c:pt idx="27644">
                  <c:v>64</c:v>
                </c:pt>
                <c:pt idx="27645">
                  <c:v>64</c:v>
                </c:pt>
                <c:pt idx="27646">
                  <c:v>64</c:v>
                </c:pt>
                <c:pt idx="27647">
                  <c:v>64</c:v>
                </c:pt>
                <c:pt idx="27648">
                  <c:v>64</c:v>
                </c:pt>
                <c:pt idx="27649">
                  <c:v>64</c:v>
                </c:pt>
                <c:pt idx="27650">
                  <c:v>64</c:v>
                </c:pt>
                <c:pt idx="27651">
                  <c:v>64</c:v>
                </c:pt>
                <c:pt idx="27652">
                  <c:v>64</c:v>
                </c:pt>
                <c:pt idx="27653">
                  <c:v>66</c:v>
                </c:pt>
                <c:pt idx="27654">
                  <c:v>66</c:v>
                </c:pt>
                <c:pt idx="27655">
                  <c:v>66</c:v>
                </c:pt>
                <c:pt idx="27656">
                  <c:v>66</c:v>
                </c:pt>
                <c:pt idx="27657">
                  <c:v>66</c:v>
                </c:pt>
                <c:pt idx="27658">
                  <c:v>66</c:v>
                </c:pt>
                <c:pt idx="27659">
                  <c:v>66</c:v>
                </c:pt>
                <c:pt idx="27660">
                  <c:v>66</c:v>
                </c:pt>
                <c:pt idx="27661">
                  <c:v>66</c:v>
                </c:pt>
                <c:pt idx="27662">
                  <c:v>66</c:v>
                </c:pt>
                <c:pt idx="27663">
                  <c:v>67</c:v>
                </c:pt>
                <c:pt idx="27664">
                  <c:v>67</c:v>
                </c:pt>
                <c:pt idx="27665">
                  <c:v>67</c:v>
                </c:pt>
                <c:pt idx="27666">
                  <c:v>67</c:v>
                </c:pt>
                <c:pt idx="27667">
                  <c:v>67</c:v>
                </c:pt>
                <c:pt idx="27668">
                  <c:v>67</c:v>
                </c:pt>
                <c:pt idx="27669">
                  <c:v>67</c:v>
                </c:pt>
                <c:pt idx="27670">
                  <c:v>67</c:v>
                </c:pt>
                <c:pt idx="27671">
                  <c:v>67</c:v>
                </c:pt>
                <c:pt idx="27672">
                  <c:v>67</c:v>
                </c:pt>
                <c:pt idx="27673">
                  <c:v>67</c:v>
                </c:pt>
                <c:pt idx="27674">
                  <c:v>67</c:v>
                </c:pt>
                <c:pt idx="27675">
                  <c:v>67</c:v>
                </c:pt>
                <c:pt idx="27676">
                  <c:v>67</c:v>
                </c:pt>
                <c:pt idx="27677">
                  <c:v>67</c:v>
                </c:pt>
                <c:pt idx="27678">
                  <c:v>67</c:v>
                </c:pt>
                <c:pt idx="27679">
                  <c:v>67</c:v>
                </c:pt>
                <c:pt idx="27680">
                  <c:v>67</c:v>
                </c:pt>
                <c:pt idx="27681">
                  <c:v>67</c:v>
                </c:pt>
                <c:pt idx="27682">
                  <c:v>67</c:v>
                </c:pt>
                <c:pt idx="27683">
                  <c:v>67</c:v>
                </c:pt>
                <c:pt idx="27684">
                  <c:v>67</c:v>
                </c:pt>
                <c:pt idx="27685">
                  <c:v>67</c:v>
                </c:pt>
                <c:pt idx="27686">
                  <c:v>67</c:v>
                </c:pt>
                <c:pt idx="27687">
                  <c:v>67</c:v>
                </c:pt>
                <c:pt idx="27688">
                  <c:v>67</c:v>
                </c:pt>
                <c:pt idx="27689">
                  <c:v>67</c:v>
                </c:pt>
                <c:pt idx="27690">
                  <c:v>67</c:v>
                </c:pt>
                <c:pt idx="27691">
                  <c:v>67</c:v>
                </c:pt>
                <c:pt idx="27692">
                  <c:v>67</c:v>
                </c:pt>
                <c:pt idx="27693">
                  <c:v>68</c:v>
                </c:pt>
                <c:pt idx="27694">
                  <c:v>68</c:v>
                </c:pt>
                <c:pt idx="27695">
                  <c:v>68</c:v>
                </c:pt>
                <c:pt idx="27696">
                  <c:v>68</c:v>
                </c:pt>
                <c:pt idx="27697">
                  <c:v>68</c:v>
                </c:pt>
                <c:pt idx="27698">
                  <c:v>68</c:v>
                </c:pt>
                <c:pt idx="27699">
                  <c:v>68</c:v>
                </c:pt>
                <c:pt idx="27700">
                  <c:v>68</c:v>
                </c:pt>
                <c:pt idx="27701">
                  <c:v>68</c:v>
                </c:pt>
                <c:pt idx="27702">
                  <c:v>68</c:v>
                </c:pt>
                <c:pt idx="27703">
                  <c:v>70</c:v>
                </c:pt>
                <c:pt idx="27704">
                  <c:v>70</c:v>
                </c:pt>
                <c:pt idx="27705">
                  <c:v>70</c:v>
                </c:pt>
                <c:pt idx="27706">
                  <c:v>70</c:v>
                </c:pt>
                <c:pt idx="27707">
                  <c:v>70</c:v>
                </c:pt>
                <c:pt idx="27708">
                  <c:v>70</c:v>
                </c:pt>
                <c:pt idx="27709">
                  <c:v>70</c:v>
                </c:pt>
                <c:pt idx="27710">
                  <c:v>70</c:v>
                </c:pt>
                <c:pt idx="27711">
                  <c:v>70</c:v>
                </c:pt>
                <c:pt idx="27712">
                  <c:v>70</c:v>
                </c:pt>
                <c:pt idx="27713">
                  <c:v>72</c:v>
                </c:pt>
                <c:pt idx="27714">
                  <c:v>72</c:v>
                </c:pt>
                <c:pt idx="27715">
                  <c:v>72</c:v>
                </c:pt>
                <c:pt idx="27716">
                  <c:v>72</c:v>
                </c:pt>
                <c:pt idx="27717">
                  <c:v>72</c:v>
                </c:pt>
                <c:pt idx="27718">
                  <c:v>72</c:v>
                </c:pt>
                <c:pt idx="27719">
                  <c:v>72</c:v>
                </c:pt>
                <c:pt idx="27720">
                  <c:v>72</c:v>
                </c:pt>
                <c:pt idx="27721">
                  <c:v>72</c:v>
                </c:pt>
                <c:pt idx="27722">
                  <c:v>72</c:v>
                </c:pt>
                <c:pt idx="27723">
                  <c:v>73</c:v>
                </c:pt>
                <c:pt idx="27724">
                  <c:v>73</c:v>
                </c:pt>
                <c:pt idx="27725">
                  <c:v>73</c:v>
                </c:pt>
                <c:pt idx="27726">
                  <c:v>73</c:v>
                </c:pt>
                <c:pt idx="27727">
                  <c:v>73</c:v>
                </c:pt>
                <c:pt idx="27728">
                  <c:v>73</c:v>
                </c:pt>
                <c:pt idx="27729">
                  <c:v>73</c:v>
                </c:pt>
                <c:pt idx="27730">
                  <c:v>73</c:v>
                </c:pt>
                <c:pt idx="27731">
                  <c:v>73</c:v>
                </c:pt>
                <c:pt idx="27732">
                  <c:v>73</c:v>
                </c:pt>
                <c:pt idx="27733">
                  <c:v>75</c:v>
                </c:pt>
                <c:pt idx="27734">
                  <c:v>75</c:v>
                </c:pt>
                <c:pt idx="27735">
                  <c:v>75</c:v>
                </c:pt>
                <c:pt idx="27736">
                  <c:v>75</c:v>
                </c:pt>
                <c:pt idx="27737">
                  <c:v>75</c:v>
                </c:pt>
                <c:pt idx="27738">
                  <c:v>75</c:v>
                </c:pt>
                <c:pt idx="27739">
                  <c:v>75</c:v>
                </c:pt>
                <c:pt idx="27740">
                  <c:v>75</c:v>
                </c:pt>
                <c:pt idx="27741">
                  <c:v>75</c:v>
                </c:pt>
                <c:pt idx="27742">
                  <c:v>75</c:v>
                </c:pt>
                <c:pt idx="27743">
                  <c:v>75</c:v>
                </c:pt>
                <c:pt idx="27744">
                  <c:v>75</c:v>
                </c:pt>
                <c:pt idx="27745">
                  <c:v>75</c:v>
                </c:pt>
                <c:pt idx="27746">
                  <c:v>75</c:v>
                </c:pt>
                <c:pt idx="27747">
                  <c:v>75</c:v>
                </c:pt>
                <c:pt idx="27748">
                  <c:v>75</c:v>
                </c:pt>
                <c:pt idx="27749">
                  <c:v>75</c:v>
                </c:pt>
                <c:pt idx="27750">
                  <c:v>75</c:v>
                </c:pt>
                <c:pt idx="27751">
                  <c:v>75</c:v>
                </c:pt>
                <c:pt idx="27752">
                  <c:v>75</c:v>
                </c:pt>
                <c:pt idx="27753">
                  <c:v>73</c:v>
                </c:pt>
                <c:pt idx="27754">
                  <c:v>73</c:v>
                </c:pt>
                <c:pt idx="27755">
                  <c:v>73</c:v>
                </c:pt>
                <c:pt idx="27756">
                  <c:v>73</c:v>
                </c:pt>
                <c:pt idx="27757">
                  <c:v>73</c:v>
                </c:pt>
                <c:pt idx="27758">
                  <c:v>73</c:v>
                </c:pt>
                <c:pt idx="27759">
                  <c:v>73</c:v>
                </c:pt>
                <c:pt idx="27760">
                  <c:v>73</c:v>
                </c:pt>
                <c:pt idx="27761">
                  <c:v>73</c:v>
                </c:pt>
                <c:pt idx="27762">
                  <c:v>73</c:v>
                </c:pt>
                <c:pt idx="27763">
                  <c:v>73</c:v>
                </c:pt>
                <c:pt idx="27764">
                  <c:v>73</c:v>
                </c:pt>
                <c:pt idx="27765">
                  <c:v>73</c:v>
                </c:pt>
                <c:pt idx="27766">
                  <c:v>73</c:v>
                </c:pt>
                <c:pt idx="27767">
                  <c:v>73</c:v>
                </c:pt>
                <c:pt idx="27768">
                  <c:v>73</c:v>
                </c:pt>
                <c:pt idx="27769">
                  <c:v>73</c:v>
                </c:pt>
                <c:pt idx="27770">
                  <c:v>73</c:v>
                </c:pt>
                <c:pt idx="27771">
                  <c:v>73</c:v>
                </c:pt>
                <c:pt idx="27772">
                  <c:v>73</c:v>
                </c:pt>
                <c:pt idx="27773">
                  <c:v>72</c:v>
                </c:pt>
                <c:pt idx="27774">
                  <c:v>72</c:v>
                </c:pt>
                <c:pt idx="27775">
                  <c:v>72</c:v>
                </c:pt>
                <c:pt idx="27776">
                  <c:v>72</c:v>
                </c:pt>
                <c:pt idx="27777">
                  <c:v>72</c:v>
                </c:pt>
                <c:pt idx="27778">
                  <c:v>72</c:v>
                </c:pt>
                <c:pt idx="27779">
                  <c:v>72</c:v>
                </c:pt>
                <c:pt idx="27780">
                  <c:v>72</c:v>
                </c:pt>
                <c:pt idx="27781">
                  <c:v>72</c:v>
                </c:pt>
                <c:pt idx="27782">
                  <c:v>72</c:v>
                </c:pt>
                <c:pt idx="27783">
                  <c:v>72</c:v>
                </c:pt>
                <c:pt idx="27784">
                  <c:v>72</c:v>
                </c:pt>
                <c:pt idx="27785">
                  <c:v>72</c:v>
                </c:pt>
                <c:pt idx="27786">
                  <c:v>72</c:v>
                </c:pt>
                <c:pt idx="27787">
                  <c:v>72</c:v>
                </c:pt>
                <c:pt idx="27788">
                  <c:v>72</c:v>
                </c:pt>
                <c:pt idx="27789">
                  <c:v>72</c:v>
                </c:pt>
                <c:pt idx="27790">
                  <c:v>72</c:v>
                </c:pt>
                <c:pt idx="27791">
                  <c:v>72</c:v>
                </c:pt>
                <c:pt idx="27792">
                  <c:v>72</c:v>
                </c:pt>
                <c:pt idx="27793">
                  <c:v>71</c:v>
                </c:pt>
                <c:pt idx="27794">
                  <c:v>71</c:v>
                </c:pt>
                <c:pt idx="27795">
                  <c:v>71</c:v>
                </c:pt>
                <c:pt idx="27796">
                  <c:v>71</c:v>
                </c:pt>
                <c:pt idx="27797">
                  <c:v>71</c:v>
                </c:pt>
                <c:pt idx="27798">
                  <c:v>71</c:v>
                </c:pt>
                <c:pt idx="27799">
                  <c:v>71</c:v>
                </c:pt>
                <c:pt idx="27800">
                  <c:v>71</c:v>
                </c:pt>
                <c:pt idx="27801">
                  <c:v>71</c:v>
                </c:pt>
                <c:pt idx="27802">
                  <c:v>71</c:v>
                </c:pt>
                <c:pt idx="27803">
                  <c:v>71</c:v>
                </c:pt>
                <c:pt idx="27804">
                  <c:v>71</c:v>
                </c:pt>
                <c:pt idx="27805">
                  <c:v>71</c:v>
                </c:pt>
                <c:pt idx="27806">
                  <c:v>71</c:v>
                </c:pt>
                <c:pt idx="27807">
                  <c:v>71</c:v>
                </c:pt>
                <c:pt idx="27808">
                  <c:v>71</c:v>
                </c:pt>
                <c:pt idx="27809">
                  <c:v>71</c:v>
                </c:pt>
                <c:pt idx="27810">
                  <c:v>71</c:v>
                </c:pt>
                <c:pt idx="27811">
                  <c:v>71</c:v>
                </c:pt>
                <c:pt idx="27812">
                  <c:v>71</c:v>
                </c:pt>
                <c:pt idx="27813">
                  <c:v>71</c:v>
                </c:pt>
                <c:pt idx="27814">
                  <c:v>71</c:v>
                </c:pt>
                <c:pt idx="27815">
                  <c:v>71</c:v>
                </c:pt>
                <c:pt idx="27816">
                  <c:v>71</c:v>
                </c:pt>
                <c:pt idx="27817">
                  <c:v>71</c:v>
                </c:pt>
                <c:pt idx="27818">
                  <c:v>71</c:v>
                </c:pt>
                <c:pt idx="27819">
                  <c:v>71</c:v>
                </c:pt>
                <c:pt idx="27820">
                  <c:v>71</c:v>
                </c:pt>
                <c:pt idx="27821">
                  <c:v>71</c:v>
                </c:pt>
                <c:pt idx="27822">
                  <c:v>71</c:v>
                </c:pt>
                <c:pt idx="27823">
                  <c:v>72</c:v>
                </c:pt>
                <c:pt idx="27824">
                  <c:v>72</c:v>
                </c:pt>
                <c:pt idx="27825">
                  <c:v>72</c:v>
                </c:pt>
                <c:pt idx="27826">
                  <c:v>72</c:v>
                </c:pt>
                <c:pt idx="27827">
                  <c:v>72</c:v>
                </c:pt>
                <c:pt idx="27828">
                  <c:v>72</c:v>
                </c:pt>
                <c:pt idx="27829">
                  <c:v>72</c:v>
                </c:pt>
                <c:pt idx="27830">
                  <c:v>72</c:v>
                </c:pt>
                <c:pt idx="27831">
                  <c:v>72</c:v>
                </c:pt>
                <c:pt idx="27832">
                  <c:v>72</c:v>
                </c:pt>
                <c:pt idx="27833">
                  <c:v>73</c:v>
                </c:pt>
                <c:pt idx="27834">
                  <c:v>73</c:v>
                </c:pt>
                <c:pt idx="27835">
                  <c:v>73</c:v>
                </c:pt>
                <c:pt idx="27836">
                  <c:v>73</c:v>
                </c:pt>
                <c:pt idx="27837">
                  <c:v>73</c:v>
                </c:pt>
                <c:pt idx="27838">
                  <c:v>73</c:v>
                </c:pt>
                <c:pt idx="27839">
                  <c:v>73</c:v>
                </c:pt>
                <c:pt idx="27840">
                  <c:v>73</c:v>
                </c:pt>
                <c:pt idx="27841">
                  <c:v>73</c:v>
                </c:pt>
                <c:pt idx="27842">
                  <c:v>73</c:v>
                </c:pt>
                <c:pt idx="27843">
                  <c:v>74</c:v>
                </c:pt>
                <c:pt idx="27844">
                  <c:v>74</c:v>
                </c:pt>
                <c:pt idx="27845">
                  <c:v>74</c:v>
                </c:pt>
                <c:pt idx="27846">
                  <c:v>74</c:v>
                </c:pt>
                <c:pt idx="27847">
                  <c:v>74</c:v>
                </c:pt>
                <c:pt idx="27848">
                  <c:v>74</c:v>
                </c:pt>
                <c:pt idx="27849">
                  <c:v>74</c:v>
                </c:pt>
                <c:pt idx="27850">
                  <c:v>74</c:v>
                </c:pt>
                <c:pt idx="27851">
                  <c:v>74</c:v>
                </c:pt>
                <c:pt idx="27852">
                  <c:v>74</c:v>
                </c:pt>
                <c:pt idx="27853">
                  <c:v>75</c:v>
                </c:pt>
                <c:pt idx="27854">
                  <c:v>75</c:v>
                </c:pt>
                <c:pt idx="27855">
                  <c:v>75</c:v>
                </c:pt>
                <c:pt idx="27856">
                  <c:v>75</c:v>
                </c:pt>
                <c:pt idx="27857">
                  <c:v>75</c:v>
                </c:pt>
                <c:pt idx="27858">
                  <c:v>75</c:v>
                </c:pt>
                <c:pt idx="27859">
                  <c:v>75</c:v>
                </c:pt>
                <c:pt idx="27860">
                  <c:v>75</c:v>
                </c:pt>
                <c:pt idx="27861">
                  <c:v>75</c:v>
                </c:pt>
                <c:pt idx="27862">
                  <c:v>75</c:v>
                </c:pt>
                <c:pt idx="27863">
                  <c:v>76</c:v>
                </c:pt>
                <c:pt idx="27864">
                  <c:v>76</c:v>
                </c:pt>
                <c:pt idx="27865">
                  <c:v>76</c:v>
                </c:pt>
                <c:pt idx="27866">
                  <c:v>76</c:v>
                </c:pt>
                <c:pt idx="27867">
                  <c:v>76</c:v>
                </c:pt>
                <c:pt idx="27868">
                  <c:v>76</c:v>
                </c:pt>
                <c:pt idx="27869">
                  <c:v>76</c:v>
                </c:pt>
                <c:pt idx="27870">
                  <c:v>76</c:v>
                </c:pt>
                <c:pt idx="27871">
                  <c:v>76</c:v>
                </c:pt>
                <c:pt idx="27872">
                  <c:v>76</c:v>
                </c:pt>
                <c:pt idx="27873">
                  <c:v>77</c:v>
                </c:pt>
                <c:pt idx="27874">
                  <c:v>77</c:v>
                </c:pt>
                <c:pt idx="27875">
                  <c:v>77</c:v>
                </c:pt>
                <c:pt idx="27876">
                  <c:v>77</c:v>
                </c:pt>
                <c:pt idx="27877">
                  <c:v>77</c:v>
                </c:pt>
                <c:pt idx="27878">
                  <c:v>77</c:v>
                </c:pt>
                <c:pt idx="27879">
                  <c:v>77</c:v>
                </c:pt>
                <c:pt idx="27880">
                  <c:v>77</c:v>
                </c:pt>
                <c:pt idx="27881">
                  <c:v>77</c:v>
                </c:pt>
                <c:pt idx="27882">
                  <c:v>77</c:v>
                </c:pt>
                <c:pt idx="27883">
                  <c:v>78</c:v>
                </c:pt>
                <c:pt idx="27884">
                  <c:v>78</c:v>
                </c:pt>
                <c:pt idx="27885">
                  <c:v>78</c:v>
                </c:pt>
                <c:pt idx="27886">
                  <c:v>78</c:v>
                </c:pt>
                <c:pt idx="27887">
                  <c:v>78</c:v>
                </c:pt>
                <c:pt idx="27888">
                  <c:v>78</c:v>
                </c:pt>
                <c:pt idx="27889">
                  <c:v>78</c:v>
                </c:pt>
                <c:pt idx="27890">
                  <c:v>78</c:v>
                </c:pt>
                <c:pt idx="27891">
                  <c:v>78</c:v>
                </c:pt>
                <c:pt idx="27892">
                  <c:v>78</c:v>
                </c:pt>
                <c:pt idx="27893">
                  <c:v>78</c:v>
                </c:pt>
                <c:pt idx="27894">
                  <c:v>78</c:v>
                </c:pt>
                <c:pt idx="27895">
                  <c:v>78</c:v>
                </c:pt>
                <c:pt idx="27896">
                  <c:v>78</c:v>
                </c:pt>
                <c:pt idx="27897">
                  <c:v>78</c:v>
                </c:pt>
                <c:pt idx="27898">
                  <c:v>78</c:v>
                </c:pt>
                <c:pt idx="27899">
                  <c:v>78</c:v>
                </c:pt>
                <c:pt idx="27900">
                  <c:v>78</c:v>
                </c:pt>
                <c:pt idx="27901">
                  <c:v>78</c:v>
                </c:pt>
                <c:pt idx="27902">
                  <c:v>78</c:v>
                </c:pt>
                <c:pt idx="27903">
                  <c:v>80</c:v>
                </c:pt>
                <c:pt idx="27904">
                  <c:v>80</c:v>
                </c:pt>
                <c:pt idx="27905">
                  <c:v>80</c:v>
                </c:pt>
                <c:pt idx="27906">
                  <c:v>80</c:v>
                </c:pt>
                <c:pt idx="27907">
                  <c:v>80</c:v>
                </c:pt>
                <c:pt idx="27908">
                  <c:v>80</c:v>
                </c:pt>
                <c:pt idx="27909">
                  <c:v>80</c:v>
                </c:pt>
                <c:pt idx="27910">
                  <c:v>80</c:v>
                </c:pt>
                <c:pt idx="27911">
                  <c:v>80</c:v>
                </c:pt>
                <c:pt idx="27912">
                  <c:v>80</c:v>
                </c:pt>
                <c:pt idx="27913">
                  <c:v>83</c:v>
                </c:pt>
                <c:pt idx="27914">
                  <c:v>83</c:v>
                </c:pt>
                <c:pt idx="27915">
                  <c:v>83</c:v>
                </c:pt>
                <c:pt idx="27916">
                  <c:v>83</c:v>
                </c:pt>
                <c:pt idx="27917">
                  <c:v>83</c:v>
                </c:pt>
                <c:pt idx="27918">
                  <c:v>83</c:v>
                </c:pt>
                <c:pt idx="27919">
                  <c:v>83</c:v>
                </c:pt>
                <c:pt idx="27920">
                  <c:v>83</c:v>
                </c:pt>
                <c:pt idx="27921">
                  <c:v>83</c:v>
                </c:pt>
                <c:pt idx="27922">
                  <c:v>83</c:v>
                </c:pt>
                <c:pt idx="27923">
                  <c:v>86</c:v>
                </c:pt>
                <c:pt idx="27924">
                  <c:v>86</c:v>
                </c:pt>
                <c:pt idx="27925">
                  <c:v>86</c:v>
                </c:pt>
                <c:pt idx="27926">
                  <c:v>86</c:v>
                </c:pt>
                <c:pt idx="27927">
                  <c:v>86</c:v>
                </c:pt>
                <c:pt idx="27928">
                  <c:v>86</c:v>
                </c:pt>
                <c:pt idx="27929">
                  <c:v>86</c:v>
                </c:pt>
                <c:pt idx="27930">
                  <c:v>86</c:v>
                </c:pt>
                <c:pt idx="27931">
                  <c:v>86</c:v>
                </c:pt>
                <c:pt idx="27932">
                  <c:v>86</c:v>
                </c:pt>
                <c:pt idx="27933">
                  <c:v>88</c:v>
                </c:pt>
                <c:pt idx="27934">
                  <c:v>88</c:v>
                </c:pt>
                <c:pt idx="27935">
                  <c:v>88</c:v>
                </c:pt>
                <c:pt idx="27936">
                  <c:v>88</c:v>
                </c:pt>
                <c:pt idx="27937">
                  <c:v>88</c:v>
                </c:pt>
                <c:pt idx="27938">
                  <c:v>88</c:v>
                </c:pt>
                <c:pt idx="27939">
                  <c:v>88</c:v>
                </c:pt>
                <c:pt idx="27940">
                  <c:v>88</c:v>
                </c:pt>
                <c:pt idx="27941">
                  <c:v>88</c:v>
                </c:pt>
                <c:pt idx="27942">
                  <c:v>88</c:v>
                </c:pt>
                <c:pt idx="27943">
                  <c:v>91</c:v>
                </c:pt>
                <c:pt idx="27944">
                  <c:v>91</c:v>
                </c:pt>
                <c:pt idx="27945">
                  <c:v>91</c:v>
                </c:pt>
                <c:pt idx="27946">
                  <c:v>91</c:v>
                </c:pt>
                <c:pt idx="27947">
                  <c:v>91</c:v>
                </c:pt>
                <c:pt idx="27948">
                  <c:v>91</c:v>
                </c:pt>
                <c:pt idx="27949">
                  <c:v>91</c:v>
                </c:pt>
                <c:pt idx="27950">
                  <c:v>91</c:v>
                </c:pt>
                <c:pt idx="27951">
                  <c:v>91</c:v>
                </c:pt>
                <c:pt idx="27952">
                  <c:v>91</c:v>
                </c:pt>
                <c:pt idx="27953">
                  <c:v>93</c:v>
                </c:pt>
                <c:pt idx="27954">
                  <c:v>93</c:v>
                </c:pt>
                <c:pt idx="27955">
                  <c:v>93</c:v>
                </c:pt>
                <c:pt idx="27956">
                  <c:v>93</c:v>
                </c:pt>
                <c:pt idx="27957">
                  <c:v>93</c:v>
                </c:pt>
                <c:pt idx="27958">
                  <c:v>93</c:v>
                </c:pt>
                <c:pt idx="27959">
                  <c:v>93</c:v>
                </c:pt>
                <c:pt idx="27960">
                  <c:v>93</c:v>
                </c:pt>
                <c:pt idx="27961">
                  <c:v>93</c:v>
                </c:pt>
                <c:pt idx="27962">
                  <c:v>93</c:v>
                </c:pt>
                <c:pt idx="27963">
                  <c:v>95</c:v>
                </c:pt>
                <c:pt idx="27964">
                  <c:v>95</c:v>
                </c:pt>
                <c:pt idx="27965">
                  <c:v>95</c:v>
                </c:pt>
                <c:pt idx="27966">
                  <c:v>95</c:v>
                </c:pt>
                <c:pt idx="27967">
                  <c:v>95</c:v>
                </c:pt>
                <c:pt idx="27968">
                  <c:v>95</c:v>
                </c:pt>
                <c:pt idx="27969">
                  <c:v>95</c:v>
                </c:pt>
                <c:pt idx="27970">
                  <c:v>95</c:v>
                </c:pt>
                <c:pt idx="27971">
                  <c:v>95</c:v>
                </c:pt>
                <c:pt idx="27972">
                  <c:v>95</c:v>
                </c:pt>
                <c:pt idx="27973">
                  <c:v>97</c:v>
                </c:pt>
                <c:pt idx="27974">
                  <c:v>97</c:v>
                </c:pt>
                <c:pt idx="27975">
                  <c:v>97</c:v>
                </c:pt>
                <c:pt idx="27976">
                  <c:v>97</c:v>
                </c:pt>
                <c:pt idx="27977">
                  <c:v>97</c:v>
                </c:pt>
                <c:pt idx="27978">
                  <c:v>97</c:v>
                </c:pt>
                <c:pt idx="27979">
                  <c:v>97</c:v>
                </c:pt>
                <c:pt idx="27980">
                  <c:v>97</c:v>
                </c:pt>
                <c:pt idx="27981">
                  <c:v>97</c:v>
                </c:pt>
                <c:pt idx="27982">
                  <c:v>97</c:v>
                </c:pt>
                <c:pt idx="27983">
                  <c:v>99</c:v>
                </c:pt>
                <c:pt idx="27984">
                  <c:v>99</c:v>
                </c:pt>
                <c:pt idx="27985">
                  <c:v>99</c:v>
                </c:pt>
                <c:pt idx="27986">
                  <c:v>99</c:v>
                </c:pt>
                <c:pt idx="27987">
                  <c:v>99</c:v>
                </c:pt>
                <c:pt idx="27988">
                  <c:v>99</c:v>
                </c:pt>
                <c:pt idx="27989">
                  <c:v>99</c:v>
                </c:pt>
                <c:pt idx="27990">
                  <c:v>99</c:v>
                </c:pt>
                <c:pt idx="27991">
                  <c:v>99</c:v>
                </c:pt>
                <c:pt idx="27992">
                  <c:v>99</c:v>
                </c:pt>
                <c:pt idx="27993">
                  <c:v>101</c:v>
                </c:pt>
                <c:pt idx="27994">
                  <c:v>101</c:v>
                </c:pt>
                <c:pt idx="27995">
                  <c:v>101</c:v>
                </c:pt>
                <c:pt idx="27996">
                  <c:v>101</c:v>
                </c:pt>
                <c:pt idx="27997">
                  <c:v>101</c:v>
                </c:pt>
                <c:pt idx="27998">
                  <c:v>101</c:v>
                </c:pt>
                <c:pt idx="27999">
                  <c:v>101</c:v>
                </c:pt>
                <c:pt idx="28000">
                  <c:v>101</c:v>
                </c:pt>
                <c:pt idx="28001">
                  <c:v>101</c:v>
                </c:pt>
                <c:pt idx="28002">
                  <c:v>101</c:v>
                </c:pt>
                <c:pt idx="28003">
                  <c:v>103</c:v>
                </c:pt>
                <c:pt idx="28004">
                  <c:v>103</c:v>
                </c:pt>
                <c:pt idx="28005">
                  <c:v>103</c:v>
                </c:pt>
                <c:pt idx="28006">
                  <c:v>103</c:v>
                </c:pt>
                <c:pt idx="28007">
                  <c:v>103</c:v>
                </c:pt>
                <c:pt idx="28008">
                  <c:v>103</c:v>
                </c:pt>
                <c:pt idx="28009">
                  <c:v>103</c:v>
                </c:pt>
                <c:pt idx="28010">
                  <c:v>103</c:v>
                </c:pt>
                <c:pt idx="28011">
                  <c:v>103</c:v>
                </c:pt>
                <c:pt idx="28012">
                  <c:v>103</c:v>
                </c:pt>
                <c:pt idx="28013">
                  <c:v>105</c:v>
                </c:pt>
                <c:pt idx="28014">
                  <c:v>105</c:v>
                </c:pt>
                <c:pt idx="28015">
                  <c:v>105</c:v>
                </c:pt>
                <c:pt idx="28016">
                  <c:v>105</c:v>
                </c:pt>
                <c:pt idx="28017">
                  <c:v>105</c:v>
                </c:pt>
                <c:pt idx="28018">
                  <c:v>105</c:v>
                </c:pt>
                <c:pt idx="28019">
                  <c:v>105</c:v>
                </c:pt>
                <c:pt idx="28020">
                  <c:v>105</c:v>
                </c:pt>
                <c:pt idx="28021">
                  <c:v>105</c:v>
                </c:pt>
                <c:pt idx="28022">
                  <c:v>105</c:v>
                </c:pt>
                <c:pt idx="28023">
                  <c:v>107</c:v>
                </c:pt>
                <c:pt idx="28024">
                  <c:v>107</c:v>
                </c:pt>
                <c:pt idx="28025">
                  <c:v>107</c:v>
                </c:pt>
                <c:pt idx="28026">
                  <c:v>107</c:v>
                </c:pt>
                <c:pt idx="28027">
                  <c:v>107</c:v>
                </c:pt>
                <c:pt idx="28028">
                  <c:v>107</c:v>
                </c:pt>
                <c:pt idx="28029">
                  <c:v>107</c:v>
                </c:pt>
                <c:pt idx="28030">
                  <c:v>107</c:v>
                </c:pt>
                <c:pt idx="28031">
                  <c:v>107</c:v>
                </c:pt>
                <c:pt idx="28032">
                  <c:v>107</c:v>
                </c:pt>
                <c:pt idx="28033">
                  <c:v>109</c:v>
                </c:pt>
                <c:pt idx="28034">
                  <c:v>109</c:v>
                </c:pt>
                <c:pt idx="28035">
                  <c:v>109</c:v>
                </c:pt>
                <c:pt idx="28036">
                  <c:v>109</c:v>
                </c:pt>
                <c:pt idx="28037">
                  <c:v>109</c:v>
                </c:pt>
                <c:pt idx="28038">
                  <c:v>109</c:v>
                </c:pt>
                <c:pt idx="28039">
                  <c:v>109</c:v>
                </c:pt>
                <c:pt idx="28040">
                  <c:v>109</c:v>
                </c:pt>
                <c:pt idx="28041">
                  <c:v>109</c:v>
                </c:pt>
                <c:pt idx="28042">
                  <c:v>109</c:v>
                </c:pt>
                <c:pt idx="28043">
                  <c:v>111</c:v>
                </c:pt>
                <c:pt idx="28044">
                  <c:v>111</c:v>
                </c:pt>
                <c:pt idx="28045">
                  <c:v>111</c:v>
                </c:pt>
                <c:pt idx="28046">
                  <c:v>111</c:v>
                </c:pt>
                <c:pt idx="28047">
                  <c:v>111</c:v>
                </c:pt>
                <c:pt idx="28048">
                  <c:v>111</c:v>
                </c:pt>
                <c:pt idx="28049">
                  <c:v>111</c:v>
                </c:pt>
                <c:pt idx="28050">
                  <c:v>111</c:v>
                </c:pt>
                <c:pt idx="28051">
                  <c:v>111</c:v>
                </c:pt>
                <c:pt idx="28052">
                  <c:v>111</c:v>
                </c:pt>
                <c:pt idx="28053">
                  <c:v>113</c:v>
                </c:pt>
                <c:pt idx="28054">
                  <c:v>113</c:v>
                </c:pt>
                <c:pt idx="28055">
                  <c:v>113</c:v>
                </c:pt>
                <c:pt idx="28056">
                  <c:v>113</c:v>
                </c:pt>
                <c:pt idx="28057">
                  <c:v>113</c:v>
                </c:pt>
                <c:pt idx="28058">
                  <c:v>113</c:v>
                </c:pt>
                <c:pt idx="28059">
                  <c:v>113</c:v>
                </c:pt>
                <c:pt idx="28060">
                  <c:v>113</c:v>
                </c:pt>
                <c:pt idx="28061">
                  <c:v>113</c:v>
                </c:pt>
                <c:pt idx="28062">
                  <c:v>113</c:v>
                </c:pt>
                <c:pt idx="28063">
                  <c:v>115</c:v>
                </c:pt>
                <c:pt idx="28064">
                  <c:v>115</c:v>
                </c:pt>
                <c:pt idx="28065">
                  <c:v>115</c:v>
                </c:pt>
                <c:pt idx="28066">
                  <c:v>115</c:v>
                </c:pt>
                <c:pt idx="28067">
                  <c:v>115</c:v>
                </c:pt>
                <c:pt idx="28068">
                  <c:v>115</c:v>
                </c:pt>
                <c:pt idx="28069">
                  <c:v>115</c:v>
                </c:pt>
                <c:pt idx="28070">
                  <c:v>115</c:v>
                </c:pt>
                <c:pt idx="28071">
                  <c:v>115</c:v>
                </c:pt>
                <c:pt idx="28072">
                  <c:v>115</c:v>
                </c:pt>
                <c:pt idx="28073">
                  <c:v>115</c:v>
                </c:pt>
                <c:pt idx="28074">
                  <c:v>115</c:v>
                </c:pt>
                <c:pt idx="28075">
                  <c:v>115</c:v>
                </c:pt>
                <c:pt idx="28076">
                  <c:v>115</c:v>
                </c:pt>
                <c:pt idx="28077">
                  <c:v>115</c:v>
                </c:pt>
                <c:pt idx="28078">
                  <c:v>115</c:v>
                </c:pt>
                <c:pt idx="28079">
                  <c:v>115</c:v>
                </c:pt>
                <c:pt idx="28080">
                  <c:v>115</c:v>
                </c:pt>
                <c:pt idx="28081">
                  <c:v>115</c:v>
                </c:pt>
                <c:pt idx="28082">
                  <c:v>115</c:v>
                </c:pt>
                <c:pt idx="28083">
                  <c:v>114</c:v>
                </c:pt>
                <c:pt idx="28084">
                  <c:v>114</c:v>
                </c:pt>
                <c:pt idx="28085">
                  <c:v>114</c:v>
                </c:pt>
                <c:pt idx="28086">
                  <c:v>114</c:v>
                </c:pt>
                <c:pt idx="28087">
                  <c:v>114</c:v>
                </c:pt>
                <c:pt idx="28088">
                  <c:v>114</c:v>
                </c:pt>
                <c:pt idx="28089">
                  <c:v>114</c:v>
                </c:pt>
                <c:pt idx="28090">
                  <c:v>114</c:v>
                </c:pt>
                <c:pt idx="28091">
                  <c:v>114</c:v>
                </c:pt>
                <c:pt idx="28092">
                  <c:v>114</c:v>
                </c:pt>
                <c:pt idx="28093">
                  <c:v>114</c:v>
                </c:pt>
                <c:pt idx="28094">
                  <c:v>114</c:v>
                </c:pt>
                <c:pt idx="28095">
                  <c:v>114</c:v>
                </c:pt>
                <c:pt idx="28096">
                  <c:v>114</c:v>
                </c:pt>
                <c:pt idx="28097">
                  <c:v>114</c:v>
                </c:pt>
                <c:pt idx="28098">
                  <c:v>114</c:v>
                </c:pt>
                <c:pt idx="28099">
                  <c:v>114</c:v>
                </c:pt>
                <c:pt idx="28100">
                  <c:v>114</c:v>
                </c:pt>
                <c:pt idx="28101">
                  <c:v>114</c:v>
                </c:pt>
                <c:pt idx="28102">
                  <c:v>114</c:v>
                </c:pt>
                <c:pt idx="28103">
                  <c:v>112</c:v>
                </c:pt>
                <c:pt idx="28104">
                  <c:v>112</c:v>
                </c:pt>
                <c:pt idx="28105">
                  <c:v>112</c:v>
                </c:pt>
                <c:pt idx="28106">
                  <c:v>112</c:v>
                </c:pt>
                <c:pt idx="28107">
                  <c:v>112</c:v>
                </c:pt>
                <c:pt idx="28108">
                  <c:v>112</c:v>
                </c:pt>
                <c:pt idx="28109">
                  <c:v>112</c:v>
                </c:pt>
                <c:pt idx="28110">
                  <c:v>112</c:v>
                </c:pt>
                <c:pt idx="28111">
                  <c:v>112</c:v>
                </c:pt>
                <c:pt idx="28112">
                  <c:v>112</c:v>
                </c:pt>
                <c:pt idx="28113">
                  <c:v>108</c:v>
                </c:pt>
                <c:pt idx="28114">
                  <c:v>108</c:v>
                </c:pt>
                <c:pt idx="28115">
                  <c:v>108</c:v>
                </c:pt>
                <c:pt idx="28116">
                  <c:v>108</c:v>
                </c:pt>
                <c:pt idx="28117">
                  <c:v>108</c:v>
                </c:pt>
                <c:pt idx="28118">
                  <c:v>108</c:v>
                </c:pt>
                <c:pt idx="28119">
                  <c:v>108</c:v>
                </c:pt>
                <c:pt idx="28120">
                  <c:v>108</c:v>
                </c:pt>
                <c:pt idx="28121">
                  <c:v>108</c:v>
                </c:pt>
                <c:pt idx="28122">
                  <c:v>108</c:v>
                </c:pt>
                <c:pt idx="28123">
                  <c:v>104</c:v>
                </c:pt>
                <c:pt idx="28124">
                  <c:v>104</c:v>
                </c:pt>
                <c:pt idx="28125">
                  <c:v>104</c:v>
                </c:pt>
                <c:pt idx="28126">
                  <c:v>104</c:v>
                </c:pt>
                <c:pt idx="28127">
                  <c:v>104</c:v>
                </c:pt>
                <c:pt idx="28128">
                  <c:v>104</c:v>
                </c:pt>
                <c:pt idx="28129">
                  <c:v>104</c:v>
                </c:pt>
                <c:pt idx="28130">
                  <c:v>104</c:v>
                </c:pt>
                <c:pt idx="28131">
                  <c:v>104</c:v>
                </c:pt>
                <c:pt idx="28132">
                  <c:v>104</c:v>
                </c:pt>
                <c:pt idx="28133">
                  <c:v>102</c:v>
                </c:pt>
                <c:pt idx="28134">
                  <c:v>102</c:v>
                </c:pt>
                <c:pt idx="28135">
                  <c:v>102</c:v>
                </c:pt>
                <c:pt idx="28136">
                  <c:v>102</c:v>
                </c:pt>
                <c:pt idx="28137">
                  <c:v>102</c:v>
                </c:pt>
                <c:pt idx="28138">
                  <c:v>102</c:v>
                </c:pt>
                <c:pt idx="28139">
                  <c:v>102</c:v>
                </c:pt>
                <c:pt idx="28140">
                  <c:v>102</c:v>
                </c:pt>
                <c:pt idx="28141">
                  <c:v>102</c:v>
                </c:pt>
                <c:pt idx="28142">
                  <c:v>102</c:v>
                </c:pt>
                <c:pt idx="28143">
                  <c:v>100</c:v>
                </c:pt>
                <c:pt idx="28144">
                  <c:v>100</c:v>
                </c:pt>
                <c:pt idx="28145">
                  <c:v>100</c:v>
                </c:pt>
                <c:pt idx="28146">
                  <c:v>100</c:v>
                </c:pt>
                <c:pt idx="28147">
                  <c:v>100</c:v>
                </c:pt>
                <c:pt idx="28148">
                  <c:v>100</c:v>
                </c:pt>
                <c:pt idx="28149">
                  <c:v>100</c:v>
                </c:pt>
                <c:pt idx="28150">
                  <c:v>100</c:v>
                </c:pt>
                <c:pt idx="28151">
                  <c:v>100</c:v>
                </c:pt>
                <c:pt idx="28152">
                  <c:v>100</c:v>
                </c:pt>
                <c:pt idx="28153">
                  <c:v>99</c:v>
                </c:pt>
                <c:pt idx="28154">
                  <c:v>99</c:v>
                </c:pt>
                <c:pt idx="28155">
                  <c:v>99</c:v>
                </c:pt>
                <c:pt idx="28156">
                  <c:v>99</c:v>
                </c:pt>
                <c:pt idx="28157">
                  <c:v>99</c:v>
                </c:pt>
                <c:pt idx="28158">
                  <c:v>99</c:v>
                </c:pt>
                <c:pt idx="28159">
                  <c:v>99</c:v>
                </c:pt>
                <c:pt idx="28160">
                  <c:v>99</c:v>
                </c:pt>
                <c:pt idx="28161">
                  <c:v>99</c:v>
                </c:pt>
                <c:pt idx="28162">
                  <c:v>99</c:v>
                </c:pt>
                <c:pt idx="28163">
                  <c:v>98</c:v>
                </c:pt>
                <c:pt idx="28164">
                  <c:v>98</c:v>
                </c:pt>
                <c:pt idx="28165">
                  <c:v>98</c:v>
                </c:pt>
                <c:pt idx="28166">
                  <c:v>98</c:v>
                </c:pt>
                <c:pt idx="28167">
                  <c:v>98</c:v>
                </c:pt>
                <c:pt idx="28168">
                  <c:v>98</c:v>
                </c:pt>
                <c:pt idx="28169">
                  <c:v>98</c:v>
                </c:pt>
                <c:pt idx="28170">
                  <c:v>98</c:v>
                </c:pt>
                <c:pt idx="28171">
                  <c:v>98</c:v>
                </c:pt>
                <c:pt idx="28172">
                  <c:v>98</c:v>
                </c:pt>
                <c:pt idx="28173">
                  <c:v>96</c:v>
                </c:pt>
                <c:pt idx="28174">
                  <c:v>96</c:v>
                </c:pt>
                <c:pt idx="28175">
                  <c:v>96</c:v>
                </c:pt>
                <c:pt idx="28176">
                  <c:v>96</c:v>
                </c:pt>
                <c:pt idx="28177">
                  <c:v>96</c:v>
                </c:pt>
                <c:pt idx="28178">
                  <c:v>96</c:v>
                </c:pt>
                <c:pt idx="28179">
                  <c:v>96</c:v>
                </c:pt>
                <c:pt idx="28180">
                  <c:v>96</c:v>
                </c:pt>
                <c:pt idx="28181">
                  <c:v>96</c:v>
                </c:pt>
                <c:pt idx="28182">
                  <c:v>96</c:v>
                </c:pt>
                <c:pt idx="28183">
                  <c:v>95</c:v>
                </c:pt>
                <c:pt idx="28184">
                  <c:v>95</c:v>
                </c:pt>
                <c:pt idx="28185">
                  <c:v>95</c:v>
                </c:pt>
                <c:pt idx="28186">
                  <c:v>95</c:v>
                </c:pt>
                <c:pt idx="28187">
                  <c:v>95</c:v>
                </c:pt>
                <c:pt idx="28188">
                  <c:v>95</c:v>
                </c:pt>
                <c:pt idx="28189">
                  <c:v>95</c:v>
                </c:pt>
                <c:pt idx="28190">
                  <c:v>95</c:v>
                </c:pt>
                <c:pt idx="28191">
                  <c:v>95</c:v>
                </c:pt>
                <c:pt idx="28192">
                  <c:v>95</c:v>
                </c:pt>
                <c:pt idx="28193">
                  <c:v>94</c:v>
                </c:pt>
                <c:pt idx="28194">
                  <c:v>94</c:v>
                </c:pt>
                <c:pt idx="28195">
                  <c:v>94</c:v>
                </c:pt>
                <c:pt idx="28196">
                  <c:v>94</c:v>
                </c:pt>
                <c:pt idx="28197">
                  <c:v>94</c:v>
                </c:pt>
                <c:pt idx="28198">
                  <c:v>94</c:v>
                </c:pt>
                <c:pt idx="28199">
                  <c:v>94</c:v>
                </c:pt>
                <c:pt idx="28200">
                  <c:v>94</c:v>
                </c:pt>
                <c:pt idx="28201">
                  <c:v>94</c:v>
                </c:pt>
                <c:pt idx="28202">
                  <c:v>94</c:v>
                </c:pt>
                <c:pt idx="28203">
                  <c:v>92</c:v>
                </c:pt>
                <c:pt idx="28204">
                  <c:v>92</c:v>
                </c:pt>
                <c:pt idx="28205">
                  <c:v>92</c:v>
                </c:pt>
                <c:pt idx="28206">
                  <c:v>92</c:v>
                </c:pt>
                <c:pt idx="28207">
                  <c:v>92</c:v>
                </c:pt>
                <c:pt idx="28208">
                  <c:v>92</c:v>
                </c:pt>
                <c:pt idx="28209">
                  <c:v>92</c:v>
                </c:pt>
                <c:pt idx="28210">
                  <c:v>92</c:v>
                </c:pt>
                <c:pt idx="28211">
                  <c:v>92</c:v>
                </c:pt>
                <c:pt idx="28212">
                  <c:v>92</c:v>
                </c:pt>
                <c:pt idx="28213">
                  <c:v>91</c:v>
                </c:pt>
                <c:pt idx="28214">
                  <c:v>91</c:v>
                </c:pt>
                <c:pt idx="28215">
                  <c:v>91</c:v>
                </c:pt>
                <c:pt idx="28216">
                  <c:v>91</c:v>
                </c:pt>
                <c:pt idx="28217">
                  <c:v>91</c:v>
                </c:pt>
                <c:pt idx="28218">
                  <c:v>91</c:v>
                </c:pt>
                <c:pt idx="28219">
                  <c:v>91</c:v>
                </c:pt>
                <c:pt idx="28220">
                  <c:v>91</c:v>
                </c:pt>
                <c:pt idx="28221">
                  <c:v>91</c:v>
                </c:pt>
                <c:pt idx="28222">
                  <c:v>91</c:v>
                </c:pt>
                <c:pt idx="28223">
                  <c:v>90</c:v>
                </c:pt>
                <c:pt idx="28224">
                  <c:v>90</c:v>
                </c:pt>
                <c:pt idx="28225">
                  <c:v>90</c:v>
                </c:pt>
                <c:pt idx="28226">
                  <c:v>90</c:v>
                </c:pt>
                <c:pt idx="28227">
                  <c:v>90</c:v>
                </c:pt>
                <c:pt idx="28228">
                  <c:v>90</c:v>
                </c:pt>
                <c:pt idx="28229">
                  <c:v>90</c:v>
                </c:pt>
                <c:pt idx="28230">
                  <c:v>90</c:v>
                </c:pt>
                <c:pt idx="28231">
                  <c:v>90</c:v>
                </c:pt>
                <c:pt idx="28232">
                  <c:v>90</c:v>
                </c:pt>
                <c:pt idx="28233">
                  <c:v>90</c:v>
                </c:pt>
                <c:pt idx="28234">
                  <c:v>90</c:v>
                </c:pt>
                <c:pt idx="28235">
                  <c:v>90</c:v>
                </c:pt>
                <c:pt idx="28236">
                  <c:v>90</c:v>
                </c:pt>
                <c:pt idx="28237">
                  <c:v>90</c:v>
                </c:pt>
                <c:pt idx="28238">
                  <c:v>90</c:v>
                </c:pt>
                <c:pt idx="28239">
                  <c:v>90</c:v>
                </c:pt>
                <c:pt idx="28240">
                  <c:v>90</c:v>
                </c:pt>
                <c:pt idx="28241">
                  <c:v>90</c:v>
                </c:pt>
                <c:pt idx="28242">
                  <c:v>90</c:v>
                </c:pt>
                <c:pt idx="28243">
                  <c:v>89</c:v>
                </c:pt>
                <c:pt idx="28244">
                  <c:v>89</c:v>
                </c:pt>
                <c:pt idx="28245">
                  <c:v>89</c:v>
                </c:pt>
                <c:pt idx="28246">
                  <c:v>89</c:v>
                </c:pt>
                <c:pt idx="28247">
                  <c:v>89</c:v>
                </c:pt>
                <c:pt idx="28248">
                  <c:v>89</c:v>
                </c:pt>
                <c:pt idx="28249">
                  <c:v>89</c:v>
                </c:pt>
                <c:pt idx="28250">
                  <c:v>89</c:v>
                </c:pt>
                <c:pt idx="28251">
                  <c:v>89</c:v>
                </c:pt>
                <c:pt idx="28252">
                  <c:v>89</c:v>
                </c:pt>
                <c:pt idx="28253">
                  <c:v>88</c:v>
                </c:pt>
                <c:pt idx="28254">
                  <c:v>88</c:v>
                </c:pt>
                <c:pt idx="28255">
                  <c:v>88</c:v>
                </c:pt>
                <c:pt idx="28256">
                  <c:v>88</c:v>
                </c:pt>
                <c:pt idx="28257">
                  <c:v>88</c:v>
                </c:pt>
                <c:pt idx="28258">
                  <c:v>88</c:v>
                </c:pt>
                <c:pt idx="28259">
                  <c:v>88</c:v>
                </c:pt>
                <c:pt idx="28260">
                  <c:v>88</c:v>
                </c:pt>
                <c:pt idx="28261">
                  <c:v>88</c:v>
                </c:pt>
                <c:pt idx="28262">
                  <c:v>88</c:v>
                </c:pt>
                <c:pt idx="28263">
                  <c:v>87</c:v>
                </c:pt>
                <c:pt idx="28264">
                  <c:v>87</c:v>
                </c:pt>
                <c:pt idx="28265">
                  <c:v>87</c:v>
                </c:pt>
                <c:pt idx="28266">
                  <c:v>87</c:v>
                </c:pt>
                <c:pt idx="28267">
                  <c:v>87</c:v>
                </c:pt>
                <c:pt idx="28268">
                  <c:v>87</c:v>
                </c:pt>
                <c:pt idx="28269">
                  <c:v>87</c:v>
                </c:pt>
                <c:pt idx="28270">
                  <c:v>87</c:v>
                </c:pt>
                <c:pt idx="28271">
                  <c:v>87</c:v>
                </c:pt>
                <c:pt idx="28272">
                  <c:v>87</c:v>
                </c:pt>
                <c:pt idx="28273">
                  <c:v>86</c:v>
                </c:pt>
                <c:pt idx="28274">
                  <c:v>86</c:v>
                </c:pt>
                <c:pt idx="28275">
                  <c:v>86</c:v>
                </c:pt>
                <c:pt idx="28276">
                  <c:v>86</c:v>
                </c:pt>
                <c:pt idx="28277">
                  <c:v>86</c:v>
                </c:pt>
                <c:pt idx="28278">
                  <c:v>86</c:v>
                </c:pt>
                <c:pt idx="28279">
                  <c:v>86</c:v>
                </c:pt>
                <c:pt idx="28280">
                  <c:v>86</c:v>
                </c:pt>
                <c:pt idx="28281">
                  <c:v>86</c:v>
                </c:pt>
                <c:pt idx="28282">
                  <c:v>86</c:v>
                </c:pt>
                <c:pt idx="28283">
                  <c:v>86</c:v>
                </c:pt>
                <c:pt idx="28284">
                  <c:v>86</c:v>
                </c:pt>
                <c:pt idx="28285">
                  <c:v>86</c:v>
                </c:pt>
                <c:pt idx="28286">
                  <c:v>86</c:v>
                </c:pt>
                <c:pt idx="28287">
                  <c:v>86</c:v>
                </c:pt>
                <c:pt idx="28288">
                  <c:v>86</c:v>
                </c:pt>
                <c:pt idx="28289">
                  <c:v>86</c:v>
                </c:pt>
                <c:pt idx="28290">
                  <c:v>86</c:v>
                </c:pt>
                <c:pt idx="28291">
                  <c:v>86</c:v>
                </c:pt>
                <c:pt idx="28292">
                  <c:v>86</c:v>
                </c:pt>
                <c:pt idx="28293">
                  <c:v>86</c:v>
                </c:pt>
                <c:pt idx="28294">
                  <c:v>86</c:v>
                </c:pt>
                <c:pt idx="28295">
                  <c:v>86</c:v>
                </c:pt>
                <c:pt idx="28296">
                  <c:v>86</c:v>
                </c:pt>
                <c:pt idx="28297">
                  <c:v>86</c:v>
                </c:pt>
                <c:pt idx="28298">
                  <c:v>86</c:v>
                </c:pt>
                <c:pt idx="28299">
                  <c:v>86</c:v>
                </c:pt>
                <c:pt idx="28300">
                  <c:v>86</c:v>
                </c:pt>
                <c:pt idx="28301">
                  <c:v>86</c:v>
                </c:pt>
                <c:pt idx="28302">
                  <c:v>86</c:v>
                </c:pt>
                <c:pt idx="28303">
                  <c:v>88</c:v>
                </c:pt>
                <c:pt idx="28304">
                  <c:v>88</c:v>
                </c:pt>
                <c:pt idx="28305">
                  <c:v>88</c:v>
                </c:pt>
                <c:pt idx="28306">
                  <c:v>88</c:v>
                </c:pt>
                <c:pt idx="28307">
                  <c:v>88</c:v>
                </c:pt>
                <c:pt idx="28308">
                  <c:v>88</c:v>
                </c:pt>
                <c:pt idx="28309">
                  <c:v>88</c:v>
                </c:pt>
                <c:pt idx="28310">
                  <c:v>88</c:v>
                </c:pt>
                <c:pt idx="28311">
                  <c:v>88</c:v>
                </c:pt>
                <c:pt idx="28312">
                  <c:v>88</c:v>
                </c:pt>
                <c:pt idx="28313">
                  <c:v>87</c:v>
                </c:pt>
                <c:pt idx="28314">
                  <c:v>87</c:v>
                </c:pt>
                <c:pt idx="28315">
                  <c:v>87</c:v>
                </c:pt>
                <c:pt idx="28316">
                  <c:v>87</c:v>
                </c:pt>
                <c:pt idx="28317">
                  <c:v>87</c:v>
                </c:pt>
                <c:pt idx="28318">
                  <c:v>87</c:v>
                </c:pt>
                <c:pt idx="28319">
                  <c:v>87</c:v>
                </c:pt>
                <c:pt idx="28320">
                  <c:v>87</c:v>
                </c:pt>
                <c:pt idx="28321">
                  <c:v>87</c:v>
                </c:pt>
                <c:pt idx="28322">
                  <c:v>87</c:v>
                </c:pt>
                <c:pt idx="28323">
                  <c:v>87</c:v>
                </c:pt>
                <c:pt idx="28324">
                  <c:v>87</c:v>
                </c:pt>
                <c:pt idx="28325">
                  <c:v>87</c:v>
                </c:pt>
                <c:pt idx="28326">
                  <c:v>87</c:v>
                </c:pt>
                <c:pt idx="28327">
                  <c:v>87</c:v>
                </c:pt>
                <c:pt idx="28328">
                  <c:v>87</c:v>
                </c:pt>
                <c:pt idx="28329">
                  <c:v>87</c:v>
                </c:pt>
                <c:pt idx="28330">
                  <c:v>87</c:v>
                </c:pt>
                <c:pt idx="28331">
                  <c:v>87</c:v>
                </c:pt>
                <c:pt idx="28332">
                  <c:v>87</c:v>
                </c:pt>
                <c:pt idx="28333">
                  <c:v>87</c:v>
                </c:pt>
                <c:pt idx="28334">
                  <c:v>87</c:v>
                </c:pt>
                <c:pt idx="28335">
                  <c:v>87</c:v>
                </c:pt>
                <c:pt idx="28336">
                  <c:v>87</c:v>
                </c:pt>
                <c:pt idx="28337">
                  <c:v>87</c:v>
                </c:pt>
                <c:pt idx="28338">
                  <c:v>87</c:v>
                </c:pt>
                <c:pt idx="28339">
                  <c:v>87</c:v>
                </c:pt>
                <c:pt idx="28340">
                  <c:v>87</c:v>
                </c:pt>
                <c:pt idx="28341">
                  <c:v>87</c:v>
                </c:pt>
                <c:pt idx="28342">
                  <c:v>87</c:v>
                </c:pt>
                <c:pt idx="28343">
                  <c:v>86</c:v>
                </c:pt>
                <c:pt idx="28344">
                  <c:v>86</c:v>
                </c:pt>
                <c:pt idx="28345">
                  <c:v>86</c:v>
                </c:pt>
                <c:pt idx="28346">
                  <c:v>86</c:v>
                </c:pt>
                <c:pt idx="28347">
                  <c:v>86</c:v>
                </c:pt>
                <c:pt idx="28348">
                  <c:v>86</c:v>
                </c:pt>
                <c:pt idx="28349">
                  <c:v>86</c:v>
                </c:pt>
                <c:pt idx="28350">
                  <c:v>86</c:v>
                </c:pt>
                <c:pt idx="28351">
                  <c:v>86</c:v>
                </c:pt>
                <c:pt idx="28352">
                  <c:v>86</c:v>
                </c:pt>
                <c:pt idx="28353">
                  <c:v>86</c:v>
                </c:pt>
                <c:pt idx="28354">
                  <c:v>86</c:v>
                </c:pt>
                <c:pt idx="28355">
                  <c:v>86</c:v>
                </c:pt>
                <c:pt idx="28356">
                  <c:v>86</c:v>
                </c:pt>
                <c:pt idx="28357">
                  <c:v>86</c:v>
                </c:pt>
                <c:pt idx="28358">
                  <c:v>86</c:v>
                </c:pt>
                <c:pt idx="28359">
                  <c:v>86</c:v>
                </c:pt>
                <c:pt idx="28360">
                  <c:v>86</c:v>
                </c:pt>
                <c:pt idx="28361">
                  <c:v>86</c:v>
                </c:pt>
                <c:pt idx="28362">
                  <c:v>86</c:v>
                </c:pt>
                <c:pt idx="28363">
                  <c:v>85</c:v>
                </c:pt>
                <c:pt idx="28364">
                  <c:v>85</c:v>
                </c:pt>
                <c:pt idx="28365">
                  <c:v>85</c:v>
                </c:pt>
                <c:pt idx="28366">
                  <c:v>85</c:v>
                </c:pt>
                <c:pt idx="28367">
                  <c:v>85</c:v>
                </c:pt>
                <c:pt idx="28368">
                  <c:v>85</c:v>
                </c:pt>
                <c:pt idx="28369">
                  <c:v>85</c:v>
                </c:pt>
                <c:pt idx="28370">
                  <c:v>85</c:v>
                </c:pt>
                <c:pt idx="28371">
                  <c:v>85</c:v>
                </c:pt>
                <c:pt idx="28372">
                  <c:v>85</c:v>
                </c:pt>
                <c:pt idx="28373">
                  <c:v>85</c:v>
                </c:pt>
                <c:pt idx="28374">
                  <c:v>85</c:v>
                </c:pt>
                <c:pt idx="28375">
                  <c:v>85</c:v>
                </c:pt>
                <c:pt idx="28376">
                  <c:v>85</c:v>
                </c:pt>
                <c:pt idx="28377">
                  <c:v>85</c:v>
                </c:pt>
                <c:pt idx="28378">
                  <c:v>85</c:v>
                </c:pt>
                <c:pt idx="28379">
                  <c:v>85</c:v>
                </c:pt>
                <c:pt idx="28380">
                  <c:v>85</c:v>
                </c:pt>
                <c:pt idx="28381">
                  <c:v>85</c:v>
                </c:pt>
                <c:pt idx="28382">
                  <c:v>85</c:v>
                </c:pt>
                <c:pt idx="28383">
                  <c:v>84</c:v>
                </c:pt>
                <c:pt idx="28384">
                  <c:v>84</c:v>
                </c:pt>
                <c:pt idx="28385">
                  <c:v>84</c:v>
                </c:pt>
                <c:pt idx="28386">
                  <c:v>84</c:v>
                </c:pt>
                <c:pt idx="28387">
                  <c:v>84</c:v>
                </c:pt>
                <c:pt idx="28388">
                  <c:v>84</c:v>
                </c:pt>
                <c:pt idx="28389">
                  <c:v>84</c:v>
                </c:pt>
                <c:pt idx="28390">
                  <c:v>84</c:v>
                </c:pt>
                <c:pt idx="28391">
                  <c:v>84</c:v>
                </c:pt>
                <c:pt idx="28392">
                  <c:v>84</c:v>
                </c:pt>
                <c:pt idx="28393">
                  <c:v>84</c:v>
                </c:pt>
                <c:pt idx="28394">
                  <c:v>84</c:v>
                </c:pt>
                <c:pt idx="28395">
                  <c:v>84</c:v>
                </c:pt>
                <c:pt idx="28396">
                  <c:v>84</c:v>
                </c:pt>
                <c:pt idx="28397">
                  <c:v>84</c:v>
                </c:pt>
                <c:pt idx="28398">
                  <c:v>84</c:v>
                </c:pt>
                <c:pt idx="28399">
                  <c:v>84</c:v>
                </c:pt>
                <c:pt idx="28400">
                  <c:v>84</c:v>
                </c:pt>
                <c:pt idx="28401">
                  <c:v>84</c:v>
                </c:pt>
                <c:pt idx="28402">
                  <c:v>84</c:v>
                </c:pt>
                <c:pt idx="28403">
                  <c:v>84</c:v>
                </c:pt>
                <c:pt idx="28404">
                  <c:v>84</c:v>
                </c:pt>
                <c:pt idx="28405">
                  <c:v>84</c:v>
                </c:pt>
                <c:pt idx="28406">
                  <c:v>84</c:v>
                </c:pt>
                <c:pt idx="28407">
                  <c:v>84</c:v>
                </c:pt>
                <c:pt idx="28408">
                  <c:v>84</c:v>
                </c:pt>
                <c:pt idx="28409">
                  <c:v>84</c:v>
                </c:pt>
                <c:pt idx="28410">
                  <c:v>84</c:v>
                </c:pt>
                <c:pt idx="28411">
                  <c:v>84</c:v>
                </c:pt>
                <c:pt idx="28412">
                  <c:v>84</c:v>
                </c:pt>
                <c:pt idx="28413">
                  <c:v>84</c:v>
                </c:pt>
                <c:pt idx="28414">
                  <c:v>84</c:v>
                </c:pt>
                <c:pt idx="28415">
                  <c:v>84</c:v>
                </c:pt>
                <c:pt idx="28416">
                  <c:v>84</c:v>
                </c:pt>
                <c:pt idx="28417">
                  <c:v>84</c:v>
                </c:pt>
                <c:pt idx="28418">
                  <c:v>84</c:v>
                </c:pt>
                <c:pt idx="28419">
                  <c:v>84</c:v>
                </c:pt>
                <c:pt idx="28420">
                  <c:v>84</c:v>
                </c:pt>
                <c:pt idx="28421">
                  <c:v>84</c:v>
                </c:pt>
                <c:pt idx="28422">
                  <c:v>84</c:v>
                </c:pt>
                <c:pt idx="28423">
                  <c:v>85</c:v>
                </c:pt>
                <c:pt idx="28424">
                  <c:v>85</c:v>
                </c:pt>
                <c:pt idx="28425">
                  <c:v>85</c:v>
                </c:pt>
                <c:pt idx="28426">
                  <c:v>85</c:v>
                </c:pt>
                <c:pt idx="28427">
                  <c:v>85</c:v>
                </c:pt>
                <c:pt idx="28428">
                  <c:v>85</c:v>
                </c:pt>
                <c:pt idx="28429">
                  <c:v>85</c:v>
                </c:pt>
                <c:pt idx="28430">
                  <c:v>85</c:v>
                </c:pt>
                <c:pt idx="28431">
                  <c:v>85</c:v>
                </c:pt>
                <c:pt idx="28432">
                  <c:v>85</c:v>
                </c:pt>
                <c:pt idx="28433">
                  <c:v>85</c:v>
                </c:pt>
                <c:pt idx="28434">
                  <c:v>85</c:v>
                </c:pt>
                <c:pt idx="28435">
                  <c:v>85</c:v>
                </c:pt>
                <c:pt idx="28436">
                  <c:v>85</c:v>
                </c:pt>
                <c:pt idx="28437">
                  <c:v>85</c:v>
                </c:pt>
                <c:pt idx="28438">
                  <c:v>85</c:v>
                </c:pt>
                <c:pt idx="28439">
                  <c:v>85</c:v>
                </c:pt>
                <c:pt idx="28440">
                  <c:v>85</c:v>
                </c:pt>
                <c:pt idx="28441">
                  <c:v>85</c:v>
                </c:pt>
                <c:pt idx="28442">
                  <c:v>85</c:v>
                </c:pt>
                <c:pt idx="28443">
                  <c:v>84</c:v>
                </c:pt>
                <c:pt idx="28444">
                  <c:v>84</c:v>
                </c:pt>
                <c:pt idx="28445">
                  <c:v>84</c:v>
                </c:pt>
                <c:pt idx="28446">
                  <c:v>84</c:v>
                </c:pt>
                <c:pt idx="28447">
                  <c:v>84</c:v>
                </c:pt>
                <c:pt idx="28448">
                  <c:v>84</c:v>
                </c:pt>
                <c:pt idx="28449">
                  <c:v>84</c:v>
                </c:pt>
                <c:pt idx="28450">
                  <c:v>84</c:v>
                </c:pt>
                <c:pt idx="28451">
                  <c:v>84</c:v>
                </c:pt>
                <c:pt idx="28452">
                  <c:v>84</c:v>
                </c:pt>
                <c:pt idx="28453">
                  <c:v>84</c:v>
                </c:pt>
                <c:pt idx="28454">
                  <c:v>84</c:v>
                </c:pt>
                <c:pt idx="28455">
                  <c:v>84</c:v>
                </c:pt>
                <c:pt idx="28456">
                  <c:v>84</c:v>
                </c:pt>
                <c:pt idx="28457">
                  <c:v>84</c:v>
                </c:pt>
                <c:pt idx="28458">
                  <c:v>84</c:v>
                </c:pt>
                <c:pt idx="28459">
                  <c:v>84</c:v>
                </c:pt>
                <c:pt idx="28460">
                  <c:v>84</c:v>
                </c:pt>
                <c:pt idx="28461">
                  <c:v>84</c:v>
                </c:pt>
                <c:pt idx="28462">
                  <c:v>84</c:v>
                </c:pt>
                <c:pt idx="28463">
                  <c:v>84</c:v>
                </c:pt>
                <c:pt idx="28464">
                  <c:v>84</c:v>
                </c:pt>
                <c:pt idx="28465">
                  <c:v>84</c:v>
                </c:pt>
                <c:pt idx="28466">
                  <c:v>84</c:v>
                </c:pt>
                <c:pt idx="28467">
                  <c:v>84</c:v>
                </c:pt>
                <c:pt idx="28468">
                  <c:v>84</c:v>
                </c:pt>
                <c:pt idx="28469">
                  <c:v>84</c:v>
                </c:pt>
                <c:pt idx="28470">
                  <c:v>84</c:v>
                </c:pt>
                <c:pt idx="28471">
                  <c:v>84</c:v>
                </c:pt>
                <c:pt idx="28472">
                  <c:v>84</c:v>
                </c:pt>
                <c:pt idx="28473">
                  <c:v>84</c:v>
                </c:pt>
                <c:pt idx="28474">
                  <c:v>84</c:v>
                </c:pt>
                <c:pt idx="28475">
                  <c:v>84</c:v>
                </c:pt>
                <c:pt idx="28476">
                  <c:v>84</c:v>
                </c:pt>
                <c:pt idx="28477">
                  <c:v>84</c:v>
                </c:pt>
                <c:pt idx="28478">
                  <c:v>84</c:v>
                </c:pt>
                <c:pt idx="28479">
                  <c:v>84</c:v>
                </c:pt>
                <c:pt idx="28480">
                  <c:v>84</c:v>
                </c:pt>
                <c:pt idx="28481">
                  <c:v>84</c:v>
                </c:pt>
                <c:pt idx="28482">
                  <c:v>84</c:v>
                </c:pt>
                <c:pt idx="28483">
                  <c:v>85</c:v>
                </c:pt>
                <c:pt idx="28484">
                  <c:v>85</c:v>
                </c:pt>
                <c:pt idx="28485">
                  <c:v>85</c:v>
                </c:pt>
                <c:pt idx="28486">
                  <c:v>85</c:v>
                </c:pt>
                <c:pt idx="28487">
                  <c:v>85</c:v>
                </c:pt>
                <c:pt idx="28488">
                  <c:v>85</c:v>
                </c:pt>
                <c:pt idx="28489">
                  <c:v>85</c:v>
                </c:pt>
                <c:pt idx="28490">
                  <c:v>85</c:v>
                </c:pt>
                <c:pt idx="28491">
                  <c:v>85</c:v>
                </c:pt>
                <c:pt idx="28492">
                  <c:v>85</c:v>
                </c:pt>
                <c:pt idx="28493">
                  <c:v>87</c:v>
                </c:pt>
                <c:pt idx="28494">
                  <c:v>87</c:v>
                </c:pt>
                <c:pt idx="28495">
                  <c:v>87</c:v>
                </c:pt>
                <c:pt idx="28496">
                  <c:v>87</c:v>
                </c:pt>
                <c:pt idx="28497">
                  <c:v>87</c:v>
                </c:pt>
                <c:pt idx="28498">
                  <c:v>87</c:v>
                </c:pt>
                <c:pt idx="28499">
                  <c:v>87</c:v>
                </c:pt>
                <c:pt idx="28500">
                  <c:v>87</c:v>
                </c:pt>
                <c:pt idx="28501">
                  <c:v>87</c:v>
                </c:pt>
                <c:pt idx="28502">
                  <c:v>87</c:v>
                </c:pt>
                <c:pt idx="28503">
                  <c:v>89</c:v>
                </c:pt>
                <c:pt idx="28504">
                  <c:v>89</c:v>
                </c:pt>
                <c:pt idx="28505">
                  <c:v>89</c:v>
                </c:pt>
                <c:pt idx="28506">
                  <c:v>89</c:v>
                </c:pt>
                <c:pt idx="28507">
                  <c:v>89</c:v>
                </c:pt>
                <c:pt idx="28508">
                  <c:v>89</c:v>
                </c:pt>
                <c:pt idx="28509">
                  <c:v>89</c:v>
                </c:pt>
                <c:pt idx="28510">
                  <c:v>89</c:v>
                </c:pt>
                <c:pt idx="28511">
                  <c:v>89</c:v>
                </c:pt>
                <c:pt idx="28512">
                  <c:v>89</c:v>
                </c:pt>
                <c:pt idx="28513">
                  <c:v>93</c:v>
                </c:pt>
                <c:pt idx="28514">
                  <c:v>93</c:v>
                </c:pt>
                <c:pt idx="28515">
                  <c:v>93</c:v>
                </c:pt>
                <c:pt idx="28516">
                  <c:v>93</c:v>
                </c:pt>
                <c:pt idx="28517">
                  <c:v>93</c:v>
                </c:pt>
                <c:pt idx="28518">
                  <c:v>93</c:v>
                </c:pt>
                <c:pt idx="28519">
                  <c:v>93</c:v>
                </c:pt>
                <c:pt idx="28520">
                  <c:v>93</c:v>
                </c:pt>
                <c:pt idx="28521">
                  <c:v>93</c:v>
                </c:pt>
                <c:pt idx="28522">
                  <c:v>93</c:v>
                </c:pt>
                <c:pt idx="28523">
                  <c:v>96</c:v>
                </c:pt>
                <c:pt idx="28524">
                  <c:v>96</c:v>
                </c:pt>
                <c:pt idx="28525">
                  <c:v>96</c:v>
                </c:pt>
                <c:pt idx="28526">
                  <c:v>96</c:v>
                </c:pt>
                <c:pt idx="28527">
                  <c:v>96</c:v>
                </c:pt>
                <c:pt idx="28528">
                  <c:v>96</c:v>
                </c:pt>
                <c:pt idx="28529">
                  <c:v>96</c:v>
                </c:pt>
                <c:pt idx="28530">
                  <c:v>96</c:v>
                </c:pt>
                <c:pt idx="28531">
                  <c:v>96</c:v>
                </c:pt>
                <c:pt idx="28532">
                  <c:v>96</c:v>
                </c:pt>
                <c:pt idx="28533">
                  <c:v>98</c:v>
                </c:pt>
                <c:pt idx="28534">
                  <c:v>98</c:v>
                </c:pt>
                <c:pt idx="28535">
                  <c:v>98</c:v>
                </c:pt>
                <c:pt idx="28536">
                  <c:v>98</c:v>
                </c:pt>
                <c:pt idx="28537">
                  <c:v>98</c:v>
                </c:pt>
                <c:pt idx="28538">
                  <c:v>98</c:v>
                </c:pt>
                <c:pt idx="28539">
                  <c:v>98</c:v>
                </c:pt>
                <c:pt idx="28540">
                  <c:v>98</c:v>
                </c:pt>
                <c:pt idx="28541">
                  <c:v>98</c:v>
                </c:pt>
                <c:pt idx="28542">
                  <c:v>98</c:v>
                </c:pt>
                <c:pt idx="28543">
                  <c:v>101</c:v>
                </c:pt>
                <c:pt idx="28544">
                  <c:v>101</c:v>
                </c:pt>
                <c:pt idx="28545">
                  <c:v>101</c:v>
                </c:pt>
                <c:pt idx="28546">
                  <c:v>101</c:v>
                </c:pt>
                <c:pt idx="28547">
                  <c:v>101</c:v>
                </c:pt>
                <c:pt idx="28548">
                  <c:v>101</c:v>
                </c:pt>
                <c:pt idx="28549">
                  <c:v>101</c:v>
                </c:pt>
                <c:pt idx="28550">
                  <c:v>101</c:v>
                </c:pt>
                <c:pt idx="28551">
                  <c:v>101</c:v>
                </c:pt>
                <c:pt idx="28552">
                  <c:v>101</c:v>
                </c:pt>
                <c:pt idx="28553">
                  <c:v>103</c:v>
                </c:pt>
                <c:pt idx="28554">
                  <c:v>103</c:v>
                </c:pt>
                <c:pt idx="28555">
                  <c:v>103</c:v>
                </c:pt>
                <c:pt idx="28556">
                  <c:v>103</c:v>
                </c:pt>
                <c:pt idx="28557">
                  <c:v>103</c:v>
                </c:pt>
                <c:pt idx="28558">
                  <c:v>103</c:v>
                </c:pt>
                <c:pt idx="28559">
                  <c:v>103</c:v>
                </c:pt>
                <c:pt idx="28560">
                  <c:v>103</c:v>
                </c:pt>
                <c:pt idx="28561">
                  <c:v>103</c:v>
                </c:pt>
                <c:pt idx="28562">
                  <c:v>103</c:v>
                </c:pt>
                <c:pt idx="28563">
                  <c:v>104</c:v>
                </c:pt>
                <c:pt idx="28564">
                  <c:v>104</c:v>
                </c:pt>
                <c:pt idx="28565">
                  <c:v>104</c:v>
                </c:pt>
                <c:pt idx="28566">
                  <c:v>104</c:v>
                </c:pt>
                <c:pt idx="28567">
                  <c:v>104</c:v>
                </c:pt>
                <c:pt idx="28568">
                  <c:v>104</c:v>
                </c:pt>
                <c:pt idx="28569">
                  <c:v>104</c:v>
                </c:pt>
                <c:pt idx="28570">
                  <c:v>104</c:v>
                </c:pt>
                <c:pt idx="28571">
                  <c:v>104</c:v>
                </c:pt>
                <c:pt idx="28572">
                  <c:v>104</c:v>
                </c:pt>
                <c:pt idx="28573">
                  <c:v>105</c:v>
                </c:pt>
                <c:pt idx="28574">
                  <c:v>105</c:v>
                </c:pt>
                <c:pt idx="28575">
                  <c:v>105</c:v>
                </c:pt>
                <c:pt idx="28576">
                  <c:v>105</c:v>
                </c:pt>
                <c:pt idx="28577">
                  <c:v>105</c:v>
                </c:pt>
                <c:pt idx="28578">
                  <c:v>105</c:v>
                </c:pt>
                <c:pt idx="28579">
                  <c:v>105</c:v>
                </c:pt>
                <c:pt idx="28580">
                  <c:v>105</c:v>
                </c:pt>
                <c:pt idx="28581">
                  <c:v>105</c:v>
                </c:pt>
                <c:pt idx="28582">
                  <c:v>105</c:v>
                </c:pt>
                <c:pt idx="28583">
                  <c:v>105</c:v>
                </c:pt>
                <c:pt idx="28584">
                  <c:v>105</c:v>
                </c:pt>
                <c:pt idx="28585">
                  <c:v>105</c:v>
                </c:pt>
                <c:pt idx="28586">
                  <c:v>105</c:v>
                </c:pt>
                <c:pt idx="28587">
                  <c:v>105</c:v>
                </c:pt>
                <c:pt idx="28588">
                  <c:v>105</c:v>
                </c:pt>
                <c:pt idx="28589">
                  <c:v>105</c:v>
                </c:pt>
                <c:pt idx="28590">
                  <c:v>105</c:v>
                </c:pt>
                <c:pt idx="28591">
                  <c:v>105</c:v>
                </c:pt>
                <c:pt idx="28592">
                  <c:v>105</c:v>
                </c:pt>
                <c:pt idx="28593">
                  <c:v>105</c:v>
                </c:pt>
                <c:pt idx="28594">
                  <c:v>105</c:v>
                </c:pt>
                <c:pt idx="28595">
                  <c:v>105</c:v>
                </c:pt>
                <c:pt idx="28596">
                  <c:v>105</c:v>
                </c:pt>
                <c:pt idx="28597">
                  <c:v>105</c:v>
                </c:pt>
                <c:pt idx="28598">
                  <c:v>105</c:v>
                </c:pt>
                <c:pt idx="28599">
                  <c:v>105</c:v>
                </c:pt>
                <c:pt idx="28600">
                  <c:v>105</c:v>
                </c:pt>
                <c:pt idx="28601">
                  <c:v>105</c:v>
                </c:pt>
                <c:pt idx="28602">
                  <c:v>105</c:v>
                </c:pt>
                <c:pt idx="28603">
                  <c:v>105</c:v>
                </c:pt>
                <c:pt idx="28604">
                  <c:v>105</c:v>
                </c:pt>
                <c:pt idx="28605">
                  <c:v>105</c:v>
                </c:pt>
                <c:pt idx="28606">
                  <c:v>105</c:v>
                </c:pt>
                <c:pt idx="28607">
                  <c:v>105</c:v>
                </c:pt>
                <c:pt idx="28608">
                  <c:v>105</c:v>
                </c:pt>
                <c:pt idx="28609">
                  <c:v>105</c:v>
                </c:pt>
                <c:pt idx="28610">
                  <c:v>105</c:v>
                </c:pt>
                <c:pt idx="28611">
                  <c:v>105</c:v>
                </c:pt>
                <c:pt idx="28612">
                  <c:v>105</c:v>
                </c:pt>
                <c:pt idx="28613">
                  <c:v>105</c:v>
                </c:pt>
                <c:pt idx="28614">
                  <c:v>105</c:v>
                </c:pt>
                <c:pt idx="28615">
                  <c:v>105</c:v>
                </c:pt>
                <c:pt idx="28616">
                  <c:v>105</c:v>
                </c:pt>
                <c:pt idx="28617">
                  <c:v>105</c:v>
                </c:pt>
                <c:pt idx="28618">
                  <c:v>105</c:v>
                </c:pt>
                <c:pt idx="28619">
                  <c:v>105</c:v>
                </c:pt>
                <c:pt idx="28620">
                  <c:v>105</c:v>
                </c:pt>
                <c:pt idx="28621">
                  <c:v>105</c:v>
                </c:pt>
                <c:pt idx="28622">
                  <c:v>105</c:v>
                </c:pt>
                <c:pt idx="28623">
                  <c:v>105</c:v>
                </c:pt>
                <c:pt idx="28624">
                  <c:v>105</c:v>
                </c:pt>
                <c:pt idx="28625">
                  <c:v>105</c:v>
                </c:pt>
                <c:pt idx="28626">
                  <c:v>105</c:v>
                </c:pt>
                <c:pt idx="28627">
                  <c:v>105</c:v>
                </c:pt>
                <c:pt idx="28628">
                  <c:v>105</c:v>
                </c:pt>
                <c:pt idx="28629">
                  <c:v>105</c:v>
                </c:pt>
                <c:pt idx="28630">
                  <c:v>105</c:v>
                </c:pt>
                <c:pt idx="28631">
                  <c:v>105</c:v>
                </c:pt>
                <c:pt idx="28632">
                  <c:v>105</c:v>
                </c:pt>
                <c:pt idx="28633">
                  <c:v>105</c:v>
                </c:pt>
                <c:pt idx="28634">
                  <c:v>105</c:v>
                </c:pt>
                <c:pt idx="28635">
                  <c:v>105</c:v>
                </c:pt>
                <c:pt idx="28636">
                  <c:v>105</c:v>
                </c:pt>
                <c:pt idx="28637">
                  <c:v>105</c:v>
                </c:pt>
                <c:pt idx="28638">
                  <c:v>105</c:v>
                </c:pt>
                <c:pt idx="28639">
                  <c:v>105</c:v>
                </c:pt>
                <c:pt idx="28640">
                  <c:v>105</c:v>
                </c:pt>
                <c:pt idx="28641">
                  <c:v>105</c:v>
                </c:pt>
                <c:pt idx="28642">
                  <c:v>105</c:v>
                </c:pt>
                <c:pt idx="28643">
                  <c:v>106</c:v>
                </c:pt>
                <c:pt idx="28644">
                  <c:v>106</c:v>
                </c:pt>
                <c:pt idx="28645">
                  <c:v>106</c:v>
                </c:pt>
                <c:pt idx="28646">
                  <c:v>106</c:v>
                </c:pt>
                <c:pt idx="28647">
                  <c:v>106</c:v>
                </c:pt>
                <c:pt idx="28648">
                  <c:v>106</c:v>
                </c:pt>
                <c:pt idx="28649">
                  <c:v>106</c:v>
                </c:pt>
                <c:pt idx="28650">
                  <c:v>106</c:v>
                </c:pt>
                <c:pt idx="28651">
                  <c:v>106</c:v>
                </c:pt>
                <c:pt idx="28652">
                  <c:v>106</c:v>
                </c:pt>
                <c:pt idx="28653">
                  <c:v>106</c:v>
                </c:pt>
                <c:pt idx="28654">
                  <c:v>106</c:v>
                </c:pt>
                <c:pt idx="28655">
                  <c:v>106</c:v>
                </c:pt>
                <c:pt idx="28656">
                  <c:v>106</c:v>
                </c:pt>
                <c:pt idx="28657">
                  <c:v>106</c:v>
                </c:pt>
                <c:pt idx="28658">
                  <c:v>106</c:v>
                </c:pt>
                <c:pt idx="28659">
                  <c:v>106</c:v>
                </c:pt>
                <c:pt idx="28660">
                  <c:v>106</c:v>
                </c:pt>
                <c:pt idx="28661">
                  <c:v>106</c:v>
                </c:pt>
                <c:pt idx="28662">
                  <c:v>106</c:v>
                </c:pt>
                <c:pt idx="28663">
                  <c:v>107</c:v>
                </c:pt>
                <c:pt idx="28664">
                  <c:v>107</c:v>
                </c:pt>
                <c:pt idx="28665">
                  <c:v>107</c:v>
                </c:pt>
                <c:pt idx="28666">
                  <c:v>107</c:v>
                </c:pt>
                <c:pt idx="28667">
                  <c:v>107</c:v>
                </c:pt>
                <c:pt idx="28668">
                  <c:v>107</c:v>
                </c:pt>
                <c:pt idx="28669">
                  <c:v>107</c:v>
                </c:pt>
                <c:pt idx="28670">
                  <c:v>107</c:v>
                </c:pt>
                <c:pt idx="28671">
                  <c:v>107</c:v>
                </c:pt>
                <c:pt idx="28672">
                  <c:v>107</c:v>
                </c:pt>
                <c:pt idx="28673">
                  <c:v>108</c:v>
                </c:pt>
                <c:pt idx="28674">
                  <c:v>108</c:v>
                </c:pt>
                <c:pt idx="28675">
                  <c:v>108</c:v>
                </c:pt>
                <c:pt idx="28676">
                  <c:v>108</c:v>
                </c:pt>
                <c:pt idx="28677">
                  <c:v>108</c:v>
                </c:pt>
                <c:pt idx="28678">
                  <c:v>108</c:v>
                </c:pt>
                <c:pt idx="28679">
                  <c:v>108</c:v>
                </c:pt>
                <c:pt idx="28680">
                  <c:v>108</c:v>
                </c:pt>
                <c:pt idx="28681">
                  <c:v>108</c:v>
                </c:pt>
                <c:pt idx="28682">
                  <c:v>108</c:v>
                </c:pt>
                <c:pt idx="28683">
                  <c:v>108</c:v>
                </c:pt>
                <c:pt idx="28684">
                  <c:v>108</c:v>
                </c:pt>
                <c:pt idx="28685">
                  <c:v>108</c:v>
                </c:pt>
                <c:pt idx="28686">
                  <c:v>108</c:v>
                </c:pt>
                <c:pt idx="28687">
                  <c:v>108</c:v>
                </c:pt>
                <c:pt idx="28688">
                  <c:v>108</c:v>
                </c:pt>
                <c:pt idx="28689">
                  <c:v>108</c:v>
                </c:pt>
                <c:pt idx="28690">
                  <c:v>108</c:v>
                </c:pt>
                <c:pt idx="28691">
                  <c:v>108</c:v>
                </c:pt>
                <c:pt idx="28692">
                  <c:v>108</c:v>
                </c:pt>
                <c:pt idx="28693">
                  <c:v>108</c:v>
                </c:pt>
                <c:pt idx="28694">
                  <c:v>108</c:v>
                </c:pt>
                <c:pt idx="28695">
                  <c:v>108</c:v>
                </c:pt>
                <c:pt idx="28696">
                  <c:v>108</c:v>
                </c:pt>
                <c:pt idx="28697">
                  <c:v>108</c:v>
                </c:pt>
                <c:pt idx="28698">
                  <c:v>108</c:v>
                </c:pt>
                <c:pt idx="28699">
                  <c:v>108</c:v>
                </c:pt>
                <c:pt idx="28700">
                  <c:v>108</c:v>
                </c:pt>
                <c:pt idx="28701">
                  <c:v>108</c:v>
                </c:pt>
                <c:pt idx="28702">
                  <c:v>108</c:v>
                </c:pt>
                <c:pt idx="28703">
                  <c:v>109</c:v>
                </c:pt>
                <c:pt idx="28704">
                  <c:v>109</c:v>
                </c:pt>
                <c:pt idx="28705">
                  <c:v>109</c:v>
                </c:pt>
                <c:pt idx="28706">
                  <c:v>109</c:v>
                </c:pt>
                <c:pt idx="28707">
                  <c:v>109</c:v>
                </c:pt>
                <c:pt idx="28708">
                  <c:v>109</c:v>
                </c:pt>
                <c:pt idx="28709">
                  <c:v>109</c:v>
                </c:pt>
                <c:pt idx="28710">
                  <c:v>109</c:v>
                </c:pt>
                <c:pt idx="28711">
                  <c:v>109</c:v>
                </c:pt>
                <c:pt idx="28712">
                  <c:v>109</c:v>
                </c:pt>
                <c:pt idx="28713">
                  <c:v>111</c:v>
                </c:pt>
                <c:pt idx="28714">
                  <c:v>111</c:v>
                </c:pt>
                <c:pt idx="28715">
                  <c:v>111</c:v>
                </c:pt>
                <c:pt idx="28716">
                  <c:v>111</c:v>
                </c:pt>
                <c:pt idx="28717">
                  <c:v>111</c:v>
                </c:pt>
                <c:pt idx="28718">
                  <c:v>111</c:v>
                </c:pt>
                <c:pt idx="28719">
                  <c:v>111</c:v>
                </c:pt>
                <c:pt idx="28720">
                  <c:v>111</c:v>
                </c:pt>
                <c:pt idx="28721">
                  <c:v>111</c:v>
                </c:pt>
                <c:pt idx="28722">
                  <c:v>111</c:v>
                </c:pt>
                <c:pt idx="28723">
                  <c:v>113</c:v>
                </c:pt>
                <c:pt idx="28724">
                  <c:v>113</c:v>
                </c:pt>
                <c:pt idx="28725">
                  <c:v>113</c:v>
                </c:pt>
                <c:pt idx="28726">
                  <c:v>113</c:v>
                </c:pt>
                <c:pt idx="28727">
                  <c:v>113</c:v>
                </c:pt>
                <c:pt idx="28728">
                  <c:v>113</c:v>
                </c:pt>
                <c:pt idx="28729">
                  <c:v>113</c:v>
                </c:pt>
                <c:pt idx="28730">
                  <c:v>113</c:v>
                </c:pt>
                <c:pt idx="28731">
                  <c:v>113</c:v>
                </c:pt>
                <c:pt idx="28732">
                  <c:v>113</c:v>
                </c:pt>
                <c:pt idx="28733">
                  <c:v>114</c:v>
                </c:pt>
                <c:pt idx="28734">
                  <c:v>114</c:v>
                </c:pt>
                <c:pt idx="28735">
                  <c:v>114</c:v>
                </c:pt>
                <c:pt idx="28736">
                  <c:v>114</c:v>
                </c:pt>
                <c:pt idx="28737">
                  <c:v>114</c:v>
                </c:pt>
                <c:pt idx="28738">
                  <c:v>114</c:v>
                </c:pt>
                <c:pt idx="28739">
                  <c:v>114</c:v>
                </c:pt>
                <c:pt idx="28740">
                  <c:v>114</c:v>
                </c:pt>
                <c:pt idx="28741">
                  <c:v>114</c:v>
                </c:pt>
                <c:pt idx="28742">
                  <c:v>114</c:v>
                </c:pt>
                <c:pt idx="28743">
                  <c:v>116</c:v>
                </c:pt>
                <c:pt idx="28744">
                  <c:v>116</c:v>
                </c:pt>
                <c:pt idx="28745">
                  <c:v>116</c:v>
                </c:pt>
                <c:pt idx="28746">
                  <c:v>116</c:v>
                </c:pt>
                <c:pt idx="28747">
                  <c:v>116</c:v>
                </c:pt>
                <c:pt idx="28748">
                  <c:v>116</c:v>
                </c:pt>
                <c:pt idx="28749">
                  <c:v>116</c:v>
                </c:pt>
                <c:pt idx="28750">
                  <c:v>116</c:v>
                </c:pt>
                <c:pt idx="28751">
                  <c:v>116</c:v>
                </c:pt>
                <c:pt idx="28752">
                  <c:v>116</c:v>
                </c:pt>
                <c:pt idx="28753">
                  <c:v>117</c:v>
                </c:pt>
                <c:pt idx="28754">
                  <c:v>117</c:v>
                </c:pt>
                <c:pt idx="28755">
                  <c:v>117</c:v>
                </c:pt>
                <c:pt idx="28756">
                  <c:v>117</c:v>
                </c:pt>
                <c:pt idx="28757">
                  <c:v>117</c:v>
                </c:pt>
                <c:pt idx="28758">
                  <c:v>117</c:v>
                </c:pt>
                <c:pt idx="28759">
                  <c:v>117</c:v>
                </c:pt>
                <c:pt idx="28760">
                  <c:v>117</c:v>
                </c:pt>
                <c:pt idx="28761">
                  <c:v>117</c:v>
                </c:pt>
                <c:pt idx="28762">
                  <c:v>117</c:v>
                </c:pt>
                <c:pt idx="28763">
                  <c:v>115</c:v>
                </c:pt>
                <c:pt idx="28764">
                  <c:v>115</c:v>
                </c:pt>
                <c:pt idx="28765">
                  <c:v>115</c:v>
                </c:pt>
                <c:pt idx="28766">
                  <c:v>115</c:v>
                </c:pt>
                <c:pt idx="28767">
                  <c:v>115</c:v>
                </c:pt>
                <c:pt idx="28768">
                  <c:v>115</c:v>
                </c:pt>
                <c:pt idx="28769">
                  <c:v>115</c:v>
                </c:pt>
                <c:pt idx="28770">
                  <c:v>115</c:v>
                </c:pt>
                <c:pt idx="28771">
                  <c:v>115</c:v>
                </c:pt>
                <c:pt idx="28772">
                  <c:v>115</c:v>
                </c:pt>
                <c:pt idx="28773">
                  <c:v>112</c:v>
                </c:pt>
                <c:pt idx="28774">
                  <c:v>112</c:v>
                </c:pt>
                <c:pt idx="28775">
                  <c:v>112</c:v>
                </c:pt>
                <c:pt idx="28776">
                  <c:v>112</c:v>
                </c:pt>
                <c:pt idx="28777">
                  <c:v>112</c:v>
                </c:pt>
                <c:pt idx="28778">
                  <c:v>112</c:v>
                </c:pt>
                <c:pt idx="28779">
                  <c:v>112</c:v>
                </c:pt>
                <c:pt idx="28780">
                  <c:v>112</c:v>
                </c:pt>
                <c:pt idx="28781">
                  <c:v>112</c:v>
                </c:pt>
                <c:pt idx="28782">
                  <c:v>112</c:v>
                </c:pt>
                <c:pt idx="28783">
                  <c:v>109</c:v>
                </c:pt>
                <c:pt idx="28784">
                  <c:v>109</c:v>
                </c:pt>
                <c:pt idx="28785">
                  <c:v>109</c:v>
                </c:pt>
                <c:pt idx="28786">
                  <c:v>109</c:v>
                </c:pt>
                <c:pt idx="28787">
                  <c:v>109</c:v>
                </c:pt>
                <c:pt idx="28788">
                  <c:v>109</c:v>
                </c:pt>
                <c:pt idx="28789">
                  <c:v>109</c:v>
                </c:pt>
                <c:pt idx="28790">
                  <c:v>109</c:v>
                </c:pt>
                <c:pt idx="28791">
                  <c:v>109</c:v>
                </c:pt>
                <c:pt idx="28792">
                  <c:v>109</c:v>
                </c:pt>
                <c:pt idx="28793">
                  <c:v>106</c:v>
                </c:pt>
                <c:pt idx="28794">
                  <c:v>106</c:v>
                </c:pt>
                <c:pt idx="28795">
                  <c:v>106</c:v>
                </c:pt>
                <c:pt idx="28796">
                  <c:v>106</c:v>
                </c:pt>
                <c:pt idx="28797">
                  <c:v>106</c:v>
                </c:pt>
                <c:pt idx="28798">
                  <c:v>106</c:v>
                </c:pt>
                <c:pt idx="28799">
                  <c:v>106</c:v>
                </c:pt>
                <c:pt idx="28800">
                  <c:v>106</c:v>
                </c:pt>
                <c:pt idx="28801">
                  <c:v>106</c:v>
                </c:pt>
                <c:pt idx="28802">
                  <c:v>106</c:v>
                </c:pt>
                <c:pt idx="28803">
                  <c:v>104</c:v>
                </c:pt>
                <c:pt idx="28804">
                  <c:v>104</c:v>
                </c:pt>
                <c:pt idx="28805">
                  <c:v>104</c:v>
                </c:pt>
                <c:pt idx="28806">
                  <c:v>104</c:v>
                </c:pt>
                <c:pt idx="28807">
                  <c:v>104</c:v>
                </c:pt>
                <c:pt idx="28808">
                  <c:v>104</c:v>
                </c:pt>
                <c:pt idx="28809">
                  <c:v>104</c:v>
                </c:pt>
                <c:pt idx="28810">
                  <c:v>104</c:v>
                </c:pt>
                <c:pt idx="28811">
                  <c:v>104</c:v>
                </c:pt>
                <c:pt idx="28812">
                  <c:v>104</c:v>
                </c:pt>
                <c:pt idx="28813">
                  <c:v>102</c:v>
                </c:pt>
                <c:pt idx="28814">
                  <c:v>102</c:v>
                </c:pt>
                <c:pt idx="28815">
                  <c:v>102</c:v>
                </c:pt>
                <c:pt idx="28816">
                  <c:v>102</c:v>
                </c:pt>
                <c:pt idx="28817">
                  <c:v>102</c:v>
                </c:pt>
                <c:pt idx="28818">
                  <c:v>102</c:v>
                </c:pt>
                <c:pt idx="28819">
                  <c:v>102</c:v>
                </c:pt>
                <c:pt idx="28820">
                  <c:v>102</c:v>
                </c:pt>
                <c:pt idx="28821">
                  <c:v>102</c:v>
                </c:pt>
                <c:pt idx="28822">
                  <c:v>102</c:v>
                </c:pt>
                <c:pt idx="28823">
                  <c:v>101</c:v>
                </c:pt>
                <c:pt idx="28824">
                  <c:v>101</c:v>
                </c:pt>
                <c:pt idx="28825">
                  <c:v>101</c:v>
                </c:pt>
                <c:pt idx="28826">
                  <c:v>101</c:v>
                </c:pt>
                <c:pt idx="28827">
                  <c:v>101</c:v>
                </c:pt>
                <c:pt idx="28828">
                  <c:v>101</c:v>
                </c:pt>
                <c:pt idx="28829">
                  <c:v>101</c:v>
                </c:pt>
                <c:pt idx="28830">
                  <c:v>101</c:v>
                </c:pt>
                <c:pt idx="28831">
                  <c:v>101</c:v>
                </c:pt>
                <c:pt idx="28832">
                  <c:v>101</c:v>
                </c:pt>
                <c:pt idx="28833">
                  <c:v>102</c:v>
                </c:pt>
                <c:pt idx="28834">
                  <c:v>102</c:v>
                </c:pt>
                <c:pt idx="28835">
                  <c:v>102</c:v>
                </c:pt>
                <c:pt idx="28836">
                  <c:v>102</c:v>
                </c:pt>
                <c:pt idx="28837">
                  <c:v>102</c:v>
                </c:pt>
                <c:pt idx="28838">
                  <c:v>102</c:v>
                </c:pt>
                <c:pt idx="28839">
                  <c:v>102</c:v>
                </c:pt>
                <c:pt idx="28840">
                  <c:v>102</c:v>
                </c:pt>
                <c:pt idx="28841">
                  <c:v>102</c:v>
                </c:pt>
                <c:pt idx="28842">
                  <c:v>102</c:v>
                </c:pt>
                <c:pt idx="28843">
                  <c:v>103</c:v>
                </c:pt>
                <c:pt idx="28844">
                  <c:v>103</c:v>
                </c:pt>
                <c:pt idx="28845">
                  <c:v>103</c:v>
                </c:pt>
                <c:pt idx="28846">
                  <c:v>103</c:v>
                </c:pt>
                <c:pt idx="28847">
                  <c:v>103</c:v>
                </c:pt>
                <c:pt idx="28848">
                  <c:v>103</c:v>
                </c:pt>
                <c:pt idx="28849">
                  <c:v>103</c:v>
                </c:pt>
                <c:pt idx="28850">
                  <c:v>103</c:v>
                </c:pt>
                <c:pt idx="28851">
                  <c:v>103</c:v>
                </c:pt>
                <c:pt idx="28852">
                  <c:v>103</c:v>
                </c:pt>
                <c:pt idx="28853">
                  <c:v>104</c:v>
                </c:pt>
                <c:pt idx="28854">
                  <c:v>104</c:v>
                </c:pt>
                <c:pt idx="28855">
                  <c:v>104</c:v>
                </c:pt>
                <c:pt idx="28856">
                  <c:v>104</c:v>
                </c:pt>
                <c:pt idx="28857">
                  <c:v>104</c:v>
                </c:pt>
                <c:pt idx="28858">
                  <c:v>104</c:v>
                </c:pt>
                <c:pt idx="28859">
                  <c:v>104</c:v>
                </c:pt>
                <c:pt idx="28860">
                  <c:v>104</c:v>
                </c:pt>
                <c:pt idx="28861">
                  <c:v>104</c:v>
                </c:pt>
                <c:pt idx="28862">
                  <c:v>104</c:v>
                </c:pt>
                <c:pt idx="28863">
                  <c:v>105</c:v>
                </c:pt>
                <c:pt idx="28864">
                  <c:v>105</c:v>
                </c:pt>
                <c:pt idx="28865">
                  <c:v>105</c:v>
                </c:pt>
                <c:pt idx="28866">
                  <c:v>105</c:v>
                </c:pt>
                <c:pt idx="28867">
                  <c:v>105</c:v>
                </c:pt>
                <c:pt idx="28868">
                  <c:v>105</c:v>
                </c:pt>
                <c:pt idx="28869">
                  <c:v>105</c:v>
                </c:pt>
                <c:pt idx="28870">
                  <c:v>105</c:v>
                </c:pt>
                <c:pt idx="28871">
                  <c:v>105</c:v>
                </c:pt>
                <c:pt idx="28872">
                  <c:v>105</c:v>
                </c:pt>
                <c:pt idx="28873">
                  <c:v>105</c:v>
                </c:pt>
                <c:pt idx="28874">
                  <c:v>105</c:v>
                </c:pt>
                <c:pt idx="28875">
                  <c:v>105</c:v>
                </c:pt>
                <c:pt idx="28876">
                  <c:v>105</c:v>
                </c:pt>
                <c:pt idx="28877">
                  <c:v>105</c:v>
                </c:pt>
                <c:pt idx="28878">
                  <c:v>105</c:v>
                </c:pt>
                <c:pt idx="28879">
                  <c:v>105</c:v>
                </c:pt>
                <c:pt idx="28880">
                  <c:v>105</c:v>
                </c:pt>
                <c:pt idx="28881">
                  <c:v>105</c:v>
                </c:pt>
                <c:pt idx="28882">
                  <c:v>105</c:v>
                </c:pt>
                <c:pt idx="28883">
                  <c:v>106</c:v>
                </c:pt>
                <c:pt idx="28884">
                  <c:v>106</c:v>
                </c:pt>
                <c:pt idx="28885">
                  <c:v>106</c:v>
                </c:pt>
                <c:pt idx="28886">
                  <c:v>106</c:v>
                </c:pt>
                <c:pt idx="28887">
                  <c:v>106</c:v>
                </c:pt>
                <c:pt idx="28888">
                  <c:v>106</c:v>
                </c:pt>
                <c:pt idx="28889">
                  <c:v>106</c:v>
                </c:pt>
                <c:pt idx="28890">
                  <c:v>106</c:v>
                </c:pt>
                <c:pt idx="28891">
                  <c:v>106</c:v>
                </c:pt>
                <c:pt idx="28892">
                  <c:v>106</c:v>
                </c:pt>
                <c:pt idx="28893">
                  <c:v>108</c:v>
                </c:pt>
                <c:pt idx="28894">
                  <c:v>108</c:v>
                </c:pt>
                <c:pt idx="28895">
                  <c:v>108</c:v>
                </c:pt>
                <c:pt idx="28896">
                  <c:v>108</c:v>
                </c:pt>
                <c:pt idx="28897">
                  <c:v>108</c:v>
                </c:pt>
                <c:pt idx="28898">
                  <c:v>108</c:v>
                </c:pt>
                <c:pt idx="28899">
                  <c:v>108</c:v>
                </c:pt>
                <c:pt idx="28900">
                  <c:v>108</c:v>
                </c:pt>
                <c:pt idx="28901">
                  <c:v>108</c:v>
                </c:pt>
                <c:pt idx="28902">
                  <c:v>108</c:v>
                </c:pt>
                <c:pt idx="28903">
                  <c:v>109</c:v>
                </c:pt>
                <c:pt idx="28904">
                  <c:v>109</c:v>
                </c:pt>
                <c:pt idx="28905">
                  <c:v>109</c:v>
                </c:pt>
                <c:pt idx="28906">
                  <c:v>109</c:v>
                </c:pt>
                <c:pt idx="28907">
                  <c:v>109</c:v>
                </c:pt>
                <c:pt idx="28908">
                  <c:v>109</c:v>
                </c:pt>
                <c:pt idx="28909">
                  <c:v>109</c:v>
                </c:pt>
                <c:pt idx="28910">
                  <c:v>109</c:v>
                </c:pt>
                <c:pt idx="28911">
                  <c:v>109</c:v>
                </c:pt>
                <c:pt idx="28912">
                  <c:v>109</c:v>
                </c:pt>
                <c:pt idx="28913">
                  <c:v>110</c:v>
                </c:pt>
                <c:pt idx="28914">
                  <c:v>110</c:v>
                </c:pt>
                <c:pt idx="28915">
                  <c:v>110</c:v>
                </c:pt>
                <c:pt idx="28916">
                  <c:v>110</c:v>
                </c:pt>
                <c:pt idx="28917">
                  <c:v>110</c:v>
                </c:pt>
                <c:pt idx="28918">
                  <c:v>110</c:v>
                </c:pt>
                <c:pt idx="28919">
                  <c:v>110</c:v>
                </c:pt>
                <c:pt idx="28920">
                  <c:v>110</c:v>
                </c:pt>
                <c:pt idx="28921">
                  <c:v>110</c:v>
                </c:pt>
                <c:pt idx="28922">
                  <c:v>110</c:v>
                </c:pt>
                <c:pt idx="28923">
                  <c:v>111</c:v>
                </c:pt>
                <c:pt idx="28924">
                  <c:v>111</c:v>
                </c:pt>
                <c:pt idx="28925">
                  <c:v>111</c:v>
                </c:pt>
                <c:pt idx="28926">
                  <c:v>111</c:v>
                </c:pt>
                <c:pt idx="28927">
                  <c:v>111</c:v>
                </c:pt>
                <c:pt idx="28928">
                  <c:v>111</c:v>
                </c:pt>
                <c:pt idx="28929">
                  <c:v>111</c:v>
                </c:pt>
                <c:pt idx="28930">
                  <c:v>111</c:v>
                </c:pt>
                <c:pt idx="28931">
                  <c:v>111</c:v>
                </c:pt>
                <c:pt idx="28932">
                  <c:v>111</c:v>
                </c:pt>
                <c:pt idx="28933">
                  <c:v>112</c:v>
                </c:pt>
                <c:pt idx="28934">
                  <c:v>112</c:v>
                </c:pt>
                <c:pt idx="28935">
                  <c:v>112</c:v>
                </c:pt>
                <c:pt idx="28936">
                  <c:v>112</c:v>
                </c:pt>
                <c:pt idx="28937">
                  <c:v>112</c:v>
                </c:pt>
                <c:pt idx="28938">
                  <c:v>112</c:v>
                </c:pt>
                <c:pt idx="28939">
                  <c:v>112</c:v>
                </c:pt>
                <c:pt idx="28940">
                  <c:v>112</c:v>
                </c:pt>
                <c:pt idx="28941">
                  <c:v>112</c:v>
                </c:pt>
                <c:pt idx="28942">
                  <c:v>112</c:v>
                </c:pt>
                <c:pt idx="28943">
                  <c:v>113</c:v>
                </c:pt>
                <c:pt idx="28944">
                  <c:v>113</c:v>
                </c:pt>
                <c:pt idx="28945">
                  <c:v>113</c:v>
                </c:pt>
                <c:pt idx="28946">
                  <c:v>113</c:v>
                </c:pt>
                <c:pt idx="28947">
                  <c:v>113</c:v>
                </c:pt>
                <c:pt idx="28948">
                  <c:v>113</c:v>
                </c:pt>
                <c:pt idx="28949">
                  <c:v>113</c:v>
                </c:pt>
                <c:pt idx="28950">
                  <c:v>113</c:v>
                </c:pt>
                <c:pt idx="28951">
                  <c:v>113</c:v>
                </c:pt>
                <c:pt idx="28952">
                  <c:v>113</c:v>
                </c:pt>
                <c:pt idx="28953">
                  <c:v>114</c:v>
                </c:pt>
                <c:pt idx="28954">
                  <c:v>114</c:v>
                </c:pt>
                <c:pt idx="28955">
                  <c:v>114</c:v>
                </c:pt>
                <c:pt idx="28956">
                  <c:v>114</c:v>
                </c:pt>
                <c:pt idx="28957">
                  <c:v>114</c:v>
                </c:pt>
                <c:pt idx="28958">
                  <c:v>114</c:v>
                </c:pt>
                <c:pt idx="28959">
                  <c:v>114</c:v>
                </c:pt>
                <c:pt idx="28960">
                  <c:v>114</c:v>
                </c:pt>
                <c:pt idx="28961">
                  <c:v>114</c:v>
                </c:pt>
                <c:pt idx="28962">
                  <c:v>114</c:v>
                </c:pt>
                <c:pt idx="28963">
                  <c:v>114</c:v>
                </c:pt>
                <c:pt idx="28964">
                  <c:v>114</c:v>
                </c:pt>
                <c:pt idx="28965">
                  <c:v>114</c:v>
                </c:pt>
                <c:pt idx="28966">
                  <c:v>114</c:v>
                </c:pt>
                <c:pt idx="28967">
                  <c:v>114</c:v>
                </c:pt>
                <c:pt idx="28968">
                  <c:v>114</c:v>
                </c:pt>
                <c:pt idx="28969">
                  <c:v>114</c:v>
                </c:pt>
                <c:pt idx="28970">
                  <c:v>114</c:v>
                </c:pt>
                <c:pt idx="28971">
                  <c:v>114</c:v>
                </c:pt>
                <c:pt idx="28972">
                  <c:v>114</c:v>
                </c:pt>
                <c:pt idx="28973">
                  <c:v>115</c:v>
                </c:pt>
                <c:pt idx="28974">
                  <c:v>115</c:v>
                </c:pt>
                <c:pt idx="28975">
                  <c:v>115</c:v>
                </c:pt>
                <c:pt idx="28976">
                  <c:v>115</c:v>
                </c:pt>
                <c:pt idx="28977">
                  <c:v>115</c:v>
                </c:pt>
                <c:pt idx="28978">
                  <c:v>115</c:v>
                </c:pt>
                <c:pt idx="28979">
                  <c:v>115</c:v>
                </c:pt>
                <c:pt idx="28980">
                  <c:v>115</c:v>
                </c:pt>
                <c:pt idx="28981">
                  <c:v>115</c:v>
                </c:pt>
                <c:pt idx="28982">
                  <c:v>115</c:v>
                </c:pt>
                <c:pt idx="28983">
                  <c:v>115</c:v>
                </c:pt>
                <c:pt idx="28984">
                  <c:v>115</c:v>
                </c:pt>
                <c:pt idx="28985">
                  <c:v>115</c:v>
                </c:pt>
                <c:pt idx="28986">
                  <c:v>115</c:v>
                </c:pt>
                <c:pt idx="28987">
                  <c:v>115</c:v>
                </c:pt>
                <c:pt idx="28988">
                  <c:v>115</c:v>
                </c:pt>
                <c:pt idx="28989">
                  <c:v>115</c:v>
                </c:pt>
                <c:pt idx="28990">
                  <c:v>115</c:v>
                </c:pt>
                <c:pt idx="28991">
                  <c:v>115</c:v>
                </c:pt>
                <c:pt idx="28992">
                  <c:v>115</c:v>
                </c:pt>
                <c:pt idx="28993">
                  <c:v>115</c:v>
                </c:pt>
                <c:pt idx="28994">
                  <c:v>115</c:v>
                </c:pt>
                <c:pt idx="28995">
                  <c:v>115</c:v>
                </c:pt>
                <c:pt idx="28996">
                  <c:v>115</c:v>
                </c:pt>
                <c:pt idx="28997">
                  <c:v>115</c:v>
                </c:pt>
                <c:pt idx="28998">
                  <c:v>115</c:v>
                </c:pt>
                <c:pt idx="28999">
                  <c:v>115</c:v>
                </c:pt>
                <c:pt idx="29000">
                  <c:v>115</c:v>
                </c:pt>
                <c:pt idx="29001">
                  <c:v>115</c:v>
                </c:pt>
                <c:pt idx="29002">
                  <c:v>115</c:v>
                </c:pt>
                <c:pt idx="29003">
                  <c:v>116</c:v>
                </c:pt>
                <c:pt idx="29004">
                  <c:v>116</c:v>
                </c:pt>
                <c:pt idx="29005">
                  <c:v>116</c:v>
                </c:pt>
                <c:pt idx="29006">
                  <c:v>116</c:v>
                </c:pt>
                <c:pt idx="29007">
                  <c:v>116</c:v>
                </c:pt>
                <c:pt idx="29008">
                  <c:v>116</c:v>
                </c:pt>
                <c:pt idx="29009">
                  <c:v>116</c:v>
                </c:pt>
                <c:pt idx="29010">
                  <c:v>116</c:v>
                </c:pt>
                <c:pt idx="29011">
                  <c:v>116</c:v>
                </c:pt>
                <c:pt idx="29012">
                  <c:v>116</c:v>
                </c:pt>
                <c:pt idx="29013">
                  <c:v>116</c:v>
                </c:pt>
                <c:pt idx="29014">
                  <c:v>116</c:v>
                </c:pt>
                <c:pt idx="29015">
                  <c:v>116</c:v>
                </c:pt>
                <c:pt idx="29016">
                  <c:v>116</c:v>
                </c:pt>
                <c:pt idx="29017">
                  <c:v>116</c:v>
                </c:pt>
                <c:pt idx="29018">
                  <c:v>116</c:v>
                </c:pt>
                <c:pt idx="29019">
                  <c:v>116</c:v>
                </c:pt>
                <c:pt idx="29020">
                  <c:v>116</c:v>
                </c:pt>
                <c:pt idx="29021">
                  <c:v>116</c:v>
                </c:pt>
                <c:pt idx="29022">
                  <c:v>116</c:v>
                </c:pt>
                <c:pt idx="29023">
                  <c:v>116</c:v>
                </c:pt>
                <c:pt idx="29024">
                  <c:v>116</c:v>
                </c:pt>
                <c:pt idx="29025">
                  <c:v>116</c:v>
                </c:pt>
                <c:pt idx="29026">
                  <c:v>116</c:v>
                </c:pt>
                <c:pt idx="29027">
                  <c:v>116</c:v>
                </c:pt>
                <c:pt idx="29028">
                  <c:v>116</c:v>
                </c:pt>
                <c:pt idx="29029">
                  <c:v>116</c:v>
                </c:pt>
                <c:pt idx="29030">
                  <c:v>116</c:v>
                </c:pt>
                <c:pt idx="29031">
                  <c:v>116</c:v>
                </c:pt>
                <c:pt idx="29032">
                  <c:v>116</c:v>
                </c:pt>
                <c:pt idx="29033">
                  <c:v>116</c:v>
                </c:pt>
                <c:pt idx="29034">
                  <c:v>116</c:v>
                </c:pt>
                <c:pt idx="29035">
                  <c:v>116</c:v>
                </c:pt>
                <c:pt idx="29036">
                  <c:v>116</c:v>
                </c:pt>
                <c:pt idx="29037">
                  <c:v>116</c:v>
                </c:pt>
                <c:pt idx="29038">
                  <c:v>116</c:v>
                </c:pt>
                <c:pt idx="29039">
                  <c:v>116</c:v>
                </c:pt>
                <c:pt idx="29040">
                  <c:v>116</c:v>
                </c:pt>
                <c:pt idx="29041">
                  <c:v>116</c:v>
                </c:pt>
                <c:pt idx="29042">
                  <c:v>116</c:v>
                </c:pt>
                <c:pt idx="29043">
                  <c:v>115</c:v>
                </c:pt>
                <c:pt idx="29044">
                  <c:v>115</c:v>
                </c:pt>
                <c:pt idx="29045">
                  <c:v>115</c:v>
                </c:pt>
                <c:pt idx="29046">
                  <c:v>115</c:v>
                </c:pt>
                <c:pt idx="29047">
                  <c:v>115</c:v>
                </c:pt>
                <c:pt idx="29048">
                  <c:v>115</c:v>
                </c:pt>
                <c:pt idx="29049">
                  <c:v>115</c:v>
                </c:pt>
                <c:pt idx="29050">
                  <c:v>115</c:v>
                </c:pt>
                <c:pt idx="29051">
                  <c:v>115</c:v>
                </c:pt>
                <c:pt idx="29052">
                  <c:v>115</c:v>
                </c:pt>
                <c:pt idx="29053">
                  <c:v>115</c:v>
                </c:pt>
                <c:pt idx="29054">
                  <c:v>115</c:v>
                </c:pt>
                <c:pt idx="29055">
                  <c:v>115</c:v>
                </c:pt>
                <c:pt idx="29056">
                  <c:v>115</c:v>
                </c:pt>
                <c:pt idx="29057">
                  <c:v>115</c:v>
                </c:pt>
                <c:pt idx="29058">
                  <c:v>115</c:v>
                </c:pt>
                <c:pt idx="29059">
                  <c:v>115</c:v>
                </c:pt>
                <c:pt idx="29060">
                  <c:v>115</c:v>
                </c:pt>
                <c:pt idx="29061">
                  <c:v>115</c:v>
                </c:pt>
                <c:pt idx="29062">
                  <c:v>115</c:v>
                </c:pt>
                <c:pt idx="29063">
                  <c:v>116</c:v>
                </c:pt>
                <c:pt idx="29064">
                  <c:v>116</c:v>
                </c:pt>
                <c:pt idx="29065">
                  <c:v>116</c:v>
                </c:pt>
                <c:pt idx="29066">
                  <c:v>116</c:v>
                </c:pt>
                <c:pt idx="29067">
                  <c:v>116</c:v>
                </c:pt>
                <c:pt idx="29068">
                  <c:v>116</c:v>
                </c:pt>
                <c:pt idx="29069">
                  <c:v>116</c:v>
                </c:pt>
                <c:pt idx="29070">
                  <c:v>116</c:v>
                </c:pt>
                <c:pt idx="29071">
                  <c:v>116</c:v>
                </c:pt>
                <c:pt idx="29072">
                  <c:v>116</c:v>
                </c:pt>
                <c:pt idx="29073">
                  <c:v>115</c:v>
                </c:pt>
                <c:pt idx="29074">
                  <c:v>115</c:v>
                </c:pt>
                <c:pt idx="29075">
                  <c:v>115</c:v>
                </c:pt>
                <c:pt idx="29076">
                  <c:v>115</c:v>
                </c:pt>
                <c:pt idx="29077">
                  <c:v>115</c:v>
                </c:pt>
                <c:pt idx="29078">
                  <c:v>115</c:v>
                </c:pt>
                <c:pt idx="29079">
                  <c:v>115</c:v>
                </c:pt>
                <c:pt idx="29080">
                  <c:v>115</c:v>
                </c:pt>
                <c:pt idx="29081">
                  <c:v>115</c:v>
                </c:pt>
                <c:pt idx="29082">
                  <c:v>115</c:v>
                </c:pt>
                <c:pt idx="29083">
                  <c:v>116</c:v>
                </c:pt>
                <c:pt idx="29084">
                  <c:v>116</c:v>
                </c:pt>
                <c:pt idx="29085">
                  <c:v>116</c:v>
                </c:pt>
                <c:pt idx="29086">
                  <c:v>116</c:v>
                </c:pt>
                <c:pt idx="29087">
                  <c:v>116</c:v>
                </c:pt>
                <c:pt idx="29088">
                  <c:v>116</c:v>
                </c:pt>
                <c:pt idx="29089">
                  <c:v>116</c:v>
                </c:pt>
                <c:pt idx="29090">
                  <c:v>116</c:v>
                </c:pt>
                <c:pt idx="29091">
                  <c:v>116</c:v>
                </c:pt>
                <c:pt idx="29092">
                  <c:v>116</c:v>
                </c:pt>
                <c:pt idx="29093">
                  <c:v>117</c:v>
                </c:pt>
                <c:pt idx="29094">
                  <c:v>117</c:v>
                </c:pt>
                <c:pt idx="29095">
                  <c:v>117</c:v>
                </c:pt>
                <c:pt idx="29096">
                  <c:v>117</c:v>
                </c:pt>
                <c:pt idx="29097">
                  <c:v>117</c:v>
                </c:pt>
                <c:pt idx="29098">
                  <c:v>117</c:v>
                </c:pt>
                <c:pt idx="29099">
                  <c:v>117</c:v>
                </c:pt>
                <c:pt idx="29100">
                  <c:v>117</c:v>
                </c:pt>
                <c:pt idx="29101">
                  <c:v>117</c:v>
                </c:pt>
                <c:pt idx="29102">
                  <c:v>117</c:v>
                </c:pt>
                <c:pt idx="29103">
                  <c:v>118</c:v>
                </c:pt>
                <c:pt idx="29104">
                  <c:v>118</c:v>
                </c:pt>
                <c:pt idx="29105">
                  <c:v>118</c:v>
                </c:pt>
                <c:pt idx="29106">
                  <c:v>118</c:v>
                </c:pt>
                <c:pt idx="29107">
                  <c:v>118</c:v>
                </c:pt>
                <c:pt idx="29108">
                  <c:v>118</c:v>
                </c:pt>
                <c:pt idx="29109">
                  <c:v>118</c:v>
                </c:pt>
                <c:pt idx="29110">
                  <c:v>118</c:v>
                </c:pt>
                <c:pt idx="29111">
                  <c:v>118</c:v>
                </c:pt>
                <c:pt idx="29112">
                  <c:v>118</c:v>
                </c:pt>
                <c:pt idx="29113">
                  <c:v>119</c:v>
                </c:pt>
                <c:pt idx="29114">
                  <c:v>119</c:v>
                </c:pt>
                <c:pt idx="29115">
                  <c:v>119</c:v>
                </c:pt>
                <c:pt idx="29116">
                  <c:v>119</c:v>
                </c:pt>
                <c:pt idx="29117">
                  <c:v>119</c:v>
                </c:pt>
                <c:pt idx="29118">
                  <c:v>119</c:v>
                </c:pt>
                <c:pt idx="29119">
                  <c:v>119</c:v>
                </c:pt>
                <c:pt idx="29120">
                  <c:v>119</c:v>
                </c:pt>
                <c:pt idx="29121">
                  <c:v>119</c:v>
                </c:pt>
                <c:pt idx="29122">
                  <c:v>119</c:v>
                </c:pt>
                <c:pt idx="29123">
                  <c:v>119</c:v>
                </c:pt>
                <c:pt idx="29124">
                  <c:v>119</c:v>
                </c:pt>
                <c:pt idx="29125">
                  <c:v>119</c:v>
                </c:pt>
                <c:pt idx="29126">
                  <c:v>119</c:v>
                </c:pt>
                <c:pt idx="29127">
                  <c:v>119</c:v>
                </c:pt>
                <c:pt idx="29128">
                  <c:v>119</c:v>
                </c:pt>
                <c:pt idx="29129">
                  <c:v>119</c:v>
                </c:pt>
                <c:pt idx="29130">
                  <c:v>119</c:v>
                </c:pt>
                <c:pt idx="29131">
                  <c:v>119</c:v>
                </c:pt>
                <c:pt idx="29132">
                  <c:v>119</c:v>
                </c:pt>
                <c:pt idx="29133">
                  <c:v>117</c:v>
                </c:pt>
                <c:pt idx="29134">
                  <c:v>117</c:v>
                </c:pt>
                <c:pt idx="29135">
                  <c:v>117</c:v>
                </c:pt>
                <c:pt idx="29136">
                  <c:v>117</c:v>
                </c:pt>
                <c:pt idx="29137">
                  <c:v>117</c:v>
                </c:pt>
                <c:pt idx="29138">
                  <c:v>117</c:v>
                </c:pt>
                <c:pt idx="29139">
                  <c:v>117</c:v>
                </c:pt>
                <c:pt idx="29140">
                  <c:v>117</c:v>
                </c:pt>
                <c:pt idx="29141">
                  <c:v>117</c:v>
                </c:pt>
                <c:pt idx="29142">
                  <c:v>117</c:v>
                </c:pt>
                <c:pt idx="29143">
                  <c:v>116</c:v>
                </c:pt>
                <c:pt idx="29144">
                  <c:v>116</c:v>
                </c:pt>
                <c:pt idx="29145">
                  <c:v>116</c:v>
                </c:pt>
                <c:pt idx="29146">
                  <c:v>116</c:v>
                </c:pt>
                <c:pt idx="29147">
                  <c:v>116</c:v>
                </c:pt>
                <c:pt idx="29148">
                  <c:v>116</c:v>
                </c:pt>
                <c:pt idx="29149">
                  <c:v>116</c:v>
                </c:pt>
                <c:pt idx="29150">
                  <c:v>116</c:v>
                </c:pt>
                <c:pt idx="29151">
                  <c:v>116</c:v>
                </c:pt>
                <c:pt idx="29152">
                  <c:v>116</c:v>
                </c:pt>
                <c:pt idx="29153">
                  <c:v>115</c:v>
                </c:pt>
                <c:pt idx="29154">
                  <c:v>115</c:v>
                </c:pt>
                <c:pt idx="29155">
                  <c:v>115</c:v>
                </c:pt>
                <c:pt idx="29156">
                  <c:v>115</c:v>
                </c:pt>
                <c:pt idx="29157">
                  <c:v>115</c:v>
                </c:pt>
                <c:pt idx="29158">
                  <c:v>115</c:v>
                </c:pt>
                <c:pt idx="29159">
                  <c:v>115</c:v>
                </c:pt>
                <c:pt idx="29160">
                  <c:v>115</c:v>
                </c:pt>
                <c:pt idx="29161">
                  <c:v>115</c:v>
                </c:pt>
                <c:pt idx="29162">
                  <c:v>115</c:v>
                </c:pt>
                <c:pt idx="29163">
                  <c:v>113</c:v>
                </c:pt>
                <c:pt idx="29164">
                  <c:v>113</c:v>
                </c:pt>
                <c:pt idx="29165">
                  <c:v>113</c:v>
                </c:pt>
                <c:pt idx="29166">
                  <c:v>113</c:v>
                </c:pt>
                <c:pt idx="29167">
                  <c:v>113</c:v>
                </c:pt>
                <c:pt idx="29168">
                  <c:v>113</c:v>
                </c:pt>
                <c:pt idx="29169">
                  <c:v>113</c:v>
                </c:pt>
                <c:pt idx="29170">
                  <c:v>113</c:v>
                </c:pt>
                <c:pt idx="29171">
                  <c:v>113</c:v>
                </c:pt>
                <c:pt idx="29172">
                  <c:v>113</c:v>
                </c:pt>
                <c:pt idx="29173">
                  <c:v>113</c:v>
                </c:pt>
                <c:pt idx="29174">
                  <c:v>113</c:v>
                </c:pt>
                <c:pt idx="29175">
                  <c:v>113</c:v>
                </c:pt>
                <c:pt idx="29176">
                  <c:v>113</c:v>
                </c:pt>
                <c:pt idx="29177">
                  <c:v>113</c:v>
                </c:pt>
                <c:pt idx="29178">
                  <c:v>113</c:v>
                </c:pt>
                <c:pt idx="29179">
                  <c:v>113</c:v>
                </c:pt>
                <c:pt idx="29180">
                  <c:v>113</c:v>
                </c:pt>
                <c:pt idx="29181">
                  <c:v>113</c:v>
                </c:pt>
                <c:pt idx="29182">
                  <c:v>113</c:v>
                </c:pt>
                <c:pt idx="29183">
                  <c:v>113</c:v>
                </c:pt>
                <c:pt idx="29184">
                  <c:v>113</c:v>
                </c:pt>
                <c:pt idx="29185">
                  <c:v>113</c:v>
                </c:pt>
                <c:pt idx="29186">
                  <c:v>113</c:v>
                </c:pt>
                <c:pt idx="29187">
                  <c:v>113</c:v>
                </c:pt>
                <c:pt idx="29188">
                  <c:v>113</c:v>
                </c:pt>
                <c:pt idx="29189">
                  <c:v>113</c:v>
                </c:pt>
                <c:pt idx="29190">
                  <c:v>113</c:v>
                </c:pt>
                <c:pt idx="29191">
                  <c:v>113</c:v>
                </c:pt>
                <c:pt idx="29192">
                  <c:v>113</c:v>
                </c:pt>
                <c:pt idx="29193">
                  <c:v>113</c:v>
                </c:pt>
                <c:pt idx="29194">
                  <c:v>113</c:v>
                </c:pt>
                <c:pt idx="29195">
                  <c:v>113</c:v>
                </c:pt>
                <c:pt idx="29196">
                  <c:v>113</c:v>
                </c:pt>
                <c:pt idx="29197">
                  <c:v>113</c:v>
                </c:pt>
                <c:pt idx="29198">
                  <c:v>113</c:v>
                </c:pt>
                <c:pt idx="29199">
                  <c:v>113</c:v>
                </c:pt>
                <c:pt idx="29200">
                  <c:v>113</c:v>
                </c:pt>
                <c:pt idx="29201">
                  <c:v>113</c:v>
                </c:pt>
                <c:pt idx="29202">
                  <c:v>113</c:v>
                </c:pt>
                <c:pt idx="29203">
                  <c:v>114</c:v>
                </c:pt>
                <c:pt idx="29204">
                  <c:v>114</c:v>
                </c:pt>
                <c:pt idx="29205">
                  <c:v>114</c:v>
                </c:pt>
                <c:pt idx="29206">
                  <c:v>114</c:v>
                </c:pt>
                <c:pt idx="29207">
                  <c:v>114</c:v>
                </c:pt>
                <c:pt idx="29208">
                  <c:v>114</c:v>
                </c:pt>
                <c:pt idx="29209">
                  <c:v>114</c:v>
                </c:pt>
                <c:pt idx="29210">
                  <c:v>114</c:v>
                </c:pt>
                <c:pt idx="29211">
                  <c:v>114</c:v>
                </c:pt>
                <c:pt idx="29212">
                  <c:v>114</c:v>
                </c:pt>
                <c:pt idx="29213">
                  <c:v>113</c:v>
                </c:pt>
                <c:pt idx="29214">
                  <c:v>113</c:v>
                </c:pt>
                <c:pt idx="29215">
                  <c:v>113</c:v>
                </c:pt>
                <c:pt idx="29216">
                  <c:v>113</c:v>
                </c:pt>
                <c:pt idx="29217">
                  <c:v>113</c:v>
                </c:pt>
                <c:pt idx="29218">
                  <c:v>113</c:v>
                </c:pt>
                <c:pt idx="29219">
                  <c:v>113</c:v>
                </c:pt>
                <c:pt idx="29220">
                  <c:v>113</c:v>
                </c:pt>
                <c:pt idx="29221">
                  <c:v>113</c:v>
                </c:pt>
                <c:pt idx="29222">
                  <c:v>113</c:v>
                </c:pt>
                <c:pt idx="29223">
                  <c:v>113</c:v>
                </c:pt>
                <c:pt idx="29224">
                  <c:v>113</c:v>
                </c:pt>
                <c:pt idx="29225">
                  <c:v>113</c:v>
                </c:pt>
                <c:pt idx="29226">
                  <c:v>113</c:v>
                </c:pt>
                <c:pt idx="29227">
                  <c:v>113</c:v>
                </c:pt>
                <c:pt idx="29228">
                  <c:v>113</c:v>
                </c:pt>
                <c:pt idx="29229">
                  <c:v>113</c:v>
                </c:pt>
                <c:pt idx="29230">
                  <c:v>113</c:v>
                </c:pt>
                <c:pt idx="29231">
                  <c:v>113</c:v>
                </c:pt>
                <c:pt idx="29232">
                  <c:v>113</c:v>
                </c:pt>
                <c:pt idx="29233">
                  <c:v>113</c:v>
                </c:pt>
                <c:pt idx="29234">
                  <c:v>113</c:v>
                </c:pt>
                <c:pt idx="29235">
                  <c:v>113</c:v>
                </c:pt>
                <c:pt idx="29236">
                  <c:v>113</c:v>
                </c:pt>
                <c:pt idx="29237">
                  <c:v>113</c:v>
                </c:pt>
                <c:pt idx="29238">
                  <c:v>113</c:v>
                </c:pt>
                <c:pt idx="29239">
                  <c:v>113</c:v>
                </c:pt>
                <c:pt idx="29240">
                  <c:v>113</c:v>
                </c:pt>
                <c:pt idx="29241">
                  <c:v>113</c:v>
                </c:pt>
                <c:pt idx="29242">
                  <c:v>113</c:v>
                </c:pt>
                <c:pt idx="29243">
                  <c:v>114</c:v>
                </c:pt>
                <c:pt idx="29244">
                  <c:v>114</c:v>
                </c:pt>
                <c:pt idx="29245">
                  <c:v>114</c:v>
                </c:pt>
                <c:pt idx="29246">
                  <c:v>114</c:v>
                </c:pt>
                <c:pt idx="29247">
                  <c:v>114</c:v>
                </c:pt>
                <c:pt idx="29248">
                  <c:v>114</c:v>
                </c:pt>
                <c:pt idx="29249">
                  <c:v>114</c:v>
                </c:pt>
                <c:pt idx="29250">
                  <c:v>114</c:v>
                </c:pt>
                <c:pt idx="29251">
                  <c:v>114</c:v>
                </c:pt>
                <c:pt idx="29252">
                  <c:v>114</c:v>
                </c:pt>
                <c:pt idx="29253">
                  <c:v>115</c:v>
                </c:pt>
                <c:pt idx="29254">
                  <c:v>115</c:v>
                </c:pt>
                <c:pt idx="29255">
                  <c:v>115</c:v>
                </c:pt>
                <c:pt idx="29256">
                  <c:v>115</c:v>
                </c:pt>
                <c:pt idx="29257">
                  <c:v>115</c:v>
                </c:pt>
                <c:pt idx="29258">
                  <c:v>115</c:v>
                </c:pt>
                <c:pt idx="29259">
                  <c:v>115</c:v>
                </c:pt>
                <c:pt idx="29260">
                  <c:v>115</c:v>
                </c:pt>
                <c:pt idx="29261">
                  <c:v>115</c:v>
                </c:pt>
                <c:pt idx="29262">
                  <c:v>115</c:v>
                </c:pt>
                <c:pt idx="29263">
                  <c:v>115</c:v>
                </c:pt>
                <c:pt idx="29264">
                  <c:v>115</c:v>
                </c:pt>
                <c:pt idx="29265">
                  <c:v>115</c:v>
                </c:pt>
                <c:pt idx="29266">
                  <c:v>115</c:v>
                </c:pt>
                <c:pt idx="29267">
                  <c:v>115</c:v>
                </c:pt>
                <c:pt idx="29268">
                  <c:v>115</c:v>
                </c:pt>
                <c:pt idx="29269">
                  <c:v>115</c:v>
                </c:pt>
                <c:pt idx="29270">
                  <c:v>115</c:v>
                </c:pt>
                <c:pt idx="29271">
                  <c:v>115</c:v>
                </c:pt>
                <c:pt idx="29272">
                  <c:v>115</c:v>
                </c:pt>
                <c:pt idx="29273">
                  <c:v>116</c:v>
                </c:pt>
                <c:pt idx="29274">
                  <c:v>116</c:v>
                </c:pt>
                <c:pt idx="29275">
                  <c:v>116</c:v>
                </c:pt>
                <c:pt idx="29276">
                  <c:v>116</c:v>
                </c:pt>
                <c:pt idx="29277">
                  <c:v>116</c:v>
                </c:pt>
                <c:pt idx="29278">
                  <c:v>116</c:v>
                </c:pt>
                <c:pt idx="29279">
                  <c:v>116</c:v>
                </c:pt>
                <c:pt idx="29280">
                  <c:v>116</c:v>
                </c:pt>
                <c:pt idx="29281">
                  <c:v>116</c:v>
                </c:pt>
                <c:pt idx="29282">
                  <c:v>116</c:v>
                </c:pt>
                <c:pt idx="29283">
                  <c:v>118</c:v>
                </c:pt>
                <c:pt idx="29284">
                  <c:v>118</c:v>
                </c:pt>
                <c:pt idx="29285">
                  <c:v>118</c:v>
                </c:pt>
                <c:pt idx="29286">
                  <c:v>118</c:v>
                </c:pt>
                <c:pt idx="29287">
                  <c:v>118</c:v>
                </c:pt>
                <c:pt idx="29288">
                  <c:v>118</c:v>
                </c:pt>
                <c:pt idx="29289">
                  <c:v>118</c:v>
                </c:pt>
                <c:pt idx="29290">
                  <c:v>118</c:v>
                </c:pt>
                <c:pt idx="29291">
                  <c:v>118</c:v>
                </c:pt>
                <c:pt idx="29292">
                  <c:v>118</c:v>
                </c:pt>
                <c:pt idx="29293">
                  <c:v>119</c:v>
                </c:pt>
                <c:pt idx="29294">
                  <c:v>119</c:v>
                </c:pt>
                <c:pt idx="29295">
                  <c:v>119</c:v>
                </c:pt>
                <c:pt idx="29296">
                  <c:v>119</c:v>
                </c:pt>
                <c:pt idx="29297">
                  <c:v>119</c:v>
                </c:pt>
                <c:pt idx="29298">
                  <c:v>119</c:v>
                </c:pt>
                <c:pt idx="29299">
                  <c:v>119</c:v>
                </c:pt>
                <c:pt idx="29300">
                  <c:v>119</c:v>
                </c:pt>
                <c:pt idx="29301">
                  <c:v>119</c:v>
                </c:pt>
                <c:pt idx="29302">
                  <c:v>119</c:v>
                </c:pt>
                <c:pt idx="29303">
                  <c:v>121</c:v>
                </c:pt>
                <c:pt idx="29304">
                  <c:v>121</c:v>
                </c:pt>
                <c:pt idx="29305">
                  <c:v>121</c:v>
                </c:pt>
                <c:pt idx="29306">
                  <c:v>121</c:v>
                </c:pt>
                <c:pt idx="29307">
                  <c:v>121</c:v>
                </c:pt>
                <c:pt idx="29308">
                  <c:v>121</c:v>
                </c:pt>
                <c:pt idx="29309">
                  <c:v>121</c:v>
                </c:pt>
                <c:pt idx="29310">
                  <c:v>121</c:v>
                </c:pt>
                <c:pt idx="29311">
                  <c:v>121</c:v>
                </c:pt>
                <c:pt idx="29312">
                  <c:v>121</c:v>
                </c:pt>
                <c:pt idx="29313">
                  <c:v>124</c:v>
                </c:pt>
                <c:pt idx="29314">
                  <c:v>124</c:v>
                </c:pt>
                <c:pt idx="29315">
                  <c:v>124</c:v>
                </c:pt>
                <c:pt idx="29316">
                  <c:v>124</c:v>
                </c:pt>
                <c:pt idx="29317">
                  <c:v>124</c:v>
                </c:pt>
                <c:pt idx="29318">
                  <c:v>124</c:v>
                </c:pt>
                <c:pt idx="29319">
                  <c:v>124</c:v>
                </c:pt>
                <c:pt idx="29320">
                  <c:v>124</c:v>
                </c:pt>
                <c:pt idx="29321">
                  <c:v>124</c:v>
                </c:pt>
                <c:pt idx="29322">
                  <c:v>124</c:v>
                </c:pt>
                <c:pt idx="29323">
                  <c:v>126</c:v>
                </c:pt>
                <c:pt idx="29324">
                  <c:v>126</c:v>
                </c:pt>
                <c:pt idx="29325">
                  <c:v>126</c:v>
                </c:pt>
                <c:pt idx="29326">
                  <c:v>126</c:v>
                </c:pt>
                <c:pt idx="29327">
                  <c:v>126</c:v>
                </c:pt>
                <c:pt idx="29328">
                  <c:v>126</c:v>
                </c:pt>
                <c:pt idx="29329">
                  <c:v>126</c:v>
                </c:pt>
                <c:pt idx="29330">
                  <c:v>126</c:v>
                </c:pt>
                <c:pt idx="29331">
                  <c:v>126</c:v>
                </c:pt>
                <c:pt idx="29332">
                  <c:v>126</c:v>
                </c:pt>
                <c:pt idx="29333">
                  <c:v>130</c:v>
                </c:pt>
                <c:pt idx="29334">
                  <c:v>130</c:v>
                </c:pt>
                <c:pt idx="29335">
                  <c:v>130</c:v>
                </c:pt>
                <c:pt idx="29336">
                  <c:v>130</c:v>
                </c:pt>
                <c:pt idx="29337">
                  <c:v>130</c:v>
                </c:pt>
                <c:pt idx="29338">
                  <c:v>130</c:v>
                </c:pt>
                <c:pt idx="29339">
                  <c:v>130</c:v>
                </c:pt>
                <c:pt idx="29340">
                  <c:v>130</c:v>
                </c:pt>
                <c:pt idx="29341">
                  <c:v>130</c:v>
                </c:pt>
                <c:pt idx="29342">
                  <c:v>130</c:v>
                </c:pt>
                <c:pt idx="29343">
                  <c:v>132</c:v>
                </c:pt>
                <c:pt idx="29344">
                  <c:v>132</c:v>
                </c:pt>
                <c:pt idx="29345">
                  <c:v>132</c:v>
                </c:pt>
                <c:pt idx="29346">
                  <c:v>132</c:v>
                </c:pt>
                <c:pt idx="29347">
                  <c:v>132</c:v>
                </c:pt>
                <c:pt idx="29348">
                  <c:v>132</c:v>
                </c:pt>
                <c:pt idx="29349">
                  <c:v>132</c:v>
                </c:pt>
                <c:pt idx="29350">
                  <c:v>132</c:v>
                </c:pt>
                <c:pt idx="29351">
                  <c:v>132</c:v>
                </c:pt>
                <c:pt idx="29352">
                  <c:v>132</c:v>
                </c:pt>
                <c:pt idx="29353">
                  <c:v>135</c:v>
                </c:pt>
                <c:pt idx="29354">
                  <c:v>135</c:v>
                </c:pt>
                <c:pt idx="29355">
                  <c:v>135</c:v>
                </c:pt>
                <c:pt idx="29356">
                  <c:v>135</c:v>
                </c:pt>
                <c:pt idx="29357">
                  <c:v>135</c:v>
                </c:pt>
                <c:pt idx="29358">
                  <c:v>135</c:v>
                </c:pt>
                <c:pt idx="29359">
                  <c:v>135</c:v>
                </c:pt>
                <c:pt idx="29360">
                  <c:v>135</c:v>
                </c:pt>
                <c:pt idx="29361">
                  <c:v>135</c:v>
                </c:pt>
                <c:pt idx="29362">
                  <c:v>135</c:v>
                </c:pt>
                <c:pt idx="29363">
                  <c:v>138</c:v>
                </c:pt>
                <c:pt idx="29364">
                  <c:v>138</c:v>
                </c:pt>
                <c:pt idx="29365">
                  <c:v>138</c:v>
                </c:pt>
                <c:pt idx="29366">
                  <c:v>138</c:v>
                </c:pt>
                <c:pt idx="29367">
                  <c:v>138</c:v>
                </c:pt>
                <c:pt idx="29368">
                  <c:v>138</c:v>
                </c:pt>
                <c:pt idx="29369">
                  <c:v>138</c:v>
                </c:pt>
                <c:pt idx="29370">
                  <c:v>138</c:v>
                </c:pt>
                <c:pt idx="29371">
                  <c:v>138</c:v>
                </c:pt>
                <c:pt idx="29372">
                  <c:v>138</c:v>
                </c:pt>
                <c:pt idx="29373">
                  <c:v>141</c:v>
                </c:pt>
                <c:pt idx="29374">
                  <c:v>141</c:v>
                </c:pt>
                <c:pt idx="29375">
                  <c:v>141</c:v>
                </c:pt>
                <c:pt idx="29376">
                  <c:v>141</c:v>
                </c:pt>
                <c:pt idx="29377">
                  <c:v>141</c:v>
                </c:pt>
                <c:pt idx="29378">
                  <c:v>141</c:v>
                </c:pt>
                <c:pt idx="29379">
                  <c:v>141</c:v>
                </c:pt>
                <c:pt idx="29380">
                  <c:v>141</c:v>
                </c:pt>
                <c:pt idx="29381">
                  <c:v>141</c:v>
                </c:pt>
                <c:pt idx="29382">
                  <c:v>141</c:v>
                </c:pt>
                <c:pt idx="29383">
                  <c:v>144</c:v>
                </c:pt>
                <c:pt idx="29384">
                  <c:v>144</c:v>
                </c:pt>
                <c:pt idx="29385">
                  <c:v>144</c:v>
                </c:pt>
                <c:pt idx="29386">
                  <c:v>144</c:v>
                </c:pt>
                <c:pt idx="29387">
                  <c:v>144</c:v>
                </c:pt>
                <c:pt idx="29388">
                  <c:v>144</c:v>
                </c:pt>
                <c:pt idx="29389">
                  <c:v>144</c:v>
                </c:pt>
                <c:pt idx="29390">
                  <c:v>144</c:v>
                </c:pt>
                <c:pt idx="29391">
                  <c:v>144</c:v>
                </c:pt>
                <c:pt idx="29392">
                  <c:v>144</c:v>
                </c:pt>
                <c:pt idx="29393">
                  <c:v>146</c:v>
                </c:pt>
                <c:pt idx="29394">
                  <c:v>146</c:v>
                </c:pt>
                <c:pt idx="29395">
                  <c:v>146</c:v>
                </c:pt>
                <c:pt idx="29396">
                  <c:v>146</c:v>
                </c:pt>
                <c:pt idx="29397">
                  <c:v>146</c:v>
                </c:pt>
                <c:pt idx="29398">
                  <c:v>146</c:v>
                </c:pt>
                <c:pt idx="29399">
                  <c:v>146</c:v>
                </c:pt>
                <c:pt idx="29400">
                  <c:v>146</c:v>
                </c:pt>
                <c:pt idx="29401">
                  <c:v>146</c:v>
                </c:pt>
                <c:pt idx="29402">
                  <c:v>146</c:v>
                </c:pt>
                <c:pt idx="29403">
                  <c:v>148</c:v>
                </c:pt>
                <c:pt idx="29404">
                  <c:v>148</c:v>
                </c:pt>
                <c:pt idx="29405">
                  <c:v>148</c:v>
                </c:pt>
                <c:pt idx="29406">
                  <c:v>148</c:v>
                </c:pt>
                <c:pt idx="29407">
                  <c:v>148</c:v>
                </c:pt>
                <c:pt idx="29408">
                  <c:v>148</c:v>
                </c:pt>
                <c:pt idx="29409">
                  <c:v>148</c:v>
                </c:pt>
                <c:pt idx="29410">
                  <c:v>148</c:v>
                </c:pt>
                <c:pt idx="29411">
                  <c:v>148</c:v>
                </c:pt>
                <c:pt idx="29412">
                  <c:v>148</c:v>
                </c:pt>
                <c:pt idx="29413">
                  <c:v>150</c:v>
                </c:pt>
                <c:pt idx="29414">
                  <c:v>150</c:v>
                </c:pt>
                <c:pt idx="29415">
                  <c:v>150</c:v>
                </c:pt>
                <c:pt idx="29416">
                  <c:v>150</c:v>
                </c:pt>
                <c:pt idx="29417">
                  <c:v>150</c:v>
                </c:pt>
                <c:pt idx="29418">
                  <c:v>150</c:v>
                </c:pt>
                <c:pt idx="29419">
                  <c:v>150</c:v>
                </c:pt>
                <c:pt idx="29420">
                  <c:v>150</c:v>
                </c:pt>
                <c:pt idx="29421">
                  <c:v>150</c:v>
                </c:pt>
                <c:pt idx="29422">
                  <c:v>150</c:v>
                </c:pt>
                <c:pt idx="29423">
                  <c:v>151</c:v>
                </c:pt>
                <c:pt idx="29424">
                  <c:v>151</c:v>
                </c:pt>
                <c:pt idx="29425">
                  <c:v>151</c:v>
                </c:pt>
                <c:pt idx="29426">
                  <c:v>151</c:v>
                </c:pt>
                <c:pt idx="29427">
                  <c:v>151</c:v>
                </c:pt>
                <c:pt idx="29428">
                  <c:v>151</c:v>
                </c:pt>
                <c:pt idx="29429">
                  <c:v>151</c:v>
                </c:pt>
                <c:pt idx="29430">
                  <c:v>151</c:v>
                </c:pt>
                <c:pt idx="29431">
                  <c:v>151</c:v>
                </c:pt>
                <c:pt idx="29432">
                  <c:v>151</c:v>
                </c:pt>
                <c:pt idx="29433">
                  <c:v>152</c:v>
                </c:pt>
                <c:pt idx="29434">
                  <c:v>152</c:v>
                </c:pt>
                <c:pt idx="29435">
                  <c:v>152</c:v>
                </c:pt>
                <c:pt idx="29436">
                  <c:v>152</c:v>
                </c:pt>
                <c:pt idx="29437">
                  <c:v>152</c:v>
                </c:pt>
                <c:pt idx="29438">
                  <c:v>152</c:v>
                </c:pt>
                <c:pt idx="29439">
                  <c:v>152</c:v>
                </c:pt>
                <c:pt idx="29440">
                  <c:v>152</c:v>
                </c:pt>
                <c:pt idx="29441">
                  <c:v>152</c:v>
                </c:pt>
                <c:pt idx="29442">
                  <c:v>152</c:v>
                </c:pt>
                <c:pt idx="29443">
                  <c:v>152</c:v>
                </c:pt>
                <c:pt idx="29444">
                  <c:v>152</c:v>
                </c:pt>
                <c:pt idx="29445">
                  <c:v>152</c:v>
                </c:pt>
                <c:pt idx="29446">
                  <c:v>152</c:v>
                </c:pt>
                <c:pt idx="29447">
                  <c:v>152</c:v>
                </c:pt>
                <c:pt idx="29448">
                  <c:v>152</c:v>
                </c:pt>
                <c:pt idx="29449">
                  <c:v>152</c:v>
                </c:pt>
                <c:pt idx="29450">
                  <c:v>152</c:v>
                </c:pt>
                <c:pt idx="29451">
                  <c:v>152</c:v>
                </c:pt>
                <c:pt idx="29452">
                  <c:v>152</c:v>
                </c:pt>
                <c:pt idx="29453">
                  <c:v>154</c:v>
                </c:pt>
                <c:pt idx="29454">
                  <c:v>154</c:v>
                </c:pt>
                <c:pt idx="29455">
                  <c:v>154</c:v>
                </c:pt>
                <c:pt idx="29456">
                  <c:v>154</c:v>
                </c:pt>
                <c:pt idx="29457">
                  <c:v>154</c:v>
                </c:pt>
                <c:pt idx="29458">
                  <c:v>154</c:v>
                </c:pt>
                <c:pt idx="29459">
                  <c:v>154</c:v>
                </c:pt>
                <c:pt idx="29460">
                  <c:v>154</c:v>
                </c:pt>
                <c:pt idx="29461">
                  <c:v>154</c:v>
                </c:pt>
                <c:pt idx="29462">
                  <c:v>154</c:v>
                </c:pt>
                <c:pt idx="29463">
                  <c:v>154</c:v>
                </c:pt>
                <c:pt idx="29464">
                  <c:v>154</c:v>
                </c:pt>
                <c:pt idx="29465">
                  <c:v>154</c:v>
                </c:pt>
                <c:pt idx="29466">
                  <c:v>154</c:v>
                </c:pt>
                <c:pt idx="29467">
                  <c:v>154</c:v>
                </c:pt>
                <c:pt idx="29468">
                  <c:v>154</c:v>
                </c:pt>
                <c:pt idx="29469">
                  <c:v>154</c:v>
                </c:pt>
                <c:pt idx="29470">
                  <c:v>154</c:v>
                </c:pt>
                <c:pt idx="29471">
                  <c:v>154</c:v>
                </c:pt>
                <c:pt idx="29472">
                  <c:v>154</c:v>
                </c:pt>
                <c:pt idx="29473">
                  <c:v>153</c:v>
                </c:pt>
                <c:pt idx="29474">
                  <c:v>153</c:v>
                </c:pt>
                <c:pt idx="29475">
                  <c:v>153</c:v>
                </c:pt>
                <c:pt idx="29476">
                  <c:v>153</c:v>
                </c:pt>
                <c:pt idx="29477">
                  <c:v>153</c:v>
                </c:pt>
                <c:pt idx="29478">
                  <c:v>153</c:v>
                </c:pt>
                <c:pt idx="29479">
                  <c:v>153</c:v>
                </c:pt>
                <c:pt idx="29480">
                  <c:v>153</c:v>
                </c:pt>
                <c:pt idx="29481">
                  <c:v>153</c:v>
                </c:pt>
                <c:pt idx="29482">
                  <c:v>153</c:v>
                </c:pt>
                <c:pt idx="29483">
                  <c:v>152</c:v>
                </c:pt>
                <c:pt idx="29484">
                  <c:v>152</c:v>
                </c:pt>
                <c:pt idx="29485">
                  <c:v>152</c:v>
                </c:pt>
                <c:pt idx="29486">
                  <c:v>152</c:v>
                </c:pt>
                <c:pt idx="29487">
                  <c:v>152</c:v>
                </c:pt>
                <c:pt idx="29488">
                  <c:v>152</c:v>
                </c:pt>
                <c:pt idx="29489">
                  <c:v>152</c:v>
                </c:pt>
                <c:pt idx="29490">
                  <c:v>152</c:v>
                </c:pt>
                <c:pt idx="29491">
                  <c:v>152</c:v>
                </c:pt>
                <c:pt idx="29492">
                  <c:v>152</c:v>
                </c:pt>
                <c:pt idx="29493">
                  <c:v>150</c:v>
                </c:pt>
                <c:pt idx="29494">
                  <c:v>150</c:v>
                </c:pt>
                <c:pt idx="29495">
                  <c:v>150</c:v>
                </c:pt>
                <c:pt idx="29496">
                  <c:v>150</c:v>
                </c:pt>
                <c:pt idx="29497">
                  <c:v>150</c:v>
                </c:pt>
                <c:pt idx="29498">
                  <c:v>150</c:v>
                </c:pt>
                <c:pt idx="29499">
                  <c:v>150</c:v>
                </c:pt>
                <c:pt idx="29500">
                  <c:v>150</c:v>
                </c:pt>
                <c:pt idx="29501">
                  <c:v>150</c:v>
                </c:pt>
                <c:pt idx="29502">
                  <c:v>150</c:v>
                </c:pt>
                <c:pt idx="29503">
                  <c:v>147</c:v>
                </c:pt>
                <c:pt idx="29504">
                  <c:v>147</c:v>
                </c:pt>
                <c:pt idx="29505">
                  <c:v>147</c:v>
                </c:pt>
                <c:pt idx="29506">
                  <c:v>147</c:v>
                </c:pt>
                <c:pt idx="29507">
                  <c:v>147</c:v>
                </c:pt>
                <c:pt idx="29508">
                  <c:v>147</c:v>
                </c:pt>
                <c:pt idx="29509">
                  <c:v>147</c:v>
                </c:pt>
                <c:pt idx="29510">
                  <c:v>147</c:v>
                </c:pt>
                <c:pt idx="29511">
                  <c:v>147</c:v>
                </c:pt>
                <c:pt idx="29512">
                  <c:v>147</c:v>
                </c:pt>
                <c:pt idx="29513">
                  <c:v>144</c:v>
                </c:pt>
                <c:pt idx="29514">
                  <c:v>144</c:v>
                </c:pt>
                <c:pt idx="29515">
                  <c:v>144</c:v>
                </c:pt>
                <c:pt idx="29516">
                  <c:v>144</c:v>
                </c:pt>
                <c:pt idx="29517">
                  <c:v>144</c:v>
                </c:pt>
                <c:pt idx="29518">
                  <c:v>144</c:v>
                </c:pt>
                <c:pt idx="29519">
                  <c:v>144</c:v>
                </c:pt>
                <c:pt idx="29520">
                  <c:v>144</c:v>
                </c:pt>
                <c:pt idx="29521">
                  <c:v>144</c:v>
                </c:pt>
                <c:pt idx="29522">
                  <c:v>144</c:v>
                </c:pt>
                <c:pt idx="29523">
                  <c:v>141</c:v>
                </c:pt>
                <c:pt idx="29524">
                  <c:v>141</c:v>
                </c:pt>
                <c:pt idx="29525">
                  <c:v>141</c:v>
                </c:pt>
                <c:pt idx="29526">
                  <c:v>141</c:v>
                </c:pt>
                <c:pt idx="29527">
                  <c:v>141</c:v>
                </c:pt>
                <c:pt idx="29528">
                  <c:v>141</c:v>
                </c:pt>
                <c:pt idx="29529">
                  <c:v>141</c:v>
                </c:pt>
                <c:pt idx="29530">
                  <c:v>141</c:v>
                </c:pt>
                <c:pt idx="29531">
                  <c:v>141</c:v>
                </c:pt>
                <c:pt idx="29532">
                  <c:v>141</c:v>
                </c:pt>
                <c:pt idx="29533">
                  <c:v>139</c:v>
                </c:pt>
                <c:pt idx="29534">
                  <c:v>139</c:v>
                </c:pt>
                <c:pt idx="29535">
                  <c:v>139</c:v>
                </c:pt>
                <c:pt idx="29536">
                  <c:v>139</c:v>
                </c:pt>
                <c:pt idx="29537">
                  <c:v>139</c:v>
                </c:pt>
                <c:pt idx="29538">
                  <c:v>139</c:v>
                </c:pt>
                <c:pt idx="29539">
                  <c:v>139</c:v>
                </c:pt>
                <c:pt idx="29540">
                  <c:v>139</c:v>
                </c:pt>
                <c:pt idx="29541">
                  <c:v>139</c:v>
                </c:pt>
                <c:pt idx="29542">
                  <c:v>139</c:v>
                </c:pt>
                <c:pt idx="29543">
                  <c:v>136</c:v>
                </c:pt>
                <c:pt idx="29544">
                  <c:v>136</c:v>
                </c:pt>
                <c:pt idx="29545">
                  <c:v>136</c:v>
                </c:pt>
                <c:pt idx="29546">
                  <c:v>136</c:v>
                </c:pt>
                <c:pt idx="29547">
                  <c:v>136</c:v>
                </c:pt>
                <c:pt idx="29548">
                  <c:v>136</c:v>
                </c:pt>
                <c:pt idx="29549">
                  <c:v>136</c:v>
                </c:pt>
                <c:pt idx="29550">
                  <c:v>136</c:v>
                </c:pt>
                <c:pt idx="29551">
                  <c:v>136</c:v>
                </c:pt>
                <c:pt idx="29552">
                  <c:v>136</c:v>
                </c:pt>
                <c:pt idx="29553">
                  <c:v>134</c:v>
                </c:pt>
                <c:pt idx="29554">
                  <c:v>134</c:v>
                </c:pt>
                <c:pt idx="29555">
                  <c:v>134</c:v>
                </c:pt>
                <c:pt idx="29556">
                  <c:v>134</c:v>
                </c:pt>
                <c:pt idx="29557">
                  <c:v>134</c:v>
                </c:pt>
                <c:pt idx="29558">
                  <c:v>134</c:v>
                </c:pt>
                <c:pt idx="29559">
                  <c:v>134</c:v>
                </c:pt>
                <c:pt idx="29560">
                  <c:v>134</c:v>
                </c:pt>
                <c:pt idx="29561">
                  <c:v>134</c:v>
                </c:pt>
                <c:pt idx="29562">
                  <c:v>134</c:v>
                </c:pt>
                <c:pt idx="29563">
                  <c:v>133</c:v>
                </c:pt>
                <c:pt idx="29564">
                  <c:v>133</c:v>
                </c:pt>
                <c:pt idx="29565">
                  <c:v>133</c:v>
                </c:pt>
                <c:pt idx="29566">
                  <c:v>133</c:v>
                </c:pt>
                <c:pt idx="29567">
                  <c:v>133</c:v>
                </c:pt>
                <c:pt idx="29568">
                  <c:v>133</c:v>
                </c:pt>
                <c:pt idx="29569">
                  <c:v>133</c:v>
                </c:pt>
                <c:pt idx="29570">
                  <c:v>133</c:v>
                </c:pt>
                <c:pt idx="29571">
                  <c:v>133</c:v>
                </c:pt>
                <c:pt idx="29572">
                  <c:v>133</c:v>
                </c:pt>
                <c:pt idx="29573">
                  <c:v>131</c:v>
                </c:pt>
                <c:pt idx="29574">
                  <c:v>131</c:v>
                </c:pt>
                <c:pt idx="29575">
                  <c:v>131</c:v>
                </c:pt>
                <c:pt idx="29576">
                  <c:v>131</c:v>
                </c:pt>
                <c:pt idx="29577">
                  <c:v>131</c:v>
                </c:pt>
                <c:pt idx="29578">
                  <c:v>131</c:v>
                </c:pt>
                <c:pt idx="29579">
                  <c:v>131</c:v>
                </c:pt>
                <c:pt idx="29580">
                  <c:v>131</c:v>
                </c:pt>
                <c:pt idx="29581">
                  <c:v>131</c:v>
                </c:pt>
                <c:pt idx="29582">
                  <c:v>131</c:v>
                </c:pt>
                <c:pt idx="29583">
                  <c:v>129</c:v>
                </c:pt>
                <c:pt idx="29584">
                  <c:v>129</c:v>
                </c:pt>
                <c:pt idx="29585">
                  <c:v>129</c:v>
                </c:pt>
                <c:pt idx="29586">
                  <c:v>129</c:v>
                </c:pt>
                <c:pt idx="29587">
                  <c:v>129</c:v>
                </c:pt>
                <c:pt idx="29588">
                  <c:v>129</c:v>
                </c:pt>
                <c:pt idx="29589">
                  <c:v>129</c:v>
                </c:pt>
                <c:pt idx="29590">
                  <c:v>129</c:v>
                </c:pt>
                <c:pt idx="29591">
                  <c:v>129</c:v>
                </c:pt>
                <c:pt idx="29592">
                  <c:v>129</c:v>
                </c:pt>
                <c:pt idx="29593">
                  <c:v>126</c:v>
                </c:pt>
                <c:pt idx="29594">
                  <c:v>126</c:v>
                </c:pt>
                <c:pt idx="29595">
                  <c:v>126</c:v>
                </c:pt>
                <c:pt idx="29596">
                  <c:v>126</c:v>
                </c:pt>
                <c:pt idx="29597">
                  <c:v>126</c:v>
                </c:pt>
                <c:pt idx="29598">
                  <c:v>126</c:v>
                </c:pt>
                <c:pt idx="29599">
                  <c:v>126</c:v>
                </c:pt>
                <c:pt idx="29600">
                  <c:v>126</c:v>
                </c:pt>
                <c:pt idx="29601">
                  <c:v>126</c:v>
                </c:pt>
                <c:pt idx="29602">
                  <c:v>126</c:v>
                </c:pt>
                <c:pt idx="29603">
                  <c:v>124</c:v>
                </c:pt>
                <c:pt idx="29604">
                  <c:v>124</c:v>
                </c:pt>
                <c:pt idx="29605">
                  <c:v>124</c:v>
                </c:pt>
                <c:pt idx="29606">
                  <c:v>124</c:v>
                </c:pt>
                <c:pt idx="29607">
                  <c:v>124</c:v>
                </c:pt>
                <c:pt idx="29608">
                  <c:v>124</c:v>
                </c:pt>
                <c:pt idx="29609">
                  <c:v>124</c:v>
                </c:pt>
                <c:pt idx="29610">
                  <c:v>124</c:v>
                </c:pt>
                <c:pt idx="29611">
                  <c:v>124</c:v>
                </c:pt>
                <c:pt idx="29612">
                  <c:v>124</c:v>
                </c:pt>
                <c:pt idx="29613">
                  <c:v>122</c:v>
                </c:pt>
                <c:pt idx="29614">
                  <c:v>122</c:v>
                </c:pt>
                <c:pt idx="29615">
                  <c:v>122</c:v>
                </c:pt>
                <c:pt idx="29616">
                  <c:v>122</c:v>
                </c:pt>
                <c:pt idx="29617">
                  <c:v>122</c:v>
                </c:pt>
                <c:pt idx="29618">
                  <c:v>122</c:v>
                </c:pt>
                <c:pt idx="29619">
                  <c:v>122</c:v>
                </c:pt>
                <c:pt idx="29620">
                  <c:v>122</c:v>
                </c:pt>
                <c:pt idx="29621">
                  <c:v>122</c:v>
                </c:pt>
                <c:pt idx="29622">
                  <c:v>122</c:v>
                </c:pt>
                <c:pt idx="29623">
                  <c:v>121</c:v>
                </c:pt>
                <c:pt idx="29624">
                  <c:v>121</c:v>
                </c:pt>
                <c:pt idx="29625">
                  <c:v>121</c:v>
                </c:pt>
                <c:pt idx="29626">
                  <c:v>121</c:v>
                </c:pt>
                <c:pt idx="29627">
                  <c:v>121</c:v>
                </c:pt>
                <c:pt idx="29628">
                  <c:v>121</c:v>
                </c:pt>
                <c:pt idx="29629">
                  <c:v>121</c:v>
                </c:pt>
                <c:pt idx="29630">
                  <c:v>121</c:v>
                </c:pt>
                <c:pt idx="29631">
                  <c:v>121</c:v>
                </c:pt>
                <c:pt idx="29632">
                  <c:v>121</c:v>
                </c:pt>
                <c:pt idx="29633">
                  <c:v>120</c:v>
                </c:pt>
                <c:pt idx="29634">
                  <c:v>120</c:v>
                </c:pt>
                <c:pt idx="29635">
                  <c:v>120</c:v>
                </c:pt>
                <c:pt idx="29636">
                  <c:v>120</c:v>
                </c:pt>
                <c:pt idx="29637">
                  <c:v>120</c:v>
                </c:pt>
                <c:pt idx="29638">
                  <c:v>120</c:v>
                </c:pt>
                <c:pt idx="29639">
                  <c:v>120</c:v>
                </c:pt>
                <c:pt idx="29640">
                  <c:v>120</c:v>
                </c:pt>
                <c:pt idx="29641">
                  <c:v>120</c:v>
                </c:pt>
                <c:pt idx="29642">
                  <c:v>120</c:v>
                </c:pt>
                <c:pt idx="29643">
                  <c:v>118</c:v>
                </c:pt>
                <c:pt idx="29644">
                  <c:v>118</c:v>
                </c:pt>
                <c:pt idx="29645">
                  <c:v>118</c:v>
                </c:pt>
                <c:pt idx="29646">
                  <c:v>118</c:v>
                </c:pt>
                <c:pt idx="29647">
                  <c:v>118</c:v>
                </c:pt>
                <c:pt idx="29648">
                  <c:v>118</c:v>
                </c:pt>
                <c:pt idx="29649">
                  <c:v>118</c:v>
                </c:pt>
                <c:pt idx="29650">
                  <c:v>118</c:v>
                </c:pt>
                <c:pt idx="29651">
                  <c:v>118</c:v>
                </c:pt>
                <c:pt idx="29652">
                  <c:v>118</c:v>
                </c:pt>
                <c:pt idx="29653">
                  <c:v>117</c:v>
                </c:pt>
                <c:pt idx="29654">
                  <c:v>117</c:v>
                </c:pt>
                <c:pt idx="29655">
                  <c:v>117</c:v>
                </c:pt>
                <c:pt idx="29656">
                  <c:v>117</c:v>
                </c:pt>
                <c:pt idx="29657">
                  <c:v>117</c:v>
                </c:pt>
                <c:pt idx="29658">
                  <c:v>117</c:v>
                </c:pt>
                <c:pt idx="29659">
                  <c:v>117</c:v>
                </c:pt>
                <c:pt idx="29660">
                  <c:v>117</c:v>
                </c:pt>
                <c:pt idx="29661">
                  <c:v>117</c:v>
                </c:pt>
                <c:pt idx="29662">
                  <c:v>117</c:v>
                </c:pt>
                <c:pt idx="29663">
                  <c:v>116</c:v>
                </c:pt>
                <c:pt idx="29664">
                  <c:v>116</c:v>
                </c:pt>
                <c:pt idx="29665">
                  <c:v>116</c:v>
                </c:pt>
                <c:pt idx="29666">
                  <c:v>116</c:v>
                </c:pt>
                <c:pt idx="29667">
                  <c:v>116</c:v>
                </c:pt>
                <c:pt idx="29668">
                  <c:v>116</c:v>
                </c:pt>
                <c:pt idx="29669">
                  <c:v>116</c:v>
                </c:pt>
                <c:pt idx="29670">
                  <c:v>116</c:v>
                </c:pt>
                <c:pt idx="29671">
                  <c:v>116</c:v>
                </c:pt>
                <c:pt idx="29672">
                  <c:v>116</c:v>
                </c:pt>
                <c:pt idx="29673">
                  <c:v>118</c:v>
                </c:pt>
                <c:pt idx="29674">
                  <c:v>118</c:v>
                </c:pt>
                <c:pt idx="29675">
                  <c:v>118</c:v>
                </c:pt>
                <c:pt idx="29676">
                  <c:v>118</c:v>
                </c:pt>
                <c:pt idx="29677">
                  <c:v>118</c:v>
                </c:pt>
                <c:pt idx="29678">
                  <c:v>118</c:v>
                </c:pt>
                <c:pt idx="29679">
                  <c:v>118</c:v>
                </c:pt>
                <c:pt idx="29680">
                  <c:v>118</c:v>
                </c:pt>
                <c:pt idx="29681">
                  <c:v>118</c:v>
                </c:pt>
                <c:pt idx="29682">
                  <c:v>118</c:v>
                </c:pt>
                <c:pt idx="29683">
                  <c:v>119</c:v>
                </c:pt>
                <c:pt idx="29684">
                  <c:v>119</c:v>
                </c:pt>
                <c:pt idx="29685">
                  <c:v>119</c:v>
                </c:pt>
                <c:pt idx="29686">
                  <c:v>119</c:v>
                </c:pt>
                <c:pt idx="29687">
                  <c:v>119</c:v>
                </c:pt>
                <c:pt idx="29688">
                  <c:v>119</c:v>
                </c:pt>
                <c:pt idx="29689">
                  <c:v>119</c:v>
                </c:pt>
                <c:pt idx="29690">
                  <c:v>119</c:v>
                </c:pt>
                <c:pt idx="29691">
                  <c:v>119</c:v>
                </c:pt>
                <c:pt idx="29692">
                  <c:v>119</c:v>
                </c:pt>
                <c:pt idx="29693">
                  <c:v>120</c:v>
                </c:pt>
                <c:pt idx="29694">
                  <c:v>120</c:v>
                </c:pt>
                <c:pt idx="29695">
                  <c:v>120</c:v>
                </c:pt>
                <c:pt idx="29696">
                  <c:v>120</c:v>
                </c:pt>
                <c:pt idx="29697">
                  <c:v>120</c:v>
                </c:pt>
                <c:pt idx="29698">
                  <c:v>120</c:v>
                </c:pt>
                <c:pt idx="29699">
                  <c:v>120</c:v>
                </c:pt>
                <c:pt idx="29700">
                  <c:v>120</c:v>
                </c:pt>
                <c:pt idx="29701">
                  <c:v>120</c:v>
                </c:pt>
                <c:pt idx="29702">
                  <c:v>120</c:v>
                </c:pt>
                <c:pt idx="29703">
                  <c:v>121</c:v>
                </c:pt>
                <c:pt idx="29704">
                  <c:v>121</c:v>
                </c:pt>
                <c:pt idx="29705">
                  <c:v>121</c:v>
                </c:pt>
                <c:pt idx="29706">
                  <c:v>121</c:v>
                </c:pt>
                <c:pt idx="29707">
                  <c:v>121</c:v>
                </c:pt>
                <c:pt idx="29708">
                  <c:v>121</c:v>
                </c:pt>
                <c:pt idx="29709">
                  <c:v>121</c:v>
                </c:pt>
                <c:pt idx="29710">
                  <c:v>121</c:v>
                </c:pt>
                <c:pt idx="29711">
                  <c:v>121</c:v>
                </c:pt>
                <c:pt idx="29712">
                  <c:v>121</c:v>
                </c:pt>
                <c:pt idx="29713">
                  <c:v>122</c:v>
                </c:pt>
                <c:pt idx="29714">
                  <c:v>122</c:v>
                </c:pt>
                <c:pt idx="29715">
                  <c:v>122</c:v>
                </c:pt>
                <c:pt idx="29716">
                  <c:v>122</c:v>
                </c:pt>
                <c:pt idx="29717">
                  <c:v>122</c:v>
                </c:pt>
                <c:pt idx="29718">
                  <c:v>122</c:v>
                </c:pt>
                <c:pt idx="29719">
                  <c:v>122</c:v>
                </c:pt>
                <c:pt idx="29720">
                  <c:v>122</c:v>
                </c:pt>
                <c:pt idx="29721">
                  <c:v>122</c:v>
                </c:pt>
                <c:pt idx="29722">
                  <c:v>122</c:v>
                </c:pt>
                <c:pt idx="29723">
                  <c:v>123</c:v>
                </c:pt>
                <c:pt idx="29724">
                  <c:v>123</c:v>
                </c:pt>
                <c:pt idx="29725">
                  <c:v>123</c:v>
                </c:pt>
                <c:pt idx="29726">
                  <c:v>123</c:v>
                </c:pt>
                <c:pt idx="29727">
                  <c:v>123</c:v>
                </c:pt>
                <c:pt idx="29728">
                  <c:v>123</c:v>
                </c:pt>
                <c:pt idx="29729">
                  <c:v>123</c:v>
                </c:pt>
                <c:pt idx="29730">
                  <c:v>123</c:v>
                </c:pt>
                <c:pt idx="29731">
                  <c:v>123</c:v>
                </c:pt>
                <c:pt idx="29732">
                  <c:v>123</c:v>
                </c:pt>
                <c:pt idx="29733">
                  <c:v>124</c:v>
                </c:pt>
                <c:pt idx="29734">
                  <c:v>124</c:v>
                </c:pt>
                <c:pt idx="29735">
                  <c:v>124</c:v>
                </c:pt>
                <c:pt idx="29736">
                  <c:v>124</c:v>
                </c:pt>
                <c:pt idx="29737">
                  <c:v>124</c:v>
                </c:pt>
                <c:pt idx="29738">
                  <c:v>124</c:v>
                </c:pt>
                <c:pt idx="29739">
                  <c:v>124</c:v>
                </c:pt>
                <c:pt idx="29740">
                  <c:v>124</c:v>
                </c:pt>
                <c:pt idx="29741">
                  <c:v>124</c:v>
                </c:pt>
                <c:pt idx="29742">
                  <c:v>124</c:v>
                </c:pt>
                <c:pt idx="29743">
                  <c:v>125</c:v>
                </c:pt>
                <c:pt idx="29744">
                  <c:v>125</c:v>
                </c:pt>
                <c:pt idx="29745">
                  <c:v>125</c:v>
                </c:pt>
                <c:pt idx="29746">
                  <c:v>125</c:v>
                </c:pt>
                <c:pt idx="29747">
                  <c:v>125</c:v>
                </c:pt>
                <c:pt idx="29748">
                  <c:v>125</c:v>
                </c:pt>
                <c:pt idx="29749">
                  <c:v>125</c:v>
                </c:pt>
                <c:pt idx="29750">
                  <c:v>125</c:v>
                </c:pt>
                <c:pt idx="29751">
                  <c:v>125</c:v>
                </c:pt>
                <c:pt idx="29752">
                  <c:v>125</c:v>
                </c:pt>
                <c:pt idx="29753">
                  <c:v>127</c:v>
                </c:pt>
                <c:pt idx="29754">
                  <c:v>127</c:v>
                </c:pt>
                <c:pt idx="29755">
                  <c:v>127</c:v>
                </c:pt>
                <c:pt idx="29756">
                  <c:v>127</c:v>
                </c:pt>
                <c:pt idx="29757">
                  <c:v>127</c:v>
                </c:pt>
                <c:pt idx="29758">
                  <c:v>127</c:v>
                </c:pt>
                <c:pt idx="29759">
                  <c:v>127</c:v>
                </c:pt>
                <c:pt idx="29760">
                  <c:v>127</c:v>
                </c:pt>
                <c:pt idx="29761">
                  <c:v>127</c:v>
                </c:pt>
                <c:pt idx="29762">
                  <c:v>127</c:v>
                </c:pt>
                <c:pt idx="29763">
                  <c:v>128</c:v>
                </c:pt>
                <c:pt idx="29764">
                  <c:v>128</c:v>
                </c:pt>
                <c:pt idx="29765">
                  <c:v>128</c:v>
                </c:pt>
                <c:pt idx="29766">
                  <c:v>128</c:v>
                </c:pt>
                <c:pt idx="29767">
                  <c:v>128</c:v>
                </c:pt>
                <c:pt idx="29768">
                  <c:v>128</c:v>
                </c:pt>
                <c:pt idx="29769">
                  <c:v>128</c:v>
                </c:pt>
                <c:pt idx="29770">
                  <c:v>128</c:v>
                </c:pt>
                <c:pt idx="29771">
                  <c:v>128</c:v>
                </c:pt>
                <c:pt idx="29772">
                  <c:v>128</c:v>
                </c:pt>
                <c:pt idx="29773">
                  <c:v>129</c:v>
                </c:pt>
                <c:pt idx="29774">
                  <c:v>129</c:v>
                </c:pt>
                <c:pt idx="29775">
                  <c:v>129</c:v>
                </c:pt>
                <c:pt idx="29776">
                  <c:v>129</c:v>
                </c:pt>
                <c:pt idx="29777">
                  <c:v>129</c:v>
                </c:pt>
                <c:pt idx="29778">
                  <c:v>129</c:v>
                </c:pt>
                <c:pt idx="29779">
                  <c:v>129</c:v>
                </c:pt>
                <c:pt idx="29780">
                  <c:v>129</c:v>
                </c:pt>
                <c:pt idx="29781">
                  <c:v>129</c:v>
                </c:pt>
                <c:pt idx="29782">
                  <c:v>129</c:v>
                </c:pt>
                <c:pt idx="29783">
                  <c:v>129</c:v>
                </c:pt>
                <c:pt idx="29784">
                  <c:v>129</c:v>
                </c:pt>
                <c:pt idx="29785">
                  <c:v>129</c:v>
                </c:pt>
                <c:pt idx="29786">
                  <c:v>129</c:v>
                </c:pt>
                <c:pt idx="29787">
                  <c:v>129</c:v>
                </c:pt>
                <c:pt idx="29788">
                  <c:v>129</c:v>
                </c:pt>
                <c:pt idx="29789">
                  <c:v>129</c:v>
                </c:pt>
                <c:pt idx="29790">
                  <c:v>129</c:v>
                </c:pt>
                <c:pt idx="29791">
                  <c:v>129</c:v>
                </c:pt>
                <c:pt idx="29792">
                  <c:v>129</c:v>
                </c:pt>
                <c:pt idx="29793">
                  <c:v>131</c:v>
                </c:pt>
                <c:pt idx="29794">
                  <c:v>131</c:v>
                </c:pt>
                <c:pt idx="29795">
                  <c:v>131</c:v>
                </c:pt>
                <c:pt idx="29796">
                  <c:v>131</c:v>
                </c:pt>
                <c:pt idx="29797">
                  <c:v>131</c:v>
                </c:pt>
                <c:pt idx="29798">
                  <c:v>131</c:v>
                </c:pt>
                <c:pt idx="29799">
                  <c:v>131</c:v>
                </c:pt>
                <c:pt idx="29800">
                  <c:v>131</c:v>
                </c:pt>
                <c:pt idx="29801">
                  <c:v>131</c:v>
                </c:pt>
                <c:pt idx="29802">
                  <c:v>131</c:v>
                </c:pt>
                <c:pt idx="29803">
                  <c:v>131</c:v>
                </c:pt>
                <c:pt idx="29804">
                  <c:v>131</c:v>
                </c:pt>
                <c:pt idx="29805">
                  <c:v>131</c:v>
                </c:pt>
                <c:pt idx="29806">
                  <c:v>131</c:v>
                </c:pt>
                <c:pt idx="29807">
                  <c:v>131</c:v>
                </c:pt>
                <c:pt idx="29808">
                  <c:v>131</c:v>
                </c:pt>
                <c:pt idx="29809">
                  <c:v>131</c:v>
                </c:pt>
                <c:pt idx="29810">
                  <c:v>131</c:v>
                </c:pt>
                <c:pt idx="29811">
                  <c:v>131</c:v>
                </c:pt>
                <c:pt idx="29812">
                  <c:v>131</c:v>
                </c:pt>
                <c:pt idx="29813">
                  <c:v>131</c:v>
                </c:pt>
                <c:pt idx="29814">
                  <c:v>131</c:v>
                </c:pt>
                <c:pt idx="29815">
                  <c:v>131</c:v>
                </c:pt>
                <c:pt idx="29816">
                  <c:v>131</c:v>
                </c:pt>
                <c:pt idx="29817">
                  <c:v>131</c:v>
                </c:pt>
                <c:pt idx="29818">
                  <c:v>131</c:v>
                </c:pt>
                <c:pt idx="29819">
                  <c:v>131</c:v>
                </c:pt>
                <c:pt idx="29820">
                  <c:v>131</c:v>
                </c:pt>
                <c:pt idx="29821">
                  <c:v>131</c:v>
                </c:pt>
                <c:pt idx="29822">
                  <c:v>131</c:v>
                </c:pt>
                <c:pt idx="29823">
                  <c:v>131</c:v>
                </c:pt>
                <c:pt idx="29824">
                  <c:v>131</c:v>
                </c:pt>
                <c:pt idx="29825">
                  <c:v>131</c:v>
                </c:pt>
                <c:pt idx="29826">
                  <c:v>131</c:v>
                </c:pt>
                <c:pt idx="29827">
                  <c:v>131</c:v>
                </c:pt>
                <c:pt idx="29828">
                  <c:v>131</c:v>
                </c:pt>
                <c:pt idx="29829">
                  <c:v>131</c:v>
                </c:pt>
                <c:pt idx="29830">
                  <c:v>131</c:v>
                </c:pt>
                <c:pt idx="29831">
                  <c:v>131</c:v>
                </c:pt>
                <c:pt idx="29832">
                  <c:v>131</c:v>
                </c:pt>
                <c:pt idx="29833">
                  <c:v>130</c:v>
                </c:pt>
                <c:pt idx="29834">
                  <c:v>130</c:v>
                </c:pt>
                <c:pt idx="29835">
                  <c:v>130</c:v>
                </c:pt>
                <c:pt idx="29836">
                  <c:v>130</c:v>
                </c:pt>
                <c:pt idx="29837">
                  <c:v>130</c:v>
                </c:pt>
                <c:pt idx="29838">
                  <c:v>130</c:v>
                </c:pt>
                <c:pt idx="29839">
                  <c:v>130</c:v>
                </c:pt>
                <c:pt idx="29840">
                  <c:v>130</c:v>
                </c:pt>
                <c:pt idx="29841">
                  <c:v>130</c:v>
                </c:pt>
                <c:pt idx="29842">
                  <c:v>130</c:v>
                </c:pt>
                <c:pt idx="29843">
                  <c:v>130</c:v>
                </c:pt>
                <c:pt idx="29844">
                  <c:v>130</c:v>
                </c:pt>
                <c:pt idx="29845">
                  <c:v>130</c:v>
                </c:pt>
                <c:pt idx="29846">
                  <c:v>130</c:v>
                </c:pt>
                <c:pt idx="29847">
                  <c:v>130</c:v>
                </c:pt>
                <c:pt idx="29848">
                  <c:v>130</c:v>
                </c:pt>
                <c:pt idx="29849">
                  <c:v>130</c:v>
                </c:pt>
                <c:pt idx="29850">
                  <c:v>130</c:v>
                </c:pt>
                <c:pt idx="29851">
                  <c:v>130</c:v>
                </c:pt>
                <c:pt idx="29852">
                  <c:v>130</c:v>
                </c:pt>
                <c:pt idx="29853">
                  <c:v>129</c:v>
                </c:pt>
                <c:pt idx="29854">
                  <c:v>129</c:v>
                </c:pt>
                <c:pt idx="29855">
                  <c:v>129</c:v>
                </c:pt>
                <c:pt idx="29856">
                  <c:v>129</c:v>
                </c:pt>
                <c:pt idx="29857">
                  <c:v>129</c:v>
                </c:pt>
                <c:pt idx="29858">
                  <c:v>129</c:v>
                </c:pt>
                <c:pt idx="29859">
                  <c:v>129</c:v>
                </c:pt>
                <c:pt idx="29860">
                  <c:v>129</c:v>
                </c:pt>
                <c:pt idx="29861">
                  <c:v>129</c:v>
                </c:pt>
                <c:pt idx="29862">
                  <c:v>129</c:v>
                </c:pt>
                <c:pt idx="29863">
                  <c:v>129</c:v>
                </c:pt>
                <c:pt idx="29864">
                  <c:v>129</c:v>
                </c:pt>
                <c:pt idx="29865">
                  <c:v>129</c:v>
                </c:pt>
                <c:pt idx="29866">
                  <c:v>129</c:v>
                </c:pt>
                <c:pt idx="29867">
                  <c:v>129</c:v>
                </c:pt>
                <c:pt idx="29868">
                  <c:v>129</c:v>
                </c:pt>
                <c:pt idx="29869">
                  <c:v>129</c:v>
                </c:pt>
                <c:pt idx="29870">
                  <c:v>129</c:v>
                </c:pt>
                <c:pt idx="29871">
                  <c:v>129</c:v>
                </c:pt>
                <c:pt idx="29872">
                  <c:v>129</c:v>
                </c:pt>
                <c:pt idx="29873">
                  <c:v>129</c:v>
                </c:pt>
                <c:pt idx="29874">
                  <c:v>129</c:v>
                </c:pt>
                <c:pt idx="29875">
                  <c:v>129</c:v>
                </c:pt>
                <c:pt idx="29876">
                  <c:v>129</c:v>
                </c:pt>
                <c:pt idx="29877">
                  <c:v>129</c:v>
                </c:pt>
                <c:pt idx="29878">
                  <c:v>129</c:v>
                </c:pt>
                <c:pt idx="29879">
                  <c:v>129</c:v>
                </c:pt>
                <c:pt idx="29880">
                  <c:v>129</c:v>
                </c:pt>
                <c:pt idx="29881">
                  <c:v>129</c:v>
                </c:pt>
                <c:pt idx="29882">
                  <c:v>129</c:v>
                </c:pt>
                <c:pt idx="29883">
                  <c:v>129</c:v>
                </c:pt>
                <c:pt idx="29884">
                  <c:v>129</c:v>
                </c:pt>
                <c:pt idx="29885">
                  <c:v>129</c:v>
                </c:pt>
                <c:pt idx="29886">
                  <c:v>129</c:v>
                </c:pt>
                <c:pt idx="29887">
                  <c:v>129</c:v>
                </c:pt>
                <c:pt idx="29888">
                  <c:v>129</c:v>
                </c:pt>
                <c:pt idx="29889">
                  <c:v>129</c:v>
                </c:pt>
                <c:pt idx="29890">
                  <c:v>129</c:v>
                </c:pt>
                <c:pt idx="29891">
                  <c:v>129</c:v>
                </c:pt>
                <c:pt idx="29892">
                  <c:v>129</c:v>
                </c:pt>
                <c:pt idx="29893">
                  <c:v>128</c:v>
                </c:pt>
                <c:pt idx="29894">
                  <c:v>128</c:v>
                </c:pt>
                <c:pt idx="29895">
                  <c:v>128</c:v>
                </c:pt>
                <c:pt idx="29896">
                  <c:v>128</c:v>
                </c:pt>
                <c:pt idx="29897">
                  <c:v>128</c:v>
                </c:pt>
                <c:pt idx="29898">
                  <c:v>128</c:v>
                </c:pt>
                <c:pt idx="29899">
                  <c:v>128</c:v>
                </c:pt>
                <c:pt idx="29900">
                  <c:v>128</c:v>
                </c:pt>
                <c:pt idx="29901">
                  <c:v>128</c:v>
                </c:pt>
                <c:pt idx="29902">
                  <c:v>128</c:v>
                </c:pt>
                <c:pt idx="29903">
                  <c:v>127</c:v>
                </c:pt>
                <c:pt idx="29904">
                  <c:v>127</c:v>
                </c:pt>
                <c:pt idx="29905">
                  <c:v>127</c:v>
                </c:pt>
                <c:pt idx="29906">
                  <c:v>127</c:v>
                </c:pt>
                <c:pt idx="29907">
                  <c:v>127</c:v>
                </c:pt>
                <c:pt idx="29908">
                  <c:v>127</c:v>
                </c:pt>
                <c:pt idx="29909">
                  <c:v>127</c:v>
                </c:pt>
                <c:pt idx="29910">
                  <c:v>127</c:v>
                </c:pt>
                <c:pt idx="29911">
                  <c:v>127</c:v>
                </c:pt>
                <c:pt idx="29912">
                  <c:v>127</c:v>
                </c:pt>
                <c:pt idx="29913">
                  <c:v>126</c:v>
                </c:pt>
                <c:pt idx="29914">
                  <c:v>126</c:v>
                </c:pt>
                <c:pt idx="29915">
                  <c:v>126</c:v>
                </c:pt>
                <c:pt idx="29916">
                  <c:v>126</c:v>
                </c:pt>
                <c:pt idx="29917">
                  <c:v>126</c:v>
                </c:pt>
                <c:pt idx="29918">
                  <c:v>126</c:v>
                </c:pt>
                <c:pt idx="29919">
                  <c:v>126</c:v>
                </c:pt>
                <c:pt idx="29920">
                  <c:v>126</c:v>
                </c:pt>
                <c:pt idx="29921">
                  <c:v>126</c:v>
                </c:pt>
                <c:pt idx="29922">
                  <c:v>126</c:v>
                </c:pt>
                <c:pt idx="29923">
                  <c:v>124</c:v>
                </c:pt>
                <c:pt idx="29924">
                  <c:v>124</c:v>
                </c:pt>
                <c:pt idx="29925">
                  <c:v>124</c:v>
                </c:pt>
                <c:pt idx="29926">
                  <c:v>124</c:v>
                </c:pt>
                <c:pt idx="29927">
                  <c:v>124</c:v>
                </c:pt>
                <c:pt idx="29928">
                  <c:v>124</c:v>
                </c:pt>
                <c:pt idx="29929">
                  <c:v>124</c:v>
                </c:pt>
                <c:pt idx="29930">
                  <c:v>124</c:v>
                </c:pt>
                <c:pt idx="29931">
                  <c:v>124</c:v>
                </c:pt>
                <c:pt idx="29932">
                  <c:v>124</c:v>
                </c:pt>
                <c:pt idx="29933">
                  <c:v>123</c:v>
                </c:pt>
                <c:pt idx="29934">
                  <c:v>123</c:v>
                </c:pt>
                <c:pt idx="29935">
                  <c:v>123</c:v>
                </c:pt>
                <c:pt idx="29936">
                  <c:v>123</c:v>
                </c:pt>
                <c:pt idx="29937">
                  <c:v>123</c:v>
                </c:pt>
                <c:pt idx="29938">
                  <c:v>123</c:v>
                </c:pt>
                <c:pt idx="29939">
                  <c:v>123</c:v>
                </c:pt>
                <c:pt idx="29940">
                  <c:v>123</c:v>
                </c:pt>
                <c:pt idx="29941">
                  <c:v>123</c:v>
                </c:pt>
                <c:pt idx="29942">
                  <c:v>123</c:v>
                </c:pt>
                <c:pt idx="29943">
                  <c:v>122</c:v>
                </c:pt>
                <c:pt idx="29944">
                  <c:v>122</c:v>
                </c:pt>
                <c:pt idx="29945">
                  <c:v>122</c:v>
                </c:pt>
                <c:pt idx="29946">
                  <c:v>122</c:v>
                </c:pt>
                <c:pt idx="29947">
                  <c:v>122</c:v>
                </c:pt>
                <c:pt idx="29948">
                  <c:v>122</c:v>
                </c:pt>
                <c:pt idx="29949">
                  <c:v>122</c:v>
                </c:pt>
                <c:pt idx="29950">
                  <c:v>122</c:v>
                </c:pt>
                <c:pt idx="29951">
                  <c:v>122</c:v>
                </c:pt>
                <c:pt idx="29952">
                  <c:v>122</c:v>
                </c:pt>
                <c:pt idx="29953">
                  <c:v>121</c:v>
                </c:pt>
                <c:pt idx="29954">
                  <c:v>121</c:v>
                </c:pt>
                <c:pt idx="29955">
                  <c:v>121</c:v>
                </c:pt>
                <c:pt idx="29956">
                  <c:v>121</c:v>
                </c:pt>
                <c:pt idx="29957">
                  <c:v>121</c:v>
                </c:pt>
                <c:pt idx="29958">
                  <c:v>121</c:v>
                </c:pt>
                <c:pt idx="29959">
                  <c:v>121</c:v>
                </c:pt>
                <c:pt idx="29960">
                  <c:v>121</c:v>
                </c:pt>
                <c:pt idx="29961">
                  <c:v>121</c:v>
                </c:pt>
                <c:pt idx="29962">
                  <c:v>121</c:v>
                </c:pt>
                <c:pt idx="29963">
                  <c:v>120</c:v>
                </c:pt>
                <c:pt idx="29964">
                  <c:v>120</c:v>
                </c:pt>
                <c:pt idx="29965">
                  <c:v>120</c:v>
                </c:pt>
                <c:pt idx="29966">
                  <c:v>120</c:v>
                </c:pt>
                <c:pt idx="29967">
                  <c:v>120</c:v>
                </c:pt>
                <c:pt idx="29968">
                  <c:v>120</c:v>
                </c:pt>
                <c:pt idx="29969">
                  <c:v>120</c:v>
                </c:pt>
                <c:pt idx="29970">
                  <c:v>120</c:v>
                </c:pt>
                <c:pt idx="29971">
                  <c:v>120</c:v>
                </c:pt>
                <c:pt idx="29972">
                  <c:v>120</c:v>
                </c:pt>
                <c:pt idx="29973">
                  <c:v>119</c:v>
                </c:pt>
                <c:pt idx="29974">
                  <c:v>119</c:v>
                </c:pt>
                <c:pt idx="29975">
                  <c:v>119</c:v>
                </c:pt>
                <c:pt idx="29976">
                  <c:v>119</c:v>
                </c:pt>
                <c:pt idx="29977">
                  <c:v>119</c:v>
                </c:pt>
                <c:pt idx="29978">
                  <c:v>119</c:v>
                </c:pt>
                <c:pt idx="29979">
                  <c:v>119</c:v>
                </c:pt>
                <c:pt idx="29980">
                  <c:v>119</c:v>
                </c:pt>
                <c:pt idx="29981">
                  <c:v>119</c:v>
                </c:pt>
                <c:pt idx="29982">
                  <c:v>119</c:v>
                </c:pt>
                <c:pt idx="29983">
                  <c:v>117</c:v>
                </c:pt>
                <c:pt idx="29984">
                  <c:v>117</c:v>
                </c:pt>
                <c:pt idx="29985">
                  <c:v>117</c:v>
                </c:pt>
                <c:pt idx="29986">
                  <c:v>117</c:v>
                </c:pt>
                <c:pt idx="29987">
                  <c:v>117</c:v>
                </c:pt>
                <c:pt idx="29988">
                  <c:v>117</c:v>
                </c:pt>
                <c:pt idx="29989">
                  <c:v>117</c:v>
                </c:pt>
                <c:pt idx="29990">
                  <c:v>117</c:v>
                </c:pt>
                <c:pt idx="29991">
                  <c:v>117</c:v>
                </c:pt>
                <c:pt idx="29992">
                  <c:v>117</c:v>
                </c:pt>
                <c:pt idx="29993">
                  <c:v>115</c:v>
                </c:pt>
                <c:pt idx="29994">
                  <c:v>115</c:v>
                </c:pt>
                <c:pt idx="29995">
                  <c:v>115</c:v>
                </c:pt>
                <c:pt idx="29996">
                  <c:v>115</c:v>
                </c:pt>
                <c:pt idx="29997">
                  <c:v>115</c:v>
                </c:pt>
                <c:pt idx="29998">
                  <c:v>115</c:v>
                </c:pt>
                <c:pt idx="29999">
                  <c:v>115</c:v>
                </c:pt>
                <c:pt idx="30000">
                  <c:v>115</c:v>
                </c:pt>
                <c:pt idx="30001">
                  <c:v>115</c:v>
                </c:pt>
                <c:pt idx="30002">
                  <c:v>115</c:v>
                </c:pt>
                <c:pt idx="30003">
                  <c:v>113</c:v>
                </c:pt>
                <c:pt idx="30004">
                  <c:v>113</c:v>
                </c:pt>
                <c:pt idx="30005">
                  <c:v>113</c:v>
                </c:pt>
                <c:pt idx="30006">
                  <c:v>113</c:v>
                </c:pt>
                <c:pt idx="30007">
                  <c:v>113</c:v>
                </c:pt>
                <c:pt idx="30008">
                  <c:v>113</c:v>
                </c:pt>
                <c:pt idx="30009">
                  <c:v>113</c:v>
                </c:pt>
                <c:pt idx="30010">
                  <c:v>113</c:v>
                </c:pt>
                <c:pt idx="30011">
                  <c:v>113</c:v>
                </c:pt>
                <c:pt idx="30012">
                  <c:v>113</c:v>
                </c:pt>
                <c:pt idx="30013">
                  <c:v>110</c:v>
                </c:pt>
                <c:pt idx="30014">
                  <c:v>110</c:v>
                </c:pt>
                <c:pt idx="30015">
                  <c:v>110</c:v>
                </c:pt>
                <c:pt idx="30016">
                  <c:v>110</c:v>
                </c:pt>
                <c:pt idx="30017">
                  <c:v>110</c:v>
                </c:pt>
                <c:pt idx="30018">
                  <c:v>110</c:v>
                </c:pt>
                <c:pt idx="30019">
                  <c:v>110</c:v>
                </c:pt>
                <c:pt idx="30020">
                  <c:v>110</c:v>
                </c:pt>
                <c:pt idx="30021">
                  <c:v>110</c:v>
                </c:pt>
                <c:pt idx="30022">
                  <c:v>110</c:v>
                </c:pt>
                <c:pt idx="30023">
                  <c:v>108</c:v>
                </c:pt>
                <c:pt idx="30024">
                  <c:v>108</c:v>
                </c:pt>
                <c:pt idx="30025">
                  <c:v>108</c:v>
                </c:pt>
                <c:pt idx="30026">
                  <c:v>108</c:v>
                </c:pt>
                <c:pt idx="30027">
                  <c:v>108</c:v>
                </c:pt>
                <c:pt idx="30028">
                  <c:v>108</c:v>
                </c:pt>
                <c:pt idx="30029">
                  <c:v>108</c:v>
                </c:pt>
                <c:pt idx="30030">
                  <c:v>108</c:v>
                </c:pt>
                <c:pt idx="30031">
                  <c:v>108</c:v>
                </c:pt>
                <c:pt idx="30032">
                  <c:v>108</c:v>
                </c:pt>
                <c:pt idx="30033">
                  <c:v>106</c:v>
                </c:pt>
                <c:pt idx="30034">
                  <c:v>106</c:v>
                </c:pt>
                <c:pt idx="30035">
                  <c:v>106</c:v>
                </c:pt>
                <c:pt idx="30036">
                  <c:v>106</c:v>
                </c:pt>
                <c:pt idx="30037">
                  <c:v>106</c:v>
                </c:pt>
                <c:pt idx="30038">
                  <c:v>106</c:v>
                </c:pt>
                <c:pt idx="30039">
                  <c:v>106</c:v>
                </c:pt>
                <c:pt idx="30040">
                  <c:v>106</c:v>
                </c:pt>
                <c:pt idx="30041">
                  <c:v>106</c:v>
                </c:pt>
                <c:pt idx="30042">
                  <c:v>106</c:v>
                </c:pt>
                <c:pt idx="30043">
                  <c:v>105</c:v>
                </c:pt>
                <c:pt idx="30044">
                  <c:v>105</c:v>
                </c:pt>
                <c:pt idx="30045">
                  <c:v>105</c:v>
                </c:pt>
                <c:pt idx="30046">
                  <c:v>105</c:v>
                </c:pt>
                <c:pt idx="30047">
                  <c:v>105</c:v>
                </c:pt>
                <c:pt idx="30048">
                  <c:v>105</c:v>
                </c:pt>
                <c:pt idx="30049">
                  <c:v>105</c:v>
                </c:pt>
                <c:pt idx="30050">
                  <c:v>105</c:v>
                </c:pt>
                <c:pt idx="30051">
                  <c:v>105</c:v>
                </c:pt>
                <c:pt idx="30052">
                  <c:v>105</c:v>
                </c:pt>
                <c:pt idx="30053">
                  <c:v>103</c:v>
                </c:pt>
                <c:pt idx="30054">
                  <c:v>103</c:v>
                </c:pt>
                <c:pt idx="30055">
                  <c:v>103</c:v>
                </c:pt>
                <c:pt idx="30056">
                  <c:v>103</c:v>
                </c:pt>
                <c:pt idx="30057">
                  <c:v>103</c:v>
                </c:pt>
                <c:pt idx="30058">
                  <c:v>103</c:v>
                </c:pt>
                <c:pt idx="30059">
                  <c:v>103</c:v>
                </c:pt>
                <c:pt idx="30060">
                  <c:v>103</c:v>
                </c:pt>
                <c:pt idx="30061">
                  <c:v>103</c:v>
                </c:pt>
                <c:pt idx="30062">
                  <c:v>103</c:v>
                </c:pt>
                <c:pt idx="30063">
                  <c:v>103</c:v>
                </c:pt>
                <c:pt idx="30064">
                  <c:v>103</c:v>
                </c:pt>
                <c:pt idx="30065">
                  <c:v>103</c:v>
                </c:pt>
                <c:pt idx="30066">
                  <c:v>103</c:v>
                </c:pt>
                <c:pt idx="30067">
                  <c:v>103</c:v>
                </c:pt>
                <c:pt idx="30068">
                  <c:v>103</c:v>
                </c:pt>
                <c:pt idx="30069">
                  <c:v>103</c:v>
                </c:pt>
                <c:pt idx="30070">
                  <c:v>103</c:v>
                </c:pt>
                <c:pt idx="30071">
                  <c:v>103</c:v>
                </c:pt>
                <c:pt idx="30072">
                  <c:v>103</c:v>
                </c:pt>
                <c:pt idx="30073">
                  <c:v>102</c:v>
                </c:pt>
                <c:pt idx="30074">
                  <c:v>102</c:v>
                </c:pt>
                <c:pt idx="30075">
                  <c:v>102</c:v>
                </c:pt>
                <c:pt idx="30076">
                  <c:v>102</c:v>
                </c:pt>
                <c:pt idx="30077">
                  <c:v>102</c:v>
                </c:pt>
                <c:pt idx="30078">
                  <c:v>102</c:v>
                </c:pt>
                <c:pt idx="30079">
                  <c:v>102</c:v>
                </c:pt>
                <c:pt idx="30080">
                  <c:v>102</c:v>
                </c:pt>
                <c:pt idx="30081">
                  <c:v>102</c:v>
                </c:pt>
                <c:pt idx="30082">
                  <c:v>102</c:v>
                </c:pt>
                <c:pt idx="30083">
                  <c:v>101</c:v>
                </c:pt>
                <c:pt idx="30084">
                  <c:v>101</c:v>
                </c:pt>
                <c:pt idx="30085">
                  <c:v>101</c:v>
                </c:pt>
                <c:pt idx="30086">
                  <c:v>101</c:v>
                </c:pt>
                <c:pt idx="30087">
                  <c:v>101</c:v>
                </c:pt>
                <c:pt idx="30088">
                  <c:v>101</c:v>
                </c:pt>
                <c:pt idx="30089">
                  <c:v>101</c:v>
                </c:pt>
                <c:pt idx="30090">
                  <c:v>101</c:v>
                </c:pt>
                <c:pt idx="30091">
                  <c:v>101</c:v>
                </c:pt>
                <c:pt idx="30092">
                  <c:v>101</c:v>
                </c:pt>
                <c:pt idx="30093">
                  <c:v>101</c:v>
                </c:pt>
                <c:pt idx="30094">
                  <c:v>101</c:v>
                </c:pt>
                <c:pt idx="30095">
                  <c:v>101</c:v>
                </c:pt>
                <c:pt idx="30096">
                  <c:v>101</c:v>
                </c:pt>
                <c:pt idx="30097">
                  <c:v>101</c:v>
                </c:pt>
                <c:pt idx="30098">
                  <c:v>101</c:v>
                </c:pt>
                <c:pt idx="30099">
                  <c:v>101</c:v>
                </c:pt>
                <c:pt idx="30100">
                  <c:v>101</c:v>
                </c:pt>
                <c:pt idx="30101">
                  <c:v>101</c:v>
                </c:pt>
                <c:pt idx="30102">
                  <c:v>101</c:v>
                </c:pt>
                <c:pt idx="30103">
                  <c:v>100</c:v>
                </c:pt>
                <c:pt idx="30104">
                  <c:v>100</c:v>
                </c:pt>
                <c:pt idx="30105">
                  <c:v>100</c:v>
                </c:pt>
                <c:pt idx="30106">
                  <c:v>100</c:v>
                </c:pt>
                <c:pt idx="30107">
                  <c:v>100</c:v>
                </c:pt>
                <c:pt idx="30108">
                  <c:v>100</c:v>
                </c:pt>
                <c:pt idx="30109">
                  <c:v>100</c:v>
                </c:pt>
                <c:pt idx="30110">
                  <c:v>100</c:v>
                </c:pt>
                <c:pt idx="30111">
                  <c:v>100</c:v>
                </c:pt>
                <c:pt idx="30112">
                  <c:v>100</c:v>
                </c:pt>
                <c:pt idx="30113">
                  <c:v>100</c:v>
                </c:pt>
                <c:pt idx="30114">
                  <c:v>100</c:v>
                </c:pt>
                <c:pt idx="30115">
                  <c:v>100</c:v>
                </c:pt>
                <c:pt idx="30116">
                  <c:v>100</c:v>
                </c:pt>
                <c:pt idx="30117">
                  <c:v>100</c:v>
                </c:pt>
                <c:pt idx="30118">
                  <c:v>100</c:v>
                </c:pt>
                <c:pt idx="30119">
                  <c:v>100</c:v>
                </c:pt>
                <c:pt idx="30120">
                  <c:v>100</c:v>
                </c:pt>
                <c:pt idx="30121">
                  <c:v>100</c:v>
                </c:pt>
                <c:pt idx="30122">
                  <c:v>100</c:v>
                </c:pt>
                <c:pt idx="30123">
                  <c:v>100</c:v>
                </c:pt>
                <c:pt idx="30124">
                  <c:v>100</c:v>
                </c:pt>
                <c:pt idx="30125">
                  <c:v>100</c:v>
                </c:pt>
                <c:pt idx="30126">
                  <c:v>100</c:v>
                </c:pt>
                <c:pt idx="30127">
                  <c:v>100</c:v>
                </c:pt>
                <c:pt idx="30128">
                  <c:v>100</c:v>
                </c:pt>
                <c:pt idx="30129">
                  <c:v>100</c:v>
                </c:pt>
                <c:pt idx="30130">
                  <c:v>100</c:v>
                </c:pt>
                <c:pt idx="30131">
                  <c:v>100</c:v>
                </c:pt>
                <c:pt idx="30132">
                  <c:v>100</c:v>
                </c:pt>
                <c:pt idx="30133">
                  <c:v>100</c:v>
                </c:pt>
                <c:pt idx="30134">
                  <c:v>100</c:v>
                </c:pt>
                <c:pt idx="30135">
                  <c:v>100</c:v>
                </c:pt>
                <c:pt idx="30136">
                  <c:v>100</c:v>
                </c:pt>
                <c:pt idx="30137">
                  <c:v>100</c:v>
                </c:pt>
                <c:pt idx="30138">
                  <c:v>100</c:v>
                </c:pt>
                <c:pt idx="30139">
                  <c:v>100</c:v>
                </c:pt>
                <c:pt idx="30140">
                  <c:v>100</c:v>
                </c:pt>
                <c:pt idx="30141">
                  <c:v>100</c:v>
                </c:pt>
                <c:pt idx="30142">
                  <c:v>100</c:v>
                </c:pt>
                <c:pt idx="30143">
                  <c:v>99</c:v>
                </c:pt>
                <c:pt idx="30144">
                  <c:v>99</c:v>
                </c:pt>
                <c:pt idx="30145">
                  <c:v>99</c:v>
                </c:pt>
                <c:pt idx="30146">
                  <c:v>99</c:v>
                </c:pt>
                <c:pt idx="30147">
                  <c:v>99</c:v>
                </c:pt>
                <c:pt idx="30148">
                  <c:v>99</c:v>
                </c:pt>
                <c:pt idx="30149">
                  <c:v>99</c:v>
                </c:pt>
                <c:pt idx="30150">
                  <c:v>99</c:v>
                </c:pt>
                <c:pt idx="30151">
                  <c:v>99</c:v>
                </c:pt>
                <c:pt idx="30152">
                  <c:v>99</c:v>
                </c:pt>
                <c:pt idx="30153">
                  <c:v>99</c:v>
                </c:pt>
                <c:pt idx="30154">
                  <c:v>99</c:v>
                </c:pt>
                <c:pt idx="30155">
                  <c:v>99</c:v>
                </c:pt>
                <c:pt idx="30156">
                  <c:v>99</c:v>
                </c:pt>
                <c:pt idx="30157">
                  <c:v>99</c:v>
                </c:pt>
                <c:pt idx="30158">
                  <c:v>99</c:v>
                </c:pt>
                <c:pt idx="30159">
                  <c:v>99</c:v>
                </c:pt>
                <c:pt idx="30160">
                  <c:v>99</c:v>
                </c:pt>
                <c:pt idx="30161">
                  <c:v>99</c:v>
                </c:pt>
                <c:pt idx="30162">
                  <c:v>99</c:v>
                </c:pt>
                <c:pt idx="30163">
                  <c:v>99</c:v>
                </c:pt>
                <c:pt idx="30164">
                  <c:v>99</c:v>
                </c:pt>
                <c:pt idx="30165">
                  <c:v>99</c:v>
                </c:pt>
                <c:pt idx="30166">
                  <c:v>99</c:v>
                </c:pt>
                <c:pt idx="30167">
                  <c:v>99</c:v>
                </c:pt>
                <c:pt idx="30168">
                  <c:v>99</c:v>
                </c:pt>
                <c:pt idx="30169">
                  <c:v>99</c:v>
                </c:pt>
                <c:pt idx="30170">
                  <c:v>99</c:v>
                </c:pt>
                <c:pt idx="30171">
                  <c:v>99</c:v>
                </c:pt>
                <c:pt idx="30172">
                  <c:v>99</c:v>
                </c:pt>
                <c:pt idx="30173">
                  <c:v>99</c:v>
                </c:pt>
                <c:pt idx="30174">
                  <c:v>99</c:v>
                </c:pt>
                <c:pt idx="30175">
                  <c:v>99</c:v>
                </c:pt>
                <c:pt idx="30176">
                  <c:v>99</c:v>
                </c:pt>
                <c:pt idx="30177">
                  <c:v>99</c:v>
                </c:pt>
                <c:pt idx="30178">
                  <c:v>99</c:v>
                </c:pt>
                <c:pt idx="30179">
                  <c:v>99</c:v>
                </c:pt>
                <c:pt idx="30180">
                  <c:v>99</c:v>
                </c:pt>
                <c:pt idx="30181">
                  <c:v>99</c:v>
                </c:pt>
                <c:pt idx="30182">
                  <c:v>99</c:v>
                </c:pt>
                <c:pt idx="30183">
                  <c:v>99</c:v>
                </c:pt>
                <c:pt idx="30184">
                  <c:v>99</c:v>
                </c:pt>
                <c:pt idx="30185">
                  <c:v>99</c:v>
                </c:pt>
                <c:pt idx="30186">
                  <c:v>99</c:v>
                </c:pt>
                <c:pt idx="30187">
                  <c:v>99</c:v>
                </c:pt>
                <c:pt idx="30188">
                  <c:v>99</c:v>
                </c:pt>
                <c:pt idx="30189">
                  <c:v>99</c:v>
                </c:pt>
                <c:pt idx="30190">
                  <c:v>99</c:v>
                </c:pt>
                <c:pt idx="30191">
                  <c:v>99</c:v>
                </c:pt>
                <c:pt idx="30192">
                  <c:v>99</c:v>
                </c:pt>
                <c:pt idx="30193">
                  <c:v>99</c:v>
                </c:pt>
                <c:pt idx="30194">
                  <c:v>99</c:v>
                </c:pt>
                <c:pt idx="30195">
                  <c:v>99</c:v>
                </c:pt>
                <c:pt idx="30196">
                  <c:v>99</c:v>
                </c:pt>
                <c:pt idx="30197">
                  <c:v>99</c:v>
                </c:pt>
                <c:pt idx="30198">
                  <c:v>99</c:v>
                </c:pt>
                <c:pt idx="30199">
                  <c:v>99</c:v>
                </c:pt>
                <c:pt idx="30200">
                  <c:v>99</c:v>
                </c:pt>
                <c:pt idx="30201">
                  <c:v>99</c:v>
                </c:pt>
                <c:pt idx="30202">
                  <c:v>99</c:v>
                </c:pt>
                <c:pt idx="30203">
                  <c:v>100</c:v>
                </c:pt>
                <c:pt idx="30204">
                  <c:v>100</c:v>
                </c:pt>
                <c:pt idx="30205">
                  <c:v>100</c:v>
                </c:pt>
                <c:pt idx="30206">
                  <c:v>100</c:v>
                </c:pt>
                <c:pt idx="30207">
                  <c:v>100</c:v>
                </c:pt>
                <c:pt idx="30208">
                  <c:v>100</c:v>
                </c:pt>
                <c:pt idx="30209">
                  <c:v>100</c:v>
                </c:pt>
                <c:pt idx="30210">
                  <c:v>100</c:v>
                </c:pt>
                <c:pt idx="30211">
                  <c:v>100</c:v>
                </c:pt>
                <c:pt idx="30212">
                  <c:v>100</c:v>
                </c:pt>
                <c:pt idx="30213">
                  <c:v>101</c:v>
                </c:pt>
                <c:pt idx="30214">
                  <c:v>101</c:v>
                </c:pt>
                <c:pt idx="30215">
                  <c:v>101</c:v>
                </c:pt>
                <c:pt idx="30216">
                  <c:v>101</c:v>
                </c:pt>
                <c:pt idx="30217">
                  <c:v>101</c:v>
                </c:pt>
                <c:pt idx="30218">
                  <c:v>101</c:v>
                </c:pt>
                <c:pt idx="30219">
                  <c:v>101</c:v>
                </c:pt>
                <c:pt idx="30220">
                  <c:v>101</c:v>
                </c:pt>
                <c:pt idx="30221">
                  <c:v>101</c:v>
                </c:pt>
                <c:pt idx="30222">
                  <c:v>101</c:v>
                </c:pt>
                <c:pt idx="30223">
                  <c:v>102</c:v>
                </c:pt>
                <c:pt idx="30224">
                  <c:v>102</c:v>
                </c:pt>
                <c:pt idx="30225">
                  <c:v>102</c:v>
                </c:pt>
                <c:pt idx="30226">
                  <c:v>102</c:v>
                </c:pt>
                <c:pt idx="30227">
                  <c:v>102</c:v>
                </c:pt>
                <c:pt idx="30228">
                  <c:v>102</c:v>
                </c:pt>
                <c:pt idx="30229">
                  <c:v>102</c:v>
                </c:pt>
                <c:pt idx="30230">
                  <c:v>102</c:v>
                </c:pt>
                <c:pt idx="30231">
                  <c:v>102</c:v>
                </c:pt>
                <c:pt idx="30232">
                  <c:v>102</c:v>
                </c:pt>
                <c:pt idx="30233">
                  <c:v>102</c:v>
                </c:pt>
                <c:pt idx="30234">
                  <c:v>102</c:v>
                </c:pt>
                <c:pt idx="30235">
                  <c:v>102</c:v>
                </c:pt>
                <c:pt idx="30236">
                  <c:v>102</c:v>
                </c:pt>
                <c:pt idx="30237">
                  <c:v>102</c:v>
                </c:pt>
                <c:pt idx="30238">
                  <c:v>102</c:v>
                </c:pt>
                <c:pt idx="30239">
                  <c:v>102</c:v>
                </c:pt>
                <c:pt idx="30240">
                  <c:v>102</c:v>
                </c:pt>
                <c:pt idx="30241">
                  <c:v>102</c:v>
                </c:pt>
                <c:pt idx="30242">
                  <c:v>102</c:v>
                </c:pt>
                <c:pt idx="30243">
                  <c:v>103</c:v>
                </c:pt>
                <c:pt idx="30244">
                  <c:v>103</c:v>
                </c:pt>
                <c:pt idx="30245">
                  <c:v>103</c:v>
                </c:pt>
                <c:pt idx="30246">
                  <c:v>103</c:v>
                </c:pt>
                <c:pt idx="30247">
                  <c:v>103</c:v>
                </c:pt>
                <c:pt idx="30248">
                  <c:v>103</c:v>
                </c:pt>
                <c:pt idx="30249">
                  <c:v>103</c:v>
                </c:pt>
                <c:pt idx="30250">
                  <c:v>103</c:v>
                </c:pt>
                <c:pt idx="30251">
                  <c:v>103</c:v>
                </c:pt>
                <c:pt idx="30252">
                  <c:v>103</c:v>
                </c:pt>
                <c:pt idx="30253">
                  <c:v>104</c:v>
                </c:pt>
                <c:pt idx="30254">
                  <c:v>104</c:v>
                </c:pt>
                <c:pt idx="30255">
                  <c:v>104</c:v>
                </c:pt>
                <c:pt idx="30256">
                  <c:v>104</c:v>
                </c:pt>
                <c:pt idx="30257">
                  <c:v>104</c:v>
                </c:pt>
                <c:pt idx="30258">
                  <c:v>104</c:v>
                </c:pt>
                <c:pt idx="30259">
                  <c:v>104</c:v>
                </c:pt>
                <c:pt idx="30260">
                  <c:v>104</c:v>
                </c:pt>
                <c:pt idx="30261">
                  <c:v>104</c:v>
                </c:pt>
                <c:pt idx="30262">
                  <c:v>104</c:v>
                </c:pt>
                <c:pt idx="30263">
                  <c:v>105</c:v>
                </c:pt>
                <c:pt idx="30264">
                  <c:v>105</c:v>
                </c:pt>
                <c:pt idx="30265">
                  <c:v>105</c:v>
                </c:pt>
                <c:pt idx="30266">
                  <c:v>105</c:v>
                </c:pt>
                <c:pt idx="30267">
                  <c:v>105</c:v>
                </c:pt>
                <c:pt idx="30268">
                  <c:v>105</c:v>
                </c:pt>
                <c:pt idx="30269">
                  <c:v>105</c:v>
                </c:pt>
                <c:pt idx="30270">
                  <c:v>105</c:v>
                </c:pt>
                <c:pt idx="30271">
                  <c:v>105</c:v>
                </c:pt>
                <c:pt idx="30272">
                  <c:v>105</c:v>
                </c:pt>
                <c:pt idx="30273">
                  <c:v>106</c:v>
                </c:pt>
                <c:pt idx="30274">
                  <c:v>106</c:v>
                </c:pt>
                <c:pt idx="30275">
                  <c:v>106</c:v>
                </c:pt>
                <c:pt idx="30276">
                  <c:v>106</c:v>
                </c:pt>
                <c:pt idx="30277">
                  <c:v>106</c:v>
                </c:pt>
                <c:pt idx="30278">
                  <c:v>106</c:v>
                </c:pt>
                <c:pt idx="30279">
                  <c:v>106</c:v>
                </c:pt>
                <c:pt idx="30280">
                  <c:v>106</c:v>
                </c:pt>
                <c:pt idx="30281">
                  <c:v>106</c:v>
                </c:pt>
                <c:pt idx="30282">
                  <c:v>106</c:v>
                </c:pt>
                <c:pt idx="30283">
                  <c:v>108</c:v>
                </c:pt>
                <c:pt idx="30284">
                  <c:v>108</c:v>
                </c:pt>
                <c:pt idx="30285">
                  <c:v>108</c:v>
                </c:pt>
                <c:pt idx="30286">
                  <c:v>108</c:v>
                </c:pt>
                <c:pt idx="30287">
                  <c:v>108</c:v>
                </c:pt>
                <c:pt idx="30288">
                  <c:v>108</c:v>
                </c:pt>
                <c:pt idx="30289">
                  <c:v>108</c:v>
                </c:pt>
                <c:pt idx="30290">
                  <c:v>108</c:v>
                </c:pt>
                <c:pt idx="30291">
                  <c:v>108</c:v>
                </c:pt>
                <c:pt idx="30292">
                  <c:v>108</c:v>
                </c:pt>
                <c:pt idx="30293">
                  <c:v>109</c:v>
                </c:pt>
                <c:pt idx="30294">
                  <c:v>109</c:v>
                </c:pt>
                <c:pt idx="30295">
                  <c:v>109</c:v>
                </c:pt>
                <c:pt idx="30296">
                  <c:v>109</c:v>
                </c:pt>
                <c:pt idx="30297">
                  <c:v>109</c:v>
                </c:pt>
                <c:pt idx="30298">
                  <c:v>109</c:v>
                </c:pt>
                <c:pt idx="30299">
                  <c:v>109</c:v>
                </c:pt>
                <c:pt idx="30300">
                  <c:v>109</c:v>
                </c:pt>
                <c:pt idx="30301">
                  <c:v>109</c:v>
                </c:pt>
                <c:pt idx="30302">
                  <c:v>109</c:v>
                </c:pt>
                <c:pt idx="30303">
                  <c:v>111</c:v>
                </c:pt>
                <c:pt idx="30304">
                  <c:v>111</c:v>
                </c:pt>
                <c:pt idx="30305">
                  <c:v>111</c:v>
                </c:pt>
                <c:pt idx="30306">
                  <c:v>111</c:v>
                </c:pt>
                <c:pt idx="30307">
                  <c:v>111</c:v>
                </c:pt>
                <c:pt idx="30308">
                  <c:v>111</c:v>
                </c:pt>
                <c:pt idx="30309">
                  <c:v>111</c:v>
                </c:pt>
                <c:pt idx="30310">
                  <c:v>111</c:v>
                </c:pt>
                <c:pt idx="30311">
                  <c:v>111</c:v>
                </c:pt>
                <c:pt idx="30312">
                  <c:v>111</c:v>
                </c:pt>
                <c:pt idx="30313">
                  <c:v>113</c:v>
                </c:pt>
                <c:pt idx="30314">
                  <c:v>113</c:v>
                </c:pt>
                <c:pt idx="30315">
                  <c:v>113</c:v>
                </c:pt>
                <c:pt idx="30316">
                  <c:v>113</c:v>
                </c:pt>
                <c:pt idx="30317">
                  <c:v>113</c:v>
                </c:pt>
                <c:pt idx="30318">
                  <c:v>113</c:v>
                </c:pt>
                <c:pt idx="30319">
                  <c:v>113</c:v>
                </c:pt>
                <c:pt idx="30320">
                  <c:v>113</c:v>
                </c:pt>
                <c:pt idx="30321">
                  <c:v>113</c:v>
                </c:pt>
                <c:pt idx="30322">
                  <c:v>113</c:v>
                </c:pt>
                <c:pt idx="30323">
                  <c:v>115</c:v>
                </c:pt>
                <c:pt idx="30324">
                  <c:v>115</c:v>
                </c:pt>
                <c:pt idx="30325">
                  <c:v>115</c:v>
                </c:pt>
                <c:pt idx="30326">
                  <c:v>115</c:v>
                </c:pt>
                <c:pt idx="30327">
                  <c:v>115</c:v>
                </c:pt>
                <c:pt idx="30328">
                  <c:v>115</c:v>
                </c:pt>
                <c:pt idx="30329">
                  <c:v>115</c:v>
                </c:pt>
                <c:pt idx="30330">
                  <c:v>115</c:v>
                </c:pt>
                <c:pt idx="30331">
                  <c:v>115</c:v>
                </c:pt>
                <c:pt idx="30332">
                  <c:v>115</c:v>
                </c:pt>
                <c:pt idx="30333">
                  <c:v>116</c:v>
                </c:pt>
                <c:pt idx="30334">
                  <c:v>116</c:v>
                </c:pt>
                <c:pt idx="30335">
                  <c:v>116</c:v>
                </c:pt>
                <c:pt idx="30336">
                  <c:v>116</c:v>
                </c:pt>
                <c:pt idx="30337">
                  <c:v>116</c:v>
                </c:pt>
                <c:pt idx="30338">
                  <c:v>116</c:v>
                </c:pt>
                <c:pt idx="30339">
                  <c:v>116</c:v>
                </c:pt>
                <c:pt idx="30340">
                  <c:v>116</c:v>
                </c:pt>
                <c:pt idx="30341">
                  <c:v>116</c:v>
                </c:pt>
                <c:pt idx="30342">
                  <c:v>116</c:v>
                </c:pt>
                <c:pt idx="30343">
                  <c:v>118</c:v>
                </c:pt>
                <c:pt idx="30344">
                  <c:v>118</c:v>
                </c:pt>
                <c:pt idx="30345">
                  <c:v>118</c:v>
                </c:pt>
                <c:pt idx="30346">
                  <c:v>118</c:v>
                </c:pt>
                <c:pt idx="30347">
                  <c:v>118</c:v>
                </c:pt>
                <c:pt idx="30348">
                  <c:v>118</c:v>
                </c:pt>
                <c:pt idx="30349">
                  <c:v>118</c:v>
                </c:pt>
                <c:pt idx="30350">
                  <c:v>118</c:v>
                </c:pt>
                <c:pt idx="30351">
                  <c:v>118</c:v>
                </c:pt>
                <c:pt idx="30352">
                  <c:v>118</c:v>
                </c:pt>
                <c:pt idx="30353">
                  <c:v>119</c:v>
                </c:pt>
                <c:pt idx="30354">
                  <c:v>119</c:v>
                </c:pt>
                <c:pt idx="30355">
                  <c:v>119</c:v>
                </c:pt>
                <c:pt idx="30356">
                  <c:v>119</c:v>
                </c:pt>
                <c:pt idx="30357">
                  <c:v>119</c:v>
                </c:pt>
                <c:pt idx="30358">
                  <c:v>119</c:v>
                </c:pt>
                <c:pt idx="30359">
                  <c:v>119</c:v>
                </c:pt>
                <c:pt idx="30360">
                  <c:v>119</c:v>
                </c:pt>
                <c:pt idx="30361">
                  <c:v>119</c:v>
                </c:pt>
                <c:pt idx="30362">
                  <c:v>119</c:v>
                </c:pt>
                <c:pt idx="30363">
                  <c:v>120</c:v>
                </c:pt>
                <c:pt idx="30364">
                  <c:v>120</c:v>
                </c:pt>
                <c:pt idx="30365">
                  <c:v>120</c:v>
                </c:pt>
                <c:pt idx="30366">
                  <c:v>120</c:v>
                </c:pt>
                <c:pt idx="30367">
                  <c:v>120</c:v>
                </c:pt>
                <c:pt idx="30368">
                  <c:v>120</c:v>
                </c:pt>
                <c:pt idx="30369">
                  <c:v>120</c:v>
                </c:pt>
                <c:pt idx="30370">
                  <c:v>120</c:v>
                </c:pt>
                <c:pt idx="30371">
                  <c:v>120</c:v>
                </c:pt>
                <c:pt idx="30372">
                  <c:v>120</c:v>
                </c:pt>
                <c:pt idx="30373">
                  <c:v>121</c:v>
                </c:pt>
                <c:pt idx="30374">
                  <c:v>121</c:v>
                </c:pt>
                <c:pt idx="30375">
                  <c:v>121</c:v>
                </c:pt>
                <c:pt idx="30376">
                  <c:v>121</c:v>
                </c:pt>
                <c:pt idx="30377">
                  <c:v>121</c:v>
                </c:pt>
                <c:pt idx="30378">
                  <c:v>121</c:v>
                </c:pt>
                <c:pt idx="30379">
                  <c:v>121</c:v>
                </c:pt>
                <c:pt idx="30380">
                  <c:v>121</c:v>
                </c:pt>
                <c:pt idx="30381">
                  <c:v>121</c:v>
                </c:pt>
                <c:pt idx="30382">
                  <c:v>121</c:v>
                </c:pt>
                <c:pt idx="30383">
                  <c:v>123</c:v>
                </c:pt>
                <c:pt idx="30384">
                  <c:v>123</c:v>
                </c:pt>
                <c:pt idx="30385">
                  <c:v>123</c:v>
                </c:pt>
                <c:pt idx="30386">
                  <c:v>123</c:v>
                </c:pt>
                <c:pt idx="30387">
                  <c:v>123</c:v>
                </c:pt>
                <c:pt idx="30388">
                  <c:v>123</c:v>
                </c:pt>
                <c:pt idx="30389">
                  <c:v>123</c:v>
                </c:pt>
                <c:pt idx="30390">
                  <c:v>123</c:v>
                </c:pt>
                <c:pt idx="30391">
                  <c:v>123</c:v>
                </c:pt>
                <c:pt idx="30392">
                  <c:v>123</c:v>
                </c:pt>
                <c:pt idx="30393">
                  <c:v>124</c:v>
                </c:pt>
                <c:pt idx="30394">
                  <c:v>124</c:v>
                </c:pt>
                <c:pt idx="30395">
                  <c:v>124</c:v>
                </c:pt>
                <c:pt idx="30396">
                  <c:v>124</c:v>
                </c:pt>
                <c:pt idx="30397">
                  <c:v>124</c:v>
                </c:pt>
                <c:pt idx="30398">
                  <c:v>124</c:v>
                </c:pt>
                <c:pt idx="30399">
                  <c:v>124</c:v>
                </c:pt>
                <c:pt idx="30400">
                  <c:v>124</c:v>
                </c:pt>
                <c:pt idx="30401">
                  <c:v>124</c:v>
                </c:pt>
                <c:pt idx="30402">
                  <c:v>124</c:v>
                </c:pt>
                <c:pt idx="30403">
                  <c:v>125</c:v>
                </c:pt>
                <c:pt idx="30404">
                  <c:v>125</c:v>
                </c:pt>
                <c:pt idx="30405">
                  <c:v>125</c:v>
                </c:pt>
                <c:pt idx="30406">
                  <c:v>125</c:v>
                </c:pt>
                <c:pt idx="30407">
                  <c:v>125</c:v>
                </c:pt>
                <c:pt idx="30408">
                  <c:v>125</c:v>
                </c:pt>
                <c:pt idx="30409">
                  <c:v>125</c:v>
                </c:pt>
                <c:pt idx="30410">
                  <c:v>125</c:v>
                </c:pt>
                <c:pt idx="30411">
                  <c:v>125</c:v>
                </c:pt>
                <c:pt idx="30412">
                  <c:v>125</c:v>
                </c:pt>
                <c:pt idx="30413">
                  <c:v>126</c:v>
                </c:pt>
                <c:pt idx="30414">
                  <c:v>126</c:v>
                </c:pt>
                <c:pt idx="30415">
                  <c:v>126</c:v>
                </c:pt>
                <c:pt idx="30416">
                  <c:v>126</c:v>
                </c:pt>
                <c:pt idx="30417">
                  <c:v>126</c:v>
                </c:pt>
                <c:pt idx="30418">
                  <c:v>126</c:v>
                </c:pt>
                <c:pt idx="30419">
                  <c:v>126</c:v>
                </c:pt>
                <c:pt idx="30420">
                  <c:v>126</c:v>
                </c:pt>
                <c:pt idx="30421">
                  <c:v>126</c:v>
                </c:pt>
                <c:pt idx="30422">
                  <c:v>126</c:v>
                </c:pt>
                <c:pt idx="30423">
                  <c:v>128</c:v>
                </c:pt>
                <c:pt idx="30424">
                  <c:v>128</c:v>
                </c:pt>
                <c:pt idx="30425">
                  <c:v>128</c:v>
                </c:pt>
                <c:pt idx="30426">
                  <c:v>128</c:v>
                </c:pt>
                <c:pt idx="30427">
                  <c:v>128</c:v>
                </c:pt>
                <c:pt idx="30428">
                  <c:v>128</c:v>
                </c:pt>
                <c:pt idx="30429">
                  <c:v>128</c:v>
                </c:pt>
                <c:pt idx="30430">
                  <c:v>128</c:v>
                </c:pt>
                <c:pt idx="30431">
                  <c:v>128</c:v>
                </c:pt>
                <c:pt idx="30432">
                  <c:v>128</c:v>
                </c:pt>
                <c:pt idx="30433">
                  <c:v>129</c:v>
                </c:pt>
                <c:pt idx="30434">
                  <c:v>129</c:v>
                </c:pt>
                <c:pt idx="30435">
                  <c:v>129</c:v>
                </c:pt>
                <c:pt idx="30436">
                  <c:v>129</c:v>
                </c:pt>
                <c:pt idx="30437">
                  <c:v>129</c:v>
                </c:pt>
                <c:pt idx="30438">
                  <c:v>129</c:v>
                </c:pt>
                <c:pt idx="30439">
                  <c:v>129</c:v>
                </c:pt>
                <c:pt idx="30440">
                  <c:v>129</c:v>
                </c:pt>
                <c:pt idx="30441">
                  <c:v>129</c:v>
                </c:pt>
                <c:pt idx="30442">
                  <c:v>129</c:v>
                </c:pt>
                <c:pt idx="30443">
                  <c:v>131</c:v>
                </c:pt>
                <c:pt idx="30444">
                  <c:v>131</c:v>
                </c:pt>
                <c:pt idx="30445">
                  <c:v>131</c:v>
                </c:pt>
                <c:pt idx="30446">
                  <c:v>131</c:v>
                </c:pt>
                <c:pt idx="30447">
                  <c:v>131</c:v>
                </c:pt>
                <c:pt idx="30448">
                  <c:v>131</c:v>
                </c:pt>
                <c:pt idx="30449">
                  <c:v>131</c:v>
                </c:pt>
                <c:pt idx="30450">
                  <c:v>131</c:v>
                </c:pt>
                <c:pt idx="30451">
                  <c:v>131</c:v>
                </c:pt>
                <c:pt idx="30452">
                  <c:v>131</c:v>
                </c:pt>
                <c:pt idx="30453">
                  <c:v>132</c:v>
                </c:pt>
                <c:pt idx="30454">
                  <c:v>132</c:v>
                </c:pt>
                <c:pt idx="30455">
                  <c:v>132</c:v>
                </c:pt>
                <c:pt idx="30456">
                  <c:v>132</c:v>
                </c:pt>
                <c:pt idx="30457">
                  <c:v>132</c:v>
                </c:pt>
                <c:pt idx="30458">
                  <c:v>132</c:v>
                </c:pt>
                <c:pt idx="30459">
                  <c:v>132</c:v>
                </c:pt>
                <c:pt idx="30460">
                  <c:v>132</c:v>
                </c:pt>
                <c:pt idx="30461">
                  <c:v>132</c:v>
                </c:pt>
                <c:pt idx="30462">
                  <c:v>132</c:v>
                </c:pt>
                <c:pt idx="30463">
                  <c:v>133</c:v>
                </c:pt>
                <c:pt idx="30464">
                  <c:v>133</c:v>
                </c:pt>
                <c:pt idx="30465">
                  <c:v>133</c:v>
                </c:pt>
                <c:pt idx="30466">
                  <c:v>133</c:v>
                </c:pt>
                <c:pt idx="30467">
                  <c:v>133</c:v>
                </c:pt>
                <c:pt idx="30468">
                  <c:v>133</c:v>
                </c:pt>
                <c:pt idx="30469">
                  <c:v>133</c:v>
                </c:pt>
                <c:pt idx="30470">
                  <c:v>133</c:v>
                </c:pt>
                <c:pt idx="30471">
                  <c:v>133</c:v>
                </c:pt>
                <c:pt idx="30472">
                  <c:v>133</c:v>
                </c:pt>
                <c:pt idx="30473">
                  <c:v>134</c:v>
                </c:pt>
                <c:pt idx="30474">
                  <c:v>134</c:v>
                </c:pt>
                <c:pt idx="30475">
                  <c:v>134</c:v>
                </c:pt>
                <c:pt idx="30476">
                  <c:v>134</c:v>
                </c:pt>
                <c:pt idx="30477">
                  <c:v>134</c:v>
                </c:pt>
                <c:pt idx="30478">
                  <c:v>134</c:v>
                </c:pt>
                <c:pt idx="30479">
                  <c:v>134</c:v>
                </c:pt>
                <c:pt idx="30480">
                  <c:v>134</c:v>
                </c:pt>
                <c:pt idx="30481">
                  <c:v>134</c:v>
                </c:pt>
                <c:pt idx="30482">
                  <c:v>134</c:v>
                </c:pt>
                <c:pt idx="30483">
                  <c:v>136</c:v>
                </c:pt>
                <c:pt idx="30484">
                  <c:v>136</c:v>
                </c:pt>
                <c:pt idx="30485">
                  <c:v>136</c:v>
                </c:pt>
                <c:pt idx="30486">
                  <c:v>136</c:v>
                </c:pt>
                <c:pt idx="30487">
                  <c:v>136</c:v>
                </c:pt>
                <c:pt idx="30488">
                  <c:v>136</c:v>
                </c:pt>
                <c:pt idx="30489">
                  <c:v>136</c:v>
                </c:pt>
                <c:pt idx="30490">
                  <c:v>136</c:v>
                </c:pt>
                <c:pt idx="30491">
                  <c:v>136</c:v>
                </c:pt>
                <c:pt idx="30492">
                  <c:v>136</c:v>
                </c:pt>
                <c:pt idx="30493">
                  <c:v>137</c:v>
                </c:pt>
                <c:pt idx="30494">
                  <c:v>137</c:v>
                </c:pt>
                <c:pt idx="30495">
                  <c:v>137</c:v>
                </c:pt>
                <c:pt idx="30496">
                  <c:v>137</c:v>
                </c:pt>
                <c:pt idx="30497">
                  <c:v>137</c:v>
                </c:pt>
                <c:pt idx="30498">
                  <c:v>137</c:v>
                </c:pt>
                <c:pt idx="30499">
                  <c:v>137</c:v>
                </c:pt>
                <c:pt idx="30500">
                  <c:v>137</c:v>
                </c:pt>
                <c:pt idx="30501">
                  <c:v>137</c:v>
                </c:pt>
                <c:pt idx="30502">
                  <c:v>137</c:v>
                </c:pt>
                <c:pt idx="30503">
                  <c:v>139</c:v>
                </c:pt>
                <c:pt idx="30504">
                  <c:v>139</c:v>
                </c:pt>
                <c:pt idx="30505">
                  <c:v>139</c:v>
                </c:pt>
                <c:pt idx="30506">
                  <c:v>139</c:v>
                </c:pt>
                <c:pt idx="30507">
                  <c:v>139</c:v>
                </c:pt>
                <c:pt idx="30508">
                  <c:v>139</c:v>
                </c:pt>
                <c:pt idx="30509">
                  <c:v>139</c:v>
                </c:pt>
                <c:pt idx="30510">
                  <c:v>139</c:v>
                </c:pt>
                <c:pt idx="30511">
                  <c:v>139</c:v>
                </c:pt>
                <c:pt idx="30512">
                  <c:v>139</c:v>
                </c:pt>
                <c:pt idx="30513">
                  <c:v>140</c:v>
                </c:pt>
                <c:pt idx="30514">
                  <c:v>140</c:v>
                </c:pt>
                <c:pt idx="30515">
                  <c:v>140</c:v>
                </c:pt>
                <c:pt idx="30516">
                  <c:v>140</c:v>
                </c:pt>
                <c:pt idx="30517">
                  <c:v>140</c:v>
                </c:pt>
                <c:pt idx="30518">
                  <c:v>140</c:v>
                </c:pt>
                <c:pt idx="30519">
                  <c:v>140</c:v>
                </c:pt>
                <c:pt idx="30520">
                  <c:v>140</c:v>
                </c:pt>
                <c:pt idx="30521">
                  <c:v>140</c:v>
                </c:pt>
                <c:pt idx="30522">
                  <c:v>140</c:v>
                </c:pt>
                <c:pt idx="30523">
                  <c:v>142</c:v>
                </c:pt>
                <c:pt idx="30524">
                  <c:v>142</c:v>
                </c:pt>
                <c:pt idx="30525">
                  <c:v>142</c:v>
                </c:pt>
                <c:pt idx="30526">
                  <c:v>142</c:v>
                </c:pt>
                <c:pt idx="30527">
                  <c:v>142</c:v>
                </c:pt>
                <c:pt idx="30528">
                  <c:v>142</c:v>
                </c:pt>
                <c:pt idx="30529">
                  <c:v>142</c:v>
                </c:pt>
                <c:pt idx="30530">
                  <c:v>142</c:v>
                </c:pt>
                <c:pt idx="30531">
                  <c:v>142</c:v>
                </c:pt>
                <c:pt idx="30532">
                  <c:v>142</c:v>
                </c:pt>
                <c:pt idx="30533">
                  <c:v>143</c:v>
                </c:pt>
                <c:pt idx="30534">
                  <c:v>143</c:v>
                </c:pt>
                <c:pt idx="30535">
                  <c:v>143</c:v>
                </c:pt>
                <c:pt idx="30536">
                  <c:v>143</c:v>
                </c:pt>
                <c:pt idx="30537">
                  <c:v>143</c:v>
                </c:pt>
                <c:pt idx="30538">
                  <c:v>143</c:v>
                </c:pt>
                <c:pt idx="30539">
                  <c:v>143</c:v>
                </c:pt>
                <c:pt idx="30540">
                  <c:v>143</c:v>
                </c:pt>
                <c:pt idx="30541">
                  <c:v>143</c:v>
                </c:pt>
                <c:pt idx="30542">
                  <c:v>143</c:v>
                </c:pt>
                <c:pt idx="30543">
                  <c:v>144</c:v>
                </c:pt>
                <c:pt idx="30544">
                  <c:v>144</c:v>
                </c:pt>
                <c:pt idx="30545">
                  <c:v>144</c:v>
                </c:pt>
                <c:pt idx="30546">
                  <c:v>144</c:v>
                </c:pt>
                <c:pt idx="30547">
                  <c:v>144</c:v>
                </c:pt>
                <c:pt idx="30548">
                  <c:v>144</c:v>
                </c:pt>
                <c:pt idx="30549">
                  <c:v>144</c:v>
                </c:pt>
                <c:pt idx="30550">
                  <c:v>144</c:v>
                </c:pt>
                <c:pt idx="30551">
                  <c:v>144</c:v>
                </c:pt>
                <c:pt idx="30552">
                  <c:v>144</c:v>
                </c:pt>
                <c:pt idx="30553">
                  <c:v>146</c:v>
                </c:pt>
                <c:pt idx="30554">
                  <c:v>146</c:v>
                </c:pt>
                <c:pt idx="30555">
                  <c:v>146</c:v>
                </c:pt>
                <c:pt idx="30556">
                  <c:v>146</c:v>
                </c:pt>
                <c:pt idx="30557">
                  <c:v>146</c:v>
                </c:pt>
                <c:pt idx="30558">
                  <c:v>146</c:v>
                </c:pt>
                <c:pt idx="30559">
                  <c:v>146</c:v>
                </c:pt>
                <c:pt idx="30560">
                  <c:v>146</c:v>
                </c:pt>
                <c:pt idx="30561">
                  <c:v>146</c:v>
                </c:pt>
                <c:pt idx="30562">
                  <c:v>146</c:v>
                </c:pt>
                <c:pt idx="30563">
                  <c:v>148</c:v>
                </c:pt>
                <c:pt idx="30564">
                  <c:v>148</c:v>
                </c:pt>
                <c:pt idx="30565">
                  <c:v>148</c:v>
                </c:pt>
                <c:pt idx="30566">
                  <c:v>148</c:v>
                </c:pt>
                <c:pt idx="30567">
                  <c:v>148</c:v>
                </c:pt>
                <c:pt idx="30568">
                  <c:v>148</c:v>
                </c:pt>
                <c:pt idx="30569">
                  <c:v>148</c:v>
                </c:pt>
                <c:pt idx="30570">
                  <c:v>148</c:v>
                </c:pt>
                <c:pt idx="30571">
                  <c:v>148</c:v>
                </c:pt>
                <c:pt idx="30572">
                  <c:v>148</c:v>
                </c:pt>
                <c:pt idx="30573">
                  <c:v>149</c:v>
                </c:pt>
                <c:pt idx="30574">
                  <c:v>149</c:v>
                </c:pt>
                <c:pt idx="30575">
                  <c:v>149</c:v>
                </c:pt>
                <c:pt idx="30576">
                  <c:v>149</c:v>
                </c:pt>
                <c:pt idx="30577">
                  <c:v>149</c:v>
                </c:pt>
                <c:pt idx="30578">
                  <c:v>149</c:v>
                </c:pt>
                <c:pt idx="30579">
                  <c:v>149</c:v>
                </c:pt>
                <c:pt idx="30580">
                  <c:v>149</c:v>
                </c:pt>
                <c:pt idx="30581">
                  <c:v>149</c:v>
                </c:pt>
                <c:pt idx="30582">
                  <c:v>149</c:v>
                </c:pt>
                <c:pt idx="30583">
                  <c:v>151</c:v>
                </c:pt>
                <c:pt idx="30584">
                  <c:v>151</c:v>
                </c:pt>
                <c:pt idx="30585">
                  <c:v>151</c:v>
                </c:pt>
                <c:pt idx="30586">
                  <c:v>151</c:v>
                </c:pt>
                <c:pt idx="30587">
                  <c:v>151</c:v>
                </c:pt>
                <c:pt idx="30588">
                  <c:v>151</c:v>
                </c:pt>
                <c:pt idx="30589">
                  <c:v>151</c:v>
                </c:pt>
                <c:pt idx="30590">
                  <c:v>151</c:v>
                </c:pt>
                <c:pt idx="30591">
                  <c:v>151</c:v>
                </c:pt>
                <c:pt idx="30592">
                  <c:v>151</c:v>
                </c:pt>
                <c:pt idx="30593">
                  <c:v>152</c:v>
                </c:pt>
                <c:pt idx="30594">
                  <c:v>152</c:v>
                </c:pt>
                <c:pt idx="30595">
                  <c:v>152</c:v>
                </c:pt>
                <c:pt idx="30596">
                  <c:v>152</c:v>
                </c:pt>
                <c:pt idx="30597">
                  <c:v>152</c:v>
                </c:pt>
                <c:pt idx="30598">
                  <c:v>152</c:v>
                </c:pt>
                <c:pt idx="30599">
                  <c:v>152</c:v>
                </c:pt>
                <c:pt idx="30600">
                  <c:v>152</c:v>
                </c:pt>
                <c:pt idx="30601">
                  <c:v>152</c:v>
                </c:pt>
                <c:pt idx="30602">
                  <c:v>152</c:v>
                </c:pt>
                <c:pt idx="30603">
                  <c:v>154</c:v>
                </c:pt>
                <c:pt idx="30604">
                  <c:v>154</c:v>
                </c:pt>
                <c:pt idx="30605">
                  <c:v>154</c:v>
                </c:pt>
                <c:pt idx="30606">
                  <c:v>154</c:v>
                </c:pt>
                <c:pt idx="30607">
                  <c:v>154</c:v>
                </c:pt>
                <c:pt idx="30608">
                  <c:v>154</c:v>
                </c:pt>
                <c:pt idx="30609">
                  <c:v>154</c:v>
                </c:pt>
                <c:pt idx="30610">
                  <c:v>154</c:v>
                </c:pt>
                <c:pt idx="30611">
                  <c:v>154</c:v>
                </c:pt>
                <c:pt idx="30612">
                  <c:v>154</c:v>
                </c:pt>
                <c:pt idx="30613">
                  <c:v>155</c:v>
                </c:pt>
                <c:pt idx="30614">
                  <c:v>155</c:v>
                </c:pt>
                <c:pt idx="30615">
                  <c:v>155</c:v>
                </c:pt>
                <c:pt idx="30616">
                  <c:v>155</c:v>
                </c:pt>
                <c:pt idx="30617">
                  <c:v>155</c:v>
                </c:pt>
                <c:pt idx="30618">
                  <c:v>155</c:v>
                </c:pt>
                <c:pt idx="30619">
                  <c:v>155</c:v>
                </c:pt>
                <c:pt idx="30620">
                  <c:v>155</c:v>
                </c:pt>
                <c:pt idx="30621">
                  <c:v>155</c:v>
                </c:pt>
                <c:pt idx="30622">
                  <c:v>155</c:v>
                </c:pt>
                <c:pt idx="30623">
                  <c:v>157</c:v>
                </c:pt>
                <c:pt idx="30624">
                  <c:v>157</c:v>
                </c:pt>
                <c:pt idx="30625">
                  <c:v>157</c:v>
                </c:pt>
                <c:pt idx="30626">
                  <c:v>157</c:v>
                </c:pt>
                <c:pt idx="30627">
                  <c:v>157</c:v>
                </c:pt>
                <c:pt idx="30628">
                  <c:v>157</c:v>
                </c:pt>
                <c:pt idx="30629">
                  <c:v>157</c:v>
                </c:pt>
                <c:pt idx="30630">
                  <c:v>157</c:v>
                </c:pt>
                <c:pt idx="30631">
                  <c:v>157</c:v>
                </c:pt>
                <c:pt idx="30632">
                  <c:v>157</c:v>
                </c:pt>
                <c:pt idx="30633">
                  <c:v>158</c:v>
                </c:pt>
                <c:pt idx="30634">
                  <c:v>158</c:v>
                </c:pt>
                <c:pt idx="30635">
                  <c:v>158</c:v>
                </c:pt>
                <c:pt idx="30636">
                  <c:v>158</c:v>
                </c:pt>
                <c:pt idx="30637">
                  <c:v>158</c:v>
                </c:pt>
                <c:pt idx="30638">
                  <c:v>158</c:v>
                </c:pt>
                <c:pt idx="30639">
                  <c:v>158</c:v>
                </c:pt>
                <c:pt idx="30640">
                  <c:v>158</c:v>
                </c:pt>
                <c:pt idx="30641">
                  <c:v>158</c:v>
                </c:pt>
                <c:pt idx="30642">
                  <c:v>158</c:v>
                </c:pt>
                <c:pt idx="30643">
                  <c:v>159</c:v>
                </c:pt>
                <c:pt idx="30644">
                  <c:v>159</c:v>
                </c:pt>
                <c:pt idx="30645">
                  <c:v>159</c:v>
                </c:pt>
                <c:pt idx="30646">
                  <c:v>159</c:v>
                </c:pt>
                <c:pt idx="30647">
                  <c:v>159</c:v>
                </c:pt>
                <c:pt idx="30648">
                  <c:v>159</c:v>
                </c:pt>
                <c:pt idx="30649">
                  <c:v>159</c:v>
                </c:pt>
                <c:pt idx="30650">
                  <c:v>159</c:v>
                </c:pt>
                <c:pt idx="30651">
                  <c:v>159</c:v>
                </c:pt>
                <c:pt idx="30652">
                  <c:v>159</c:v>
                </c:pt>
                <c:pt idx="30653">
                  <c:v>159</c:v>
                </c:pt>
                <c:pt idx="30654">
                  <c:v>159</c:v>
                </c:pt>
                <c:pt idx="30655">
                  <c:v>159</c:v>
                </c:pt>
                <c:pt idx="30656">
                  <c:v>159</c:v>
                </c:pt>
                <c:pt idx="30657">
                  <c:v>159</c:v>
                </c:pt>
                <c:pt idx="30658">
                  <c:v>159</c:v>
                </c:pt>
                <c:pt idx="30659">
                  <c:v>159</c:v>
                </c:pt>
                <c:pt idx="30660">
                  <c:v>159</c:v>
                </c:pt>
                <c:pt idx="30661">
                  <c:v>159</c:v>
                </c:pt>
                <c:pt idx="30662">
                  <c:v>159</c:v>
                </c:pt>
                <c:pt idx="30663">
                  <c:v>158</c:v>
                </c:pt>
                <c:pt idx="30664">
                  <c:v>158</c:v>
                </c:pt>
                <c:pt idx="30665">
                  <c:v>158</c:v>
                </c:pt>
                <c:pt idx="30666">
                  <c:v>158</c:v>
                </c:pt>
                <c:pt idx="30667">
                  <c:v>158</c:v>
                </c:pt>
                <c:pt idx="30668">
                  <c:v>158</c:v>
                </c:pt>
                <c:pt idx="30669">
                  <c:v>158</c:v>
                </c:pt>
                <c:pt idx="30670">
                  <c:v>158</c:v>
                </c:pt>
                <c:pt idx="30671">
                  <c:v>158</c:v>
                </c:pt>
                <c:pt idx="30672">
                  <c:v>158</c:v>
                </c:pt>
                <c:pt idx="30673">
                  <c:v>157</c:v>
                </c:pt>
                <c:pt idx="30674">
                  <c:v>157</c:v>
                </c:pt>
                <c:pt idx="30675">
                  <c:v>157</c:v>
                </c:pt>
                <c:pt idx="30676">
                  <c:v>157</c:v>
                </c:pt>
                <c:pt idx="30677">
                  <c:v>157</c:v>
                </c:pt>
                <c:pt idx="30678">
                  <c:v>157</c:v>
                </c:pt>
                <c:pt idx="30679">
                  <c:v>157</c:v>
                </c:pt>
                <c:pt idx="30680">
                  <c:v>157</c:v>
                </c:pt>
                <c:pt idx="30681">
                  <c:v>157</c:v>
                </c:pt>
                <c:pt idx="30682">
                  <c:v>157</c:v>
                </c:pt>
                <c:pt idx="30683">
                  <c:v>155</c:v>
                </c:pt>
                <c:pt idx="30684">
                  <c:v>155</c:v>
                </c:pt>
                <c:pt idx="30685">
                  <c:v>155</c:v>
                </c:pt>
                <c:pt idx="30686">
                  <c:v>155</c:v>
                </c:pt>
                <c:pt idx="30687">
                  <c:v>155</c:v>
                </c:pt>
                <c:pt idx="30688">
                  <c:v>155</c:v>
                </c:pt>
                <c:pt idx="30689">
                  <c:v>155</c:v>
                </c:pt>
                <c:pt idx="30690">
                  <c:v>155</c:v>
                </c:pt>
                <c:pt idx="30691">
                  <c:v>155</c:v>
                </c:pt>
                <c:pt idx="30692">
                  <c:v>155</c:v>
                </c:pt>
                <c:pt idx="30693">
                  <c:v>152</c:v>
                </c:pt>
                <c:pt idx="30694">
                  <c:v>152</c:v>
                </c:pt>
                <c:pt idx="30695">
                  <c:v>152</c:v>
                </c:pt>
                <c:pt idx="30696">
                  <c:v>152</c:v>
                </c:pt>
                <c:pt idx="30697">
                  <c:v>152</c:v>
                </c:pt>
                <c:pt idx="30698">
                  <c:v>152</c:v>
                </c:pt>
                <c:pt idx="30699">
                  <c:v>152</c:v>
                </c:pt>
                <c:pt idx="30700">
                  <c:v>152</c:v>
                </c:pt>
                <c:pt idx="30701">
                  <c:v>152</c:v>
                </c:pt>
                <c:pt idx="30702">
                  <c:v>152</c:v>
                </c:pt>
                <c:pt idx="30703">
                  <c:v>150</c:v>
                </c:pt>
                <c:pt idx="30704">
                  <c:v>150</c:v>
                </c:pt>
                <c:pt idx="30705">
                  <c:v>150</c:v>
                </c:pt>
                <c:pt idx="30706">
                  <c:v>150</c:v>
                </c:pt>
                <c:pt idx="30707">
                  <c:v>150</c:v>
                </c:pt>
                <c:pt idx="30708">
                  <c:v>150</c:v>
                </c:pt>
                <c:pt idx="30709">
                  <c:v>150</c:v>
                </c:pt>
                <c:pt idx="30710">
                  <c:v>150</c:v>
                </c:pt>
                <c:pt idx="30711">
                  <c:v>150</c:v>
                </c:pt>
                <c:pt idx="30712">
                  <c:v>150</c:v>
                </c:pt>
                <c:pt idx="30713">
                  <c:v>149</c:v>
                </c:pt>
                <c:pt idx="30714">
                  <c:v>149</c:v>
                </c:pt>
                <c:pt idx="30715">
                  <c:v>149</c:v>
                </c:pt>
                <c:pt idx="30716">
                  <c:v>149</c:v>
                </c:pt>
                <c:pt idx="30717">
                  <c:v>149</c:v>
                </c:pt>
                <c:pt idx="30718">
                  <c:v>149</c:v>
                </c:pt>
                <c:pt idx="30719">
                  <c:v>149</c:v>
                </c:pt>
                <c:pt idx="30720">
                  <c:v>149</c:v>
                </c:pt>
                <c:pt idx="30721">
                  <c:v>149</c:v>
                </c:pt>
                <c:pt idx="30722">
                  <c:v>149</c:v>
                </c:pt>
                <c:pt idx="30723">
                  <c:v>148</c:v>
                </c:pt>
                <c:pt idx="30724">
                  <c:v>148</c:v>
                </c:pt>
                <c:pt idx="30725">
                  <c:v>148</c:v>
                </c:pt>
                <c:pt idx="30726">
                  <c:v>148</c:v>
                </c:pt>
                <c:pt idx="30727">
                  <c:v>148</c:v>
                </c:pt>
                <c:pt idx="30728">
                  <c:v>148</c:v>
                </c:pt>
                <c:pt idx="30729">
                  <c:v>148</c:v>
                </c:pt>
                <c:pt idx="30730">
                  <c:v>148</c:v>
                </c:pt>
                <c:pt idx="30731">
                  <c:v>148</c:v>
                </c:pt>
                <c:pt idx="30732">
                  <c:v>148</c:v>
                </c:pt>
                <c:pt idx="30733">
                  <c:v>148</c:v>
                </c:pt>
                <c:pt idx="30734">
                  <c:v>148</c:v>
                </c:pt>
                <c:pt idx="30735">
                  <c:v>148</c:v>
                </c:pt>
                <c:pt idx="30736">
                  <c:v>148</c:v>
                </c:pt>
                <c:pt idx="30737">
                  <c:v>148</c:v>
                </c:pt>
                <c:pt idx="30738">
                  <c:v>148</c:v>
                </c:pt>
                <c:pt idx="30739">
                  <c:v>148</c:v>
                </c:pt>
                <c:pt idx="30740">
                  <c:v>148</c:v>
                </c:pt>
                <c:pt idx="30741">
                  <c:v>148</c:v>
                </c:pt>
                <c:pt idx="30742">
                  <c:v>148</c:v>
                </c:pt>
                <c:pt idx="30743">
                  <c:v>148</c:v>
                </c:pt>
                <c:pt idx="30744">
                  <c:v>148</c:v>
                </c:pt>
                <c:pt idx="30745">
                  <c:v>148</c:v>
                </c:pt>
                <c:pt idx="30746">
                  <c:v>148</c:v>
                </c:pt>
                <c:pt idx="30747">
                  <c:v>148</c:v>
                </c:pt>
                <c:pt idx="30748">
                  <c:v>148</c:v>
                </c:pt>
                <c:pt idx="30749">
                  <c:v>148</c:v>
                </c:pt>
                <c:pt idx="30750">
                  <c:v>148</c:v>
                </c:pt>
                <c:pt idx="30751">
                  <c:v>148</c:v>
                </c:pt>
                <c:pt idx="30752">
                  <c:v>148</c:v>
                </c:pt>
                <c:pt idx="30753">
                  <c:v>149</c:v>
                </c:pt>
                <c:pt idx="30754">
                  <c:v>149</c:v>
                </c:pt>
                <c:pt idx="30755">
                  <c:v>149</c:v>
                </c:pt>
                <c:pt idx="30756">
                  <c:v>149</c:v>
                </c:pt>
                <c:pt idx="30757">
                  <c:v>149</c:v>
                </c:pt>
                <c:pt idx="30758">
                  <c:v>149</c:v>
                </c:pt>
                <c:pt idx="30759">
                  <c:v>149</c:v>
                </c:pt>
                <c:pt idx="30760">
                  <c:v>149</c:v>
                </c:pt>
                <c:pt idx="30761">
                  <c:v>149</c:v>
                </c:pt>
                <c:pt idx="30762">
                  <c:v>149</c:v>
                </c:pt>
                <c:pt idx="30763">
                  <c:v>149</c:v>
                </c:pt>
                <c:pt idx="30764">
                  <c:v>149</c:v>
                </c:pt>
                <c:pt idx="30765">
                  <c:v>149</c:v>
                </c:pt>
                <c:pt idx="30766">
                  <c:v>149</c:v>
                </c:pt>
                <c:pt idx="30767">
                  <c:v>149</c:v>
                </c:pt>
                <c:pt idx="30768">
                  <c:v>149</c:v>
                </c:pt>
                <c:pt idx="30769">
                  <c:v>149</c:v>
                </c:pt>
                <c:pt idx="30770">
                  <c:v>149</c:v>
                </c:pt>
                <c:pt idx="30771">
                  <c:v>149</c:v>
                </c:pt>
                <c:pt idx="30772">
                  <c:v>149</c:v>
                </c:pt>
                <c:pt idx="30773">
                  <c:v>150</c:v>
                </c:pt>
                <c:pt idx="30774">
                  <c:v>150</c:v>
                </c:pt>
                <c:pt idx="30775">
                  <c:v>150</c:v>
                </c:pt>
                <c:pt idx="30776">
                  <c:v>150</c:v>
                </c:pt>
                <c:pt idx="30777">
                  <c:v>150</c:v>
                </c:pt>
                <c:pt idx="30778">
                  <c:v>150</c:v>
                </c:pt>
                <c:pt idx="30779">
                  <c:v>150</c:v>
                </c:pt>
                <c:pt idx="30780">
                  <c:v>150</c:v>
                </c:pt>
                <c:pt idx="30781">
                  <c:v>150</c:v>
                </c:pt>
                <c:pt idx="30782">
                  <c:v>150</c:v>
                </c:pt>
                <c:pt idx="30783">
                  <c:v>151</c:v>
                </c:pt>
                <c:pt idx="30784">
                  <c:v>151</c:v>
                </c:pt>
                <c:pt idx="30785">
                  <c:v>151</c:v>
                </c:pt>
                <c:pt idx="30786">
                  <c:v>151</c:v>
                </c:pt>
                <c:pt idx="30787">
                  <c:v>151</c:v>
                </c:pt>
                <c:pt idx="30788">
                  <c:v>151</c:v>
                </c:pt>
                <c:pt idx="30789">
                  <c:v>151</c:v>
                </c:pt>
                <c:pt idx="30790">
                  <c:v>151</c:v>
                </c:pt>
                <c:pt idx="30791">
                  <c:v>151</c:v>
                </c:pt>
                <c:pt idx="30792">
                  <c:v>151</c:v>
                </c:pt>
                <c:pt idx="30793">
                  <c:v>152</c:v>
                </c:pt>
                <c:pt idx="30794">
                  <c:v>152</c:v>
                </c:pt>
                <c:pt idx="30795">
                  <c:v>152</c:v>
                </c:pt>
                <c:pt idx="30796">
                  <c:v>152</c:v>
                </c:pt>
                <c:pt idx="30797">
                  <c:v>152</c:v>
                </c:pt>
                <c:pt idx="30798">
                  <c:v>152</c:v>
                </c:pt>
                <c:pt idx="30799">
                  <c:v>152</c:v>
                </c:pt>
                <c:pt idx="30800">
                  <c:v>152</c:v>
                </c:pt>
                <c:pt idx="30801">
                  <c:v>152</c:v>
                </c:pt>
                <c:pt idx="30802">
                  <c:v>152</c:v>
                </c:pt>
                <c:pt idx="30803">
                  <c:v>154</c:v>
                </c:pt>
                <c:pt idx="30804">
                  <c:v>154</c:v>
                </c:pt>
                <c:pt idx="30805">
                  <c:v>154</c:v>
                </c:pt>
                <c:pt idx="30806">
                  <c:v>154</c:v>
                </c:pt>
                <c:pt idx="30807">
                  <c:v>154</c:v>
                </c:pt>
                <c:pt idx="30808">
                  <c:v>154</c:v>
                </c:pt>
                <c:pt idx="30809">
                  <c:v>154</c:v>
                </c:pt>
                <c:pt idx="30810">
                  <c:v>154</c:v>
                </c:pt>
                <c:pt idx="30811">
                  <c:v>154</c:v>
                </c:pt>
                <c:pt idx="30812">
                  <c:v>154</c:v>
                </c:pt>
                <c:pt idx="30813">
                  <c:v>156</c:v>
                </c:pt>
                <c:pt idx="30814">
                  <c:v>156</c:v>
                </c:pt>
                <c:pt idx="30815">
                  <c:v>156</c:v>
                </c:pt>
                <c:pt idx="30816">
                  <c:v>156</c:v>
                </c:pt>
                <c:pt idx="30817">
                  <c:v>156</c:v>
                </c:pt>
                <c:pt idx="30818">
                  <c:v>156</c:v>
                </c:pt>
                <c:pt idx="30819">
                  <c:v>156</c:v>
                </c:pt>
                <c:pt idx="30820">
                  <c:v>156</c:v>
                </c:pt>
                <c:pt idx="30821">
                  <c:v>156</c:v>
                </c:pt>
                <c:pt idx="30822">
                  <c:v>156</c:v>
                </c:pt>
                <c:pt idx="30823">
                  <c:v>158</c:v>
                </c:pt>
                <c:pt idx="30824">
                  <c:v>158</c:v>
                </c:pt>
                <c:pt idx="30825">
                  <c:v>158</c:v>
                </c:pt>
                <c:pt idx="30826">
                  <c:v>158</c:v>
                </c:pt>
                <c:pt idx="30827">
                  <c:v>158</c:v>
                </c:pt>
                <c:pt idx="30828">
                  <c:v>158</c:v>
                </c:pt>
                <c:pt idx="30829">
                  <c:v>158</c:v>
                </c:pt>
                <c:pt idx="30830">
                  <c:v>158</c:v>
                </c:pt>
                <c:pt idx="30831">
                  <c:v>158</c:v>
                </c:pt>
                <c:pt idx="30832">
                  <c:v>158</c:v>
                </c:pt>
                <c:pt idx="30833">
                  <c:v>161</c:v>
                </c:pt>
                <c:pt idx="30834">
                  <c:v>161</c:v>
                </c:pt>
                <c:pt idx="30835">
                  <c:v>161</c:v>
                </c:pt>
                <c:pt idx="30836">
                  <c:v>161</c:v>
                </c:pt>
                <c:pt idx="30837">
                  <c:v>161</c:v>
                </c:pt>
                <c:pt idx="30838">
                  <c:v>161</c:v>
                </c:pt>
                <c:pt idx="30839">
                  <c:v>161</c:v>
                </c:pt>
                <c:pt idx="30840">
                  <c:v>161</c:v>
                </c:pt>
                <c:pt idx="30841">
                  <c:v>161</c:v>
                </c:pt>
                <c:pt idx="30842">
                  <c:v>161</c:v>
                </c:pt>
                <c:pt idx="30843">
                  <c:v>164</c:v>
                </c:pt>
                <c:pt idx="30844">
                  <c:v>164</c:v>
                </c:pt>
                <c:pt idx="30845">
                  <c:v>164</c:v>
                </c:pt>
                <c:pt idx="30846">
                  <c:v>164</c:v>
                </c:pt>
                <c:pt idx="30847">
                  <c:v>164</c:v>
                </c:pt>
                <c:pt idx="30848">
                  <c:v>164</c:v>
                </c:pt>
                <c:pt idx="30849">
                  <c:v>164</c:v>
                </c:pt>
                <c:pt idx="30850">
                  <c:v>164</c:v>
                </c:pt>
                <c:pt idx="30851">
                  <c:v>164</c:v>
                </c:pt>
                <c:pt idx="30852">
                  <c:v>164</c:v>
                </c:pt>
                <c:pt idx="30853">
                  <c:v>166</c:v>
                </c:pt>
                <c:pt idx="30854">
                  <c:v>166</c:v>
                </c:pt>
                <c:pt idx="30855">
                  <c:v>166</c:v>
                </c:pt>
                <c:pt idx="30856">
                  <c:v>166</c:v>
                </c:pt>
                <c:pt idx="30857">
                  <c:v>166</c:v>
                </c:pt>
                <c:pt idx="30858">
                  <c:v>166</c:v>
                </c:pt>
                <c:pt idx="30859">
                  <c:v>166</c:v>
                </c:pt>
                <c:pt idx="30860">
                  <c:v>166</c:v>
                </c:pt>
                <c:pt idx="30861">
                  <c:v>166</c:v>
                </c:pt>
                <c:pt idx="30862">
                  <c:v>166</c:v>
                </c:pt>
                <c:pt idx="30863">
                  <c:v>168</c:v>
                </c:pt>
                <c:pt idx="30864">
                  <c:v>168</c:v>
                </c:pt>
                <c:pt idx="30865">
                  <c:v>168</c:v>
                </c:pt>
                <c:pt idx="30866">
                  <c:v>168</c:v>
                </c:pt>
                <c:pt idx="30867">
                  <c:v>168</c:v>
                </c:pt>
                <c:pt idx="30868">
                  <c:v>168</c:v>
                </c:pt>
                <c:pt idx="30869">
                  <c:v>168</c:v>
                </c:pt>
                <c:pt idx="30870">
                  <c:v>168</c:v>
                </c:pt>
                <c:pt idx="30871">
                  <c:v>168</c:v>
                </c:pt>
                <c:pt idx="30872">
                  <c:v>168</c:v>
                </c:pt>
                <c:pt idx="30873">
                  <c:v>166</c:v>
                </c:pt>
                <c:pt idx="30874">
                  <c:v>166</c:v>
                </c:pt>
                <c:pt idx="30875">
                  <c:v>166</c:v>
                </c:pt>
                <c:pt idx="30876">
                  <c:v>166</c:v>
                </c:pt>
                <c:pt idx="30877">
                  <c:v>166</c:v>
                </c:pt>
                <c:pt idx="30878">
                  <c:v>166</c:v>
                </c:pt>
                <c:pt idx="30879">
                  <c:v>166</c:v>
                </c:pt>
                <c:pt idx="30880">
                  <c:v>166</c:v>
                </c:pt>
                <c:pt idx="30881">
                  <c:v>166</c:v>
                </c:pt>
                <c:pt idx="30882">
                  <c:v>166</c:v>
                </c:pt>
                <c:pt idx="30883">
                  <c:v>163</c:v>
                </c:pt>
                <c:pt idx="30884">
                  <c:v>163</c:v>
                </c:pt>
                <c:pt idx="30885">
                  <c:v>163</c:v>
                </c:pt>
                <c:pt idx="30886">
                  <c:v>163</c:v>
                </c:pt>
                <c:pt idx="30887">
                  <c:v>163</c:v>
                </c:pt>
                <c:pt idx="30888">
                  <c:v>163</c:v>
                </c:pt>
                <c:pt idx="30889">
                  <c:v>163</c:v>
                </c:pt>
                <c:pt idx="30890">
                  <c:v>163</c:v>
                </c:pt>
                <c:pt idx="30891">
                  <c:v>163</c:v>
                </c:pt>
                <c:pt idx="30892">
                  <c:v>163</c:v>
                </c:pt>
                <c:pt idx="30893">
                  <c:v>161</c:v>
                </c:pt>
                <c:pt idx="30894">
                  <c:v>161</c:v>
                </c:pt>
                <c:pt idx="30895">
                  <c:v>161</c:v>
                </c:pt>
                <c:pt idx="30896">
                  <c:v>161</c:v>
                </c:pt>
                <c:pt idx="30897">
                  <c:v>161</c:v>
                </c:pt>
                <c:pt idx="30898">
                  <c:v>161</c:v>
                </c:pt>
                <c:pt idx="30899">
                  <c:v>161</c:v>
                </c:pt>
                <c:pt idx="30900">
                  <c:v>161</c:v>
                </c:pt>
                <c:pt idx="30901">
                  <c:v>161</c:v>
                </c:pt>
                <c:pt idx="30902">
                  <c:v>161</c:v>
                </c:pt>
                <c:pt idx="30903">
                  <c:v>160</c:v>
                </c:pt>
                <c:pt idx="30904">
                  <c:v>160</c:v>
                </c:pt>
                <c:pt idx="30905">
                  <c:v>160</c:v>
                </c:pt>
                <c:pt idx="30906">
                  <c:v>160</c:v>
                </c:pt>
                <c:pt idx="30907">
                  <c:v>160</c:v>
                </c:pt>
                <c:pt idx="30908">
                  <c:v>160</c:v>
                </c:pt>
                <c:pt idx="30909">
                  <c:v>160</c:v>
                </c:pt>
                <c:pt idx="30910">
                  <c:v>160</c:v>
                </c:pt>
                <c:pt idx="30911">
                  <c:v>160</c:v>
                </c:pt>
                <c:pt idx="30912">
                  <c:v>160</c:v>
                </c:pt>
                <c:pt idx="30913">
                  <c:v>161</c:v>
                </c:pt>
                <c:pt idx="30914">
                  <c:v>161</c:v>
                </c:pt>
                <c:pt idx="30915">
                  <c:v>161</c:v>
                </c:pt>
                <c:pt idx="30916">
                  <c:v>161</c:v>
                </c:pt>
                <c:pt idx="30917">
                  <c:v>161</c:v>
                </c:pt>
                <c:pt idx="30918">
                  <c:v>161</c:v>
                </c:pt>
                <c:pt idx="30919">
                  <c:v>161</c:v>
                </c:pt>
                <c:pt idx="30920">
                  <c:v>161</c:v>
                </c:pt>
                <c:pt idx="30921">
                  <c:v>161</c:v>
                </c:pt>
                <c:pt idx="30922">
                  <c:v>161</c:v>
                </c:pt>
                <c:pt idx="30923">
                  <c:v>162</c:v>
                </c:pt>
                <c:pt idx="30924">
                  <c:v>162</c:v>
                </c:pt>
                <c:pt idx="30925">
                  <c:v>162</c:v>
                </c:pt>
                <c:pt idx="30926">
                  <c:v>162</c:v>
                </c:pt>
                <c:pt idx="30927">
                  <c:v>162</c:v>
                </c:pt>
                <c:pt idx="30928">
                  <c:v>162</c:v>
                </c:pt>
                <c:pt idx="30929">
                  <c:v>162</c:v>
                </c:pt>
                <c:pt idx="30930">
                  <c:v>162</c:v>
                </c:pt>
                <c:pt idx="30931">
                  <c:v>162</c:v>
                </c:pt>
                <c:pt idx="30932">
                  <c:v>162</c:v>
                </c:pt>
                <c:pt idx="30933">
                  <c:v>162</c:v>
                </c:pt>
                <c:pt idx="30934">
                  <c:v>162</c:v>
                </c:pt>
                <c:pt idx="30935">
                  <c:v>162</c:v>
                </c:pt>
                <c:pt idx="30936">
                  <c:v>162</c:v>
                </c:pt>
                <c:pt idx="30937">
                  <c:v>162</c:v>
                </c:pt>
                <c:pt idx="30938">
                  <c:v>162</c:v>
                </c:pt>
                <c:pt idx="30939">
                  <c:v>162</c:v>
                </c:pt>
                <c:pt idx="30940">
                  <c:v>162</c:v>
                </c:pt>
                <c:pt idx="30941">
                  <c:v>162</c:v>
                </c:pt>
                <c:pt idx="30942">
                  <c:v>162</c:v>
                </c:pt>
                <c:pt idx="30943">
                  <c:v>162</c:v>
                </c:pt>
                <c:pt idx="30944">
                  <c:v>162</c:v>
                </c:pt>
                <c:pt idx="30945">
                  <c:v>162</c:v>
                </c:pt>
                <c:pt idx="30946">
                  <c:v>162</c:v>
                </c:pt>
                <c:pt idx="30947">
                  <c:v>162</c:v>
                </c:pt>
                <c:pt idx="30948">
                  <c:v>162</c:v>
                </c:pt>
                <c:pt idx="30949">
                  <c:v>162</c:v>
                </c:pt>
                <c:pt idx="30950">
                  <c:v>162</c:v>
                </c:pt>
                <c:pt idx="30951">
                  <c:v>162</c:v>
                </c:pt>
                <c:pt idx="30952">
                  <c:v>162</c:v>
                </c:pt>
                <c:pt idx="30953">
                  <c:v>161</c:v>
                </c:pt>
                <c:pt idx="30954">
                  <c:v>161</c:v>
                </c:pt>
                <c:pt idx="30955">
                  <c:v>161</c:v>
                </c:pt>
                <c:pt idx="30956">
                  <c:v>161</c:v>
                </c:pt>
                <c:pt idx="30957">
                  <c:v>161</c:v>
                </c:pt>
                <c:pt idx="30958">
                  <c:v>161</c:v>
                </c:pt>
                <c:pt idx="30959">
                  <c:v>161</c:v>
                </c:pt>
                <c:pt idx="30960">
                  <c:v>161</c:v>
                </c:pt>
                <c:pt idx="30961">
                  <c:v>161</c:v>
                </c:pt>
                <c:pt idx="30962">
                  <c:v>161</c:v>
                </c:pt>
                <c:pt idx="30963">
                  <c:v>159</c:v>
                </c:pt>
                <c:pt idx="30964">
                  <c:v>159</c:v>
                </c:pt>
                <c:pt idx="30965">
                  <c:v>159</c:v>
                </c:pt>
                <c:pt idx="30966">
                  <c:v>159</c:v>
                </c:pt>
                <c:pt idx="30967">
                  <c:v>159</c:v>
                </c:pt>
                <c:pt idx="30968">
                  <c:v>159</c:v>
                </c:pt>
                <c:pt idx="30969">
                  <c:v>159</c:v>
                </c:pt>
                <c:pt idx="30970">
                  <c:v>159</c:v>
                </c:pt>
                <c:pt idx="30971">
                  <c:v>159</c:v>
                </c:pt>
                <c:pt idx="30972">
                  <c:v>159</c:v>
                </c:pt>
                <c:pt idx="30973">
                  <c:v>156</c:v>
                </c:pt>
                <c:pt idx="30974">
                  <c:v>156</c:v>
                </c:pt>
                <c:pt idx="30975">
                  <c:v>156</c:v>
                </c:pt>
                <c:pt idx="30976">
                  <c:v>156</c:v>
                </c:pt>
                <c:pt idx="30977">
                  <c:v>156</c:v>
                </c:pt>
                <c:pt idx="30978">
                  <c:v>156</c:v>
                </c:pt>
                <c:pt idx="30979">
                  <c:v>156</c:v>
                </c:pt>
                <c:pt idx="30980">
                  <c:v>156</c:v>
                </c:pt>
                <c:pt idx="30981">
                  <c:v>156</c:v>
                </c:pt>
                <c:pt idx="30982">
                  <c:v>156</c:v>
                </c:pt>
                <c:pt idx="30983">
                  <c:v>154</c:v>
                </c:pt>
                <c:pt idx="30984">
                  <c:v>154</c:v>
                </c:pt>
                <c:pt idx="30985">
                  <c:v>154</c:v>
                </c:pt>
                <c:pt idx="30986">
                  <c:v>154</c:v>
                </c:pt>
                <c:pt idx="30987">
                  <c:v>154</c:v>
                </c:pt>
                <c:pt idx="30988">
                  <c:v>154</c:v>
                </c:pt>
                <c:pt idx="30989">
                  <c:v>154</c:v>
                </c:pt>
                <c:pt idx="30990">
                  <c:v>154</c:v>
                </c:pt>
                <c:pt idx="30991">
                  <c:v>154</c:v>
                </c:pt>
                <c:pt idx="30992">
                  <c:v>154</c:v>
                </c:pt>
                <c:pt idx="30993">
                  <c:v>152</c:v>
                </c:pt>
                <c:pt idx="30994">
                  <c:v>152</c:v>
                </c:pt>
                <c:pt idx="30995">
                  <c:v>152</c:v>
                </c:pt>
                <c:pt idx="30996">
                  <c:v>152</c:v>
                </c:pt>
                <c:pt idx="30997">
                  <c:v>152</c:v>
                </c:pt>
                <c:pt idx="30998">
                  <c:v>152</c:v>
                </c:pt>
                <c:pt idx="30999">
                  <c:v>152</c:v>
                </c:pt>
                <c:pt idx="31000">
                  <c:v>152</c:v>
                </c:pt>
                <c:pt idx="31001">
                  <c:v>152</c:v>
                </c:pt>
                <c:pt idx="31002">
                  <c:v>152</c:v>
                </c:pt>
                <c:pt idx="31003">
                  <c:v>149</c:v>
                </c:pt>
                <c:pt idx="31004">
                  <c:v>149</c:v>
                </c:pt>
                <c:pt idx="31005">
                  <c:v>149</c:v>
                </c:pt>
                <c:pt idx="31006">
                  <c:v>149</c:v>
                </c:pt>
                <c:pt idx="31007">
                  <c:v>149</c:v>
                </c:pt>
                <c:pt idx="31008">
                  <c:v>149</c:v>
                </c:pt>
                <c:pt idx="31009">
                  <c:v>149</c:v>
                </c:pt>
                <c:pt idx="31010">
                  <c:v>149</c:v>
                </c:pt>
                <c:pt idx="31011">
                  <c:v>149</c:v>
                </c:pt>
                <c:pt idx="31012">
                  <c:v>149</c:v>
                </c:pt>
                <c:pt idx="31013">
                  <c:v>148</c:v>
                </c:pt>
                <c:pt idx="31014">
                  <c:v>148</c:v>
                </c:pt>
                <c:pt idx="31015">
                  <c:v>148</c:v>
                </c:pt>
                <c:pt idx="31016">
                  <c:v>148</c:v>
                </c:pt>
                <c:pt idx="31017">
                  <c:v>148</c:v>
                </c:pt>
                <c:pt idx="31018">
                  <c:v>148</c:v>
                </c:pt>
                <c:pt idx="31019">
                  <c:v>148</c:v>
                </c:pt>
                <c:pt idx="31020">
                  <c:v>148</c:v>
                </c:pt>
                <c:pt idx="31021">
                  <c:v>148</c:v>
                </c:pt>
                <c:pt idx="31022">
                  <c:v>148</c:v>
                </c:pt>
                <c:pt idx="31023">
                  <c:v>146</c:v>
                </c:pt>
                <c:pt idx="31024">
                  <c:v>146</c:v>
                </c:pt>
                <c:pt idx="31025">
                  <c:v>146</c:v>
                </c:pt>
                <c:pt idx="31026">
                  <c:v>146</c:v>
                </c:pt>
                <c:pt idx="31027">
                  <c:v>146</c:v>
                </c:pt>
                <c:pt idx="31028">
                  <c:v>146</c:v>
                </c:pt>
                <c:pt idx="31029">
                  <c:v>146</c:v>
                </c:pt>
                <c:pt idx="31030">
                  <c:v>146</c:v>
                </c:pt>
                <c:pt idx="31031">
                  <c:v>146</c:v>
                </c:pt>
                <c:pt idx="31032">
                  <c:v>146</c:v>
                </c:pt>
                <c:pt idx="31033">
                  <c:v>144</c:v>
                </c:pt>
                <c:pt idx="31034">
                  <c:v>144</c:v>
                </c:pt>
                <c:pt idx="31035">
                  <c:v>144</c:v>
                </c:pt>
                <c:pt idx="31036">
                  <c:v>144</c:v>
                </c:pt>
                <c:pt idx="31037">
                  <c:v>144</c:v>
                </c:pt>
                <c:pt idx="31038">
                  <c:v>144</c:v>
                </c:pt>
                <c:pt idx="31039">
                  <c:v>144</c:v>
                </c:pt>
                <c:pt idx="31040">
                  <c:v>144</c:v>
                </c:pt>
                <c:pt idx="31041">
                  <c:v>144</c:v>
                </c:pt>
                <c:pt idx="31042">
                  <c:v>144</c:v>
                </c:pt>
                <c:pt idx="31043">
                  <c:v>142</c:v>
                </c:pt>
                <c:pt idx="31044">
                  <c:v>142</c:v>
                </c:pt>
                <c:pt idx="31045">
                  <c:v>142</c:v>
                </c:pt>
                <c:pt idx="31046">
                  <c:v>142</c:v>
                </c:pt>
                <c:pt idx="31047">
                  <c:v>142</c:v>
                </c:pt>
                <c:pt idx="31048">
                  <c:v>142</c:v>
                </c:pt>
                <c:pt idx="31049">
                  <c:v>142</c:v>
                </c:pt>
                <c:pt idx="31050">
                  <c:v>142</c:v>
                </c:pt>
                <c:pt idx="31051">
                  <c:v>142</c:v>
                </c:pt>
                <c:pt idx="31052">
                  <c:v>142</c:v>
                </c:pt>
                <c:pt idx="31053">
                  <c:v>140</c:v>
                </c:pt>
                <c:pt idx="31054">
                  <c:v>140</c:v>
                </c:pt>
                <c:pt idx="31055">
                  <c:v>140</c:v>
                </c:pt>
                <c:pt idx="31056">
                  <c:v>140</c:v>
                </c:pt>
                <c:pt idx="31057">
                  <c:v>140</c:v>
                </c:pt>
                <c:pt idx="31058">
                  <c:v>140</c:v>
                </c:pt>
                <c:pt idx="31059">
                  <c:v>140</c:v>
                </c:pt>
                <c:pt idx="31060">
                  <c:v>140</c:v>
                </c:pt>
                <c:pt idx="31061">
                  <c:v>140</c:v>
                </c:pt>
                <c:pt idx="31062">
                  <c:v>140</c:v>
                </c:pt>
                <c:pt idx="31063">
                  <c:v>139</c:v>
                </c:pt>
                <c:pt idx="31064">
                  <c:v>139</c:v>
                </c:pt>
                <c:pt idx="31065">
                  <c:v>139</c:v>
                </c:pt>
                <c:pt idx="31066">
                  <c:v>139</c:v>
                </c:pt>
                <c:pt idx="31067">
                  <c:v>139</c:v>
                </c:pt>
                <c:pt idx="31068">
                  <c:v>139</c:v>
                </c:pt>
                <c:pt idx="31069">
                  <c:v>139</c:v>
                </c:pt>
                <c:pt idx="31070">
                  <c:v>139</c:v>
                </c:pt>
                <c:pt idx="31071">
                  <c:v>139</c:v>
                </c:pt>
                <c:pt idx="31072">
                  <c:v>139</c:v>
                </c:pt>
                <c:pt idx="31073">
                  <c:v>137</c:v>
                </c:pt>
                <c:pt idx="31074">
                  <c:v>137</c:v>
                </c:pt>
                <c:pt idx="31075">
                  <c:v>137</c:v>
                </c:pt>
                <c:pt idx="31076">
                  <c:v>137</c:v>
                </c:pt>
                <c:pt idx="31077">
                  <c:v>137</c:v>
                </c:pt>
                <c:pt idx="31078">
                  <c:v>137</c:v>
                </c:pt>
                <c:pt idx="31079">
                  <c:v>137</c:v>
                </c:pt>
                <c:pt idx="31080">
                  <c:v>137</c:v>
                </c:pt>
                <c:pt idx="31081">
                  <c:v>137</c:v>
                </c:pt>
                <c:pt idx="31082">
                  <c:v>137</c:v>
                </c:pt>
                <c:pt idx="31083">
                  <c:v>136</c:v>
                </c:pt>
                <c:pt idx="31084">
                  <c:v>136</c:v>
                </c:pt>
                <c:pt idx="31085">
                  <c:v>136</c:v>
                </c:pt>
                <c:pt idx="31086">
                  <c:v>136</c:v>
                </c:pt>
                <c:pt idx="31087">
                  <c:v>136</c:v>
                </c:pt>
                <c:pt idx="31088">
                  <c:v>136</c:v>
                </c:pt>
                <c:pt idx="31089">
                  <c:v>136</c:v>
                </c:pt>
                <c:pt idx="31090">
                  <c:v>136</c:v>
                </c:pt>
                <c:pt idx="31091">
                  <c:v>136</c:v>
                </c:pt>
                <c:pt idx="31092">
                  <c:v>136</c:v>
                </c:pt>
                <c:pt idx="31093">
                  <c:v>134</c:v>
                </c:pt>
                <c:pt idx="31094">
                  <c:v>134</c:v>
                </c:pt>
                <c:pt idx="31095">
                  <c:v>134</c:v>
                </c:pt>
                <c:pt idx="31096">
                  <c:v>134</c:v>
                </c:pt>
                <c:pt idx="31097">
                  <c:v>134</c:v>
                </c:pt>
                <c:pt idx="31098">
                  <c:v>134</c:v>
                </c:pt>
                <c:pt idx="31099">
                  <c:v>134</c:v>
                </c:pt>
                <c:pt idx="31100">
                  <c:v>134</c:v>
                </c:pt>
                <c:pt idx="31101">
                  <c:v>134</c:v>
                </c:pt>
                <c:pt idx="31102">
                  <c:v>134</c:v>
                </c:pt>
                <c:pt idx="31103">
                  <c:v>129</c:v>
                </c:pt>
                <c:pt idx="31104">
                  <c:v>129</c:v>
                </c:pt>
                <c:pt idx="31105">
                  <c:v>129</c:v>
                </c:pt>
                <c:pt idx="31106">
                  <c:v>129</c:v>
                </c:pt>
                <c:pt idx="31107">
                  <c:v>129</c:v>
                </c:pt>
                <c:pt idx="31108">
                  <c:v>129</c:v>
                </c:pt>
                <c:pt idx="31109">
                  <c:v>129</c:v>
                </c:pt>
                <c:pt idx="31110">
                  <c:v>129</c:v>
                </c:pt>
                <c:pt idx="31111">
                  <c:v>129</c:v>
                </c:pt>
                <c:pt idx="31112">
                  <c:v>129</c:v>
                </c:pt>
                <c:pt idx="31113">
                  <c:v>124</c:v>
                </c:pt>
                <c:pt idx="31114">
                  <c:v>124</c:v>
                </c:pt>
                <c:pt idx="31115">
                  <c:v>124</c:v>
                </c:pt>
                <c:pt idx="31116">
                  <c:v>124</c:v>
                </c:pt>
                <c:pt idx="31117">
                  <c:v>124</c:v>
                </c:pt>
                <c:pt idx="31118">
                  <c:v>124</c:v>
                </c:pt>
                <c:pt idx="31119">
                  <c:v>124</c:v>
                </c:pt>
                <c:pt idx="31120">
                  <c:v>124</c:v>
                </c:pt>
                <c:pt idx="31121">
                  <c:v>124</c:v>
                </c:pt>
                <c:pt idx="31122">
                  <c:v>124</c:v>
                </c:pt>
                <c:pt idx="31123">
                  <c:v>118</c:v>
                </c:pt>
                <c:pt idx="31124">
                  <c:v>118</c:v>
                </c:pt>
                <c:pt idx="31125">
                  <c:v>118</c:v>
                </c:pt>
                <c:pt idx="31126">
                  <c:v>118</c:v>
                </c:pt>
                <c:pt idx="31127">
                  <c:v>118</c:v>
                </c:pt>
                <c:pt idx="31128">
                  <c:v>118</c:v>
                </c:pt>
                <c:pt idx="31129">
                  <c:v>118</c:v>
                </c:pt>
                <c:pt idx="31130">
                  <c:v>118</c:v>
                </c:pt>
                <c:pt idx="31131">
                  <c:v>118</c:v>
                </c:pt>
                <c:pt idx="31132">
                  <c:v>118</c:v>
                </c:pt>
                <c:pt idx="31133">
                  <c:v>112</c:v>
                </c:pt>
                <c:pt idx="31134">
                  <c:v>112</c:v>
                </c:pt>
                <c:pt idx="31135">
                  <c:v>112</c:v>
                </c:pt>
                <c:pt idx="31136">
                  <c:v>112</c:v>
                </c:pt>
                <c:pt idx="31137">
                  <c:v>112</c:v>
                </c:pt>
                <c:pt idx="31138">
                  <c:v>112</c:v>
                </c:pt>
                <c:pt idx="31139">
                  <c:v>112</c:v>
                </c:pt>
                <c:pt idx="31140">
                  <c:v>112</c:v>
                </c:pt>
                <c:pt idx="31141">
                  <c:v>112</c:v>
                </c:pt>
                <c:pt idx="31142">
                  <c:v>112</c:v>
                </c:pt>
                <c:pt idx="31143">
                  <c:v>106</c:v>
                </c:pt>
                <c:pt idx="31144">
                  <c:v>106</c:v>
                </c:pt>
                <c:pt idx="31145">
                  <c:v>106</c:v>
                </c:pt>
                <c:pt idx="31146">
                  <c:v>106</c:v>
                </c:pt>
                <c:pt idx="31147">
                  <c:v>106</c:v>
                </c:pt>
                <c:pt idx="31148">
                  <c:v>106</c:v>
                </c:pt>
                <c:pt idx="31149">
                  <c:v>106</c:v>
                </c:pt>
                <c:pt idx="31150">
                  <c:v>106</c:v>
                </c:pt>
                <c:pt idx="31151">
                  <c:v>106</c:v>
                </c:pt>
                <c:pt idx="31152">
                  <c:v>106</c:v>
                </c:pt>
                <c:pt idx="31153">
                  <c:v>104</c:v>
                </c:pt>
                <c:pt idx="31154">
                  <c:v>104</c:v>
                </c:pt>
                <c:pt idx="31155">
                  <c:v>104</c:v>
                </c:pt>
                <c:pt idx="31156">
                  <c:v>104</c:v>
                </c:pt>
                <c:pt idx="31157">
                  <c:v>104</c:v>
                </c:pt>
                <c:pt idx="31158">
                  <c:v>104</c:v>
                </c:pt>
                <c:pt idx="31159">
                  <c:v>104</c:v>
                </c:pt>
                <c:pt idx="31160">
                  <c:v>104</c:v>
                </c:pt>
                <c:pt idx="31161">
                  <c:v>104</c:v>
                </c:pt>
                <c:pt idx="31162">
                  <c:v>104</c:v>
                </c:pt>
                <c:pt idx="31163">
                  <c:v>102</c:v>
                </c:pt>
                <c:pt idx="31164">
                  <c:v>102</c:v>
                </c:pt>
                <c:pt idx="31165">
                  <c:v>102</c:v>
                </c:pt>
                <c:pt idx="31166">
                  <c:v>102</c:v>
                </c:pt>
                <c:pt idx="31167">
                  <c:v>102</c:v>
                </c:pt>
                <c:pt idx="31168">
                  <c:v>102</c:v>
                </c:pt>
                <c:pt idx="31169">
                  <c:v>102</c:v>
                </c:pt>
                <c:pt idx="31170">
                  <c:v>102</c:v>
                </c:pt>
                <c:pt idx="31171">
                  <c:v>102</c:v>
                </c:pt>
                <c:pt idx="31172">
                  <c:v>102</c:v>
                </c:pt>
                <c:pt idx="31173">
                  <c:v>101</c:v>
                </c:pt>
                <c:pt idx="31174">
                  <c:v>101</c:v>
                </c:pt>
                <c:pt idx="31175">
                  <c:v>101</c:v>
                </c:pt>
                <c:pt idx="31176">
                  <c:v>101</c:v>
                </c:pt>
                <c:pt idx="31177">
                  <c:v>101</c:v>
                </c:pt>
                <c:pt idx="31178">
                  <c:v>101</c:v>
                </c:pt>
                <c:pt idx="31179">
                  <c:v>101</c:v>
                </c:pt>
                <c:pt idx="31180">
                  <c:v>101</c:v>
                </c:pt>
                <c:pt idx="31181">
                  <c:v>101</c:v>
                </c:pt>
                <c:pt idx="31182">
                  <c:v>101</c:v>
                </c:pt>
                <c:pt idx="31183">
                  <c:v>100</c:v>
                </c:pt>
                <c:pt idx="31184">
                  <c:v>100</c:v>
                </c:pt>
                <c:pt idx="31185">
                  <c:v>100</c:v>
                </c:pt>
                <c:pt idx="31186">
                  <c:v>100</c:v>
                </c:pt>
                <c:pt idx="31187">
                  <c:v>100</c:v>
                </c:pt>
                <c:pt idx="31188">
                  <c:v>100</c:v>
                </c:pt>
                <c:pt idx="31189">
                  <c:v>100</c:v>
                </c:pt>
                <c:pt idx="31190">
                  <c:v>100</c:v>
                </c:pt>
                <c:pt idx="31191">
                  <c:v>100</c:v>
                </c:pt>
                <c:pt idx="31192">
                  <c:v>100</c:v>
                </c:pt>
                <c:pt idx="31193">
                  <c:v>100</c:v>
                </c:pt>
                <c:pt idx="31194">
                  <c:v>100</c:v>
                </c:pt>
                <c:pt idx="31195">
                  <c:v>100</c:v>
                </c:pt>
                <c:pt idx="31196">
                  <c:v>100</c:v>
                </c:pt>
                <c:pt idx="31197">
                  <c:v>100</c:v>
                </c:pt>
                <c:pt idx="31198">
                  <c:v>100</c:v>
                </c:pt>
                <c:pt idx="31199">
                  <c:v>100</c:v>
                </c:pt>
                <c:pt idx="31200">
                  <c:v>100</c:v>
                </c:pt>
                <c:pt idx="31201">
                  <c:v>100</c:v>
                </c:pt>
                <c:pt idx="31202">
                  <c:v>100</c:v>
                </c:pt>
                <c:pt idx="31203">
                  <c:v>100</c:v>
                </c:pt>
                <c:pt idx="31204">
                  <c:v>100</c:v>
                </c:pt>
                <c:pt idx="31205">
                  <c:v>100</c:v>
                </c:pt>
                <c:pt idx="31206">
                  <c:v>100</c:v>
                </c:pt>
                <c:pt idx="31207">
                  <c:v>100</c:v>
                </c:pt>
                <c:pt idx="31208">
                  <c:v>100</c:v>
                </c:pt>
                <c:pt idx="31209">
                  <c:v>100</c:v>
                </c:pt>
                <c:pt idx="31210">
                  <c:v>100</c:v>
                </c:pt>
                <c:pt idx="31211">
                  <c:v>100</c:v>
                </c:pt>
                <c:pt idx="31212">
                  <c:v>100</c:v>
                </c:pt>
                <c:pt idx="31213">
                  <c:v>101</c:v>
                </c:pt>
                <c:pt idx="31214">
                  <c:v>101</c:v>
                </c:pt>
                <c:pt idx="31215">
                  <c:v>101</c:v>
                </c:pt>
                <c:pt idx="31216">
                  <c:v>101</c:v>
                </c:pt>
                <c:pt idx="31217">
                  <c:v>101</c:v>
                </c:pt>
                <c:pt idx="31218">
                  <c:v>101</c:v>
                </c:pt>
                <c:pt idx="31219">
                  <c:v>101</c:v>
                </c:pt>
                <c:pt idx="31220">
                  <c:v>101</c:v>
                </c:pt>
                <c:pt idx="31221">
                  <c:v>101</c:v>
                </c:pt>
                <c:pt idx="31222">
                  <c:v>101</c:v>
                </c:pt>
                <c:pt idx="31223">
                  <c:v>102</c:v>
                </c:pt>
                <c:pt idx="31224">
                  <c:v>102</c:v>
                </c:pt>
                <c:pt idx="31225">
                  <c:v>102</c:v>
                </c:pt>
                <c:pt idx="31226">
                  <c:v>102</c:v>
                </c:pt>
                <c:pt idx="31227">
                  <c:v>102</c:v>
                </c:pt>
                <c:pt idx="31228">
                  <c:v>102</c:v>
                </c:pt>
                <c:pt idx="31229">
                  <c:v>102</c:v>
                </c:pt>
                <c:pt idx="31230">
                  <c:v>102</c:v>
                </c:pt>
                <c:pt idx="31231">
                  <c:v>102</c:v>
                </c:pt>
                <c:pt idx="31232">
                  <c:v>102</c:v>
                </c:pt>
                <c:pt idx="31233">
                  <c:v>102</c:v>
                </c:pt>
                <c:pt idx="31234">
                  <c:v>102</c:v>
                </c:pt>
                <c:pt idx="31235">
                  <c:v>102</c:v>
                </c:pt>
                <c:pt idx="31236">
                  <c:v>102</c:v>
                </c:pt>
                <c:pt idx="31237">
                  <c:v>102</c:v>
                </c:pt>
                <c:pt idx="31238">
                  <c:v>102</c:v>
                </c:pt>
                <c:pt idx="31239">
                  <c:v>102</c:v>
                </c:pt>
                <c:pt idx="31240">
                  <c:v>102</c:v>
                </c:pt>
                <c:pt idx="31241">
                  <c:v>102</c:v>
                </c:pt>
                <c:pt idx="31242">
                  <c:v>102</c:v>
                </c:pt>
                <c:pt idx="31243">
                  <c:v>103</c:v>
                </c:pt>
                <c:pt idx="31244">
                  <c:v>103</c:v>
                </c:pt>
                <c:pt idx="31245">
                  <c:v>103</c:v>
                </c:pt>
                <c:pt idx="31246">
                  <c:v>103</c:v>
                </c:pt>
                <c:pt idx="31247">
                  <c:v>103</c:v>
                </c:pt>
                <c:pt idx="31248">
                  <c:v>103</c:v>
                </c:pt>
                <c:pt idx="31249">
                  <c:v>103</c:v>
                </c:pt>
                <c:pt idx="31250">
                  <c:v>103</c:v>
                </c:pt>
                <c:pt idx="31251">
                  <c:v>103</c:v>
                </c:pt>
                <c:pt idx="31252">
                  <c:v>103</c:v>
                </c:pt>
                <c:pt idx="31253">
                  <c:v>103</c:v>
                </c:pt>
                <c:pt idx="31254">
                  <c:v>103</c:v>
                </c:pt>
                <c:pt idx="31255">
                  <c:v>103</c:v>
                </c:pt>
                <c:pt idx="31256">
                  <c:v>103</c:v>
                </c:pt>
                <c:pt idx="31257">
                  <c:v>103</c:v>
                </c:pt>
                <c:pt idx="31258">
                  <c:v>103</c:v>
                </c:pt>
                <c:pt idx="31259">
                  <c:v>103</c:v>
                </c:pt>
                <c:pt idx="31260">
                  <c:v>103</c:v>
                </c:pt>
                <c:pt idx="31261">
                  <c:v>103</c:v>
                </c:pt>
                <c:pt idx="31262">
                  <c:v>103</c:v>
                </c:pt>
                <c:pt idx="31263">
                  <c:v>104</c:v>
                </c:pt>
                <c:pt idx="31264">
                  <c:v>104</c:v>
                </c:pt>
                <c:pt idx="31265">
                  <c:v>104</c:v>
                </c:pt>
                <c:pt idx="31266">
                  <c:v>104</c:v>
                </c:pt>
                <c:pt idx="31267">
                  <c:v>104</c:v>
                </c:pt>
                <c:pt idx="31268">
                  <c:v>104</c:v>
                </c:pt>
                <c:pt idx="31269">
                  <c:v>104</c:v>
                </c:pt>
                <c:pt idx="31270">
                  <c:v>104</c:v>
                </c:pt>
                <c:pt idx="31271">
                  <c:v>104</c:v>
                </c:pt>
                <c:pt idx="31272">
                  <c:v>104</c:v>
                </c:pt>
                <c:pt idx="31273">
                  <c:v>105</c:v>
                </c:pt>
                <c:pt idx="31274">
                  <c:v>105</c:v>
                </c:pt>
                <c:pt idx="31275">
                  <c:v>105</c:v>
                </c:pt>
                <c:pt idx="31276">
                  <c:v>105</c:v>
                </c:pt>
                <c:pt idx="31277">
                  <c:v>105</c:v>
                </c:pt>
                <c:pt idx="31278">
                  <c:v>105</c:v>
                </c:pt>
                <c:pt idx="31279">
                  <c:v>105</c:v>
                </c:pt>
                <c:pt idx="31280">
                  <c:v>105</c:v>
                </c:pt>
                <c:pt idx="31281">
                  <c:v>105</c:v>
                </c:pt>
                <c:pt idx="31282">
                  <c:v>105</c:v>
                </c:pt>
                <c:pt idx="31283">
                  <c:v>105</c:v>
                </c:pt>
                <c:pt idx="31284">
                  <c:v>105</c:v>
                </c:pt>
                <c:pt idx="31285">
                  <c:v>105</c:v>
                </c:pt>
                <c:pt idx="31286">
                  <c:v>105</c:v>
                </c:pt>
                <c:pt idx="31287">
                  <c:v>105</c:v>
                </c:pt>
                <c:pt idx="31288">
                  <c:v>105</c:v>
                </c:pt>
                <c:pt idx="31289">
                  <c:v>105</c:v>
                </c:pt>
                <c:pt idx="31290">
                  <c:v>105</c:v>
                </c:pt>
                <c:pt idx="31291">
                  <c:v>105</c:v>
                </c:pt>
                <c:pt idx="31292">
                  <c:v>105</c:v>
                </c:pt>
                <c:pt idx="31293">
                  <c:v>105</c:v>
                </c:pt>
                <c:pt idx="31294">
                  <c:v>105</c:v>
                </c:pt>
                <c:pt idx="31295">
                  <c:v>105</c:v>
                </c:pt>
                <c:pt idx="31296">
                  <c:v>105</c:v>
                </c:pt>
                <c:pt idx="31297">
                  <c:v>105</c:v>
                </c:pt>
                <c:pt idx="31298">
                  <c:v>105</c:v>
                </c:pt>
                <c:pt idx="31299">
                  <c:v>105</c:v>
                </c:pt>
                <c:pt idx="31300">
                  <c:v>105</c:v>
                </c:pt>
                <c:pt idx="31301">
                  <c:v>105</c:v>
                </c:pt>
                <c:pt idx="31302">
                  <c:v>105</c:v>
                </c:pt>
                <c:pt idx="31303">
                  <c:v>104</c:v>
                </c:pt>
                <c:pt idx="31304">
                  <c:v>104</c:v>
                </c:pt>
                <c:pt idx="31305">
                  <c:v>104</c:v>
                </c:pt>
                <c:pt idx="31306">
                  <c:v>104</c:v>
                </c:pt>
                <c:pt idx="31307">
                  <c:v>104</c:v>
                </c:pt>
                <c:pt idx="31308">
                  <c:v>104</c:v>
                </c:pt>
                <c:pt idx="31309">
                  <c:v>104</c:v>
                </c:pt>
                <c:pt idx="31310">
                  <c:v>104</c:v>
                </c:pt>
                <c:pt idx="31311">
                  <c:v>104</c:v>
                </c:pt>
                <c:pt idx="31312">
                  <c:v>104</c:v>
                </c:pt>
                <c:pt idx="31313">
                  <c:v>104</c:v>
                </c:pt>
                <c:pt idx="31314">
                  <c:v>104</c:v>
                </c:pt>
                <c:pt idx="31315">
                  <c:v>104</c:v>
                </c:pt>
                <c:pt idx="31316">
                  <c:v>104</c:v>
                </c:pt>
                <c:pt idx="31317">
                  <c:v>104</c:v>
                </c:pt>
                <c:pt idx="31318">
                  <c:v>104</c:v>
                </c:pt>
                <c:pt idx="31319">
                  <c:v>104</c:v>
                </c:pt>
                <c:pt idx="31320">
                  <c:v>104</c:v>
                </c:pt>
                <c:pt idx="31321">
                  <c:v>104</c:v>
                </c:pt>
                <c:pt idx="31322">
                  <c:v>104</c:v>
                </c:pt>
                <c:pt idx="31323">
                  <c:v>104</c:v>
                </c:pt>
                <c:pt idx="31324">
                  <c:v>104</c:v>
                </c:pt>
                <c:pt idx="31325">
                  <c:v>104</c:v>
                </c:pt>
                <c:pt idx="31326">
                  <c:v>104</c:v>
                </c:pt>
                <c:pt idx="31327">
                  <c:v>104</c:v>
                </c:pt>
                <c:pt idx="31328">
                  <c:v>104</c:v>
                </c:pt>
                <c:pt idx="31329">
                  <c:v>104</c:v>
                </c:pt>
                <c:pt idx="31330">
                  <c:v>104</c:v>
                </c:pt>
                <c:pt idx="31331">
                  <c:v>104</c:v>
                </c:pt>
                <c:pt idx="31332">
                  <c:v>104</c:v>
                </c:pt>
                <c:pt idx="31333">
                  <c:v>105</c:v>
                </c:pt>
                <c:pt idx="31334">
                  <c:v>105</c:v>
                </c:pt>
                <c:pt idx="31335">
                  <c:v>105</c:v>
                </c:pt>
                <c:pt idx="31336">
                  <c:v>105</c:v>
                </c:pt>
                <c:pt idx="31337">
                  <c:v>105</c:v>
                </c:pt>
                <c:pt idx="31338">
                  <c:v>105</c:v>
                </c:pt>
                <c:pt idx="31339">
                  <c:v>105</c:v>
                </c:pt>
                <c:pt idx="31340">
                  <c:v>105</c:v>
                </c:pt>
                <c:pt idx="31341">
                  <c:v>105</c:v>
                </c:pt>
                <c:pt idx="31342">
                  <c:v>105</c:v>
                </c:pt>
                <c:pt idx="31343">
                  <c:v>106</c:v>
                </c:pt>
                <c:pt idx="31344">
                  <c:v>106</c:v>
                </c:pt>
                <c:pt idx="31345">
                  <c:v>106</c:v>
                </c:pt>
                <c:pt idx="31346">
                  <c:v>106</c:v>
                </c:pt>
                <c:pt idx="31347">
                  <c:v>106</c:v>
                </c:pt>
                <c:pt idx="31348">
                  <c:v>106</c:v>
                </c:pt>
                <c:pt idx="31349">
                  <c:v>106</c:v>
                </c:pt>
                <c:pt idx="31350">
                  <c:v>106</c:v>
                </c:pt>
                <c:pt idx="31351">
                  <c:v>106</c:v>
                </c:pt>
                <c:pt idx="31352">
                  <c:v>106</c:v>
                </c:pt>
                <c:pt idx="31353">
                  <c:v>107</c:v>
                </c:pt>
                <c:pt idx="31354">
                  <c:v>107</c:v>
                </c:pt>
                <c:pt idx="31355">
                  <c:v>107</c:v>
                </c:pt>
                <c:pt idx="31356">
                  <c:v>107</c:v>
                </c:pt>
                <c:pt idx="31357">
                  <c:v>107</c:v>
                </c:pt>
                <c:pt idx="31358">
                  <c:v>107</c:v>
                </c:pt>
                <c:pt idx="31359">
                  <c:v>107</c:v>
                </c:pt>
                <c:pt idx="31360">
                  <c:v>107</c:v>
                </c:pt>
                <c:pt idx="31361">
                  <c:v>107</c:v>
                </c:pt>
                <c:pt idx="31362">
                  <c:v>107</c:v>
                </c:pt>
                <c:pt idx="31363">
                  <c:v>109</c:v>
                </c:pt>
                <c:pt idx="31364">
                  <c:v>109</c:v>
                </c:pt>
                <c:pt idx="31365">
                  <c:v>109</c:v>
                </c:pt>
                <c:pt idx="31366">
                  <c:v>109</c:v>
                </c:pt>
                <c:pt idx="31367">
                  <c:v>109</c:v>
                </c:pt>
                <c:pt idx="31368">
                  <c:v>109</c:v>
                </c:pt>
                <c:pt idx="31369">
                  <c:v>109</c:v>
                </c:pt>
                <c:pt idx="31370">
                  <c:v>109</c:v>
                </c:pt>
                <c:pt idx="31371">
                  <c:v>109</c:v>
                </c:pt>
                <c:pt idx="31372">
                  <c:v>109</c:v>
                </c:pt>
                <c:pt idx="31373">
                  <c:v>110</c:v>
                </c:pt>
                <c:pt idx="31374">
                  <c:v>110</c:v>
                </c:pt>
                <c:pt idx="31375">
                  <c:v>110</c:v>
                </c:pt>
                <c:pt idx="31376">
                  <c:v>110</c:v>
                </c:pt>
                <c:pt idx="31377">
                  <c:v>110</c:v>
                </c:pt>
                <c:pt idx="31378">
                  <c:v>110</c:v>
                </c:pt>
                <c:pt idx="31379">
                  <c:v>110</c:v>
                </c:pt>
                <c:pt idx="31380">
                  <c:v>110</c:v>
                </c:pt>
                <c:pt idx="31381">
                  <c:v>110</c:v>
                </c:pt>
                <c:pt idx="31382">
                  <c:v>110</c:v>
                </c:pt>
                <c:pt idx="31383">
                  <c:v>112</c:v>
                </c:pt>
                <c:pt idx="31384">
                  <c:v>112</c:v>
                </c:pt>
                <c:pt idx="31385">
                  <c:v>112</c:v>
                </c:pt>
                <c:pt idx="31386">
                  <c:v>112</c:v>
                </c:pt>
                <c:pt idx="31387">
                  <c:v>112</c:v>
                </c:pt>
                <c:pt idx="31388">
                  <c:v>112</c:v>
                </c:pt>
                <c:pt idx="31389">
                  <c:v>112</c:v>
                </c:pt>
                <c:pt idx="31390">
                  <c:v>112</c:v>
                </c:pt>
                <c:pt idx="31391">
                  <c:v>112</c:v>
                </c:pt>
                <c:pt idx="31392">
                  <c:v>112</c:v>
                </c:pt>
                <c:pt idx="31393">
                  <c:v>115</c:v>
                </c:pt>
                <c:pt idx="31394">
                  <c:v>115</c:v>
                </c:pt>
                <c:pt idx="31395">
                  <c:v>115</c:v>
                </c:pt>
                <c:pt idx="31396">
                  <c:v>115</c:v>
                </c:pt>
                <c:pt idx="31397">
                  <c:v>115</c:v>
                </c:pt>
                <c:pt idx="31398">
                  <c:v>115</c:v>
                </c:pt>
                <c:pt idx="31399">
                  <c:v>115</c:v>
                </c:pt>
                <c:pt idx="31400">
                  <c:v>115</c:v>
                </c:pt>
                <c:pt idx="31401">
                  <c:v>115</c:v>
                </c:pt>
                <c:pt idx="31402">
                  <c:v>115</c:v>
                </c:pt>
                <c:pt idx="31403">
                  <c:v>117</c:v>
                </c:pt>
                <c:pt idx="31404">
                  <c:v>117</c:v>
                </c:pt>
                <c:pt idx="31405">
                  <c:v>117</c:v>
                </c:pt>
                <c:pt idx="31406">
                  <c:v>117</c:v>
                </c:pt>
                <c:pt idx="31407">
                  <c:v>117</c:v>
                </c:pt>
                <c:pt idx="31408">
                  <c:v>117</c:v>
                </c:pt>
                <c:pt idx="31409">
                  <c:v>117</c:v>
                </c:pt>
                <c:pt idx="31410">
                  <c:v>117</c:v>
                </c:pt>
                <c:pt idx="31411">
                  <c:v>117</c:v>
                </c:pt>
                <c:pt idx="31412">
                  <c:v>117</c:v>
                </c:pt>
                <c:pt idx="31413">
                  <c:v>119</c:v>
                </c:pt>
                <c:pt idx="31414">
                  <c:v>119</c:v>
                </c:pt>
                <c:pt idx="31415">
                  <c:v>119</c:v>
                </c:pt>
                <c:pt idx="31416">
                  <c:v>119</c:v>
                </c:pt>
                <c:pt idx="31417">
                  <c:v>119</c:v>
                </c:pt>
                <c:pt idx="31418">
                  <c:v>119</c:v>
                </c:pt>
                <c:pt idx="31419">
                  <c:v>119</c:v>
                </c:pt>
                <c:pt idx="31420">
                  <c:v>119</c:v>
                </c:pt>
                <c:pt idx="31421">
                  <c:v>119</c:v>
                </c:pt>
                <c:pt idx="31422">
                  <c:v>119</c:v>
                </c:pt>
                <c:pt idx="31423">
                  <c:v>121</c:v>
                </c:pt>
                <c:pt idx="31424">
                  <c:v>121</c:v>
                </c:pt>
                <c:pt idx="31425">
                  <c:v>121</c:v>
                </c:pt>
                <c:pt idx="31426">
                  <c:v>121</c:v>
                </c:pt>
                <c:pt idx="31427">
                  <c:v>121</c:v>
                </c:pt>
                <c:pt idx="31428">
                  <c:v>121</c:v>
                </c:pt>
                <c:pt idx="31429">
                  <c:v>121</c:v>
                </c:pt>
                <c:pt idx="31430">
                  <c:v>121</c:v>
                </c:pt>
                <c:pt idx="31431">
                  <c:v>121</c:v>
                </c:pt>
                <c:pt idx="31432">
                  <c:v>121</c:v>
                </c:pt>
                <c:pt idx="31433">
                  <c:v>123</c:v>
                </c:pt>
                <c:pt idx="31434">
                  <c:v>123</c:v>
                </c:pt>
                <c:pt idx="31435">
                  <c:v>123</c:v>
                </c:pt>
                <c:pt idx="31436">
                  <c:v>123</c:v>
                </c:pt>
                <c:pt idx="31437">
                  <c:v>123</c:v>
                </c:pt>
                <c:pt idx="31438">
                  <c:v>123</c:v>
                </c:pt>
                <c:pt idx="31439">
                  <c:v>123</c:v>
                </c:pt>
                <c:pt idx="31440">
                  <c:v>123</c:v>
                </c:pt>
                <c:pt idx="31441">
                  <c:v>123</c:v>
                </c:pt>
                <c:pt idx="31442">
                  <c:v>123</c:v>
                </c:pt>
                <c:pt idx="31443">
                  <c:v>123</c:v>
                </c:pt>
                <c:pt idx="31444">
                  <c:v>123</c:v>
                </c:pt>
                <c:pt idx="31445">
                  <c:v>123</c:v>
                </c:pt>
                <c:pt idx="31446">
                  <c:v>123</c:v>
                </c:pt>
                <c:pt idx="31447">
                  <c:v>123</c:v>
                </c:pt>
                <c:pt idx="31448">
                  <c:v>123</c:v>
                </c:pt>
                <c:pt idx="31449">
                  <c:v>123</c:v>
                </c:pt>
                <c:pt idx="31450">
                  <c:v>123</c:v>
                </c:pt>
                <c:pt idx="31451">
                  <c:v>123</c:v>
                </c:pt>
                <c:pt idx="31452">
                  <c:v>123</c:v>
                </c:pt>
                <c:pt idx="31453">
                  <c:v>123</c:v>
                </c:pt>
                <c:pt idx="31454">
                  <c:v>123</c:v>
                </c:pt>
                <c:pt idx="31455">
                  <c:v>123</c:v>
                </c:pt>
                <c:pt idx="31456">
                  <c:v>123</c:v>
                </c:pt>
                <c:pt idx="31457">
                  <c:v>123</c:v>
                </c:pt>
                <c:pt idx="31458">
                  <c:v>123</c:v>
                </c:pt>
                <c:pt idx="31459">
                  <c:v>123</c:v>
                </c:pt>
                <c:pt idx="31460">
                  <c:v>123</c:v>
                </c:pt>
                <c:pt idx="31461">
                  <c:v>123</c:v>
                </c:pt>
                <c:pt idx="31462">
                  <c:v>123</c:v>
                </c:pt>
                <c:pt idx="31463">
                  <c:v>121</c:v>
                </c:pt>
                <c:pt idx="31464">
                  <c:v>121</c:v>
                </c:pt>
                <c:pt idx="31465">
                  <c:v>121</c:v>
                </c:pt>
                <c:pt idx="31466">
                  <c:v>121</c:v>
                </c:pt>
                <c:pt idx="31467">
                  <c:v>121</c:v>
                </c:pt>
                <c:pt idx="31468">
                  <c:v>121</c:v>
                </c:pt>
                <c:pt idx="31469">
                  <c:v>121</c:v>
                </c:pt>
                <c:pt idx="31470">
                  <c:v>121</c:v>
                </c:pt>
                <c:pt idx="31471">
                  <c:v>121</c:v>
                </c:pt>
                <c:pt idx="31472">
                  <c:v>121</c:v>
                </c:pt>
                <c:pt idx="31473">
                  <c:v>120</c:v>
                </c:pt>
                <c:pt idx="31474">
                  <c:v>120</c:v>
                </c:pt>
                <c:pt idx="31475">
                  <c:v>120</c:v>
                </c:pt>
                <c:pt idx="31476">
                  <c:v>120</c:v>
                </c:pt>
                <c:pt idx="31477">
                  <c:v>120</c:v>
                </c:pt>
                <c:pt idx="31478">
                  <c:v>120</c:v>
                </c:pt>
                <c:pt idx="31479">
                  <c:v>120</c:v>
                </c:pt>
                <c:pt idx="31480">
                  <c:v>120</c:v>
                </c:pt>
                <c:pt idx="31481">
                  <c:v>120</c:v>
                </c:pt>
                <c:pt idx="31482">
                  <c:v>120</c:v>
                </c:pt>
                <c:pt idx="31483">
                  <c:v>120</c:v>
                </c:pt>
                <c:pt idx="31484">
                  <c:v>120</c:v>
                </c:pt>
                <c:pt idx="31485">
                  <c:v>120</c:v>
                </c:pt>
                <c:pt idx="31486">
                  <c:v>120</c:v>
                </c:pt>
                <c:pt idx="31487">
                  <c:v>120</c:v>
                </c:pt>
                <c:pt idx="31488">
                  <c:v>120</c:v>
                </c:pt>
                <c:pt idx="31489">
                  <c:v>120</c:v>
                </c:pt>
                <c:pt idx="31490">
                  <c:v>120</c:v>
                </c:pt>
                <c:pt idx="31491">
                  <c:v>120</c:v>
                </c:pt>
                <c:pt idx="31492">
                  <c:v>120</c:v>
                </c:pt>
                <c:pt idx="31493">
                  <c:v>119</c:v>
                </c:pt>
                <c:pt idx="31494">
                  <c:v>119</c:v>
                </c:pt>
                <c:pt idx="31495">
                  <c:v>119</c:v>
                </c:pt>
                <c:pt idx="31496">
                  <c:v>119</c:v>
                </c:pt>
                <c:pt idx="31497">
                  <c:v>119</c:v>
                </c:pt>
                <c:pt idx="31498">
                  <c:v>119</c:v>
                </c:pt>
                <c:pt idx="31499">
                  <c:v>119</c:v>
                </c:pt>
                <c:pt idx="31500">
                  <c:v>119</c:v>
                </c:pt>
                <c:pt idx="31501">
                  <c:v>119</c:v>
                </c:pt>
                <c:pt idx="31502">
                  <c:v>119</c:v>
                </c:pt>
                <c:pt idx="31503">
                  <c:v>119</c:v>
                </c:pt>
                <c:pt idx="31504">
                  <c:v>119</c:v>
                </c:pt>
                <c:pt idx="31505">
                  <c:v>119</c:v>
                </c:pt>
                <c:pt idx="31506">
                  <c:v>119</c:v>
                </c:pt>
                <c:pt idx="31507">
                  <c:v>119</c:v>
                </c:pt>
                <c:pt idx="31508">
                  <c:v>119</c:v>
                </c:pt>
                <c:pt idx="31509">
                  <c:v>119</c:v>
                </c:pt>
                <c:pt idx="31510">
                  <c:v>119</c:v>
                </c:pt>
                <c:pt idx="31511">
                  <c:v>119</c:v>
                </c:pt>
                <c:pt idx="31512">
                  <c:v>119</c:v>
                </c:pt>
                <c:pt idx="31513">
                  <c:v>119</c:v>
                </c:pt>
                <c:pt idx="31514">
                  <c:v>119</c:v>
                </c:pt>
                <c:pt idx="31515">
                  <c:v>119</c:v>
                </c:pt>
                <c:pt idx="31516">
                  <c:v>119</c:v>
                </c:pt>
                <c:pt idx="31517">
                  <c:v>119</c:v>
                </c:pt>
                <c:pt idx="31518">
                  <c:v>119</c:v>
                </c:pt>
                <c:pt idx="31519">
                  <c:v>119</c:v>
                </c:pt>
                <c:pt idx="31520">
                  <c:v>119</c:v>
                </c:pt>
                <c:pt idx="31521">
                  <c:v>119</c:v>
                </c:pt>
                <c:pt idx="31522">
                  <c:v>119</c:v>
                </c:pt>
                <c:pt idx="31523">
                  <c:v>119</c:v>
                </c:pt>
                <c:pt idx="31524">
                  <c:v>119</c:v>
                </c:pt>
                <c:pt idx="31525">
                  <c:v>119</c:v>
                </c:pt>
                <c:pt idx="31526">
                  <c:v>119</c:v>
                </c:pt>
                <c:pt idx="31527">
                  <c:v>119</c:v>
                </c:pt>
                <c:pt idx="31528">
                  <c:v>119</c:v>
                </c:pt>
                <c:pt idx="31529">
                  <c:v>119</c:v>
                </c:pt>
                <c:pt idx="31530">
                  <c:v>119</c:v>
                </c:pt>
                <c:pt idx="31531">
                  <c:v>119</c:v>
                </c:pt>
                <c:pt idx="31532">
                  <c:v>119</c:v>
                </c:pt>
                <c:pt idx="31533">
                  <c:v>119</c:v>
                </c:pt>
                <c:pt idx="31534">
                  <c:v>119</c:v>
                </c:pt>
                <c:pt idx="31535">
                  <c:v>119</c:v>
                </c:pt>
                <c:pt idx="31536">
                  <c:v>119</c:v>
                </c:pt>
                <c:pt idx="31537">
                  <c:v>119</c:v>
                </c:pt>
                <c:pt idx="31538">
                  <c:v>119</c:v>
                </c:pt>
                <c:pt idx="31539">
                  <c:v>119</c:v>
                </c:pt>
                <c:pt idx="31540">
                  <c:v>119</c:v>
                </c:pt>
                <c:pt idx="31541">
                  <c:v>119</c:v>
                </c:pt>
                <c:pt idx="31542">
                  <c:v>119</c:v>
                </c:pt>
                <c:pt idx="31543">
                  <c:v>118</c:v>
                </c:pt>
                <c:pt idx="31544">
                  <c:v>118</c:v>
                </c:pt>
                <c:pt idx="31545">
                  <c:v>118</c:v>
                </c:pt>
                <c:pt idx="31546">
                  <c:v>118</c:v>
                </c:pt>
                <c:pt idx="31547">
                  <c:v>118</c:v>
                </c:pt>
                <c:pt idx="31548">
                  <c:v>118</c:v>
                </c:pt>
                <c:pt idx="31549">
                  <c:v>118</c:v>
                </c:pt>
                <c:pt idx="31550">
                  <c:v>118</c:v>
                </c:pt>
                <c:pt idx="31551">
                  <c:v>118</c:v>
                </c:pt>
                <c:pt idx="31552">
                  <c:v>118</c:v>
                </c:pt>
                <c:pt idx="31553">
                  <c:v>116</c:v>
                </c:pt>
                <c:pt idx="31554">
                  <c:v>116</c:v>
                </c:pt>
                <c:pt idx="31555">
                  <c:v>116</c:v>
                </c:pt>
                <c:pt idx="31556">
                  <c:v>116</c:v>
                </c:pt>
                <c:pt idx="31557">
                  <c:v>116</c:v>
                </c:pt>
                <c:pt idx="31558">
                  <c:v>116</c:v>
                </c:pt>
                <c:pt idx="31559">
                  <c:v>116</c:v>
                </c:pt>
                <c:pt idx="31560">
                  <c:v>116</c:v>
                </c:pt>
                <c:pt idx="31561">
                  <c:v>116</c:v>
                </c:pt>
                <c:pt idx="31562">
                  <c:v>116</c:v>
                </c:pt>
                <c:pt idx="31563">
                  <c:v>114</c:v>
                </c:pt>
                <c:pt idx="31564">
                  <c:v>114</c:v>
                </c:pt>
                <c:pt idx="31565">
                  <c:v>114</c:v>
                </c:pt>
                <c:pt idx="31566">
                  <c:v>114</c:v>
                </c:pt>
                <c:pt idx="31567">
                  <c:v>114</c:v>
                </c:pt>
                <c:pt idx="31568">
                  <c:v>114</c:v>
                </c:pt>
                <c:pt idx="31569">
                  <c:v>114</c:v>
                </c:pt>
                <c:pt idx="31570">
                  <c:v>114</c:v>
                </c:pt>
                <c:pt idx="31571">
                  <c:v>114</c:v>
                </c:pt>
                <c:pt idx="31572">
                  <c:v>114</c:v>
                </c:pt>
                <c:pt idx="31573">
                  <c:v>112</c:v>
                </c:pt>
                <c:pt idx="31574">
                  <c:v>112</c:v>
                </c:pt>
                <c:pt idx="31575">
                  <c:v>112</c:v>
                </c:pt>
                <c:pt idx="31576">
                  <c:v>112</c:v>
                </c:pt>
                <c:pt idx="31577">
                  <c:v>112</c:v>
                </c:pt>
                <c:pt idx="31578">
                  <c:v>112</c:v>
                </c:pt>
                <c:pt idx="31579">
                  <c:v>112</c:v>
                </c:pt>
                <c:pt idx="31580">
                  <c:v>112</c:v>
                </c:pt>
                <c:pt idx="31581">
                  <c:v>112</c:v>
                </c:pt>
                <c:pt idx="31582">
                  <c:v>112</c:v>
                </c:pt>
                <c:pt idx="31583">
                  <c:v>111</c:v>
                </c:pt>
                <c:pt idx="31584">
                  <c:v>111</c:v>
                </c:pt>
                <c:pt idx="31585">
                  <c:v>111</c:v>
                </c:pt>
                <c:pt idx="31586">
                  <c:v>111</c:v>
                </c:pt>
                <c:pt idx="31587">
                  <c:v>111</c:v>
                </c:pt>
                <c:pt idx="31588">
                  <c:v>111</c:v>
                </c:pt>
                <c:pt idx="31589">
                  <c:v>111</c:v>
                </c:pt>
                <c:pt idx="31590">
                  <c:v>111</c:v>
                </c:pt>
                <c:pt idx="31591">
                  <c:v>111</c:v>
                </c:pt>
                <c:pt idx="31592">
                  <c:v>111</c:v>
                </c:pt>
                <c:pt idx="31593">
                  <c:v>109</c:v>
                </c:pt>
                <c:pt idx="31594">
                  <c:v>109</c:v>
                </c:pt>
                <c:pt idx="31595">
                  <c:v>109</c:v>
                </c:pt>
                <c:pt idx="31596">
                  <c:v>109</c:v>
                </c:pt>
                <c:pt idx="31597">
                  <c:v>109</c:v>
                </c:pt>
                <c:pt idx="31598">
                  <c:v>109</c:v>
                </c:pt>
                <c:pt idx="31599">
                  <c:v>109</c:v>
                </c:pt>
                <c:pt idx="31600">
                  <c:v>109</c:v>
                </c:pt>
                <c:pt idx="31601">
                  <c:v>109</c:v>
                </c:pt>
                <c:pt idx="31602">
                  <c:v>109</c:v>
                </c:pt>
                <c:pt idx="31603">
                  <c:v>108</c:v>
                </c:pt>
                <c:pt idx="31604">
                  <c:v>108</c:v>
                </c:pt>
                <c:pt idx="31605">
                  <c:v>108</c:v>
                </c:pt>
                <c:pt idx="31606">
                  <c:v>108</c:v>
                </c:pt>
                <c:pt idx="31607">
                  <c:v>108</c:v>
                </c:pt>
                <c:pt idx="31608">
                  <c:v>108</c:v>
                </c:pt>
                <c:pt idx="31609">
                  <c:v>108</c:v>
                </c:pt>
                <c:pt idx="31610">
                  <c:v>108</c:v>
                </c:pt>
                <c:pt idx="31611">
                  <c:v>108</c:v>
                </c:pt>
                <c:pt idx="31612">
                  <c:v>108</c:v>
                </c:pt>
                <c:pt idx="31613">
                  <c:v>107</c:v>
                </c:pt>
                <c:pt idx="31614">
                  <c:v>107</c:v>
                </c:pt>
                <c:pt idx="31615">
                  <c:v>107</c:v>
                </c:pt>
                <c:pt idx="31616">
                  <c:v>107</c:v>
                </c:pt>
                <c:pt idx="31617">
                  <c:v>107</c:v>
                </c:pt>
                <c:pt idx="31618">
                  <c:v>107</c:v>
                </c:pt>
                <c:pt idx="31619">
                  <c:v>107</c:v>
                </c:pt>
                <c:pt idx="31620">
                  <c:v>107</c:v>
                </c:pt>
                <c:pt idx="31621">
                  <c:v>107</c:v>
                </c:pt>
                <c:pt idx="31622">
                  <c:v>107</c:v>
                </c:pt>
                <c:pt idx="31623">
                  <c:v>108</c:v>
                </c:pt>
                <c:pt idx="31624">
                  <c:v>108</c:v>
                </c:pt>
                <c:pt idx="31625">
                  <c:v>108</c:v>
                </c:pt>
                <c:pt idx="31626">
                  <c:v>108</c:v>
                </c:pt>
                <c:pt idx="31627">
                  <c:v>108</c:v>
                </c:pt>
                <c:pt idx="31628">
                  <c:v>108</c:v>
                </c:pt>
                <c:pt idx="31629">
                  <c:v>108</c:v>
                </c:pt>
                <c:pt idx="31630">
                  <c:v>108</c:v>
                </c:pt>
                <c:pt idx="31631">
                  <c:v>108</c:v>
                </c:pt>
                <c:pt idx="31632">
                  <c:v>108</c:v>
                </c:pt>
                <c:pt idx="31633">
                  <c:v>108</c:v>
                </c:pt>
                <c:pt idx="31634">
                  <c:v>108</c:v>
                </c:pt>
                <c:pt idx="31635">
                  <c:v>108</c:v>
                </c:pt>
                <c:pt idx="31636">
                  <c:v>108</c:v>
                </c:pt>
                <c:pt idx="31637">
                  <c:v>108</c:v>
                </c:pt>
                <c:pt idx="31638">
                  <c:v>108</c:v>
                </c:pt>
                <c:pt idx="31639">
                  <c:v>108</c:v>
                </c:pt>
                <c:pt idx="31640">
                  <c:v>108</c:v>
                </c:pt>
                <c:pt idx="31641">
                  <c:v>108</c:v>
                </c:pt>
                <c:pt idx="31642">
                  <c:v>108</c:v>
                </c:pt>
                <c:pt idx="31643">
                  <c:v>109</c:v>
                </c:pt>
                <c:pt idx="31644">
                  <c:v>109</c:v>
                </c:pt>
                <c:pt idx="31645">
                  <c:v>109</c:v>
                </c:pt>
                <c:pt idx="31646">
                  <c:v>109</c:v>
                </c:pt>
                <c:pt idx="31647">
                  <c:v>109</c:v>
                </c:pt>
                <c:pt idx="31648">
                  <c:v>109</c:v>
                </c:pt>
                <c:pt idx="31649">
                  <c:v>109</c:v>
                </c:pt>
                <c:pt idx="31650">
                  <c:v>109</c:v>
                </c:pt>
                <c:pt idx="31651">
                  <c:v>109</c:v>
                </c:pt>
                <c:pt idx="31652">
                  <c:v>109</c:v>
                </c:pt>
                <c:pt idx="31653">
                  <c:v>110</c:v>
                </c:pt>
                <c:pt idx="31654">
                  <c:v>110</c:v>
                </c:pt>
                <c:pt idx="31655">
                  <c:v>110</c:v>
                </c:pt>
                <c:pt idx="31656">
                  <c:v>110</c:v>
                </c:pt>
                <c:pt idx="31657">
                  <c:v>110</c:v>
                </c:pt>
                <c:pt idx="31658">
                  <c:v>110</c:v>
                </c:pt>
                <c:pt idx="31659">
                  <c:v>110</c:v>
                </c:pt>
                <c:pt idx="31660">
                  <c:v>110</c:v>
                </c:pt>
                <c:pt idx="31661">
                  <c:v>110</c:v>
                </c:pt>
                <c:pt idx="31662">
                  <c:v>110</c:v>
                </c:pt>
                <c:pt idx="31663">
                  <c:v>111</c:v>
                </c:pt>
                <c:pt idx="31664">
                  <c:v>111</c:v>
                </c:pt>
                <c:pt idx="31665">
                  <c:v>111</c:v>
                </c:pt>
                <c:pt idx="31666">
                  <c:v>111</c:v>
                </c:pt>
                <c:pt idx="31667">
                  <c:v>111</c:v>
                </c:pt>
                <c:pt idx="31668">
                  <c:v>111</c:v>
                </c:pt>
                <c:pt idx="31669">
                  <c:v>111</c:v>
                </c:pt>
                <c:pt idx="31670">
                  <c:v>111</c:v>
                </c:pt>
                <c:pt idx="31671">
                  <c:v>111</c:v>
                </c:pt>
                <c:pt idx="31672">
                  <c:v>111</c:v>
                </c:pt>
                <c:pt idx="31673">
                  <c:v>112</c:v>
                </c:pt>
                <c:pt idx="31674">
                  <c:v>112</c:v>
                </c:pt>
                <c:pt idx="31675">
                  <c:v>112</c:v>
                </c:pt>
                <c:pt idx="31676">
                  <c:v>112</c:v>
                </c:pt>
                <c:pt idx="31677">
                  <c:v>112</c:v>
                </c:pt>
                <c:pt idx="31678">
                  <c:v>112</c:v>
                </c:pt>
                <c:pt idx="31679">
                  <c:v>112</c:v>
                </c:pt>
                <c:pt idx="31680">
                  <c:v>112</c:v>
                </c:pt>
                <c:pt idx="31681">
                  <c:v>112</c:v>
                </c:pt>
                <c:pt idx="31682">
                  <c:v>112</c:v>
                </c:pt>
                <c:pt idx="31683">
                  <c:v>113</c:v>
                </c:pt>
                <c:pt idx="31684">
                  <c:v>113</c:v>
                </c:pt>
                <c:pt idx="31685">
                  <c:v>113</c:v>
                </c:pt>
                <c:pt idx="31686">
                  <c:v>113</c:v>
                </c:pt>
                <c:pt idx="31687">
                  <c:v>113</c:v>
                </c:pt>
                <c:pt idx="31688">
                  <c:v>113</c:v>
                </c:pt>
                <c:pt idx="31689">
                  <c:v>113</c:v>
                </c:pt>
                <c:pt idx="31690">
                  <c:v>113</c:v>
                </c:pt>
                <c:pt idx="31691">
                  <c:v>113</c:v>
                </c:pt>
                <c:pt idx="31692">
                  <c:v>113</c:v>
                </c:pt>
                <c:pt idx="31693">
                  <c:v>115</c:v>
                </c:pt>
                <c:pt idx="31694">
                  <c:v>115</c:v>
                </c:pt>
                <c:pt idx="31695">
                  <c:v>115</c:v>
                </c:pt>
                <c:pt idx="31696">
                  <c:v>115</c:v>
                </c:pt>
                <c:pt idx="31697">
                  <c:v>115</c:v>
                </c:pt>
                <c:pt idx="31698">
                  <c:v>115</c:v>
                </c:pt>
                <c:pt idx="31699">
                  <c:v>115</c:v>
                </c:pt>
                <c:pt idx="31700">
                  <c:v>115</c:v>
                </c:pt>
                <c:pt idx="31701">
                  <c:v>115</c:v>
                </c:pt>
                <c:pt idx="31702">
                  <c:v>115</c:v>
                </c:pt>
                <c:pt idx="31703">
                  <c:v>116</c:v>
                </c:pt>
                <c:pt idx="31704">
                  <c:v>116</c:v>
                </c:pt>
                <c:pt idx="31705">
                  <c:v>116</c:v>
                </c:pt>
                <c:pt idx="31706">
                  <c:v>116</c:v>
                </c:pt>
                <c:pt idx="31707">
                  <c:v>116</c:v>
                </c:pt>
                <c:pt idx="31708">
                  <c:v>116</c:v>
                </c:pt>
                <c:pt idx="31709">
                  <c:v>116</c:v>
                </c:pt>
                <c:pt idx="31710">
                  <c:v>116</c:v>
                </c:pt>
                <c:pt idx="31711">
                  <c:v>116</c:v>
                </c:pt>
                <c:pt idx="31712">
                  <c:v>116</c:v>
                </c:pt>
                <c:pt idx="31713">
                  <c:v>117</c:v>
                </c:pt>
                <c:pt idx="31714">
                  <c:v>117</c:v>
                </c:pt>
                <c:pt idx="31715">
                  <c:v>117</c:v>
                </c:pt>
                <c:pt idx="31716">
                  <c:v>117</c:v>
                </c:pt>
                <c:pt idx="31717">
                  <c:v>117</c:v>
                </c:pt>
                <c:pt idx="31718">
                  <c:v>117</c:v>
                </c:pt>
                <c:pt idx="31719">
                  <c:v>117</c:v>
                </c:pt>
                <c:pt idx="31720">
                  <c:v>117</c:v>
                </c:pt>
                <c:pt idx="31721">
                  <c:v>117</c:v>
                </c:pt>
                <c:pt idx="31722">
                  <c:v>117</c:v>
                </c:pt>
                <c:pt idx="31723">
                  <c:v>118</c:v>
                </c:pt>
                <c:pt idx="31724">
                  <c:v>118</c:v>
                </c:pt>
                <c:pt idx="31725">
                  <c:v>118</c:v>
                </c:pt>
                <c:pt idx="31726">
                  <c:v>118</c:v>
                </c:pt>
                <c:pt idx="31727">
                  <c:v>118</c:v>
                </c:pt>
                <c:pt idx="31728">
                  <c:v>118</c:v>
                </c:pt>
                <c:pt idx="31729">
                  <c:v>118</c:v>
                </c:pt>
                <c:pt idx="31730">
                  <c:v>118</c:v>
                </c:pt>
                <c:pt idx="31731">
                  <c:v>118</c:v>
                </c:pt>
                <c:pt idx="31732">
                  <c:v>118</c:v>
                </c:pt>
                <c:pt idx="31733">
                  <c:v>119</c:v>
                </c:pt>
                <c:pt idx="31734">
                  <c:v>119</c:v>
                </c:pt>
                <c:pt idx="31735">
                  <c:v>119</c:v>
                </c:pt>
                <c:pt idx="31736">
                  <c:v>119</c:v>
                </c:pt>
                <c:pt idx="31737">
                  <c:v>119</c:v>
                </c:pt>
                <c:pt idx="31738">
                  <c:v>119</c:v>
                </c:pt>
                <c:pt idx="31739">
                  <c:v>119</c:v>
                </c:pt>
                <c:pt idx="31740">
                  <c:v>119</c:v>
                </c:pt>
                <c:pt idx="31741">
                  <c:v>119</c:v>
                </c:pt>
                <c:pt idx="31742">
                  <c:v>119</c:v>
                </c:pt>
                <c:pt idx="31743">
                  <c:v>119</c:v>
                </c:pt>
                <c:pt idx="31744">
                  <c:v>119</c:v>
                </c:pt>
                <c:pt idx="31745">
                  <c:v>119</c:v>
                </c:pt>
                <c:pt idx="31746">
                  <c:v>119</c:v>
                </c:pt>
                <c:pt idx="31747">
                  <c:v>119</c:v>
                </c:pt>
                <c:pt idx="31748">
                  <c:v>119</c:v>
                </c:pt>
                <c:pt idx="31749">
                  <c:v>119</c:v>
                </c:pt>
                <c:pt idx="31750">
                  <c:v>119</c:v>
                </c:pt>
                <c:pt idx="31751">
                  <c:v>119</c:v>
                </c:pt>
                <c:pt idx="31752">
                  <c:v>119</c:v>
                </c:pt>
                <c:pt idx="31753">
                  <c:v>121</c:v>
                </c:pt>
                <c:pt idx="31754">
                  <c:v>121</c:v>
                </c:pt>
                <c:pt idx="31755">
                  <c:v>121</c:v>
                </c:pt>
                <c:pt idx="31756">
                  <c:v>121</c:v>
                </c:pt>
                <c:pt idx="31757">
                  <c:v>121</c:v>
                </c:pt>
                <c:pt idx="31758">
                  <c:v>121</c:v>
                </c:pt>
                <c:pt idx="31759">
                  <c:v>121</c:v>
                </c:pt>
                <c:pt idx="31760">
                  <c:v>121</c:v>
                </c:pt>
                <c:pt idx="31761">
                  <c:v>121</c:v>
                </c:pt>
                <c:pt idx="31762">
                  <c:v>121</c:v>
                </c:pt>
                <c:pt idx="31763">
                  <c:v>123</c:v>
                </c:pt>
                <c:pt idx="31764">
                  <c:v>123</c:v>
                </c:pt>
                <c:pt idx="31765">
                  <c:v>123</c:v>
                </c:pt>
                <c:pt idx="31766">
                  <c:v>123</c:v>
                </c:pt>
                <c:pt idx="31767">
                  <c:v>123</c:v>
                </c:pt>
                <c:pt idx="31768">
                  <c:v>123</c:v>
                </c:pt>
                <c:pt idx="31769">
                  <c:v>123</c:v>
                </c:pt>
                <c:pt idx="31770">
                  <c:v>123</c:v>
                </c:pt>
                <c:pt idx="31771">
                  <c:v>123</c:v>
                </c:pt>
                <c:pt idx="31772">
                  <c:v>123</c:v>
                </c:pt>
                <c:pt idx="31773">
                  <c:v>125</c:v>
                </c:pt>
                <c:pt idx="31774">
                  <c:v>125</c:v>
                </c:pt>
                <c:pt idx="31775">
                  <c:v>125</c:v>
                </c:pt>
                <c:pt idx="31776">
                  <c:v>125</c:v>
                </c:pt>
                <c:pt idx="31777">
                  <c:v>125</c:v>
                </c:pt>
                <c:pt idx="31778">
                  <c:v>125</c:v>
                </c:pt>
                <c:pt idx="31779">
                  <c:v>125</c:v>
                </c:pt>
                <c:pt idx="31780">
                  <c:v>125</c:v>
                </c:pt>
                <c:pt idx="31781">
                  <c:v>125</c:v>
                </c:pt>
                <c:pt idx="31782">
                  <c:v>125</c:v>
                </c:pt>
                <c:pt idx="31783">
                  <c:v>128</c:v>
                </c:pt>
                <c:pt idx="31784">
                  <c:v>128</c:v>
                </c:pt>
                <c:pt idx="31785">
                  <c:v>128</c:v>
                </c:pt>
                <c:pt idx="31786">
                  <c:v>128</c:v>
                </c:pt>
                <c:pt idx="31787">
                  <c:v>128</c:v>
                </c:pt>
                <c:pt idx="31788">
                  <c:v>128</c:v>
                </c:pt>
                <c:pt idx="31789">
                  <c:v>128</c:v>
                </c:pt>
                <c:pt idx="31790">
                  <c:v>128</c:v>
                </c:pt>
                <c:pt idx="31791">
                  <c:v>128</c:v>
                </c:pt>
                <c:pt idx="31792">
                  <c:v>128</c:v>
                </c:pt>
                <c:pt idx="31793">
                  <c:v>131</c:v>
                </c:pt>
                <c:pt idx="31794">
                  <c:v>131</c:v>
                </c:pt>
                <c:pt idx="31795">
                  <c:v>131</c:v>
                </c:pt>
                <c:pt idx="31796">
                  <c:v>131</c:v>
                </c:pt>
                <c:pt idx="31797">
                  <c:v>131</c:v>
                </c:pt>
                <c:pt idx="31798">
                  <c:v>131</c:v>
                </c:pt>
                <c:pt idx="31799">
                  <c:v>131</c:v>
                </c:pt>
                <c:pt idx="31800">
                  <c:v>131</c:v>
                </c:pt>
                <c:pt idx="31801">
                  <c:v>131</c:v>
                </c:pt>
                <c:pt idx="31802">
                  <c:v>131</c:v>
                </c:pt>
                <c:pt idx="31803">
                  <c:v>133</c:v>
                </c:pt>
                <c:pt idx="31804">
                  <c:v>133</c:v>
                </c:pt>
                <c:pt idx="31805">
                  <c:v>133</c:v>
                </c:pt>
                <c:pt idx="31806">
                  <c:v>133</c:v>
                </c:pt>
                <c:pt idx="31807">
                  <c:v>133</c:v>
                </c:pt>
                <c:pt idx="31808">
                  <c:v>133</c:v>
                </c:pt>
                <c:pt idx="31809">
                  <c:v>133</c:v>
                </c:pt>
                <c:pt idx="31810">
                  <c:v>133</c:v>
                </c:pt>
                <c:pt idx="31811">
                  <c:v>133</c:v>
                </c:pt>
                <c:pt idx="31812">
                  <c:v>133</c:v>
                </c:pt>
                <c:pt idx="31813">
                  <c:v>136</c:v>
                </c:pt>
                <c:pt idx="31814">
                  <c:v>136</c:v>
                </c:pt>
                <c:pt idx="31815">
                  <c:v>136</c:v>
                </c:pt>
                <c:pt idx="31816">
                  <c:v>136</c:v>
                </c:pt>
                <c:pt idx="31817">
                  <c:v>136</c:v>
                </c:pt>
                <c:pt idx="31818">
                  <c:v>136</c:v>
                </c:pt>
                <c:pt idx="31819">
                  <c:v>136</c:v>
                </c:pt>
                <c:pt idx="31820">
                  <c:v>136</c:v>
                </c:pt>
                <c:pt idx="31821">
                  <c:v>136</c:v>
                </c:pt>
                <c:pt idx="31822">
                  <c:v>136</c:v>
                </c:pt>
                <c:pt idx="31823">
                  <c:v>138</c:v>
                </c:pt>
                <c:pt idx="31824">
                  <c:v>138</c:v>
                </c:pt>
                <c:pt idx="31825">
                  <c:v>138</c:v>
                </c:pt>
                <c:pt idx="31826">
                  <c:v>138</c:v>
                </c:pt>
                <c:pt idx="31827">
                  <c:v>138</c:v>
                </c:pt>
                <c:pt idx="31828">
                  <c:v>138</c:v>
                </c:pt>
                <c:pt idx="31829">
                  <c:v>138</c:v>
                </c:pt>
                <c:pt idx="31830">
                  <c:v>138</c:v>
                </c:pt>
                <c:pt idx="31831">
                  <c:v>138</c:v>
                </c:pt>
                <c:pt idx="31832">
                  <c:v>138</c:v>
                </c:pt>
                <c:pt idx="31833">
                  <c:v>140</c:v>
                </c:pt>
                <c:pt idx="31834">
                  <c:v>140</c:v>
                </c:pt>
                <c:pt idx="31835">
                  <c:v>140</c:v>
                </c:pt>
                <c:pt idx="31836">
                  <c:v>140</c:v>
                </c:pt>
                <c:pt idx="31837">
                  <c:v>140</c:v>
                </c:pt>
                <c:pt idx="31838">
                  <c:v>140</c:v>
                </c:pt>
                <c:pt idx="31839">
                  <c:v>140</c:v>
                </c:pt>
                <c:pt idx="31840">
                  <c:v>140</c:v>
                </c:pt>
                <c:pt idx="31841">
                  <c:v>140</c:v>
                </c:pt>
                <c:pt idx="31842">
                  <c:v>140</c:v>
                </c:pt>
                <c:pt idx="31843">
                  <c:v>143</c:v>
                </c:pt>
                <c:pt idx="31844">
                  <c:v>143</c:v>
                </c:pt>
                <c:pt idx="31845">
                  <c:v>143</c:v>
                </c:pt>
                <c:pt idx="31846">
                  <c:v>143</c:v>
                </c:pt>
                <c:pt idx="31847">
                  <c:v>143</c:v>
                </c:pt>
                <c:pt idx="31848">
                  <c:v>143</c:v>
                </c:pt>
                <c:pt idx="31849">
                  <c:v>143</c:v>
                </c:pt>
                <c:pt idx="31850">
                  <c:v>143</c:v>
                </c:pt>
                <c:pt idx="31851">
                  <c:v>143</c:v>
                </c:pt>
                <c:pt idx="31852">
                  <c:v>143</c:v>
                </c:pt>
                <c:pt idx="31853">
                  <c:v>146</c:v>
                </c:pt>
                <c:pt idx="31854">
                  <c:v>146</c:v>
                </c:pt>
                <c:pt idx="31855">
                  <c:v>146</c:v>
                </c:pt>
                <c:pt idx="31856">
                  <c:v>146</c:v>
                </c:pt>
                <c:pt idx="31857">
                  <c:v>146</c:v>
                </c:pt>
                <c:pt idx="31858">
                  <c:v>146</c:v>
                </c:pt>
                <c:pt idx="31859">
                  <c:v>146</c:v>
                </c:pt>
                <c:pt idx="31860">
                  <c:v>146</c:v>
                </c:pt>
                <c:pt idx="31861">
                  <c:v>146</c:v>
                </c:pt>
                <c:pt idx="31862">
                  <c:v>146</c:v>
                </c:pt>
                <c:pt idx="31863">
                  <c:v>147</c:v>
                </c:pt>
                <c:pt idx="31864">
                  <c:v>147</c:v>
                </c:pt>
                <c:pt idx="31865">
                  <c:v>147</c:v>
                </c:pt>
                <c:pt idx="31866">
                  <c:v>147</c:v>
                </c:pt>
                <c:pt idx="31867">
                  <c:v>147</c:v>
                </c:pt>
                <c:pt idx="31868">
                  <c:v>147</c:v>
                </c:pt>
                <c:pt idx="31869">
                  <c:v>147</c:v>
                </c:pt>
                <c:pt idx="31870">
                  <c:v>147</c:v>
                </c:pt>
                <c:pt idx="31871">
                  <c:v>147</c:v>
                </c:pt>
                <c:pt idx="31872">
                  <c:v>147</c:v>
                </c:pt>
                <c:pt idx="31873">
                  <c:v>149</c:v>
                </c:pt>
                <c:pt idx="31874">
                  <c:v>149</c:v>
                </c:pt>
                <c:pt idx="31875">
                  <c:v>149</c:v>
                </c:pt>
                <c:pt idx="31876">
                  <c:v>149</c:v>
                </c:pt>
                <c:pt idx="31877">
                  <c:v>149</c:v>
                </c:pt>
                <c:pt idx="31878">
                  <c:v>149</c:v>
                </c:pt>
                <c:pt idx="31879">
                  <c:v>149</c:v>
                </c:pt>
                <c:pt idx="31880">
                  <c:v>149</c:v>
                </c:pt>
                <c:pt idx="31881">
                  <c:v>149</c:v>
                </c:pt>
                <c:pt idx="31882">
                  <c:v>149</c:v>
                </c:pt>
                <c:pt idx="31883">
                  <c:v>152</c:v>
                </c:pt>
                <c:pt idx="31884">
                  <c:v>152</c:v>
                </c:pt>
                <c:pt idx="31885">
                  <c:v>152</c:v>
                </c:pt>
                <c:pt idx="31886">
                  <c:v>152</c:v>
                </c:pt>
                <c:pt idx="31887">
                  <c:v>152</c:v>
                </c:pt>
                <c:pt idx="31888">
                  <c:v>152</c:v>
                </c:pt>
                <c:pt idx="31889">
                  <c:v>152</c:v>
                </c:pt>
                <c:pt idx="31890">
                  <c:v>152</c:v>
                </c:pt>
                <c:pt idx="31891">
                  <c:v>152</c:v>
                </c:pt>
                <c:pt idx="31892">
                  <c:v>152</c:v>
                </c:pt>
                <c:pt idx="31893">
                  <c:v>154</c:v>
                </c:pt>
                <c:pt idx="31894">
                  <c:v>154</c:v>
                </c:pt>
                <c:pt idx="31895">
                  <c:v>154</c:v>
                </c:pt>
                <c:pt idx="31896">
                  <c:v>154</c:v>
                </c:pt>
                <c:pt idx="31897">
                  <c:v>154</c:v>
                </c:pt>
                <c:pt idx="31898">
                  <c:v>154</c:v>
                </c:pt>
                <c:pt idx="31899">
                  <c:v>154</c:v>
                </c:pt>
                <c:pt idx="31900">
                  <c:v>154</c:v>
                </c:pt>
                <c:pt idx="31901">
                  <c:v>154</c:v>
                </c:pt>
                <c:pt idx="31902">
                  <c:v>154</c:v>
                </c:pt>
                <c:pt idx="31903">
                  <c:v>156</c:v>
                </c:pt>
                <c:pt idx="31904">
                  <c:v>156</c:v>
                </c:pt>
                <c:pt idx="31905">
                  <c:v>156</c:v>
                </c:pt>
                <c:pt idx="31906">
                  <c:v>156</c:v>
                </c:pt>
                <c:pt idx="31907">
                  <c:v>156</c:v>
                </c:pt>
                <c:pt idx="31908">
                  <c:v>156</c:v>
                </c:pt>
                <c:pt idx="31909">
                  <c:v>156</c:v>
                </c:pt>
                <c:pt idx="31910">
                  <c:v>156</c:v>
                </c:pt>
                <c:pt idx="31911">
                  <c:v>156</c:v>
                </c:pt>
                <c:pt idx="31912">
                  <c:v>156</c:v>
                </c:pt>
                <c:pt idx="31913">
                  <c:v>157</c:v>
                </c:pt>
                <c:pt idx="31914">
                  <c:v>157</c:v>
                </c:pt>
                <c:pt idx="31915">
                  <c:v>157</c:v>
                </c:pt>
                <c:pt idx="31916">
                  <c:v>157</c:v>
                </c:pt>
                <c:pt idx="31917">
                  <c:v>157</c:v>
                </c:pt>
                <c:pt idx="31918">
                  <c:v>157</c:v>
                </c:pt>
                <c:pt idx="31919">
                  <c:v>157</c:v>
                </c:pt>
                <c:pt idx="31920">
                  <c:v>157</c:v>
                </c:pt>
                <c:pt idx="31921">
                  <c:v>157</c:v>
                </c:pt>
                <c:pt idx="31922">
                  <c:v>157</c:v>
                </c:pt>
                <c:pt idx="31923">
                  <c:v>156</c:v>
                </c:pt>
                <c:pt idx="31924">
                  <c:v>156</c:v>
                </c:pt>
                <c:pt idx="31925">
                  <c:v>156</c:v>
                </c:pt>
                <c:pt idx="31926">
                  <c:v>156</c:v>
                </c:pt>
                <c:pt idx="31927">
                  <c:v>156</c:v>
                </c:pt>
                <c:pt idx="31928">
                  <c:v>156</c:v>
                </c:pt>
                <c:pt idx="31929">
                  <c:v>156</c:v>
                </c:pt>
                <c:pt idx="31930">
                  <c:v>156</c:v>
                </c:pt>
                <c:pt idx="31931">
                  <c:v>156</c:v>
                </c:pt>
                <c:pt idx="31932">
                  <c:v>156</c:v>
                </c:pt>
                <c:pt idx="31933">
                  <c:v>154</c:v>
                </c:pt>
                <c:pt idx="31934">
                  <c:v>154</c:v>
                </c:pt>
                <c:pt idx="31935">
                  <c:v>154</c:v>
                </c:pt>
                <c:pt idx="31936">
                  <c:v>154</c:v>
                </c:pt>
                <c:pt idx="31937">
                  <c:v>154</c:v>
                </c:pt>
                <c:pt idx="31938">
                  <c:v>154</c:v>
                </c:pt>
                <c:pt idx="31939">
                  <c:v>154</c:v>
                </c:pt>
                <c:pt idx="31940">
                  <c:v>154</c:v>
                </c:pt>
                <c:pt idx="31941">
                  <c:v>154</c:v>
                </c:pt>
                <c:pt idx="31942">
                  <c:v>154</c:v>
                </c:pt>
                <c:pt idx="31943">
                  <c:v>153</c:v>
                </c:pt>
                <c:pt idx="31944">
                  <c:v>153</c:v>
                </c:pt>
                <c:pt idx="31945">
                  <c:v>153</c:v>
                </c:pt>
                <c:pt idx="31946">
                  <c:v>153</c:v>
                </c:pt>
                <c:pt idx="31947">
                  <c:v>153</c:v>
                </c:pt>
                <c:pt idx="31948">
                  <c:v>153</c:v>
                </c:pt>
                <c:pt idx="31949">
                  <c:v>153</c:v>
                </c:pt>
                <c:pt idx="31950">
                  <c:v>153</c:v>
                </c:pt>
                <c:pt idx="31951">
                  <c:v>153</c:v>
                </c:pt>
                <c:pt idx="31952">
                  <c:v>153</c:v>
                </c:pt>
                <c:pt idx="31953">
                  <c:v>152</c:v>
                </c:pt>
                <c:pt idx="31954">
                  <c:v>152</c:v>
                </c:pt>
                <c:pt idx="31955">
                  <c:v>152</c:v>
                </c:pt>
                <c:pt idx="31956">
                  <c:v>152</c:v>
                </c:pt>
                <c:pt idx="31957">
                  <c:v>152</c:v>
                </c:pt>
                <c:pt idx="31958">
                  <c:v>152</c:v>
                </c:pt>
                <c:pt idx="31959">
                  <c:v>152</c:v>
                </c:pt>
                <c:pt idx="31960">
                  <c:v>152</c:v>
                </c:pt>
                <c:pt idx="31961">
                  <c:v>152</c:v>
                </c:pt>
                <c:pt idx="31962">
                  <c:v>152</c:v>
                </c:pt>
                <c:pt idx="31963">
                  <c:v>151</c:v>
                </c:pt>
                <c:pt idx="31964">
                  <c:v>151</c:v>
                </c:pt>
                <c:pt idx="31965">
                  <c:v>151</c:v>
                </c:pt>
                <c:pt idx="31966">
                  <c:v>151</c:v>
                </c:pt>
                <c:pt idx="31967">
                  <c:v>151</c:v>
                </c:pt>
                <c:pt idx="31968">
                  <c:v>151</c:v>
                </c:pt>
                <c:pt idx="31969">
                  <c:v>151</c:v>
                </c:pt>
                <c:pt idx="31970">
                  <c:v>151</c:v>
                </c:pt>
                <c:pt idx="31971">
                  <c:v>151</c:v>
                </c:pt>
                <c:pt idx="31972">
                  <c:v>151</c:v>
                </c:pt>
                <c:pt idx="31973">
                  <c:v>150</c:v>
                </c:pt>
                <c:pt idx="31974">
                  <c:v>150</c:v>
                </c:pt>
                <c:pt idx="31975">
                  <c:v>150</c:v>
                </c:pt>
                <c:pt idx="31976">
                  <c:v>150</c:v>
                </c:pt>
                <c:pt idx="31977">
                  <c:v>150</c:v>
                </c:pt>
                <c:pt idx="31978">
                  <c:v>150</c:v>
                </c:pt>
                <c:pt idx="31979">
                  <c:v>150</c:v>
                </c:pt>
                <c:pt idx="31980">
                  <c:v>150</c:v>
                </c:pt>
                <c:pt idx="31981">
                  <c:v>150</c:v>
                </c:pt>
                <c:pt idx="31982">
                  <c:v>150</c:v>
                </c:pt>
                <c:pt idx="31983">
                  <c:v>149</c:v>
                </c:pt>
                <c:pt idx="31984">
                  <c:v>149</c:v>
                </c:pt>
                <c:pt idx="31985">
                  <c:v>149</c:v>
                </c:pt>
                <c:pt idx="31986">
                  <c:v>149</c:v>
                </c:pt>
                <c:pt idx="31987">
                  <c:v>149</c:v>
                </c:pt>
                <c:pt idx="31988">
                  <c:v>149</c:v>
                </c:pt>
                <c:pt idx="31989">
                  <c:v>149</c:v>
                </c:pt>
                <c:pt idx="31990">
                  <c:v>149</c:v>
                </c:pt>
                <c:pt idx="31991">
                  <c:v>149</c:v>
                </c:pt>
                <c:pt idx="31992">
                  <c:v>149</c:v>
                </c:pt>
                <c:pt idx="31993">
                  <c:v>149</c:v>
                </c:pt>
                <c:pt idx="31994">
                  <c:v>149</c:v>
                </c:pt>
                <c:pt idx="31995">
                  <c:v>149</c:v>
                </c:pt>
                <c:pt idx="31996">
                  <c:v>149</c:v>
                </c:pt>
                <c:pt idx="31997">
                  <c:v>149</c:v>
                </c:pt>
                <c:pt idx="31998">
                  <c:v>149</c:v>
                </c:pt>
                <c:pt idx="31999">
                  <c:v>149</c:v>
                </c:pt>
                <c:pt idx="32000">
                  <c:v>149</c:v>
                </c:pt>
                <c:pt idx="32001">
                  <c:v>149</c:v>
                </c:pt>
                <c:pt idx="32002">
                  <c:v>149</c:v>
                </c:pt>
                <c:pt idx="32003">
                  <c:v>149</c:v>
                </c:pt>
                <c:pt idx="32004">
                  <c:v>149</c:v>
                </c:pt>
                <c:pt idx="32005">
                  <c:v>149</c:v>
                </c:pt>
                <c:pt idx="32006">
                  <c:v>149</c:v>
                </c:pt>
                <c:pt idx="32007">
                  <c:v>149</c:v>
                </c:pt>
                <c:pt idx="32008">
                  <c:v>149</c:v>
                </c:pt>
                <c:pt idx="32009">
                  <c:v>149</c:v>
                </c:pt>
                <c:pt idx="32010">
                  <c:v>149</c:v>
                </c:pt>
                <c:pt idx="32011">
                  <c:v>149</c:v>
                </c:pt>
                <c:pt idx="32012">
                  <c:v>149</c:v>
                </c:pt>
                <c:pt idx="32013">
                  <c:v>150</c:v>
                </c:pt>
                <c:pt idx="32014">
                  <c:v>150</c:v>
                </c:pt>
                <c:pt idx="32015">
                  <c:v>150</c:v>
                </c:pt>
                <c:pt idx="32016">
                  <c:v>150</c:v>
                </c:pt>
                <c:pt idx="32017">
                  <c:v>150</c:v>
                </c:pt>
                <c:pt idx="32018">
                  <c:v>150</c:v>
                </c:pt>
                <c:pt idx="32019">
                  <c:v>150</c:v>
                </c:pt>
                <c:pt idx="32020">
                  <c:v>150</c:v>
                </c:pt>
                <c:pt idx="32021">
                  <c:v>150</c:v>
                </c:pt>
                <c:pt idx="32022">
                  <c:v>150</c:v>
                </c:pt>
                <c:pt idx="32023">
                  <c:v>151</c:v>
                </c:pt>
                <c:pt idx="32024">
                  <c:v>151</c:v>
                </c:pt>
                <c:pt idx="32025">
                  <c:v>151</c:v>
                </c:pt>
                <c:pt idx="32026">
                  <c:v>151</c:v>
                </c:pt>
                <c:pt idx="32027">
                  <c:v>151</c:v>
                </c:pt>
                <c:pt idx="32028">
                  <c:v>151</c:v>
                </c:pt>
                <c:pt idx="32029">
                  <c:v>151</c:v>
                </c:pt>
                <c:pt idx="32030">
                  <c:v>151</c:v>
                </c:pt>
                <c:pt idx="32031">
                  <c:v>151</c:v>
                </c:pt>
                <c:pt idx="32032">
                  <c:v>151</c:v>
                </c:pt>
                <c:pt idx="32033">
                  <c:v>152</c:v>
                </c:pt>
                <c:pt idx="32034">
                  <c:v>152</c:v>
                </c:pt>
                <c:pt idx="32035">
                  <c:v>152</c:v>
                </c:pt>
                <c:pt idx="32036">
                  <c:v>152</c:v>
                </c:pt>
                <c:pt idx="32037">
                  <c:v>152</c:v>
                </c:pt>
                <c:pt idx="32038">
                  <c:v>152</c:v>
                </c:pt>
                <c:pt idx="32039">
                  <c:v>152</c:v>
                </c:pt>
                <c:pt idx="32040">
                  <c:v>152</c:v>
                </c:pt>
                <c:pt idx="32041">
                  <c:v>152</c:v>
                </c:pt>
                <c:pt idx="32042">
                  <c:v>152</c:v>
                </c:pt>
                <c:pt idx="32043">
                  <c:v>152</c:v>
                </c:pt>
                <c:pt idx="32044">
                  <c:v>152</c:v>
                </c:pt>
                <c:pt idx="32045">
                  <c:v>152</c:v>
                </c:pt>
                <c:pt idx="32046">
                  <c:v>152</c:v>
                </c:pt>
                <c:pt idx="32047">
                  <c:v>152</c:v>
                </c:pt>
                <c:pt idx="32048">
                  <c:v>152</c:v>
                </c:pt>
                <c:pt idx="32049">
                  <c:v>152</c:v>
                </c:pt>
                <c:pt idx="32050">
                  <c:v>152</c:v>
                </c:pt>
                <c:pt idx="32051">
                  <c:v>152</c:v>
                </c:pt>
                <c:pt idx="32052">
                  <c:v>152</c:v>
                </c:pt>
                <c:pt idx="32053">
                  <c:v>152</c:v>
                </c:pt>
                <c:pt idx="32054">
                  <c:v>152</c:v>
                </c:pt>
                <c:pt idx="32055">
                  <c:v>152</c:v>
                </c:pt>
                <c:pt idx="32056">
                  <c:v>152</c:v>
                </c:pt>
                <c:pt idx="32057">
                  <c:v>152</c:v>
                </c:pt>
                <c:pt idx="32058">
                  <c:v>152</c:v>
                </c:pt>
                <c:pt idx="32059">
                  <c:v>152</c:v>
                </c:pt>
                <c:pt idx="32060">
                  <c:v>152</c:v>
                </c:pt>
                <c:pt idx="32061">
                  <c:v>152</c:v>
                </c:pt>
                <c:pt idx="32062">
                  <c:v>152</c:v>
                </c:pt>
                <c:pt idx="32063">
                  <c:v>151</c:v>
                </c:pt>
                <c:pt idx="32064">
                  <c:v>151</c:v>
                </c:pt>
                <c:pt idx="32065">
                  <c:v>151</c:v>
                </c:pt>
                <c:pt idx="32066">
                  <c:v>151</c:v>
                </c:pt>
                <c:pt idx="32067">
                  <c:v>151</c:v>
                </c:pt>
                <c:pt idx="32068">
                  <c:v>151</c:v>
                </c:pt>
                <c:pt idx="32069">
                  <c:v>151</c:v>
                </c:pt>
                <c:pt idx="32070">
                  <c:v>151</c:v>
                </c:pt>
                <c:pt idx="32071">
                  <c:v>151</c:v>
                </c:pt>
                <c:pt idx="32072">
                  <c:v>151</c:v>
                </c:pt>
                <c:pt idx="32073">
                  <c:v>148</c:v>
                </c:pt>
                <c:pt idx="32074">
                  <c:v>148</c:v>
                </c:pt>
                <c:pt idx="32075">
                  <c:v>148</c:v>
                </c:pt>
                <c:pt idx="32076">
                  <c:v>148</c:v>
                </c:pt>
                <c:pt idx="32077">
                  <c:v>148</c:v>
                </c:pt>
                <c:pt idx="32078">
                  <c:v>148</c:v>
                </c:pt>
                <c:pt idx="32079">
                  <c:v>148</c:v>
                </c:pt>
                <c:pt idx="32080">
                  <c:v>148</c:v>
                </c:pt>
                <c:pt idx="32081">
                  <c:v>148</c:v>
                </c:pt>
                <c:pt idx="32082">
                  <c:v>148</c:v>
                </c:pt>
                <c:pt idx="32083">
                  <c:v>146</c:v>
                </c:pt>
                <c:pt idx="32084">
                  <c:v>146</c:v>
                </c:pt>
                <c:pt idx="32085">
                  <c:v>146</c:v>
                </c:pt>
                <c:pt idx="32086">
                  <c:v>146</c:v>
                </c:pt>
                <c:pt idx="32087">
                  <c:v>146</c:v>
                </c:pt>
                <c:pt idx="32088">
                  <c:v>146</c:v>
                </c:pt>
                <c:pt idx="32089">
                  <c:v>146</c:v>
                </c:pt>
                <c:pt idx="32090">
                  <c:v>146</c:v>
                </c:pt>
                <c:pt idx="32091">
                  <c:v>146</c:v>
                </c:pt>
                <c:pt idx="32092">
                  <c:v>146</c:v>
                </c:pt>
                <c:pt idx="32093">
                  <c:v>144</c:v>
                </c:pt>
                <c:pt idx="32094">
                  <c:v>144</c:v>
                </c:pt>
                <c:pt idx="32095">
                  <c:v>144</c:v>
                </c:pt>
                <c:pt idx="32096">
                  <c:v>144</c:v>
                </c:pt>
                <c:pt idx="32097">
                  <c:v>144</c:v>
                </c:pt>
                <c:pt idx="32098">
                  <c:v>144</c:v>
                </c:pt>
                <c:pt idx="32099">
                  <c:v>144</c:v>
                </c:pt>
                <c:pt idx="32100">
                  <c:v>144</c:v>
                </c:pt>
                <c:pt idx="32101">
                  <c:v>144</c:v>
                </c:pt>
                <c:pt idx="32102">
                  <c:v>144</c:v>
                </c:pt>
                <c:pt idx="32103">
                  <c:v>141</c:v>
                </c:pt>
                <c:pt idx="32104">
                  <c:v>141</c:v>
                </c:pt>
                <c:pt idx="32105">
                  <c:v>141</c:v>
                </c:pt>
                <c:pt idx="32106">
                  <c:v>141</c:v>
                </c:pt>
                <c:pt idx="32107">
                  <c:v>141</c:v>
                </c:pt>
                <c:pt idx="32108">
                  <c:v>141</c:v>
                </c:pt>
                <c:pt idx="32109">
                  <c:v>141</c:v>
                </c:pt>
                <c:pt idx="32110">
                  <c:v>141</c:v>
                </c:pt>
                <c:pt idx="32111">
                  <c:v>141</c:v>
                </c:pt>
                <c:pt idx="32112">
                  <c:v>141</c:v>
                </c:pt>
                <c:pt idx="32113">
                  <c:v>139</c:v>
                </c:pt>
                <c:pt idx="32114">
                  <c:v>139</c:v>
                </c:pt>
                <c:pt idx="32115">
                  <c:v>139</c:v>
                </c:pt>
                <c:pt idx="32116">
                  <c:v>139</c:v>
                </c:pt>
                <c:pt idx="32117">
                  <c:v>139</c:v>
                </c:pt>
                <c:pt idx="32118">
                  <c:v>139</c:v>
                </c:pt>
                <c:pt idx="32119">
                  <c:v>139</c:v>
                </c:pt>
                <c:pt idx="32120">
                  <c:v>139</c:v>
                </c:pt>
                <c:pt idx="32121">
                  <c:v>139</c:v>
                </c:pt>
                <c:pt idx="32122">
                  <c:v>139</c:v>
                </c:pt>
                <c:pt idx="32123">
                  <c:v>137</c:v>
                </c:pt>
                <c:pt idx="32124">
                  <c:v>137</c:v>
                </c:pt>
                <c:pt idx="32125">
                  <c:v>137</c:v>
                </c:pt>
                <c:pt idx="32126">
                  <c:v>137</c:v>
                </c:pt>
                <c:pt idx="32127">
                  <c:v>137</c:v>
                </c:pt>
                <c:pt idx="32128">
                  <c:v>137</c:v>
                </c:pt>
                <c:pt idx="32129">
                  <c:v>137</c:v>
                </c:pt>
                <c:pt idx="32130">
                  <c:v>137</c:v>
                </c:pt>
                <c:pt idx="32131">
                  <c:v>137</c:v>
                </c:pt>
                <c:pt idx="32132">
                  <c:v>137</c:v>
                </c:pt>
                <c:pt idx="32133">
                  <c:v>136</c:v>
                </c:pt>
                <c:pt idx="32134">
                  <c:v>136</c:v>
                </c:pt>
                <c:pt idx="32135">
                  <c:v>136</c:v>
                </c:pt>
                <c:pt idx="32136">
                  <c:v>136</c:v>
                </c:pt>
                <c:pt idx="32137">
                  <c:v>136</c:v>
                </c:pt>
                <c:pt idx="32138">
                  <c:v>136</c:v>
                </c:pt>
                <c:pt idx="32139">
                  <c:v>136</c:v>
                </c:pt>
                <c:pt idx="32140">
                  <c:v>136</c:v>
                </c:pt>
                <c:pt idx="32141">
                  <c:v>136</c:v>
                </c:pt>
                <c:pt idx="32142">
                  <c:v>136</c:v>
                </c:pt>
                <c:pt idx="32143">
                  <c:v>135</c:v>
                </c:pt>
                <c:pt idx="32144">
                  <c:v>135</c:v>
                </c:pt>
                <c:pt idx="32145">
                  <c:v>135</c:v>
                </c:pt>
                <c:pt idx="32146">
                  <c:v>135</c:v>
                </c:pt>
                <c:pt idx="32147">
                  <c:v>135</c:v>
                </c:pt>
                <c:pt idx="32148">
                  <c:v>135</c:v>
                </c:pt>
                <c:pt idx="32149">
                  <c:v>135</c:v>
                </c:pt>
                <c:pt idx="32150">
                  <c:v>135</c:v>
                </c:pt>
                <c:pt idx="32151">
                  <c:v>135</c:v>
                </c:pt>
                <c:pt idx="32152">
                  <c:v>135</c:v>
                </c:pt>
                <c:pt idx="32153">
                  <c:v>135</c:v>
                </c:pt>
                <c:pt idx="32154">
                  <c:v>135</c:v>
                </c:pt>
                <c:pt idx="32155">
                  <c:v>135</c:v>
                </c:pt>
                <c:pt idx="32156">
                  <c:v>135</c:v>
                </c:pt>
                <c:pt idx="32157">
                  <c:v>135</c:v>
                </c:pt>
                <c:pt idx="32158">
                  <c:v>135</c:v>
                </c:pt>
                <c:pt idx="32159">
                  <c:v>135</c:v>
                </c:pt>
                <c:pt idx="32160">
                  <c:v>135</c:v>
                </c:pt>
                <c:pt idx="32161">
                  <c:v>135</c:v>
                </c:pt>
                <c:pt idx="32162">
                  <c:v>135</c:v>
                </c:pt>
                <c:pt idx="32163">
                  <c:v>133</c:v>
                </c:pt>
                <c:pt idx="32164">
                  <c:v>133</c:v>
                </c:pt>
                <c:pt idx="32165">
                  <c:v>133</c:v>
                </c:pt>
                <c:pt idx="32166">
                  <c:v>133</c:v>
                </c:pt>
                <c:pt idx="32167">
                  <c:v>133</c:v>
                </c:pt>
                <c:pt idx="32168">
                  <c:v>133</c:v>
                </c:pt>
                <c:pt idx="32169">
                  <c:v>133</c:v>
                </c:pt>
                <c:pt idx="32170">
                  <c:v>133</c:v>
                </c:pt>
                <c:pt idx="32171">
                  <c:v>133</c:v>
                </c:pt>
                <c:pt idx="32172">
                  <c:v>133</c:v>
                </c:pt>
                <c:pt idx="32173">
                  <c:v>131</c:v>
                </c:pt>
                <c:pt idx="32174">
                  <c:v>131</c:v>
                </c:pt>
                <c:pt idx="32175">
                  <c:v>131</c:v>
                </c:pt>
                <c:pt idx="32176">
                  <c:v>131</c:v>
                </c:pt>
                <c:pt idx="32177">
                  <c:v>131</c:v>
                </c:pt>
                <c:pt idx="32178">
                  <c:v>131</c:v>
                </c:pt>
                <c:pt idx="32179">
                  <c:v>131</c:v>
                </c:pt>
                <c:pt idx="32180">
                  <c:v>131</c:v>
                </c:pt>
                <c:pt idx="32181">
                  <c:v>131</c:v>
                </c:pt>
                <c:pt idx="32182">
                  <c:v>131</c:v>
                </c:pt>
                <c:pt idx="32183">
                  <c:v>129</c:v>
                </c:pt>
                <c:pt idx="32184">
                  <c:v>129</c:v>
                </c:pt>
                <c:pt idx="32185">
                  <c:v>129</c:v>
                </c:pt>
                <c:pt idx="32186">
                  <c:v>129</c:v>
                </c:pt>
                <c:pt idx="32187">
                  <c:v>129</c:v>
                </c:pt>
                <c:pt idx="32188">
                  <c:v>129</c:v>
                </c:pt>
                <c:pt idx="32189">
                  <c:v>129</c:v>
                </c:pt>
                <c:pt idx="32190">
                  <c:v>129</c:v>
                </c:pt>
                <c:pt idx="32191">
                  <c:v>129</c:v>
                </c:pt>
                <c:pt idx="32192">
                  <c:v>129</c:v>
                </c:pt>
                <c:pt idx="32193">
                  <c:v>126</c:v>
                </c:pt>
                <c:pt idx="32194">
                  <c:v>126</c:v>
                </c:pt>
                <c:pt idx="32195">
                  <c:v>126</c:v>
                </c:pt>
                <c:pt idx="32196">
                  <c:v>126</c:v>
                </c:pt>
                <c:pt idx="32197">
                  <c:v>126</c:v>
                </c:pt>
                <c:pt idx="32198">
                  <c:v>126</c:v>
                </c:pt>
                <c:pt idx="32199">
                  <c:v>126</c:v>
                </c:pt>
                <c:pt idx="32200">
                  <c:v>126</c:v>
                </c:pt>
                <c:pt idx="32201">
                  <c:v>126</c:v>
                </c:pt>
                <c:pt idx="32202">
                  <c:v>126</c:v>
                </c:pt>
                <c:pt idx="32203">
                  <c:v>119</c:v>
                </c:pt>
                <c:pt idx="32204">
                  <c:v>119</c:v>
                </c:pt>
                <c:pt idx="32205">
                  <c:v>119</c:v>
                </c:pt>
                <c:pt idx="32206">
                  <c:v>119</c:v>
                </c:pt>
                <c:pt idx="32207">
                  <c:v>119</c:v>
                </c:pt>
                <c:pt idx="32208">
                  <c:v>119</c:v>
                </c:pt>
                <c:pt idx="32209">
                  <c:v>119</c:v>
                </c:pt>
                <c:pt idx="32210">
                  <c:v>119</c:v>
                </c:pt>
                <c:pt idx="32211">
                  <c:v>119</c:v>
                </c:pt>
                <c:pt idx="32212">
                  <c:v>119</c:v>
                </c:pt>
                <c:pt idx="32213">
                  <c:v>111</c:v>
                </c:pt>
                <c:pt idx="32214">
                  <c:v>111</c:v>
                </c:pt>
                <c:pt idx="32215">
                  <c:v>111</c:v>
                </c:pt>
                <c:pt idx="32216">
                  <c:v>111</c:v>
                </c:pt>
                <c:pt idx="32217">
                  <c:v>111</c:v>
                </c:pt>
                <c:pt idx="32218">
                  <c:v>111</c:v>
                </c:pt>
                <c:pt idx="32219">
                  <c:v>111</c:v>
                </c:pt>
                <c:pt idx="32220">
                  <c:v>111</c:v>
                </c:pt>
                <c:pt idx="32221">
                  <c:v>111</c:v>
                </c:pt>
                <c:pt idx="32222">
                  <c:v>111</c:v>
                </c:pt>
                <c:pt idx="32223">
                  <c:v>107</c:v>
                </c:pt>
                <c:pt idx="32224">
                  <c:v>107</c:v>
                </c:pt>
                <c:pt idx="32225">
                  <c:v>107</c:v>
                </c:pt>
                <c:pt idx="32226">
                  <c:v>107</c:v>
                </c:pt>
                <c:pt idx="32227">
                  <c:v>107</c:v>
                </c:pt>
                <c:pt idx="32228">
                  <c:v>107</c:v>
                </c:pt>
                <c:pt idx="32229">
                  <c:v>107</c:v>
                </c:pt>
                <c:pt idx="32230">
                  <c:v>107</c:v>
                </c:pt>
                <c:pt idx="32231">
                  <c:v>107</c:v>
                </c:pt>
                <c:pt idx="32232">
                  <c:v>107</c:v>
                </c:pt>
                <c:pt idx="32233">
                  <c:v>105</c:v>
                </c:pt>
                <c:pt idx="32234">
                  <c:v>105</c:v>
                </c:pt>
                <c:pt idx="32235">
                  <c:v>105</c:v>
                </c:pt>
                <c:pt idx="32236">
                  <c:v>105</c:v>
                </c:pt>
                <c:pt idx="32237">
                  <c:v>105</c:v>
                </c:pt>
                <c:pt idx="32238">
                  <c:v>105</c:v>
                </c:pt>
                <c:pt idx="32239">
                  <c:v>105</c:v>
                </c:pt>
                <c:pt idx="32240">
                  <c:v>105</c:v>
                </c:pt>
                <c:pt idx="32241">
                  <c:v>105</c:v>
                </c:pt>
                <c:pt idx="32242">
                  <c:v>105</c:v>
                </c:pt>
                <c:pt idx="32243">
                  <c:v>104</c:v>
                </c:pt>
                <c:pt idx="32244">
                  <c:v>104</c:v>
                </c:pt>
                <c:pt idx="32245">
                  <c:v>104</c:v>
                </c:pt>
                <c:pt idx="32246">
                  <c:v>104</c:v>
                </c:pt>
                <c:pt idx="32247">
                  <c:v>104</c:v>
                </c:pt>
                <c:pt idx="32248">
                  <c:v>104</c:v>
                </c:pt>
                <c:pt idx="32249">
                  <c:v>104</c:v>
                </c:pt>
                <c:pt idx="32250">
                  <c:v>104</c:v>
                </c:pt>
                <c:pt idx="32251">
                  <c:v>104</c:v>
                </c:pt>
                <c:pt idx="32252">
                  <c:v>104</c:v>
                </c:pt>
                <c:pt idx="32253">
                  <c:v>104</c:v>
                </c:pt>
                <c:pt idx="32254">
                  <c:v>104</c:v>
                </c:pt>
                <c:pt idx="32255">
                  <c:v>104</c:v>
                </c:pt>
                <c:pt idx="32256">
                  <c:v>104</c:v>
                </c:pt>
                <c:pt idx="32257">
                  <c:v>104</c:v>
                </c:pt>
                <c:pt idx="32258">
                  <c:v>104</c:v>
                </c:pt>
                <c:pt idx="32259">
                  <c:v>104</c:v>
                </c:pt>
                <c:pt idx="32260">
                  <c:v>104</c:v>
                </c:pt>
                <c:pt idx="32261">
                  <c:v>104</c:v>
                </c:pt>
                <c:pt idx="32262">
                  <c:v>104</c:v>
                </c:pt>
                <c:pt idx="32263">
                  <c:v>105</c:v>
                </c:pt>
                <c:pt idx="32264">
                  <c:v>105</c:v>
                </c:pt>
                <c:pt idx="32265">
                  <c:v>105</c:v>
                </c:pt>
                <c:pt idx="32266">
                  <c:v>105</c:v>
                </c:pt>
                <c:pt idx="32267">
                  <c:v>105</c:v>
                </c:pt>
                <c:pt idx="32268">
                  <c:v>105</c:v>
                </c:pt>
                <c:pt idx="32269">
                  <c:v>105</c:v>
                </c:pt>
                <c:pt idx="32270">
                  <c:v>105</c:v>
                </c:pt>
                <c:pt idx="32271">
                  <c:v>105</c:v>
                </c:pt>
                <c:pt idx="32272">
                  <c:v>105</c:v>
                </c:pt>
                <c:pt idx="32273">
                  <c:v>106</c:v>
                </c:pt>
                <c:pt idx="32274">
                  <c:v>106</c:v>
                </c:pt>
                <c:pt idx="32275">
                  <c:v>106</c:v>
                </c:pt>
                <c:pt idx="32276">
                  <c:v>106</c:v>
                </c:pt>
                <c:pt idx="32277">
                  <c:v>106</c:v>
                </c:pt>
                <c:pt idx="32278">
                  <c:v>106</c:v>
                </c:pt>
                <c:pt idx="32279">
                  <c:v>106</c:v>
                </c:pt>
                <c:pt idx="32280">
                  <c:v>106</c:v>
                </c:pt>
                <c:pt idx="32281">
                  <c:v>106</c:v>
                </c:pt>
                <c:pt idx="32282">
                  <c:v>106</c:v>
                </c:pt>
                <c:pt idx="32283">
                  <c:v>106</c:v>
                </c:pt>
                <c:pt idx="32284">
                  <c:v>106</c:v>
                </c:pt>
                <c:pt idx="32285">
                  <c:v>106</c:v>
                </c:pt>
                <c:pt idx="32286">
                  <c:v>106</c:v>
                </c:pt>
                <c:pt idx="32287">
                  <c:v>106</c:v>
                </c:pt>
                <c:pt idx="32288">
                  <c:v>106</c:v>
                </c:pt>
                <c:pt idx="32289">
                  <c:v>106</c:v>
                </c:pt>
                <c:pt idx="32290">
                  <c:v>106</c:v>
                </c:pt>
                <c:pt idx="32291">
                  <c:v>106</c:v>
                </c:pt>
                <c:pt idx="32292">
                  <c:v>106</c:v>
                </c:pt>
                <c:pt idx="32293">
                  <c:v>106</c:v>
                </c:pt>
                <c:pt idx="32294">
                  <c:v>106</c:v>
                </c:pt>
                <c:pt idx="32295">
                  <c:v>106</c:v>
                </c:pt>
                <c:pt idx="32296">
                  <c:v>106</c:v>
                </c:pt>
                <c:pt idx="32297">
                  <c:v>106</c:v>
                </c:pt>
                <c:pt idx="32298">
                  <c:v>106</c:v>
                </c:pt>
                <c:pt idx="32299">
                  <c:v>106</c:v>
                </c:pt>
                <c:pt idx="32300">
                  <c:v>106</c:v>
                </c:pt>
                <c:pt idx="32301">
                  <c:v>106</c:v>
                </c:pt>
                <c:pt idx="32302">
                  <c:v>106</c:v>
                </c:pt>
                <c:pt idx="32303">
                  <c:v>106</c:v>
                </c:pt>
                <c:pt idx="32304">
                  <c:v>106</c:v>
                </c:pt>
                <c:pt idx="32305">
                  <c:v>106</c:v>
                </c:pt>
                <c:pt idx="32306">
                  <c:v>106</c:v>
                </c:pt>
                <c:pt idx="32307">
                  <c:v>106</c:v>
                </c:pt>
                <c:pt idx="32308">
                  <c:v>106</c:v>
                </c:pt>
                <c:pt idx="32309">
                  <c:v>106</c:v>
                </c:pt>
                <c:pt idx="32310">
                  <c:v>106</c:v>
                </c:pt>
                <c:pt idx="32311">
                  <c:v>106</c:v>
                </c:pt>
                <c:pt idx="32312">
                  <c:v>106</c:v>
                </c:pt>
                <c:pt idx="32313">
                  <c:v>105</c:v>
                </c:pt>
                <c:pt idx="32314">
                  <c:v>105</c:v>
                </c:pt>
                <c:pt idx="32315">
                  <c:v>105</c:v>
                </c:pt>
                <c:pt idx="32316">
                  <c:v>105</c:v>
                </c:pt>
                <c:pt idx="32317">
                  <c:v>105</c:v>
                </c:pt>
                <c:pt idx="32318">
                  <c:v>105</c:v>
                </c:pt>
                <c:pt idx="32319">
                  <c:v>105</c:v>
                </c:pt>
                <c:pt idx="32320">
                  <c:v>105</c:v>
                </c:pt>
                <c:pt idx="32321">
                  <c:v>105</c:v>
                </c:pt>
                <c:pt idx="32322">
                  <c:v>105</c:v>
                </c:pt>
                <c:pt idx="32323">
                  <c:v>105</c:v>
                </c:pt>
                <c:pt idx="32324">
                  <c:v>105</c:v>
                </c:pt>
                <c:pt idx="32325">
                  <c:v>105</c:v>
                </c:pt>
                <c:pt idx="32326">
                  <c:v>105</c:v>
                </c:pt>
                <c:pt idx="32327">
                  <c:v>105</c:v>
                </c:pt>
                <c:pt idx="32328">
                  <c:v>105</c:v>
                </c:pt>
                <c:pt idx="32329">
                  <c:v>105</c:v>
                </c:pt>
                <c:pt idx="32330">
                  <c:v>105</c:v>
                </c:pt>
                <c:pt idx="32331">
                  <c:v>105</c:v>
                </c:pt>
                <c:pt idx="32332">
                  <c:v>105</c:v>
                </c:pt>
                <c:pt idx="32333">
                  <c:v>105</c:v>
                </c:pt>
                <c:pt idx="32334">
                  <c:v>105</c:v>
                </c:pt>
                <c:pt idx="32335">
                  <c:v>105</c:v>
                </c:pt>
                <c:pt idx="32336">
                  <c:v>105</c:v>
                </c:pt>
                <c:pt idx="32337">
                  <c:v>105</c:v>
                </c:pt>
                <c:pt idx="32338">
                  <c:v>105</c:v>
                </c:pt>
                <c:pt idx="32339">
                  <c:v>105</c:v>
                </c:pt>
                <c:pt idx="32340">
                  <c:v>105</c:v>
                </c:pt>
                <c:pt idx="32341">
                  <c:v>105</c:v>
                </c:pt>
                <c:pt idx="32342">
                  <c:v>105</c:v>
                </c:pt>
                <c:pt idx="32343">
                  <c:v>106</c:v>
                </c:pt>
                <c:pt idx="32344">
                  <c:v>106</c:v>
                </c:pt>
                <c:pt idx="32345">
                  <c:v>106</c:v>
                </c:pt>
                <c:pt idx="32346">
                  <c:v>106</c:v>
                </c:pt>
                <c:pt idx="32347">
                  <c:v>106</c:v>
                </c:pt>
                <c:pt idx="32348">
                  <c:v>106</c:v>
                </c:pt>
                <c:pt idx="32349">
                  <c:v>106</c:v>
                </c:pt>
                <c:pt idx="32350">
                  <c:v>106</c:v>
                </c:pt>
                <c:pt idx="32351">
                  <c:v>106</c:v>
                </c:pt>
                <c:pt idx="32352">
                  <c:v>106</c:v>
                </c:pt>
                <c:pt idx="32353">
                  <c:v>107</c:v>
                </c:pt>
                <c:pt idx="32354">
                  <c:v>107</c:v>
                </c:pt>
                <c:pt idx="32355">
                  <c:v>107</c:v>
                </c:pt>
                <c:pt idx="32356">
                  <c:v>107</c:v>
                </c:pt>
                <c:pt idx="32357">
                  <c:v>107</c:v>
                </c:pt>
                <c:pt idx="32358">
                  <c:v>107</c:v>
                </c:pt>
                <c:pt idx="32359">
                  <c:v>107</c:v>
                </c:pt>
                <c:pt idx="32360">
                  <c:v>107</c:v>
                </c:pt>
                <c:pt idx="32361">
                  <c:v>107</c:v>
                </c:pt>
                <c:pt idx="32362">
                  <c:v>107</c:v>
                </c:pt>
                <c:pt idx="32363">
                  <c:v>109</c:v>
                </c:pt>
                <c:pt idx="32364">
                  <c:v>109</c:v>
                </c:pt>
                <c:pt idx="32365">
                  <c:v>109</c:v>
                </c:pt>
                <c:pt idx="32366">
                  <c:v>109</c:v>
                </c:pt>
                <c:pt idx="32367">
                  <c:v>109</c:v>
                </c:pt>
                <c:pt idx="32368">
                  <c:v>109</c:v>
                </c:pt>
                <c:pt idx="32369">
                  <c:v>109</c:v>
                </c:pt>
                <c:pt idx="32370">
                  <c:v>109</c:v>
                </c:pt>
                <c:pt idx="32371">
                  <c:v>109</c:v>
                </c:pt>
                <c:pt idx="32372">
                  <c:v>109</c:v>
                </c:pt>
                <c:pt idx="32373">
                  <c:v>110</c:v>
                </c:pt>
                <c:pt idx="32374">
                  <c:v>110</c:v>
                </c:pt>
                <c:pt idx="32375">
                  <c:v>110</c:v>
                </c:pt>
                <c:pt idx="32376">
                  <c:v>110</c:v>
                </c:pt>
                <c:pt idx="32377">
                  <c:v>110</c:v>
                </c:pt>
                <c:pt idx="32378">
                  <c:v>110</c:v>
                </c:pt>
                <c:pt idx="32379">
                  <c:v>110</c:v>
                </c:pt>
                <c:pt idx="32380">
                  <c:v>110</c:v>
                </c:pt>
                <c:pt idx="32381">
                  <c:v>110</c:v>
                </c:pt>
                <c:pt idx="32382">
                  <c:v>110</c:v>
                </c:pt>
                <c:pt idx="32383">
                  <c:v>112</c:v>
                </c:pt>
                <c:pt idx="32384">
                  <c:v>112</c:v>
                </c:pt>
                <c:pt idx="32385">
                  <c:v>112</c:v>
                </c:pt>
                <c:pt idx="32386">
                  <c:v>112</c:v>
                </c:pt>
                <c:pt idx="32387">
                  <c:v>112</c:v>
                </c:pt>
                <c:pt idx="32388">
                  <c:v>112</c:v>
                </c:pt>
                <c:pt idx="32389">
                  <c:v>112</c:v>
                </c:pt>
                <c:pt idx="32390">
                  <c:v>112</c:v>
                </c:pt>
                <c:pt idx="32391">
                  <c:v>112</c:v>
                </c:pt>
                <c:pt idx="32392">
                  <c:v>112</c:v>
                </c:pt>
                <c:pt idx="32393">
                  <c:v>113</c:v>
                </c:pt>
                <c:pt idx="32394">
                  <c:v>113</c:v>
                </c:pt>
                <c:pt idx="32395">
                  <c:v>113</c:v>
                </c:pt>
                <c:pt idx="32396">
                  <c:v>113</c:v>
                </c:pt>
                <c:pt idx="32397">
                  <c:v>113</c:v>
                </c:pt>
                <c:pt idx="32398">
                  <c:v>113</c:v>
                </c:pt>
                <c:pt idx="32399">
                  <c:v>113</c:v>
                </c:pt>
                <c:pt idx="32400">
                  <c:v>113</c:v>
                </c:pt>
                <c:pt idx="32401">
                  <c:v>113</c:v>
                </c:pt>
                <c:pt idx="32402">
                  <c:v>113</c:v>
                </c:pt>
                <c:pt idx="32403">
                  <c:v>116</c:v>
                </c:pt>
                <c:pt idx="32404">
                  <c:v>116</c:v>
                </c:pt>
                <c:pt idx="32405">
                  <c:v>116</c:v>
                </c:pt>
                <c:pt idx="32406">
                  <c:v>116</c:v>
                </c:pt>
                <c:pt idx="32407">
                  <c:v>116</c:v>
                </c:pt>
                <c:pt idx="32408">
                  <c:v>116</c:v>
                </c:pt>
                <c:pt idx="32409">
                  <c:v>116</c:v>
                </c:pt>
                <c:pt idx="32410">
                  <c:v>116</c:v>
                </c:pt>
                <c:pt idx="32411">
                  <c:v>116</c:v>
                </c:pt>
                <c:pt idx="32412">
                  <c:v>116</c:v>
                </c:pt>
                <c:pt idx="32413">
                  <c:v>118</c:v>
                </c:pt>
                <c:pt idx="32414">
                  <c:v>118</c:v>
                </c:pt>
                <c:pt idx="32415">
                  <c:v>118</c:v>
                </c:pt>
                <c:pt idx="32416">
                  <c:v>118</c:v>
                </c:pt>
                <c:pt idx="32417">
                  <c:v>118</c:v>
                </c:pt>
                <c:pt idx="32418">
                  <c:v>118</c:v>
                </c:pt>
                <c:pt idx="32419">
                  <c:v>118</c:v>
                </c:pt>
                <c:pt idx="32420">
                  <c:v>118</c:v>
                </c:pt>
                <c:pt idx="32421">
                  <c:v>118</c:v>
                </c:pt>
                <c:pt idx="32422">
                  <c:v>118</c:v>
                </c:pt>
                <c:pt idx="32423">
                  <c:v>120</c:v>
                </c:pt>
                <c:pt idx="32424">
                  <c:v>120</c:v>
                </c:pt>
                <c:pt idx="32425">
                  <c:v>120</c:v>
                </c:pt>
                <c:pt idx="32426">
                  <c:v>120</c:v>
                </c:pt>
                <c:pt idx="32427">
                  <c:v>120</c:v>
                </c:pt>
                <c:pt idx="32428">
                  <c:v>120</c:v>
                </c:pt>
                <c:pt idx="32429">
                  <c:v>120</c:v>
                </c:pt>
                <c:pt idx="32430">
                  <c:v>120</c:v>
                </c:pt>
                <c:pt idx="32431">
                  <c:v>120</c:v>
                </c:pt>
                <c:pt idx="32432">
                  <c:v>120</c:v>
                </c:pt>
                <c:pt idx="32433">
                  <c:v>123</c:v>
                </c:pt>
                <c:pt idx="32434">
                  <c:v>123</c:v>
                </c:pt>
                <c:pt idx="32435">
                  <c:v>123</c:v>
                </c:pt>
                <c:pt idx="32436">
                  <c:v>123</c:v>
                </c:pt>
                <c:pt idx="32437">
                  <c:v>123</c:v>
                </c:pt>
                <c:pt idx="32438">
                  <c:v>123</c:v>
                </c:pt>
                <c:pt idx="32439">
                  <c:v>123</c:v>
                </c:pt>
                <c:pt idx="32440">
                  <c:v>123</c:v>
                </c:pt>
                <c:pt idx="32441">
                  <c:v>123</c:v>
                </c:pt>
                <c:pt idx="32442">
                  <c:v>123</c:v>
                </c:pt>
                <c:pt idx="32443">
                  <c:v>125</c:v>
                </c:pt>
                <c:pt idx="32444">
                  <c:v>125</c:v>
                </c:pt>
                <c:pt idx="32445">
                  <c:v>125</c:v>
                </c:pt>
                <c:pt idx="32446">
                  <c:v>125</c:v>
                </c:pt>
                <c:pt idx="32447">
                  <c:v>125</c:v>
                </c:pt>
                <c:pt idx="32448">
                  <c:v>125</c:v>
                </c:pt>
                <c:pt idx="32449">
                  <c:v>125</c:v>
                </c:pt>
                <c:pt idx="32450">
                  <c:v>125</c:v>
                </c:pt>
                <c:pt idx="32451">
                  <c:v>125</c:v>
                </c:pt>
                <c:pt idx="32452">
                  <c:v>125</c:v>
                </c:pt>
                <c:pt idx="32453">
                  <c:v>127</c:v>
                </c:pt>
                <c:pt idx="32454">
                  <c:v>127</c:v>
                </c:pt>
                <c:pt idx="32455">
                  <c:v>127</c:v>
                </c:pt>
                <c:pt idx="32456">
                  <c:v>127</c:v>
                </c:pt>
                <c:pt idx="32457">
                  <c:v>127</c:v>
                </c:pt>
                <c:pt idx="32458">
                  <c:v>127</c:v>
                </c:pt>
                <c:pt idx="32459">
                  <c:v>127</c:v>
                </c:pt>
                <c:pt idx="32460">
                  <c:v>127</c:v>
                </c:pt>
                <c:pt idx="32461">
                  <c:v>127</c:v>
                </c:pt>
                <c:pt idx="32462">
                  <c:v>127</c:v>
                </c:pt>
                <c:pt idx="32463">
                  <c:v>129</c:v>
                </c:pt>
                <c:pt idx="32464">
                  <c:v>129</c:v>
                </c:pt>
                <c:pt idx="32465">
                  <c:v>129</c:v>
                </c:pt>
                <c:pt idx="32466">
                  <c:v>129</c:v>
                </c:pt>
                <c:pt idx="32467">
                  <c:v>129</c:v>
                </c:pt>
                <c:pt idx="32468">
                  <c:v>129</c:v>
                </c:pt>
                <c:pt idx="32469">
                  <c:v>129</c:v>
                </c:pt>
                <c:pt idx="32470">
                  <c:v>129</c:v>
                </c:pt>
                <c:pt idx="32471">
                  <c:v>129</c:v>
                </c:pt>
                <c:pt idx="32472">
                  <c:v>129</c:v>
                </c:pt>
                <c:pt idx="32473">
                  <c:v>131</c:v>
                </c:pt>
                <c:pt idx="32474">
                  <c:v>131</c:v>
                </c:pt>
                <c:pt idx="32475">
                  <c:v>131</c:v>
                </c:pt>
                <c:pt idx="32476">
                  <c:v>131</c:v>
                </c:pt>
                <c:pt idx="32477">
                  <c:v>131</c:v>
                </c:pt>
                <c:pt idx="32478">
                  <c:v>131</c:v>
                </c:pt>
                <c:pt idx="32479">
                  <c:v>131</c:v>
                </c:pt>
                <c:pt idx="32480">
                  <c:v>131</c:v>
                </c:pt>
                <c:pt idx="32481">
                  <c:v>131</c:v>
                </c:pt>
                <c:pt idx="32482">
                  <c:v>131</c:v>
                </c:pt>
                <c:pt idx="32483">
                  <c:v>132</c:v>
                </c:pt>
                <c:pt idx="32484">
                  <c:v>132</c:v>
                </c:pt>
                <c:pt idx="32485">
                  <c:v>132</c:v>
                </c:pt>
                <c:pt idx="32486">
                  <c:v>132</c:v>
                </c:pt>
                <c:pt idx="32487">
                  <c:v>132</c:v>
                </c:pt>
                <c:pt idx="32488">
                  <c:v>132</c:v>
                </c:pt>
                <c:pt idx="32489">
                  <c:v>132</c:v>
                </c:pt>
                <c:pt idx="32490">
                  <c:v>132</c:v>
                </c:pt>
                <c:pt idx="32491">
                  <c:v>132</c:v>
                </c:pt>
                <c:pt idx="32492">
                  <c:v>132</c:v>
                </c:pt>
                <c:pt idx="32493">
                  <c:v>134</c:v>
                </c:pt>
                <c:pt idx="32494">
                  <c:v>134</c:v>
                </c:pt>
                <c:pt idx="32495">
                  <c:v>134</c:v>
                </c:pt>
                <c:pt idx="32496">
                  <c:v>134</c:v>
                </c:pt>
                <c:pt idx="32497">
                  <c:v>134</c:v>
                </c:pt>
                <c:pt idx="32498">
                  <c:v>134</c:v>
                </c:pt>
                <c:pt idx="32499">
                  <c:v>134</c:v>
                </c:pt>
                <c:pt idx="32500">
                  <c:v>134</c:v>
                </c:pt>
                <c:pt idx="32501">
                  <c:v>134</c:v>
                </c:pt>
                <c:pt idx="32502">
                  <c:v>134</c:v>
                </c:pt>
                <c:pt idx="32503">
                  <c:v>134</c:v>
                </c:pt>
                <c:pt idx="32504">
                  <c:v>134</c:v>
                </c:pt>
                <c:pt idx="32505">
                  <c:v>134</c:v>
                </c:pt>
                <c:pt idx="32506">
                  <c:v>134</c:v>
                </c:pt>
                <c:pt idx="32507">
                  <c:v>134</c:v>
                </c:pt>
                <c:pt idx="32508">
                  <c:v>134</c:v>
                </c:pt>
                <c:pt idx="32509">
                  <c:v>134</c:v>
                </c:pt>
                <c:pt idx="32510">
                  <c:v>134</c:v>
                </c:pt>
                <c:pt idx="32511">
                  <c:v>134</c:v>
                </c:pt>
                <c:pt idx="32512">
                  <c:v>134</c:v>
                </c:pt>
                <c:pt idx="32513">
                  <c:v>134</c:v>
                </c:pt>
                <c:pt idx="32514">
                  <c:v>134</c:v>
                </c:pt>
                <c:pt idx="32515">
                  <c:v>134</c:v>
                </c:pt>
                <c:pt idx="32516">
                  <c:v>134</c:v>
                </c:pt>
                <c:pt idx="32517">
                  <c:v>134</c:v>
                </c:pt>
                <c:pt idx="32518">
                  <c:v>134</c:v>
                </c:pt>
                <c:pt idx="32519">
                  <c:v>134</c:v>
                </c:pt>
                <c:pt idx="32520">
                  <c:v>134</c:v>
                </c:pt>
                <c:pt idx="32521">
                  <c:v>134</c:v>
                </c:pt>
                <c:pt idx="32522">
                  <c:v>134</c:v>
                </c:pt>
                <c:pt idx="32523">
                  <c:v>134</c:v>
                </c:pt>
                <c:pt idx="32524">
                  <c:v>134</c:v>
                </c:pt>
                <c:pt idx="32525">
                  <c:v>134</c:v>
                </c:pt>
                <c:pt idx="32526">
                  <c:v>134</c:v>
                </c:pt>
                <c:pt idx="32527">
                  <c:v>134</c:v>
                </c:pt>
                <c:pt idx="32528">
                  <c:v>134</c:v>
                </c:pt>
                <c:pt idx="32529">
                  <c:v>134</c:v>
                </c:pt>
                <c:pt idx="32530">
                  <c:v>134</c:v>
                </c:pt>
                <c:pt idx="32531">
                  <c:v>134</c:v>
                </c:pt>
                <c:pt idx="32532">
                  <c:v>134</c:v>
                </c:pt>
                <c:pt idx="32533">
                  <c:v>135</c:v>
                </c:pt>
                <c:pt idx="32534">
                  <c:v>135</c:v>
                </c:pt>
                <c:pt idx="32535">
                  <c:v>135</c:v>
                </c:pt>
                <c:pt idx="32536">
                  <c:v>135</c:v>
                </c:pt>
                <c:pt idx="32537">
                  <c:v>135</c:v>
                </c:pt>
                <c:pt idx="32538">
                  <c:v>135</c:v>
                </c:pt>
                <c:pt idx="32539">
                  <c:v>135</c:v>
                </c:pt>
                <c:pt idx="32540">
                  <c:v>135</c:v>
                </c:pt>
                <c:pt idx="32541">
                  <c:v>135</c:v>
                </c:pt>
                <c:pt idx="32542">
                  <c:v>135</c:v>
                </c:pt>
                <c:pt idx="32543">
                  <c:v>136</c:v>
                </c:pt>
                <c:pt idx="32544">
                  <c:v>136</c:v>
                </c:pt>
                <c:pt idx="32545">
                  <c:v>136</c:v>
                </c:pt>
                <c:pt idx="32546">
                  <c:v>136</c:v>
                </c:pt>
                <c:pt idx="32547">
                  <c:v>136</c:v>
                </c:pt>
                <c:pt idx="32548">
                  <c:v>136</c:v>
                </c:pt>
                <c:pt idx="32549">
                  <c:v>136</c:v>
                </c:pt>
                <c:pt idx="32550">
                  <c:v>136</c:v>
                </c:pt>
                <c:pt idx="32551">
                  <c:v>136</c:v>
                </c:pt>
                <c:pt idx="32552">
                  <c:v>136</c:v>
                </c:pt>
                <c:pt idx="32553">
                  <c:v>137</c:v>
                </c:pt>
                <c:pt idx="32554">
                  <c:v>137</c:v>
                </c:pt>
                <c:pt idx="32555">
                  <c:v>137</c:v>
                </c:pt>
                <c:pt idx="32556">
                  <c:v>137</c:v>
                </c:pt>
                <c:pt idx="32557">
                  <c:v>137</c:v>
                </c:pt>
                <c:pt idx="32558">
                  <c:v>137</c:v>
                </c:pt>
                <c:pt idx="32559">
                  <c:v>137</c:v>
                </c:pt>
                <c:pt idx="32560">
                  <c:v>137</c:v>
                </c:pt>
                <c:pt idx="32561">
                  <c:v>137</c:v>
                </c:pt>
                <c:pt idx="32562">
                  <c:v>137</c:v>
                </c:pt>
                <c:pt idx="32563">
                  <c:v>137</c:v>
                </c:pt>
                <c:pt idx="32564">
                  <c:v>137</c:v>
                </c:pt>
                <c:pt idx="32565">
                  <c:v>137</c:v>
                </c:pt>
                <c:pt idx="32566">
                  <c:v>137</c:v>
                </c:pt>
                <c:pt idx="32567">
                  <c:v>137</c:v>
                </c:pt>
                <c:pt idx="32568">
                  <c:v>137</c:v>
                </c:pt>
                <c:pt idx="32569">
                  <c:v>137</c:v>
                </c:pt>
                <c:pt idx="32570">
                  <c:v>137</c:v>
                </c:pt>
                <c:pt idx="32571">
                  <c:v>137</c:v>
                </c:pt>
                <c:pt idx="32572">
                  <c:v>137</c:v>
                </c:pt>
                <c:pt idx="32573">
                  <c:v>138</c:v>
                </c:pt>
                <c:pt idx="32574">
                  <c:v>138</c:v>
                </c:pt>
                <c:pt idx="32575">
                  <c:v>138</c:v>
                </c:pt>
                <c:pt idx="32576">
                  <c:v>138</c:v>
                </c:pt>
                <c:pt idx="32577">
                  <c:v>138</c:v>
                </c:pt>
                <c:pt idx="32578">
                  <c:v>138</c:v>
                </c:pt>
                <c:pt idx="32579">
                  <c:v>138</c:v>
                </c:pt>
                <c:pt idx="32580">
                  <c:v>138</c:v>
                </c:pt>
                <c:pt idx="32581">
                  <c:v>138</c:v>
                </c:pt>
                <c:pt idx="32582">
                  <c:v>138</c:v>
                </c:pt>
                <c:pt idx="32583">
                  <c:v>137</c:v>
                </c:pt>
                <c:pt idx="32584">
                  <c:v>137</c:v>
                </c:pt>
                <c:pt idx="32585">
                  <c:v>137</c:v>
                </c:pt>
                <c:pt idx="32586">
                  <c:v>137</c:v>
                </c:pt>
                <c:pt idx="32587">
                  <c:v>137</c:v>
                </c:pt>
                <c:pt idx="32588">
                  <c:v>137</c:v>
                </c:pt>
                <c:pt idx="32589">
                  <c:v>137</c:v>
                </c:pt>
                <c:pt idx="32590">
                  <c:v>137</c:v>
                </c:pt>
                <c:pt idx="32591">
                  <c:v>137</c:v>
                </c:pt>
                <c:pt idx="32592">
                  <c:v>137</c:v>
                </c:pt>
                <c:pt idx="32593">
                  <c:v>137</c:v>
                </c:pt>
                <c:pt idx="32594">
                  <c:v>137</c:v>
                </c:pt>
                <c:pt idx="32595">
                  <c:v>137</c:v>
                </c:pt>
                <c:pt idx="32596">
                  <c:v>137</c:v>
                </c:pt>
                <c:pt idx="32597">
                  <c:v>137</c:v>
                </c:pt>
                <c:pt idx="32598">
                  <c:v>137</c:v>
                </c:pt>
                <c:pt idx="32599">
                  <c:v>137</c:v>
                </c:pt>
                <c:pt idx="32600">
                  <c:v>137</c:v>
                </c:pt>
                <c:pt idx="32601">
                  <c:v>137</c:v>
                </c:pt>
                <c:pt idx="32602">
                  <c:v>137</c:v>
                </c:pt>
                <c:pt idx="32603">
                  <c:v>136</c:v>
                </c:pt>
                <c:pt idx="32604">
                  <c:v>136</c:v>
                </c:pt>
                <c:pt idx="32605">
                  <c:v>136</c:v>
                </c:pt>
                <c:pt idx="32606">
                  <c:v>136</c:v>
                </c:pt>
                <c:pt idx="32607">
                  <c:v>136</c:v>
                </c:pt>
                <c:pt idx="32608">
                  <c:v>136</c:v>
                </c:pt>
                <c:pt idx="32609">
                  <c:v>136</c:v>
                </c:pt>
                <c:pt idx="32610">
                  <c:v>136</c:v>
                </c:pt>
                <c:pt idx="32611">
                  <c:v>136</c:v>
                </c:pt>
                <c:pt idx="32612">
                  <c:v>136</c:v>
                </c:pt>
                <c:pt idx="32613">
                  <c:v>137</c:v>
                </c:pt>
                <c:pt idx="32614">
                  <c:v>137</c:v>
                </c:pt>
                <c:pt idx="32615">
                  <c:v>137</c:v>
                </c:pt>
                <c:pt idx="32616">
                  <c:v>137</c:v>
                </c:pt>
                <c:pt idx="32617">
                  <c:v>137</c:v>
                </c:pt>
                <c:pt idx="32618">
                  <c:v>137</c:v>
                </c:pt>
                <c:pt idx="32619">
                  <c:v>137</c:v>
                </c:pt>
                <c:pt idx="32620">
                  <c:v>137</c:v>
                </c:pt>
                <c:pt idx="32621">
                  <c:v>137</c:v>
                </c:pt>
                <c:pt idx="32622">
                  <c:v>137</c:v>
                </c:pt>
                <c:pt idx="32623">
                  <c:v>137</c:v>
                </c:pt>
                <c:pt idx="32624">
                  <c:v>137</c:v>
                </c:pt>
                <c:pt idx="32625">
                  <c:v>137</c:v>
                </c:pt>
                <c:pt idx="32626">
                  <c:v>137</c:v>
                </c:pt>
                <c:pt idx="32627">
                  <c:v>137</c:v>
                </c:pt>
                <c:pt idx="32628">
                  <c:v>137</c:v>
                </c:pt>
                <c:pt idx="32629">
                  <c:v>137</c:v>
                </c:pt>
                <c:pt idx="32630">
                  <c:v>137</c:v>
                </c:pt>
                <c:pt idx="32631">
                  <c:v>137</c:v>
                </c:pt>
                <c:pt idx="32632">
                  <c:v>137</c:v>
                </c:pt>
                <c:pt idx="32633">
                  <c:v>137</c:v>
                </c:pt>
                <c:pt idx="32634">
                  <c:v>137</c:v>
                </c:pt>
                <c:pt idx="32635">
                  <c:v>137</c:v>
                </c:pt>
                <c:pt idx="32636">
                  <c:v>137</c:v>
                </c:pt>
                <c:pt idx="32637">
                  <c:v>137</c:v>
                </c:pt>
                <c:pt idx="32638">
                  <c:v>137</c:v>
                </c:pt>
                <c:pt idx="32639">
                  <c:v>137</c:v>
                </c:pt>
                <c:pt idx="32640">
                  <c:v>137</c:v>
                </c:pt>
                <c:pt idx="32641">
                  <c:v>137</c:v>
                </c:pt>
                <c:pt idx="32642">
                  <c:v>137</c:v>
                </c:pt>
                <c:pt idx="32643">
                  <c:v>137</c:v>
                </c:pt>
                <c:pt idx="32644">
                  <c:v>137</c:v>
                </c:pt>
                <c:pt idx="32645">
                  <c:v>137</c:v>
                </c:pt>
                <c:pt idx="32646">
                  <c:v>137</c:v>
                </c:pt>
                <c:pt idx="32647">
                  <c:v>137</c:v>
                </c:pt>
                <c:pt idx="32648">
                  <c:v>137</c:v>
                </c:pt>
                <c:pt idx="32649">
                  <c:v>137</c:v>
                </c:pt>
                <c:pt idx="32650">
                  <c:v>137</c:v>
                </c:pt>
                <c:pt idx="32651">
                  <c:v>137</c:v>
                </c:pt>
                <c:pt idx="32652">
                  <c:v>137</c:v>
                </c:pt>
                <c:pt idx="32653">
                  <c:v>137</c:v>
                </c:pt>
                <c:pt idx="32654">
                  <c:v>137</c:v>
                </c:pt>
                <c:pt idx="32655">
                  <c:v>137</c:v>
                </c:pt>
                <c:pt idx="32656">
                  <c:v>137</c:v>
                </c:pt>
                <c:pt idx="32657">
                  <c:v>137</c:v>
                </c:pt>
                <c:pt idx="32658">
                  <c:v>137</c:v>
                </c:pt>
                <c:pt idx="32659">
                  <c:v>137</c:v>
                </c:pt>
                <c:pt idx="32660">
                  <c:v>137</c:v>
                </c:pt>
                <c:pt idx="32661">
                  <c:v>137</c:v>
                </c:pt>
                <c:pt idx="32662">
                  <c:v>137</c:v>
                </c:pt>
                <c:pt idx="32663">
                  <c:v>137</c:v>
                </c:pt>
                <c:pt idx="32664">
                  <c:v>137</c:v>
                </c:pt>
                <c:pt idx="32665">
                  <c:v>137</c:v>
                </c:pt>
                <c:pt idx="32666">
                  <c:v>137</c:v>
                </c:pt>
                <c:pt idx="32667">
                  <c:v>137</c:v>
                </c:pt>
                <c:pt idx="32668">
                  <c:v>137</c:v>
                </c:pt>
                <c:pt idx="32669">
                  <c:v>137</c:v>
                </c:pt>
                <c:pt idx="32670">
                  <c:v>137</c:v>
                </c:pt>
                <c:pt idx="32671">
                  <c:v>137</c:v>
                </c:pt>
                <c:pt idx="32672">
                  <c:v>137</c:v>
                </c:pt>
                <c:pt idx="32673">
                  <c:v>137</c:v>
                </c:pt>
                <c:pt idx="32674">
                  <c:v>137</c:v>
                </c:pt>
                <c:pt idx="32675">
                  <c:v>137</c:v>
                </c:pt>
                <c:pt idx="32676">
                  <c:v>137</c:v>
                </c:pt>
                <c:pt idx="32677">
                  <c:v>137</c:v>
                </c:pt>
                <c:pt idx="32678">
                  <c:v>137</c:v>
                </c:pt>
                <c:pt idx="32679">
                  <c:v>137</c:v>
                </c:pt>
                <c:pt idx="32680">
                  <c:v>137</c:v>
                </c:pt>
                <c:pt idx="32681">
                  <c:v>137</c:v>
                </c:pt>
                <c:pt idx="32682">
                  <c:v>137</c:v>
                </c:pt>
                <c:pt idx="32683">
                  <c:v>137</c:v>
                </c:pt>
                <c:pt idx="32684">
                  <c:v>137</c:v>
                </c:pt>
                <c:pt idx="32685">
                  <c:v>137</c:v>
                </c:pt>
                <c:pt idx="32686">
                  <c:v>137</c:v>
                </c:pt>
                <c:pt idx="32687">
                  <c:v>137</c:v>
                </c:pt>
                <c:pt idx="32688">
                  <c:v>137</c:v>
                </c:pt>
                <c:pt idx="32689">
                  <c:v>137</c:v>
                </c:pt>
                <c:pt idx="32690">
                  <c:v>137</c:v>
                </c:pt>
                <c:pt idx="32691">
                  <c:v>137</c:v>
                </c:pt>
                <c:pt idx="32692">
                  <c:v>137</c:v>
                </c:pt>
                <c:pt idx="32693">
                  <c:v>137</c:v>
                </c:pt>
                <c:pt idx="32694">
                  <c:v>137</c:v>
                </c:pt>
                <c:pt idx="32695">
                  <c:v>137</c:v>
                </c:pt>
                <c:pt idx="32696">
                  <c:v>137</c:v>
                </c:pt>
                <c:pt idx="32697">
                  <c:v>137</c:v>
                </c:pt>
                <c:pt idx="32698">
                  <c:v>137</c:v>
                </c:pt>
                <c:pt idx="32699">
                  <c:v>137</c:v>
                </c:pt>
                <c:pt idx="32700">
                  <c:v>137</c:v>
                </c:pt>
                <c:pt idx="32701">
                  <c:v>137</c:v>
                </c:pt>
                <c:pt idx="32702">
                  <c:v>137</c:v>
                </c:pt>
                <c:pt idx="32703">
                  <c:v>137</c:v>
                </c:pt>
                <c:pt idx="32704">
                  <c:v>137</c:v>
                </c:pt>
                <c:pt idx="32705">
                  <c:v>137</c:v>
                </c:pt>
                <c:pt idx="32706">
                  <c:v>137</c:v>
                </c:pt>
                <c:pt idx="32707">
                  <c:v>137</c:v>
                </c:pt>
                <c:pt idx="32708">
                  <c:v>137</c:v>
                </c:pt>
                <c:pt idx="32709">
                  <c:v>137</c:v>
                </c:pt>
                <c:pt idx="32710">
                  <c:v>137</c:v>
                </c:pt>
                <c:pt idx="32711">
                  <c:v>137</c:v>
                </c:pt>
                <c:pt idx="32712">
                  <c:v>137</c:v>
                </c:pt>
                <c:pt idx="32713">
                  <c:v>137</c:v>
                </c:pt>
                <c:pt idx="32714">
                  <c:v>137</c:v>
                </c:pt>
                <c:pt idx="32715">
                  <c:v>137</c:v>
                </c:pt>
                <c:pt idx="32716">
                  <c:v>137</c:v>
                </c:pt>
                <c:pt idx="32717">
                  <c:v>137</c:v>
                </c:pt>
                <c:pt idx="32718">
                  <c:v>137</c:v>
                </c:pt>
                <c:pt idx="32719">
                  <c:v>137</c:v>
                </c:pt>
                <c:pt idx="32720">
                  <c:v>137</c:v>
                </c:pt>
                <c:pt idx="32721">
                  <c:v>137</c:v>
                </c:pt>
                <c:pt idx="32722">
                  <c:v>137</c:v>
                </c:pt>
                <c:pt idx="32723">
                  <c:v>138</c:v>
                </c:pt>
                <c:pt idx="32724">
                  <c:v>138</c:v>
                </c:pt>
                <c:pt idx="32725">
                  <c:v>138</c:v>
                </c:pt>
                <c:pt idx="32726">
                  <c:v>138</c:v>
                </c:pt>
                <c:pt idx="32727">
                  <c:v>138</c:v>
                </c:pt>
                <c:pt idx="32728">
                  <c:v>138</c:v>
                </c:pt>
                <c:pt idx="32729">
                  <c:v>138</c:v>
                </c:pt>
                <c:pt idx="32730">
                  <c:v>138</c:v>
                </c:pt>
                <c:pt idx="32731">
                  <c:v>138</c:v>
                </c:pt>
                <c:pt idx="32732">
                  <c:v>138</c:v>
                </c:pt>
                <c:pt idx="32733">
                  <c:v>138</c:v>
                </c:pt>
                <c:pt idx="32734">
                  <c:v>138</c:v>
                </c:pt>
                <c:pt idx="32735">
                  <c:v>138</c:v>
                </c:pt>
                <c:pt idx="32736">
                  <c:v>138</c:v>
                </c:pt>
                <c:pt idx="32737">
                  <c:v>138</c:v>
                </c:pt>
                <c:pt idx="32738">
                  <c:v>138</c:v>
                </c:pt>
                <c:pt idx="32739">
                  <c:v>138</c:v>
                </c:pt>
                <c:pt idx="32740">
                  <c:v>138</c:v>
                </c:pt>
                <c:pt idx="32741">
                  <c:v>138</c:v>
                </c:pt>
                <c:pt idx="32742">
                  <c:v>138</c:v>
                </c:pt>
                <c:pt idx="32743">
                  <c:v>139</c:v>
                </c:pt>
                <c:pt idx="32744">
                  <c:v>139</c:v>
                </c:pt>
                <c:pt idx="32745">
                  <c:v>139</c:v>
                </c:pt>
                <c:pt idx="32746">
                  <c:v>139</c:v>
                </c:pt>
                <c:pt idx="32747">
                  <c:v>139</c:v>
                </c:pt>
                <c:pt idx="32748">
                  <c:v>139</c:v>
                </c:pt>
                <c:pt idx="32749">
                  <c:v>139</c:v>
                </c:pt>
                <c:pt idx="32750">
                  <c:v>139</c:v>
                </c:pt>
                <c:pt idx="32751">
                  <c:v>139</c:v>
                </c:pt>
                <c:pt idx="32752">
                  <c:v>139</c:v>
                </c:pt>
                <c:pt idx="32753">
                  <c:v>139</c:v>
                </c:pt>
                <c:pt idx="32754">
                  <c:v>139</c:v>
                </c:pt>
                <c:pt idx="32755">
                  <c:v>139</c:v>
                </c:pt>
                <c:pt idx="32756">
                  <c:v>139</c:v>
                </c:pt>
                <c:pt idx="32757">
                  <c:v>139</c:v>
                </c:pt>
                <c:pt idx="32758">
                  <c:v>139</c:v>
                </c:pt>
                <c:pt idx="32759">
                  <c:v>139</c:v>
                </c:pt>
                <c:pt idx="32760">
                  <c:v>139</c:v>
                </c:pt>
                <c:pt idx="32761">
                  <c:v>139</c:v>
                </c:pt>
                <c:pt idx="32762">
                  <c:v>139</c:v>
                </c:pt>
                <c:pt idx="32763">
                  <c:v>140</c:v>
                </c:pt>
                <c:pt idx="32764">
                  <c:v>140</c:v>
                </c:pt>
                <c:pt idx="32765">
                  <c:v>140</c:v>
                </c:pt>
                <c:pt idx="32766">
                  <c:v>140</c:v>
                </c:pt>
                <c:pt idx="32767">
                  <c:v>140</c:v>
                </c:pt>
                <c:pt idx="32768">
                  <c:v>140</c:v>
                </c:pt>
                <c:pt idx="32769">
                  <c:v>140</c:v>
                </c:pt>
                <c:pt idx="32770">
                  <c:v>140</c:v>
                </c:pt>
                <c:pt idx="32771">
                  <c:v>140</c:v>
                </c:pt>
                <c:pt idx="32772">
                  <c:v>140</c:v>
                </c:pt>
                <c:pt idx="32773">
                  <c:v>140</c:v>
                </c:pt>
                <c:pt idx="32774">
                  <c:v>140</c:v>
                </c:pt>
                <c:pt idx="32775">
                  <c:v>140</c:v>
                </c:pt>
                <c:pt idx="32776">
                  <c:v>140</c:v>
                </c:pt>
                <c:pt idx="32777">
                  <c:v>140</c:v>
                </c:pt>
                <c:pt idx="32778">
                  <c:v>140</c:v>
                </c:pt>
                <c:pt idx="32779">
                  <c:v>140</c:v>
                </c:pt>
                <c:pt idx="32780">
                  <c:v>140</c:v>
                </c:pt>
                <c:pt idx="32781">
                  <c:v>140</c:v>
                </c:pt>
                <c:pt idx="32782">
                  <c:v>140</c:v>
                </c:pt>
                <c:pt idx="32783">
                  <c:v>141</c:v>
                </c:pt>
                <c:pt idx="32784">
                  <c:v>141</c:v>
                </c:pt>
                <c:pt idx="32785">
                  <c:v>141</c:v>
                </c:pt>
                <c:pt idx="32786">
                  <c:v>141</c:v>
                </c:pt>
                <c:pt idx="32787">
                  <c:v>141</c:v>
                </c:pt>
                <c:pt idx="32788">
                  <c:v>141</c:v>
                </c:pt>
                <c:pt idx="32789">
                  <c:v>141</c:v>
                </c:pt>
                <c:pt idx="32790">
                  <c:v>141</c:v>
                </c:pt>
                <c:pt idx="32791">
                  <c:v>141</c:v>
                </c:pt>
                <c:pt idx="32792">
                  <c:v>141</c:v>
                </c:pt>
                <c:pt idx="32793">
                  <c:v>141</c:v>
                </c:pt>
                <c:pt idx="32794">
                  <c:v>141</c:v>
                </c:pt>
                <c:pt idx="32795">
                  <c:v>141</c:v>
                </c:pt>
                <c:pt idx="32796">
                  <c:v>141</c:v>
                </c:pt>
                <c:pt idx="32797">
                  <c:v>141</c:v>
                </c:pt>
                <c:pt idx="32798">
                  <c:v>141</c:v>
                </c:pt>
                <c:pt idx="32799">
                  <c:v>141</c:v>
                </c:pt>
                <c:pt idx="32800">
                  <c:v>141</c:v>
                </c:pt>
                <c:pt idx="32801">
                  <c:v>141</c:v>
                </c:pt>
                <c:pt idx="32802">
                  <c:v>141</c:v>
                </c:pt>
                <c:pt idx="32803">
                  <c:v>142</c:v>
                </c:pt>
                <c:pt idx="32804">
                  <c:v>142</c:v>
                </c:pt>
                <c:pt idx="32805">
                  <c:v>142</c:v>
                </c:pt>
                <c:pt idx="32806">
                  <c:v>142</c:v>
                </c:pt>
                <c:pt idx="32807">
                  <c:v>142</c:v>
                </c:pt>
                <c:pt idx="32808">
                  <c:v>142</c:v>
                </c:pt>
                <c:pt idx="32809">
                  <c:v>142</c:v>
                </c:pt>
                <c:pt idx="32810">
                  <c:v>142</c:v>
                </c:pt>
                <c:pt idx="32811">
                  <c:v>142</c:v>
                </c:pt>
                <c:pt idx="32812">
                  <c:v>142</c:v>
                </c:pt>
                <c:pt idx="32813">
                  <c:v>142</c:v>
                </c:pt>
                <c:pt idx="32814">
                  <c:v>142</c:v>
                </c:pt>
                <c:pt idx="32815">
                  <c:v>142</c:v>
                </c:pt>
                <c:pt idx="32816">
                  <c:v>142</c:v>
                </c:pt>
                <c:pt idx="32817">
                  <c:v>142</c:v>
                </c:pt>
                <c:pt idx="32818">
                  <c:v>142</c:v>
                </c:pt>
                <c:pt idx="32819">
                  <c:v>142</c:v>
                </c:pt>
                <c:pt idx="32820">
                  <c:v>142</c:v>
                </c:pt>
                <c:pt idx="32821">
                  <c:v>142</c:v>
                </c:pt>
                <c:pt idx="32822">
                  <c:v>142</c:v>
                </c:pt>
                <c:pt idx="32823">
                  <c:v>142</c:v>
                </c:pt>
                <c:pt idx="32824">
                  <c:v>142</c:v>
                </c:pt>
                <c:pt idx="32825">
                  <c:v>142</c:v>
                </c:pt>
                <c:pt idx="32826">
                  <c:v>142</c:v>
                </c:pt>
                <c:pt idx="32827">
                  <c:v>142</c:v>
                </c:pt>
                <c:pt idx="32828">
                  <c:v>142</c:v>
                </c:pt>
                <c:pt idx="32829">
                  <c:v>142</c:v>
                </c:pt>
                <c:pt idx="32830">
                  <c:v>142</c:v>
                </c:pt>
                <c:pt idx="32831">
                  <c:v>142</c:v>
                </c:pt>
                <c:pt idx="32832">
                  <c:v>142</c:v>
                </c:pt>
                <c:pt idx="32833">
                  <c:v>143</c:v>
                </c:pt>
                <c:pt idx="32834">
                  <c:v>143</c:v>
                </c:pt>
                <c:pt idx="32835">
                  <c:v>143</c:v>
                </c:pt>
                <c:pt idx="32836">
                  <c:v>143</c:v>
                </c:pt>
                <c:pt idx="32837">
                  <c:v>143</c:v>
                </c:pt>
                <c:pt idx="32838">
                  <c:v>143</c:v>
                </c:pt>
                <c:pt idx="32839">
                  <c:v>143</c:v>
                </c:pt>
                <c:pt idx="32840">
                  <c:v>143</c:v>
                </c:pt>
                <c:pt idx="32841">
                  <c:v>143</c:v>
                </c:pt>
                <c:pt idx="32842">
                  <c:v>143</c:v>
                </c:pt>
                <c:pt idx="32843">
                  <c:v>143</c:v>
                </c:pt>
                <c:pt idx="32844">
                  <c:v>143</c:v>
                </c:pt>
                <c:pt idx="32845">
                  <c:v>143</c:v>
                </c:pt>
                <c:pt idx="32846">
                  <c:v>143</c:v>
                </c:pt>
                <c:pt idx="32847">
                  <c:v>143</c:v>
                </c:pt>
                <c:pt idx="32848">
                  <c:v>143</c:v>
                </c:pt>
                <c:pt idx="32849">
                  <c:v>143</c:v>
                </c:pt>
                <c:pt idx="32850">
                  <c:v>143</c:v>
                </c:pt>
                <c:pt idx="32851">
                  <c:v>143</c:v>
                </c:pt>
                <c:pt idx="32852">
                  <c:v>143</c:v>
                </c:pt>
                <c:pt idx="32853">
                  <c:v>142</c:v>
                </c:pt>
                <c:pt idx="32854">
                  <c:v>142</c:v>
                </c:pt>
                <c:pt idx="32855">
                  <c:v>142</c:v>
                </c:pt>
                <c:pt idx="32856">
                  <c:v>142</c:v>
                </c:pt>
                <c:pt idx="32857">
                  <c:v>142</c:v>
                </c:pt>
                <c:pt idx="32858">
                  <c:v>142</c:v>
                </c:pt>
                <c:pt idx="32859">
                  <c:v>142</c:v>
                </c:pt>
                <c:pt idx="32860">
                  <c:v>142</c:v>
                </c:pt>
                <c:pt idx="32861">
                  <c:v>142</c:v>
                </c:pt>
                <c:pt idx="32862">
                  <c:v>142</c:v>
                </c:pt>
                <c:pt idx="32863">
                  <c:v>142</c:v>
                </c:pt>
                <c:pt idx="32864">
                  <c:v>142</c:v>
                </c:pt>
                <c:pt idx="32865">
                  <c:v>142</c:v>
                </c:pt>
                <c:pt idx="32866">
                  <c:v>142</c:v>
                </c:pt>
                <c:pt idx="32867">
                  <c:v>142</c:v>
                </c:pt>
                <c:pt idx="32868">
                  <c:v>142</c:v>
                </c:pt>
                <c:pt idx="32869">
                  <c:v>142</c:v>
                </c:pt>
                <c:pt idx="32870">
                  <c:v>142</c:v>
                </c:pt>
                <c:pt idx="32871">
                  <c:v>142</c:v>
                </c:pt>
                <c:pt idx="32872">
                  <c:v>142</c:v>
                </c:pt>
                <c:pt idx="32873">
                  <c:v>141</c:v>
                </c:pt>
                <c:pt idx="32874">
                  <c:v>141</c:v>
                </c:pt>
                <c:pt idx="32875">
                  <c:v>141</c:v>
                </c:pt>
                <c:pt idx="32876">
                  <c:v>141</c:v>
                </c:pt>
                <c:pt idx="32877">
                  <c:v>141</c:v>
                </c:pt>
                <c:pt idx="32878">
                  <c:v>141</c:v>
                </c:pt>
                <c:pt idx="32879">
                  <c:v>141</c:v>
                </c:pt>
                <c:pt idx="32880">
                  <c:v>141</c:v>
                </c:pt>
                <c:pt idx="32881">
                  <c:v>141</c:v>
                </c:pt>
                <c:pt idx="32882">
                  <c:v>141</c:v>
                </c:pt>
                <c:pt idx="32883">
                  <c:v>139</c:v>
                </c:pt>
                <c:pt idx="32884">
                  <c:v>139</c:v>
                </c:pt>
                <c:pt idx="32885">
                  <c:v>139</c:v>
                </c:pt>
                <c:pt idx="32886">
                  <c:v>139</c:v>
                </c:pt>
                <c:pt idx="32887">
                  <c:v>139</c:v>
                </c:pt>
                <c:pt idx="32888">
                  <c:v>139</c:v>
                </c:pt>
                <c:pt idx="32889">
                  <c:v>139</c:v>
                </c:pt>
                <c:pt idx="32890">
                  <c:v>139</c:v>
                </c:pt>
                <c:pt idx="32891">
                  <c:v>139</c:v>
                </c:pt>
                <c:pt idx="32892">
                  <c:v>139</c:v>
                </c:pt>
                <c:pt idx="32893">
                  <c:v>139</c:v>
                </c:pt>
                <c:pt idx="32894">
                  <c:v>139</c:v>
                </c:pt>
                <c:pt idx="32895">
                  <c:v>139</c:v>
                </c:pt>
                <c:pt idx="32896">
                  <c:v>139</c:v>
                </c:pt>
                <c:pt idx="32897">
                  <c:v>139</c:v>
                </c:pt>
                <c:pt idx="32898">
                  <c:v>139</c:v>
                </c:pt>
                <c:pt idx="32899">
                  <c:v>139</c:v>
                </c:pt>
                <c:pt idx="32900">
                  <c:v>139</c:v>
                </c:pt>
                <c:pt idx="32901">
                  <c:v>139</c:v>
                </c:pt>
                <c:pt idx="32902">
                  <c:v>139</c:v>
                </c:pt>
                <c:pt idx="32903">
                  <c:v>139</c:v>
                </c:pt>
                <c:pt idx="32904">
                  <c:v>139</c:v>
                </c:pt>
                <c:pt idx="32905">
                  <c:v>139</c:v>
                </c:pt>
                <c:pt idx="32906">
                  <c:v>139</c:v>
                </c:pt>
                <c:pt idx="32907">
                  <c:v>139</c:v>
                </c:pt>
                <c:pt idx="32908">
                  <c:v>139</c:v>
                </c:pt>
                <c:pt idx="32909">
                  <c:v>139</c:v>
                </c:pt>
                <c:pt idx="32910">
                  <c:v>139</c:v>
                </c:pt>
                <c:pt idx="32911">
                  <c:v>139</c:v>
                </c:pt>
                <c:pt idx="32912">
                  <c:v>139</c:v>
                </c:pt>
                <c:pt idx="32913">
                  <c:v>139</c:v>
                </c:pt>
                <c:pt idx="32914">
                  <c:v>139</c:v>
                </c:pt>
                <c:pt idx="32915">
                  <c:v>139</c:v>
                </c:pt>
                <c:pt idx="32916">
                  <c:v>139</c:v>
                </c:pt>
                <c:pt idx="32917">
                  <c:v>139</c:v>
                </c:pt>
                <c:pt idx="32918">
                  <c:v>139</c:v>
                </c:pt>
                <c:pt idx="32919">
                  <c:v>139</c:v>
                </c:pt>
                <c:pt idx="32920">
                  <c:v>139</c:v>
                </c:pt>
                <c:pt idx="32921">
                  <c:v>139</c:v>
                </c:pt>
                <c:pt idx="32922">
                  <c:v>139</c:v>
                </c:pt>
                <c:pt idx="32923">
                  <c:v>139</c:v>
                </c:pt>
                <c:pt idx="32924">
                  <c:v>139</c:v>
                </c:pt>
                <c:pt idx="32925">
                  <c:v>139</c:v>
                </c:pt>
                <c:pt idx="32926">
                  <c:v>139</c:v>
                </c:pt>
                <c:pt idx="32927">
                  <c:v>139</c:v>
                </c:pt>
                <c:pt idx="32928">
                  <c:v>139</c:v>
                </c:pt>
                <c:pt idx="32929">
                  <c:v>139</c:v>
                </c:pt>
                <c:pt idx="32930">
                  <c:v>139</c:v>
                </c:pt>
                <c:pt idx="32931">
                  <c:v>139</c:v>
                </c:pt>
                <c:pt idx="32932">
                  <c:v>139</c:v>
                </c:pt>
                <c:pt idx="32933">
                  <c:v>139</c:v>
                </c:pt>
                <c:pt idx="32934">
                  <c:v>139</c:v>
                </c:pt>
                <c:pt idx="32935">
                  <c:v>139</c:v>
                </c:pt>
                <c:pt idx="32936">
                  <c:v>139</c:v>
                </c:pt>
                <c:pt idx="32937">
                  <c:v>139</c:v>
                </c:pt>
                <c:pt idx="32938">
                  <c:v>139</c:v>
                </c:pt>
                <c:pt idx="32939">
                  <c:v>139</c:v>
                </c:pt>
                <c:pt idx="32940">
                  <c:v>139</c:v>
                </c:pt>
                <c:pt idx="32941">
                  <c:v>139</c:v>
                </c:pt>
                <c:pt idx="32942">
                  <c:v>139</c:v>
                </c:pt>
                <c:pt idx="32943">
                  <c:v>139</c:v>
                </c:pt>
                <c:pt idx="32944">
                  <c:v>139</c:v>
                </c:pt>
                <c:pt idx="32945">
                  <c:v>139</c:v>
                </c:pt>
                <c:pt idx="32946">
                  <c:v>139</c:v>
                </c:pt>
                <c:pt idx="32947">
                  <c:v>139</c:v>
                </c:pt>
                <c:pt idx="32948">
                  <c:v>139</c:v>
                </c:pt>
                <c:pt idx="32949">
                  <c:v>139</c:v>
                </c:pt>
                <c:pt idx="32950">
                  <c:v>139</c:v>
                </c:pt>
                <c:pt idx="32951">
                  <c:v>139</c:v>
                </c:pt>
                <c:pt idx="32952">
                  <c:v>139</c:v>
                </c:pt>
                <c:pt idx="32953">
                  <c:v>140</c:v>
                </c:pt>
                <c:pt idx="32954">
                  <c:v>140</c:v>
                </c:pt>
                <c:pt idx="32955">
                  <c:v>140</c:v>
                </c:pt>
                <c:pt idx="32956">
                  <c:v>140</c:v>
                </c:pt>
                <c:pt idx="32957">
                  <c:v>140</c:v>
                </c:pt>
                <c:pt idx="32958">
                  <c:v>140</c:v>
                </c:pt>
                <c:pt idx="32959">
                  <c:v>140</c:v>
                </c:pt>
                <c:pt idx="32960">
                  <c:v>140</c:v>
                </c:pt>
                <c:pt idx="32961">
                  <c:v>140</c:v>
                </c:pt>
                <c:pt idx="32962">
                  <c:v>140</c:v>
                </c:pt>
                <c:pt idx="32963">
                  <c:v>140</c:v>
                </c:pt>
                <c:pt idx="32964">
                  <c:v>140</c:v>
                </c:pt>
                <c:pt idx="32965">
                  <c:v>140</c:v>
                </c:pt>
                <c:pt idx="32966">
                  <c:v>140</c:v>
                </c:pt>
                <c:pt idx="32967">
                  <c:v>140</c:v>
                </c:pt>
                <c:pt idx="32968">
                  <c:v>140</c:v>
                </c:pt>
                <c:pt idx="32969">
                  <c:v>140</c:v>
                </c:pt>
                <c:pt idx="32970">
                  <c:v>140</c:v>
                </c:pt>
                <c:pt idx="32971">
                  <c:v>140</c:v>
                </c:pt>
                <c:pt idx="32972">
                  <c:v>140</c:v>
                </c:pt>
                <c:pt idx="32973">
                  <c:v>140</c:v>
                </c:pt>
                <c:pt idx="32974">
                  <c:v>140</c:v>
                </c:pt>
                <c:pt idx="32975">
                  <c:v>140</c:v>
                </c:pt>
                <c:pt idx="32976">
                  <c:v>140</c:v>
                </c:pt>
                <c:pt idx="32977">
                  <c:v>140</c:v>
                </c:pt>
                <c:pt idx="32978">
                  <c:v>140</c:v>
                </c:pt>
                <c:pt idx="32979">
                  <c:v>140</c:v>
                </c:pt>
                <c:pt idx="32980">
                  <c:v>140</c:v>
                </c:pt>
                <c:pt idx="32981">
                  <c:v>140</c:v>
                </c:pt>
                <c:pt idx="32982">
                  <c:v>140</c:v>
                </c:pt>
                <c:pt idx="32983">
                  <c:v>140</c:v>
                </c:pt>
                <c:pt idx="32984">
                  <c:v>140</c:v>
                </c:pt>
                <c:pt idx="32985">
                  <c:v>140</c:v>
                </c:pt>
                <c:pt idx="32986">
                  <c:v>140</c:v>
                </c:pt>
                <c:pt idx="32987">
                  <c:v>140</c:v>
                </c:pt>
                <c:pt idx="32988">
                  <c:v>140</c:v>
                </c:pt>
                <c:pt idx="32989">
                  <c:v>140</c:v>
                </c:pt>
                <c:pt idx="32990">
                  <c:v>140</c:v>
                </c:pt>
                <c:pt idx="32991">
                  <c:v>140</c:v>
                </c:pt>
                <c:pt idx="32992">
                  <c:v>140</c:v>
                </c:pt>
                <c:pt idx="32993">
                  <c:v>139</c:v>
                </c:pt>
                <c:pt idx="32994">
                  <c:v>139</c:v>
                </c:pt>
                <c:pt idx="32995">
                  <c:v>139</c:v>
                </c:pt>
                <c:pt idx="32996">
                  <c:v>139</c:v>
                </c:pt>
                <c:pt idx="32997">
                  <c:v>139</c:v>
                </c:pt>
                <c:pt idx="32998">
                  <c:v>139</c:v>
                </c:pt>
                <c:pt idx="32999">
                  <c:v>139</c:v>
                </c:pt>
                <c:pt idx="33000">
                  <c:v>139</c:v>
                </c:pt>
                <c:pt idx="33001">
                  <c:v>139</c:v>
                </c:pt>
                <c:pt idx="33002">
                  <c:v>139</c:v>
                </c:pt>
                <c:pt idx="33003">
                  <c:v>139</c:v>
                </c:pt>
                <c:pt idx="33004">
                  <c:v>139</c:v>
                </c:pt>
                <c:pt idx="33005">
                  <c:v>139</c:v>
                </c:pt>
                <c:pt idx="33006">
                  <c:v>139</c:v>
                </c:pt>
                <c:pt idx="33007">
                  <c:v>139</c:v>
                </c:pt>
                <c:pt idx="33008">
                  <c:v>139</c:v>
                </c:pt>
                <c:pt idx="33009">
                  <c:v>139</c:v>
                </c:pt>
                <c:pt idx="33010">
                  <c:v>139</c:v>
                </c:pt>
                <c:pt idx="33011">
                  <c:v>139</c:v>
                </c:pt>
                <c:pt idx="33012">
                  <c:v>139</c:v>
                </c:pt>
                <c:pt idx="33013">
                  <c:v>138</c:v>
                </c:pt>
                <c:pt idx="33014">
                  <c:v>138</c:v>
                </c:pt>
                <c:pt idx="33015">
                  <c:v>138</c:v>
                </c:pt>
                <c:pt idx="33016">
                  <c:v>138</c:v>
                </c:pt>
                <c:pt idx="33017">
                  <c:v>138</c:v>
                </c:pt>
                <c:pt idx="33018">
                  <c:v>138</c:v>
                </c:pt>
                <c:pt idx="33019">
                  <c:v>138</c:v>
                </c:pt>
                <c:pt idx="33020">
                  <c:v>138</c:v>
                </c:pt>
                <c:pt idx="33021">
                  <c:v>138</c:v>
                </c:pt>
                <c:pt idx="33022">
                  <c:v>138</c:v>
                </c:pt>
                <c:pt idx="33023">
                  <c:v>137</c:v>
                </c:pt>
                <c:pt idx="33024">
                  <c:v>137</c:v>
                </c:pt>
                <c:pt idx="33025">
                  <c:v>137</c:v>
                </c:pt>
                <c:pt idx="33026">
                  <c:v>137</c:v>
                </c:pt>
                <c:pt idx="33027">
                  <c:v>137</c:v>
                </c:pt>
                <c:pt idx="33028">
                  <c:v>137</c:v>
                </c:pt>
                <c:pt idx="33029">
                  <c:v>137</c:v>
                </c:pt>
                <c:pt idx="33030">
                  <c:v>137</c:v>
                </c:pt>
                <c:pt idx="33031">
                  <c:v>137</c:v>
                </c:pt>
                <c:pt idx="33032">
                  <c:v>137</c:v>
                </c:pt>
                <c:pt idx="33033">
                  <c:v>134</c:v>
                </c:pt>
                <c:pt idx="33034">
                  <c:v>134</c:v>
                </c:pt>
                <c:pt idx="33035">
                  <c:v>134</c:v>
                </c:pt>
                <c:pt idx="33036">
                  <c:v>134</c:v>
                </c:pt>
                <c:pt idx="33037">
                  <c:v>134</c:v>
                </c:pt>
                <c:pt idx="33038">
                  <c:v>134</c:v>
                </c:pt>
                <c:pt idx="33039">
                  <c:v>134</c:v>
                </c:pt>
                <c:pt idx="33040">
                  <c:v>134</c:v>
                </c:pt>
                <c:pt idx="33041">
                  <c:v>134</c:v>
                </c:pt>
                <c:pt idx="33042">
                  <c:v>134</c:v>
                </c:pt>
                <c:pt idx="33043">
                  <c:v>132</c:v>
                </c:pt>
                <c:pt idx="33044">
                  <c:v>132</c:v>
                </c:pt>
                <c:pt idx="33045">
                  <c:v>132</c:v>
                </c:pt>
                <c:pt idx="33046">
                  <c:v>132</c:v>
                </c:pt>
                <c:pt idx="33047">
                  <c:v>132</c:v>
                </c:pt>
                <c:pt idx="33048">
                  <c:v>132</c:v>
                </c:pt>
                <c:pt idx="33049">
                  <c:v>132</c:v>
                </c:pt>
                <c:pt idx="33050">
                  <c:v>132</c:v>
                </c:pt>
                <c:pt idx="33051">
                  <c:v>132</c:v>
                </c:pt>
                <c:pt idx="33052">
                  <c:v>132</c:v>
                </c:pt>
                <c:pt idx="33053">
                  <c:v>130</c:v>
                </c:pt>
                <c:pt idx="33054">
                  <c:v>130</c:v>
                </c:pt>
                <c:pt idx="33055">
                  <c:v>130</c:v>
                </c:pt>
                <c:pt idx="33056">
                  <c:v>130</c:v>
                </c:pt>
                <c:pt idx="33057">
                  <c:v>130</c:v>
                </c:pt>
                <c:pt idx="33058">
                  <c:v>130</c:v>
                </c:pt>
                <c:pt idx="33059">
                  <c:v>130</c:v>
                </c:pt>
                <c:pt idx="33060">
                  <c:v>130</c:v>
                </c:pt>
                <c:pt idx="33061">
                  <c:v>130</c:v>
                </c:pt>
                <c:pt idx="33062">
                  <c:v>130</c:v>
                </c:pt>
                <c:pt idx="33063">
                  <c:v>128</c:v>
                </c:pt>
                <c:pt idx="33064">
                  <c:v>128</c:v>
                </c:pt>
                <c:pt idx="33065">
                  <c:v>128</c:v>
                </c:pt>
                <c:pt idx="33066">
                  <c:v>128</c:v>
                </c:pt>
                <c:pt idx="33067">
                  <c:v>128</c:v>
                </c:pt>
                <c:pt idx="33068">
                  <c:v>128</c:v>
                </c:pt>
                <c:pt idx="33069">
                  <c:v>128</c:v>
                </c:pt>
                <c:pt idx="33070">
                  <c:v>128</c:v>
                </c:pt>
                <c:pt idx="33071">
                  <c:v>128</c:v>
                </c:pt>
                <c:pt idx="33072">
                  <c:v>128</c:v>
                </c:pt>
                <c:pt idx="33073">
                  <c:v>127</c:v>
                </c:pt>
                <c:pt idx="33074">
                  <c:v>127</c:v>
                </c:pt>
                <c:pt idx="33075">
                  <c:v>127</c:v>
                </c:pt>
                <c:pt idx="33076">
                  <c:v>127</c:v>
                </c:pt>
                <c:pt idx="33077">
                  <c:v>127</c:v>
                </c:pt>
                <c:pt idx="33078">
                  <c:v>127</c:v>
                </c:pt>
                <c:pt idx="33079">
                  <c:v>127</c:v>
                </c:pt>
                <c:pt idx="33080">
                  <c:v>127</c:v>
                </c:pt>
                <c:pt idx="33081">
                  <c:v>127</c:v>
                </c:pt>
                <c:pt idx="33082">
                  <c:v>127</c:v>
                </c:pt>
                <c:pt idx="33083">
                  <c:v>127</c:v>
                </c:pt>
                <c:pt idx="33084">
                  <c:v>127</c:v>
                </c:pt>
                <c:pt idx="33085">
                  <c:v>127</c:v>
                </c:pt>
                <c:pt idx="33086">
                  <c:v>127</c:v>
                </c:pt>
                <c:pt idx="33087">
                  <c:v>127</c:v>
                </c:pt>
                <c:pt idx="33088">
                  <c:v>127</c:v>
                </c:pt>
                <c:pt idx="33089">
                  <c:v>127</c:v>
                </c:pt>
                <c:pt idx="33090">
                  <c:v>127</c:v>
                </c:pt>
                <c:pt idx="33091">
                  <c:v>127</c:v>
                </c:pt>
                <c:pt idx="33092">
                  <c:v>127</c:v>
                </c:pt>
                <c:pt idx="33093">
                  <c:v>128</c:v>
                </c:pt>
                <c:pt idx="33094">
                  <c:v>128</c:v>
                </c:pt>
                <c:pt idx="33095">
                  <c:v>128</c:v>
                </c:pt>
                <c:pt idx="33096">
                  <c:v>128</c:v>
                </c:pt>
                <c:pt idx="33097">
                  <c:v>128</c:v>
                </c:pt>
                <c:pt idx="33098">
                  <c:v>128</c:v>
                </c:pt>
                <c:pt idx="33099">
                  <c:v>128</c:v>
                </c:pt>
                <c:pt idx="33100">
                  <c:v>128</c:v>
                </c:pt>
                <c:pt idx="33101">
                  <c:v>128</c:v>
                </c:pt>
                <c:pt idx="33102">
                  <c:v>128</c:v>
                </c:pt>
                <c:pt idx="33103">
                  <c:v>129</c:v>
                </c:pt>
                <c:pt idx="33104">
                  <c:v>129</c:v>
                </c:pt>
                <c:pt idx="33105">
                  <c:v>129</c:v>
                </c:pt>
                <c:pt idx="33106">
                  <c:v>129</c:v>
                </c:pt>
                <c:pt idx="33107">
                  <c:v>129</c:v>
                </c:pt>
                <c:pt idx="33108">
                  <c:v>129</c:v>
                </c:pt>
                <c:pt idx="33109">
                  <c:v>129</c:v>
                </c:pt>
                <c:pt idx="33110">
                  <c:v>129</c:v>
                </c:pt>
                <c:pt idx="33111">
                  <c:v>129</c:v>
                </c:pt>
                <c:pt idx="33112">
                  <c:v>129</c:v>
                </c:pt>
                <c:pt idx="33113">
                  <c:v>130</c:v>
                </c:pt>
                <c:pt idx="33114">
                  <c:v>130</c:v>
                </c:pt>
                <c:pt idx="33115">
                  <c:v>130</c:v>
                </c:pt>
                <c:pt idx="33116">
                  <c:v>130</c:v>
                </c:pt>
                <c:pt idx="33117">
                  <c:v>130</c:v>
                </c:pt>
                <c:pt idx="33118">
                  <c:v>130</c:v>
                </c:pt>
                <c:pt idx="33119">
                  <c:v>130</c:v>
                </c:pt>
                <c:pt idx="33120">
                  <c:v>130</c:v>
                </c:pt>
                <c:pt idx="33121">
                  <c:v>130</c:v>
                </c:pt>
                <c:pt idx="33122">
                  <c:v>130</c:v>
                </c:pt>
                <c:pt idx="33123">
                  <c:v>131</c:v>
                </c:pt>
                <c:pt idx="33124">
                  <c:v>131</c:v>
                </c:pt>
                <c:pt idx="33125">
                  <c:v>131</c:v>
                </c:pt>
                <c:pt idx="33126">
                  <c:v>131</c:v>
                </c:pt>
                <c:pt idx="33127">
                  <c:v>131</c:v>
                </c:pt>
                <c:pt idx="33128">
                  <c:v>131</c:v>
                </c:pt>
                <c:pt idx="33129">
                  <c:v>131</c:v>
                </c:pt>
                <c:pt idx="33130">
                  <c:v>131</c:v>
                </c:pt>
                <c:pt idx="33131">
                  <c:v>131</c:v>
                </c:pt>
                <c:pt idx="33132">
                  <c:v>131</c:v>
                </c:pt>
                <c:pt idx="33133">
                  <c:v>132</c:v>
                </c:pt>
                <c:pt idx="33134">
                  <c:v>132</c:v>
                </c:pt>
                <c:pt idx="33135">
                  <c:v>132</c:v>
                </c:pt>
                <c:pt idx="33136">
                  <c:v>132</c:v>
                </c:pt>
                <c:pt idx="33137">
                  <c:v>132</c:v>
                </c:pt>
                <c:pt idx="33138">
                  <c:v>132</c:v>
                </c:pt>
                <c:pt idx="33139">
                  <c:v>132</c:v>
                </c:pt>
                <c:pt idx="33140">
                  <c:v>132</c:v>
                </c:pt>
                <c:pt idx="33141">
                  <c:v>132</c:v>
                </c:pt>
                <c:pt idx="33142">
                  <c:v>132</c:v>
                </c:pt>
                <c:pt idx="33143">
                  <c:v>133</c:v>
                </c:pt>
                <c:pt idx="33144">
                  <c:v>133</c:v>
                </c:pt>
                <c:pt idx="33145">
                  <c:v>133</c:v>
                </c:pt>
                <c:pt idx="33146">
                  <c:v>133</c:v>
                </c:pt>
                <c:pt idx="33147">
                  <c:v>133</c:v>
                </c:pt>
                <c:pt idx="33148">
                  <c:v>133</c:v>
                </c:pt>
                <c:pt idx="33149">
                  <c:v>133</c:v>
                </c:pt>
                <c:pt idx="33150">
                  <c:v>133</c:v>
                </c:pt>
                <c:pt idx="33151">
                  <c:v>133</c:v>
                </c:pt>
                <c:pt idx="33152">
                  <c:v>133</c:v>
                </c:pt>
                <c:pt idx="33153">
                  <c:v>134</c:v>
                </c:pt>
                <c:pt idx="33154">
                  <c:v>134</c:v>
                </c:pt>
                <c:pt idx="33155">
                  <c:v>134</c:v>
                </c:pt>
                <c:pt idx="33156">
                  <c:v>134</c:v>
                </c:pt>
                <c:pt idx="33157">
                  <c:v>134</c:v>
                </c:pt>
                <c:pt idx="33158">
                  <c:v>134</c:v>
                </c:pt>
                <c:pt idx="33159">
                  <c:v>134</c:v>
                </c:pt>
                <c:pt idx="33160">
                  <c:v>134</c:v>
                </c:pt>
                <c:pt idx="33161">
                  <c:v>134</c:v>
                </c:pt>
                <c:pt idx="33162">
                  <c:v>134</c:v>
                </c:pt>
                <c:pt idx="33163">
                  <c:v>136</c:v>
                </c:pt>
                <c:pt idx="33164">
                  <c:v>136</c:v>
                </c:pt>
                <c:pt idx="33165">
                  <c:v>136</c:v>
                </c:pt>
                <c:pt idx="33166">
                  <c:v>136</c:v>
                </c:pt>
                <c:pt idx="33167">
                  <c:v>136</c:v>
                </c:pt>
                <c:pt idx="33168">
                  <c:v>136</c:v>
                </c:pt>
                <c:pt idx="33169">
                  <c:v>136</c:v>
                </c:pt>
                <c:pt idx="33170">
                  <c:v>136</c:v>
                </c:pt>
                <c:pt idx="33171">
                  <c:v>136</c:v>
                </c:pt>
                <c:pt idx="33172">
                  <c:v>136</c:v>
                </c:pt>
                <c:pt idx="33173">
                  <c:v>137</c:v>
                </c:pt>
                <c:pt idx="33174">
                  <c:v>137</c:v>
                </c:pt>
                <c:pt idx="33175">
                  <c:v>137</c:v>
                </c:pt>
                <c:pt idx="33176">
                  <c:v>137</c:v>
                </c:pt>
                <c:pt idx="33177">
                  <c:v>137</c:v>
                </c:pt>
                <c:pt idx="33178">
                  <c:v>137</c:v>
                </c:pt>
                <c:pt idx="33179">
                  <c:v>137</c:v>
                </c:pt>
                <c:pt idx="33180">
                  <c:v>137</c:v>
                </c:pt>
                <c:pt idx="33181">
                  <c:v>137</c:v>
                </c:pt>
                <c:pt idx="33182">
                  <c:v>137</c:v>
                </c:pt>
                <c:pt idx="33183">
                  <c:v>139</c:v>
                </c:pt>
                <c:pt idx="33184">
                  <c:v>139</c:v>
                </c:pt>
                <c:pt idx="33185">
                  <c:v>139</c:v>
                </c:pt>
                <c:pt idx="33186">
                  <c:v>139</c:v>
                </c:pt>
                <c:pt idx="33187">
                  <c:v>139</c:v>
                </c:pt>
                <c:pt idx="33188">
                  <c:v>139</c:v>
                </c:pt>
                <c:pt idx="33189">
                  <c:v>139</c:v>
                </c:pt>
                <c:pt idx="33190">
                  <c:v>139</c:v>
                </c:pt>
                <c:pt idx="33191">
                  <c:v>139</c:v>
                </c:pt>
                <c:pt idx="33192">
                  <c:v>139</c:v>
                </c:pt>
                <c:pt idx="33193">
                  <c:v>140</c:v>
                </c:pt>
                <c:pt idx="33194">
                  <c:v>140</c:v>
                </c:pt>
                <c:pt idx="33195">
                  <c:v>140</c:v>
                </c:pt>
                <c:pt idx="33196">
                  <c:v>140</c:v>
                </c:pt>
                <c:pt idx="33197">
                  <c:v>140</c:v>
                </c:pt>
                <c:pt idx="33198">
                  <c:v>140</c:v>
                </c:pt>
                <c:pt idx="33199">
                  <c:v>140</c:v>
                </c:pt>
                <c:pt idx="33200">
                  <c:v>140</c:v>
                </c:pt>
                <c:pt idx="33201">
                  <c:v>140</c:v>
                </c:pt>
                <c:pt idx="33202">
                  <c:v>140</c:v>
                </c:pt>
                <c:pt idx="33203">
                  <c:v>142</c:v>
                </c:pt>
                <c:pt idx="33204">
                  <c:v>142</c:v>
                </c:pt>
                <c:pt idx="33205">
                  <c:v>142</c:v>
                </c:pt>
                <c:pt idx="33206">
                  <c:v>142</c:v>
                </c:pt>
                <c:pt idx="33207">
                  <c:v>142</c:v>
                </c:pt>
                <c:pt idx="33208">
                  <c:v>142</c:v>
                </c:pt>
                <c:pt idx="33209">
                  <c:v>142</c:v>
                </c:pt>
                <c:pt idx="33210">
                  <c:v>142</c:v>
                </c:pt>
                <c:pt idx="33211">
                  <c:v>142</c:v>
                </c:pt>
                <c:pt idx="33212">
                  <c:v>142</c:v>
                </c:pt>
                <c:pt idx="33213">
                  <c:v>142</c:v>
                </c:pt>
                <c:pt idx="33214">
                  <c:v>142</c:v>
                </c:pt>
                <c:pt idx="33215">
                  <c:v>142</c:v>
                </c:pt>
                <c:pt idx="33216">
                  <c:v>142</c:v>
                </c:pt>
                <c:pt idx="33217">
                  <c:v>142</c:v>
                </c:pt>
                <c:pt idx="33218">
                  <c:v>142</c:v>
                </c:pt>
                <c:pt idx="33219">
                  <c:v>142</c:v>
                </c:pt>
                <c:pt idx="33220">
                  <c:v>142</c:v>
                </c:pt>
                <c:pt idx="33221">
                  <c:v>142</c:v>
                </c:pt>
                <c:pt idx="33222">
                  <c:v>142</c:v>
                </c:pt>
                <c:pt idx="33223">
                  <c:v>140</c:v>
                </c:pt>
                <c:pt idx="33224">
                  <c:v>140</c:v>
                </c:pt>
                <c:pt idx="33225">
                  <c:v>140</c:v>
                </c:pt>
                <c:pt idx="33226">
                  <c:v>140</c:v>
                </c:pt>
                <c:pt idx="33227">
                  <c:v>140</c:v>
                </c:pt>
                <c:pt idx="33228">
                  <c:v>140</c:v>
                </c:pt>
                <c:pt idx="33229">
                  <c:v>140</c:v>
                </c:pt>
                <c:pt idx="33230">
                  <c:v>140</c:v>
                </c:pt>
                <c:pt idx="33231">
                  <c:v>140</c:v>
                </c:pt>
                <c:pt idx="33232">
                  <c:v>140</c:v>
                </c:pt>
                <c:pt idx="33233">
                  <c:v>138</c:v>
                </c:pt>
                <c:pt idx="33234">
                  <c:v>138</c:v>
                </c:pt>
                <c:pt idx="33235">
                  <c:v>138</c:v>
                </c:pt>
                <c:pt idx="33236">
                  <c:v>138</c:v>
                </c:pt>
                <c:pt idx="33237">
                  <c:v>138</c:v>
                </c:pt>
                <c:pt idx="33238">
                  <c:v>138</c:v>
                </c:pt>
                <c:pt idx="33239">
                  <c:v>138</c:v>
                </c:pt>
                <c:pt idx="33240">
                  <c:v>138</c:v>
                </c:pt>
                <c:pt idx="33241">
                  <c:v>138</c:v>
                </c:pt>
                <c:pt idx="33242">
                  <c:v>138</c:v>
                </c:pt>
                <c:pt idx="33243">
                  <c:v>138</c:v>
                </c:pt>
                <c:pt idx="33244">
                  <c:v>138</c:v>
                </c:pt>
                <c:pt idx="33245">
                  <c:v>138</c:v>
                </c:pt>
                <c:pt idx="33246">
                  <c:v>138</c:v>
                </c:pt>
                <c:pt idx="33247">
                  <c:v>138</c:v>
                </c:pt>
                <c:pt idx="33248">
                  <c:v>138</c:v>
                </c:pt>
                <c:pt idx="33249">
                  <c:v>138</c:v>
                </c:pt>
                <c:pt idx="33250">
                  <c:v>138</c:v>
                </c:pt>
                <c:pt idx="33251">
                  <c:v>138</c:v>
                </c:pt>
                <c:pt idx="33252">
                  <c:v>138</c:v>
                </c:pt>
                <c:pt idx="33253">
                  <c:v>138</c:v>
                </c:pt>
                <c:pt idx="33254">
                  <c:v>138</c:v>
                </c:pt>
                <c:pt idx="33255">
                  <c:v>138</c:v>
                </c:pt>
                <c:pt idx="33256">
                  <c:v>138</c:v>
                </c:pt>
                <c:pt idx="33257">
                  <c:v>138</c:v>
                </c:pt>
                <c:pt idx="33258">
                  <c:v>138</c:v>
                </c:pt>
                <c:pt idx="33259">
                  <c:v>138</c:v>
                </c:pt>
                <c:pt idx="33260">
                  <c:v>138</c:v>
                </c:pt>
                <c:pt idx="33261">
                  <c:v>138</c:v>
                </c:pt>
                <c:pt idx="33262">
                  <c:v>138</c:v>
                </c:pt>
                <c:pt idx="33263">
                  <c:v>139</c:v>
                </c:pt>
                <c:pt idx="33264">
                  <c:v>139</c:v>
                </c:pt>
                <c:pt idx="33265">
                  <c:v>139</c:v>
                </c:pt>
                <c:pt idx="33266">
                  <c:v>139</c:v>
                </c:pt>
                <c:pt idx="33267">
                  <c:v>139</c:v>
                </c:pt>
                <c:pt idx="33268">
                  <c:v>139</c:v>
                </c:pt>
                <c:pt idx="33269">
                  <c:v>139</c:v>
                </c:pt>
                <c:pt idx="33270">
                  <c:v>139</c:v>
                </c:pt>
                <c:pt idx="33271">
                  <c:v>139</c:v>
                </c:pt>
                <c:pt idx="33272">
                  <c:v>139</c:v>
                </c:pt>
                <c:pt idx="33273">
                  <c:v>139</c:v>
                </c:pt>
                <c:pt idx="33274">
                  <c:v>139</c:v>
                </c:pt>
                <c:pt idx="33275">
                  <c:v>139</c:v>
                </c:pt>
                <c:pt idx="33276">
                  <c:v>139</c:v>
                </c:pt>
                <c:pt idx="33277">
                  <c:v>139</c:v>
                </c:pt>
                <c:pt idx="33278">
                  <c:v>139</c:v>
                </c:pt>
                <c:pt idx="33279">
                  <c:v>139</c:v>
                </c:pt>
                <c:pt idx="33280">
                  <c:v>139</c:v>
                </c:pt>
                <c:pt idx="33281">
                  <c:v>139</c:v>
                </c:pt>
                <c:pt idx="33282">
                  <c:v>139</c:v>
                </c:pt>
                <c:pt idx="33283">
                  <c:v>140</c:v>
                </c:pt>
                <c:pt idx="33284">
                  <c:v>140</c:v>
                </c:pt>
                <c:pt idx="33285">
                  <c:v>140</c:v>
                </c:pt>
                <c:pt idx="33286">
                  <c:v>140</c:v>
                </c:pt>
                <c:pt idx="33287">
                  <c:v>140</c:v>
                </c:pt>
                <c:pt idx="33288">
                  <c:v>140</c:v>
                </c:pt>
                <c:pt idx="33289">
                  <c:v>140</c:v>
                </c:pt>
                <c:pt idx="33290">
                  <c:v>140</c:v>
                </c:pt>
                <c:pt idx="33291">
                  <c:v>140</c:v>
                </c:pt>
                <c:pt idx="33292">
                  <c:v>140</c:v>
                </c:pt>
                <c:pt idx="33293">
                  <c:v>141</c:v>
                </c:pt>
                <c:pt idx="33294">
                  <c:v>141</c:v>
                </c:pt>
                <c:pt idx="33295">
                  <c:v>141</c:v>
                </c:pt>
                <c:pt idx="33296">
                  <c:v>141</c:v>
                </c:pt>
                <c:pt idx="33297">
                  <c:v>141</c:v>
                </c:pt>
                <c:pt idx="33298">
                  <c:v>141</c:v>
                </c:pt>
                <c:pt idx="33299">
                  <c:v>141</c:v>
                </c:pt>
                <c:pt idx="33300">
                  <c:v>141</c:v>
                </c:pt>
                <c:pt idx="33301">
                  <c:v>141</c:v>
                </c:pt>
                <c:pt idx="33302">
                  <c:v>141</c:v>
                </c:pt>
                <c:pt idx="33303">
                  <c:v>142</c:v>
                </c:pt>
                <c:pt idx="33304">
                  <c:v>142</c:v>
                </c:pt>
                <c:pt idx="33305">
                  <c:v>142</c:v>
                </c:pt>
                <c:pt idx="33306">
                  <c:v>142</c:v>
                </c:pt>
                <c:pt idx="33307">
                  <c:v>142</c:v>
                </c:pt>
                <c:pt idx="33308">
                  <c:v>142</c:v>
                </c:pt>
                <c:pt idx="33309">
                  <c:v>142</c:v>
                </c:pt>
                <c:pt idx="33310">
                  <c:v>142</c:v>
                </c:pt>
                <c:pt idx="33311">
                  <c:v>142</c:v>
                </c:pt>
                <c:pt idx="33312">
                  <c:v>142</c:v>
                </c:pt>
                <c:pt idx="33313">
                  <c:v>143</c:v>
                </c:pt>
                <c:pt idx="33314">
                  <c:v>143</c:v>
                </c:pt>
                <c:pt idx="33315">
                  <c:v>143</c:v>
                </c:pt>
                <c:pt idx="33316">
                  <c:v>143</c:v>
                </c:pt>
                <c:pt idx="33317">
                  <c:v>143</c:v>
                </c:pt>
                <c:pt idx="33318">
                  <c:v>143</c:v>
                </c:pt>
                <c:pt idx="33319">
                  <c:v>143</c:v>
                </c:pt>
                <c:pt idx="33320">
                  <c:v>143</c:v>
                </c:pt>
                <c:pt idx="33321">
                  <c:v>143</c:v>
                </c:pt>
                <c:pt idx="33322">
                  <c:v>143</c:v>
                </c:pt>
                <c:pt idx="33323">
                  <c:v>143</c:v>
                </c:pt>
                <c:pt idx="33324">
                  <c:v>143</c:v>
                </c:pt>
                <c:pt idx="33325">
                  <c:v>143</c:v>
                </c:pt>
                <c:pt idx="33326">
                  <c:v>143</c:v>
                </c:pt>
                <c:pt idx="33327">
                  <c:v>143</c:v>
                </c:pt>
                <c:pt idx="33328">
                  <c:v>143</c:v>
                </c:pt>
                <c:pt idx="33329">
                  <c:v>143</c:v>
                </c:pt>
                <c:pt idx="33330">
                  <c:v>143</c:v>
                </c:pt>
                <c:pt idx="33331">
                  <c:v>143</c:v>
                </c:pt>
                <c:pt idx="33332">
                  <c:v>143</c:v>
                </c:pt>
                <c:pt idx="33333">
                  <c:v>142</c:v>
                </c:pt>
                <c:pt idx="33334">
                  <c:v>142</c:v>
                </c:pt>
                <c:pt idx="33335">
                  <c:v>142</c:v>
                </c:pt>
                <c:pt idx="33336">
                  <c:v>142</c:v>
                </c:pt>
                <c:pt idx="33337">
                  <c:v>142</c:v>
                </c:pt>
                <c:pt idx="33338">
                  <c:v>142</c:v>
                </c:pt>
                <c:pt idx="33339">
                  <c:v>142</c:v>
                </c:pt>
                <c:pt idx="33340">
                  <c:v>142</c:v>
                </c:pt>
                <c:pt idx="33341">
                  <c:v>142</c:v>
                </c:pt>
                <c:pt idx="33342">
                  <c:v>142</c:v>
                </c:pt>
                <c:pt idx="33343">
                  <c:v>141</c:v>
                </c:pt>
                <c:pt idx="33344">
                  <c:v>141</c:v>
                </c:pt>
                <c:pt idx="33345">
                  <c:v>141</c:v>
                </c:pt>
                <c:pt idx="33346">
                  <c:v>141</c:v>
                </c:pt>
                <c:pt idx="33347">
                  <c:v>141</c:v>
                </c:pt>
                <c:pt idx="33348">
                  <c:v>141</c:v>
                </c:pt>
                <c:pt idx="33349">
                  <c:v>141</c:v>
                </c:pt>
                <c:pt idx="33350">
                  <c:v>141</c:v>
                </c:pt>
                <c:pt idx="33351">
                  <c:v>141</c:v>
                </c:pt>
                <c:pt idx="33352">
                  <c:v>141</c:v>
                </c:pt>
                <c:pt idx="33353">
                  <c:v>142</c:v>
                </c:pt>
                <c:pt idx="33354">
                  <c:v>142</c:v>
                </c:pt>
                <c:pt idx="33355">
                  <c:v>142</c:v>
                </c:pt>
                <c:pt idx="33356">
                  <c:v>142</c:v>
                </c:pt>
                <c:pt idx="33357">
                  <c:v>142</c:v>
                </c:pt>
                <c:pt idx="33358">
                  <c:v>142</c:v>
                </c:pt>
                <c:pt idx="33359">
                  <c:v>142</c:v>
                </c:pt>
                <c:pt idx="33360">
                  <c:v>142</c:v>
                </c:pt>
                <c:pt idx="33361">
                  <c:v>142</c:v>
                </c:pt>
                <c:pt idx="33362">
                  <c:v>142</c:v>
                </c:pt>
                <c:pt idx="33363">
                  <c:v>144</c:v>
                </c:pt>
                <c:pt idx="33364">
                  <c:v>144</c:v>
                </c:pt>
                <c:pt idx="33365">
                  <c:v>144</c:v>
                </c:pt>
                <c:pt idx="33366">
                  <c:v>144</c:v>
                </c:pt>
                <c:pt idx="33367">
                  <c:v>144</c:v>
                </c:pt>
                <c:pt idx="33368">
                  <c:v>144</c:v>
                </c:pt>
                <c:pt idx="33369">
                  <c:v>144</c:v>
                </c:pt>
                <c:pt idx="33370">
                  <c:v>144</c:v>
                </c:pt>
                <c:pt idx="33371">
                  <c:v>144</c:v>
                </c:pt>
                <c:pt idx="33372">
                  <c:v>144</c:v>
                </c:pt>
                <c:pt idx="33373">
                  <c:v>145</c:v>
                </c:pt>
                <c:pt idx="33374">
                  <c:v>145</c:v>
                </c:pt>
                <c:pt idx="33375">
                  <c:v>145</c:v>
                </c:pt>
                <c:pt idx="33376">
                  <c:v>145</c:v>
                </c:pt>
                <c:pt idx="33377">
                  <c:v>145</c:v>
                </c:pt>
                <c:pt idx="33378">
                  <c:v>145</c:v>
                </c:pt>
                <c:pt idx="33379">
                  <c:v>145</c:v>
                </c:pt>
                <c:pt idx="33380">
                  <c:v>145</c:v>
                </c:pt>
                <c:pt idx="33381">
                  <c:v>145</c:v>
                </c:pt>
                <c:pt idx="33382">
                  <c:v>145</c:v>
                </c:pt>
                <c:pt idx="33383">
                  <c:v>143</c:v>
                </c:pt>
                <c:pt idx="33384">
                  <c:v>143</c:v>
                </c:pt>
                <c:pt idx="33385">
                  <c:v>143</c:v>
                </c:pt>
                <c:pt idx="33386">
                  <c:v>143</c:v>
                </c:pt>
                <c:pt idx="33387">
                  <c:v>143</c:v>
                </c:pt>
                <c:pt idx="33388">
                  <c:v>143</c:v>
                </c:pt>
                <c:pt idx="33389">
                  <c:v>143</c:v>
                </c:pt>
                <c:pt idx="33390">
                  <c:v>143</c:v>
                </c:pt>
                <c:pt idx="33391">
                  <c:v>143</c:v>
                </c:pt>
                <c:pt idx="33392">
                  <c:v>143</c:v>
                </c:pt>
                <c:pt idx="33393">
                  <c:v>141</c:v>
                </c:pt>
                <c:pt idx="33394">
                  <c:v>141</c:v>
                </c:pt>
                <c:pt idx="33395">
                  <c:v>141</c:v>
                </c:pt>
                <c:pt idx="33396">
                  <c:v>141</c:v>
                </c:pt>
                <c:pt idx="33397">
                  <c:v>141</c:v>
                </c:pt>
                <c:pt idx="33398">
                  <c:v>141</c:v>
                </c:pt>
                <c:pt idx="33399">
                  <c:v>141</c:v>
                </c:pt>
                <c:pt idx="33400">
                  <c:v>141</c:v>
                </c:pt>
                <c:pt idx="33401">
                  <c:v>141</c:v>
                </c:pt>
                <c:pt idx="33402">
                  <c:v>141</c:v>
                </c:pt>
                <c:pt idx="33403">
                  <c:v>141</c:v>
                </c:pt>
                <c:pt idx="33404">
                  <c:v>141</c:v>
                </c:pt>
                <c:pt idx="33405">
                  <c:v>141</c:v>
                </c:pt>
                <c:pt idx="33406">
                  <c:v>141</c:v>
                </c:pt>
                <c:pt idx="33407">
                  <c:v>141</c:v>
                </c:pt>
                <c:pt idx="33408">
                  <c:v>141</c:v>
                </c:pt>
                <c:pt idx="33409">
                  <c:v>141</c:v>
                </c:pt>
                <c:pt idx="33410">
                  <c:v>141</c:v>
                </c:pt>
                <c:pt idx="33411">
                  <c:v>141</c:v>
                </c:pt>
                <c:pt idx="33412">
                  <c:v>141</c:v>
                </c:pt>
                <c:pt idx="33413">
                  <c:v>141</c:v>
                </c:pt>
                <c:pt idx="33414">
                  <c:v>141</c:v>
                </c:pt>
                <c:pt idx="33415">
                  <c:v>141</c:v>
                </c:pt>
                <c:pt idx="33416">
                  <c:v>141</c:v>
                </c:pt>
                <c:pt idx="33417">
                  <c:v>141</c:v>
                </c:pt>
                <c:pt idx="33418">
                  <c:v>141</c:v>
                </c:pt>
                <c:pt idx="33419">
                  <c:v>141</c:v>
                </c:pt>
                <c:pt idx="33420">
                  <c:v>141</c:v>
                </c:pt>
                <c:pt idx="33421">
                  <c:v>141</c:v>
                </c:pt>
                <c:pt idx="33422">
                  <c:v>141</c:v>
                </c:pt>
                <c:pt idx="33423">
                  <c:v>140</c:v>
                </c:pt>
                <c:pt idx="33424">
                  <c:v>140</c:v>
                </c:pt>
                <c:pt idx="33425">
                  <c:v>140</c:v>
                </c:pt>
                <c:pt idx="33426">
                  <c:v>140</c:v>
                </c:pt>
                <c:pt idx="33427">
                  <c:v>140</c:v>
                </c:pt>
                <c:pt idx="33428">
                  <c:v>140</c:v>
                </c:pt>
                <c:pt idx="33429">
                  <c:v>140</c:v>
                </c:pt>
                <c:pt idx="33430">
                  <c:v>140</c:v>
                </c:pt>
                <c:pt idx="33431">
                  <c:v>140</c:v>
                </c:pt>
                <c:pt idx="33432">
                  <c:v>140</c:v>
                </c:pt>
                <c:pt idx="33433">
                  <c:v>139</c:v>
                </c:pt>
                <c:pt idx="33434">
                  <c:v>139</c:v>
                </c:pt>
                <c:pt idx="33435">
                  <c:v>139</c:v>
                </c:pt>
                <c:pt idx="33436">
                  <c:v>139</c:v>
                </c:pt>
                <c:pt idx="33437">
                  <c:v>139</c:v>
                </c:pt>
                <c:pt idx="33438">
                  <c:v>139</c:v>
                </c:pt>
                <c:pt idx="33439">
                  <c:v>139</c:v>
                </c:pt>
                <c:pt idx="33440">
                  <c:v>139</c:v>
                </c:pt>
                <c:pt idx="33441">
                  <c:v>139</c:v>
                </c:pt>
                <c:pt idx="33442">
                  <c:v>139</c:v>
                </c:pt>
                <c:pt idx="33443">
                  <c:v>136</c:v>
                </c:pt>
                <c:pt idx="33444">
                  <c:v>136</c:v>
                </c:pt>
                <c:pt idx="33445">
                  <c:v>136</c:v>
                </c:pt>
                <c:pt idx="33446">
                  <c:v>136</c:v>
                </c:pt>
                <c:pt idx="33447">
                  <c:v>136</c:v>
                </c:pt>
                <c:pt idx="33448">
                  <c:v>136</c:v>
                </c:pt>
                <c:pt idx="33449">
                  <c:v>136</c:v>
                </c:pt>
                <c:pt idx="33450">
                  <c:v>136</c:v>
                </c:pt>
                <c:pt idx="33451">
                  <c:v>136</c:v>
                </c:pt>
                <c:pt idx="33452">
                  <c:v>136</c:v>
                </c:pt>
                <c:pt idx="33453">
                  <c:v>132</c:v>
                </c:pt>
                <c:pt idx="33454">
                  <c:v>132</c:v>
                </c:pt>
                <c:pt idx="33455">
                  <c:v>132</c:v>
                </c:pt>
                <c:pt idx="33456">
                  <c:v>132</c:v>
                </c:pt>
                <c:pt idx="33457">
                  <c:v>132</c:v>
                </c:pt>
                <c:pt idx="33458">
                  <c:v>132</c:v>
                </c:pt>
                <c:pt idx="33459">
                  <c:v>132</c:v>
                </c:pt>
                <c:pt idx="33460">
                  <c:v>132</c:v>
                </c:pt>
                <c:pt idx="33461">
                  <c:v>132</c:v>
                </c:pt>
                <c:pt idx="33462">
                  <c:v>132</c:v>
                </c:pt>
                <c:pt idx="33463">
                  <c:v>127</c:v>
                </c:pt>
                <c:pt idx="33464">
                  <c:v>127</c:v>
                </c:pt>
                <c:pt idx="33465">
                  <c:v>127</c:v>
                </c:pt>
                <c:pt idx="33466">
                  <c:v>127</c:v>
                </c:pt>
                <c:pt idx="33467">
                  <c:v>127</c:v>
                </c:pt>
                <c:pt idx="33468">
                  <c:v>127</c:v>
                </c:pt>
                <c:pt idx="33469">
                  <c:v>127</c:v>
                </c:pt>
                <c:pt idx="33470">
                  <c:v>127</c:v>
                </c:pt>
                <c:pt idx="33471">
                  <c:v>127</c:v>
                </c:pt>
                <c:pt idx="33472">
                  <c:v>127</c:v>
                </c:pt>
                <c:pt idx="33473">
                  <c:v>123</c:v>
                </c:pt>
                <c:pt idx="33474">
                  <c:v>123</c:v>
                </c:pt>
                <c:pt idx="33475">
                  <c:v>123</c:v>
                </c:pt>
                <c:pt idx="33476">
                  <c:v>123</c:v>
                </c:pt>
                <c:pt idx="33477">
                  <c:v>123</c:v>
                </c:pt>
                <c:pt idx="33478">
                  <c:v>123</c:v>
                </c:pt>
                <c:pt idx="33479">
                  <c:v>123</c:v>
                </c:pt>
                <c:pt idx="33480">
                  <c:v>123</c:v>
                </c:pt>
                <c:pt idx="33481">
                  <c:v>123</c:v>
                </c:pt>
                <c:pt idx="33482">
                  <c:v>123</c:v>
                </c:pt>
                <c:pt idx="33483">
                  <c:v>119</c:v>
                </c:pt>
                <c:pt idx="33484">
                  <c:v>119</c:v>
                </c:pt>
                <c:pt idx="33485">
                  <c:v>119</c:v>
                </c:pt>
                <c:pt idx="33486">
                  <c:v>119</c:v>
                </c:pt>
                <c:pt idx="33487">
                  <c:v>119</c:v>
                </c:pt>
                <c:pt idx="33488">
                  <c:v>119</c:v>
                </c:pt>
                <c:pt idx="33489">
                  <c:v>119</c:v>
                </c:pt>
                <c:pt idx="33490">
                  <c:v>119</c:v>
                </c:pt>
                <c:pt idx="33491">
                  <c:v>119</c:v>
                </c:pt>
                <c:pt idx="33492">
                  <c:v>119</c:v>
                </c:pt>
                <c:pt idx="33493">
                  <c:v>117</c:v>
                </c:pt>
                <c:pt idx="33494">
                  <c:v>117</c:v>
                </c:pt>
                <c:pt idx="33495">
                  <c:v>117</c:v>
                </c:pt>
                <c:pt idx="33496">
                  <c:v>117</c:v>
                </c:pt>
                <c:pt idx="33497">
                  <c:v>117</c:v>
                </c:pt>
                <c:pt idx="33498">
                  <c:v>117</c:v>
                </c:pt>
                <c:pt idx="33499">
                  <c:v>117</c:v>
                </c:pt>
                <c:pt idx="33500">
                  <c:v>117</c:v>
                </c:pt>
                <c:pt idx="33501">
                  <c:v>117</c:v>
                </c:pt>
                <c:pt idx="33502">
                  <c:v>117</c:v>
                </c:pt>
                <c:pt idx="33503">
                  <c:v>116</c:v>
                </c:pt>
                <c:pt idx="33504">
                  <c:v>116</c:v>
                </c:pt>
                <c:pt idx="33505">
                  <c:v>116</c:v>
                </c:pt>
                <c:pt idx="33506">
                  <c:v>116</c:v>
                </c:pt>
                <c:pt idx="33507">
                  <c:v>116</c:v>
                </c:pt>
                <c:pt idx="33508">
                  <c:v>116</c:v>
                </c:pt>
                <c:pt idx="33509">
                  <c:v>116</c:v>
                </c:pt>
                <c:pt idx="33510">
                  <c:v>116</c:v>
                </c:pt>
                <c:pt idx="33511">
                  <c:v>116</c:v>
                </c:pt>
                <c:pt idx="33512">
                  <c:v>116</c:v>
                </c:pt>
                <c:pt idx="33513">
                  <c:v>115</c:v>
                </c:pt>
                <c:pt idx="33514">
                  <c:v>115</c:v>
                </c:pt>
                <c:pt idx="33515">
                  <c:v>115</c:v>
                </c:pt>
                <c:pt idx="33516">
                  <c:v>115</c:v>
                </c:pt>
                <c:pt idx="33517">
                  <c:v>115</c:v>
                </c:pt>
                <c:pt idx="33518">
                  <c:v>115</c:v>
                </c:pt>
                <c:pt idx="33519">
                  <c:v>115</c:v>
                </c:pt>
                <c:pt idx="33520">
                  <c:v>115</c:v>
                </c:pt>
                <c:pt idx="33521">
                  <c:v>115</c:v>
                </c:pt>
                <c:pt idx="33522">
                  <c:v>115</c:v>
                </c:pt>
                <c:pt idx="33523">
                  <c:v>115</c:v>
                </c:pt>
                <c:pt idx="33524">
                  <c:v>115</c:v>
                </c:pt>
                <c:pt idx="33525">
                  <c:v>115</c:v>
                </c:pt>
                <c:pt idx="33526">
                  <c:v>115</c:v>
                </c:pt>
                <c:pt idx="33527">
                  <c:v>115</c:v>
                </c:pt>
                <c:pt idx="33528">
                  <c:v>115</c:v>
                </c:pt>
                <c:pt idx="33529">
                  <c:v>115</c:v>
                </c:pt>
                <c:pt idx="33530">
                  <c:v>115</c:v>
                </c:pt>
                <c:pt idx="33531">
                  <c:v>115</c:v>
                </c:pt>
                <c:pt idx="33532">
                  <c:v>115</c:v>
                </c:pt>
                <c:pt idx="33533">
                  <c:v>115</c:v>
                </c:pt>
                <c:pt idx="33534">
                  <c:v>115</c:v>
                </c:pt>
                <c:pt idx="33535">
                  <c:v>115</c:v>
                </c:pt>
                <c:pt idx="33536">
                  <c:v>115</c:v>
                </c:pt>
                <c:pt idx="33537">
                  <c:v>115</c:v>
                </c:pt>
                <c:pt idx="33538">
                  <c:v>115</c:v>
                </c:pt>
                <c:pt idx="33539">
                  <c:v>115</c:v>
                </c:pt>
                <c:pt idx="33540">
                  <c:v>115</c:v>
                </c:pt>
                <c:pt idx="33541">
                  <c:v>115</c:v>
                </c:pt>
                <c:pt idx="33542">
                  <c:v>115</c:v>
                </c:pt>
                <c:pt idx="33543">
                  <c:v>114</c:v>
                </c:pt>
                <c:pt idx="33544">
                  <c:v>114</c:v>
                </c:pt>
                <c:pt idx="33545">
                  <c:v>114</c:v>
                </c:pt>
                <c:pt idx="33546">
                  <c:v>114</c:v>
                </c:pt>
                <c:pt idx="33547">
                  <c:v>114</c:v>
                </c:pt>
                <c:pt idx="33548">
                  <c:v>114</c:v>
                </c:pt>
                <c:pt idx="33549">
                  <c:v>114</c:v>
                </c:pt>
                <c:pt idx="33550">
                  <c:v>114</c:v>
                </c:pt>
                <c:pt idx="33551">
                  <c:v>114</c:v>
                </c:pt>
                <c:pt idx="33552">
                  <c:v>114</c:v>
                </c:pt>
                <c:pt idx="33553">
                  <c:v>114</c:v>
                </c:pt>
                <c:pt idx="33554">
                  <c:v>114</c:v>
                </c:pt>
                <c:pt idx="33555">
                  <c:v>114</c:v>
                </c:pt>
                <c:pt idx="33556">
                  <c:v>114</c:v>
                </c:pt>
                <c:pt idx="33557">
                  <c:v>114</c:v>
                </c:pt>
                <c:pt idx="33558">
                  <c:v>114</c:v>
                </c:pt>
                <c:pt idx="33559">
                  <c:v>114</c:v>
                </c:pt>
                <c:pt idx="33560">
                  <c:v>114</c:v>
                </c:pt>
                <c:pt idx="33561">
                  <c:v>114</c:v>
                </c:pt>
                <c:pt idx="33562">
                  <c:v>114</c:v>
                </c:pt>
                <c:pt idx="33563">
                  <c:v>114</c:v>
                </c:pt>
                <c:pt idx="33564">
                  <c:v>114</c:v>
                </c:pt>
                <c:pt idx="33565">
                  <c:v>114</c:v>
                </c:pt>
                <c:pt idx="33566">
                  <c:v>114</c:v>
                </c:pt>
                <c:pt idx="33567">
                  <c:v>114</c:v>
                </c:pt>
                <c:pt idx="33568">
                  <c:v>114</c:v>
                </c:pt>
                <c:pt idx="33569">
                  <c:v>114</c:v>
                </c:pt>
                <c:pt idx="33570">
                  <c:v>114</c:v>
                </c:pt>
                <c:pt idx="33571">
                  <c:v>114</c:v>
                </c:pt>
                <c:pt idx="33572">
                  <c:v>114</c:v>
                </c:pt>
                <c:pt idx="33573">
                  <c:v>114</c:v>
                </c:pt>
                <c:pt idx="33574">
                  <c:v>114</c:v>
                </c:pt>
                <c:pt idx="33575">
                  <c:v>114</c:v>
                </c:pt>
                <c:pt idx="33576">
                  <c:v>114</c:v>
                </c:pt>
                <c:pt idx="33577">
                  <c:v>114</c:v>
                </c:pt>
                <c:pt idx="33578">
                  <c:v>114</c:v>
                </c:pt>
                <c:pt idx="33579">
                  <c:v>114</c:v>
                </c:pt>
                <c:pt idx="33580">
                  <c:v>114</c:v>
                </c:pt>
                <c:pt idx="33581">
                  <c:v>114</c:v>
                </c:pt>
                <c:pt idx="33582">
                  <c:v>114</c:v>
                </c:pt>
                <c:pt idx="33583">
                  <c:v>114</c:v>
                </c:pt>
                <c:pt idx="33584">
                  <c:v>114</c:v>
                </c:pt>
                <c:pt idx="33585">
                  <c:v>114</c:v>
                </c:pt>
                <c:pt idx="33586">
                  <c:v>114</c:v>
                </c:pt>
                <c:pt idx="33587">
                  <c:v>114</c:v>
                </c:pt>
                <c:pt idx="33588">
                  <c:v>114</c:v>
                </c:pt>
                <c:pt idx="33589">
                  <c:v>114</c:v>
                </c:pt>
                <c:pt idx="33590">
                  <c:v>114</c:v>
                </c:pt>
                <c:pt idx="33591">
                  <c:v>114</c:v>
                </c:pt>
                <c:pt idx="33592">
                  <c:v>114</c:v>
                </c:pt>
                <c:pt idx="33593">
                  <c:v>114</c:v>
                </c:pt>
                <c:pt idx="33594">
                  <c:v>114</c:v>
                </c:pt>
                <c:pt idx="33595">
                  <c:v>114</c:v>
                </c:pt>
                <c:pt idx="33596">
                  <c:v>114</c:v>
                </c:pt>
                <c:pt idx="33597">
                  <c:v>114</c:v>
                </c:pt>
                <c:pt idx="33598">
                  <c:v>114</c:v>
                </c:pt>
                <c:pt idx="33599">
                  <c:v>114</c:v>
                </c:pt>
                <c:pt idx="33600">
                  <c:v>114</c:v>
                </c:pt>
                <c:pt idx="33601">
                  <c:v>114</c:v>
                </c:pt>
                <c:pt idx="33602">
                  <c:v>114</c:v>
                </c:pt>
                <c:pt idx="33603">
                  <c:v>114</c:v>
                </c:pt>
                <c:pt idx="33604">
                  <c:v>114</c:v>
                </c:pt>
                <c:pt idx="33605">
                  <c:v>114</c:v>
                </c:pt>
                <c:pt idx="33606">
                  <c:v>114</c:v>
                </c:pt>
                <c:pt idx="33607">
                  <c:v>114</c:v>
                </c:pt>
                <c:pt idx="33608">
                  <c:v>114</c:v>
                </c:pt>
                <c:pt idx="33609">
                  <c:v>114</c:v>
                </c:pt>
                <c:pt idx="33610">
                  <c:v>114</c:v>
                </c:pt>
                <c:pt idx="33611">
                  <c:v>114</c:v>
                </c:pt>
                <c:pt idx="33612">
                  <c:v>114</c:v>
                </c:pt>
                <c:pt idx="33613">
                  <c:v>114</c:v>
                </c:pt>
                <c:pt idx="33614">
                  <c:v>114</c:v>
                </c:pt>
                <c:pt idx="33615">
                  <c:v>114</c:v>
                </c:pt>
                <c:pt idx="33616">
                  <c:v>114</c:v>
                </c:pt>
                <c:pt idx="33617">
                  <c:v>114</c:v>
                </c:pt>
                <c:pt idx="33618">
                  <c:v>114</c:v>
                </c:pt>
                <c:pt idx="33619">
                  <c:v>114</c:v>
                </c:pt>
                <c:pt idx="33620">
                  <c:v>114</c:v>
                </c:pt>
                <c:pt idx="33621">
                  <c:v>114</c:v>
                </c:pt>
                <c:pt idx="33622">
                  <c:v>114</c:v>
                </c:pt>
                <c:pt idx="33623">
                  <c:v>114</c:v>
                </c:pt>
                <c:pt idx="33624">
                  <c:v>114</c:v>
                </c:pt>
                <c:pt idx="33625">
                  <c:v>114</c:v>
                </c:pt>
                <c:pt idx="33626">
                  <c:v>114</c:v>
                </c:pt>
                <c:pt idx="33627">
                  <c:v>114</c:v>
                </c:pt>
                <c:pt idx="33628">
                  <c:v>114</c:v>
                </c:pt>
                <c:pt idx="33629">
                  <c:v>114</c:v>
                </c:pt>
                <c:pt idx="33630">
                  <c:v>114</c:v>
                </c:pt>
                <c:pt idx="33631">
                  <c:v>114</c:v>
                </c:pt>
                <c:pt idx="33632">
                  <c:v>114</c:v>
                </c:pt>
                <c:pt idx="33633">
                  <c:v>116</c:v>
                </c:pt>
                <c:pt idx="33634">
                  <c:v>116</c:v>
                </c:pt>
                <c:pt idx="33635">
                  <c:v>116</c:v>
                </c:pt>
                <c:pt idx="33636">
                  <c:v>116</c:v>
                </c:pt>
                <c:pt idx="33637">
                  <c:v>116</c:v>
                </c:pt>
                <c:pt idx="33638">
                  <c:v>116</c:v>
                </c:pt>
                <c:pt idx="33639">
                  <c:v>116</c:v>
                </c:pt>
                <c:pt idx="33640">
                  <c:v>116</c:v>
                </c:pt>
                <c:pt idx="33641">
                  <c:v>116</c:v>
                </c:pt>
                <c:pt idx="33642">
                  <c:v>116</c:v>
                </c:pt>
                <c:pt idx="33643">
                  <c:v>119</c:v>
                </c:pt>
                <c:pt idx="33644">
                  <c:v>119</c:v>
                </c:pt>
                <c:pt idx="33645">
                  <c:v>119</c:v>
                </c:pt>
                <c:pt idx="33646">
                  <c:v>119</c:v>
                </c:pt>
                <c:pt idx="33647">
                  <c:v>119</c:v>
                </c:pt>
                <c:pt idx="33648">
                  <c:v>119</c:v>
                </c:pt>
                <c:pt idx="33649">
                  <c:v>119</c:v>
                </c:pt>
                <c:pt idx="33650">
                  <c:v>119</c:v>
                </c:pt>
                <c:pt idx="33651">
                  <c:v>119</c:v>
                </c:pt>
                <c:pt idx="33652">
                  <c:v>119</c:v>
                </c:pt>
                <c:pt idx="33653">
                  <c:v>122</c:v>
                </c:pt>
                <c:pt idx="33654">
                  <c:v>122</c:v>
                </c:pt>
                <c:pt idx="33655">
                  <c:v>122</c:v>
                </c:pt>
                <c:pt idx="33656">
                  <c:v>122</c:v>
                </c:pt>
                <c:pt idx="33657">
                  <c:v>122</c:v>
                </c:pt>
                <c:pt idx="33658">
                  <c:v>122</c:v>
                </c:pt>
                <c:pt idx="33659">
                  <c:v>122</c:v>
                </c:pt>
                <c:pt idx="33660">
                  <c:v>122</c:v>
                </c:pt>
                <c:pt idx="33661">
                  <c:v>122</c:v>
                </c:pt>
                <c:pt idx="33662">
                  <c:v>122</c:v>
                </c:pt>
                <c:pt idx="33663">
                  <c:v>125</c:v>
                </c:pt>
                <c:pt idx="33664">
                  <c:v>125</c:v>
                </c:pt>
                <c:pt idx="33665">
                  <c:v>125</c:v>
                </c:pt>
                <c:pt idx="33666">
                  <c:v>125</c:v>
                </c:pt>
                <c:pt idx="33667">
                  <c:v>125</c:v>
                </c:pt>
                <c:pt idx="33668">
                  <c:v>125</c:v>
                </c:pt>
                <c:pt idx="33669">
                  <c:v>125</c:v>
                </c:pt>
                <c:pt idx="33670">
                  <c:v>125</c:v>
                </c:pt>
                <c:pt idx="33671">
                  <c:v>125</c:v>
                </c:pt>
                <c:pt idx="33672">
                  <c:v>125</c:v>
                </c:pt>
                <c:pt idx="33673">
                  <c:v>128</c:v>
                </c:pt>
                <c:pt idx="33674">
                  <c:v>128</c:v>
                </c:pt>
                <c:pt idx="33675">
                  <c:v>128</c:v>
                </c:pt>
                <c:pt idx="33676">
                  <c:v>128</c:v>
                </c:pt>
                <c:pt idx="33677">
                  <c:v>128</c:v>
                </c:pt>
                <c:pt idx="33678">
                  <c:v>128</c:v>
                </c:pt>
                <c:pt idx="33679">
                  <c:v>128</c:v>
                </c:pt>
                <c:pt idx="33680">
                  <c:v>128</c:v>
                </c:pt>
                <c:pt idx="33681">
                  <c:v>128</c:v>
                </c:pt>
                <c:pt idx="33682">
                  <c:v>128</c:v>
                </c:pt>
                <c:pt idx="33683">
                  <c:v>130</c:v>
                </c:pt>
                <c:pt idx="33684">
                  <c:v>130</c:v>
                </c:pt>
                <c:pt idx="33685">
                  <c:v>130</c:v>
                </c:pt>
                <c:pt idx="33686">
                  <c:v>130</c:v>
                </c:pt>
                <c:pt idx="33687">
                  <c:v>130</c:v>
                </c:pt>
                <c:pt idx="33688">
                  <c:v>130</c:v>
                </c:pt>
                <c:pt idx="33689">
                  <c:v>130</c:v>
                </c:pt>
                <c:pt idx="33690">
                  <c:v>130</c:v>
                </c:pt>
                <c:pt idx="33691">
                  <c:v>130</c:v>
                </c:pt>
                <c:pt idx="33692">
                  <c:v>130</c:v>
                </c:pt>
                <c:pt idx="33693">
                  <c:v>132</c:v>
                </c:pt>
                <c:pt idx="33694">
                  <c:v>132</c:v>
                </c:pt>
                <c:pt idx="33695">
                  <c:v>132</c:v>
                </c:pt>
                <c:pt idx="33696">
                  <c:v>132</c:v>
                </c:pt>
                <c:pt idx="33697">
                  <c:v>132</c:v>
                </c:pt>
                <c:pt idx="33698">
                  <c:v>132</c:v>
                </c:pt>
                <c:pt idx="33699">
                  <c:v>132</c:v>
                </c:pt>
                <c:pt idx="33700">
                  <c:v>132</c:v>
                </c:pt>
                <c:pt idx="33701">
                  <c:v>132</c:v>
                </c:pt>
                <c:pt idx="33702">
                  <c:v>132</c:v>
                </c:pt>
                <c:pt idx="33703">
                  <c:v>134</c:v>
                </c:pt>
                <c:pt idx="33704">
                  <c:v>134</c:v>
                </c:pt>
                <c:pt idx="33705">
                  <c:v>134</c:v>
                </c:pt>
                <c:pt idx="33706">
                  <c:v>134</c:v>
                </c:pt>
                <c:pt idx="33707">
                  <c:v>134</c:v>
                </c:pt>
                <c:pt idx="33708">
                  <c:v>134</c:v>
                </c:pt>
                <c:pt idx="33709">
                  <c:v>134</c:v>
                </c:pt>
                <c:pt idx="33710">
                  <c:v>134</c:v>
                </c:pt>
                <c:pt idx="33711">
                  <c:v>134</c:v>
                </c:pt>
                <c:pt idx="33712">
                  <c:v>134</c:v>
                </c:pt>
                <c:pt idx="33713">
                  <c:v>136</c:v>
                </c:pt>
                <c:pt idx="33714">
                  <c:v>136</c:v>
                </c:pt>
                <c:pt idx="33715">
                  <c:v>136</c:v>
                </c:pt>
                <c:pt idx="33716">
                  <c:v>136</c:v>
                </c:pt>
                <c:pt idx="33717">
                  <c:v>136</c:v>
                </c:pt>
                <c:pt idx="33718">
                  <c:v>136</c:v>
                </c:pt>
                <c:pt idx="33719">
                  <c:v>136</c:v>
                </c:pt>
                <c:pt idx="33720">
                  <c:v>136</c:v>
                </c:pt>
                <c:pt idx="33721">
                  <c:v>136</c:v>
                </c:pt>
                <c:pt idx="33722">
                  <c:v>136</c:v>
                </c:pt>
                <c:pt idx="33723">
                  <c:v>138</c:v>
                </c:pt>
                <c:pt idx="33724">
                  <c:v>138</c:v>
                </c:pt>
                <c:pt idx="33725">
                  <c:v>138</c:v>
                </c:pt>
                <c:pt idx="33726">
                  <c:v>138</c:v>
                </c:pt>
                <c:pt idx="33727">
                  <c:v>138</c:v>
                </c:pt>
                <c:pt idx="33728">
                  <c:v>138</c:v>
                </c:pt>
                <c:pt idx="33729">
                  <c:v>138</c:v>
                </c:pt>
                <c:pt idx="33730">
                  <c:v>138</c:v>
                </c:pt>
                <c:pt idx="33731">
                  <c:v>138</c:v>
                </c:pt>
                <c:pt idx="33732">
                  <c:v>138</c:v>
                </c:pt>
                <c:pt idx="33733">
                  <c:v>140</c:v>
                </c:pt>
                <c:pt idx="33734">
                  <c:v>140</c:v>
                </c:pt>
                <c:pt idx="33735">
                  <c:v>140</c:v>
                </c:pt>
                <c:pt idx="33736">
                  <c:v>140</c:v>
                </c:pt>
                <c:pt idx="33737">
                  <c:v>140</c:v>
                </c:pt>
                <c:pt idx="33738">
                  <c:v>140</c:v>
                </c:pt>
                <c:pt idx="33739">
                  <c:v>140</c:v>
                </c:pt>
                <c:pt idx="33740">
                  <c:v>140</c:v>
                </c:pt>
                <c:pt idx="33741">
                  <c:v>140</c:v>
                </c:pt>
                <c:pt idx="33742">
                  <c:v>140</c:v>
                </c:pt>
                <c:pt idx="33743">
                  <c:v>142</c:v>
                </c:pt>
                <c:pt idx="33744">
                  <c:v>142</c:v>
                </c:pt>
                <c:pt idx="33745">
                  <c:v>142</c:v>
                </c:pt>
                <c:pt idx="33746">
                  <c:v>142</c:v>
                </c:pt>
                <c:pt idx="33747">
                  <c:v>142</c:v>
                </c:pt>
                <c:pt idx="33748">
                  <c:v>142</c:v>
                </c:pt>
                <c:pt idx="33749">
                  <c:v>142</c:v>
                </c:pt>
                <c:pt idx="33750">
                  <c:v>142</c:v>
                </c:pt>
                <c:pt idx="33751">
                  <c:v>142</c:v>
                </c:pt>
                <c:pt idx="33752">
                  <c:v>142</c:v>
                </c:pt>
                <c:pt idx="33753">
                  <c:v>143</c:v>
                </c:pt>
                <c:pt idx="33754">
                  <c:v>143</c:v>
                </c:pt>
                <c:pt idx="33755">
                  <c:v>143</c:v>
                </c:pt>
                <c:pt idx="33756">
                  <c:v>143</c:v>
                </c:pt>
                <c:pt idx="33757">
                  <c:v>143</c:v>
                </c:pt>
                <c:pt idx="33758">
                  <c:v>143</c:v>
                </c:pt>
                <c:pt idx="33759">
                  <c:v>143</c:v>
                </c:pt>
                <c:pt idx="33760">
                  <c:v>143</c:v>
                </c:pt>
                <c:pt idx="33761">
                  <c:v>143</c:v>
                </c:pt>
                <c:pt idx="33762">
                  <c:v>143</c:v>
                </c:pt>
                <c:pt idx="33763">
                  <c:v>142</c:v>
                </c:pt>
                <c:pt idx="33764">
                  <c:v>142</c:v>
                </c:pt>
                <c:pt idx="33765">
                  <c:v>142</c:v>
                </c:pt>
                <c:pt idx="33766">
                  <c:v>142</c:v>
                </c:pt>
                <c:pt idx="33767">
                  <c:v>142</c:v>
                </c:pt>
                <c:pt idx="33768">
                  <c:v>142</c:v>
                </c:pt>
                <c:pt idx="33769">
                  <c:v>142</c:v>
                </c:pt>
                <c:pt idx="33770">
                  <c:v>142</c:v>
                </c:pt>
                <c:pt idx="33771">
                  <c:v>142</c:v>
                </c:pt>
                <c:pt idx="33772">
                  <c:v>142</c:v>
                </c:pt>
                <c:pt idx="33773">
                  <c:v>141</c:v>
                </c:pt>
                <c:pt idx="33774">
                  <c:v>141</c:v>
                </c:pt>
                <c:pt idx="33775">
                  <c:v>141</c:v>
                </c:pt>
                <c:pt idx="33776">
                  <c:v>141</c:v>
                </c:pt>
                <c:pt idx="33777">
                  <c:v>141</c:v>
                </c:pt>
                <c:pt idx="33778">
                  <c:v>141</c:v>
                </c:pt>
                <c:pt idx="33779">
                  <c:v>141</c:v>
                </c:pt>
                <c:pt idx="33780">
                  <c:v>141</c:v>
                </c:pt>
                <c:pt idx="33781">
                  <c:v>141</c:v>
                </c:pt>
                <c:pt idx="33782">
                  <c:v>141</c:v>
                </c:pt>
                <c:pt idx="33783">
                  <c:v>139</c:v>
                </c:pt>
                <c:pt idx="33784">
                  <c:v>139</c:v>
                </c:pt>
                <c:pt idx="33785">
                  <c:v>139</c:v>
                </c:pt>
                <c:pt idx="33786">
                  <c:v>139</c:v>
                </c:pt>
                <c:pt idx="33787">
                  <c:v>139</c:v>
                </c:pt>
                <c:pt idx="33788">
                  <c:v>139</c:v>
                </c:pt>
                <c:pt idx="33789">
                  <c:v>139</c:v>
                </c:pt>
                <c:pt idx="33790">
                  <c:v>139</c:v>
                </c:pt>
                <c:pt idx="33791">
                  <c:v>139</c:v>
                </c:pt>
                <c:pt idx="33792">
                  <c:v>139</c:v>
                </c:pt>
                <c:pt idx="33793">
                  <c:v>138</c:v>
                </c:pt>
                <c:pt idx="33794">
                  <c:v>138</c:v>
                </c:pt>
                <c:pt idx="33795">
                  <c:v>138</c:v>
                </c:pt>
                <c:pt idx="33796">
                  <c:v>138</c:v>
                </c:pt>
                <c:pt idx="33797">
                  <c:v>138</c:v>
                </c:pt>
                <c:pt idx="33798">
                  <c:v>138</c:v>
                </c:pt>
                <c:pt idx="33799">
                  <c:v>138</c:v>
                </c:pt>
                <c:pt idx="33800">
                  <c:v>138</c:v>
                </c:pt>
                <c:pt idx="33801">
                  <c:v>138</c:v>
                </c:pt>
                <c:pt idx="33802">
                  <c:v>138</c:v>
                </c:pt>
                <c:pt idx="33803">
                  <c:v>137</c:v>
                </c:pt>
                <c:pt idx="33804">
                  <c:v>137</c:v>
                </c:pt>
                <c:pt idx="33805">
                  <c:v>137</c:v>
                </c:pt>
                <c:pt idx="33806">
                  <c:v>137</c:v>
                </c:pt>
                <c:pt idx="33807">
                  <c:v>137</c:v>
                </c:pt>
                <c:pt idx="33808">
                  <c:v>137</c:v>
                </c:pt>
                <c:pt idx="33809">
                  <c:v>137</c:v>
                </c:pt>
                <c:pt idx="33810">
                  <c:v>137</c:v>
                </c:pt>
                <c:pt idx="33811">
                  <c:v>137</c:v>
                </c:pt>
                <c:pt idx="33812">
                  <c:v>137</c:v>
                </c:pt>
                <c:pt idx="33813">
                  <c:v>136</c:v>
                </c:pt>
                <c:pt idx="33814">
                  <c:v>136</c:v>
                </c:pt>
                <c:pt idx="33815">
                  <c:v>136</c:v>
                </c:pt>
                <c:pt idx="33816">
                  <c:v>136</c:v>
                </c:pt>
                <c:pt idx="33817">
                  <c:v>136</c:v>
                </c:pt>
                <c:pt idx="33818">
                  <c:v>136</c:v>
                </c:pt>
                <c:pt idx="33819">
                  <c:v>136</c:v>
                </c:pt>
                <c:pt idx="33820">
                  <c:v>136</c:v>
                </c:pt>
                <c:pt idx="33821">
                  <c:v>136</c:v>
                </c:pt>
                <c:pt idx="33822">
                  <c:v>136</c:v>
                </c:pt>
                <c:pt idx="33823">
                  <c:v>136</c:v>
                </c:pt>
                <c:pt idx="33824">
                  <c:v>136</c:v>
                </c:pt>
                <c:pt idx="33825">
                  <c:v>136</c:v>
                </c:pt>
                <c:pt idx="33826">
                  <c:v>136</c:v>
                </c:pt>
                <c:pt idx="33827">
                  <c:v>136</c:v>
                </c:pt>
                <c:pt idx="33828">
                  <c:v>136</c:v>
                </c:pt>
                <c:pt idx="33829">
                  <c:v>136</c:v>
                </c:pt>
                <c:pt idx="33830">
                  <c:v>136</c:v>
                </c:pt>
                <c:pt idx="33831">
                  <c:v>136</c:v>
                </c:pt>
                <c:pt idx="33832">
                  <c:v>136</c:v>
                </c:pt>
                <c:pt idx="33833">
                  <c:v>135</c:v>
                </c:pt>
                <c:pt idx="33834">
                  <c:v>135</c:v>
                </c:pt>
                <c:pt idx="33835">
                  <c:v>135</c:v>
                </c:pt>
                <c:pt idx="33836">
                  <c:v>135</c:v>
                </c:pt>
                <c:pt idx="33837">
                  <c:v>135</c:v>
                </c:pt>
                <c:pt idx="33838">
                  <c:v>135</c:v>
                </c:pt>
                <c:pt idx="33839">
                  <c:v>135</c:v>
                </c:pt>
                <c:pt idx="33840">
                  <c:v>135</c:v>
                </c:pt>
                <c:pt idx="33841">
                  <c:v>135</c:v>
                </c:pt>
                <c:pt idx="33842">
                  <c:v>135</c:v>
                </c:pt>
                <c:pt idx="33843">
                  <c:v>135</c:v>
                </c:pt>
                <c:pt idx="33844">
                  <c:v>135</c:v>
                </c:pt>
                <c:pt idx="33845">
                  <c:v>135</c:v>
                </c:pt>
                <c:pt idx="33846">
                  <c:v>135</c:v>
                </c:pt>
                <c:pt idx="33847">
                  <c:v>135</c:v>
                </c:pt>
                <c:pt idx="33848">
                  <c:v>135</c:v>
                </c:pt>
                <c:pt idx="33849">
                  <c:v>135</c:v>
                </c:pt>
                <c:pt idx="33850">
                  <c:v>135</c:v>
                </c:pt>
                <c:pt idx="33851">
                  <c:v>135</c:v>
                </c:pt>
                <c:pt idx="33852">
                  <c:v>135</c:v>
                </c:pt>
                <c:pt idx="33853">
                  <c:v>136</c:v>
                </c:pt>
                <c:pt idx="33854">
                  <c:v>136</c:v>
                </c:pt>
                <c:pt idx="33855">
                  <c:v>136</c:v>
                </c:pt>
                <c:pt idx="33856">
                  <c:v>136</c:v>
                </c:pt>
                <c:pt idx="33857">
                  <c:v>136</c:v>
                </c:pt>
                <c:pt idx="33858">
                  <c:v>136</c:v>
                </c:pt>
                <c:pt idx="33859">
                  <c:v>136</c:v>
                </c:pt>
                <c:pt idx="33860">
                  <c:v>136</c:v>
                </c:pt>
                <c:pt idx="33861">
                  <c:v>136</c:v>
                </c:pt>
                <c:pt idx="33862">
                  <c:v>136</c:v>
                </c:pt>
                <c:pt idx="33863">
                  <c:v>136</c:v>
                </c:pt>
                <c:pt idx="33864">
                  <c:v>136</c:v>
                </c:pt>
                <c:pt idx="33865">
                  <c:v>136</c:v>
                </c:pt>
                <c:pt idx="33866">
                  <c:v>136</c:v>
                </c:pt>
                <c:pt idx="33867">
                  <c:v>136</c:v>
                </c:pt>
                <c:pt idx="33868">
                  <c:v>136</c:v>
                </c:pt>
                <c:pt idx="33869">
                  <c:v>136</c:v>
                </c:pt>
                <c:pt idx="33870">
                  <c:v>136</c:v>
                </c:pt>
                <c:pt idx="33871">
                  <c:v>136</c:v>
                </c:pt>
                <c:pt idx="33872">
                  <c:v>136</c:v>
                </c:pt>
                <c:pt idx="33873">
                  <c:v>136</c:v>
                </c:pt>
                <c:pt idx="33874">
                  <c:v>136</c:v>
                </c:pt>
                <c:pt idx="33875">
                  <c:v>136</c:v>
                </c:pt>
                <c:pt idx="33876">
                  <c:v>136</c:v>
                </c:pt>
                <c:pt idx="33877">
                  <c:v>136</c:v>
                </c:pt>
                <c:pt idx="33878">
                  <c:v>136</c:v>
                </c:pt>
                <c:pt idx="33879">
                  <c:v>136</c:v>
                </c:pt>
                <c:pt idx="33880">
                  <c:v>136</c:v>
                </c:pt>
                <c:pt idx="33881">
                  <c:v>136</c:v>
                </c:pt>
                <c:pt idx="33882">
                  <c:v>136</c:v>
                </c:pt>
                <c:pt idx="33883">
                  <c:v>137</c:v>
                </c:pt>
                <c:pt idx="33884">
                  <c:v>137</c:v>
                </c:pt>
                <c:pt idx="33885">
                  <c:v>137</c:v>
                </c:pt>
                <c:pt idx="33886">
                  <c:v>137</c:v>
                </c:pt>
                <c:pt idx="33887">
                  <c:v>137</c:v>
                </c:pt>
                <c:pt idx="33888">
                  <c:v>137</c:v>
                </c:pt>
                <c:pt idx="33889">
                  <c:v>137</c:v>
                </c:pt>
                <c:pt idx="33890">
                  <c:v>137</c:v>
                </c:pt>
                <c:pt idx="33891">
                  <c:v>137</c:v>
                </c:pt>
                <c:pt idx="33892">
                  <c:v>137</c:v>
                </c:pt>
                <c:pt idx="33893">
                  <c:v>137</c:v>
                </c:pt>
                <c:pt idx="33894">
                  <c:v>137</c:v>
                </c:pt>
                <c:pt idx="33895">
                  <c:v>137</c:v>
                </c:pt>
                <c:pt idx="33896">
                  <c:v>137</c:v>
                </c:pt>
                <c:pt idx="33897">
                  <c:v>137</c:v>
                </c:pt>
                <c:pt idx="33898">
                  <c:v>137</c:v>
                </c:pt>
                <c:pt idx="33899">
                  <c:v>137</c:v>
                </c:pt>
                <c:pt idx="33900">
                  <c:v>137</c:v>
                </c:pt>
                <c:pt idx="33901">
                  <c:v>137</c:v>
                </c:pt>
                <c:pt idx="33902">
                  <c:v>137</c:v>
                </c:pt>
                <c:pt idx="33903">
                  <c:v>136</c:v>
                </c:pt>
                <c:pt idx="33904">
                  <c:v>136</c:v>
                </c:pt>
                <c:pt idx="33905">
                  <c:v>136</c:v>
                </c:pt>
                <c:pt idx="33906">
                  <c:v>136</c:v>
                </c:pt>
                <c:pt idx="33907">
                  <c:v>136</c:v>
                </c:pt>
                <c:pt idx="33908">
                  <c:v>136</c:v>
                </c:pt>
                <c:pt idx="33909">
                  <c:v>136</c:v>
                </c:pt>
                <c:pt idx="33910">
                  <c:v>136</c:v>
                </c:pt>
                <c:pt idx="33911">
                  <c:v>136</c:v>
                </c:pt>
                <c:pt idx="33912">
                  <c:v>136</c:v>
                </c:pt>
                <c:pt idx="33913">
                  <c:v>135</c:v>
                </c:pt>
                <c:pt idx="33914">
                  <c:v>135</c:v>
                </c:pt>
                <c:pt idx="33915">
                  <c:v>135</c:v>
                </c:pt>
                <c:pt idx="33916">
                  <c:v>135</c:v>
                </c:pt>
                <c:pt idx="33917">
                  <c:v>135</c:v>
                </c:pt>
                <c:pt idx="33918">
                  <c:v>135</c:v>
                </c:pt>
                <c:pt idx="33919">
                  <c:v>135</c:v>
                </c:pt>
                <c:pt idx="33920">
                  <c:v>135</c:v>
                </c:pt>
                <c:pt idx="33921">
                  <c:v>135</c:v>
                </c:pt>
                <c:pt idx="33922">
                  <c:v>135</c:v>
                </c:pt>
                <c:pt idx="33923">
                  <c:v>135</c:v>
                </c:pt>
                <c:pt idx="33924">
                  <c:v>135</c:v>
                </c:pt>
                <c:pt idx="33925">
                  <c:v>135</c:v>
                </c:pt>
                <c:pt idx="33926">
                  <c:v>135</c:v>
                </c:pt>
                <c:pt idx="33927">
                  <c:v>135</c:v>
                </c:pt>
                <c:pt idx="33928">
                  <c:v>135</c:v>
                </c:pt>
                <c:pt idx="33929">
                  <c:v>135</c:v>
                </c:pt>
                <c:pt idx="33930">
                  <c:v>135</c:v>
                </c:pt>
                <c:pt idx="33931">
                  <c:v>135</c:v>
                </c:pt>
                <c:pt idx="33932">
                  <c:v>135</c:v>
                </c:pt>
                <c:pt idx="33933">
                  <c:v>134</c:v>
                </c:pt>
                <c:pt idx="33934">
                  <c:v>134</c:v>
                </c:pt>
                <c:pt idx="33935">
                  <c:v>134</c:v>
                </c:pt>
                <c:pt idx="33936">
                  <c:v>134</c:v>
                </c:pt>
                <c:pt idx="33937">
                  <c:v>134</c:v>
                </c:pt>
                <c:pt idx="33938">
                  <c:v>134</c:v>
                </c:pt>
                <c:pt idx="33939">
                  <c:v>134</c:v>
                </c:pt>
                <c:pt idx="33940">
                  <c:v>134</c:v>
                </c:pt>
                <c:pt idx="33941">
                  <c:v>134</c:v>
                </c:pt>
                <c:pt idx="33942">
                  <c:v>134</c:v>
                </c:pt>
                <c:pt idx="33943">
                  <c:v>134</c:v>
                </c:pt>
                <c:pt idx="33944">
                  <c:v>134</c:v>
                </c:pt>
                <c:pt idx="33945">
                  <c:v>134</c:v>
                </c:pt>
                <c:pt idx="33946">
                  <c:v>134</c:v>
                </c:pt>
                <c:pt idx="33947">
                  <c:v>134</c:v>
                </c:pt>
                <c:pt idx="33948">
                  <c:v>134</c:v>
                </c:pt>
                <c:pt idx="33949">
                  <c:v>134</c:v>
                </c:pt>
                <c:pt idx="33950">
                  <c:v>134</c:v>
                </c:pt>
                <c:pt idx="33951">
                  <c:v>134</c:v>
                </c:pt>
                <c:pt idx="33952">
                  <c:v>134</c:v>
                </c:pt>
                <c:pt idx="33953">
                  <c:v>134</c:v>
                </c:pt>
                <c:pt idx="33954">
                  <c:v>134</c:v>
                </c:pt>
                <c:pt idx="33955">
                  <c:v>134</c:v>
                </c:pt>
                <c:pt idx="33956">
                  <c:v>134</c:v>
                </c:pt>
                <c:pt idx="33957">
                  <c:v>134</c:v>
                </c:pt>
                <c:pt idx="33958">
                  <c:v>134</c:v>
                </c:pt>
                <c:pt idx="33959">
                  <c:v>134</c:v>
                </c:pt>
                <c:pt idx="33960">
                  <c:v>134</c:v>
                </c:pt>
                <c:pt idx="33961">
                  <c:v>134</c:v>
                </c:pt>
                <c:pt idx="33962">
                  <c:v>134</c:v>
                </c:pt>
                <c:pt idx="33963">
                  <c:v>134</c:v>
                </c:pt>
                <c:pt idx="33964">
                  <c:v>134</c:v>
                </c:pt>
                <c:pt idx="33965">
                  <c:v>134</c:v>
                </c:pt>
                <c:pt idx="33966">
                  <c:v>134</c:v>
                </c:pt>
                <c:pt idx="33967">
                  <c:v>134</c:v>
                </c:pt>
                <c:pt idx="33968">
                  <c:v>134</c:v>
                </c:pt>
                <c:pt idx="33969">
                  <c:v>134</c:v>
                </c:pt>
                <c:pt idx="33970">
                  <c:v>134</c:v>
                </c:pt>
                <c:pt idx="33971">
                  <c:v>134</c:v>
                </c:pt>
                <c:pt idx="33972">
                  <c:v>134</c:v>
                </c:pt>
                <c:pt idx="33973">
                  <c:v>135</c:v>
                </c:pt>
                <c:pt idx="33974">
                  <c:v>135</c:v>
                </c:pt>
                <c:pt idx="33975">
                  <c:v>135</c:v>
                </c:pt>
                <c:pt idx="33976">
                  <c:v>135</c:v>
                </c:pt>
                <c:pt idx="33977">
                  <c:v>135</c:v>
                </c:pt>
                <c:pt idx="33978">
                  <c:v>135</c:v>
                </c:pt>
                <c:pt idx="33979">
                  <c:v>135</c:v>
                </c:pt>
                <c:pt idx="33980">
                  <c:v>135</c:v>
                </c:pt>
                <c:pt idx="33981">
                  <c:v>135</c:v>
                </c:pt>
                <c:pt idx="33982">
                  <c:v>135</c:v>
                </c:pt>
                <c:pt idx="33983">
                  <c:v>134</c:v>
                </c:pt>
                <c:pt idx="33984">
                  <c:v>134</c:v>
                </c:pt>
                <c:pt idx="33985">
                  <c:v>134</c:v>
                </c:pt>
                <c:pt idx="33986">
                  <c:v>134</c:v>
                </c:pt>
                <c:pt idx="33987">
                  <c:v>134</c:v>
                </c:pt>
                <c:pt idx="33988">
                  <c:v>134</c:v>
                </c:pt>
                <c:pt idx="33989">
                  <c:v>134</c:v>
                </c:pt>
                <c:pt idx="33990">
                  <c:v>134</c:v>
                </c:pt>
                <c:pt idx="33991">
                  <c:v>134</c:v>
                </c:pt>
                <c:pt idx="33992">
                  <c:v>134</c:v>
                </c:pt>
                <c:pt idx="33993">
                  <c:v>134</c:v>
                </c:pt>
                <c:pt idx="33994">
                  <c:v>134</c:v>
                </c:pt>
                <c:pt idx="33995">
                  <c:v>134</c:v>
                </c:pt>
                <c:pt idx="33996">
                  <c:v>134</c:v>
                </c:pt>
                <c:pt idx="33997">
                  <c:v>134</c:v>
                </c:pt>
                <c:pt idx="33998">
                  <c:v>134</c:v>
                </c:pt>
                <c:pt idx="33999">
                  <c:v>134</c:v>
                </c:pt>
                <c:pt idx="34000">
                  <c:v>134</c:v>
                </c:pt>
                <c:pt idx="34001">
                  <c:v>134</c:v>
                </c:pt>
                <c:pt idx="34002">
                  <c:v>134</c:v>
                </c:pt>
                <c:pt idx="34003">
                  <c:v>134</c:v>
                </c:pt>
                <c:pt idx="34004">
                  <c:v>134</c:v>
                </c:pt>
                <c:pt idx="34005">
                  <c:v>134</c:v>
                </c:pt>
                <c:pt idx="34006">
                  <c:v>134</c:v>
                </c:pt>
                <c:pt idx="34007">
                  <c:v>134</c:v>
                </c:pt>
                <c:pt idx="34008">
                  <c:v>134</c:v>
                </c:pt>
                <c:pt idx="34009">
                  <c:v>134</c:v>
                </c:pt>
                <c:pt idx="34010">
                  <c:v>134</c:v>
                </c:pt>
                <c:pt idx="34011">
                  <c:v>134</c:v>
                </c:pt>
                <c:pt idx="34012">
                  <c:v>134</c:v>
                </c:pt>
                <c:pt idx="34013">
                  <c:v>134</c:v>
                </c:pt>
                <c:pt idx="34014">
                  <c:v>134</c:v>
                </c:pt>
                <c:pt idx="34015">
                  <c:v>134</c:v>
                </c:pt>
                <c:pt idx="34016">
                  <c:v>134</c:v>
                </c:pt>
                <c:pt idx="34017">
                  <c:v>134</c:v>
                </c:pt>
                <c:pt idx="34018">
                  <c:v>134</c:v>
                </c:pt>
                <c:pt idx="34019">
                  <c:v>134</c:v>
                </c:pt>
                <c:pt idx="34020">
                  <c:v>134</c:v>
                </c:pt>
                <c:pt idx="34021">
                  <c:v>134</c:v>
                </c:pt>
                <c:pt idx="34022">
                  <c:v>134</c:v>
                </c:pt>
                <c:pt idx="34023">
                  <c:v>135</c:v>
                </c:pt>
                <c:pt idx="34024">
                  <c:v>135</c:v>
                </c:pt>
                <c:pt idx="34025">
                  <c:v>135</c:v>
                </c:pt>
                <c:pt idx="34026">
                  <c:v>135</c:v>
                </c:pt>
                <c:pt idx="34027">
                  <c:v>135</c:v>
                </c:pt>
                <c:pt idx="34028">
                  <c:v>135</c:v>
                </c:pt>
                <c:pt idx="34029">
                  <c:v>135</c:v>
                </c:pt>
                <c:pt idx="34030">
                  <c:v>135</c:v>
                </c:pt>
                <c:pt idx="34031">
                  <c:v>135</c:v>
                </c:pt>
                <c:pt idx="34032">
                  <c:v>135</c:v>
                </c:pt>
                <c:pt idx="34033">
                  <c:v>135</c:v>
                </c:pt>
                <c:pt idx="34034">
                  <c:v>135</c:v>
                </c:pt>
                <c:pt idx="34035">
                  <c:v>135</c:v>
                </c:pt>
                <c:pt idx="34036">
                  <c:v>135</c:v>
                </c:pt>
                <c:pt idx="34037">
                  <c:v>135</c:v>
                </c:pt>
                <c:pt idx="34038">
                  <c:v>135</c:v>
                </c:pt>
                <c:pt idx="34039">
                  <c:v>135</c:v>
                </c:pt>
                <c:pt idx="34040">
                  <c:v>135</c:v>
                </c:pt>
                <c:pt idx="34041">
                  <c:v>135</c:v>
                </c:pt>
                <c:pt idx="34042">
                  <c:v>135</c:v>
                </c:pt>
                <c:pt idx="34043">
                  <c:v>136</c:v>
                </c:pt>
                <c:pt idx="34044">
                  <c:v>136</c:v>
                </c:pt>
                <c:pt idx="34045">
                  <c:v>136</c:v>
                </c:pt>
                <c:pt idx="34046">
                  <c:v>136</c:v>
                </c:pt>
                <c:pt idx="34047">
                  <c:v>136</c:v>
                </c:pt>
                <c:pt idx="34048">
                  <c:v>136</c:v>
                </c:pt>
                <c:pt idx="34049">
                  <c:v>136</c:v>
                </c:pt>
                <c:pt idx="34050">
                  <c:v>136</c:v>
                </c:pt>
                <c:pt idx="34051">
                  <c:v>136</c:v>
                </c:pt>
                <c:pt idx="34052">
                  <c:v>136</c:v>
                </c:pt>
                <c:pt idx="34053">
                  <c:v>137</c:v>
                </c:pt>
                <c:pt idx="34054">
                  <c:v>137</c:v>
                </c:pt>
                <c:pt idx="34055">
                  <c:v>137</c:v>
                </c:pt>
                <c:pt idx="34056">
                  <c:v>137</c:v>
                </c:pt>
                <c:pt idx="34057">
                  <c:v>137</c:v>
                </c:pt>
                <c:pt idx="34058">
                  <c:v>137</c:v>
                </c:pt>
                <c:pt idx="34059">
                  <c:v>137</c:v>
                </c:pt>
                <c:pt idx="34060">
                  <c:v>137</c:v>
                </c:pt>
                <c:pt idx="34061">
                  <c:v>137</c:v>
                </c:pt>
                <c:pt idx="34062">
                  <c:v>137</c:v>
                </c:pt>
                <c:pt idx="34063">
                  <c:v>139</c:v>
                </c:pt>
                <c:pt idx="34064">
                  <c:v>139</c:v>
                </c:pt>
                <c:pt idx="34065">
                  <c:v>139</c:v>
                </c:pt>
                <c:pt idx="34066">
                  <c:v>139</c:v>
                </c:pt>
                <c:pt idx="34067">
                  <c:v>139</c:v>
                </c:pt>
                <c:pt idx="34068">
                  <c:v>139</c:v>
                </c:pt>
                <c:pt idx="34069">
                  <c:v>139</c:v>
                </c:pt>
                <c:pt idx="34070">
                  <c:v>139</c:v>
                </c:pt>
                <c:pt idx="34071">
                  <c:v>139</c:v>
                </c:pt>
                <c:pt idx="34072">
                  <c:v>139</c:v>
                </c:pt>
                <c:pt idx="34073">
                  <c:v>141</c:v>
                </c:pt>
                <c:pt idx="34074">
                  <c:v>141</c:v>
                </c:pt>
                <c:pt idx="34075">
                  <c:v>141</c:v>
                </c:pt>
                <c:pt idx="34076">
                  <c:v>141</c:v>
                </c:pt>
                <c:pt idx="34077">
                  <c:v>141</c:v>
                </c:pt>
                <c:pt idx="34078">
                  <c:v>141</c:v>
                </c:pt>
                <c:pt idx="34079">
                  <c:v>141</c:v>
                </c:pt>
                <c:pt idx="34080">
                  <c:v>141</c:v>
                </c:pt>
                <c:pt idx="34081">
                  <c:v>141</c:v>
                </c:pt>
                <c:pt idx="34082">
                  <c:v>141</c:v>
                </c:pt>
                <c:pt idx="34083">
                  <c:v>142</c:v>
                </c:pt>
                <c:pt idx="34084">
                  <c:v>142</c:v>
                </c:pt>
                <c:pt idx="34085">
                  <c:v>142</c:v>
                </c:pt>
                <c:pt idx="34086">
                  <c:v>142</c:v>
                </c:pt>
                <c:pt idx="34087">
                  <c:v>142</c:v>
                </c:pt>
                <c:pt idx="34088">
                  <c:v>142</c:v>
                </c:pt>
                <c:pt idx="34089">
                  <c:v>142</c:v>
                </c:pt>
                <c:pt idx="34090">
                  <c:v>142</c:v>
                </c:pt>
                <c:pt idx="34091">
                  <c:v>142</c:v>
                </c:pt>
                <c:pt idx="34092">
                  <c:v>142</c:v>
                </c:pt>
                <c:pt idx="34093">
                  <c:v>142</c:v>
                </c:pt>
                <c:pt idx="34094">
                  <c:v>142</c:v>
                </c:pt>
                <c:pt idx="34095">
                  <c:v>142</c:v>
                </c:pt>
                <c:pt idx="34096">
                  <c:v>142</c:v>
                </c:pt>
                <c:pt idx="34097">
                  <c:v>142</c:v>
                </c:pt>
                <c:pt idx="34098">
                  <c:v>142</c:v>
                </c:pt>
                <c:pt idx="34099">
                  <c:v>142</c:v>
                </c:pt>
                <c:pt idx="34100">
                  <c:v>142</c:v>
                </c:pt>
                <c:pt idx="34101">
                  <c:v>142</c:v>
                </c:pt>
                <c:pt idx="34102">
                  <c:v>142</c:v>
                </c:pt>
                <c:pt idx="34103">
                  <c:v>143</c:v>
                </c:pt>
                <c:pt idx="34104">
                  <c:v>143</c:v>
                </c:pt>
                <c:pt idx="34105">
                  <c:v>143</c:v>
                </c:pt>
                <c:pt idx="34106">
                  <c:v>143</c:v>
                </c:pt>
                <c:pt idx="34107">
                  <c:v>143</c:v>
                </c:pt>
                <c:pt idx="34108">
                  <c:v>143</c:v>
                </c:pt>
                <c:pt idx="34109">
                  <c:v>143</c:v>
                </c:pt>
                <c:pt idx="34110">
                  <c:v>143</c:v>
                </c:pt>
                <c:pt idx="34111">
                  <c:v>143</c:v>
                </c:pt>
                <c:pt idx="34112">
                  <c:v>143</c:v>
                </c:pt>
                <c:pt idx="34113">
                  <c:v>144</c:v>
                </c:pt>
                <c:pt idx="34114">
                  <c:v>144</c:v>
                </c:pt>
                <c:pt idx="34115">
                  <c:v>144</c:v>
                </c:pt>
                <c:pt idx="34116">
                  <c:v>144</c:v>
                </c:pt>
                <c:pt idx="34117">
                  <c:v>144</c:v>
                </c:pt>
                <c:pt idx="34118">
                  <c:v>144</c:v>
                </c:pt>
                <c:pt idx="34119">
                  <c:v>144</c:v>
                </c:pt>
                <c:pt idx="34120">
                  <c:v>144</c:v>
                </c:pt>
                <c:pt idx="34121">
                  <c:v>144</c:v>
                </c:pt>
                <c:pt idx="34122">
                  <c:v>144</c:v>
                </c:pt>
                <c:pt idx="34123">
                  <c:v>144</c:v>
                </c:pt>
                <c:pt idx="34124">
                  <c:v>144</c:v>
                </c:pt>
                <c:pt idx="34125">
                  <c:v>144</c:v>
                </c:pt>
                <c:pt idx="34126">
                  <c:v>144</c:v>
                </c:pt>
                <c:pt idx="34127">
                  <c:v>144</c:v>
                </c:pt>
                <c:pt idx="34128">
                  <c:v>144</c:v>
                </c:pt>
                <c:pt idx="34129">
                  <c:v>144</c:v>
                </c:pt>
                <c:pt idx="34130">
                  <c:v>144</c:v>
                </c:pt>
                <c:pt idx="34131">
                  <c:v>144</c:v>
                </c:pt>
                <c:pt idx="34132">
                  <c:v>144</c:v>
                </c:pt>
                <c:pt idx="34133">
                  <c:v>145</c:v>
                </c:pt>
                <c:pt idx="34134">
                  <c:v>145</c:v>
                </c:pt>
                <c:pt idx="34135">
                  <c:v>145</c:v>
                </c:pt>
                <c:pt idx="34136">
                  <c:v>145</c:v>
                </c:pt>
                <c:pt idx="34137">
                  <c:v>145</c:v>
                </c:pt>
                <c:pt idx="34138">
                  <c:v>145</c:v>
                </c:pt>
                <c:pt idx="34139">
                  <c:v>145</c:v>
                </c:pt>
                <c:pt idx="34140">
                  <c:v>145</c:v>
                </c:pt>
                <c:pt idx="34141">
                  <c:v>145</c:v>
                </c:pt>
                <c:pt idx="34142">
                  <c:v>145</c:v>
                </c:pt>
                <c:pt idx="34143">
                  <c:v>146</c:v>
                </c:pt>
                <c:pt idx="34144">
                  <c:v>146</c:v>
                </c:pt>
                <c:pt idx="34145">
                  <c:v>146</c:v>
                </c:pt>
                <c:pt idx="34146">
                  <c:v>146</c:v>
                </c:pt>
                <c:pt idx="34147">
                  <c:v>146</c:v>
                </c:pt>
                <c:pt idx="34148">
                  <c:v>146</c:v>
                </c:pt>
                <c:pt idx="34149">
                  <c:v>146</c:v>
                </c:pt>
                <c:pt idx="34150">
                  <c:v>146</c:v>
                </c:pt>
                <c:pt idx="34151">
                  <c:v>146</c:v>
                </c:pt>
                <c:pt idx="34152">
                  <c:v>146</c:v>
                </c:pt>
                <c:pt idx="34153">
                  <c:v>147</c:v>
                </c:pt>
                <c:pt idx="34154">
                  <c:v>147</c:v>
                </c:pt>
                <c:pt idx="34155">
                  <c:v>147</c:v>
                </c:pt>
                <c:pt idx="34156">
                  <c:v>147</c:v>
                </c:pt>
                <c:pt idx="34157">
                  <c:v>147</c:v>
                </c:pt>
                <c:pt idx="34158">
                  <c:v>147</c:v>
                </c:pt>
                <c:pt idx="34159">
                  <c:v>147</c:v>
                </c:pt>
                <c:pt idx="34160">
                  <c:v>147</c:v>
                </c:pt>
                <c:pt idx="34161">
                  <c:v>147</c:v>
                </c:pt>
                <c:pt idx="34162">
                  <c:v>147</c:v>
                </c:pt>
                <c:pt idx="34163">
                  <c:v>148</c:v>
                </c:pt>
                <c:pt idx="34164">
                  <c:v>148</c:v>
                </c:pt>
                <c:pt idx="34165">
                  <c:v>148</c:v>
                </c:pt>
                <c:pt idx="34166">
                  <c:v>148</c:v>
                </c:pt>
                <c:pt idx="34167">
                  <c:v>148</c:v>
                </c:pt>
                <c:pt idx="34168">
                  <c:v>148</c:v>
                </c:pt>
                <c:pt idx="34169">
                  <c:v>148</c:v>
                </c:pt>
                <c:pt idx="34170">
                  <c:v>148</c:v>
                </c:pt>
                <c:pt idx="34171">
                  <c:v>148</c:v>
                </c:pt>
                <c:pt idx="34172">
                  <c:v>148</c:v>
                </c:pt>
                <c:pt idx="34173">
                  <c:v>148</c:v>
                </c:pt>
                <c:pt idx="34174">
                  <c:v>148</c:v>
                </c:pt>
                <c:pt idx="34175">
                  <c:v>148</c:v>
                </c:pt>
                <c:pt idx="34176">
                  <c:v>148</c:v>
                </c:pt>
                <c:pt idx="34177">
                  <c:v>148</c:v>
                </c:pt>
                <c:pt idx="34178">
                  <c:v>148</c:v>
                </c:pt>
                <c:pt idx="34179">
                  <c:v>148</c:v>
                </c:pt>
                <c:pt idx="34180">
                  <c:v>148</c:v>
                </c:pt>
                <c:pt idx="34181">
                  <c:v>148</c:v>
                </c:pt>
                <c:pt idx="34182">
                  <c:v>148</c:v>
                </c:pt>
                <c:pt idx="34183">
                  <c:v>148</c:v>
                </c:pt>
                <c:pt idx="34184">
                  <c:v>148</c:v>
                </c:pt>
                <c:pt idx="34185">
                  <c:v>148</c:v>
                </c:pt>
                <c:pt idx="34186">
                  <c:v>148</c:v>
                </c:pt>
                <c:pt idx="34187">
                  <c:v>148</c:v>
                </c:pt>
                <c:pt idx="34188">
                  <c:v>148</c:v>
                </c:pt>
                <c:pt idx="34189">
                  <c:v>148</c:v>
                </c:pt>
                <c:pt idx="34190">
                  <c:v>148</c:v>
                </c:pt>
                <c:pt idx="34191">
                  <c:v>148</c:v>
                </c:pt>
                <c:pt idx="34192">
                  <c:v>148</c:v>
                </c:pt>
                <c:pt idx="34193">
                  <c:v>149</c:v>
                </c:pt>
                <c:pt idx="34194">
                  <c:v>149</c:v>
                </c:pt>
                <c:pt idx="34195">
                  <c:v>149</c:v>
                </c:pt>
                <c:pt idx="34196">
                  <c:v>149</c:v>
                </c:pt>
                <c:pt idx="34197">
                  <c:v>149</c:v>
                </c:pt>
                <c:pt idx="34198">
                  <c:v>149</c:v>
                </c:pt>
                <c:pt idx="34199">
                  <c:v>149</c:v>
                </c:pt>
                <c:pt idx="34200">
                  <c:v>149</c:v>
                </c:pt>
                <c:pt idx="34201">
                  <c:v>149</c:v>
                </c:pt>
                <c:pt idx="34202">
                  <c:v>149</c:v>
                </c:pt>
                <c:pt idx="34203">
                  <c:v>149</c:v>
                </c:pt>
                <c:pt idx="34204">
                  <c:v>149</c:v>
                </c:pt>
                <c:pt idx="34205">
                  <c:v>149</c:v>
                </c:pt>
                <c:pt idx="34206">
                  <c:v>149</c:v>
                </c:pt>
                <c:pt idx="34207">
                  <c:v>149</c:v>
                </c:pt>
                <c:pt idx="34208">
                  <c:v>149</c:v>
                </c:pt>
                <c:pt idx="34209">
                  <c:v>149</c:v>
                </c:pt>
                <c:pt idx="34210">
                  <c:v>149</c:v>
                </c:pt>
                <c:pt idx="34211">
                  <c:v>149</c:v>
                </c:pt>
                <c:pt idx="34212">
                  <c:v>149</c:v>
                </c:pt>
                <c:pt idx="34213">
                  <c:v>149</c:v>
                </c:pt>
                <c:pt idx="34214">
                  <c:v>149</c:v>
                </c:pt>
                <c:pt idx="34215">
                  <c:v>149</c:v>
                </c:pt>
                <c:pt idx="34216">
                  <c:v>149</c:v>
                </c:pt>
                <c:pt idx="34217">
                  <c:v>149</c:v>
                </c:pt>
                <c:pt idx="34218">
                  <c:v>149</c:v>
                </c:pt>
                <c:pt idx="34219">
                  <c:v>149</c:v>
                </c:pt>
                <c:pt idx="34220">
                  <c:v>149</c:v>
                </c:pt>
                <c:pt idx="34221">
                  <c:v>149</c:v>
                </c:pt>
                <c:pt idx="34222">
                  <c:v>149</c:v>
                </c:pt>
                <c:pt idx="34223">
                  <c:v>149</c:v>
                </c:pt>
                <c:pt idx="34224">
                  <c:v>149</c:v>
                </c:pt>
                <c:pt idx="34225">
                  <c:v>149</c:v>
                </c:pt>
                <c:pt idx="34226">
                  <c:v>149</c:v>
                </c:pt>
                <c:pt idx="34227">
                  <c:v>149</c:v>
                </c:pt>
                <c:pt idx="34228">
                  <c:v>149</c:v>
                </c:pt>
                <c:pt idx="34229">
                  <c:v>149</c:v>
                </c:pt>
                <c:pt idx="34230">
                  <c:v>149</c:v>
                </c:pt>
                <c:pt idx="34231">
                  <c:v>149</c:v>
                </c:pt>
                <c:pt idx="34232">
                  <c:v>149</c:v>
                </c:pt>
                <c:pt idx="34233">
                  <c:v>149</c:v>
                </c:pt>
                <c:pt idx="34234">
                  <c:v>149</c:v>
                </c:pt>
                <c:pt idx="34235">
                  <c:v>149</c:v>
                </c:pt>
                <c:pt idx="34236">
                  <c:v>149</c:v>
                </c:pt>
                <c:pt idx="34237">
                  <c:v>149</c:v>
                </c:pt>
                <c:pt idx="34238">
                  <c:v>149</c:v>
                </c:pt>
                <c:pt idx="34239">
                  <c:v>149</c:v>
                </c:pt>
                <c:pt idx="34240">
                  <c:v>149</c:v>
                </c:pt>
                <c:pt idx="34241">
                  <c:v>149</c:v>
                </c:pt>
                <c:pt idx="34242">
                  <c:v>149</c:v>
                </c:pt>
                <c:pt idx="34243">
                  <c:v>149</c:v>
                </c:pt>
                <c:pt idx="34244">
                  <c:v>149</c:v>
                </c:pt>
                <c:pt idx="34245">
                  <c:v>149</c:v>
                </c:pt>
                <c:pt idx="34246">
                  <c:v>149</c:v>
                </c:pt>
                <c:pt idx="34247">
                  <c:v>149</c:v>
                </c:pt>
                <c:pt idx="34248">
                  <c:v>149</c:v>
                </c:pt>
                <c:pt idx="34249">
                  <c:v>149</c:v>
                </c:pt>
                <c:pt idx="34250">
                  <c:v>149</c:v>
                </c:pt>
                <c:pt idx="34251">
                  <c:v>149</c:v>
                </c:pt>
                <c:pt idx="34252">
                  <c:v>149</c:v>
                </c:pt>
                <c:pt idx="34253">
                  <c:v>149</c:v>
                </c:pt>
                <c:pt idx="34254">
                  <c:v>149</c:v>
                </c:pt>
                <c:pt idx="34255">
                  <c:v>149</c:v>
                </c:pt>
                <c:pt idx="34256">
                  <c:v>149</c:v>
                </c:pt>
                <c:pt idx="34257">
                  <c:v>149</c:v>
                </c:pt>
                <c:pt idx="34258">
                  <c:v>149</c:v>
                </c:pt>
                <c:pt idx="34259">
                  <c:v>149</c:v>
                </c:pt>
                <c:pt idx="34260">
                  <c:v>149</c:v>
                </c:pt>
                <c:pt idx="34261">
                  <c:v>149</c:v>
                </c:pt>
                <c:pt idx="34262">
                  <c:v>149</c:v>
                </c:pt>
                <c:pt idx="34263">
                  <c:v>148</c:v>
                </c:pt>
                <c:pt idx="34264">
                  <c:v>148</c:v>
                </c:pt>
                <c:pt idx="34265">
                  <c:v>148</c:v>
                </c:pt>
                <c:pt idx="34266">
                  <c:v>148</c:v>
                </c:pt>
                <c:pt idx="34267">
                  <c:v>148</c:v>
                </c:pt>
                <c:pt idx="34268">
                  <c:v>148</c:v>
                </c:pt>
                <c:pt idx="34269">
                  <c:v>148</c:v>
                </c:pt>
                <c:pt idx="34270">
                  <c:v>148</c:v>
                </c:pt>
                <c:pt idx="34271">
                  <c:v>148</c:v>
                </c:pt>
                <c:pt idx="34272">
                  <c:v>148</c:v>
                </c:pt>
                <c:pt idx="34273">
                  <c:v>148</c:v>
                </c:pt>
                <c:pt idx="34274">
                  <c:v>148</c:v>
                </c:pt>
                <c:pt idx="34275">
                  <c:v>148</c:v>
                </c:pt>
                <c:pt idx="34276">
                  <c:v>148</c:v>
                </c:pt>
                <c:pt idx="34277">
                  <c:v>148</c:v>
                </c:pt>
                <c:pt idx="34278">
                  <c:v>148</c:v>
                </c:pt>
                <c:pt idx="34279">
                  <c:v>148</c:v>
                </c:pt>
                <c:pt idx="34280">
                  <c:v>148</c:v>
                </c:pt>
                <c:pt idx="34281">
                  <c:v>148</c:v>
                </c:pt>
                <c:pt idx="34282">
                  <c:v>148</c:v>
                </c:pt>
                <c:pt idx="34283">
                  <c:v>148</c:v>
                </c:pt>
                <c:pt idx="34284">
                  <c:v>148</c:v>
                </c:pt>
                <c:pt idx="34285">
                  <c:v>148</c:v>
                </c:pt>
                <c:pt idx="34286">
                  <c:v>148</c:v>
                </c:pt>
                <c:pt idx="34287">
                  <c:v>148</c:v>
                </c:pt>
                <c:pt idx="34288">
                  <c:v>148</c:v>
                </c:pt>
                <c:pt idx="34289">
                  <c:v>148</c:v>
                </c:pt>
                <c:pt idx="34290">
                  <c:v>148</c:v>
                </c:pt>
                <c:pt idx="34291">
                  <c:v>148</c:v>
                </c:pt>
                <c:pt idx="34292">
                  <c:v>148</c:v>
                </c:pt>
                <c:pt idx="34293">
                  <c:v>147</c:v>
                </c:pt>
                <c:pt idx="34294">
                  <c:v>147</c:v>
                </c:pt>
                <c:pt idx="34295">
                  <c:v>147</c:v>
                </c:pt>
                <c:pt idx="34296">
                  <c:v>147</c:v>
                </c:pt>
                <c:pt idx="34297">
                  <c:v>147</c:v>
                </c:pt>
                <c:pt idx="34298">
                  <c:v>147</c:v>
                </c:pt>
                <c:pt idx="34299">
                  <c:v>147</c:v>
                </c:pt>
                <c:pt idx="34300">
                  <c:v>147</c:v>
                </c:pt>
                <c:pt idx="34301">
                  <c:v>147</c:v>
                </c:pt>
                <c:pt idx="34302">
                  <c:v>147</c:v>
                </c:pt>
                <c:pt idx="34303">
                  <c:v>146</c:v>
                </c:pt>
                <c:pt idx="34304">
                  <c:v>146</c:v>
                </c:pt>
                <c:pt idx="34305">
                  <c:v>146</c:v>
                </c:pt>
                <c:pt idx="34306">
                  <c:v>146</c:v>
                </c:pt>
                <c:pt idx="34307">
                  <c:v>146</c:v>
                </c:pt>
                <c:pt idx="34308">
                  <c:v>146</c:v>
                </c:pt>
                <c:pt idx="34309">
                  <c:v>146</c:v>
                </c:pt>
                <c:pt idx="34310">
                  <c:v>146</c:v>
                </c:pt>
                <c:pt idx="34311">
                  <c:v>146</c:v>
                </c:pt>
                <c:pt idx="34312">
                  <c:v>146</c:v>
                </c:pt>
                <c:pt idx="34313">
                  <c:v>145</c:v>
                </c:pt>
                <c:pt idx="34314">
                  <c:v>145</c:v>
                </c:pt>
                <c:pt idx="34315">
                  <c:v>145</c:v>
                </c:pt>
                <c:pt idx="34316">
                  <c:v>145</c:v>
                </c:pt>
                <c:pt idx="34317">
                  <c:v>145</c:v>
                </c:pt>
                <c:pt idx="34318">
                  <c:v>145</c:v>
                </c:pt>
                <c:pt idx="34319">
                  <c:v>145</c:v>
                </c:pt>
                <c:pt idx="34320">
                  <c:v>145</c:v>
                </c:pt>
                <c:pt idx="34321">
                  <c:v>145</c:v>
                </c:pt>
                <c:pt idx="34322">
                  <c:v>145</c:v>
                </c:pt>
                <c:pt idx="34323">
                  <c:v>145</c:v>
                </c:pt>
                <c:pt idx="34324">
                  <c:v>145</c:v>
                </c:pt>
                <c:pt idx="34325">
                  <c:v>145</c:v>
                </c:pt>
                <c:pt idx="34326">
                  <c:v>145</c:v>
                </c:pt>
                <c:pt idx="34327">
                  <c:v>145</c:v>
                </c:pt>
                <c:pt idx="34328">
                  <c:v>145</c:v>
                </c:pt>
                <c:pt idx="34329">
                  <c:v>145</c:v>
                </c:pt>
                <c:pt idx="34330">
                  <c:v>145</c:v>
                </c:pt>
                <c:pt idx="34331">
                  <c:v>145</c:v>
                </c:pt>
                <c:pt idx="34332">
                  <c:v>145</c:v>
                </c:pt>
                <c:pt idx="34333">
                  <c:v>144</c:v>
                </c:pt>
                <c:pt idx="34334">
                  <c:v>144</c:v>
                </c:pt>
                <c:pt idx="34335">
                  <c:v>144</c:v>
                </c:pt>
                <c:pt idx="34336">
                  <c:v>144</c:v>
                </c:pt>
                <c:pt idx="34337">
                  <c:v>144</c:v>
                </c:pt>
                <c:pt idx="34338">
                  <c:v>144</c:v>
                </c:pt>
                <c:pt idx="34339">
                  <c:v>144</c:v>
                </c:pt>
                <c:pt idx="34340">
                  <c:v>144</c:v>
                </c:pt>
                <c:pt idx="34341">
                  <c:v>144</c:v>
                </c:pt>
                <c:pt idx="34342">
                  <c:v>144</c:v>
                </c:pt>
                <c:pt idx="34343">
                  <c:v>143</c:v>
                </c:pt>
                <c:pt idx="34344">
                  <c:v>143</c:v>
                </c:pt>
                <c:pt idx="34345">
                  <c:v>143</c:v>
                </c:pt>
                <c:pt idx="34346">
                  <c:v>143</c:v>
                </c:pt>
                <c:pt idx="34347">
                  <c:v>143</c:v>
                </c:pt>
                <c:pt idx="34348">
                  <c:v>143</c:v>
                </c:pt>
                <c:pt idx="34349">
                  <c:v>143</c:v>
                </c:pt>
                <c:pt idx="34350">
                  <c:v>143</c:v>
                </c:pt>
                <c:pt idx="34351">
                  <c:v>143</c:v>
                </c:pt>
                <c:pt idx="34352">
                  <c:v>143</c:v>
                </c:pt>
                <c:pt idx="34353">
                  <c:v>142</c:v>
                </c:pt>
                <c:pt idx="34354">
                  <c:v>142</c:v>
                </c:pt>
                <c:pt idx="34355">
                  <c:v>142</c:v>
                </c:pt>
                <c:pt idx="34356">
                  <c:v>142</c:v>
                </c:pt>
                <c:pt idx="34357">
                  <c:v>142</c:v>
                </c:pt>
                <c:pt idx="34358">
                  <c:v>142</c:v>
                </c:pt>
                <c:pt idx="34359">
                  <c:v>142</c:v>
                </c:pt>
                <c:pt idx="34360">
                  <c:v>142</c:v>
                </c:pt>
                <c:pt idx="34361">
                  <c:v>142</c:v>
                </c:pt>
                <c:pt idx="34362">
                  <c:v>142</c:v>
                </c:pt>
                <c:pt idx="34363">
                  <c:v>141</c:v>
                </c:pt>
                <c:pt idx="34364">
                  <c:v>141</c:v>
                </c:pt>
                <c:pt idx="34365">
                  <c:v>141</c:v>
                </c:pt>
                <c:pt idx="34366">
                  <c:v>141</c:v>
                </c:pt>
                <c:pt idx="34367">
                  <c:v>141</c:v>
                </c:pt>
                <c:pt idx="34368">
                  <c:v>141</c:v>
                </c:pt>
                <c:pt idx="34369">
                  <c:v>141</c:v>
                </c:pt>
                <c:pt idx="34370">
                  <c:v>141</c:v>
                </c:pt>
                <c:pt idx="34371">
                  <c:v>141</c:v>
                </c:pt>
                <c:pt idx="34372">
                  <c:v>141</c:v>
                </c:pt>
                <c:pt idx="34373">
                  <c:v>141</c:v>
                </c:pt>
                <c:pt idx="34374">
                  <c:v>141</c:v>
                </c:pt>
                <c:pt idx="34375">
                  <c:v>141</c:v>
                </c:pt>
                <c:pt idx="34376">
                  <c:v>141</c:v>
                </c:pt>
                <c:pt idx="34377">
                  <c:v>141</c:v>
                </c:pt>
                <c:pt idx="34378">
                  <c:v>141</c:v>
                </c:pt>
                <c:pt idx="34379">
                  <c:v>141</c:v>
                </c:pt>
                <c:pt idx="34380">
                  <c:v>141</c:v>
                </c:pt>
                <c:pt idx="34381">
                  <c:v>141</c:v>
                </c:pt>
                <c:pt idx="34382">
                  <c:v>141</c:v>
                </c:pt>
                <c:pt idx="34383">
                  <c:v>141</c:v>
                </c:pt>
                <c:pt idx="34384">
                  <c:v>141</c:v>
                </c:pt>
                <c:pt idx="34385">
                  <c:v>141</c:v>
                </c:pt>
                <c:pt idx="34386">
                  <c:v>141</c:v>
                </c:pt>
                <c:pt idx="34387">
                  <c:v>141</c:v>
                </c:pt>
                <c:pt idx="34388">
                  <c:v>141</c:v>
                </c:pt>
                <c:pt idx="34389">
                  <c:v>141</c:v>
                </c:pt>
                <c:pt idx="34390">
                  <c:v>141</c:v>
                </c:pt>
                <c:pt idx="34391">
                  <c:v>141</c:v>
                </c:pt>
                <c:pt idx="34392">
                  <c:v>141</c:v>
                </c:pt>
                <c:pt idx="34393">
                  <c:v>141</c:v>
                </c:pt>
                <c:pt idx="34394">
                  <c:v>141</c:v>
                </c:pt>
                <c:pt idx="34395">
                  <c:v>141</c:v>
                </c:pt>
                <c:pt idx="34396">
                  <c:v>141</c:v>
                </c:pt>
                <c:pt idx="34397">
                  <c:v>141</c:v>
                </c:pt>
                <c:pt idx="34398">
                  <c:v>141</c:v>
                </c:pt>
                <c:pt idx="34399">
                  <c:v>141</c:v>
                </c:pt>
                <c:pt idx="34400">
                  <c:v>141</c:v>
                </c:pt>
                <c:pt idx="34401">
                  <c:v>141</c:v>
                </c:pt>
                <c:pt idx="34402">
                  <c:v>141</c:v>
                </c:pt>
                <c:pt idx="34403">
                  <c:v>141</c:v>
                </c:pt>
                <c:pt idx="34404">
                  <c:v>141</c:v>
                </c:pt>
                <c:pt idx="34405">
                  <c:v>141</c:v>
                </c:pt>
                <c:pt idx="34406">
                  <c:v>141</c:v>
                </c:pt>
                <c:pt idx="34407">
                  <c:v>141</c:v>
                </c:pt>
                <c:pt idx="34408">
                  <c:v>141</c:v>
                </c:pt>
                <c:pt idx="34409">
                  <c:v>141</c:v>
                </c:pt>
                <c:pt idx="34410">
                  <c:v>141</c:v>
                </c:pt>
                <c:pt idx="34411">
                  <c:v>141</c:v>
                </c:pt>
                <c:pt idx="34412">
                  <c:v>141</c:v>
                </c:pt>
                <c:pt idx="34413">
                  <c:v>141</c:v>
                </c:pt>
                <c:pt idx="34414">
                  <c:v>141</c:v>
                </c:pt>
                <c:pt idx="34415">
                  <c:v>141</c:v>
                </c:pt>
                <c:pt idx="34416">
                  <c:v>141</c:v>
                </c:pt>
                <c:pt idx="34417">
                  <c:v>141</c:v>
                </c:pt>
                <c:pt idx="34418">
                  <c:v>141</c:v>
                </c:pt>
                <c:pt idx="34419">
                  <c:v>141</c:v>
                </c:pt>
                <c:pt idx="34420">
                  <c:v>141</c:v>
                </c:pt>
                <c:pt idx="34421">
                  <c:v>141</c:v>
                </c:pt>
                <c:pt idx="34422">
                  <c:v>141</c:v>
                </c:pt>
                <c:pt idx="34423">
                  <c:v>142</c:v>
                </c:pt>
                <c:pt idx="34424">
                  <c:v>142</c:v>
                </c:pt>
                <c:pt idx="34425">
                  <c:v>142</c:v>
                </c:pt>
                <c:pt idx="34426">
                  <c:v>142</c:v>
                </c:pt>
                <c:pt idx="34427">
                  <c:v>142</c:v>
                </c:pt>
                <c:pt idx="34428">
                  <c:v>142</c:v>
                </c:pt>
                <c:pt idx="34429">
                  <c:v>142</c:v>
                </c:pt>
                <c:pt idx="34430">
                  <c:v>142</c:v>
                </c:pt>
                <c:pt idx="34431">
                  <c:v>142</c:v>
                </c:pt>
                <c:pt idx="34432">
                  <c:v>142</c:v>
                </c:pt>
                <c:pt idx="34433">
                  <c:v>143</c:v>
                </c:pt>
                <c:pt idx="34434">
                  <c:v>143</c:v>
                </c:pt>
                <c:pt idx="34435">
                  <c:v>143</c:v>
                </c:pt>
                <c:pt idx="34436">
                  <c:v>143</c:v>
                </c:pt>
                <c:pt idx="34437">
                  <c:v>143</c:v>
                </c:pt>
                <c:pt idx="34438">
                  <c:v>143</c:v>
                </c:pt>
                <c:pt idx="34439">
                  <c:v>143</c:v>
                </c:pt>
                <c:pt idx="34440">
                  <c:v>143</c:v>
                </c:pt>
                <c:pt idx="34441">
                  <c:v>143</c:v>
                </c:pt>
                <c:pt idx="34442">
                  <c:v>143</c:v>
                </c:pt>
                <c:pt idx="34443">
                  <c:v>143</c:v>
                </c:pt>
                <c:pt idx="34444">
                  <c:v>143</c:v>
                </c:pt>
                <c:pt idx="34445">
                  <c:v>143</c:v>
                </c:pt>
                <c:pt idx="34446">
                  <c:v>143</c:v>
                </c:pt>
                <c:pt idx="34447">
                  <c:v>143</c:v>
                </c:pt>
                <c:pt idx="34448">
                  <c:v>143</c:v>
                </c:pt>
                <c:pt idx="34449">
                  <c:v>143</c:v>
                </c:pt>
                <c:pt idx="34450">
                  <c:v>143</c:v>
                </c:pt>
                <c:pt idx="34451">
                  <c:v>143</c:v>
                </c:pt>
                <c:pt idx="34452">
                  <c:v>143</c:v>
                </c:pt>
                <c:pt idx="34453">
                  <c:v>144</c:v>
                </c:pt>
                <c:pt idx="34454">
                  <c:v>144</c:v>
                </c:pt>
                <c:pt idx="34455">
                  <c:v>144</c:v>
                </c:pt>
                <c:pt idx="34456">
                  <c:v>144</c:v>
                </c:pt>
                <c:pt idx="34457">
                  <c:v>144</c:v>
                </c:pt>
                <c:pt idx="34458">
                  <c:v>144</c:v>
                </c:pt>
                <c:pt idx="34459">
                  <c:v>144</c:v>
                </c:pt>
                <c:pt idx="34460">
                  <c:v>144</c:v>
                </c:pt>
                <c:pt idx="34461">
                  <c:v>144</c:v>
                </c:pt>
                <c:pt idx="34462">
                  <c:v>144</c:v>
                </c:pt>
                <c:pt idx="34463">
                  <c:v>144</c:v>
                </c:pt>
                <c:pt idx="34464">
                  <c:v>144</c:v>
                </c:pt>
                <c:pt idx="34465">
                  <c:v>144</c:v>
                </c:pt>
                <c:pt idx="34466">
                  <c:v>144</c:v>
                </c:pt>
                <c:pt idx="34467">
                  <c:v>144</c:v>
                </c:pt>
                <c:pt idx="34468">
                  <c:v>144</c:v>
                </c:pt>
                <c:pt idx="34469">
                  <c:v>144</c:v>
                </c:pt>
                <c:pt idx="34470">
                  <c:v>144</c:v>
                </c:pt>
                <c:pt idx="34471">
                  <c:v>144</c:v>
                </c:pt>
                <c:pt idx="34472">
                  <c:v>144</c:v>
                </c:pt>
                <c:pt idx="34473">
                  <c:v>145</c:v>
                </c:pt>
                <c:pt idx="34474">
                  <c:v>145</c:v>
                </c:pt>
                <c:pt idx="34475">
                  <c:v>145</c:v>
                </c:pt>
                <c:pt idx="34476">
                  <c:v>145</c:v>
                </c:pt>
                <c:pt idx="34477">
                  <c:v>145</c:v>
                </c:pt>
                <c:pt idx="34478">
                  <c:v>145</c:v>
                </c:pt>
                <c:pt idx="34479">
                  <c:v>145</c:v>
                </c:pt>
                <c:pt idx="34480">
                  <c:v>145</c:v>
                </c:pt>
                <c:pt idx="34481">
                  <c:v>145</c:v>
                </c:pt>
                <c:pt idx="34482">
                  <c:v>145</c:v>
                </c:pt>
                <c:pt idx="34483">
                  <c:v>146</c:v>
                </c:pt>
                <c:pt idx="34484">
                  <c:v>146</c:v>
                </c:pt>
                <c:pt idx="34485">
                  <c:v>146</c:v>
                </c:pt>
                <c:pt idx="34486">
                  <c:v>146</c:v>
                </c:pt>
                <c:pt idx="34487">
                  <c:v>146</c:v>
                </c:pt>
                <c:pt idx="34488">
                  <c:v>146</c:v>
                </c:pt>
                <c:pt idx="34489">
                  <c:v>146</c:v>
                </c:pt>
                <c:pt idx="34490">
                  <c:v>146</c:v>
                </c:pt>
                <c:pt idx="34491">
                  <c:v>146</c:v>
                </c:pt>
                <c:pt idx="34492">
                  <c:v>146</c:v>
                </c:pt>
                <c:pt idx="34493">
                  <c:v>147</c:v>
                </c:pt>
                <c:pt idx="34494">
                  <c:v>147</c:v>
                </c:pt>
                <c:pt idx="34495">
                  <c:v>147</c:v>
                </c:pt>
                <c:pt idx="34496">
                  <c:v>147</c:v>
                </c:pt>
                <c:pt idx="34497">
                  <c:v>147</c:v>
                </c:pt>
                <c:pt idx="34498">
                  <c:v>147</c:v>
                </c:pt>
                <c:pt idx="34499">
                  <c:v>147</c:v>
                </c:pt>
                <c:pt idx="34500">
                  <c:v>147</c:v>
                </c:pt>
                <c:pt idx="34501">
                  <c:v>147</c:v>
                </c:pt>
                <c:pt idx="34502">
                  <c:v>147</c:v>
                </c:pt>
                <c:pt idx="34503">
                  <c:v>148</c:v>
                </c:pt>
                <c:pt idx="34504">
                  <c:v>148</c:v>
                </c:pt>
                <c:pt idx="34505">
                  <c:v>148</c:v>
                </c:pt>
                <c:pt idx="34506">
                  <c:v>148</c:v>
                </c:pt>
                <c:pt idx="34507">
                  <c:v>148</c:v>
                </c:pt>
                <c:pt idx="34508">
                  <c:v>148</c:v>
                </c:pt>
                <c:pt idx="34509">
                  <c:v>148</c:v>
                </c:pt>
                <c:pt idx="34510">
                  <c:v>148</c:v>
                </c:pt>
                <c:pt idx="34511">
                  <c:v>148</c:v>
                </c:pt>
                <c:pt idx="34512">
                  <c:v>148</c:v>
                </c:pt>
                <c:pt idx="34513">
                  <c:v>149</c:v>
                </c:pt>
                <c:pt idx="34514">
                  <c:v>149</c:v>
                </c:pt>
                <c:pt idx="34515">
                  <c:v>149</c:v>
                </c:pt>
                <c:pt idx="34516">
                  <c:v>149</c:v>
                </c:pt>
                <c:pt idx="34517">
                  <c:v>149</c:v>
                </c:pt>
                <c:pt idx="34518">
                  <c:v>149</c:v>
                </c:pt>
                <c:pt idx="34519">
                  <c:v>149</c:v>
                </c:pt>
                <c:pt idx="34520">
                  <c:v>149</c:v>
                </c:pt>
                <c:pt idx="34521">
                  <c:v>149</c:v>
                </c:pt>
                <c:pt idx="34522">
                  <c:v>149</c:v>
                </c:pt>
                <c:pt idx="34523">
                  <c:v>150</c:v>
                </c:pt>
                <c:pt idx="34524">
                  <c:v>150</c:v>
                </c:pt>
                <c:pt idx="34525">
                  <c:v>150</c:v>
                </c:pt>
                <c:pt idx="34526">
                  <c:v>150</c:v>
                </c:pt>
                <c:pt idx="34527">
                  <c:v>150</c:v>
                </c:pt>
                <c:pt idx="34528">
                  <c:v>150</c:v>
                </c:pt>
                <c:pt idx="34529">
                  <c:v>150</c:v>
                </c:pt>
                <c:pt idx="34530">
                  <c:v>150</c:v>
                </c:pt>
                <c:pt idx="34531">
                  <c:v>150</c:v>
                </c:pt>
                <c:pt idx="34532">
                  <c:v>150</c:v>
                </c:pt>
                <c:pt idx="34533">
                  <c:v>150</c:v>
                </c:pt>
                <c:pt idx="34534">
                  <c:v>150</c:v>
                </c:pt>
                <c:pt idx="34535">
                  <c:v>150</c:v>
                </c:pt>
                <c:pt idx="34536">
                  <c:v>150</c:v>
                </c:pt>
                <c:pt idx="34537">
                  <c:v>150</c:v>
                </c:pt>
                <c:pt idx="34538">
                  <c:v>150</c:v>
                </c:pt>
                <c:pt idx="34539">
                  <c:v>150</c:v>
                </c:pt>
                <c:pt idx="34540">
                  <c:v>150</c:v>
                </c:pt>
                <c:pt idx="34541">
                  <c:v>150</c:v>
                </c:pt>
                <c:pt idx="34542">
                  <c:v>150</c:v>
                </c:pt>
                <c:pt idx="34543">
                  <c:v>150</c:v>
                </c:pt>
                <c:pt idx="34544">
                  <c:v>150</c:v>
                </c:pt>
                <c:pt idx="34545">
                  <c:v>150</c:v>
                </c:pt>
                <c:pt idx="34546">
                  <c:v>150</c:v>
                </c:pt>
                <c:pt idx="34547">
                  <c:v>150</c:v>
                </c:pt>
                <c:pt idx="34548">
                  <c:v>150</c:v>
                </c:pt>
                <c:pt idx="34549">
                  <c:v>150</c:v>
                </c:pt>
                <c:pt idx="34550">
                  <c:v>150</c:v>
                </c:pt>
                <c:pt idx="34551">
                  <c:v>150</c:v>
                </c:pt>
                <c:pt idx="34552">
                  <c:v>150</c:v>
                </c:pt>
                <c:pt idx="34553">
                  <c:v>150</c:v>
                </c:pt>
                <c:pt idx="34554">
                  <c:v>150</c:v>
                </c:pt>
                <c:pt idx="34555">
                  <c:v>150</c:v>
                </c:pt>
                <c:pt idx="34556">
                  <c:v>150</c:v>
                </c:pt>
                <c:pt idx="34557">
                  <c:v>150</c:v>
                </c:pt>
                <c:pt idx="34558">
                  <c:v>150</c:v>
                </c:pt>
                <c:pt idx="34559">
                  <c:v>150</c:v>
                </c:pt>
                <c:pt idx="34560">
                  <c:v>150</c:v>
                </c:pt>
                <c:pt idx="34561">
                  <c:v>150</c:v>
                </c:pt>
                <c:pt idx="34562">
                  <c:v>150</c:v>
                </c:pt>
                <c:pt idx="34563">
                  <c:v>150</c:v>
                </c:pt>
                <c:pt idx="34564">
                  <c:v>150</c:v>
                </c:pt>
                <c:pt idx="34565">
                  <c:v>150</c:v>
                </c:pt>
                <c:pt idx="34566">
                  <c:v>150</c:v>
                </c:pt>
                <c:pt idx="34567">
                  <c:v>150</c:v>
                </c:pt>
                <c:pt idx="34568">
                  <c:v>150</c:v>
                </c:pt>
                <c:pt idx="34569">
                  <c:v>150</c:v>
                </c:pt>
                <c:pt idx="34570">
                  <c:v>150</c:v>
                </c:pt>
                <c:pt idx="34571">
                  <c:v>150</c:v>
                </c:pt>
                <c:pt idx="34572">
                  <c:v>150</c:v>
                </c:pt>
                <c:pt idx="34573">
                  <c:v>150</c:v>
                </c:pt>
                <c:pt idx="34574">
                  <c:v>150</c:v>
                </c:pt>
                <c:pt idx="34575">
                  <c:v>150</c:v>
                </c:pt>
                <c:pt idx="34576">
                  <c:v>150</c:v>
                </c:pt>
                <c:pt idx="34577">
                  <c:v>150</c:v>
                </c:pt>
                <c:pt idx="34578">
                  <c:v>150</c:v>
                </c:pt>
                <c:pt idx="34579">
                  <c:v>150</c:v>
                </c:pt>
                <c:pt idx="34580">
                  <c:v>150</c:v>
                </c:pt>
                <c:pt idx="34581">
                  <c:v>150</c:v>
                </c:pt>
                <c:pt idx="34582">
                  <c:v>150</c:v>
                </c:pt>
                <c:pt idx="34583">
                  <c:v>150</c:v>
                </c:pt>
                <c:pt idx="34584">
                  <c:v>150</c:v>
                </c:pt>
                <c:pt idx="34585">
                  <c:v>150</c:v>
                </c:pt>
                <c:pt idx="34586">
                  <c:v>150</c:v>
                </c:pt>
                <c:pt idx="34587">
                  <c:v>150</c:v>
                </c:pt>
                <c:pt idx="34588">
                  <c:v>150</c:v>
                </c:pt>
                <c:pt idx="34589">
                  <c:v>150</c:v>
                </c:pt>
                <c:pt idx="34590">
                  <c:v>150</c:v>
                </c:pt>
                <c:pt idx="34591">
                  <c:v>150</c:v>
                </c:pt>
                <c:pt idx="34592">
                  <c:v>150</c:v>
                </c:pt>
                <c:pt idx="34593">
                  <c:v>149</c:v>
                </c:pt>
                <c:pt idx="34594">
                  <c:v>149</c:v>
                </c:pt>
                <c:pt idx="34595">
                  <c:v>149</c:v>
                </c:pt>
                <c:pt idx="34596">
                  <c:v>149</c:v>
                </c:pt>
                <c:pt idx="34597">
                  <c:v>149</c:v>
                </c:pt>
                <c:pt idx="34598">
                  <c:v>149</c:v>
                </c:pt>
                <c:pt idx="34599">
                  <c:v>149</c:v>
                </c:pt>
                <c:pt idx="34600">
                  <c:v>149</c:v>
                </c:pt>
                <c:pt idx="34601">
                  <c:v>149</c:v>
                </c:pt>
                <c:pt idx="34602">
                  <c:v>149</c:v>
                </c:pt>
                <c:pt idx="34603">
                  <c:v>148</c:v>
                </c:pt>
                <c:pt idx="34604">
                  <c:v>148</c:v>
                </c:pt>
                <c:pt idx="34605">
                  <c:v>148</c:v>
                </c:pt>
                <c:pt idx="34606">
                  <c:v>148</c:v>
                </c:pt>
                <c:pt idx="34607">
                  <c:v>148</c:v>
                </c:pt>
                <c:pt idx="34608">
                  <c:v>148</c:v>
                </c:pt>
                <c:pt idx="34609">
                  <c:v>148</c:v>
                </c:pt>
                <c:pt idx="34610">
                  <c:v>148</c:v>
                </c:pt>
                <c:pt idx="34611">
                  <c:v>148</c:v>
                </c:pt>
                <c:pt idx="34612">
                  <c:v>148</c:v>
                </c:pt>
                <c:pt idx="34613">
                  <c:v>147</c:v>
                </c:pt>
                <c:pt idx="34614">
                  <c:v>147</c:v>
                </c:pt>
                <c:pt idx="34615">
                  <c:v>147</c:v>
                </c:pt>
                <c:pt idx="34616">
                  <c:v>147</c:v>
                </c:pt>
                <c:pt idx="34617">
                  <c:v>147</c:v>
                </c:pt>
                <c:pt idx="34618">
                  <c:v>147</c:v>
                </c:pt>
                <c:pt idx="34619">
                  <c:v>147</c:v>
                </c:pt>
                <c:pt idx="34620">
                  <c:v>147</c:v>
                </c:pt>
                <c:pt idx="34621">
                  <c:v>147</c:v>
                </c:pt>
                <c:pt idx="34622">
                  <c:v>147</c:v>
                </c:pt>
                <c:pt idx="34623">
                  <c:v>146</c:v>
                </c:pt>
                <c:pt idx="34624">
                  <c:v>146</c:v>
                </c:pt>
                <c:pt idx="34625">
                  <c:v>146</c:v>
                </c:pt>
                <c:pt idx="34626">
                  <c:v>146</c:v>
                </c:pt>
                <c:pt idx="34627">
                  <c:v>146</c:v>
                </c:pt>
                <c:pt idx="34628">
                  <c:v>146</c:v>
                </c:pt>
                <c:pt idx="34629">
                  <c:v>146</c:v>
                </c:pt>
                <c:pt idx="34630">
                  <c:v>146</c:v>
                </c:pt>
                <c:pt idx="34631">
                  <c:v>146</c:v>
                </c:pt>
                <c:pt idx="34632">
                  <c:v>146</c:v>
                </c:pt>
                <c:pt idx="34633">
                  <c:v>145</c:v>
                </c:pt>
                <c:pt idx="34634">
                  <c:v>145</c:v>
                </c:pt>
                <c:pt idx="34635">
                  <c:v>145</c:v>
                </c:pt>
                <c:pt idx="34636">
                  <c:v>145</c:v>
                </c:pt>
                <c:pt idx="34637">
                  <c:v>145</c:v>
                </c:pt>
                <c:pt idx="34638">
                  <c:v>145</c:v>
                </c:pt>
                <c:pt idx="34639">
                  <c:v>145</c:v>
                </c:pt>
                <c:pt idx="34640">
                  <c:v>145</c:v>
                </c:pt>
                <c:pt idx="34641">
                  <c:v>145</c:v>
                </c:pt>
                <c:pt idx="34642">
                  <c:v>145</c:v>
                </c:pt>
                <c:pt idx="34643">
                  <c:v>144</c:v>
                </c:pt>
                <c:pt idx="34644">
                  <c:v>144</c:v>
                </c:pt>
                <c:pt idx="34645">
                  <c:v>144</c:v>
                </c:pt>
                <c:pt idx="34646">
                  <c:v>144</c:v>
                </c:pt>
                <c:pt idx="34647">
                  <c:v>144</c:v>
                </c:pt>
                <c:pt idx="34648">
                  <c:v>144</c:v>
                </c:pt>
                <c:pt idx="34649">
                  <c:v>144</c:v>
                </c:pt>
                <c:pt idx="34650">
                  <c:v>144</c:v>
                </c:pt>
                <c:pt idx="34651">
                  <c:v>144</c:v>
                </c:pt>
                <c:pt idx="34652">
                  <c:v>144</c:v>
                </c:pt>
                <c:pt idx="34653">
                  <c:v>143</c:v>
                </c:pt>
                <c:pt idx="34654">
                  <c:v>143</c:v>
                </c:pt>
                <c:pt idx="34655">
                  <c:v>143</c:v>
                </c:pt>
                <c:pt idx="34656">
                  <c:v>143</c:v>
                </c:pt>
                <c:pt idx="34657">
                  <c:v>143</c:v>
                </c:pt>
                <c:pt idx="34658">
                  <c:v>143</c:v>
                </c:pt>
                <c:pt idx="34659">
                  <c:v>143</c:v>
                </c:pt>
                <c:pt idx="34660">
                  <c:v>143</c:v>
                </c:pt>
                <c:pt idx="34661">
                  <c:v>143</c:v>
                </c:pt>
                <c:pt idx="34662">
                  <c:v>143</c:v>
                </c:pt>
                <c:pt idx="34663">
                  <c:v>142</c:v>
                </c:pt>
                <c:pt idx="34664">
                  <c:v>142</c:v>
                </c:pt>
                <c:pt idx="34665">
                  <c:v>142</c:v>
                </c:pt>
                <c:pt idx="34666">
                  <c:v>142</c:v>
                </c:pt>
                <c:pt idx="34667">
                  <c:v>142</c:v>
                </c:pt>
                <c:pt idx="34668">
                  <c:v>142</c:v>
                </c:pt>
                <c:pt idx="34669">
                  <c:v>142</c:v>
                </c:pt>
                <c:pt idx="34670">
                  <c:v>142</c:v>
                </c:pt>
                <c:pt idx="34671">
                  <c:v>142</c:v>
                </c:pt>
                <c:pt idx="34672">
                  <c:v>142</c:v>
                </c:pt>
                <c:pt idx="34673">
                  <c:v>141</c:v>
                </c:pt>
                <c:pt idx="34674">
                  <c:v>141</c:v>
                </c:pt>
                <c:pt idx="34675">
                  <c:v>141</c:v>
                </c:pt>
                <c:pt idx="34676">
                  <c:v>141</c:v>
                </c:pt>
                <c:pt idx="34677">
                  <c:v>141</c:v>
                </c:pt>
                <c:pt idx="34678">
                  <c:v>141</c:v>
                </c:pt>
                <c:pt idx="34679">
                  <c:v>141</c:v>
                </c:pt>
                <c:pt idx="34680">
                  <c:v>141</c:v>
                </c:pt>
                <c:pt idx="34681">
                  <c:v>141</c:v>
                </c:pt>
                <c:pt idx="34682">
                  <c:v>141</c:v>
                </c:pt>
                <c:pt idx="34683">
                  <c:v>140</c:v>
                </c:pt>
                <c:pt idx="34684">
                  <c:v>140</c:v>
                </c:pt>
                <c:pt idx="34685">
                  <c:v>140</c:v>
                </c:pt>
                <c:pt idx="34686">
                  <c:v>140</c:v>
                </c:pt>
                <c:pt idx="34687">
                  <c:v>140</c:v>
                </c:pt>
                <c:pt idx="34688">
                  <c:v>140</c:v>
                </c:pt>
                <c:pt idx="34689">
                  <c:v>140</c:v>
                </c:pt>
                <c:pt idx="34690">
                  <c:v>140</c:v>
                </c:pt>
                <c:pt idx="34691">
                  <c:v>140</c:v>
                </c:pt>
                <c:pt idx="34692">
                  <c:v>140</c:v>
                </c:pt>
                <c:pt idx="34693">
                  <c:v>139</c:v>
                </c:pt>
                <c:pt idx="34694">
                  <c:v>139</c:v>
                </c:pt>
                <c:pt idx="34695">
                  <c:v>139</c:v>
                </c:pt>
                <c:pt idx="34696">
                  <c:v>139</c:v>
                </c:pt>
                <c:pt idx="34697">
                  <c:v>139</c:v>
                </c:pt>
                <c:pt idx="34698">
                  <c:v>139</c:v>
                </c:pt>
                <c:pt idx="34699">
                  <c:v>139</c:v>
                </c:pt>
                <c:pt idx="34700">
                  <c:v>139</c:v>
                </c:pt>
                <c:pt idx="34701">
                  <c:v>139</c:v>
                </c:pt>
                <c:pt idx="34702">
                  <c:v>139</c:v>
                </c:pt>
                <c:pt idx="34703">
                  <c:v>139</c:v>
                </c:pt>
                <c:pt idx="34704">
                  <c:v>139</c:v>
                </c:pt>
                <c:pt idx="34705">
                  <c:v>139</c:v>
                </c:pt>
                <c:pt idx="34706">
                  <c:v>139</c:v>
                </c:pt>
                <c:pt idx="34707">
                  <c:v>139</c:v>
                </c:pt>
                <c:pt idx="34708">
                  <c:v>139</c:v>
                </c:pt>
                <c:pt idx="34709">
                  <c:v>139</c:v>
                </c:pt>
                <c:pt idx="34710">
                  <c:v>139</c:v>
                </c:pt>
                <c:pt idx="34711">
                  <c:v>139</c:v>
                </c:pt>
                <c:pt idx="34712">
                  <c:v>139</c:v>
                </c:pt>
                <c:pt idx="34713">
                  <c:v>139</c:v>
                </c:pt>
                <c:pt idx="34714">
                  <c:v>139</c:v>
                </c:pt>
                <c:pt idx="34715">
                  <c:v>139</c:v>
                </c:pt>
                <c:pt idx="34716">
                  <c:v>139</c:v>
                </c:pt>
                <c:pt idx="34717">
                  <c:v>139</c:v>
                </c:pt>
                <c:pt idx="34718">
                  <c:v>139</c:v>
                </c:pt>
                <c:pt idx="34719">
                  <c:v>139</c:v>
                </c:pt>
                <c:pt idx="34720">
                  <c:v>139</c:v>
                </c:pt>
                <c:pt idx="34721">
                  <c:v>139</c:v>
                </c:pt>
                <c:pt idx="34722">
                  <c:v>139</c:v>
                </c:pt>
                <c:pt idx="34723">
                  <c:v>140</c:v>
                </c:pt>
                <c:pt idx="34724">
                  <c:v>140</c:v>
                </c:pt>
                <c:pt idx="34725">
                  <c:v>140</c:v>
                </c:pt>
                <c:pt idx="34726">
                  <c:v>140</c:v>
                </c:pt>
                <c:pt idx="34727">
                  <c:v>140</c:v>
                </c:pt>
                <c:pt idx="34728">
                  <c:v>140</c:v>
                </c:pt>
                <c:pt idx="34729">
                  <c:v>140</c:v>
                </c:pt>
                <c:pt idx="34730">
                  <c:v>140</c:v>
                </c:pt>
                <c:pt idx="34731">
                  <c:v>140</c:v>
                </c:pt>
                <c:pt idx="34732">
                  <c:v>140</c:v>
                </c:pt>
                <c:pt idx="34733">
                  <c:v>141</c:v>
                </c:pt>
                <c:pt idx="34734">
                  <c:v>141</c:v>
                </c:pt>
                <c:pt idx="34735">
                  <c:v>141</c:v>
                </c:pt>
                <c:pt idx="34736">
                  <c:v>141</c:v>
                </c:pt>
                <c:pt idx="34737">
                  <c:v>141</c:v>
                </c:pt>
                <c:pt idx="34738">
                  <c:v>141</c:v>
                </c:pt>
                <c:pt idx="34739">
                  <c:v>141</c:v>
                </c:pt>
                <c:pt idx="34740">
                  <c:v>141</c:v>
                </c:pt>
                <c:pt idx="34741">
                  <c:v>141</c:v>
                </c:pt>
                <c:pt idx="34742">
                  <c:v>141</c:v>
                </c:pt>
                <c:pt idx="34743">
                  <c:v>141</c:v>
                </c:pt>
                <c:pt idx="34744">
                  <c:v>141</c:v>
                </c:pt>
                <c:pt idx="34745">
                  <c:v>141</c:v>
                </c:pt>
                <c:pt idx="34746">
                  <c:v>141</c:v>
                </c:pt>
                <c:pt idx="34747">
                  <c:v>141</c:v>
                </c:pt>
                <c:pt idx="34748">
                  <c:v>141</c:v>
                </c:pt>
                <c:pt idx="34749">
                  <c:v>141</c:v>
                </c:pt>
                <c:pt idx="34750">
                  <c:v>141</c:v>
                </c:pt>
                <c:pt idx="34751">
                  <c:v>141</c:v>
                </c:pt>
                <c:pt idx="34752">
                  <c:v>141</c:v>
                </c:pt>
                <c:pt idx="34753">
                  <c:v>141</c:v>
                </c:pt>
                <c:pt idx="34754">
                  <c:v>141</c:v>
                </c:pt>
                <c:pt idx="34755">
                  <c:v>141</c:v>
                </c:pt>
                <c:pt idx="34756">
                  <c:v>141</c:v>
                </c:pt>
                <c:pt idx="34757">
                  <c:v>141</c:v>
                </c:pt>
                <c:pt idx="34758">
                  <c:v>141</c:v>
                </c:pt>
                <c:pt idx="34759">
                  <c:v>141</c:v>
                </c:pt>
                <c:pt idx="34760">
                  <c:v>141</c:v>
                </c:pt>
                <c:pt idx="34761">
                  <c:v>141</c:v>
                </c:pt>
                <c:pt idx="34762">
                  <c:v>141</c:v>
                </c:pt>
                <c:pt idx="34763">
                  <c:v>141</c:v>
                </c:pt>
                <c:pt idx="34764">
                  <c:v>141</c:v>
                </c:pt>
                <c:pt idx="34765">
                  <c:v>141</c:v>
                </c:pt>
                <c:pt idx="34766">
                  <c:v>141</c:v>
                </c:pt>
                <c:pt idx="34767">
                  <c:v>141</c:v>
                </c:pt>
                <c:pt idx="34768">
                  <c:v>141</c:v>
                </c:pt>
                <c:pt idx="34769">
                  <c:v>141</c:v>
                </c:pt>
                <c:pt idx="34770">
                  <c:v>141</c:v>
                </c:pt>
                <c:pt idx="34771">
                  <c:v>141</c:v>
                </c:pt>
                <c:pt idx="34772">
                  <c:v>141</c:v>
                </c:pt>
                <c:pt idx="34773">
                  <c:v>142</c:v>
                </c:pt>
                <c:pt idx="34774">
                  <c:v>142</c:v>
                </c:pt>
                <c:pt idx="34775">
                  <c:v>142</c:v>
                </c:pt>
                <c:pt idx="34776">
                  <c:v>142</c:v>
                </c:pt>
                <c:pt idx="34777">
                  <c:v>142</c:v>
                </c:pt>
                <c:pt idx="34778">
                  <c:v>142</c:v>
                </c:pt>
                <c:pt idx="34779">
                  <c:v>142</c:v>
                </c:pt>
                <c:pt idx="34780">
                  <c:v>142</c:v>
                </c:pt>
                <c:pt idx="34781">
                  <c:v>142</c:v>
                </c:pt>
                <c:pt idx="34782">
                  <c:v>142</c:v>
                </c:pt>
                <c:pt idx="34783">
                  <c:v>143</c:v>
                </c:pt>
                <c:pt idx="34784">
                  <c:v>143</c:v>
                </c:pt>
                <c:pt idx="34785">
                  <c:v>143</c:v>
                </c:pt>
                <c:pt idx="34786">
                  <c:v>143</c:v>
                </c:pt>
                <c:pt idx="34787">
                  <c:v>143</c:v>
                </c:pt>
                <c:pt idx="34788">
                  <c:v>143</c:v>
                </c:pt>
                <c:pt idx="34789">
                  <c:v>143</c:v>
                </c:pt>
                <c:pt idx="34790">
                  <c:v>143</c:v>
                </c:pt>
                <c:pt idx="34791">
                  <c:v>143</c:v>
                </c:pt>
                <c:pt idx="34792">
                  <c:v>143</c:v>
                </c:pt>
                <c:pt idx="34793">
                  <c:v>145</c:v>
                </c:pt>
                <c:pt idx="34794">
                  <c:v>145</c:v>
                </c:pt>
                <c:pt idx="34795">
                  <c:v>145</c:v>
                </c:pt>
                <c:pt idx="34796">
                  <c:v>145</c:v>
                </c:pt>
                <c:pt idx="34797">
                  <c:v>145</c:v>
                </c:pt>
                <c:pt idx="34798">
                  <c:v>145</c:v>
                </c:pt>
                <c:pt idx="34799">
                  <c:v>145</c:v>
                </c:pt>
                <c:pt idx="34800">
                  <c:v>145</c:v>
                </c:pt>
                <c:pt idx="34801">
                  <c:v>145</c:v>
                </c:pt>
                <c:pt idx="34802">
                  <c:v>145</c:v>
                </c:pt>
                <c:pt idx="34803">
                  <c:v>147</c:v>
                </c:pt>
                <c:pt idx="34804">
                  <c:v>147</c:v>
                </c:pt>
                <c:pt idx="34805">
                  <c:v>147</c:v>
                </c:pt>
                <c:pt idx="34806">
                  <c:v>147</c:v>
                </c:pt>
                <c:pt idx="34807">
                  <c:v>147</c:v>
                </c:pt>
                <c:pt idx="34808">
                  <c:v>147</c:v>
                </c:pt>
                <c:pt idx="34809">
                  <c:v>147</c:v>
                </c:pt>
                <c:pt idx="34810">
                  <c:v>147</c:v>
                </c:pt>
                <c:pt idx="34811">
                  <c:v>147</c:v>
                </c:pt>
                <c:pt idx="34812">
                  <c:v>147</c:v>
                </c:pt>
                <c:pt idx="34813">
                  <c:v>148</c:v>
                </c:pt>
                <c:pt idx="34814">
                  <c:v>148</c:v>
                </c:pt>
                <c:pt idx="34815">
                  <c:v>148</c:v>
                </c:pt>
                <c:pt idx="34816">
                  <c:v>148</c:v>
                </c:pt>
                <c:pt idx="34817">
                  <c:v>148</c:v>
                </c:pt>
                <c:pt idx="34818">
                  <c:v>148</c:v>
                </c:pt>
                <c:pt idx="34819">
                  <c:v>148</c:v>
                </c:pt>
                <c:pt idx="34820">
                  <c:v>148</c:v>
                </c:pt>
                <c:pt idx="34821">
                  <c:v>148</c:v>
                </c:pt>
                <c:pt idx="34822">
                  <c:v>148</c:v>
                </c:pt>
                <c:pt idx="34823">
                  <c:v>149</c:v>
                </c:pt>
                <c:pt idx="34824">
                  <c:v>149</c:v>
                </c:pt>
                <c:pt idx="34825">
                  <c:v>149</c:v>
                </c:pt>
                <c:pt idx="34826">
                  <c:v>149</c:v>
                </c:pt>
                <c:pt idx="34827">
                  <c:v>149</c:v>
                </c:pt>
                <c:pt idx="34828">
                  <c:v>149</c:v>
                </c:pt>
                <c:pt idx="34829">
                  <c:v>149</c:v>
                </c:pt>
                <c:pt idx="34830">
                  <c:v>149</c:v>
                </c:pt>
                <c:pt idx="34831">
                  <c:v>149</c:v>
                </c:pt>
                <c:pt idx="34832">
                  <c:v>149</c:v>
                </c:pt>
                <c:pt idx="34833">
                  <c:v>150</c:v>
                </c:pt>
                <c:pt idx="34834">
                  <c:v>150</c:v>
                </c:pt>
                <c:pt idx="34835">
                  <c:v>150</c:v>
                </c:pt>
                <c:pt idx="34836">
                  <c:v>150</c:v>
                </c:pt>
                <c:pt idx="34837">
                  <c:v>150</c:v>
                </c:pt>
                <c:pt idx="34838">
                  <c:v>150</c:v>
                </c:pt>
                <c:pt idx="34839">
                  <c:v>150</c:v>
                </c:pt>
                <c:pt idx="34840">
                  <c:v>150</c:v>
                </c:pt>
                <c:pt idx="34841">
                  <c:v>150</c:v>
                </c:pt>
                <c:pt idx="34842">
                  <c:v>150</c:v>
                </c:pt>
                <c:pt idx="34843">
                  <c:v>151</c:v>
                </c:pt>
                <c:pt idx="34844">
                  <c:v>151</c:v>
                </c:pt>
                <c:pt idx="34845">
                  <c:v>151</c:v>
                </c:pt>
                <c:pt idx="34846">
                  <c:v>151</c:v>
                </c:pt>
                <c:pt idx="34847">
                  <c:v>151</c:v>
                </c:pt>
                <c:pt idx="34848">
                  <c:v>151</c:v>
                </c:pt>
                <c:pt idx="34849">
                  <c:v>151</c:v>
                </c:pt>
                <c:pt idx="34850">
                  <c:v>151</c:v>
                </c:pt>
                <c:pt idx="34851">
                  <c:v>151</c:v>
                </c:pt>
                <c:pt idx="34852">
                  <c:v>151</c:v>
                </c:pt>
                <c:pt idx="34853">
                  <c:v>152</c:v>
                </c:pt>
                <c:pt idx="34854">
                  <c:v>152</c:v>
                </c:pt>
                <c:pt idx="34855">
                  <c:v>152</c:v>
                </c:pt>
                <c:pt idx="34856">
                  <c:v>152</c:v>
                </c:pt>
                <c:pt idx="34857">
                  <c:v>152</c:v>
                </c:pt>
                <c:pt idx="34858">
                  <c:v>152</c:v>
                </c:pt>
                <c:pt idx="34859">
                  <c:v>152</c:v>
                </c:pt>
                <c:pt idx="34860">
                  <c:v>152</c:v>
                </c:pt>
                <c:pt idx="34861">
                  <c:v>152</c:v>
                </c:pt>
                <c:pt idx="34862">
                  <c:v>152</c:v>
                </c:pt>
                <c:pt idx="34863">
                  <c:v>151</c:v>
                </c:pt>
                <c:pt idx="34864">
                  <c:v>151</c:v>
                </c:pt>
                <c:pt idx="34865">
                  <c:v>151</c:v>
                </c:pt>
                <c:pt idx="34866">
                  <c:v>151</c:v>
                </c:pt>
                <c:pt idx="34867">
                  <c:v>151</c:v>
                </c:pt>
                <c:pt idx="34868">
                  <c:v>151</c:v>
                </c:pt>
                <c:pt idx="34869">
                  <c:v>151</c:v>
                </c:pt>
                <c:pt idx="34870">
                  <c:v>151</c:v>
                </c:pt>
                <c:pt idx="34871">
                  <c:v>151</c:v>
                </c:pt>
                <c:pt idx="34872">
                  <c:v>151</c:v>
                </c:pt>
                <c:pt idx="34873">
                  <c:v>150</c:v>
                </c:pt>
                <c:pt idx="34874">
                  <c:v>150</c:v>
                </c:pt>
                <c:pt idx="34875">
                  <c:v>150</c:v>
                </c:pt>
                <c:pt idx="34876">
                  <c:v>150</c:v>
                </c:pt>
                <c:pt idx="34877">
                  <c:v>150</c:v>
                </c:pt>
                <c:pt idx="34878">
                  <c:v>150</c:v>
                </c:pt>
                <c:pt idx="34879">
                  <c:v>150</c:v>
                </c:pt>
                <c:pt idx="34880">
                  <c:v>150</c:v>
                </c:pt>
                <c:pt idx="34881">
                  <c:v>150</c:v>
                </c:pt>
                <c:pt idx="34882">
                  <c:v>150</c:v>
                </c:pt>
                <c:pt idx="34883">
                  <c:v>149</c:v>
                </c:pt>
                <c:pt idx="34884">
                  <c:v>149</c:v>
                </c:pt>
                <c:pt idx="34885">
                  <c:v>149</c:v>
                </c:pt>
                <c:pt idx="34886">
                  <c:v>149</c:v>
                </c:pt>
                <c:pt idx="34887">
                  <c:v>149</c:v>
                </c:pt>
                <c:pt idx="34888">
                  <c:v>149</c:v>
                </c:pt>
                <c:pt idx="34889">
                  <c:v>149</c:v>
                </c:pt>
                <c:pt idx="34890">
                  <c:v>149</c:v>
                </c:pt>
                <c:pt idx="34891">
                  <c:v>149</c:v>
                </c:pt>
                <c:pt idx="34892">
                  <c:v>149</c:v>
                </c:pt>
                <c:pt idx="34893">
                  <c:v>147</c:v>
                </c:pt>
                <c:pt idx="34894">
                  <c:v>147</c:v>
                </c:pt>
                <c:pt idx="34895">
                  <c:v>147</c:v>
                </c:pt>
                <c:pt idx="34896">
                  <c:v>147</c:v>
                </c:pt>
                <c:pt idx="34897">
                  <c:v>147</c:v>
                </c:pt>
                <c:pt idx="34898">
                  <c:v>147</c:v>
                </c:pt>
                <c:pt idx="34899">
                  <c:v>147</c:v>
                </c:pt>
                <c:pt idx="34900">
                  <c:v>147</c:v>
                </c:pt>
                <c:pt idx="34901">
                  <c:v>147</c:v>
                </c:pt>
                <c:pt idx="34902">
                  <c:v>147</c:v>
                </c:pt>
                <c:pt idx="34903">
                  <c:v>146</c:v>
                </c:pt>
                <c:pt idx="34904">
                  <c:v>146</c:v>
                </c:pt>
                <c:pt idx="34905">
                  <c:v>146</c:v>
                </c:pt>
                <c:pt idx="34906">
                  <c:v>146</c:v>
                </c:pt>
                <c:pt idx="34907">
                  <c:v>146</c:v>
                </c:pt>
                <c:pt idx="34908">
                  <c:v>146</c:v>
                </c:pt>
                <c:pt idx="34909">
                  <c:v>146</c:v>
                </c:pt>
                <c:pt idx="34910">
                  <c:v>146</c:v>
                </c:pt>
                <c:pt idx="34911">
                  <c:v>146</c:v>
                </c:pt>
                <c:pt idx="34912">
                  <c:v>146</c:v>
                </c:pt>
                <c:pt idx="34913">
                  <c:v>144</c:v>
                </c:pt>
                <c:pt idx="34914">
                  <c:v>144</c:v>
                </c:pt>
                <c:pt idx="34915">
                  <c:v>144</c:v>
                </c:pt>
                <c:pt idx="34916">
                  <c:v>144</c:v>
                </c:pt>
                <c:pt idx="34917">
                  <c:v>144</c:v>
                </c:pt>
                <c:pt idx="34918">
                  <c:v>144</c:v>
                </c:pt>
                <c:pt idx="34919">
                  <c:v>144</c:v>
                </c:pt>
                <c:pt idx="34920">
                  <c:v>144</c:v>
                </c:pt>
                <c:pt idx="34921">
                  <c:v>144</c:v>
                </c:pt>
                <c:pt idx="34922">
                  <c:v>144</c:v>
                </c:pt>
                <c:pt idx="34923">
                  <c:v>141</c:v>
                </c:pt>
                <c:pt idx="34924">
                  <c:v>141</c:v>
                </c:pt>
                <c:pt idx="34925">
                  <c:v>141</c:v>
                </c:pt>
                <c:pt idx="34926">
                  <c:v>141</c:v>
                </c:pt>
                <c:pt idx="34927">
                  <c:v>141</c:v>
                </c:pt>
                <c:pt idx="34928">
                  <c:v>141</c:v>
                </c:pt>
                <c:pt idx="34929">
                  <c:v>141</c:v>
                </c:pt>
                <c:pt idx="34930">
                  <c:v>141</c:v>
                </c:pt>
                <c:pt idx="34931">
                  <c:v>141</c:v>
                </c:pt>
                <c:pt idx="34932">
                  <c:v>141</c:v>
                </c:pt>
                <c:pt idx="34933">
                  <c:v>138</c:v>
                </c:pt>
                <c:pt idx="34934">
                  <c:v>138</c:v>
                </c:pt>
                <c:pt idx="34935">
                  <c:v>138</c:v>
                </c:pt>
                <c:pt idx="34936">
                  <c:v>138</c:v>
                </c:pt>
                <c:pt idx="34937">
                  <c:v>138</c:v>
                </c:pt>
                <c:pt idx="34938">
                  <c:v>138</c:v>
                </c:pt>
                <c:pt idx="34939">
                  <c:v>138</c:v>
                </c:pt>
                <c:pt idx="34940">
                  <c:v>138</c:v>
                </c:pt>
                <c:pt idx="34941">
                  <c:v>138</c:v>
                </c:pt>
                <c:pt idx="34942">
                  <c:v>138</c:v>
                </c:pt>
                <c:pt idx="34943">
                  <c:v>136</c:v>
                </c:pt>
                <c:pt idx="34944">
                  <c:v>136</c:v>
                </c:pt>
                <c:pt idx="34945">
                  <c:v>136</c:v>
                </c:pt>
                <c:pt idx="34946">
                  <c:v>136</c:v>
                </c:pt>
                <c:pt idx="34947">
                  <c:v>136</c:v>
                </c:pt>
                <c:pt idx="34948">
                  <c:v>136</c:v>
                </c:pt>
                <c:pt idx="34949">
                  <c:v>136</c:v>
                </c:pt>
                <c:pt idx="34950">
                  <c:v>136</c:v>
                </c:pt>
                <c:pt idx="34951">
                  <c:v>136</c:v>
                </c:pt>
                <c:pt idx="34952">
                  <c:v>136</c:v>
                </c:pt>
                <c:pt idx="34953">
                  <c:v>135</c:v>
                </c:pt>
                <c:pt idx="34954">
                  <c:v>135</c:v>
                </c:pt>
                <c:pt idx="34955">
                  <c:v>135</c:v>
                </c:pt>
                <c:pt idx="34956">
                  <c:v>135</c:v>
                </c:pt>
                <c:pt idx="34957">
                  <c:v>135</c:v>
                </c:pt>
                <c:pt idx="34958">
                  <c:v>135</c:v>
                </c:pt>
                <c:pt idx="34959">
                  <c:v>135</c:v>
                </c:pt>
                <c:pt idx="34960">
                  <c:v>135</c:v>
                </c:pt>
                <c:pt idx="34961">
                  <c:v>135</c:v>
                </c:pt>
                <c:pt idx="34962">
                  <c:v>135</c:v>
                </c:pt>
                <c:pt idx="34963">
                  <c:v>132</c:v>
                </c:pt>
                <c:pt idx="34964">
                  <c:v>132</c:v>
                </c:pt>
                <c:pt idx="34965">
                  <c:v>132</c:v>
                </c:pt>
                <c:pt idx="34966">
                  <c:v>132</c:v>
                </c:pt>
                <c:pt idx="34967">
                  <c:v>132</c:v>
                </c:pt>
                <c:pt idx="34968">
                  <c:v>132</c:v>
                </c:pt>
                <c:pt idx="34969">
                  <c:v>132</c:v>
                </c:pt>
                <c:pt idx="34970">
                  <c:v>132</c:v>
                </c:pt>
                <c:pt idx="34971">
                  <c:v>132</c:v>
                </c:pt>
                <c:pt idx="34972">
                  <c:v>132</c:v>
                </c:pt>
                <c:pt idx="34973">
                  <c:v>130</c:v>
                </c:pt>
                <c:pt idx="34974">
                  <c:v>130</c:v>
                </c:pt>
                <c:pt idx="34975">
                  <c:v>130</c:v>
                </c:pt>
                <c:pt idx="34976">
                  <c:v>130</c:v>
                </c:pt>
                <c:pt idx="34977">
                  <c:v>130</c:v>
                </c:pt>
                <c:pt idx="34978">
                  <c:v>130</c:v>
                </c:pt>
                <c:pt idx="34979">
                  <c:v>130</c:v>
                </c:pt>
                <c:pt idx="34980">
                  <c:v>130</c:v>
                </c:pt>
                <c:pt idx="34981">
                  <c:v>130</c:v>
                </c:pt>
                <c:pt idx="34982">
                  <c:v>130</c:v>
                </c:pt>
                <c:pt idx="34983">
                  <c:v>128</c:v>
                </c:pt>
                <c:pt idx="34984">
                  <c:v>128</c:v>
                </c:pt>
                <c:pt idx="34985">
                  <c:v>128</c:v>
                </c:pt>
                <c:pt idx="34986">
                  <c:v>128</c:v>
                </c:pt>
                <c:pt idx="34987">
                  <c:v>128</c:v>
                </c:pt>
                <c:pt idx="34988">
                  <c:v>128</c:v>
                </c:pt>
                <c:pt idx="34989">
                  <c:v>128</c:v>
                </c:pt>
                <c:pt idx="34990">
                  <c:v>128</c:v>
                </c:pt>
                <c:pt idx="34991">
                  <c:v>128</c:v>
                </c:pt>
                <c:pt idx="34992">
                  <c:v>128</c:v>
                </c:pt>
                <c:pt idx="34993">
                  <c:v>126</c:v>
                </c:pt>
                <c:pt idx="34994">
                  <c:v>126</c:v>
                </c:pt>
                <c:pt idx="34995">
                  <c:v>126</c:v>
                </c:pt>
                <c:pt idx="34996">
                  <c:v>126</c:v>
                </c:pt>
                <c:pt idx="34997">
                  <c:v>126</c:v>
                </c:pt>
                <c:pt idx="34998">
                  <c:v>126</c:v>
                </c:pt>
                <c:pt idx="34999">
                  <c:v>126</c:v>
                </c:pt>
                <c:pt idx="35000">
                  <c:v>126</c:v>
                </c:pt>
                <c:pt idx="35001">
                  <c:v>126</c:v>
                </c:pt>
                <c:pt idx="35002">
                  <c:v>126</c:v>
                </c:pt>
                <c:pt idx="35003">
                  <c:v>123</c:v>
                </c:pt>
                <c:pt idx="35004">
                  <c:v>123</c:v>
                </c:pt>
                <c:pt idx="35005">
                  <c:v>123</c:v>
                </c:pt>
                <c:pt idx="35006">
                  <c:v>123</c:v>
                </c:pt>
                <c:pt idx="35007">
                  <c:v>123</c:v>
                </c:pt>
                <c:pt idx="35008">
                  <c:v>123</c:v>
                </c:pt>
                <c:pt idx="35009">
                  <c:v>123</c:v>
                </c:pt>
                <c:pt idx="35010">
                  <c:v>123</c:v>
                </c:pt>
                <c:pt idx="35011">
                  <c:v>123</c:v>
                </c:pt>
                <c:pt idx="35012">
                  <c:v>123</c:v>
                </c:pt>
                <c:pt idx="35013">
                  <c:v>121</c:v>
                </c:pt>
                <c:pt idx="35014">
                  <c:v>121</c:v>
                </c:pt>
                <c:pt idx="35015">
                  <c:v>121</c:v>
                </c:pt>
                <c:pt idx="35016">
                  <c:v>121</c:v>
                </c:pt>
                <c:pt idx="35017">
                  <c:v>121</c:v>
                </c:pt>
                <c:pt idx="35018">
                  <c:v>121</c:v>
                </c:pt>
                <c:pt idx="35019">
                  <c:v>121</c:v>
                </c:pt>
                <c:pt idx="35020">
                  <c:v>121</c:v>
                </c:pt>
                <c:pt idx="35021">
                  <c:v>121</c:v>
                </c:pt>
                <c:pt idx="35022">
                  <c:v>121</c:v>
                </c:pt>
                <c:pt idx="35023">
                  <c:v>119</c:v>
                </c:pt>
                <c:pt idx="35024">
                  <c:v>119</c:v>
                </c:pt>
                <c:pt idx="35025">
                  <c:v>119</c:v>
                </c:pt>
                <c:pt idx="35026">
                  <c:v>119</c:v>
                </c:pt>
                <c:pt idx="35027">
                  <c:v>119</c:v>
                </c:pt>
                <c:pt idx="35028">
                  <c:v>119</c:v>
                </c:pt>
                <c:pt idx="35029">
                  <c:v>119</c:v>
                </c:pt>
                <c:pt idx="35030">
                  <c:v>119</c:v>
                </c:pt>
                <c:pt idx="35031">
                  <c:v>119</c:v>
                </c:pt>
                <c:pt idx="35032">
                  <c:v>119</c:v>
                </c:pt>
                <c:pt idx="35033">
                  <c:v>118</c:v>
                </c:pt>
                <c:pt idx="35034">
                  <c:v>118</c:v>
                </c:pt>
                <c:pt idx="35035">
                  <c:v>118</c:v>
                </c:pt>
                <c:pt idx="35036">
                  <c:v>118</c:v>
                </c:pt>
                <c:pt idx="35037">
                  <c:v>118</c:v>
                </c:pt>
                <c:pt idx="35038">
                  <c:v>118</c:v>
                </c:pt>
                <c:pt idx="35039">
                  <c:v>118</c:v>
                </c:pt>
                <c:pt idx="35040">
                  <c:v>118</c:v>
                </c:pt>
                <c:pt idx="35041">
                  <c:v>118</c:v>
                </c:pt>
                <c:pt idx="35042">
                  <c:v>118</c:v>
                </c:pt>
                <c:pt idx="35043">
                  <c:v>116</c:v>
                </c:pt>
                <c:pt idx="35044">
                  <c:v>116</c:v>
                </c:pt>
                <c:pt idx="35045">
                  <c:v>116</c:v>
                </c:pt>
                <c:pt idx="35046">
                  <c:v>116</c:v>
                </c:pt>
                <c:pt idx="35047">
                  <c:v>116</c:v>
                </c:pt>
                <c:pt idx="35048">
                  <c:v>116</c:v>
                </c:pt>
                <c:pt idx="35049">
                  <c:v>116</c:v>
                </c:pt>
                <c:pt idx="35050">
                  <c:v>116</c:v>
                </c:pt>
                <c:pt idx="35051">
                  <c:v>116</c:v>
                </c:pt>
                <c:pt idx="35052">
                  <c:v>116</c:v>
                </c:pt>
                <c:pt idx="35053">
                  <c:v>116</c:v>
                </c:pt>
                <c:pt idx="35054">
                  <c:v>116</c:v>
                </c:pt>
                <c:pt idx="35055">
                  <c:v>116</c:v>
                </c:pt>
                <c:pt idx="35056">
                  <c:v>116</c:v>
                </c:pt>
                <c:pt idx="35057">
                  <c:v>116</c:v>
                </c:pt>
                <c:pt idx="35058">
                  <c:v>116</c:v>
                </c:pt>
                <c:pt idx="35059">
                  <c:v>116</c:v>
                </c:pt>
                <c:pt idx="35060">
                  <c:v>116</c:v>
                </c:pt>
                <c:pt idx="35061">
                  <c:v>116</c:v>
                </c:pt>
                <c:pt idx="35062">
                  <c:v>116</c:v>
                </c:pt>
                <c:pt idx="35063">
                  <c:v>116</c:v>
                </c:pt>
                <c:pt idx="35064">
                  <c:v>116</c:v>
                </c:pt>
                <c:pt idx="35065">
                  <c:v>116</c:v>
                </c:pt>
                <c:pt idx="35066">
                  <c:v>116</c:v>
                </c:pt>
                <c:pt idx="35067">
                  <c:v>116</c:v>
                </c:pt>
                <c:pt idx="35068">
                  <c:v>116</c:v>
                </c:pt>
                <c:pt idx="35069">
                  <c:v>116</c:v>
                </c:pt>
                <c:pt idx="35070">
                  <c:v>116</c:v>
                </c:pt>
                <c:pt idx="35071">
                  <c:v>116</c:v>
                </c:pt>
                <c:pt idx="35072">
                  <c:v>116</c:v>
                </c:pt>
                <c:pt idx="35073">
                  <c:v>117</c:v>
                </c:pt>
                <c:pt idx="35074">
                  <c:v>117</c:v>
                </c:pt>
                <c:pt idx="35075">
                  <c:v>117</c:v>
                </c:pt>
                <c:pt idx="35076">
                  <c:v>117</c:v>
                </c:pt>
                <c:pt idx="35077">
                  <c:v>117</c:v>
                </c:pt>
                <c:pt idx="35078">
                  <c:v>117</c:v>
                </c:pt>
                <c:pt idx="35079">
                  <c:v>117</c:v>
                </c:pt>
                <c:pt idx="35080">
                  <c:v>117</c:v>
                </c:pt>
                <c:pt idx="35081">
                  <c:v>117</c:v>
                </c:pt>
                <c:pt idx="35082">
                  <c:v>117</c:v>
                </c:pt>
                <c:pt idx="35083">
                  <c:v>118</c:v>
                </c:pt>
                <c:pt idx="35084">
                  <c:v>118</c:v>
                </c:pt>
                <c:pt idx="35085">
                  <c:v>118</c:v>
                </c:pt>
                <c:pt idx="35086">
                  <c:v>118</c:v>
                </c:pt>
                <c:pt idx="35087">
                  <c:v>118</c:v>
                </c:pt>
                <c:pt idx="35088">
                  <c:v>118</c:v>
                </c:pt>
                <c:pt idx="35089">
                  <c:v>118</c:v>
                </c:pt>
                <c:pt idx="35090">
                  <c:v>118</c:v>
                </c:pt>
                <c:pt idx="35091">
                  <c:v>118</c:v>
                </c:pt>
                <c:pt idx="35092">
                  <c:v>118</c:v>
                </c:pt>
                <c:pt idx="35093">
                  <c:v>119</c:v>
                </c:pt>
                <c:pt idx="35094">
                  <c:v>119</c:v>
                </c:pt>
                <c:pt idx="35095">
                  <c:v>119</c:v>
                </c:pt>
                <c:pt idx="35096">
                  <c:v>119</c:v>
                </c:pt>
                <c:pt idx="35097">
                  <c:v>119</c:v>
                </c:pt>
                <c:pt idx="35098">
                  <c:v>119</c:v>
                </c:pt>
                <c:pt idx="35099">
                  <c:v>119</c:v>
                </c:pt>
                <c:pt idx="35100">
                  <c:v>119</c:v>
                </c:pt>
                <c:pt idx="35101">
                  <c:v>119</c:v>
                </c:pt>
                <c:pt idx="35102">
                  <c:v>119</c:v>
                </c:pt>
                <c:pt idx="35103">
                  <c:v>120</c:v>
                </c:pt>
                <c:pt idx="35104">
                  <c:v>120</c:v>
                </c:pt>
                <c:pt idx="35105">
                  <c:v>120</c:v>
                </c:pt>
                <c:pt idx="35106">
                  <c:v>120</c:v>
                </c:pt>
                <c:pt idx="35107">
                  <c:v>120</c:v>
                </c:pt>
                <c:pt idx="35108">
                  <c:v>120</c:v>
                </c:pt>
                <c:pt idx="35109">
                  <c:v>120</c:v>
                </c:pt>
                <c:pt idx="35110">
                  <c:v>120</c:v>
                </c:pt>
                <c:pt idx="35111">
                  <c:v>120</c:v>
                </c:pt>
                <c:pt idx="35112">
                  <c:v>120</c:v>
                </c:pt>
                <c:pt idx="35113">
                  <c:v>121</c:v>
                </c:pt>
                <c:pt idx="35114">
                  <c:v>121</c:v>
                </c:pt>
                <c:pt idx="35115">
                  <c:v>121</c:v>
                </c:pt>
                <c:pt idx="35116">
                  <c:v>121</c:v>
                </c:pt>
                <c:pt idx="35117">
                  <c:v>121</c:v>
                </c:pt>
                <c:pt idx="35118">
                  <c:v>121</c:v>
                </c:pt>
                <c:pt idx="35119">
                  <c:v>121</c:v>
                </c:pt>
                <c:pt idx="35120">
                  <c:v>121</c:v>
                </c:pt>
                <c:pt idx="35121">
                  <c:v>121</c:v>
                </c:pt>
                <c:pt idx="35122">
                  <c:v>121</c:v>
                </c:pt>
                <c:pt idx="35123">
                  <c:v>122</c:v>
                </c:pt>
                <c:pt idx="35124">
                  <c:v>122</c:v>
                </c:pt>
                <c:pt idx="35125">
                  <c:v>122</c:v>
                </c:pt>
                <c:pt idx="35126">
                  <c:v>122</c:v>
                </c:pt>
                <c:pt idx="35127">
                  <c:v>122</c:v>
                </c:pt>
                <c:pt idx="35128">
                  <c:v>122</c:v>
                </c:pt>
                <c:pt idx="35129">
                  <c:v>122</c:v>
                </c:pt>
                <c:pt idx="35130">
                  <c:v>122</c:v>
                </c:pt>
                <c:pt idx="35131">
                  <c:v>122</c:v>
                </c:pt>
                <c:pt idx="35132">
                  <c:v>122</c:v>
                </c:pt>
                <c:pt idx="35133">
                  <c:v>122</c:v>
                </c:pt>
                <c:pt idx="35134">
                  <c:v>122</c:v>
                </c:pt>
                <c:pt idx="35135">
                  <c:v>122</c:v>
                </c:pt>
                <c:pt idx="35136">
                  <c:v>122</c:v>
                </c:pt>
                <c:pt idx="35137">
                  <c:v>122</c:v>
                </c:pt>
                <c:pt idx="35138">
                  <c:v>122</c:v>
                </c:pt>
                <c:pt idx="35139">
                  <c:v>122</c:v>
                </c:pt>
                <c:pt idx="35140">
                  <c:v>122</c:v>
                </c:pt>
                <c:pt idx="35141">
                  <c:v>122</c:v>
                </c:pt>
                <c:pt idx="35142">
                  <c:v>122</c:v>
                </c:pt>
                <c:pt idx="35143">
                  <c:v>123</c:v>
                </c:pt>
                <c:pt idx="35144">
                  <c:v>123</c:v>
                </c:pt>
                <c:pt idx="35145">
                  <c:v>123</c:v>
                </c:pt>
                <c:pt idx="35146">
                  <c:v>123</c:v>
                </c:pt>
                <c:pt idx="35147">
                  <c:v>123</c:v>
                </c:pt>
                <c:pt idx="35148">
                  <c:v>123</c:v>
                </c:pt>
                <c:pt idx="35149">
                  <c:v>123</c:v>
                </c:pt>
                <c:pt idx="35150">
                  <c:v>123</c:v>
                </c:pt>
                <c:pt idx="35151">
                  <c:v>123</c:v>
                </c:pt>
                <c:pt idx="35152">
                  <c:v>123</c:v>
                </c:pt>
                <c:pt idx="35153">
                  <c:v>123</c:v>
                </c:pt>
                <c:pt idx="35154">
                  <c:v>123</c:v>
                </c:pt>
                <c:pt idx="35155">
                  <c:v>123</c:v>
                </c:pt>
                <c:pt idx="35156">
                  <c:v>123</c:v>
                </c:pt>
                <c:pt idx="35157">
                  <c:v>123</c:v>
                </c:pt>
                <c:pt idx="35158">
                  <c:v>123</c:v>
                </c:pt>
                <c:pt idx="35159">
                  <c:v>123</c:v>
                </c:pt>
                <c:pt idx="35160">
                  <c:v>123</c:v>
                </c:pt>
                <c:pt idx="35161">
                  <c:v>123</c:v>
                </c:pt>
                <c:pt idx="35162">
                  <c:v>123</c:v>
                </c:pt>
                <c:pt idx="35163">
                  <c:v>124</c:v>
                </c:pt>
                <c:pt idx="35164">
                  <c:v>124</c:v>
                </c:pt>
                <c:pt idx="35165">
                  <c:v>124</c:v>
                </c:pt>
                <c:pt idx="35166">
                  <c:v>124</c:v>
                </c:pt>
                <c:pt idx="35167">
                  <c:v>124</c:v>
                </c:pt>
                <c:pt idx="35168">
                  <c:v>124</c:v>
                </c:pt>
                <c:pt idx="35169">
                  <c:v>124</c:v>
                </c:pt>
                <c:pt idx="35170">
                  <c:v>124</c:v>
                </c:pt>
                <c:pt idx="35171">
                  <c:v>124</c:v>
                </c:pt>
                <c:pt idx="35172">
                  <c:v>124</c:v>
                </c:pt>
                <c:pt idx="35173">
                  <c:v>124</c:v>
                </c:pt>
                <c:pt idx="35174">
                  <c:v>124</c:v>
                </c:pt>
                <c:pt idx="35175">
                  <c:v>124</c:v>
                </c:pt>
                <c:pt idx="35176">
                  <c:v>124</c:v>
                </c:pt>
                <c:pt idx="35177">
                  <c:v>124</c:v>
                </c:pt>
                <c:pt idx="35178">
                  <c:v>124</c:v>
                </c:pt>
                <c:pt idx="35179">
                  <c:v>124</c:v>
                </c:pt>
                <c:pt idx="35180">
                  <c:v>124</c:v>
                </c:pt>
                <c:pt idx="35181">
                  <c:v>124</c:v>
                </c:pt>
                <c:pt idx="35182">
                  <c:v>124</c:v>
                </c:pt>
                <c:pt idx="35183">
                  <c:v>124</c:v>
                </c:pt>
                <c:pt idx="35184">
                  <c:v>124</c:v>
                </c:pt>
                <c:pt idx="35185">
                  <c:v>124</c:v>
                </c:pt>
                <c:pt idx="35186">
                  <c:v>124</c:v>
                </c:pt>
                <c:pt idx="35187">
                  <c:v>124</c:v>
                </c:pt>
                <c:pt idx="35188">
                  <c:v>124</c:v>
                </c:pt>
                <c:pt idx="35189">
                  <c:v>124</c:v>
                </c:pt>
                <c:pt idx="35190">
                  <c:v>124</c:v>
                </c:pt>
                <c:pt idx="35191">
                  <c:v>124</c:v>
                </c:pt>
                <c:pt idx="35192">
                  <c:v>124</c:v>
                </c:pt>
                <c:pt idx="35193">
                  <c:v>124</c:v>
                </c:pt>
                <c:pt idx="35194">
                  <c:v>124</c:v>
                </c:pt>
                <c:pt idx="35195">
                  <c:v>124</c:v>
                </c:pt>
                <c:pt idx="35196">
                  <c:v>124</c:v>
                </c:pt>
                <c:pt idx="35197">
                  <c:v>124</c:v>
                </c:pt>
                <c:pt idx="35198">
                  <c:v>124</c:v>
                </c:pt>
                <c:pt idx="35199">
                  <c:v>124</c:v>
                </c:pt>
                <c:pt idx="35200">
                  <c:v>124</c:v>
                </c:pt>
                <c:pt idx="35201">
                  <c:v>124</c:v>
                </c:pt>
                <c:pt idx="35202">
                  <c:v>124</c:v>
                </c:pt>
                <c:pt idx="35203">
                  <c:v>124</c:v>
                </c:pt>
                <c:pt idx="35204">
                  <c:v>124</c:v>
                </c:pt>
                <c:pt idx="35205">
                  <c:v>124</c:v>
                </c:pt>
                <c:pt idx="35206">
                  <c:v>124</c:v>
                </c:pt>
                <c:pt idx="35207">
                  <c:v>124</c:v>
                </c:pt>
                <c:pt idx="35208">
                  <c:v>124</c:v>
                </c:pt>
                <c:pt idx="35209">
                  <c:v>124</c:v>
                </c:pt>
                <c:pt idx="35210">
                  <c:v>124</c:v>
                </c:pt>
                <c:pt idx="35211">
                  <c:v>124</c:v>
                </c:pt>
                <c:pt idx="35212">
                  <c:v>124</c:v>
                </c:pt>
                <c:pt idx="35213">
                  <c:v>124</c:v>
                </c:pt>
                <c:pt idx="35214">
                  <c:v>124</c:v>
                </c:pt>
                <c:pt idx="35215">
                  <c:v>124</c:v>
                </c:pt>
                <c:pt idx="35216">
                  <c:v>124</c:v>
                </c:pt>
                <c:pt idx="35217">
                  <c:v>124</c:v>
                </c:pt>
                <c:pt idx="35218">
                  <c:v>124</c:v>
                </c:pt>
                <c:pt idx="35219">
                  <c:v>124</c:v>
                </c:pt>
                <c:pt idx="35220">
                  <c:v>124</c:v>
                </c:pt>
                <c:pt idx="35221">
                  <c:v>124</c:v>
                </c:pt>
                <c:pt idx="35222">
                  <c:v>124</c:v>
                </c:pt>
                <c:pt idx="35223">
                  <c:v>125</c:v>
                </c:pt>
                <c:pt idx="35224">
                  <c:v>125</c:v>
                </c:pt>
                <c:pt idx="35225">
                  <c:v>125</c:v>
                </c:pt>
                <c:pt idx="35226">
                  <c:v>125</c:v>
                </c:pt>
                <c:pt idx="35227">
                  <c:v>125</c:v>
                </c:pt>
                <c:pt idx="35228">
                  <c:v>125</c:v>
                </c:pt>
                <c:pt idx="35229">
                  <c:v>125</c:v>
                </c:pt>
                <c:pt idx="35230">
                  <c:v>125</c:v>
                </c:pt>
                <c:pt idx="35231">
                  <c:v>125</c:v>
                </c:pt>
                <c:pt idx="35232">
                  <c:v>125</c:v>
                </c:pt>
                <c:pt idx="35233">
                  <c:v>125</c:v>
                </c:pt>
                <c:pt idx="35234">
                  <c:v>125</c:v>
                </c:pt>
                <c:pt idx="35235">
                  <c:v>125</c:v>
                </c:pt>
                <c:pt idx="35236">
                  <c:v>125</c:v>
                </c:pt>
                <c:pt idx="35237">
                  <c:v>125</c:v>
                </c:pt>
                <c:pt idx="35238">
                  <c:v>125</c:v>
                </c:pt>
                <c:pt idx="35239">
                  <c:v>125</c:v>
                </c:pt>
                <c:pt idx="35240">
                  <c:v>125</c:v>
                </c:pt>
                <c:pt idx="35241">
                  <c:v>125</c:v>
                </c:pt>
                <c:pt idx="35242">
                  <c:v>125</c:v>
                </c:pt>
                <c:pt idx="35243">
                  <c:v>125</c:v>
                </c:pt>
                <c:pt idx="35244">
                  <c:v>125</c:v>
                </c:pt>
                <c:pt idx="35245">
                  <c:v>125</c:v>
                </c:pt>
                <c:pt idx="35246">
                  <c:v>125</c:v>
                </c:pt>
                <c:pt idx="35247">
                  <c:v>125</c:v>
                </c:pt>
                <c:pt idx="35248">
                  <c:v>125</c:v>
                </c:pt>
                <c:pt idx="35249">
                  <c:v>125</c:v>
                </c:pt>
                <c:pt idx="35250">
                  <c:v>125</c:v>
                </c:pt>
                <c:pt idx="35251">
                  <c:v>125</c:v>
                </c:pt>
                <c:pt idx="35252">
                  <c:v>125</c:v>
                </c:pt>
                <c:pt idx="35253">
                  <c:v>125</c:v>
                </c:pt>
                <c:pt idx="35254">
                  <c:v>125</c:v>
                </c:pt>
                <c:pt idx="35255">
                  <c:v>125</c:v>
                </c:pt>
                <c:pt idx="35256">
                  <c:v>125</c:v>
                </c:pt>
                <c:pt idx="35257">
                  <c:v>125</c:v>
                </c:pt>
                <c:pt idx="35258">
                  <c:v>125</c:v>
                </c:pt>
                <c:pt idx="35259">
                  <c:v>125</c:v>
                </c:pt>
                <c:pt idx="35260">
                  <c:v>125</c:v>
                </c:pt>
                <c:pt idx="35261">
                  <c:v>125</c:v>
                </c:pt>
                <c:pt idx="35262">
                  <c:v>125</c:v>
                </c:pt>
                <c:pt idx="35263">
                  <c:v>125</c:v>
                </c:pt>
                <c:pt idx="35264">
                  <c:v>125</c:v>
                </c:pt>
                <c:pt idx="35265">
                  <c:v>125</c:v>
                </c:pt>
                <c:pt idx="35266">
                  <c:v>125</c:v>
                </c:pt>
                <c:pt idx="35267">
                  <c:v>125</c:v>
                </c:pt>
                <c:pt idx="35268">
                  <c:v>125</c:v>
                </c:pt>
                <c:pt idx="35269">
                  <c:v>125</c:v>
                </c:pt>
                <c:pt idx="35270">
                  <c:v>125</c:v>
                </c:pt>
                <c:pt idx="35271">
                  <c:v>125</c:v>
                </c:pt>
                <c:pt idx="35272">
                  <c:v>125</c:v>
                </c:pt>
                <c:pt idx="35273">
                  <c:v>125</c:v>
                </c:pt>
                <c:pt idx="35274">
                  <c:v>125</c:v>
                </c:pt>
                <c:pt idx="35275">
                  <c:v>125</c:v>
                </c:pt>
                <c:pt idx="35276">
                  <c:v>125</c:v>
                </c:pt>
                <c:pt idx="35277">
                  <c:v>125</c:v>
                </c:pt>
                <c:pt idx="35278">
                  <c:v>125</c:v>
                </c:pt>
                <c:pt idx="35279">
                  <c:v>125</c:v>
                </c:pt>
                <c:pt idx="35280">
                  <c:v>125</c:v>
                </c:pt>
                <c:pt idx="35281">
                  <c:v>125</c:v>
                </c:pt>
                <c:pt idx="35282">
                  <c:v>125</c:v>
                </c:pt>
                <c:pt idx="35283">
                  <c:v>125</c:v>
                </c:pt>
                <c:pt idx="35284">
                  <c:v>125</c:v>
                </c:pt>
                <c:pt idx="35285">
                  <c:v>125</c:v>
                </c:pt>
                <c:pt idx="35286">
                  <c:v>125</c:v>
                </c:pt>
                <c:pt idx="35287">
                  <c:v>125</c:v>
                </c:pt>
                <c:pt idx="35288">
                  <c:v>125</c:v>
                </c:pt>
                <c:pt idx="35289">
                  <c:v>125</c:v>
                </c:pt>
                <c:pt idx="35290">
                  <c:v>125</c:v>
                </c:pt>
                <c:pt idx="35291">
                  <c:v>125</c:v>
                </c:pt>
                <c:pt idx="35292">
                  <c:v>125</c:v>
                </c:pt>
                <c:pt idx="35293">
                  <c:v>125</c:v>
                </c:pt>
                <c:pt idx="35294">
                  <c:v>125</c:v>
                </c:pt>
                <c:pt idx="35295">
                  <c:v>125</c:v>
                </c:pt>
                <c:pt idx="35296">
                  <c:v>125</c:v>
                </c:pt>
                <c:pt idx="35297">
                  <c:v>125</c:v>
                </c:pt>
                <c:pt idx="35298">
                  <c:v>125</c:v>
                </c:pt>
                <c:pt idx="35299">
                  <c:v>125</c:v>
                </c:pt>
                <c:pt idx="35300">
                  <c:v>125</c:v>
                </c:pt>
                <c:pt idx="35301">
                  <c:v>125</c:v>
                </c:pt>
                <c:pt idx="35302">
                  <c:v>125</c:v>
                </c:pt>
                <c:pt idx="35303">
                  <c:v>125</c:v>
                </c:pt>
                <c:pt idx="35304">
                  <c:v>125</c:v>
                </c:pt>
                <c:pt idx="35305">
                  <c:v>125</c:v>
                </c:pt>
                <c:pt idx="35306">
                  <c:v>125</c:v>
                </c:pt>
                <c:pt idx="35307">
                  <c:v>125</c:v>
                </c:pt>
                <c:pt idx="35308">
                  <c:v>125</c:v>
                </c:pt>
                <c:pt idx="35309">
                  <c:v>125</c:v>
                </c:pt>
                <c:pt idx="35310">
                  <c:v>125</c:v>
                </c:pt>
                <c:pt idx="35311">
                  <c:v>125</c:v>
                </c:pt>
                <c:pt idx="35312">
                  <c:v>125</c:v>
                </c:pt>
                <c:pt idx="35313">
                  <c:v>125</c:v>
                </c:pt>
                <c:pt idx="35314">
                  <c:v>125</c:v>
                </c:pt>
                <c:pt idx="35315">
                  <c:v>125</c:v>
                </c:pt>
                <c:pt idx="35316">
                  <c:v>125</c:v>
                </c:pt>
                <c:pt idx="35317">
                  <c:v>125</c:v>
                </c:pt>
                <c:pt idx="35318">
                  <c:v>125</c:v>
                </c:pt>
                <c:pt idx="35319">
                  <c:v>125</c:v>
                </c:pt>
                <c:pt idx="35320">
                  <c:v>125</c:v>
                </c:pt>
                <c:pt idx="35321">
                  <c:v>125</c:v>
                </c:pt>
                <c:pt idx="35322">
                  <c:v>125</c:v>
                </c:pt>
                <c:pt idx="35323">
                  <c:v>124</c:v>
                </c:pt>
                <c:pt idx="35324">
                  <c:v>124</c:v>
                </c:pt>
                <c:pt idx="35325">
                  <c:v>124</c:v>
                </c:pt>
                <c:pt idx="35326">
                  <c:v>124</c:v>
                </c:pt>
                <c:pt idx="35327">
                  <c:v>124</c:v>
                </c:pt>
                <c:pt idx="35328">
                  <c:v>124</c:v>
                </c:pt>
                <c:pt idx="35329">
                  <c:v>124</c:v>
                </c:pt>
                <c:pt idx="35330">
                  <c:v>124</c:v>
                </c:pt>
                <c:pt idx="35331">
                  <c:v>124</c:v>
                </c:pt>
                <c:pt idx="35332">
                  <c:v>124</c:v>
                </c:pt>
                <c:pt idx="35333">
                  <c:v>123</c:v>
                </c:pt>
                <c:pt idx="35334">
                  <c:v>123</c:v>
                </c:pt>
                <c:pt idx="35335">
                  <c:v>123</c:v>
                </c:pt>
                <c:pt idx="35336">
                  <c:v>123</c:v>
                </c:pt>
                <c:pt idx="35337">
                  <c:v>123</c:v>
                </c:pt>
                <c:pt idx="35338">
                  <c:v>123</c:v>
                </c:pt>
                <c:pt idx="35339">
                  <c:v>123</c:v>
                </c:pt>
                <c:pt idx="35340">
                  <c:v>123</c:v>
                </c:pt>
                <c:pt idx="35341">
                  <c:v>123</c:v>
                </c:pt>
                <c:pt idx="35342">
                  <c:v>123</c:v>
                </c:pt>
                <c:pt idx="35343">
                  <c:v>119</c:v>
                </c:pt>
                <c:pt idx="35344">
                  <c:v>119</c:v>
                </c:pt>
                <c:pt idx="35345">
                  <c:v>119</c:v>
                </c:pt>
                <c:pt idx="35346">
                  <c:v>119</c:v>
                </c:pt>
                <c:pt idx="35347">
                  <c:v>119</c:v>
                </c:pt>
                <c:pt idx="35348">
                  <c:v>119</c:v>
                </c:pt>
                <c:pt idx="35349">
                  <c:v>119</c:v>
                </c:pt>
                <c:pt idx="35350">
                  <c:v>119</c:v>
                </c:pt>
                <c:pt idx="35351">
                  <c:v>119</c:v>
                </c:pt>
                <c:pt idx="35352">
                  <c:v>119</c:v>
                </c:pt>
                <c:pt idx="35353">
                  <c:v>117</c:v>
                </c:pt>
                <c:pt idx="35354">
                  <c:v>117</c:v>
                </c:pt>
                <c:pt idx="35355">
                  <c:v>117</c:v>
                </c:pt>
                <c:pt idx="35356">
                  <c:v>117</c:v>
                </c:pt>
                <c:pt idx="35357">
                  <c:v>117</c:v>
                </c:pt>
                <c:pt idx="35358">
                  <c:v>117</c:v>
                </c:pt>
                <c:pt idx="35359">
                  <c:v>117</c:v>
                </c:pt>
                <c:pt idx="35360">
                  <c:v>117</c:v>
                </c:pt>
                <c:pt idx="35361">
                  <c:v>117</c:v>
                </c:pt>
                <c:pt idx="35362">
                  <c:v>117</c:v>
                </c:pt>
                <c:pt idx="35363">
                  <c:v>114</c:v>
                </c:pt>
                <c:pt idx="35364">
                  <c:v>114</c:v>
                </c:pt>
                <c:pt idx="35365">
                  <c:v>114</c:v>
                </c:pt>
                <c:pt idx="35366">
                  <c:v>114</c:v>
                </c:pt>
                <c:pt idx="35367">
                  <c:v>114</c:v>
                </c:pt>
                <c:pt idx="35368">
                  <c:v>114</c:v>
                </c:pt>
                <c:pt idx="35369">
                  <c:v>114</c:v>
                </c:pt>
                <c:pt idx="35370">
                  <c:v>114</c:v>
                </c:pt>
                <c:pt idx="35371">
                  <c:v>114</c:v>
                </c:pt>
                <c:pt idx="35372">
                  <c:v>114</c:v>
                </c:pt>
                <c:pt idx="35373">
                  <c:v>111</c:v>
                </c:pt>
                <c:pt idx="35374">
                  <c:v>111</c:v>
                </c:pt>
                <c:pt idx="35375">
                  <c:v>111</c:v>
                </c:pt>
                <c:pt idx="35376">
                  <c:v>111</c:v>
                </c:pt>
                <c:pt idx="35377">
                  <c:v>111</c:v>
                </c:pt>
                <c:pt idx="35378">
                  <c:v>111</c:v>
                </c:pt>
                <c:pt idx="35379">
                  <c:v>111</c:v>
                </c:pt>
                <c:pt idx="35380">
                  <c:v>111</c:v>
                </c:pt>
                <c:pt idx="35381">
                  <c:v>111</c:v>
                </c:pt>
                <c:pt idx="35382">
                  <c:v>111</c:v>
                </c:pt>
                <c:pt idx="35383">
                  <c:v>108</c:v>
                </c:pt>
                <c:pt idx="35384">
                  <c:v>108</c:v>
                </c:pt>
                <c:pt idx="35385">
                  <c:v>108</c:v>
                </c:pt>
                <c:pt idx="35386">
                  <c:v>108</c:v>
                </c:pt>
                <c:pt idx="35387">
                  <c:v>108</c:v>
                </c:pt>
                <c:pt idx="35388">
                  <c:v>108</c:v>
                </c:pt>
                <c:pt idx="35389">
                  <c:v>108</c:v>
                </c:pt>
                <c:pt idx="35390">
                  <c:v>108</c:v>
                </c:pt>
                <c:pt idx="35391">
                  <c:v>108</c:v>
                </c:pt>
                <c:pt idx="35392">
                  <c:v>108</c:v>
                </c:pt>
                <c:pt idx="35393">
                  <c:v>105</c:v>
                </c:pt>
                <c:pt idx="35394">
                  <c:v>105</c:v>
                </c:pt>
                <c:pt idx="35395">
                  <c:v>105</c:v>
                </c:pt>
                <c:pt idx="35396">
                  <c:v>105</c:v>
                </c:pt>
                <c:pt idx="35397">
                  <c:v>105</c:v>
                </c:pt>
                <c:pt idx="35398">
                  <c:v>105</c:v>
                </c:pt>
                <c:pt idx="35399">
                  <c:v>105</c:v>
                </c:pt>
                <c:pt idx="35400">
                  <c:v>105</c:v>
                </c:pt>
                <c:pt idx="35401">
                  <c:v>105</c:v>
                </c:pt>
                <c:pt idx="35402">
                  <c:v>105</c:v>
                </c:pt>
                <c:pt idx="35403">
                  <c:v>104</c:v>
                </c:pt>
                <c:pt idx="35404">
                  <c:v>104</c:v>
                </c:pt>
                <c:pt idx="35405">
                  <c:v>104</c:v>
                </c:pt>
                <c:pt idx="35406">
                  <c:v>104</c:v>
                </c:pt>
                <c:pt idx="35407">
                  <c:v>104</c:v>
                </c:pt>
                <c:pt idx="35408">
                  <c:v>104</c:v>
                </c:pt>
                <c:pt idx="35409">
                  <c:v>104</c:v>
                </c:pt>
                <c:pt idx="35410">
                  <c:v>104</c:v>
                </c:pt>
                <c:pt idx="35411">
                  <c:v>104</c:v>
                </c:pt>
                <c:pt idx="35412">
                  <c:v>104</c:v>
                </c:pt>
                <c:pt idx="35413">
                  <c:v>103</c:v>
                </c:pt>
                <c:pt idx="35414">
                  <c:v>103</c:v>
                </c:pt>
                <c:pt idx="35415">
                  <c:v>103</c:v>
                </c:pt>
                <c:pt idx="35416">
                  <c:v>103</c:v>
                </c:pt>
                <c:pt idx="35417">
                  <c:v>103</c:v>
                </c:pt>
                <c:pt idx="35418">
                  <c:v>103</c:v>
                </c:pt>
                <c:pt idx="35419">
                  <c:v>103</c:v>
                </c:pt>
                <c:pt idx="35420">
                  <c:v>103</c:v>
                </c:pt>
                <c:pt idx="35421">
                  <c:v>103</c:v>
                </c:pt>
                <c:pt idx="35422">
                  <c:v>103</c:v>
                </c:pt>
                <c:pt idx="35423">
                  <c:v>103</c:v>
                </c:pt>
                <c:pt idx="35424">
                  <c:v>103</c:v>
                </c:pt>
                <c:pt idx="35425">
                  <c:v>103</c:v>
                </c:pt>
                <c:pt idx="35426">
                  <c:v>103</c:v>
                </c:pt>
                <c:pt idx="35427">
                  <c:v>103</c:v>
                </c:pt>
                <c:pt idx="35428">
                  <c:v>103</c:v>
                </c:pt>
                <c:pt idx="35429">
                  <c:v>103</c:v>
                </c:pt>
                <c:pt idx="35430">
                  <c:v>103</c:v>
                </c:pt>
                <c:pt idx="35431">
                  <c:v>103</c:v>
                </c:pt>
                <c:pt idx="35432">
                  <c:v>103</c:v>
                </c:pt>
                <c:pt idx="35433">
                  <c:v>103</c:v>
                </c:pt>
                <c:pt idx="35434">
                  <c:v>103</c:v>
                </c:pt>
                <c:pt idx="35435">
                  <c:v>103</c:v>
                </c:pt>
                <c:pt idx="35436">
                  <c:v>103</c:v>
                </c:pt>
                <c:pt idx="35437">
                  <c:v>103</c:v>
                </c:pt>
                <c:pt idx="35438">
                  <c:v>103</c:v>
                </c:pt>
                <c:pt idx="35439">
                  <c:v>103</c:v>
                </c:pt>
                <c:pt idx="35440">
                  <c:v>103</c:v>
                </c:pt>
                <c:pt idx="35441">
                  <c:v>103</c:v>
                </c:pt>
                <c:pt idx="35442">
                  <c:v>103</c:v>
                </c:pt>
                <c:pt idx="35443">
                  <c:v>103</c:v>
                </c:pt>
                <c:pt idx="35444">
                  <c:v>103</c:v>
                </c:pt>
                <c:pt idx="35445">
                  <c:v>103</c:v>
                </c:pt>
                <c:pt idx="35446">
                  <c:v>103</c:v>
                </c:pt>
                <c:pt idx="35447">
                  <c:v>103</c:v>
                </c:pt>
                <c:pt idx="35448">
                  <c:v>103</c:v>
                </c:pt>
                <c:pt idx="35449">
                  <c:v>103</c:v>
                </c:pt>
                <c:pt idx="35450">
                  <c:v>103</c:v>
                </c:pt>
                <c:pt idx="35451">
                  <c:v>103</c:v>
                </c:pt>
                <c:pt idx="35452">
                  <c:v>103</c:v>
                </c:pt>
                <c:pt idx="35453">
                  <c:v>103</c:v>
                </c:pt>
                <c:pt idx="35454">
                  <c:v>103</c:v>
                </c:pt>
                <c:pt idx="35455">
                  <c:v>103</c:v>
                </c:pt>
                <c:pt idx="35456">
                  <c:v>103</c:v>
                </c:pt>
                <c:pt idx="35457">
                  <c:v>103</c:v>
                </c:pt>
                <c:pt idx="35458">
                  <c:v>103</c:v>
                </c:pt>
                <c:pt idx="35459">
                  <c:v>103</c:v>
                </c:pt>
                <c:pt idx="35460">
                  <c:v>103</c:v>
                </c:pt>
                <c:pt idx="35461">
                  <c:v>103</c:v>
                </c:pt>
                <c:pt idx="35462">
                  <c:v>103</c:v>
                </c:pt>
                <c:pt idx="35463">
                  <c:v>103</c:v>
                </c:pt>
                <c:pt idx="35464">
                  <c:v>103</c:v>
                </c:pt>
                <c:pt idx="35465">
                  <c:v>103</c:v>
                </c:pt>
                <c:pt idx="35466">
                  <c:v>103</c:v>
                </c:pt>
                <c:pt idx="35467">
                  <c:v>103</c:v>
                </c:pt>
                <c:pt idx="35468">
                  <c:v>103</c:v>
                </c:pt>
                <c:pt idx="35469">
                  <c:v>103</c:v>
                </c:pt>
                <c:pt idx="35470">
                  <c:v>103</c:v>
                </c:pt>
                <c:pt idx="35471">
                  <c:v>103</c:v>
                </c:pt>
                <c:pt idx="35472">
                  <c:v>103</c:v>
                </c:pt>
                <c:pt idx="35473">
                  <c:v>104</c:v>
                </c:pt>
                <c:pt idx="35474">
                  <c:v>104</c:v>
                </c:pt>
                <c:pt idx="35475">
                  <c:v>104</c:v>
                </c:pt>
                <c:pt idx="35476">
                  <c:v>104</c:v>
                </c:pt>
                <c:pt idx="35477">
                  <c:v>104</c:v>
                </c:pt>
                <c:pt idx="35478">
                  <c:v>104</c:v>
                </c:pt>
                <c:pt idx="35479">
                  <c:v>104</c:v>
                </c:pt>
                <c:pt idx="35480">
                  <c:v>104</c:v>
                </c:pt>
                <c:pt idx="35481">
                  <c:v>104</c:v>
                </c:pt>
                <c:pt idx="35482">
                  <c:v>104</c:v>
                </c:pt>
                <c:pt idx="35483">
                  <c:v>105</c:v>
                </c:pt>
                <c:pt idx="35484">
                  <c:v>105</c:v>
                </c:pt>
                <c:pt idx="35485">
                  <c:v>105</c:v>
                </c:pt>
                <c:pt idx="35486">
                  <c:v>105</c:v>
                </c:pt>
                <c:pt idx="35487">
                  <c:v>105</c:v>
                </c:pt>
                <c:pt idx="35488">
                  <c:v>105</c:v>
                </c:pt>
                <c:pt idx="35489">
                  <c:v>105</c:v>
                </c:pt>
                <c:pt idx="35490">
                  <c:v>105</c:v>
                </c:pt>
                <c:pt idx="35491">
                  <c:v>105</c:v>
                </c:pt>
                <c:pt idx="35492">
                  <c:v>105</c:v>
                </c:pt>
                <c:pt idx="35493">
                  <c:v>106</c:v>
                </c:pt>
                <c:pt idx="35494">
                  <c:v>106</c:v>
                </c:pt>
                <c:pt idx="35495">
                  <c:v>106</c:v>
                </c:pt>
                <c:pt idx="35496">
                  <c:v>106</c:v>
                </c:pt>
                <c:pt idx="35497">
                  <c:v>106</c:v>
                </c:pt>
                <c:pt idx="35498">
                  <c:v>106</c:v>
                </c:pt>
                <c:pt idx="35499">
                  <c:v>106</c:v>
                </c:pt>
                <c:pt idx="35500">
                  <c:v>106</c:v>
                </c:pt>
                <c:pt idx="35501">
                  <c:v>106</c:v>
                </c:pt>
                <c:pt idx="35502">
                  <c:v>106</c:v>
                </c:pt>
                <c:pt idx="35503">
                  <c:v>107</c:v>
                </c:pt>
                <c:pt idx="35504">
                  <c:v>107</c:v>
                </c:pt>
                <c:pt idx="35505">
                  <c:v>107</c:v>
                </c:pt>
                <c:pt idx="35506">
                  <c:v>107</c:v>
                </c:pt>
                <c:pt idx="35507">
                  <c:v>107</c:v>
                </c:pt>
                <c:pt idx="35508">
                  <c:v>107</c:v>
                </c:pt>
                <c:pt idx="35509">
                  <c:v>107</c:v>
                </c:pt>
                <c:pt idx="35510">
                  <c:v>107</c:v>
                </c:pt>
                <c:pt idx="35511">
                  <c:v>107</c:v>
                </c:pt>
                <c:pt idx="35512">
                  <c:v>107</c:v>
                </c:pt>
                <c:pt idx="35513">
                  <c:v>108</c:v>
                </c:pt>
                <c:pt idx="35514">
                  <c:v>108</c:v>
                </c:pt>
                <c:pt idx="35515">
                  <c:v>108</c:v>
                </c:pt>
                <c:pt idx="35516">
                  <c:v>108</c:v>
                </c:pt>
                <c:pt idx="35517">
                  <c:v>108</c:v>
                </c:pt>
                <c:pt idx="35518">
                  <c:v>108</c:v>
                </c:pt>
                <c:pt idx="35519">
                  <c:v>108</c:v>
                </c:pt>
                <c:pt idx="35520">
                  <c:v>108</c:v>
                </c:pt>
                <c:pt idx="35521">
                  <c:v>108</c:v>
                </c:pt>
                <c:pt idx="35522">
                  <c:v>108</c:v>
                </c:pt>
                <c:pt idx="35523">
                  <c:v>109</c:v>
                </c:pt>
                <c:pt idx="35524">
                  <c:v>109</c:v>
                </c:pt>
                <c:pt idx="35525">
                  <c:v>109</c:v>
                </c:pt>
                <c:pt idx="35526">
                  <c:v>109</c:v>
                </c:pt>
                <c:pt idx="35527">
                  <c:v>109</c:v>
                </c:pt>
                <c:pt idx="35528">
                  <c:v>109</c:v>
                </c:pt>
                <c:pt idx="35529">
                  <c:v>109</c:v>
                </c:pt>
                <c:pt idx="35530">
                  <c:v>109</c:v>
                </c:pt>
                <c:pt idx="35531">
                  <c:v>109</c:v>
                </c:pt>
                <c:pt idx="35532">
                  <c:v>109</c:v>
                </c:pt>
                <c:pt idx="35533">
                  <c:v>110</c:v>
                </c:pt>
                <c:pt idx="35534">
                  <c:v>110</c:v>
                </c:pt>
                <c:pt idx="35535">
                  <c:v>110</c:v>
                </c:pt>
                <c:pt idx="35536">
                  <c:v>110</c:v>
                </c:pt>
                <c:pt idx="35537">
                  <c:v>110</c:v>
                </c:pt>
                <c:pt idx="35538">
                  <c:v>110</c:v>
                </c:pt>
                <c:pt idx="35539">
                  <c:v>110</c:v>
                </c:pt>
                <c:pt idx="35540">
                  <c:v>110</c:v>
                </c:pt>
                <c:pt idx="35541">
                  <c:v>110</c:v>
                </c:pt>
                <c:pt idx="35542">
                  <c:v>110</c:v>
                </c:pt>
                <c:pt idx="35543">
                  <c:v>110</c:v>
                </c:pt>
                <c:pt idx="35544">
                  <c:v>110</c:v>
                </c:pt>
                <c:pt idx="35545">
                  <c:v>110</c:v>
                </c:pt>
                <c:pt idx="35546">
                  <c:v>110</c:v>
                </c:pt>
                <c:pt idx="35547">
                  <c:v>110</c:v>
                </c:pt>
                <c:pt idx="35548">
                  <c:v>110</c:v>
                </c:pt>
                <c:pt idx="35549">
                  <c:v>110</c:v>
                </c:pt>
                <c:pt idx="35550">
                  <c:v>110</c:v>
                </c:pt>
                <c:pt idx="35551">
                  <c:v>110</c:v>
                </c:pt>
                <c:pt idx="35552">
                  <c:v>110</c:v>
                </c:pt>
                <c:pt idx="35553">
                  <c:v>110</c:v>
                </c:pt>
                <c:pt idx="35554">
                  <c:v>110</c:v>
                </c:pt>
                <c:pt idx="35555">
                  <c:v>110</c:v>
                </c:pt>
                <c:pt idx="35556">
                  <c:v>110</c:v>
                </c:pt>
                <c:pt idx="35557">
                  <c:v>110</c:v>
                </c:pt>
                <c:pt idx="35558">
                  <c:v>110</c:v>
                </c:pt>
                <c:pt idx="35559">
                  <c:v>110</c:v>
                </c:pt>
                <c:pt idx="35560">
                  <c:v>110</c:v>
                </c:pt>
                <c:pt idx="35561">
                  <c:v>110</c:v>
                </c:pt>
                <c:pt idx="35562">
                  <c:v>110</c:v>
                </c:pt>
                <c:pt idx="35563">
                  <c:v>111</c:v>
                </c:pt>
                <c:pt idx="35564">
                  <c:v>111</c:v>
                </c:pt>
                <c:pt idx="35565">
                  <c:v>111</c:v>
                </c:pt>
                <c:pt idx="35566">
                  <c:v>111</c:v>
                </c:pt>
                <c:pt idx="35567">
                  <c:v>111</c:v>
                </c:pt>
                <c:pt idx="35568">
                  <c:v>111</c:v>
                </c:pt>
                <c:pt idx="35569">
                  <c:v>111</c:v>
                </c:pt>
                <c:pt idx="35570">
                  <c:v>111</c:v>
                </c:pt>
                <c:pt idx="35571">
                  <c:v>111</c:v>
                </c:pt>
                <c:pt idx="35572">
                  <c:v>111</c:v>
                </c:pt>
                <c:pt idx="35573">
                  <c:v>111</c:v>
                </c:pt>
                <c:pt idx="35574">
                  <c:v>111</c:v>
                </c:pt>
                <c:pt idx="35575">
                  <c:v>111</c:v>
                </c:pt>
                <c:pt idx="35576">
                  <c:v>111</c:v>
                </c:pt>
                <c:pt idx="35577">
                  <c:v>111</c:v>
                </c:pt>
                <c:pt idx="35578">
                  <c:v>111</c:v>
                </c:pt>
                <c:pt idx="35579">
                  <c:v>111</c:v>
                </c:pt>
                <c:pt idx="35580">
                  <c:v>111</c:v>
                </c:pt>
                <c:pt idx="35581">
                  <c:v>111</c:v>
                </c:pt>
                <c:pt idx="35582">
                  <c:v>111</c:v>
                </c:pt>
                <c:pt idx="35583">
                  <c:v>111</c:v>
                </c:pt>
                <c:pt idx="35584">
                  <c:v>111</c:v>
                </c:pt>
                <c:pt idx="35585">
                  <c:v>111</c:v>
                </c:pt>
                <c:pt idx="35586">
                  <c:v>111</c:v>
                </c:pt>
                <c:pt idx="35587">
                  <c:v>111</c:v>
                </c:pt>
                <c:pt idx="35588">
                  <c:v>111</c:v>
                </c:pt>
                <c:pt idx="35589">
                  <c:v>111</c:v>
                </c:pt>
                <c:pt idx="35590">
                  <c:v>111</c:v>
                </c:pt>
                <c:pt idx="35591">
                  <c:v>111</c:v>
                </c:pt>
                <c:pt idx="35592">
                  <c:v>111</c:v>
                </c:pt>
                <c:pt idx="35593">
                  <c:v>111</c:v>
                </c:pt>
                <c:pt idx="35594">
                  <c:v>111</c:v>
                </c:pt>
                <c:pt idx="35595">
                  <c:v>111</c:v>
                </c:pt>
                <c:pt idx="35596">
                  <c:v>111</c:v>
                </c:pt>
                <c:pt idx="35597">
                  <c:v>111</c:v>
                </c:pt>
                <c:pt idx="35598">
                  <c:v>111</c:v>
                </c:pt>
                <c:pt idx="35599">
                  <c:v>111</c:v>
                </c:pt>
                <c:pt idx="35600">
                  <c:v>111</c:v>
                </c:pt>
                <c:pt idx="35601">
                  <c:v>111</c:v>
                </c:pt>
                <c:pt idx="35602">
                  <c:v>111</c:v>
                </c:pt>
                <c:pt idx="35603">
                  <c:v>111</c:v>
                </c:pt>
                <c:pt idx="35604">
                  <c:v>111</c:v>
                </c:pt>
                <c:pt idx="35605">
                  <c:v>111</c:v>
                </c:pt>
                <c:pt idx="35606">
                  <c:v>111</c:v>
                </c:pt>
                <c:pt idx="35607">
                  <c:v>111</c:v>
                </c:pt>
                <c:pt idx="35608">
                  <c:v>111</c:v>
                </c:pt>
                <c:pt idx="35609">
                  <c:v>111</c:v>
                </c:pt>
                <c:pt idx="35610">
                  <c:v>111</c:v>
                </c:pt>
                <c:pt idx="35611">
                  <c:v>111</c:v>
                </c:pt>
                <c:pt idx="35612">
                  <c:v>111</c:v>
                </c:pt>
                <c:pt idx="35613">
                  <c:v>111</c:v>
                </c:pt>
                <c:pt idx="35614">
                  <c:v>111</c:v>
                </c:pt>
                <c:pt idx="35615">
                  <c:v>111</c:v>
                </c:pt>
                <c:pt idx="35616">
                  <c:v>111</c:v>
                </c:pt>
                <c:pt idx="35617">
                  <c:v>111</c:v>
                </c:pt>
                <c:pt idx="35618">
                  <c:v>111</c:v>
                </c:pt>
                <c:pt idx="35619">
                  <c:v>111</c:v>
                </c:pt>
                <c:pt idx="35620">
                  <c:v>111</c:v>
                </c:pt>
                <c:pt idx="35621">
                  <c:v>111</c:v>
                </c:pt>
                <c:pt idx="35622">
                  <c:v>111</c:v>
                </c:pt>
                <c:pt idx="35623">
                  <c:v>111</c:v>
                </c:pt>
                <c:pt idx="35624">
                  <c:v>111</c:v>
                </c:pt>
                <c:pt idx="35625">
                  <c:v>111</c:v>
                </c:pt>
                <c:pt idx="35626">
                  <c:v>111</c:v>
                </c:pt>
                <c:pt idx="35627">
                  <c:v>111</c:v>
                </c:pt>
                <c:pt idx="35628">
                  <c:v>111</c:v>
                </c:pt>
                <c:pt idx="35629">
                  <c:v>111</c:v>
                </c:pt>
                <c:pt idx="35630">
                  <c:v>111</c:v>
                </c:pt>
                <c:pt idx="35631">
                  <c:v>111</c:v>
                </c:pt>
                <c:pt idx="35632">
                  <c:v>111</c:v>
                </c:pt>
                <c:pt idx="35633">
                  <c:v>110</c:v>
                </c:pt>
                <c:pt idx="35634">
                  <c:v>110</c:v>
                </c:pt>
                <c:pt idx="35635">
                  <c:v>110</c:v>
                </c:pt>
                <c:pt idx="35636">
                  <c:v>110</c:v>
                </c:pt>
                <c:pt idx="35637">
                  <c:v>110</c:v>
                </c:pt>
                <c:pt idx="35638">
                  <c:v>110</c:v>
                </c:pt>
                <c:pt idx="35639">
                  <c:v>110</c:v>
                </c:pt>
                <c:pt idx="35640">
                  <c:v>110</c:v>
                </c:pt>
                <c:pt idx="35641">
                  <c:v>110</c:v>
                </c:pt>
                <c:pt idx="35642">
                  <c:v>110</c:v>
                </c:pt>
                <c:pt idx="35643">
                  <c:v>111</c:v>
                </c:pt>
                <c:pt idx="35644">
                  <c:v>111</c:v>
                </c:pt>
                <c:pt idx="35645">
                  <c:v>111</c:v>
                </c:pt>
                <c:pt idx="35646">
                  <c:v>111</c:v>
                </c:pt>
                <c:pt idx="35647">
                  <c:v>111</c:v>
                </c:pt>
                <c:pt idx="35648">
                  <c:v>111</c:v>
                </c:pt>
                <c:pt idx="35649">
                  <c:v>111</c:v>
                </c:pt>
                <c:pt idx="35650">
                  <c:v>111</c:v>
                </c:pt>
                <c:pt idx="35651">
                  <c:v>111</c:v>
                </c:pt>
                <c:pt idx="35652">
                  <c:v>111</c:v>
                </c:pt>
                <c:pt idx="35653">
                  <c:v>111</c:v>
                </c:pt>
                <c:pt idx="35654">
                  <c:v>111</c:v>
                </c:pt>
                <c:pt idx="35655">
                  <c:v>111</c:v>
                </c:pt>
                <c:pt idx="35656">
                  <c:v>111</c:v>
                </c:pt>
                <c:pt idx="35657">
                  <c:v>111</c:v>
                </c:pt>
                <c:pt idx="35658">
                  <c:v>111</c:v>
                </c:pt>
                <c:pt idx="35659">
                  <c:v>111</c:v>
                </c:pt>
                <c:pt idx="35660">
                  <c:v>111</c:v>
                </c:pt>
                <c:pt idx="35661">
                  <c:v>111</c:v>
                </c:pt>
                <c:pt idx="35662">
                  <c:v>111</c:v>
                </c:pt>
                <c:pt idx="35663">
                  <c:v>110</c:v>
                </c:pt>
                <c:pt idx="35664">
                  <c:v>110</c:v>
                </c:pt>
                <c:pt idx="35665">
                  <c:v>110</c:v>
                </c:pt>
                <c:pt idx="35666">
                  <c:v>110</c:v>
                </c:pt>
                <c:pt idx="35667">
                  <c:v>110</c:v>
                </c:pt>
                <c:pt idx="35668">
                  <c:v>110</c:v>
                </c:pt>
                <c:pt idx="35669">
                  <c:v>110</c:v>
                </c:pt>
                <c:pt idx="35670">
                  <c:v>110</c:v>
                </c:pt>
                <c:pt idx="35671">
                  <c:v>110</c:v>
                </c:pt>
                <c:pt idx="35672">
                  <c:v>110</c:v>
                </c:pt>
                <c:pt idx="35673">
                  <c:v>110</c:v>
                </c:pt>
                <c:pt idx="35674">
                  <c:v>110</c:v>
                </c:pt>
                <c:pt idx="35675">
                  <c:v>110</c:v>
                </c:pt>
                <c:pt idx="35676">
                  <c:v>110</c:v>
                </c:pt>
                <c:pt idx="35677">
                  <c:v>110</c:v>
                </c:pt>
                <c:pt idx="35678">
                  <c:v>110</c:v>
                </c:pt>
                <c:pt idx="35679">
                  <c:v>110</c:v>
                </c:pt>
                <c:pt idx="35680">
                  <c:v>110</c:v>
                </c:pt>
                <c:pt idx="35681">
                  <c:v>110</c:v>
                </c:pt>
                <c:pt idx="35682">
                  <c:v>110</c:v>
                </c:pt>
                <c:pt idx="35683">
                  <c:v>111</c:v>
                </c:pt>
                <c:pt idx="35684">
                  <c:v>111</c:v>
                </c:pt>
                <c:pt idx="35685">
                  <c:v>111</c:v>
                </c:pt>
                <c:pt idx="35686">
                  <c:v>111</c:v>
                </c:pt>
                <c:pt idx="35687">
                  <c:v>111</c:v>
                </c:pt>
                <c:pt idx="35688">
                  <c:v>111</c:v>
                </c:pt>
                <c:pt idx="35689">
                  <c:v>111</c:v>
                </c:pt>
                <c:pt idx="35690">
                  <c:v>111</c:v>
                </c:pt>
                <c:pt idx="35691">
                  <c:v>111</c:v>
                </c:pt>
                <c:pt idx="35692">
                  <c:v>111</c:v>
                </c:pt>
                <c:pt idx="35693">
                  <c:v>113</c:v>
                </c:pt>
                <c:pt idx="35694">
                  <c:v>113</c:v>
                </c:pt>
                <c:pt idx="35695">
                  <c:v>113</c:v>
                </c:pt>
                <c:pt idx="35696">
                  <c:v>113</c:v>
                </c:pt>
                <c:pt idx="35697">
                  <c:v>113</c:v>
                </c:pt>
                <c:pt idx="35698">
                  <c:v>113</c:v>
                </c:pt>
                <c:pt idx="35699">
                  <c:v>113</c:v>
                </c:pt>
                <c:pt idx="35700">
                  <c:v>113</c:v>
                </c:pt>
                <c:pt idx="35701">
                  <c:v>113</c:v>
                </c:pt>
                <c:pt idx="35702">
                  <c:v>113</c:v>
                </c:pt>
                <c:pt idx="35703">
                  <c:v>115</c:v>
                </c:pt>
                <c:pt idx="35704">
                  <c:v>115</c:v>
                </c:pt>
                <c:pt idx="35705">
                  <c:v>115</c:v>
                </c:pt>
                <c:pt idx="35706">
                  <c:v>115</c:v>
                </c:pt>
                <c:pt idx="35707">
                  <c:v>115</c:v>
                </c:pt>
                <c:pt idx="35708">
                  <c:v>115</c:v>
                </c:pt>
                <c:pt idx="35709">
                  <c:v>115</c:v>
                </c:pt>
                <c:pt idx="35710">
                  <c:v>115</c:v>
                </c:pt>
                <c:pt idx="35711">
                  <c:v>115</c:v>
                </c:pt>
                <c:pt idx="35712">
                  <c:v>115</c:v>
                </c:pt>
                <c:pt idx="35713">
                  <c:v>116</c:v>
                </c:pt>
                <c:pt idx="35714">
                  <c:v>116</c:v>
                </c:pt>
                <c:pt idx="35715">
                  <c:v>116</c:v>
                </c:pt>
                <c:pt idx="35716">
                  <c:v>116</c:v>
                </c:pt>
                <c:pt idx="35717">
                  <c:v>116</c:v>
                </c:pt>
                <c:pt idx="35718">
                  <c:v>116</c:v>
                </c:pt>
                <c:pt idx="35719">
                  <c:v>116</c:v>
                </c:pt>
                <c:pt idx="35720">
                  <c:v>116</c:v>
                </c:pt>
                <c:pt idx="35721">
                  <c:v>116</c:v>
                </c:pt>
                <c:pt idx="35722">
                  <c:v>116</c:v>
                </c:pt>
                <c:pt idx="35723">
                  <c:v>117</c:v>
                </c:pt>
                <c:pt idx="35724">
                  <c:v>117</c:v>
                </c:pt>
                <c:pt idx="35725">
                  <c:v>117</c:v>
                </c:pt>
                <c:pt idx="35726">
                  <c:v>117</c:v>
                </c:pt>
                <c:pt idx="35727">
                  <c:v>117</c:v>
                </c:pt>
                <c:pt idx="35728">
                  <c:v>117</c:v>
                </c:pt>
                <c:pt idx="35729">
                  <c:v>117</c:v>
                </c:pt>
                <c:pt idx="35730">
                  <c:v>117</c:v>
                </c:pt>
                <c:pt idx="35731">
                  <c:v>117</c:v>
                </c:pt>
                <c:pt idx="35732">
                  <c:v>117</c:v>
                </c:pt>
                <c:pt idx="35733">
                  <c:v>118</c:v>
                </c:pt>
                <c:pt idx="35734">
                  <c:v>118</c:v>
                </c:pt>
                <c:pt idx="35735">
                  <c:v>118</c:v>
                </c:pt>
                <c:pt idx="35736">
                  <c:v>118</c:v>
                </c:pt>
                <c:pt idx="35737">
                  <c:v>118</c:v>
                </c:pt>
                <c:pt idx="35738">
                  <c:v>118</c:v>
                </c:pt>
                <c:pt idx="35739">
                  <c:v>118</c:v>
                </c:pt>
                <c:pt idx="35740">
                  <c:v>118</c:v>
                </c:pt>
                <c:pt idx="35741">
                  <c:v>118</c:v>
                </c:pt>
                <c:pt idx="35742">
                  <c:v>118</c:v>
                </c:pt>
                <c:pt idx="35743">
                  <c:v>119</c:v>
                </c:pt>
                <c:pt idx="35744">
                  <c:v>119</c:v>
                </c:pt>
                <c:pt idx="35745">
                  <c:v>119</c:v>
                </c:pt>
                <c:pt idx="35746">
                  <c:v>119</c:v>
                </c:pt>
                <c:pt idx="35747">
                  <c:v>119</c:v>
                </c:pt>
                <c:pt idx="35748">
                  <c:v>119</c:v>
                </c:pt>
                <c:pt idx="35749">
                  <c:v>119</c:v>
                </c:pt>
                <c:pt idx="35750">
                  <c:v>119</c:v>
                </c:pt>
                <c:pt idx="35751">
                  <c:v>119</c:v>
                </c:pt>
                <c:pt idx="35752">
                  <c:v>119</c:v>
                </c:pt>
                <c:pt idx="35753">
                  <c:v>120</c:v>
                </c:pt>
                <c:pt idx="35754">
                  <c:v>120</c:v>
                </c:pt>
                <c:pt idx="35755">
                  <c:v>120</c:v>
                </c:pt>
                <c:pt idx="35756">
                  <c:v>120</c:v>
                </c:pt>
                <c:pt idx="35757">
                  <c:v>120</c:v>
                </c:pt>
                <c:pt idx="35758">
                  <c:v>120</c:v>
                </c:pt>
                <c:pt idx="35759">
                  <c:v>120</c:v>
                </c:pt>
                <c:pt idx="35760">
                  <c:v>120</c:v>
                </c:pt>
                <c:pt idx="35761">
                  <c:v>120</c:v>
                </c:pt>
                <c:pt idx="35762">
                  <c:v>120</c:v>
                </c:pt>
                <c:pt idx="35763">
                  <c:v>121</c:v>
                </c:pt>
                <c:pt idx="35764">
                  <c:v>121</c:v>
                </c:pt>
                <c:pt idx="35765">
                  <c:v>121</c:v>
                </c:pt>
                <c:pt idx="35766">
                  <c:v>121</c:v>
                </c:pt>
                <c:pt idx="35767">
                  <c:v>121</c:v>
                </c:pt>
                <c:pt idx="35768">
                  <c:v>121</c:v>
                </c:pt>
                <c:pt idx="35769">
                  <c:v>121</c:v>
                </c:pt>
                <c:pt idx="35770">
                  <c:v>121</c:v>
                </c:pt>
                <c:pt idx="35771">
                  <c:v>121</c:v>
                </c:pt>
                <c:pt idx="35772">
                  <c:v>121</c:v>
                </c:pt>
                <c:pt idx="35773">
                  <c:v>121</c:v>
                </c:pt>
                <c:pt idx="35774">
                  <c:v>121</c:v>
                </c:pt>
                <c:pt idx="35775">
                  <c:v>121</c:v>
                </c:pt>
                <c:pt idx="35776">
                  <c:v>121</c:v>
                </c:pt>
                <c:pt idx="35777">
                  <c:v>121</c:v>
                </c:pt>
                <c:pt idx="35778">
                  <c:v>121</c:v>
                </c:pt>
                <c:pt idx="35779">
                  <c:v>121</c:v>
                </c:pt>
                <c:pt idx="35780">
                  <c:v>121</c:v>
                </c:pt>
                <c:pt idx="35781">
                  <c:v>121</c:v>
                </c:pt>
                <c:pt idx="35782">
                  <c:v>121</c:v>
                </c:pt>
                <c:pt idx="35783">
                  <c:v>122</c:v>
                </c:pt>
                <c:pt idx="35784">
                  <c:v>122</c:v>
                </c:pt>
                <c:pt idx="35785">
                  <c:v>122</c:v>
                </c:pt>
                <c:pt idx="35786">
                  <c:v>122</c:v>
                </c:pt>
                <c:pt idx="35787">
                  <c:v>122</c:v>
                </c:pt>
                <c:pt idx="35788">
                  <c:v>122</c:v>
                </c:pt>
                <c:pt idx="35789">
                  <c:v>122</c:v>
                </c:pt>
                <c:pt idx="35790">
                  <c:v>122</c:v>
                </c:pt>
                <c:pt idx="35791">
                  <c:v>122</c:v>
                </c:pt>
                <c:pt idx="35792">
                  <c:v>122</c:v>
                </c:pt>
                <c:pt idx="35793">
                  <c:v>123</c:v>
                </c:pt>
                <c:pt idx="35794">
                  <c:v>123</c:v>
                </c:pt>
                <c:pt idx="35795">
                  <c:v>123</c:v>
                </c:pt>
                <c:pt idx="35796">
                  <c:v>123</c:v>
                </c:pt>
                <c:pt idx="35797">
                  <c:v>123</c:v>
                </c:pt>
                <c:pt idx="35798">
                  <c:v>123</c:v>
                </c:pt>
                <c:pt idx="35799">
                  <c:v>123</c:v>
                </c:pt>
                <c:pt idx="35800">
                  <c:v>123</c:v>
                </c:pt>
                <c:pt idx="35801">
                  <c:v>123</c:v>
                </c:pt>
                <c:pt idx="35802">
                  <c:v>123</c:v>
                </c:pt>
                <c:pt idx="35803">
                  <c:v>124</c:v>
                </c:pt>
                <c:pt idx="35804">
                  <c:v>124</c:v>
                </c:pt>
                <c:pt idx="35805">
                  <c:v>124</c:v>
                </c:pt>
                <c:pt idx="35806">
                  <c:v>124</c:v>
                </c:pt>
                <c:pt idx="35807">
                  <c:v>124</c:v>
                </c:pt>
                <c:pt idx="35808">
                  <c:v>124</c:v>
                </c:pt>
                <c:pt idx="35809">
                  <c:v>124</c:v>
                </c:pt>
                <c:pt idx="35810">
                  <c:v>124</c:v>
                </c:pt>
                <c:pt idx="35811">
                  <c:v>124</c:v>
                </c:pt>
                <c:pt idx="35812">
                  <c:v>124</c:v>
                </c:pt>
                <c:pt idx="35813">
                  <c:v>124</c:v>
                </c:pt>
                <c:pt idx="35814">
                  <c:v>124</c:v>
                </c:pt>
                <c:pt idx="35815">
                  <c:v>124</c:v>
                </c:pt>
                <c:pt idx="35816">
                  <c:v>124</c:v>
                </c:pt>
                <c:pt idx="35817">
                  <c:v>124</c:v>
                </c:pt>
                <c:pt idx="35818">
                  <c:v>124</c:v>
                </c:pt>
                <c:pt idx="35819">
                  <c:v>124</c:v>
                </c:pt>
                <c:pt idx="35820">
                  <c:v>124</c:v>
                </c:pt>
                <c:pt idx="35821">
                  <c:v>124</c:v>
                </c:pt>
                <c:pt idx="35822">
                  <c:v>124</c:v>
                </c:pt>
                <c:pt idx="35823">
                  <c:v>124</c:v>
                </c:pt>
                <c:pt idx="35824">
                  <c:v>124</c:v>
                </c:pt>
                <c:pt idx="35825">
                  <c:v>124</c:v>
                </c:pt>
                <c:pt idx="35826">
                  <c:v>124</c:v>
                </c:pt>
                <c:pt idx="35827">
                  <c:v>124</c:v>
                </c:pt>
                <c:pt idx="35828">
                  <c:v>124</c:v>
                </c:pt>
                <c:pt idx="35829">
                  <c:v>124</c:v>
                </c:pt>
                <c:pt idx="35830">
                  <c:v>124</c:v>
                </c:pt>
                <c:pt idx="35831">
                  <c:v>124</c:v>
                </c:pt>
                <c:pt idx="35832">
                  <c:v>124</c:v>
                </c:pt>
                <c:pt idx="35833">
                  <c:v>124</c:v>
                </c:pt>
                <c:pt idx="35834">
                  <c:v>124</c:v>
                </c:pt>
                <c:pt idx="35835">
                  <c:v>124</c:v>
                </c:pt>
                <c:pt idx="35836">
                  <c:v>124</c:v>
                </c:pt>
                <c:pt idx="35837">
                  <c:v>124</c:v>
                </c:pt>
                <c:pt idx="35838">
                  <c:v>124</c:v>
                </c:pt>
                <c:pt idx="35839">
                  <c:v>124</c:v>
                </c:pt>
                <c:pt idx="35840">
                  <c:v>124</c:v>
                </c:pt>
                <c:pt idx="35841">
                  <c:v>124</c:v>
                </c:pt>
                <c:pt idx="35842">
                  <c:v>124</c:v>
                </c:pt>
                <c:pt idx="35843">
                  <c:v>125</c:v>
                </c:pt>
                <c:pt idx="35844">
                  <c:v>125</c:v>
                </c:pt>
                <c:pt idx="35845">
                  <c:v>125</c:v>
                </c:pt>
                <c:pt idx="35846">
                  <c:v>125</c:v>
                </c:pt>
                <c:pt idx="35847">
                  <c:v>125</c:v>
                </c:pt>
                <c:pt idx="35848">
                  <c:v>125</c:v>
                </c:pt>
                <c:pt idx="35849">
                  <c:v>125</c:v>
                </c:pt>
                <c:pt idx="35850">
                  <c:v>125</c:v>
                </c:pt>
                <c:pt idx="35851">
                  <c:v>125</c:v>
                </c:pt>
                <c:pt idx="35852">
                  <c:v>125</c:v>
                </c:pt>
                <c:pt idx="35853">
                  <c:v>125</c:v>
                </c:pt>
                <c:pt idx="35854">
                  <c:v>125</c:v>
                </c:pt>
                <c:pt idx="35855">
                  <c:v>125</c:v>
                </c:pt>
                <c:pt idx="35856">
                  <c:v>125</c:v>
                </c:pt>
                <c:pt idx="35857">
                  <c:v>125</c:v>
                </c:pt>
                <c:pt idx="35858">
                  <c:v>125</c:v>
                </c:pt>
                <c:pt idx="35859">
                  <c:v>125</c:v>
                </c:pt>
                <c:pt idx="35860">
                  <c:v>125</c:v>
                </c:pt>
                <c:pt idx="35861">
                  <c:v>125</c:v>
                </c:pt>
                <c:pt idx="35862">
                  <c:v>125</c:v>
                </c:pt>
                <c:pt idx="35863">
                  <c:v>125</c:v>
                </c:pt>
                <c:pt idx="35864">
                  <c:v>125</c:v>
                </c:pt>
                <c:pt idx="35865">
                  <c:v>125</c:v>
                </c:pt>
                <c:pt idx="35866">
                  <c:v>125</c:v>
                </c:pt>
                <c:pt idx="35867">
                  <c:v>125</c:v>
                </c:pt>
                <c:pt idx="35868">
                  <c:v>125</c:v>
                </c:pt>
                <c:pt idx="35869">
                  <c:v>125</c:v>
                </c:pt>
                <c:pt idx="35870">
                  <c:v>125</c:v>
                </c:pt>
                <c:pt idx="35871">
                  <c:v>125</c:v>
                </c:pt>
                <c:pt idx="35872">
                  <c:v>125</c:v>
                </c:pt>
                <c:pt idx="35873">
                  <c:v>125</c:v>
                </c:pt>
                <c:pt idx="35874">
                  <c:v>125</c:v>
                </c:pt>
                <c:pt idx="35875">
                  <c:v>125</c:v>
                </c:pt>
                <c:pt idx="35876">
                  <c:v>125</c:v>
                </c:pt>
                <c:pt idx="35877">
                  <c:v>125</c:v>
                </c:pt>
                <c:pt idx="35878">
                  <c:v>125</c:v>
                </c:pt>
                <c:pt idx="35879">
                  <c:v>125</c:v>
                </c:pt>
                <c:pt idx="35880">
                  <c:v>125</c:v>
                </c:pt>
                <c:pt idx="35881">
                  <c:v>125</c:v>
                </c:pt>
                <c:pt idx="35882">
                  <c:v>125</c:v>
                </c:pt>
                <c:pt idx="35883">
                  <c:v>125</c:v>
                </c:pt>
                <c:pt idx="35884">
                  <c:v>125</c:v>
                </c:pt>
                <c:pt idx="35885">
                  <c:v>125</c:v>
                </c:pt>
                <c:pt idx="35886">
                  <c:v>125</c:v>
                </c:pt>
                <c:pt idx="35887">
                  <c:v>125</c:v>
                </c:pt>
                <c:pt idx="35888">
                  <c:v>125</c:v>
                </c:pt>
                <c:pt idx="35889">
                  <c:v>125</c:v>
                </c:pt>
                <c:pt idx="35890">
                  <c:v>125</c:v>
                </c:pt>
                <c:pt idx="35891">
                  <c:v>125</c:v>
                </c:pt>
                <c:pt idx="35892">
                  <c:v>125</c:v>
                </c:pt>
                <c:pt idx="35893">
                  <c:v>125</c:v>
                </c:pt>
                <c:pt idx="35894">
                  <c:v>125</c:v>
                </c:pt>
                <c:pt idx="35895">
                  <c:v>125</c:v>
                </c:pt>
                <c:pt idx="35896">
                  <c:v>125</c:v>
                </c:pt>
                <c:pt idx="35897">
                  <c:v>125</c:v>
                </c:pt>
                <c:pt idx="35898">
                  <c:v>125</c:v>
                </c:pt>
                <c:pt idx="35899">
                  <c:v>125</c:v>
                </c:pt>
                <c:pt idx="35900">
                  <c:v>125</c:v>
                </c:pt>
                <c:pt idx="35901">
                  <c:v>125</c:v>
                </c:pt>
                <c:pt idx="35902">
                  <c:v>125</c:v>
                </c:pt>
                <c:pt idx="35903">
                  <c:v>125</c:v>
                </c:pt>
                <c:pt idx="35904">
                  <c:v>125</c:v>
                </c:pt>
                <c:pt idx="35905">
                  <c:v>125</c:v>
                </c:pt>
                <c:pt idx="35906">
                  <c:v>125</c:v>
                </c:pt>
                <c:pt idx="35907">
                  <c:v>125</c:v>
                </c:pt>
                <c:pt idx="35908">
                  <c:v>125</c:v>
                </c:pt>
                <c:pt idx="35909">
                  <c:v>125</c:v>
                </c:pt>
                <c:pt idx="35910">
                  <c:v>125</c:v>
                </c:pt>
                <c:pt idx="35911">
                  <c:v>125</c:v>
                </c:pt>
                <c:pt idx="35912">
                  <c:v>125</c:v>
                </c:pt>
                <c:pt idx="35913">
                  <c:v>125</c:v>
                </c:pt>
                <c:pt idx="35914">
                  <c:v>125</c:v>
                </c:pt>
                <c:pt idx="35915">
                  <c:v>125</c:v>
                </c:pt>
                <c:pt idx="35916">
                  <c:v>125</c:v>
                </c:pt>
                <c:pt idx="35917">
                  <c:v>125</c:v>
                </c:pt>
                <c:pt idx="35918">
                  <c:v>125</c:v>
                </c:pt>
                <c:pt idx="35919">
                  <c:v>125</c:v>
                </c:pt>
                <c:pt idx="35920">
                  <c:v>125</c:v>
                </c:pt>
                <c:pt idx="35921">
                  <c:v>125</c:v>
                </c:pt>
                <c:pt idx="35922">
                  <c:v>125</c:v>
                </c:pt>
                <c:pt idx="35923">
                  <c:v>125</c:v>
                </c:pt>
                <c:pt idx="35924">
                  <c:v>125</c:v>
                </c:pt>
                <c:pt idx="35925">
                  <c:v>125</c:v>
                </c:pt>
                <c:pt idx="35926">
                  <c:v>125</c:v>
                </c:pt>
                <c:pt idx="35927">
                  <c:v>125</c:v>
                </c:pt>
                <c:pt idx="35928">
                  <c:v>125</c:v>
                </c:pt>
                <c:pt idx="35929">
                  <c:v>125</c:v>
                </c:pt>
                <c:pt idx="35930">
                  <c:v>125</c:v>
                </c:pt>
                <c:pt idx="35931">
                  <c:v>125</c:v>
                </c:pt>
                <c:pt idx="35932">
                  <c:v>125</c:v>
                </c:pt>
                <c:pt idx="35933">
                  <c:v>125</c:v>
                </c:pt>
                <c:pt idx="35934">
                  <c:v>125</c:v>
                </c:pt>
                <c:pt idx="35935">
                  <c:v>125</c:v>
                </c:pt>
                <c:pt idx="35936">
                  <c:v>125</c:v>
                </c:pt>
                <c:pt idx="35937">
                  <c:v>125</c:v>
                </c:pt>
                <c:pt idx="35938">
                  <c:v>125</c:v>
                </c:pt>
                <c:pt idx="35939">
                  <c:v>125</c:v>
                </c:pt>
                <c:pt idx="35940">
                  <c:v>125</c:v>
                </c:pt>
                <c:pt idx="35941">
                  <c:v>125</c:v>
                </c:pt>
                <c:pt idx="35942">
                  <c:v>125</c:v>
                </c:pt>
                <c:pt idx="35943">
                  <c:v>125</c:v>
                </c:pt>
                <c:pt idx="35944">
                  <c:v>125</c:v>
                </c:pt>
                <c:pt idx="35945">
                  <c:v>125</c:v>
                </c:pt>
                <c:pt idx="35946">
                  <c:v>125</c:v>
                </c:pt>
                <c:pt idx="35947">
                  <c:v>125</c:v>
                </c:pt>
                <c:pt idx="35948">
                  <c:v>125</c:v>
                </c:pt>
                <c:pt idx="35949">
                  <c:v>125</c:v>
                </c:pt>
                <c:pt idx="35950">
                  <c:v>125</c:v>
                </c:pt>
                <c:pt idx="35951">
                  <c:v>125</c:v>
                </c:pt>
                <c:pt idx="35952">
                  <c:v>125</c:v>
                </c:pt>
                <c:pt idx="35953">
                  <c:v>125</c:v>
                </c:pt>
                <c:pt idx="35954">
                  <c:v>125</c:v>
                </c:pt>
                <c:pt idx="35955">
                  <c:v>125</c:v>
                </c:pt>
                <c:pt idx="35956">
                  <c:v>125</c:v>
                </c:pt>
                <c:pt idx="35957">
                  <c:v>125</c:v>
                </c:pt>
                <c:pt idx="35958">
                  <c:v>125</c:v>
                </c:pt>
                <c:pt idx="35959">
                  <c:v>125</c:v>
                </c:pt>
                <c:pt idx="35960">
                  <c:v>125</c:v>
                </c:pt>
                <c:pt idx="35961">
                  <c:v>125</c:v>
                </c:pt>
                <c:pt idx="35962">
                  <c:v>125</c:v>
                </c:pt>
                <c:pt idx="35963">
                  <c:v>125</c:v>
                </c:pt>
                <c:pt idx="35964">
                  <c:v>125</c:v>
                </c:pt>
                <c:pt idx="35965">
                  <c:v>125</c:v>
                </c:pt>
                <c:pt idx="35966">
                  <c:v>125</c:v>
                </c:pt>
                <c:pt idx="35967">
                  <c:v>125</c:v>
                </c:pt>
                <c:pt idx="35968">
                  <c:v>125</c:v>
                </c:pt>
                <c:pt idx="35969">
                  <c:v>125</c:v>
                </c:pt>
                <c:pt idx="35970">
                  <c:v>125</c:v>
                </c:pt>
                <c:pt idx="35971">
                  <c:v>125</c:v>
                </c:pt>
                <c:pt idx="35972">
                  <c:v>125</c:v>
                </c:pt>
                <c:pt idx="35973">
                  <c:v>125</c:v>
                </c:pt>
                <c:pt idx="35974">
                  <c:v>125</c:v>
                </c:pt>
                <c:pt idx="35975">
                  <c:v>125</c:v>
                </c:pt>
                <c:pt idx="35976">
                  <c:v>125</c:v>
                </c:pt>
                <c:pt idx="35977">
                  <c:v>125</c:v>
                </c:pt>
                <c:pt idx="35978">
                  <c:v>125</c:v>
                </c:pt>
                <c:pt idx="35979">
                  <c:v>125</c:v>
                </c:pt>
                <c:pt idx="35980">
                  <c:v>125</c:v>
                </c:pt>
                <c:pt idx="35981">
                  <c:v>125</c:v>
                </c:pt>
                <c:pt idx="35982">
                  <c:v>125</c:v>
                </c:pt>
                <c:pt idx="35983">
                  <c:v>125</c:v>
                </c:pt>
                <c:pt idx="35984">
                  <c:v>125</c:v>
                </c:pt>
                <c:pt idx="35985">
                  <c:v>125</c:v>
                </c:pt>
                <c:pt idx="35986">
                  <c:v>125</c:v>
                </c:pt>
                <c:pt idx="35987">
                  <c:v>125</c:v>
                </c:pt>
                <c:pt idx="35988">
                  <c:v>125</c:v>
                </c:pt>
                <c:pt idx="35989">
                  <c:v>125</c:v>
                </c:pt>
                <c:pt idx="35990">
                  <c:v>125</c:v>
                </c:pt>
                <c:pt idx="35991">
                  <c:v>125</c:v>
                </c:pt>
                <c:pt idx="35992">
                  <c:v>125</c:v>
                </c:pt>
                <c:pt idx="35993">
                  <c:v>125</c:v>
                </c:pt>
                <c:pt idx="35994">
                  <c:v>125</c:v>
                </c:pt>
                <c:pt idx="35995">
                  <c:v>125</c:v>
                </c:pt>
                <c:pt idx="35996">
                  <c:v>125</c:v>
                </c:pt>
                <c:pt idx="35997">
                  <c:v>125</c:v>
                </c:pt>
                <c:pt idx="35998">
                  <c:v>125</c:v>
                </c:pt>
                <c:pt idx="35999">
                  <c:v>125</c:v>
                </c:pt>
                <c:pt idx="36000">
                  <c:v>125</c:v>
                </c:pt>
                <c:pt idx="36001">
                  <c:v>125</c:v>
                </c:pt>
                <c:pt idx="36002">
                  <c:v>125</c:v>
                </c:pt>
                <c:pt idx="36003">
                  <c:v>125</c:v>
                </c:pt>
                <c:pt idx="36004">
                  <c:v>125</c:v>
                </c:pt>
                <c:pt idx="36005">
                  <c:v>125</c:v>
                </c:pt>
                <c:pt idx="36006">
                  <c:v>125</c:v>
                </c:pt>
                <c:pt idx="36007">
                  <c:v>125</c:v>
                </c:pt>
                <c:pt idx="36008">
                  <c:v>125</c:v>
                </c:pt>
                <c:pt idx="36009">
                  <c:v>125</c:v>
                </c:pt>
                <c:pt idx="36010">
                  <c:v>125</c:v>
                </c:pt>
                <c:pt idx="36011">
                  <c:v>125</c:v>
                </c:pt>
                <c:pt idx="36012">
                  <c:v>125</c:v>
                </c:pt>
                <c:pt idx="36013">
                  <c:v>125</c:v>
                </c:pt>
                <c:pt idx="36014">
                  <c:v>125</c:v>
                </c:pt>
                <c:pt idx="36015">
                  <c:v>125</c:v>
                </c:pt>
                <c:pt idx="36016">
                  <c:v>125</c:v>
                </c:pt>
                <c:pt idx="36017">
                  <c:v>125</c:v>
                </c:pt>
                <c:pt idx="36018">
                  <c:v>125</c:v>
                </c:pt>
                <c:pt idx="36019">
                  <c:v>125</c:v>
                </c:pt>
                <c:pt idx="36020">
                  <c:v>125</c:v>
                </c:pt>
                <c:pt idx="36021">
                  <c:v>125</c:v>
                </c:pt>
                <c:pt idx="36022">
                  <c:v>125</c:v>
                </c:pt>
                <c:pt idx="36023">
                  <c:v>124</c:v>
                </c:pt>
                <c:pt idx="36024">
                  <c:v>124</c:v>
                </c:pt>
                <c:pt idx="36025">
                  <c:v>124</c:v>
                </c:pt>
                <c:pt idx="36026">
                  <c:v>124</c:v>
                </c:pt>
                <c:pt idx="36027">
                  <c:v>124</c:v>
                </c:pt>
                <c:pt idx="36028">
                  <c:v>124</c:v>
                </c:pt>
                <c:pt idx="36029">
                  <c:v>124</c:v>
                </c:pt>
                <c:pt idx="36030">
                  <c:v>124</c:v>
                </c:pt>
                <c:pt idx="36031">
                  <c:v>124</c:v>
                </c:pt>
                <c:pt idx="36032">
                  <c:v>124</c:v>
                </c:pt>
                <c:pt idx="36033">
                  <c:v>124</c:v>
                </c:pt>
                <c:pt idx="36034">
                  <c:v>124</c:v>
                </c:pt>
                <c:pt idx="36035">
                  <c:v>124</c:v>
                </c:pt>
                <c:pt idx="36036">
                  <c:v>124</c:v>
                </c:pt>
                <c:pt idx="36037">
                  <c:v>124</c:v>
                </c:pt>
                <c:pt idx="36038">
                  <c:v>124</c:v>
                </c:pt>
                <c:pt idx="36039">
                  <c:v>124</c:v>
                </c:pt>
                <c:pt idx="36040">
                  <c:v>124</c:v>
                </c:pt>
                <c:pt idx="36041">
                  <c:v>124</c:v>
                </c:pt>
                <c:pt idx="36042">
                  <c:v>124</c:v>
                </c:pt>
                <c:pt idx="36043">
                  <c:v>124</c:v>
                </c:pt>
                <c:pt idx="36044">
                  <c:v>124</c:v>
                </c:pt>
                <c:pt idx="36045">
                  <c:v>124</c:v>
                </c:pt>
                <c:pt idx="36046">
                  <c:v>124</c:v>
                </c:pt>
                <c:pt idx="36047">
                  <c:v>124</c:v>
                </c:pt>
                <c:pt idx="36048">
                  <c:v>124</c:v>
                </c:pt>
                <c:pt idx="36049">
                  <c:v>124</c:v>
                </c:pt>
                <c:pt idx="36050">
                  <c:v>124</c:v>
                </c:pt>
                <c:pt idx="36051">
                  <c:v>124</c:v>
                </c:pt>
                <c:pt idx="36052">
                  <c:v>124</c:v>
                </c:pt>
                <c:pt idx="36053">
                  <c:v>124</c:v>
                </c:pt>
                <c:pt idx="36054">
                  <c:v>124</c:v>
                </c:pt>
                <c:pt idx="36055">
                  <c:v>124</c:v>
                </c:pt>
                <c:pt idx="36056">
                  <c:v>124</c:v>
                </c:pt>
                <c:pt idx="36057">
                  <c:v>124</c:v>
                </c:pt>
                <c:pt idx="36058">
                  <c:v>124</c:v>
                </c:pt>
                <c:pt idx="36059">
                  <c:v>124</c:v>
                </c:pt>
                <c:pt idx="36060">
                  <c:v>124</c:v>
                </c:pt>
                <c:pt idx="36061">
                  <c:v>124</c:v>
                </c:pt>
                <c:pt idx="36062">
                  <c:v>124</c:v>
                </c:pt>
                <c:pt idx="36063">
                  <c:v>125</c:v>
                </c:pt>
                <c:pt idx="36064">
                  <c:v>125</c:v>
                </c:pt>
                <c:pt idx="36065">
                  <c:v>125</c:v>
                </c:pt>
                <c:pt idx="36066">
                  <c:v>125</c:v>
                </c:pt>
                <c:pt idx="36067">
                  <c:v>125</c:v>
                </c:pt>
                <c:pt idx="36068">
                  <c:v>125</c:v>
                </c:pt>
                <c:pt idx="36069">
                  <c:v>125</c:v>
                </c:pt>
                <c:pt idx="36070">
                  <c:v>125</c:v>
                </c:pt>
                <c:pt idx="36071">
                  <c:v>125</c:v>
                </c:pt>
                <c:pt idx="36072">
                  <c:v>125</c:v>
                </c:pt>
                <c:pt idx="36073">
                  <c:v>125</c:v>
                </c:pt>
                <c:pt idx="36074">
                  <c:v>125</c:v>
                </c:pt>
                <c:pt idx="36075">
                  <c:v>125</c:v>
                </c:pt>
                <c:pt idx="36076">
                  <c:v>125</c:v>
                </c:pt>
                <c:pt idx="36077">
                  <c:v>125</c:v>
                </c:pt>
                <c:pt idx="36078">
                  <c:v>125</c:v>
                </c:pt>
                <c:pt idx="36079">
                  <c:v>125</c:v>
                </c:pt>
                <c:pt idx="36080">
                  <c:v>125</c:v>
                </c:pt>
                <c:pt idx="36081">
                  <c:v>125</c:v>
                </c:pt>
                <c:pt idx="36082">
                  <c:v>125</c:v>
                </c:pt>
                <c:pt idx="36083">
                  <c:v>125</c:v>
                </c:pt>
                <c:pt idx="36084">
                  <c:v>125</c:v>
                </c:pt>
                <c:pt idx="36085">
                  <c:v>125</c:v>
                </c:pt>
                <c:pt idx="36086">
                  <c:v>125</c:v>
                </c:pt>
                <c:pt idx="36087">
                  <c:v>125</c:v>
                </c:pt>
                <c:pt idx="36088">
                  <c:v>125</c:v>
                </c:pt>
                <c:pt idx="36089">
                  <c:v>125</c:v>
                </c:pt>
                <c:pt idx="36090">
                  <c:v>125</c:v>
                </c:pt>
                <c:pt idx="36091">
                  <c:v>125</c:v>
                </c:pt>
                <c:pt idx="36092">
                  <c:v>125</c:v>
                </c:pt>
                <c:pt idx="36093">
                  <c:v>125</c:v>
                </c:pt>
                <c:pt idx="36094">
                  <c:v>125</c:v>
                </c:pt>
                <c:pt idx="36095">
                  <c:v>125</c:v>
                </c:pt>
                <c:pt idx="36096">
                  <c:v>125</c:v>
                </c:pt>
                <c:pt idx="36097">
                  <c:v>125</c:v>
                </c:pt>
                <c:pt idx="36098">
                  <c:v>125</c:v>
                </c:pt>
                <c:pt idx="36099">
                  <c:v>125</c:v>
                </c:pt>
                <c:pt idx="36100">
                  <c:v>125</c:v>
                </c:pt>
                <c:pt idx="36101">
                  <c:v>125</c:v>
                </c:pt>
                <c:pt idx="36102">
                  <c:v>125</c:v>
                </c:pt>
                <c:pt idx="36103">
                  <c:v>125</c:v>
                </c:pt>
                <c:pt idx="36104">
                  <c:v>125</c:v>
                </c:pt>
                <c:pt idx="36105">
                  <c:v>125</c:v>
                </c:pt>
                <c:pt idx="36106">
                  <c:v>125</c:v>
                </c:pt>
                <c:pt idx="36107">
                  <c:v>125</c:v>
                </c:pt>
                <c:pt idx="36108">
                  <c:v>125</c:v>
                </c:pt>
                <c:pt idx="36109">
                  <c:v>125</c:v>
                </c:pt>
                <c:pt idx="36110">
                  <c:v>125</c:v>
                </c:pt>
                <c:pt idx="36111">
                  <c:v>125</c:v>
                </c:pt>
                <c:pt idx="36112">
                  <c:v>125</c:v>
                </c:pt>
                <c:pt idx="36113">
                  <c:v>125</c:v>
                </c:pt>
                <c:pt idx="36114">
                  <c:v>125</c:v>
                </c:pt>
                <c:pt idx="36115">
                  <c:v>125</c:v>
                </c:pt>
                <c:pt idx="36116">
                  <c:v>125</c:v>
                </c:pt>
                <c:pt idx="36117">
                  <c:v>125</c:v>
                </c:pt>
                <c:pt idx="36118">
                  <c:v>125</c:v>
                </c:pt>
                <c:pt idx="36119">
                  <c:v>125</c:v>
                </c:pt>
                <c:pt idx="36120">
                  <c:v>125</c:v>
                </c:pt>
                <c:pt idx="36121">
                  <c:v>125</c:v>
                </c:pt>
                <c:pt idx="36122">
                  <c:v>125</c:v>
                </c:pt>
                <c:pt idx="36123">
                  <c:v>125</c:v>
                </c:pt>
                <c:pt idx="36124">
                  <c:v>125</c:v>
                </c:pt>
                <c:pt idx="36125">
                  <c:v>125</c:v>
                </c:pt>
                <c:pt idx="36126">
                  <c:v>125</c:v>
                </c:pt>
                <c:pt idx="36127">
                  <c:v>125</c:v>
                </c:pt>
                <c:pt idx="36128">
                  <c:v>125</c:v>
                </c:pt>
                <c:pt idx="36129">
                  <c:v>125</c:v>
                </c:pt>
                <c:pt idx="36130">
                  <c:v>125</c:v>
                </c:pt>
                <c:pt idx="36131">
                  <c:v>125</c:v>
                </c:pt>
                <c:pt idx="36132">
                  <c:v>125</c:v>
                </c:pt>
                <c:pt idx="36133">
                  <c:v>125</c:v>
                </c:pt>
                <c:pt idx="36134">
                  <c:v>125</c:v>
                </c:pt>
                <c:pt idx="36135">
                  <c:v>125</c:v>
                </c:pt>
                <c:pt idx="36136">
                  <c:v>125</c:v>
                </c:pt>
                <c:pt idx="36137">
                  <c:v>125</c:v>
                </c:pt>
                <c:pt idx="36138">
                  <c:v>125</c:v>
                </c:pt>
                <c:pt idx="36139">
                  <c:v>125</c:v>
                </c:pt>
                <c:pt idx="36140">
                  <c:v>125</c:v>
                </c:pt>
                <c:pt idx="36141">
                  <c:v>125</c:v>
                </c:pt>
                <c:pt idx="36142">
                  <c:v>125</c:v>
                </c:pt>
                <c:pt idx="36143">
                  <c:v>125</c:v>
                </c:pt>
                <c:pt idx="36144">
                  <c:v>125</c:v>
                </c:pt>
                <c:pt idx="36145">
                  <c:v>125</c:v>
                </c:pt>
                <c:pt idx="36146">
                  <c:v>125</c:v>
                </c:pt>
                <c:pt idx="36147">
                  <c:v>125</c:v>
                </c:pt>
                <c:pt idx="36148">
                  <c:v>125</c:v>
                </c:pt>
                <c:pt idx="36149">
                  <c:v>125</c:v>
                </c:pt>
                <c:pt idx="36150">
                  <c:v>125</c:v>
                </c:pt>
                <c:pt idx="36151">
                  <c:v>125</c:v>
                </c:pt>
                <c:pt idx="36152">
                  <c:v>125</c:v>
                </c:pt>
                <c:pt idx="36153">
                  <c:v>125</c:v>
                </c:pt>
                <c:pt idx="36154">
                  <c:v>125</c:v>
                </c:pt>
                <c:pt idx="36155">
                  <c:v>125</c:v>
                </c:pt>
                <c:pt idx="36156">
                  <c:v>125</c:v>
                </c:pt>
                <c:pt idx="36157">
                  <c:v>125</c:v>
                </c:pt>
                <c:pt idx="36158">
                  <c:v>125</c:v>
                </c:pt>
                <c:pt idx="36159">
                  <c:v>125</c:v>
                </c:pt>
                <c:pt idx="36160">
                  <c:v>125</c:v>
                </c:pt>
                <c:pt idx="36161">
                  <c:v>125</c:v>
                </c:pt>
                <c:pt idx="36162">
                  <c:v>125</c:v>
                </c:pt>
                <c:pt idx="36163">
                  <c:v>125</c:v>
                </c:pt>
                <c:pt idx="36164">
                  <c:v>125</c:v>
                </c:pt>
                <c:pt idx="36165">
                  <c:v>125</c:v>
                </c:pt>
                <c:pt idx="36166">
                  <c:v>125</c:v>
                </c:pt>
                <c:pt idx="36167">
                  <c:v>125</c:v>
                </c:pt>
                <c:pt idx="36168">
                  <c:v>125</c:v>
                </c:pt>
                <c:pt idx="36169">
                  <c:v>125</c:v>
                </c:pt>
                <c:pt idx="36170">
                  <c:v>125</c:v>
                </c:pt>
                <c:pt idx="36171">
                  <c:v>125</c:v>
                </c:pt>
                <c:pt idx="36172">
                  <c:v>125</c:v>
                </c:pt>
                <c:pt idx="36173">
                  <c:v>125</c:v>
                </c:pt>
                <c:pt idx="36174">
                  <c:v>125</c:v>
                </c:pt>
                <c:pt idx="36175">
                  <c:v>125</c:v>
                </c:pt>
                <c:pt idx="36176">
                  <c:v>125</c:v>
                </c:pt>
                <c:pt idx="36177">
                  <c:v>125</c:v>
                </c:pt>
                <c:pt idx="36178">
                  <c:v>125</c:v>
                </c:pt>
                <c:pt idx="36179">
                  <c:v>125</c:v>
                </c:pt>
                <c:pt idx="36180">
                  <c:v>125</c:v>
                </c:pt>
                <c:pt idx="36181">
                  <c:v>125</c:v>
                </c:pt>
                <c:pt idx="36182">
                  <c:v>125</c:v>
                </c:pt>
                <c:pt idx="36183">
                  <c:v>125</c:v>
                </c:pt>
                <c:pt idx="36184">
                  <c:v>125</c:v>
                </c:pt>
                <c:pt idx="36185">
                  <c:v>125</c:v>
                </c:pt>
                <c:pt idx="36186">
                  <c:v>125</c:v>
                </c:pt>
                <c:pt idx="36187">
                  <c:v>125</c:v>
                </c:pt>
                <c:pt idx="36188">
                  <c:v>125</c:v>
                </c:pt>
                <c:pt idx="36189">
                  <c:v>125</c:v>
                </c:pt>
                <c:pt idx="36190">
                  <c:v>125</c:v>
                </c:pt>
                <c:pt idx="36191">
                  <c:v>125</c:v>
                </c:pt>
                <c:pt idx="36192">
                  <c:v>125</c:v>
                </c:pt>
                <c:pt idx="36193">
                  <c:v>125</c:v>
                </c:pt>
                <c:pt idx="36194">
                  <c:v>125</c:v>
                </c:pt>
                <c:pt idx="36195">
                  <c:v>125</c:v>
                </c:pt>
                <c:pt idx="36196">
                  <c:v>125</c:v>
                </c:pt>
                <c:pt idx="36197">
                  <c:v>125</c:v>
                </c:pt>
                <c:pt idx="36198">
                  <c:v>125</c:v>
                </c:pt>
                <c:pt idx="36199">
                  <c:v>125</c:v>
                </c:pt>
                <c:pt idx="36200">
                  <c:v>125</c:v>
                </c:pt>
                <c:pt idx="36201">
                  <c:v>125</c:v>
                </c:pt>
                <c:pt idx="36202">
                  <c:v>125</c:v>
                </c:pt>
                <c:pt idx="36203">
                  <c:v>125</c:v>
                </c:pt>
                <c:pt idx="36204">
                  <c:v>125</c:v>
                </c:pt>
                <c:pt idx="36205">
                  <c:v>125</c:v>
                </c:pt>
                <c:pt idx="36206">
                  <c:v>125</c:v>
                </c:pt>
                <c:pt idx="36207">
                  <c:v>125</c:v>
                </c:pt>
                <c:pt idx="36208">
                  <c:v>125</c:v>
                </c:pt>
                <c:pt idx="36209">
                  <c:v>125</c:v>
                </c:pt>
                <c:pt idx="36210">
                  <c:v>125</c:v>
                </c:pt>
                <c:pt idx="36211">
                  <c:v>125</c:v>
                </c:pt>
                <c:pt idx="36212">
                  <c:v>125</c:v>
                </c:pt>
                <c:pt idx="36213">
                  <c:v>125</c:v>
                </c:pt>
                <c:pt idx="36214">
                  <c:v>125</c:v>
                </c:pt>
                <c:pt idx="36215">
                  <c:v>125</c:v>
                </c:pt>
                <c:pt idx="36216">
                  <c:v>125</c:v>
                </c:pt>
                <c:pt idx="36217">
                  <c:v>125</c:v>
                </c:pt>
                <c:pt idx="36218">
                  <c:v>125</c:v>
                </c:pt>
                <c:pt idx="36219">
                  <c:v>125</c:v>
                </c:pt>
                <c:pt idx="36220">
                  <c:v>125</c:v>
                </c:pt>
                <c:pt idx="36221">
                  <c:v>125</c:v>
                </c:pt>
                <c:pt idx="36222">
                  <c:v>125</c:v>
                </c:pt>
                <c:pt idx="36223">
                  <c:v>125</c:v>
                </c:pt>
                <c:pt idx="36224">
                  <c:v>125</c:v>
                </c:pt>
                <c:pt idx="36225">
                  <c:v>125</c:v>
                </c:pt>
                <c:pt idx="36226">
                  <c:v>125</c:v>
                </c:pt>
                <c:pt idx="36227">
                  <c:v>125</c:v>
                </c:pt>
                <c:pt idx="36228">
                  <c:v>125</c:v>
                </c:pt>
                <c:pt idx="36229">
                  <c:v>125</c:v>
                </c:pt>
                <c:pt idx="36230">
                  <c:v>125</c:v>
                </c:pt>
                <c:pt idx="36231">
                  <c:v>125</c:v>
                </c:pt>
                <c:pt idx="36232">
                  <c:v>125</c:v>
                </c:pt>
                <c:pt idx="36233">
                  <c:v>125</c:v>
                </c:pt>
                <c:pt idx="36234">
                  <c:v>125</c:v>
                </c:pt>
                <c:pt idx="36235">
                  <c:v>125</c:v>
                </c:pt>
                <c:pt idx="36236">
                  <c:v>125</c:v>
                </c:pt>
                <c:pt idx="36237">
                  <c:v>125</c:v>
                </c:pt>
                <c:pt idx="36238">
                  <c:v>125</c:v>
                </c:pt>
                <c:pt idx="36239">
                  <c:v>125</c:v>
                </c:pt>
                <c:pt idx="36240">
                  <c:v>125</c:v>
                </c:pt>
                <c:pt idx="36241">
                  <c:v>125</c:v>
                </c:pt>
                <c:pt idx="36242">
                  <c:v>125</c:v>
                </c:pt>
                <c:pt idx="36243">
                  <c:v>125</c:v>
                </c:pt>
                <c:pt idx="36244">
                  <c:v>125</c:v>
                </c:pt>
                <c:pt idx="36245">
                  <c:v>125</c:v>
                </c:pt>
                <c:pt idx="36246">
                  <c:v>125</c:v>
                </c:pt>
                <c:pt idx="36247">
                  <c:v>125</c:v>
                </c:pt>
                <c:pt idx="36248">
                  <c:v>125</c:v>
                </c:pt>
                <c:pt idx="36249">
                  <c:v>125</c:v>
                </c:pt>
                <c:pt idx="36250">
                  <c:v>125</c:v>
                </c:pt>
                <c:pt idx="36251">
                  <c:v>125</c:v>
                </c:pt>
                <c:pt idx="36252">
                  <c:v>125</c:v>
                </c:pt>
                <c:pt idx="36253">
                  <c:v>124</c:v>
                </c:pt>
                <c:pt idx="36254">
                  <c:v>124</c:v>
                </c:pt>
                <c:pt idx="36255">
                  <c:v>124</c:v>
                </c:pt>
                <c:pt idx="36256">
                  <c:v>124</c:v>
                </c:pt>
                <c:pt idx="36257">
                  <c:v>124</c:v>
                </c:pt>
                <c:pt idx="36258">
                  <c:v>124</c:v>
                </c:pt>
                <c:pt idx="36259">
                  <c:v>124</c:v>
                </c:pt>
                <c:pt idx="36260">
                  <c:v>124</c:v>
                </c:pt>
                <c:pt idx="36261">
                  <c:v>124</c:v>
                </c:pt>
                <c:pt idx="36262">
                  <c:v>124</c:v>
                </c:pt>
                <c:pt idx="36263">
                  <c:v>122</c:v>
                </c:pt>
                <c:pt idx="36264">
                  <c:v>122</c:v>
                </c:pt>
                <c:pt idx="36265">
                  <c:v>122</c:v>
                </c:pt>
                <c:pt idx="36266">
                  <c:v>122</c:v>
                </c:pt>
                <c:pt idx="36267">
                  <c:v>122</c:v>
                </c:pt>
                <c:pt idx="36268">
                  <c:v>122</c:v>
                </c:pt>
                <c:pt idx="36269">
                  <c:v>122</c:v>
                </c:pt>
                <c:pt idx="36270">
                  <c:v>122</c:v>
                </c:pt>
                <c:pt idx="36271">
                  <c:v>122</c:v>
                </c:pt>
                <c:pt idx="36272">
                  <c:v>122</c:v>
                </c:pt>
                <c:pt idx="36273">
                  <c:v>121</c:v>
                </c:pt>
                <c:pt idx="36274">
                  <c:v>121</c:v>
                </c:pt>
                <c:pt idx="36275">
                  <c:v>121</c:v>
                </c:pt>
                <c:pt idx="36276">
                  <c:v>121</c:v>
                </c:pt>
                <c:pt idx="36277">
                  <c:v>121</c:v>
                </c:pt>
                <c:pt idx="36278">
                  <c:v>121</c:v>
                </c:pt>
                <c:pt idx="36279">
                  <c:v>121</c:v>
                </c:pt>
                <c:pt idx="36280">
                  <c:v>121</c:v>
                </c:pt>
                <c:pt idx="36281">
                  <c:v>121</c:v>
                </c:pt>
                <c:pt idx="36282">
                  <c:v>121</c:v>
                </c:pt>
                <c:pt idx="36283">
                  <c:v>119</c:v>
                </c:pt>
                <c:pt idx="36284">
                  <c:v>119</c:v>
                </c:pt>
                <c:pt idx="36285">
                  <c:v>119</c:v>
                </c:pt>
                <c:pt idx="36286">
                  <c:v>119</c:v>
                </c:pt>
                <c:pt idx="36287">
                  <c:v>119</c:v>
                </c:pt>
                <c:pt idx="36288">
                  <c:v>119</c:v>
                </c:pt>
                <c:pt idx="36289">
                  <c:v>119</c:v>
                </c:pt>
                <c:pt idx="36290">
                  <c:v>119</c:v>
                </c:pt>
                <c:pt idx="36291">
                  <c:v>119</c:v>
                </c:pt>
                <c:pt idx="36292">
                  <c:v>119</c:v>
                </c:pt>
                <c:pt idx="36293">
                  <c:v>117</c:v>
                </c:pt>
                <c:pt idx="36294">
                  <c:v>117</c:v>
                </c:pt>
                <c:pt idx="36295">
                  <c:v>117</c:v>
                </c:pt>
                <c:pt idx="36296">
                  <c:v>117</c:v>
                </c:pt>
                <c:pt idx="36297">
                  <c:v>117</c:v>
                </c:pt>
                <c:pt idx="36298">
                  <c:v>117</c:v>
                </c:pt>
                <c:pt idx="36299">
                  <c:v>117</c:v>
                </c:pt>
                <c:pt idx="36300">
                  <c:v>117</c:v>
                </c:pt>
                <c:pt idx="36301">
                  <c:v>117</c:v>
                </c:pt>
                <c:pt idx="36302">
                  <c:v>117</c:v>
                </c:pt>
                <c:pt idx="36303">
                  <c:v>117</c:v>
                </c:pt>
                <c:pt idx="36304">
                  <c:v>117</c:v>
                </c:pt>
                <c:pt idx="36305">
                  <c:v>117</c:v>
                </c:pt>
                <c:pt idx="36306">
                  <c:v>117</c:v>
                </c:pt>
                <c:pt idx="36307">
                  <c:v>117</c:v>
                </c:pt>
                <c:pt idx="36308">
                  <c:v>117</c:v>
                </c:pt>
                <c:pt idx="36309">
                  <c:v>117</c:v>
                </c:pt>
                <c:pt idx="36310">
                  <c:v>117</c:v>
                </c:pt>
                <c:pt idx="36311">
                  <c:v>117</c:v>
                </c:pt>
                <c:pt idx="36312">
                  <c:v>117</c:v>
                </c:pt>
                <c:pt idx="36313">
                  <c:v>116</c:v>
                </c:pt>
                <c:pt idx="36314">
                  <c:v>116</c:v>
                </c:pt>
                <c:pt idx="36315">
                  <c:v>116</c:v>
                </c:pt>
                <c:pt idx="36316">
                  <c:v>116</c:v>
                </c:pt>
                <c:pt idx="36317">
                  <c:v>116</c:v>
                </c:pt>
                <c:pt idx="36318">
                  <c:v>116</c:v>
                </c:pt>
                <c:pt idx="36319">
                  <c:v>116</c:v>
                </c:pt>
                <c:pt idx="36320">
                  <c:v>116</c:v>
                </c:pt>
                <c:pt idx="36321">
                  <c:v>116</c:v>
                </c:pt>
                <c:pt idx="36322">
                  <c:v>116</c:v>
                </c:pt>
                <c:pt idx="36323">
                  <c:v>116</c:v>
                </c:pt>
                <c:pt idx="36324">
                  <c:v>116</c:v>
                </c:pt>
                <c:pt idx="36325">
                  <c:v>116</c:v>
                </c:pt>
                <c:pt idx="36326">
                  <c:v>116</c:v>
                </c:pt>
                <c:pt idx="36327">
                  <c:v>116</c:v>
                </c:pt>
                <c:pt idx="36328">
                  <c:v>116</c:v>
                </c:pt>
                <c:pt idx="36329">
                  <c:v>116</c:v>
                </c:pt>
                <c:pt idx="36330">
                  <c:v>116</c:v>
                </c:pt>
                <c:pt idx="36331">
                  <c:v>116</c:v>
                </c:pt>
                <c:pt idx="36332">
                  <c:v>116</c:v>
                </c:pt>
                <c:pt idx="36333">
                  <c:v>115</c:v>
                </c:pt>
                <c:pt idx="36334">
                  <c:v>115</c:v>
                </c:pt>
                <c:pt idx="36335">
                  <c:v>115</c:v>
                </c:pt>
                <c:pt idx="36336">
                  <c:v>115</c:v>
                </c:pt>
                <c:pt idx="36337">
                  <c:v>115</c:v>
                </c:pt>
                <c:pt idx="36338">
                  <c:v>115</c:v>
                </c:pt>
                <c:pt idx="36339">
                  <c:v>115</c:v>
                </c:pt>
                <c:pt idx="36340">
                  <c:v>115</c:v>
                </c:pt>
                <c:pt idx="36341">
                  <c:v>115</c:v>
                </c:pt>
                <c:pt idx="36342">
                  <c:v>115</c:v>
                </c:pt>
                <c:pt idx="36343">
                  <c:v>115</c:v>
                </c:pt>
                <c:pt idx="36344">
                  <c:v>115</c:v>
                </c:pt>
                <c:pt idx="36345">
                  <c:v>115</c:v>
                </c:pt>
                <c:pt idx="36346">
                  <c:v>115</c:v>
                </c:pt>
                <c:pt idx="36347">
                  <c:v>115</c:v>
                </c:pt>
                <c:pt idx="36348">
                  <c:v>115</c:v>
                </c:pt>
                <c:pt idx="36349">
                  <c:v>115</c:v>
                </c:pt>
                <c:pt idx="36350">
                  <c:v>115</c:v>
                </c:pt>
                <c:pt idx="36351">
                  <c:v>115</c:v>
                </c:pt>
                <c:pt idx="36352">
                  <c:v>115</c:v>
                </c:pt>
                <c:pt idx="36353">
                  <c:v>115</c:v>
                </c:pt>
                <c:pt idx="36354">
                  <c:v>115</c:v>
                </c:pt>
                <c:pt idx="36355">
                  <c:v>115</c:v>
                </c:pt>
                <c:pt idx="36356">
                  <c:v>115</c:v>
                </c:pt>
                <c:pt idx="36357">
                  <c:v>115</c:v>
                </c:pt>
                <c:pt idx="36358">
                  <c:v>115</c:v>
                </c:pt>
                <c:pt idx="36359">
                  <c:v>115</c:v>
                </c:pt>
                <c:pt idx="36360">
                  <c:v>115</c:v>
                </c:pt>
                <c:pt idx="36361">
                  <c:v>115</c:v>
                </c:pt>
                <c:pt idx="36362">
                  <c:v>115</c:v>
                </c:pt>
                <c:pt idx="36363">
                  <c:v>115</c:v>
                </c:pt>
                <c:pt idx="36364">
                  <c:v>115</c:v>
                </c:pt>
                <c:pt idx="36365">
                  <c:v>115</c:v>
                </c:pt>
                <c:pt idx="36366">
                  <c:v>115</c:v>
                </c:pt>
                <c:pt idx="36367">
                  <c:v>115</c:v>
                </c:pt>
                <c:pt idx="36368">
                  <c:v>115</c:v>
                </c:pt>
                <c:pt idx="36369">
                  <c:v>115</c:v>
                </c:pt>
                <c:pt idx="36370">
                  <c:v>115</c:v>
                </c:pt>
                <c:pt idx="36371">
                  <c:v>115</c:v>
                </c:pt>
                <c:pt idx="36372">
                  <c:v>115</c:v>
                </c:pt>
                <c:pt idx="36373">
                  <c:v>115</c:v>
                </c:pt>
                <c:pt idx="36374">
                  <c:v>115</c:v>
                </c:pt>
                <c:pt idx="36375">
                  <c:v>115</c:v>
                </c:pt>
                <c:pt idx="36376">
                  <c:v>115</c:v>
                </c:pt>
                <c:pt idx="36377">
                  <c:v>115</c:v>
                </c:pt>
                <c:pt idx="36378">
                  <c:v>115</c:v>
                </c:pt>
                <c:pt idx="36379">
                  <c:v>115</c:v>
                </c:pt>
                <c:pt idx="36380">
                  <c:v>115</c:v>
                </c:pt>
                <c:pt idx="36381">
                  <c:v>115</c:v>
                </c:pt>
                <c:pt idx="36382">
                  <c:v>115</c:v>
                </c:pt>
                <c:pt idx="36383">
                  <c:v>114</c:v>
                </c:pt>
                <c:pt idx="36384">
                  <c:v>114</c:v>
                </c:pt>
                <c:pt idx="36385">
                  <c:v>114</c:v>
                </c:pt>
                <c:pt idx="36386">
                  <c:v>114</c:v>
                </c:pt>
                <c:pt idx="36387">
                  <c:v>114</c:v>
                </c:pt>
                <c:pt idx="36388">
                  <c:v>114</c:v>
                </c:pt>
                <c:pt idx="36389">
                  <c:v>114</c:v>
                </c:pt>
                <c:pt idx="36390">
                  <c:v>114</c:v>
                </c:pt>
                <c:pt idx="36391">
                  <c:v>114</c:v>
                </c:pt>
                <c:pt idx="36392">
                  <c:v>114</c:v>
                </c:pt>
                <c:pt idx="36393">
                  <c:v>112</c:v>
                </c:pt>
                <c:pt idx="36394">
                  <c:v>112</c:v>
                </c:pt>
                <c:pt idx="36395">
                  <c:v>112</c:v>
                </c:pt>
                <c:pt idx="36396">
                  <c:v>112</c:v>
                </c:pt>
                <c:pt idx="36397">
                  <c:v>112</c:v>
                </c:pt>
                <c:pt idx="36398">
                  <c:v>112</c:v>
                </c:pt>
                <c:pt idx="36399">
                  <c:v>112</c:v>
                </c:pt>
                <c:pt idx="36400">
                  <c:v>112</c:v>
                </c:pt>
                <c:pt idx="36401">
                  <c:v>112</c:v>
                </c:pt>
                <c:pt idx="36402">
                  <c:v>112</c:v>
                </c:pt>
                <c:pt idx="36403">
                  <c:v>110</c:v>
                </c:pt>
                <c:pt idx="36404">
                  <c:v>110</c:v>
                </c:pt>
                <c:pt idx="36405">
                  <c:v>110</c:v>
                </c:pt>
                <c:pt idx="36406">
                  <c:v>110</c:v>
                </c:pt>
                <c:pt idx="36407">
                  <c:v>110</c:v>
                </c:pt>
                <c:pt idx="36408">
                  <c:v>110</c:v>
                </c:pt>
                <c:pt idx="36409">
                  <c:v>110</c:v>
                </c:pt>
                <c:pt idx="36410">
                  <c:v>110</c:v>
                </c:pt>
                <c:pt idx="36411">
                  <c:v>110</c:v>
                </c:pt>
                <c:pt idx="36412">
                  <c:v>110</c:v>
                </c:pt>
                <c:pt idx="36413">
                  <c:v>108</c:v>
                </c:pt>
                <c:pt idx="36414">
                  <c:v>108</c:v>
                </c:pt>
                <c:pt idx="36415">
                  <c:v>108</c:v>
                </c:pt>
                <c:pt idx="36416">
                  <c:v>108</c:v>
                </c:pt>
                <c:pt idx="36417">
                  <c:v>108</c:v>
                </c:pt>
                <c:pt idx="36418">
                  <c:v>108</c:v>
                </c:pt>
                <c:pt idx="36419">
                  <c:v>108</c:v>
                </c:pt>
                <c:pt idx="36420">
                  <c:v>108</c:v>
                </c:pt>
                <c:pt idx="36421">
                  <c:v>108</c:v>
                </c:pt>
                <c:pt idx="36422">
                  <c:v>108</c:v>
                </c:pt>
                <c:pt idx="36423">
                  <c:v>106</c:v>
                </c:pt>
                <c:pt idx="36424">
                  <c:v>106</c:v>
                </c:pt>
                <c:pt idx="36425">
                  <c:v>106</c:v>
                </c:pt>
                <c:pt idx="36426">
                  <c:v>106</c:v>
                </c:pt>
                <c:pt idx="36427">
                  <c:v>106</c:v>
                </c:pt>
                <c:pt idx="36428">
                  <c:v>106</c:v>
                </c:pt>
                <c:pt idx="36429">
                  <c:v>106</c:v>
                </c:pt>
                <c:pt idx="36430">
                  <c:v>106</c:v>
                </c:pt>
                <c:pt idx="36431">
                  <c:v>106</c:v>
                </c:pt>
                <c:pt idx="36432">
                  <c:v>106</c:v>
                </c:pt>
                <c:pt idx="36433">
                  <c:v>105</c:v>
                </c:pt>
                <c:pt idx="36434">
                  <c:v>105</c:v>
                </c:pt>
                <c:pt idx="36435">
                  <c:v>105</c:v>
                </c:pt>
                <c:pt idx="36436">
                  <c:v>105</c:v>
                </c:pt>
                <c:pt idx="36437">
                  <c:v>105</c:v>
                </c:pt>
                <c:pt idx="36438">
                  <c:v>105</c:v>
                </c:pt>
                <c:pt idx="36439">
                  <c:v>105</c:v>
                </c:pt>
                <c:pt idx="36440">
                  <c:v>105</c:v>
                </c:pt>
                <c:pt idx="36441">
                  <c:v>105</c:v>
                </c:pt>
                <c:pt idx="36442">
                  <c:v>105</c:v>
                </c:pt>
                <c:pt idx="36443">
                  <c:v>105</c:v>
                </c:pt>
                <c:pt idx="36444">
                  <c:v>105</c:v>
                </c:pt>
                <c:pt idx="36445">
                  <c:v>105</c:v>
                </c:pt>
                <c:pt idx="36446">
                  <c:v>105</c:v>
                </c:pt>
                <c:pt idx="36447">
                  <c:v>105</c:v>
                </c:pt>
                <c:pt idx="36448">
                  <c:v>105</c:v>
                </c:pt>
                <c:pt idx="36449">
                  <c:v>105</c:v>
                </c:pt>
                <c:pt idx="36450">
                  <c:v>105</c:v>
                </c:pt>
                <c:pt idx="36451">
                  <c:v>105</c:v>
                </c:pt>
                <c:pt idx="36452">
                  <c:v>105</c:v>
                </c:pt>
                <c:pt idx="36453">
                  <c:v>104</c:v>
                </c:pt>
                <c:pt idx="36454">
                  <c:v>104</c:v>
                </c:pt>
                <c:pt idx="36455">
                  <c:v>104</c:v>
                </c:pt>
                <c:pt idx="36456">
                  <c:v>104</c:v>
                </c:pt>
                <c:pt idx="36457">
                  <c:v>104</c:v>
                </c:pt>
                <c:pt idx="36458">
                  <c:v>104</c:v>
                </c:pt>
                <c:pt idx="36459">
                  <c:v>104</c:v>
                </c:pt>
                <c:pt idx="36460">
                  <c:v>104</c:v>
                </c:pt>
                <c:pt idx="36461">
                  <c:v>104</c:v>
                </c:pt>
                <c:pt idx="36462">
                  <c:v>104</c:v>
                </c:pt>
                <c:pt idx="36463">
                  <c:v>104</c:v>
                </c:pt>
                <c:pt idx="36464">
                  <c:v>104</c:v>
                </c:pt>
                <c:pt idx="36465">
                  <c:v>104</c:v>
                </c:pt>
                <c:pt idx="36466">
                  <c:v>104</c:v>
                </c:pt>
                <c:pt idx="36467">
                  <c:v>104</c:v>
                </c:pt>
                <c:pt idx="36468">
                  <c:v>104</c:v>
                </c:pt>
                <c:pt idx="36469">
                  <c:v>104</c:v>
                </c:pt>
                <c:pt idx="36470">
                  <c:v>104</c:v>
                </c:pt>
                <c:pt idx="36471">
                  <c:v>104</c:v>
                </c:pt>
                <c:pt idx="36472">
                  <c:v>104</c:v>
                </c:pt>
                <c:pt idx="36473">
                  <c:v>104</c:v>
                </c:pt>
                <c:pt idx="36474">
                  <c:v>104</c:v>
                </c:pt>
                <c:pt idx="36475">
                  <c:v>104</c:v>
                </c:pt>
                <c:pt idx="36476">
                  <c:v>104</c:v>
                </c:pt>
                <c:pt idx="36477">
                  <c:v>104</c:v>
                </c:pt>
                <c:pt idx="36478">
                  <c:v>104</c:v>
                </c:pt>
                <c:pt idx="36479">
                  <c:v>104</c:v>
                </c:pt>
                <c:pt idx="36480">
                  <c:v>104</c:v>
                </c:pt>
                <c:pt idx="36481">
                  <c:v>104</c:v>
                </c:pt>
                <c:pt idx="36482">
                  <c:v>104</c:v>
                </c:pt>
                <c:pt idx="36483">
                  <c:v>104</c:v>
                </c:pt>
                <c:pt idx="36484">
                  <c:v>104</c:v>
                </c:pt>
                <c:pt idx="36485">
                  <c:v>104</c:v>
                </c:pt>
                <c:pt idx="36486">
                  <c:v>104</c:v>
                </c:pt>
                <c:pt idx="36487">
                  <c:v>104</c:v>
                </c:pt>
                <c:pt idx="36488">
                  <c:v>104</c:v>
                </c:pt>
                <c:pt idx="36489">
                  <c:v>104</c:v>
                </c:pt>
                <c:pt idx="36490">
                  <c:v>104</c:v>
                </c:pt>
                <c:pt idx="36491">
                  <c:v>104</c:v>
                </c:pt>
                <c:pt idx="36492">
                  <c:v>104</c:v>
                </c:pt>
                <c:pt idx="36493">
                  <c:v>104</c:v>
                </c:pt>
                <c:pt idx="36494">
                  <c:v>104</c:v>
                </c:pt>
                <c:pt idx="36495">
                  <c:v>104</c:v>
                </c:pt>
                <c:pt idx="36496">
                  <c:v>104</c:v>
                </c:pt>
                <c:pt idx="36497">
                  <c:v>104</c:v>
                </c:pt>
                <c:pt idx="36498">
                  <c:v>104</c:v>
                </c:pt>
                <c:pt idx="36499">
                  <c:v>104</c:v>
                </c:pt>
                <c:pt idx="36500">
                  <c:v>104</c:v>
                </c:pt>
                <c:pt idx="36501">
                  <c:v>104</c:v>
                </c:pt>
                <c:pt idx="36502">
                  <c:v>104</c:v>
                </c:pt>
                <c:pt idx="36503">
                  <c:v>104</c:v>
                </c:pt>
                <c:pt idx="36504">
                  <c:v>104</c:v>
                </c:pt>
                <c:pt idx="36505">
                  <c:v>104</c:v>
                </c:pt>
                <c:pt idx="36506">
                  <c:v>104</c:v>
                </c:pt>
                <c:pt idx="36507">
                  <c:v>104</c:v>
                </c:pt>
                <c:pt idx="36508">
                  <c:v>104</c:v>
                </c:pt>
                <c:pt idx="36509">
                  <c:v>104</c:v>
                </c:pt>
                <c:pt idx="36510">
                  <c:v>104</c:v>
                </c:pt>
                <c:pt idx="36511">
                  <c:v>104</c:v>
                </c:pt>
                <c:pt idx="36512">
                  <c:v>104</c:v>
                </c:pt>
                <c:pt idx="36513">
                  <c:v>104</c:v>
                </c:pt>
                <c:pt idx="36514">
                  <c:v>104</c:v>
                </c:pt>
                <c:pt idx="36515">
                  <c:v>104</c:v>
                </c:pt>
                <c:pt idx="36516">
                  <c:v>104</c:v>
                </c:pt>
                <c:pt idx="36517">
                  <c:v>104</c:v>
                </c:pt>
                <c:pt idx="36518">
                  <c:v>104</c:v>
                </c:pt>
                <c:pt idx="36519">
                  <c:v>104</c:v>
                </c:pt>
                <c:pt idx="36520">
                  <c:v>104</c:v>
                </c:pt>
                <c:pt idx="36521">
                  <c:v>104</c:v>
                </c:pt>
                <c:pt idx="36522">
                  <c:v>104</c:v>
                </c:pt>
                <c:pt idx="36523">
                  <c:v>103</c:v>
                </c:pt>
                <c:pt idx="36524">
                  <c:v>103</c:v>
                </c:pt>
                <c:pt idx="36525">
                  <c:v>103</c:v>
                </c:pt>
                <c:pt idx="36526">
                  <c:v>103</c:v>
                </c:pt>
                <c:pt idx="36527">
                  <c:v>103</c:v>
                </c:pt>
                <c:pt idx="36528">
                  <c:v>103</c:v>
                </c:pt>
                <c:pt idx="36529">
                  <c:v>103</c:v>
                </c:pt>
                <c:pt idx="36530">
                  <c:v>103</c:v>
                </c:pt>
                <c:pt idx="36531">
                  <c:v>103</c:v>
                </c:pt>
                <c:pt idx="36532">
                  <c:v>103</c:v>
                </c:pt>
                <c:pt idx="36533">
                  <c:v>102</c:v>
                </c:pt>
                <c:pt idx="36534">
                  <c:v>102</c:v>
                </c:pt>
                <c:pt idx="36535">
                  <c:v>102</c:v>
                </c:pt>
                <c:pt idx="36536">
                  <c:v>102</c:v>
                </c:pt>
                <c:pt idx="36537">
                  <c:v>102</c:v>
                </c:pt>
                <c:pt idx="36538">
                  <c:v>102</c:v>
                </c:pt>
                <c:pt idx="36539">
                  <c:v>102</c:v>
                </c:pt>
                <c:pt idx="36540">
                  <c:v>102</c:v>
                </c:pt>
                <c:pt idx="36541">
                  <c:v>102</c:v>
                </c:pt>
                <c:pt idx="36542">
                  <c:v>102</c:v>
                </c:pt>
                <c:pt idx="36543">
                  <c:v>101</c:v>
                </c:pt>
                <c:pt idx="36544">
                  <c:v>101</c:v>
                </c:pt>
                <c:pt idx="36545">
                  <c:v>101</c:v>
                </c:pt>
                <c:pt idx="36546">
                  <c:v>101</c:v>
                </c:pt>
                <c:pt idx="36547">
                  <c:v>101</c:v>
                </c:pt>
                <c:pt idx="36548">
                  <c:v>101</c:v>
                </c:pt>
                <c:pt idx="36549">
                  <c:v>101</c:v>
                </c:pt>
                <c:pt idx="36550">
                  <c:v>101</c:v>
                </c:pt>
                <c:pt idx="36551">
                  <c:v>101</c:v>
                </c:pt>
                <c:pt idx="36552">
                  <c:v>101</c:v>
                </c:pt>
                <c:pt idx="36553">
                  <c:v>99</c:v>
                </c:pt>
                <c:pt idx="36554">
                  <c:v>99</c:v>
                </c:pt>
                <c:pt idx="36555">
                  <c:v>99</c:v>
                </c:pt>
                <c:pt idx="36556">
                  <c:v>99</c:v>
                </c:pt>
                <c:pt idx="36557">
                  <c:v>99</c:v>
                </c:pt>
                <c:pt idx="36558">
                  <c:v>99</c:v>
                </c:pt>
                <c:pt idx="36559">
                  <c:v>99</c:v>
                </c:pt>
                <c:pt idx="36560">
                  <c:v>99</c:v>
                </c:pt>
                <c:pt idx="36561">
                  <c:v>99</c:v>
                </c:pt>
                <c:pt idx="36562">
                  <c:v>99</c:v>
                </c:pt>
                <c:pt idx="36563">
                  <c:v>98</c:v>
                </c:pt>
                <c:pt idx="36564">
                  <c:v>98</c:v>
                </c:pt>
                <c:pt idx="36565">
                  <c:v>98</c:v>
                </c:pt>
                <c:pt idx="36566">
                  <c:v>98</c:v>
                </c:pt>
                <c:pt idx="36567">
                  <c:v>98</c:v>
                </c:pt>
                <c:pt idx="36568">
                  <c:v>98</c:v>
                </c:pt>
                <c:pt idx="36569">
                  <c:v>98</c:v>
                </c:pt>
                <c:pt idx="36570">
                  <c:v>98</c:v>
                </c:pt>
                <c:pt idx="36571">
                  <c:v>98</c:v>
                </c:pt>
                <c:pt idx="36572">
                  <c:v>98</c:v>
                </c:pt>
                <c:pt idx="36573">
                  <c:v>97</c:v>
                </c:pt>
                <c:pt idx="36574">
                  <c:v>97</c:v>
                </c:pt>
                <c:pt idx="36575">
                  <c:v>97</c:v>
                </c:pt>
                <c:pt idx="36576">
                  <c:v>97</c:v>
                </c:pt>
                <c:pt idx="36577">
                  <c:v>97</c:v>
                </c:pt>
                <c:pt idx="36578">
                  <c:v>97</c:v>
                </c:pt>
                <c:pt idx="36579">
                  <c:v>97</c:v>
                </c:pt>
                <c:pt idx="36580">
                  <c:v>97</c:v>
                </c:pt>
                <c:pt idx="36581">
                  <c:v>97</c:v>
                </c:pt>
                <c:pt idx="36582">
                  <c:v>97</c:v>
                </c:pt>
                <c:pt idx="36583">
                  <c:v>97</c:v>
                </c:pt>
                <c:pt idx="36584">
                  <c:v>97</c:v>
                </c:pt>
                <c:pt idx="36585">
                  <c:v>97</c:v>
                </c:pt>
                <c:pt idx="36586">
                  <c:v>97</c:v>
                </c:pt>
                <c:pt idx="36587">
                  <c:v>97</c:v>
                </c:pt>
                <c:pt idx="36588">
                  <c:v>97</c:v>
                </c:pt>
                <c:pt idx="36589">
                  <c:v>97</c:v>
                </c:pt>
                <c:pt idx="36590">
                  <c:v>97</c:v>
                </c:pt>
                <c:pt idx="36591">
                  <c:v>97</c:v>
                </c:pt>
                <c:pt idx="36592">
                  <c:v>97</c:v>
                </c:pt>
                <c:pt idx="36593">
                  <c:v>96</c:v>
                </c:pt>
                <c:pt idx="36594">
                  <c:v>96</c:v>
                </c:pt>
                <c:pt idx="36595">
                  <c:v>96</c:v>
                </c:pt>
                <c:pt idx="36596">
                  <c:v>96</c:v>
                </c:pt>
                <c:pt idx="36597">
                  <c:v>96</c:v>
                </c:pt>
                <c:pt idx="36598">
                  <c:v>96</c:v>
                </c:pt>
                <c:pt idx="36599">
                  <c:v>96</c:v>
                </c:pt>
                <c:pt idx="36600">
                  <c:v>96</c:v>
                </c:pt>
                <c:pt idx="36601">
                  <c:v>96</c:v>
                </c:pt>
                <c:pt idx="36602">
                  <c:v>96</c:v>
                </c:pt>
                <c:pt idx="36603">
                  <c:v>96</c:v>
                </c:pt>
                <c:pt idx="36604">
                  <c:v>96</c:v>
                </c:pt>
                <c:pt idx="36605">
                  <c:v>96</c:v>
                </c:pt>
                <c:pt idx="36606">
                  <c:v>96</c:v>
                </c:pt>
                <c:pt idx="36607">
                  <c:v>96</c:v>
                </c:pt>
                <c:pt idx="36608">
                  <c:v>96</c:v>
                </c:pt>
                <c:pt idx="36609">
                  <c:v>96</c:v>
                </c:pt>
                <c:pt idx="36610">
                  <c:v>96</c:v>
                </c:pt>
                <c:pt idx="36611">
                  <c:v>96</c:v>
                </c:pt>
                <c:pt idx="36612">
                  <c:v>96</c:v>
                </c:pt>
                <c:pt idx="36613">
                  <c:v>96</c:v>
                </c:pt>
                <c:pt idx="36614">
                  <c:v>96</c:v>
                </c:pt>
                <c:pt idx="36615">
                  <c:v>96</c:v>
                </c:pt>
                <c:pt idx="36616">
                  <c:v>96</c:v>
                </c:pt>
                <c:pt idx="36617">
                  <c:v>96</c:v>
                </c:pt>
                <c:pt idx="36618">
                  <c:v>96</c:v>
                </c:pt>
                <c:pt idx="36619">
                  <c:v>96</c:v>
                </c:pt>
                <c:pt idx="36620">
                  <c:v>96</c:v>
                </c:pt>
                <c:pt idx="36621">
                  <c:v>96</c:v>
                </c:pt>
                <c:pt idx="36622">
                  <c:v>96</c:v>
                </c:pt>
                <c:pt idx="36623">
                  <c:v>95</c:v>
                </c:pt>
                <c:pt idx="36624">
                  <c:v>95</c:v>
                </c:pt>
                <c:pt idx="36625">
                  <c:v>95</c:v>
                </c:pt>
                <c:pt idx="36626">
                  <c:v>95</c:v>
                </c:pt>
                <c:pt idx="36627">
                  <c:v>95</c:v>
                </c:pt>
                <c:pt idx="36628">
                  <c:v>95</c:v>
                </c:pt>
                <c:pt idx="36629">
                  <c:v>95</c:v>
                </c:pt>
                <c:pt idx="36630">
                  <c:v>95</c:v>
                </c:pt>
                <c:pt idx="36631">
                  <c:v>95</c:v>
                </c:pt>
                <c:pt idx="36632">
                  <c:v>95</c:v>
                </c:pt>
                <c:pt idx="36633">
                  <c:v>95</c:v>
                </c:pt>
                <c:pt idx="36634">
                  <c:v>95</c:v>
                </c:pt>
                <c:pt idx="36635">
                  <c:v>95</c:v>
                </c:pt>
                <c:pt idx="36636">
                  <c:v>95</c:v>
                </c:pt>
                <c:pt idx="36637">
                  <c:v>95</c:v>
                </c:pt>
                <c:pt idx="36638">
                  <c:v>95</c:v>
                </c:pt>
                <c:pt idx="36639">
                  <c:v>95</c:v>
                </c:pt>
                <c:pt idx="36640">
                  <c:v>95</c:v>
                </c:pt>
                <c:pt idx="36641">
                  <c:v>95</c:v>
                </c:pt>
                <c:pt idx="36642">
                  <c:v>95</c:v>
                </c:pt>
                <c:pt idx="36643">
                  <c:v>96</c:v>
                </c:pt>
                <c:pt idx="36644">
                  <c:v>96</c:v>
                </c:pt>
                <c:pt idx="36645">
                  <c:v>96</c:v>
                </c:pt>
                <c:pt idx="36646">
                  <c:v>96</c:v>
                </c:pt>
                <c:pt idx="36647">
                  <c:v>96</c:v>
                </c:pt>
                <c:pt idx="36648">
                  <c:v>96</c:v>
                </c:pt>
                <c:pt idx="36649">
                  <c:v>96</c:v>
                </c:pt>
                <c:pt idx="36650">
                  <c:v>96</c:v>
                </c:pt>
                <c:pt idx="36651">
                  <c:v>96</c:v>
                </c:pt>
                <c:pt idx="36652">
                  <c:v>96</c:v>
                </c:pt>
                <c:pt idx="36653">
                  <c:v>98</c:v>
                </c:pt>
                <c:pt idx="36654">
                  <c:v>98</c:v>
                </c:pt>
                <c:pt idx="36655">
                  <c:v>98</c:v>
                </c:pt>
                <c:pt idx="36656">
                  <c:v>98</c:v>
                </c:pt>
                <c:pt idx="36657">
                  <c:v>98</c:v>
                </c:pt>
                <c:pt idx="36658">
                  <c:v>98</c:v>
                </c:pt>
                <c:pt idx="36659">
                  <c:v>98</c:v>
                </c:pt>
                <c:pt idx="36660">
                  <c:v>98</c:v>
                </c:pt>
                <c:pt idx="36661">
                  <c:v>98</c:v>
                </c:pt>
                <c:pt idx="36662">
                  <c:v>98</c:v>
                </c:pt>
                <c:pt idx="36663">
                  <c:v>99</c:v>
                </c:pt>
                <c:pt idx="36664">
                  <c:v>99</c:v>
                </c:pt>
                <c:pt idx="36665">
                  <c:v>99</c:v>
                </c:pt>
                <c:pt idx="36666">
                  <c:v>99</c:v>
                </c:pt>
                <c:pt idx="36667">
                  <c:v>99</c:v>
                </c:pt>
                <c:pt idx="36668">
                  <c:v>99</c:v>
                </c:pt>
                <c:pt idx="36669">
                  <c:v>99</c:v>
                </c:pt>
                <c:pt idx="36670">
                  <c:v>99</c:v>
                </c:pt>
                <c:pt idx="36671">
                  <c:v>99</c:v>
                </c:pt>
                <c:pt idx="36672">
                  <c:v>99</c:v>
                </c:pt>
                <c:pt idx="36673">
                  <c:v>100</c:v>
                </c:pt>
                <c:pt idx="36674">
                  <c:v>100</c:v>
                </c:pt>
                <c:pt idx="36675">
                  <c:v>100</c:v>
                </c:pt>
                <c:pt idx="36676">
                  <c:v>100</c:v>
                </c:pt>
                <c:pt idx="36677">
                  <c:v>100</c:v>
                </c:pt>
                <c:pt idx="36678">
                  <c:v>100</c:v>
                </c:pt>
                <c:pt idx="36679">
                  <c:v>100</c:v>
                </c:pt>
                <c:pt idx="36680">
                  <c:v>100</c:v>
                </c:pt>
                <c:pt idx="36681">
                  <c:v>100</c:v>
                </c:pt>
                <c:pt idx="36682">
                  <c:v>100</c:v>
                </c:pt>
                <c:pt idx="36683">
                  <c:v>101</c:v>
                </c:pt>
                <c:pt idx="36684">
                  <c:v>101</c:v>
                </c:pt>
                <c:pt idx="36685">
                  <c:v>101</c:v>
                </c:pt>
                <c:pt idx="36686">
                  <c:v>101</c:v>
                </c:pt>
                <c:pt idx="36687">
                  <c:v>101</c:v>
                </c:pt>
                <c:pt idx="36688">
                  <c:v>101</c:v>
                </c:pt>
                <c:pt idx="36689">
                  <c:v>101</c:v>
                </c:pt>
                <c:pt idx="36690">
                  <c:v>101</c:v>
                </c:pt>
                <c:pt idx="36691">
                  <c:v>101</c:v>
                </c:pt>
                <c:pt idx="36692">
                  <c:v>101</c:v>
                </c:pt>
                <c:pt idx="36693">
                  <c:v>102</c:v>
                </c:pt>
                <c:pt idx="36694">
                  <c:v>102</c:v>
                </c:pt>
                <c:pt idx="36695">
                  <c:v>102</c:v>
                </c:pt>
                <c:pt idx="36696">
                  <c:v>102</c:v>
                </c:pt>
                <c:pt idx="36697">
                  <c:v>102</c:v>
                </c:pt>
                <c:pt idx="36698">
                  <c:v>102</c:v>
                </c:pt>
                <c:pt idx="36699">
                  <c:v>102</c:v>
                </c:pt>
                <c:pt idx="36700">
                  <c:v>102</c:v>
                </c:pt>
                <c:pt idx="36701">
                  <c:v>102</c:v>
                </c:pt>
                <c:pt idx="36702">
                  <c:v>102</c:v>
                </c:pt>
                <c:pt idx="36703">
                  <c:v>99</c:v>
                </c:pt>
                <c:pt idx="36704">
                  <c:v>99</c:v>
                </c:pt>
                <c:pt idx="36705">
                  <c:v>99</c:v>
                </c:pt>
                <c:pt idx="36706">
                  <c:v>99</c:v>
                </c:pt>
                <c:pt idx="36707">
                  <c:v>99</c:v>
                </c:pt>
                <c:pt idx="36708">
                  <c:v>99</c:v>
                </c:pt>
                <c:pt idx="36709">
                  <c:v>99</c:v>
                </c:pt>
                <c:pt idx="36710">
                  <c:v>99</c:v>
                </c:pt>
                <c:pt idx="36711">
                  <c:v>99</c:v>
                </c:pt>
                <c:pt idx="36712">
                  <c:v>99</c:v>
                </c:pt>
                <c:pt idx="36713">
                  <c:v>94</c:v>
                </c:pt>
                <c:pt idx="36714">
                  <c:v>94</c:v>
                </c:pt>
                <c:pt idx="36715">
                  <c:v>94</c:v>
                </c:pt>
                <c:pt idx="36716">
                  <c:v>94</c:v>
                </c:pt>
                <c:pt idx="36717">
                  <c:v>94</c:v>
                </c:pt>
                <c:pt idx="36718">
                  <c:v>94</c:v>
                </c:pt>
                <c:pt idx="36719">
                  <c:v>94</c:v>
                </c:pt>
                <c:pt idx="36720">
                  <c:v>94</c:v>
                </c:pt>
                <c:pt idx="36721">
                  <c:v>94</c:v>
                </c:pt>
                <c:pt idx="36722">
                  <c:v>94</c:v>
                </c:pt>
                <c:pt idx="36723">
                  <c:v>87</c:v>
                </c:pt>
                <c:pt idx="36724">
                  <c:v>87</c:v>
                </c:pt>
                <c:pt idx="36725">
                  <c:v>87</c:v>
                </c:pt>
                <c:pt idx="36726">
                  <c:v>87</c:v>
                </c:pt>
                <c:pt idx="36727">
                  <c:v>87</c:v>
                </c:pt>
                <c:pt idx="36728">
                  <c:v>87</c:v>
                </c:pt>
                <c:pt idx="36729">
                  <c:v>87</c:v>
                </c:pt>
                <c:pt idx="36730">
                  <c:v>87</c:v>
                </c:pt>
                <c:pt idx="36731">
                  <c:v>87</c:v>
                </c:pt>
                <c:pt idx="36732">
                  <c:v>87</c:v>
                </c:pt>
                <c:pt idx="36733">
                  <c:v>84</c:v>
                </c:pt>
                <c:pt idx="36734">
                  <c:v>84</c:v>
                </c:pt>
                <c:pt idx="36735">
                  <c:v>84</c:v>
                </c:pt>
                <c:pt idx="36736">
                  <c:v>84</c:v>
                </c:pt>
                <c:pt idx="36737">
                  <c:v>84</c:v>
                </c:pt>
                <c:pt idx="36738">
                  <c:v>84</c:v>
                </c:pt>
                <c:pt idx="36739">
                  <c:v>84</c:v>
                </c:pt>
                <c:pt idx="36740">
                  <c:v>84</c:v>
                </c:pt>
                <c:pt idx="36741">
                  <c:v>84</c:v>
                </c:pt>
                <c:pt idx="36742">
                  <c:v>84</c:v>
                </c:pt>
                <c:pt idx="36743">
                  <c:v>83</c:v>
                </c:pt>
                <c:pt idx="36744">
                  <c:v>83</c:v>
                </c:pt>
                <c:pt idx="36745">
                  <c:v>83</c:v>
                </c:pt>
                <c:pt idx="36746">
                  <c:v>83</c:v>
                </c:pt>
                <c:pt idx="36747">
                  <c:v>83</c:v>
                </c:pt>
                <c:pt idx="36748">
                  <c:v>83</c:v>
                </c:pt>
                <c:pt idx="36749">
                  <c:v>83</c:v>
                </c:pt>
                <c:pt idx="36750">
                  <c:v>83</c:v>
                </c:pt>
                <c:pt idx="36751">
                  <c:v>83</c:v>
                </c:pt>
                <c:pt idx="36752">
                  <c:v>83</c:v>
                </c:pt>
                <c:pt idx="36753">
                  <c:v>81</c:v>
                </c:pt>
                <c:pt idx="36754">
                  <c:v>81</c:v>
                </c:pt>
                <c:pt idx="36755">
                  <c:v>81</c:v>
                </c:pt>
                <c:pt idx="36756">
                  <c:v>81</c:v>
                </c:pt>
                <c:pt idx="36757">
                  <c:v>81</c:v>
                </c:pt>
                <c:pt idx="36758">
                  <c:v>81</c:v>
                </c:pt>
                <c:pt idx="36759">
                  <c:v>81</c:v>
                </c:pt>
                <c:pt idx="36760">
                  <c:v>81</c:v>
                </c:pt>
                <c:pt idx="36761">
                  <c:v>81</c:v>
                </c:pt>
                <c:pt idx="36762">
                  <c:v>81</c:v>
                </c:pt>
                <c:pt idx="36763">
                  <c:v>81</c:v>
                </c:pt>
                <c:pt idx="36764">
                  <c:v>81</c:v>
                </c:pt>
                <c:pt idx="36765">
                  <c:v>81</c:v>
                </c:pt>
                <c:pt idx="36766">
                  <c:v>81</c:v>
                </c:pt>
                <c:pt idx="36767">
                  <c:v>81</c:v>
                </c:pt>
                <c:pt idx="36768">
                  <c:v>81</c:v>
                </c:pt>
                <c:pt idx="36769">
                  <c:v>81</c:v>
                </c:pt>
                <c:pt idx="36770">
                  <c:v>81</c:v>
                </c:pt>
                <c:pt idx="36771">
                  <c:v>81</c:v>
                </c:pt>
                <c:pt idx="36772">
                  <c:v>81</c:v>
                </c:pt>
                <c:pt idx="36773">
                  <c:v>82</c:v>
                </c:pt>
                <c:pt idx="36774">
                  <c:v>82</c:v>
                </c:pt>
                <c:pt idx="36775">
                  <c:v>82</c:v>
                </c:pt>
                <c:pt idx="36776">
                  <c:v>82</c:v>
                </c:pt>
                <c:pt idx="36777">
                  <c:v>82</c:v>
                </c:pt>
                <c:pt idx="36778">
                  <c:v>82</c:v>
                </c:pt>
                <c:pt idx="36779">
                  <c:v>82</c:v>
                </c:pt>
                <c:pt idx="36780">
                  <c:v>82</c:v>
                </c:pt>
                <c:pt idx="36781">
                  <c:v>82</c:v>
                </c:pt>
                <c:pt idx="36782">
                  <c:v>82</c:v>
                </c:pt>
                <c:pt idx="36783">
                  <c:v>83</c:v>
                </c:pt>
                <c:pt idx="36784">
                  <c:v>83</c:v>
                </c:pt>
                <c:pt idx="36785">
                  <c:v>83</c:v>
                </c:pt>
                <c:pt idx="36786">
                  <c:v>83</c:v>
                </c:pt>
                <c:pt idx="36787">
                  <c:v>83</c:v>
                </c:pt>
                <c:pt idx="36788">
                  <c:v>83</c:v>
                </c:pt>
                <c:pt idx="36789">
                  <c:v>83</c:v>
                </c:pt>
                <c:pt idx="36790">
                  <c:v>83</c:v>
                </c:pt>
                <c:pt idx="36791">
                  <c:v>83</c:v>
                </c:pt>
                <c:pt idx="36792">
                  <c:v>83</c:v>
                </c:pt>
                <c:pt idx="36793">
                  <c:v>84</c:v>
                </c:pt>
                <c:pt idx="36794">
                  <c:v>84</c:v>
                </c:pt>
                <c:pt idx="36795">
                  <c:v>84</c:v>
                </c:pt>
                <c:pt idx="36796">
                  <c:v>84</c:v>
                </c:pt>
                <c:pt idx="36797">
                  <c:v>84</c:v>
                </c:pt>
                <c:pt idx="36798">
                  <c:v>84</c:v>
                </c:pt>
                <c:pt idx="36799">
                  <c:v>84</c:v>
                </c:pt>
                <c:pt idx="36800">
                  <c:v>84</c:v>
                </c:pt>
                <c:pt idx="36801">
                  <c:v>84</c:v>
                </c:pt>
                <c:pt idx="36802">
                  <c:v>84</c:v>
                </c:pt>
                <c:pt idx="36803">
                  <c:v>85</c:v>
                </c:pt>
                <c:pt idx="36804">
                  <c:v>85</c:v>
                </c:pt>
                <c:pt idx="36805">
                  <c:v>85</c:v>
                </c:pt>
                <c:pt idx="36806">
                  <c:v>85</c:v>
                </c:pt>
                <c:pt idx="36807">
                  <c:v>85</c:v>
                </c:pt>
                <c:pt idx="36808">
                  <c:v>85</c:v>
                </c:pt>
                <c:pt idx="36809">
                  <c:v>85</c:v>
                </c:pt>
                <c:pt idx="36810">
                  <c:v>85</c:v>
                </c:pt>
                <c:pt idx="36811">
                  <c:v>85</c:v>
                </c:pt>
                <c:pt idx="36812">
                  <c:v>85</c:v>
                </c:pt>
                <c:pt idx="36813">
                  <c:v>85</c:v>
                </c:pt>
                <c:pt idx="36814">
                  <c:v>85</c:v>
                </c:pt>
                <c:pt idx="36815">
                  <c:v>85</c:v>
                </c:pt>
                <c:pt idx="36816">
                  <c:v>85</c:v>
                </c:pt>
                <c:pt idx="36817">
                  <c:v>85</c:v>
                </c:pt>
                <c:pt idx="36818">
                  <c:v>85</c:v>
                </c:pt>
                <c:pt idx="36819">
                  <c:v>85</c:v>
                </c:pt>
                <c:pt idx="36820">
                  <c:v>85</c:v>
                </c:pt>
                <c:pt idx="36821">
                  <c:v>85</c:v>
                </c:pt>
                <c:pt idx="36822">
                  <c:v>85</c:v>
                </c:pt>
                <c:pt idx="36823">
                  <c:v>86</c:v>
                </c:pt>
                <c:pt idx="36824">
                  <c:v>86</c:v>
                </c:pt>
                <c:pt idx="36825">
                  <c:v>86</c:v>
                </c:pt>
                <c:pt idx="36826">
                  <c:v>86</c:v>
                </c:pt>
                <c:pt idx="36827">
                  <c:v>86</c:v>
                </c:pt>
                <c:pt idx="36828">
                  <c:v>86</c:v>
                </c:pt>
                <c:pt idx="36829">
                  <c:v>86</c:v>
                </c:pt>
                <c:pt idx="36830">
                  <c:v>86</c:v>
                </c:pt>
                <c:pt idx="36831">
                  <c:v>86</c:v>
                </c:pt>
                <c:pt idx="36832">
                  <c:v>86</c:v>
                </c:pt>
                <c:pt idx="36833">
                  <c:v>86</c:v>
                </c:pt>
                <c:pt idx="36834">
                  <c:v>86</c:v>
                </c:pt>
                <c:pt idx="36835">
                  <c:v>86</c:v>
                </c:pt>
                <c:pt idx="36836">
                  <c:v>86</c:v>
                </c:pt>
                <c:pt idx="36837">
                  <c:v>86</c:v>
                </c:pt>
                <c:pt idx="36838">
                  <c:v>86</c:v>
                </c:pt>
                <c:pt idx="36839">
                  <c:v>86</c:v>
                </c:pt>
                <c:pt idx="36840">
                  <c:v>86</c:v>
                </c:pt>
                <c:pt idx="36841">
                  <c:v>86</c:v>
                </c:pt>
                <c:pt idx="36842">
                  <c:v>86</c:v>
                </c:pt>
                <c:pt idx="36843">
                  <c:v>86</c:v>
                </c:pt>
                <c:pt idx="36844">
                  <c:v>86</c:v>
                </c:pt>
                <c:pt idx="36845">
                  <c:v>86</c:v>
                </c:pt>
                <c:pt idx="36846">
                  <c:v>86</c:v>
                </c:pt>
                <c:pt idx="36847">
                  <c:v>86</c:v>
                </c:pt>
                <c:pt idx="36848">
                  <c:v>86</c:v>
                </c:pt>
                <c:pt idx="36849">
                  <c:v>86</c:v>
                </c:pt>
                <c:pt idx="36850">
                  <c:v>86</c:v>
                </c:pt>
                <c:pt idx="36851">
                  <c:v>86</c:v>
                </c:pt>
                <c:pt idx="36852">
                  <c:v>86</c:v>
                </c:pt>
                <c:pt idx="36853">
                  <c:v>87</c:v>
                </c:pt>
                <c:pt idx="36854">
                  <c:v>87</c:v>
                </c:pt>
                <c:pt idx="36855">
                  <c:v>87</c:v>
                </c:pt>
                <c:pt idx="36856">
                  <c:v>87</c:v>
                </c:pt>
                <c:pt idx="36857">
                  <c:v>87</c:v>
                </c:pt>
                <c:pt idx="36858">
                  <c:v>87</c:v>
                </c:pt>
                <c:pt idx="36859">
                  <c:v>87</c:v>
                </c:pt>
                <c:pt idx="36860">
                  <c:v>87</c:v>
                </c:pt>
                <c:pt idx="36861">
                  <c:v>87</c:v>
                </c:pt>
                <c:pt idx="36862">
                  <c:v>87</c:v>
                </c:pt>
                <c:pt idx="36863">
                  <c:v>87</c:v>
                </c:pt>
                <c:pt idx="36864">
                  <c:v>87</c:v>
                </c:pt>
                <c:pt idx="36865">
                  <c:v>87</c:v>
                </c:pt>
                <c:pt idx="36866">
                  <c:v>87</c:v>
                </c:pt>
                <c:pt idx="36867">
                  <c:v>87</c:v>
                </c:pt>
                <c:pt idx="36868">
                  <c:v>87</c:v>
                </c:pt>
                <c:pt idx="36869">
                  <c:v>87</c:v>
                </c:pt>
                <c:pt idx="36870">
                  <c:v>87</c:v>
                </c:pt>
                <c:pt idx="36871">
                  <c:v>87</c:v>
                </c:pt>
                <c:pt idx="36872">
                  <c:v>87</c:v>
                </c:pt>
                <c:pt idx="36873">
                  <c:v>88</c:v>
                </c:pt>
                <c:pt idx="36874">
                  <c:v>88</c:v>
                </c:pt>
                <c:pt idx="36875">
                  <c:v>88</c:v>
                </c:pt>
                <c:pt idx="36876">
                  <c:v>88</c:v>
                </c:pt>
                <c:pt idx="36877">
                  <c:v>88</c:v>
                </c:pt>
                <c:pt idx="36878">
                  <c:v>88</c:v>
                </c:pt>
                <c:pt idx="36879">
                  <c:v>88</c:v>
                </c:pt>
                <c:pt idx="36880">
                  <c:v>88</c:v>
                </c:pt>
                <c:pt idx="36881">
                  <c:v>88</c:v>
                </c:pt>
                <c:pt idx="36882">
                  <c:v>88</c:v>
                </c:pt>
                <c:pt idx="36883">
                  <c:v>89</c:v>
                </c:pt>
                <c:pt idx="36884">
                  <c:v>89</c:v>
                </c:pt>
                <c:pt idx="36885">
                  <c:v>89</c:v>
                </c:pt>
                <c:pt idx="36886">
                  <c:v>89</c:v>
                </c:pt>
                <c:pt idx="36887">
                  <c:v>89</c:v>
                </c:pt>
                <c:pt idx="36888">
                  <c:v>89</c:v>
                </c:pt>
                <c:pt idx="36889">
                  <c:v>89</c:v>
                </c:pt>
                <c:pt idx="36890">
                  <c:v>89</c:v>
                </c:pt>
                <c:pt idx="36891">
                  <c:v>89</c:v>
                </c:pt>
                <c:pt idx="36892">
                  <c:v>89</c:v>
                </c:pt>
                <c:pt idx="36893">
                  <c:v>90</c:v>
                </c:pt>
                <c:pt idx="36894">
                  <c:v>90</c:v>
                </c:pt>
                <c:pt idx="36895">
                  <c:v>90</c:v>
                </c:pt>
                <c:pt idx="36896">
                  <c:v>90</c:v>
                </c:pt>
                <c:pt idx="36897">
                  <c:v>90</c:v>
                </c:pt>
                <c:pt idx="36898">
                  <c:v>90</c:v>
                </c:pt>
                <c:pt idx="36899">
                  <c:v>90</c:v>
                </c:pt>
                <c:pt idx="36900">
                  <c:v>90</c:v>
                </c:pt>
                <c:pt idx="36901">
                  <c:v>90</c:v>
                </c:pt>
                <c:pt idx="36902">
                  <c:v>90</c:v>
                </c:pt>
                <c:pt idx="36903">
                  <c:v>91</c:v>
                </c:pt>
                <c:pt idx="36904">
                  <c:v>91</c:v>
                </c:pt>
                <c:pt idx="36905">
                  <c:v>91</c:v>
                </c:pt>
                <c:pt idx="36906">
                  <c:v>91</c:v>
                </c:pt>
                <c:pt idx="36907">
                  <c:v>91</c:v>
                </c:pt>
                <c:pt idx="36908">
                  <c:v>91</c:v>
                </c:pt>
                <c:pt idx="36909">
                  <c:v>91</c:v>
                </c:pt>
                <c:pt idx="36910">
                  <c:v>91</c:v>
                </c:pt>
                <c:pt idx="36911">
                  <c:v>91</c:v>
                </c:pt>
                <c:pt idx="36912">
                  <c:v>91</c:v>
                </c:pt>
                <c:pt idx="36913">
                  <c:v>92</c:v>
                </c:pt>
                <c:pt idx="36914">
                  <c:v>92</c:v>
                </c:pt>
                <c:pt idx="36915">
                  <c:v>92</c:v>
                </c:pt>
                <c:pt idx="36916">
                  <c:v>92</c:v>
                </c:pt>
                <c:pt idx="36917">
                  <c:v>92</c:v>
                </c:pt>
                <c:pt idx="36918">
                  <c:v>92</c:v>
                </c:pt>
                <c:pt idx="36919">
                  <c:v>92</c:v>
                </c:pt>
                <c:pt idx="36920">
                  <c:v>92</c:v>
                </c:pt>
                <c:pt idx="36921">
                  <c:v>92</c:v>
                </c:pt>
                <c:pt idx="36922">
                  <c:v>92</c:v>
                </c:pt>
                <c:pt idx="36923">
                  <c:v>93</c:v>
                </c:pt>
                <c:pt idx="36924">
                  <c:v>93</c:v>
                </c:pt>
                <c:pt idx="36925">
                  <c:v>93</c:v>
                </c:pt>
                <c:pt idx="36926">
                  <c:v>93</c:v>
                </c:pt>
                <c:pt idx="36927">
                  <c:v>93</c:v>
                </c:pt>
                <c:pt idx="36928">
                  <c:v>93</c:v>
                </c:pt>
                <c:pt idx="36929">
                  <c:v>93</c:v>
                </c:pt>
                <c:pt idx="36930">
                  <c:v>93</c:v>
                </c:pt>
                <c:pt idx="36931">
                  <c:v>93</c:v>
                </c:pt>
                <c:pt idx="36932">
                  <c:v>93</c:v>
                </c:pt>
                <c:pt idx="36933">
                  <c:v>94</c:v>
                </c:pt>
                <c:pt idx="36934">
                  <c:v>94</c:v>
                </c:pt>
                <c:pt idx="36935">
                  <c:v>94</c:v>
                </c:pt>
                <c:pt idx="36936">
                  <c:v>94</c:v>
                </c:pt>
                <c:pt idx="36937">
                  <c:v>94</c:v>
                </c:pt>
                <c:pt idx="36938">
                  <c:v>94</c:v>
                </c:pt>
                <c:pt idx="36939">
                  <c:v>94</c:v>
                </c:pt>
                <c:pt idx="36940">
                  <c:v>94</c:v>
                </c:pt>
                <c:pt idx="36941">
                  <c:v>94</c:v>
                </c:pt>
                <c:pt idx="36942">
                  <c:v>94</c:v>
                </c:pt>
                <c:pt idx="36943">
                  <c:v>96</c:v>
                </c:pt>
                <c:pt idx="36944">
                  <c:v>96</c:v>
                </c:pt>
                <c:pt idx="36945">
                  <c:v>96</c:v>
                </c:pt>
                <c:pt idx="36946">
                  <c:v>96</c:v>
                </c:pt>
                <c:pt idx="36947">
                  <c:v>96</c:v>
                </c:pt>
                <c:pt idx="36948">
                  <c:v>96</c:v>
                </c:pt>
                <c:pt idx="36949">
                  <c:v>96</c:v>
                </c:pt>
                <c:pt idx="36950">
                  <c:v>96</c:v>
                </c:pt>
                <c:pt idx="36951">
                  <c:v>96</c:v>
                </c:pt>
                <c:pt idx="36952">
                  <c:v>96</c:v>
                </c:pt>
                <c:pt idx="36953">
                  <c:v>97</c:v>
                </c:pt>
                <c:pt idx="36954">
                  <c:v>97</c:v>
                </c:pt>
                <c:pt idx="36955">
                  <c:v>97</c:v>
                </c:pt>
                <c:pt idx="36956">
                  <c:v>97</c:v>
                </c:pt>
                <c:pt idx="36957">
                  <c:v>97</c:v>
                </c:pt>
                <c:pt idx="36958">
                  <c:v>97</c:v>
                </c:pt>
                <c:pt idx="36959">
                  <c:v>97</c:v>
                </c:pt>
                <c:pt idx="36960">
                  <c:v>97</c:v>
                </c:pt>
                <c:pt idx="36961">
                  <c:v>97</c:v>
                </c:pt>
                <c:pt idx="36962">
                  <c:v>97</c:v>
                </c:pt>
                <c:pt idx="36963">
                  <c:v>96</c:v>
                </c:pt>
                <c:pt idx="36964">
                  <c:v>96</c:v>
                </c:pt>
                <c:pt idx="36965">
                  <c:v>96</c:v>
                </c:pt>
                <c:pt idx="36966">
                  <c:v>96</c:v>
                </c:pt>
                <c:pt idx="36967">
                  <c:v>96</c:v>
                </c:pt>
                <c:pt idx="36968">
                  <c:v>96</c:v>
                </c:pt>
                <c:pt idx="36969">
                  <c:v>96</c:v>
                </c:pt>
                <c:pt idx="36970">
                  <c:v>96</c:v>
                </c:pt>
                <c:pt idx="36971">
                  <c:v>96</c:v>
                </c:pt>
                <c:pt idx="36972">
                  <c:v>96</c:v>
                </c:pt>
                <c:pt idx="36973">
                  <c:v>94</c:v>
                </c:pt>
                <c:pt idx="36974">
                  <c:v>94</c:v>
                </c:pt>
                <c:pt idx="36975">
                  <c:v>94</c:v>
                </c:pt>
                <c:pt idx="36976">
                  <c:v>94</c:v>
                </c:pt>
                <c:pt idx="36977">
                  <c:v>94</c:v>
                </c:pt>
                <c:pt idx="36978">
                  <c:v>94</c:v>
                </c:pt>
                <c:pt idx="36979">
                  <c:v>94</c:v>
                </c:pt>
                <c:pt idx="36980">
                  <c:v>94</c:v>
                </c:pt>
                <c:pt idx="36981">
                  <c:v>94</c:v>
                </c:pt>
                <c:pt idx="36982">
                  <c:v>94</c:v>
                </c:pt>
                <c:pt idx="36983">
                  <c:v>94</c:v>
                </c:pt>
                <c:pt idx="36984">
                  <c:v>94</c:v>
                </c:pt>
                <c:pt idx="36985">
                  <c:v>94</c:v>
                </c:pt>
                <c:pt idx="36986">
                  <c:v>94</c:v>
                </c:pt>
                <c:pt idx="36987">
                  <c:v>94</c:v>
                </c:pt>
                <c:pt idx="36988">
                  <c:v>94</c:v>
                </c:pt>
                <c:pt idx="36989">
                  <c:v>94</c:v>
                </c:pt>
                <c:pt idx="36990">
                  <c:v>94</c:v>
                </c:pt>
                <c:pt idx="36991">
                  <c:v>94</c:v>
                </c:pt>
                <c:pt idx="36992">
                  <c:v>94</c:v>
                </c:pt>
                <c:pt idx="36993">
                  <c:v>93</c:v>
                </c:pt>
                <c:pt idx="36994">
                  <c:v>93</c:v>
                </c:pt>
                <c:pt idx="36995">
                  <c:v>93</c:v>
                </c:pt>
                <c:pt idx="36996">
                  <c:v>93</c:v>
                </c:pt>
                <c:pt idx="36997">
                  <c:v>93</c:v>
                </c:pt>
                <c:pt idx="36998">
                  <c:v>93</c:v>
                </c:pt>
                <c:pt idx="36999">
                  <c:v>93</c:v>
                </c:pt>
                <c:pt idx="37000">
                  <c:v>93</c:v>
                </c:pt>
                <c:pt idx="37001">
                  <c:v>93</c:v>
                </c:pt>
                <c:pt idx="37002">
                  <c:v>93</c:v>
                </c:pt>
                <c:pt idx="37003">
                  <c:v>92</c:v>
                </c:pt>
                <c:pt idx="37004">
                  <c:v>92</c:v>
                </c:pt>
                <c:pt idx="37005">
                  <c:v>92</c:v>
                </c:pt>
                <c:pt idx="37006">
                  <c:v>92</c:v>
                </c:pt>
                <c:pt idx="37007">
                  <c:v>92</c:v>
                </c:pt>
                <c:pt idx="37008">
                  <c:v>92</c:v>
                </c:pt>
                <c:pt idx="37009">
                  <c:v>92</c:v>
                </c:pt>
                <c:pt idx="37010">
                  <c:v>92</c:v>
                </c:pt>
                <c:pt idx="37011">
                  <c:v>92</c:v>
                </c:pt>
                <c:pt idx="37012">
                  <c:v>92</c:v>
                </c:pt>
                <c:pt idx="37013">
                  <c:v>93</c:v>
                </c:pt>
                <c:pt idx="37014">
                  <c:v>93</c:v>
                </c:pt>
                <c:pt idx="37015">
                  <c:v>93</c:v>
                </c:pt>
                <c:pt idx="37016">
                  <c:v>93</c:v>
                </c:pt>
                <c:pt idx="37017">
                  <c:v>93</c:v>
                </c:pt>
                <c:pt idx="37018">
                  <c:v>93</c:v>
                </c:pt>
                <c:pt idx="37019">
                  <c:v>93</c:v>
                </c:pt>
                <c:pt idx="37020">
                  <c:v>93</c:v>
                </c:pt>
                <c:pt idx="37021">
                  <c:v>93</c:v>
                </c:pt>
                <c:pt idx="37022">
                  <c:v>93</c:v>
                </c:pt>
                <c:pt idx="37023">
                  <c:v>93</c:v>
                </c:pt>
                <c:pt idx="37024">
                  <c:v>93</c:v>
                </c:pt>
                <c:pt idx="37025">
                  <c:v>93</c:v>
                </c:pt>
                <c:pt idx="37026">
                  <c:v>93</c:v>
                </c:pt>
                <c:pt idx="37027">
                  <c:v>93</c:v>
                </c:pt>
                <c:pt idx="37028">
                  <c:v>93</c:v>
                </c:pt>
                <c:pt idx="37029">
                  <c:v>93</c:v>
                </c:pt>
                <c:pt idx="37030">
                  <c:v>93</c:v>
                </c:pt>
                <c:pt idx="37031">
                  <c:v>93</c:v>
                </c:pt>
                <c:pt idx="37032">
                  <c:v>93</c:v>
                </c:pt>
                <c:pt idx="37033">
                  <c:v>94</c:v>
                </c:pt>
                <c:pt idx="37034">
                  <c:v>94</c:v>
                </c:pt>
                <c:pt idx="37035">
                  <c:v>94</c:v>
                </c:pt>
                <c:pt idx="37036">
                  <c:v>94</c:v>
                </c:pt>
                <c:pt idx="37037">
                  <c:v>94</c:v>
                </c:pt>
                <c:pt idx="37038">
                  <c:v>94</c:v>
                </c:pt>
                <c:pt idx="37039">
                  <c:v>94</c:v>
                </c:pt>
                <c:pt idx="37040">
                  <c:v>94</c:v>
                </c:pt>
                <c:pt idx="37041">
                  <c:v>94</c:v>
                </c:pt>
                <c:pt idx="37042">
                  <c:v>94</c:v>
                </c:pt>
                <c:pt idx="37043">
                  <c:v>95</c:v>
                </c:pt>
                <c:pt idx="37044">
                  <c:v>95</c:v>
                </c:pt>
                <c:pt idx="37045">
                  <c:v>95</c:v>
                </c:pt>
                <c:pt idx="37046">
                  <c:v>95</c:v>
                </c:pt>
                <c:pt idx="37047">
                  <c:v>95</c:v>
                </c:pt>
                <c:pt idx="37048">
                  <c:v>95</c:v>
                </c:pt>
                <c:pt idx="37049">
                  <c:v>95</c:v>
                </c:pt>
                <c:pt idx="37050">
                  <c:v>95</c:v>
                </c:pt>
                <c:pt idx="37051">
                  <c:v>95</c:v>
                </c:pt>
                <c:pt idx="37052">
                  <c:v>95</c:v>
                </c:pt>
                <c:pt idx="37053">
                  <c:v>96</c:v>
                </c:pt>
                <c:pt idx="37054">
                  <c:v>96</c:v>
                </c:pt>
                <c:pt idx="37055">
                  <c:v>96</c:v>
                </c:pt>
                <c:pt idx="37056">
                  <c:v>96</c:v>
                </c:pt>
                <c:pt idx="37057">
                  <c:v>96</c:v>
                </c:pt>
                <c:pt idx="37058">
                  <c:v>96</c:v>
                </c:pt>
                <c:pt idx="37059">
                  <c:v>96</c:v>
                </c:pt>
                <c:pt idx="37060">
                  <c:v>96</c:v>
                </c:pt>
                <c:pt idx="37061">
                  <c:v>96</c:v>
                </c:pt>
                <c:pt idx="37062">
                  <c:v>96</c:v>
                </c:pt>
                <c:pt idx="37063">
                  <c:v>97</c:v>
                </c:pt>
                <c:pt idx="37064">
                  <c:v>97</c:v>
                </c:pt>
                <c:pt idx="37065">
                  <c:v>97</c:v>
                </c:pt>
                <c:pt idx="37066">
                  <c:v>97</c:v>
                </c:pt>
                <c:pt idx="37067">
                  <c:v>97</c:v>
                </c:pt>
                <c:pt idx="37068">
                  <c:v>97</c:v>
                </c:pt>
                <c:pt idx="37069">
                  <c:v>97</c:v>
                </c:pt>
                <c:pt idx="37070">
                  <c:v>97</c:v>
                </c:pt>
                <c:pt idx="37071">
                  <c:v>97</c:v>
                </c:pt>
                <c:pt idx="37072">
                  <c:v>97</c:v>
                </c:pt>
                <c:pt idx="37073">
                  <c:v>97</c:v>
                </c:pt>
                <c:pt idx="37074">
                  <c:v>97</c:v>
                </c:pt>
                <c:pt idx="37075">
                  <c:v>97</c:v>
                </c:pt>
                <c:pt idx="37076">
                  <c:v>97</c:v>
                </c:pt>
                <c:pt idx="37077">
                  <c:v>97</c:v>
                </c:pt>
                <c:pt idx="37078">
                  <c:v>97</c:v>
                </c:pt>
                <c:pt idx="37079">
                  <c:v>97</c:v>
                </c:pt>
                <c:pt idx="37080">
                  <c:v>97</c:v>
                </c:pt>
                <c:pt idx="37081">
                  <c:v>97</c:v>
                </c:pt>
                <c:pt idx="37082">
                  <c:v>97</c:v>
                </c:pt>
                <c:pt idx="37083">
                  <c:v>95</c:v>
                </c:pt>
                <c:pt idx="37084">
                  <c:v>95</c:v>
                </c:pt>
                <c:pt idx="37085">
                  <c:v>95</c:v>
                </c:pt>
                <c:pt idx="37086">
                  <c:v>95</c:v>
                </c:pt>
                <c:pt idx="37087">
                  <c:v>95</c:v>
                </c:pt>
                <c:pt idx="37088">
                  <c:v>95</c:v>
                </c:pt>
                <c:pt idx="37089">
                  <c:v>95</c:v>
                </c:pt>
                <c:pt idx="37090">
                  <c:v>95</c:v>
                </c:pt>
                <c:pt idx="37091">
                  <c:v>95</c:v>
                </c:pt>
                <c:pt idx="37092">
                  <c:v>95</c:v>
                </c:pt>
                <c:pt idx="37093">
                  <c:v>94</c:v>
                </c:pt>
                <c:pt idx="37094">
                  <c:v>94</c:v>
                </c:pt>
                <c:pt idx="37095">
                  <c:v>94</c:v>
                </c:pt>
                <c:pt idx="37096">
                  <c:v>94</c:v>
                </c:pt>
                <c:pt idx="37097">
                  <c:v>94</c:v>
                </c:pt>
                <c:pt idx="37098">
                  <c:v>94</c:v>
                </c:pt>
                <c:pt idx="37099">
                  <c:v>94</c:v>
                </c:pt>
                <c:pt idx="37100">
                  <c:v>94</c:v>
                </c:pt>
                <c:pt idx="37101">
                  <c:v>94</c:v>
                </c:pt>
                <c:pt idx="37102">
                  <c:v>94</c:v>
                </c:pt>
                <c:pt idx="37103">
                  <c:v>93</c:v>
                </c:pt>
                <c:pt idx="37104">
                  <c:v>93</c:v>
                </c:pt>
                <c:pt idx="37105">
                  <c:v>93</c:v>
                </c:pt>
                <c:pt idx="37106">
                  <c:v>93</c:v>
                </c:pt>
                <c:pt idx="37107">
                  <c:v>93</c:v>
                </c:pt>
                <c:pt idx="37108">
                  <c:v>93</c:v>
                </c:pt>
                <c:pt idx="37109">
                  <c:v>93</c:v>
                </c:pt>
                <c:pt idx="37110">
                  <c:v>93</c:v>
                </c:pt>
                <c:pt idx="37111">
                  <c:v>93</c:v>
                </c:pt>
                <c:pt idx="37112">
                  <c:v>93</c:v>
                </c:pt>
                <c:pt idx="37113">
                  <c:v>93</c:v>
                </c:pt>
                <c:pt idx="37114">
                  <c:v>93</c:v>
                </c:pt>
                <c:pt idx="37115">
                  <c:v>93</c:v>
                </c:pt>
                <c:pt idx="37116">
                  <c:v>93</c:v>
                </c:pt>
                <c:pt idx="37117">
                  <c:v>93</c:v>
                </c:pt>
                <c:pt idx="37118">
                  <c:v>93</c:v>
                </c:pt>
                <c:pt idx="37119">
                  <c:v>93</c:v>
                </c:pt>
                <c:pt idx="37120">
                  <c:v>93</c:v>
                </c:pt>
                <c:pt idx="37121">
                  <c:v>93</c:v>
                </c:pt>
                <c:pt idx="37122">
                  <c:v>93</c:v>
                </c:pt>
                <c:pt idx="37123">
                  <c:v>94</c:v>
                </c:pt>
                <c:pt idx="37124">
                  <c:v>94</c:v>
                </c:pt>
                <c:pt idx="37125">
                  <c:v>94</c:v>
                </c:pt>
                <c:pt idx="37126">
                  <c:v>94</c:v>
                </c:pt>
                <c:pt idx="37127">
                  <c:v>94</c:v>
                </c:pt>
                <c:pt idx="37128">
                  <c:v>94</c:v>
                </c:pt>
                <c:pt idx="37129">
                  <c:v>94</c:v>
                </c:pt>
                <c:pt idx="37130">
                  <c:v>94</c:v>
                </c:pt>
                <c:pt idx="37131">
                  <c:v>94</c:v>
                </c:pt>
                <c:pt idx="37132">
                  <c:v>94</c:v>
                </c:pt>
                <c:pt idx="37133">
                  <c:v>96</c:v>
                </c:pt>
                <c:pt idx="37134">
                  <c:v>96</c:v>
                </c:pt>
                <c:pt idx="37135">
                  <c:v>96</c:v>
                </c:pt>
                <c:pt idx="37136">
                  <c:v>96</c:v>
                </c:pt>
                <c:pt idx="37137">
                  <c:v>96</c:v>
                </c:pt>
                <c:pt idx="37138">
                  <c:v>96</c:v>
                </c:pt>
                <c:pt idx="37139">
                  <c:v>96</c:v>
                </c:pt>
                <c:pt idx="37140">
                  <c:v>96</c:v>
                </c:pt>
                <c:pt idx="37141">
                  <c:v>96</c:v>
                </c:pt>
                <c:pt idx="37142">
                  <c:v>96</c:v>
                </c:pt>
                <c:pt idx="37143">
                  <c:v>100</c:v>
                </c:pt>
                <c:pt idx="37144">
                  <c:v>100</c:v>
                </c:pt>
                <c:pt idx="37145">
                  <c:v>100</c:v>
                </c:pt>
                <c:pt idx="37146">
                  <c:v>100</c:v>
                </c:pt>
                <c:pt idx="37147">
                  <c:v>100</c:v>
                </c:pt>
                <c:pt idx="37148">
                  <c:v>100</c:v>
                </c:pt>
                <c:pt idx="37149">
                  <c:v>100</c:v>
                </c:pt>
                <c:pt idx="37150">
                  <c:v>100</c:v>
                </c:pt>
                <c:pt idx="37151">
                  <c:v>100</c:v>
                </c:pt>
                <c:pt idx="37152">
                  <c:v>100</c:v>
                </c:pt>
                <c:pt idx="37153">
                  <c:v>103</c:v>
                </c:pt>
                <c:pt idx="37154">
                  <c:v>103</c:v>
                </c:pt>
                <c:pt idx="37155">
                  <c:v>103</c:v>
                </c:pt>
                <c:pt idx="37156">
                  <c:v>103</c:v>
                </c:pt>
                <c:pt idx="37157">
                  <c:v>103</c:v>
                </c:pt>
                <c:pt idx="37158">
                  <c:v>103</c:v>
                </c:pt>
                <c:pt idx="37159">
                  <c:v>103</c:v>
                </c:pt>
                <c:pt idx="37160">
                  <c:v>103</c:v>
                </c:pt>
                <c:pt idx="37161">
                  <c:v>103</c:v>
                </c:pt>
                <c:pt idx="37162">
                  <c:v>103</c:v>
                </c:pt>
                <c:pt idx="37163">
                  <c:v>107</c:v>
                </c:pt>
                <c:pt idx="37164">
                  <c:v>107</c:v>
                </c:pt>
                <c:pt idx="37165">
                  <c:v>107</c:v>
                </c:pt>
                <c:pt idx="37166">
                  <c:v>107</c:v>
                </c:pt>
                <c:pt idx="37167">
                  <c:v>107</c:v>
                </c:pt>
                <c:pt idx="37168">
                  <c:v>107</c:v>
                </c:pt>
                <c:pt idx="37169">
                  <c:v>107</c:v>
                </c:pt>
                <c:pt idx="37170">
                  <c:v>107</c:v>
                </c:pt>
                <c:pt idx="37171">
                  <c:v>107</c:v>
                </c:pt>
                <c:pt idx="37172">
                  <c:v>107</c:v>
                </c:pt>
                <c:pt idx="37173">
                  <c:v>110</c:v>
                </c:pt>
                <c:pt idx="37174">
                  <c:v>110</c:v>
                </c:pt>
                <c:pt idx="37175">
                  <c:v>110</c:v>
                </c:pt>
                <c:pt idx="37176">
                  <c:v>110</c:v>
                </c:pt>
                <c:pt idx="37177">
                  <c:v>110</c:v>
                </c:pt>
                <c:pt idx="37178">
                  <c:v>110</c:v>
                </c:pt>
                <c:pt idx="37179">
                  <c:v>110</c:v>
                </c:pt>
                <c:pt idx="37180">
                  <c:v>110</c:v>
                </c:pt>
                <c:pt idx="37181">
                  <c:v>110</c:v>
                </c:pt>
                <c:pt idx="37182">
                  <c:v>110</c:v>
                </c:pt>
                <c:pt idx="37183">
                  <c:v>113</c:v>
                </c:pt>
                <c:pt idx="37184">
                  <c:v>113</c:v>
                </c:pt>
                <c:pt idx="37185">
                  <c:v>113</c:v>
                </c:pt>
                <c:pt idx="37186">
                  <c:v>113</c:v>
                </c:pt>
                <c:pt idx="37187">
                  <c:v>113</c:v>
                </c:pt>
                <c:pt idx="37188">
                  <c:v>113</c:v>
                </c:pt>
                <c:pt idx="37189">
                  <c:v>113</c:v>
                </c:pt>
                <c:pt idx="37190">
                  <c:v>113</c:v>
                </c:pt>
                <c:pt idx="37191">
                  <c:v>113</c:v>
                </c:pt>
                <c:pt idx="37192">
                  <c:v>113</c:v>
                </c:pt>
                <c:pt idx="37193">
                  <c:v>114</c:v>
                </c:pt>
                <c:pt idx="37194">
                  <c:v>114</c:v>
                </c:pt>
                <c:pt idx="37195">
                  <c:v>114</c:v>
                </c:pt>
                <c:pt idx="37196">
                  <c:v>114</c:v>
                </c:pt>
                <c:pt idx="37197">
                  <c:v>114</c:v>
                </c:pt>
                <c:pt idx="37198">
                  <c:v>114</c:v>
                </c:pt>
                <c:pt idx="37199">
                  <c:v>114</c:v>
                </c:pt>
                <c:pt idx="37200">
                  <c:v>114</c:v>
                </c:pt>
                <c:pt idx="37201">
                  <c:v>114</c:v>
                </c:pt>
                <c:pt idx="37202">
                  <c:v>114</c:v>
                </c:pt>
                <c:pt idx="37203">
                  <c:v>113</c:v>
                </c:pt>
                <c:pt idx="37204">
                  <c:v>113</c:v>
                </c:pt>
                <c:pt idx="37205">
                  <c:v>113</c:v>
                </c:pt>
                <c:pt idx="37206">
                  <c:v>113</c:v>
                </c:pt>
                <c:pt idx="37207">
                  <c:v>113</c:v>
                </c:pt>
                <c:pt idx="37208">
                  <c:v>113</c:v>
                </c:pt>
                <c:pt idx="37209">
                  <c:v>113</c:v>
                </c:pt>
                <c:pt idx="37210">
                  <c:v>113</c:v>
                </c:pt>
                <c:pt idx="37211">
                  <c:v>113</c:v>
                </c:pt>
                <c:pt idx="37212">
                  <c:v>113</c:v>
                </c:pt>
                <c:pt idx="37213">
                  <c:v>113</c:v>
                </c:pt>
                <c:pt idx="37214">
                  <c:v>113</c:v>
                </c:pt>
                <c:pt idx="37215">
                  <c:v>113</c:v>
                </c:pt>
                <c:pt idx="37216">
                  <c:v>113</c:v>
                </c:pt>
                <c:pt idx="37217">
                  <c:v>113</c:v>
                </c:pt>
                <c:pt idx="37218">
                  <c:v>113</c:v>
                </c:pt>
                <c:pt idx="37219">
                  <c:v>113</c:v>
                </c:pt>
                <c:pt idx="37220">
                  <c:v>113</c:v>
                </c:pt>
                <c:pt idx="37221">
                  <c:v>113</c:v>
                </c:pt>
                <c:pt idx="37222">
                  <c:v>113</c:v>
                </c:pt>
                <c:pt idx="37223">
                  <c:v>112</c:v>
                </c:pt>
                <c:pt idx="37224">
                  <c:v>112</c:v>
                </c:pt>
                <c:pt idx="37225">
                  <c:v>112</c:v>
                </c:pt>
                <c:pt idx="37226">
                  <c:v>112</c:v>
                </c:pt>
                <c:pt idx="37227">
                  <c:v>112</c:v>
                </c:pt>
                <c:pt idx="37228">
                  <c:v>112</c:v>
                </c:pt>
                <c:pt idx="37229">
                  <c:v>112</c:v>
                </c:pt>
                <c:pt idx="37230">
                  <c:v>112</c:v>
                </c:pt>
                <c:pt idx="37231">
                  <c:v>112</c:v>
                </c:pt>
                <c:pt idx="37232">
                  <c:v>112</c:v>
                </c:pt>
                <c:pt idx="37233">
                  <c:v>112</c:v>
                </c:pt>
                <c:pt idx="37234">
                  <c:v>112</c:v>
                </c:pt>
                <c:pt idx="37235">
                  <c:v>112</c:v>
                </c:pt>
                <c:pt idx="37236">
                  <c:v>112</c:v>
                </c:pt>
                <c:pt idx="37237">
                  <c:v>112</c:v>
                </c:pt>
                <c:pt idx="37238">
                  <c:v>112</c:v>
                </c:pt>
                <c:pt idx="37239">
                  <c:v>112</c:v>
                </c:pt>
                <c:pt idx="37240">
                  <c:v>112</c:v>
                </c:pt>
                <c:pt idx="37241">
                  <c:v>112</c:v>
                </c:pt>
                <c:pt idx="37242">
                  <c:v>112</c:v>
                </c:pt>
                <c:pt idx="37243">
                  <c:v>111</c:v>
                </c:pt>
                <c:pt idx="37244">
                  <c:v>111</c:v>
                </c:pt>
                <c:pt idx="37245">
                  <c:v>111</c:v>
                </c:pt>
                <c:pt idx="37246">
                  <c:v>111</c:v>
                </c:pt>
                <c:pt idx="37247">
                  <c:v>111</c:v>
                </c:pt>
                <c:pt idx="37248">
                  <c:v>111</c:v>
                </c:pt>
                <c:pt idx="37249">
                  <c:v>111</c:v>
                </c:pt>
                <c:pt idx="37250">
                  <c:v>111</c:v>
                </c:pt>
                <c:pt idx="37251">
                  <c:v>111</c:v>
                </c:pt>
                <c:pt idx="37252">
                  <c:v>111</c:v>
                </c:pt>
                <c:pt idx="37253">
                  <c:v>109</c:v>
                </c:pt>
                <c:pt idx="37254">
                  <c:v>109</c:v>
                </c:pt>
                <c:pt idx="37255">
                  <c:v>109</c:v>
                </c:pt>
                <c:pt idx="37256">
                  <c:v>109</c:v>
                </c:pt>
                <c:pt idx="37257">
                  <c:v>109</c:v>
                </c:pt>
                <c:pt idx="37258">
                  <c:v>109</c:v>
                </c:pt>
                <c:pt idx="37259">
                  <c:v>109</c:v>
                </c:pt>
                <c:pt idx="37260">
                  <c:v>109</c:v>
                </c:pt>
                <c:pt idx="37261">
                  <c:v>109</c:v>
                </c:pt>
                <c:pt idx="37262">
                  <c:v>109</c:v>
                </c:pt>
                <c:pt idx="37263">
                  <c:v>107</c:v>
                </c:pt>
                <c:pt idx="37264">
                  <c:v>107</c:v>
                </c:pt>
                <c:pt idx="37265">
                  <c:v>107</c:v>
                </c:pt>
                <c:pt idx="37266">
                  <c:v>107</c:v>
                </c:pt>
                <c:pt idx="37267">
                  <c:v>107</c:v>
                </c:pt>
                <c:pt idx="37268">
                  <c:v>107</c:v>
                </c:pt>
                <c:pt idx="37269">
                  <c:v>107</c:v>
                </c:pt>
                <c:pt idx="37270">
                  <c:v>107</c:v>
                </c:pt>
                <c:pt idx="37271">
                  <c:v>107</c:v>
                </c:pt>
                <c:pt idx="37272">
                  <c:v>107</c:v>
                </c:pt>
                <c:pt idx="37273">
                  <c:v>105</c:v>
                </c:pt>
                <c:pt idx="37274">
                  <c:v>105</c:v>
                </c:pt>
                <c:pt idx="37275">
                  <c:v>105</c:v>
                </c:pt>
                <c:pt idx="37276">
                  <c:v>105</c:v>
                </c:pt>
                <c:pt idx="37277">
                  <c:v>105</c:v>
                </c:pt>
                <c:pt idx="37278">
                  <c:v>105</c:v>
                </c:pt>
                <c:pt idx="37279">
                  <c:v>105</c:v>
                </c:pt>
                <c:pt idx="37280">
                  <c:v>105</c:v>
                </c:pt>
                <c:pt idx="37281">
                  <c:v>105</c:v>
                </c:pt>
                <c:pt idx="37282">
                  <c:v>105</c:v>
                </c:pt>
                <c:pt idx="37283">
                  <c:v>105</c:v>
                </c:pt>
                <c:pt idx="37284">
                  <c:v>105</c:v>
                </c:pt>
                <c:pt idx="37285">
                  <c:v>105</c:v>
                </c:pt>
                <c:pt idx="37286">
                  <c:v>105</c:v>
                </c:pt>
                <c:pt idx="37287">
                  <c:v>105</c:v>
                </c:pt>
                <c:pt idx="37288">
                  <c:v>105</c:v>
                </c:pt>
                <c:pt idx="37289">
                  <c:v>105</c:v>
                </c:pt>
                <c:pt idx="37290">
                  <c:v>105</c:v>
                </c:pt>
                <c:pt idx="37291">
                  <c:v>105</c:v>
                </c:pt>
                <c:pt idx="37292">
                  <c:v>105</c:v>
                </c:pt>
                <c:pt idx="37293">
                  <c:v>103</c:v>
                </c:pt>
                <c:pt idx="37294">
                  <c:v>103</c:v>
                </c:pt>
                <c:pt idx="37295">
                  <c:v>103</c:v>
                </c:pt>
                <c:pt idx="37296">
                  <c:v>103</c:v>
                </c:pt>
                <c:pt idx="37297">
                  <c:v>103</c:v>
                </c:pt>
                <c:pt idx="37298">
                  <c:v>103</c:v>
                </c:pt>
                <c:pt idx="37299">
                  <c:v>103</c:v>
                </c:pt>
                <c:pt idx="37300">
                  <c:v>103</c:v>
                </c:pt>
                <c:pt idx="37301">
                  <c:v>103</c:v>
                </c:pt>
                <c:pt idx="37302">
                  <c:v>103</c:v>
                </c:pt>
                <c:pt idx="37303">
                  <c:v>98</c:v>
                </c:pt>
                <c:pt idx="37304">
                  <c:v>98</c:v>
                </c:pt>
                <c:pt idx="37305">
                  <c:v>98</c:v>
                </c:pt>
                <c:pt idx="37306">
                  <c:v>98</c:v>
                </c:pt>
                <c:pt idx="37307">
                  <c:v>98</c:v>
                </c:pt>
                <c:pt idx="37308">
                  <c:v>98</c:v>
                </c:pt>
                <c:pt idx="37309">
                  <c:v>98</c:v>
                </c:pt>
                <c:pt idx="37310">
                  <c:v>98</c:v>
                </c:pt>
                <c:pt idx="37311">
                  <c:v>98</c:v>
                </c:pt>
                <c:pt idx="37312">
                  <c:v>98</c:v>
                </c:pt>
                <c:pt idx="37313">
                  <c:v>91</c:v>
                </c:pt>
                <c:pt idx="37314">
                  <c:v>91</c:v>
                </c:pt>
                <c:pt idx="37315">
                  <c:v>91</c:v>
                </c:pt>
                <c:pt idx="37316">
                  <c:v>91</c:v>
                </c:pt>
                <c:pt idx="37317">
                  <c:v>91</c:v>
                </c:pt>
                <c:pt idx="37318">
                  <c:v>91</c:v>
                </c:pt>
                <c:pt idx="37319">
                  <c:v>91</c:v>
                </c:pt>
                <c:pt idx="37320">
                  <c:v>91</c:v>
                </c:pt>
                <c:pt idx="37321">
                  <c:v>91</c:v>
                </c:pt>
                <c:pt idx="37322">
                  <c:v>91</c:v>
                </c:pt>
                <c:pt idx="37323">
                  <c:v>83</c:v>
                </c:pt>
                <c:pt idx="37324">
                  <c:v>83</c:v>
                </c:pt>
                <c:pt idx="37325">
                  <c:v>83</c:v>
                </c:pt>
                <c:pt idx="37326">
                  <c:v>83</c:v>
                </c:pt>
                <c:pt idx="37327">
                  <c:v>83</c:v>
                </c:pt>
                <c:pt idx="37328">
                  <c:v>83</c:v>
                </c:pt>
                <c:pt idx="37329">
                  <c:v>83</c:v>
                </c:pt>
                <c:pt idx="37330">
                  <c:v>83</c:v>
                </c:pt>
                <c:pt idx="37331">
                  <c:v>83</c:v>
                </c:pt>
                <c:pt idx="37332">
                  <c:v>83</c:v>
                </c:pt>
                <c:pt idx="37333">
                  <c:v>75</c:v>
                </c:pt>
                <c:pt idx="37334">
                  <c:v>75</c:v>
                </c:pt>
                <c:pt idx="37335">
                  <c:v>75</c:v>
                </c:pt>
                <c:pt idx="37336">
                  <c:v>75</c:v>
                </c:pt>
                <c:pt idx="37337">
                  <c:v>75</c:v>
                </c:pt>
                <c:pt idx="37338">
                  <c:v>75</c:v>
                </c:pt>
                <c:pt idx="37339">
                  <c:v>75</c:v>
                </c:pt>
                <c:pt idx="37340">
                  <c:v>75</c:v>
                </c:pt>
                <c:pt idx="37341">
                  <c:v>75</c:v>
                </c:pt>
                <c:pt idx="37342">
                  <c:v>75</c:v>
                </c:pt>
                <c:pt idx="37343">
                  <c:v>74</c:v>
                </c:pt>
                <c:pt idx="37344">
                  <c:v>74</c:v>
                </c:pt>
                <c:pt idx="37345">
                  <c:v>74</c:v>
                </c:pt>
                <c:pt idx="37346">
                  <c:v>74</c:v>
                </c:pt>
                <c:pt idx="37347">
                  <c:v>74</c:v>
                </c:pt>
                <c:pt idx="37348">
                  <c:v>74</c:v>
                </c:pt>
                <c:pt idx="37349">
                  <c:v>74</c:v>
                </c:pt>
                <c:pt idx="37350">
                  <c:v>74</c:v>
                </c:pt>
                <c:pt idx="37351">
                  <c:v>74</c:v>
                </c:pt>
                <c:pt idx="37352">
                  <c:v>74</c:v>
                </c:pt>
                <c:pt idx="37353">
                  <c:v>77</c:v>
                </c:pt>
                <c:pt idx="37354">
                  <c:v>77</c:v>
                </c:pt>
                <c:pt idx="37355">
                  <c:v>77</c:v>
                </c:pt>
                <c:pt idx="37356">
                  <c:v>77</c:v>
                </c:pt>
                <c:pt idx="37357">
                  <c:v>77</c:v>
                </c:pt>
                <c:pt idx="37358">
                  <c:v>77</c:v>
                </c:pt>
                <c:pt idx="37359">
                  <c:v>77</c:v>
                </c:pt>
                <c:pt idx="37360">
                  <c:v>77</c:v>
                </c:pt>
                <c:pt idx="37361">
                  <c:v>77</c:v>
                </c:pt>
                <c:pt idx="37362">
                  <c:v>77</c:v>
                </c:pt>
                <c:pt idx="37363">
                  <c:v>79</c:v>
                </c:pt>
                <c:pt idx="37364">
                  <c:v>79</c:v>
                </c:pt>
                <c:pt idx="37365">
                  <c:v>79</c:v>
                </c:pt>
                <c:pt idx="37366">
                  <c:v>79</c:v>
                </c:pt>
                <c:pt idx="37367">
                  <c:v>79</c:v>
                </c:pt>
                <c:pt idx="37368">
                  <c:v>79</c:v>
                </c:pt>
                <c:pt idx="37369">
                  <c:v>79</c:v>
                </c:pt>
                <c:pt idx="37370">
                  <c:v>79</c:v>
                </c:pt>
                <c:pt idx="37371">
                  <c:v>79</c:v>
                </c:pt>
                <c:pt idx="37372">
                  <c:v>79</c:v>
                </c:pt>
                <c:pt idx="37373">
                  <c:v>83</c:v>
                </c:pt>
                <c:pt idx="37374">
                  <c:v>83</c:v>
                </c:pt>
                <c:pt idx="37375">
                  <c:v>83</c:v>
                </c:pt>
                <c:pt idx="37376">
                  <c:v>83</c:v>
                </c:pt>
                <c:pt idx="37377">
                  <c:v>83</c:v>
                </c:pt>
                <c:pt idx="37378">
                  <c:v>83</c:v>
                </c:pt>
                <c:pt idx="37379">
                  <c:v>83</c:v>
                </c:pt>
                <c:pt idx="37380">
                  <c:v>83</c:v>
                </c:pt>
                <c:pt idx="37381">
                  <c:v>83</c:v>
                </c:pt>
                <c:pt idx="37382">
                  <c:v>83</c:v>
                </c:pt>
                <c:pt idx="37383">
                  <c:v>87</c:v>
                </c:pt>
                <c:pt idx="37384">
                  <c:v>87</c:v>
                </c:pt>
                <c:pt idx="37385">
                  <c:v>87</c:v>
                </c:pt>
                <c:pt idx="37386">
                  <c:v>87</c:v>
                </c:pt>
                <c:pt idx="37387">
                  <c:v>87</c:v>
                </c:pt>
                <c:pt idx="37388">
                  <c:v>87</c:v>
                </c:pt>
                <c:pt idx="37389">
                  <c:v>87</c:v>
                </c:pt>
                <c:pt idx="37390">
                  <c:v>87</c:v>
                </c:pt>
                <c:pt idx="37391">
                  <c:v>87</c:v>
                </c:pt>
                <c:pt idx="37392">
                  <c:v>87</c:v>
                </c:pt>
                <c:pt idx="37393">
                  <c:v>94</c:v>
                </c:pt>
                <c:pt idx="37394">
                  <c:v>94</c:v>
                </c:pt>
                <c:pt idx="37395">
                  <c:v>94</c:v>
                </c:pt>
                <c:pt idx="37396">
                  <c:v>94</c:v>
                </c:pt>
                <c:pt idx="37397">
                  <c:v>94</c:v>
                </c:pt>
                <c:pt idx="37398">
                  <c:v>94</c:v>
                </c:pt>
                <c:pt idx="37399">
                  <c:v>94</c:v>
                </c:pt>
                <c:pt idx="37400">
                  <c:v>94</c:v>
                </c:pt>
                <c:pt idx="37401">
                  <c:v>94</c:v>
                </c:pt>
                <c:pt idx="37402">
                  <c:v>94</c:v>
                </c:pt>
                <c:pt idx="37403">
                  <c:v>102</c:v>
                </c:pt>
                <c:pt idx="37404">
                  <c:v>102</c:v>
                </c:pt>
                <c:pt idx="37405">
                  <c:v>102</c:v>
                </c:pt>
                <c:pt idx="37406">
                  <c:v>102</c:v>
                </c:pt>
                <c:pt idx="37407">
                  <c:v>102</c:v>
                </c:pt>
                <c:pt idx="37408">
                  <c:v>102</c:v>
                </c:pt>
                <c:pt idx="37409">
                  <c:v>102</c:v>
                </c:pt>
                <c:pt idx="37410">
                  <c:v>102</c:v>
                </c:pt>
                <c:pt idx="37411">
                  <c:v>102</c:v>
                </c:pt>
                <c:pt idx="37412">
                  <c:v>102</c:v>
                </c:pt>
                <c:pt idx="37413">
                  <c:v>110</c:v>
                </c:pt>
                <c:pt idx="37414">
                  <c:v>110</c:v>
                </c:pt>
                <c:pt idx="37415">
                  <c:v>110</c:v>
                </c:pt>
                <c:pt idx="37416">
                  <c:v>110</c:v>
                </c:pt>
                <c:pt idx="37417">
                  <c:v>110</c:v>
                </c:pt>
                <c:pt idx="37418">
                  <c:v>110</c:v>
                </c:pt>
                <c:pt idx="37419">
                  <c:v>110</c:v>
                </c:pt>
                <c:pt idx="37420">
                  <c:v>110</c:v>
                </c:pt>
                <c:pt idx="37421">
                  <c:v>110</c:v>
                </c:pt>
                <c:pt idx="37422">
                  <c:v>110</c:v>
                </c:pt>
                <c:pt idx="37423">
                  <c:v>109</c:v>
                </c:pt>
                <c:pt idx="37424">
                  <c:v>109</c:v>
                </c:pt>
                <c:pt idx="37425">
                  <c:v>109</c:v>
                </c:pt>
                <c:pt idx="37426">
                  <c:v>109</c:v>
                </c:pt>
                <c:pt idx="37427">
                  <c:v>109</c:v>
                </c:pt>
                <c:pt idx="37428">
                  <c:v>109</c:v>
                </c:pt>
                <c:pt idx="37429">
                  <c:v>109</c:v>
                </c:pt>
                <c:pt idx="37430">
                  <c:v>109</c:v>
                </c:pt>
                <c:pt idx="37431">
                  <c:v>109</c:v>
                </c:pt>
                <c:pt idx="37432">
                  <c:v>109</c:v>
                </c:pt>
                <c:pt idx="37433">
                  <c:v>108</c:v>
                </c:pt>
                <c:pt idx="37434">
                  <c:v>108</c:v>
                </c:pt>
                <c:pt idx="37435">
                  <c:v>108</c:v>
                </c:pt>
                <c:pt idx="37436">
                  <c:v>108</c:v>
                </c:pt>
                <c:pt idx="37437">
                  <c:v>108</c:v>
                </c:pt>
                <c:pt idx="37438">
                  <c:v>108</c:v>
                </c:pt>
                <c:pt idx="37439">
                  <c:v>108</c:v>
                </c:pt>
                <c:pt idx="37440">
                  <c:v>108</c:v>
                </c:pt>
                <c:pt idx="37441">
                  <c:v>108</c:v>
                </c:pt>
                <c:pt idx="37442">
                  <c:v>108</c:v>
                </c:pt>
                <c:pt idx="37443">
                  <c:v>110</c:v>
                </c:pt>
                <c:pt idx="37444">
                  <c:v>110</c:v>
                </c:pt>
                <c:pt idx="37445">
                  <c:v>110</c:v>
                </c:pt>
                <c:pt idx="37446">
                  <c:v>110</c:v>
                </c:pt>
                <c:pt idx="37447">
                  <c:v>110</c:v>
                </c:pt>
                <c:pt idx="37448">
                  <c:v>110</c:v>
                </c:pt>
                <c:pt idx="37449">
                  <c:v>110</c:v>
                </c:pt>
                <c:pt idx="37450">
                  <c:v>110</c:v>
                </c:pt>
                <c:pt idx="37451">
                  <c:v>110</c:v>
                </c:pt>
                <c:pt idx="37452">
                  <c:v>110</c:v>
                </c:pt>
                <c:pt idx="37453">
                  <c:v>114</c:v>
                </c:pt>
                <c:pt idx="37454">
                  <c:v>114</c:v>
                </c:pt>
                <c:pt idx="37455">
                  <c:v>114</c:v>
                </c:pt>
                <c:pt idx="37456">
                  <c:v>114</c:v>
                </c:pt>
                <c:pt idx="37457">
                  <c:v>114</c:v>
                </c:pt>
                <c:pt idx="37458">
                  <c:v>114</c:v>
                </c:pt>
                <c:pt idx="37459">
                  <c:v>114</c:v>
                </c:pt>
                <c:pt idx="37460">
                  <c:v>114</c:v>
                </c:pt>
                <c:pt idx="37461">
                  <c:v>114</c:v>
                </c:pt>
                <c:pt idx="37462">
                  <c:v>114</c:v>
                </c:pt>
                <c:pt idx="37463">
                  <c:v>116</c:v>
                </c:pt>
                <c:pt idx="37464">
                  <c:v>116</c:v>
                </c:pt>
                <c:pt idx="37465">
                  <c:v>116</c:v>
                </c:pt>
                <c:pt idx="37466">
                  <c:v>116</c:v>
                </c:pt>
                <c:pt idx="37467">
                  <c:v>116</c:v>
                </c:pt>
                <c:pt idx="37468">
                  <c:v>116</c:v>
                </c:pt>
                <c:pt idx="37469">
                  <c:v>116</c:v>
                </c:pt>
                <c:pt idx="37470">
                  <c:v>116</c:v>
                </c:pt>
                <c:pt idx="37471">
                  <c:v>116</c:v>
                </c:pt>
                <c:pt idx="37472">
                  <c:v>116</c:v>
                </c:pt>
                <c:pt idx="37473">
                  <c:v>115</c:v>
                </c:pt>
                <c:pt idx="37474">
                  <c:v>115</c:v>
                </c:pt>
                <c:pt idx="37475">
                  <c:v>115</c:v>
                </c:pt>
                <c:pt idx="37476">
                  <c:v>115</c:v>
                </c:pt>
                <c:pt idx="37477">
                  <c:v>115</c:v>
                </c:pt>
                <c:pt idx="37478">
                  <c:v>115</c:v>
                </c:pt>
                <c:pt idx="37479">
                  <c:v>115</c:v>
                </c:pt>
                <c:pt idx="37480">
                  <c:v>115</c:v>
                </c:pt>
                <c:pt idx="37481">
                  <c:v>115</c:v>
                </c:pt>
                <c:pt idx="37482">
                  <c:v>115</c:v>
                </c:pt>
                <c:pt idx="37483">
                  <c:v>114</c:v>
                </c:pt>
                <c:pt idx="37484">
                  <c:v>114</c:v>
                </c:pt>
                <c:pt idx="37485">
                  <c:v>114</c:v>
                </c:pt>
                <c:pt idx="37486">
                  <c:v>114</c:v>
                </c:pt>
                <c:pt idx="37487">
                  <c:v>114</c:v>
                </c:pt>
                <c:pt idx="37488">
                  <c:v>114</c:v>
                </c:pt>
                <c:pt idx="37489">
                  <c:v>114</c:v>
                </c:pt>
                <c:pt idx="37490">
                  <c:v>114</c:v>
                </c:pt>
                <c:pt idx="37491">
                  <c:v>114</c:v>
                </c:pt>
                <c:pt idx="37492">
                  <c:v>114</c:v>
                </c:pt>
                <c:pt idx="37493">
                  <c:v>113</c:v>
                </c:pt>
                <c:pt idx="37494">
                  <c:v>113</c:v>
                </c:pt>
                <c:pt idx="37495">
                  <c:v>113</c:v>
                </c:pt>
                <c:pt idx="37496">
                  <c:v>113</c:v>
                </c:pt>
                <c:pt idx="37497">
                  <c:v>113</c:v>
                </c:pt>
                <c:pt idx="37498">
                  <c:v>113</c:v>
                </c:pt>
                <c:pt idx="37499">
                  <c:v>113</c:v>
                </c:pt>
                <c:pt idx="37500">
                  <c:v>113</c:v>
                </c:pt>
                <c:pt idx="37501">
                  <c:v>113</c:v>
                </c:pt>
                <c:pt idx="37502">
                  <c:v>113</c:v>
                </c:pt>
                <c:pt idx="37503">
                  <c:v>113</c:v>
                </c:pt>
                <c:pt idx="37504">
                  <c:v>113</c:v>
                </c:pt>
                <c:pt idx="37505">
                  <c:v>113</c:v>
                </c:pt>
                <c:pt idx="37506">
                  <c:v>113</c:v>
                </c:pt>
                <c:pt idx="37507">
                  <c:v>113</c:v>
                </c:pt>
                <c:pt idx="37508">
                  <c:v>113</c:v>
                </c:pt>
                <c:pt idx="37509">
                  <c:v>113</c:v>
                </c:pt>
                <c:pt idx="37510">
                  <c:v>113</c:v>
                </c:pt>
                <c:pt idx="37511">
                  <c:v>113</c:v>
                </c:pt>
                <c:pt idx="37512">
                  <c:v>113</c:v>
                </c:pt>
                <c:pt idx="37513">
                  <c:v>114</c:v>
                </c:pt>
                <c:pt idx="37514">
                  <c:v>114</c:v>
                </c:pt>
                <c:pt idx="37515">
                  <c:v>114</c:v>
                </c:pt>
                <c:pt idx="37516">
                  <c:v>114</c:v>
                </c:pt>
                <c:pt idx="37517">
                  <c:v>114</c:v>
                </c:pt>
                <c:pt idx="37518">
                  <c:v>114</c:v>
                </c:pt>
                <c:pt idx="37519">
                  <c:v>114</c:v>
                </c:pt>
                <c:pt idx="37520">
                  <c:v>114</c:v>
                </c:pt>
                <c:pt idx="37521">
                  <c:v>114</c:v>
                </c:pt>
                <c:pt idx="37522">
                  <c:v>114</c:v>
                </c:pt>
                <c:pt idx="37523">
                  <c:v>114</c:v>
                </c:pt>
                <c:pt idx="37524">
                  <c:v>114</c:v>
                </c:pt>
                <c:pt idx="37525">
                  <c:v>114</c:v>
                </c:pt>
                <c:pt idx="37526">
                  <c:v>114</c:v>
                </c:pt>
                <c:pt idx="37527">
                  <c:v>114</c:v>
                </c:pt>
                <c:pt idx="37528">
                  <c:v>114</c:v>
                </c:pt>
                <c:pt idx="37529">
                  <c:v>114</c:v>
                </c:pt>
                <c:pt idx="37530">
                  <c:v>114</c:v>
                </c:pt>
                <c:pt idx="37531">
                  <c:v>114</c:v>
                </c:pt>
                <c:pt idx="37532">
                  <c:v>114</c:v>
                </c:pt>
                <c:pt idx="37533">
                  <c:v>115</c:v>
                </c:pt>
                <c:pt idx="37534">
                  <c:v>115</c:v>
                </c:pt>
                <c:pt idx="37535">
                  <c:v>115</c:v>
                </c:pt>
                <c:pt idx="37536">
                  <c:v>115</c:v>
                </c:pt>
                <c:pt idx="37537">
                  <c:v>115</c:v>
                </c:pt>
                <c:pt idx="37538">
                  <c:v>115</c:v>
                </c:pt>
                <c:pt idx="37539">
                  <c:v>115</c:v>
                </c:pt>
                <c:pt idx="37540">
                  <c:v>115</c:v>
                </c:pt>
                <c:pt idx="37541">
                  <c:v>115</c:v>
                </c:pt>
                <c:pt idx="37542">
                  <c:v>115</c:v>
                </c:pt>
                <c:pt idx="37543">
                  <c:v>116</c:v>
                </c:pt>
                <c:pt idx="37544">
                  <c:v>116</c:v>
                </c:pt>
                <c:pt idx="37545">
                  <c:v>116</c:v>
                </c:pt>
                <c:pt idx="37546">
                  <c:v>116</c:v>
                </c:pt>
                <c:pt idx="37547">
                  <c:v>116</c:v>
                </c:pt>
                <c:pt idx="37548">
                  <c:v>116</c:v>
                </c:pt>
                <c:pt idx="37549">
                  <c:v>116</c:v>
                </c:pt>
                <c:pt idx="37550">
                  <c:v>116</c:v>
                </c:pt>
                <c:pt idx="37551">
                  <c:v>116</c:v>
                </c:pt>
                <c:pt idx="37552">
                  <c:v>116</c:v>
                </c:pt>
                <c:pt idx="37553">
                  <c:v>116</c:v>
                </c:pt>
                <c:pt idx="37554">
                  <c:v>116</c:v>
                </c:pt>
                <c:pt idx="37555">
                  <c:v>116</c:v>
                </c:pt>
                <c:pt idx="37556">
                  <c:v>116</c:v>
                </c:pt>
                <c:pt idx="37557">
                  <c:v>116</c:v>
                </c:pt>
                <c:pt idx="37558">
                  <c:v>116</c:v>
                </c:pt>
                <c:pt idx="37559">
                  <c:v>116</c:v>
                </c:pt>
                <c:pt idx="37560">
                  <c:v>116</c:v>
                </c:pt>
                <c:pt idx="37561">
                  <c:v>116</c:v>
                </c:pt>
                <c:pt idx="37562">
                  <c:v>116</c:v>
                </c:pt>
                <c:pt idx="37563">
                  <c:v>116</c:v>
                </c:pt>
                <c:pt idx="37564">
                  <c:v>116</c:v>
                </c:pt>
                <c:pt idx="37565">
                  <c:v>116</c:v>
                </c:pt>
                <c:pt idx="37566">
                  <c:v>116</c:v>
                </c:pt>
                <c:pt idx="37567">
                  <c:v>116</c:v>
                </c:pt>
                <c:pt idx="37568">
                  <c:v>116</c:v>
                </c:pt>
                <c:pt idx="37569">
                  <c:v>116</c:v>
                </c:pt>
                <c:pt idx="37570">
                  <c:v>116</c:v>
                </c:pt>
                <c:pt idx="37571">
                  <c:v>116</c:v>
                </c:pt>
                <c:pt idx="37572">
                  <c:v>116</c:v>
                </c:pt>
                <c:pt idx="37573">
                  <c:v>116</c:v>
                </c:pt>
                <c:pt idx="37574">
                  <c:v>116</c:v>
                </c:pt>
                <c:pt idx="37575">
                  <c:v>116</c:v>
                </c:pt>
                <c:pt idx="37576">
                  <c:v>116</c:v>
                </c:pt>
                <c:pt idx="37577">
                  <c:v>116</c:v>
                </c:pt>
                <c:pt idx="37578">
                  <c:v>116</c:v>
                </c:pt>
                <c:pt idx="37579">
                  <c:v>116</c:v>
                </c:pt>
                <c:pt idx="37580">
                  <c:v>116</c:v>
                </c:pt>
                <c:pt idx="37581">
                  <c:v>116</c:v>
                </c:pt>
                <c:pt idx="37582">
                  <c:v>116</c:v>
                </c:pt>
                <c:pt idx="37583">
                  <c:v>116</c:v>
                </c:pt>
                <c:pt idx="37584">
                  <c:v>116</c:v>
                </c:pt>
                <c:pt idx="37585">
                  <c:v>116</c:v>
                </c:pt>
                <c:pt idx="37586">
                  <c:v>116</c:v>
                </c:pt>
                <c:pt idx="37587">
                  <c:v>116</c:v>
                </c:pt>
                <c:pt idx="37588">
                  <c:v>116</c:v>
                </c:pt>
                <c:pt idx="37589">
                  <c:v>116</c:v>
                </c:pt>
                <c:pt idx="37590">
                  <c:v>116</c:v>
                </c:pt>
                <c:pt idx="37591">
                  <c:v>116</c:v>
                </c:pt>
                <c:pt idx="37592">
                  <c:v>116</c:v>
                </c:pt>
                <c:pt idx="37593">
                  <c:v>116</c:v>
                </c:pt>
                <c:pt idx="37594">
                  <c:v>116</c:v>
                </c:pt>
                <c:pt idx="37595">
                  <c:v>116</c:v>
                </c:pt>
                <c:pt idx="37596">
                  <c:v>116</c:v>
                </c:pt>
                <c:pt idx="37597">
                  <c:v>116</c:v>
                </c:pt>
                <c:pt idx="37598">
                  <c:v>116</c:v>
                </c:pt>
                <c:pt idx="37599">
                  <c:v>116</c:v>
                </c:pt>
                <c:pt idx="37600">
                  <c:v>116</c:v>
                </c:pt>
                <c:pt idx="37601">
                  <c:v>116</c:v>
                </c:pt>
                <c:pt idx="37602">
                  <c:v>116</c:v>
                </c:pt>
                <c:pt idx="37603">
                  <c:v>116</c:v>
                </c:pt>
                <c:pt idx="37604">
                  <c:v>116</c:v>
                </c:pt>
                <c:pt idx="37605">
                  <c:v>116</c:v>
                </c:pt>
                <c:pt idx="37606">
                  <c:v>116</c:v>
                </c:pt>
                <c:pt idx="37607">
                  <c:v>116</c:v>
                </c:pt>
                <c:pt idx="37608">
                  <c:v>116</c:v>
                </c:pt>
                <c:pt idx="37609">
                  <c:v>116</c:v>
                </c:pt>
                <c:pt idx="37610">
                  <c:v>116</c:v>
                </c:pt>
                <c:pt idx="37611">
                  <c:v>116</c:v>
                </c:pt>
                <c:pt idx="37612">
                  <c:v>116</c:v>
                </c:pt>
                <c:pt idx="37613">
                  <c:v>115</c:v>
                </c:pt>
                <c:pt idx="37614">
                  <c:v>115</c:v>
                </c:pt>
                <c:pt idx="37615">
                  <c:v>115</c:v>
                </c:pt>
                <c:pt idx="37616">
                  <c:v>115</c:v>
                </c:pt>
                <c:pt idx="37617">
                  <c:v>115</c:v>
                </c:pt>
                <c:pt idx="37618">
                  <c:v>115</c:v>
                </c:pt>
                <c:pt idx="37619">
                  <c:v>115</c:v>
                </c:pt>
                <c:pt idx="37620">
                  <c:v>115</c:v>
                </c:pt>
                <c:pt idx="37621">
                  <c:v>115</c:v>
                </c:pt>
                <c:pt idx="37622">
                  <c:v>115</c:v>
                </c:pt>
                <c:pt idx="37623">
                  <c:v>115</c:v>
                </c:pt>
                <c:pt idx="37624">
                  <c:v>115</c:v>
                </c:pt>
                <c:pt idx="37625">
                  <c:v>115</c:v>
                </c:pt>
                <c:pt idx="37626">
                  <c:v>115</c:v>
                </c:pt>
                <c:pt idx="37627">
                  <c:v>115</c:v>
                </c:pt>
                <c:pt idx="37628">
                  <c:v>115</c:v>
                </c:pt>
                <c:pt idx="37629">
                  <c:v>115</c:v>
                </c:pt>
                <c:pt idx="37630">
                  <c:v>115</c:v>
                </c:pt>
                <c:pt idx="37631">
                  <c:v>115</c:v>
                </c:pt>
                <c:pt idx="37632">
                  <c:v>115</c:v>
                </c:pt>
                <c:pt idx="37633">
                  <c:v>115</c:v>
                </c:pt>
                <c:pt idx="37634">
                  <c:v>115</c:v>
                </c:pt>
                <c:pt idx="37635">
                  <c:v>115</c:v>
                </c:pt>
                <c:pt idx="37636">
                  <c:v>115</c:v>
                </c:pt>
                <c:pt idx="37637">
                  <c:v>115</c:v>
                </c:pt>
                <c:pt idx="37638">
                  <c:v>115</c:v>
                </c:pt>
                <c:pt idx="37639">
                  <c:v>115</c:v>
                </c:pt>
                <c:pt idx="37640">
                  <c:v>115</c:v>
                </c:pt>
                <c:pt idx="37641">
                  <c:v>115</c:v>
                </c:pt>
                <c:pt idx="37642">
                  <c:v>115</c:v>
                </c:pt>
                <c:pt idx="37643">
                  <c:v>115</c:v>
                </c:pt>
                <c:pt idx="37644">
                  <c:v>115</c:v>
                </c:pt>
                <c:pt idx="37645">
                  <c:v>115</c:v>
                </c:pt>
                <c:pt idx="37646">
                  <c:v>115</c:v>
                </c:pt>
                <c:pt idx="37647">
                  <c:v>115</c:v>
                </c:pt>
                <c:pt idx="37648">
                  <c:v>115</c:v>
                </c:pt>
                <c:pt idx="37649">
                  <c:v>115</c:v>
                </c:pt>
                <c:pt idx="37650">
                  <c:v>115</c:v>
                </c:pt>
                <c:pt idx="37651">
                  <c:v>115</c:v>
                </c:pt>
                <c:pt idx="37652">
                  <c:v>115</c:v>
                </c:pt>
                <c:pt idx="37653">
                  <c:v>115</c:v>
                </c:pt>
                <c:pt idx="37654">
                  <c:v>115</c:v>
                </c:pt>
                <c:pt idx="37655">
                  <c:v>115</c:v>
                </c:pt>
                <c:pt idx="37656">
                  <c:v>115</c:v>
                </c:pt>
                <c:pt idx="37657">
                  <c:v>115</c:v>
                </c:pt>
                <c:pt idx="37658">
                  <c:v>115</c:v>
                </c:pt>
                <c:pt idx="37659">
                  <c:v>115</c:v>
                </c:pt>
                <c:pt idx="37660">
                  <c:v>115</c:v>
                </c:pt>
                <c:pt idx="37661">
                  <c:v>115</c:v>
                </c:pt>
                <c:pt idx="37662">
                  <c:v>115</c:v>
                </c:pt>
                <c:pt idx="37663">
                  <c:v>115</c:v>
                </c:pt>
                <c:pt idx="37664">
                  <c:v>115</c:v>
                </c:pt>
                <c:pt idx="37665">
                  <c:v>115</c:v>
                </c:pt>
                <c:pt idx="37666">
                  <c:v>115</c:v>
                </c:pt>
                <c:pt idx="37667">
                  <c:v>115</c:v>
                </c:pt>
                <c:pt idx="37668">
                  <c:v>115</c:v>
                </c:pt>
                <c:pt idx="37669">
                  <c:v>115</c:v>
                </c:pt>
                <c:pt idx="37670">
                  <c:v>115</c:v>
                </c:pt>
                <c:pt idx="37671">
                  <c:v>115</c:v>
                </c:pt>
                <c:pt idx="37672">
                  <c:v>115</c:v>
                </c:pt>
                <c:pt idx="37673">
                  <c:v>115</c:v>
                </c:pt>
                <c:pt idx="37674">
                  <c:v>115</c:v>
                </c:pt>
                <c:pt idx="37675">
                  <c:v>115</c:v>
                </c:pt>
                <c:pt idx="37676">
                  <c:v>115</c:v>
                </c:pt>
                <c:pt idx="37677">
                  <c:v>115</c:v>
                </c:pt>
                <c:pt idx="37678">
                  <c:v>115</c:v>
                </c:pt>
                <c:pt idx="37679">
                  <c:v>115</c:v>
                </c:pt>
                <c:pt idx="37680">
                  <c:v>115</c:v>
                </c:pt>
                <c:pt idx="37681">
                  <c:v>115</c:v>
                </c:pt>
                <c:pt idx="37682">
                  <c:v>115</c:v>
                </c:pt>
                <c:pt idx="37683">
                  <c:v>115</c:v>
                </c:pt>
                <c:pt idx="37684">
                  <c:v>115</c:v>
                </c:pt>
                <c:pt idx="37685">
                  <c:v>115</c:v>
                </c:pt>
                <c:pt idx="37686">
                  <c:v>115</c:v>
                </c:pt>
                <c:pt idx="37687">
                  <c:v>115</c:v>
                </c:pt>
                <c:pt idx="37688">
                  <c:v>115</c:v>
                </c:pt>
                <c:pt idx="37689">
                  <c:v>115</c:v>
                </c:pt>
                <c:pt idx="37690">
                  <c:v>115</c:v>
                </c:pt>
                <c:pt idx="37691">
                  <c:v>115</c:v>
                </c:pt>
                <c:pt idx="37692">
                  <c:v>115</c:v>
                </c:pt>
                <c:pt idx="37693">
                  <c:v>115</c:v>
                </c:pt>
                <c:pt idx="37694">
                  <c:v>115</c:v>
                </c:pt>
                <c:pt idx="37695">
                  <c:v>115</c:v>
                </c:pt>
                <c:pt idx="37696">
                  <c:v>115</c:v>
                </c:pt>
                <c:pt idx="37697">
                  <c:v>115</c:v>
                </c:pt>
                <c:pt idx="37698">
                  <c:v>115</c:v>
                </c:pt>
                <c:pt idx="37699">
                  <c:v>115</c:v>
                </c:pt>
                <c:pt idx="37700">
                  <c:v>115</c:v>
                </c:pt>
                <c:pt idx="37701">
                  <c:v>115</c:v>
                </c:pt>
                <c:pt idx="37702">
                  <c:v>115</c:v>
                </c:pt>
                <c:pt idx="37703">
                  <c:v>115</c:v>
                </c:pt>
                <c:pt idx="37704">
                  <c:v>115</c:v>
                </c:pt>
                <c:pt idx="37705">
                  <c:v>115</c:v>
                </c:pt>
                <c:pt idx="37706">
                  <c:v>115</c:v>
                </c:pt>
                <c:pt idx="37707">
                  <c:v>115</c:v>
                </c:pt>
                <c:pt idx="37708">
                  <c:v>115</c:v>
                </c:pt>
                <c:pt idx="37709">
                  <c:v>115</c:v>
                </c:pt>
                <c:pt idx="37710">
                  <c:v>115</c:v>
                </c:pt>
                <c:pt idx="37711">
                  <c:v>115</c:v>
                </c:pt>
                <c:pt idx="37712">
                  <c:v>115</c:v>
                </c:pt>
                <c:pt idx="37713">
                  <c:v>115</c:v>
                </c:pt>
                <c:pt idx="37714">
                  <c:v>115</c:v>
                </c:pt>
                <c:pt idx="37715">
                  <c:v>115</c:v>
                </c:pt>
                <c:pt idx="37716">
                  <c:v>115</c:v>
                </c:pt>
                <c:pt idx="37717">
                  <c:v>115</c:v>
                </c:pt>
                <c:pt idx="37718">
                  <c:v>115</c:v>
                </c:pt>
                <c:pt idx="37719">
                  <c:v>115</c:v>
                </c:pt>
                <c:pt idx="37720">
                  <c:v>115</c:v>
                </c:pt>
                <c:pt idx="37721">
                  <c:v>115</c:v>
                </c:pt>
                <c:pt idx="37722">
                  <c:v>115</c:v>
                </c:pt>
                <c:pt idx="37723">
                  <c:v>115</c:v>
                </c:pt>
                <c:pt idx="37724">
                  <c:v>115</c:v>
                </c:pt>
                <c:pt idx="37725">
                  <c:v>115</c:v>
                </c:pt>
                <c:pt idx="37726">
                  <c:v>115</c:v>
                </c:pt>
                <c:pt idx="37727">
                  <c:v>115</c:v>
                </c:pt>
                <c:pt idx="37728">
                  <c:v>115</c:v>
                </c:pt>
                <c:pt idx="37729">
                  <c:v>115</c:v>
                </c:pt>
                <c:pt idx="37730">
                  <c:v>115</c:v>
                </c:pt>
                <c:pt idx="37731">
                  <c:v>115</c:v>
                </c:pt>
                <c:pt idx="37732">
                  <c:v>115</c:v>
                </c:pt>
                <c:pt idx="37733">
                  <c:v>115</c:v>
                </c:pt>
                <c:pt idx="37734">
                  <c:v>115</c:v>
                </c:pt>
                <c:pt idx="37735">
                  <c:v>115</c:v>
                </c:pt>
                <c:pt idx="37736">
                  <c:v>115</c:v>
                </c:pt>
                <c:pt idx="37737">
                  <c:v>115</c:v>
                </c:pt>
                <c:pt idx="37738">
                  <c:v>115</c:v>
                </c:pt>
                <c:pt idx="37739">
                  <c:v>115</c:v>
                </c:pt>
                <c:pt idx="37740">
                  <c:v>115</c:v>
                </c:pt>
                <c:pt idx="37741">
                  <c:v>115</c:v>
                </c:pt>
                <c:pt idx="37742">
                  <c:v>115</c:v>
                </c:pt>
                <c:pt idx="37743">
                  <c:v>116</c:v>
                </c:pt>
                <c:pt idx="37744">
                  <c:v>116</c:v>
                </c:pt>
                <c:pt idx="37745">
                  <c:v>116</c:v>
                </c:pt>
                <c:pt idx="37746">
                  <c:v>116</c:v>
                </c:pt>
                <c:pt idx="37747">
                  <c:v>116</c:v>
                </c:pt>
                <c:pt idx="37748">
                  <c:v>116</c:v>
                </c:pt>
                <c:pt idx="37749">
                  <c:v>116</c:v>
                </c:pt>
                <c:pt idx="37750">
                  <c:v>116</c:v>
                </c:pt>
                <c:pt idx="37751">
                  <c:v>116</c:v>
                </c:pt>
                <c:pt idx="37752">
                  <c:v>116</c:v>
                </c:pt>
                <c:pt idx="37753">
                  <c:v>116</c:v>
                </c:pt>
                <c:pt idx="37754">
                  <c:v>116</c:v>
                </c:pt>
                <c:pt idx="37755">
                  <c:v>116</c:v>
                </c:pt>
                <c:pt idx="37756">
                  <c:v>116</c:v>
                </c:pt>
                <c:pt idx="37757">
                  <c:v>116</c:v>
                </c:pt>
                <c:pt idx="37758">
                  <c:v>116</c:v>
                </c:pt>
                <c:pt idx="37759">
                  <c:v>116</c:v>
                </c:pt>
                <c:pt idx="37760">
                  <c:v>116</c:v>
                </c:pt>
                <c:pt idx="37761">
                  <c:v>116</c:v>
                </c:pt>
                <c:pt idx="37762">
                  <c:v>116</c:v>
                </c:pt>
                <c:pt idx="37763">
                  <c:v>116</c:v>
                </c:pt>
                <c:pt idx="37764">
                  <c:v>116</c:v>
                </c:pt>
                <c:pt idx="37765">
                  <c:v>116</c:v>
                </c:pt>
                <c:pt idx="37766">
                  <c:v>116</c:v>
                </c:pt>
                <c:pt idx="37767">
                  <c:v>116</c:v>
                </c:pt>
                <c:pt idx="37768">
                  <c:v>116</c:v>
                </c:pt>
                <c:pt idx="37769">
                  <c:v>116</c:v>
                </c:pt>
                <c:pt idx="37770">
                  <c:v>116</c:v>
                </c:pt>
                <c:pt idx="37771">
                  <c:v>116</c:v>
                </c:pt>
                <c:pt idx="37772">
                  <c:v>116</c:v>
                </c:pt>
                <c:pt idx="37773">
                  <c:v>115</c:v>
                </c:pt>
                <c:pt idx="37774">
                  <c:v>115</c:v>
                </c:pt>
                <c:pt idx="37775">
                  <c:v>115</c:v>
                </c:pt>
                <c:pt idx="37776">
                  <c:v>115</c:v>
                </c:pt>
                <c:pt idx="37777">
                  <c:v>115</c:v>
                </c:pt>
                <c:pt idx="37778">
                  <c:v>115</c:v>
                </c:pt>
                <c:pt idx="37779">
                  <c:v>115</c:v>
                </c:pt>
                <c:pt idx="37780">
                  <c:v>115</c:v>
                </c:pt>
                <c:pt idx="37781">
                  <c:v>115</c:v>
                </c:pt>
                <c:pt idx="37782">
                  <c:v>115</c:v>
                </c:pt>
                <c:pt idx="37783">
                  <c:v>110</c:v>
                </c:pt>
                <c:pt idx="37784">
                  <c:v>110</c:v>
                </c:pt>
                <c:pt idx="37785">
                  <c:v>110</c:v>
                </c:pt>
                <c:pt idx="37786">
                  <c:v>110</c:v>
                </c:pt>
                <c:pt idx="37787">
                  <c:v>110</c:v>
                </c:pt>
                <c:pt idx="37788">
                  <c:v>110</c:v>
                </c:pt>
                <c:pt idx="37789">
                  <c:v>110</c:v>
                </c:pt>
                <c:pt idx="37790">
                  <c:v>110</c:v>
                </c:pt>
                <c:pt idx="37791">
                  <c:v>110</c:v>
                </c:pt>
                <c:pt idx="37792">
                  <c:v>110</c:v>
                </c:pt>
                <c:pt idx="37793">
                  <c:v>108</c:v>
                </c:pt>
                <c:pt idx="37794">
                  <c:v>108</c:v>
                </c:pt>
                <c:pt idx="37795">
                  <c:v>108</c:v>
                </c:pt>
                <c:pt idx="37796">
                  <c:v>108</c:v>
                </c:pt>
                <c:pt idx="37797">
                  <c:v>108</c:v>
                </c:pt>
                <c:pt idx="37798">
                  <c:v>108</c:v>
                </c:pt>
                <c:pt idx="37799">
                  <c:v>108</c:v>
                </c:pt>
                <c:pt idx="37800">
                  <c:v>108</c:v>
                </c:pt>
                <c:pt idx="37801">
                  <c:v>108</c:v>
                </c:pt>
                <c:pt idx="37802">
                  <c:v>108</c:v>
                </c:pt>
                <c:pt idx="37803">
                  <c:v>107</c:v>
                </c:pt>
                <c:pt idx="37804">
                  <c:v>107</c:v>
                </c:pt>
                <c:pt idx="37805">
                  <c:v>107</c:v>
                </c:pt>
                <c:pt idx="37806">
                  <c:v>107</c:v>
                </c:pt>
                <c:pt idx="37807">
                  <c:v>107</c:v>
                </c:pt>
                <c:pt idx="37808">
                  <c:v>107</c:v>
                </c:pt>
                <c:pt idx="37809">
                  <c:v>107</c:v>
                </c:pt>
                <c:pt idx="37810">
                  <c:v>107</c:v>
                </c:pt>
                <c:pt idx="37811">
                  <c:v>107</c:v>
                </c:pt>
                <c:pt idx="37812">
                  <c:v>107</c:v>
                </c:pt>
                <c:pt idx="37813">
                  <c:v>107</c:v>
                </c:pt>
                <c:pt idx="37814">
                  <c:v>107</c:v>
                </c:pt>
                <c:pt idx="37815">
                  <c:v>107</c:v>
                </c:pt>
                <c:pt idx="37816">
                  <c:v>107</c:v>
                </c:pt>
                <c:pt idx="37817">
                  <c:v>107</c:v>
                </c:pt>
                <c:pt idx="37818">
                  <c:v>107</c:v>
                </c:pt>
                <c:pt idx="37819">
                  <c:v>107</c:v>
                </c:pt>
                <c:pt idx="37820">
                  <c:v>107</c:v>
                </c:pt>
                <c:pt idx="37821">
                  <c:v>107</c:v>
                </c:pt>
                <c:pt idx="37822">
                  <c:v>107</c:v>
                </c:pt>
                <c:pt idx="37823">
                  <c:v>107</c:v>
                </c:pt>
                <c:pt idx="37824">
                  <c:v>107</c:v>
                </c:pt>
                <c:pt idx="37825">
                  <c:v>107</c:v>
                </c:pt>
                <c:pt idx="37826">
                  <c:v>107</c:v>
                </c:pt>
                <c:pt idx="37827">
                  <c:v>107</c:v>
                </c:pt>
                <c:pt idx="37828">
                  <c:v>107</c:v>
                </c:pt>
                <c:pt idx="37829">
                  <c:v>107</c:v>
                </c:pt>
                <c:pt idx="37830">
                  <c:v>107</c:v>
                </c:pt>
                <c:pt idx="37831">
                  <c:v>107</c:v>
                </c:pt>
                <c:pt idx="37832">
                  <c:v>107</c:v>
                </c:pt>
                <c:pt idx="37833">
                  <c:v>106</c:v>
                </c:pt>
                <c:pt idx="37834">
                  <c:v>106</c:v>
                </c:pt>
                <c:pt idx="37835">
                  <c:v>106</c:v>
                </c:pt>
                <c:pt idx="37836">
                  <c:v>106</c:v>
                </c:pt>
                <c:pt idx="37837">
                  <c:v>106</c:v>
                </c:pt>
                <c:pt idx="37838">
                  <c:v>106</c:v>
                </c:pt>
                <c:pt idx="37839">
                  <c:v>106</c:v>
                </c:pt>
                <c:pt idx="37840">
                  <c:v>106</c:v>
                </c:pt>
                <c:pt idx="37841">
                  <c:v>106</c:v>
                </c:pt>
                <c:pt idx="37842">
                  <c:v>106</c:v>
                </c:pt>
                <c:pt idx="37843">
                  <c:v>105</c:v>
                </c:pt>
                <c:pt idx="37844">
                  <c:v>105</c:v>
                </c:pt>
                <c:pt idx="37845">
                  <c:v>105</c:v>
                </c:pt>
                <c:pt idx="37846">
                  <c:v>105</c:v>
                </c:pt>
                <c:pt idx="37847">
                  <c:v>105</c:v>
                </c:pt>
                <c:pt idx="37848">
                  <c:v>105</c:v>
                </c:pt>
                <c:pt idx="37849">
                  <c:v>105</c:v>
                </c:pt>
                <c:pt idx="37850">
                  <c:v>105</c:v>
                </c:pt>
                <c:pt idx="37851">
                  <c:v>105</c:v>
                </c:pt>
                <c:pt idx="37852">
                  <c:v>105</c:v>
                </c:pt>
                <c:pt idx="37853">
                  <c:v>104</c:v>
                </c:pt>
                <c:pt idx="37854">
                  <c:v>104</c:v>
                </c:pt>
                <c:pt idx="37855">
                  <c:v>104</c:v>
                </c:pt>
                <c:pt idx="37856">
                  <c:v>104</c:v>
                </c:pt>
                <c:pt idx="37857">
                  <c:v>104</c:v>
                </c:pt>
                <c:pt idx="37858">
                  <c:v>104</c:v>
                </c:pt>
                <c:pt idx="37859">
                  <c:v>104</c:v>
                </c:pt>
                <c:pt idx="37860">
                  <c:v>104</c:v>
                </c:pt>
                <c:pt idx="37861">
                  <c:v>104</c:v>
                </c:pt>
                <c:pt idx="37862">
                  <c:v>104</c:v>
                </c:pt>
                <c:pt idx="37863">
                  <c:v>104</c:v>
                </c:pt>
                <c:pt idx="37864">
                  <c:v>104</c:v>
                </c:pt>
                <c:pt idx="37865">
                  <c:v>104</c:v>
                </c:pt>
                <c:pt idx="37866">
                  <c:v>104</c:v>
                </c:pt>
                <c:pt idx="37867">
                  <c:v>104</c:v>
                </c:pt>
                <c:pt idx="37868">
                  <c:v>104</c:v>
                </c:pt>
                <c:pt idx="37869">
                  <c:v>104</c:v>
                </c:pt>
                <c:pt idx="37870">
                  <c:v>104</c:v>
                </c:pt>
                <c:pt idx="37871">
                  <c:v>104</c:v>
                </c:pt>
                <c:pt idx="37872">
                  <c:v>104</c:v>
                </c:pt>
                <c:pt idx="37873">
                  <c:v>103</c:v>
                </c:pt>
                <c:pt idx="37874">
                  <c:v>103</c:v>
                </c:pt>
                <c:pt idx="37875">
                  <c:v>103</c:v>
                </c:pt>
                <c:pt idx="37876">
                  <c:v>103</c:v>
                </c:pt>
                <c:pt idx="37877">
                  <c:v>103</c:v>
                </c:pt>
                <c:pt idx="37878">
                  <c:v>103</c:v>
                </c:pt>
                <c:pt idx="37879">
                  <c:v>103</c:v>
                </c:pt>
                <c:pt idx="37880">
                  <c:v>103</c:v>
                </c:pt>
                <c:pt idx="37881">
                  <c:v>103</c:v>
                </c:pt>
                <c:pt idx="37882">
                  <c:v>103</c:v>
                </c:pt>
                <c:pt idx="37883">
                  <c:v>104</c:v>
                </c:pt>
                <c:pt idx="37884">
                  <c:v>104</c:v>
                </c:pt>
                <c:pt idx="37885">
                  <c:v>104</c:v>
                </c:pt>
                <c:pt idx="37886">
                  <c:v>104</c:v>
                </c:pt>
                <c:pt idx="37887">
                  <c:v>104</c:v>
                </c:pt>
                <c:pt idx="37888">
                  <c:v>104</c:v>
                </c:pt>
                <c:pt idx="37889">
                  <c:v>104</c:v>
                </c:pt>
                <c:pt idx="37890">
                  <c:v>104</c:v>
                </c:pt>
                <c:pt idx="37891">
                  <c:v>104</c:v>
                </c:pt>
                <c:pt idx="37892">
                  <c:v>104</c:v>
                </c:pt>
                <c:pt idx="37893">
                  <c:v>106</c:v>
                </c:pt>
                <c:pt idx="37894">
                  <c:v>106</c:v>
                </c:pt>
                <c:pt idx="37895">
                  <c:v>106</c:v>
                </c:pt>
                <c:pt idx="37896">
                  <c:v>106</c:v>
                </c:pt>
                <c:pt idx="37897">
                  <c:v>106</c:v>
                </c:pt>
                <c:pt idx="37898">
                  <c:v>106</c:v>
                </c:pt>
                <c:pt idx="37899">
                  <c:v>106</c:v>
                </c:pt>
                <c:pt idx="37900">
                  <c:v>106</c:v>
                </c:pt>
                <c:pt idx="37901">
                  <c:v>106</c:v>
                </c:pt>
                <c:pt idx="37902">
                  <c:v>106</c:v>
                </c:pt>
                <c:pt idx="37903">
                  <c:v>109</c:v>
                </c:pt>
                <c:pt idx="37904">
                  <c:v>109</c:v>
                </c:pt>
                <c:pt idx="37905">
                  <c:v>109</c:v>
                </c:pt>
                <c:pt idx="37906">
                  <c:v>109</c:v>
                </c:pt>
                <c:pt idx="37907">
                  <c:v>109</c:v>
                </c:pt>
                <c:pt idx="37908">
                  <c:v>109</c:v>
                </c:pt>
                <c:pt idx="37909">
                  <c:v>109</c:v>
                </c:pt>
                <c:pt idx="37910">
                  <c:v>109</c:v>
                </c:pt>
                <c:pt idx="37911">
                  <c:v>109</c:v>
                </c:pt>
                <c:pt idx="37912">
                  <c:v>109</c:v>
                </c:pt>
                <c:pt idx="37913">
                  <c:v>111</c:v>
                </c:pt>
                <c:pt idx="37914">
                  <c:v>111</c:v>
                </c:pt>
                <c:pt idx="37915">
                  <c:v>111</c:v>
                </c:pt>
                <c:pt idx="37916">
                  <c:v>111</c:v>
                </c:pt>
                <c:pt idx="37917">
                  <c:v>111</c:v>
                </c:pt>
                <c:pt idx="37918">
                  <c:v>111</c:v>
                </c:pt>
                <c:pt idx="37919">
                  <c:v>111</c:v>
                </c:pt>
                <c:pt idx="37920">
                  <c:v>111</c:v>
                </c:pt>
                <c:pt idx="37921">
                  <c:v>111</c:v>
                </c:pt>
                <c:pt idx="37922">
                  <c:v>111</c:v>
                </c:pt>
                <c:pt idx="37923">
                  <c:v>113</c:v>
                </c:pt>
                <c:pt idx="37924">
                  <c:v>113</c:v>
                </c:pt>
                <c:pt idx="37925">
                  <c:v>113</c:v>
                </c:pt>
                <c:pt idx="37926">
                  <c:v>113</c:v>
                </c:pt>
                <c:pt idx="37927">
                  <c:v>113</c:v>
                </c:pt>
                <c:pt idx="37928">
                  <c:v>113</c:v>
                </c:pt>
                <c:pt idx="37929">
                  <c:v>113</c:v>
                </c:pt>
                <c:pt idx="37930">
                  <c:v>113</c:v>
                </c:pt>
                <c:pt idx="37931">
                  <c:v>113</c:v>
                </c:pt>
                <c:pt idx="37932">
                  <c:v>113</c:v>
                </c:pt>
                <c:pt idx="37933">
                  <c:v>113</c:v>
                </c:pt>
                <c:pt idx="37934">
                  <c:v>113</c:v>
                </c:pt>
                <c:pt idx="37935">
                  <c:v>113</c:v>
                </c:pt>
                <c:pt idx="37936">
                  <c:v>113</c:v>
                </c:pt>
                <c:pt idx="37937">
                  <c:v>113</c:v>
                </c:pt>
                <c:pt idx="37938">
                  <c:v>113</c:v>
                </c:pt>
                <c:pt idx="37939">
                  <c:v>113</c:v>
                </c:pt>
                <c:pt idx="37940">
                  <c:v>113</c:v>
                </c:pt>
                <c:pt idx="37941">
                  <c:v>113</c:v>
                </c:pt>
                <c:pt idx="37942">
                  <c:v>113</c:v>
                </c:pt>
                <c:pt idx="37943">
                  <c:v>113</c:v>
                </c:pt>
                <c:pt idx="37944">
                  <c:v>113</c:v>
                </c:pt>
                <c:pt idx="37945">
                  <c:v>113</c:v>
                </c:pt>
                <c:pt idx="37946">
                  <c:v>113</c:v>
                </c:pt>
                <c:pt idx="37947">
                  <c:v>113</c:v>
                </c:pt>
                <c:pt idx="37948">
                  <c:v>113</c:v>
                </c:pt>
                <c:pt idx="37949">
                  <c:v>113</c:v>
                </c:pt>
                <c:pt idx="37950">
                  <c:v>113</c:v>
                </c:pt>
                <c:pt idx="37951">
                  <c:v>113</c:v>
                </c:pt>
                <c:pt idx="37952">
                  <c:v>113</c:v>
                </c:pt>
                <c:pt idx="37953">
                  <c:v>113</c:v>
                </c:pt>
                <c:pt idx="37954">
                  <c:v>113</c:v>
                </c:pt>
                <c:pt idx="37955">
                  <c:v>113</c:v>
                </c:pt>
                <c:pt idx="37956">
                  <c:v>113</c:v>
                </c:pt>
                <c:pt idx="37957">
                  <c:v>113</c:v>
                </c:pt>
                <c:pt idx="37958">
                  <c:v>113</c:v>
                </c:pt>
                <c:pt idx="37959">
                  <c:v>113</c:v>
                </c:pt>
                <c:pt idx="37960">
                  <c:v>113</c:v>
                </c:pt>
                <c:pt idx="37961">
                  <c:v>113</c:v>
                </c:pt>
                <c:pt idx="37962">
                  <c:v>113</c:v>
                </c:pt>
                <c:pt idx="37963">
                  <c:v>113</c:v>
                </c:pt>
                <c:pt idx="37964">
                  <c:v>113</c:v>
                </c:pt>
                <c:pt idx="37965">
                  <c:v>113</c:v>
                </c:pt>
                <c:pt idx="37966">
                  <c:v>113</c:v>
                </c:pt>
                <c:pt idx="37967">
                  <c:v>113</c:v>
                </c:pt>
                <c:pt idx="37968">
                  <c:v>113</c:v>
                </c:pt>
                <c:pt idx="37969">
                  <c:v>113</c:v>
                </c:pt>
                <c:pt idx="37970">
                  <c:v>113</c:v>
                </c:pt>
                <c:pt idx="37971">
                  <c:v>113</c:v>
                </c:pt>
                <c:pt idx="37972">
                  <c:v>113</c:v>
                </c:pt>
                <c:pt idx="37973">
                  <c:v>112</c:v>
                </c:pt>
                <c:pt idx="37974">
                  <c:v>112</c:v>
                </c:pt>
                <c:pt idx="37975">
                  <c:v>112</c:v>
                </c:pt>
                <c:pt idx="37976">
                  <c:v>112</c:v>
                </c:pt>
                <c:pt idx="37977">
                  <c:v>112</c:v>
                </c:pt>
                <c:pt idx="37978">
                  <c:v>112</c:v>
                </c:pt>
                <c:pt idx="37979">
                  <c:v>112</c:v>
                </c:pt>
                <c:pt idx="37980">
                  <c:v>112</c:v>
                </c:pt>
                <c:pt idx="37981">
                  <c:v>112</c:v>
                </c:pt>
                <c:pt idx="37982">
                  <c:v>112</c:v>
                </c:pt>
                <c:pt idx="37983">
                  <c:v>111</c:v>
                </c:pt>
                <c:pt idx="37984">
                  <c:v>111</c:v>
                </c:pt>
                <c:pt idx="37985">
                  <c:v>111</c:v>
                </c:pt>
                <c:pt idx="37986">
                  <c:v>111</c:v>
                </c:pt>
                <c:pt idx="37987">
                  <c:v>111</c:v>
                </c:pt>
                <c:pt idx="37988">
                  <c:v>111</c:v>
                </c:pt>
                <c:pt idx="37989">
                  <c:v>111</c:v>
                </c:pt>
                <c:pt idx="37990">
                  <c:v>111</c:v>
                </c:pt>
                <c:pt idx="37991">
                  <c:v>111</c:v>
                </c:pt>
                <c:pt idx="37992">
                  <c:v>111</c:v>
                </c:pt>
                <c:pt idx="37993">
                  <c:v>111</c:v>
                </c:pt>
                <c:pt idx="37994">
                  <c:v>111</c:v>
                </c:pt>
                <c:pt idx="37995">
                  <c:v>111</c:v>
                </c:pt>
                <c:pt idx="37996">
                  <c:v>111</c:v>
                </c:pt>
                <c:pt idx="37997">
                  <c:v>111</c:v>
                </c:pt>
                <c:pt idx="37998">
                  <c:v>111</c:v>
                </c:pt>
                <c:pt idx="37999">
                  <c:v>111</c:v>
                </c:pt>
                <c:pt idx="38000">
                  <c:v>111</c:v>
                </c:pt>
                <c:pt idx="38001">
                  <c:v>111</c:v>
                </c:pt>
                <c:pt idx="38002">
                  <c:v>111</c:v>
                </c:pt>
                <c:pt idx="38003">
                  <c:v>111</c:v>
                </c:pt>
                <c:pt idx="38004">
                  <c:v>111</c:v>
                </c:pt>
                <c:pt idx="38005">
                  <c:v>111</c:v>
                </c:pt>
                <c:pt idx="38006">
                  <c:v>111</c:v>
                </c:pt>
                <c:pt idx="38007">
                  <c:v>111</c:v>
                </c:pt>
                <c:pt idx="38008">
                  <c:v>111</c:v>
                </c:pt>
                <c:pt idx="38009">
                  <c:v>111</c:v>
                </c:pt>
                <c:pt idx="38010">
                  <c:v>111</c:v>
                </c:pt>
                <c:pt idx="38011">
                  <c:v>111</c:v>
                </c:pt>
                <c:pt idx="38012">
                  <c:v>111</c:v>
                </c:pt>
                <c:pt idx="38013">
                  <c:v>110</c:v>
                </c:pt>
                <c:pt idx="38014">
                  <c:v>110</c:v>
                </c:pt>
                <c:pt idx="38015">
                  <c:v>110</c:v>
                </c:pt>
                <c:pt idx="38016">
                  <c:v>110</c:v>
                </c:pt>
                <c:pt idx="38017">
                  <c:v>110</c:v>
                </c:pt>
                <c:pt idx="38018">
                  <c:v>110</c:v>
                </c:pt>
                <c:pt idx="38019">
                  <c:v>110</c:v>
                </c:pt>
                <c:pt idx="38020">
                  <c:v>110</c:v>
                </c:pt>
                <c:pt idx="38021">
                  <c:v>110</c:v>
                </c:pt>
                <c:pt idx="38022">
                  <c:v>110</c:v>
                </c:pt>
                <c:pt idx="38023">
                  <c:v>109</c:v>
                </c:pt>
                <c:pt idx="38024">
                  <c:v>109</c:v>
                </c:pt>
                <c:pt idx="38025">
                  <c:v>109</c:v>
                </c:pt>
                <c:pt idx="38026">
                  <c:v>109</c:v>
                </c:pt>
                <c:pt idx="38027">
                  <c:v>109</c:v>
                </c:pt>
                <c:pt idx="38028">
                  <c:v>109</c:v>
                </c:pt>
                <c:pt idx="38029">
                  <c:v>109</c:v>
                </c:pt>
                <c:pt idx="38030">
                  <c:v>109</c:v>
                </c:pt>
                <c:pt idx="38031">
                  <c:v>109</c:v>
                </c:pt>
                <c:pt idx="38032">
                  <c:v>109</c:v>
                </c:pt>
                <c:pt idx="38033">
                  <c:v>109</c:v>
                </c:pt>
                <c:pt idx="38034">
                  <c:v>109</c:v>
                </c:pt>
                <c:pt idx="38035">
                  <c:v>109</c:v>
                </c:pt>
                <c:pt idx="38036">
                  <c:v>109</c:v>
                </c:pt>
                <c:pt idx="38037">
                  <c:v>109</c:v>
                </c:pt>
                <c:pt idx="38038">
                  <c:v>109</c:v>
                </c:pt>
                <c:pt idx="38039">
                  <c:v>109</c:v>
                </c:pt>
                <c:pt idx="38040">
                  <c:v>109</c:v>
                </c:pt>
                <c:pt idx="38041">
                  <c:v>109</c:v>
                </c:pt>
                <c:pt idx="38042">
                  <c:v>109</c:v>
                </c:pt>
                <c:pt idx="38043">
                  <c:v>109</c:v>
                </c:pt>
                <c:pt idx="38044">
                  <c:v>109</c:v>
                </c:pt>
                <c:pt idx="38045">
                  <c:v>109</c:v>
                </c:pt>
                <c:pt idx="38046">
                  <c:v>109</c:v>
                </c:pt>
                <c:pt idx="38047">
                  <c:v>109</c:v>
                </c:pt>
                <c:pt idx="38048">
                  <c:v>109</c:v>
                </c:pt>
                <c:pt idx="38049">
                  <c:v>109</c:v>
                </c:pt>
                <c:pt idx="38050">
                  <c:v>109</c:v>
                </c:pt>
                <c:pt idx="38051">
                  <c:v>109</c:v>
                </c:pt>
                <c:pt idx="38052">
                  <c:v>109</c:v>
                </c:pt>
                <c:pt idx="38053">
                  <c:v>109</c:v>
                </c:pt>
                <c:pt idx="38054">
                  <c:v>109</c:v>
                </c:pt>
                <c:pt idx="38055">
                  <c:v>109</c:v>
                </c:pt>
                <c:pt idx="38056">
                  <c:v>109</c:v>
                </c:pt>
                <c:pt idx="38057">
                  <c:v>109</c:v>
                </c:pt>
                <c:pt idx="38058">
                  <c:v>109</c:v>
                </c:pt>
                <c:pt idx="38059">
                  <c:v>109</c:v>
                </c:pt>
                <c:pt idx="38060">
                  <c:v>109</c:v>
                </c:pt>
                <c:pt idx="38061">
                  <c:v>109</c:v>
                </c:pt>
                <c:pt idx="38062">
                  <c:v>109</c:v>
                </c:pt>
                <c:pt idx="38063">
                  <c:v>108</c:v>
                </c:pt>
                <c:pt idx="38064">
                  <c:v>108</c:v>
                </c:pt>
                <c:pt idx="38065">
                  <c:v>108</c:v>
                </c:pt>
                <c:pt idx="38066">
                  <c:v>108</c:v>
                </c:pt>
                <c:pt idx="38067">
                  <c:v>108</c:v>
                </c:pt>
                <c:pt idx="38068">
                  <c:v>108</c:v>
                </c:pt>
                <c:pt idx="38069">
                  <c:v>108</c:v>
                </c:pt>
                <c:pt idx="38070">
                  <c:v>108</c:v>
                </c:pt>
                <c:pt idx="38071">
                  <c:v>108</c:v>
                </c:pt>
                <c:pt idx="38072">
                  <c:v>108</c:v>
                </c:pt>
                <c:pt idx="38073">
                  <c:v>107</c:v>
                </c:pt>
                <c:pt idx="38074">
                  <c:v>107</c:v>
                </c:pt>
                <c:pt idx="38075">
                  <c:v>107</c:v>
                </c:pt>
                <c:pt idx="38076">
                  <c:v>107</c:v>
                </c:pt>
                <c:pt idx="38077">
                  <c:v>107</c:v>
                </c:pt>
                <c:pt idx="38078">
                  <c:v>107</c:v>
                </c:pt>
                <c:pt idx="38079">
                  <c:v>107</c:v>
                </c:pt>
                <c:pt idx="38080">
                  <c:v>107</c:v>
                </c:pt>
                <c:pt idx="38081">
                  <c:v>107</c:v>
                </c:pt>
                <c:pt idx="38082">
                  <c:v>107</c:v>
                </c:pt>
                <c:pt idx="38083">
                  <c:v>107</c:v>
                </c:pt>
                <c:pt idx="38084">
                  <c:v>107</c:v>
                </c:pt>
                <c:pt idx="38085">
                  <c:v>107</c:v>
                </c:pt>
                <c:pt idx="38086">
                  <c:v>107</c:v>
                </c:pt>
                <c:pt idx="38087">
                  <c:v>107</c:v>
                </c:pt>
                <c:pt idx="38088">
                  <c:v>107</c:v>
                </c:pt>
                <c:pt idx="38089">
                  <c:v>107</c:v>
                </c:pt>
                <c:pt idx="38090">
                  <c:v>107</c:v>
                </c:pt>
                <c:pt idx="38091">
                  <c:v>107</c:v>
                </c:pt>
                <c:pt idx="38092">
                  <c:v>107</c:v>
                </c:pt>
                <c:pt idx="38093">
                  <c:v>106</c:v>
                </c:pt>
                <c:pt idx="38094">
                  <c:v>106</c:v>
                </c:pt>
                <c:pt idx="38095">
                  <c:v>106</c:v>
                </c:pt>
                <c:pt idx="38096">
                  <c:v>106</c:v>
                </c:pt>
                <c:pt idx="38097">
                  <c:v>106</c:v>
                </c:pt>
                <c:pt idx="38098">
                  <c:v>106</c:v>
                </c:pt>
                <c:pt idx="38099">
                  <c:v>106</c:v>
                </c:pt>
                <c:pt idx="38100">
                  <c:v>106</c:v>
                </c:pt>
                <c:pt idx="38101">
                  <c:v>106</c:v>
                </c:pt>
                <c:pt idx="38102">
                  <c:v>106</c:v>
                </c:pt>
                <c:pt idx="38103">
                  <c:v>106</c:v>
                </c:pt>
                <c:pt idx="38104">
                  <c:v>106</c:v>
                </c:pt>
                <c:pt idx="38105">
                  <c:v>106</c:v>
                </c:pt>
                <c:pt idx="38106">
                  <c:v>106</c:v>
                </c:pt>
                <c:pt idx="38107">
                  <c:v>106</c:v>
                </c:pt>
                <c:pt idx="38108">
                  <c:v>106</c:v>
                </c:pt>
                <c:pt idx="38109">
                  <c:v>106</c:v>
                </c:pt>
                <c:pt idx="38110">
                  <c:v>106</c:v>
                </c:pt>
                <c:pt idx="38111">
                  <c:v>106</c:v>
                </c:pt>
                <c:pt idx="38112">
                  <c:v>106</c:v>
                </c:pt>
                <c:pt idx="38113">
                  <c:v>106</c:v>
                </c:pt>
                <c:pt idx="38114">
                  <c:v>106</c:v>
                </c:pt>
                <c:pt idx="38115">
                  <c:v>106</c:v>
                </c:pt>
                <c:pt idx="38116">
                  <c:v>106</c:v>
                </c:pt>
                <c:pt idx="38117">
                  <c:v>106</c:v>
                </c:pt>
                <c:pt idx="38118">
                  <c:v>106</c:v>
                </c:pt>
                <c:pt idx="38119">
                  <c:v>106</c:v>
                </c:pt>
                <c:pt idx="38120">
                  <c:v>106</c:v>
                </c:pt>
                <c:pt idx="38121">
                  <c:v>106</c:v>
                </c:pt>
                <c:pt idx="38122">
                  <c:v>106</c:v>
                </c:pt>
                <c:pt idx="38123">
                  <c:v>106</c:v>
                </c:pt>
                <c:pt idx="38124">
                  <c:v>106</c:v>
                </c:pt>
                <c:pt idx="38125">
                  <c:v>106</c:v>
                </c:pt>
                <c:pt idx="38126">
                  <c:v>106</c:v>
                </c:pt>
                <c:pt idx="38127">
                  <c:v>106</c:v>
                </c:pt>
                <c:pt idx="38128">
                  <c:v>106</c:v>
                </c:pt>
                <c:pt idx="38129">
                  <c:v>106</c:v>
                </c:pt>
                <c:pt idx="38130">
                  <c:v>106</c:v>
                </c:pt>
                <c:pt idx="38131">
                  <c:v>106</c:v>
                </c:pt>
                <c:pt idx="38132">
                  <c:v>106</c:v>
                </c:pt>
                <c:pt idx="38133">
                  <c:v>105</c:v>
                </c:pt>
                <c:pt idx="38134">
                  <c:v>105</c:v>
                </c:pt>
                <c:pt idx="38135">
                  <c:v>105</c:v>
                </c:pt>
                <c:pt idx="38136">
                  <c:v>105</c:v>
                </c:pt>
                <c:pt idx="38137">
                  <c:v>105</c:v>
                </c:pt>
                <c:pt idx="38138">
                  <c:v>105</c:v>
                </c:pt>
                <c:pt idx="38139">
                  <c:v>105</c:v>
                </c:pt>
                <c:pt idx="38140">
                  <c:v>105</c:v>
                </c:pt>
                <c:pt idx="38141">
                  <c:v>105</c:v>
                </c:pt>
                <c:pt idx="38142">
                  <c:v>105</c:v>
                </c:pt>
                <c:pt idx="38143">
                  <c:v>105</c:v>
                </c:pt>
                <c:pt idx="38144">
                  <c:v>105</c:v>
                </c:pt>
                <c:pt idx="38145">
                  <c:v>105</c:v>
                </c:pt>
                <c:pt idx="38146">
                  <c:v>105</c:v>
                </c:pt>
                <c:pt idx="38147">
                  <c:v>105</c:v>
                </c:pt>
                <c:pt idx="38148">
                  <c:v>105</c:v>
                </c:pt>
                <c:pt idx="38149">
                  <c:v>105</c:v>
                </c:pt>
                <c:pt idx="38150">
                  <c:v>105</c:v>
                </c:pt>
                <c:pt idx="38151">
                  <c:v>105</c:v>
                </c:pt>
                <c:pt idx="38152">
                  <c:v>105</c:v>
                </c:pt>
                <c:pt idx="38153">
                  <c:v>104</c:v>
                </c:pt>
                <c:pt idx="38154">
                  <c:v>104</c:v>
                </c:pt>
                <c:pt idx="38155">
                  <c:v>104</c:v>
                </c:pt>
                <c:pt idx="38156">
                  <c:v>104</c:v>
                </c:pt>
                <c:pt idx="38157">
                  <c:v>104</c:v>
                </c:pt>
                <c:pt idx="38158">
                  <c:v>104</c:v>
                </c:pt>
                <c:pt idx="38159">
                  <c:v>104</c:v>
                </c:pt>
                <c:pt idx="38160">
                  <c:v>104</c:v>
                </c:pt>
                <c:pt idx="38161">
                  <c:v>104</c:v>
                </c:pt>
                <c:pt idx="38162">
                  <c:v>104</c:v>
                </c:pt>
                <c:pt idx="38163">
                  <c:v>104</c:v>
                </c:pt>
                <c:pt idx="38164">
                  <c:v>104</c:v>
                </c:pt>
                <c:pt idx="38165">
                  <c:v>104</c:v>
                </c:pt>
                <c:pt idx="38166">
                  <c:v>104</c:v>
                </c:pt>
                <c:pt idx="38167">
                  <c:v>104</c:v>
                </c:pt>
                <c:pt idx="38168">
                  <c:v>104</c:v>
                </c:pt>
                <c:pt idx="38169">
                  <c:v>104</c:v>
                </c:pt>
                <c:pt idx="38170">
                  <c:v>104</c:v>
                </c:pt>
                <c:pt idx="38171">
                  <c:v>104</c:v>
                </c:pt>
                <c:pt idx="38172">
                  <c:v>104</c:v>
                </c:pt>
                <c:pt idx="38173">
                  <c:v>103</c:v>
                </c:pt>
                <c:pt idx="38174">
                  <c:v>103</c:v>
                </c:pt>
                <c:pt idx="38175">
                  <c:v>103</c:v>
                </c:pt>
                <c:pt idx="38176">
                  <c:v>103</c:v>
                </c:pt>
                <c:pt idx="38177">
                  <c:v>103</c:v>
                </c:pt>
                <c:pt idx="38178">
                  <c:v>103</c:v>
                </c:pt>
                <c:pt idx="38179">
                  <c:v>103</c:v>
                </c:pt>
                <c:pt idx="38180">
                  <c:v>103</c:v>
                </c:pt>
                <c:pt idx="38181">
                  <c:v>103</c:v>
                </c:pt>
                <c:pt idx="38182">
                  <c:v>103</c:v>
                </c:pt>
                <c:pt idx="38183">
                  <c:v>103</c:v>
                </c:pt>
                <c:pt idx="38184">
                  <c:v>103</c:v>
                </c:pt>
                <c:pt idx="38185">
                  <c:v>103</c:v>
                </c:pt>
                <c:pt idx="38186">
                  <c:v>103</c:v>
                </c:pt>
                <c:pt idx="38187">
                  <c:v>103</c:v>
                </c:pt>
                <c:pt idx="38188">
                  <c:v>103</c:v>
                </c:pt>
                <c:pt idx="38189">
                  <c:v>103</c:v>
                </c:pt>
                <c:pt idx="38190">
                  <c:v>103</c:v>
                </c:pt>
                <c:pt idx="38191">
                  <c:v>103</c:v>
                </c:pt>
                <c:pt idx="38192">
                  <c:v>103</c:v>
                </c:pt>
                <c:pt idx="38193">
                  <c:v>102</c:v>
                </c:pt>
                <c:pt idx="38194">
                  <c:v>102</c:v>
                </c:pt>
                <c:pt idx="38195">
                  <c:v>102</c:v>
                </c:pt>
                <c:pt idx="38196">
                  <c:v>102</c:v>
                </c:pt>
                <c:pt idx="38197">
                  <c:v>102</c:v>
                </c:pt>
                <c:pt idx="38198">
                  <c:v>102</c:v>
                </c:pt>
                <c:pt idx="38199">
                  <c:v>102</c:v>
                </c:pt>
                <c:pt idx="38200">
                  <c:v>102</c:v>
                </c:pt>
                <c:pt idx="38201">
                  <c:v>102</c:v>
                </c:pt>
                <c:pt idx="38202">
                  <c:v>102</c:v>
                </c:pt>
                <c:pt idx="38203">
                  <c:v>102</c:v>
                </c:pt>
                <c:pt idx="38204">
                  <c:v>102</c:v>
                </c:pt>
                <c:pt idx="38205">
                  <c:v>102</c:v>
                </c:pt>
                <c:pt idx="38206">
                  <c:v>102</c:v>
                </c:pt>
                <c:pt idx="38207">
                  <c:v>102</c:v>
                </c:pt>
                <c:pt idx="38208">
                  <c:v>102</c:v>
                </c:pt>
                <c:pt idx="38209">
                  <c:v>102</c:v>
                </c:pt>
                <c:pt idx="38210">
                  <c:v>102</c:v>
                </c:pt>
                <c:pt idx="38211">
                  <c:v>102</c:v>
                </c:pt>
                <c:pt idx="38212">
                  <c:v>102</c:v>
                </c:pt>
                <c:pt idx="38213">
                  <c:v>103</c:v>
                </c:pt>
                <c:pt idx="38214">
                  <c:v>103</c:v>
                </c:pt>
                <c:pt idx="38215">
                  <c:v>103</c:v>
                </c:pt>
                <c:pt idx="38216">
                  <c:v>103</c:v>
                </c:pt>
                <c:pt idx="38217">
                  <c:v>103</c:v>
                </c:pt>
                <c:pt idx="38218">
                  <c:v>103</c:v>
                </c:pt>
                <c:pt idx="38219">
                  <c:v>103</c:v>
                </c:pt>
                <c:pt idx="38220">
                  <c:v>103</c:v>
                </c:pt>
                <c:pt idx="38221">
                  <c:v>103</c:v>
                </c:pt>
                <c:pt idx="38222">
                  <c:v>103</c:v>
                </c:pt>
                <c:pt idx="38223">
                  <c:v>103</c:v>
                </c:pt>
                <c:pt idx="38224">
                  <c:v>103</c:v>
                </c:pt>
                <c:pt idx="38225">
                  <c:v>103</c:v>
                </c:pt>
                <c:pt idx="38226">
                  <c:v>103</c:v>
                </c:pt>
                <c:pt idx="38227">
                  <c:v>103</c:v>
                </c:pt>
                <c:pt idx="38228">
                  <c:v>103</c:v>
                </c:pt>
                <c:pt idx="38229">
                  <c:v>103</c:v>
                </c:pt>
                <c:pt idx="38230">
                  <c:v>103</c:v>
                </c:pt>
                <c:pt idx="38231">
                  <c:v>103</c:v>
                </c:pt>
                <c:pt idx="38232">
                  <c:v>103</c:v>
                </c:pt>
                <c:pt idx="38233">
                  <c:v>103</c:v>
                </c:pt>
                <c:pt idx="38234">
                  <c:v>103</c:v>
                </c:pt>
                <c:pt idx="38235">
                  <c:v>103</c:v>
                </c:pt>
                <c:pt idx="38236">
                  <c:v>103</c:v>
                </c:pt>
                <c:pt idx="38237">
                  <c:v>103</c:v>
                </c:pt>
                <c:pt idx="38238">
                  <c:v>103</c:v>
                </c:pt>
                <c:pt idx="38239">
                  <c:v>103</c:v>
                </c:pt>
                <c:pt idx="38240">
                  <c:v>103</c:v>
                </c:pt>
                <c:pt idx="38241">
                  <c:v>103</c:v>
                </c:pt>
                <c:pt idx="38242">
                  <c:v>103</c:v>
                </c:pt>
                <c:pt idx="38243">
                  <c:v>104</c:v>
                </c:pt>
                <c:pt idx="38244">
                  <c:v>104</c:v>
                </c:pt>
                <c:pt idx="38245">
                  <c:v>104</c:v>
                </c:pt>
                <c:pt idx="38246">
                  <c:v>104</c:v>
                </c:pt>
                <c:pt idx="38247">
                  <c:v>104</c:v>
                </c:pt>
                <c:pt idx="38248">
                  <c:v>104</c:v>
                </c:pt>
                <c:pt idx="38249">
                  <c:v>104</c:v>
                </c:pt>
                <c:pt idx="38250">
                  <c:v>104</c:v>
                </c:pt>
                <c:pt idx="38251">
                  <c:v>104</c:v>
                </c:pt>
                <c:pt idx="38252">
                  <c:v>104</c:v>
                </c:pt>
                <c:pt idx="38253">
                  <c:v>103</c:v>
                </c:pt>
                <c:pt idx="38254">
                  <c:v>103</c:v>
                </c:pt>
                <c:pt idx="38255">
                  <c:v>103</c:v>
                </c:pt>
                <c:pt idx="38256">
                  <c:v>103</c:v>
                </c:pt>
                <c:pt idx="38257">
                  <c:v>103</c:v>
                </c:pt>
                <c:pt idx="38258">
                  <c:v>103</c:v>
                </c:pt>
                <c:pt idx="38259">
                  <c:v>103</c:v>
                </c:pt>
                <c:pt idx="38260">
                  <c:v>103</c:v>
                </c:pt>
                <c:pt idx="38261">
                  <c:v>103</c:v>
                </c:pt>
                <c:pt idx="38262">
                  <c:v>103</c:v>
                </c:pt>
                <c:pt idx="38263">
                  <c:v>103</c:v>
                </c:pt>
                <c:pt idx="38264">
                  <c:v>103</c:v>
                </c:pt>
                <c:pt idx="38265">
                  <c:v>103</c:v>
                </c:pt>
                <c:pt idx="38266">
                  <c:v>103</c:v>
                </c:pt>
                <c:pt idx="38267">
                  <c:v>103</c:v>
                </c:pt>
                <c:pt idx="38268">
                  <c:v>103</c:v>
                </c:pt>
                <c:pt idx="38269">
                  <c:v>103</c:v>
                </c:pt>
                <c:pt idx="38270">
                  <c:v>103</c:v>
                </c:pt>
                <c:pt idx="38271">
                  <c:v>103</c:v>
                </c:pt>
                <c:pt idx="38272">
                  <c:v>103</c:v>
                </c:pt>
                <c:pt idx="38273">
                  <c:v>102</c:v>
                </c:pt>
                <c:pt idx="38274">
                  <c:v>102</c:v>
                </c:pt>
                <c:pt idx="38275">
                  <c:v>102</c:v>
                </c:pt>
                <c:pt idx="38276">
                  <c:v>102</c:v>
                </c:pt>
                <c:pt idx="38277">
                  <c:v>102</c:v>
                </c:pt>
                <c:pt idx="38278">
                  <c:v>102</c:v>
                </c:pt>
                <c:pt idx="38279">
                  <c:v>102</c:v>
                </c:pt>
                <c:pt idx="38280">
                  <c:v>102</c:v>
                </c:pt>
                <c:pt idx="38281">
                  <c:v>102</c:v>
                </c:pt>
                <c:pt idx="38282">
                  <c:v>102</c:v>
                </c:pt>
                <c:pt idx="38283">
                  <c:v>102</c:v>
                </c:pt>
                <c:pt idx="38284">
                  <c:v>102</c:v>
                </c:pt>
                <c:pt idx="38285">
                  <c:v>102</c:v>
                </c:pt>
                <c:pt idx="38286">
                  <c:v>102</c:v>
                </c:pt>
                <c:pt idx="38287">
                  <c:v>102</c:v>
                </c:pt>
                <c:pt idx="38288">
                  <c:v>102</c:v>
                </c:pt>
                <c:pt idx="38289">
                  <c:v>102</c:v>
                </c:pt>
                <c:pt idx="38290">
                  <c:v>102</c:v>
                </c:pt>
                <c:pt idx="38291">
                  <c:v>102</c:v>
                </c:pt>
                <c:pt idx="38292">
                  <c:v>102</c:v>
                </c:pt>
                <c:pt idx="38293">
                  <c:v>101</c:v>
                </c:pt>
                <c:pt idx="38294">
                  <c:v>101</c:v>
                </c:pt>
                <c:pt idx="38295">
                  <c:v>101</c:v>
                </c:pt>
                <c:pt idx="38296">
                  <c:v>101</c:v>
                </c:pt>
                <c:pt idx="38297">
                  <c:v>101</c:v>
                </c:pt>
                <c:pt idx="38298">
                  <c:v>101</c:v>
                </c:pt>
                <c:pt idx="38299">
                  <c:v>101</c:v>
                </c:pt>
                <c:pt idx="38300">
                  <c:v>101</c:v>
                </c:pt>
                <c:pt idx="38301">
                  <c:v>101</c:v>
                </c:pt>
                <c:pt idx="38302">
                  <c:v>101</c:v>
                </c:pt>
                <c:pt idx="38303">
                  <c:v>101</c:v>
                </c:pt>
                <c:pt idx="38304">
                  <c:v>101</c:v>
                </c:pt>
                <c:pt idx="38305">
                  <c:v>101</c:v>
                </c:pt>
                <c:pt idx="38306">
                  <c:v>101</c:v>
                </c:pt>
                <c:pt idx="38307">
                  <c:v>101</c:v>
                </c:pt>
                <c:pt idx="38308">
                  <c:v>101</c:v>
                </c:pt>
                <c:pt idx="38309">
                  <c:v>101</c:v>
                </c:pt>
                <c:pt idx="38310">
                  <c:v>101</c:v>
                </c:pt>
                <c:pt idx="38311">
                  <c:v>101</c:v>
                </c:pt>
                <c:pt idx="38312">
                  <c:v>101</c:v>
                </c:pt>
                <c:pt idx="38313">
                  <c:v>102</c:v>
                </c:pt>
                <c:pt idx="38314">
                  <c:v>102</c:v>
                </c:pt>
                <c:pt idx="38315">
                  <c:v>102</c:v>
                </c:pt>
                <c:pt idx="38316">
                  <c:v>102</c:v>
                </c:pt>
                <c:pt idx="38317">
                  <c:v>102</c:v>
                </c:pt>
                <c:pt idx="38318">
                  <c:v>102</c:v>
                </c:pt>
                <c:pt idx="38319">
                  <c:v>102</c:v>
                </c:pt>
                <c:pt idx="38320">
                  <c:v>102</c:v>
                </c:pt>
                <c:pt idx="38321">
                  <c:v>102</c:v>
                </c:pt>
                <c:pt idx="38322">
                  <c:v>102</c:v>
                </c:pt>
                <c:pt idx="38323">
                  <c:v>103</c:v>
                </c:pt>
                <c:pt idx="38324">
                  <c:v>103</c:v>
                </c:pt>
                <c:pt idx="38325">
                  <c:v>103</c:v>
                </c:pt>
                <c:pt idx="38326">
                  <c:v>103</c:v>
                </c:pt>
                <c:pt idx="38327">
                  <c:v>103</c:v>
                </c:pt>
                <c:pt idx="38328">
                  <c:v>103</c:v>
                </c:pt>
                <c:pt idx="38329">
                  <c:v>103</c:v>
                </c:pt>
                <c:pt idx="38330">
                  <c:v>103</c:v>
                </c:pt>
                <c:pt idx="38331">
                  <c:v>103</c:v>
                </c:pt>
                <c:pt idx="38332">
                  <c:v>103</c:v>
                </c:pt>
                <c:pt idx="38333">
                  <c:v>104</c:v>
                </c:pt>
                <c:pt idx="38334">
                  <c:v>104</c:v>
                </c:pt>
                <c:pt idx="38335">
                  <c:v>104</c:v>
                </c:pt>
                <c:pt idx="38336">
                  <c:v>104</c:v>
                </c:pt>
                <c:pt idx="38337">
                  <c:v>104</c:v>
                </c:pt>
                <c:pt idx="38338">
                  <c:v>104</c:v>
                </c:pt>
                <c:pt idx="38339">
                  <c:v>104</c:v>
                </c:pt>
                <c:pt idx="38340">
                  <c:v>104</c:v>
                </c:pt>
                <c:pt idx="38341">
                  <c:v>104</c:v>
                </c:pt>
                <c:pt idx="38342">
                  <c:v>104</c:v>
                </c:pt>
                <c:pt idx="38343">
                  <c:v>104</c:v>
                </c:pt>
                <c:pt idx="38344">
                  <c:v>104</c:v>
                </c:pt>
                <c:pt idx="38345">
                  <c:v>104</c:v>
                </c:pt>
                <c:pt idx="38346">
                  <c:v>104</c:v>
                </c:pt>
                <c:pt idx="38347">
                  <c:v>104</c:v>
                </c:pt>
                <c:pt idx="38348">
                  <c:v>104</c:v>
                </c:pt>
                <c:pt idx="38349">
                  <c:v>104</c:v>
                </c:pt>
                <c:pt idx="38350">
                  <c:v>104</c:v>
                </c:pt>
                <c:pt idx="38351">
                  <c:v>104</c:v>
                </c:pt>
                <c:pt idx="38352">
                  <c:v>104</c:v>
                </c:pt>
                <c:pt idx="38353">
                  <c:v>103</c:v>
                </c:pt>
                <c:pt idx="38354">
                  <c:v>103</c:v>
                </c:pt>
                <c:pt idx="38355">
                  <c:v>103</c:v>
                </c:pt>
                <c:pt idx="38356">
                  <c:v>103</c:v>
                </c:pt>
                <c:pt idx="38357">
                  <c:v>103</c:v>
                </c:pt>
                <c:pt idx="38358">
                  <c:v>103</c:v>
                </c:pt>
                <c:pt idx="38359">
                  <c:v>103</c:v>
                </c:pt>
                <c:pt idx="38360">
                  <c:v>103</c:v>
                </c:pt>
                <c:pt idx="38361">
                  <c:v>103</c:v>
                </c:pt>
                <c:pt idx="38362">
                  <c:v>103</c:v>
                </c:pt>
                <c:pt idx="38363">
                  <c:v>103</c:v>
                </c:pt>
                <c:pt idx="38364">
                  <c:v>103</c:v>
                </c:pt>
                <c:pt idx="38365">
                  <c:v>103</c:v>
                </c:pt>
                <c:pt idx="38366">
                  <c:v>103</c:v>
                </c:pt>
                <c:pt idx="38367">
                  <c:v>103</c:v>
                </c:pt>
                <c:pt idx="38368">
                  <c:v>103</c:v>
                </c:pt>
                <c:pt idx="38369">
                  <c:v>103</c:v>
                </c:pt>
                <c:pt idx="38370">
                  <c:v>103</c:v>
                </c:pt>
                <c:pt idx="38371">
                  <c:v>103</c:v>
                </c:pt>
                <c:pt idx="38372">
                  <c:v>103</c:v>
                </c:pt>
                <c:pt idx="38373">
                  <c:v>102</c:v>
                </c:pt>
                <c:pt idx="38374">
                  <c:v>102</c:v>
                </c:pt>
                <c:pt idx="38375">
                  <c:v>102</c:v>
                </c:pt>
                <c:pt idx="38376">
                  <c:v>102</c:v>
                </c:pt>
                <c:pt idx="38377">
                  <c:v>102</c:v>
                </c:pt>
                <c:pt idx="38378">
                  <c:v>102</c:v>
                </c:pt>
                <c:pt idx="38379">
                  <c:v>102</c:v>
                </c:pt>
                <c:pt idx="38380">
                  <c:v>102</c:v>
                </c:pt>
                <c:pt idx="38381">
                  <c:v>102</c:v>
                </c:pt>
                <c:pt idx="38382">
                  <c:v>102</c:v>
                </c:pt>
                <c:pt idx="38383">
                  <c:v>101</c:v>
                </c:pt>
                <c:pt idx="38384">
                  <c:v>101</c:v>
                </c:pt>
                <c:pt idx="38385">
                  <c:v>101</c:v>
                </c:pt>
                <c:pt idx="38386">
                  <c:v>101</c:v>
                </c:pt>
                <c:pt idx="38387">
                  <c:v>101</c:v>
                </c:pt>
                <c:pt idx="38388">
                  <c:v>101</c:v>
                </c:pt>
                <c:pt idx="38389">
                  <c:v>101</c:v>
                </c:pt>
                <c:pt idx="38390">
                  <c:v>101</c:v>
                </c:pt>
                <c:pt idx="38391">
                  <c:v>101</c:v>
                </c:pt>
                <c:pt idx="38392">
                  <c:v>101</c:v>
                </c:pt>
                <c:pt idx="38393">
                  <c:v>101</c:v>
                </c:pt>
                <c:pt idx="38394">
                  <c:v>101</c:v>
                </c:pt>
                <c:pt idx="38395">
                  <c:v>101</c:v>
                </c:pt>
                <c:pt idx="38396">
                  <c:v>101</c:v>
                </c:pt>
                <c:pt idx="38397">
                  <c:v>101</c:v>
                </c:pt>
                <c:pt idx="38398">
                  <c:v>101</c:v>
                </c:pt>
                <c:pt idx="38399">
                  <c:v>101</c:v>
                </c:pt>
                <c:pt idx="38400">
                  <c:v>101</c:v>
                </c:pt>
                <c:pt idx="38401">
                  <c:v>101</c:v>
                </c:pt>
                <c:pt idx="38402">
                  <c:v>101</c:v>
                </c:pt>
                <c:pt idx="38403">
                  <c:v>100</c:v>
                </c:pt>
                <c:pt idx="38404">
                  <c:v>100</c:v>
                </c:pt>
                <c:pt idx="38405">
                  <c:v>100</c:v>
                </c:pt>
                <c:pt idx="38406">
                  <c:v>100</c:v>
                </c:pt>
                <c:pt idx="38407">
                  <c:v>100</c:v>
                </c:pt>
                <c:pt idx="38408">
                  <c:v>100</c:v>
                </c:pt>
                <c:pt idx="38409">
                  <c:v>100</c:v>
                </c:pt>
                <c:pt idx="38410">
                  <c:v>100</c:v>
                </c:pt>
                <c:pt idx="38411">
                  <c:v>100</c:v>
                </c:pt>
                <c:pt idx="38412">
                  <c:v>100</c:v>
                </c:pt>
                <c:pt idx="38413">
                  <c:v>99</c:v>
                </c:pt>
                <c:pt idx="38414">
                  <c:v>99</c:v>
                </c:pt>
                <c:pt idx="38415">
                  <c:v>99</c:v>
                </c:pt>
                <c:pt idx="38416">
                  <c:v>99</c:v>
                </c:pt>
                <c:pt idx="38417">
                  <c:v>99</c:v>
                </c:pt>
                <c:pt idx="38418">
                  <c:v>99</c:v>
                </c:pt>
                <c:pt idx="38419">
                  <c:v>99</c:v>
                </c:pt>
                <c:pt idx="38420">
                  <c:v>99</c:v>
                </c:pt>
                <c:pt idx="38421">
                  <c:v>99</c:v>
                </c:pt>
                <c:pt idx="38422">
                  <c:v>99</c:v>
                </c:pt>
                <c:pt idx="38423">
                  <c:v>98</c:v>
                </c:pt>
                <c:pt idx="38424">
                  <c:v>98</c:v>
                </c:pt>
                <c:pt idx="38425">
                  <c:v>98</c:v>
                </c:pt>
                <c:pt idx="38426">
                  <c:v>98</c:v>
                </c:pt>
                <c:pt idx="38427">
                  <c:v>98</c:v>
                </c:pt>
                <c:pt idx="38428">
                  <c:v>98</c:v>
                </c:pt>
                <c:pt idx="38429">
                  <c:v>98</c:v>
                </c:pt>
                <c:pt idx="38430">
                  <c:v>98</c:v>
                </c:pt>
                <c:pt idx="38431">
                  <c:v>98</c:v>
                </c:pt>
                <c:pt idx="38432">
                  <c:v>98</c:v>
                </c:pt>
                <c:pt idx="38433">
                  <c:v>98</c:v>
                </c:pt>
                <c:pt idx="38434">
                  <c:v>98</c:v>
                </c:pt>
                <c:pt idx="38435">
                  <c:v>98</c:v>
                </c:pt>
                <c:pt idx="38436">
                  <c:v>98</c:v>
                </c:pt>
                <c:pt idx="38437">
                  <c:v>98</c:v>
                </c:pt>
                <c:pt idx="38438">
                  <c:v>98</c:v>
                </c:pt>
                <c:pt idx="38439">
                  <c:v>98</c:v>
                </c:pt>
                <c:pt idx="38440">
                  <c:v>98</c:v>
                </c:pt>
                <c:pt idx="38441">
                  <c:v>98</c:v>
                </c:pt>
                <c:pt idx="38442">
                  <c:v>98</c:v>
                </c:pt>
                <c:pt idx="38443">
                  <c:v>97</c:v>
                </c:pt>
                <c:pt idx="38444">
                  <c:v>97</c:v>
                </c:pt>
                <c:pt idx="38445">
                  <c:v>97</c:v>
                </c:pt>
                <c:pt idx="38446">
                  <c:v>97</c:v>
                </c:pt>
                <c:pt idx="38447">
                  <c:v>97</c:v>
                </c:pt>
                <c:pt idx="38448">
                  <c:v>97</c:v>
                </c:pt>
                <c:pt idx="38449">
                  <c:v>97</c:v>
                </c:pt>
                <c:pt idx="38450">
                  <c:v>97</c:v>
                </c:pt>
                <c:pt idx="38451">
                  <c:v>97</c:v>
                </c:pt>
                <c:pt idx="38452">
                  <c:v>97</c:v>
                </c:pt>
                <c:pt idx="38453">
                  <c:v>97</c:v>
                </c:pt>
                <c:pt idx="38454">
                  <c:v>97</c:v>
                </c:pt>
                <c:pt idx="38455">
                  <c:v>97</c:v>
                </c:pt>
                <c:pt idx="38456">
                  <c:v>97</c:v>
                </c:pt>
                <c:pt idx="38457">
                  <c:v>97</c:v>
                </c:pt>
                <c:pt idx="38458">
                  <c:v>97</c:v>
                </c:pt>
                <c:pt idx="38459">
                  <c:v>97</c:v>
                </c:pt>
                <c:pt idx="38460">
                  <c:v>97</c:v>
                </c:pt>
                <c:pt idx="38461">
                  <c:v>97</c:v>
                </c:pt>
                <c:pt idx="38462">
                  <c:v>97</c:v>
                </c:pt>
                <c:pt idx="38463">
                  <c:v>97</c:v>
                </c:pt>
                <c:pt idx="38464">
                  <c:v>97</c:v>
                </c:pt>
                <c:pt idx="38465">
                  <c:v>97</c:v>
                </c:pt>
                <c:pt idx="38466">
                  <c:v>97</c:v>
                </c:pt>
                <c:pt idx="38467">
                  <c:v>97</c:v>
                </c:pt>
                <c:pt idx="38468">
                  <c:v>97</c:v>
                </c:pt>
                <c:pt idx="38469">
                  <c:v>97</c:v>
                </c:pt>
                <c:pt idx="38470">
                  <c:v>97</c:v>
                </c:pt>
                <c:pt idx="38471">
                  <c:v>97</c:v>
                </c:pt>
                <c:pt idx="38472">
                  <c:v>97</c:v>
                </c:pt>
                <c:pt idx="38473">
                  <c:v>96</c:v>
                </c:pt>
                <c:pt idx="38474">
                  <c:v>96</c:v>
                </c:pt>
                <c:pt idx="38475">
                  <c:v>96</c:v>
                </c:pt>
                <c:pt idx="38476">
                  <c:v>96</c:v>
                </c:pt>
                <c:pt idx="38477">
                  <c:v>96</c:v>
                </c:pt>
                <c:pt idx="38478">
                  <c:v>96</c:v>
                </c:pt>
                <c:pt idx="38479">
                  <c:v>96</c:v>
                </c:pt>
                <c:pt idx="38480">
                  <c:v>96</c:v>
                </c:pt>
                <c:pt idx="38481">
                  <c:v>96</c:v>
                </c:pt>
                <c:pt idx="38482">
                  <c:v>96</c:v>
                </c:pt>
                <c:pt idx="38483">
                  <c:v>95</c:v>
                </c:pt>
                <c:pt idx="38484">
                  <c:v>95</c:v>
                </c:pt>
                <c:pt idx="38485">
                  <c:v>95</c:v>
                </c:pt>
                <c:pt idx="38486">
                  <c:v>95</c:v>
                </c:pt>
                <c:pt idx="38487">
                  <c:v>95</c:v>
                </c:pt>
                <c:pt idx="38488">
                  <c:v>95</c:v>
                </c:pt>
                <c:pt idx="38489">
                  <c:v>95</c:v>
                </c:pt>
                <c:pt idx="38490">
                  <c:v>95</c:v>
                </c:pt>
                <c:pt idx="38491">
                  <c:v>95</c:v>
                </c:pt>
                <c:pt idx="38492">
                  <c:v>95</c:v>
                </c:pt>
                <c:pt idx="38493">
                  <c:v>94</c:v>
                </c:pt>
                <c:pt idx="38494">
                  <c:v>94</c:v>
                </c:pt>
                <c:pt idx="38495">
                  <c:v>94</c:v>
                </c:pt>
                <c:pt idx="38496">
                  <c:v>94</c:v>
                </c:pt>
                <c:pt idx="38497">
                  <c:v>94</c:v>
                </c:pt>
                <c:pt idx="38498">
                  <c:v>94</c:v>
                </c:pt>
                <c:pt idx="38499">
                  <c:v>94</c:v>
                </c:pt>
                <c:pt idx="38500">
                  <c:v>94</c:v>
                </c:pt>
                <c:pt idx="38501">
                  <c:v>94</c:v>
                </c:pt>
                <c:pt idx="38502">
                  <c:v>94</c:v>
                </c:pt>
                <c:pt idx="38503">
                  <c:v>92</c:v>
                </c:pt>
                <c:pt idx="38504">
                  <c:v>92</c:v>
                </c:pt>
                <c:pt idx="38505">
                  <c:v>92</c:v>
                </c:pt>
                <c:pt idx="38506">
                  <c:v>92</c:v>
                </c:pt>
                <c:pt idx="38507">
                  <c:v>92</c:v>
                </c:pt>
                <c:pt idx="38508">
                  <c:v>92</c:v>
                </c:pt>
                <c:pt idx="38509">
                  <c:v>92</c:v>
                </c:pt>
                <c:pt idx="38510">
                  <c:v>92</c:v>
                </c:pt>
                <c:pt idx="38511">
                  <c:v>92</c:v>
                </c:pt>
                <c:pt idx="38512">
                  <c:v>92</c:v>
                </c:pt>
                <c:pt idx="38513">
                  <c:v>91</c:v>
                </c:pt>
                <c:pt idx="38514">
                  <c:v>91</c:v>
                </c:pt>
                <c:pt idx="38515">
                  <c:v>91</c:v>
                </c:pt>
                <c:pt idx="38516">
                  <c:v>91</c:v>
                </c:pt>
                <c:pt idx="38517">
                  <c:v>91</c:v>
                </c:pt>
                <c:pt idx="38518">
                  <c:v>91</c:v>
                </c:pt>
                <c:pt idx="38519">
                  <c:v>91</c:v>
                </c:pt>
                <c:pt idx="38520">
                  <c:v>91</c:v>
                </c:pt>
                <c:pt idx="38521">
                  <c:v>91</c:v>
                </c:pt>
                <c:pt idx="38522">
                  <c:v>91</c:v>
                </c:pt>
                <c:pt idx="38523">
                  <c:v>90</c:v>
                </c:pt>
                <c:pt idx="38524">
                  <c:v>90</c:v>
                </c:pt>
                <c:pt idx="38525">
                  <c:v>90</c:v>
                </c:pt>
                <c:pt idx="38526">
                  <c:v>90</c:v>
                </c:pt>
                <c:pt idx="38527">
                  <c:v>90</c:v>
                </c:pt>
                <c:pt idx="38528">
                  <c:v>90</c:v>
                </c:pt>
                <c:pt idx="38529">
                  <c:v>90</c:v>
                </c:pt>
                <c:pt idx="38530">
                  <c:v>90</c:v>
                </c:pt>
                <c:pt idx="38531">
                  <c:v>90</c:v>
                </c:pt>
                <c:pt idx="38532">
                  <c:v>90</c:v>
                </c:pt>
                <c:pt idx="38533">
                  <c:v>89</c:v>
                </c:pt>
                <c:pt idx="38534">
                  <c:v>89</c:v>
                </c:pt>
                <c:pt idx="38535">
                  <c:v>89</c:v>
                </c:pt>
                <c:pt idx="38536">
                  <c:v>89</c:v>
                </c:pt>
                <c:pt idx="38537">
                  <c:v>89</c:v>
                </c:pt>
                <c:pt idx="38538">
                  <c:v>89</c:v>
                </c:pt>
                <c:pt idx="38539">
                  <c:v>89</c:v>
                </c:pt>
                <c:pt idx="38540">
                  <c:v>89</c:v>
                </c:pt>
                <c:pt idx="38541">
                  <c:v>89</c:v>
                </c:pt>
                <c:pt idx="38542">
                  <c:v>89</c:v>
                </c:pt>
                <c:pt idx="38543">
                  <c:v>88</c:v>
                </c:pt>
                <c:pt idx="38544">
                  <c:v>88</c:v>
                </c:pt>
                <c:pt idx="38545">
                  <c:v>88</c:v>
                </c:pt>
                <c:pt idx="38546">
                  <c:v>88</c:v>
                </c:pt>
                <c:pt idx="38547">
                  <c:v>88</c:v>
                </c:pt>
                <c:pt idx="38548">
                  <c:v>88</c:v>
                </c:pt>
                <c:pt idx="38549">
                  <c:v>88</c:v>
                </c:pt>
                <c:pt idx="38550">
                  <c:v>88</c:v>
                </c:pt>
                <c:pt idx="38551">
                  <c:v>88</c:v>
                </c:pt>
                <c:pt idx="38552">
                  <c:v>88</c:v>
                </c:pt>
                <c:pt idx="38553">
                  <c:v>87</c:v>
                </c:pt>
                <c:pt idx="38554">
                  <c:v>87</c:v>
                </c:pt>
                <c:pt idx="38555">
                  <c:v>87</c:v>
                </c:pt>
                <c:pt idx="38556">
                  <c:v>87</c:v>
                </c:pt>
                <c:pt idx="38557">
                  <c:v>87</c:v>
                </c:pt>
                <c:pt idx="38558">
                  <c:v>87</c:v>
                </c:pt>
                <c:pt idx="38559">
                  <c:v>87</c:v>
                </c:pt>
                <c:pt idx="38560">
                  <c:v>87</c:v>
                </c:pt>
                <c:pt idx="38561">
                  <c:v>87</c:v>
                </c:pt>
                <c:pt idx="38562">
                  <c:v>87</c:v>
                </c:pt>
                <c:pt idx="38563">
                  <c:v>86</c:v>
                </c:pt>
                <c:pt idx="38564">
                  <c:v>86</c:v>
                </c:pt>
                <c:pt idx="38565">
                  <c:v>86</c:v>
                </c:pt>
                <c:pt idx="38566">
                  <c:v>86</c:v>
                </c:pt>
                <c:pt idx="38567">
                  <c:v>86</c:v>
                </c:pt>
                <c:pt idx="38568">
                  <c:v>86</c:v>
                </c:pt>
                <c:pt idx="38569">
                  <c:v>86</c:v>
                </c:pt>
                <c:pt idx="38570">
                  <c:v>86</c:v>
                </c:pt>
                <c:pt idx="38571">
                  <c:v>86</c:v>
                </c:pt>
                <c:pt idx="38572">
                  <c:v>86</c:v>
                </c:pt>
                <c:pt idx="38573">
                  <c:v>84</c:v>
                </c:pt>
                <c:pt idx="38574">
                  <c:v>84</c:v>
                </c:pt>
                <c:pt idx="38575">
                  <c:v>84</c:v>
                </c:pt>
                <c:pt idx="38576">
                  <c:v>84</c:v>
                </c:pt>
                <c:pt idx="38577">
                  <c:v>84</c:v>
                </c:pt>
                <c:pt idx="38578">
                  <c:v>84</c:v>
                </c:pt>
                <c:pt idx="38579">
                  <c:v>84</c:v>
                </c:pt>
                <c:pt idx="38580">
                  <c:v>84</c:v>
                </c:pt>
                <c:pt idx="38581">
                  <c:v>84</c:v>
                </c:pt>
                <c:pt idx="38582">
                  <c:v>84</c:v>
                </c:pt>
                <c:pt idx="38583">
                  <c:v>81</c:v>
                </c:pt>
                <c:pt idx="38584">
                  <c:v>81</c:v>
                </c:pt>
                <c:pt idx="38585">
                  <c:v>81</c:v>
                </c:pt>
                <c:pt idx="38586">
                  <c:v>81</c:v>
                </c:pt>
                <c:pt idx="38587">
                  <c:v>81</c:v>
                </c:pt>
                <c:pt idx="38588">
                  <c:v>81</c:v>
                </c:pt>
                <c:pt idx="38589">
                  <c:v>81</c:v>
                </c:pt>
                <c:pt idx="38590">
                  <c:v>81</c:v>
                </c:pt>
                <c:pt idx="38591">
                  <c:v>81</c:v>
                </c:pt>
                <c:pt idx="38592">
                  <c:v>81</c:v>
                </c:pt>
                <c:pt idx="38593">
                  <c:v>78</c:v>
                </c:pt>
                <c:pt idx="38594">
                  <c:v>78</c:v>
                </c:pt>
                <c:pt idx="38595">
                  <c:v>78</c:v>
                </c:pt>
                <c:pt idx="38596">
                  <c:v>78</c:v>
                </c:pt>
                <c:pt idx="38597">
                  <c:v>78</c:v>
                </c:pt>
                <c:pt idx="38598">
                  <c:v>78</c:v>
                </c:pt>
                <c:pt idx="38599">
                  <c:v>78</c:v>
                </c:pt>
                <c:pt idx="38600">
                  <c:v>78</c:v>
                </c:pt>
                <c:pt idx="38601">
                  <c:v>78</c:v>
                </c:pt>
                <c:pt idx="38602">
                  <c:v>78</c:v>
                </c:pt>
                <c:pt idx="38603">
                  <c:v>76</c:v>
                </c:pt>
                <c:pt idx="38604">
                  <c:v>76</c:v>
                </c:pt>
                <c:pt idx="38605">
                  <c:v>76</c:v>
                </c:pt>
                <c:pt idx="38606">
                  <c:v>76</c:v>
                </c:pt>
                <c:pt idx="38607">
                  <c:v>76</c:v>
                </c:pt>
                <c:pt idx="38608">
                  <c:v>76</c:v>
                </c:pt>
                <c:pt idx="38609">
                  <c:v>76</c:v>
                </c:pt>
                <c:pt idx="38610">
                  <c:v>76</c:v>
                </c:pt>
                <c:pt idx="38611">
                  <c:v>76</c:v>
                </c:pt>
                <c:pt idx="38612">
                  <c:v>76</c:v>
                </c:pt>
                <c:pt idx="38613">
                  <c:v>75</c:v>
                </c:pt>
                <c:pt idx="38614">
                  <c:v>75</c:v>
                </c:pt>
                <c:pt idx="38615">
                  <c:v>75</c:v>
                </c:pt>
                <c:pt idx="38616">
                  <c:v>75</c:v>
                </c:pt>
                <c:pt idx="38617">
                  <c:v>75</c:v>
                </c:pt>
                <c:pt idx="38618">
                  <c:v>75</c:v>
                </c:pt>
                <c:pt idx="38619">
                  <c:v>75</c:v>
                </c:pt>
                <c:pt idx="38620">
                  <c:v>75</c:v>
                </c:pt>
                <c:pt idx="38621">
                  <c:v>75</c:v>
                </c:pt>
                <c:pt idx="38622">
                  <c:v>75</c:v>
                </c:pt>
                <c:pt idx="38623">
                  <c:v>75</c:v>
                </c:pt>
                <c:pt idx="38624">
                  <c:v>75</c:v>
                </c:pt>
                <c:pt idx="38625">
                  <c:v>75</c:v>
                </c:pt>
                <c:pt idx="38626">
                  <c:v>75</c:v>
                </c:pt>
                <c:pt idx="38627">
                  <c:v>75</c:v>
                </c:pt>
                <c:pt idx="38628">
                  <c:v>75</c:v>
                </c:pt>
                <c:pt idx="38629">
                  <c:v>75</c:v>
                </c:pt>
                <c:pt idx="38630">
                  <c:v>75</c:v>
                </c:pt>
                <c:pt idx="38631">
                  <c:v>75</c:v>
                </c:pt>
                <c:pt idx="38632">
                  <c:v>75</c:v>
                </c:pt>
                <c:pt idx="38633">
                  <c:v>74</c:v>
                </c:pt>
                <c:pt idx="38634">
                  <c:v>74</c:v>
                </c:pt>
                <c:pt idx="38635">
                  <c:v>74</c:v>
                </c:pt>
                <c:pt idx="38636">
                  <c:v>74</c:v>
                </c:pt>
                <c:pt idx="38637">
                  <c:v>74</c:v>
                </c:pt>
                <c:pt idx="38638">
                  <c:v>74</c:v>
                </c:pt>
                <c:pt idx="38639">
                  <c:v>74</c:v>
                </c:pt>
                <c:pt idx="38640">
                  <c:v>74</c:v>
                </c:pt>
                <c:pt idx="38641">
                  <c:v>74</c:v>
                </c:pt>
                <c:pt idx="38642">
                  <c:v>74</c:v>
                </c:pt>
                <c:pt idx="38643">
                  <c:v>73</c:v>
                </c:pt>
                <c:pt idx="38644">
                  <c:v>73</c:v>
                </c:pt>
                <c:pt idx="38645">
                  <c:v>73</c:v>
                </c:pt>
                <c:pt idx="38646">
                  <c:v>73</c:v>
                </c:pt>
                <c:pt idx="38647">
                  <c:v>73</c:v>
                </c:pt>
                <c:pt idx="38648">
                  <c:v>73</c:v>
                </c:pt>
                <c:pt idx="38649">
                  <c:v>73</c:v>
                </c:pt>
                <c:pt idx="38650">
                  <c:v>73</c:v>
                </c:pt>
                <c:pt idx="38651">
                  <c:v>73</c:v>
                </c:pt>
                <c:pt idx="38652">
                  <c:v>73</c:v>
                </c:pt>
                <c:pt idx="38653">
                  <c:v>73</c:v>
                </c:pt>
                <c:pt idx="38654">
                  <c:v>73</c:v>
                </c:pt>
                <c:pt idx="38655">
                  <c:v>73</c:v>
                </c:pt>
                <c:pt idx="38656">
                  <c:v>73</c:v>
                </c:pt>
                <c:pt idx="38657">
                  <c:v>73</c:v>
                </c:pt>
                <c:pt idx="38658">
                  <c:v>73</c:v>
                </c:pt>
                <c:pt idx="38659">
                  <c:v>73</c:v>
                </c:pt>
                <c:pt idx="38660">
                  <c:v>73</c:v>
                </c:pt>
                <c:pt idx="38661">
                  <c:v>73</c:v>
                </c:pt>
                <c:pt idx="38662">
                  <c:v>73</c:v>
                </c:pt>
                <c:pt idx="38663">
                  <c:v>71</c:v>
                </c:pt>
                <c:pt idx="38664">
                  <c:v>71</c:v>
                </c:pt>
                <c:pt idx="38665">
                  <c:v>71</c:v>
                </c:pt>
                <c:pt idx="38666">
                  <c:v>71</c:v>
                </c:pt>
                <c:pt idx="38667">
                  <c:v>71</c:v>
                </c:pt>
                <c:pt idx="38668">
                  <c:v>71</c:v>
                </c:pt>
                <c:pt idx="38669">
                  <c:v>71</c:v>
                </c:pt>
                <c:pt idx="38670">
                  <c:v>71</c:v>
                </c:pt>
                <c:pt idx="38671">
                  <c:v>71</c:v>
                </c:pt>
                <c:pt idx="38672">
                  <c:v>71</c:v>
                </c:pt>
                <c:pt idx="38673">
                  <c:v>70</c:v>
                </c:pt>
                <c:pt idx="38674">
                  <c:v>70</c:v>
                </c:pt>
                <c:pt idx="38675">
                  <c:v>70</c:v>
                </c:pt>
                <c:pt idx="38676">
                  <c:v>70</c:v>
                </c:pt>
                <c:pt idx="38677">
                  <c:v>70</c:v>
                </c:pt>
                <c:pt idx="38678">
                  <c:v>70</c:v>
                </c:pt>
                <c:pt idx="38679">
                  <c:v>70</c:v>
                </c:pt>
                <c:pt idx="38680">
                  <c:v>70</c:v>
                </c:pt>
                <c:pt idx="38681">
                  <c:v>70</c:v>
                </c:pt>
                <c:pt idx="38682">
                  <c:v>70</c:v>
                </c:pt>
                <c:pt idx="38683">
                  <c:v>70</c:v>
                </c:pt>
                <c:pt idx="38684">
                  <c:v>70</c:v>
                </c:pt>
                <c:pt idx="38685">
                  <c:v>70</c:v>
                </c:pt>
                <c:pt idx="38686">
                  <c:v>70</c:v>
                </c:pt>
                <c:pt idx="38687">
                  <c:v>70</c:v>
                </c:pt>
                <c:pt idx="38688">
                  <c:v>70</c:v>
                </c:pt>
                <c:pt idx="38689">
                  <c:v>70</c:v>
                </c:pt>
                <c:pt idx="38690">
                  <c:v>70</c:v>
                </c:pt>
                <c:pt idx="38691">
                  <c:v>70</c:v>
                </c:pt>
                <c:pt idx="38692">
                  <c:v>70</c:v>
                </c:pt>
                <c:pt idx="38693">
                  <c:v>71</c:v>
                </c:pt>
                <c:pt idx="38694">
                  <c:v>71</c:v>
                </c:pt>
                <c:pt idx="38695">
                  <c:v>71</c:v>
                </c:pt>
                <c:pt idx="38696">
                  <c:v>71</c:v>
                </c:pt>
                <c:pt idx="38697">
                  <c:v>71</c:v>
                </c:pt>
                <c:pt idx="38698">
                  <c:v>71</c:v>
                </c:pt>
                <c:pt idx="38699">
                  <c:v>71</c:v>
                </c:pt>
                <c:pt idx="38700">
                  <c:v>71</c:v>
                </c:pt>
                <c:pt idx="38701">
                  <c:v>71</c:v>
                </c:pt>
                <c:pt idx="38702">
                  <c:v>71</c:v>
                </c:pt>
                <c:pt idx="38703">
                  <c:v>72</c:v>
                </c:pt>
                <c:pt idx="38704">
                  <c:v>72</c:v>
                </c:pt>
                <c:pt idx="38705">
                  <c:v>72</c:v>
                </c:pt>
                <c:pt idx="38706">
                  <c:v>72</c:v>
                </c:pt>
                <c:pt idx="38707">
                  <c:v>72</c:v>
                </c:pt>
                <c:pt idx="38708">
                  <c:v>72</c:v>
                </c:pt>
                <c:pt idx="38709">
                  <c:v>72</c:v>
                </c:pt>
                <c:pt idx="38710">
                  <c:v>72</c:v>
                </c:pt>
                <c:pt idx="38711">
                  <c:v>72</c:v>
                </c:pt>
                <c:pt idx="38712">
                  <c:v>72</c:v>
                </c:pt>
                <c:pt idx="38713">
                  <c:v>74</c:v>
                </c:pt>
                <c:pt idx="38714">
                  <c:v>74</c:v>
                </c:pt>
                <c:pt idx="38715">
                  <c:v>74</c:v>
                </c:pt>
                <c:pt idx="38716">
                  <c:v>74</c:v>
                </c:pt>
                <c:pt idx="38717">
                  <c:v>74</c:v>
                </c:pt>
                <c:pt idx="38718">
                  <c:v>74</c:v>
                </c:pt>
                <c:pt idx="38719">
                  <c:v>74</c:v>
                </c:pt>
                <c:pt idx="38720">
                  <c:v>74</c:v>
                </c:pt>
                <c:pt idx="38721">
                  <c:v>74</c:v>
                </c:pt>
                <c:pt idx="38722">
                  <c:v>74</c:v>
                </c:pt>
                <c:pt idx="38723">
                  <c:v>74</c:v>
                </c:pt>
                <c:pt idx="38724">
                  <c:v>74</c:v>
                </c:pt>
                <c:pt idx="38725">
                  <c:v>74</c:v>
                </c:pt>
                <c:pt idx="38726">
                  <c:v>74</c:v>
                </c:pt>
                <c:pt idx="38727">
                  <c:v>74</c:v>
                </c:pt>
                <c:pt idx="38728">
                  <c:v>74</c:v>
                </c:pt>
                <c:pt idx="38729">
                  <c:v>74</c:v>
                </c:pt>
                <c:pt idx="38730">
                  <c:v>74</c:v>
                </c:pt>
                <c:pt idx="38731">
                  <c:v>74</c:v>
                </c:pt>
                <c:pt idx="38732">
                  <c:v>74</c:v>
                </c:pt>
                <c:pt idx="38733">
                  <c:v>74</c:v>
                </c:pt>
                <c:pt idx="38734">
                  <c:v>74</c:v>
                </c:pt>
                <c:pt idx="38735">
                  <c:v>74</c:v>
                </c:pt>
                <c:pt idx="38736">
                  <c:v>74</c:v>
                </c:pt>
                <c:pt idx="38737">
                  <c:v>74</c:v>
                </c:pt>
                <c:pt idx="38738">
                  <c:v>74</c:v>
                </c:pt>
                <c:pt idx="38739">
                  <c:v>74</c:v>
                </c:pt>
                <c:pt idx="38740">
                  <c:v>74</c:v>
                </c:pt>
                <c:pt idx="38741">
                  <c:v>74</c:v>
                </c:pt>
                <c:pt idx="38742">
                  <c:v>74</c:v>
                </c:pt>
                <c:pt idx="38743">
                  <c:v>74</c:v>
                </c:pt>
                <c:pt idx="38744">
                  <c:v>74</c:v>
                </c:pt>
                <c:pt idx="38745">
                  <c:v>74</c:v>
                </c:pt>
                <c:pt idx="38746">
                  <c:v>74</c:v>
                </c:pt>
                <c:pt idx="38747">
                  <c:v>74</c:v>
                </c:pt>
                <c:pt idx="38748">
                  <c:v>74</c:v>
                </c:pt>
                <c:pt idx="38749">
                  <c:v>74</c:v>
                </c:pt>
                <c:pt idx="38750">
                  <c:v>74</c:v>
                </c:pt>
                <c:pt idx="38751">
                  <c:v>74</c:v>
                </c:pt>
                <c:pt idx="38752">
                  <c:v>74</c:v>
                </c:pt>
                <c:pt idx="38753">
                  <c:v>74</c:v>
                </c:pt>
                <c:pt idx="38754">
                  <c:v>74</c:v>
                </c:pt>
                <c:pt idx="38755">
                  <c:v>74</c:v>
                </c:pt>
                <c:pt idx="38756">
                  <c:v>74</c:v>
                </c:pt>
                <c:pt idx="38757">
                  <c:v>74</c:v>
                </c:pt>
                <c:pt idx="38758">
                  <c:v>74</c:v>
                </c:pt>
                <c:pt idx="38759">
                  <c:v>74</c:v>
                </c:pt>
                <c:pt idx="38760">
                  <c:v>74</c:v>
                </c:pt>
                <c:pt idx="38761">
                  <c:v>74</c:v>
                </c:pt>
                <c:pt idx="38762">
                  <c:v>74</c:v>
                </c:pt>
                <c:pt idx="38763">
                  <c:v>74</c:v>
                </c:pt>
                <c:pt idx="38764">
                  <c:v>74</c:v>
                </c:pt>
                <c:pt idx="38765">
                  <c:v>74</c:v>
                </c:pt>
                <c:pt idx="38766">
                  <c:v>74</c:v>
                </c:pt>
                <c:pt idx="38767">
                  <c:v>74</c:v>
                </c:pt>
                <c:pt idx="38768">
                  <c:v>74</c:v>
                </c:pt>
                <c:pt idx="38769">
                  <c:v>74</c:v>
                </c:pt>
                <c:pt idx="38770">
                  <c:v>74</c:v>
                </c:pt>
                <c:pt idx="38771">
                  <c:v>74</c:v>
                </c:pt>
                <c:pt idx="38772">
                  <c:v>74</c:v>
                </c:pt>
                <c:pt idx="38773">
                  <c:v>75</c:v>
                </c:pt>
                <c:pt idx="38774">
                  <c:v>75</c:v>
                </c:pt>
                <c:pt idx="38775">
                  <c:v>75</c:v>
                </c:pt>
                <c:pt idx="38776">
                  <c:v>75</c:v>
                </c:pt>
                <c:pt idx="38777">
                  <c:v>75</c:v>
                </c:pt>
                <c:pt idx="38778">
                  <c:v>75</c:v>
                </c:pt>
                <c:pt idx="38779">
                  <c:v>75</c:v>
                </c:pt>
                <c:pt idx="38780">
                  <c:v>75</c:v>
                </c:pt>
                <c:pt idx="38781">
                  <c:v>75</c:v>
                </c:pt>
                <c:pt idx="38782">
                  <c:v>75</c:v>
                </c:pt>
                <c:pt idx="38783">
                  <c:v>75</c:v>
                </c:pt>
                <c:pt idx="38784">
                  <c:v>75</c:v>
                </c:pt>
                <c:pt idx="38785">
                  <c:v>75</c:v>
                </c:pt>
                <c:pt idx="38786">
                  <c:v>75</c:v>
                </c:pt>
                <c:pt idx="38787">
                  <c:v>75</c:v>
                </c:pt>
                <c:pt idx="38788">
                  <c:v>75</c:v>
                </c:pt>
                <c:pt idx="38789">
                  <c:v>75</c:v>
                </c:pt>
                <c:pt idx="38790">
                  <c:v>75</c:v>
                </c:pt>
                <c:pt idx="38791">
                  <c:v>75</c:v>
                </c:pt>
                <c:pt idx="38792">
                  <c:v>75</c:v>
                </c:pt>
                <c:pt idx="38793">
                  <c:v>75</c:v>
                </c:pt>
                <c:pt idx="38794">
                  <c:v>75</c:v>
                </c:pt>
                <c:pt idx="38795">
                  <c:v>75</c:v>
                </c:pt>
                <c:pt idx="38796">
                  <c:v>75</c:v>
                </c:pt>
                <c:pt idx="38797">
                  <c:v>75</c:v>
                </c:pt>
                <c:pt idx="38798">
                  <c:v>75</c:v>
                </c:pt>
                <c:pt idx="38799">
                  <c:v>75</c:v>
                </c:pt>
                <c:pt idx="38800">
                  <c:v>75</c:v>
                </c:pt>
                <c:pt idx="38801">
                  <c:v>75</c:v>
                </c:pt>
                <c:pt idx="38802">
                  <c:v>75</c:v>
                </c:pt>
                <c:pt idx="38803">
                  <c:v>76</c:v>
                </c:pt>
                <c:pt idx="38804">
                  <c:v>76</c:v>
                </c:pt>
                <c:pt idx="38805">
                  <c:v>76</c:v>
                </c:pt>
                <c:pt idx="38806">
                  <c:v>76</c:v>
                </c:pt>
                <c:pt idx="38807">
                  <c:v>76</c:v>
                </c:pt>
                <c:pt idx="38808">
                  <c:v>76</c:v>
                </c:pt>
                <c:pt idx="38809">
                  <c:v>76</c:v>
                </c:pt>
                <c:pt idx="38810">
                  <c:v>76</c:v>
                </c:pt>
                <c:pt idx="38811">
                  <c:v>76</c:v>
                </c:pt>
                <c:pt idx="38812">
                  <c:v>76</c:v>
                </c:pt>
                <c:pt idx="38813">
                  <c:v>77</c:v>
                </c:pt>
                <c:pt idx="38814">
                  <c:v>77</c:v>
                </c:pt>
                <c:pt idx="38815">
                  <c:v>77</c:v>
                </c:pt>
                <c:pt idx="38816">
                  <c:v>77</c:v>
                </c:pt>
                <c:pt idx="38817">
                  <c:v>77</c:v>
                </c:pt>
                <c:pt idx="38818">
                  <c:v>77</c:v>
                </c:pt>
                <c:pt idx="38819">
                  <c:v>77</c:v>
                </c:pt>
                <c:pt idx="38820">
                  <c:v>77</c:v>
                </c:pt>
                <c:pt idx="38821">
                  <c:v>77</c:v>
                </c:pt>
                <c:pt idx="38822">
                  <c:v>77</c:v>
                </c:pt>
                <c:pt idx="38823">
                  <c:v>77</c:v>
                </c:pt>
                <c:pt idx="38824">
                  <c:v>77</c:v>
                </c:pt>
                <c:pt idx="38825">
                  <c:v>77</c:v>
                </c:pt>
                <c:pt idx="38826">
                  <c:v>77</c:v>
                </c:pt>
                <c:pt idx="38827">
                  <c:v>77</c:v>
                </c:pt>
                <c:pt idx="38828">
                  <c:v>77</c:v>
                </c:pt>
                <c:pt idx="38829">
                  <c:v>77</c:v>
                </c:pt>
                <c:pt idx="38830">
                  <c:v>77</c:v>
                </c:pt>
                <c:pt idx="38831">
                  <c:v>77</c:v>
                </c:pt>
                <c:pt idx="38832">
                  <c:v>77</c:v>
                </c:pt>
                <c:pt idx="38833">
                  <c:v>77</c:v>
                </c:pt>
                <c:pt idx="38834">
                  <c:v>77</c:v>
                </c:pt>
                <c:pt idx="38835">
                  <c:v>77</c:v>
                </c:pt>
                <c:pt idx="38836">
                  <c:v>77</c:v>
                </c:pt>
                <c:pt idx="38837">
                  <c:v>77</c:v>
                </c:pt>
                <c:pt idx="38838">
                  <c:v>77</c:v>
                </c:pt>
                <c:pt idx="38839">
                  <c:v>77</c:v>
                </c:pt>
                <c:pt idx="38840">
                  <c:v>77</c:v>
                </c:pt>
                <c:pt idx="38841">
                  <c:v>77</c:v>
                </c:pt>
                <c:pt idx="38842">
                  <c:v>77</c:v>
                </c:pt>
                <c:pt idx="38843">
                  <c:v>77</c:v>
                </c:pt>
                <c:pt idx="38844">
                  <c:v>77</c:v>
                </c:pt>
                <c:pt idx="38845">
                  <c:v>77</c:v>
                </c:pt>
                <c:pt idx="38846">
                  <c:v>77</c:v>
                </c:pt>
                <c:pt idx="38847">
                  <c:v>77</c:v>
                </c:pt>
                <c:pt idx="38848">
                  <c:v>77</c:v>
                </c:pt>
                <c:pt idx="38849">
                  <c:v>77</c:v>
                </c:pt>
                <c:pt idx="38850">
                  <c:v>77</c:v>
                </c:pt>
                <c:pt idx="38851">
                  <c:v>77</c:v>
                </c:pt>
                <c:pt idx="38852">
                  <c:v>77</c:v>
                </c:pt>
                <c:pt idx="38853">
                  <c:v>78</c:v>
                </c:pt>
                <c:pt idx="38854">
                  <c:v>78</c:v>
                </c:pt>
                <c:pt idx="38855">
                  <c:v>78</c:v>
                </c:pt>
                <c:pt idx="38856">
                  <c:v>78</c:v>
                </c:pt>
                <c:pt idx="38857">
                  <c:v>78</c:v>
                </c:pt>
                <c:pt idx="38858">
                  <c:v>78</c:v>
                </c:pt>
                <c:pt idx="38859">
                  <c:v>78</c:v>
                </c:pt>
                <c:pt idx="38860">
                  <c:v>78</c:v>
                </c:pt>
                <c:pt idx="38861">
                  <c:v>78</c:v>
                </c:pt>
                <c:pt idx="38862">
                  <c:v>78</c:v>
                </c:pt>
                <c:pt idx="38863">
                  <c:v>78</c:v>
                </c:pt>
                <c:pt idx="38864">
                  <c:v>78</c:v>
                </c:pt>
                <c:pt idx="38865">
                  <c:v>78</c:v>
                </c:pt>
                <c:pt idx="38866">
                  <c:v>78</c:v>
                </c:pt>
                <c:pt idx="38867">
                  <c:v>78</c:v>
                </c:pt>
                <c:pt idx="38868">
                  <c:v>78</c:v>
                </c:pt>
                <c:pt idx="38869">
                  <c:v>78</c:v>
                </c:pt>
                <c:pt idx="38870">
                  <c:v>78</c:v>
                </c:pt>
                <c:pt idx="38871">
                  <c:v>78</c:v>
                </c:pt>
                <c:pt idx="38872">
                  <c:v>78</c:v>
                </c:pt>
                <c:pt idx="38873">
                  <c:v>78</c:v>
                </c:pt>
                <c:pt idx="38874">
                  <c:v>78</c:v>
                </c:pt>
                <c:pt idx="38875">
                  <c:v>78</c:v>
                </c:pt>
                <c:pt idx="38876">
                  <c:v>78</c:v>
                </c:pt>
                <c:pt idx="38877">
                  <c:v>78</c:v>
                </c:pt>
                <c:pt idx="38878">
                  <c:v>78</c:v>
                </c:pt>
                <c:pt idx="38879">
                  <c:v>78</c:v>
                </c:pt>
                <c:pt idx="38880">
                  <c:v>78</c:v>
                </c:pt>
                <c:pt idx="38881">
                  <c:v>78</c:v>
                </c:pt>
                <c:pt idx="38882">
                  <c:v>78</c:v>
                </c:pt>
                <c:pt idx="38883">
                  <c:v>75</c:v>
                </c:pt>
                <c:pt idx="38884">
                  <c:v>75</c:v>
                </c:pt>
                <c:pt idx="38885">
                  <c:v>75</c:v>
                </c:pt>
                <c:pt idx="38886">
                  <c:v>75</c:v>
                </c:pt>
                <c:pt idx="38887">
                  <c:v>75</c:v>
                </c:pt>
                <c:pt idx="38888">
                  <c:v>75</c:v>
                </c:pt>
                <c:pt idx="38889">
                  <c:v>75</c:v>
                </c:pt>
                <c:pt idx="38890">
                  <c:v>75</c:v>
                </c:pt>
                <c:pt idx="38891">
                  <c:v>75</c:v>
                </c:pt>
                <c:pt idx="38892">
                  <c:v>75</c:v>
                </c:pt>
                <c:pt idx="38893">
                  <c:v>68</c:v>
                </c:pt>
                <c:pt idx="38894">
                  <c:v>68</c:v>
                </c:pt>
                <c:pt idx="38895">
                  <c:v>68</c:v>
                </c:pt>
                <c:pt idx="38896">
                  <c:v>68</c:v>
                </c:pt>
                <c:pt idx="38897">
                  <c:v>68</c:v>
                </c:pt>
                <c:pt idx="38898">
                  <c:v>68</c:v>
                </c:pt>
                <c:pt idx="38899">
                  <c:v>68</c:v>
                </c:pt>
                <c:pt idx="38900">
                  <c:v>68</c:v>
                </c:pt>
                <c:pt idx="38901">
                  <c:v>68</c:v>
                </c:pt>
                <c:pt idx="38902">
                  <c:v>68</c:v>
                </c:pt>
                <c:pt idx="38903">
                  <c:v>61</c:v>
                </c:pt>
                <c:pt idx="38904">
                  <c:v>61</c:v>
                </c:pt>
                <c:pt idx="38905">
                  <c:v>61</c:v>
                </c:pt>
                <c:pt idx="38906">
                  <c:v>61</c:v>
                </c:pt>
                <c:pt idx="38907">
                  <c:v>61</c:v>
                </c:pt>
                <c:pt idx="38908">
                  <c:v>61</c:v>
                </c:pt>
                <c:pt idx="38909">
                  <c:v>61</c:v>
                </c:pt>
                <c:pt idx="38910">
                  <c:v>61</c:v>
                </c:pt>
                <c:pt idx="38911">
                  <c:v>61</c:v>
                </c:pt>
                <c:pt idx="38912">
                  <c:v>61</c:v>
                </c:pt>
                <c:pt idx="38913">
                  <c:v>59</c:v>
                </c:pt>
                <c:pt idx="38914">
                  <c:v>59</c:v>
                </c:pt>
                <c:pt idx="38915">
                  <c:v>59</c:v>
                </c:pt>
                <c:pt idx="38916">
                  <c:v>59</c:v>
                </c:pt>
                <c:pt idx="38917">
                  <c:v>59</c:v>
                </c:pt>
                <c:pt idx="38918">
                  <c:v>59</c:v>
                </c:pt>
                <c:pt idx="38919">
                  <c:v>59</c:v>
                </c:pt>
                <c:pt idx="38920">
                  <c:v>59</c:v>
                </c:pt>
                <c:pt idx="38921">
                  <c:v>59</c:v>
                </c:pt>
                <c:pt idx="38922">
                  <c:v>59</c:v>
                </c:pt>
                <c:pt idx="38923">
                  <c:v>60</c:v>
                </c:pt>
                <c:pt idx="38924">
                  <c:v>60</c:v>
                </c:pt>
                <c:pt idx="38925">
                  <c:v>60</c:v>
                </c:pt>
                <c:pt idx="38926">
                  <c:v>60</c:v>
                </c:pt>
                <c:pt idx="38927">
                  <c:v>60</c:v>
                </c:pt>
                <c:pt idx="38928">
                  <c:v>60</c:v>
                </c:pt>
                <c:pt idx="38929">
                  <c:v>60</c:v>
                </c:pt>
                <c:pt idx="38930">
                  <c:v>60</c:v>
                </c:pt>
                <c:pt idx="38931">
                  <c:v>60</c:v>
                </c:pt>
                <c:pt idx="38932">
                  <c:v>60</c:v>
                </c:pt>
                <c:pt idx="38933">
                  <c:v>62</c:v>
                </c:pt>
                <c:pt idx="38934">
                  <c:v>62</c:v>
                </c:pt>
                <c:pt idx="38935">
                  <c:v>62</c:v>
                </c:pt>
                <c:pt idx="38936">
                  <c:v>62</c:v>
                </c:pt>
                <c:pt idx="38937">
                  <c:v>62</c:v>
                </c:pt>
                <c:pt idx="38938">
                  <c:v>62</c:v>
                </c:pt>
                <c:pt idx="38939">
                  <c:v>62</c:v>
                </c:pt>
                <c:pt idx="38940">
                  <c:v>62</c:v>
                </c:pt>
                <c:pt idx="38941">
                  <c:v>62</c:v>
                </c:pt>
                <c:pt idx="38942">
                  <c:v>62</c:v>
                </c:pt>
                <c:pt idx="38943">
                  <c:v>66</c:v>
                </c:pt>
                <c:pt idx="38944">
                  <c:v>66</c:v>
                </c:pt>
                <c:pt idx="38945">
                  <c:v>66</c:v>
                </c:pt>
                <c:pt idx="38946">
                  <c:v>66</c:v>
                </c:pt>
                <c:pt idx="38947">
                  <c:v>66</c:v>
                </c:pt>
                <c:pt idx="38948">
                  <c:v>66</c:v>
                </c:pt>
                <c:pt idx="38949">
                  <c:v>66</c:v>
                </c:pt>
                <c:pt idx="38950">
                  <c:v>66</c:v>
                </c:pt>
                <c:pt idx="38951">
                  <c:v>66</c:v>
                </c:pt>
                <c:pt idx="38952">
                  <c:v>66</c:v>
                </c:pt>
                <c:pt idx="38953">
                  <c:v>71</c:v>
                </c:pt>
                <c:pt idx="38954">
                  <c:v>71</c:v>
                </c:pt>
                <c:pt idx="38955">
                  <c:v>71</c:v>
                </c:pt>
                <c:pt idx="38956">
                  <c:v>71</c:v>
                </c:pt>
                <c:pt idx="38957">
                  <c:v>71</c:v>
                </c:pt>
                <c:pt idx="38958">
                  <c:v>71</c:v>
                </c:pt>
                <c:pt idx="38959">
                  <c:v>71</c:v>
                </c:pt>
                <c:pt idx="38960">
                  <c:v>71</c:v>
                </c:pt>
                <c:pt idx="38961">
                  <c:v>71</c:v>
                </c:pt>
                <c:pt idx="38962">
                  <c:v>71</c:v>
                </c:pt>
                <c:pt idx="38963">
                  <c:v>77</c:v>
                </c:pt>
                <c:pt idx="38964">
                  <c:v>77</c:v>
                </c:pt>
                <c:pt idx="38965">
                  <c:v>77</c:v>
                </c:pt>
                <c:pt idx="38966">
                  <c:v>77</c:v>
                </c:pt>
                <c:pt idx="38967">
                  <c:v>77</c:v>
                </c:pt>
                <c:pt idx="38968">
                  <c:v>77</c:v>
                </c:pt>
                <c:pt idx="38969">
                  <c:v>77</c:v>
                </c:pt>
                <c:pt idx="38970">
                  <c:v>77</c:v>
                </c:pt>
                <c:pt idx="38971">
                  <c:v>77</c:v>
                </c:pt>
                <c:pt idx="38972">
                  <c:v>77</c:v>
                </c:pt>
                <c:pt idx="38973">
                  <c:v>82</c:v>
                </c:pt>
                <c:pt idx="38974">
                  <c:v>82</c:v>
                </c:pt>
                <c:pt idx="38975">
                  <c:v>82</c:v>
                </c:pt>
                <c:pt idx="38976">
                  <c:v>82</c:v>
                </c:pt>
                <c:pt idx="38977">
                  <c:v>82</c:v>
                </c:pt>
                <c:pt idx="38978">
                  <c:v>82</c:v>
                </c:pt>
                <c:pt idx="38979">
                  <c:v>82</c:v>
                </c:pt>
                <c:pt idx="38980">
                  <c:v>82</c:v>
                </c:pt>
                <c:pt idx="38981">
                  <c:v>82</c:v>
                </c:pt>
                <c:pt idx="38982">
                  <c:v>82</c:v>
                </c:pt>
                <c:pt idx="38983">
                  <c:v>87</c:v>
                </c:pt>
                <c:pt idx="38984">
                  <c:v>87</c:v>
                </c:pt>
                <c:pt idx="38985">
                  <c:v>87</c:v>
                </c:pt>
                <c:pt idx="38986">
                  <c:v>87</c:v>
                </c:pt>
                <c:pt idx="38987">
                  <c:v>87</c:v>
                </c:pt>
                <c:pt idx="38988">
                  <c:v>87</c:v>
                </c:pt>
                <c:pt idx="38989">
                  <c:v>87</c:v>
                </c:pt>
                <c:pt idx="38990">
                  <c:v>87</c:v>
                </c:pt>
                <c:pt idx="38991">
                  <c:v>87</c:v>
                </c:pt>
                <c:pt idx="38992">
                  <c:v>87</c:v>
                </c:pt>
                <c:pt idx="38993">
                  <c:v>90</c:v>
                </c:pt>
                <c:pt idx="38994">
                  <c:v>90</c:v>
                </c:pt>
                <c:pt idx="38995">
                  <c:v>90</c:v>
                </c:pt>
                <c:pt idx="38996">
                  <c:v>90</c:v>
                </c:pt>
                <c:pt idx="38997">
                  <c:v>90</c:v>
                </c:pt>
                <c:pt idx="38998">
                  <c:v>90</c:v>
                </c:pt>
                <c:pt idx="38999">
                  <c:v>90</c:v>
                </c:pt>
                <c:pt idx="39000">
                  <c:v>90</c:v>
                </c:pt>
                <c:pt idx="39001">
                  <c:v>90</c:v>
                </c:pt>
                <c:pt idx="39002">
                  <c:v>90</c:v>
                </c:pt>
                <c:pt idx="39003">
                  <c:v>90</c:v>
                </c:pt>
                <c:pt idx="39004">
                  <c:v>90</c:v>
                </c:pt>
                <c:pt idx="39005">
                  <c:v>90</c:v>
                </c:pt>
                <c:pt idx="39006">
                  <c:v>90</c:v>
                </c:pt>
                <c:pt idx="39007">
                  <c:v>90</c:v>
                </c:pt>
                <c:pt idx="39008">
                  <c:v>90</c:v>
                </c:pt>
                <c:pt idx="39009">
                  <c:v>90</c:v>
                </c:pt>
                <c:pt idx="39010">
                  <c:v>90</c:v>
                </c:pt>
                <c:pt idx="39011">
                  <c:v>90</c:v>
                </c:pt>
                <c:pt idx="39012">
                  <c:v>90</c:v>
                </c:pt>
                <c:pt idx="39013">
                  <c:v>91</c:v>
                </c:pt>
                <c:pt idx="39014">
                  <c:v>91</c:v>
                </c:pt>
                <c:pt idx="39015">
                  <c:v>91</c:v>
                </c:pt>
                <c:pt idx="39016">
                  <c:v>91</c:v>
                </c:pt>
                <c:pt idx="39017">
                  <c:v>91</c:v>
                </c:pt>
                <c:pt idx="39018">
                  <c:v>91</c:v>
                </c:pt>
                <c:pt idx="39019">
                  <c:v>91</c:v>
                </c:pt>
                <c:pt idx="39020">
                  <c:v>91</c:v>
                </c:pt>
                <c:pt idx="39021">
                  <c:v>91</c:v>
                </c:pt>
                <c:pt idx="39022">
                  <c:v>91</c:v>
                </c:pt>
                <c:pt idx="39023">
                  <c:v>93</c:v>
                </c:pt>
                <c:pt idx="39024">
                  <c:v>93</c:v>
                </c:pt>
                <c:pt idx="39025">
                  <c:v>93</c:v>
                </c:pt>
                <c:pt idx="39026">
                  <c:v>93</c:v>
                </c:pt>
                <c:pt idx="39027">
                  <c:v>93</c:v>
                </c:pt>
                <c:pt idx="39028">
                  <c:v>93</c:v>
                </c:pt>
                <c:pt idx="39029">
                  <c:v>93</c:v>
                </c:pt>
                <c:pt idx="39030">
                  <c:v>93</c:v>
                </c:pt>
                <c:pt idx="39031">
                  <c:v>93</c:v>
                </c:pt>
                <c:pt idx="39032">
                  <c:v>93</c:v>
                </c:pt>
                <c:pt idx="39033">
                  <c:v>97</c:v>
                </c:pt>
                <c:pt idx="39034">
                  <c:v>97</c:v>
                </c:pt>
                <c:pt idx="39035">
                  <c:v>97</c:v>
                </c:pt>
                <c:pt idx="39036">
                  <c:v>97</c:v>
                </c:pt>
                <c:pt idx="39037">
                  <c:v>97</c:v>
                </c:pt>
                <c:pt idx="39038">
                  <c:v>97</c:v>
                </c:pt>
                <c:pt idx="39039">
                  <c:v>97</c:v>
                </c:pt>
                <c:pt idx="39040">
                  <c:v>97</c:v>
                </c:pt>
                <c:pt idx="39041">
                  <c:v>97</c:v>
                </c:pt>
                <c:pt idx="39042">
                  <c:v>97</c:v>
                </c:pt>
                <c:pt idx="39043">
                  <c:v>100</c:v>
                </c:pt>
                <c:pt idx="39044">
                  <c:v>100</c:v>
                </c:pt>
                <c:pt idx="39045">
                  <c:v>100</c:v>
                </c:pt>
                <c:pt idx="39046">
                  <c:v>100</c:v>
                </c:pt>
                <c:pt idx="39047">
                  <c:v>100</c:v>
                </c:pt>
                <c:pt idx="39048">
                  <c:v>100</c:v>
                </c:pt>
                <c:pt idx="39049">
                  <c:v>100</c:v>
                </c:pt>
                <c:pt idx="39050">
                  <c:v>100</c:v>
                </c:pt>
                <c:pt idx="39051">
                  <c:v>100</c:v>
                </c:pt>
                <c:pt idx="39052">
                  <c:v>100</c:v>
                </c:pt>
                <c:pt idx="39053">
                  <c:v>100</c:v>
                </c:pt>
                <c:pt idx="39054">
                  <c:v>100</c:v>
                </c:pt>
                <c:pt idx="39055">
                  <c:v>100</c:v>
                </c:pt>
                <c:pt idx="39056">
                  <c:v>100</c:v>
                </c:pt>
                <c:pt idx="39057">
                  <c:v>100</c:v>
                </c:pt>
                <c:pt idx="39058">
                  <c:v>100</c:v>
                </c:pt>
                <c:pt idx="39059">
                  <c:v>100</c:v>
                </c:pt>
                <c:pt idx="39060">
                  <c:v>100</c:v>
                </c:pt>
                <c:pt idx="39061">
                  <c:v>100</c:v>
                </c:pt>
                <c:pt idx="39062">
                  <c:v>100</c:v>
                </c:pt>
                <c:pt idx="39063">
                  <c:v>100</c:v>
                </c:pt>
                <c:pt idx="39064">
                  <c:v>100</c:v>
                </c:pt>
                <c:pt idx="39065">
                  <c:v>100</c:v>
                </c:pt>
                <c:pt idx="39066">
                  <c:v>100</c:v>
                </c:pt>
                <c:pt idx="39067">
                  <c:v>100</c:v>
                </c:pt>
                <c:pt idx="39068">
                  <c:v>100</c:v>
                </c:pt>
                <c:pt idx="39069">
                  <c:v>100</c:v>
                </c:pt>
                <c:pt idx="39070">
                  <c:v>100</c:v>
                </c:pt>
                <c:pt idx="39071">
                  <c:v>100</c:v>
                </c:pt>
                <c:pt idx="39072">
                  <c:v>100</c:v>
                </c:pt>
                <c:pt idx="39073">
                  <c:v>100</c:v>
                </c:pt>
                <c:pt idx="39074">
                  <c:v>100</c:v>
                </c:pt>
                <c:pt idx="39075">
                  <c:v>100</c:v>
                </c:pt>
                <c:pt idx="39076">
                  <c:v>100</c:v>
                </c:pt>
                <c:pt idx="39077">
                  <c:v>100</c:v>
                </c:pt>
                <c:pt idx="39078">
                  <c:v>100</c:v>
                </c:pt>
                <c:pt idx="39079">
                  <c:v>100</c:v>
                </c:pt>
                <c:pt idx="39080">
                  <c:v>100</c:v>
                </c:pt>
                <c:pt idx="39081">
                  <c:v>100</c:v>
                </c:pt>
                <c:pt idx="39082">
                  <c:v>100</c:v>
                </c:pt>
                <c:pt idx="39083">
                  <c:v>100</c:v>
                </c:pt>
                <c:pt idx="39084">
                  <c:v>100</c:v>
                </c:pt>
                <c:pt idx="39085">
                  <c:v>100</c:v>
                </c:pt>
                <c:pt idx="39086">
                  <c:v>100</c:v>
                </c:pt>
                <c:pt idx="39087">
                  <c:v>100</c:v>
                </c:pt>
                <c:pt idx="39088">
                  <c:v>100</c:v>
                </c:pt>
                <c:pt idx="39089">
                  <c:v>100</c:v>
                </c:pt>
                <c:pt idx="39090">
                  <c:v>100</c:v>
                </c:pt>
                <c:pt idx="39091">
                  <c:v>100</c:v>
                </c:pt>
                <c:pt idx="39092">
                  <c:v>100</c:v>
                </c:pt>
                <c:pt idx="39093">
                  <c:v>99</c:v>
                </c:pt>
                <c:pt idx="39094">
                  <c:v>99</c:v>
                </c:pt>
                <c:pt idx="39095">
                  <c:v>99</c:v>
                </c:pt>
                <c:pt idx="39096">
                  <c:v>99</c:v>
                </c:pt>
                <c:pt idx="39097">
                  <c:v>99</c:v>
                </c:pt>
                <c:pt idx="39098">
                  <c:v>99</c:v>
                </c:pt>
                <c:pt idx="39099">
                  <c:v>99</c:v>
                </c:pt>
                <c:pt idx="39100">
                  <c:v>99</c:v>
                </c:pt>
                <c:pt idx="39101">
                  <c:v>99</c:v>
                </c:pt>
                <c:pt idx="39102">
                  <c:v>99</c:v>
                </c:pt>
                <c:pt idx="39103">
                  <c:v>100</c:v>
                </c:pt>
                <c:pt idx="39104">
                  <c:v>100</c:v>
                </c:pt>
                <c:pt idx="39105">
                  <c:v>100</c:v>
                </c:pt>
                <c:pt idx="39106">
                  <c:v>100</c:v>
                </c:pt>
                <c:pt idx="39107">
                  <c:v>100</c:v>
                </c:pt>
                <c:pt idx="39108">
                  <c:v>100</c:v>
                </c:pt>
                <c:pt idx="39109">
                  <c:v>100</c:v>
                </c:pt>
                <c:pt idx="39110">
                  <c:v>100</c:v>
                </c:pt>
                <c:pt idx="39111">
                  <c:v>100</c:v>
                </c:pt>
                <c:pt idx="39112">
                  <c:v>100</c:v>
                </c:pt>
                <c:pt idx="39113">
                  <c:v>100</c:v>
                </c:pt>
                <c:pt idx="39114">
                  <c:v>100</c:v>
                </c:pt>
                <c:pt idx="39115">
                  <c:v>100</c:v>
                </c:pt>
                <c:pt idx="39116">
                  <c:v>100</c:v>
                </c:pt>
                <c:pt idx="39117">
                  <c:v>100</c:v>
                </c:pt>
                <c:pt idx="39118">
                  <c:v>100</c:v>
                </c:pt>
                <c:pt idx="39119">
                  <c:v>100</c:v>
                </c:pt>
                <c:pt idx="39120">
                  <c:v>100</c:v>
                </c:pt>
                <c:pt idx="39121">
                  <c:v>100</c:v>
                </c:pt>
                <c:pt idx="39122">
                  <c:v>100</c:v>
                </c:pt>
                <c:pt idx="39123">
                  <c:v>100</c:v>
                </c:pt>
                <c:pt idx="39124">
                  <c:v>100</c:v>
                </c:pt>
                <c:pt idx="39125">
                  <c:v>100</c:v>
                </c:pt>
                <c:pt idx="39126">
                  <c:v>100</c:v>
                </c:pt>
                <c:pt idx="39127">
                  <c:v>100</c:v>
                </c:pt>
                <c:pt idx="39128">
                  <c:v>100</c:v>
                </c:pt>
                <c:pt idx="39129">
                  <c:v>100</c:v>
                </c:pt>
                <c:pt idx="39130">
                  <c:v>100</c:v>
                </c:pt>
                <c:pt idx="39131">
                  <c:v>100</c:v>
                </c:pt>
                <c:pt idx="39132">
                  <c:v>100</c:v>
                </c:pt>
                <c:pt idx="39133">
                  <c:v>100</c:v>
                </c:pt>
                <c:pt idx="39134">
                  <c:v>100</c:v>
                </c:pt>
                <c:pt idx="39135">
                  <c:v>100</c:v>
                </c:pt>
                <c:pt idx="39136">
                  <c:v>100</c:v>
                </c:pt>
                <c:pt idx="39137">
                  <c:v>100</c:v>
                </c:pt>
                <c:pt idx="39138">
                  <c:v>100</c:v>
                </c:pt>
                <c:pt idx="39139">
                  <c:v>100</c:v>
                </c:pt>
                <c:pt idx="39140">
                  <c:v>100</c:v>
                </c:pt>
                <c:pt idx="39141">
                  <c:v>100</c:v>
                </c:pt>
                <c:pt idx="39142">
                  <c:v>100</c:v>
                </c:pt>
                <c:pt idx="39143">
                  <c:v>100</c:v>
                </c:pt>
                <c:pt idx="39144">
                  <c:v>100</c:v>
                </c:pt>
                <c:pt idx="39145">
                  <c:v>100</c:v>
                </c:pt>
                <c:pt idx="39146">
                  <c:v>100</c:v>
                </c:pt>
                <c:pt idx="39147">
                  <c:v>100</c:v>
                </c:pt>
                <c:pt idx="39148">
                  <c:v>100</c:v>
                </c:pt>
                <c:pt idx="39149">
                  <c:v>100</c:v>
                </c:pt>
                <c:pt idx="39150">
                  <c:v>100</c:v>
                </c:pt>
                <c:pt idx="39151">
                  <c:v>100</c:v>
                </c:pt>
                <c:pt idx="39152">
                  <c:v>100</c:v>
                </c:pt>
                <c:pt idx="39153">
                  <c:v>100</c:v>
                </c:pt>
                <c:pt idx="39154">
                  <c:v>100</c:v>
                </c:pt>
                <c:pt idx="39155">
                  <c:v>100</c:v>
                </c:pt>
                <c:pt idx="39156">
                  <c:v>100</c:v>
                </c:pt>
                <c:pt idx="39157">
                  <c:v>100</c:v>
                </c:pt>
                <c:pt idx="39158">
                  <c:v>100</c:v>
                </c:pt>
                <c:pt idx="39159">
                  <c:v>100</c:v>
                </c:pt>
                <c:pt idx="39160">
                  <c:v>100</c:v>
                </c:pt>
                <c:pt idx="39161">
                  <c:v>100</c:v>
                </c:pt>
                <c:pt idx="39162">
                  <c:v>100</c:v>
                </c:pt>
                <c:pt idx="39163">
                  <c:v>100</c:v>
                </c:pt>
                <c:pt idx="39164">
                  <c:v>100</c:v>
                </c:pt>
                <c:pt idx="39165">
                  <c:v>100</c:v>
                </c:pt>
                <c:pt idx="39166">
                  <c:v>100</c:v>
                </c:pt>
                <c:pt idx="39167">
                  <c:v>100</c:v>
                </c:pt>
                <c:pt idx="39168">
                  <c:v>100</c:v>
                </c:pt>
                <c:pt idx="39169">
                  <c:v>100</c:v>
                </c:pt>
                <c:pt idx="39170">
                  <c:v>100</c:v>
                </c:pt>
                <c:pt idx="39171">
                  <c:v>100</c:v>
                </c:pt>
                <c:pt idx="39172">
                  <c:v>100</c:v>
                </c:pt>
                <c:pt idx="39173">
                  <c:v>100</c:v>
                </c:pt>
                <c:pt idx="39174">
                  <c:v>100</c:v>
                </c:pt>
                <c:pt idx="39175">
                  <c:v>100</c:v>
                </c:pt>
                <c:pt idx="39176">
                  <c:v>100</c:v>
                </c:pt>
                <c:pt idx="39177">
                  <c:v>100</c:v>
                </c:pt>
                <c:pt idx="39178">
                  <c:v>100</c:v>
                </c:pt>
                <c:pt idx="39179">
                  <c:v>100</c:v>
                </c:pt>
                <c:pt idx="39180">
                  <c:v>100</c:v>
                </c:pt>
                <c:pt idx="39181">
                  <c:v>100</c:v>
                </c:pt>
                <c:pt idx="39182">
                  <c:v>100</c:v>
                </c:pt>
                <c:pt idx="39183">
                  <c:v>100</c:v>
                </c:pt>
                <c:pt idx="39184">
                  <c:v>100</c:v>
                </c:pt>
                <c:pt idx="39185">
                  <c:v>100</c:v>
                </c:pt>
                <c:pt idx="39186">
                  <c:v>100</c:v>
                </c:pt>
                <c:pt idx="39187">
                  <c:v>100</c:v>
                </c:pt>
                <c:pt idx="39188">
                  <c:v>100</c:v>
                </c:pt>
                <c:pt idx="39189">
                  <c:v>100</c:v>
                </c:pt>
                <c:pt idx="39190">
                  <c:v>100</c:v>
                </c:pt>
                <c:pt idx="39191">
                  <c:v>100</c:v>
                </c:pt>
                <c:pt idx="39192">
                  <c:v>100</c:v>
                </c:pt>
                <c:pt idx="39193">
                  <c:v>100</c:v>
                </c:pt>
                <c:pt idx="39194">
                  <c:v>100</c:v>
                </c:pt>
                <c:pt idx="39195">
                  <c:v>100</c:v>
                </c:pt>
                <c:pt idx="39196">
                  <c:v>100</c:v>
                </c:pt>
                <c:pt idx="39197">
                  <c:v>100</c:v>
                </c:pt>
                <c:pt idx="39198">
                  <c:v>100</c:v>
                </c:pt>
                <c:pt idx="39199">
                  <c:v>100</c:v>
                </c:pt>
                <c:pt idx="39200">
                  <c:v>100</c:v>
                </c:pt>
                <c:pt idx="39201">
                  <c:v>100</c:v>
                </c:pt>
                <c:pt idx="39202">
                  <c:v>100</c:v>
                </c:pt>
                <c:pt idx="39203">
                  <c:v>100</c:v>
                </c:pt>
                <c:pt idx="39204">
                  <c:v>100</c:v>
                </c:pt>
                <c:pt idx="39205">
                  <c:v>100</c:v>
                </c:pt>
                <c:pt idx="39206">
                  <c:v>100</c:v>
                </c:pt>
                <c:pt idx="39207">
                  <c:v>100</c:v>
                </c:pt>
                <c:pt idx="39208">
                  <c:v>100</c:v>
                </c:pt>
                <c:pt idx="39209">
                  <c:v>100</c:v>
                </c:pt>
                <c:pt idx="39210">
                  <c:v>100</c:v>
                </c:pt>
                <c:pt idx="39211">
                  <c:v>100</c:v>
                </c:pt>
                <c:pt idx="39212">
                  <c:v>100</c:v>
                </c:pt>
                <c:pt idx="39213">
                  <c:v>100</c:v>
                </c:pt>
                <c:pt idx="39214">
                  <c:v>100</c:v>
                </c:pt>
                <c:pt idx="39215">
                  <c:v>100</c:v>
                </c:pt>
                <c:pt idx="39216">
                  <c:v>100</c:v>
                </c:pt>
                <c:pt idx="39217">
                  <c:v>100</c:v>
                </c:pt>
                <c:pt idx="39218">
                  <c:v>100</c:v>
                </c:pt>
                <c:pt idx="39219">
                  <c:v>100</c:v>
                </c:pt>
                <c:pt idx="39220">
                  <c:v>100</c:v>
                </c:pt>
                <c:pt idx="39221">
                  <c:v>100</c:v>
                </c:pt>
                <c:pt idx="39222">
                  <c:v>100</c:v>
                </c:pt>
                <c:pt idx="39223">
                  <c:v>100</c:v>
                </c:pt>
                <c:pt idx="39224">
                  <c:v>100</c:v>
                </c:pt>
                <c:pt idx="39225">
                  <c:v>100</c:v>
                </c:pt>
                <c:pt idx="39226">
                  <c:v>100</c:v>
                </c:pt>
                <c:pt idx="39227">
                  <c:v>100</c:v>
                </c:pt>
                <c:pt idx="39228">
                  <c:v>100</c:v>
                </c:pt>
                <c:pt idx="39229">
                  <c:v>100</c:v>
                </c:pt>
                <c:pt idx="39230">
                  <c:v>100</c:v>
                </c:pt>
                <c:pt idx="39231">
                  <c:v>100</c:v>
                </c:pt>
                <c:pt idx="39232">
                  <c:v>100</c:v>
                </c:pt>
                <c:pt idx="39233">
                  <c:v>100</c:v>
                </c:pt>
                <c:pt idx="39234">
                  <c:v>100</c:v>
                </c:pt>
                <c:pt idx="39235">
                  <c:v>100</c:v>
                </c:pt>
                <c:pt idx="39236">
                  <c:v>100</c:v>
                </c:pt>
                <c:pt idx="39237">
                  <c:v>100</c:v>
                </c:pt>
                <c:pt idx="39238">
                  <c:v>100</c:v>
                </c:pt>
                <c:pt idx="39239">
                  <c:v>100</c:v>
                </c:pt>
                <c:pt idx="39240">
                  <c:v>100</c:v>
                </c:pt>
                <c:pt idx="39241">
                  <c:v>100</c:v>
                </c:pt>
                <c:pt idx="39242">
                  <c:v>100</c:v>
                </c:pt>
                <c:pt idx="39243">
                  <c:v>100</c:v>
                </c:pt>
                <c:pt idx="39244">
                  <c:v>100</c:v>
                </c:pt>
                <c:pt idx="39245">
                  <c:v>100</c:v>
                </c:pt>
                <c:pt idx="39246">
                  <c:v>100</c:v>
                </c:pt>
                <c:pt idx="39247">
                  <c:v>100</c:v>
                </c:pt>
                <c:pt idx="39248">
                  <c:v>100</c:v>
                </c:pt>
                <c:pt idx="39249">
                  <c:v>100</c:v>
                </c:pt>
                <c:pt idx="39250">
                  <c:v>100</c:v>
                </c:pt>
                <c:pt idx="39251">
                  <c:v>100</c:v>
                </c:pt>
                <c:pt idx="39252">
                  <c:v>100</c:v>
                </c:pt>
                <c:pt idx="39253">
                  <c:v>100</c:v>
                </c:pt>
                <c:pt idx="39254">
                  <c:v>100</c:v>
                </c:pt>
                <c:pt idx="39255">
                  <c:v>100</c:v>
                </c:pt>
                <c:pt idx="39256">
                  <c:v>100</c:v>
                </c:pt>
                <c:pt idx="39257">
                  <c:v>100</c:v>
                </c:pt>
                <c:pt idx="39258">
                  <c:v>100</c:v>
                </c:pt>
                <c:pt idx="39259">
                  <c:v>100</c:v>
                </c:pt>
                <c:pt idx="39260">
                  <c:v>100</c:v>
                </c:pt>
                <c:pt idx="39261">
                  <c:v>100</c:v>
                </c:pt>
                <c:pt idx="39262">
                  <c:v>100</c:v>
                </c:pt>
                <c:pt idx="39263">
                  <c:v>100</c:v>
                </c:pt>
                <c:pt idx="39264">
                  <c:v>100</c:v>
                </c:pt>
                <c:pt idx="39265">
                  <c:v>100</c:v>
                </c:pt>
                <c:pt idx="39266">
                  <c:v>100</c:v>
                </c:pt>
                <c:pt idx="39267">
                  <c:v>100</c:v>
                </c:pt>
                <c:pt idx="39268">
                  <c:v>100</c:v>
                </c:pt>
                <c:pt idx="39269">
                  <c:v>100</c:v>
                </c:pt>
                <c:pt idx="39270">
                  <c:v>100</c:v>
                </c:pt>
                <c:pt idx="39271">
                  <c:v>100</c:v>
                </c:pt>
                <c:pt idx="39272">
                  <c:v>100</c:v>
                </c:pt>
                <c:pt idx="39273">
                  <c:v>100</c:v>
                </c:pt>
                <c:pt idx="39274">
                  <c:v>100</c:v>
                </c:pt>
                <c:pt idx="39275">
                  <c:v>100</c:v>
                </c:pt>
                <c:pt idx="39276">
                  <c:v>100</c:v>
                </c:pt>
                <c:pt idx="39277">
                  <c:v>100</c:v>
                </c:pt>
                <c:pt idx="39278">
                  <c:v>100</c:v>
                </c:pt>
                <c:pt idx="39279">
                  <c:v>100</c:v>
                </c:pt>
                <c:pt idx="39280">
                  <c:v>100</c:v>
                </c:pt>
                <c:pt idx="39281">
                  <c:v>100</c:v>
                </c:pt>
                <c:pt idx="39282">
                  <c:v>100</c:v>
                </c:pt>
                <c:pt idx="39283">
                  <c:v>100</c:v>
                </c:pt>
                <c:pt idx="39284">
                  <c:v>100</c:v>
                </c:pt>
                <c:pt idx="39285">
                  <c:v>100</c:v>
                </c:pt>
                <c:pt idx="39286">
                  <c:v>100</c:v>
                </c:pt>
                <c:pt idx="39287">
                  <c:v>100</c:v>
                </c:pt>
                <c:pt idx="39288">
                  <c:v>100</c:v>
                </c:pt>
                <c:pt idx="39289">
                  <c:v>100</c:v>
                </c:pt>
                <c:pt idx="39290">
                  <c:v>100</c:v>
                </c:pt>
                <c:pt idx="39291">
                  <c:v>100</c:v>
                </c:pt>
                <c:pt idx="39292">
                  <c:v>100</c:v>
                </c:pt>
                <c:pt idx="39293">
                  <c:v>100</c:v>
                </c:pt>
                <c:pt idx="39294">
                  <c:v>100</c:v>
                </c:pt>
                <c:pt idx="39295">
                  <c:v>100</c:v>
                </c:pt>
                <c:pt idx="39296">
                  <c:v>100</c:v>
                </c:pt>
                <c:pt idx="39297">
                  <c:v>100</c:v>
                </c:pt>
                <c:pt idx="39298">
                  <c:v>100</c:v>
                </c:pt>
                <c:pt idx="39299">
                  <c:v>100</c:v>
                </c:pt>
                <c:pt idx="39300">
                  <c:v>100</c:v>
                </c:pt>
                <c:pt idx="39301">
                  <c:v>100</c:v>
                </c:pt>
                <c:pt idx="39302">
                  <c:v>100</c:v>
                </c:pt>
                <c:pt idx="39303">
                  <c:v>100</c:v>
                </c:pt>
                <c:pt idx="39304">
                  <c:v>100</c:v>
                </c:pt>
                <c:pt idx="39305">
                  <c:v>100</c:v>
                </c:pt>
                <c:pt idx="39306">
                  <c:v>100</c:v>
                </c:pt>
                <c:pt idx="39307">
                  <c:v>100</c:v>
                </c:pt>
                <c:pt idx="39308">
                  <c:v>100</c:v>
                </c:pt>
                <c:pt idx="39309">
                  <c:v>100</c:v>
                </c:pt>
                <c:pt idx="39310">
                  <c:v>100</c:v>
                </c:pt>
                <c:pt idx="39311">
                  <c:v>100</c:v>
                </c:pt>
                <c:pt idx="39312">
                  <c:v>100</c:v>
                </c:pt>
                <c:pt idx="39313">
                  <c:v>100</c:v>
                </c:pt>
                <c:pt idx="39314">
                  <c:v>100</c:v>
                </c:pt>
                <c:pt idx="39315">
                  <c:v>100</c:v>
                </c:pt>
                <c:pt idx="39316">
                  <c:v>100</c:v>
                </c:pt>
                <c:pt idx="39317">
                  <c:v>100</c:v>
                </c:pt>
                <c:pt idx="39318">
                  <c:v>100</c:v>
                </c:pt>
                <c:pt idx="39319">
                  <c:v>100</c:v>
                </c:pt>
                <c:pt idx="39320">
                  <c:v>100</c:v>
                </c:pt>
                <c:pt idx="39321">
                  <c:v>100</c:v>
                </c:pt>
                <c:pt idx="39322">
                  <c:v>100</c:v>
                </c:pt>
                <c:pt idx="39323">
                  <c:v>101</c:v>
                </c:pt>
                <c:pt idx="39324">
                  <c:v>101</c:v>
                </c:pt>
                <c:pt idx="39325">
                  <c:v>101</c:v>
                </c:pt>
                <c:pt idx="39326">
                  <c:v>101</c:v>
                </c:pt>
                <c:pt idx="39327">
                  <c:v>101</c:v>
                </c:pt>
                <c:pt idx="39328">
                  <c:v>101</c:v>
                </c:pt>
                <c:pt idx="39329">
                  <c:v>101</c:v>
                </c:pt>
                <c:pt idx="39330">
                  <c:v>101</c:v>
                </c:pt>
                <c:pt idx="39331">
                  <c:v>101</c:v>
                </c:pt>
                <c:pt idx="39332">
                  <c:v>101</c:v>
                </c:pt>
                <c:pt idx="39333">
                  <c:v>101</c:v>
                </c:pt>
                <c:pt idx="39334">
                  <c:v>101</c:v>
                </c:pt>
                <c:pt idx="39335">
                  <c:v>101</c:v>
                </c:pt>
                <c:pt idx="39336">
                  <c:v>101</c:v>
                </c:pt>
                <c:pt idx="39337">
                  <c:v>101</c:v>
                </c:pt>
                <c:pt idx="39338">
                  <c:v>101</c:v>
                </c:pt>
                <c:pt idx="39339">
                  <c:v>101</c:v>
                </c:pt>
                <c:pt idx="39340">
                  <c:v>101</c:v>
                </c:pt>
                <c:pt idx="39341">
                  <c:v>101</c:v>
                </c:pt>
                <c:pt idx="39342">
                  <c:v>101</c:v>
                </c:pt>
                <c:pt idx="39343">
                  <c:v>101</c:v>
                </c:pt>
                <c:pt idx="39344">
                  <c:v>101</c:v>
                </c:pt>
                <c:pt idx="39345">
                  <c:v>101</c:v>
                </c:pt>
                <c:pt idx="39346">
                  <c:v>101</c:v>
                </c:pt>
                <c:pt idx="39347">
                  <c:v>101</c:v>
                </c:pt>
                <c:pt idx="39348">
                  <c:v>101</c:v>
                </c:pt>
                <c:pt idx="39349">
                  <c:v>101</c:v>
                </c:pt>
                <c:pt idx="39350">
                  <c:v>101</c:v>
                </c:pt>
                <c:pt idx="39351">
                  <c:v>101</c:v>
                </c:pt>
                <c:pt idx="39352">
                  <c:v>101</c:v>
                </c:pt>
                <c:pt idx="39353">
                  <c:v>101</c:v>
                </c:pt>
                <c:pt idx="39354">
                  <c:v>101</c:v>
                </c:pt>
                <c:pt idx="39355">
                  <c:v>101</c:v>
                </c:pt>
                <c:pt idx="39356">
                  <c:v>101</c:v>
                </c:pt>
                <c:pt idx="39357">
                  <c:v>101</c:v>
                </c:pt>
                <c:pt idx="39358">
                  <c:v>101</c:v>
                </c:pt>
                <c:pt idx="39359">
                  <c:v>101</c:v>
                </c:pt>
                <c:pt idx="39360">
                  <c:v>101</c:v>
                </c:pt>
                <c:pt idx="39361">
                  <c:v>101</c:v>
                </c:pt>
                <c:pt idx="39362">
                  <c:v>101</c:v>
                </c:pt>
                <c:pt idx="39363">
                  <c:v>101</c:v>
                </c:pt>
                <c:pt idx="39364">
                  <c:v>101</c:v>
                </c:pt>
                <c:pt idx="39365">
                  <c:v>101</c:v>
                </c:pt>
                <c:pt idx="39366">
                  <c:v>101</c:v>
                </c:pt>
                <c:pt idx="39367">
                  <c:v>101</c:v>
                </c:pt>
                <c:pt idx="39368">
                  <c:v>101</c:v>
                </c:pt>
                <c:pt idx="39369">
                  <c:v>101</c:v>
                </c:pt>
                <c:pt idx="39370">
                  <c:v>101</c:v>
                </c:pt>
                <c:pt idx="39371">
                  <c:v>101</c:v>
                </c:pt>
                <c:pt idx="39372">
                  <c:v>101</c:v>
                </c:pt>
                <c:pt idx="39373">
                  <c:v>101</c:v>
                </c:pt>
                <c:pt idx="39374">
                  <c:v>101</c:v>
                </c:pt>
                <c:pt idx="39375">
                  <c:v>101</c:v>
                </c:pt>
                <c:pt idx="39376">
                  <c:v>101</c:v>
                </c:pt>
                <c:pt idx="39377">
                  <c:v>101</c:v>
                </c:pt>
                <c:pt idx="39378">
                  <c:v>101</c:v>
                </c:pt>
                <c:pt idx="39379">
                  <c:v>101</c:v>
                </c:pt>
                <c:pt idx="39380">
                  <c:v>101</c:v>
                </c:pt>
                <c:pt idx="39381">
                  <c:v>101</c:v>
                </c:pt>
                <c:pt idx="39382">
                  <c:v>101</c:v>
                </c:pt>
                <c:pt idx="39383">
                  <c:v>101</c:v>
                </c:pt>
                <c:pt idx="39384">
                  <c:v>101</c:v>
                </c:pt>
                <c:pt idx="39385">
                  <c:v>101</c:v>
                </c:pt>
                <c:pt idx="39386">
                  <c:v>101</c:v>
                </c:pt>
                <c:pt idx="39387">
                  <c:v>101</c:v>
                </c:pt>
                <c:pt idx="39388">
                  <c:v>101</c:v>
                </c:pt>
                <c:pt idx="39389">
                  <c:v>101</c:v>
                </c:pt>
                <c:pt idx="39390">
                  <c:v>101</c:v>
                </c:pt>
                <c:pt idx="39391">
                  <c:v>101</c:v>
                </c:pt>
                <c:pt idx="39392">
                  <c:v>101</c:v>
                </c:pt>
                <c:pt idx="39393">
                  <c:v>100</c:v>
                </c:pt>
                <c:pt idx="39394">
                  <c:v>100</c:v>
                </c:pt>
                <c:pt idx="39395">
                  <c:v>100</c:v>
                </c:pt>
                <c:pt idx="39396">
                  <c:v>100</c:v>
                </c:pt>
                <c:pt idx="39397">
                  <c:v>100</c:v>
                </c:pt>
                <c:pt idx="39398">
                  <c:v>100</c:v>
                </c:pt>
                <c:pt idx="39399">
                  <c:v>100</c:v>
                </c:pt>
                <c:pt idx="39400">
                  <c:v>100</c:v>
                </c:pt>
                <c:pt idx="39401">
                  <c:v>100</c:v>
                </c:pt>
                <c:pt idx="39402">
                  <c:v>100</c:v>
                </c:pt>
                <c:pt idx="39403">
                  <c:v>100</c:v>
                </c:pt>
                <c:pt idx="39404">
                  <c:v>100</c:v>
                </c:pt>
                <c:pt idx="39405">
                  <c:v>100</c:v>
                </c:pt>
                <c:pt idx="39406">
                  <c:v>100</c:v>
                </c:pt>
                <c:pt idx="39407">
                  <c:v>100</c:v>
                </c:pt>
                <c:pt idx="39408">
                  <c:v>100</c:v>
                </c:pt>
                <c:pt idx="39409">
                  <c:v>100</c:v>
                </c:pt>
                <c:pt idx="39410">
                  <c:v>100</c:v>
                </c:pt>
                <c:pt idx="39411">
                  <c:v>100</c:v>
                </c:pt>
                <c:pt idx="39412">
                  <c:v>100</c:v>
                </c:pt>
                <c:pt idx="39413">
                  <c:v>100</c:v>
                </c:pt>
                <c:pt idx="39414">
                  <c:v>100</c:v>
                </c:pt>
                <c:pt idx="39415">
                  <c:v>100</c:v>
                </c:pt>
                <c:pt idx="39416">
                  <c:v>100</c:v>
                </c:pt>
                <c:pt idx="39417">
                  <c:v>100</c:v>
                </c:pt>
                <c:pt idx="39418">
                  <c:v>100</c:v>
                </c:pt>
                <c:pt idx="39419">
                  <c:v>100</c:v>
                </c:pt>
                <c:pt idx="39420">
                  <c:v>100</c:v>
                </c:pt>
                <c:pt idx="39421">
                  <c:v>100</c:v>
                </c:pt>
                <c:pt idx="39422">
                  <c:v>100</c:v>
                </c:pt>
                <c:pt idx="39423">
                  <c:v>100</c:v>
                </c:pt>
                <c:pt idx="39424">
                  <c:v>100</c:v>
                </c:pt>
                <c:pt idx="39425">
                  <c:v>100</c:v>
                </c:pt>
                <c:pt idx="39426">
                  <c:v>100</c:v>
                </c:pt>
                <c:pt idx="39427">
                  <c:v>100</c:v>
                </c:pt>
                <c:pt idx="39428">
                  <c:v>100</c:v>
                </c:pt>
                <c:pt idx="39429">
                  <c:v>100</c:v>
                </c:pt>
                <c:pt idx="39430">
                  <c:v>100</c:v>
                </c:pt>
                <c:pt idx="39431">
                  <c:v>100</c:v>
                </c:pt>
                <c:pt idx="39432">
                  <c:v>100</c:v>
                </c:pt>
                <c:pt idx="39433">
                  <c:v>100</c:v>
                </c:pt>
                <c:pt idx="39434">
                  <c:v>100</c:v>
                </c:pt>
                <c:pt idx="39435">
                  <c:v>100</c:v>
                </c:pt>
                <c:pt idx="39436">
                  <c:v>100</c:v>
                </c:pt>
                <c:pt idx="39437">
                  <c:v>100</c:v>
                </c:pt>
                <c:pt idx="39438">
                  <c:v>100</c:v>
                </c:pt>
                <c:pt idx="39439">
                  <c:v>100</c:v>
                </c:pt>
                <c:pt idx="39440">
                  <c:v>100</c:v>
                </c:pt>
                <c:pt idx="39441">
                  <c:v>100</c:v>
                </c:pt>
                <c:pt idx="39442">
                  <c:v>100</c:v>
                </c:pt>
                <c:pt idx="39443">
                  <c:v>100</c:v>
                </c:pt>
                <c:pt idx="39444">
                  <c:v>100</c:v>
                </c:pt>
                <c:pt idx="39445">
                  <c:v>100</c:v>
                </c:pt>
                <c:pt idx="39446">
                  <c:v>100</c:v>
                </c:pt>
                <c:pt idx="39447">
                  <c:v>100</c:v>
                </c:pt>
                <c:pt idx="39448">
                  <c:v>100</c:v>
                </c:pt>
                <c:pt idx="39449">
                  <c:v>100</c:v>
                </c:pt>
                <c:pt idx="39450">
                  <c:v>100</c:v>
                </c:pt>
                <c:pt idx="39451">
                  <c:v>100</c:v>
                </c:pt>
                <c:pt idx="39452">
                  <c:v>100</c:v>
                </c:pt>
                <c:pt idx="39453">
                  <c:v>100</c:v>
                </c:pt>
                <c:pt idx="39454">
                  <c:v>100</c:v>
                </c:pt>
                <c:pt idx="39455">
                  <c:v>100</c:v>
                </c:pt>
                <c:pt idx="39456">
                  <c:v>100</c:v>
                </c:pt>
                <c:pt idx="39457">
                  <c:v>100</c:v>
                </c:pt>
                <c:pt idx="39458">
                  <c:v>100</c:v>
                </c:pt>
                <c:pt idx="39459">
                  <c:v>100</c:v>
                </c:pt>
                <c:pt idx="39460">
                  <c:v>100</c:v>
                </c:pt>
                <c:pt idx="39461">
                  <c:v>100</c:v>
                </c:pt>
                <c:pt idx="39462">
                  <c:v>100</c:v>
                </c:pt>
                <c:pt idx="39463">
                  <c:v>100</c:v>
                </c:pt>
                <c:pt idx="39464">
                  <c:v>100</c:v>
                </c:pt>
                <c:pt idx="39465">
                  <c:v>100</c:v>
                </c:pt>
                <c:pt idx="39466">
                  <c:v>100</c:v>
                </c:pt>
                <c:pt idx="39467">
                  <c:v>100</c:v>
                </c:pt>
                <c:pt idx="39468">
                  <c:v>100</c:v>
                </c:pt>
                <c:pt idx="39469">
                  <c:v>100</c:v>
                </c:pt>
                <c:pt idx="39470">
                  <c:v>100</c:v>
                </c:pt>
                <c:pt idx="39471">
                  <c:v>100</c:v>
                </c:pt>
                <c:pt idx="39472">
                  <c:v>100</c:v>
                </c:pt>
                <c:pt idx="39473">
                  <c:v>99</c:v>
                </c:pt>
                <c:pt idx="39474">
                  <c:v>99</c:v>
                </c:pt>
                <c:pt idx="39475">
                  <c:v>99</c:v>
                </c:pt>
                <c:pt idx="39476">
                  <c:v>99</c:v>
                </c:pt>
                <c:pt idx="39477">
                  <c:v>99</c:v>
                </c:pt>
                <c:pt idx="39478">
                  <c:v>99</c:v>
                </c:pt>
                <c:pt idx="39479">
                  <c:v>99</c:v>
                </c:pt>
                <c:pt idx="39480">
                  <c:v>99</c:v>
                </c:pt>
                <c:pt idx="39481">
                  <c:v>99</c:v>
                </c:pt>
                <c:pt idx="39482">
                  <c:v>99</c:v>
                </c:pt>
                <c:pt idx="39483">
                  <c:v>98</c:v>
                </c:pt>
                <c:pt idx="39484">
                  <c:v>98</c:v>
                </c:pt>
                <c:pt idx="39485">
                  <c:v>98</c:v>
                </c:pt>
                <c:pt idx="39486">
                  <c:v>98</c:v>
                </c:pt>
                <c:pt idx="39487">
                  <c:v>98</c:v>
                </c:pt>
                <c:pt idx="39488">
                  <c:v>98</c:v>
                </c:pt>
                <c:pt idx="39489">
                  <c:v>98</c:v>
                </c:pt>
                <c:pt idx="39490">
                  <c:v>98</c:v>
                </c:pt>
                <c:pt idx="39491">
                  <c:v>98</c:v>
                </c:pt>
                <c:pt idx="39492">
                  <c:v>98</c:v>
                </c:pt>
                <c:pt idx="39493">
                  <c:v>96</c:v>
                </c:pt>
                <c:pt idx="39494">
                  <c:v>96</c:v>
                </c:pt>
                <c:pt idx="39495">
                  <c:v>96</c:v>
                </c:pt>
                <c:pt idx="39496">
                  <c:v>96</c:v>
                </c:pt>
                <c:pt idx="39497">
                  <c:v>96</c:v>
                </c:pt>
                <c:pt idx="39498">
                  <c:v>96</c:v>
                </c:pt>
                <c:pt idx="39499">
                  <c:v>96</c:v>
                </c:pt>
                <c:pt idx="39500">
                  <c:v>96</c:v>
                </c:pt>
                <c:pt idx="39501">
                  <c:v>96</c:v>
                </c:pt>
                <c:pt idx="39502">
                  <c:v>96</c:v>
                </c:pt>
                <c:pt idx="39503">
                  <c:v>94</c:v>
                </c:pt>
                <c:pt idx="39504">
                  <c:v>94</c:v>
                </c:pt>
                <c:pt idx="39505">
                  <c:v>94</c:v>
                </c:pt>
                <c:pt idx="39506">
                  <c:v>94</c:v>
                </c:pt>
                <c:pt idx="39507">
                  <c:v>94</c:v>
                </c:pt>
                <c:pt idx="39508">
                  <c:v>94</c:v>
                </c:pt>
                <c:pt idx="39509">
                  <c:v>94</c:v>
                </c:pt>
                <c:pt idx="39510">
                  <c:v>94</c:v>
                </c:pt>
                <c:pt idx="39511">
                  <c:v>94</c:v>
                </c:pt>
                <c:pt idx="39512">
                  <c:v>94</c:v>
                </c:pt>
                <c:pt idx="39513">
                  <c:v>92</c:v>
                </c:pt>
                <c:pt idx="39514">
                  <c:v>92</c:v>
                </c:pt>
                <c:pt idx="39515">
                  <c:v>92</c:v>
                </c:pt>
                <c:pt idx="39516">
                  <c:v>92</c:v>
                </c:pt>
                <c:pt idx="39517">
                  <c:v>92</c:v>
                </c:pt>
                <c:pt idx="39518">
                  <c:v>92</c:v>
                </c:pt>
                <c:pt idx="39519">
                  <c:v>92</c:v>
                </c:pt>
                <c:pt idx="39520">
                  <c:v>92</c:v>
                </c:pt>
                <c:pt idx="39521">
                  <c:v>92</c:v>
                </c:pt>
                <c:pt idx="39522">
                  <c:v>92</c:v>
                </c:pt>
                <c:pt idx="39523">
                  <c:v>90</c:v>
                </c:pt>
                <c:pt idx="39524">
                  <c:v>90</c:v>
                </c:pt>
                <c:pt idx="39525">
                  <c:v>90</c:v>
                </c:pt>
                <c:pt idx="39526">
                  <c:v>90</c:v>
                </c:pt>
                <c:pt idx="39527">
                  <c:v>90</c:v>
                </c:pt>
                <c:pt idx="39528">
                  <c:v>90</c:v>
                </c:pt>
                <c:pt idx="39529">
                  <c:v>90</c:v>
                </c:pt>
                <c:pt idx="39530">
                  <c:v>90</c:v>
                </c:pt>
                <c:pt idx="39531">
                  <c:v>90</c:v>
                </c:pt>
                <c:pt idx="39532">
                  <c:v>90</c:v>
                </c:pt>
                <c:pt idx="39533">
                  <c:v>89</c:v>
                </c:pt>
                <c:pt idx="39534">
                  <c:v>89</c:v>
                </c:pt>
                <c:pt idx="39535">
                  <c:v>89</c:v>
                </c:pt>
                <c:pt idx="39536">
                  <c:v>89</c:v>
                </c:pt>
                <c:pt idx="39537">
                  <c:v>89</c:v>
                </c:pt>
                <c:pt idx="39538">
                  <c:v>89</c:v>
                </c:pt>
                <c:pt idx="39539">
                  <c:v>89</c:v>
                </c:pt>
                <c:pt idx="39540">
                  <c:v>89</c:v>
                </c:pt>
                <c:pt idx="39541">
                  <c:v>89</c:v>
                </c:pt>
                <c:pt idx="39542">
                  <c:v>89</c:v>
                </c:pt>
                <c:pt idx="39543">
                  <c:v>88</c:v>
                </c:pt>
                <c:pt idx="39544">
                  <c:v>88</c:v>
                </c:pt>
                <c:pt idx="39545">
                  <c:v>88</c:v>
                </c:pt>
                <c:pt idx="39546">
                  <c:v>88</c:v>
                </c:pt>
                <c:pt idx="39547">
                  <c:v>88</c:v>
                </c:pt>
                <c:pt idx="39548">
                  <c:v>88</c:v>
                </c:pt>
                <c:pt idx="39549">
                  <c:v>88</c:v>
                </c:pt>
                <c:pt idx="39550">
                  <c:v>88</c:v>
                </c:pt>
                <c:pt idx="39551">
                  <c:v>88</c:v>
                </c:pt>
                <c:pt idx="39552">
                  <c:v>88</c:v>
                </c:pt>
                <c:pt idx="39553">
                  <c:v>87</c:v>
                </c:pt>
                <c:pt idx="39554">
                  <c:v>87</c:v>
                </c:pt>
                <c:pt idx="39555">
                  <c:v>87</c:v>
                </c:pt>
                <c:pt idx="39556">
                  <c:v>87</c:v>
                </c:pt>
                <c:pt idx="39557">
                  <c:v>87</c:v>
                </c:pt>
                <c:pt idx="39558">
                  <c:v>87</c:v>
                </c:pt>
                <c:pt idx="39559">
                  <c:v>87</c:v>
                </c:pt>
                <c:pt idx="39560">
                  <c:v>87</c:v>
                </c:pt>
                <c:pt idx="39561">
                  <c:v>87</c:v>
                </c:pt>
                <c:pt idx="39562">
                  <c:v>87</c:v>
                </c:pt>
                <c:pt idx="39563">
                  <c:v>86</c:v>
                </c:pt>
                <c:pt idx="39564">
                  <c:v>86</c:v>
                </c:pt>
                <c:pt idx="39565">
                  <c:v>86</c:v>
                </c:pt>
                <c:pt idx="39566">
                  <c:v>86</c:v>
                </c:pt>
                <c:pt idx="39567">
                  <c:v>86</c:v>
                </c:pt>
                <c:pt idx="39568">
                  <c:v>86</c:v>
                </c:pt>
                <c:pt idx="39569">
                  <c:v>86</c:v>
                </c:pt>
                <c:pt idx="39570">
                  <c:v>86</c:v>
                </c:pt>
                <c:pt idx="39571">
                  <c:v>86</c:v>
                </c:pt>
                <c:pt idx="39572">
                  <c:v>86</c:v>
                </c:pt>
                <c:pt idx="39573">
                  <c:v>86</c:v>
                </c:pt>
                <c:pt idx="39574">
                  <c:v>86</c:v>
                </c:pt>
                <c:pt idx="39575">
                  <c:v>86</c:v>
                </c:pt>
                <c:pt idx="39576">
                  <c:v>86</c:v>
                </c:pt>
                <c:pt idx="39577">
                  <c:v>86</c:v>
                </c:pt>
                <c:pt idx="39578">
                  <c:v>86</c:v>
                </c:pt>
                <c:pt idx="39579">
                  <c:v>86</c:v>
                </c:pt>
                <c:pt idx="39580">
                  <c:v>86</c:v>
                </c:pt>
                <c:pt idx="39581">
                  <c:v>86</c:v>
                </c:pt>
                <c:pt idx="39582">
                  <c:v>86</c:v>
                </c:pt>
                <c:pt idx="39583">
                  <c:v>85</c:v>
                </c:pt>
                <c:pt idx="39584">
                  <c:v>85</c:v>
                </c:pt>
                <c:pt idx="39585">
                  <c:v>85</c:v>
                </c:pt>
                <c:pt idx="39586">
                  <c:v>85</c:v>
                </c:pt>
                <c:pt idx="39587">
                  <c:v>85</c:v>
                </c:pt>
                <c:pt idx="39588">
                  <c:v>85</c:v>
                </c:pt>
                <c:pt idx="39589">
                  <c:v>85</c:v>
                </c:pt>
                <c:pt idx="39590">
                  <c:v>85</c:v>
                </c:pt>
                <c:pt idx="39591">
                  <c:v>85</c:v>
                </c:pt>
                <c:pt idx="39592">
                  <c:v>85</c:v>
                </c:pt>
                <c:pt idx="39593">
                  <c:v>85</c:v>
                </c:pt>
                <c:pt idx="39594">
                  <c:v>85</c:v>
                </c:pt>
                <c:pt idx="39595">
                  <c:v>85</c:v>
                </c:pt>
                <c:pt idx="39596">
                  <c:v>85</c:v>
                </c:pt>
                <c:pt idx="39597">
                  <c:v>85</c:v>
                </c:pt>
                <c:pt idx="39598">
                  <c:v>85</c:v>
                </c:pt>
                <c:pt idx="39599">
                  <c:v>85</c:v>
                </c:pt>
                <c:pt idx="39600">
                  <c:v>85</c:v>
                </c:pt>
                <c:pt idx="39601">
                  <c:v>85</c:v>
                </c:pt>
                <c:pt idx="39602">
                  <c:v>85</c:v>
                </c:pt>
                <c:pt idx="39603">
                  <c:v>85</c:v>
                </c:pt>
                <c:pt idx="39604">
                  <c:v>85</c:v>
                </c:pt>
                <c:pt idx="39605">
                  <c:v>85</c:v>
                </c:pt>
                <c:pt idx="39606">
                  <c:v>85</c:v>
                </c:pt>
                <c:pt idx="39607">
                  <c:v>85</c:v>
                </c:pt>
                <c:pt idx="39608">
                  <c:v>85</c:v>
                </c:pt>
                <c:pt idx="39609">
                  <c:v>85</c:v>
                </c:pt>
                <c:pt idx="39610">
                  <c:v>85</c:v>
                </c:pt>
                <c:pt idx="39611">
                  <c:v>85</c:v>
                </c:pt>
                <c:pt idx="39612">
                  <c:v>85</c:v>
                </c:pt>
                <c:pt idx="39613">
                  <c:v>85</c:v>
                </c:pt>
                <c:pt idx="39614">
                  <c:v>85</c:v>
                </c:pt>
                <c:pt idx="39615">
                  <c:v>85</c:v>
                </c:pt>
                <c:pt idx="39616">
                  <c:v>85</c:v>
                </c:pt>
                <c:pt idx="39617">
                  <c:v>85</c:v>
                </c:pt>
                <c:pt idx="39618">
                  <c:v>85</c:v>
                </c:pt>
                <c:pt idx="39619">
                  <c:v>85</c:v>
                </c:pt>
                <c:pt idx="39620">
                  <c:v>85</c:v>
                </c:pt>
                <c:pt idx="39621">
                  <c:v>85</c:v>
                </c:pt>
                <c:pt idx="39622">
                  <c:v>85</c:v>
                </c:pt>
                <c:pt idx="39623">
                  <c:v>85</c:v>
                </c:pt>
                <c:pt idx="39624">
                  <c:v>85</c:v>
                </c:pt>
                <c:pt idx="39625">
                  <c:v>85</c:v>
                </c:pt>
                <c:pt idx="39626">
                  <c:v>85</c:v>
                </c:pt>
                <c:pt idx="39627">
                  <c:v>85</c:v>
                </c:pt>
                <c:pt idx="39628">
                  <c:v>85</c:v>
                </c:pt>
                <c:pt idx="39629">
                  <c:v>85</c:v>
                </c:pt>
                <c:pt idx="39630">
                  <c:v>85</c:v>
                </c:pt>
                <c:pt idx="39631">
                  <c:v>85</c:v>
                </c:pt>
                <c:pt idx="39632">
                  <c:v>85</c:v>
                </c:pt>
                <c:pt idx="39633">
                  <c:v>84</c:v>
                </c:pt>
                <c:pt idx="39634">
                  <c:v>84</c:v>
                </c:pt>
                <c:pt idx="39635">
                  <c:v>84</c:v>
                </c:pt>
                <c:pt idx="39636">
                  <c:v>84</c:v>
                </c:pt>
                <c:pt idx="39637">
                  <c:v>84</c:v>
                </c:pt>
                <c:pt idx="39638">
                  <c:v>84</c:v>
                </c:pt>
                <c:pt idx="39639">
                  <c:v>84</c:v>
                </c:pt>
                <c:pt idx="39640">
                  <c:v>84</c:v>
                </c:pt>
                <c:pt idx="39641">
                  <c:v>84</c:v>
                </c:pt>
                <c:pt idx="39642">
                  <c:v>84</c:v>
                </c:pt>
                <c:pt idx="39643">
                  <c:v>84</c:v>
                </c:pt>
                <c:pt idx="39644">
                  <c:v>84</c:v>
                </c:pt>
                <c:pt idx="39645">
                  <c:v>84</c:v>
                </c:pt>
                <c:pt idx="39646">
                  <c:v>84</c:v>
                </c:pt>
                <c:pt idx="39647">
                  <c:v>84</c:v>
                </c:pt>
                <c:pt idx="39648">
                  <c:v>84</c:v>
                </c:pt>
                <c:pt idx="39649">
                  <c:v>84</c:v>
                </c:pt>
                <c:pt idx="39650">
                  <c:v>84</c:v>
                </c:pt>
                <c:pt idx="39651">
                  <c:v>84</c:v>
                </c:pt>
                <c:pt idx="39652">
                  <c:v>84</c:v>
                </c:pt>
                <c:pt idx="39653">
                  <c:v>84</c:v>
                </c:pt>
                <c:pt idx="39654">
                  <c:v>84</c:v>
                </c:pt>
                <c:pt idx="39655">
                  <c:v>84</c:v>
                </c:pt>
                <c:pt idx="39656">
                  <c:v>84</c:v>
                </c:pt>
                <c:pt idx="39657">
                  <c:v>84</c:v>
                </c:pt>
                <c:pt idx="39658">
                  <c:v>84</c:v>
                </c:pt>
                <c:pt idx="39659">
                  <c:v>84</c:v>
                </c:pt>
                <c:pt idx="39660">
                  <c:v>84</c:v>
                </c:pt>
                <c:pt idx="39661">
                  <c:v>84</c:v>
                </c:pt>
                <c:pt idx="39662">
                  <c:v>84</c:v>
                </c:pt>
                <c:pt idx="39663">
                  <c:v>84</c:v>
                </c:pt>
                <c:pt idx="39664">
                  <c:v>84</c:v>
                </c:pt>
                <c:pt idx="39665">
                  <c:v>84</c:v>
                </c:pt>
                <c:pt idx="39666">
                  <c:v>84</c:v>
                </c:pt>
                <c:pt idx="39667">
                  <c:v>84</c:v>
                </c:pt>
                <c:pt idx="39668">
                  <c:v>84</c:v>
                </c:pt>
                <c:pt idx="39669">
                  <c:v>84</c:v>
                </c:pt>
                <c:pt idx="39670">
                  <c:v>84</c:v>
                </c:pt>
                <c:pt idx="39671">
                  <c:v>84</c:v>
                </c:pt>
                <c:pt idx="39672">
                  <c:v>84</c:v>
                </c:pt>
                <c:pt idx="39673">
                  <c:v>84</c:v>
                </c:pt>
                <c:pt idx="39674">
                  <c:v>84</c:v>
                </c:pt>
                <c:pt idx="39675">
                  <c:v>84</c:v>
                </c:pt>
                <c:pt idx="39676">
                  <c:v>84</c:v>
                </c:pt>
                <c:pt idx="39677">
                  <c:v>84</c:v>
                </c:pt>
                <c:pt idx="39678">
                  <c:v>84</c:v>
                </c:pt>
                <c:pt idx="39679">
                  <c:v>84</c:v>
                </c:pt>
                <c:pt idx="39680">
                  <c:v>84</c:v>
                </c:pt>
                <c:pt idx="39681">
                  <c:v>84</c:v>
                </c:pt>
                <c:pt idx="39682">
                  <c:v>84</c:v>
                </c:pt>
                <c:pt idx="39683">
                  <c:v>84</c:v>
                </c:pt>
                <c:pt idx="39684">
                  <c:v>84</c:v>
                </c:pt>
                <c:pt idx="39685">
                  <c:v>84</c:v>
                </c:pt>
                <c:pt idx="39686">
                  <c:v>84</c:v>
                </c:pt>
                <c:pt idx="39687">
                  <c:v>84</c:v>
                </c:pt>
                <c:pt idx="39688">
                  <c:v>84</c:v>
                </c:pt>
                <c:pt idx="39689">
                  <c:v>84</c:v>
                </c:pt>
                <c:pt idx="39690">
                  <c:v>84</c:v>
                </c:pt>
                <c:pt idx="39691">
                  <c:v>84</c:v>
                </c:pt>
                <c:pt idx="39692">
                  <c:v>84</c:v>
                </c:pt>
                <c:pt idx="39693">
                  <c:v>84</c:v>
                </c:pt>
                <c:pt idx="39694">
                  <c:v>84</c:v>
                </c:pt>
                <c:pt idx="39695">
                  <c:v>84</c:v>
                </c:pt>
                <c:pt idx="39696">
                  <c:v>84</c:v>
                </c:pt>
                <c:pt idx="39697">
                  <c:v>84</c:v>
                </c:pt>
                <c:pt idx="39698">
                  <c:v>84</c:v>
                </c:pt>
                <c:pt idx="39699">
                  <c:v>84</c:v>
                </c:pt>
                <c:pt idx="39700">
                  <c:v>84</c:v>
                </c:pt>
                <c:pt idx="39701">
                  <c:v>84</c:v>
                </c:pt>
                <c:pt idx="39702">
                  <c:v>84</c:v>
                </c:pt>
                <c:pt idx="39703">
                  <c:v>84</c:v>
                </c:pt>
                <c:pt idx="39704">
                  <c:v>84</c:v>
                </c:pt>
                <c:pt idx="39705">
                  <c:v>84</c:v>
                </c:pt>
                <c:pt idx="39706">
                  <c:v>84</c:v>
                </c:pt>
                <c:pt idx="39707">
                  <c:v>84</c:v>
                </c:pt>
                <c:pt idx="39708">
                  <c:v>84</c:v>
                </c:pt>
                <c:pt idx="39709">
                  <c:v>84</c:v>
                </c:pt>
                <c:pt idx="39710">
                  <c:v>84</c:v>
                </c:pt>
                <c:pt idx="39711">
                  <c:v>84</c:v>
                </c:pt>
                <c:pt idx="39712">
                  <c:v>84</c:v>
                </c:pt>
                <c:pt idx="39713">
                  <c:v>83</c:v>
                </c:pt>
                <c:pt idx="39714">
                  <c:v>83</c:v>
                </c:pt>
                <c:pt idx="39715">
                  <c:v>83</c:v>
                </c:pt>
                <c:pt idx="39716">
                  <c:v>83</c:v>
                </c:pt>
                <c:pt idx="39717">
                  <c:v>83</c:v>
                </c:pt>
                <c:pt idx="39718">
                  <c:v>83</c:v>
                </c:pt>
                <c:pt idx="39719">
                  <c:v>83</c:v>
                </c:pt>
                <c:pt idx="39720">
                  <c:v>83</c:v>
                </c:pt>
                <c:pt idx="39721">
                  <c:v>83</c:v>
                </c:pt>
                <c:pt idx="39722">
                  <c:v>83</c:v>
                </c:pt>
                <c:pt idx="39723">
                  <c:v>83</c:v>
                </c:pt>
                <c:pt idx="39724">
                  <c:v>83</c:v>
                </c:pt>
                <c:pt idx="39725">
                  <c:v>83</c:v>
                </c:pt>
                <c:pt idx="39726">
                  <c:v>83</c:v>
                </c:pt>
                <c:pt idx="39727">
                  <c:v>83</c:v>
                </c:pt>
                <c:pt idx="39728">
                  <c:v>83</c:v>
                </c:pt>
                <c:pt idx="39729">
                  <c:v>83</c:v>
                </c:pt>
                <c:pt idx="39730">
                  <c:v>83</c:v>
                </c:pt>
                <c:pt idx="39731">
                  <c:v>83</c:v>
                </c:pt>
                <c:pt idx="39732">
                  <c:v>83</c:v>
                </c:pt>
                <c:pt idx="39733">
                  <c:v>83</c:v>
                </c:pt>
                <c:pt idx="39734">
                  <c:v>83</c:v>
                </c:pt>
                <c:pt idx="39735">
                  <c:v>83</c:v>
                </c:pt>
                <c:pt idx="39736">
                  <c:v>83</c:v>
                </c:pt>
                <c:pt idx="39737">
                  <c:v>83</c:v>
                </c:pt>
                <c:pt idx="39738">
                  <c:v>83</c:v>
                </c:pt>
                <c:pt idx="39739">
                  <c:v>83</c:v>
                </c:pt>
                <c:pt idx="39740">
                  <c:v>83</c:v>
                </c:pt>
                <c:pt idx="39741">
                  <c:v>83</c:v>
                </c:pt>
                <c:pt idx="39742">
                  <c:v>83</c:v>
                </c:pt>
                <c:pt idx="39743">
                  <c:v>83</c:v>
                </c:pt>
                <c:pt idx="39744">
                  <c:v>83</c:v>
                </c:pt>
                <c:pt idx="39745">
                  <c:v>83</c:v>
                </c:pt>
                <c:pt idx="39746">
                  <c:v>83</c:v>
                </c:pt>
                <c:pt idx="39747">
                  <c:v>83</c:v>
                </c:pt>
                <c:pt idx="39748">
                  <c:v>83</c:v>
                </c:pt>
                <c:pt idx="39749">
                  <c:v>83</c:v>
                </c:pt>
                <c:pt idx="39750">
                  <c:v>83</c:v>
                </c:pt>
                <c:pt idx="39751">
                  <c:v>83</c:v>
                </c:pt>
                <c:pt idx="39752">
                  <c:v>83</c:v>
                </c:pt>
                <c:pt idx="39753">
                  <c:v>82</c:v>
                </c:pt>
                <c:pt idx="39754">
                  <c:v>82</c:v>
                </c:pt>
                <c:pt idx="39755">
                  <c:v>82</c:v>
                </c:pt>
                <c:pt idx="39756">
                  <c:v>82</c:v>
                </c:pt>
                <c:pt idx="39757">
                  <c:v>82</c:v>
                </c:pt>
                <c:pt idx="39758">
                  <c:v>82</c:v>
                </c:pt>
                <c:pt idx="39759">
                  <c:v>82</c:v>
                </c:pt>
                <c:pt idx="39760">
                  <c:v>82</c:v>
                </c:pt>
                <c:pt idx="39761">
                  <c:v>82</c:v>
                </c:pt>
                <c:pt idx="39762">
                  <c:v>82</c:v>
                </c:pt>
                <c:pt idx="39763">
                  <c:v>82</c:v>
                </c:pt>
                <c:pt idx="39764">
                  <c:v>82</c:v>
                </c:pt>
                <c:pt idx="39765">
                  <c:v>82</c:v>
                </c:pt>
                <c:pt idx="39766">
                  <c:v>82</c:v>
                </c:pt>
                <c:pt idx="39767">
                  <c:v>82</c:v>
                </c:pt>
                <c:pt idx="39768">
                  <c:v>82</c:v>
                </c:pt>
                <c:pt idx="39769">
                  <c:v>82</c:v>
                </c:pt>
                <c:pt idx="39770">
                  <c:v>82</c:v>
                </c:pt>
                <c:pt idx="39771">
                  <c:v>82</c:v>
                </c:pt>
                <c:pt idx="39772">
                  <c:v>82</c:v>
                </c:pt>
                <c:pt idx="39773">
                  <c:v>82</c:v>
                </c:pt>
                <c:pt idx="39774">
                  <c:v>82</c:v>
                </c:pt>
                <c:pt idx="39775">
                  <c:v>82</c:v>
                </c:pt>
                <c:pt idx="39776">
                  <c:v>82</c:v>
                </c:pt>
                <c:pt idx="39777">
                  <c:v>82</c:v>
                </c:pt>
                <c:pt idx="39778">
                  <c:v>82</c:v>
                </c:pt>
                <c:pt idx="39779">
                  <c:v>82</c:v>
                </c:pt>
                <c:pt idx="39780">
                  <c:v>82</c:v>
                </c:pt>
                <c:pt idx="39781">
                  <c:v>82</c:v>
                </c:pt>
                <c:pt idx="39782">
                  <c:v>82</c:v>
                </c:pt>
                <c:pt idx="39783">
                  <c:v>82</c:v>
                </c:pt>
                <c:pt idx="39784">
                  <c:v>82</c:v>
                </c:pt>
                <c:pt idx="39785">
                  <c:v>82</c:v>
                </c:pt>
                <c:pt idx="39786">
                  <c:v>82</c:v>
                </c:pt>
                <c:pt idx="39787">
                  <c:v>82</c:v>
                </c:pt>
                <c:pt idx="39788">
                  <c:v>82</c:v>
                </c:pt>
                <c:pt idx="39789">
                  <c:v>82</c:v>
                </c:pt>
                <c:pt idx="39790">
                  <c:v>82</c:v>
                </c:pt>
                <c:pt idx="39791">
                  <c:v>82</c:v>
                </c:pt>
                <c:pt idx="39792">
                  <c:v>82</c:v>
                </c:pt>
                <c:pt idx="39793">
                  <c:v>81</c:v>
                </c:pt>
                <c:pt idx="39794">
                  <c:v>81</c:v>
                </c:pt>
                <c:pt idx="39795">
                  <c:v>81</c:v>
                </c:pt>
                <c:pt idx="39796">
                  <c:v>81</c:v>
                </c:pt>
                <c:pt idx="39797">
                  <c:v>81</c:v>
                </c:pt>
                <c:pt idx="39798">
                  <c:v>81</c:v>
                </c:pt>
                <c:pt idx="39799">
                  <c:v>81</c:v>
                </c:pt>
                <c:pt idx="39800">
                  <c:v>81</c:v>
                </c:pt>
                <c:pt idx="39801">
                  <c:v>81</c:v>
                </c:pt>
                <c:pt idx="39802">
                  <c:v>81</c:v>
                </c:pt>
                <c:pt idx="39803">
                  <c:v>81</c:v>
                </c:pt>
                <c:pt idx="39804">
                  <c:v>81</c:v>
                </c:pt>
                <c:pt idx="39805">
                  <c:v>81</c:v>
                </c:pt>
                <c:pt idx="39806">
                  <c:v>81</c:v>
                </c:pt>
                <c:pt idx="39807">
                  <c:v>81</c:v>
                </c:pt>
                <c:pt idx="39808">
                  <c:v>81</c:v>
                </c:pt>
                <c:pt idx="39809">
                  <c:v>81</c:v>
                </c:pt>
                <c:pt idx="39810">
                  <c:v>81</c:v>
                </c:pt>
                <c:pt idx="39811">
                  <c:v>81</c:v>
                </c:pt>
                <c:pt idx="39812">
                  <c:v>81</c:v>
                </c:pt>
                <c:pt idx="39813">
                  <c:v>81</c:v>
                </c:pt>
                <c:pt idx="39814">
                  <c:v>81</c:v>
                </c:pt>
                <c:pt idx="39815">
                  <c:v>81</c:v>
                </c:pt>
                <c:pt idx="39816">
                  <c:v>81</c:v>
                </c:pt>
                <c:pt idx="39817">
                  <c:v>81</c:v>
                </c:pt>
                <c:pt idx="39818">
                  <c:v>81</c:v>
                </c:pt>
                <c:pt idx="39819">
                  <c:v>81</c:v>
                </c:pt>
                <c:pt idx="39820">
                  <c:v>81</c:v>
                </c:pt>
                <c:pt idx="39821">
                  <c:v>81</c:v>
                </c:pt>
                <c:pt idx="39822">
                  <c:v>81</c:v>
                </c:pt>
                <c:pt idx="39823">
                  <c:v>81</c:v>
                </c:pt>
                <c:pt idx="39824">
                  <c:v>81</c:v>
                </c:pt>
                <c:pt idx="39825">
                  <c:v>81</c:v>
                </c:pt>
                <c:pt idx="39826">
                  <c:v>81</c:v>
                </c:pt>
                <c:pt idx="39827">
                  <c:v>81</c:v>
                </c:pt>
                <c:pt idx="39828">
                  <c:v>81</c:v>
                </c:pt>
                <c:pt idx="39829">
                  <c:v>81</c:v>
                </c:pt>
                <c:pt idx="39830">
                  <c:v>81</c:v>
                </c:pt>
                <c:pt idx="39831">
                  <c:v>81</c:v>
                </c:pt>
                <c:pt idx="39832">
                  <c:v>81</c:v>
                </c:pt>
                <c:pt idx="39833">
                  <c:v>80</c:v>
                </c:pt>
                <c:pt idx="39834">
                  <c:v>80</c:v>
                </c:pt>
                <c:pt idx="39835">
                  <c:v>80</c:v>
                </c:pt>
                <c:pt idx="39836">
                  <c:v>80</c:v>
                </c:pt>
                <c:pt idx="39837">
                  <c:v>80</c:v>
                </c:pt>
                <c:pt idx="39838">
                  <c:v>80</c:v>
                </c:pt>
                <c:pt idx="39839">
                  <c:v>80</c:v>
                </c:pt>
                <c:pt idx="39840">
                  <c:v>80</c:v>
                </c:pt>
                <c:pt idx="39841">
                  <c:v>80</c:v>
                </c:pt>
                <c:pt idx="39842">
                  <c:v>80</c:v>
                </c:pt>
                <c:pt idx="39843">
                  <c:v>80</c:v>
                </c:pt>
                <c:pt idx="39844">
                  <c:v>80</c:v>
                </c:pt>
                <c:pt idx="39845">
                  <c:v>80</c:v>
                </c:pt>
                <c:pt idx="39846">
                  <c:v>80</c:v>
                </c:pt>
                <c:pt idx="39847">
                  <c:v>80</c:v>
                </c:pt>
                <c:pt idx="39848">
                  <c:v>80</c:v>
                </c:pt>
                <c:pt idx="39849">
                  <c:v>80</c:v>
                </c:pt>
                <c:pt idx="39850">
                  <c:v>80</c:v>
                </c:pt>
                <c:pt idx="39851">
                  <c:v>80</c:v>
                </c:pt>
                <c:pt idx="39852">
                  <c:v>80</c:v>
                </c:pt>
                <c:pt idx="39853">
                  <c:v>80</c:v>
                </c:pt>
                <c:pt idx="39854">
                  <c:v>80</c:v>
                </c:pt>
                <c:pt idx="39855">
                  <c:v>80</c:v>
                </c:pt>
                <c:pt idx="39856">
                  <c:v>80</c:v>
                </c:pt>
                <c:pt idx="39857">
                  <c:v>80</c:v>
                </c:pt>
                <c:pt idx="39858">
                  <c:v>80</c:v>
                </c:pt>
                <c:pt idx="39859">
                  <c:v>80</c:v>
                </c:pt>
                <c:pt idx="39860">
                  <c:v>80</c:v>
                </c:pt>
                <c:pt idx="39861">
                  <c:v>80</c:v>
                </c:pt>
                <c:pt idx="39862">
                  <c:v>80</c:v>
                </c:pt>
                <c:pt idx="39863">
                  <c:v>80</c:v>
                </c:pt>
                <c:pt idx="39864">
                  <c:v>80</c:v>
                </c:pt>
                <c:pt idx="39865">
                  <c:v>80</c:v>
                </c:pt>
                <c:pt idx="39866">
                  <c:v>80</c:v>
                </c:pt>
                <c:pt idx="39867">
                  <c:v>80</c:v>
                </c:pt>
                <c:pt idx="39868">
                  <c:v>80</c:v>
                </c:pt>
                <c:pt idx="39869">
                  <c:v>80</c:v>
                </c:pt>
                <c:pt idx="39870">
                  <c:v>80</c:v>
                </c:pt>
                <c:pt idx="39871">
                  <c:v>80</c:v>
                </c:pt>
                <c:pt idx="39872">
                  <c:v>80</c:v>
                </c:pt>
                <c:pt idx="39873">
                  <c:v>80</c:v>
                </c:pt>
                <c:pt idx="39874">
                  <c:v>80</c:v>
                </c:pt>
                <c:pt idx="39875">
                  <c:v>80</c:v>
                </c:pt>
                <c:pt idx="39876">
                  <c:v>80</c:v>
                </c:pt>
                <c:pt idx="39877">
                  <c:v>80</c:v>
                </c:pt>
                <c:pt idx="39878">
                  <c:v>80</c:v>
                </c:pt>
                <c:pt idx="39879">
                  <c:v>80</c:v>
                </c:pt>
                <c:pt idx="39880">
                  <c:v>80</c:v>
                </c:pt>
                <c:pt idx="39881">
                  <c:v>80</c:v>
                </c:pt>
                <c:pt idx="39882">
                  <c:v>80</c:v>
                </c:pt>
                <c:pt idx="39883">
                  <c:v>80</c:v>
                </c:pt>
                <c:pt idx="39884">
                  <c:v>80</c:v>
                </c:pt>
                <c:pt idx="39885">
                  <c:v>80</c:v>
                </c:pt>
                <c:pt idx="39886">
                  <c:v>80</c:v>
                </c:pt>
                <c:pt idx="39887">
                  <c:v>80</c:v>
                </c:pt>
                <c:pt idx="39888">
                  <c:v>80</c:v>
                </c:pt>
                <c:pt idx="39889">
                  <c:v>80</c:v>
                </c:pt>
                <c:pt idx="39890">
                  <c:v>80</c:v>
                </c:pt>
                <c:pt idx="39891">
                  <c:v>80</c:v>
                </c:pt>
                <c:pt idx="39892">
                  <c:v>80</c:v>
                </c:pt>
                <c:pt idx="39893">
                  <c:v>80</c:v>
                </c:pt>
                <c:pt idx="39894">
                  <c:v>80</c:v>
                </c:pt>
                <c:pt idx="39895">
                  <c:v>80</c:v>
                </c:pt>
                <c:pt idx="39896">
                  <c:v>80</c:v>
                </c:pt>
                <c:pt idx="39897">
                  <c:v>80</c:v>
                </c:pt>
                <c:pt idx="39898">
                  <c:v>80</c:v>
                </c:pt>
                <c:pt idx="39899">
                  <c:v>80</c:v>
                </c:pt>
                <c:pt idx="39900">
                  <c:v>80</c:v>
                </c:pt>
                <c:pt idx="39901">
                  <c:v>80</c:v>
                </c:pt>
                <c:pt idx="39902">
                  <c:v>80</c:v>
                </c:pt>
                <c:pt idx="39903">
                  <c:v>80</c:v>
                </c:pt>
                <c:pt idx="39904">
                  <c:v>80</c:v>
                </c:pt>
                <c:pt idx="39905">
                  <c:v>80</c:v>
                </c:pt>
                <c:pt idx="39906">
                  <c:v>80</c:v>
                </c:pt>
                <c:pt idx="39907">
                  <c:v>80</c:v>
                </c:pt>
                <c:pt idx="39908">
                  <c:v>80</c:v>
                </c:pt>
                <c:pt idx="39909">
                  <c:v>80</c:v>
                </c:pt>
                <c:pt idx="39910">
                  <c:v>80</c:v>
                </c:pt>
                <c:pt idx="39911">
                  <c:v>80</c:v>
                </c:pt>
                <c:pt idx="39912">
                  <c:v>80</c:v>
                </c:pt>
                <c:pt idx="39913">
                  <c:v>80</c:v>
                </c:pt>
                <c:pt idx="39914">
                  <c:v>80</c:v>
                </c:pt>
                <c:pt idx="39915">
                  <c:v>80</c:v>
                </c:pt>
                <c:pt idx="39916">
                  <c:v>80</c:v>
                </c:pt>
                <c:pt idx="39917">
                  <c:v>80</c:v>
                </c:pt>
                <c:pt idx="39918">
                  <c:v>80</c:v>
                </c:pt>
                <c:pt idx="39919">
                  <c:v>80</c:v>
                </c:pt>
                <c:pt idx="39920">
                  <c:v>80</c:v>
                </c:pt>
                <c:pt idx="39921">
                  <c:v>80</c:v>
                </c:pt>
                <c:pt idx="39922">
                  <c:v>80</c:v>
                </c:pt>
                <c:pt idx="39923">
                  <c:v>79</c:v>
                </c:pt>
                <c:pt idx="39924">
                  <c:v>79</c:v>
                </c:pt>
                <c:pt idx="39925">
                  <c:v>79</c:v>
                </c:pt>
                <c:pt idx="39926">
                  <c:v>79</c:v>
                </c:pt>
                <c:pt idx="39927">
                  <c:v>79</c:v>
                </c:pt>
                <c:pt idx="39928">
                  <c:v>79</c:v>
                </c:pt>
                <c:pt idx="39929">
                  <c:v>79</c:v>
                </c:pt>
                <c:pt idx="39930">
                  <c:v>79</c:v>
                </c:pt>
                <c:pt idx="39931">
                  <c:v>79</c:v>
                </c:pt>
                <c:pt idx="39932">
                  <c:v>79</c:v>
                </c:pt>
                <c:pt idx="39933">
                  <c:v>78</c:v>
                </c:pt>
                <c:pt idx="39934">
                  <c:v>78</c:v>
                </c:pt>
                <c:pt idx="39935">
                  <c:v>78</c:v>
                </c:pt>
                <c:pt idx="39936">
                  <c:v>78</c:v>
                </c:pt>
                <c:pt idx="39937">
                  <c:v>78</c:v>
                </c:pt>
                <c:pt idx="39938">
                  <c:v>78</c:v>
                </c:pt>
                <c:pt idx="39939">
                  <c:v>78</c:v>
                </c:pt>
                <c:pt idx="39940">
                  <c:v>78</c:v>
                </c:pt>
                <c:pt idx="39941">
                  <c:v>78</c:v>
                </c:pt>
                <c:pt idx="39942">
                  <c:v>78</c:v>
                </c:pt>
                <c:pt idx="39943">
                  <c:v>78</c:v>
                </c:pt>
                <c:pt idx="39944">
                  <c:v>78</c:v>
                </c:pt>
                <c:pt idx="39945">
                  <c:v>78</c:v>
                </c:pt>
                <c:pt idx="39946">
                  <c:v>78</c:v>
                </c:pt>
                <c:pt idx="39947">
                  <c:v>78</c:v>
                </c:pt>
                <c:pt idx="39948">
                  <c:v>78</c:v>
                </c:pt>
                <c:pt idx="39949">
                  <c:v>78</c:v>
                </c:pt>
                <c:pt idx="39950">
                  <c:v>78</c:v>
                </c:pt>
                <c:pt idx="39951">
                  <c:v>78</c:v>
                </c:pt>
                <c:pt idx="39952">
                  <c:v>78</c:v>
                </c:pt>
                <c:pt idx="39953">
                  <c:v>77</c:v>
                </c:pt>
                <c:pt idx="39954">
                  <c:v>77</c:v>
                </c:pt>
                <c:pt idx="39955">
                  <c:v>77</c:v>
                </c:pt>
                <c:pt idx="39956">
                  <c:v>77</c:v>
                </c:pt>
                <c:pt idx="39957">
                  <c:v>77</c:v>
                </c:pt>
                <c:pt idx="39958">
                  <c:v>77</c:v>
                </c:pt>
                <c:pt idx="39959">
                  <c:v>77</c:v>
                </c:pt>
                <c:pt idx="39960">
                  <c:v>77</c:v>
                </c:pt>
                <c:pt idx="39961">
                  <c:v>77</c:v>
                </c:pt>
                <c:pt idx="39962">
                  <c:v>77</c:v>
                </c:pt>
                <c:pt idx="39963">
                  <c:v>76</c:v>
                </c:pt>
                <c:pt idx="39964">
                  <c:v>76</c:v>
                </c:pt>
                <c:pt idx="39965">
                  <c:v>76</c:v>
                </c:pt>
                <c:pt idx="39966">
                  <c:v>76</c:v>
                </c:pt>
                <c:pt idx="39967">
                  <c:v>76</c:v>
                </c:pt>
                <c:pt idx="39968">
                  <c:v>76</c:v>
                </c:pt>
                <c:pt idx="39969">
                  <c:v>76</c:v>
                </c:pt>
                <c:pt idx="39970">
                  <c:v>76</c:v>
                </c:pt>
                <c:pt idx="39971">
                  <c:v>76</c:v>
                </c:pt>
                <c:pt idx="39972">
                  <c:v>76</c:v>
                </c:pt>
                <c:pt idx="39973">
                  <c:v>76</c:v>
                </c:pt>
                <c:pt idx="39974">
                  <c:v>76</c:v>
                </c:pt>
                <c:pt idx="39975">
                  <c:v>76</c:v>
                </c:pt>
                <c:pt idx="39976">
                  <c:v>76</c:v>
                </c:pt>
                <c:pt idx="39977">
                  <c:v>76</c:v>
                </c:pt>
                <c:pt idx="39978">
                  <c:v>76</c:v>
                </c:pt>
                <c:pt idx="39979">
                  <c:v>76</c:v>
                </c:pt>
                <c:pt idx="39980">
                  <c:v>76</c:v>
                </c:pt>
                <c:pt idx="39981">
                  <c:v>76</c:v>
                </c:pt>
                <c:pt idx="39982">
                  <c:v>76</c:v>
                </c:pt>
                <c:pt idx="39983">
                  <c:v>76</c:v>
                </c:pt>
                <c:pt idx="39984">
                  <c:v>76</c:v>
                </c:pt>
                <c:pt idx="39985">
                  <c:v>76</c:v>
                </c:pt>
                <c:pt idx="39986">
                  <c:v>76</c:v>
                </c:pt>
                <c:pt idx="39987">
                  <c:v>76</c:v>
                </c:pt>
                <c:pt idx="39988">
                  <c:v>76</c:v>
                </c:pt>
                <c:pt idx="39989">
                  <c:v>76</c:v>
                </c:pt>
                <c:pt idx="39990">
                  <c:v>76</c:v>
                </c:pt>
                <c:pt idx="39991">
                  <c:v>76</c:v>
                </c:pt>
                <c:pt idx="39992">
                  <c:v>76</c:v>
                </c:pt>
                <c:pt idx="39993">
                  <c:v>75</c:v>
                </c:pt>
                <c:pt idx="39994">
                  <c:v>75</c:v>
                </c:pt>
                <c:pt idx="39995">
                  <c:v>75</c:v>
                </c:pt>
                <c:pt idx="39996">
                  <c:v>75</c:v>
                </c:pt>
                <c:pt idx="39997">
                  <c:v>75</c:v>
                </c:pt>
                <c:pt idx="39998">
                  <c:v>75</c:v>
                </c:pt>
                <c:pt idx="39999">
                  <c:v>75</c:v>
                </c:pt>
                <c:pt idx="40000">
                  <c:v>75</c:v>
                </c:pt>
                <c:pt idx="40001">
                  <c:v>75</c:v>
                </c:pt>
                <c:pt idx="40002">
                  <c:v>75</c:v>
                </c:pt>
                <c:pt idx="40003">
                  <c:v>74</c:v>
                </c:pt>
                <c:pt idx="40004">
                  <c:v>74</c:v>
                </c:pt>
                <c:pt idx="40005">
                  <c:v>74</c:v>
                </c:pt>
                <c:pt idx="40006">
                  <c:v>74</c:v>
                </c:pt>
                <c:pt idx="40007">
                  <c:v>74</c:v>
                </c:pt>
                <c:pt idx="40008">
                  <c:v>74</c:v>
                </c:pt>
                <c:pt idx="40009">
                  <c:v>74</c:v>
                </c:pt>
                <c:pt idx="40010">
                  <c:v>74</c:v>
                </c:pt>
                <c:pt idx="40011">
                  <c:v>74</c:v>
                </c:pt>
                <c:pt idx="40012">
                  <c:v>74</c:v>
                </c:pt>
                <c:pt idx="40013">
                  <c:v>74</c:v>
                </c:pt>
                <c:pt idx="40014">
                  <c:v>74</c:v>
                </c:pt>
                <c:pt idx="40015">
                  <c:v>74</c:v>
                </c:pt>
                <c:pt idx="40016">
                  <c:v>74</c:v>
                </c:pt>
                <c:pt idx="40017">
                  <c:v>74</c:v>
                </c:pt>
                <c:pt idx="40018">
                  <c:v>74</c:v>
                </c:pt>
                <c:pt idx="40019">
                  <c:v>74</c:v>
                </c:pt>
                <c:pt idx="40020">
                  <c:v>74</c:v>
                </c:pt>
                <c:pt idx="40021">
                  <c:v>74</c:v>
                </c:pt>
                <c:pt idx="40022">
                  <c:v>74</c:v>
                </c:pt>
                <c:pt idx="40023">
                  <c:v>73</c:v>
                </c:pt>
                <c:pt idx="40024">
                  <c:v>73</c:v>
                </c:pt>
                <c:pt idx="40025">
                  <c:v>73</c:v>
                </c:pt>
                <c:pt idx="40026">
                  <c:v>73</c:v>
                </c:pt>
                <c:pt idx="40027">
                  <c:v>73</c:v>
                </c:pt>
                <c:pt idx="40028">
                  <c:v>73</c:v>
                </c:pt>
                <c:pt idx="40029">
                  <c:v>73</c:v>
                </c:pt>
                <c:pt idx="40030">
                  <c:v>73</c:v>
                </c:pt>
                <c:pt idx="40031">
                  <c:v>73</c:v>
                </c:pt>
                <c:pt idx="40032">
                  <c:v>73</c:v>
                </c:pt>
                <c:pt idx="40033">
                  <c:v>73</c:v>
                </c:pt>
                <c:pt idx="40034">
                  <c:v>73</c:v>
                </c:pt>
                <c:pt idx="40035">
                  <c:v>73</c:v>
                </c:pt>
                <c:pt idx="40036">
                  <c:v>73</c:v>
                </c:pt>
                <c:pt idx="40037">
                  <c:v>73</c:v>
                </c:pt>
                <c:pt idx="40038">
                  <c:v>73</c:v>
                </c:pt>
                <c:pt idx="40039">
                  <c:v>73</c:v>
                </c:pt>
                <c:pt idx="40040">
                  <c:v>73</c:v>
                </c:pt>
                <c:pt idx="40041">
                  <c:v>73</c:v>
                </c:pt>
                <c:pt idx="40042">
                  <c:v>73</c:v>
                </c:pt>
                <c:pt idx="40043">
                  <c:v>72</c:v>
                </c:pt>
                <c:pt idx="40044">
                  <c:v>72</c:v>
                </c:pt>
                <c:pt idx="40045">
                  <c:v>72</c:v>
                </c:pt>
                <c:pt idx="40046">
                  <c:v>72</c:v>
                </c:pt>
                <c:pt idx="40047">
                  <c:v>72</c:v>
                </c:pt>
                <c:pt idx="40048">
                  <c:v>72</c:v>
                </c:pt>
                <c:pt idx="40049">
                  <c:v>72</c:v>
                </c:pt>
                <c:pt idx="40050">
                  <c:v>72</c:v>
                </c:pt>
                <c:pt idx="40051">
                  <c:v>72</c:v>
                </c:pt>
                <c:pt idx="40052">
                  <c:v>72</c:v>
                </c:pt>
                <c:pt idx="40053">
                  <c:v>72</c:v>
                </c:pt>
                <c:pt idx="40054">
                  <c:v>72</c:v>
                </c:pt>
                <c:pt idx="40055">
                  <c:v>72</c:v>
                </c:pt>
                <c:pt idx="40056">
                  <c:v>72</c:v>
                </c:pt>
                <c:pt idx="40057">
                  <c:v>72</c:v>
                </c:pt>
                <c:pt idx="40058">
                  <c:v>72</c:v>
                </c:pt>
                <c:pt idx="40059">
                  <c:v>72</c:v>
                </c:pt>
                <c:pt idx="40060">
                  <c:v>72</c:v>
                </c:pt>
                <c:pt idx="40061">
                  <c:v>72</c:v>
                </c:pt>
                <c:pt idx="40062">
                  <c:v>72</c:v>
                </c:pt>
                <c:pt idx="40063">
                  <c:v>72</c:v>
                </c:pt>
                <c:pt idx="40064">
                  <c:v>72</c:v>
                </c:pt>
                <c:pt idx="40065">
                  <c:v>72</c:v>
                </c:pt>
                <c:pt idx="40066">
                  <c:v>72</c:v>
                </c:pt>
                <c:pt idx="40067">
                  <c:v>72</c:v>
                </c:pt>
                <c:pt idx="40068">
                  <c:v>72</c:v>
                </c:pt>
                <c:pt idx="40069">
                  <c:v>72</c:v>
                </c:pt>
                <c:pt idx="40070">
                  <c:v>72</c:v>
                </c:pt>
                <c:pt idx="40071">
                  <c:v>72</c:v>
                </c:pt>
                <c:pt idx="40072">
                  <c:v>72</c:v>
                </c:pt>
                <c:pt idx="40073">
                  <c:v>71</c:v>
                </c:pt>
                <c:pt idx="40074">
                  <c:v>71</c:v>
                </c:pt>
                <c:pt idx="40075">
                  <c:v>71</c:v>
                </c:pt>
                <c:pt idx="40076">
                  <c:v>71</c:v>
                </c:pt>
                <c:pt idx="40077">
                  <c:v>71</c:v>
                </c:pt>
                <c:pt idx="40078">
                  <c:v>71</c:v>
                </c:pt>
                <c:pt idx="40079">
                  <c:v>71</c:v>
                </c:pt>
                <c:pt idx="40080">
                  <c:v>71</c:v>
                </c:pt>
                <c:pt idx="40081">
                  <c:v>71</c:v>
                </c:pt>
                <c:pt idx="40082">
                  <c:v>71</c:v>
                </c:pt>
                <c:pt idx="40083">
                  <c:v>71</c:v>
                </c:pt>
                <c:pt idx="40084">
                  <c:v>71</c:v>
                </c:pt>
                <c:pt idx="40085">
                  <c:v>71</c:v>
                </c:pt>
                <c:pt idx="40086">
                  <c:v>71</c:v>
                </c:pt>
                <c:pt idx="40087">
                  <c:v>71</c:v>
                </c:pt>
                <c:pt idx="40088">
                  <c:v>71</c:v>
                </c:pt>
                <c:pt idx="40089">
                  <c:v>71</c:v>
                </c:pt>
                <c:pt idx="40090">
                  <c:v>71</c:v>
                </c:pt>
                <c:pt idx="40091">
                  <c:v>71</c:v>
                </c:pt>
                <c:pt idx="40092">
                  <c:v>71</c:v>
                </c:pt>
                <c:pt idx="40093">
                  <c:v>71</c:v>
                </c:pt>
                <c:pt idx="40094">
                  <c:v>71</c:v>
                </c:pt>
                <c:pt idx="40095">
                  <c:v>71</c:v>
                </c:pt>
                <c:pt idx="40096">
                  <c:v>71</c:v>
                </c:pt>
                <c:pt idx="40097">
                  <c:v>71</c:v>
                </c:pt>
                <c:pt idx="40098">
                  <c:v>71</c:v>
                </c:pt>
                <c:pt idx="40099">
                  <c:v>71</c:v>
                </c:pt>
                <c:pt idx="40100">
                  <c:v>71</c:v>
                </c:pt>
                <c:pt idx="40101">
                  <c:v>71</c:v>
                </c:pt>
                <c:pt idx="40102">
                  <c:v>71</c:v>
                </c:pt>
                <c:pt idx="40103">
                  <c:v>71</c:v>
                </c:pt>
                <c:pt idx="40104">
                  <c:v>71</c:v>
                </c:pt>
                <c:pt idx="40105">
                  <c:v>71</c:v>
                </c:pt>
                <c:pt idx="40106">
                  <c:v>71</c:v>
                </c:pt>
                <c:pt idx="40107">
                  <c:v>71</c:v>
                </c:pt>
                <c:pt idx="40108">
                  <c:v>71</c:v>
                </c:pt>
                <c:pt idx="40109">
                  <c:v>71</c:v>
                </c:pt>
                <c:pt idx="40110">
                  <c:v>71</c:v>
                </c:pt>
                <c:pt idx="40111">
                  <c:v>71</c:v>
                </c:pt>
                <c:pt idx="40112">
                  <c:v>71</c:v>
                </c:pt>
                <c:pt idx="40113">
                  <c:v>71</c:v>
                </c:pt>
                <c:pt idx="40114">
                  <c:v>71</c:v>
                </c:pt>
                <c:pt idx="40115">
                  <c:v>71</c:v>
                </c:pt>
                <c:pt idx="40116">
                  <c:v>71</c:v>
                </c:pt>
                <c:pt idx="40117">
                  <c:v>71</c:v>
                </c:pt>
                <c:pt idx="40118">
                  <c:v>71</c:v>
                </c:pt>
                <c:pt idx="40119">
                  <c:v>71</c:v>
                </c:pt>
                <c:pt idx="40120">
                  <c:v>71</c:v>
                </c:pt>
                <c:pt idx="40121">
                  <c:v>71</c:v>
                </c:pt>
                <c:pt idx="40122">
                  <c:v>71</c:v>
                </c:pt>
                <c:pt idx="40123">
                  <c:v>71</c:v>
                </c:pt>
                <c:pt idx="40124">
                  <c:v>71</c:v>
                </c:pt>
                <c:pt idx="40125">
                  <c:v>71</c:v>
                </c:pt>
                <c:pt idx="40126">
                  <c:v>71</c:v>
                </c:pt>
                <c:pt idx="40127">
                  <c:v>71</c:v>
                </c:pt>
                <c:pt idx="40128">
                  <c:v>71</c:v>
                </c:pt>
                <c:pt idx="40129">
                  <c:v>71</c:v>
                </c:pt>
                <c:pt idx="40130">
                  <c:v>71</c:v>
                </c:pt>
                <c:pt idx="40131">
                  <c:v>71</c:v>
                </c:pt>
                <c:pt idx="40132">
                  <c:v>71</c:v>
                </c:pt>
                <c:pt idx="40133">
                  <c:v>70</c:v>
                </c:pt>
                <c:pt idx="40134">
                  <c:v>70</c:v>
                </c:pt>
                <c:pt idx="40135">
                  <c:v>70</c:v>
                </c:pt>
                <c:pt idx="40136">
                  <c:v>70</c:v>
                </c:pt>
                <c:pt idx="40137">
                  <c:v>70</c:v>
                </c:pt>
                <c:pt idx="40138">
                  <c:v>70</c:v>
                </c:pt>
                <c:pt idx="40139">
                  <c:v>70</c:v>
                </c:pt>
                <c:pt idx="40140">
                  <c:v>70</c:v>
                </c:pt>
                <c:pt idx="40141">
                  <c:v>70</c:v>
                </c:pt>
                <c:pt idx="40142">
                  <c:v>70</c:v>
                </c:pt>
                <c:pt idx="40143">
                  <c:v>70</c:v>
                </c:pt>
                <c:pt idx="40144">
                  <c:v>70</c:v>
                </c:pt>
                <c:pt idx="40145">
                  <c:v>70</c:v>
                </c:pt>
                <c:pt idx="40146">
                  <c:v>70</c:v>
                </c:pt>
                <c:pt idx="40147">
                  <c:v>70</c:v>
                </c:pt>
                <c:pt idx="40148">
                  <c:v>70</c:v>
                </c:pt>
                <c:pt idx="40149">
                  <c:v>70</c:v>
                </c:pt>
                <c:pt idx="40150">
                  <c:v>70</c:v>
                </c:pt>
                <c:pt idx="40151">
                  <c:v>70</c:v>
                </c:pt>
                <c:pt idx="40152">
                  <c:v>70</c:v>
                </c:pt>
                <c:pt idx="40153">
                  <c:v>70</c:v>
                </c:pt>
                <c:pt idx="40154">
                  <c:v>70</c:v>
                </c:pt>
                <c:pt idx="40155">
                  <c:v>70</c:v>
                </c:pt>
                <c:pt idx="40156">
                  <c:v>70</c:v>
                </c:pt>
                <c:pt idx="40157">
                  <c:v>70</c:v>
                </c:pt>
                <c:pt idx="40158">
                  <c:v>70</c:v>
                </c:pt>
                <c:pt idx="40159">
                  <c:v>70</c:v>
                </c:pt>
                <c:pt idx="40160">
                  <c:v>70</c:v>
                </c:pt>
                <c:pt idx="40161">
                  <c:v>70</c:v>
                </c:pt>
                <c:pt idx="40162">
                  <c:v>70</c:v>
                </c:pt>
                <c:pt idx="40163">
                  <c:v>70</c:v>
                </c:pt>
                <c:pt idx="40164">
                  <c:v>70</c:v>
                </c:pt>
                <c:pt idx="40165">
                  <c:v>70</c:v>
                </c:pt>
                <c:pt idx="40166">
                  <c:v>70</c:v>
                </c:pt>
                <c:pt idx="40167">
                  <c:v>70</c:v>
                </c:pt>
                <c:pt idx="40168">
                  <c:v>70</c:v>
                </c:pt>
                <c:pt idx="40169">
                  <c:v>70</c:v>
                </c:pt>
                <c:pt idx="40170">
                  <c:v>70</c:v>
                </c:pt>
                <c:pt idx="40171">
                  <c:v>70</c:v>
                </c:pt>
                <c:pt idx="40172">
                  <c:v>70</c:v>
                </c:pt>
                <c:pt idx="40173">
                  <c:v>69</c:v>
                </c:pt>
                <c:pt idx="40174">
                  <c:v>69</c:v>
                </c:pt>
                <c:pt idx="40175">
                  <c:v>69</c:v>
                </c:pt>
                <c:pt idx="40176">
                  <c:v>69</c:v>
                </c:pt>
                <c:pt idx="40177">
                  <c:v>69</c:v>
                </c:pt>
                <c:pt idx="40178">
                  <c:v>69</c:v>
                </c:pt>
                <c:pt idx="40179">
                  <c:v>69</c:v>
                </c:pt>
                <c:pt idx="40180">
                  <c:v>69</c:v>
                </c:pt>
                <c:pt idx="40181">
                  <c:v>69</c:v>
                </c:pt>
                <c:pt idx="40182">
                  <c:v>69</c:v>
                </c:pt>
                <c:pt idx="40183">
                  <c:v>69</c:v>
                </c:pt>
                <c:pt idx="40184">
                  <c:v>69</c:v>
                </c:pt>
                <c:pt idx="40185">
                  <c:v>69</c:v>
                </c:pt>
                <c:pt idx="40186">
                  <c:v>69</c:v>
                </c:pt>
                <c:pt idx="40187">
                  <c:v>69</c:v>
                </c:pt>
                <c:pt idx="40188">
                  <c:v>69</c:v>
                </c:pt>
                <c:pt idx="40189">
                  <c:v>69</c:v>
                </c:pt>
                <c:pt idx="40190">
                  <c:v>69</c:v>
                </c:pt>
                <c:pt idx="40191">
                  <c:v>69</c:v>
                </c:pt>
                <c:pt idx="40192">
                  <c:v>69</c:v>
                </c:pt>
                <c:pt idx="40193">
                  <c:v>68</c:v>
                </c:pt>
                <c:pt idx="40194">
                  <c:v>68</c:v>
                </c:pt>
                <c:pt idx="40195">
                  <c:v>68</c:v>
                </c:pt>
                <c:pt idx="40196">
                  <c:v>68</c:v>
                </c:pt>
                <c:pt idx="40197">
                  <c:v>68</c:v>
                </c:pt>
                <c:pt idx="40198">
                  <c:v>68</c:v>
                </c:pt>
                <c:pt idx="40199">
                  <c:v>68</c:v>
                </c:pt>
                <c:pt idx="40200">
                  <c:v>68</c:v>
                </c:pt>
                <c:pt idx="40201">
                  <c:v>68</c:v>
                </c:pt>
                <c:pt idx="40202">
                  <c:v>68</c:v>
                </c:pt>
                <c:pt idx="40203">
                  <c:v>67</c:v>
                </c:pt>
                <c:pt idx="40204">
                  <c:v>67</c:v>
                </c:pt>
                <c:pt idx="40205">
                  <c:v>67</c:v>
                </c:pt>
                <c:pt idx="40206">
                  <c:v>67</c:v>
                </c:pt>
                <c:pt idx="40207">
                  <c:v>67</c:v>
                </c:pt>
                <c:pt idx="40208">
                  <c:v>67</c:v>
                </c:pt>
                <c:pt idx="40209">
                  <c:v>67</c:v>
                </c:pt>
                <c:pt idx="40210">
                  <c:v>67</c:v>
                </c:pt>
                <c:pt idx="40211">
                  <c:v>67</c:v>
                </c:pt>
                <c:pt idx="40212">
                  <c:v>67</c:v>
                </c:pt>
                <c:pt idx="40213">
                  <c:v>65</c:v>
                </c:pt>
                <c:pt idx="40214">
                  <c:v>65</c:v>
                </c:pt>
                <c:pt idx="40215">
                  <c:v>65</c:v>
                </c:pt>
                <c:pt idx="40216">
                  <c:v>65</c:v>
                </c:pt>
                <c:pt idx="40217">
                  <c:v>65</c:v>
                </c:pt>
                <c:pt idx="40218">
                  <c:v>65</c:v>
                </c:pt>
                <c:pt idx="40219">
                  <c:v>65</c:v>
                </c:pt>
                <c:pt idx="40220">
                  <c:v>65</c:v>
                </c:pt>
                <c:pt idx="40221">
                  <c:v>65</c:v>
                </c:pt>
                <c:pt idx="40222">
                  <c:v>65</c:v>
                </c:pt>
                <c:pt idx="40223">
                  <c:v>63</c:v>
                </c:pt>
                <c:pt idx="40224">
                  <c:v>63</c:v>
                </c:pt>
                <c:pt idx="40225">
                  <c:v>63</c:v>
                </c:pt>
                <c:pt idx="40226">
                  <c:v>63</c:v>
                </c:pt>
                <c:pt idx="40227">
                  <c:v>63</c:v>
                </c:pt>
                <c:pt idx="40228">
                  <c:v>63</c:v>
                </c:pt>
                <c:pt idx="40229">
                  <c:v>63</c:v>
                </c:pt>
                <c:pt idx="40230">
                  <c:v>63</c:v>
                </c:pt>
                <c:pt idx="40231">
                  <c:v>63</c:v>
                </c:pt>
                <c:pt idx="40232">
                  <c:v>63</c:v>
                </c:pt>
                <c:pt idx="40233">
                  <c:v>61</c:v>
                </c:pt>
                <c:pt idx="40234">
                  <c:v>61</c:v>
                </c:pt>
                <c:pt idx="40235">
                  <c:v>61</c:v>
                </c:pt>
                <c:pt idx="40236">
                  <c:v>61</c:v>
                </c:pt>
                <c:pt idx="40237">
                  <c:v>61</c:v>
                </c:pt>
                <c:pt idx="40238">
                  <c:v>61</c:v>
                </c:pt>
                <c:pt idx="40239">
                  <c:v>61</c:v>
                </c:pt>
                <c:pt idx="40240">
                  <c:v>61</c:v>
                </c:pt>
                <c:pt idx="40241">
                  <c:v>61</c:v>
                </c:pt>
                <c:pt idx="40242">
                  <c:v>61</c:v>
                </c:pt>
                <c:pt idx="40243">
                  <c:v>59</c:v>
                </c:pt>
                <c:pt idx="40244">
                  <c:v>59</c:v>
                </c:pt>
                <c:pt idx="40245">
                  <c:v>59</c:v>
                </c:pt>
                <c:pt idx="40246">
                  <c:v>59</c:v>
                </c:pt>
                <c:pt idx="40247">
                  <c:v>59</c:v>
                </c:pt>
                <c:pt idx="40248">
                  <c:v>59</c:v>
                </c:pt>
                <c:pt idx="40249">
                  <c:v>59</c:v>
                </c:pt>
                <c:pt idx="40250">
                  <c:v>59</c:v>
                </c:pt>
                <c:pt idx="40251">
                  <c:v>59</c:v>
                </c:pt>
                <c:pt idx="40252">
                  <c:v>59</c:v>
                </c:pt>
                <c:pt idx="40253">
                  <c:v>57</c:v>
                </c:pt>
                <c:pt idx="40254">
                  <c:v>57</c:v>
                </c:pt>
                <c:pt idx="40255">
                  <c:v>57</c:v>
                </c:pt>
                <c:pt idx="40256">
                  <c:v>57</c:v>
                </c:pt>
                <c:pt idx="40257">
                  <c:v>57</c:v>
                </c:pt>
                <c:pt idx="40258">
                  <c:v>57</c:v>
                </c:pt>
                <c:pt idx="40259">
                  <c:v>57</c:v>
                </c:pt>
                <c:pt idx="40260">
                  <c:v>57</c:v>
                </c:pt>
                <c:pt idx="40261">
                  <c:v>57</c:v>
                </c:pt>
                <c:pt idx="40262">
                  <c:v>57</c:v>
                </c:pt>
                <c:pt idx="40263">
                  <c:v>54</c:v>
                </c:pt>
                <c:pt idx="40264">
                  <c:v>54</c:v>
                </c:pt>
                <c:pt idx="40265">
                  <c:v>54</c:v>
                </c:pt>
                <c:pt idx="40266">
                  <c:v>54</c:v>
                </c:pt>
                <c:pt idx="40267">
                  <c:v>54</c:v>
                </c:pt>
                <c:pt idx="40268">
                  <c:v>54</c:v>
                </c:pt>
                <c:pt idx="40269">
                  <c:v>54</c:v>
                </c:pt>
                <c:pt idx="40270">
                  <c:v>54</c:v>
                </c:pt>
                <c:pt idx="40271">
                  <c:v>54</c:v>
                </c:pt>
                <c:pt idx="40272">
                  <c:v>54</c:v>
                </c:pt>
                <c:pt idx="40273">
                  <c:v>51</c:v>
                </c:pt>
                <c:pt idx="40274">
                  <c:v>51</c:v>
                </c:pt>
                <c:pt idx="40275">
                  <c:v>51</c:v>
                </c:pt>
                <c:pt idx="40276">
                  <c:v>51</c:v>
                </c:pt>
                <c:pt idx="40277">
                  <c:v>51</c:v>
                </c:pt>
                <c:pt idx="40278">
                  <c:v>51</c:v>
                </c:pt>
                <c:pt idx="40279">
                  <c:v>51</c:v>
                </c:pt>
                <c:pt idx="40280">
                  <c:v>51</c:v>
                </c:pt>
                <c:pt idx="40281">
                  <c:v>51</c:v>
                </c:pt>
                <c:pt idx="40282">
                  <c:v>51</c:v>
                </c:pt>
                <c:pt idx="40283">
                  <c:v>49</c:v>
                </c:pt>
                <c:pt idx="40284">
                  <c:v>49</c:v>
                </c:pt>
                <c:pt idx="40285">
                  <c:v>49</c:v>
                </c:pt>
                <c:pt idx="40286">
                  <c:v>49</c:v>
                </c:pt>
                <c:pt idx="40287">
                  <c:v>49</c:v>
                </c:pt>
                <c:pt idx="40288">
                  <c:v>49</c:v>
                </c:pt>
                <c:pt idx="40289">
                  <c:v>49</c:v>
                </c:pt>
                <c:pt idx="40290">
                  <c:v>49</c:v>
                </c:pt>
                <c:pt idx="40291">
                  <c:v>49</c:v>
                </c:pt>
                <c:pt idx="40292">
                  <c:v>49</c:v>
                </c:pt>
                <c:pt idx="40293">
                  <c:v>47</c:v>
                </c:pt>
                <c:pt idx="40294">
                  <c:v>47</c:v>
                </c:pt>
                <c:pt idx="40295">
                  <c:v>47</c:v>
                </c:pt>
                <c:pt idx="40296">
                  <c:v>47</c:v>
                </c:pt>
                <c:pt idx="40297">
                  <c:v>47</c:v>
                </c:pt>
                <c:pt idx="40298">
                  <c:v>47</c:v>
                </c:pt>
                <c:pt idx="40299">
                  <c:v>47</c:v>
                </c:pt>
                <c:pt idx="40300">
                  <c:v>47</c:v>
                </c:pt>
                <c:pt idx="40301">
                  <c:v>47</c:v>
                </c:pt>
                <c:pt idx="40302">
                  <c:v>47</c:v>
                </c:pt>
                <c:pt idx="40303">
                  <c:v>45</c:v>
                </c:pt>
                <c:pt idx="40304">
                  <c:v>45</c:v>
                </c:pt>
                <c:pt idx="40305">
                  <c:v>45</c:v>
                </c:pt>
                <c:pt idx="40306">
                  <c:v>45</c:v>
                </c:pt>
                <c:pt idx="40307">
                  <c:v>45</c:v>
                </c:pt>
                <c:pt idx="40308">
                  <c:v>45</c:v>
                </c:pt>
                <c:pt idx="40309">
                  <c:v>45</c:v>
                </c:pt>
                <c:pt idx="40310">
                  <c:v>45</c:v>
                </c:pt>
                <c:pt idx="40311">
                  <c:v>45</c:v>
                </c:pt>
                <c:pt idx="40312">
                  <c:v>45</c:v>
                </c:pt>
                <c:pt idx="40313">
                  <c:v>42</c:v>
                </c:pt>
                <c:pt idx="40314">
                  <c:v>42</c:v>
                </c:pt>
                <c:pt idx="40315">
                  <c:v>42</c:v>
                </c:pt>
                <c:pt idx="40316">
                  <c:v>42</c:v>
                </c:pt>
                <c:pt idx="40317">
                  <c:v>42</c:v>
                </c:pt>
                <c:pt idx="40318">
                  <c:v>42</c:v>
                </c:pt>
                <c:pt idx="40319">
                  <c:v>42</c:v>
                </c:pt>
                <c:pt idx="40320">
                  <c:v>42</c:v>
                </c:pt>
                <c:pt idx="40321">
                  <c:v>42</c:v>
                </c:pt>
                <c:pt idx="40322">
                  <c:v>42</c:v>
                </c:pt>
                <c:pt idx="40323">
                  <c:v>42</c:v>
                </c:pt>
                <c:pt idx="40324">
                  <c:v>42</c:v>
                </c:pt>
                <c:pt idx="40325">
                  <c:v>42</c:v>
                </c:pt>
                <c:pt idx="40326">
                  <c:v>42</c:v>
                </c:pt>
                <c:pt idx="40327">
                  <c:v>42</c:v>
                </c:pt>
                <c:pt idx="40328">
                  <c:v>42</c:v>
                </c:pt>
                <c:pt idx="40329">
                  <c:v>42</c:v>
                </c:pt>
                <c:pt idx="40330">
                  <c:v>42</c:v>
                </c:pt>
                <c:pt idx="40331">
                  <c:v>42</c:v>
                </c:pt>
                <c:pt idx="40332">
                  <c:v>42</c:v>
                </c:pt>
                <c:pt idx="40333">
                  <c:v>40</c:v>
                </c:pt>
                <c:pt idx="40334">
                  <c:v>40</c:v>
                </c:pt>
                <c:pt idx="40335">
                  <c:v>40</c:v>
                </c:pt>
                <c:pt idx="40336">
                  <c:v>40</c:v>
                </c:pt>
                <c:pt idx="40337">
                  <c:v>40</c:v>
                </c:pt>
                <c:pt idx="40338">
                  <c:v>40</c:v>
                </c:pt>
                <c:pt idx="40339">
                  <c:v>40</c:v>
                </c:pt>
                <c:pt idx="40340">
                  <c:v>40</c:v>
                </c:pt>
                <c:pt idx="40341">
                  <c:v>40</c:v>
                </c:pt>
                <c:pt idx="40342">
                  <c:v>40</c:v>
                </c:pt>
                <c:pt idx="40343">
                  <c:v>38</c:v>
                </c:pt>
                <c:pt idx="40344">
                  <c:v>38</c:v>
                </c:pt>
                <c:pt idx="40345">
                  <c:v>38</c:v>
                </c:pt>
                <c:pt idx="40346">
                  <c:v>38</c:v>
                </c:pt>
                <c:pt idx="40347">
                  <c:v>38</c:v>
                </c:pt>
                <c:pt idx="40348">
                  <c:v>38</c:v>
                </c:pt>
                <c:pt idx="40349">
                  <c:v>38</c:v>
                </c:pt>
                <c:pt idx="40350">
                  <c:v>38</c:v>
                </c:pt>
                <c:pt idx="40351">
                  <c:v>38</c:v>
                </c:pt>
                <c:pt idx="40352">
                  <c:v>38</c:v>
                </c:pt>
                <c:pt idx="40353">
                  <c:v>34</c:v>
                </c:pt>
                <c:pt idx="40354">
                  <c:v>34</c:v>
                </c:pt>
                <c:pt idx="40355">
                  <c:v>34</c:v>
                </c:pt>
                <c:pt idx="40356">
                  <c:v>34</c:v>
                </c:pt>
                <c:pt idx="40357">
                  <c:v>34</c:v>
                </c:pt>
                <c:pt idx="40358">
                  <c:v>34</c:v>
                </c:pt>
                <c:pt idx="40359">
                  <c:v>34</c:v>
                </c:pt>
                <c:pt idx="40360">
                  <c:v>34</c:v>
                </c:pt>
                <c:pt idx="40361">
                  <c:v>34</c:v>
                </c:pt>
                <c:pt idx="40362">
                  <c:v>34</c:v>
                </c:pt>
                <c:pt idx="40363">
                  <c:v>32</c:v>
                </c:pt>
                <c:pt idx="40364">
                  <c:v>32</c:v>
                </c:pt>
                <c:pt idx="40365">
                  <c:v>32</c:v>
                </c:pt>
                <c:pt idx="40366">
                  <c:v>32</c:v>
                </c:pt>
                <c:pt idx="40367">
                  <c:v>32</c:v>
                </c:pt>
                <c:pt idx="40368">
                  <c:v>32</c:v>
                </c:pt>
                <c:pt idx="40369">
                  <c:v>32</c:v>
                </c:pt>
                <c:pt idx="40370">
                  <c:v>32</c:v>
                </c:pt>
                <c:pt idx="40371">
                  <c:v>32</c:v>
                </c:pt>
                <c:pt idx="40372">
                  <c:v>32</c:v>
                </c:pt>
                <c:pt idx="40373">
                  <c:v>31</c:v>
                </c:pt>
                <c:pt idx="40374">
                  <c:v>31</c:v>
                </c:pt>
                <c:pt idx="40375">
                  <c:v>31</c:v>
                </c:pt>
                <c:pt idx="40376">
                  <c:v>31</c:v>
                </c:pt>
                <c:pt idx="40377">
                  <c:v>31</c:v>
                </c:pt>
                <c:pt idx="40378">
                  <c:v>31</c:v>
                </c:pt>
                <c:pt idx="40379">
                  <c:v>31</c:v>
                </c:pt>
                <c:pt idx="40380">
                  <c:v>31</c:v>
                </c:pt>
                <c:pt idx="40381">
                  <c:v>31</c:v>
                </c:pt>
                <c:pt idx="40382">
                  <c:v>31</c:v>
                </c:pt>
                <c:pt idx="40383">
                  <c:v>31</c:v>
                </c:pt>
                <c:pt idx="40384">
                  <c:v>31</c:v>
                </c:pt>
                <c:pt idx="40385">
                  <c:v>31</c:v>
                </c:pt>
                <c:pt idx="40386">
                  <c:v>31</c:v>
                </c:pt>
                <c:pt idx="40387">
                  <c:v>31</c:v>
                </c:pt>
                <c:pt idx="40388">
                  <c:v>31</c:v>
                </c:pt>
                <c:pt idx="40389">
                  <c:v>31</c:v>
                </c:pt>
                <c:pt idx="40390">
                  <c:v>31</c:v>
                </c:pt>
                <c:pt idx="40391">
                  <c:v>31</c:v>
                </c:pt>
                <c:pt idx="40392">
                  <c:v>31</c:v>
                </c:pt>
                <c:pt idx="40393">
                  <c:v>31</c:v>
                </c:pt>
                <c:pt idx="40394">
                  <c:v>31</c:v>
                </c:pt>
                <c:pt idx="40395">
                  <c:v>31</c:v>
                </c:pt>
                <c:pt idx="40396">
                  <c:v>31</c:v>
                </c:pt>
                <c:pt idx="40397">
                  <c:v>31</c:v>
                </c:pt>
                <c:pt idx="40398">
                  <c:v>31</c:v>
                </c:pt>
                <c:pt idx="40399">
                  <c:v>31</c:v>
                </c:pt>
                <c:pt idx="40400">
                  <c:v>31</c:v>
                </c:pt>
                <c:pt idx="40401">
                  <c:v>31</c:v>
                </c:pt>
                <c:pt idx="40402">
                  <c:v>31</c:v>
                </c:pt>
                <c:pt idx="40403">
                  <c:v>32</c:v>
                </c:pt>
                <c:pt idx="40404">
                  <c:v>32</c:v>
                </c:pt>
                <c:pt idx="40405">
                  <c:v>32</c:v>
                </c:pt>
                <c:pt idx="40406">
                  <c:v>32</c:v>
                </c:pt>
                <c:pt idx="40407">
                  <c:v>32</c:v>
                </c:pt>
                <c:pt idx="40408">
                  <c:v>32</c:v>
                </c:pt>
                <c:pt idx="40409">
                  <c:v>32</c:v>
                </c:pt>
                <c:pt idx="40410">
                  <c:v>32</c:v>
                </c:pt>
                <c:pt idx="40411">
                  <c:v>32</c:v>
                </c:pt>
                <c:pt idx="40412">
                  <c:v>32</c:v>
                </c:pt>
                <c:pt idx="40413">
                  <c:v>33</c:v>
                </c:pt>
                <c:pt idx="40414">
                  <c:v>33</c:v>
                </c:pt>
                <c:pt idx="40415">
                  <c:v>33</c:v>
                </c:pt>
                <c:pt idx="40416">
                  <c:v>33</c:v>
                </c:pt>
                <c:pt idx="40417">
                  <c:v>33</c:v>
                </c:pt>
                <c:pt idx="40418">
                  <c:v>33</c:v>
                </c:pt>
                <c:pt idx="40419">
                  <c:v>33</c:v>
                </c:pt>
                <c:pt idx="40420">
                  <c:v>33</c:v>
                </c:pt>
                <c:pt idx="40421">
                  <c:v>33</c:v>
                </c:pt>
                <c:pt idx="40422">
                  <c:v>33</c:v>
                </c:pt>
                <c:pt idx="40423">
                  <c:v>35</c:v>
                </c:pt>
                <c:pt idx="40424">
                  <c:v>35</c:v>
                </c:pt>
                <c:pt idx="40425">
                  <c:v>35</c:v>
                </c:pt>
                <c:pt idx="40426">
                  <c:v>35</c:v>
                </c:pt>
                <c:pt idx="40427">
                  <c:v>35</c:v>
                </c:pt>
                <c:pt idx="40428">
                  <c:v>35</c:v>
                </c:pt>
                <c:pt idx="40429">
                  <c:v>35</c:v>
                </c:pt>
                <c:pt idx="40430">
                  <c:v>35</c:v>
                </c:pt>
                <c:pt idx="40431">
                  <c:v>35</c:v>
                </c:pt>
                <c:pt idx="40432">
                  <c:v>35</c:v>
                </c:pt>
                <c:pt idx="40433">
                  <c:v>38</c:v>
                </c:pt>
                <c:pt idx="40434">
                  <c:v>38</c:v>
                </c:pt>
                <c:pt idx="40435">
                  <c:v>38</c:v>
                </c:pt>
                <c:pt idx="40436">
                  <c:v>38</c:v>
                </c:pt>
                <c:pt idx="40437">
                  <c:v>38</c:v>
                </c:pt>
                <c:pt idx="40438">
                  <c:v>38</c:v>
                </c:pt>
                <c:pt idx="40439">
                  <c:v>38</c:v>
                </c:pt>
                <c:pt idx="40440">
                  <c:v>38</c:v>
                </c:pt>
                <c:pt idx="40441">
                  <c:v>38</c:v>
                </c:pt>
                <c:pt idx="40442">
                  <c:v>38</c:v>
                </c:pt>
                <c:pt idx="40443">
                  <c:v>40</c:v>
                </c:pt>
                <c:pt idx="40444">
                  <c:v>40</c:v>
                </c:pt>
                <c:pt idx="40445">
                  <c:v>40</c:v>
                </c:pt>
                <c:pt idx="40446">
                  <c:v>40</c:v>
                </c:pt>
                <c:pt idx="40447">
                  <c:v>40</c:v>
                </c:pt>
                <c:pt idx="40448">
                  <c:v>40</c:v>
                </c:pt>
                <c:pt idx="40449">
                  <c:v>40</c:v>
                </c:pt>
                <c:pt idx="40450">
                  <c:v>40</c:v>
                </c:pt>
                <c:pt idx="40451">
                  <c:v>40</c:v>
                </c:pt>
                <c:pt idx="40452">
                  <c:v>40</c:v>
                </c:pt>
                <c:pt idx="40453">
                  <c:v>41</c:v>
                </c:pt>
                <c:pt idx="40454">
                  <c:v>41</c:v>
                </c:pt>
                <c:pt idx="40455">
                  <c:v>41</c:v>
                </c:pt>
                <c:pt idx="40456">
                  <c:v>41</c:v>
                </c:pt>
                <c:pt idx="40457">
                  <c:v>41</c:v>
                </c:pt>
                <c:pt idx="40458">
                  <c:v>41</c:v>
                </c:pt>
                <c:pt idx="40459">
                  <c:v>41</c:v>
                </c:pt>
                <c:pt idx="40460">
                  <c:v>41</c:v>
                </c:pt>
                <c:pt idx="40461">
                  <c:v>41</c:v>
                </c:pt>
                <c:pt idx="40462">
                  <c:v>41</c:v>
                </c:pt>
                <c:pt idx="40463">
                  <c:v>42</c:v>
                </c:pt>
                <c:pt idx="40464">
                  <c:v>42</c:v>
                </c:pt>
                <c:pt idx="40465">
                  <c:v>42</c:v>
                </c:pt>
                <c:pt idx="40466">
                  <c:v>42</c:v>
                </c:pt>
                <c:pt idx="40467">
                  <c:v>42</c:v>
                </c:pt>
                <c:pt idx="40468">
                  <c:v>42</c:v>
                </c:pt>
                <c:pt idx="40469">
                  <c:v>42</c:v>
                </c:pt>
                <c:pt idx="40470">
                  <c:v>42</c:v>
                </c:pt>
                <c:pt idx="40471">
                  <c:v>42</c:v>
                </c:pt>
                <c:pt idx="40472">
                  <c:v>42</c:v>
                </c:pt>
                <c:pt idx="40473">
                  <c:v>44</c:v>
                </c:pt>
                <c:pt idx="40474">
                  <c:v>44</c:v>
                </c:pt>
                <c:pt idx="40475">
                  <c:v>44</c:v>
                </c:pt>
                <c:pt idx="40476">
                  <c:v>44</c:v>
                </c:pt>
                <c:pt idx="40477">
                  <c:v>44</c:v>
                </c:pt>
                <c:pt idx="40478">
                  <c:v>44</c:v>
                </c:pt>
                <c:pt idx="40479">
                  <c:v>44</c:v>
                </c:pt>
                <c:pt idx="40480">
                  <c:v>44</c:v>
                </c:pt>
                <c:pt idx="40481">
                  <c:v>44</c:v>
                </c:pt>
                <c:pt idx="40482">
                  <c:v>44</c:v>
                </c:pt>
                <c:pt idx="40483">
                  <c:v>45</c:v>
                </c:pt>
                <c:pt idx="40484">
                  <c:v>45</c:v>
                </c:pt>
                <c:pt idx="40485">
                  <c:v>45</c:v>
                </c:pt>
                <c:pt idx="40486">
                  <c:v>45</c:v>
                </c:pt>
                <c:pt idx="40487">
                  <c:v>45</c:v>
                </c:pt>
                <c:pt idx="40488">
                  <c:v>45</c:v>
                </c:pt>
                <c:pt idx="40489">
                  <c:v>45</c:v>
                </c:pt>
                <c:pt idx="40490">
                  <c:v>45</c:v>
                </c:pt>
                <c:pt idx="40491">
                  <c:v>45</c:v>
                </c:pt>
                <c:pt idx="40492">
                  <c:v>45</c:v>
                </c:pt>
                <c:pt idx="40493">
                  <c:v>46</c:v>
                </c:pt>
                <c:pt idx="40494">
                  <c:v>46</c:v>
                </c:pt>
                <c:pt idx="40495">
                  <c:v>46</c:v>
                </c:pt>
                <c:pt idx="40496">
                  <c:v>46</c:v>
                </c:pt>
                <c:pt idx="40497">
                  <c:v>46</c:v>
                </c:pt>
                <c:pt idx="40498">
                  <c:v>46</c:v>
                </c:pt>
                <c:pt idx="40499">
                  <c:v>46</c:v>
                </c:pt>
                <c:pt idx="40500">
                  <c:v>46</c:v>
                </c:pt>
                <c:pt idx="40501">
                  <c:v>46</c:v>
                </c:pt>
                <c:pt idx="40502">
                  <c:v>46</c:v>
                </c:pt>
                <c:pt idx="40503">
                  <c:v>47</c:v>
                </c:pt>
                <c:pt idx="40504">
                  <c:v>47</c:v>
                </c:pt>
                <c:pt idx="40505">
                  <c:v>47</c:v>
                </c:pt>
                <c:pt idx="40506">
                  <c:v>47</c:v>
                </c:pt>
                <c:pt idx="40507">
                  <c:v>47</c:v>
                </c:pt>
                <c:pt idx="40508">
                  <c:v>47</c:v>
                </c:pt>
                <c:pt idx="40509">
                  <c:v>47</c:v>
                </c:pt>
                <c:pt idx="40510">
                  <c:v>47</c:v>
                </c:pt>
                <c:pt idx="40511">
                  <c:v>47</c:v>
                </c:pt>
                <c:pt idx="40512">
                  <c:v>47</c:v>
                </c:pt>
                <c:pt idx="40513">
                  <c:v>50</c:v>
                </c:pt>
                <c:pt idx="40514">
                  <c:v>50</c:v>
                </c:pt>
                <c:pt idx="40515">
                  <c:v>50</c:v>
                </c:pt>
                <c:pt idx="40516">
                  <c:v>50</c:v>
                </c:pt>
                <c:pt idx="40517">
                  <c:v>50</c:v>
                </c:pt>
                <c:pt idx="40518">
                  <c:v>50</c:v>
                </c:pt>
                <c:pt idx="40519">
                  <c:v>50</c:v>
                </c:pt>
                <c:pt idx="40520">
                  <c:v>50</c:v>
                </c:pt>
                <c:pt idx="40521">
                  <c:v>50</c:v>
                </c:pt>
                <c:pt idx="40522">
                  <c:v>50</c:v>
                </c:pt>
                <c:pt idx="40523">
                  <c:v>52</c:v>
                </c:pt>
                <c:pt idx="40524">
                  <c:v>52</c:v>
                </c:pt>
                <c:pt idx="40525">
                  <c:v>52</c:v>
                </c:pt>
                <c:pt idx="40526">
                  <c:v>52</c:v>
                </c:pt>
                <c:pt idx="40527">
                  <c:v>52</c:v>
                </c:pt>
                <c:pt idx="40528">
                  <c:v>52</c:v>
                </c:pt>
                <c:pt idx="40529">
                  <c:v>52</c:v>
                </c:pt>
                <c:pt idx="40530">
                  <c:v>52</c:v>
                </c:pt>
                <c:pt idx="40531">
                  <c:v>52</c:v>
                </c:pt>
                <c:pt idx="40532">
                  <c:v>52</c:v>
                </c:pt>
                <c:pt idx="40533">
                  <c:v>53</c:v>
                </c:pt>
                <c:pt idx="40534">
                  <c:v>53</c:v>
                </c:pt>
                <c:pt idx="40535">
                  <c:v>53</c:v>
                </c:pt>
                <c:pt idx="40536">
                  <c:v>53</c:v>
                </c:pt>
                <c:pt idx="40537">
                  <c:v>53</c:v>
                </c:pt>
                <c:pt idx="40538">
                  <c:v>53</c:v>
                </c:pt>
                <c:pt idx="40539">
                  <c:v>53</c:v>
                </c:pt>
                <c:pt idx="40540">
                  <c:v>53</c:v>
                </c:pt>
                <c:pt idx="40541">
                  <c:v>53</c:v>
                </c:pt>
                <c:pt idx="40542">
                  <c:v>53</c:v>
                </c:pt>
                <c:pt idx="40543">
                  <c:v>53</c:v>
                </c:pt>
                <c:pt idx="40544">
                  <c:v>53</c:v>
                </c:pt>
                <c:pt idx="40545">
                  <c:v>53</c:v>
                </c:pt>
                <c:pt idx="40546">
                  <c:v>53</c:v>
                </c:pt>
                <c:pt idx="40547">
                  <c:v>53</c:v>
                </c:pt>
                <c:pt idx="40548">
                  <c:v>53</c:v>
                </c:pt>
                <c:pt idx="40549">
                  <c:v>53</c:v>
                </c:pt>
                <c:pt idx="40550">
                  <c:v>53</c:v>
                </c:pt>
                <c:pt idx="40551">
                  <c:v>53</c:v>
                </c:pt>
                <c:pt idx="40552">
                  <c:v>53</c:v>
                </c:pt>
                <c:pt idx="40553">
                  <c:v>54</c:v>
                </c:pt>
                <c:pt idx="40554">
                  <c:v>54</c:v>
                </c:pt>
                <c:pt idx="40555">
                  <c:v>54</c:v>
                </c:pt>
                <c:pt idx="40556">
                  <c:v>54</c:v>
                </c:pt>
                <c:pt idx="40557">
                  <c:v>54</c:v>
                </c:pt>
                <c:pt idx="40558">
                  <c:v>54</c:v>
                </c:pt>
                <c:pt idx="40559">
                  <c:v>54</c:v>
                </c:pt>
                <c:pt idx="40560">
                  <c:v>54</c:v>
                </c:pt>
                <c:pt idx="40561">
                  <c:v>54</c:v>
                </c:pt>
                <c:pt idx="40562">
                  <c:v>54</c:v>
                </c:pt>
                <c:pt idx="40563">
                  <c:v>54</c:v>
                </c:pt>
                <c:pt idx="40564">
                  <c:v>54</c:v>
                </c:pt>
                <c:pt idx="40565">
                  <c:v>54</c:v>
                </c:pt>
                <c:pt idx="40566">
                  <c:v>54</c:v>
                </c:pt>
                <c:pt idx="40567">
                  <c:v>54</c:v>
                </c:pt>
                <c:pt idx="40568">
                  <c:v>54</c:v>
                </c:pt>
                <c:pt idx="40569">
                  <c:v>54</c:v>
                </c:pt>
                <c:pt idx="40570">
                  <c:v>54</c:v>
                </c:pt>
                <c:pt idx="40571">
                  <c:v>54</c:v>
                </c:pt>
                <c:pt idx="40572">
                  <c:v>54</c:v>
                </c:pt>
                <c:pt idx="40573">
                  <c:v>55</c:v>
                </c:pt>
                <c:pt idx="40574">
                  <c:v>55</c:v>
                </c:pt>
                <c:pt idx="40575">
                  <c:v>55</c:v>
                </c:pt>
                <c:pt idx="40576">
                  <c:v>55</c:v>
                </c:pt>
                <c:pt idx="40577">
                  <c:v>55</c:v>
                </c:pt>
                <c:pt idx="40578">
                  <c:v>55</c:v>
                </c:pt>
                <c:pt idx="40579">
                  <c:v>55</c:v>
                </c:pt>
                <c:pt idx="40580">
                  <c:v>55</c:v>
                </c:pt>
                <c:pt idx="40581">
                  <c:v>55</c:v>
                </c:pt>
                <c:pt idx="40582">
                  <c:v>55</c:v>
                </c:pt>
                <c:pt idx="40583">
                  <c:v>54</c:v>
                </c:pt>
                <c:pt idx="40584">
                  <c:v>54</c:v>
                </c:pt>
                <c:pt idx="40585">
                  <c:v>54</c:v>
                </c:pt>
                <c:pt idx="40586">
                  <c:v>54</c:v>
                </c:pt>
                <c:pt idx="40587">
                  <c:v>54</c:v>
                </c:pt>
                <c:pt idx="40588">
                  <c:v>54</c:v>
                </c:pt>
                <c:pt idx="40589">
                  <c:v>54</c:v>
                </c:pt>
                <c:pt idx="40590">
                  <c:v>54</c:v>
                </c:pt>
                <c:pt idx="40591">
                  <c:v>54</c:v>
                </c:pt>
                <c:pt idx="40592">
                  <c:v>54</c:v>
                </c:pt>
                <c:pt idx="40593">
                  <c:v>54</c:v>
                </c:pt>
                <c:pt idx="40594">
                  <c:v>54</c:v>
                </c:pt>
                <c:pt idx="40595">
                  <c:v>54</c:v>
                </c:pt>
                <c:pt idx="40596">
                  <c:v>54</c:v>
                </c:pt>
                <c:pt idx="40597">
                  <c:v>54</c:v>
                </c:pt>
                <c:pt idx="40598">
                  <c:v>54</c:v>
                </c:pt>
                <c:pt idx="40599">
                  <c:v>54</c:v>
                </c:pt>
                <c:pt idx="40600">
                  <c:v>54</c:v>
                </c:pt>
                <c:pt idx="40601">
                  <c:v>54</c:v>
                </c:pt>
                <c:pt idx="40602">
                  <c:v>54</c:v>
                </c:pt>
                <c:pt idx="40603">
                  <c:v>54</c:v>
                </c:pt>
                <c:pt idx="40604">
                  <c:v>54</c:v>
                </c:pt>
                <c:pt idx="40605">
                  <c:v>54</c:v>
                </c:pt>
                <c:pt idx="40606">
                  <c:v>54</c:v>
                </c:pt>
                <c:pt idx="40607">
                  <c:v>54</c:v>
                </c:pt>
                <c:pt idx="40608">
                  <c:v>54</c:v>
                </c:pt>
                <c:pt idx="40609">
                  <c:v>54</c:v>
                </c:pt>
                <c:pt idx="40610">
                  <c:v>54</c:v>
                </c:pt>
                <c:pt idx="40611">
                  <c:v>54</c:v>
                </c:pt>
                <c:pt idx="40612">
                  <c:v>54</c:v>
                </c:pt>
                <c:pt idx="40613">
                  <c:v>54</c:v>
                </c:pt>
                <c:pt idx="40614">
                  <c:v>54</c:v>
                </c:pt>
                <c:pt idx="40615">
                  <c:v>54</c:v>
                </c:pt>
                <c:pt idx="40616">
                  <c:v>54</c:v>
                </c:pt>
                <c:pt idx="40617">
                  <c:v>54</c:v>
                </c:pt>
                <c:pt idx="40618">
                  <c:v>54</c:v>
                </c:pt>
                <c:pt idx="40619">
                  <c:v>54</c:v>
                </c:pt>
                <c:pt idx="40620">
                  <c:v>54</c:v>
                </c:pt>
                <c:pt idx="40621">
                  <c:v>54</c:v>
                </c:pt>
                <c:pt idx="40622">
                  <c:v>54</c:v>
                </c:pt>
                <c:pt idx="40623">
                  <c:v>54</c:v>
                </c:pt>
                <c:pt idx="40624">
                  <c:v>54</c:v>
                </c:pt>
                <c:pt idx="40625">
                  <c:v>54</c:v>
                </c:pt>
                <c:pt idx="40626">
                  <c:v>54</c:v>
                </c:pt>
                <c:pt idx="40627">
                  <c:v>54</c:v>
                </c:pt>
                <c:pt idx="40628">
                  <c:v>54</c:v>
                </c:pt>
                <c:pt idx="40629">
                  <c:v>54</c:v>
                </c:pt>
                <c:pt idx="40630">
                  <c:v>54</c:v>
                </c:pt>
                <c:pt idx="40631">
                  <c:v>54</c:v>
                </c:pt>
                <c:pt idx="40632">
                  <c:v>54</c:v>
                </c:pt>
                <c:pt idx="40633">
                  <c:v>54</c:v>
                </c:pt>
                <c:pt idx="40634">
                  <c:v>54</c:v>
                </c:pt>
                <c:pt idx="40635">
                  <c:v>54</c:v>
                </c:pt>
                <c:pt idx="40636">
                  <c:v>54</c:v>
                </c:pt>
                <c:pt idx="40637">
                  <c:v>54</c:v>
                </c:pt>
                <c:pt idx="40638">
                  <c:v>54</c:v>
                </c:pt>
                <c:pt idx="40639">
                  <c:v>54</c:v>
                </c:pt>
                <c:pt idx="40640">
                  <c:v>54</c:v>
                </c:pt>
                <c:pt idx="40641">
                  <c:v>54</c:v>
                </c:pt>
                <c:pt idx="40642">
                  <c:v>54</c:v>
                </c:pt>
                <c:pt idx="40643">
                  <c:v>53</c:v>
                </c:pt>
                <c:pt idx="40644">
                  <c:v>53</c:v>
                </c:pt>
                <c:pt idx="40645">
                  <c:v>53</c:v>
                </c:pt>
                <c:pt idx="40646">
                  <c:v>53</c:v>
                </c:pt>
                <c:pt idx="40647">
                  <c:v>53</c:v>
                </c:pt>
                <c:pt idx="40648">
                  <c:v>53</c:v>
                </c:pt>
                <c:pt idx="40649">
                  <c:v>53</c:v>
                </c:pt>
                <c:pt idx="40650">
                  <c:v>53</c:v>
                </c:pt>
                <c:pt idx="40651">
                  <c:v>53</c:v>
                </c:pt>
                <c:pt idx="40652">
                  <c:v>53</c:v>
                </c:pt>
                <c:pt idx="40653">
                  <c:v>54</c:v>
                </c:pt>
                <c:pt idx="40654">
                  <c:v>54</c:v>
                </c:pt>
                <c:pt idx="40655">
                  <c:v>54</c:v>
                </c:pt>
                <c:pt idx="40656">
                  <c:v>54</c:v>
                </c:pt>
                <c:pt idx="40657">
                  <c:v>54</c:v>
                </c:pt>
                <c:pt idx="40658">
                  <c:v>54</c:v>
                </c:pt>
                <c:pt idx="40659">
                  <c:v>54</c:v>
                </c:pt>
                <c:pt idx="40660">
                  <c:v>54</c:v>
                </c:pt>
                <c:pt idx="40661">
                  <c:v>54</c:v>
                </c:pt>
                <c:pt idx="40662">
                  <c:v>54</c:v>
                </c:pt>
                <c:pt idx="40663">
                  <c:v>54</c:v>
                </c:pt>
                <c:pt idx="40664">
                  <c:v>54</c:v>
                </c:pt>
                <c:pt idx="40665">
                  <c:v>54</c:v>
                </c:pt>
                <c:pt idx="40666">
                  <c:v>54</c:v>
                </c:pt>
                <c:pt idx="40667">
                  <c:v>54</c:v>
                </c:pt>
                <c:pt idx="40668">
                  <c:v>54</c:v>
                </c:pt>
                <c:pt idx="40669">
                  <c:v>54</c:v>
                </c:pt>
                <c:pt idx="40670">
                  <c:v>54</c:v>
                </c:pt>
                <c:pt idx="40671">
                  <c:v>54</c:v>
                </c:pt>
                <c:pt idx="40672">
                  <c:v>54</c:v>
                </c:pt>
                <c:pt idx="40673">
                  <c:v>54</c:v>
                </c:pt>
                <c:pt idx="40674">
                  <c:v>54</c:v>
                </c:pt>
                <c:pt idx="40675">
                  <c:v>54</c:v>
                </c:pt>
                <c:pt idx="40676">
                  <c:v>54</c:v>
                </c:pt>
                <c:pt idx="40677">
                  <c:v>54</c:v>
                </c:pt>
                <c:pt idx="40678">
                  <c:v>54</c:v>
                </c:pt>
                <c:pt idx="40679">
                  <c:v>54</c:v>
                </c:pt>
                <c:pt idx="40680">
                  <c:v>54</c:v>
                </c:pt>
                <c:pt idx="40681">
                  <c:v>54</c:v>
                </c:pt>
                <c:pt idx="40682">
                  <c:v>54</c:v>
                </c:pt>
                <c:pt idx="40683">
                  <c:v>53</c:v>
                </c:pt>
                <c:pt idx="40684">
                  <c:v>53</c:v>
                </c:pt>
                <c:pt idx="40685">
                  <c:v>53</c:v>
                </c:pt>
                <c:pt idx="40686">
                  <c:v>53</c:v>
                </c:pt>
                <c:pt idx="40687">
                  <c:v>53</c:v>
                </c:pt>
                <c:pt idx="40688">
                  <c:v>53</c:v>
                </c:pt>
                <c:pt idx="40689">
                  <c:v>53</c:v>
                </c:pt>
                <c:pt idx="40690">
                  <c:v>53</c:v>
                </c:pt>
                <c:pt idx="40691">
                  <c:v>53</c:v>
                </c:pt>
                <c:pt idx="40692">
                  <c:v>53</c:v>
                </c:pt>
                <c:pt idx="40693">
                  <c:v>53</c:v>
                </c:pt>
                <c:pt idx="40694">
                  <c:v>53</c:v>
                </c:pt>
                <c:pt idx="40695">
                  <c:v>53</c:v>
                </c:pt>
                <c:pt idx="40696">
                  <c:v>53</c:v>
                </c:pt>
                <c:pt idx="40697">
                  <c:v>53</c:v>
                </c:pt>
                <c:pt idx="40698">
                  <c:v>53</c:v>
                </c:pt>
                <c:pt idx="40699">
                  <c:v>53</c:v>
                </c:pt>
                <c:pt idx="40700">
                  <c:v>53</c:v>
                </c:pt>
                <c:pt idx="40701">
                  <c:v>53</c:v>
                </c:pt>
                <c:pt idx="40702">
                  <c:v>53</c:v>
                </c:pt>
                <c:pt idx="40703">
                  <c:v>52</c:v>
                </c:pt>
                <c:pt idx="40704">
                  <c:v>52</c:v>
                </c:pt>
                <c:pt idx="40705">
                  <c:v>52</c:v>
                </c:pt>
                <c:pt idx="40706">
                  <c:v>52</c:v>
                </c:pt>
                <c:pt idx="40707">
                  <c:v>52</c:v>
                </c:pt>
                <c:pt idx="40708">
                  <c:v>52</c:v>
                </c:pt>
                <c:pt idx="40709">
                  <c:v>52</c:v>
                </c:pt>
                <c:pt idx="40710">
                  <c:v>52</c:v>
                </c:pt>
                <c:pt idx="40711">
                  <c:v>52</c:v>
                </c:pt>
                <c:pt idx="40712">
                  <c:v>52</c:v>
                </c:pt>
                <c:pt idx="40713">
                  <c:v>52</c:v>
                </c:pt>
                <c:pt idx="40714">
                  <c:v>52</c:v>
                </c:pt>
                <c:pt idx="40715">
                  <c:v>52</c:v>
                </c:pt>
                <c:pt idx="40716">
                  <c:v>52</c:v>
                </c:pt>
                <c:pt idx="40717">
                  <c:v>52</c:v>
                </c:pt>
                <c:pt idx="40718">
                  <c:v>52</c:v>
                </c:pt>
                <c:pt idx="40719">
                  <c:v>52</c:v>
                </c:pt>
                <c:pt idx="40720">
                  <c:v>52</c:v>
                </c:pt>
                <c:pt idx="40721">
                  <c:v>52</c:v>
                </c:pt>
                <c:pt idx="40722">
                  <c:v>52</c:v>
                </c:pt>
                <c:pt idx="40723">
                  <c:v>52</c:v>
                </c:pt>
                <c:pt idx="40724">
                  <c:v>52</c:v>
                </c:pt>
                <c:pt idx="40725">
                  <c:v>52</c:v>
                </c:pt>
                <c:pt idx="40726">
                  <c:v>52</c:v>
                </c:pt>
                <c:pt idx="40727">
                  <c:v>52</c:v>
                </c:pt>
                <c:pt idx="40728">
                  <c:v>52</c:v>
                </c:pt>
                <c:pt idx="40729">
                  <c:v>52</c:v>
                </c:pt>
                <c:pt idx="40730">
                  <c:v>52</c:v>
                </c:pt>
                <c:pt idx="40731">
                  <c:v>52</c:v>
                </c:pt>
                <c:pt idx="40732">
                  <c:v>52</c:v>
                </c:pt>
                <c:pt idx="40733">
                  <c:v>51</c:v>
                </c:pt>
                <c:pt idx="40734">
                  <c:v>51</c:v>
                </c:pt>
                <c:pt idx="40735">
                  <c:v>51</c:v>
                </c:pt>
                <c:pt idx="40736">
                  <c:v>51</c:v>
                </c:pt>
                <c:pt idx="40737">
                  <c:v>51</c:v>
                </c:pt>
                <c:pt idx="40738">
                  <c:v>51</c:v>
                </c:pt>
                <c:pt idx="40739">
                  <c:v>51</c:v>
                </c:pt>
                <c:pt idx="40740">
                  <c:v>51</c:v>
                </c:pt>
                <c:pt idx="40741">
                  <c:v>51</c:v>
                </c:pt>
                <c:pt idx="40742">
                  <c:v>51</c:v>
                </c:pt>
                <c:pt idx="40743">
                  <c:v>52</c:v>
                </c:pt>
                <c:pt idx="40744">
                  <c:v>52</c:v>
                </c:pt>
                <c:pt idx="40745">
                  <c:v>52</c:v>
                </c:pt>
                <c:pt idx="40746">
                  <c:v>52</c:v>
                </c:pt>
                <c:pt idx="40747">
                  <c:v>52</c:v>
                </c:pt>
                <c:pt idx="40748">
                  <c:v>52</c:v>
                </c:pt>
                <c:pt idx="40749">
                  <c:v>52</c:v>
                </c:pt>
                <c:pt idx="40750">
                  <c:v>52</c:v>
                </c:pt>
                <c:pt idx="40751">
                  <c:v>52</c:v>
                </c:pt>
                <c:pt idx="40752">
                  <c:v>52</c:v>
                </c:pt>
                <c:pt idx="40753">
                  <c:v>52</c:v>
                </c:pt>
                <c:pt idx="40754">
                  <c:v>52</c:v>
                </c:pt>
                <c:pt idx="40755">
                  <c:v>52</c:v>
                </c:pt>
                <c:pt idx="40756">
                  <c:v>52</c:v>
                </c:pt>
                <c:pt idx="40757">
                  <c:v>52</c:v>
                </c:pt>
                <c:pt idx="40758">
                  <c:v>52</c:v>
                </c:pt>
                <c:pt idx="40759">
                  <c:v>52</c:v>
                </c:pt>
                <c:pt idx="40760">
                  <c:v>52</c:v>
                </c:pt>
                <c:pt idx="40761">
                  <c:v>52</c:v>
                </c:pt>
                <c:pt idx="40762">
                  <c:v>52</c:v>
                </c:pt>
                <c:pt idx="40763">
                  <c:v>53</c:v>
                </c:pt>
                <c:pt idx="40764">
                  <c:v>53</c:v>
                </c:pt>
                <c:pt idx="40765">
                  <c:v>53</c:v>
                </c:pt>
                <c:pt idx="40766">
                  <c:v>53</c:v>
                </c:pt>
                <c:pt idx="40767">
                  <c:v>53</c:v>
                </c:pt>
                <c:pt idx="40768">
                  <c:v>53</c:v>
                </c:pt>
                <c:pt idx="40769">
                  <c:v>53</c:v>
                </c:pt>
                <c:pt idx="40770">
                  <c:v>53</c:v>
                </c:pt>
                <c:pt idx="40771">
                  <c:v>53</c:v>
                </c:pt>
                <c:pt idx="40772">
                  <c:v>53</c:v>
                </c:pt>
                <c:pt idx="40773">
                  <c:v>54</c:v>
                </c:pt>
                <c:pt idx="40774">
                  <c:v>54</c:v>
                </c:pt>
                <c:pt idx="40775">
                  <c:v>54</c:v>
                </c:pt>
                <c:pt idx="40776">
                  <c:v>54</c:v>
                </c:pt>
                <c:pt idx="40777">
                  <c:v>54</c:v>
                </c:pt>
                <c:pt idx="40778">
                  <c:v>54</c:v>
                </c:pt>
                <c:pt idx="40779">
                  <c:v>54</c:v>
                </c:pt>
                <c:pt idx="40780">
                  <c:v>54</c:v>
                </c:pt>
                <c:pt idx="40781">
                  <c:v>54</c:v>
                </c:pt>
                <c:pt idx="40782">
                  <c:v>54</c:v>
                </c:pt>
                <c:pt idx="40783">
                  <c:v>54</c:v>
                </c:pt>
                <c:pt idx="40784">
                  <c:v>54</c:v>
                </c:pt>
                <c:pt idx="40785">
                  <c:v>54</c:v>
                </c:pt>
                <c:pt idx="40786">
                  <c:v>54</c:v>
                </c:pt>
                <c:pt idx="40787">
                  <c:v>54</c:v>
                </c:pt>
                <c:pt idx="40788">
                  <c:v>54</c:v>
                </c:pt>
                <c:pt idx="40789">
                  <c:v>54</c:v>
                </c:pt>
                <c:pt idx="40790">
                  <c:v>54</c:v>
                </c:pt>
                <c:pt idx="40791">
                  <c:v>54</c:v>
                </c:pt>
                <c:pt idx="40792">
                  <c:v>54</c:v>
                </c:pt>
                <c:pt idx="40793">
                  <c:v>54</c:v>
                </c:pt>
                <c:pt idx="40794">
                  <c:v>54</c:v>
                </c:pt>
                <c:pt idx="40795">
                  <c:v>54</c:v>
                </c:pt>
                <c:pt idx="40796">
                  <c:v>54</c:v>
                </c:pt>
                <c:pt idx="40797">
                  <c:v>54</c:v>
                </c:pt>
                <c:pt idx="40798">
                  <c:v>54</c:v>
                </c:pt>
                <c:pt idx="40799">
                  <c:v>54</c:v>
                </c:pt>
                <c:pt idx="40800">
                  <c:v>54</c:v>
                </c:pt>
                <c:pt idx="40801">
                  <c:v>54</c:v>
                </c:pt>
                <c:pt idx="40802">
                  <c:v>54</c:v>
                </c:pt>
                <c:pt idx="40803">
                  <c:v>54</c:v>
                </c:pt>
                <c:pt idx="40804">
                  <c:v>54</c:v>
                </c:pt>
                <c:pt idx="40805">
                  <c:v>54</c:v>
                </c:pt>
                <c:pt idx="40806">
                  <c:v>54</c:v>
                </c:pt>
                <c:pt idx="40807">
                  <c:v>54</c:v>
                </c:pt>
                <c:pt idx="40808">
                  <c:v>54</c:v>
                </c:pt>
                <c:pt idx="40809">
                  <c:v>54</c:v>
                </c:pt>
                <c:pt idx="40810">
                  <c:v>54</c:v>
                </c:pt>
                <c:pt idx="40811">
                  <c:v>54</c:v>
                </c:pt>
                <c:pt idx="40812">
                  <c:v>54</c:v>
                </c:pt>
                <c:pt idx="40813">
                  <c:v>53</c:v>
                </c:pt>
                <c:pt idx="40814">
                  <c:v>53</c:v>
                </c:pt>
                <c:pt idx="40815">
                  <c:v>53</c:v>
                </c:pt>
                <c:pt idx="40816">
                  <c:v>53</c:v>
                </c:pt>
                <c:pt idx="40817">
                  <c:v>53</c:v>
                </c:pt>
                <c:pt idx="40818">
                  <c:v>53</c:v>
                </c:pt>
                <c:pt idx="40819">
                  <c:v>53</c:v>
                </c:pt>
                <c:pt idx="40820">
                  <c:v>53</c:v>
                </c:pt>
                <c:pt idx="40821">
                  <c:v>53</c:v>
                </c:pt>
                <c:pt idx="40822">
                  <c:v>53</c:v>
                </c:pt>
                <c:pt idx="40823">
                  <c:v>53</c:v>
                </c:pt>
                <c:pt idx="40824">
                  <c:v>53</c:v>
                </c:pt>
                <c:pt idx="40825">
                  <c:v>53</c:v>
                </c:pt>
                <c:pt idx="40826">
                  <c:v>53</c:v>
                </c:pt>
                <c:pt idx="40827">
                  <c:v>53</c:v>
                </c:pt>
                <c:pt idx="40828">
                  <c:v>53</c:v>
                </c:pt>
                <c:pt idx="40829">
                  <c:v>53</c:v>
                </c:pt>
                <c:pt idx="40830">
                  <c:v>53</c:v>
                </c:pt>
                <c:pt idx="40831">
                  <c:v>53</c:v>
                </c:pt>
                <c:pt idx="40832">
                  <c:v>53</c:v>
                </c:pt>
                <c:pt idx="40833">
                  <c:v>54</c:v>
                </c:pt>
                <c:pt idx="40834">
                  <c:v>54</c:v>
                </c:pt>
                <c:pt idx="40835">
                  <c:v>54</c:v>
                </c:pt>
                <c:pt idx="40836">
                  <c:v>54</c:v>
                </c:pt>
                <c:pt idx="40837">
                  <c:v>54</c:v>
                </c:pt>
                <c:pt idx="40838">
                  <c:v>54</c:v>
                </c:pt>
                <c:pt idx="40839">
                  <c:v>54</c:v>
                </c:pt>
                <c:pt idx="40840">
                  <c:v>54</c:v>
                </c:pt>
                <c:pt idx="40841">
                  <c:v>54</c:v>
                </c:pt>
                <c:pt idx="40842">
                  <c:v>54</c:v>
                </c:pt>
                <c:pt idx="40843">
                  <c:v>54</c:v>
                </c:pt>
                <c:pt idx="40844">
                  <c:v>54</c:v>
                </c:pt>
                <c:pt idx="40845">
                  <c:v>54</c:v>
                </c:pt>
                <c:pt idx="40846">
                  <c:v>54</c:v>
                </c:pt>
                <c:pt idx="40847">
                  <c:v>54</c:v>
                </c:pt>
                <c:pt idx="40848">
                  <c:v>54</c:v>
                </c:pt>
                <c:pt idx="40849">
                  <c:v>54</c:v>
                </c:pt>
                <c:pt idx="40850">
                  <c:v>54</c:v>
                </c:pt>
                <c:pt idx="40851">
                  <c:v>54</c:v>
                </c:pt>
                <c:pt idx="40852">
                  <c:v>54</c:v>
                </c:pt>
                <c:pt idx="40853">
                  <c:v>54</c:v>
                </c:pt>
                <c:pt idx="40854">
                  <c:v>54</c:v>
                </c:pt>
                <c:pt idx="40855">
                  <c:v>54</c:v>
                </c:pt>
                <c:pt idx="40856">
                  <c:v>54</c:v>
                </c:pt>
                <c:pt idx="40857">
                  <c:v>54</c:v>
                </c:pt>
                <c:pt idx="40858">
                  <c:v>54</c:v>
                </c:pt>
                <c:pt idx="40859">
                  <c:v>54</c:v>
                </c:pt>
                <c:pt idx="40860">
                  <c:v>54</c:v>
                </c:pt>
                <c:pt idx="40861">
                  <c:v>54</c:v>
                </c:pt>
                <c:pt idx="40862">
                  <c:v>54</c:v>
                </c:pt>
                <c:pt idx="40863">
                  <c:v>54</c:v>
                </c:pt>
                <c:pt idx="40864">
                  <c:v>54</c:v>
                </c:pt>
                <c:pt idx="40865">
                  <c:v>54</c:v>
                </c:pt>
                <c:pt idx="40866">
                  <c:v>54</c:v>
                </c:pt>
                <c:pt idx="40867">
                  <c:v>54</c:v>
                </c:pt>
                <c:pt idx="40868">
                  <c:v>54</c:v>
                </c:pt>
                <c:pt idx="40869">
                  <c:v>54</c:v>
                </c:pt>
                <c:pt idx="40870">
                  <c:v>54</c:v>
                </c:pt>
                <c:pt idx="40871">
                  <c:v>54</c:v>
                </c:pt>
                <c:pt idx="40872">
                  <c:v>54</c:v>
                </c:pt>
                <c:pt idx="40873">
                  <c:v>54</c:v>
                </c:pt>
                <c:pt idx="40874">
                  <c:v>54</c:v>
                </c:pt>
                <c:pt idx="40875">
                  <c:v>54</c:v>
                </c:pt>
                <c:pt idx="40876">
                  <c:v>54</c:v>
                </c:pt>
                <c:pt idx="40877">
                  <c:v>54</c:v>
                </c:pt>
                <c:pt idx="40878">
                  <c:v>54</c:v>
                </c:pt>
                <c:pt idx="40879">
                  <c:v>54</c:v>
                </c:pt>
                <c:pt idx="40880">
                  <c:v>54</c:v>
                </c:pt>
                <c:pt idx="40881">
                  <c:v>54</c:v>
                </c:pt>
                <c:pt idx="40882">
                  <c:v>54</c:v>
                </c:pt>
                <c:pt idx="40883">
                  <c:v>54</c:v>
                </c:pt>
                <c:pt idx="40884">
                  <c:v>54</c:v>
                </c:pt>
                <c:pt idx="40885">
                  <c:v>54</c:v>
                </c:pt>
                <c:pt idx="40886">
                  <c:v>54</c:v>
                </c:pt>
                <c:pt idx="40887">
                  <c:v>54</c:v>
                </c:pt>
                <c:pt idx="40888">
                  <c:v>54</c:v>
                </c:pt>
                <c:pt idx="40889">
                  <c:v>54</c:v>
                </c:pt>
                <c:pt idx="40890">
                  <c:v>54</c:v>
                </c:pt>
                <c:pt idx="40891">
                  <c:v>54</c:v>
                </c:pt>
                <c:pt idx="40892">
                  <c:v>54</c:v>
                </c:pt>
                <c:pt idx="40893">
                  <c:v>53</c:v>
                </c:pt>
                <c:pt idx="40894">
                  <c:v>53</c:v>
                </c:pt>
                <c:pt idx="40895">
                  <c:v>53</c:v>
                </c:pt>
                <c:pt idx="40896">
                  <c:v>53</c:v>
                </c:pt>
                <c:pt idx="40897">
                  <c:v>53</c:v>
                </c:pt>
                <c:pt idx="40898">
                  <c:v>53</c:v>
                </c:pt>
                <c:pt idx="40899">
                  <c:v>53</c:v>
                </c:pt>
                <c:pt idx="40900">
                  <c:v>53</c:v>
                </c:pt>
                <c:pt idx="40901">
                  <c:v>53</c:v>
                </c:pt>
                <c:pt idx="40902">
                  <c:v>53</c:v>
                </c:pt>
                <c:pt idx="40903">
                  <c:v>52</c:v>
                </c:pt>
                <c:pt idx="40904">
                  <c:v>52</c:v>
                </c:pt>
                <c:pt idx="40905">
                  <c:v>52</c:v>
                </c:pt>
                <c:pt idx="40906">
                  <c:v>52</c:v>
                </c:pt>
                <c:pt idx="40907">
                  <c:v>52</c:v>
                </c:pt>
                <c:pt idx="40908">
                  <c:v>52</c:v>
                </c:pt>
                <c:pt idx="40909">
                  <c:v>52</c:v>
                </c:pt>
                <c:pt idx="40910">
                  <c:v>52</c:v>
                </c:pt>
                <c:pt idx="40911">
                  <c:v>52</c:v>
                </c:pt>
                <c:pt idx="40912">
                  <c:v>52</c:v>
                </c:pt>
                <c:pt idx="40913">
                  <c:v>53</c:v>
                </c:pt>
                <c:pt idx="40914">
                  <c:v>53</c:v>
                </c:pt>
                <c:pt idx="40915">
                  <c:v>53</c:v>
                </c:pt>
                <c:pt idx="40916">
                  <c:v>53</c:v>
                </c:pt>
                <c:pt idx="40917">
                  <c:v>53</c:v>
                </c:pt>
                <c:pt idx="40918">
                  <c:v>53</c:v>
                </c:pt>
                <c:pt idx="40919">
                  <c:v>53</c:v>
                </c:pt>
                <c:pt idx="40920">
                  <c:v>53</c:v>
                </c:pt>
                <c:pt idx="40921">
                  <c:v>53</c:v>
                </c:pt>
                <c:pt idx="40922">
                  <c:v>53</c:v>
                </c:pt>
                <c:pt idx="40923">
                  <c:v>52</c:v>
                </c:pt>
                <c:pt idx="40924">
                  <c:v>52</c:v>
                </c:pt>
                <c:pt idx="40925">
                  <c:v>52</c:v>
                </c:pt>
                <c:pt idx="40926">
                  <c:v>52</c:v>
                </c:pt>
                <c:pt idx="40927">
                  <c:v>52</c:v>
                </c:pt>
                <c:pt idx="40928">
                  <c:v>52</c:v>
                </c:pt>
                <c:pt idx="40929">
                  <c:v>52</c:v>
                </c:pt>
                <c:pt idx="40930">
                  <c:v>52</c:v>
                </c:pt>
                <c:pt idx="40931">
                  <c:v>52</c:v>
                </c:pt>
                <c:pt idx="40932">
                  <c:v>52</c:v>
                </c:pt>
                <c:pt idx="40933">
                  <c:v>50</c:v>
                </c:pt>
                <c:pt idx="40934">
                  <c:v>50</c:v>
                </c:pt>
                <c:pt idx="40935">
                  <c:v>50</c:v>
                </c:pt>
                <c:pt idx="40936">
                  <c:v>50</c:v>
                </c:pt>
                <c:pt idx="40937">
                  <c:v>50</c:v>
                </c:pt>
                <c:pt idx="40938">
                  <c:v>50</c:v>
                </c:pt>
                <c:pt idx="40939">
                  <c:v>50</c:v>
                </c:pt>
                <c:pt idx="40940">
                  <c:v>50</c:v>
                </c:pt>
                <c:pt idx="40941">
                  <c:v>50</c:v>
                </c:pt>
                <c:pt idx="40942">
                  <c:v>50</c:v>
                </c:pt>
                <c:pt idx="40943">
                  <c:v>46</c:v>
                </c:pt>
                <c:pt idx="40944">
                  <c:v>46</c:v>
                </c:pt>
                <c:pt idx="40945">
                  <c:v>46</c:v>
                </c:pt>
                <c:pt idx="40946">
                  <c:v>46</c:v>
                </c:pt>
                <c:pt idx="40947">
                  <c:v>46</c:v>
                </c:pt>
                <c:pt idx="40948">
                  <c:v>46</c:v>
                </c:pt>
                <c:pt idx="40949">
                  <c:v>46</c:v>
                </c:pt>
                <c:pt idx="40950">
                  <c:v>46</c:v>
                </c:pt>
                <c:pt idx="40951">
                  <c:v>46</c:v>
                </c:pt>
                <c:pt idx="40952">
                  <c:v>46</c:v>
                </c:pt>
                <c:pt idx="40953">
                  <c:v>44</c:v>
                </c:pt>
                <c:pt idx="40954">
                  <c:v>44</c:v>
                </c:pt>
                <c:pt idx="40955">
                  <c:v>44</c:v>
                </c:pt>
                <c:pt idx="40956">
                  <c:v>44</c:v>
                </c:pt>
                <c:pt idx="40957">
                  <c:v>44</c:v>
                </c:pt>
                <c:pt idx="40958">
                  <c:v>44</c:v>
                </c:pt>
                <c:pt idx="40959">
                  <c:v>44</c:v>
                </c:pt>
                <c:pt idx="40960">
                  <c:v>44</c:v>
                </c:pt>
                <c:pt idx="40961">
                  <c:v>44</c:v>
                </c:pt>
                <c:pt idx="40962">
                  <c:v>44</c:v>
                </c:pt>
                <c:pt idx="40963">
                  <c:v>40</c:v>
                </c:pt>
                <c:pt idx="40964">
                  <c:v>40</c:v>
                </c:pt>
                <c:pt idx="40965">
                  <c:v>40</c:v>
                </c:pt>
                <c:pt idx="40966">
                  <c:v>40</c:v>
                </c:pt>
                <c:pt idx="40967">
                  <c:v>40</c:v>
                </c:pt>
                <c:pt idx="40968">
                  <c:v>40</c:v>
                </c:pt>
                <c:pt idx="40969">
                  <c:v>40</c:v>
                </c:pt>
                <c:pt idx="40970">
                  <c:v>40</c:v>
                </c:pt>
                <c:pt idx="40971">
                  <c:v>40</c:v>
                </c:pt>
                <c:pt idx="40972">
                  <c:v>40</c:v>
                </c:pt>
                <c:pt idx="40973">
                  <c:v>37</c:v>
                </c:pt>
                <c:pt idx="40974">
                  <c:v>37</c:v>
                </c:pt>
                <c:pt idx="40975">
                  <c:v>37</c:v>
                </c:pt>
                <c:pt idx="40976">
                  <c:v>37</c:v>
                </c:pt>
                <c:pt idx="40977">
                  <c:v>37</c:v>
                </c:pt>
                <c:pt idx="40978">
                  <c:v>37</c:v>
                </c:pt>
                <c:pt idx="40979">
                  <c:v>37</c:v>
                </c:pt>
                <c:pt idx="40980">
                  <c:v>37</c:v>
                </c:pt>
                <c:pt idx="40981">
                  <c:v>37</c:v>
                </c:pt>
                <c:pt idx="40982">
                  <c:v>37</c:v>
                </c:pt>
                <c:pt idx="40983">
                  <c:v>34</c:v>
                </c:pt>
                <c:pt idx="40984">
                  <c:v>34</c:v>
                </c:pt>
                <c:pt idx="40985">
                  <c:v>34</c:v>
                </c:pt>
                <c:pt idx="40986">
                  <c:v>34</c:v>
                </c:pt>
                <c:pt idx="40987">
                  <c:v>34</c:v>
                </c:pt>
                <c:pt idx="40988">
                  <c:v>34</c:v>
                </c:pt>
                <c:pt idx="40989">
                  <c:v>34</c:v>
                </c:pt>
                <c:pt idx="40990">
                  <c:v>34</c:v>
                </c:pt>
                <c:pt idx="40991">
                  <c:v>34</c:v>
                </c:pt>
                <c:pt idx="40992">
                  <c:v>34</c:v>
                </c:pt>
                <c:pt idx="40993">
                  <c:v>32</c:v>
                </c:pt>
                <c:pt idx="40994">
                  <c:v>32</c:v>
                </c:pt>
                <c:pt idx="40995">
                  <c:v>32</c:v>
                </c:pt>
                <c:pt idx="40996">
                  <c:v>32</c:v>
                </c:pt>
                <c:pt idx="40997">
                  <c:v>32</c:v>
                </c:pt>
                <c:pt idx="40998">
                  <c:v>32</c:v>
                </c:pt>
                <c:pt idx="40999">
                  <c:v>32</c:v>
                </c:pt>
                <c:pt idx="41000">
                  <c:v>32</c:v>
                </c:pt>
                <c:pt idx="41001">
                  <c:v>32</c:v>
                </c:pt>
                <c:pt idx="41002">
                  <c:v>32</c:v>
                </c:pt>
                <c:pt idx="41003">
                  <c:v>29</c:v>
                </c:pt>
                <c:pt idx="41004">
                  <c:v>29</c:v>
                </c:pt>
                <c:pt idx="41005">
                  <c:v>29</c:v>
                </c:pt>
                <c:pt idx="41006">
                  <c:v>29</c:v>
                </c:pt>
                <c:pt idx="41007">
                  <c:v>29</c:v>
                </c:pt>
                <c:pt idx="41008">
                  <c:v>29</c:v>
                </c:pt>
                <c:pt idx="41009">
                  <c:v>29</c:v>
                </c:pt>
                <c:pt idx="41010">
                  <c:v>29</c:v>
                </c:pt>
                <c:pt idx="41011">
                  <c:v>29</c:v>
                </c:pt>
                <c:pt idx="41012">
                  <c:v>29</c:v>
                </c:pt>
                <c:pt idx="41013">
                  <c:v>26</c:v>
                </c:pt>
                <c:pt idx="41014">
                  <c:v>26</c:v>
                </c:pt>
                <c:pt idx="41015">
                  <c:v>26</c:v>
                </c:pt>
                <c:pt idx="41016">
                  <c:v>26</c:v>
                </c:pt>
                <c:pt idx="41017">
                  <c:v>26</c:v>
                </c:pt>
                <c:pt idx="41018">
                  <c:v>26</c:v>
                </c:pt>
                <c:pt idx="41019">
                  <c:v>26</c:v>
                </c:pt>
                <c:pt idx="41020">
                  <c:v>26</c:v>
                </c:pt>
                <c:pt idx="41021">
                  <c:v>26</c:v>
                </c:pt>
                <c:pt idx="41022">
                  <c:v>26</c:v>
                </c:pt>
                <c:pt idx="41023">
                  <c:v>21</c:v>
                </c:pt>
                <c:pt idx="41024">
                  <c:v>21</c:v>
                </c:pt>
                <c:pt idx="41025">
                  <c:v>21</c:v>
                </c:pt>
                <c:pt idx="41026">
                  <c:v>21</c:v>
                </c:pt>
                <c:pt idx="41027">
                  <c:v>21</c:v>
                </c:pt>
                <c:pt idx="41028">
                  <c:v>21</c:v>
                </c:pt>
                <c:pt idx="41029">
                  <c:v>21</c:v>
                </c:pt>
                <c:pt idx="41030">
                  <c:v>21</c:v>
                </c:pt>
                <c:pt idx="41031">
                  <c:v>21</c:v>
                </c:pt>
                <c:pt idx="41032">
                  <c:v>21</c:v>
                </c:pt>
                <c:pt idx="41033">
                  <c:v>16</c:v>
                </c:pt>
                <c:pt idx="41034">
                  <c:v>16</c:v>
                </c:pt>
                <c:pt idx="41035">
                  <c:v>16</c:v>
                </c:pt>
                <c:pt idx="41036">
                  <c:v>16</c:v>
                </c:pt>
                <c:pt idx="41037">
                  <c:v>16</c:v>
                </c:pt>
                <c:pt idx="41038">
                  <c:v>16</c:v>
                </c:pt>
                <c:pt idx="41039">
                  <c:v>16</c:v>
                </c:pt>
                <c:pt idx="41040">
                  <c:v>16</c:v>
                </c:pt>
                <c:pt idx="41041">
                  <c:v>16</c:v>
                </c:pt>
                <c:pt idx="41042">
                  <c:v>16</c:v>
                </c:pt>
                <c:pt idx="41043">
                  <c:v>12</c:v>
                </c:pt>
                <c:pt idx="41044">
                  <c:v>12</c:v>
                </c:pt>
                <c:pt idx="41045">
                  <c:v>12</c:v>
                </c:pt>
                <c:pt idx="41046">
                  <c:v>12</c:v>
                </c:pt>
                <c:pt idx="41047">
                  <c:v>12</c:v>
                </c:pt>
                <c:pt idx="41048">
                  <c:v>12</c:v>
                </c:pt>
                <c:pt idx="41049">
                  <c:v>12</c:v>
                </c:pt>
                <c:pt idx="41050">
                  <c:v>12</c:v>
                </c:pt>
                <c:pt idx="41051">
                  <c:v>12</c:v>
                </c:pt>
                <c:pt idx="41052">
                  <c:v>12</c:v>
                </c:pt>
                <c:pt idx="41053">
                  <c:v>8</c:v>
                </c:pt>
                <c:pt idx="41054">
                  <c:v>8</c:v>
                </c:pt>
                <c:pt idx="41055">
                  <c:v>8</c:v>
                </c:pt>
                <c:pt idx="41056">
                  <c:v>8</c:v>
                </c:pt>
                <c:pt idx="41057">
                  <c:v>8</c:v>
                </c:pt>
                <c:pt idx="41058">
                  <c:v>8</c:v>
                </c:pt>
                <c:pt idx="41059">
                  <c:v>8</c:v>
                </c:pt>
                <c:pt idx="41060">
                  <c:v>8</c:v>
                </c:pt>
                <c:pt idx="41061">
                  <c:v>8</c:v>
                </c:pt>
                <c:pt idx="41062">
                  <c:v>8</c:v>
                </c:pt>
                <c:pt idx="41063">
                  <c:v>5</c:v>
                </c:pt>
                <c:pt idx="41064">
                  <c:v>5</c:v>
                </c:pt>
                <c:pt idx="41065">
                  <c:v>5</c:v>
                </c:pt>
                <c:pt idx="41066">
                  <c:v>5</c:v>
                </c:pt>
                <c:pt idx="41067">
                  <c:v>5</c:v>
                </c:pt>
                <c:pt idx="41068">
                  <c:v>5</c:v>
                </c:pt>
                <c:pt idx="41069">
                  <c:v>5</c:v>
                </c:pt>
                <c:pt idx="41070">
                  <c:v>5</c:v>
                </c:pt>
                <c:pt idx="41071">
                  <c:v>5</c:v>
                </c:pt>
                <c:pt idx="41072">
                  <c:v>5</c:v>
                </c:pt>
                <c:pt idx="41073">
                  <c:v>2</c:v>
                </c:pt>
                <c:pt idx="41074">
                  <c:v>2</c:v>
                </c:pt>
                <c:pt idx="41075">
                  <c:v>2</c:v>
                </c:pt>
                <c:pt idx="41076">
                  <c:v>2</c:v>
                </c:pt>
                <c:pt idx="41077">
                  <c:v>2</c:v>
                </c:pt>
                <c:pt idx="41078">
                  <c:v>2</c:v>
                </c:pt>
                <c:pt idx="41079">
                  <c:v>2</c:v>
                </c:pt>
                <c:pt idx="41080">
                  <c:v>2</c:v>
                </c:pt>
                <c:pt idx="41081">
                  <c:v>2</c:v>
                </c:pt>
                <c:pt idx="41082">
                  <c:v>2</c:v>
                </c:pt>
                <c:pt idx="41083">
                  <c:v>0</c:v>
                </c:pt>
                <c:pt idx="41084">
                  <c:v>0</c:v>
                </c:pt>
                <c:pt idx="41085">
                  <c:v>0</c:v>
                </c:pt>
                <c:pt idx="41086">
                  <c:v>0</c:v>
                </c:pt>
                <c:pt idx="41087">
                  <c:v>0</c:v>
                </c:pt>
                <c:pt idx="41088">
                  <c:v>0</c:v>
                </c:pt>
                <c:pt idx="41089">
                  <c:v>0</c:v>
                </c:pt>
                <c:pt idx="41090">
                  <c:v>0</c:v>
                </c:pt>
                <c:pt idx="41091">
                  <c:v>0</c:v>
                </c:pt>
                <c:pt idx="41092">
                  <c:v>0</c:v>
                </c:pt>
                <c:pt idx="41093">
                  <c:v>0</c:v>
                </c:pt>
                <c:pt idx="41094">
                  <c:v>0</c:v>
                </c:pt>
                <c:pt idx="41095">
                  <c:v>0</c:v>
                </c:pt>
                <c:pt idx="41096">
                  <c:v>0</c:v>
                </c:pt>
                <c:pt idx="41097">
                  <c:v>0</c:v>
                </c:pt>
                <c:pt idx="41098">
                  <c:v>0</c:v>
                </c:pt>
                <c:pt idx="41099">
                  <c:v>0</c:v>
                </c:pt>
                <c:pt idx="41100">
                  <c:v>0</c:v>
                </c:pt>
                <c:pt idx="41101">
                  <c:v>0</c:v>
                </c:pt>
                <c:pt idx="41102">
                  <c:v>0</c:v>
                </c:pt>
                <c:pt idx="41103">
                  <c:v>0</c:v>
                </c:pt>
                <c:pt idx="41104">
                  <c:v>0</c:v>
                </c:pt>
                <c:pt idx="41105">
                  <c:v>0</c:v>
                </c:pt>
                <c:pt idx="41106">
                  <c:v>0</c:v>
                </c:pt>
                <c:pt idx="41107">
                  <c:v>0</c:v>
                </c:pt>
                <c:pt idx="41108">
                  <c:v>0</c:v>
                </c:pt>
                <c:pt idx="41109">
                  <c:v>0</c:v>
                </c:pt>
                <c:pt idx="41110">
                  <c:v>0</c:v>
                </c:pt>
                <c:pt idx="41111">
                  <c:v>0</c:v>
                </c:pt>
                <c:pt idx="41112">
                  <c:v>0</c:v>
                </c:pt>
                <c:pt idx="41113">
                  <c:v>0</c:v>
                </c:pt>
                <c:pt idx="41114">
                  <c:v>0</c:v>
                </c:pt>
                <c:pt idx="41115">
                  <c:v>0</c:v>
                </c:pt>
                <c:pt idx="41116">
                  <c:v>0</c:v>
                </c:pt>
                <c:pt idx="41117">
                  <c:v>0</c:v>
                </c:pt>
                <c:pt idx="41118">
                  <c:v>0</c:v>
                </c:pt>
                <c:pt idx="41119">
                  <c:v>0</c:v>
                </c:pt>
                <c:pt idx="41120">
                  <c:v>0</c:v>
                </c:pt>
                <c:pt idx="41121">
                  <c:v>0</c:v>
                </c:pt>
                <c:pt idx="41122">
                  <c:v>0</c:v>
                </c:pt>
                <c:pt idx="41123">
                  <c:v>0</c:v>
                </c:pt>
                <c:pt idx="41124">
                  <c:v>0</c:v>
                </c:pt>
                <c:pt idx="41125">
                  <c:v>0</c:v>
                </c:pt>
                <c:pt idx="41126">
                  <c:v>0</c:v>
                </c:pt>
                <c:pt idx="41127">
                  <c:v>0</c:v>
                </c:pt>
                <c:pt idx="41128">
                  <c:v>0</c:v>
                </c:pt>
                <c:pt idx="41129">
                  <c:v>0</c:v>
                </c:pt>
                <c:pt idx="41130">
                  <c:v>0</c:v>
                </c:pt>
                <c:pt idx="41131">
                  <c:v>0</c:v>
                </c:pt>
                <c:pt idx="41132">
                  <c:v>0</c:v>
                </c:pt>
                <c:pt idx="41133">
                  <c:v>0</c:v>
                </c:pt>
                <c:pt idx="41134">
                  <c:v>0</c:v>
                </c:pt>
                <c:pt idx="41135">
                  <c:v>0</c:v>
                </c:pt>
                <c:pt idx="41136">
                  <c:v>0</c:v>
                </c:pt>
                <c:pt idx="41137">
                  <c:v>0</c:v>
                </c:pt>
                <c:pt idx="41138">
                  <c:v>0</c:v>
                </c:pt>
                <c:pt idx="41139">
                  <c:v>0</c:v>
                </c:pt>
                <c:pt idx="41140">
                  <c:v>0</c:v>
                </c:pt>
                <c:pt idx="41141">
                  <c:v>0</c:v>
                </c:pt>
                <c:pt idx="41142">
                  <c:v>0</c:v>
                </c:pt>
                <c:pt idx="41143">
                  <c:v>0</c:v>
                </c:pt>
                <c:pt idx="41144">
                  <c:v>0</c:v>
                </c:pt>
                <c:pt idx="41145">
                  <c:v>0</c:v>
                </c:pt>
                <c:pt idx="41146">
                  <c:v>0</c:v>
                </c:pt>
                <c:pt idx="41147">
                  <c:v>0</c:v>
                </c:pt>
                <c:pt idx="41148">
                  <c:v>0</c:v>
                </c:pt>
                <c:pt idx="41149">
                  <c:v>0</c:v>
                </c:pt>
                <c:pt idx="41150">
                  <c:v>0</c:v>
                </c:pt>
                <c:pt idx="41151">
                  <c:v>0</c:v>
                </c:pt>
                <c:pt idx="41152">
                  <c:v>0</c:v>
                </c:pt>
                <c:pt idx="41153">
                  <c:v>0</c:v>
                </c:pt>
                <c:pt idx="41154">
                  <c:v>0</c:v>
                </c:pt>
                <c:pt idx="41155">
                  <c:v>0</c:v>
                </c:pt>
                <c:pt idx="41156">
                  <c:v>0</c:v>
                </c:pt>
                <c:pt idx="41157">
                  <c:v>0</c:v>
                </c:pt>
                <c:pt idx="41158">
                  <c:v>0</c:v>
                </c:pt>
                <c:pt idx="41159">
                  <c:v>0</c:v>
                </c:pt>
                <c:pt idx="41160">
                  <c:v>0</c:v>
                </c:pt>
                <c:pt idx="41161">
                  <c:v>0</c:v>
                </c:pt>
                <c:pt idx="41162">
                  <c:v>0</c:v>
                </c:pt>
                <c:pt idx="41163">
                  <c:v>0</c:v>
                </c:pt>
                <c:pt idx="41164">
                  <c:v>0</c:v>
                </c:pt>
                <c:pt idx="41165">
                  <c:v>0</c:v>
                </c:pt>
                <c:pt idx="41166">
                  <c:v>0</c:v>
                </c:pt>
                <c:pt idx="41167">
                  <c:v>0</c:v>
                </c:pt>
                <c:pt idx="41168">
                  <c:v>0</c:v>
                </c:pt>
                <c:pt idx="41169">
                  <c:v>0</c:v>
                </c:pt>
                <c:pt idx="41170">
                  <c:v>0</c:v>
                </c:pt>
                <c:pt idx="41171">
                  <c:v>0</c:v>
                </c:pt>
                <c:pt idx="41172">
                  <c:v>0</c:v>
                </c:pt>
                <c:pt idx="41173">
                  <c:v>0</c:v>
                </c:pt>
                <c:pt idx="41174">
                  <c:v>0</c:v>
                </c:pt>
                <c:pt idx="41175">
                  <c:v>0</c:v>
                </c:pt>
                <c:pt idx="41176">
                  <c:v>0</c:v>
                </c:pt>
                <c:pt idx="41177">
                  <c:v>0</c:v>
                </c:pt>
                <c:pt idx="41178">
                  <c:v>0</c:v>
                </c:pt>
                <c:pt idx="41179">
                  <c:v>0</c:v>
                </c:pt>
                <c:pt idx="41180">
                  <c:v>0</c:v>
                </c:pt>
                <c:pt idx="41181">
                  <c:v>0</c:v>
                </c:pt>
                <c:pt idx="41182">
                  <c:v>0</c:v>
                </c:pt>
                <c:pt idx="41183">
                  <c:v>0</c:v>
                </c:pt>
                <c:pt idx="41184">
                  <c:v>0</c:v>
                </c:pt>
                <c:pt idx="41185">
                  <c:v>0</c:v>
                </c:pt>
                <c:pt idx="41186">
                  <c:v>0</c:v>
                </c:pt>
                <c:pt idx="41187">
                  <c:v>0</c:v>
                </c:pt>
                <c:pt idx="41188">
                  <c:v>0</c:v>
                </c:pt>
                <c:pt idx="41189">
                  <c:v>0</c:v>
                </c:pt>
                <c:pt idx="41190">
                  <c:v>0</c:v>
                </c:pt>
                <c:pt idx="41191">
                  <c:v>0</c:v>
                </c:pt>
                <c:pt idx="41192">
                  <c:v>0</c:v>
                </c:pt>
                <c:pt idx="41193">
                  <c:v>0</c:v>
                </c:pt>
                <c:pt idx="41194">
                  <c:v>0</c:v>
                </c:pt>
                <c:pt idx="41195">
                  <c:v>0</c:v>
                </c:pt>
                <c:pt idx="41196">
                  <c:v>0</c:v>
                </c:pt>
                <c:pt idx="41197">
                  <c:v>0</c:v>
                </c:pt>
                <c:pt idx="41198">
                  <c:v>0</c:v>
                </c:pt>
                <c:pt idx="41199">
                  <c:v>0</c:v>
                </c:pt>
                <c:pt idx="41200">
                  <c:v>0</c:v>
                </c:pt>
                <c:pt idx="41201">
                  <c:v>0</c:v>
                </c:pt>
                <c:pt idx="41202">
                  <c:v>0</c:v>
                </c:pt>
                <c:pt idx="41203">
                  <c:v>0</c:v>
                </c:pt>
                <c:pt idx="41204">
                  <c:v>0</c:v>
                </c:pt>
                <c:pt idx="41205">
                  <c:v>0</c:v>
                </c:pt>
                <c:pt idx="41206">
                  <c:v>0</c:v>
                </c:pt>
                <c:pt idx="41207">
                  <c:v>0</c:v>
                </c:pt>
                <c:pt idx="41208">
                  <c:v>0</c:v>
                </c:pt>
                <c:pt idx="41209">
                  <c:v>0</c:v>
                </c:pt>
                <c:pt idx="41210">
                  <c:v>0</c:v>
                </c:pt>
                <c:pt idx="41211">
                  <c:v>0</c:v>
                </c:pt>
                <c:pt idx="41212">
                  <c:v>0</c:v>
                </c:pt>
                <c:pt idx="41213">
                  <c:v>0</c:v>
                </c:pt>
                <c:pt idx="41214">
                  <c:v>0</c:v>
                </c:pt>
                <c:pt idx="41215">
                  <c:v>0</c:v>
                </c:pt>
                <c:pt idx="41216">
                  <c:v>0</c:v>
                </c:pt>
                <c:pt idx="41217">
                  <c:v>0</c:v>
                </c:pt>
                <c:pt idx="41218">
                  <c:v>0</c:v>
                </c:pt>
                <c:pt idx="41219">
                  <c:v>0</c:v>
                </c:pt>
                <c:pt idx="41220">
                  <c:v>0</c:v>
                </c:pt>
                <c:pt idx="41221">
                  <c:v>0</c:v>
                </c:pt>
                <c:pt idx="41222">
                  <c:v>0</c:v>
                </c:pt>
                <c:pt idx="41223">
                  <c:v>0</c:v>
                </c:pt>
                <c:pt idx="41224">
                  <c:v>0</c:v>
                </c:pt>
                <c:pt idx="41225">
                  <c:v>0</c:v>
                </c:pt>
                <c:pt idx="41226">
                  <c:v>0</c:v>
                </c:pt>
                <c:pt idx="41227">
                  <c:v>0</c:v>
                </c:pt>
                <c:pt idx="41228">
                  <c:v>0</c:v>
                </c:pt>
                <c:pt idx="41229">
                  <c:v>0</c:v>
                </c:pt>
                <c:pt idx="41230">
                  <c:v>0</c:v>
                </c:pt>
                <c:pt idx="41231">
                  <c:v>0</c:v>
                </c:pt>
                <c:pt idx="41232">
                  <c:v>0</c:v>
                </c:pt>
                <c:pt idx="41233">
                  <c:v>0</c:v>
                </c:pt>
                <c:pt idx="41234">
                  <c:v>0</c:v>
                </c:pt>
                <c:pt idx="41235">
                  <c:v>0</c:v>
                </c:pt>
                <c:pt idx="41236">
                  <c:v>0</c:v>
                </c:pt>
                <c:pt idx="41237">
                  <c:v>0</c:v>
                </c:pt>
                <c:pt idx="41238">
                  <c:v>0</c:v>
                </c:pt>
                <c:pt idx="41239">
                  <c:v>0</c:v>
                </c:pt>
                <c:pt idx="41240">
                  <c:v>0</c:v>
                </c:pt>
                <c:pt idx="41241">
                  <c:v>0</c:v>
                </c:pt>
                <c:pt idx="41242">
                  <c:v>0</c:v>
                </c:pt>
                <c:pt idx="41243">
                  <c:v>0</c:v>
                </c:pt>
                <c:pt idx="41244">
                  <c:v>0</c:v>
                </c:pt>
                <c:pt idx="41245">
                  <c:v>0</c:v>
                </c:pt>
                <c:pt idx="41246">
                  <c:v>0</c:v>
                </c:pt>
                <c:pt idx="41247">
                  <c:v>0</c:v>
                </c:pt>
                <c:pt idx="41248">
                  <c:v>0</c:v>
                </c:pt>
                <c:pt idx="41249">
                  <c:v>0</c:v>
                </c:pt>
                <c:pt idx="41250">
                  <c:v>0</c:v>
                </c:pt>
                <c:pt idx="41251">
                  <c:v>0</c:v>
                </c:pt>
                <c:pt idx="41252">
                  <c:v>0</c:v>
                </c:pt>
                <c:pt idx="41253">
                  <c:v>0</c:v>
                </c:pt>
                <c:pt idx="41254">
                  <c:v>0</c:v>
                </c:pt>
                <c:pt idx="41255">
                  <c:v>0</c:v>
                </c:pt>
                <c:pt idx="41256">
                  <c:v>0</c:v>
                </c:pt>
                <c:pt idx="41257">
                  <c:v>0</c:v>
                </c:pt>
                <c:pt idx="41258">
                  <c:v>0</c:v>
                </c:pt>
                <c:pt idx="41259">
                  <c:v>0</c:v>
                </c:pt>
                <c:pt idx="41260">
                  <c:v>0</c:v>
                </c:pt>
                <c:pt idx="41261">
                  <c:v>0</c:v>
                </c:pt>
                <c:pt idx="41262">
                  <c:v>0</c:v>
                </c:pt>
                <c:pt idx="41263">
                  <c:v>0</c:v>
                </c:pt>
                <c:pt idx="41264">
                  <c:v>0</c:v>
                </c:pt>
                <c:pt idx="41265">
                  <c:v>0</c:v>
                </c:pt>
                <c:pt idx="41266">
                  <c:v>0</c:v>
                </c:pt>
                <c:pt idx="41267">
                  <c:v>0</c:v>
                </c:pt>
                <c:pt idx="41268">
                  <c:v>0</c:v>
                </c:pt>
                <c:pt idx="41269">
                  <c:v>0</c:v>
                </c:pt>
                <c:pt idx="41270">
                  <c:v>0</c:v>
                </c:pt>
                <c:pt idx="41271">
                  <c:v>0</c:v>
                </c:pt>
                <c:pt idx="41272">
                  <c:v>0</c:v>
                </c:pt>
                <c:pt idx="41273">
                  <c:v>0</c:v>
                </c:pt>
                <c:pt idx="41274">
                  <c:v>0</c:v>
                </c:pt>
                <c:pt idx="41275">
                  <c:v>0</c:v>
                </c:pt>
                <c:pt idx="41276">
                  <c:v>0</c:v>
                </c:pt>
                <c:pt idx="41277">
                  <c:v>0</c:v>
                </c:pt>
                <c:pt idx="41278">
                  <c:v>0</c:v>
                </c:pt>
                <c:pt idx="41279">
                  <c:v>0</c:v>
                </c:pt>
                <c:pt idx="41280">
                  <c:v>0</c:v>
                </c:pt>
                <c:pt idx="41281">
                  <c:v>0</c:v>
                </c:pt>
                <c:pt idx="41282">
                  <c:v>0</c:v>
                </c:pt>
                <c:pt idx="41283">
                  <c:v>0</c:v>
                </c:pt>
                <c:pt idx="41284">
                  <c:v>0</c:v>
                </c:pt>
                <c:pt idx="41285">
                  <c:v>0</c:v>
                </c:pt>
                <c:pt idx="41286">
                  <c:v>0</c:v>
                </c:pt>
                <c:pt idx="41287">
                  <c:v>0</c:v>
                </c:pt>
                <c:pt idx="41288">
                  <c:v>0</c:v>
                </c:pt>
                <c:pt idx="41289">
                  <c:v>0</c:v>
                </c:pt>
                <c:pt idx="41290">
                  <c:v>0</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0</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0</c:v>
                </c:pt>
                <c:pt idx="41330">
                  <c:v>0</c:v>
                </c:pt>
                <c:pt idx="41331">
                  <c:v>0</c:v>
                </c:pt>
                <c:pt idx="41332">
                  <c:v>0</c:v>
                </c:pt>
                <c:pt idx="41333">
                  <c:v>0</c:v>
                </c:pt>
                <c:pt idx="41334">
                  <c:v>0</c:v>
                </c:pt>
                <c:pt idx="41335">
                  <c:v>0</c:v>
                </c:pt>
                <c:pt idx="41336">
                  <c:v>0</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0</c:v>
                </c:pt>
                <c:pt idx="41357">
                  <c:v>0</c:v>
                </c:pt>
                <c:pt idx="41358">
                  <c:v>0</c:v>
                </c:pt>
                <c:pt idx="41359">
                  <c:v>0</c:v>
                </c:pt>
                <c:pt idx="41360">
                  <c:v>0</c:v>
                </c:pt>
                <c:pt idx="41361">
                  <c:v>0</c:v>
                </c:pt>
                <c:pt idx="41362">
                  <c:v>0</c:v>
                </c:pt>
                <c:pt idx="41363">
                  <c:v>0</c:v>
                </c:pt>
                <c:pt idx="41364">
                  <c:v>0</c:v>
                </c:pt>
                <c:pt idx="41365">
                  <c:v>0</c:v>
                </c:pt>
                <c:pt idx="41366">
                  <c:v>0</c:v>
                </c:pt>
                <c:pt idx="41367">
                  <c:v>0</c:v>
                </c:pt>
                <c:pt idx="41368">
                  <c:v>0</c:v>
                </c:pt>
                <c:pt idx="41369">
                  <c:v>0</c:v>
                </c:pt>
                <c:pt idx="41370">
                  <c:v>0</c:v>
                </c:pt>
                <c:pt idx="41371">
                  <c:v>0</c:v>
                </c:pt>
                <c:pt idx="41372">
                  <c:v>0</c:v>
                </c:pt>
                <c:pt idx="41373">
                  <c:v>0</c:v>
                </c:pt>
                <c:pt idx="41374">
                  <c:v>0</c:v>
                </c:pt>
                <c:pt idx="41375">
                  <c:v>0</c:v>
                </c:pt>
                <c:pt idx="41376">
                  <c:v>0</c:v>
                </c:pt>
                <c:pt idx="41377">
                  <c:v>0</c:v>
                </c:pt>
                <c:pt idx="41378">
                  <c:v>0</c:v>
                </c:pt>
                <c:pt idx="41379">
                  <c:v>0</c:v>
                </c:pt>
                <c:pt idx="41380">
                  <c:v>0</c:v>
                </c:pt>
                <c:pt idx="41381">
                  <c:v>0</c:v>
                </c:pt>
                <c:pt idx="41382">
                  <c:v>0</c:v>
                </c:pt>
                <c:pt idx="41383">
                  <c:v>0</c:v>
                </c:pt>
                <c:pt idx="41384">
                  <c:v>0</c:v>
                </c:pt>
                <c:pt idx="41385">
                  <c:v>0</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0</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0</c:v>
                </c:pt>
                <c:pt idx="41425">
                  <c:v>0</c:v>
                </c:pt>
                <c:pt idx="41426">
                  <c:v>0</c:v>
                </c:pt>
                <c:pt idx="41427">
                  <c:v>0</c:v>
                </c:pt>
                <c:pt idx="41428">
                  <c:v>0</c:v>
                </c:pt>
                <c:pt idx="41429">
                  <c:v>0</c:v>
                </c:pt>
                <c:pt idx="41430">
                  <c:v>0</c:v>
                </c:pt>
                <c:pt idx="41431">
                  <c:v>0</c:v>
                </c:pt>
                <c:pt idx="41432">
                  <c:v>0</c:v>
                </c:pt>
                <c:pt idx="41433">
                  <c:v>0</c:v>
                </c:pt>
                <c:pt idx="41434">
                  <c:v>0</c:v>
                </c:pt>
                <c:pt idx="41435">
                  <c:v>0</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0</c:v>
                </c:pt>
                <c:pt idx="41486">
                  <c:v>0</c:v>
                </c:pt>
                <c:pt idx="41487">
                  <c:v>0</c:v>
                </c:pt>
                <c:pt idx="41488">
                  <c:v>0</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0</c:v>
                </c:pt>
                <c:pt idx="41513">
                  <c:v>0</c:v>
                </c:pt>
                <c:pt idx="41514">
                  <c:v>0</c:v>
                </c:pt>
                <c:pt idx="41515">
                  <c:v>0</c:v>
                </c:pt>
                <c:pt idx="41516">
                  <c:v>0</c:v>
                </c:pt>
                <c:pt idx="41517">
                  <c:v>0</c:v>
                </c:pt>
                <c:pt idx="41518">
                  <c:v>0</c:v>
                </c:pt>
                <c:pt idx="41519">
                  <c:v>0</c:v>
                </c:pt>
                <c:pt idx="41520">
                  <c:v>0</c:v>
                </c:pt>
                <c:pt idx="41521">
                  <c:v>0</c:v>
                </c:pt>
                <c:pt idx="41522">
                  <c:v>0</c:v>
                </c:pt>
                <c:pt idx="41523">
                  <c:v>0</c:v>
                </c:pt>
                <c:pt idx="41524">
                  <c:v>0</c:v>
                </c:pt>
                <c:pt idx="41525">
                  <c:v>0</c:v>
                </c:pt>
                <c:pt idx="41526">
                  <c:v>0</c:v>
                </c:pt>
                <c:pt idx="41527">
                  <c:v>0</c:v>
                </c:pt>
                <c:pt idx="41528">
                  <c:v>0</c:v>
                </c:pt>
                <c:pt idx="41529">
                  <c:v>0</c:v>
                </c:pt>
                <c:pt idx="41530">
                  <c:v>0</c:v>
                </c:pt>
                <c:pt idx="41531">
                  <c:v>0</c:v>
                </c:pt>
                <c:pt idx="41532">
                  <c:v>0</c:v>
                </c:pt>
                <c:pt idx="41533">
                  <c:v>0</c:v>
                </c:pt>
                <c:pt idx="41534">
                  <c:v>0</c:v>
                </c:pt>
                <c:pt idx="41535">
                  <c:v>0</c:v>
                </c:pt>
                <c:pt idx="41536">
                  <c:v>0</c:v>
                </c:pt>
                <c:pt idx="41537">
                  <c:v>0</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0</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0</c:v>
                </c:pt>
                <c:pt idx="41572">
                  <c:v>0</c:v>
                </c:pt>
                <c:pt idx="41573">
                  <c:v>0</c:v>
                </c:pt>
                <c:pt idx="41574">
                  <c:v>0</c:v>
                </c:pt>
                <c:pt idx="41575">
                  <c:v>0</c:v>
                </c:pt>
                <c:pt idx="41576">
                  <c:v>0</c:v>
                </c:pt>
                <c:pt idx="41577">
                  <c:v>0</c:v>
                </c:pt>
                <c:pt idx="41578">
                  <c:v>0</c:v>
                </c:pt>
                <c:pt idx="41579">
                  <c:v>0</c:v>
                </c:pt>
                <c:pt idx="41580">
                  <c:v>0</c:v>
                </c:pt>
                <c:pt idx="41581">
                  <c:v>0</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0</c:v>
                </c:pt>
                <c:pt idx="41606">
                  <c:v>0</c:v>
                </c:pt>
                <c:pt idx="41607">
                  <c:v>0</c:v>
                </c:pt>
                <c:pt idx="41608">
                  <c:v>0</c:v>
                </c:pt>
                <c:pt idx="41609">
                  <c:v>0</c:v>
                </c:pt>
                <c:pt idx="41610">
                  <c:v>0</c:v>
                </c:pt>
                <c:pt idx="41611">
                  <c:v>0</c:v>
                </c:pt>
                <c:pt idx="41612">
                  <c:v>0</c:v>
                </c:pt>
                <c:pt idx="41613">
                  <c:v>0</c:v>
                </c:pt>
                <c:pt idx="41614">
                  <c:v>0</c:v>
                </c:pt>
                <c:pt idx="41615">
                  <c:v>0</c:v>
                </c:pt>
                <c:pt idx="41616">
                  <c:v>0</c:v>
                </c:pt>
                <c:pt idx="41617">
                  <c:v>0</c:v>
                </c:pt>
                <c:pt idx="41618">
                  <c:v>0</c:v>
                </c:pt>
                <c:pt idx="41619">
                  <c:v>0</c:v>
                </c:pt>
                <c:pt idx="41620">
                  <c:v>0</c:v>
                </c:pt>
                <c:pt idx="41621">
                  <c:v>0</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0</c:v>
                </c:pt>
                <c:pt idx="41635">
                  <c:v>0</c:v>
                </c:pt>
                <c:pt idx="41636">
                  <c:v>0</c:v>
                </c:pt>
                <c:pt idx="41637">
                  <c:v>0</c:v>
                </c:pt>
                <c:pt idx="41638">
                  <c:v>0</c:v>
                </c:pt>
                <c:pt idx="41639">
                  <c:v>0</c:v>
                </c:pt>
                <c:pt idx="41640">
                  <c:v>0</c:v>
                </c:pt>
                <c:pt idx="41641">
                  <c:v>0</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0</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0</c:v>
                </c:pt>
                <c:pt idx="41698">
                  <c:v>0</c:v>
                </c:pt>
                <c:pt idx="41699">
                  <c:v>0</c:v>
                </c:pt>
                <c:pt idx="41700">
                  <c:v>0</c:v>
                </c:pt>
                <c:pt idx="41701">
                  <c:v>0</c:v>
                </c:pt>
                <c:pt idx="41702">
                  <c:v>0</c:v>
                </c:pt>
                <c:pt idx="41703">
                  <c:v>0</c:v>
                </c:pt>
                <c:pt idx="41704">
                  <c:v>0</c:v>
                </c:pt>
                <c:pt idx="41705">
                  <c:v>0</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0</c:v>
                </c:pt>
                <c:pt idx="41725">
                  <c:v>0</c:v>
                </c:pt>
                <c:pt idx="41726">
                  <c:v>0</c:v>
                </c:pt>
                <c:pt idx="41727">
                  <c:v>0</c:v>
                </c:pt>
                <c:pt idx="41728">
                  <c:v>0</c:v>
                </c:pt>
                <c:pt idx="41729">
                  <c:v>0</c:v>
                </c:pt>
                <c:pt idx="41730">
                  <c:v>0</c:v>
                </c:pt>
                <c:pt idx="41731">
                  <c:v>0</c:v>
                </c:pt>
                <c:pt idx="41732">
                  <c:v>0</c:v>
                </c:pt>
                <c:pt idx="41733">
                  <c:v>0</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0</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0</c:v>
                </c:pt>
                <c:pt idx="41779">
                  <c:v>0</c:v>
                </c:pt>
                <c:pt idx="41780">
                  <c:v>0</c:v>
                </c:pt>
                <c:pt idx="41781">
                  <c:v>0</c:v>
                </c:pt>
                <c:pt idx="41782">
                  <c:v>0</c:v>
                </c:pt>
                <c:pt idx="41783">
                  <c:v>0</c:v>
                </c:pt>
                <c:pt idx="41784">
                  <c:v>0</c:v>
                </c:pt>
                <c:pt idx="41785">
                  <c:v>0</c:v>
                </c:pt>
                <c:pt idx="41786">
                  <c:v>0</c:v>
                </c:pt>
                <c:pt idx="41787">
                  <c:v>0</c:v>
                </c:pt>
                <c:pt idx="41788">
                  <c:v>0</c:v>
                </c:pt>
                <c:pt idx="41789">
                  <c:v>0</c:v>
                </c:pt>
                <c:pt idx="41790">
                  <c:v>0</c:v>
                </c:pt>
                <c:pt idx="41791">
                  <c:v>0</c:v>
                </c:pt>
                <c:pt idx="41792">
                  <c:v>0</c:v>
                </c:pt>
                <c:pt idx="41793">
                  <c:v>0</c:v>
                </c:pt>
                <c:pt idx="41794">
                  <c:v>0</c:v>
                </c:pt>
                <c:pt idx="41795">
                  <c:v>0</c:v>
                </c:pt>
                <c:pt idx="41796">
                  <c:v>0</c:v>
                </c:pt>
                <c:pt idx="41797">
                  <c:v>0</c:v>
                </c:pt>
                <c:pt idx="41798">
                  <c:v>0</c:v>
                </c:pt>
                <c:pt idx="41799">
                  <c:v>0</c:v>
                </c:pt>
                <c:pt idx="41800">
                  <c:v>0</c:v>
                </c:pt>
                <c:pt idx="41801">
                  <c:v>0</c:v>
                </c:pt>
                <c:pt idx="41802">
                  <c:v>0</c:v>
                </c:pt>
                <c:pt idx="41803">
                  <c:v>0</c:v>
                </c:pt>
                <c:pt idx="41804">
                  <c:v>0</c:v>
                </c:pt>
                <c:pt idx="41805">
                  <c:v>0</c:v>
                </c:pt>
                <c:pt idx="41806">
                  <c:v>0</c:v>
                </c:pt>
                <c:pt idx="41807">
                  <c:v>0</c:v>
                </c:pt>
                <c:pt idx="41808">
                  <c:v>0</c:v>
                </c:pt>
                <c:pt idx="41809">
                  <c:v>0</c:v>
                </c:pt>
                <c:pt idx="41810">
                  <c:v>0</c:v>
                </c:pt>
                <c:pt idx="41811">
                  <c:v>0</c:v>
                </c:pt>
                <c:pt idx="41812">
                  <c:v>0</c:v>
                </c:pt>
                <c:pt idx="41813">
                  <c:v>0</c:v>
                </c:pt>
                <c:pt idx="41814">
                  <c:v>0</c:v>
                </c:pt>
                <c:pt idx="41815">
                  <c:v>0</c:v>
                </c:pt>
                <c:pt idx="41816">
                  <c:v>0</c:v>
                </c:pt>
                <c:pt idx="41817">
                  <c:v>0</c:v>
                </c:pt>
                <c:pt idx="41818">
                  <c:v>0</c:v>
                </c:pt>
                <c:pt idx="41819">
                  <c:v>0</c:v>
                </c:pt>
                <c:pt idx="41820">
                  <c:v>0</c:v>
                </c:pt>
                <c:pt idx="41821">
                  <c:v>0</c:v>
                </c:pt>
                <c:pt idx="41822">
                  <c:v>0</c:v>
                </c:pt>
                <c:pt idx="41823">
                  <c:v>6</c:v>
                </c:pt>
                <c:pt idx="41824">
                  <c:v>6</c:v>
                </c:pt>
                <c:pt idx="41825">
                  <c:v>6</c:v>
                </c:pt>
                <c:pt idx="41826">
                  <c:v>6</c:v>
                </c:pt>
                <c:pt idx="41827">
                  <c:v>6</c:v>
                </c:pt>
                <c:pt idx="41828">
                  <c:v>6</c:v>
                </c:pt>
                <c:pt idx="41829">
                  <c:v>6</c:v>
                </c:pt>
                <c:pt idx="41830">
                  <c:v>6</c:v>
                </c:pt>
                <c:pt idx="41831">
                  <c:v>6</c:v>
                </c:pt>
                <c:pt idx="41832">
                  <c:v>6</c:v>
                </c:pt>
                <c:pt idx="41833">
                  <c:v>12</c:v>
                </c:pt>
                <c:pt idx="41834">
                  <c:v>12</c:v>
                </c:pt>
                <c:pt idx="41835">
                  <c:v>12</c:v>
                </c:pt>
                <c:pt idx="41836">
                  <c:v>12</c:v>
                </c:pt>
                <c:pt idx="41837">
                  <c:v>12</c:v>
                </c:pt>
                <c:pt idx="41838">
                  <c:v>12</c:v>
                </c:pt>
                <c:pt idx="41839">
                  <c:v>12</c:v>
                </c:pt>
                <c:pt idx="41840">
                  <c:v>12</c:v>
                </c:pt>
                <c:pt idx="41841">
                  <c:v>12</c:v>
                </c:pt>
                <c:pt idx="41842">
                  <c:v>12</c:v>
                </c:pt>
                <c:pt idx="41843">
                  <c:v>15</c:v>
                </c:pt>
                <c:pt idx="41844">
                  <c:v>15</c:v>
                </c:pt>
                <c:pt idx="41845">
                  <c:v>15</c:v>
                </c:pt>
                <c:pt idx="41846">
                  <c:v>15</c:v>
                </c:pt>
                <c:pt idx="41847">
                  <c:v>15</c:v>
                </c:pt>
                <c:pt idx="41848">
                  <c:v>15</c:v>
                </c:pt>
                <c:pt idx="41849">
                  <c:v>15</c:v>
                </c:pt>
                <c:pt idx="41850">
                  <c:v>15</c:v>
                </c:pt>
                <c:pt idx="41851">
                  <c:v>15</c:v>
                </c:pt>
                <c:pt idx="41852">
                  <c:v>15</c:v>
                </c:pt>
                <c:pt idx="41853">
                  <c:v>14</c:v>
                </c:pt>
                <c:pt idx="41854">
                  <c:v>14</c:v>
                </c:pt>
                <c:pt idx="41855">
                  <c:v>14</c:v>
                </c:pt>
                <c:pt idx="41856">
                  <c:v>14</c:v>
                </c:pt>
                <c:pt idx="41857">
                  <c:v>14</c:v>
                </c:pt>
                <c:pt idx="41858">
                  <c:v>14</c:v>
                </c:pt>
                <c:pt idx="41859">
                  <c:v>14</c:v>
                </c:pt>
                <c:pt idx="41860">
                  <c:v>14</c:v>
                </c:pt>
                <c:pt idx="41861">
                  <c:v>14</c:v>
                </c:pt>
                <c:pt idx="41862">
                  <c:v>14</c:v>
                </c:pt>
                <c:pt idx="41863">
                  <c:v>12</c:v>
                </c:pt>
                <c:pt idx="41864">
                  <c:v>12</c:v>
                </c:pt>
                <c:pt idx="41865">
                  <c:v>12</c:v>
                </c:pt>
                <c:pt idx="41866">
                  <c:v>12</c:v>
                </c:pt>
                <c:pt idx="41867">
                  <c:v>12</c:v>
                </c:pt>
                <c:pt idx="41868">
                  <c:v>12</c:v>
                </c:pt>
                <c:pt idx="41869">
                  <c:v>12</c:v>
                </c:pt>
                <c:pt idx="41870">
                  <c:v>12</c:v>
                </c:pt>
                <c:pt idx="41871">
                  <c:v>12</c:v>
                </c:pt>
                <c:pt idx="41872">
                  <c:v>12</c:v>
                </c:pt>
                <c:pt idx="41873">
                  <c:v>13</c:v>
                </c:pt>
                <c:pt idx="41874">
                  <c:v>13</c:v>
                </c:pt>
                <c:pt idx="41875">
                  <c:v>13</c:v>
                </c:pt>
                <c:pt idx="41876">
                  <c:v>13</c:v>
                </c:pt>
                <c:pt idx="41877">
                  <c:v>13</c:v>
                </c:pt>
                <c:pt idx="41878">
                  <c:v>13</c:v>
                </c:pt>
                <c:pt idx="41879">
                  <c:v>13</c:v>
                </c:pt>
                <c:pt idx="41880">
                  <c:v>13</c:v>
                </c:pt>
                <c:pt idx="41881">
                  <c:v>13</c:v>
                </c:pt>
                <c:pt idx="41882">
                  <c:v>13</c:v>
                </c:pt>
                <c:pt idx="41883">
                  <c:v>16</c:v>
                </c:pt>
                <c:pt idx="41884">
                  <c:v>16</c:v>
                </c:pt>
                <c:pt idx="41885">
                  <c:v>16</c:v>
                </c:pt>
                <c:pt idx="41886">
                  <c:v>16</c:v>
                </c:pt>
                <c:pt idx="41887">
                  <c:v>16</c:v>
                </c:pt>
                <c:pt idx="41888">
                  <c:v>16</c:v>
                </c:pt>
                <c:pt idx="41889">
                  <c:v>16</c:v>
                </c:pt>
                <c:pt idx="41890">
                  <c:v>16</c:v>
                </c:pt>
                <c:pt idx="41891">
                  <c:v>16</c:v>
                </c:pt>
                <c:pt idx="41892">
                  <c:v>16</c:v>
                </c:pt>
                <c:pt idx="41893">
                  <c:v>17</c:v>
                </c:pt>
                <c:pt idx="41894">
                  <c:v>17</c:v>
                </c:pt>
                <c:pt idx="41895">
                  <c:v>17</c:v>
                </c:pt>
                <c:pt idx="41896">
                  <c:v>17</c:v>
                </c:pt>
                <c:pt idx="41897">
                  <c:v>17</c:v>
                </c:pt>
                <c:pt idx="41898">
                  <c:v>17</c:v>
                </c:pt>
                <c:pt idx="41899">
                  <c:v>17</c:v>
                </c:pt>
                <c:pt idx="41900">
                  <c:v>17</c:v>
                </c:pt>
                <c:pt idx="41901">
                  <c:v>17</c:v>
                </c:pt>
                <c:pt idx="41902">
                  <c:v>17</c:v>
                </c:pt>
                <c:pt idx="41903">
                  <c:v>17</c:v>
                </c:pt>
                <c:pt idx="41904">
                  <c:v>17</c:v>
                </c:pt>
                <c:pt idx="41905">
                  <c:v>17</c:v>
                </c:pt>
                <c:pt idx="41906">
                  <c:v>17</c:v>
                </c:pt>
                <c:pt idx="41907">
                  <c:v>17</c:v>
                </c:pt>
                <c:pt idx="41908">
                  <c:v>17</c:v>
                </c:pt>
                <c:pt idx="41909">
                  <c:v>17</c:v>
                </c:pt>
                <c:pt idx="41910">
                  <c:v>17</c:v>
                </c:pt>
                <c:pt idx="41911">
                  <c:v>17</c:v>
                </c:pt>
                <c:pt idx="41912">
                  <c:v>17</c:v>
                </c:pt>
                <c:pt idx="41913">
                  <c:v>17</c:v>
                </c:pt>
                <c:pt idx="41914">
                  <c:v>17</c:v>
                </c:pt>
                <c:pt idx="41915">
                  <c:v>17</c:v>
                </c:pt>
                <c:pt idx="41916">
                  <c:v>17</c:v>
                </c:pt>
                <c:pt idx="41917">
                  <c:v>17</c:v>
                </c:pt>
                <c:pt idx="41918">
                  <c:v>17</c:v>
                </c:pt>
                <c:pt idx="41919">
                  <c:v>17</c:v>
                </c:pt>
                <c:pt idx="41920">
                  <c:v>17</c:v>
                </c:pt>
                <c:pt idx="41921">
                  <c:v>17</c:v>
                </c:pt>
                <c:pt idx="41922">
                  <c:v>17</c:v>
                </c:pt>
                <c:pt idx="41923">
                  <c:v>18</c:v>
                </c:pt>
                <c:pt idx="41924">
                  <c:v>18</c:v>
                </c:pt>
                <c:pt idx="41925">
                  <c:v>18</c:v>
                </c:pt>
                <c:pt idx="41926">
                  <c:v>18</c:v>
                </c:pt>
                <c:pt idx="41927">
                  <c:v>18</c:v>
                </c:pt>
                <c:pt idx="41928">
                  <c:v>18</c:v>
                </c:pt>
                <c:pt idx="41929">
                  <c:v>18</c:v>
                </c:pt>
                <c:pt idx="41930">
                  <c:v>18</c:v>
                </c:pt>
                <c:pt idx="41931">
                  <c:v>18</c:v>
                </c:pt>
                <c:pt idx="41932">
                  <c:v>18</c:v>
                </c:pt>
                <c:pt idx="41933">
                  <c:v>18</c:v>
                </c:pt>
                <c:pt idx="41934">
                  <c:v>18</c:v>
                </c:pt>
                <c:pt idx="41935">
                  <c:v>18</c:v>
                </c:pt>
                <c:pt idx="41936">
                  <c:v>18</c:v>
                </c:pt>
                <c:pt idx="41937">
                  <c:v>18</c:v>
                </c:pt>
                <c:pt idx="41938">
                  <c:v>18</c:v>
                </c:pt>
                <c:pt idx="41939">
                  <c:v>18</c:v>
                </c:pt>
                <c:pt idx="41940">
                  <c:v>18</c:v>
                </c:pt>
                <c:pt idx="41941">
                  <c:v>18</c:v>
                </c:pt>
                <c:pt idx="41942">
                  <c:v>18</c:v>
                </c:pt>
                <c:pt idx="41943">
                  <c:v>20</c:v>
                </c:pt>
                <c:pt idx="41944">
                  <c:v>20</c:v>
                </c:pt>
                <c:pt idx="41945">
                  <c:v>20</c:v>
                </c:pt>
                <c:pt idx="41946">
                  <c:v>20</c:v>
                </c:pt>
                <c:pt idx="41947">
                  <c:v>20</c:v>
                </c:pt>
                <c:pt idx="41948">
                  <c:v>20</c:v>
                </c:pt>
                <c:pt idx="41949">
                  <c:v>20</c:v>
                </c:pt>
                <c:pt idx="41950">
                  <c:v>20</c:v>
                </c:pt>
                <c:pt idx="41951">
                  <c:v>20</c:v>
                </c:pt>
                <c:pt idx="41952">
                  <c:v>20</c:v>
                </c:pt>
                <c:pt idx="41953">
                  <c:v>22</c:v>
                </c:pt>
                <c:pt idx="41954">
                  <c:v>22</c:v>
                </c:pt>
                <c:pt idx="41955">
                  <c:v>22</c:v>
                </c:pt>
                <c:pt idx="41956">
                  <c:v>22</c:v>
                </c:pt>
                <c:pt idx="41957">
                  <c:v>22</c:v>
                </c:pt>
                <c:pt idx="41958">
                  <c:v>22</c:v>
                </c:pt>
                <c:pt idx="41959">
                  <c:v>22</c:v>
                </c:pt>
                <c:pt idx="41960">
                  <c:v>22</c:v>
                </c:pt>
                <c:pt idx="41961">
                  <c:v>22</c:v>
                </c:pt>
                <c:pt idx="41962">
                  <c:v>22</c:v>
                </c:pt>
                <c:pt idx="41963">
                  <c:v>25</c:v>
                </c:pt>
                <c:pt idx="41964">
                  <c:v>25</c:v>
                </c:pt>
                <c:pt idx="41965">
                  <c:v>25</c:v>
                </c:pt>
                <c:pt idx="41966">
                  <c:v>25</c:v>
                </c:pt>
                <c:pt idx="41967">
                  <c:v>25</c:v>
                </c:pt>
                <c:pt idx="41968">
                  <c:v>25</c:v>
                </c:pt>
                <c:pt idx="41969">
                  <c:v>25</c:v>
                </c:pt>
                <c:pt idx="41970">
                  <c:v>25</c:v>
                </c:pt>
                <c:pt idx="41971">
                  <c:v>25</c:v>
                </c:pt>
                <c:pt idx="41972">
                  <c:v>25</c:v>
                </c:pt>
                <c:pt idx="41973">
                  <c:v>26</c:v>
                </c:pt>
                <c:pt idx="41974">
                  <c:v>26</c:v>
                </c:pt>
                <c:pt idx="41975">
                  <c:v>26</c:v>
                </c:pt>
                <c:pt idx="41976">
                  <c:v>26</c:v>
                </c:pt>
                <c:pt idx="41977">
                  <c:v>26</c:v>
                </c:pt>
                <c:pt idx="41978">
                  <c:v>26</c:v>
                </c:pt>
                <c:pt idx="41979">
                  <c:v>26</c:v>
                </c:pt>
                <c:pt idx="41980">
                  <c:v>26</c:v>
                </c:pt>
                <c:pt idx="41981">
                  <c:v>26</c:v>
                </c:pt>
                <c:pt idx="41982">
                  <c:v>26</c:v>
                </c:pt>
                <c:pt idx="41983">
                  <c:v>26</c:v>
                </c:pt>
                <c:pt idx="41984">
                  <c:v>26</c:v>
                </c:pt>
                <c:pt idx="41985">
                  <c:v>26</c:v>
                </c:pt>
                <c:pt idx="41986">
                  <c:v>26</c:v>
                </c:pt>
                <c:pt idx="41987">
                  <c:v>26</c:v>
                </c:pt>
                <c:pt idx="41988">
                  <c:v>26</c:v>
                </c:pt>
                <c:pt idx="41989">
                  <c:v>26</c:v>
                </c:pt>
                <c:pt idx="41990">
                  <c:v>26</c:v>
                </c:pt>
                <c:pt idx="41991">
                  <c:v>26</c:v>
                </c:pt>
                <c:pt idx="41992">
                  <c:v>26</c:v>
                </c:pt>
                <c:pt idx="41993">
                  <c:v>25</c:v>
                </c:pt>
                <c:pt idx="41994">
                  <c:v>25</c:v>
                </c:pt>
                <c:pt idx="41995">
                  <c:v>25</c:v>
                </c:pt>
                <c:pt idx="41996">
                  <c:v>25</c:v>
                </c:pt>
                <c:pt idx="41997">
                  <c:v>25</c:v>
                </c:pt>
                <c:pt idx="41998">
                  <c:v>25</c:v>
                </c:pt>
                <c:pt idx="41999">
                  <c:v>25</c:v>
                </c:pt>
                <c:pt idx="42000">
                  <c:v>25</c:v>
                </c:pt>
                <c:pt idx="42001">
                  <c:v>25</c:v>
                </c:pt>
                <c:pt idx="42002">
                  <c:v>25</c:v>
                </c:pt>
                <c:pt idx="42003">
                  <c:v>24</c:v>
                </c:pt>
                <c:pt idx="42004">
                  <c:v>24</c:v>
                </c:pt>
                <c:pt idx="42005">
                  <c:v>24</c:v>
                </c:pt>
                <c:pt idx="42006">
                  <c:v>24</c:v>
                </c:pt>
                <c:pt idx="42007">
                  <c:v>24</c:v>
                </c:pt>
                <c:pt idx="42008">
                  <c:v>24</c:v>
                </c:pt>
                <c:pt idx="42009">
                  <c:v>24</c:v>
                </c:pt>
                <c:pt idx="42010">
                  <c:v>24</c:v>
                </c:pt>
                <c:pt idx="42011">
                  <c:v>24</c:v>
                </c:pt>
                <c:pt idx="42012">
                  <c:v>24</c:v>
                </c:pt>
                <c:pt idx="42013">
                  <c:v>22</c:v>
                </c:pt>
                <c:pt idx="42014">
                  <c:v>22</c:v>
                </c:pt>
                <c:pt idx="42015">
                  <c:v>22</c:v>
                </c:pt>
                <c:pt idx="42016">
                  <c:v>22</c:v>
                </c:pt>
                <c:pt idx="42017">
                  <c:v>22</c:v>
                </c:pt>
                <c:pt idx="42018">
                  <c:v>22</c:v>
                </c:pt>
                <c:pt idx="42019">
                  <c:v>22</c:v>
                </c:pt>
                <c:pt idx="42020">
                  <c:v>22</c:v>
                </c:pt>
                <c:pt idx="42021">
                  <c:v>22</c:v>
                </c:pt>
                <c:pt idx="42022">
                  <c:v>22</c:v>
                </c:pt>
                <c:pt idx="42023">
                  <c:v>22</c:v>
                </c:pt>
                <c:pt idx="42024">
                  <c:v>22</c:v>
                </c:pt>
                <c:pt idx="42025">
                  <c:v>22</c:v>
                </c:pt>
                <c:pt idx="42026">
                  <c:v>22</c:v>
                </c:pt>
                <c:pt idx="42027">
                  <c:v>22</c:v>
                </c:pt>
                <c:pt idx="42028">
                  <c:v>22</c:v>
                </c:pt>
                <c:pt idx="42029">
                  <c:v>22</c:v>
                </c:pt>
                <c:pt idx="42030">
                  <c:v>22</c:v>
                </c:pt>
                <c:pt idx="42031">
                  <c:v>22</c:v>
                </c:pt>
                <c:pt idx="42032">
                  <c:v>22</c:v>
                </c:pt>
                <c:pt idx="42033">
                  <c:v>22</c:v>
                </c:pt>
                <c:pt idx="42034">
                  <c:v>22</c:v>
                </c:pt>
                <c:pt idx="42035">
                  <c:v>22</c:v>
                </c:pt>
                <c:pt idx="42036">
                  <c:v>22</c:v>
                </c:pt>
                <c:pt idx="42037">
                  <c:v>22</c:v>
                </c:pt>
                <c:pt idx="42038">
                  <c:v>22</c:v>
                </c:pt>
                <c:pt idx="42039">
                  <c:v>22</c:v>
                </c:pt>
                <c:pt idx="42040">
                  <c:v>22</c:v>
                </c:pt>
                <c:pt idx="42041">
                  <c:v>22</c:v>
                </c:pt>
                <c:pt idx="42042">
                  <c:v>22</c:v>
                </c:pt>
                <c:pt idx="42043">
                  <c:v>21</c:v>
                </c:pt>
                <c:pt idx="42044">
                  <c:v>21</c:v>
                </c:pt>
                <c:pt idx="42045">
                  <c:v>21</c:v>
                </c:pt>
                <c:pt idx="42046">
                  <c:v>21</c:v>
                </c:pt>
                <c:pt idx="42047">
                  <c:v>21</c:v>
                </c:pt>
                <c:pt idx="42048">
                  <c:v>21</c:v>
                </c:pt>
                <c:pt idx="42049">
                  <c:v>21</c:v>
                </c:pt>
                <c:pt idx="42050">
                  <c:v>21</c:v>
                </c:pt>
                <c:pt idx="42051">
                  <c:v>21</c:v>
                </c:pt>
                <c:pt idx="42052">
                  <c:v>21</c:v>
                </c:pt>
                <c:pt idx="42053">
                  <c:v>20</c:v>
                </c:pt>
                <c:pt idx="42054">
                  <c:v>20</c:v>
                </c:pt>
                <c:pt idx="42055">
                  <c:v>20</c:v>
                </c:pt>
                <c:pt idx="42056">
                  <c:v>20</c:v>
                </c:pt>
                <c:pt idx="42057">
                  <c:v>20</c:v>
                </c:pt>
                <c:pt idx="42058">
                  <c:v>20</c:v>
                </c:pt>
                <c:pt idx="42059">
                  <c:v>20</c:v>
                </c:pt>
                <c:pt idx="42060">
                  <c:v>20</c:v>
                </c:pt>
                <c:pt idx="42061">
                  <c:v>20</c:v>
                </c:pt>
                <c:pt idx="42062">
                  <c:v>20</c:v>
                </c:pt>
                <c:pt idx="42063">
                  <c:v>19</c:v>
                </c:pt>
                <c:pt idx="42064">
                  <c:v>19</c:v>
                </c:pt>
                <c:pt idx="42065">
                  <c:v>19</c:v>
                </c:pt>
                <c:pt idx="42066">
                  <c:v>19</c:v>
                </c:pt>
                <c:pt idx="42067">
                  <c:v>19</c:v>
                </c:pt>
                <c:pt idx="42068">
                  <c:v>19</c:v>
                </c:pt>
                <c:pt idx="42069">
                  <c:v>19</c:v>
                </c:pt>
                <c:pt idx="42070">
                  <c:v>19</c:v>
                </c:pt>
                <c:pt idx="42071">
                  <c:v>19</c:v>
                </c:pt>
                <c:pt idx="42072">
                  <c:v>19</c:v>
                </c:pt>
                <c:pt idx="42073">
                  <c:v>20</c:v>
                </c:pt>
                <c:pt idx="42074">
                  <c:v>20</c:v>
                </c:pt>
                <c:pt idx="42075">
                  <c:v>20</c:v>
                </c:pt>
                <c:pt idx="42076">
                  <c:v>20</c:v>
                </c:pt>
                <c:pt idx="42077">
                  <c:v>20</c:v>
                </c:pt>
                <c:pt idx="42078">
                  <c:v>20</c:v>
                </c:pt>
                <c:pt idx="42079">
                  <c:v>20</c:v>
                </c:pt>
                <c:pt idx="42080">
                  <c:v>20</c:v>
                </c:pt>
                <c:pt idx="42081">
                  <c:v>20</c:v>
                </c:pt>
                <c:pt idx="42082">
                  <c:v>20</c:v>
                </c:pt>
                <c:pt idx="42083">
                  <c:v>18</c:v>
                </c:pt>
                <c:pt idx="42084">
                  <c:v>18</c:v>
                </c:pt>
                <c:pt idx="42085">
                  <c:v>18</c:v>
                </c:pt>
                <c:pt idx="42086">
                  <c:v>18</c:v>
                </c:pt>
                <c:pt idx="42087">
                  <c:v>18</c:v>
                </c:pt>
                <c:pt idx="42088">
                  <c:v>18</c:v>
                </c:pt>
                <c:pt idx="42089">
                  <c:v>18</c:v>
                </c:pt>
                <c:pt idx="42090">
                  <c:v>18</c:v>
                </c:pt>
                <c:pt idx="42091">
                  <c:v>18</c:v>
                </c:pt>
                <c:pt idx="42092">
                  <c:v>18</c:v>
                </c:pt>
                <c:pt idx="42093">
                  <c:v>16</c:v>
                </c:pt>
                <c:pt idx="42094">
                  <c:v>16</c:v>
                </c:pt>
                <c:pt idx="42095">
                  <c:v>16</c:v>
                </c:pt>
                <c:pt idx="42096">
                  <c:v>16</c:v>
                </c:pt>
                <c:pt idx="42097">
                  <c:v>16</c:v>
                </c:pt>
                <c:pt idx="42098">
                  <c:v>16</c:v>
                </c:pt>
                <c:pt idx="42099">
                  <c:v>16</c:v>
                </c:pt>
                <c:pt idx="42100">
                  <c:v>16</c:v>
                </c:pt>
                <c:pt idx="42101">
                  <c:v>16</c:v>
                </c:pt>
                <c:pt idx="42102">
                  <c:v>16</c:v>
                </c:pt>
                <c:pt idx="42103">
                  <c:v>14</c:v>
                </c:pt>
                <c:pt idx="42104">
                  <c:v>14</c:v>
                </c:pt>
                <c:pt idx="42105">
                  <c:v>14</c:v>
                </c:pt>
                <c:pt idx="42106">
                  <c:v>14</c:v>
                </c:pt>
                <c:pt idx="42107">
                  <c:v>14</c:v>
                </c:pt>
                <c:pt idx="42108">
                  <c:v>14</c:v>
                </c:pt>
                <c:pt idx="42109">
                  <c:v>14</c:v>
                </c:pt>
                <c:pt idx="42110">
                  <c:v>14</c:v>
                </c:pt>
                <c:pt idx="42111">
                  <c:v>14</c:v>
                </c:pt>
                <c:pt idx="42112">
                  <c:v>14</c:v>
                </c:pt>
                <c:pt idx="42113">
                  <c:v>13</c:v>
                </c:pt>
                <c:pt idx="42114">
                  <c:v>13</c:v>
                </c:pt>
                <c:pt idx="42115">
                  <c:v>13</c:v>
                </c:pt>
                <c:pt idx="42116">
                  <c:v>13</c:v>
                </c:pt>
                <c:pt idx="42117">
                  <c:v>13</c:v>
                </c:pt>
                <c:pt idx="42118">
                  <c:v>13</c:v>
                </c:pt>
                <c:pt idx="42119">
                  <c:v>13</c:v>
                </c:pt>
                <c:pt idx="42120">
                  <c:v>13</c:v>
                </c:pt>
                <c:pt idx="42121">
                  <c:v>13</c:v>
                </c:pt>
                <c:pt idx="42122">
                  <c:v>13</c:v>
                </c:pt>
                <c:pt idx="42123">
                  <c:v>10</c:v>
                </c:pt>
                <c:pt idx="42124">
                  <c:v>10</c:v>
                </c:pt>
                <c:pt idx="42125">
                  <c:v>10</c:v>
                </c:pt>
                <c:pt idx="42126">
                  <c:v>10</c:v>
                </c:pt>
                <c:pt idx="42127">
                  <c:v>10</c:v>
                </c:pt>
                <c:pt idx="42128">
                  <c:v>10</c:v>
                </c:pt>
                <c:pt idx="42129">
                  <c:v>10</c:v>
                </c:pt>
                <c:pt idx="42130">
                  <c:v>10</c:v>
                </c:pt>
                <c:pt idx="42131">
                  <c:v>10</c:v>
                </c:pt>
                <c:pt idx="42132">
                  <c:v>10</c:v>
                </c:pt>
                <c:pt idx="42133">
                  <c:v>6</c:v>
                </c:pt>
                <c:pt idx="42134">
                  <c:v>6</c:v>
                </c:pt>
                <c:pt idx="42135">
                  <c:v>6</c:v>
                </c:pt>
                <c:pt idx="42136">
                  <c:v>6</c:v>
                </c:pt>
                <c:pt idx="42137">
                  <c:v>6</c:v>
                </c:pt>
                <c:pt idx="42138">
                  <c:v>6</c:v>
                </c:pt>
                <c:pt idx="42139">
                  <c:v>6</c:v>
                </c:pt>
                <c:pt idx="42140">
                  <c:v>6</c:v>
                </c:pt>
                <c:pt idx="42141">
                  <c:v>6</c:v>
                </c:pt>
                <c:pt idx="42142">
                  <c:v>6</c:v>
                </c:pt>
                <c:pt idx="42143">
                  <c:v>2</c:v>
                </c:pt>
                <c:pt idx="42144">
                  <c:v>2</c:v>
                </c:pt>
                <c:pt idx="42145">
                  <c:v>2</c:v>
                </c:pt>
                <c:pt idx="42146">
                  <c:v>2</c:v>
                </c:pt>
                <c:pt idx="42147">
                  <c:v>2</c:v>
                </c:pt>
                <c:pt idx="42148">
                  <c:v>2</c:v>
                </c:pt>
                <c:pt idx="42149">
                  <c:v>2</c:v>
                </c:pt>
                <c:pt idx="42150">
                  <c:v>2</c:v>
                </c:pt>
                <c:pt idx="42151">
                  <c:v>2</c:v>
                </c:pt>
                <c:pt idx="42152">
                  <c:v>2</c:v>
                </c:pt>
                <c:pt idx="42153">
                  <c:v>1</c:v>
                </c:pt>
                <c:pt idx="42154">
                  <c:v>1</c:v>
                </c:pt>
                <c:pt idx="42155">
                  <c:v>1</c:v>
                </c:pt>
                <c:pt idx="42156">
                  <c:v>1</c:v>
                </c:pt>
                <c:pt idx="42157">
                  <c:v>1</c:v>
                </c:pt>
                <c:pt idx="42158">
                  <c:v>1</c:v>
                </c:pt>
                <c:pt idx="42159">
                  <c:v>1</c:v>
                </c:pt>
                <c:pt idx="42160">
                  <c:v>1</c:v>
                </c:pt>
                <c:pt idx="42161">
                  <c:v>1</c:v>
                </c:pt>
                <c:pt idx="42162">
                  <c:v>1</c:v>
                </c:pt>
                <c:pt idx="42163">
                  <c:v>1</c:v>
                </c:pt>
                <c:pt idx="42164">
                  <c:v>1</c:v>
                </c:pt>
                <c:pt idx="42165">
                  <c:v>1</c:v>
                </c:pt>
                <c:pt idx="42166">
                  <c:v>1</c:v>
                </c:pt>
                <c:pt idx="42167">
                  <c:v>1</c:v>
                </c:pt>
                <c:pt idx="42168">
                  <c:v>1</c:v>
                </c:pt>
                <c:pt idx="42169">
                  <c:v>1</c:v>
                </c:pt>
                <c:pt idx="42170">
                  <c:v>1</c:v>
                </c:pt>
                <c:pt idx="42171">
                  <c:v>1</c:v>
                </c:pt>
                <c:pt idx="42172">
                  <c:v>1</c:v>
                </c:pt>
                <c:pt idx="42173">
                  <c:v>1</c:v>
                </c:pt>
                <c:pt idx="42174">
                  <c:v>1</c:v>
                </c:pt>
                <c:pt idx="42175">
                  <c:v>1</c:v>
                </c:pt>
                <c:pt idx="42176">
                  <c:v>1</c:v>
                </c:pt>
                <c:pt idx="42177">
                  <c:v>1</c:v>
                </c:pt>
                <c:pt idx="42178">
                  <c:v>1</c:v>
                </c:pt>
                <c:pt idx="42179">
                  <c:v>1</c:v>
                </c:pt>
                <c:pt idx="42180">
                  <c:v>1</c:v>
                </c:pt>
                <c:pt idx="42181">
                  <c:v>1</c:v>
                </c:pt>
                <c:pt idx="42182">
                  <c:v>1</c:v>
                </c:pt>
                <c:pt idx="42183">
                  <c:v>1</c:v>
                </c:pt>
                <c:pt idx="42184">
                  <c:v>1</c:v>
                </c:pt>
                <c:pt idx="42185">
                  <c:v>1</c:v>
                </c:pt>
                <c:pt idx="42186">
                  <c:v>1</c:v>
                </c:pt>
                <c:pt idx="42187">
                  <c:v>1</c:v>
                </c:pt>
                <c:pt idx="42188">
                  <c:v>1</c:v>
                </c:pt>
                <c:pt idx="42189">
                  <c:v>1</c:v>
                </c:pt>
                <c:pt idx="42190">
                  <c:v>1</c:v>
                </c:pt>
                <c:pt idx="42191">
                  <c:v>1</c:v>
                </c:pt>
                <c:pt idx="42192">
                  <c:v>1</c:v>
                </c:pt>
                <c:pt idx="42193">
                  <c:v>0</c:v>
                </c:pt>
                <c:pt idx="42194">
                  <c:v>0</c:v>
                </c:pt>
                <c:pt idx="42195">
                  <c:v>0</c:v>
                </c:pt>
                <c:pt idx="42196">
                  <c:v>0</c:v>
                </c:pt>
                <c:pt idx="42197">
                  <c:v>0</c:v>
                </c:pt>
                <c:pt idx="42198">
                  <c:v>0</c:v>
                </c:pt>
                <c:pt idx="42199">
                  <c:v>0</c:v>
                </c:pt>
                <c:pt idx="42200">
                  <c:v>0</c:v>
                </c:pt>
                <c:pt idx="42201">
                  <c:v>0</c:v>
                </c:pt>
                <c:pt idx="42202">
                  <c:v>0</c:v>
                </c:pt>
                <c:pt idx="42203">
                  <c:v>0</c:v>
                </c:pt>
                <c:pt idx="42204">
                  <c:v>0</c:v>
                </c:pt>
                <c:pt idx="42205">
                  <c:v>0</c:v>
                </c:pt>
                <c:pt idx="42206">
                  <c:v>0</c:v>
                </c:pt>
                <c:pt idx="42207">
                  <c:v>0</c:v>
                </c:pt>
                <c:pt idx="42208">
                  <c:v>0</c:v>
                </c:pt>
                <c:pt idx="42209">
                  <c:v>0</c:v>
                </c:pt>
                <c:pt idx="42210">
                  <c:v>0</c:v>
                </c:pt>
                <c:pt idx="42211">
                  <c:v>0</c:v>
                </c:pt>
                <c:pt idx="42212">
                  <c:v>0</c:v>
                </c:pt>
                <c:pt idx="42213">
                  <c:v>0</c:v>
                </c:pt>
                <c:pt idx="42214">
                  <c:v>0</c:v>
                </c:pt>
                <c:pt idx="42215">
                  <c:v>0</c:v>
                </c:pt>
                <c:pt idx="42216">
                  <c:v>0</c:v>
                </c:pt>
                <c:pt idx="42217">
                  <c:v>0</c:v>
                </c:pt>
                <c:pt idx="42218">
                  <c:v>0</c:v>
                </c:pt>
                <c:pt idx="42219">
                  <c:v>0</c:v>
                </c:pt>
                <c:pt idx="42220">
                  <c:v>0</c:v>
                </c:pt>
                <c:pt idx="42221">
                  <c:v>0</c:v>
                </c:pt>
                <c:pt idx="42222">
                  <c:v>0</c:v>
                </c:pt>
                <c:pt idx="42223">
                  <c:v>0</c:v>
                </c:pt>
                <c:pt idx="42224">
                  <c:v>0</c:v>
                </c:pt>
                <c:pt idx="42225">
                  <c:v>0</c:v>
                </c:pt>
                <c:pt idx="42226">
                  <c:v>0</c:v>
                </c:pt>
                <c:pt idx="42227">
                  <c:v>0</c:v>
                </c:pt>
                <c:pt idx="42228">
                  <c:v>0</c:v>
                </c:pt>
                <c:pt idx="42229">
                  <c:v>0</c:v>
                </c:pt>
                <c:pt idx="42230">
                  <c:v>0</c:v>
                </c:pt>
                <c:pt idx="42231">
                  <c:v>0</c:v>
                </c:pt>
                <c:pt idx="42232">
                  <c:v>0</c:v>
                </c:pt>
                <c:pt idx="42233">
                  <c:v>0</c:v>
                </c:pt>
                <c:pt idx="42234">
                  <c:v>0</c:v>
                </c:pt>
                <c:pt idx="42235">
                  <c:v>0</c:v>
                </c:pt>
                <c:pt idx="42236">
                  <c:v>0</c:v>
                </c:pt>
                <c:pt idx="42237">
                  <c:v>0</c:v>
                </c:pt>
                <c:pt idx="42238">
                  <c:v>0</c:v>
                </c:pt>
                <c:pt idx="42239">
                  <c:v>0</c:v>
                </c:pt>
                <c:pt idx="42240">
                  <c:v>0</c:v>
                </c:pt>
                <c:pt idx="42241">
                  <c:v>0</c:v>
                </c:pt>
                <c:pt idx="42242">
                  <c:v>0</c:v>
                </c:pt>
                <c:pt idx="42243">
                  <c:v>0</c:v>
                </c:pt>
                <c:pt idx="42244">
                  <c:v>0</c:v>
                </c:pt>
                <c:pt idx="42245">
                  <c:v>0</c:v>
                </c:pt>
                <c:pt idx="42246">
                  <c:v>0</c:v>
                </c:pt>
                <c:pt idx="42247">
                  <c:v>0</c:v>
                </c:pt>
                <c:pt idx="42248">
                  <c:v>0</c:v>
                </c:pt>
                <c:pt idx="42249">
                  <c:v>0</c:v>
                </c:pt>
                <c:pt idx="42250">
                  <c:v>0</c:v>
                </c:pt>
                <c:pt idx="42251">
                  <c:v>0</c:v>
                </c:pt>
                <c:pt idx="42252">
                  <c:v>0</c:v>
                </c:pt>
                <c:pt idx="42253">
                  <c:v>0</c:v>
                </c:pt>
                <c:pt idx="42254">
                  <c:v>0</c:v>
                </c:pt>
                <c:pt idx="42255">
                  <c:v>0</c:v>
                </c:pt>
                <c:pt idx="42256">
                  <c:v>0</c:v>
                </c:pt>
                <c:pt idx="42257">
                  <c:v>0</c:v>
                </c:pt>
                <c:pt idx="42258">
                  <c:v>0</c:v>
                </c:pt>
                <c:pt idx="42259">
                  <c:v>0</c:v>
                </c:pt>
                <c:pt idx="42260">
                  <c:v>0</c:v>
                </c:pt>
                <c:pt idx="42261">
                  <c:v>0</c:v>
                </c:pt>
                <c:pt idx="42262">
                  <c:v>0</c:v>
                </c:pt>
                <c:pt idx="42263">
                  <c:v>0</c:v>
                </c:pt>
                <c:pt idx="42264">
                  <c:v>0</c:v>
                </c:pt>
                <c:pt idx="42265">
                  <c:v>0</c:v>
                </c:pt>
                <c:pt idx="42266">
                  <c:v>0</c:v>
                </c:pt>
                <c:pt idx="42267">
                  <c:v>0</c:v>
                </c:pt>
                <c:pt idx="42268">
                  <c:v>0</c:v>
                </c:pt>
                <c:pt idx="42269">
                  <c:v>0</c:v>
                </c:pt>
                <c:pt idx="42270">
                  <c:v>0</c:v>
                </c:pt>
                <c:pt idx="42271">
                  <c:v>0</c:v>
                </c:pt>
                <c:pt idx="42272">
                  <c:v>0</c:v>
                </c:pt>
                <c:pt idx="42273">
                  <c:v>2</c:v>
                </c:pt>
                <c:pt idx="42274">
                  <c:v>2</c:v>
                </c:pt>
                <c:pt idx="42275">
                  <c:v>2</c:v>
                </c:pt>
                <c:pt idx="42276">
                  <c:v>2</c:v>
                </c:pt>
                <c:pt idx="42277">
                  <c:v>2</c:v>
                </c:pt>
                <c:pt idx="42278">
                  <c:v>2</c:v>
                </c:pt>
                <c:pt idx="42279">
                  <c:v>2</c:v>
                </c:pt>
                <c:pt idx="42280">
                  <c:v>2</c:v>
                </c:pt>
                <c:pt idx="42281">
                  <c:v>2</c:v>
                </c:pt>
                <c:pt idx="42282">
                  <c:v>2</c:v>
                </c:pt>
                <c:pt idx="42283">
                  <c:v>4</c:v>
                </c:pt>
                <c:pt idx="42284">
                  <c:v>4</c:v>
                </c:pt>
                <c:pt idx="42285">
                  <c:v>4</c:v>
                </c:pt>
                <c:pt idx="42286">
                  <c:v>4</c:v>
                </c:pt>
                <c:pt idx="42287">
                  <c:v>4</c:v>
                </c:pt>
                <c:pt idx="42288">
                  <c:v>4</c:v>
                </c:pt>
                <c:pt idx="42289">
                  <c:v>4</c:v>
                </c:pt>
                <c:pt idx="42290">
                  <c:v>4</c:v>
                </c:pt>
                <c:pt idx="42291">
                  <c:v>4</c:v>
                </c:pt>
                <c:pt idx="42292">
                  <c:v>4</c:v>
                </c:pt>
                <c:pt idx="42293">
                  <c:v>6</c:v>
                </c:pt>
                <c:pt idx="42294">
                  <c:v>6</c:v>
                </c:pt>
                <c:pt idx="42295">
                  <c:v>6</c:v>
                </c:pt>
                <c:pt idx="42296">
                  <c:v>6</c:v>
                </c:pt>
                <c:pt idx="42297">
                  <c:v>6</c:v>
                </c:pt>
                <c:pt idx="42298">
                  <c:v>6</c:v>
                </c:pt>
                <c:pt idx="42299">
                  <c:v>6</c:v>
                </c:pt>
                <c:pt idx="42300">
                  <c:v>6</c:v>
                </c:pt>
                <c:pt idx="42301">
                  <c:v>6</c:v>
                </c:pt>
                <c:pt idx="42302">
                  <c:v>6</c:v>
                </c:pt>
                <c:pt idx="42303">
                  <c:v>9</c:v>
                </c:pt>
                <c:pt idx="42304">
                  <c:v>9</c:v>
                </c:pt>
                <c:pt idx="42305">
                  <c:v>9</c:v>
                </c:pt>
                <c:pt idx="42306">
                  <c:v>9</c:v>
                </c:pt>
                <c:pt idx="42307">
                  <c:v>9</c:v>
                </c:pt>
                <c:pt idx="42308">
                  <c:v>9</c:v>
                </c:pt>
                <c:pt idx="42309">
                  <c:v>9</c:v>
                </c:pt>
                <c:pt idx="42310">
                  <c:v>9</c:v>
                </c:pt>
                <c:pt idx="42311">
                  <c:v>9</c:v>
                </c:pt>
                <c:pt idx="42312">
                  <c:v>9</c:v>
                </c:pt>
                <c:pt idx="42313">
                  <c:v>13</c:v>
                </c:pt>
                <c:pt idx="42314">
                  <c:v>13</c:v>
                </c:pt>
                <c:pt idx="42315">
                  <c:v>13</c:v>
                </c:pt>
                <c:pt idx="42316">
                  <c:v>13</c:v>
                </c:pt>
                <c:pt idx="42317">
                  <c:v>13</c:v>
                </c:pt>
                <c:pt idx="42318">
                  <c:v>13</c:v>
                </c:pt>
                <c:pt idx="42319">
                  <c:v>13</c:v>
                </c:pt>
                <c:pt idx="42320">
                  <c:v>13</c:v>
                </c:pt>
                <c:pt idx="42321">
                  <c:v>13</c:v>
                </c:pt>
                <c:pt idx="42322">
                  <c:v>13</c:v>
                </c:pt>
                <c:pt idx="42323">
                  <c:v>16</c:v>
                </c:pt>
                <c:pt idx="42324">
                  <c:v>16</c:v>
                </c:pt>
                <c:pt idx="42325">
                  <c:v>16</c:v>
                </c:pt>
                <c:pt idx="42326">
                  <c:v>16</c:v>
                </c:pt>
                <c:pt idx="42327">
                  <c:v>16</c:v>
                </c:pt>
                <c:pt idx="42328">
                  <c:v>16</c:v>
                </c:pt>
                <c:pt idx="42329">
                  <c:v>16</c:v>
                </c:pt>
                <c:pt idx="42330">
                  <c:v>16</c:v>
                </c:pt>
                <c:pt idx="42331">
                  <c:v>16</c:v>
                </c:pt>
                <c:pt idx="42332">
                  <c:v>16</c:v>
                </c:pt>
                <c:pt idx="42333">
                  <c:v>17</c:v>
                </c:pt>
                <c:pt idx="42334">
                  <c:v>17</c:v>
                </c:pt>
                <c:pt idx="42335">
                  <c:v>17</c:v>
                </c:pt>
                <c:pt idx="42336">
                  <c:v>17</c:v>
                </c:pt>
                <c:pt idx="42337">
                  <c:v>17</c:v>
                </c:pt>
                <c:pt idx="42338">
                  <c:v>17</c:v>
                </c:pt>
                <c:pt idx="42339">
                  <c:v>17</c:v>
                </c:pt>
                <c:pt idx="42340">
                  <c:v>17</c:v>
                </c:pt>
                <c:pt idx="42341">
                  <c:v>17</c:v>
                </c:pt>
                <c:pt idx="42342">
                  <c:v>17</c:v>
                </c:pt>
                <c:pt idx="42343">
                  <c:v>22</c:v>
                </c:pt>
                <c:pt idx="42344">
                  <c:v>22</c:v>
                </c:pt>
                <c:pt idx="42345">
                  <c:v>22</c:v>
                </c:pt>
                <c:pt idx="42346">
                  <c:v>22</c:v>
                </c:pt>
                <c:pt idx="42347">
                  <c:v>22</c:v>
                </c:pt>
                <c:pt idx="42348">
                  <c:v>22</c:v>
                </c:pt>
                <c:pt idx="42349">
                  <c:v>22</c:v>
                </c:pt>
                <c:pt idx="42350">
                  <c:v>22</c:v>
                </c:pt>
                <c:pt idx="42351">
                  <c:v>22</c:v>
                </c:pt>
                <c:pt idx="42352">
                  <c:v>22</c:v>
                </c:pt>
                <c:pt idx="42353">
                  <c:v>27</c:v>
                </c:pt>
                <c:pt idx="42354">
                  <c:v>27</c:v>
                </c:pt>
                <c:pt idx="42355">
                  <c:v>27</c:v>
                </c:pt>
                <c:pt idx="42356">
                  <c:v>27</c:v>
                </c:pt>
                <c:pt idx="42357">
                  <c:v>27</c:v>
                </c:pt>
                <c:pt idx="42358">
                  <c:v>27</c:v>
                </c:pt>
                <c:pt idx="42359">
                  <c:v>27</c:v>
                </c:pt>
                <c:pt idx="42360">
                  <c:v>27</c:v>
                </c:pt>
                <c:pt idx="42361">
                  <c:v>27</c:v>
                </c:pt>
                <c:pt idx="42362">
                  <c:v>27</c:v>
                </c:pt>
                <c:pt idx="42363">
                  <c:v>30</c:v>
                </c:pt>
                <c:pt idx="42364">
                  <c:v>30</c:v>
                </c:pt>
                <c:pt idx="42365">
                  <c:v>30</c:v>
                </c:pt>
                <c:pt idx="42366">
                  <c:v>30</c:v>
                </c:pt>
                <c:pt idx="42367">
                  <c:v>30</c:v>
                </c:pt>
                <c:pt idx="42368">
                  <c:v>30</c:v>
                </c:pt>
                <c:pt idx="42369">
                  <c:v>30</c:v>
                </c:pt>
                <c:pt idx="42370">
                  <c:v>30</c:v>
                </c:pt>
                <c:pt idx="42371">
                  <c:v>30</c:v>
                </c:pt>
                <c:pt idx="42372">
                  <c:v>30</c:v>
                </c:pt>
                <c:pt idx="42373">
                  <c:v>32</c:v>
                </c:pt>
                <c:pt idx="42374">
                  <c:v>32</c:v>
                </c:pt>
                <c:pt idx="42375">
                  <c:v>32</c:v>
                </c:pt>
                <c:pt idx="42376">
                  <c:v>32</c:v>
                </c:pt>
                <c:pt idx="42377">
                  <c:v>32</c:v>
                </c:pt>
                <c:pt idx="42378">
                  <c:v>32</c:v>
                </c:pt>
                <c:pt idx="42379">
                  <c:v>32</c:v>
                </c:pt>
                <c:pt idx="42380">
                  <c:v>32</c:v>
                </c:pt>
                <c:pt idx="42381">
                  <c:v>32</c:v>
                </c:pt>
                <c:pt idx="42382">
                  <c:v>32</c:v>
                </c:pt>
                <c:pt idx="42383">
                  <c:v>32</c:v>
                </c:pt>
                <c:pt idx="42384">
                  <c:v>32</c:v>
                </c:pt>
                <c:pt idx="42385">
                  <c:v>32</c:v>
                </c:pt>
                <c:pt idx="42386">
                  <c:v>32</c:v>
                </c:pt>
                <c:pt idx="42387">
                  <c:v>32</c:v>
                </c:pt>
                <c:pt idx="42388">
                  <c:v>32</c:v>
                </c:pt>
                <c:pt idx="42389">
                  <c:v>32</c:v>
                </c:pt>
                <c:pt idx="42390">
                  <c:v>32</c:v>
                </c:pt>
                <c:pt idx="42391">
                  <c:v>32</c:v>
                </c:pt>
                <c:pt idx="42392">
                  <c:v>32</c:v>
                </c:pt>
                <c:pt idx="42393">
                  <c:v>30</c:v>
                </c:pt>
                <c:pt idx="42394">
                  <c:v>30</c:v>
                </c:pt>
                <c:pt idx="42395">
                  <c:v>30</c:v>
                </c:pt>
                <c:pt idx="42396">
                  <c:v>30</c:v>
                </c:pt>
                <c:pt idx="42397">
                  <c:v>30</c:v>
                </c:pt>
                <c:pt idx="42398">
                  <c:v>30</c:v>
                </c:pt>
                <c:pt idx="42399">
                  <c:v>30</c:v>
                </c:pt>
                <c:pt idx="42400">
                  <c:v>30</c:v>
                </c:pt>
                <c:pt idx="42401">
                  <c:v>30</c:v>
                </c:pt>
                <c:pt idx="42402">
                  <c:v>30</c:v>
                </c:pt>
                <c:pt idx="42403">
                  <c:v>28</c:v>
                </c:pt>
                <c:pt idx="42404">
                  <c:v>28</c:v>
                </c:pt>
                <c:pt idx="42405">
                  <c:v>28</c:v>
                </c:pt>
                <c:pt idx="42406">
                  <c:v>28</c:v>
                </c:pt>
                <c:pt idx="42407">
                  <c:v>28</c:v>
                </c:pt>
                <c:pt idx="42408">
                  <c:v>28</c:v>
                </c:pt>
                <c:pt idx="42409">
                  <c:v>28</c:v>
                </c:pt>
                <c:pt idx="42410">
                  <c:v>28</c:v>
                </c:pt>
                <c:pt idx="42411">
                  <c:v>28</c:v>
                </c:pt>
                <c:pt idx="42412">
                  <c:v>28</c:v>
                </c:pt>
                <c:pt idx="42413">
                  <c:v>24</c:v>
                </c:pt>
                <c:pt idx="42414">
                  <c:v>24</c:v>
                </c:pt>
                <c:pt idx="42415">
                  <c:v>24</c:v>
                </c:pt>
                <c:pt idx="42416">
                  <c:v>24</c:v>
                </c:pt>
                <c:pt idx="42417">
                  <c:v>24</c:v>
                </c:pt>
                <c:pt idx="42418">
                  <c:v>24</c:v>
                </c:pt>
                <c:pt idx="42419">
                  <c:v>24</c:v>
                </c:pt>
                <c:pt idx="42420">
                  <c:v>24</c:v>
                </c:pt>
                <c:pt idx="42421">
                  <c:v>24</c:v>
                </c:pt>
                <c:pt idx="42422">
                  <c:v>24</c:v>
                </c:pt>
                <c:pt idx="42423">
                  <c:v>19</c:v>
                </c:pt>
                <c:pt idx="42424">
                  <c:v>19</c:v>
                </c:pt>
                <c:pt idx="42425">
                  <c:v>19</c:v>
                </c:pt>
                <c:pt idx="42426">
                  <c:v>19</c:v>
                </c:pt>
                <c:pt idx="42427">
                  <c:v>19</c:v>
                </c:pt>
                <c:pt idx="42428">
                  <c:v>19</c:v>
                </c:pt>
                <c:pt idx="42429">
                  <c:v>19</c:v>
                </c:pt>
                <c:pt idx="42430">
                  <c:v>19</c:v>
                </c:pt>
                <c:pt idx="42431">
                  <c:v>19</c:v>
                </c:pt>
                <c:pt idx="42432">
                  <c:v>19</c:v>
                </c:pt>
                <c:pt idx="42433">
                  <c:v>14</c:v>
                </c:pt>
                <c:pt idx="42434">
                  <c:v>14</c:v>
                </c:pt>
                <c:pt idx="42435">
                  <c:v>14</c:v>
                </c:pt>
                <c:pt idx="42436">
                  <c:v>14</c:v>
                </c:pt>
                <c:pt idx="42437">
                  <c:v>14</c:v>
                </c:pt>
                <c:pt idx="42438">
                  <c:v>14</c:v>
                </c:pt>
                <c:pt idx="42439">
                  <c:v>14</c:v>
                </c:pt>
                <c:pt idx="42440">
                  <c:v>14</c:v>
                </c:pt>
                <c:pt idx="42441">
                  <c:v>14</c:v>
                </c:pt>
                <c:pt idx="42442">
                  <c:v>14</c:v>
                </c:pt>
                <c:pt idx="42443">
                  <c:v>8</c:v>
                </c:pt>
                <c:pt idx="42444">
                  <c:v>8</c:v>
                </c:pt>
                <c:pt idx="42445">
                  <c:v>8</c:v>
                </c:pt>
                <c:pt idx="42446">
                  <c:v>8</c:v>
                </c:pt>
                <c:pt idx="42447">
                  <c:v>8</c:v>
                </c:pt>
                <c:pt idx="42448">
                  <c:v>8</c:v>
                </c:pt>
                <c:pt idx="42449">
                  <c:v>8</c:v>
                </c:pt>
                <c:pt idx="42450">
                  <c:v>8</c:v>
                </c:pt>
                <c:pt idx="42451">
                  <c:v>8</c:v>
                </c:pt>
                <c:pt idx="42452">
                  <c:v>8</c:v>
                </c:pt>
                <c:pt idx="42453">
                  <c:v>7</c:v>
                </c:pt>
                <c:pt idx="42454">
                  <c:v>7</c:v>
                </c:pt>
                <c:pt idx="42455">
                  <c:v>7</c:v>
                </c:pt>
                <c:pt idx="42456">
                  <c:v>7</c:v>
                </c:pt>
                <c:pt idx="42457">
                  <c:v>7</c:v>
                </c:pt>
                <c:pt idx="42458">
                  <c:v>7</c:v>
                </c:pt>
                <c:pt idx="42459">
                  <c:v>7</c:v>
                </c:pt>
                <c:pt idx="42460">
                  <c:v>7</c:v>
                </c:pt>
                <c:pt idx="42461">
                  <c:v>7</c:v>
                </c:pt>
                <c:pt idx="42462">
                  <c:v>7</c:v>
                </c:pt>
                <c:pt idx="42463">
                  <c:v>6</c:v>
                </c:pt>
                <c:pt idx="42464">
                  <c:v>6</c:v>
                </c:pt>
                <c:pt idx="42465">
                  <c:v>6</c:v>
                </c:pt>
                <c:pt idx="42466">
                  <c:v>6</c:v>
                </c:pt>
                <c:pt idx="42467">
                  <c:v>6</c:v>
                </c:pt>
                <c:pt idx="42468">
                  <c:v>6</c:v>
                </c:pt>
                <c:pt idx="42469">
                  <c:v>6</c:v>
                </c:pt>
                <c:pt idx="42470">
                  <c:v>6</c:v>
                </c:pt>
                <c:pt idx="42471">
                  <c:v>6</c:v>
                </c:pt>
                <c:pt idx="42472">
                  <c:v>6</c:v>
                </c:pt>
                <c:pt idx="42473">
                  <c:v>8</c:v>
                </c:pt>
                <c:pt idx="42474">
                  <c:v>8</c:v>
                </c:pt>
                <c:pt idx="42475">
                  <c:v>8</c:v>
                </c:pt>
                <c:pt idx="42476">
                  <c:v>8</c:v>
                </c:pt>
                <c:pt idx="42477">
                  <c:v>8</c:v>
                </c:pt>
                <c:pt idx="42478">
                  <c:v>8</c:v>
                </c:pt>
                <c:pt idx="42479">
                  <c:v>8</c:v>
                </c:pt>
                <c:pt idx="42480">
                  <c:v>8</c:v>
                </c:pt>
                <c:pt idx="42481">
                  <c:v>8</c:v>
                </c:pt>
                <c:pt idx="42482">
                  <c:v>8</c:v>
                </c:pt>
                <c:pt idx="42483">
                  <c:v>8</c:v>
                </c:pt>
                <c:pt idx="42484">
                  <c:v>8</c:v>
                </c:pt>
                <c:pt idx="42485">
                  <c:v>8</c:v>
                </c:pt>
                <c:pt idx="42486">
                  <c:v>8</c:v>
                </c:pt>
                <c:pt idx="42487">
                  <c:v>8</c:v>
                </c:pt>
                <c:pt idx="42488">
                  <c:v>8</c:v>
                </c:pt>
                <c:pt idx="42489">
                  <c:v>8</c:v>
                </c:pt>
                <c:pt idx="42490">
                  <c:v>8</c:v>
                </c:pt>
                <c:pt idx="42491">
                  <c:v>8</c:v>
                </c:pt>
                <c:pt idx="42492">
                  <c:v>8</c:v>
                </c:pt>
                <c:pt idx="42493">
                  <c:v>8</c:v>
                </c:pt>
                <c:pt idx="42494">
                  <c:v>8</c:v>
                </c:pt>
                <c:pt idx="42495">
                  <c:v>8</c:v>
                </c:pt>
                <c:pt idx="42496">
                  <c:v>8</c:v>
                </c:pt>
                <c:pt idx="42497">
                  <c:v>8</c:v>
                </c:pt>
                <c:pt idx="42498">
                  <c:v>8</c:v>
                </c:pt>
                <c:pt idx="42499">
                  <c:v>8</c:v>
                </c:pt>
                <c:pt idx="42500">
                  <c:v>8</c:v>
                </c:pt>
                <c:pt idx="42501">
                  <c:v>8</c:v>
                </c:pt>
                <c:pt idx="42502">
                  <c:v>8</c:v>
                </c:pt>
                <c:pt idx="42503">
                  <c:v>5</c:v>
                </c:pt>
                <c:pt idx="42504">
                  <c:v>5</c:v>
                </c:pt>
                <c:pt idx="42505">
                  <c:v>5</c:v>
                </c:pt>
                <c:pt idx="42506">
                  <c:v>5</c:v>
                </c:pt>
                <c:pt idx="42507">
                  <c:v>5</c:v>
                </c:pt>
                <c:pt idx="42508">
                  <c:v>5</c:v>
                </c:pt>
                <c:pt idx="42509">
                  <c:v>5</c:v>
                </c:pt>
                <c:pt idx="42510">
                  <c:v>5</c:v>
                </c:pt>
                <c:pt idx="42511">
                  <c:v>5</c:v>
                </c:pt>
                <c:pt idx="42512">
                  <c:v>5</c:v>
                </c:pt>
                <c:pt idx="42513">
                  <c:v>3</c:v>
                </c:pt>
                <c:pt idx="42514">
                  <c:v>3</c:v>
                </c:pt>
                <c:pt idx="42515">
                  <c:v>3</c:v>
                </c:pt>
                <c:pt idx="42516">
                  <c:v>3</c:v>
                </c:pt>
                <c:pt idx="42517">
                  <c:v>3</c:v>
                </c:pt>
                <c:pt idx="42518">
                  <c:v>3</c:v>
                </c:pt>
                <c:pt idx="42519">
                  <c:v>3</c:v>
                </c:pt>
                <c:pt idx="42520">
                  <c:v>3</c:v>
                </c:pt>
                <c:pt idx="42521">
                  <c:v>3</c:v>
                </c:pt>
                <c:pt idx="42522">
                  <c:v>3</c:v>
                </c:pt>
                <c:pt idx="42523">
                  <c:v>2</c:v>
                </c:pt>
                <c:pt idx="42524">
                  <c:v>2</c:v>
                </c:pt>
                <c:pt idx="42525">
                  <c:v>2</c:v>
                </c:pt>
                <c:pt idx="42526">
                  <c:v>2</c:v>
                </c:pt>
                <c:pt idx="42527">
                  <c:v>2</c:v>
                </c:pt>
                <c:pt idx="42528">
                  <c:v>2</c:v>
                </c:pt>
                <c:pt idx="42529">
                  <c:v>2</c:v>
                </c:pt>
                <c:pt idx="42530">
                  <c:v>2</c:v>
                </c:pt>
                <c:pt idx="42531">
                  <c:v>2</c:v>
                </c:pt>
                <c:pt idx="42532">
                  <c:v>2</c:v>
                </c:pt>
                <c:pt idx="42533">
                  <c:v>1</c:v>
                </c:pt>
                <c:pt idx="42534">
                  <c:v>1</c:v>
                </c:pt>
                <c:pt idx="42535">
                  <c:v>1</c:v>
                </c:pt>
                <c:pt idx="42536">
                  <c:v>1</c:v>
                </c:pt>
                <c:pt idx="42537">
                  <c:v>1</c:v>
                </c:pt>
                <c:pt idx="42538">
                  <c:v>1</c:v>
                </c:pt>
                <c:pt idx="42539">
                  <c:v>1</c:v>
                </c:pt>
                <c:pt idx="42540">
                  <c:v>1</c:v>
                </c:pt>
                <c:pt idx="42541">
                  <c:v>1</c:v>
                </c:pt>
                <c:pt idx="42542">
                  <c:v>1</c:v>
                </c:pt>
                <c:pt idx="42543">
                  <c:v>1</c:v>
                </c:pt>
                <c:pt idx="42544">
                  <c:v>1</c:v>
                </c:pt>
                <c:pt idx="42545">
                  <c:v>1</c:v>
                </c:pt>
                <c:pt idx="42546">
                  <c:v>1</c:v>
                </c:pt>
                <c:pt idx="42547">
                  <c:v>1</c:v>
                </c:pt>
                <c:pt idx="42548">
                  <c:v>1</c:v>
                </c:pt>
                <c:pt idx="42549">
                  <c:v>1</c:v>
                </c:pt>
                <c:pt idx="42550">
                  <c:v>1</c:v>
                </c:pt>
                <c:pt idx="42551">
                  <c:v>1</c:v>
                </c:pt>
                <c:pt idx="42552">
                  <c:v>1</c:v>
                </c:pt>
                <c:pt idx="42553">
                  <c:v>1</c:v>
                </c:pt>
                <c:pt idx="42554">
                  <c:v>1</c:v>
                </c:pt>
                <c:pt idx="42555">
                  <c:v>1</c:v>
                </c:pt>
                <c:pt idx="42556">
                  <c:v>1</c:v>
                </c:pt>
                <c:pt idx="42557">
                  <c:v>1</c:v>
                </c:pt>
                <c:pt idx="42558">
                  <c:v>1</c:v>
                </c:pt>
                <c:pt idx="42559">
                  <c:v>1</c:v>
                </c:pt>
                <c:pt idx="42560">
                  <c:v>1</c:v>
                </c:pt>
                <c:pt idx="42561">
                  <c:v>1</c:v>
                </c:pt>
                <c:pt idx="42562">
                  <c:v>1</c:v>
                </c:pt>
                <c:pt idx="42563">
                  <c:v>0</c:v>
                </c:pt>
                <c:pt idx="42564">
                  <c:v>0</c:v>
                </c:pt>
                <c:pt idx="42565">
                  <c:v>0</c:v>
                </c:pt>
                <c:pt idx="42566">
                  <c:v>0</c:v>
                </c:pt>
                <c:pt idx="42567">
                  <c:v>0</c:v>
                </c:pt>
                <c:pt idx="42568">
                  <c:v>0</c:v>
                </c:pt>
                <c:pt idx="42569">
                  <c:v>0</c:v>
                </c:pt>
                <c:pt idx="42570">
                  <c:v>0</c:v>
                </c:pt>
                <c:pt idx="42571">
                  <c:v>0</c:v>
                </c:pt>
                <c:pt idx="42572">
                  <c:v>0</c:v>
                </c:pt>
                <c:pt idx="42573">
                  <c:v>1</c:v>
                </c:pt>
                <c:pt idx="42574">
                  <c:v>1</c:v>
                </c:pt>
                <c:pt idx="42575">
                  <c:v>1</c:v>
                </c:pt>
                <c:pt idx="42576">
                  <c:v>1</c:v>
                </c:pt>
                <c:pt idx="42577">
                  <c:v>1</c:v>
                </c:pt>
                <c:pt idx="42578">
                  <c:v>1</c:v>
                </c:pt>
                <c:pt idx="42579">
                  <c:v>1</c:v>
                </c:pt>
                <c:pt idx="42580">
                  <c:v>1</c:v>
                </c:pt>
                <c:pt idx="42581">
                  <c:v>1</c:v>
                </c:pt>
                <c:pt idx="42582">
                  <c:v>1</c:v>
                </c:pt>
                <c:pt idx="42583">
                  <c:v>1</c:v>
                </c:pt>
                <c:pt idx="42584">
                  <c:v>1</c:v>
                </c:pt>
                <c:pt idx="42585">
                  <c:v>1</c:v>
                </c:pt>
                <c:pt idx="42586">
                  <c:v>1</c:v>
                </c:pt>
                <c:pt idx="42587">
                  <c:v>1</c:v>
                </c:pt>
                <c:pt idx="42588">
                  <c:v>1</c:v>
                </c:pt>
                <c:pt idx="42589">
                  <c:v>1</c:v>
                </c:pt>
                <c:pt idx="42590">
                  <c:v>1</c:v>
                </c:pt>
                <c:pt idx="42591">
                  <c:v>1</c:v>
                </c:pt>
                <c:pt idx="42592">
                  <c:v>1</c:v>
                </c:pt>
                <c:pt idx="42593">
                  <c:v>1</c:v>
                </c:pt>
                <c:pt idx="42594">
                  <c:v>1</c:v>
                </c:pt>
                <c:pt idx="42595">
                  <c:v>1</c:v>
                </c:pt>
                <c:pt idx="42596">
                  <c:v>1</c:v>
                </c:pt>
                <c:pt idx="42597">
                  <c:v>1</c:v>
                </c:pt>
                <c:pt idx="42598">
                  <c:v>1</c:v>
                </c:pt>
                <c:pt idx="42599">
                  <c:v>1</c:v>
                </c:pt>
                <c:pt idx="42600">
                  <c:v>1</c:v>
                </c:pt>
                <c:pt idx="42601">
                  <c:v>1</c:v>
                </c:pt>
                <c:pt idx="42602">
                  <c:v>1</c:v>
                </c:pt>
                <c:pt idx="42603">
                  <c:v>1</c:v>
                </c:pt>
                <c:pt idx="42604">
                  <c:v>1</c:v>
                </c:pt>
                <c:pt idx="42605">
                  <c:v>1</c:v>
                </c:pt>
                <c:pt idx="42606">
                  <c:v>1</c:v>
                </c:pt>
                <c:pt idx="42607">
                  <c:v>1</c:v>
                </c:pt>
                <c:pt idx="42608">
                  <c:v>1</c:v>
                </c:pt>
                <c:pt idx="42609">
                  <c:v>1</c:v>
                </c:pt>
                <c:pt idx="42610">
                  <c:v>1</c:v>
                </c:pt>
                <c:pt idx="42611">
                  <c:v>1</c:v>
                </c:pt>
                <c:pt idx="42612">
                  <c:v>1</c:v>
                </c:pt>
                <c:pt idx="42613">
                  <c:v>2</c:v>
                </c:pt>
                <c:pt idx="42614">
                  <c:v>2</c:v>
                </c:pt>
                <c:pt idx="42615">
                  <c:v>2</c:v>
                </c:pt>
                <c:pt idx="42616">
                  <c:v>2</c:v>
                </c:pt>
                <c:pt idx="42617">
                  <c:v>2</c:v>
                </c:pt>
                <c:pt idx="42618">
                  <c:v>2</c:v>
                </c:pt>
                <c:pt idx="42619">
                  <c:v>2</c:v>
                </c:pt>
                <c:pt idx="42620">
                  <c:v>2</c:v>
                </c:pt>
                <c:pt idx="42621">
                  <c:v>2</c:v>
                </c:pt>
                <c:pt idx="42622">
                  <c:v>2</c:v>
                </c:pt>
                <c:pt idx="42623">
                  <c:v>3</c:v>
                </c:pt>
                <c:pt idx="42624">
                  <c:v>3</c:v>
                </c:pt>
                <c:pt idx="42625">
                  <c:v>3</c:v>
                </c:pt>
                <c:pt idx="42626">
                  <c:v>3</c:v>
                </c:pt>
                <c:pt idx="42627">
                  <c:v>3</c:v>
                </c:pt>
                <c:pt idx="42628">
                  <c:v>3</c:v>
                </c:pt>
                <c:pt idx="42629">
                  <c:v>3</c:v>
                </c:pt>
                <c:pt idx="42630">
                  <c:v>3</c:v>
                </c:pt>
                <c:pt idx="42631">
                  <c:v>3</c:v>
                </c:pt>
                <c:pt idx="42632">
                  <c:v>3</c:v>
                </c:pt>
                <c:pt idx="42633">
                  <c:v>2</c:v>
                </c:pt>
                <c:pt idx="42634">
                  <c:v>2</c:v>
                </c:pt>
                <c:pt idx="42635">
                  <c:v>2</c:v>
                </c:pt>
                <c:pt idx="42636">
                  <c:v>2</c:v>
                </c:pt>
                <c:pt idx="42637">
                  <c:v>2</c:v>
                </c:pt>
                <c:pt idx="42638">
                  <c:v>2</c:v>
                </c:pt>
                <c:pt idx="42639">
                  <c:v>2</c:v>
                </c:pt>
                <c:pt idx="42640">
                  <c:v>2</c:v>
                </c:pt>
                <c:pt idx="42641">
                  <c:v>2</c:v>
                </c:pt>
                <c:pt idx="42642">
                  <c:v>2</c:v>
                </c:pt>
                <c:pt idx="42643">
                  <c:v>3</c:v>
                </c:pt>
                <c:pt idx="42644">
                  <c:v>3</c:v>
                </c:pt>
                <c:pt idx="42645">
                  <c:v>3</c:v>
                </c:pt>
                <c:pt idx="42646">
                  <c:v>3</c:v>
                </c:pt>
                <c:pt idx="42647">
                  <c:v>3</c:v>
                </c:pt>
                <c:pt idx="42648">
                  <c:v>3</c:v>
                </c:pt>
                <c:pt idx="42649">
                  <c:v>3</c:v>
                </c:pt>
                <c:pt idx="42650">
                  <c:v>3</c:v>
                </c:pt>
                <c:pt idx="42651">
                  <c:v>3</c:v>
                </c:pt>
                <c:pt idx="42652">
                  <c:v>3</c:v>
                </c:pt>
                <c:pt idx="42653">
                  <c:v>4</c:v>
                </c:pt>
                <c:pt idx="42654">
                  <c:v>4</c:v>
                </c:pt>
                <c:pt idx="42655">
                  <c:v>4</c:v>
                </c:pt>
                <c:pt idx="42656">
                  <c:v>4</c:v>
                </c:pt>
                <c:pt idx="42657">
                  <c:v>4</c:v>
                </c:pt>
                <c:pt idx="42658">
                  <c:v>4</c:v>
                </c:pt>
                <c:pt idx="42659">
                  <c:v>4</c:v>
                </c:pt>
                <c:pt idx="42660">
                  <c:v>4</c:v>
                </c:pt>
                <c:pt idx="42661">
                  <c:v>4</c:v>
                </c:pt>
                <c:pt idx="42662">
                  <c:v>4</c:v>
                </c:pt>
                <c:pt idx="42663">
                  <c:v>5</c:v>
                </c:pt>
                <c:pt idx="42664">
                  <c:v>5</c:v>
                </c:pt>
                <c:pt idx="42665">
                  <c:v>5</c:v>
                </c:pt>
                <c:pt idx="42666">
                  <c:v>5</c:v>
                </c:pt>
                <c:pt idx="42667">
                  <c:v>5</c:v>
                </c:pt>
                <c:pt idx="42668">
                  <c:v>5</c:v>
                </c:pt>
                <c:pt idx="42669">
                  <c:v>5</c:v>
                </c:pt>
                <c:pt idx="42670">
                  <c:v>5</c:v>
                </c:pt>
                <c:pt idx="42671">
                  <c:v>5</c:v>
                </c:pt>
                <c:pt idx="42672">
                  <c:v>5</c:v>
                </c:pt>
                <c:pt idx="42673">
                  <c:v>8</c:v>
                </c:pt>
                <c:pt idx="42674">
                  <c:v>8</c:v>
                </c:pt>
                <c:pt idx="42675">
                  <c:v>8</c:v>
                </c:pt>
                <c:pt idx="42676">
                  <c:v>8</c:v>
                </c:pt>
                <c:pt idx="42677">
                  <c:v>8</c:v>
                </c:pt>
                <c:pt idx="42678">
                  <c:v>8</c:v>
                </c:pt>
                <c:pt idx="42679">
                  <c:v>8</c:v>
                </c:pt>
                <c:pt idx="42680">
                  <c:v>8</c:v>
                </c:pt>
                <c:pt idx="42681">
                  <c:v>8</c:v>
                </c:pt>
                <c:pt idx="42682">
                  <c:v>8</c:v>
                </c:pt>
                <c:pt idx="42683">
                  <c:v>10</c:v>
                </c:pt>
                <c:pt idx="42684">
                  <c:v>10</c:v>
                </c:pt>
                <c:pt idx="42685">
                  <c:v>10</c:v>
                </c:pt>
                <c:pt idx="42686">
                  <c:v>10</c:v>
                </c:pt>
                <c:pt idx="42687">
                  <c:v>10</c:v>
                </c:pt>
                <c:pt idx="42688">
                  <c:v>10</c:v>
                </c:pt>
                <c:pt idx="42689">
                  <c:v>10</c:v>
                </c:pt>
                <c:pt idx="42690">
                  <c:v>10</c:v>
                </c:pt>
                <c:pt idx="42691">
                  <c:v>10</c:v>
                </c:pt>
                <c:pt idx="42692">
                  <c:v>10</c:v>
                </c:pt>
                <c:pt idx="42693">
                  <c:v>12</c:v>
                </c:pt>
                <c:pt idx="42694">
                  <c:v>12</c:v>
                </c:pt>
                <c:pt idx="42695">
                  <c:v>12</c:v>
                </c:pt>
                <c:pt idx="42696">
                  <c:v>12</c:v>
                </c:pt>
                <c:pt idx="42697">
                  <c:v>12</c:v>
                </c:pt>
                <c:pt idx="42698">
                  <c:v>12</c:v>
                </c:pt>
                <c:pt idx="42699">
                  <c:v>12</c:v>
                </c:pt>
                <c:pt idx="42700">
                  <c:v>12</c:v>
                </c:pt>
                <c:pt idx="42701">
                  <c:v>12</c:v>
                </c:pt>
                <c:pt idx="42702">
                  <c:v>12</c:v>
                </c:pt>
                <c:pt idx="42703">
                  <c:v>13</c:v>
                </c:pt>
                <c:pt idx="42704">
                  <c:v>13</c:v>
                </c:pt>
                <c:pt idx="42705">
                  <c:v>13</c:v>
                </c:pt>
                <c:pt idx="42706">
                  <c:v>13</c:v>
                </c:pt>
                <c:pt idx="42707">
                  <c:v>13</c:v>
                </c:pt>
                <c:pt idx="42708">
                  <c:v>13</c:v>
                </c:pt>
                <c:pt idx="42709">
                  <c:v>13</c:v>
                </c:pt>
                <c:pt idx="42710">
                  <c:v>13</c:v>
                </c:pt>
                <c:pt idx="42711">
                  <c:v>13</c:v>
                </c:pt>
                <c:pt idx="42712">
                  <c:v>13</c:v>
                </c:pt>
                <c:pt idx="42713">
                  <c:v>13</c:v>
                </c:pt>
                <c:pt idx="42714">
                  <c:v>13</c:v>
                </c:pt>
                <c:pt idx="42715">
                  <c:v>13</c:v>
                </c:pt>
                <c:pt idx="42716">
                  <c:v>13</c:v>
                </c:pt>
                <c:pt idx="42717">
                  <c:v>13</c:v>
                </c:pt>
                <c:pt idx="42718">
                  <c:v>13</c:v>
                </c:pt>
                <c:pt idx="42719">
                  <c:v>13</c:v>
                </c:pt>
                <c:pt idx="42720">
                  <c:v>13</c:v>
                </c:pt>
                <c:pt idx="42721">
                  <c:v>13</c:v>
                </c:pt>
                <c:pt idx="42722">
                  <c:v>13</c:v>
                </c:pt>
                <c:pt idx="42723">
                  <c:v>12</c:v>
                </c:pt>
                <c:pt idx="42724">
                  <c:v>12</c:v>
                </c:pt>
                <c:pt idx="42725">
                  <c:v>12</c:v>
                </c:pt>
                <c:pt idx="42726">
                  <c:v>12</c:v>
                </c:pt>
                <c:pt idx="42727">
                  <c:v>12</c:v>
                </c:pt>
                <c:pt idx="42728">
                  <c:v>12</c:v>
                </c:pt>
                <c:pt idx="42729">
                  <c:v>12</c:v>
                </c:pt>
                <c:pt idx="42730">
                  <c:v>12</c:v>
                </c:pt>
                <c:pt idx="42731">
                  <c:v>12</c:v>
                </c:pt>
                <c:pt idx="42732">
                  <c:v>12</c:v>
                </c:pt>
                <c:pt idx="42733">
                  <c:v>10</c:v>
                </c:pt>
                <c:pt idx="42734">
                  <c:v>10</c:v>
                </c:pt>
                <c:pt idx="42735">
                  <c:v>10</c:v>
                </c:pt>
                <c:pt idx="42736">
                  <c:v>10</c:v>
                </c:pt>
                <c:pt idx="42737">
                  <c:v>10</c:v>
                </c:pt>
                <c:pt idx="42738">
                  <c:v>10</c:v>
                </c:pt>
                <c:pt idx="42739">
                  <c:v>10</c:v>
                </c:pt>
                <c:pt idx="42740">
                  <c:v>10</c:v>
                </c:pt>
                <c:pt idx="42741">
                  <c:v>10</c:v>
                </c:pt>
                <c:pt idx="42742">
                  <c:v>10</c:v>
                </c:pt>
                <c:pt idx="42743">
                  <c:v>8</c:v>
                </c:pt>
                <c:pt idx="42744">
                  <c:v>8</c:v>
                </c:pt>
                <c:pt idx="42745">
                  <c:v>8</c:v>
                </c:pt>
                <c:pt idx="42746">
                  <c:v>8</c:v>
                </c:pt>
                <c:pt idx="42747">
                  <c:v>8</c:v>
                </c:pt>
                <c:pt idx="42748">
                  <c:v>8</c:v>
                </c:pt>
                <c:pt idx="42749">
                  <c:v>8</c:v>
                </c:pt>
                <c:pt idx="42750">
                  <c:v>8</c:v>
                </c:pt>
                <c:pt idx="42751">
                  <c:v>8</c:v>
                </c:pt>
                <c:pt idx="42752">
                  <c:v>8</c:v>
                </c:pt>
                <c:pt idx="42753">
                  <c:v>9</c:v>
                </c:pt>
                <c:pt idx="42754">
                  <c:v>9</c:v>
                </c:pt>
                <c:pt idx="42755">
                  <c:v>9</c:v>
                </c:pt>
                <c:pt idx="42756">
                  <c:v>9</c:v>
                </c:pt>
                <c:pt idx="42757">
                  <c:v>9</c:v>
                </c:pt>
                <c:pt idx="42758">
                  <c:v>9</c:v>
                </c:pt>
                <c:pt idx="42759">
                  <c:v>9</c:v>
                </c:pt>
                <c:pt idx="42760">
                  <c:v>9</c:v>
                </c:pt>
                <c:pt idx="42761">
                  <c:v>9</c:v>
                </c:pt>
                <c:pt idx="42762">
                  <c:v>9</c:v>
                </c:pt>
                <c:pt idx="42763">
                  <c:v>10</c:v>
                </c:pt>
                <c:pt idx="42764">
                  <c:v>10</c:v>
                </c:pt>
                <c:pt idx="42765">
                  <c:v>10</c:v>
                </c:pt>
                <c:pt idx="42766">
                  <c:v>10</c:v>
                </c:pt>
                <c:pt idx="42767">
                  <c:v>10</c:v>
                </c:pt>
                <c:pt idx="42768">
                  <c:v>10</c:v>
                </c:pt>
                <c:pt idx="42769">
                  <c:v>10</c:v>
                </c:pt>
                <c:pt idx="42770">
                  <c:v>10</c:v>
                </c:pt>
                <c:pt idx="42771">
                  <c:v>10</c:v>
                </c:pt>
                <c:pt idx="42772">
                  <c:v>10</c:v>
                </c:pt>
                <c:pt idx="42773">
                  <c:v>11</c:v>
                </c:pt>
                <c:pt idx="42774">
                  <c:v>11</c:v>
                </c:pt>
                <c:pt idx="42775">
                  <c:v>11</c:v>
                </c:pt>
                <c:pt idx="42776">
                  <c:v>11</c:v>
                </c:pt>
                <c:pt idx="42777">
                  <c:v>11</c:v>
                </c:pt>
                <c:pt idx="42778">
                  <c:v>11</c:v>
                </c:pt>
                <c:pt idx="42779">
                  <c:v>11</c:v>
                </c:pt>
                <c:pt idx="42780">
                  <c:v>11</c:v>
                </c:pt>
                <c:pt idx="42781">
                  <c:v>11</c:v>
                </c:pt>
                <c:pt idx="42782">
                  <c:v>11</c:v>
                </c:pt>
                <c:pt idx="42783">
                  <c:v>11</c:v>
                </c:pt>
                <c:pt idx="42784">
                  <c:v>11</c:v>
                </c:pt>
                <c:pt idx="42785">
                  <c:v>11</c:v>
                </c:pt>
                <c:pt idx="42786">
                  <c:v>11</c:v>
                </c:pt>
                <c:pt idx="42787">
                  <c:v>11</c:v>
                </c:pt>
                <c:pt idx="42788">
                  <c:v>11</c:v>
                </c:pt>
                <c:pt idx="42789">
                  <c:v>11</c:v>
                </c:pt>
                <c:pt idx="42790">
                  <c:v>11</c:v>
                </c:pt>
                <c:pt idx="42791">
                  <c:v>11</c:v>
                </c:pt>
                <c:pt idx="42792">
                  <c:v>11</c:v>
                </c:pt>
                <c:pt idx="42793">
                  <c:v>11</c:v>
                </c:pt>
                <c:pt idx="42794">
                  <c:v>11</c:v>
                </c:pt>
                <c:pt idx="42795">
                  <c:v>11</c:v>
                </c:pt>
                <c:pt idx="42796">
                  <c:v>11</c:v>
                </c:pt>
                <c:pt idx="42797">
                  <c:v>11</c:v>
                </c:pt>
                <c:pt idx="42798">
                  <c:v>11</c:v>
                </c:pt>
                <c:pt idx="42799">
                  <c:v>11</c:v>
                </c:pt>
                <c:pt idx="42800">
                  <c:v>11</c:v>
                </c:pt>
                <c:pt idx="42801">
                  <c:v>11</c:v>
                </c:pt>
                <c:pt idx="42802">
                  <c:v>11</c:v>
                </c:pt>
                <c:pt idx="42803">
                  <c:v>8</c:v>
                </c:pt>
                <c:pt idx="42804">
                  <c:v>8</c:v>
                </c:pt>
                <c:pt idx="42805">
                  <c:v>8</c:v>
                </c:pt>
                <c:pt idx="42806">
                  <c:v>8</c:v>
                </c:pt>
                <c:pt idx="42807">
                  <c:v>8</c:v>
                </c:pt>
                <c:pt idx="42808">
                  <c:v>8</c:v>
                </c:pt>
                <c:pt idx="42809">
                  <c:v>8</c:v>
                </c:pt>
                <c:pt idx="42810">
                  <c:v>8</c:v>
                </c:pt>
                <c:pt idx="42811">
                  <c:v>8</c:v>
                </c:pt>
                <c:pt idx="42812">
                  <c:v>8</c:v>
                </c:pt>
                <c:pt idx="42813">
                  <c:v>6</c:v>
                </c:pt>
                <c:pt idx="42814">
                  <c:v>6</c:v>
                </c:pt>
                <c:pt idx="42815">
                  <c:v>6</c:v>
                </c:pt>
                <c:pt idx="42816">
                  <c:v>6</c:v>
                </c:pt>
                <c:pt idx="42817">
                  <c:v>6</c:v>
                </c:pt>
                <c:pt idx="42818">
                  <c:v>6</c:v>
                </c:pt>
                <c:pt idx="42819">
                  <c:v>6</c:v>
                </c:pt>
                <c:pt idx="42820">
                  <c:v>6</c:v>
                </c:pt>
                <c:pt idx="42821">
                  <c:v>6</c:v>
                </c:pt>
                <c:pt idx="42822">
                  <c:v>6</c:v>
                </c:pt>
                <c:pt idx="42823">
                  <c:v>5</c:v>
                </c:pt>
                <c:pt idx="42824">
                  <c:v>5</c:v>
                </c:pt>
                <c:pt idx="42825">
                  <c:v>5</c:v>
                </c:pt>
                <c:pt idx="42826">
                  <c:v>5</c:v>
                </c:pt>
                <c:pt idx="42827">
                  <c:v>5</c:v>
                </c:pt>
                <c:pt idx="42828">
                  <c:v>5</c:v>
                </c:pt>
                <c:pt idx="42829">
                  <c:v>5</c:v>
                </c:pt>
                <c:pt idx="42830">
                  <c:v>5</c:v>
                </c:pt>
                <c:pt idx="42831">
                  <c:v>5</c:v>
                </c:pt>
                <c:pt idx="42832">
                  <c:v>5</c:v>
                </c:pt>
                <c:pt idx="42833">
                  <c:v>4</c:v>
                </c:pt>
                <c:pt idx="42834">
                  <c:v>4</c:v>
                </c:pt>
                <c:pt idx="42835">
                  <c:v>4</c:v>
                </c:pt>
                <c:pt idx="42836">
                  <c:v>4</c:v>
                </c:pt>
                <c:pt idx="42837">
                  <c:v>4</c:v>
                </c:pt>
                <c:pt idx="42838">
                  <c:v>4</c:v>
                </c:pt>
                <c:pt idx="42839">
                  <c:v>4</c:v>
                </c:pt>
                <c:pt idx="42840">
                  <c:v>4</c:v>
                </c:pt>
                <c:pt idx="42841">
                  <c:v>4</c:v>
                </c:pt>
                <c:pt idx="42842">
                  <c:v>4</c:v>
                </c:pt>
                <c:pt idx="42843">
                  <c:v>4</c:v>
                </c:pt>
                <c:pt idx="42844">
                  <c:v>4</c:v>
                </c:pt>
                <c:pt idx="42845">
                  <c:v>4</c:v>
                </c:pt>
                <c:pt idx="42846">
                  <c:v>4</c:v>
                </c:pt>
                <c:pt idx="42847">
                  <c:v>4</c:v>
                </c:pt>
                <c:pt idx="42848">
                  <c:v>4</c:v>
                </c:pt>
                <c:pt idx="42849">
                  <c:v>4</c:v>
                </c:pt>
                <c:pt idx="42850">
                  <c:v>4</c:v>
                </c:pt>
                <c:pt idx="42851">
                  <c:v>4</c:v>
                </c:pt>
                <c:pt idx="42852">
                  <c:v>4</c:v>
                </c:pt>
                <c:pt idx="42853">
                  <c:v>4</c:v>
                </c:pt>
                <c:pt idx="42854">
                  <c:v>4</c:v>
                </c:pt>
                <c:pt idx="42855">
                  <c:v>4</c:v>
                </c:pt>
                <c:pt idx="42856">
                  <c:v>4</c:v>
                </c:pt>
                <c:pt idx="42857">
                  <c:v>4</c:v>
                </c:pt>
                <c:pt idx="42858">
                  <c:v>4</c:v>
                </c:pt>
                <c:pt idx="42859">
                  <c:v>4</c:v>
                </c:pt>
                <c:pt idx="42860">
                  <c:v>4</c:v>
                </c:pt>
                <c:pt idx="42861">
                  <c:v>4</c:v>
                </c:pt>
                <c:pt idx="42862">
                  <c:v>4</c:v>
                </c:pt>
                <c:pt idx="42863">
                  <c:v>6</c:v>
                </c:pt>
                <c:pt idx="42864">
                  <c:v>6</c:v>
                </c:pt>
                <c:pt idx="42865">
                  <c:v>6</c:v>
                </c:pt>
                <c:pt idx="42866">
                  <c:v>6</c:v>
                </c:pt>
                <c:pt idx="42867">
                  <c:v>6</c:v>
                </c:pt>
                <c:pt idx="42868">
                  <c:v>6</c:v>
                </c:pt>
                <c:pt idx="42869">
                  <c:v>6</c:v>
                </c:pt>
                <c:pt idx="42870">
                  <c:v>6</c:v>
                </c:pt>
                <c:pt idx="42871">
                  <c:v>6</c:v>
                </c:pt>
                <c:pt idx="42872">
                  <c:v>6</c:v>
                </c:pt>
                <c:pt idx="42873">
                  <c:v>8</c:v>
                </c:pt>
                <c:pt idx="42874">
                  <c:v>8</c:v>
                </c:pt>
                <c:pt idx="42875">
                  <c:v>8</c:v>
                </c:pt>
                <c:pt idx="42876">
                  <c:v>8</c:v>
                </c:pt>
                <c:pt idx="42877">
                  <c:v>8</c:v>
                </c:pt>
                <c:pt idx="42878">
                  <c:v>8</c:v>
                </c:pt>
                <c:pt idx="42879">
                  <c:v>8</c:v>
                </c:pt>
                <c:pt idx="42880">
                  <c:v>8</c:v>
                </c:pt>
                <c:pt idx="42881">
                  <c:v>8</c:v>
                </c:pt>
                <c:pt idx="42882">
                  <c:v>8</c:v>
                </c:pt>
                <c:pt idx="42883">
                  <c:v>9</c:v>
                </c:pt>
                <c:pt idx="42884">
                  <c:v>9</c:v>
                </c:pt>
                <c:pt idx="42885">
                  <c:v>9</c:v>
                </c:pt>
                <c:pt idx="42886">
                  <c:v>9</c:v>
                </c:pt>
                <c:pt idx="42887">
                  <c:v>9</c:v>
                </c:pt>
                <c:pt idx="42888">
                  <c:v>9</c:v>
                </c:pt>
                <c:pt idx="42889">
                  <c:v>9</c:v>
                </c:pt>
                <c:pt idx="42890">
                  <c:v>9</c:v>
                </c:pt>
                <c:pt idx="42891">
                  <c:v>9</c:v>
                </c:pt>
                <c:pt idx="42892">
                  <c:v>9</c:v>
                </c:pt>
                <c:pt idx="42893">
                  <c:v>9</c:v>
                </c:pt>
                <c:pt idx="42894">
                  <c:v>9</c:v>
                </c:pt>
                <c:pt idx="42895">
                  <c:v>9</c:v>
                </c:pt>
                <c:pt idx="42896">
                  <c:v>9</c:v>
                </c:pt>
                <c:pt idx="42897">
                  <c:v>9</c:v>
                </c:pt>
                <c:pt idx="42898">
                  <c:v>9</c:v>
                </c:pt>
                <c:pt idx="42899">
                  <c:v>9</c:v>
                </c:pt>
                <c:pt idx="42900">
                  <c:v>9</c:v>
                </c:pt>
                <c:pt idx="42901">
                  <c:v>9</c:v>
                </c:pt>
                <c:pt idx="42902">
                  <c:v>9</c:v>
                </c:pt>
                <c:pt idx="42903">
                  <c:v>11</c:v>
                </c:pt>
                <c:pt idx="42904">
                  <c:v>11</c:v>
                </c:pt>
                <c:pt idx="42905">
                  <c:v>11</c:v>
                </c:pt>
                <c:pt idx="42906">
                  <c:v>11</c:v>
                </c:pt>
                <c:pt idx="42907">
                  <c:v>11</c:v>
                </c:pt>
                <c:pt idx="42908">
                  <c:v>11</c:v>
                </c:pt>
                <c:pt idx="42909">
                  <c:v>11</c:v>
                </c:pt>
                <c:pt idx="42910">
                  <c:v>11</c:v>
                </c:pt>
                <c:pt idx="42911">
                  <c:v>11</c:v>
                </c:pt>
                <c:pt idx="42912">
                  <c:v>11</c:v>
                </c:pt>
                <c:pt idx="42913">
                  <c:v>13</c:v>
                </c:pt>
                <c:pt idx="42914">
                  <c:v>13</c:v>
                </c:pt>
                <c:pt idx="42915">
                  <c:v>13</c:v>
                </c:pt>
                <c:pt idx="42916">
                  <c:v>13</c:v>
                </c:pt>
                <c:pt idx="42917">
                  <c:v>13</c:v>
                </c:pt>
                <c:pt idx="42918">
                  <c:v>13</c:v>
                </c:pt>
                <c:pt idx="42919">
                  <c:v>13</c:v>
                </c:pt>
                <c:pt idx="42920">
                  <c:v>13</c:v>
                </c:pt>
                <c:pt idx="42921">
                  <c:v>13</c:v>
                </c:pt>
                <c:pt idx="42922">
                  <c:v>13</c:v>
                </c:pt>
                <c:pt idx="42923">
                  <c:v>14</c:v>
                </c:pt>
                <c:pt idx="42924">
                  <c:v>14</c:v>
                </c:pt>
                <c:pt idx="42925">
                  <c:v>14</c:v>
                </c:pt>
                <c:pt idx="42926">
                  <c:v>14</c:v>
                </c:pt>
                <c:pt idx="42927">
                  <c:v>14</c:v>
                </c:pt>
                <c:pt idx="42928">
                  <c:v>14</c:v>
                </c:pt>
                <c:pt idx="42929">
                  <c:v>14</c:v>
                </c:pt>
                <c:pt idx="42930">
                  <c:v>14</c:v>
                </c:pt>
                <c:pt idx="42931">
                  <c:v>14</c:v>
                </c:pt>
                <c:pt idx="42932">
                  <c:v>14</c:v>
                </c:pt>
                <c:pt idx="42933">
                  <c:v>15</c:v>
                </c:pt>
                <c:pt idx="42934">
                  <c:v>15</c:v>
                </c:pt>
                <c:pt idx="42935">
                  <c:v>15</c:v>
                </c:pt>
                <c:pt idx="42936">
                  <c:v>15</c:v>
                </c:pt>
                <c:pt idx="42937">
                  <c:v>15</c:v>
                </c:pt>
                <c:pt idx="42938">
                  <c:v>15</c:v>
                </c:pt>
                <c:pt idx="42939">
                  <c:v>15</c:v>
                </c:pt>
                <c:pt idx="42940">
                  <c:v>15</c:v>
                </c:pt>
                <c:pt idx="42941">
                  <c:v>15</c:v>
                </c:pt>
                <c:pt idx="42942">
                  <c:v>15</c:v>
                </c:pt>
                <c:pt idx="42943">
                  <c:v>15</c:v>
                </c:pt>
                <c:pt idx="42944">
                  <c:v>15</c:v>
                </c:pt>
                <c:pt idx="42945">
                  <c:v>15</c:v>
                </c:pt>
                <c:pt idx="42946">
                  <c:v>15</c:v>
                </c:pt>
                <c:pt idx="42947">
                  <c:v>15</c:v>
                </c:pt>
                <c:pt idx="42948">
                  <c:v>15</c:v>
                </c:pt>
                <c:pt idx="42949">
                  <c:v>15</c:v>
                </c:pt>
                <c:pt idx="42950">
                  <c:v>15</c:v>
                </c:pt>
                <c:pt idx="42951">
                  <c:v>15</c:v>
                </c:pt>
                <c:pt idx="42952">
                  <c:v>15</c:v>
                </c:pt>
                <c:pt idx="42953">
                  <c:v>15</c:v>
                </c:pt>
                <c:pt idx="42954">
                  <c:v>15</c:v>
                </c:pt>
                <c:pt idx="42955">
                  <c:v>15</c:v>
                </c:pt>
                <c:pt idx="42956">
                  <c:v>15</c:v>
                </c:pt>
                <c:pt idx="42957">
                  <c:v>15</c:v>
                </c:pt>
                <c:pt idx="42958">
                  <c:v>15</c:v>
                </c:pt>
                <c:pt idx="42959">
                  <c:v>15</c:v>
                </c:pt>
                <c:pt idx="42960">
                  <c:v>15</c:v>
                </c:pt>
                <c:pt idx="42961">
                  <c:v>15</c:v>
                </c:pt>
                <c:pt idx="42962">
                  <c:v>15</c:v>
                </c:pt>
                <c:pt idx="42963">
                  <c:v>15</c:v>
                </c:pt>
                <c:pt idx="42964">
                  <c:v>15</c:v>
                </c:pt>
                <c:pt idx="42965">
                  <c:v>15</c:v>
                </c:pt>
                <c:pt idx="42966">
                  <c:v>15</c:v>
                </c:pt>
                <c:pt idx="42967">
                  <c:v>15</c:v>
                </c:pt>
                <c:pt idx="42968">
                  <c:v>15</c:v>
                </c:pt>
                <c:pt idx="42969">
                  <c:v>15</c:v>
                </c:pt>
                <c:pt idx="42970">
                  <c:v>15</c:v>
                </c:pt>
                <c:pt idx="42971">
                  <c:v>15</c:v>
                </c:pt>
                <c:pt idx="42972">
                  <c:v>15</c:v>
                </c:pt>
                <c:pt idx="42973">
                  <c:v>15</c:v>
                </c:pt>
                <c:pt idx="42974">
                  <c:v>15</c:v>
                </c:pt>
                <c:pt idx="42975">
                  <c:v>15</c:v>
                </c:pt>
                <c:pt idx="42976">
                  <c:v>15</c:v>
                </c:pt>
                <c:pt idx="42977">
                  <c:v>15</c:v>
                </c:pt>
                <c:pt idx="42978">
                  <c:v>15</c:v>
                </c:pt>
                <c:pt idx="42979">
                  <c:v>15</c:v>
                </c:pt>
                <c:pt idx="42980">
                  <c:v>15</c:v>
                </c:pt>
                <c:pt idx="42981">
                  <c:v>15</c:v>
                </c:pt>
                <c:pt idx="42982">
                  <c:v>15</c:v>
                </c:pt>
                <c:pt idx="42983">
                  <c:v>16</c:v>
                </c:pt>
                <c:pt idx="42984">
                  <c:v>16</c:v>
                </c:pt>
                <c:pt idx="42985">
                  <c:v>16</c:v>
                </c:pt>
                <c:pt idx="42986">
                  <c:v>16</c:v>
                </c:pt>
                <c:pt idx="42987">
                  <c:v>16</c:v>
                </c:pt>
                <c:pt idx="42988">
                  <c:v>16</c:v>
                </c:pt>
                <c:pt idx="42989">
                  <c:v>16</c:v>
                </c:pt>
                <c:pt idx="42990">
                  <c:v>16</c:v>
                </c:pt>
                <c:pt idx="42991">
                  <c:v>16</c:v>
                </c:pt>
                <c:pt idx="42992">
                  <c:v>16</c:v>
                </c:pt>
                <c:pt idx="42993">
                  <c:v>16</c:v>
                </c:pt>
                <c:pt idx="42994">
                  <c:v>16</c:v>
                </c:pt>
                <c:pt idx="42995">
                  <c:v>16</c:v>
                </c:pt>
                <c:pt idx="42996">
                  <c:v>16</c:v>
                </c:pt>
                <c:pt idx="42997">
                  <c:v>16</c:v>
                </c:pt>
                <c:pt idx="42998">
                  <c:v>16</c:v>
                </c:pt>
                <c:pt idx="42999">
                  <c:v>16</c:v>
                </c:pt>
                <c:pt idx="43000">
                  <c:v>16</c:v>
                </c:pt>
                <c:pt idx="43001">
                  <c:v>16</c:v>
                </c:pt>
                <c:pt idx="43002">
                  <c:v>16</c:v>
                </c:pt>
                <c:pt idx="43003">
                  <c:v>17</c:v>
                </c:pt>
                <c:pt idx="43004">
                  <c:v>17</c:v>
                </c:pt>
                <c:pt idx="43005">
                  <c:v>17</c:v>
                </c:pt>
                <c:pt idx="43006">
                  <c:v>17</c:v>
                </c:pt>
                <c:pt idx="43007">
                  <c:v>17</c:v>
                </c:pt>
                <c:pt idx="43008">
                  <c:v>17</c:v>
                </c:pt>
                <c:pt idx="43009">
                  <c:v>17</c:v>
                </c:pt>
                <c:pt idx="43010">
                  <c:v>17</c:v>
                </c:pt>
                <c:pt idx="43011">
                  <c:v>17</c:v>
                </c:pt>
                <c:pt idx="43012">
                  <c:v>17</c:v>
                </c:pt>
                <c:pt idx="43013">
                  <c:v>17</c:v>
                </c:pt>
                <c:pt idx="43014">
                  <c:v>17</c:v>
                </c:pt>
                <c:pt idx="43015">
                  <c:v>17</c:v>
                </c:pt>
                <c:pt idx="43016">
                  <c:v>17</c:v>
                </c:pt>
                <c:pt idx="43017">
                  <c:v>17</c:v>
                </c:pt>
                <c:pt idx="43018">
                  <c:v>17</c:v>
                </c:pt>
                <c:pt idx="43019">
                  <c:v>17</c:v>
                </c:pt>
                <c:pt idx="43020">
                  <c:v>17</c:v>
                </c:pt>
                <c:pt idx="43021">
                  <c:v>17</c:v>
                </c:pt>
                <c:pt idx="43022">
                  <c:v>17</c:v>
                </c:pt>
                <c:pt idx="43023">
                  <c:v>16</c:v>
                </c:pt>
                <c:pt idx="43024">
                  <c:v>16</c:v>
                </c:pt>
                <c:pt idx="43025">
                  <c:v>16</c:v>
                </c:pt>
                <c:pt idx="43026">
                  <c:v>16</c:v>
                </c:pt>
                <c:pt idx="43027">
                  <c:v>16</c:v>
                </c:pt>
                <c:pt idx="43028">
                  <c:v>16</c:v>
                </c:pt>
                <c:pt idx="43029">
                  <c:v>16</c:v>
                </c:pt>
                <c:pt idx="43030">
                  <c:v>16</c:v>
                </c:pt>
                <c:pt idx="43031">
                  <c:v>16</c:v>
                </c:pt>
                <c:pt idx="43032">
                  <c:v>16</c:v>
                </c:pt>
                <c:pt idx="43033">
                  <c:v>16</c:v>
                </c:pt>
                <c:pt idx="43034">
                  <c:v>16</c:v>
                </c:pt>
                <c:pt idx="43035">
                  <c:v>16</c:v>
                </c:pt>
                <c:pt idx="43036">
                  <c:v>16</c:v>
                </c:pt>
                <c:pt idx="43037">
                  <c:v>16</c:v>
                </c:pt>
                <c:pt idx="43038">
                  <c:v>16</c:v>
                </c:pt>
                <c:pt idx="43039">
                  <c:v>16</c:v>
                </c:pt>
                <c:pt idx="43040">
                  <c:v>16</c:v>
                </c:pt>
                <c:pt idx="43041">
                  <c:v>16</c:v>
                </c:pt>
                <c:pt idx="43042">
                  <c:v>16</c:v>
                </c:pt>
                <c:pt idx="43043">
                  <c:v>17</c:v>
                </c:pt>
                <c:pt idx="43044">
                  <c:v>17</c:v>
                </c:pt>
                <c:pt idx="43045">
                  <c:v>17</c:v>
                </c:pt>
                <c:pt idx="43046">
                  <c:v>17</c:v>
                </c:pt>
                <c:pt idx="43047">
                  <c:v>17</c:v>
                </c:pt>
                <c:pt idx="43048">
                  <c:v>17</c:v>
                </c:pt>
                <c:pt idx="43049">
                  <c:v>17</c:v>
                </c:pt>
                <c:pt idx="43050">
                  <c:v>17</c:v>
                </c:pt>
                <c:pt idx="43051">
                  <c:v>17</c:v>
                </c:pt>
                <c:pt idx="43052">
                  <c:v>17</c:v>
                </c:pt>
                <c:pt idx="43053">
                  <c:v>17</c:v>
                </c:pt>
                <c:pt idx="43054">
                  <c:v>17</c:v>
                </c:pt>
                <c:pt idx="43055">
                  <c:v>17</c:v>
                </c:pt>
                <c:pt idx="43056">
                  <c:v>17</c:v>
                </c:pt>
                <c:pt idx="43057">
                  <c:v>17</c:v>
                </c:pt>
                <c:pt idx="43058">
                  <c:v>17</c:v>
                </c:pt>
                <c:pt idx="43059">
                  <c:v>17</c:v>
                </c:pt>
                <c:pt idx="43060">
                  <c:v>17</c:v>
                </c:pt>
                <c:pt idx="43061">
                  <c:v>17</c:v>
                </c:pt>
                <c:pt idx="43062">
                  <c:v>17</c:v>
                </c:pt>
                <c:pt idx="43063">
                  <c:v>17</c:v>
                </c:pt>
                <c:pt idx="43064">
                  <c:v>17</c:v>
                </c:pt>
                <c:pt idx="43065">
                  <c:v>17</c:v>
                </c:pt>
                <c:pt idx="43066">
                  <c:v>17</c:v>
                </c:pt>
                <c:pt idx="43067">
                  <c:v>17</c:v>
                </c:pt>
                <c:pt idx="43068">
                  <c:v>17</c:v>
                </c:pt>
                <c:pt idx="43069">
                  <c:v>17</c:v>
                </c:pt>
                <c:pt idx="43070">
                  <c:v>17</c:v>
                </c:pt>
                <c:pt idx="43071">
                  <c:v>17</c:v>
                </c:pt>
                <c:pt idx="43072">
                  <c:v>17</c:v>
                </c:pt>
                <c:pt idx="43073">
                  <c:v>18</c:v>
                </c:pt>
                <c:pt idx="43074">
                  <c:v>18</c:v>
                </c:pt>
                <c:pt idx="43075">
                  <c:v>18</c:v>
                </c:pt>
                <c:pt idx="43076">
                  <c:v>18</c:v>
                </c:pt>
                <c:pt idx="43077">
                  <c:v>18</c:v>
                </c:pt>
                <c:pt idx="43078">
                  <c:v>18</c:v>
                </c:pt>
                <c:pt idx="43079">
                  <c:v>18</c:v>
                </c:pt>
                <c:pt idx="43080">
                  <c:v>18</c:v>
                </c:pt>
                <c:pt idx="43081">
                  <c:v>18</c:v>
                </c:pt>
                <c:pt idx="43082">
                  <c:v>18</c:v>
                </c:pt>
                <c:pt idx="43083">
                  <c:v>18</c:v>
                </c:pt>
                <c:pt idx="43084">
                  <c:v>18</c:v>
                </c:pt>
                <c:pt idx="43085">
                  <c:v>18</c:v>
                </c:pt>
                <c:pt idx="43086">
                  <c:v>18</c:v>
                </c:pt>
                <c:pt idx="43087">
                  <c:v>18</c:v>
                </c:pt>
                <c:pt idx="43088">
                  <c:v>18</c:v>
                </c:pt>
                <c:pt idx="43089">
                  <c:v>18</c:v>
                </c:pt>
                <c:pt idx="43090">
                  <c:v>18</c:v>
                </c:pt>
                <c:pt idx="43091">
                  <c:v>18</c:v>
                </c:pt>
                <c:pt idx="43092">
                  <c:v>18</c:v>
                </c:pt>
                <c:pt idx="43093">
                  <c:v>17</c:v>
                </c:pt>
                <c:pt idx="43094">
                  <c:v>17</c:v>
                </c:pt>
                <c:pt idx="43095">
                  <c:v>17</c:v>
                </c:pt>
                <c:pt idx="43096">
                  <c:v>17</c:v>
                </c:pt>
                <c:pt idx="43097">
                  <c:v>17</c:v>
                </c:pt>
                <c:pt idx="43098">
                  <c:v>17</c:v>
                </c:pt>
                <c:pt idx="43099">
                  <c:v>17</c:v>
                </c:pt>
                <c:pt idx="43100">
                  <c:v>17</c:v>
                </c:pt>
                <c:pt idx="43101">
                  <c:v>17</c:v>
                </c:pt>
                <c:pt idx="43102">
                  <c:v>17</c:v>
                </c:pt>
                <c:pt idx="43103">
                  <c:v>17</c:v>
                </c:pt>
                <c:pt idx="43104">
                  <c:v>17</c:v>
                </c:pt>
                <c:pt idx="43105">
                  <c:v>17</c:v>
                </c:pt>
                <c:pt idx="43106">
                  <c:v>17</c:v>
                </c:pt>
                <c:pt idx="43107">
                  <c:v>17</c:v>
                </c:pt>
                <c:pt idx="43108">
                  <c:v>17</c:v>
                </c:pt>
                <c:pt idx="43109">
                  <c:v>17</c:v>
                </c:pt>
                <c:pt idx="43110">
                  <c:v>17</c:v>
                </c:pt>
                <c:pt idx="43111">
                  <c:v>17</c:v>
                </c:pt>
                <c:pt idx="43112">
                  <c:v>17</c:v>
                </c:pt>
                <c:pt idx="43113">
                  <c:v>18</c:v>
                </c:pt>
                <c:pt idx="43114">
                  <c:v>18</c:v>
                </c:pt>
                <c:pt idx="43115">
                  <c:v>18</c:v>
                </c:pt>
                <c:pt idx="43116">
                  <c:v>18</c:v>
                </c:pt>
                <c:pt idx="43117">
                  <c:v>18</c:v>
                </c:pt>
                <c:pt idx="43118">
                  <c:v>18</c:v>
                </c:pt>
                <c:pt idx="43119">
                  <c:v>18</c:v>
                </c:pt>
                <c:pt idx="43120">
                  <c:v>18</c:v>
                </c:pt>
                <c:pt idx="43121">
                  <c:v>18</c:v>
                </c:pt>
                <c:pt idx="43122">
                  <c:v>18</c:v>
                </c:pt>
                <c:pt idx="43123">
                  <c:v>19</c:v>
                </c:pt>
                <c:pt idx="43124">
                  <c:v>19</c:v>
                </c:pt>
                <c:pt idx="43125">
                  <c:v>19</c:v>
                </c:pt>
                <c:pt idx="43126">
                  <c:v>19</c:v>
                </c:pt>
                <c:pt idx="43127">
                  <c:v>19</c:v>
                </c:pt>
                <c:pt idx="43128">
                  <c:v>19</c:v>
                </c:pt>
                <c:pt idx="43129">
                  <c:v>19</c:v>
                </c:pt>
                <c:pt idx="43130">
                  <c:v>19</c:v>
                </c:pt>
                <c:pt idx="43131">
                  <c:v>19</c:v>
                </c:pt>
                <c:pt idx="43132">
                  <c:v>19</c:v>
                </c:pt>
                <c:pt idx="43133">
                  <c:v>20</c:v>
                </c:pt>
                <c:pt idx="43134">
                  <c:v>20</c:v>
                </c:pt>
                <c:pt idx="43135">
                  <c:v>20</c:v>
                </c:pt>
                <c:pt idx="43136">
                  <c:v>20</c:v>
                </c:pt>
                <c:pt idx="43137">
                  <c:v>20</c:v>
                </c:pt>
                <c:pt idx="43138">
                  <c:v>20</c:v>
                </c:pt>
                <c:pt idx="43139">
                  <c:v>20</c:v>
                </c:pt>
                <c:pt idx="43140">
                  <c:v>20</c:v>
                </c:pt>
                <c:pt idx="43141">
                  <c:v>20</c:v>
                </c:pt>
                <c:pt idx="43142">
                  <c:v>20</c:v>
                </c:pt>
                <c:pt idx="43143">
                  <c:v>21</c:v>
                </c:pt>
                <c:pt idx="43144">
                  <c:v>21</c:v>
                </c:pt>
                <c:pt idx="43145">
                  <c:v>21</c:v>
                </c:pt>
                <c:pt idx="43146">
                  <c:v>21</c:v>
                </c:pt>
                <c:pt idx="43147">
                  <c:v>21</c:v>
                </c:pt>
                <c:pt idx="43148">
                  <c:v>21</c:v>
                </c:pt>
                <c:pt idx="43149">
                  <c:v>21</c:v>
                </c:pt>
                <c:pt idx="43150">
                  <c:v>21</c:v>
                </c:pt>
                <c:pt idx="43151">
                  <c:v>21</c:v>
                </c:pt>
                <c:pt idx="43152">
                  <c:v>21</c:v>
                </c:pt>
                <c:pt idx="43153">
                  <c:v>21</c:v>
                </c:pt>
                <c:pt idx="43154">
                  <c:v>21</c:v>
                </c:pt>
                <c:pt idx="43155">
                  <c:v>21</c:v>
                </c:pt>
                <c:pt idx="43156">
                  <c:v>21</c:v>
                </c:pt>
                <c:pt idx="43157">
                  <c:v>21</c:v>
                </c:pt>
                <c:pt idx="43158">
                  <c:v>21</c:v>
                </c:pt>
                <c:pt idx="43159">
                  <c:v>21</c:v>
                </c:pt>
                <c:pt idx="43160">
                  <c:v>21</c:v>
                </c:pt>
                <c:pt idx="43161">
                  <c:v>21</c:v>
                </c:pt>
                <c:pt idx="43162">
                  <c:v>21</c:v>
                </c:pt>
                <c:pt idx="43163">
                  <c:v>22</c:v>
                </c:pt>
                <c:pt idx="43164">
                  <c:v>22</c:v>
                </c:pt>
                <c:pt idx="43165">
                  <c:v>22</c:v>
                </c:pt>
                <c:pt idx="43166">
                  <c:v>22</c:v>
                </c:pt>
                <c:pt idx="43167">
                  <c:v>22</c:v>
                </c:pt>
                <c:pt idx="43168">
                  <c:v>22</c:v>
                </c:pt>
                <c:pt idx="43169">
                  <c:v>22</c:v>
                </c:pt>
                <c:pt idx="43170">
                  <c:v>22</c:v>
                </c:pt>
                <c:pt idx="43171">
                  <c:v>22</c:v>
                </c:pt>
                <c:pt idx="43172">
                  <c:v>22</c:v>
                </c:pt>
                <c:pt idx="43173">
                  <c:v>20</c:v>
                </c:pt>
                <c:pt idx="43174">
                  <c:v>20</c:v>
                </c:pt>
                <c:pt idx="43175">
                  <c:v>20</c:v>
                </c:pt>
                <c:pt idx="43176">
                  <c:v>20</c:v>
                </c:pt>
                <c:pt idx="43177">
                  <c:v>20</c:v>
                </c:pt>
                <c:pt idx="43178">
                  <c:v>20</c:v>
                </c:pt>
                <c:pt idx="43179">
                  <c:v>20</c:v>
                </c:pt>
                <c:pt idx="43180">
                  <c:v>20</c:v>
                </c:pt>
                <c:pt idx="43181">
                  <c:v>20</c:v>
                </c:pt>
                <c:pt idx="43182">
                  <c:v>20</c:v>
                </c:pt>
                <c:pt idx="43183">
                  <c:v>19</c:v>
                </c:pt>
                <c:pt idx="43184">
                  <c:v>19</c:v>
                </c:pt>
                <c:pt idx="43185">
                  <c:v>19</c:v>
                </c:pt>
                <c:pt idx="43186">
                  <c:v>19</c:v>
                </c:pt>
                <c:pt idx="43187">
                  <c:v>19</c:v>
                </c:pt>
                <c:pt idx="43188">
                  <c:v>19</c:v>
                </c:pt>
                <c:pt idx="43189">
                  <c:v>19</c:v>
                </c:pt>
                <c:pt idx="43190">
                  <c:v>19</c:v>
                </c:pt>
                <c:pt idx="43191">
                  <c:v>19</c:v>
                </c:pt>
                <c:pt idx="43192">
                  <c:v>19</c:v>
                </c:pt>
                <c:pt idx="43193">
                  <c:v>18</c:v>
                </c:pt>
                <c:pt idx="43194">
                  <c:v>18</c:v>
                </c:pt>
                <c:pt idx="43195">
                  <c:v>18</c:v>
                </c:pt>
                <c:pt idx="43196">
                  <c:v>18</c:v>
                </c:pt>
                <c:pt idx="43197">
                  <c:v>18</c:v>
                </c:pt>
                <c:pt idx="43198">
                  <c:v>18</c:v>
                </c:pt>
                <c:pt idx="43199">
                  <c:v>18</c:v>
                </c:pt>
                <c:pt idx="43200">
                  <c:v>18</c:v>
                </c:pt>
                <c:pt idx="43201">
                  <c:v>18</c:v>
                </c:pt>
                <c:pt idx="43202">
                  <c:v>18</c:v>
                </c:pt>
                <c:pt idx="43203">
                  <c:v>16</c:v>
                </c:pt>
                <c:pt idx="43204">
                  <c:v>16</c:v>
                </c:pt>
                <c:pt idx="43205">
                  <c:v>16</c:v>
                </c:pt>
                <c:pt idx="43206">
                  <c:v>16</c:v>
                </c:pt>
                <c:pt idx="43207">
                  <c:v>16</c:v>
                </c:pt>
                <c:pt idx="43208">
                  <c:v>16</c:v>
                </c:pt>
                <c:pt idx="43209">
                  <c:v>16</c:v>
                </c:pt>
                <c:pt idx="43210">
                  <c:v>16</c:v>
                </c:pt>
                <c:pt idx="43211">
                  <c:v>16</c:v>
                </c:pt>
                <c:pt idx="43212">
                  <c:v>16</c:v>
                </c:pt>
                <c:pt idx="43213">
                  <c:v>15</c:v>
                </c:pt>
                <c:pt idx="43214">
                  <c:v>15</c:v>
                </c:pt>
                <c:pt idx="43215">
                  <c:v>15</c:v>
                </c:pt>
                <c:pt idx="43216">
                  <c:v>15</c:v>
                </c:pt>
                <c:pt idx="43217">
                  <c:v>15</c:v>
                </c:pt>
                <c:pt idx="43218">
                  <c:v>15</c:v>
                </c:pt>
                <c:pt idx="43219">
                  <c:v>15</c:v>
                </c:pt>
                <c:pt idx="43220">
                  <c:v>15</c:v>
                </c:pt>
                <c:pt idx="43221">
                  <c:v>15</c:v>
                </c:pt>
                <c:pt idx="43222">
                  <c:v>15</c:v>
                </c:pt>
                <c:pt idx="43223">
                  <c:v>13</c:v>
                </c:pt>
                <c:pt idx="43224">
                  <c:v>13</c:v>
                </c:pt>
                <c:pt idx="43225">
                  <c:v>13</c:v>
                </c:pt>
                <c:pt idx="43226">
                  <c:v>13</c:v>
                </c:pt>
                <c:pt idx="43227">
                  <c:v>13</c:v>
                </c:pt>
                <c:pt idx="43228">
                  <c:v>13</c:v>
                </c:pt>
                <c:pt idx="43229">
                  <c:v>13</c:v>
                </c:pt>
                <c:pt idx="43230">
                  <c:v>13</c:v>
                </c:pt>
                <c:pt idx="43231">
                  <c:v>13</c:v>
                </c:pt>
                <c:pt idx="43232">
                  <c:v>13</c:v>
                </c:pt>
                <c:pt idx="43233">
                  <c:v>10</c:v>
                </c:pt>
                <c:pt idx="43234">
                  <c:v>10</c:v>
                </c:pt>
                <c:pt idx="43235">
                  <c:v>10</c:v>
                </c:pt>
                <c:pt idx="43236">
                  <c:v>10</c:v>
                </c:pt>
                <c:pt idx="43237">
                  <c:v>10</c:v>
                </c:pt>
                <c:pt idx="43238">
                  <c:v>10</c:v>
                </c:pt>
                <c:pt idx="43239">
                  <c:v>10</c:v>
                </c:pt>
                <c:pt idx="43240">
                  <c:v>10</c:v>
                </c:pt>
                <c:pt idx="43241">
                  <c:v>10</c:v>
                </c:pt>
                <c:pt idx="43242">
                  <c:v>10</c:v>
                </c:pt>
                <c:pt idx="43243">
                  <c:v>7</c:v>
                </c:pt>
                <c:pt idx="43244">
                  <c:v>7</c:v>
                </c:pt>
                <c:pt idx="43245">
                  <c:v>7</c:v>
                </c:pt>
                <c:pt idx="43246">
                  <c:v>7</c:v>
                </c:pt>
                <c:pt idx="43247">
                  <c:v>7</c:v>
                </c:pt>
                <c:pt idx="43248">
                  <c:v>7</c:v>
                </c:pt>
                <c:pt idx="43249">
                  <c:v>7</c:v>
                </c:pt>
                <c:pt idx="43250">
                  <c:v>7</c:v>
                </c:pt>
                <c:pt idx="43251">
                  <c:v>7</c:v>
                </c:pt>
                <c:pt idx="43252">
                  <c:v>7</c:v>
                </c:pt>
                <c:pt idx="43253">
                  <c:v>5</c:v>
                </c:pt>
                <c:pt idx="43254">
                  <c:v>5</c:v>
                </c:pt>
                <c:pt idx="43255">
                  <c:v>5</c:v>
                </c:pt>
                <c:pt idx="43256">
                  <c:v>5</c:v>
                </c:pt>
                <c:pt idx="43257">
                  <c:v>5</c:v>
                </c:pt>
                <c:pt idx="43258">
                  <c:v>5</c:v>
                </c:pt>
                <c:pt idx="43259">
                  <c:v>5</c:v>
                </c:pt>
                <c:pt idx="43260">
                  <c:v>5</c:v>
                </c:pt>
                <c:pt idx="43261">
                  <c:v>5</c:v>
                </c:pt>
                <c:pt idx="43262">
                  <c:v>5</c:v>
                </c:pt>
                <c:pt idx="43263">
                  <c:v>4</c:v>
                </c:pt>
                <c:pt idx="43264">
                  <c:v>4</c:v>
                </c:pt>
                <c:pt idx="43265">
                  <c:v>4</c:v>
                </c:pt>
                <c:pt idx="43266">
                  <c:v>4</c:v>
                </c:pt>
                <c:pt idx="43267">
                  <c:v>4</c:v>
                </c:pt>
                <c:pt idx="43268">
                  <c:v>4</c:v>
                </c:pt>
                <c:pt idx="43269">
                  <c:v>4</c:v>
                </c:pt>
                <c:pt idx="43270">
                  <c:v>4</c:v>
                </c:pt>
                <c:pt idx="43271">
                  <c:v>4</c:v>
                </c:pt>
                <c:pt idx="43272">
                  <c:v>4</c:v>
                </c:pt>
                <c:pt idx="43273">
                  <c:v>3</c:v>
                </c:pt>
                <c:pt idx="43274">
                  <c:v>3</c:v>
                </c:pt>
                <c:pt idx="43275">
                  <c:v>3</c:v>
                </c:pt>
                <c:pt idx="43276">
                  <c:v>3</c:v>
                </c:pt>
                <c:pt idx="43277">
                  <c:v>3</c:v>
                </c:pt>
                <c:pt idx="43278">
                  <c:v>3</c:v>
                </c:pt>
                <c:pt idx="43279">
                  <c:v>3</c:v>
                </c:pt>
                <c:pt idx="43280">
                  <c:v>3</c:v>
                </c:pt>
                <c:pt idx="43281">
                  <c:v>3</c:v>
                </c:pt>
                <c:pt idx="43282">
                  <c:v>3</c:v>
                </c:pt>
                <c:pt idx="43283">
                  <c:v>1</c:v>
                </c:pt>
                <c:pt idx="43284">
                  <c:v>1</c:v>
                </c:pt>
                <c:pt idx="43285">
                  <c:v>1</c:v>
                </c:pt>
                <c:pt idx="43286">
                  <c:v>1</c:v>
                </c:pt>
                <c:pt idx="43287">
                  <c:v>1</c:v>
                </c:pt>
                <c:pt idx="43288">
                  <c:v>1</c:v>
                </c:pt>
                <c:pt idx="43289">
                  <c:v>1</c:v>
                </c:pt>
                <c:pt idx="43290">
                  <c:v>1</c:v>
                </c:pt>
                <c:pt idx="43291">
                  <c:v>1</c:v>
                </c:pt>
                <c:pt idx="43292">
                  <c:v>1</c:v>
                </c:pt>
                <c:pt idx="43293">
                  <c:v>0</c:v>
                </c:pt>
                <c:pt idx="43294">
                  <c:v>0</c:v>
                </c:pt>
                <c:pt idx="43295">
                  <c:v>0</c:v>
                </c:pt>
                <c:pt idx="43296">
                  <c:v>0</c:v>
                </c:pt>
                <c:pt idx="43297">
                  <c:v>0</c:v>
                </c:pt>
                <c:pt idx="43298">
                  <c:v>0</c:v>
                </c:pt>
                <c:pt idx="43299">
                  <c:v>0</c:v>
                </c:pt>
                <c:pt idx="43300">
                  <c:v>0</c:v>
                </c:pt>
                <c:pt idx="43301">
                  <c:v>0</c:v>
                </c:pt>
                <c:pt idx="43302">
                  <c:v>0</c:v>
                </c:pt>
                <c:pt idx="43303">
                  <c:v>0</c:v>
                </c:pt>
                <c:pt idx="43304">
                  <c:v>0</c:v>
                </c:pt>
                <c:pt idx="43305">
                  <c:v>0</c:v>
                </c:pt>
                <c:pt idx="43306">
                  <c:v>0</c:v>
                </c:pt>
                <c:pt idx="43307">
                  <c:v>0</c:v>
                </c:pt>
                <c:pt idx="43308">
                  <c:v>0</c:v>
                </c:pt>
                <c:pt idx="43309">
                  <c:v>0</c:v>
                </c:pt>
                <c:pt idx="43310">
                  <c:v>0</c:v>
                </c:pt>
                <c:pt idx="43311">
                  <c:v>0</c:v>
                </c:pt>
                <c:pt idx="43312">
                  <c:v>0</c:v>
                </c:pt>
                <c:pt idx="43313">
                  <c:v>0</c:v>
                </c:pt>
                <c:pt idx="43314">
                  <c:v>0</c:v>
                </c:pt>
                <c:pt idx="43315">
                  <c:v>0</c:v>
                </c:pt>
                <c:pt idx="43316">
                  <c:v>0</c:v>
                </c:pt>
                <c:pt idx="43317">
                  <c:v>0</c:v>
                </c:pt>
                <c:pt idx="43318">
                  <c:v>0</c:v>
                </c:pt>
                <c:pt idx="43319">
                  <c:v>0</c:v>
                </c:pt>
                <c:pt idx="43320">
                  <c:v>0</c:v>
                </c:pt>
                <c:pt idx="43321">
                  <c:v>0</c:v>
                </c:pt>
                <c:pt idx="43322">
                  <c:v>0</c:v>
                </c:pt>
                <c:pt idx="43323">
                  <c:v>0</c:v>
                </c:pt>
                <c:pt idx="43324">
                  <c:v>0</c:v>
                </c:pt>
                <c:pt idx="43325">
                  <c:v>0</c:v>
                </c:pt>
                <c:pt idx="43326">
                  <c:v>0</c:v>
                </c:pt>
                <c:pt idx="43327">
                  <c:v>0</c:v>
                </c:pt>
                <c:pt idx="43328">
                  <c:v>0</c:v>
                </c:pt>
                <c:pt idx="43329">
                  <c:v>0</c:v>
                </c:pt>
                <c:pt idx="43330">
                  <c:v>0</c:v>
                </c:pt>
                <c:pt idx="43331">
                  <c:v>0</c:v>
                </c:pt>
                <c:pt idx="43332">
                  <c:v>0</c:v>
                </c:pt>
                <c:pt idx="43333">
                  <c:v>1</c:v>
                </c:pt>
                <c:pt idx="43334">
                  <c:v>1</c:v>
                </c:pt>
                <c:pt idx="43335">
                  <c:v>1</c:v>
                </c:pt>
                <c:pt idx="43336">
                  <c:v>1</c:v>
                </c:pt>
                <c:pt idx="43337">
                  <c:v>1</c:v>
                </c:pt>
                <c:pt idx="43338">
                  <c:v>1</c:v>
                </c:pt>
                <c:pt idx="43339">
                  <c:v>1</c:v>
                </c:pt>
                <c:pt idx="43340">
                  <c:v>1</c:v>
                </c:pt>
                <c:pt idx="43341">
                  <c:v>1</c:v>
                </c:pt>
                <c:pt idx="43342">
                  <c:v>1</c:v>
                </c:pt>
                <c:pt idx="43343">
                  <c:v>2</c:v>
                </c:pt>
                <c:pt idx="43344">
                  <c:v>2</c:v>
                </c:pt>
                <c:pt idx="43345">
                  <c:v>2</c:v>
                </c:pt>
                <c:pt idx="43346">
                  <c:v>2</c:v>
                </c:pt>
                <c:pt idx="43347">
                  <c:v>2</c:v>
                </c:pt>
                <c:pt idx="43348">
                  <c:v>2</c:v>
                </c:pt>
                <c:pt idx="43349">
                  <c:v>2</c:v>
                </c:pt>
                <c:pt idx="43350">
                  <c:v>2</c:v>
                </c:pt>
                <c:pt idx="43351">
                  <c:v>2</c:v>
                </c:pt>
                <c:pt idx="43352">
                  <c:v>2</c:v>
                </c:pt>
                <c:pt idx="43353">
                  <c:v>1</c:v>
                </c:pt>
                <c:pt idx="43354">
                  <c:v>1</c:v>
                </c:pt>
                <c:pt idx="43355">
                  <c:v>1</c:v>
                </c:pt>
                <c:pt idx="43356">
                  <c:v>1</c:v>
                </c:pt>
                <c:pt idx="43357">
                  <c:v>1</c:v>
                </c:pt>
                <c:pt idx="43358">
                  <c:v>1</c:v>
                </c:pt>
                <c:pt idx="43359">
                  <c:v>1</c:v>
                </c:pt>
                <c:pt idx="43360">
                  <c:v>1</c:v>
                </c:pt>
                <c:pt idx="43361">
                  <c:v>1</c:v>
                </c:pt>
                <c:pt idx="43362">
                  <c:v>1</c:v>
                </c:pt>
                <c:pt idx="43363">
                  <c:v>0</c:v>
                </c:pt>
                <c:pt idx="43364">
                  <c:v>0</c:v>
                </c:pt>
                <c:pt idx="43365">
                  <c:v>0</c:v>
                </c:pt>
                <c:pt idx="43366">
                  <c:v>0</c:v>
                </c:pt>
                <c:pt idx="43367">
                  <c:v>0</c:v>
                </c:pt>
                <c:pt idx="43368">
                  <c:v>0</c:v>
                </c:pt>
                <c:pt idx="43369">
                  <c:v>0</c:v>
                </c:pt>
                <c:pt idx="43370">
                  <c:v>0</c:v>
                </c:pt>
                <c:pt idx="43371">
                  <c:v>0</c:v>
                </c:pt>
                <c:pt idx="43372">
                  <c:v>0</c:v>
                </c:pt>
                <c:pt idx="43373">
                  <c:v>0</c:v>
                </c:pt>
                <c:pt idx="43374">
                  <c:v>0</c:v>
                </c:pt>
                <c:pt idx="43375">
                  <c:v>0</c:v>
                </c:pt>
                <c:pt idx="43376">
                  <c:v>0</c:v>
                </c:pt>
                <c:pt idx="43377">
                  <c:v>0</c:v>
                </c:pt>
                <c:pt idx="43378">
                  <c:v>0</c:v>
                </c:pt>
                <c:pt idx="43379">
                  <c:v>0</c:v>
                </c:pt>
                <c:pt idx="43380">
                  <c:v>0</c:v>
                </c:pt>
                <c:pt idx="43381">
                  <c:v>0</c:v>
                </c:pt>
                <c:pt idx="43382">
                  <c:v>0</c:v>
                </c:pt>
                <c:pt idx="43383">
                  <c:v>0</c:v>
                </c:pt>
                <c:pt idx="43384">
                  <c:v>0</c:v>
                </c:pt>
                <c:pt idx="43385">
                  <c:v>0</c:v>
                </c:pt>
                <c:pt idx="43386">
                  <c:v>0</c:v>
                </c:pt>
                <c:pt idx="43387">
                  <c:v>0</c:v>
                </c:pt>
                <c:pt idx="43388">
                  <c:v>0</c:v>
                </c:pt>
                <c:pt idx="43389">
                  <c:v>0</c:v>
                </c:pt>
                <c:pt idx="43390">
                  <c:v>0</c:v>
                </c:pt>
                <c:pt idx="43391">
                  <c:v>0</c:v>
                </c:pt>
                <c:pt idx="43392">
                  <c:v>0</c:v>
                </c:pt>
                <c:pt idx="43393">
                  <c:v>0</c:v>
                </c:pt>
                <c:pt idx="43394">
                  <c:v>0</c:v>
                </c:pt>
                <c:pt idx="43395">
                  <c:v>0</c:v>
                </c:pt>
                <c:pt idx="43396">
                  <c:v>0</c:v>
                </c:pt>
                <c:pt idx="43397">
                  <c:v>0</c:v>
                </c:pt>
                <c:pt idx="43398">
                  <c:v>0</c:v>
                </c:pt>
                <c:pt idx="43399">
                  <c:v>0</c:v>
                </c:pt>
                <c:pt idx="43400">
                  <c:v>0</c:v>
                </c:pt>
                <c:pt idx="43401">
                  <c:v>0</c:v>
                </c:pt>
                <c:pt idx="43402">
                  <c:v>0</c:v>
                </c:pt>
                <c:pt idx="43403">
                  <c:v>1</c:v>
                </c:pt>
                <c:pt idx="43404">
                  <c:v>1</c:v>
                </c:pt>
                <c:pt idx="43405">
                  <c:v>1</c:v>
                </c:pt>
                <c:pt idx="43406">
                  <c:v>1</c:v>
                </c:pt>
                <c:pt idx="43407">
                  <c:v>1</c:v>
                </c:pt>
                <c:pt idx="43408">
                  <c:v>1</c:v>
                </c:pt>
                <c:pt idx="43409">
                  <c:v>1</c:v>
                </c:pt>
                <c:pt idx="43410">
                  <c:v>1</c:v>
                </c:pt>
                <c:pt idx="43411">
                  <c:v>1</c:v>
                </c:pt>
                <c:pt idx="43412">
                  <c:v>1</c:v>
                </c:pt>
                <c:pt idx="43413">
                  <c:v>1</c:v>
                </c:pt>
                <c:pt idx="43414">
                  <c:v>1</c:v>
                </c:pt>
                <c:pt idx="43415">
                  <c:v>1</c:v>
                </c:pt>
                <c:pt idx="43416">
                  <c:v>1</c:v>
                </c:pt>
                <c:pt idx="43417">
                  <c:v>1</c:v>
                </c:pt>
                <c:pt idx="43418">
                  <c:v>1</c:v>
                </c:pt>
                <c:pt idx="43419">
                  <c:v>1</c:v>
                </c:pt>
                <c:pt idx="43420">
                  <c:v>1</c:v>
                </c:pt>
                <c:pt idx="43421">
                  <c:v>1</c:v>
                </c:pt>
                <c:pt idx="43422">
                  <c:v>1</c:v>
                </c:pt>
                <c:pt idx="43423">
                  <c:v>1</c:v>
                </c:pt>
                <c:pt idx="43424">
                  <c:v>1</c:v>
                </c:pt>
                <c:pt idx="43425">
                  <c:v>1</c:v>
                </c:pt>
                <c:pt idx="43426">
                  <c:v>1</c:v>
                </c:pt>
                <c:pt idx="43427">
                  <c:v>1</c:v>
                </c:pt>
                <c:pt idx="43428">
                  <c:v>1</c:v>
                </c:pt>
                <c:pt idx="43429">
                  <c:v>1</c:v>
                </c:pt>
                <c:pt idx="43430">
                  <c:v>1</c:v>
                </c:pt>
                <c:pt idx="43431">
                  <c:v>1</c:v>
                </c:pt>
                <c:pt idx="43432">
                  <c:v>1</c:v>
                </c:pt>
                <c:pt idx="43433">
                  <c:v>2</c:v>
                </c:pt>
                <c:pt idx="43434">
                  <c:v>2</c:v>
                </c:pt>
                <c:pt idx="43435">
                  <c:v>2</c:v>
                </c:pt>
                <c:pt idx="43436">
                  <c:v>2</c:v>
                </c:pt>
                <c:pt idx="43437">
                  <c:v>2</c:v>
                </c:pt>
                <c:pt idx="43438">
                  <c:v>2</c:v>
                </c:pt>
                <c:pt idx="43439">
                  <c:v>2</c:v>
                </c:pt>
                <c:pt idx="43440">
                  <c:v>2</c:v>
                </c:pt>
                <c:pt idx="43441">
                  <c:v>2</c:v>
                </c:pt>
                <c:pt idx="43442">
                  <c:v>2</c:v>
                </c:pt>
                <c:pt idx="43443">
                  <c:v>3</c:v>
                </c:pt>
                <c:pt idx="43444">
                  <c:v>3</c:v>
                </c:pt>
                <c:pt idx="43445">
                  <c:v>3</c:v>
                </c:pt>
                <c:pt idx="43446">
                  <c:v>3</c:v>
                </c:pt>
                <c:pt idx="43447">
                  <c:v>3</c:v>
                </c:pt>
                <c:pt idx="43448">
                  <c:v>3</c:v>
                </c:pt>
                <c:pt idx="43449">
                  <c:v>3</c:v>
                </c:pt>
                <c:pt idx="43450">
                  <c:v>3</c:v>
                </c:pt>
                <c:pt idx="43451">
                  <c:v>3</c:v>
                </c:pt>
                <c:pt idx="43452">
                  <c:v>3</c:v>
                </c:pt>
                <c:pt idx="43453">
                  <c:v>3</c:v>
                </c:pt>
                <c:pt idx="43454">
                  <c:v>3</c:v>
                </c:pt>
                <c:pt idx="43455">
                  <c:v>3</c:v>
                </c:pt>
                <c:pt idx="43456">
                  <c:v>3</c:v>
                </c:pt>
                <c:pt idx="43457">
                  <c:v>3</c:v>
                </c:pt>
                <c:pt idx="43458">
                  <c:v>3</c:v>
                </c:pt>
                <c:pt idx="43459">
                  <c:v>3</c:v>
                </c:pt>
                <c:pt idx="43460">
                  <c:v>3</c:v>
                </c:pt>
                <c:pt idx="43461">
                  <c:v>3</c:v>
                </c:pt>
                <c:pt idx="43462">
                  <c:v>3</c:v>
                </c:pt>
                <c:pt idx="43463">
                  <c:v>2</c:v>
                </c:pt>
                <c:pt idx="43464">
                  <c:v>2</c:v>
                </c:pt>
                <c:pt idx="43465">
                  <c:v>2</c:v>
                </c:pt>
                <c:pt idx="43466">
                  <c:v>2</c:v>
                </c:pt>
                <c:pt idx="43467">
                  <c:v>2</c:v>
                </c:pt>
                <c:pt idx="43468">
                  <c:v>2</c:v>
                </c:pt>
                <c:pt idx="43469">
                  <c:v>2</c:v>
                </c:pt>
                <c:pt idx="43470">
                  <c:v>2</c:v>
                </c:pt>
                <c:pt idx="43471">
                  <c:v>2</c:v>
                </c:pt>
                <c:pt idx="43472">
                  <c:v>2</c:v>
                </c:pt>
                <c:pt idx="43473">
                  <c:v>2</c:v>
                </c:pt>
                <c:pt idx="43474">
                  <c:v>2</c:v>
                </c:pt>
                <c:pt idx="43475">
                  <c:v>2</c:v>
                </c:pt>
                <c:pt idx="43476">
                  <c:v>2</c:v>
                </c:pt>
                <c:pt idx="43477">
                  <c:v>2</c:v>
                </c:pt>
                <c:pt idx="43478">
                  <c:v>2</c:v>
                </c:pt>
                <c:pt idx="43479">
                  <c:v>2</c:v>
                </c:pt>
                <c:pt idx="43480">
                  <c:v>2</c:v>
                </c:pt>
                <c:pt idx="43481">
                  <c:v>2</c:v>
                </c:pt>
                <c:pt idx="43482">
                  <c:v>2</c:v>
                </c:pt>
                <c:pt idx="43483">
                  <c:v>2</c:v>
                </c:pt>
                <c:pt idx="43484">
                  <c:v>2</c:v>
                </c:pt>
                <c:pt idx="43485">
                  <c:v>2</c:v>
                </c:pt>
                <c:pt idx="43486">
                  <c:v>2</c:v>
                </c:pt>
                <c:pt idx="43487">
                  <c:v>2</c:v>
                </c:pt>
                <c:pt idx="43488">
                  <c:v>2</c:v>
                </c:pt>
                <c:pt idx="43489">
                  <c:v>2</c:v>
                </c:pt>
                <c:pt idx="43490">
                  <c:v>2</c:v>
                </c:pt>
                <c:pt idx="43491">
                  <c:v>2</c:v>
                </c:pt>
                <c:pt idx="43492">
                  <c:v>2</c:v>
                </c:pt>
                <c:pt idx="43493">
                  <c:v>2</c:v>
                </c:pt>
                <c:pt idx="43494">
                  <c:v>2</c:v>
                </c:pt>
                <c:pt idx="43495">
                  <c:v>2</c:v>
                </c:pt>
                <c:pt idx="43496">
                  <c:v>2</c:v>
                </c:pt>
                <c:pt idx="43497">
                  <c:v>2</c:v>
                </c:pt>
                <c:pt idx="43498">
                  <c:v>2</c:v>
                </c:pt>
                <c:pt idx="43499">
                  <c:v>2</c:v>
                </c:pt>
                <c:pt idx="43500">
                  <c:v>2</c:v>
                </c:pt>
                <c:pt idx="43501">
                  <c:v>2</c:v>
                </c:pt>
                <c:pt idx="43502">
                  <c:v>2</c:v>
                </c:pt>
                <c:pt idx="43503">
                  <c:v>1</c:v>
                </c:pt>
                <c:pt idx="43504">
                  <c:v>1</c:v>
                </c:pt>
                <c:pt idx="43505">
                  <c:v>1</c:v>
                </c:pt>
                <c:pt idx="43506">
                  <c:v>1</c:v>
                </c:pt>
                <c:pt idx="43507">
                  <c:v>1</c:v>
                </c:pt>
                <c:pt idx="43508">
                  <c:v>1</c:v>
                </c:pt>
                <c:pt idx="43509">
                  <c:v>1</c:v>
                </c:pt>
                <c:pt idx="43510">
                  <c:v>1</c:v>
                </c:pt>
                <c:pt idx="43511">
                  <c:v>1</c:v>
                </c:pt>
                <c:pt idx="43512">
                  <c:v>1</c:v>
                </c:pt>
                <c:pt idx="43513">
                  <c:v>0</c:v>
                </c:pt>
                <c:pt idx="43514">
                  <c:v>0</c:v>
                </c:pt>
                <c:pt idx="43515">
                  <c:v>0</c:v>
                </c:pt>
                <c:pt idx="43516">
                  <c:v>0</c:v>
                </c:pt>
                <c:pt idx="43517">
                  <c:v>0</c:v>
                </c:pt>
                <c:pt idx="43518">
                  <c:v>0</c:v>
                </c:pt>
                <c:pt idx="43519">
                  <c:v>0</c:v>
                </c:pt>
                <c:pt idx="43520">
                  <c:v>0</c:v>
                </c:pt>
                <c:pt idx="43521">
                  <c:v>0</c:v>
                </c:pt>
                <c:pt idx="43522">
                  <c:v>0</c:v>
                </c:pt>
                <c:pt idx="43523">
                  <c:v>0</c:v>
                </c:pt>
                <c:pt idx="43524">
                  <c:v>0</c:v>
                </c:pt>
                <c:pt idx="43525">
                  <c:v>0</c:v>
                </c:pt>
                <c:pt idx="43526">
                  <c:v>0</c:v>
                </c:pt>
                <c:pt idx="43527">
                  <c:v>0</c:v>
                </c:pt>
                <c:pt idx="43528">
                  <c:v>0</c:v>
                </c:pt>
                <c:pt idx="43529">
                  <c:v>0</c:v>
                </c:pt>
                <c:pt idx="43530">
                  <c:v>0</c:v>
                </c:pt>
                <c:pt idx="43531">
                  <c:v>0</c:v>
                </c:pt>
                <c:pt idx="43532">
                  <c:v>0</c:v>
                </c:pt>
                <c:pt idx="43533">
                  <c:v>0</c:v>
                </c:pt>
                <c:pt idx="43534">
                  <c:v>0</c:v>
                </c:pt>
                <c:pt idx="43535">
                  <c:v>0</c:v>
                </c:pt>
                <c:pt idx="43536">
                  <c:v>0</c:v>
                </c:pt>
                <c:pt idx="43537">
                  <c:v>0</c:v>
                </c:pt>
                <c:pt idx="43538">
                  <c:v>0</c:v>
                </c:pt>
                <c:pt idx="43539">
                  <c:v>0</c:v>
                </c:pt>
                <c:pt idx="43540">
                  <c:v>0</c:v>
                </c:pt>
                <c:pt idx="43541">
                  <c:v>0</c:v>
                </c:pt>
                <c:pt idx="43542">
                  <c:v>0</c:v>
                </c:pt>
                <c:pt idx="43543">
                  <c:v>0</c:v>
                </c:pt>
                <c:pt idx="43544">
                  <c:v>0</c:v>
                </c:pt>
                <c:pt idx="43545">
                  <c:v>0</c:v>
                </c:pt>
                <c:pt idx="43546">
                  <c:v>0</c:v>
                </c:pt>
                <c:pt idx="43547">
                  <c:v>0</c:v>
                </c:pt>
                <c:pt idx="43548">
                  <c:v>0</c:v>
                </c:pt>
                <c:pt idx="43549">
                  <c:v>0</c:v>
                </c:pt>
                <c:pt idx="43550">
                  <c:v>0</c:v>
                </c:pt>
                <c:pt idx="43551">
                  <c:v>0</c:v>
                </c:pt>
                <c:pt idx="43552">
                  <c:v>0</c:v>
                </c:pt>
                <c:pt idx="43553">
                  <c:v>0</c:v>
                </c:pt>
                <c:pt idx="43554">
                  <c:v>0</c:v>
                </c:pt>
                <c:pt idx="43555">
                  <c:v>0</c:v>
                </c:pt>
                <c:pt idx="43556">
                  <c:v>0</c:v>
                </c:pt>
                <c:pt idx="43557">
                  <c:v>0</c:v>
                </c:pt>
                <c:pt idx="43558">
                  <c:v>0</c:v>
                </c:pt>
                <c:pt idx="43559">
                  <c:v>0</c:v>
                </c:pt>
                <c:pt idx="43560">
                  <c:v>0</c:v>
                </c:pt>
                <c:pt idx="43561">
                  <c:v>0</c:v>
                </c:pt>
                <c:pt idx="43562">
                  <c:v>0</c:v>
                </c:pt>
                <c:pt idx="43563">
                  <c:v>0</c:v>
                </c:pt>
                <c:pt idx="43564">
                  <c:v>0</c:v>
                </c:pt>
                <c:pt idx="43565">
                  <c:v>0</c:v>
                </c:pt>
                <c:pt idx="43566">
                  <c:v>0</c:v>
                </c:pt>
                <c:pt idx="43567">
                  <c:v>0</c:v>
                </c:pt>
                <c:pt idx="43568">
                  <c:v>0</c:v>
                </c:pt>
                <c:pt idx="43569">
                  <c:v>0</c:v>
                </c:pt>
                <c:pt idx="43570">
                  <c:v>0</c:v>
                </c:pt>
                <c:pt idx="43571">
                  <c:v>0</c:v>
                </c:pt>
                <c:pt idx="43572">
                  <c:v>0</c:v>
                </c:pt>
                <c:pt idx="43573">
                  <c:v>0</c:v>
                </c:pt>
                <c:pt idx="43574">
                  <c:v>0</c:v>
                </c:pt>
                <c:pt idx="43575">
                  <c:v>0</c:v>
                </c:pt>
                <c:pt idx="43576">
                  <c:v>0</c:v>
                </c:pt>
                <c:pt idx="43577">
                  <c:v>0</c:v>
                </c:pt>
                <c:pt idx="43578">
                  <c:v>0</c:v>
                </c:pt>
                <c:pt idx="43579">
                  <c:v>0</c:v>
                </c:pt>
                <c:pt idx="43580">
                  <c:v>0</c:v>
                </c:pt>
                <c:pt idx="43581">
                  <c:v>0</c:v>
                </c:pt>
                <c:pt idx="43582">
                  <c:v>0</c:v>
                </c:pt>
                <c:pt idx="43583">
                  <c:v>0</c:v>
                </c:pt>
                <c:pt idx="43584">
                  <c:v>0</c:v>
                </c:pt>
                <c:pt idx="43585">
                  <c:v>0</c:v>
                </c:pt>
                <c:pt idx="43586">
                  <c:v>0</c:v>
                </c:pt>
                <c:pt idx="43587">
                  <c:v>0</c:v>
                </c:pt>
                <c:pt idx="43588">
                  <c:v>0</c:v>
                </c:pt>
                <c:pt idx="43589">
                  <c:v>0</c:v>
                </c:pt>
              </c:numCache>
            </c:numRef>
          </c:val>
          <c:smooth val="0"/>
          <c:extLst>
            <c:ext xmlns:c16="http://schemas.microsoft.com/office/drawing/2014/chart" uri="{C3380CC4-5D6E-409C-BE32-E72D297353CC}">
              <c16:uniqueId val="{00000000-5418-43BA-B5A5-C6A04C3C81F1}"/>
            </c:ext>
          </c:extLst>
        </c:ser>
        <c:dLbls>
          <c:showLegendKey val="0"/>
          <c:showVal val="0"/>
          <c:showCatName val="0"/>
          <c:showSerName val="0"/>
          <c:showPercent val="0"/>
          <c:showBubbleSize val="0"/>
        </c:dLbls>
        <c:smooth val="0"/>
        <c:axId val="2121859648"/>
        <c:axId val="1818283808"/>
      </c:lineChart>
      <c:catAx>
        <c:axId val="2121859648"/>
        <c:scaling>
          <c:orientation val="minMax"/>
        </c:scaling>
        <c:delete val="1"/>
        <c:axPos val="b"/>
        <c:numFmt formatCode="mm:ss.0" sourceLinked="1"/>
        <c:majorTickMark val="none"/>
        <c:minorTickMark val="none"/>
        <c:tickLblPos val="nextTo"/>
        <c:crossAx val="1818283808"/>
        <c:crosses val="autoZero"/>
        <c:auto val="1"/>
        <c:lblAlgn val="ctr"/>
        <c:lblOffset val="100"/>
        <c:noMultiLvlLbl val="0"/>
      </c:catAx>
      <c:valAx>
        <c:axId val="1818283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859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'2017-07-06_Seat_Leon_KA_KA_Norm'!$E$1</c:f>
              <c:strCache>
                <c:ptCount val="1"/>
                <c:pt idx="0">
                  <c:v>Vehicle Speed Sensor [km/h]</c:v>
                </c:pt>
              </c:strCache>
            </c:strRef>
          </c:tx>
          <c:spPr>
            <a:ln w="28575" cap="rnd">
              <a:solidFill>
                <a:schemeClr val="accent1"/>
              </a:solidFill>
              <a:round/>
            </a:ln>
            <a:effectLst/>
          </c:spPr>
          <c:marker>
            <c:symbol val="none"/>
          </c:marker>
          <c:cat>
            <c:numRef>
              <c:f>'2017-07-06_Seat_Leon_KA_KA_Norm'!$A$2:$A$18112</c:f>
              <c:numCache>
                <c:formatCode>mm:ss.0</c:formatCode>
                <c:ptCount val="18111"/>
                <c:pt idx="0">
                  <c:v>0.35970252314814816</c:v>
                </c:pt>
                <c:pt idx="1">
                  <c:v>0.35970322916666664</c:v>
                </c:pt>
                <c:pt idx="2">
                  <c:v>0.35970425925925925</c:v>
                </c:pt>
                <c:pt idx="3">
                  <c:v>0.35970496527777779</c:v>
                </c:pt>
                <c:pt idx="4">
                  <c:v>0.35970599537037035</c:v>
                </c:pt>
                <c:pt idx="5">
                  <c:v>0.35970670138888888</c:v>
                </c:pt>
                <c:pt idx="6">
                  <c:v>0.35970773148148144</c:v>
                </c:pt>
                <c:pt idx="7">
                  <c:v>0.35970843749999998</c:v>
                </c:pt>
                <c:pt idx="8">
                  <c:v>0.35970946759259265</c:v>
                </c:pt>
                <c:pt idx="9">
                  <c:v>0.35971050925925924</c:v>
                </c:pt>
                <c:pt idx="10">
                  <c:v>0.35971155092592594</c:v>
                </c:pt>
                <c:pt idx="11">
                  <c:v>0.35971259259259258</c:v>
                </c:pt>
                <c:pt idx="12">
                  <c:v>0.35971363425925929</c:v>
                </c:pt>
                <c:pt idx="13">
                  <c:v>0.35971467592592593</c:v>
                </c:pt>
                <c:pt idx="14">
                  <c:v>0.35971538194444447</c:v>
                </c:pt>
                <c:pt idx="15">
                  <c:v>0.35971641203703703</c:v>
                </c:pt>
                <c:pt idx="16">
                  <c:v>0.35971711805555556</c:v>
                </c:pt>
                <c:pt idx="17">
                  <c:v>0.35971814814814818</c:v>
                </c:pt>
                <c:pt idx="18">
                  <c:v>0.35971885416666666</c:v>
                </c:pt>
                <c:pt idx="19">
                  <c:v>0.35971988425925927</c:v>
                </c:pt>
                <c:pt idx="20">
                  <c:v>0.35972059027777781</c:v>
                </c:pt>
                <c:pt idx="21">
                  <c:v>0.35972162037037037</c:v>
                </c:pt>
                <c:pt idx="22">
                  <c:v>0.35972253472222221</c:v>
                </c:pt>
                <c:pt idx="23">
                  <c:v>0.35972335648148146</c:v>
                </c:pt>
                <c:pt idx="24">
                  <c:v>0.3597240625</c:v>
                </c:pt>
                <c:pt idx="25">
                  <c:v>0.35972509259259261</c:v>
                </c:pt>
                <c:pt idx="26">
                  <c:v>0.35972579861111109</c:v>
                </c:pt>
                <c:pt idx="27">
                  <c:v>0.3597268287037037</c:v>
                </c:pt>
                <c:pt idx="28">
                  <c:v>0.35972753472222219</c:v>
                </c:pt>
                <c:pt idx="29">
                  <c:v>0.3597285648148148</c:v>
                </c:pt>
                <c:pt idx="30">
                  <c:v>0.35972927083333334</c:v>
                </c:pt>
                <c:pt idx="31">
                  <c:v>0.35973030092592589</c:v>
                </c:pt>
                <c:pt idx="32">
                  <c:v>0.35973100694444443</c:v>
                </c:pt>
                <c:pt idx="33">
                  <c:v>0.35973203703703699</c:v>
                </c:pt>
                <c:pt idx="34">
                  <c:v>0.35973274305555553</c:v>
                </c:pt>
                <c:pt idx="35">
                  <c:v>0.35973377314814819</c:v>
                </c:pt>
                <c:pt idx="36">
                  <c:v>0.35973447916666662</c:v>
                </c:pt>
                <c:pt idx="37">
                  <c:v>0.35973550925925929</c:v>
                </c:pt>
                <c:pt idx="38">
                  <c:v>0.35973621527777783</c:v>
                </c:pt>
                <c:pt idx="39">
                  <c:v>0.35973724537037038</c:v>
                </c:pt>
                <c:pt idx="40">
                  <c:v>0.35973795138888892</c:v>
                </c:pt>
                <c:pt idx="41">
                  <c:v>0.35973898148148148</c:v>
                </c:pt>
                <c:pt idx="42">
                  <c:v>0.35973968750000002</c:v>
                </c:pt>
                <c:pt idx="43">
                  <c:v>0.35974071759259263</c:v>
                </c:pt>
                <c:pt idx="44">
                  <c:v>0.35974142361111111</c:v>
                </c:pt>
                <c:pt idx="45">
                  <c:v>0.35974245370370372</c:v>
                </c:pt>
                <c:pt idx="46">
                  <c:v>0.35974315972222221</c:v>
                </c:pt>
                <c:pt idx="47">
                  <c:v>0.35974418981481482</c:v>
                </c:pt>
                <c:pt idx="48">
                  <c:v>0.35974489583333336</c:v>
                </c:pt>
                <c:pt idx="49">
                  <c:v>0.35974592592592591</c:v>
                </c:pt>
                <c:pt idx="50">
                  <c:v>0.35974731481481487</c:v>
                </c:pt>
                <c:pt idx="51">
                  <c:v>0.35974835648148146</c:v>
                </c:pt>
                <c:pt idx="52">
                  <c:v>0.35974974537037036</c:v>
                </c:pt>
                <c:pt idx="53">
                  <c:v>0.35975078703703706</c:v>
                </c:pt>
                <c:pt idx="54">
                  <c:v>0.35975182870370376</c:v>
                </c:pt>
                <c:pt idx="55">
                  <c:v>0.35975287037037035</c:v>
                </c:pt>
                <c:pt idx="56">
                  <c:v>0.35975357638888888</c:v>
                </c:pt>
                <c:pt idx="57">
                  <c:v>0.35975460648148144</c:v>
                </c:pt>
                <c:pt idx="58">
                  <c:v>0.3597559953703704</c:v>
                </c:pt>
                <c:pt idx="59">
                  <c:v>0.35975703703703704</c:v>
                </c:pt>
                <c:pt idx="60">
                  <c:v>0.35975842592592594</c:v>
                </c:pt>
                <c:pt idx="61">
                  <c:v>0.35975946759259259</c:v>
                </c:pt>
                <c:pt idx="62">
                  <c:v>0.35976050925925929</c:v>
                </c:pt>
                <c:pt idx="63">
                  <c:v>0.35976156249999997</c:v>
                </c:pt>
                <c:pt idx="64">
                  <c:v>0.35976225694444447</c:v>
                </c:pt>
                <c:pt idx="65">
                  <c:v>0.35976328703703703</c:v>
                </c:pt>
                <c:pt idx="66">
                  <c:v>0.35976399305555556</c:v>
                </c:pt>
                <c:pt idx="67">
                  <c:v>0.35976502314814818</c:v>
                </c:pt>
                <c:pt idx="68">
                  <c:v>0.35976572916666666</c:v>
                </c:pt>
                <c:pt idx="69">
                  <c:v>0.35976675925925927</c:v>
                </c:pt>
                <c:pt idx="70">
                  <c:v>0.35976746527777781</c:v>
                </c:pt>
                <c:pt idx="71">
                  <c:v>0.35976849537037037</c:v>
                </c:pt>
                <c:pt idx="72">
                  <c:v>0.3597692013888889</c:v>
                </c:pt>
                <c:pt idx="73">
                  <c:v>0.35977023148148146</c:v>
                </c:pt>
                <c:pt idx="74">
                  <c:v>0.3597709375</c:v>
                </c:pt>
                <c:pt idx="75">
                  <c:v>0.35977196759259256</c:v>
                </c:pt>
                <c:pt idx="76">
                  <c:v>0.35977300925925926</c:v>
                </c:pt>
                <c:pt idx="77">
                  <c:v>0.35977371527777779</c:v>
                </c:pt>
                <c:pt idx="78">
                  <c:v>0.35977440972222219</c:v>
                </c:pt>
                <c:pt idx="79">
                  <c:v>0.35977578703703705</c:v>
                </c:pt>
                <c:pt idx="80">
                  <c:v>0.35977649305555559</c:v>
                </c:pt>
                <c:pt idx="81">
                  <c:v>0.35977718749999998</c:v>
                </c:pt>
                <c:pt idx="82">
                  <c:v>0.35977788194444443</c:v>
                </c:pt>
                <c:pt idx="83">
                  <c:v>0.35977891203703699</c:v>
                </c:pt>
                <c:pt idx="84">
                  <c:v>0.35977961805555553</c:v>
                </c:pt>
                <c:pt idx="85">
                  <c:v>0.3597806481481482</c:v>
                </c:pt>
                <c:pt idx="86">
                  <c:v>0.35978135416666662</c:v>
                </c:pt>
                <c:pt idx="87">
                  <c:v>0.35978238425925929</c:v>
                </c:pt>
                <c:pt idx="88">
                  <c:v>0.35978309027777783</c:v>
                </c:pt>
                <c:pt idx="89">
                  <c:v>0.35978412037037039</c:v>
                </c:pt>
                <c:pt idx="90">
                  <c:v>0.35978482638888892</c:v>
                </c:pt>
                <c:pt idx="91">
                  <c:v>0.35978585648148148</c:v>
                </c:pt>
                <c:pt idx="92">
                  <c:v>0.35978656250000002</c:v>
                </c:pt>
                <c:pt idx="93">
                  <c:v>0.35980063657407407</c:v>
                </c:pt>
                <c:pt idx="94">
                  <c:v>0.3598020023148148</c:v>
                </c:pt>
                <c:pt idx="95">
                  <c:v>0.35980270833333333</c:v>
                </c:pt>
                <c:pt idx="96">
                  <c:v>0.35980373842592589</c:v>
                </c:pt>
                <c:pt idx="97">
                  <c:v>0.35980444444444443</c:v>
                </c:pt>
                <c:pt idx="98">
                  <c:v>0.35980547453703698</c:v>
                </c:pt>
                <c:pt idx="99">
                  <c:v>0.35980618055555552</c:v>
                </c:pt>
                <c:pt idx="100">
                  <c:v>0.35980721064814819</c:v>
                </c:pt>
                <c:pt idx="101">
                  <c:v>0.35980791666666662</c:v>
                </c:pt>
                <c:pt idx="102">
                  <c:v>0.35980894675925928</c:v>
                </c:pt>
                <c:pt idx="103">
                  <c:v>0.35980965277777782</c:v>
                </c:pt>
                <c:pt idx="104">
                  <c:v>0.35981069444444441</c:v>
                </c:pt>
                <c:pt idx="105">
                  <c:v>0.35981138888888892</c:v>
                </c:pt>
                <c:pt idx="106">
                  <c:v>0.35981241898148147</c:v>
                </c:pt>
                <c:pt idx="107">
                  <c:v>0.35981313657407404</c:v>
                </c:pt>
                <c:pt idx="108">
                  <c:v>0.35981416666666671</c:v>
                </c:pt>
                <c:pt idx="109">
                  <c:v>0.35981486111111111</c:v>
                </c:pt>
                <c:pt idx="110">
                  <c:v>0.35981589120370372</c:v>
                </c:pt>
                <c:pt idx="111">
                  <c:v>0.35981659722222226</c:v>
                </c:pt>
                <c:pt idx="112">
                  <c:v>0.35981762731481481</c:v>
                </c:pt>
                <c:pt idx="113">
                  <c:v>0.35981833333333335</c:v>
                </c:pt>
                <c:pt idx="114">
                  <c:v>0.35981971064814816</c:v>
                </c:pt>
                <c:pt idx="115">
                  <c:v>0.35982075231481486</c:v>
                </c:pt>
                <c:pt idx="116">
                  <c:v>0.35982179398148145</c:v>
                </c:pt>
                <c:pt idx="117">
                  <c:v>0.35982283564814815</c:v>
                </c:pt>
                <c:pt idx="118">
                  <c:v>0.35982354166666664</c:v>
                </c:pt>
                <c:pt idx="119">
                  <c:v>0.35982457175925925</c:v>
                </c:pt>
                <c:pt idx="120">
                  <c:v>0.35982596064814815</c:v>
                </c:pt>
                <c:pt idx="121">
                  <c:v>0.35982700231481485</c:v>
                </c:pt>
                <c:pt idx="122">
                  <c:v>0.35982804398148144</c:v>
                </c:pt>
                <c:pt idx="123">
                  <c:v>0.35982874999999998</c:v>
                </c:pt>
                <c:pt idx="124">
                  <c:v>0.35982978009259264</c:v>
                </c:pt>
                <c:pt idx="125">
                  <c:v>0.35983048611111107</c:v>
                </c:pt>
                <c:pt idx="126">
                  <c:v>0.35983152777777777</c:v>
                </c:pt>
                <c:pt idx="127">
                  <c:v>0.35983256944444442</c:v>
                </c:pt>
                <c:pt idx="128">
                  <c:v>0.35983362268518521</c:v>
                </c:pt>
                <c:pt idx="129">
                  <c:v>0.35983498842592593</c:v>
                </c:pt>
                <c:pt idx="130">
                  <c:v>0.35983569444444446</c:v>
                </c:pt>
                <c:pt idx="131">
                  <c:v>0.35983672453703702</c:v>
                </c:pt>
                <c:pt idx="132">
                  <c:v>0.3598381365740741</c:v>
                </c:pt>
                <c:pt idx="133">
                  <c:v>0.35983915509259257</c:v>
                </c:pt>
                <c:pt idx="134">
                  <c:v>0.35984019675925927</c:v>
                </c:pt>
                <c:pt idx="135">
                  <c:v>0.3598409027777778</c:v>
                </c:pt>
                <c:pt idx="136">
                  <c:v>0.35984193287037036</c:v>
                </c:pt>
                <c:pt idx="137">
                  <c:v>0.3598426388888889</c:v>
                </c:pt>
                <c:pt idx="138">
                  <c:v>0.35984366898148146</c:v>
                </c:pt>
                <c:pt idx="139">
                  <c:v>0.35984437499999999</c:v>
                </c:pt>
                <c:pt idx="140">
                  <c:v>0.35984540509259261</c:v>
                </c:pt>
                <c:pt idx="141">
                  <c:v>0.35984611111111109</c:v>
                </c:pt>
                <c:pt idx="142">
                  <c:v>0.3598471412037037</c:v>
                </c:pt>
                <c:pt idx="143">
                  <c:v>0.35984784722222224</c:v>
                </c:pt>
                <c:pt idx="144">
                  <c:v>0.3598488773148148</c:v>
                </c:pt>
                <c:pt idx="145">
                  <c:v>0.35984958333333333</c:v>
                </c:pt>
                <c:pt idx="146">
                  <c:v>0.35985061342592589</c:v>
                </c:pt>
                <c:pt idx="147">
                  <c:v>0.35985131944444443</c:v>
                </c:pt>
                <c:pt idx="148">
                  <c:v>0.35985234953703699</c:v>
                </c:pt>
                <c:pt idx="149">
                  <c:v>0.35985305555555552</c:v>
                </c:pt>
                <c:pt idx="150">
                  <c:v>0.35985408564814819</c:v>
                </c:pt>
                <c:pt idx="151">
                  <c:v>0.35985479166666662</c:v>
                </c:pt>
                <c:pt idx="152">
                  <c:v>0.35985582175925929</c:v>
                </c:pt>
                <c:pt idx="153">
                  <c:v>0.35985652777777782</c:v>
                </c:pt>
                <c:pt idx="154">
                  <c:v>0.35985755787037038</c:v>
                </c:pt>
                <c:pt idx="155">
                  <c:v>0.35985826388888892</c:v>
                </c:pt>
                <c:pt idx="156">
                  <c:v>0.35985930555555551</c:v>
                </c:pt>
                <c:pt idx="157">
                  <c:v>0.35986000000000001</c:v>
                </c:pt>
                <c:pt idx="158">
                  <c:v>0.35986103009259263</c:v>
                </c:pt>
                <c:pt idx="159">
                  <c:v>0.35986173611111111</c:v>
                </c:pt>
                <c:pt idx="160">
                  <c:v>0.35986276620370372</c:v>
                </c:pt>
                <c:pt idx="161">
                  <c:v>0.35986347222222226</c:v>
                </c:pt>
                <c:pt idx="162">
                  <c:v>0.35986450231481482</c:v>
                </c:pt>
                <c:pt idx="163">
                  <c:v>0.35986520833333335</c:v>
                </c:pt>
                <c:pt idx="164">
                  <c:v>0.35986623842592591</c:v>
                </c:pt>
                <c:pt idx="165">
                  <c:v>0.35986694444444445</c:v>
                </c:pt>
                <c:pt idx="166">
                  <c:v>0.35986797453703701</c:v>
                </c:pt>
                <c:pt idx="167">
                  <c:v>0.35986868055555554</c:v>
                </c:pt>
                <c:pt idx="168">
                  <c:v>0.35986971064814816</c:v>
                </c:pt>
                <c:pt idx="169">
                  <c:v>0.35987042824074073</c:v>
                </c:pt>
                <c:pt idx="170">
                  <c:v>0.35987144675925925</c:v>
                </c:pt>
                <c:pt idx="171">
                  <c:v>0.35987215277777779</c:v>
                </c:pt>
                <c:pt idx="172">
                  <c:v>0.35987318287037035</c:v>
                </c:pt>
                <c:pt idx="173">
                  <c:v>0.35987388888888888</c:v>
                </c:pt>
                <c:pt idx="174">
                  <c:v>0.35987491898148144</c:v>
                </c:pt>
                <c:pt idx="175">
                  <c:v>0.35987562499999998</c:v>
                </c:pt>
                <c:pt idx="176">
                  <c:v>0.35987665509259265</c:v>
                </c:pt>
                <c:pt idx="177">
                  <c:v>0.35987736111111107</c:v>
                </c:pt>
                <c:pt idx="178">
                  <c:v>0.35987839120370374</c:v>
                </c:pt>
                <c:pt idx="179">
                  <c:v>0.35987909722222228</c:v>
                </c:pt>
                <c:pt idx="180">
                  <c:v>0.35988013888888887</c:v>
                </c:pt>
                <c:pt idx="181">
                  <c:v>0.35988083333333337</c:v>
                </c:pt>
                <c:pt idx="182">
                  <c:v>0.35988186342592593</c:v>
                </c:pt>
                <c:pt idx="183">
                  <c:v>0.35988256944444447</c:v>
                </c:pt>
                <c:pt idx="184">
                  <c:v>0.35988359953703702</c:v>
                </c:pt>
                <c:pt idx="185">
                  <c:v>0.35988430555555556</c:v>
                </c:pt>
                <c:pt idx="186">
                  <c:v>0.35988533564814817</c:v>
                </c:pt>
                <c:pt idx="187">
                  <c:v>0.35988604166666666</c:v>
                </c:pt>
                <c:pt idx="188">
                  <c:v>0.35988707175925927</c:v>
                </c:pt>
                <c:pt idx="189">
                  <c:v>0.35988777777777781</c:v>
                </c:pt>
                <c:pt idx="190">
                  <c:v>0.35988880787037036</c:v>
                </c:pt>
                <c:pt idx="191">
                  <c:v>0.35989019675925921</c:v>
                </c:pt>
                <c:pt idx="192">
                  <c:v>0.35989123842592591</c:v>
                </c:pt>
                <c:pt idx="193">
                  <c:v>0.35989228009259261</c:v>
                </c:pt>
                <c:pt idx="194">
                  <c:v>0.35989298611111109</c:v>
                </c:pt>
                <c:pt idx="195">
                  <c:v>0.3598940162037037</c:v>
                </c:pt>
                <c:pt idx="196">
                  <c:v>0.3598954050925926</c:v>
                </c:pt>
                <c:pt idx="197">
                  <c:v>0.3598964467592593</c:v>
                </c:pt>
                <c:pt idx="198">
                  <c:v>0.35989748842592589</c:v>
                </c:pt>
                <c:pt idx="199">
                  <c:v>0.35989819444444443</c:v>
                </c:pt>
                <c:pt idx="200">
                  <c:v>0.35989922453703699</c:v>
                </c:pt>
                <c:pt idx="201">
                  <c:v>0.35990061342592594</c:v>
                </c:pt>
                <c:pt idx="202">
                  <c:v>0.35990165509259259</c:v>
                </c:pt>
                <c:pt idx="203">
                  <c:v>0.35990269675925929</c:v>
                </c:pt>
                <c:pt idx="204">
                  <c:v>0.35990340277777783</c:v>
                </c:pt>
                <c:pt idx="205">
                  <c:v>0.35990443287037038</c:v>
                </c:pt>
                <c:pt idx="206">
                  <c:v>0.35990513888888892</c:v>
                </c:pt>
                <c:pt idx="207">
                  <c:v>0.35990616898148148</c:v>
                </c:pt>
                <c:pt idx="208">
                  <c:v>0.35990687500000001</c:v>
                </c:pt>
                <c:pt idx="209">
                  <c:v>0.35990790509259263</c:v>
                </c:pt>
                <c:pt idx="210">
                  <c:v>0.35990861111111111</c:v>
                </c:pt>
                <c:pt idx="211">
                  <c:v>0.35990964120370372</c:v>
                </c:pt>
                <c:pt idx="212">
                  <c:v>0.3599103472222222</c:v>
                </c:pt>
                <c:pt idx="213">
                  <c:v>0.35991137731481482</c:v>
                </c:pt>
                <c:pt idx="214">
                  <c:v>0.35991208333333335</c:v>
                </c:pt>
                <c:pt idx="215">
                  <c:v>0.359913125</c:v>
                </c:pt>
                <c:pt idx="216">
                  <c:v>0.35991381944444445</c:v>
                </c:pt>
                <c:pt idx="217">
                  <c:v>0.35991484953703701</c:v>
                </c:pt>
                <c:pt idx="218">
                  <c:v>0.35991555555555554</c:v>
                </c:pt>
                <c:pt idx="219">
                  <c:v>0.35991658564814816</c:v>
                </c:pt>
                <c:pt idx="220">
                  <c:v>0.35991729166666664</c:v>
                </c:pt>
                <c:pt idx="221">
                  <c:v>0.35991832175925925</c:v>
                </c:pt>
                <c:pt idx="222">
                  <c:v>0.35991902777777779</c:v>
                </c:pt>
                <c:pt idx="223">
                  <c:v>0.35992005787037035</c:v>
                </c:pt>
                <c:pt idx="224">
                  <c:v>0.35992076388888888</c:v>
                </c:pt>
                <c:pt idx="225">
                  <c:v>0.35992179398148144</c:v>
                </c:pt>
                <c:pt idx="226">
                  <c:v>0.35992249999999998</c:v>
                </c:pt>
                <c:pt idx="227">
                  <c:v>0.35992353009259265</c:v>
                </c:pt>
                <c:pt idx="228">
                  <c:v>0.35992423611111107</c:v>
                </c:pt>
                <c:pt idx="229">
                  <c:v>0.35992526620370374</c:v>
                </c:pt>
                <c:pt idx="230">
                  <c:v>0.35992597222222217</c:v>
                </c:pt>
                <c:pt idx="231">
                  <c:v>0.35992701388888887</c:v>
                </c:pt>
                <c:pt idx="232">
                  <c:v>0.35992839120370368</c:v>
                </c:pt>
                <c:pt idx="233">
                  <c:v>0.35992943287037038</c:v>
                </c:pt>
                <c:pt idx="234">
                  <c:v>0.35993047453703703</c:v>
                </c:pt>
                <c:pt idx="235">
                  <c:v>0.35993118055555556</c:v>
                </c:pt>
                <c:pt idx="236">
                  <c:v>0.35993221064814818</c:v>
                </c:pt>
                <c:pt idx="237">
                  <c:v>0.35993291666666666</c:v>
                </c:pt>
                <c:pt idx="238">
                  <c:v>0.35993394675925927</c:v>
                </c:pt>
                <c:pt idx="239">
                  <c:v>0.35993465277777781</c:v>
                </c:pt>
                <c:pt idx="240">
                  <c:v>0.35993568287037037</c:v>
                </c:pt>
                <c:pt idx="241">
                  <c:v>0.3599363888888889</c:v>
                </c:pt>
                <c:pt idx="242">
                  <c:v>0.35993776620370371</c:v>
                </c:pt>
                <c:pt idx="243">
                  <c:v>0.35993880787037041</c:v>
                </c:pt>
                <c:pt idx="244">
                  <c:v>0.359939849537037</c:v>
                </c:pt>
                <c:pt idx="245">
                  <c:v>0.35994090277777779</c:v>
                </c:pt>
                <c:pt idx="246">
                  <c:v>0.35994159722222219</c:v>
                </c:pt>
                <c:pt idx="247">
                  <c:v>0.3599426273148148</c:v>
                </c:pt>
                <c:pt idx="248">
                  <c:v>0.35994333333333334</c:v>
                </c:pt>
                <c:pt idx="249">
                  <c:v>0.3599443634259259</c:v>
                </c:pt>
                <c:pt idx="250">
                  <c:v>0.35994506944444443</c:v>
                </c:pt>
                <c:pt idx="251">
                  <c:v>0.35994609953703699</c:v>
                </c:pt>
                <c:pt idx="252">
                  <c:v>0.35994680555555553</c:v>
                </c:pt>
                <c:pt idx="253">
                  <c:v>0.3599478356481482</c:v>
                </c:pt>
                <c:pt idx="254">
                  <c:v>0.35994854166666662</c:v>
                </c:pt>
                <c:pt idx="255">
                  <c:v>0.35994991898148149</c:v>
                </c:pt>
                <c:pt idx="256">
                  <c:v>0.35995062499999997</c:v>
                </c:pt>
                <c:pt idx="257">
                  <c:v>0.35995131944444442</c:v>
                </c:pt>
                <c:pt idx="258">
                  <c:v>0.35995236111111112</c:v>
                </c:pt>
                <c:pt idx="259">
                  <c:v>0.35995305555555551</c:v>
                </c:pt>
                <c:pt idx="260">
                  <c:v>0.35995375000000002</c:v>
                </c:pt>
                <c:pt idx="261">
                  <c:v>0.35995478009259257</c:v>
                </c:pt>
                <c:pt idx="262">
                  <c:v>0.35995548611111111</c:v>
                </c:pt>
                <c:pt idx="263">
                  <c:v>0.35995651620370372</c:v>
                </c:pt>
                <c:pt idx="264">
                  <c:v>0.35995722222222221</c:v>
                </c:pt>
                <c:pt idx="265">
                  <c:v>0.35995825231481482</c:v>
                </c:pt>
                <c:pt idx="266">
                  <c:v>0.35995895833333336</c:v>
                </c:pt>
                <c:pt idx="267">
                  <c:v>0.35995998842592591</c:v>
                </c:pt>
                <c:pt idx="268">
                  <c:v>0.35996069444444445</c:v>
                </c:pt>
                <c:pt idx="269">
                  <c:v>0.3599617361111111</c:v>
                </c:pt>
                <c:pt idx="270">
                  <c:v>0.35996243055555555</c:v>
                </c:pt>
                <c:pt idx="271">
                  <c:v>0.35996346064814816</c:v>
                </c:pt>
                <c:pt idx="272">
                  <c:v>0.35996416666666664</c:v>
                </c:pt>
                <c:pt idx="273">
                  <c:v>0.35996519675925925</c:v>
                </c:pt>
                <c:pt idx="274">
                  <c:v>0.35996590277777779</c:v>
                </c:pt>
                <c:pt idx="275">
                  <c:v>0.35996693287037035</c:v>
                </c:pt>
                <c:pt idx="276">
                  <c:v>0.35996763888888889</c:v>
                </c:pt>
                <c:pt idx="277">
                  <c:v>0.35996866898148144</c:v>
                </c:pt>
                <c:pt idx="278">
                  <c:v>0.35996937499999998</c:v>
                </c:pt>
                <c:pt idx="279">
                  <c:v>0.35997040509259254</c:v>
                </c:pt>
                <c:pt idx="280">
                  <c:v>0.35997111111111108</c:v>
                </c:pt>
                <c:pt idx="281">
                  <c:v>0.35997214120370374</c:v>
                </c:pt>
                <c:pt idx="282">
                  <c:v>0.35997284722222217</c:v>
                </c:pt>
                <c:pt idx="283">
                  <c:v>0.35997387731481484</c:v>
                </c:pt>
                <c:pt idx="284">
                  <c:v>0.35997526620370368</c:v>
                </c:pt>
                <c:pt idx="285">
                  <c:v>0.35997630787037038</c:v>
                </c:pt>
                <c:pt idx="286">
                  <c:v>0.35997734953703703</c:v>
                </c:pt>
                <c:pt idx="287">
                  <c:v>0.35997805555555557</c:v>
                </c:pt>
                <c:pt idx="288">
                  <c:v>0.35997908564814818</c:v>
                </c:pt>
                <c:pt idx="289">
                  <c:v>0.35998012731481482</c:v>
                </c:pt>
                <c:pt idx="290">
                  <c:v>0.35998083333333336</c:v>
                </c:pt>
                <c:pt idx="291">
                  <c:v>0.35998186342592592</c:v>
                </c:pt>
                <c:pt idx="292">
                  <c:v>0.35998256944444446</c:v>
                </c:pt>
                <c:pt idx="293">
                  <c:v>0.35998359953703707</c:v>
                </c:pt>
                <c:pt idx="294">
                  <c:v>0.35998430555555555</c:v>
                </c:pt>
                <c:pt idx="295">
                  <c:v>0.35998533564814816</c:v>
                </c:pt>
                <c:pt idx="296">
                  <c:v>0.3599860416666667</c:v>
                </c:pt>
                <c:pt idx="297">
                  <c:v>0.35998707175925926</c:v>
                </c:pt>
                <c:pt idx="298">
                  <c:v>0.3599877777777778</c:v>
                </c:pt>
                <c:pt idx="299">
                  <c:v>0.35998880787037035</c:v>
                </c:pt>
                <c:pt idx="300">
                  <c:v>0.35998986111111114</c:v>
                </c:pt>
                <c:pt idx="301">
                  <c:v>0.35999055555555559</c:v>
                </c:pt>
                <c:pt idx="302">
                  <c:v>0.35999124999999998</c:v>
                </c:pt>
                <c:pt idx="303">
                  <c:v>0.3599922800925926</c:v>
                </c:pt>
                <c:pt idx="304">
                  <c:v>0.35999333333333333</c:v>
                </c:pt>
                <c:pt idx="305">
                  <c:v>0.35999402777777778</c:v>
                </c:pt>
                <c:pt idx="306">
                  <c:v>0.35999505787037034</c:v>
                </c:pt>
                <c:pt idx="307">
                  <c:v>0.35999609953703704</c:v>
                </c:pt>
                <c:pt idx="308">
                  <c:v>0.35999714120370369</c:v>
                </c:pt>
                <c:pt idx="309">
                  <c:v>0.35999818287037039</c:v>
                </c:pt>
                <c:pt idx="310">
                  <c:v>0.35999922453703709</c:v>
                </c:pt>
                <c:pt idx="311">
                  <c:v>0.36000027777777777</c:v>
                </c:pt>
                <c:pt idx="312">
                  <c:v>0.36000097222222222</c:v>
                </c:pt>
                <c:pt idx="313">
                  <c:v>0.36000166666666672</c:v>
                </c:pt>
                <c:pt idx="314">
                  <c:v>0.36000270833333331</c:v>
                </c:pt>
                <c:pt idx="315">
                  <c:v>0.36000340277777781</c:v>
                </c:pt>
                <c:pt idx="316">
                  <c:v>0.3600044444444444</c:v>
                </c:pt>
                <c:pt idx="317">
                  <c:v>0.36000513888888891</c:v>
                </c:pt>
                <c:pt idx="318">
                  <c:v>0.36000584490740745</c:v>
                </c:pt>
                <c:pt idx="319">
                  <c:v>0.36000686342592592</c:v>
                </c:pt>
                <c:pt idx="320">
                  <c:v>0.36000758101851854</c:v>
                </c:pt>
                <c:pt idx="321">
                  <c:v>0.36000859953703701</c:v>
                </c:pt>
                <c:pt idx="322">
                  <c:v>0.36000931712962964</c:v>
                </c:pt>
                <c:pt idx="323">
                  <c:v>0.36001033564814816</c:v>
                </c:pt>
                <c:pt idx="324">
                  <c:v>0.36001105324074073</c:v>
                </c:pt>
                <c:pt idx="325">
                  <c:v>0.36001207175925926</c:v>
                </c:pt>
                <c:pt idx="326">
                  <c:v>0.36001278935185188</c:v>
                </c:pt>
                <c:pt idx="327">
                  <c:v>0.36001380787037035</c:v>
                </c:pt>
                <c:pt idx="328">
                  <c:v>0.36001452546296298</c:v>
                </c:pt>
                <c:pt idx="329">
                  <c:v>0.36001554398148145</c:v>
                </c:pt>
                <c:pt idx="330">
                  <c:v>0.36001658564814815</c:v>
                </c:pt>
                <c:pt idx="331">
                  <c:v>0.36001729166666668</c:v>
                </c:pt>
                <c:pt idx="332">
                  <c:v>0.36001799768518516</c:v>
                </c:pt>
                <c:pt idx="333">
                  <c:v>0.36001901620370375</c:v>
                </c:pt>
                <c:pt idx="334">
                  <c:v>0.36001973379629626</c:v>
                </c:pt>
                <c:pt idx="335">
                  <c:v>0.36002076388888887</c:v>
                </c:pt>
                <c:pt idx="336">
                  <c:v>0.36002146990740741</c:v>
                </c:pt>
                <c:pt idx="337">
                  <c:v>0.36002248842592594</c:v>
                </c:pt>
                <c:pt idx="338">
                  <c:v>0.3600232060185185</c:v>
                </c:pt>
                <c:pt idx="339">
                  <c:v>0.36002422453703703</c:v>
                </c:pt>
                <c:pt idx="340">
                  <c:v>0.3600249421296296</c:v>
                </c:pt>
                <c:pt idx="341">
                  <c:v>0.36002596064814818</c:v>
                </c:pt>
                <c:pt idx="342">
                  <c:v>0.36002667824074069</c:v>
                </c:pt>
                <c:pt idx="343">
                  <c:v>0.36002769675925927</c:v>
                </c:pt>
                <c:pt idx="344">
                  <c:v>0.3600284143518519</c:v>
                </c:pt>
                <c:pt idx="345">
                  <c:v>0.36002943287037037</c:v>
                </c:pt>
                <c:pt idx="346">
                  <c:v>0.36003015046296299</c:v>
                </c:pt>
                <c:pt idx="347">
                  <c:v>0.36003116898148146</c:v>
                </c:pt>
                <c:pt idx="348">
                  <c:v>0.36003221064814817</c:v>
                </c:pt>
                <c:pt idx="349">
                  <c:v>0.36003325231481481</c:v>
                </c:pt>
                <c:pt idx="350">
                  <c:v>0.36003429398148151</c:v>
                </c:pt>
                <c:pt idx="351">
                  <c:v>0.3600353356481481</c:v>
                </c:pt>
                <c:pt idx="352">
                  <c:v>0.3600363773148148</c:v>
                </c:pt>
                <c:pt idx="353">
                  <c:v>0.36003741898148145</c:v>
                </c:pt>
                <c:pt idx="354">
                  <c:v>0.36003846064814815</c:v>
                </c:pt>
                <c:pt idx="355">
                  <c:v>0.3600395023148148</c:v>
                </c:pt>
                <c:pt idx="356">
                  <c:v>0.3600405439814815</c:v>
                </c:pt>
                <c:pt idx="357">
                  <c:v>0.3600415856481482</c:v>
                </c:pt>
                <c:pt idx="358">
                  <c:v>0.36004262731481479</c:v>
                </c:pt>
                <c:pt idx="359">
                  <c:v>0.36004368055555558</c:v>
                </c:pt>
                <c:pt idx="360">
                  <c:v>0.36004471064814814</c:v>
                </c:pt>
                <c:pt idx="361">
                  <c:v>0.36004576388888893</c:v>
                </c:pt>
                <c:pt idx="362">
                  <c:v>0.36004679398148148</c:v>
                </c:pt>
                <c:pt idx="363">
                  <c:v>0.36004783564814818</c:v>
                </c:pt>
                <c:pt idx="364">
                  <c:v>0.36004887731481477</c:v>
                </c:pt>
                <c:pt idx="365">
                  <c:v>0.36004991898148148</c:v>
                </c:pt>
                <c:pt idx="366">
                  <c:v>0.36005096064814812</c:v>
                </c:pt>
                <c:pt idx="367">
                  <c:v>0.36005200231481482</c:v>
                </c:pt>
                <c:pt idx="368">
                  <c:v>0.36005304398148147</c:v>
                </c:pt>
                <c:pt idx="369">
                  <c:v>0.36005443287037037</c:v>
                </c:pt>
                <c:pt idx="370">
                  <c:v>0.36005547453703701</c:v>
                </c:pt>
                <c:pt idx="371">
                  <c:v>0.36005651620370371</c:v>
                </c:pt>
                <c:pt idx="372">
                  <c:v>0.36005755787037036</c:v>
                </c:pt>
                <c:pt idx="373">
                  <c:v>0.36005859953703706</c:v>
                </c:pt>
                <c:pt idx="374">
                  <c:v>0.36005964120370365</c:v>
                </c:pt>
                <c:pt idx="375">
                  <c:v>0.36006068287037035</c:v>
                </c:pt>
                <c:pt idx="376">
                  <c:v>0.36006172453703705</c:v>
                </c:pt>
                <c:pt idx="377">
                  <c:v>0.3600627662037037</c:v>
                </c:pt>
                <c:pt idx="378">
                  <c:v>0.3600638078703704</c:v>
                </c:pt>
                <c:pt idx="379">
                  <c:v>0.36006484953703705</c:v>
                </c:pt>
                <c:pt idx="380">
                  <c:v>0.36006589120370375</c:v>
                </c:pt>
                <c:pt idx="381">
                  <c:v>0.36006693287037034</c:v>
                </c:pt>
                <c:pt idx="382">
                  <c:v>0.36006797453703704</c:v>
                </c:pt>
                <c:pt idx="383">
                  <c:v>0.36006901620370368</c:v>
                </c:pt>
                <c:pt idx="384">
                  <c:v>0.36007005787037039</c:v>
                </c:pt>
                <c:pt idx="385">
                  <c:v>0.36007109953703703</c:v>
                </c:pt>
                <c:pt idx="386">
                  <c:v>0.36007214120370373</c:v>
                </c:pt>
                <c:pt idx="387">
                  <c:v>0.36007318287037032</c:v>
                </c:pt>
                <c:pt idx="388">
                  <c:v>0.36007422453703702</c:v>
                </c:pt>
                <c:pt idx="389">
                  <c:v>0.36007526620370367</c:v>
                </c:pt>
                <c:pt idx="390">
                  <c:v>0.36007630787037037</c:v>
                </c:pt>
                <c:pt idx="391">
                  <c:v>0.36007734953703707</c:v>
                </c:pt>
                <c:pt idx="392">
                  <c:v>0.36007839120370372</c:v>
                </c:pt>
                <c:pt idx="393">
                  <c:v>0.36007943287037042</c:v>
                </c:pt>
                <c:pt idx="394">
                  <c:v>0.36008047453703701</c:v>
                </c:pt>
                <c:pt idx="395">
                  <c:v>0.36008151620370371</c:v>
                </c:pt>
                <c:pt idx="396">
                  <c:v>0.36008255787037036</c:v>
                </c:pt>
                <c:pt idx="397">
                  <c:v>0.36008359953703706</c:v>
                </c:pt>
                <c:pt idx="398">
                  <c:v>0.3600846412037037</c:v>
                </c:pt>
                <c:pt idx="399">
                  <c:v>0.3600856828703704</c:v>
                </c:pt>
                <c:pt idx="400">
                  <c:v>0.360086724537037</c:v>
                </c:pt>
                <c:pt idx="401">
                  <c:v>0.3600877662037037</c:v>
                </c:pt>
                <c:pt idx="402">
                  <c:v>0.36008880787037034</c:v>
                </c:pt>
                <c:pt idx="403">
                  <c:v>0.36008984953703704</c:v>
                </c:pt>
                <c:pt idx="404">
                  <c:v>0.36009089120370369</c:v>
                </c:pt>
                <c:pt idx="405">
                  <c:v>0.36009193287037039</c:v>
                </c:pt>
                <c:pt idx="406">
                  <c:v>0.36009297453703709</c:v>
                </c:pt>
                <c:pt idx="407">
                  <c:v>0.36009401620370368</c:v>
                </c:pt>
                <c:pt idx="408">
                  <c:v>0.36009505787037038</c:v>
                </c:pt>
                <c:pt idx="409">
                  <c:v>0.36009609953703703</c:v>
                </c:pt>
                <c:pt idx="410">
                  <c:v>0.36009714120370373</c:v>
                </c:pt>
                <c:pt idx="411">
                  <c:v>0.36009818287037038</c:v>
                </c:pt>
                <c:pt idx="412">
                  <c:v>0.36009922453703708</c:v>
                </c:pt>
                <c:pt idx="413">
                  <c:v>0.36010026620370367</c:v>
                </c:pt>
                <c:pt idx="414">
                  <c:v>0.36010130787037037</c:v>
                </c:pt>
                <c:pt idx="415">
                  <c:v>0.36010234953703701</c:v>
                </c:pt>
                <c:pt idx="416">
                  <c:v>0.36010339120370372</c:v>
                </c:pt>
                <c:pt idx="417">
                  <c:v>0.36010443287037036</c:v>
                </c:pt>
                <c:pt idx="418">
                  <c:v>0.36010547453703706</c:v>
                </c:pt>
                <c:pt idx="419">
                  <c:v>0.36010651620370365</c:v>
                </c:pt>
                <c:pt idx="420">
                  <c:v>0.36010755787037035</c:v>
                </c:pt>
                <c:pt idx="421">
                  <c:v>0.36010859953703706</c:v>
                </c:pt>
                <c:pt idx="422">
                  <c:v>0.3601096412037037</c:v>
                </c:pt>
                <c:pt idx="423">
                  <c:v>0.3601106828703704</c:v>
                </c:pt>
                <c:pt idx="424">
                  <c:v>0.36011172453703705</c:v>
                </c:pt>
                <c:pt idx="425">
                  <c:v>0.36011276620370375</c:v>
                </c:pt>
                <c:pt idx="426">
                  <c:v>0.36011380787037034</c:v>
                </c:pt>
                <c:pt idx="427">
                  <c:v>0.36011486111111113</c:v>
                </c:pt>
                <c:pt idx="428">
                  <c:v>0.36011589120370369</c:v>
                </c:pt>
                <c:pt idx="429">
                  <c:v>0.36011693287037039</c:v>
                </c:pt>
                <c:pt idx="430">
                  <c:v>0.36011797453703703</c:v>
                </c:pt>
                <c:pt idx="431">
                  <c:v>0.36011901620370373</c:v>
                </c:pt>
                <c:pt idx="432">
                  <c:v>0.36012005787037032</c:v>
                </c:pt>
                <c:pt idx="433">
                  <c:v>0.36012109953703703</c:v>
                </c:pt>
                <c:pt idx="434">
                  <c:v>0.36012214120370367</c:v>
                </c:pt>
                <c:pt idx="435">
                  <c:v>0.36012318287037037</c:v>
                </c:pt>
                <c:pt idx="436">
                  <c:v>0.36012422453703702</c:v>
                </c:pt>
                <c:pt idx="437">
                  <c:v>0.36012526620370372</c:v>
                </c:pt>
                <c:pt idx="438">
                  <c:v>0.36012630787037042</c:v>
                </c:pt>
                <c:pt idx="439">
                  <c:v>0.36012734953703701</c:v>
                </c:pt>
                <c:pt idx="440">
                  <c:v>0.36012839120370371</c:v>
                </c:pt>
                <c:pt idx="441">
                  <c:v>0.36012943287037036</c:v>
                </c:pt>
                <c:pt idx="442">
                  <c:v>0.36013047453703706</c:v>
                </c:pt>
                <c:pt idx="443">
                  <c:v>0.36013151620370371</c:v>
                </c:pt>
                <c:pt idx="444">
                  <c:v>0.36013255787037041</c:v>
                </c:pt>
                <c:pt idx="445">
                  <c:v>0.360133599537037</c:v>
                </c:pt>
                <c:pt idx="446">
                  <c:v>0.3601346412037037</c:v>
                </c:pt>
                <c:pt idx="447">
                  <c:v>0.36013568287037034</c:v>
                </c:pt>
                <c:pt idx="448">
                  <c:v>0.36013672453703705</c:v>
                </c:pt>
                <c:pt idx="449">
                  <c:v>0.36013776620370369</c:v>
                </c:pt>
                <c:pt idx="450">
                  <c:v>0.36013880787037039</c:v>
                </c:pt>
                <c:pt idx="451">
                  <c:v>0.36013984953703698</c:v>
                </c:pt>
                <c:pt idx="452">
                  <c:v>0.36014089120370368</c:v>
                </c:pt>
                <c:pt idx="453">
                  <c:v>0.36014193287037038</c:v>
                </c:pt>
                <c:pt idx="454">
                  <c:v>0.36014297453703703</c:v>
                </c:pt>
                <c:pt idx="455">
                  <c:v>0.36014401620370373</c:v>
                </c:pt>
                <c:pt idx="456">
                  <c:v>0.36014505787037038</c:v>
                </c:pt>
                <c:pt idx="457">
                  <c:v>0.36014609953703708</c:v>
                </c:pt>
                <c:pt idx="458">
                  <c:v>0.36014714120370367</c:v>
                </c:pt>
                <c:pt idx="459">
                  <c:v>0.36014818287037037</c:v>
                </c:pt>
                <c:pt idx="460">
                  <c:v>0.36014922453703702</c:v>
                </c:pt>
                <c:pt idx="461">
                  <c:v>0.36015026620370372</c:v>
                </c:pt>
                <c:pt idx="462">
                  <c:v>0.36015130787037036</c:v>
                </c:pt>
                <c:pt idx="463">
                  <c:v>0.36015234953703706</c:v>
                </c:pt>
                <c:pt idx="464">
                  <c:v>0.36015339120370365</c:v>
                </c:pt>
                <c:pt idx="465">
                  <c:v>0.36015443287037036</c:v>
                </c:pt>
                <c:pt idx="466">
                  <c:v>0.360155474537037</c:v>
                </c:pt>
                <c:pt idx="467">
                  <c:v>0.36015652777777779</c:v>
                </c:pt>
                <c:pt idx="468">
                  <c:v>0.3601575578703704</c:v>
                </c:pt>
                <c:pt idx="469">
                  <c:v>0.36015859953703705</c:v>
                </c:pt>
                <c:pt idx="470">
                  <c:v>0.36015964120370375</c:v>
                </c:pt>
                <c:pt idx="471">
                  <c:v>0.36016069444444443</c:v>
                </c:pt>
                <c:pt idx="472">
                  <c:v>0.36016172453703704</c:v>
                </c:pt>
                <c:pt idx="473">
                  <c:v>0.36016276620370369</c:v>
                </c:pt>
                <c:pt idx="474">
                  <c:v>0.36016380787037039</c:v>
                </c:pt>
                <c:pt idx="475">
                  <c:v>0.36016484953703704</c:v>
                </c:pt>
                <c:pt idx="476">
                  <c:v>0.36016589120370374</c:v>
                </c:pt>
                <c:pt idx="477">
                  <c:v>0.36016694444444441</c:v>
                </c:pt>
                <c:pt idx="478">
                  <c:v>0.36016797453703703</c:v>
                </c:pt>
                <c:pt idx="479">
                  <c:v>0.36016901620370367</c:v>
                </c:pt>
                <c:pt idx="480">
                  <c:v>0.36017005787037037</c:v>
                </c:pt>
                <c:pt idx="481">
                  <c:v>0.36017109953703702</c:v>
                </c:pt>
                <c:pt idx="482">
                  <c:v>0.36017214120370372</c:v>
                </c:pt>
                <c:pt idx="483">
                  <c:v>0.36017318287037042</c:v>
                </c:pt>
                <c:pt idx="484">
                  <c:v>0.3601742361111111</c:v>
                </c:pt>
                <c:pt idx="485">
                  <c:v>0.36017561342592591</c:v>
                </c:pt>
                <c:pt idx="486">
                  <c:v>0.36017665509259261</c:v>
                </c:pt>
                <c:pt idx="487">
                  <c:v>0.36017769675925931</c:v>
                </c:pt>
                <c:pt idx="488">
                  <c:v>0.3601787384259259</c:v>
                </c:pt>
                <c:pt idx="489">
                  <c:v>0.36017979166666669</c:v>
                </c:pt>
                <c:pt idx="490">
                  <c:v>0.36018082175925925</c:v>
                </c:pt>
                <c:pt idx="491">
                  <c:v>0.36018186342592595</c:v>
                </c:pt>
                <c:pt idx="492">
                  <c:v>0.3601829050925926</c:v>
                </c:pt>
                <c:pt idx="493">
                  <c:v>0.3601839467592593</c:v>
                </c:pt>
                <c:pt idx="494">
                  <c:v>0.36018498842592589</c:v>
                </c:pt>
                <c:pt idx="495">
                  <c:v>0.36018604166666668</c:v>
                </c:pt>
                <c:pt idx="496">
                  <c:v>0.36018708333333332</c:v>
                </c:pt>
                <c:pt idx="497">
                  <c:v>0.36018811342592594</c:v>
                </c:pt>
                <c:pt idx="498">
                  <c:v>0.36018915509259258</c:v>
                </c:pt>
                <c:pt idx="499">
                  <c:v>0.36019019675925928</c:v>
                </c:pt>
                <c:pt idx="500">
                  <c:v>0.36019123842592587</c:v>
                </c:pt>
                <c:pt idx="501">
                  <c:v>0.36019228009259258</c:v>
                </c:pt>
                <c:pt idx="502">
                  <c:v>0.36019332175925928</c:v>
                </c:pt>
                <c:pt idx="503">
                  <c:v>0.36019436342592592</c:v>
                </c:pt>
                <c:pt idx="504">
                  <c:v>0.36019540509259262</c:v>
                </c:pt>
                <c:pt idx="505">
                  <c:v>0.36019644675925927</c:v>
                </c:pt>
                <c:pt idx="506">
                  <c:v>0.36019748842592597</c:v>
                </c:pt>
                <c:pt idx="507">
                  <c:v>0.36019853009259256</c:v>
                </c:pt>
                <c:pt idx="508">
                  <c:v>0.36019957175925926</c:v>
                </c:pt>
                <c:pt idx="509">
                  <c:v>0.36020061342592591</c:v>
                </c:pt>
                <c:pt idx="510">
                  <c:v>0.36020165509259261</c:v>
                </c:pt>
                <c:pt idx="511">
                  <c:v>0.36020269675925926</c:v>
                </c:pt>
                <c:pt idx="512">
                  <c:v>0.36020373842592596</c:v>
                </c:pt>
                <c:pt idx="513">
                  <c:v>0.36020478009259255</c:v>
                </c:pt>
                <c:pt idx="514">
                  <c:v>0.36020582175925925</c:v>
                </c:pt>
                <c:pt idx="515">
                  <c:v>0.36020686342592589</c:v>
                </c:pt>
                <c:pt idx="516">
                  <c:v>0.3602079050925926</c:v>
                </c:pt>
                <c:pt idx="517">
                  <c:v>0.36020894675925924</c:v>
                </c:pt>
                <c:pt idx="518">
                  <c:v>0.36020998842592594</c:v>
                </c:pt>
                <c:pt idx="519">
                  <c:v>0.36021103009259264</c:v>
                </c:pt>
                <c:pt idx="520">
                  <c:v>0.36021207175925923</c:v>
                </c:pt>
                <c:pt idx="521">
                  <c:v>0.36021311342592593</c:v>
                </c:pt>
                <c:pt idx="522">
                  <c:v>0.36021415509259258</c:v>
                </c:pt>
                <c:pt idx="523">
                  <c:v>0.36021520833333337</c:v>
                </c:pt>
                <c:pt idx="524">
                  <c:v>0.36021624999999996</c:v>
                </c:pt>
                <c:pt idx="525">
                  <c:v>0.36021729166666666</c:v>
                </c:pt>
                <c:pt idx="526">
                  <c:v>0.36021832175925922</c:v>
                </c:pt>
                <c:pt idx="527">
                  <c:v>0.36021936342592592</c:v>
                </c:pt>
                <c:pt idx="528">
                  <c:v>0.36022040509259257</c:v>
                </c:pt>
                <c:pt idx="529">
                  <c:v>0.36022144675925927</c:v>
                </c:pt>
                <c:pt idx="530">
                  <c:v>0.36022248842592591</c:v>
                </c:pt>
                <c:pt idx="531">
                  <c:v>0.36022354166666665</c:v>
                </c:pt>
                <c:pt idx="532">
                  <c:v>0.3602245717592592</c:v>
                </c:pt>
                <c:pt idx="533">
                  <c:v>0.36022562499999999</c:v>
                </c:pt>
                <c:pt idx="534">
                  <c:v>0.36022665509259261</c:v>
                </c:pt>
                <c:pt idx="535">
                  <c:v>0.36022769675925925</c:v>
                </c:pt>
                <c:pt idx="536">
                  <c:v>0.36022873842592595</c:v>
                </c:pt>
                <c:pt idx="537">
                  <c:v>0.3602297800925926</c:v>
                </c:pt>
                <c:pt idx="538">
                  <c:v>0.3602308217592593</c:v>
                </c:pt>
                <c:pt idx="539">
                  <c:v>0.36023186342592589</c:v>
                </c:pt>
                <c:pt idx="540">
                  <c:v>0.36023291666666668</c:v>
                </c:pt>
                <c:pt idx="541">
                  <c:v>0.36023394675925924</c:v>
                </c:pt>
                <c:pt idx="542">
                  <c:v>0.36023498842592594</c:v>
                </c:pt>
                <c:pt idx="543">
                  <c:v>0.36023603009259259</c:v>
                </c:pt>
                <c:pt idx="544">
                  <c:v>0.36023707175925929</c:v>
                </c:pt>
                <c:pt idx="545">
                  <c:v>0.36023811342592588</c:v>
                </c:pt>
                <c:pt idx="546">
                  <c:v>0.36023915509259258</c:v>
                </c:pt>
                <c:pt idx="547">
                  <c:v>0.36024019675925922</c:v>
                </c:pt>
                <c:pt idx="548">
                  <c:v>0.36024123842592592</c:v>
                </c:pt>
                <c:pt idx="549">
                  <c:v>0.36024228009259263</c:v>
                </c:pt>
                <c:pt idx="550">
                  <c:v>0.36024332175925927</c:v>
                </c:pt>
                <c:pt idx="551">
                  <c:v>0.36024437500000001</c:v>
                </c:pt>
                <c:pt idx="552">
                  <c:v>0.36024541666666665</c:v>
                </c:pt>
                <c:pt idx="553">
                  <c:v>0.36024645833333335</c:v>
                </c:pt>
                <c:pt idx="554">
                  <c:v>0.36024748842592591</c:v>
                </c:pt>
                <c:pt idx="555">
                  <c:v>0.3602485416666667</c:v>
                </c:pt>
                <c:pt idx="556">
                  <c:v>0.36024957175925926</c:v>
                </c:pt>
                <c:pt idx="557">
                  <c:v>0.36025062499999999</c:v>
                </c:pt>
                <c:pt idx="558">
                  <c:v>0.36025165509259255</c:v>
                </c:pt>
                <c:pt idx="559">
                  <c:v>0.36025270833333334</c:v>
                </c:pt>
                <c:pt idx="560">
                  <c:v>0.3602537384259259</c:v>
                </c:pt>
                <c:pt idx="561">
                  <c:v>0.3602547800925926</c:v>
                </c:pt>
                <c:pt idx="562">
                  <c:v>0.36025582175925924</c:v>
                </c:pt>
                <c:pt idx="563">
                  <c:v>0.36025687499999998</c:v>
                </c:pt>
                <c:pt idx="564">
                  <c:v>0.36025790509259265</c:v>
                </c:pt>
                <c:pt idx="565">
                  <c:v>0.36025894675925924</c:v>
                </c:pt>
                <c:pt idx="566">
                  <c:v>0.36025998842592594</c:v>
                </c:pt>
                <c:pt idx="567">
                  <c:v>0.36026103009259258</c:v>
                </c:pt>
                <c:pt idx="568">
                  <c:v>0.36026207175925928</c:v>
                </c:pt>
                <c:pt idx="569">
                  <c:v>0.36026311342592593</c:v>
                </c:pt>
                <c:pt idx="570">
                  <c:v>0.36026415509259263</c:v>
                </c:pt>
                <c:pt idx="571">
                  <c:v>0.36026520833333331</c:v>
                </c:pt>
                <c:pt idx="572">
                  <c:v>0.36026623842592592</c:v>
                </c:pt>
                <c:pt idx="573">
                  <c:v>0.36026729166666666</c:v>
                </c:pt>
                <c:pt idx="574">
                  <c:v>0.36026832175925927</c:v>
                </c:pt>
                <c:pt idx="575">
                  <c:v>0.36026936342592591</c:v>
                </c:pt>
                <c:pt idx="576">
                  <c:v>0.36027040509259262</c:v>
                </c:pt>
                <c:pt idx="577">
                  <c:v>0.36027144675925921</c:v>
                </c:pt>
                <c:pt idx="578">
                  <c:v>0.3602725</c:v>
                </c:pt>
                <c:pt idx="579">
                  <c:v>0.36027353009259261</c:v>
                </c:pt>
                <c:pt idx="580">
                  <c:v>0.36027457175925925</c:v>
                </c:pt>
                <c:pt idx="581">
                  <c:v>0.36027562500000004</c:v>
                </c:pt>
                <c:pt idx="582">
                  <c:v>0.3602766550925926</c:v>
                </c:pt>
                <c:pt idx="583">
                  <c:v>0.3602776967592593</c:v>
                </c:pt>
                <c:pt idx="584">
                  <c:v>0.36027874999999998</c:v>
                </c:pt>
                <c:pt idx="585">
                  <c:v>0.36028012731481485</c:v>
                </c:pt>
                <c:pt idx="586">
                  <c:v>0.36028116898148149</c:v>
                </c:pt>
                <c:pt idx="587">
                  <c:v>0.36028221064814819</c:v>
                </c:pt>
                <c:pt idx="588">
                  <c:v>0.36028325231481478</c:v>
                </c:pt>
                <c:pt idx="589">
                  <c:v>0.36028429398148148</c:v>
                </c:pt>
                <c:pt idx="590">
                  <c:v>0.36028534722222222</c:v>
                </c:pt>
                <c:pt idx="591">
                  <c:v>0.36028637731481483</c:v>
                </c:pt>
                <c:pt idx="592">
                  <c:v>0.36028741898148148</c:v>
                </c:pt>
                <c:pt idx="593">
                  <c:v>0.36028847222222221</c:v>
                </c:pt>
                <c:pt idx="594">
                  <c:v>0.36028950231481477</c:v>
                </c:pt>
                <c:pt idx="595">
                  <c:v>0.36029054398148147</c:v>
                </c:pt>
                <c:pt idx="596">
                  <c:v>0.36029158564814812</c:v>
                </c:pt>
                <c:pt idx="597">
                  <c:v>0.36029262731481482</c:v>
                </c:pt>
                <c:pt idx="598">
                  <c:v>0.36029368055555561</c:v>
                </c:pt>
                <c:pt idx="599">
                  <c:v>0.36029471064814816</c:v>
                </c:pt>
                <c:pt idx="600">
                  <c:v>0.3602957638888889</c:v>
                </c:pt>
                <c:pt idx="601">
                  <c:v>0.36029679398148146</c:v>
                </c:pt>
                <c:pt idx="602">
                  <c:v>0.36029783564814816</c:v>
                </c:pt>
                <c:pt idx="603">
                  <c:v>0.36029888888888889</c:v>
                </c:pt>
                <c:pt idx="604">
                  <c:v>0.36029993055555559</c:v>
                </c:pt>
                <c:pt idx="605">
                  <c:v>0.36030097222222218</c:v>
                </c:pt>
                <c:pt idx="606">
                  <c:v>0.36030234953703705</c:v>
                </c:pt>
                <c:pt idx="607">
                  <c:v>0.36030339120370369</c:v>
                </c:pt>
                <c:pt idx="608">
                  <c:v>0.36030444444444448</c:v>
                </c:pt>
                <c:pt idx="609">
                  <c:v>0.36030547453703704</c:v>
                </c:pt>
                <c:pt idx="610">
                  <c:v>0.36030651620370374</c:v>
                </c:pt>
                <c:pt idx="611">
                  <c:v>0.36030755787037033</c:v>
                </c:pt>
                <c:pt idx="612">
                  <c:v>0.36030859953703703</c:v>
                </c:pt>
                <c:pt idx="613">
                  <c:v>0.36030964120370368</c:v>
                </c:pt>
                <c:pt idx="614">
                  <c:v>0.36031068287037038</c:v>
                </c:pt>
                <c:pt idx="615">
                  <c:v>0.36031172453703703</c:v>
                </c:pt>
                <c:pt idx="616">
                  <c:v>0.36031277777777776</c:v>
                </c:pt>
                <c:pt idx="617">
                  <c:v>0.36031380787037032</c:v>
                </c:pt>
                <c:pt idx="618">
                  <c:v>0.36031486111111111</c:v>
                </c:pt>
                <c:pt idx="619">
                  <c:v>0.36031589120370372</c:v>
                </c:pt>
                <c:pt idx="620">
                  <c:v>0.36031693287037037</c:v>
                </c:pt>
                <c:pt idx="621">
                  <c:v>0.36031797453703707</c:v>
                </c:pt>
                <c:pt idx="622">
                  <c:v>0.36031901620370371</c:v>
                </c:pt>
                <c:pt idx="623">
                  <c:v>0.36032005787037041</c:v>
                </c:pt>
                <c:pt idx="624">
                  <c:v>0.360321099537037</c:v>
                </c:pt>
                <c:pt idx="625">
                  <c:v>0.36032214120370371</c:v>
                </c:pt>
                <c:pt idx="626">
                  <c:v>0.36032318287037035</c:v>
                </c:pt>
                <c:pt idx="627">
                  <c:v>0.36032422453703705</c:v>
                </c:pt>
                <c:pt idx="628">
                  <c:v>0.3603252662037037</c:v>
                </c:pt>
                <c:pt idx="629">
                  <c:v>0.3603263078703704</c:v>
                </c:pt>
                <c:pt idx="630">
                  <c:v>0.36032736111111108</c:v>
                </c:pt>
                <c:pt idx="631">
                  <c:v>0.36032839120370369</c:v>
                </c:pt>
                <c:pt idx="632">
                  <c:v>0.36032943287037034</c:v>
                </c:pt>
                <c:pt idx="633">
                  <c:v>0.36033047453703704</c:v>
                </c:pt>
                <c:pt idx="634">
                  <c:v>0.36033152777777783</c:v>
                </c:pt>
                <c:pt idx="635">
                  <c:v>0.36033255787037038</c:v>
                </c:pt>
                <c:pt idx="636">
                  <c:v>0.36033359953703709</c:v>
                </c:pt>
                <c:pt idx="637">
                  <c:v>0.36033467592592588</c:v>
                </c:pt>
                <c:pt idx="638">
                  <c:v>0.36033568287037038</c:v>
                </c:pt>
                <c:pt idx="639">
                  <c:v>0.36033672453703702</c:v>
                </c:pt>
                <c:pt idx="640">
                  <c:v>0.36033776620370372</c:v>
                </c:pt>
                <c:pt idx="641">
                  <c:v>0.36033880787037037</c:v>
                </c:pt>
                <c:pt idx="642">
                  <c:v>0.36033984953703707</c:v>
                </c:pt>
                <c:pt idx="643">
                  <c:v>0.36034089120370366</c:v>
                </c:pt>
                <c:pt idx="644">
                  <c:v>0.36034194444444445</c:v>
                </c:pt>
                <c:pt idx="645">
                  <c:v>0.36034297453703701</c:v>
                </c:pt>
                <c:pt idx="646">
                  <c:v>0.3603440277777778</c:v>
                </c:pt>
                <c:pt idx="647">
                  <c:v>0.36034505787037036</c:v>
                </c:pt>
                <c:pt idx="648">
                  <c:v>0.36034611111111109</c:v>
                </c:pt>
                <c:pt idx="649">
                  <c:v>0.36034714120370376</c:v>
                </c:pt>
                <c:pt idx="650">
                  <c:v>0.36034818287037035</c:v>
                </c:pt>
                <c:pt idx="651">
                  <c:v>0.36034922453703705</c:v>
                </c:pt>
                <c:pt idx="652">
                  <c:v>0.3603502662037037</c:v>
                </c:pt>
                <c:pt idx="653">
                  <c:v>0.36035131944444448</c:v>
                </c:pt>
                <c:pt idx="654">
                  <c:v>0.36035236111111107</c:v>
                </c:pt>
                <c:pt idx="655">
                  <c:v>0.36035340277777778</c:v>
                </c:pt>
                <c:pt idx="656">
                  <c:v>0.36035444444444442</c:v>
                </c:pt>
                <c:pt idx="657">
                  <c:v>0.36035547453703703</c:v>
                </c:pt>
                <c:pt idx="658">
                  <c:v>0.36035652777777777</c:v>
                </c:pt>
                <c:pt idx="659">
                  <c:v>0.36035756944444447</c:v>
                </c:pt>
                <c:pt idx="660">
                  <c:v>0.36035861111111106</c:v>
                </c:pt>
                <c:pt idx="661">
                  <c:v>0.36035965277777776</c:v>
                </c:pt>
                <c:pt idx="662">
                  <c:v>0.36036069444444446</c:v>
                </c:pt>
                <c:pt idx="663">
                  <c:v>0.36036172453703702</c:v>
                </c:pt>
                <c:pt idx="664">
                  <c:v>0.36036277777777781</c:v>
                </c:pt>
                <c:pt idx="665">
                  <c:v>0.36036380787037037</c:v>
                </c:pt>
                <c:pt idx="666">
                  <c:v>0.36036486111111116</c:v>
                </c:pt>
                <c:pt idx="667">
                  <c:v>0.36036589120370371</c:v>
                </c:pt>
                <c:pt idx="668">
                  <c:v>0.36036693287037042</c:v>
                </c:pt>
                <c:pt idx="669">
                  <c:v>0.36036797453703701</c:v>
                </c:pt>
                <c:pt idx="670">
                  <c:v>0.36036901620370371</c:v>
                </c:pt>
                <c:pt idx="671">
                  <c:v>0.36037005787037035</c:v>
                </c:pt>
                <c:pt idx="672">
                  <c:v>0.36037109953703705</c:v>
                </c:pt>
                <c:pt idx="673">
                  <c:v>0.3603721412037037</c:v>
                </c:pt>
                <c:pt idx="674">
                  <c:v>0.36037319444444443</c:v>
                </c:pt>
                <c:pt idx="675">
                  <c:v>0.36037422453703699</c:v>
                </c:pt>
                <c:pt idx="676">
                  <c:v>0.36037528935185187</c:v>
                </c:pt>
                <c:pt idx="677">
                  <c:v>0.36037630787037034</c:v>
                </c:pt>
                <c:pt idx="678">
                  <c:v>0.36037734953703704</c:v>
                </c:pt>
                <c:pt idx="679">
                  <c:v>0.36037840277777783</c:v>
                </c:pt>
                <c:pt idx="680">
                  <c:v>0.36037943287037039</c:v>
                </c:pt>
                <c:pt idx="681">
                  <c:v>0.36038047453703709</c:v>
                </c:pt>
                <c:pt idx="682">
                  <c:v>0.36038152777777777</c:v>
                </c:pt>
                <c:pt idx="683">
                  <c:v>0.36038256944444447</c:v>
                </c:pt>
                <c:pt idx="684">
                  <c:v>0.36038361111111111</c:v>
                </c:pt>
                <c:pt idx="685">
                  <c:v>0.36038465277777781</c:v>
                </c:pt>
                <c:pt idx="686">
                  <c:v>0.36038568287037037</c:v>
                </c:pt>
                <c:pt idx="687">
                  <c:v>0.36038673611111111</c:v>
                </c:pt>
                <c:pt idx="688">
                  <c:v>0.36038776620370366</c:v>
                </c:pt>
                <c:pt idx="689">
                  <c:v>0.36038880787037036</c:v>
                </c:pt>
                <c:pt idx="690">
                  <c:v>0.36038984953703701</c:v>
                </c:pt>
                <c:pt idx="691">
                  <c:v>0.36039089120370371</c:v>
                </c:pt>
                <c:pt idx="692">
                  <c:v>0.36039193287037036</c:v>
                </c:pt>
                <c:pt idx="693">
                  <c:v>0.36039297453703706</c:v>
                </c:pt>
                <c:pt idx="694">
                  <c:v>0.36039402777777779</c:v>
                </c:pt>
                <c:pt idx="695">
                  <c:v>0.36039505787037035</c:v>
                </c:pt>
                <c:pt idx="696">
                  <c:v>0.36039611111111114</c:v>
                </c:pt>
                <c:pt idx="697">
                  <c:v>0.3603971412037037</c:v>
                </c:pt>
                <c:pt idx="698">
                  <c:v>0.36039819444444449</c:v>
                </c:pt>
                <c:pt idx="699">
                  <c:v>0.36039922453703704</c:v>
                </c:pt>
                <c:pt idx="700">
                  <c:v>0.36040027777777778</c:v>
                </c:pt>
                <c:pt idx="701">
                  <c:v>0.36040130787037034</c:v>
                </c:pt>
                <c:pt idx="702">
                  <c:v>0.36040236111111112</c:v>
                </c:pt>
                <c:pt idx="703">
                  <c:v>0.36040339120370368</c:v>
                </c:pt>
                <c:pt idx="704">
                  <c:v>0.36040443287037038</c:v>
                </c:pt>
                <c:pt idx="705">
                  <c:v>0.36040548611111106</c:v>
                </c:pt>
                <c:pt idx="706">
                  <c:v>0.36040652777777776</c:v>
                </c:pt>
                <c:pt idx="707">
                  <c:v>0.36040755787037032</c:v>
                </c:pt>
                <c:pt idx="708">
                  <c:v>0.36040861111111111</c:v>
                </c:pt>
                <c:pt idx="709">
                  <c:v>0.36040964120370367</c:v>
                </c:pt>
                <c:pt idx="710">
                  <c:v>0.36041069444444446</c:v>
                </c:pt>
                <c:pt idx="711">
                  <c:v>0.36041172453703707</c:v>
                </c:pt>
                <c:pt idx="712">
                  <c:v>0.36041277777777775</c:v>
                </c:pt>
                <c:pt idx="713">
                  <c:v>0.36041380787037042</c:v>
                </c:pt>
                <c:pt idx="714">
                  <c:v>0.3604148611111111</c:v>
                </c:pt>
                <c:pt idx="715">
                  <c:v>0.3604159027777778</c:v>
                </c:pt>
                <c:pt idx="716">
                  <c:v>0.36041693287037035</c:v>
                </c:pt>
                <c:pt idx="717">
                  <c:v>0.36041797453703706</c:v>
                </c:pt>
                <c:pt idx="718">
                  <c:v>0.36041902777777773</c:v>
                </c:pt>
                <c:pt idx="719">
                  <c:v>0.3604200578703704</c:v>
                </c:pt>
                <c:pt idx="720">
                  <c:v>0.36042111111111108</c:v>
                </c:pt>
                <c:pt idx="721">
                  <c:v>0.36042214120370369</c:v>
                </c:pt>
                <c:pt idx="722">
                  <c:v>0.36042318287037034</c:v>
                </c:pt>
                <c:pt idx="723">
                  <c:v>0.36042422453703704</c:v>
                </c:pt>
                <c:pt idx="724">
                  <c:v>0.36042526620370369</c:v>
                </c:pt>
                <c:pt idx="725">
                  <c:v>0.36042630787037039</c:v>
                </c:pt>
                <c:pt idx="726">
                  <c:v>0.36042736111111112</c:v>
                </c:pt>
                <c:pt idx="727">
                  <c:v>0.36042839120370368</c:v>
                </c:pt>
                <c:pt idx="728">
                  <c:v>0.36042944444444447</c:v>
                </c:pt>
                <c:pt idx="729">
                  <c:v>0.36043047453703703</c:v>
                </c:pt>
                <c:pt idx="730">
                  <c:v>0.36043151620370373</c:v>
                </c:pt>
                <c:pt idx="731">
                  <c:v>0.36043256944444441</c:v>
                </c:pt>
                <c:pt idx="732">
                  <c:v>0.36043361111111111</c:v>
                </c:pt>
                <c:pt idx="733">
                  <c:v>0.36043464120370367</c:v>
                </c:pt>
                <c:pt idx="734">
                  <c:v>0.36043568287037037</c:v>
                </c:pt>
                <c:pt idx="735">
                  <c:v>0.36043672453703701</c:v>
                </c:pt>
                <c:pt idx="736">
                  <c:v>0.3604377777777778</c:v>
                </c:pt>
                <c:pt idx="737">
                  <c:v>0.36043880787037036</c:v>
                </c:pt>
                <c:pt idx="738">
                  <c:v>0.36043986111111109</c:v>
                </c:pt>
                <c:pt idx="739">
                  <c:v>0.36044090277777779</c:v>
                </c:pt>
                <c:pt idx="740">
                  <c:v>0.3604422800925926</c:v>
                </c:pt>
                <c:pt idx="741">
                  <c:v>0.36044333333333328</c:v>
                </c:pt>
                <c:pt idx="742">
                  <c:v>0.36044436342592595</c:v>
                </c:pt>
                <c:pt idx="743">
                  <c:v>0.36044541666666668</c:v>
                </c:pt>
                <c:pt idx="744">
                  <c:v>0.36044644675925924</c:v>
                </c:pt>
                <c:pt idx="745">
                  <c:v>0.36044748842592594</c:v>
                </c:pt>
                <c:pt idx="746">
                  <c:v>0.36044853009259259</c:v>
                </c:pt>
                <c:pt idx="747">
                  <c:v>0.36044957175925929</c:v>
                </c:pt>
                <c:pt idx="748">
                  <c:v>0.36045061342592594</c:v>
                </c:pt>
                <c:pt idx="749">
                  <c:v>0.36045166666666667</c:v>
                </c:pt>
                <c:pt idx="750">
                  <c:v>0.36045270833333332</c:v>
                </c:pt>
                <c:pt idx="751">
                  <c:v>0.36045375000000002</c:v>
                </c:pt>
                <c:pt idx="752">
                  <c:v>0.36045478009259257</c:v>
                </c:pt>
                <c:pt idx="753">
                  <c:v>0.36045582175925928</c:v>
                </c:pt>
                <c:pt idx="754">
                  <c:v>0.36045686342592592</c:v>
                </c:pt>
                <c:pt idx="755">
                  <c:v>0.36045790509259262</c:v>
                </c:pt>
                <c:pt idx="756">
                  <c:v>0.36045894675925921</c:v>
                </c:pt>
                <c:pt idx="757">
                  <c:v>0.36045998842592591</c:v>
                </c:pt>
                <c:pt idx="758">
                  <c:v>0.36046104166666665</c:v>
                </c:pt>
                <c:pt idx="759">
                  <c:v>0.36046208333333335</c:v>
                </c:pt>
                <c:pt idx="760">
                  <c:v>0.36046311342592596</c:v>
                </c:pt>
                <c:pt idx="761">
                  <c:v>0.36046415509259261</c:v>
                </c:pt>
                <c:pt idx="762">
                  <c:v>0.36046519675925931</c:v>
                </c:pt>
                <c:pt idx="763">
                  <c:v>0.36046624999999999</c:v>
                </c:pt>
                <c:pt idx="764">
                  <c:v>0.3604672800925926</c:v>
                </c:pt>
                <c:pt idx="765">
                  <c:v>0.36046832175925925</c:v>
                </c:pt>
                <c:pt idx="766">
                  <c:v>0.36046937500000004</c:v>
                </c:pt>
                <c:pt idx="767">
                  <c:v>0.36047040509259259</c:v>
                </c:pt>
                <c:pt idx="768">
                  <c:v>0.3604714467592593</c:v>
                </c:pt>
                <c:pt idx="769">
                  <c:v>0.36047283564814814</c:v>
                </c:pt>
                <c:pt idx="770">
                  <c:v>0.36047387731481484</c:v>
                </c:pt>
                <c:pt idx="771">
                  <c:v>0.36047491898148148</c:v>
                </c:pt>
                <c:pt idx="772">
                  <c:v>0.36047596064814819</c:v>
                </c:pt>
                <c:pt idx="773">
                  <c:v>0.36047701388888886</c:v>
                </c:pt>
                <c:pt idx="774">
                  <c:v>0.36047805555555557</c:v>
                </c:pt>
                <c:pt idx="775">
                  <c:v>0.36047908564814812</c:v>
                </c:pt>
                <c:pt idx="776">
                  <c:v>0.36048013888888891</c:v>
                </c:pt>
                <c:pt idx="777">
                  <c:v>0.36048116898148147</c:v>
                </c:pt>
                <c:pt idx="778">
                  <c:v>0.36048221064814817</c:v>
                </c:pt>
                <c:pt idx="779">
                  <c:v>0.36048325231481476</c:v>
                </c:pt>
                <c:pt idx="780">
                  <c:v>0.36048430555555555</c:v>
                </c:pt>
                <c:pt idx="781">
                  <c:v>0.36048533564814816</c:v>
                </c:pt>
                <c:pt idx="782">
                  <c:v>0.36048637731481481</c:v>
                </c:pt>
                <c:pt idx="783">
                  <c:v>0.3604874305555556</c:v>
                </c:pt>
                <c:pt idx="784">
                  <c:v>0.36048880787037035</c:v>
                </c:pt>
                <c:pt idx="785">
                  <c:v>0.36048984953703705</c:v>
                </c:pt>
                <c:pt idx="786">
                  <c:v>0.3604908912037037</c:v>
                </c:pt>
                <c:pt idx="787">
                  <c:v>0.3604919328703704</c:v>
                </c:pt>
                <c:pt idx="788">
                  <c:v>0.36049297453703705</c:v>
                </c:pt>
                <c:pt idx="789">
                  <c:v>0.36049401620370375</c:v>
                </c:pt>
                <c:pt idx="790">
                  <c:v>0.36049505787037034</c:v>
                </c:pt>
                <c:pt idx="791">
                  <c:v>0.36049611111111113</c:v>
                </c:pt>
                <c:pt idx="792">
                  <c:v>0.36049714120370369</c:v>
                </c:pt>
                <c:pt idx="793">
                  <c:v>0.36049818287037039</c:v>
                </c:pt>
                <c:pt idx="794">
                  <c:v>0.36049923611111107</c:v>
                </c:pt>
                <c:pt idx="795">
                  <c:v>0.36050027777777777</c:v>
                </c:pt>
                <c:pt idx="796">
                  <c:v>0.36050131944444441</c:v>
                </c:pt>
                <c:pt idx="797">
                  <c:v>0.36050236111111111</c:v>
                </c:pt>
                <c:pt idx="798">
                  <c:v>0.36050374999999996</c:v>
                </c:pt>
                <c:pt idx="799">
                  <c:v>0.36050445601851849</c:v>
                </c:pt>
                <c:pt idx="800">
                  <c:v>0.36050547453703707</c:v>
                </c:pt>
                <c:pt idx="801">
                  <c:v>0.36050652777777775</c:v>
                </c:pt>
                <c:pt idx="802">
                  <c:v>0.36050755787037042</c:v>
                </c:pt>
                <c:pt idx="803">
                  <c:v>0.36050859953703701</c:v>
                </c:pt>
                <c:pt idx="804">
                  <c:v>0.3605096527777778</c:v>
                </c:pt>
                <c:pt idx="805">
                  <c:v>0.36051068287037036</c:v>
                </c:pt>
                <c:pt idx="806">
                  <c:v>0.36051173611111115</c:v>
                </c:pt>
                <c:pt idx="807">
                  <c:v>0.36051276620370371</c:v>
                </c:pt>
                <c:pt idx="808">
                  <c:v>0.36051381944444444</c:v>
                </c:pt>
                <c:pt idx="809">
                  <c:v>0.360514849537037</c:v>
                </c:pt>
                <c:pt idx="810">
                  <c:v>0.36051590277777779</c:v>
                </c:pt>
                <c:pt idx="811">
                  <c:v>0.36051694444444443</c:v>
                </c:pt>
                <c:pt idx="812">
                  <c:v>0.36051797453703704</c:v>
                </c:pt>
                <c:pt idx="813">
                  <c:v>0.36051902777777772</c:v>
                </c:pt>
                <c:pt idx="814">
                  <c:v>0.36052005787037039</c:v>
                </c:pt>
                <c:pt idx="815">
                  <c:v>0.36052109953703698</c:v>
                </c:pt>
                <c:pt idx="816">
                  <c:v>0.36052214120370368</c:v>
                </c:pt>
                <c:pt idx="817">
                  <c:v>0.36052318287037038</c:v>
                </c:pt>
                <c:pt idx="818">
                  <c:v>0.36052422453703703</c:v>
                </c:pt>
                <c:pt idx="819">
                  <c:v>0.36052526620370373</c:v>
                </c:pt>
                <c:pt idx="820">
                  <c:v>0.36052630787037038</c:v>
                </c:pt>
                <c:pt idx="821">
                  <c:v>0.36052734953703708</c:v>
                </c:pt>
                <c:pt idx="822">
                  <c:v>0.36052840277777776</c:v>
                </c:pt>
                <c:pt idx="823">
                  <c:v>0.36052943287037037</c:v>
                </c:pt>
                <c:pt idx="824">
                  <c:v>0.36053047453703702</c:v>
                </c:pt>
                <c:pt idx="825">
                  <c:v>0.3605315277777778</c:v>
                </c:pt>
                <c:pt idx="826">
                  <c:v>0.36053223379629634</c:v>
                </c:pt>
                <c:pt idx="827">
                  <c:v>0.36053325231481481</c:v>
                </c:pt>
                <c:pt idx="828">
                  <c:v>0.3605343055555556</c:v>
                </c:pt>
                <c:pt idx="829">
                  <c:v>0.36053533564814816</c:v>
                </c:pt>
                <c:pt idx="830">
                  <c:v>0.36053637731481486</c:v>
                </c:pt>
                <c:pt idx="831">
                  <c:v>0.36053741898148145</c:v>
                </c:pt>
                <c:pt idx="832">
                  <c:v>0.36053846064814815</c:v>
                </c:pt>
                <c:pt idx="833">
                  <c:v>0.3605395023148148</c:v>
                </c:pt>
                <c:pt idx="834">
                  <c:v>0.36054055555555559</c:v>
                </c:pt>
                <c:pt idx="835">
                  <c:v>0.36054193287037034</c:v>
                </c:pt>
                <c:pt idx="836">
                  <c:v>0.36054297453703704</c:v>
                </c:pt>
                <c:pt idx="837">
                  <c:v>0.36054402777777778</c:v>
                </c:pt>
                <c:pt idx="838">
                  <c:v>0.36054505787037039</c:v>
                </c:pt>
                <c:pt idx="839">
                  <c:v>0.36054611111111107</c:v>
                </c:pt>
                <c:pt idx="840">
                  <c:v>0.36054715277777777</c:v>
                </c:pt>
                <c:pt idx="841">
                  <c:v>0.36054819444444441</c:v>
                </c:pt>
                <c:pt idx="842">
                  <c:v>0.36054923611111112</c:v>
                </c:pt>
                <c:pt idx="843">
                  <c:v>0.36055026620370367</c:v>
                </c:pt>
                <c:pt idx="844">
                  <c:v>0.36055130787037037</c:v>
                </c:pt>
                <c:pt idx="845">
                  <c:v>0.36055234953703702</c:v>
                </c:pt>
                <c:pt idx="846">
                  <c:v>0.36055339120370372</c:v>
                </c:pt>
                <c:pt idx="847">
                  <c:v>0.36055444444444446</c:v>
                </c:pt>
                <c:pt idx="848">
                  <c:v>0.36055547453703701</c:v>
                </c:pt>
                <c:pt idx="849">
                  <c:v>0.3605565277777778</c:v>
                </c:pt>
                <c:pt idx="850">
                  <c:v>0.36055756944444445</c:v>
                </c:pt>
                <c:pt idx="851">
                  <c:v>0.36055859953703706</c:v>
                </c:pt>
                <c:pt idx="852">
                  <c:v>0.36055965277777774</c:v>
                </c:pt>
                <c:pt idx="853">
                  <c:v>0.36056069444444444</c:v>
                </c:pt>
                <c:pt idx="854">
                  <c:v>0.360561724537037</c:v>
                </c:pt>
                <c:pt idx="855">
                  <c:v>0.36056277777777779</c:v>
                </c:pt>
                <c:pt idx="856">
                  <c:v>0.36056347222222224</c:v>
                </c:pt>
                <c:pt idx="857">
                  <c:v>0.36056451388888888</c:v>
                </c:pt>
                <c:pt idx="858">
                  <c:v>0.36056555555555558</c:v>
                </c:pt>
                <c:pt idx="859">
                  <c:v>0.36056658564814814</c:v>
                </c:pt>
                <c:pt idx="860">
                  <c:v>0.36056763888888893</c:v>
                </c:pt>
                <c:pt idx="861">
                  <c:v>0.36056868055555552</c:v>
                </c:pt>
                <c:pt idx="862">
                  <c:v>0.36057005787037039</c:v>
                </c:pt>
                <c:pt idx="863">
                  <c:v>0.36057111111111112</c:v>
                </c:pt>
                <c:pt idx="864">
                  <c:v>0.36057215277777782</c:v>
                </c:pt>
                <c:pt idx="865">
                  <c:v>0.36057319444444441</c:v>
                </c:pt>
                <c:pt idx="866">
                  <c:v>0.36057422453703708</c:v>
                </c:pt>
                <c:pt idx="867">
                  <c:v>0.36057527777777776</c:v>
                </c:pt>
                <c:pt idx="868">
                  <c:v>0.36057630787037037</c:v>
                </c:pt>
                <c:pt idx="869">
                  <c:v>0.36057734953703702</c:v>
                </c:pt>
                <c:pt idx="870">
                  <c:v>0.36057840277777781</c:v>
                </c:pt>
                <c:pt idx="871">
                  <c:v>0.36057943287037036</c:v>
                </c:pt>
                <c:pt idx="872">
                  <c:v>0.36058083333333335</c:v>
                </c:pt>
                <c:pt idx="873">
                  <c:v>0.36058186342592591</c:v>
                </c:pt>
                <c:pt idx="874">
                  <c:v>0.36058256944444445</c:v>
                </c:pt>
                <c:pt idx="875">
                  <c:v>0.36058361111111115</c:v>
                </c:pt>
                <c:pt idx="876">
                  <c:v>0.36058465277777779</c:v>
                </c:pt>
                <c:pt idx="877">
                  <c:v>0.36058569444444449</c:v>
                </c:pt>
                <c:pt idx="878">
                  <c:v>0.36058673611111108</c:v>
                </c:pt>
                <c:pt idx="879">
                  <c:v>0.36058812499999998</c:v>
                </c:pt>
                <c:pt idx="880">
                  <c:v>0.36058915509259259</c:v>
                </c:pt>
                <c:pt idx="881">
                  <c:v>0.3605901967592593</c:v>
                </c:pt>
                <c:pt idx="882">
                  <c:v>0.36059124999999997</c:v>
                </c:pt>
                <c:pt idx="883">
                  <c:v>0.36059229166666668</c:v>
                </c:pt>
                <c:pt idx="884">
                  <c:v>0.36059333333333332</c:v>
                </c:pt>
                <c:pt idx="885">
                  <c:v>0.36059437500000002</c:v>
                </c:pt>
                <c:pt idx="886">
                  <c:v>0.36059541666666667</c:v>
                </c:pt>
                <c:pt idx="887">
                  <c:v>0.36059644675925928</c:v>
                </c:pt>
                <c:pt idx="888">
                  <c:v>0.36059749999999996</c:v>
                </c:pt>
                <c:pt idx="889">
                  <c:v>0.36059854166666666</c:v>
                </c:pt>
                <c:pt idx="890">
                  <c:v>0.36059957175925922</c:v>
                </c:pt>
                <c:pt idx="891">
                  <c:v>0.36060061342592592</c:v>
                </c:pt>
                <c:pt idx="892">
                  <c:v>0.36060166666666665</c:v>
                </c:pt>
                <c:pt idx="893">
                  <c:v>0.36060270833333335</c:v>
                </c:pt>
                <c:pt idx="894">
                  <c:v>0.36060374999999995</c:v>
                </c:pt>
                <c:pt idx="895">
                  <c:v>0.36060479166666665</c:v>
                </c:pt>
                <c:pt idx="896">
                  <c:v>0.3606058217592592</c:v>
                </c:pt>
                <c:pt idx="897">
                  <c:v>0.36060686342592591</c:v>
                </c:pt>
                <c:pt idx="898">
                  <c:v>0.36060791666666669</c:v>
                </c:pt>
                <c:pt idx="899">
                  <c:v>0.36060894675925925</c:v>
                </c:pt>
                <c:pt idx="900">
                  <c:v>0.36061000000000004</c:v>
                </c:pt>
                <c:pt idx="901">
                  <c:v>0.36061104166666663</c:v>
                </c:pt>
                <c:pt idx="902">
                  <c:v>0.36061208333333333</c:v>
                </c:pt>
                <c:pt idx="903">
                  <c:v>0.36061311342592589</c:v>
                </c:pt>
                <c:pt idx="904">
                  <c:v>0.36061383101851852</c:v>
                </c:pt>
                <c:pt idx="905">
                  <c:v>0.36061484953703699</c:v>
                </c:pt>
                <c:pt idx="906">
                  <c:v>0.36061590277777777</c:v>
                </c:pt>
                <c:pt idx="907">
                  <c:v>0.36061693287037039</c:v>
                </c:pt>
                <c:pt idx="908">
                  <c:v>0.36061798611111112</c:v>
                </c:pt>
                <c:pt idx="909">
                  <c:v>0.36061901620370374</c:v>
                </c:pt>
                <c:pt idx="910">
                  <c:v>0.36062006944444441</c:v>
                </c:pt>
                <c:pt idx="911">
                  <c:v>0.36062111111111111</c:v>
                </c:pt>
                <c:pt idx="912">
                  <c:v>0.36062214120370367</c:v>
                </c:pt>
                <c:pt idx="913">
                  <c:v>0.36062319444444446</c:v>
                </c:pt>
                <c:pt idx="914">
                  <c:v>0.36062423611111111</c:v>
                </c:pt>
                <c:pt idx="915">
                  <c:v>0.36062527777777781</c:v>
                </c:pt>
                <c:pt idx="916">
                  <c:v>0.36062630787037037</c:v>
                </c:pt>
                <c:pt idx="917">
                  <c:v>0.3606273611111111</c:v>
                </c:pt>
                <c:pt idx="918">
                  <c:v>0.36062839120370366</c:v>
                </c:pt>
                <c:pt idx="919">
                  <c:v>0.36062943287037036</c:v>
                </c:pt>
                <c:pt idx="920">
                  <c:v>0.36063048611111109</c:v>
                </c:pt>
                <c:pt idx="921">
                  <c:v>0.36063152777777779</c:v>
                </c:pt>
                <c:pt idx="922">
                  <c:v>0.36063255787037041</c:v>
                </c:pt>
                <c:pt idx="923">
                  <c:v>0.36063361111111109</c:v>
                </c:pt>
                <c:pt idx="924">
                  <c:v>0.36063465277777779</c:v>
                </c:pt>
                <c:pt idx="925">
                  <c:v>0.36063569444444443</c:v>
                </c:pt>
                <c:pt idx="926">
                  <c:v>0.36063640046296297</c:v>
                </c:pt>
                <c:pt idx="927">
                  <c:v>0.36063743055555553</c:v>
                </c:pt>
                <c:pt idx="928">
                  <c:v>0.36063813657407406</c:v>
                </c:pt>
                <c:pt idx="929">
                  <c:v>0.36063915509259264</c:v>
                </c:pt>
                <c:pt idx="930">
                  <c:v>0.36064021990740741</c:v>
                </c:pt>
                <c:pt idx="931">
                  <c:v>0.36064125000000002</c:v>
                </c:pt>
                <c:pt idx="932">
                  <c:v>0.36064229166666667</c:v>
                </c:pt>
                <c:pt idx="933">
                  <c:v>0.36064333333333337</c:v>
                </c:pt>
                <c:pt idx="934">
                  <c:v>0.36064437499999996</c:v>
                </c:pt>
                <c:pt idx="935">
                  <c:v>0.36064541666666666</c:v>
                </c:pt>
                <c:pt idx="936">
                  <c:v>0.36064645833333331</c:v>
                </c:pt>
                <c:pt idx="937">
                  <c:v>0.36064750000000001</c:v>
                </c:pt>
                <c:pt idx="938">
                  <c:v>0.36064854166666666</c:v>
                </c:pt>
                <c:pt idx="939">
                  <c:v>0.36064959490740739</c:v>
                </c:pt>
                <c:pt idx="940">
                  <c:v>0.36065061342592591</c:v>
                </c:pt>
                <c:pt idx="941">
                  <c:v>0.36065166666666665</c:v>
                </c:pt>
                <c:pt idx="942">
                  <c:v>0.36065270833333335</c:v>
                </c:pt>
                <c:pt idx="943">
                  <c:v>0.36065375</c:v>
                </c:pt>
                <c:pt idx="944">
                  <c:v>0.3606547916666667</c:v>
                </c:pt>
                <c:pt idx="945">
                  <c:v>0.36065549768518518</c:v>
                </c:pt>
                <c:pt idx="946">
                  <c:v>0.36065652777777779</c:v>
                </c:pt>
                <c:pt idx="947">
                  <c:v>0.36065756944444444</c:v>
                </c:pt>
                <c:pt idx="948">
                  <c:v>0.36065861111111114</c:v>
                </c:pt>
                <c:pt idx="949">
                  <c:v>0.3606596412037037</c:v>
                </c:pt>
                <c:pt idx="950">
                  <c:v>0.36066069444444443</c:v>
                </c:pt>
                <c:pt idx="951">
                  <c:v>0.36066173611111108</c:v>
                </c:pt>
                <c:pt idx="952">
                  <c:v>0.36066277777777778</c:v>
                </c:pt>
                <c:pt idx="953">
                  <c:v>0.36066381944444448</c:v>
                </c:pt>
                <c:pt idx="954">
                  <c:v>0.36066486111111112</c:v>
                </c:pt>
                <c:pt idx="955">
                  <c:v>0.36066589120370374</c:v>
                </c:pt>
                <c:pt idx="956">
                  <c:v>0.36066694444444442</c:v>
                </c:pt>
                <c:pt idx="957">
                  <c:v>0.36066798611111112</c:v>
                </c:pt>
                <c:pt idx="958">
                  <c:v>0.36066902777777776</c:v>
                </c:pt>
                <c:pt idx="959">
                  <c:v>0.36067006944444446</c:v>
                </c:pt>
                <c:pt idx="960">
                  <c:v>0.36067111111111111</c:v>
                </c:pt>
                <c:pt idx="961">
                  <c:v>0.36067215277777781</c:v>
                </c:pt>
                <c:pt idx="962">
                  <c:v>0.36067285879629635</c:v>
                </c:pt>
                <c:pt idx="963">
                  <c:v>0.3606738888888889</c:v>
                </c:pt>
                <c:pt idx="964">
                  <c:v>0.36067458333333335</c:v>
                </c:pt>
                <c:pt idx="965">
                  <c:v>0.360675625</c:v>
                </c:pt>
                <c:pt idx="966">
                  <c:v>0.36067665509259261</c:v>
                </c:pt>
                <c:pt idx="967">
                  <c:v>0.36067770833333329</c:v>
                </c:pt>
                <c:pt idx="968">
                  <c:v>0.36067874999999999</c:v>
                </c:pt>
                <c:pt idx="969">
                  <c:v>0.36067979166666664</c:v>
                </c:pt>
                <c:pt idx="970">
                  <c:v>0.36068082175925925</c:v>
                </c:pt>
                <c:pt idx="971">
                  <c:v>0.36068153935185188</c:v>
                </c:pt>
                <c:pt idx="972">
                  <c:v>0.36068256944444443</c:v>
                </c:pt>
                <c:pt idx="973">
                  <c:v>0.36068327546296297</c:v>
                </c:pt>
                <c:pt idx="974">
                  <c:v>0.36068430555555553</c:v>
                </c:pt>
                <c:pt idx="975">
                  <c:v>0.36068534722222223</c:v>
                </c:pt>
                <c:pt idx="976">
                  <c:v>0.36068638888888888</c:v>
                </c:pt>
                <c:pt idx="977">
                  <c:v>0.36068743055555558</c:v>
                </c:pt>
                <c:pt idx="978">
                  <c:v>0.36068847222222217</c:v>
                </c:pt>
                <c:pt idx="979">
                  <c:v>0.36068951388888887</c:v>
                </c:pt>
                <c:pt idx="980">
                  <c:v>0.36069055555555557</c:v>
                </c:pt>
                <c:pt idx="981">
                  <c:v>0.36069159722222222</c:v>
                </c:pt>
                <c:pt idx="982">
                  <c:v>0.36069263888888892</c:v>
                </c:pt>
                <c:pt idx="983">
                  <c:v>0.36069368055555556</c:v>
                </c:pt>
                <c:pt idx="984">
                  <c:v>0.36069472222222226</c:v>
                </c:pt>
                <c:pt idx="985">
                  <c:v>0.36069542824074069</c:v>
                </c:pt>
                <c:pt idx="986">
                  <c:v>0.36069645833333336</c:v>
                </c:pt>
                <c:pt idx="987">
                  <c:v>0.36069715277777781</c:v>
                </c:pt>
                <c:pt idx="988">
                  <c:v>0.36069819444444445</c:v>
                </c:pt>
                <c:pt idx="989">
                  <c:v>0.36069923611111115</c:v>
                </c:pt>
                <c:pt idx="990">
                  <c:v>0.36070027777777774</c:v>
                </c:pt>
                <c:pt idx="991">
                  <c:v>0.36070131944444445</c:v>
                </c:pt>
                <c:pt idx="992">
                  <c:v>0.36070236111111109</c:v>
                </c:pt>
                <c:pt idx="993">
                  <c:v>0.36070340277777779</c:v>
                </c:pt>
                <c:pt idx="994">
                  <c:v>0.36070444444444444</c:v>
                </c:pt>
                <c:pt idx="995">
                  <c:v>0.36070515046296298</c:v>
                </c:pt>
                <c:pt idx="996">
                  <c:v>0.36070584490740742</c:v>
                </c:pt>
                <c:pt idx="997">
                  <c:v>0.36070722222222223</c:v>
                </c:pt>
                <c:pt idx="998">
                  <c:v>0.36070826388888894</c:v>
                </c:pt>
                <c:pt idx="999">
                  <c:v>0.36070930555555553</c:v>
                </c:pt>
                <c:pt idx="1000">
                  <c:v>0.36071034722222223</c:v>
                </c:pt>
                <c:pt idx="1001">
                  <c:v>0.36071105324074071</c:v>
                </c:pt>
                <c:pt idx="1002">
                  <c:v>0.36071208333333332</c:v>
                </c:pt>
                <c:pt idx="1003">
                  <c:v>0.36071312499999997</c:v>
                </c:pt>
                <c:pt idx="1004">
                  <c:v>0.36071416666666667</c:v>
                </c:pt>
                <c:pt idx="1005">
                  <c:v>0.36071520833333337</c:v>
                </c:pt>
                <c:pt idx="1006">
                  <c:v>0.36071625000000002</c:v>
                </c:pt>
                <c:pt idx="1007">
                  <c:v>0.36071729166666672</c:v>
                </c:pt>
                <c:pt idx="1008">
                  <c:v>0.36071799768518514</c:v>
                </c:pt>
                <c:pt idx="1009">
                  <c:v>0.36071902777777781</c:v>
                </c:pt>
                <c:pt idx="1010">
                  <c:v>0.36071973379629635</c:v>
                </c:pt>
                <c:pt idx="1011">
                  <c:v>0.36072075231481482</c:v>
                </c:pt>
                <c:pt idx="1012">
                  <c:v>0.36072180555555561</c:v>
                </c:pt>
                <c:pt idx="1013">
                  <c:v>0.3607228472222222</c:v>
                </c:pt>
                <c:pt idx="1014">
                  <c:v>0.3607238888888889</c:v>
                </c:pt>
                <c:pt idx="1015">
                  <c:v>0.36072493055555555</c:v>
                </c:pt>
                <c:pt idx="1016">
                  <c:v>0.36072597222222225</c:v>
                </c:pt>
                <c:pt idx="1017">
                  <c:v>0.36072701388888889</c:v>
                </c:pt>
                <c:pt idx="1018">
                  <c:v>0.36072805555555559</c:v>
                </c:pt>
                <c:pt idx="1019">
                  <c:v>0.36072909722222218</c:v>
                </c:pt>
                <c:pt idx="1020">
                  <c:v>0.36073013888888888</c:v>
                </c:pt>
                <c:pt idx="1021">
                  <c:v>0.36073118055555553</c:v>
                </c:pt>
                <c:pt idx="1022">
                  <c:v>0.36073222222222223</c:v>
                </c:pt>
                <c:pt idx="1023">
                  <c:v>0.36073292824074077</c:v>
                </c:pt>
                <c:pt idx="1024">
                  <c:v>0.36073395833333333</c:v>
                </c:pt>
                <c:pt idx="1025">
                  <c:v>0.36073500000000003</c:v>
                </c:pt>
                <c:pt idx="1026">
                  <c:v>0.36073604166666667</c:v>
                </c:pt>
                <c:pt idx="1027">
                  <c:v>0.36073708333333337</c:v>
                </c:pt>
                <c:pt idx="1028">
                  <c:v>0.36073812499999997</c:v>
                </c:pt>
                <c:pt idx="1029">
                  <c:v>0.36073916666666667</c:v>
                </c:pt>
                <c:pt idx="1030">
                  <c:v>0.36074020833333331</c:v>
                </c:pt>
                <c:pt idx="1031">
                  <c:v>0.36074125000000001</c:v>
                </c:pt>
                <c:pt idx="1032">
                  <c:v>0.36074229166666666</c:v>
                </c:pt>
                <c:pt idx="1033">
                  <c:v>0.36074333333333336</c:v>
                </c:pt>
                <c:pt idx="1034">
                  <c:v>0.36074437499999995</c:v>
                </c:pt>
                <c:pt idx="1035">
                  <c:v>0.36074541666666665</c:v>
                </c:pt>
                <c:pt idx="1036">
                  <c:v>0.3607464583333333</c:v>
                </c:pt>
                <c:pt idx="1037">
                  <c:v>0.3607475</c:v>
                </c:pt>
                <c:pt idx="1038">
                  <c:v>0.3607485416666667</c:v>
                </c:pt>
                <c:pt idx="1039">
                  <c:v>0.36074959490740738</c:v>
                </c:pt>
                <c:pt idx="1040">
                  <c:v>0.36075062500000005</c:v>
                </c:pt>
                <c:pt idx="1041">
                  <c:v>0.36075166666666664</c:v>
                </c:pt>
                <c:pt idx="1042">
                  <c:v>0.36075270833333334</c:v>
                </c:pt>
                <c:pt idx="1043">
                  <c:v>0.36075374999999998</c:v>
                </c:pt>
                <c:pt idx="1044">
                  <c:v>0.36075479166666669</c:v>
                </c:pt>
                <c:pt idx="1045">
                  <c:v>0.36075549768518517</c:v>
                </c:pt>
                <c:pt idx="1046">
                  <c:v>0.36075652777777778</c:v>
                </c:pt>
                <c:pt idx="1047">
                  <c:v>0.36075756944444448</c:v>
                </c:pt>
                <c:pt idx="1048">
                  <c:v>0.36075861111111113</c:v>
                </c:pt>
                <c:pt idx="1049">
                  <c:v>0.36075965277777783</c:v>
                </c:pt>
                <c:pt idx="1050">
                  <c:v>0.36076069444444442</c:v>
                </c:pt>
                <c:pt idx="1051">
                  <c:v>0.36076173611111112</c:v>
                </c:pt>
                <c:pt idx="1052">
                  <c:v>0.36076277777777777</c:v>
                </c:pt>
                <c:pt idx="1053">
                  <c:v>0.36076381944444447</c:v>
                </c:pt>
                <c:pt idx="1054">
                  <c:v>0.36076486111111111</c:v>
                </c:pt>
                <c:pt idx="1055">
                  <c:v>0.36076590277777781</c:v>
                </c:pt>
                <c:pt idx="1056">
                  <c:v>0.3607669444444444</c:v>
                </c:pt>
                <c:pt idx="1057">
                  <c:v>0.36076798611111111</c:v>
                </c:pt>
                <c:pt idx="1058">
                  <c:v>0.36076902777777775</c:v>
                </c:pt>
                <c:pt idx="1059">
                  <c:v>0.36077006944444445</c:v>
                </c:pt>
                <c:pt idx="1060">
                  <c:v>0.3607711111111111</c:v>
                </c:pt>
                <c:pt idx="1061">
                  <c:v>0.3607721527777778</c:v>
                </c:pt>
                <c:pt idx="1062">
                  <c:v>0.36077319444444439</c:v>
                </c:pt>
                <c:pt idx="1063">
                  <c:v>0.36077423611111109</c:v>
                </c:pt>
                <c:pt idx="1064">
                  <c:v>0.36077527777777779</c:v>
                </c:pt>
                <c:pt idx="1065">
                  <c:v>0.36077631944444444</c:v>
                </c:pt>
                <c:pt idx="1066">
                  <c:v>0.36077736111111114</c:v>
                </c:pt>
                <c:pt idx="1067">
                  <c:v>0.36077806712962962</c:v>
                </c:pt>
                <c:pt idx="1068">
                  <c:v>0.36077909722222223</c:v>
                </c:pt>
                <c:pt idx="1069">
                  <c:v>0.36078013888888888</c:v>
                </c:pt>
                <c:pt idx="1070">
                  <c:v>0.36078118055555558</c:v>
                </c:pt>
                <c:pt idx="1071">
                  <c:v>0.36078222222222217</c:v>
                </c:pt>
                <c:pt idx="1072">
                  <c:v>0.36078326388888887</c:v>
                </c:pt>
                <c:pt idx="1073">
                  <c:v>0.36078430555555557</c:v>
                </c:pt>
                <c:pt idx="1074">
                  <c:v>0.36078534722222222</c:v>
                </c:pt>
                <c:pt idx="1075">
                  <c:v>0.36078638888888892</c:v>
                </c:pt>
                <c:pt idx="1076">
                  <c:v>0.36078743055555557</c:v>
                </c:pt>
                <c:pt idx="1077">
                  <c:v>0.36078847222222227</c:v>
                </c:pt>
                <c:pt idx="1078">
                  <c:v>0.36078951388888886</c:v>
                </c:pt>
                <c:pt idx="1079">
                  <c:v>0.36079055555555556</c:v>
                </c:pt>
                <c:pt idx="1080">
                  <c:v>0.3607915972222222</c:v>
                </c:pt>
                <c:pt idx="1081">
                  <c:v>0.36079263888888891</c:v>
                </c:pt>
                <c:pt idx="1082">
                  <c:v>0.36079368055555555</c:v>
                </c:pt>
                <c:pt idx="1083">
                  <c:v>0.36079472222222225</c:v>
                </c:pt>
                <c:pt idx="1084">
                  <c:v>0.36079576388888884</c:v>
                </c:pt>
                <c:pt idx="1085">
                  <c:v>0.36079680555555554</c:v>
                </c:pt>
                <c:pt idx="1086">
                  <c:v>0.36079784722222219</c:v>
                </c:pt>
                <c:pt idx="1087">
                  <c:v>0.36079888888888889</c:v>
                </c:pt>
                <c:pt idx="1088">
                  <c:v>0.36079993055555559</c:v>
                </c:pt>
                <c:pt idx="1089">
                  <c:v>0.36080063657407407</c:v>
                </c:pt>
                <c:pt idx="1090">
                  <c:v>0.36080166666666669</c:v>
                </c:pt>
                <c:pt idx="1091">
                  <c:v>0.36080237268518517</c:v>
                </c:pt>
                <c:pt idx="1092">
                  <c:v>0.36080340277777778</c:v>
                </c:pt>
                <c:pt idx="1093">
                  <c:v>0.36080444444444443</c:v>
                </c:pt>
                <c:pt idx="1094">
                  <c:v>0.36080548611111113</c:v>
                </c:pt>
                <c:pt idx="1095">
                  <c:v>0.36080652777777783</c:v>
                </c:pt>
                <c:pt idx="1096">
                  <c:v>0.36080756944444442</c:v>
                </c:pt>
                <c:pt idx="1097">
                  <c:v>0.36080861111111112</c:v>
                </c:pt>
                <c:pt idx="1098">
                  <c:v>0.36080965277777777</c:v>
                </c:pt>
                <c:pt idx="1099">
                  <c:v>0.36081069444444447</c:v>
                </c:pt>
                <c:pt idx="1100">
                  <c:v>0.36081173611111111</c:v>
                </c:pt>
                <c:pt idx="1101">
                  <c:v>0.36081277777777782</c:v>
                </c:pt>
                <c:pt idx="1102">
                  <c:v>0.36081381944444441</c:v>
                </c:pt>
                <c:pt idx="1103">
                  <c:v>0.36081452546296294</c:v>
                </c:pt>
                <c:pt idx="1104">
                  <c:v>0.3608155555555555</c:v>
                </c:pt>
                <c:pt idx="1105">
                  <c:v>0.36081626157407404</c:v>
                </c:pt>
                <c:pt idx="1106">
                  <c:v>0.36081729166666671</c:v>
                </c:pt>
                <c:pt idx="1107">
                  <c:v>0.3608183333333333</c:v>
                </c:pt>
                <c:pt idx="1108">
                  <c:v>0.360819375</c:v>
                </c:pt>
                <c:pt idx="1109">
                  <c:v>0.36082041666666664</c:v>
                </c:pt>
                <c:pt idx="1110">
                  <c:v>0.36082145833333334</c:v>
                </c:pt>
                <c:pt idx="1111">
                  <c:v>0.36082249999999999</c:v>
                </c:pt>
                <c:pt idx="1112">
                  <c:v>0.36082320601851853</c:v>
                </c:pt>
                <c:pt idx="1113">
                  <c:v>0.36082423611111114</c:v>
                </c:pt>
                <c:pt idx="1114">
                  <c:v>0.36082494212962962</c:v>
                </c:pt>
                <c:pt idx="1115">
                  <c:v>0.36082597222222224</c:v>
                </c:pt>
                <c:pt idx="1116">
                  <c:v>0.36082701388888888</c:v>
                </c:pt>
                <c:pt idx="1117">
                  <c:v>0.36082805555555558</c:v>
                </c:pt>
                <c:pt idx="1118">
                  <c:v>0.36082909722222217</c:v>
                </c:pt>
                <c:pt idx="1119">
                  <c:v>0.36083013888888887</c:v>
                </c:pt>
                <c:pt idx="1120">
                  <c:v>0.36083118055555552</c:v>
                </c:pt>
                <c:pt idx="1121">
                  <c:v>0.36083222222222222</c:v>
                </c:pt>
                <c:pt idx="1122">
                  <c:v>0.36083326388888892</c:v>
                </c:pt>
                <c:pt idx="1123">
                  <c:v>0.36083430555555557</c:v>
                </c:pt>
                <c:pt idx="1124">
                  <c:v>0.36083534722222227</c:v>
                </c:pt>
                <c:pt idx="1125">
                  <c:v>0.36083638888888886</c:v>
                </c:pt>
                <c:pt idx="1126">
                  <c:v>0.3608370949074074</c:v>
                </c:pt>
                <c:pt idx="1127">
                  <c:v>0.36083812499999995</c:v>
                </c:pt>
                <c:pt idx="1128">
                  <c:v>0.36083883101851849</c:v>
                </c:pt>
                <c:pt idx="1129">
                  <c:v>0.36083986111111116</c:v>
                </c:pt>
                <c:pt idx="1130">
                  <c:v>0.36084090277777775</c:v>
                </c:pt>
                <c:pt idx="1131">
                  <c:v>0.36084194444444445</c:v>
                </c:pt>
                <c:pt idx="1132">
                  <c:v>0.3608429861111111</c:v>
                </c:pt>
                <c:pt idx="1133">
                  <c:v>0.3608440277777778</c:v>
                </c:pt>
                <c:pt idx="1134">
                  <c:v>0.36084506944444444</c:v>
                </c:pt>
                <c:pt idx="1135">
                  <c:v>0.36084611111111115</c:v>
                </c:pt>
                <c:pt idx="1136">
                  <c:v>0.36084715277777774</c:v>
                </c:pt>
                <c:pt idx="1137">
                  <c:v>0.36084819444444444</c:v>
                </c:pt>
                <c:pt idx="1138">
                  <c:v>0.36084923611111108</c:v>
                </c:pt>
                <c:pt idx="1139">
                  <c:v>0.36085027777777778</c:v>
                </c:pt>
                <c:pt idx="1140">
                  <c:v>0.36085131944444443</c:v>
                </c:pt>
                <c:pt idx="1141">
                  <c:v>0.36085236111111113</c:v>
                </c:pt>
                <c:pt idx="1142">
                  <c:v>0.36085339120370369</c:v>
                </c:pt>
                <c:pt idx="1143">
                  <c:v>0.36085444444444442</c:v>
                </c:pt>
                <c:pt idx="1144">
                  <c:v>0.36085548611111112</c:v>
                </c:pt>
                <c:pt idx="1145">
                  <c:v>0.3608561921296296</c:v>
                </c:pt>
                <c:pt idx="1146">
                  <c:v>0.36085722222222222</c:v>
                </c:pt>
                <c:pt idx="1147">
                  <c:v>0.36085792824074076</c:v>
                </c:pt>
                <c:pt idx="1148">
                  <c:v>0.36085895833333331</c:v>
                </c:pt>
                <c:pt idx="1149">
                  <c:v>0.36085966435185185</c:v>
                </c:pt>
                <c:pt idx="1150">
                  <c:v>0.36086069444444441</c:v>
                </c:pt>
                <c:pt idx="1151">
                  <c:v>0.36086140046296294</c:v>
                </c:pt>
                <c:pt idx="1152">
                  <c:v>0.3608624305555555</c:v>
                </c:pt>
                <c:pt idx="1153">
                  <c:v>0.3608634722222222</c:v>
                </c:pt>
                <c:pt idx="1154">
                  <c:v>0.3608645138888889</c:v>
                </c:pt>
                <c:pt idx="1155">
                  <c:v>0.36086555555555555</c:v>
                </c:pt>
                <c:pt idx="1156">
                  <c:v>0.36086659722222225</c:v>
                </c:pt>
                <c:pt idx="1157">
                  <c:v>0.3608676388888889</c:v>
                </c:pt>
                <c:pt idx="1158">
                  <c:v>0.3608686805555556</c:v>
                </c:pt>
                <c:pt idx="1159">
                  <c:v>0.36086972222222219</c:v>
                </c:pt>
                <c:pt idx="1160">
                  <c:v>0.36087076388888889</c:v>
                </c:pt>
                <c:pt idx="1161">
                  <c:v>0.36087180555555554</c:v>
                </c:pt>
                <c:pt idx="1162">
                  <c:v>0.36087284722222224</c:v>
                </c:pt>
                <c:pt idx="1163">
                  <c:v>0.36087355324074077</c:v>
                </c:pt>
                <c:pt idx="1164">
                  <c:v>0.36087458333333333</c:v>
                </c:pt>
                <c:pt idx="1165">
                  <c:v>0.36087528935185187</c:v>
                </c:pt>
                <c:pt idx="1166">
                  <c:v>0.36087631944444443</c:v>
                </c:pt>
                <c:pt idx="1167">
                  <c:v>0.36087736111111113</c:v>
                </c:pt>
                <c:pt idx="1168">
                  <c:v>0.36087840277777777</c:v>
                </c:pt>
                <c:pt idx="1169">
                  <c:v>0.36087944444444447</c:v>
                </c:pt>
                <c:pt idx="1170">
                  <c:v>0.36088048611111107</c:v>
                </c:pt>
                <c:pt idx="1171">
                  <c:v>0.36088152777777777</c:v>
                </c:pt>
                <c:pt idx="1172">
                  <c:v>0.36088256944444441</c:v>
                </c:pt>
                <c:pt idx="1173">
                  <c:v>0.36088327546296295</c:v>
                </c:pt>
                <c:pt idx="1174">
                  <c:v>0.3608839699074074</c:v>
                </c:pt>
                <c:pt idx="1175">
                  <c:v>0.36088499999999996</c:v>
                </c:pt>
                <c:pt idx="1176">
                  <c:v>0.36088570601851849</c:v>
                </c:pt>
                <c:pt idx="1177">
                  <c:v>0.36088673611111116</c:v>
                </c:pt>
                <c:pt idx="1178">
                  <c:v>0.36088744212962959</c:v>
                </c:pt>
                <c:pt idx="1179">
                  <c:v>0.36088847222222226</c:v>
                </c:pt>
                <c:pt idx="1180">
                  <c:v>0.36088917824074079</c:v>
                </c:pt>
                <c:pt idx="1181">
                  <c:v>0.36089020833333335</c:v>
                </c:pt>
                <c:pt idx="1182">
                  <c:v>0.36089125000000005</c:v>
                </c:pt>
                <c:pt idx="1183">
                  <c:v>0.36089229166666664</c:v>
                </c:pt>
                <c:pt idx="1184">
                  <c:v>0.36089333333333334</c:v>
                </c:pt>
                <c:pt idx="1185">
                  <c:v>0.36089437499999999</c:v>
                </c:pt>
                <c:pt idx="1186">
                  <c:v>0.36089541666666669</c:v>
                </c:pt>
                <c:pt idx="1187">
                  <c:v>0.36089612268518517</c:v>
                </c:pt>
                <c:pt idx="1188">
                  <c:v>0.36089715277777779</c:v>
                </c:pt>
                <c:pt idx="1189">
                  <c:v>0.36089785879629632</c:v>
                </c:pt>
                <c:pt idx="1190">
                  <c:v>0.36089888888888888</c:v>
                </c:pt>
                <c:pt idx="1191">
                  <c:v>0.36089959490740742</c:v>
                </c:pt>
                <c:pt idx="1192">
                  <c:v>0.36090062499999997</c:v>
                </c:pt>
                <c:pt idx="1193">
                  <c:v>0.36090133101851851</c:v>
                </c:pt>
                <c:pt idx="1194">
                  <c:v>0.36090236111111113</c:v>
                </c:pt>
                <c:pt idx="1195">
                  <c:v>0.36090306712962961</c:v>
                </c:pt>
                <c:pt idx="1196">
                  <c:v>0.36090409722222222</c:v>
                </c:pt>
                <c:pt idx="1197">
                  <c:v>0.36090513888888887</c:v>
                </c:pt>
                <c:pt idx="1198">
                  <c:v>0.36090618055555557</c:v>
                </c:pt>
                <c:pt idx="1199">
                  <c:v>0.36090722222222221</c:v>
                </c:pt>
                <c:pt idx="1200">
                  <c:v>0.36090826388888891</c:v>
                </c:pt>
                <c:pt idx="1201">
                  <c:v>0.3609093055555555</c:v>
                </c:pt>
                <c:pt idx="1202">
                  <c:v>0.36091001157407404</c:v>
                </c:pt>
                <c:pt idx="1203">
                  <c:v>0.36091104166666671</c:v>
                </c:pt>
                <c:pt idx="1204">
                  <c:v>0.36091174768518514</c:v>
                </c:pt>
                <c:pt idx="1205">
                  <c:v>0.3609127777777778</c:v>
                </c:pt>
                <c:pt idx="1206">
                  <c:v>0.36091381944444439</c:v>
                </c:pt>
                <c:pt idx="1207">
                  <c:v>0.3609148611111111</c:v>
                </c:pt>
                <c:pt idx="1208">
                  <c:v>0.36091590277777774</c:v>
                </c:pt>
                <c:pt idx="1209">
                  <c:v>0.36091694444444444</c:v>
                </c:pt>
                <c:pt idx="1210">
                  <c:v>0.36091798611111114</c:v>
                </c:pt>
                <c:pt idx="1211">
                  <c:v>0.36091869212962963</c:v>
                </c:pt>
                <c:pt idx="1212">
                  <c:v>0.36091972222222224</c:v>
                </c:pt>
                <c:pt idx="1213">
                  <c:v>0.36092042824074078</c:v>
                </c:pt>
                <c:pt idx="1214">
                  <c:v>0.36092145833333333</c:v>
                </c:pt>
                <c:pt idx="1215">
                  <c:v>0.36092216435185187</c:v>
                </c:pt>
                <c:pt idx="1216">
                  <c:v>0.36092319444444443</c:v>
                </c:pt>
                <c:pt idx="1217">
                  <c:v>0.36092390046296297</c:v>
                </c:pt>
                <c:pt idx="1218">
                  <c:v>0.36092493055555552</c:v>
                </c:pt>
                <c:pt idx="1219">
                  <c:v>0.36092563657407406</c:v>
                </c:pt>
                <c:pt idx="1220">
                  <c:v>0.36092666666666667</c:v>
                </c:pt>
                <c:pt idx="1221">
                  <c:v>0.36092770833333332</c:v>
                </c:pt>
                <c:pt idx="1222">
                  <c:v>0.36092909722222227</c:v>
                </c:pt>
                <c:pt idx="1223">
                  <c:v>0.36093013888888886</c:v>
                </c:pt>
                <c:pt idx="1224">
                  <c:v>0.3609308449074074</c:v>
                </c:pt>
                <c:pt idx="1225">
                  <c:v>0.36093187499999996</c:v>
                </c:pt>
                <c:pt idx="1226">
                  <c:v>0.36093258101851849</c:v>
                </c:pt>
                <c:pt idx="1227">
                  <c:v>0.36093361111111116</c:v>
                </c:pt>
                <c:pt idx="1228">
                  <c:v>0.36093431712962959</c:v>
                </c:pt>
                <c:pt idx="1229">
                  <c:v>0.36093534722222226</c:v>
                </c:pt>
                <c:pt idx="1230">
                  <c:v>0.3609360532407408</c:v>
                </c:pt>
                <c:pt idx="1231">
                  <c:v>0.36093708333333335</c:v>
                </c:pt>
                <c:pt idx="1232">
                  <c:v>0.36093778935185189</c:v>
                </c:pt>
                <c:pt idx="1233">
                  <c:v>0.36093881944444445</c:v>
                </c:pt>
                <c:pt idx="1234">
                  <c:v>0.36093952546296298</c:v>
                </c:pt>
                <c:pt idx="1235">
                  <c:v>0.36094055555555554</c:v>
                </c:pt>
                <c:pt idx="1236">
                  <c:v>0.36094126157407408</c:v>
                </c:pt>
                <c:pt idx="1237">
                  <c:v>0.36094229166666669</c:v>
                </c:pt>
                <c:pt idx="1238">
                  <c:v>0.36094299768518517</c:v>
                </c:pt>
                <c:pt idx="1239">
                  <c:v>0.36094402777777779</c:v>
                </c:pt>
                <c:pt idx="1240">
                  <c:v>0.36094473379629632</c:v>
                </c:pt>
                <c:pt idx="1241">
                  <c:v>0.36094576388888888</c:v>
                </c:pt>
                <c:pt idx="1242">
                  <c:v>0.36094646990740742</c:v>
                </c:pt>
                <c:pt idx="1243">
                  <c:v>0.36094749999999998</c:v>
                </c:pt>
                <c:pt idx="1244">
                  <c:v>0.36094820601851851</c:v>
                </c:pt>
                <c:pt idx="1245">
                  <c:v>0.36094923611111113</c:v>
                </c:pt>
                <c:pt idx="1246">
                  <c:v>0.36094994212962961</c:v>
                </c:pt>
                <c:pt idx="1247">
                  <c:v>0.36095097222222222</c:v>
                </c:pt>
                <c:pt idx="1248">
                  <c:v>0.36095167824074076</c:v>
                </c:pt>
                <c:pt idx="1249">
                  <c:v>0.36095270833333332</c:v>
                </c:pt>
                <c:pt idx="1250">
                  <c:v>0.36095341435185185</c:v>
                </c:pt>
                <c:pt idx="1251">
                  <c:v>0.36095444444444441</c:v>
                </c:pt>
                <c:pt idx="1252">
                  <c:v>0.36095515046296295</c:v>
                </c:pt>
                <c:pt idx="1253">
                  <c:v>0.36095618055555551</c:v>
                </c:pt>
                <c:pt idx="1254">
                  <c:v>0.36095688657407404</c:v>
                </c:pt>
                <c:pt idx="1255">
                  <c:v>0.36095791666666671</c:v>
                </c:pt>
                <c:pt idx="1256">
                  <c:v>0.36095862268518514</c:v>
                </c:pt>
                <c:pt idx="1257">
                  <c:v>0.36095965277777781</c:v>
                </c:pt>
                <c:pt idx="1258">
                  <c:v>0.36096035879629634</c:v>
                </c:pt>
                <c:pt idx="1259">
                  <c:v>0.3609613888888889</c:v>
                </c:pt>
                <c:pt idx="1260">
                  <c:v>0.36096209490740744</c:v>
                </c:pt>
                <c:pt idx="1261">
                  <c:v>0.360963125</c:v>
                </c:pt>
                <c:pt idx="1262">
                  <c:v>0.36096383101851853</c:v>
                </c:pt>
                <c:pt idx="1263">
                  <c:v>0.36096486111111115</c:v>
                </c:pt>
                <c:pt idx="1264">
                  <c:v>0.36096556712962963</c:v>
                </c:pt>
                <c:pt idx="1265">
                  <c:v>0.36096659722222224</c:v>
                </c:pt>
                <c:pt idx="1266">
                  <c:v>0.36096730324074078</c:v>
                </c:pt>
                <c:pt idx="1267">
                  <c:v>0.36096833333333334</c:v>
                </c:pt>
                <c:pt idx="1268">
                  <c:v>0.36096903935185187</c:v>
                </c:pt>
                <c:pt idx="1269">
                  <c:v>0.36097006944444443</c:v>
                </c:pt>
                <c:pt idx="1270">
                  <c:v>0.36097077546296297</c:v>
                </c:pt>
                <c:pt idx="1271">
                  <c:v>0.36097180555555552</c:v>
                </c:pt>
                <c:pt idx="1272">
                  <c:v>0.36097251157407406</c:v>
                </c:pt>
                <c:pt idx="1273">
                  <c:v>0.36097354166666668</c:v>
                </c:pt>
                <c:pt idx="1274">
                  <c:v>0.36097424768518516</c:v>
                </c:pt>
                <c:pt idx="1275">
                  <c:v>0.36097527777777777</c:v>
                </c:pt>
                <c:pt idx="1276">
                  <c:v>0.36097598379629631</c:v>
                </c:pt>
                <c:pt idx="1277">
                  <c:v>0.36097701388888886</c:v>
                </c:pt>
                <c:pt idx="1278">
                  <c:v>0.3609777199074074</c:v>
                </c:pt>
                <c:pt idx="1279">
                  <c:v>0.36097874999999996</c:v>
                </c:pt>
                <c:pt idx="1280">
                  <c:v>0.3609794560185185</c:v>
                </c:pt>
                <c:pt idx="1281">
                  <c:v>0.36098048611111117</c:v>
                </c:pt>
                <c:pt idx="1282">
                  <c:v>0.36098119212962959</c:v>
                </c:pt>
                <c:pt idx="1283">
                  <c:v>0.36098222222222226</c:v>
                </c:pt>
                <c:pt idx="1284">
                  <c:v>0.36098327546296294</c:v>
                </c:pt>
                <c:pt idx="1285">
                  <c:v>0.36098396990740739</c:v>
                </c:pt>
                <c:pt idx="1286">
                  <c:v>0.36098501157407409</c:v>
                </c:pt>
                <c:pt idx="1287">
                  <c:v>0.36098604166666665</c:v>
                </c:pt>
                <c:pt idx="1288">
                  <c:v>0.36098708333333335</c:v>
                </c:pt>
                <c:pt idx="1289">
                  <c:v>0.36098812499999999</c:v>
                </c:pt>
                <c:pt idx="1290">
                  <c:v>0.36098916666666669</c:v>
                </c:pt>
                <c:pt idx="1291">
                  <c:v>0.36099020833333334</c:v>
                </c:pt>
                <c:pt idx="1292">
                  <c:v>0.36099125000000004</c:v>
                </c:pt>
                <c:pt idx="1293">
                  <c:v>0.36099229166666663</c:v>
                </c:pt>
                <c:pt idx="1294">
                  <c:v>0.36099333333333333</c:v>
                </c:pt>
                <c:pt idx="1295">
                  <c:v>0.36099437499999998</c:v>
                </c:pt>
                <c:pt idx="1296">
                  <c:v>0.36099541666666668</c:v>
                </c:pt>
                <c:pt idx="1297">
                  <c:v>0.36099645833333333</c:v>
                </c:pt>
                <c:pt idx="1298">
                  <c:v>0.36099750000000003</c:v>
                </c:pt>
                <c:pt idx="1299">
                  <c:v>0.36099854166666662</c:v>
                </c:pt>
                <c:pt idx="1300">
                  <c:v>0.36099958333333332</c:v>
                </c:pt>
                <c:pt idx="1301">
                  <c:v>0.36100028935185186</c:v>
                </c:pt>
                <c:pt idx="1302">
                  <c:v>0.3610013310185185</c:v>
                </c:pt>
                <c:pt idx="1303">
                  <c:v>0.36100236111111111</c:v>
                </c:pt>
                <c:pt idx="1304">
                  <c:v>0.3610030671296296</c:v>
                </c:pt>
                <c:pt idx="1305">
                  <c:v>0.36100409722222221</c:v>
                </c:pt>
                <c:pt idx="1306">
                  <c:v>0.36100513888888885</c:v>
                </c:pt>
                <c:pt idx="1307">
                  <c:v>0.36100618055555556</c:v>
                </c:pt>
                <c:pt idx="1308">
                  <c:v>0.36100722222222226</c:v>
                </c:pt>
                <c:pt idx="1309">
                  <c:v>0.3610082638888889</c:v>
                </c:pt>
                <c:pt idx="1310">
                  <c:v>0.3610093055555556</c:v>
                </c:pt>
                <c:pt idx="1311">
                  <c:v>0.36101034722222219</c:v>
                </c:pt>
                <c:pt idx="1312">
                  <c:v>0.3610113888888889</c:v>
                </c:pt>
                <c:pt idx="1313">
                  <c:v>0.36101243055555554</c:v>
                </c:pt>
                <c:pt idx="1314">
                  <c:v>0.36101347222222224</c:v>
                </c:pt>
                <c:pt idx="1315">
                  <c:v>0.36101417824074072</c:v>
                </c:pt>
                <c:pt idx="1316">
                  <c:v>0.36101520833333334</c:v>
                </c:pt>
                <c:pt idx="1317">
                  <c:v>0.36101591435185187</c:v>
                </c:pt>
                <c:pt idx="1318">
                  <c:v>0.36101694444444443</c:v>
                </c:pt>
                <c:pt idx="1319">
                  <c:v>0.36101765046296297</c:v>
                </c:pt>
                <c:pt idx="1320">
                  <c:v>0.36101868055555553</c:v>
                </c:pt>
                <c:pt idx="1321">
                  <c:v>0.36101938657407406</c:v>
                </c:pt>
                <c:pt idx="1322">
                  <c:v>0.36102041666666668</c:v>
                </c:pt>
                <c:pt idx="1323">
                  <c:v>0.36102112268518516</c:v>
                </c:pt>
                <c:pt idx="1324">
                  <c:v>0.36102215277777777</c:v>
                </c:pt>
                <c:pt idx="1325">
                  <c:v>0.36102285879629631</c:v>
                </c:pt>
                <c:pt idx="1326">
                  <c:v>0.36102388888888887</c:v>
                </c:pt>
                <c:pt idx="1327">
                  <c:v>0.3610245949074074</c:v>
                </c:pt>
                <c:pt idx="1328">
                  <c:v>0.36102562499999996</c:v>
                </c:pt>
                <c:pt idx="1329">
                  <c:v>0.36102636574074071</c:v>
                </c:pt>
                <c:pt idx="1330">
                  <c:v>0.36102736111111106</c:v>
                </c:pt>
                <c:pt idx="1331">
                  <c:v>0.36102806712962959</c:v>
                </c:pt>
                <c:pt idx="1332">
                  <c:v>0.36102909722222226</c:v>
                </c:pt>
                <c:pt idx="1333">
                  <c:v>0.36102980324074069</c:v>
                </c:pt>
                <c:pt idx="1334">
                  <c:v>0.36103083333333336</c:v>
                </c:pt>
                <c:pt idx="1335">
                  <c:v>0.36103153935185189</c:v>
                </c:pt>
                <c:pt idx="1336">
                  <c:v>0.36103256944444445</c:v>
                </c:pt>
                <c:pt idx="1337">
                  <c:v>0.36103327546296299</c:v>
                </c:pt>
                <c:pt idx="1338">
                  <c:v>0.36103430555555555</c:v>
                </c:pt>
                <c:pt idx="1339">
                  <c:v>0.36103501157407408</c:v>
                </c:pt>
                <c:pt idx="1340">
                  <c:v>0.3610360416666667</c:v>
                </c:pt>
                <c:pt idx="1341">
                  <c:v>0.36103674768518518</c:v>
                </c:pt>
                <c:pt idx="1342">
                  <c:v>0.36103778935185188</c:v>
                </c:pt>
                <c:pt idx="1343">
                  <c:v>0.36103848379629633</c:v>
                </c:pt>
                <c:pt idx="1344">
                  <c:v>0.36103951388888889</c:v>
                </c:pt>
                <c:pt idx="1345">
                  <c:v>0.36104021990740742</c:v>
                </c:pt>
                <c:pt idx="1346">
                  <c:v>0.36104124999999998</c:v>
                </c:pt>
                <c:pt idx="1347">
                  <c:v>0.36104263888888893</c:v>
                </c:pt>
                <c:pt idx="1348">
                  <c:v>0.36104368055555552</c:v>
                </c:pt>
                <c:pt idx="1349">
                  <c:v>0.36104473379629631</c:v>
                </c:pt>
                <c:pt idx="1350">
                  <c:v>0.36104542824074071</c:v>
                </c:pt>
                <c:pt idx="1351">
                  <c:v>0.36104645833333332</c:v>
                </c:pt>
                <c:pt idx="1352">
                  <c:v>0.36104716435185186</c:v>
                </c:pt>
                <c:pt idx="1353">
                  <c:v>0.36104819444444441</c:v>
                </c:pt>
                <c:pt idx="1354">
                  <c:v>0.36104890046296295</c:v>
                </c:pt>
                <c:pt idx="1355">
                  <c:v>0.36104993055555551</c:v>
                </c:pt>
                <c:pt idx="1356">
                  <c:v>0.36105063657407405</c:v>
                </c:pt>
                <c:pt idx="1357">
                  <c:v>0.36105167824074075</c:v>
                </c:pt>
                <c:pt idx="1358">
                  <c:v>0.36105237268518514</c:v>
                </c:pt>
                <c:pt idx="1359">
                  <c:v>0.36105340277777781</c:v>
                </c:pt>
                <c:pt idx="1360">
                  <c:v>0.36105412037037038</c:v>
                </c:pt>
                <c:pt idx="1361">
                  <c:v>0.3610551388888889</c:v>
                </c:pt>
                <c:pt idx="1362">
                  <c:v>0.36105584490740744</c:v>
                </c:pt>
                <c:pt idx="1363">
                  <c:v>0.361056875</c:v>
                </c:pt>
                <c:pt idx="1364">
                  <c:v>0.36105792824074073</c:v>
                </c:pt>
                <c:pt idx="1365">
                  <c:v>0.36105862268518524</c:v>
                </c:pt>
                <c:pt idx="1366">
                  <c:v>0.3610596527777778</c:v>
                </c:pt>
                <c:pt idx="1367">
                  <c:v>0.3610606944444445</c:v>
                </c:pt>
                <c:pt idx="1368">
                  <c:v>0.36106173611111109</c:v>
                </c:pt>
                <c:pt idx="1369">
                  <c:v>0.36106313657407413</c:v>
                </c:pt>
                <c:pt idx="1370">
                  <c:v>0.36106383101851852</c:v>
                </c:pt>
                <c:pt idx="1371">
                  <c:v>0.36106452546296297</c:v>
                </c:pt>
                <c:pt idx="1372">
                  <c:v>0.36106555555555553</c:v>
                </c:pt>
                <c:pt idx="1373">
                  <c:v>0.36106626157407407</c:v>
                </c:pt>
                <c:pt idx="1374">
                  <c:v>0.36106729166666668</c:v>
                </c:pt>
                <c:pt idx="1375">
                  <c:v>0.36106799768518516</c:v>
                </c:pt>
                <c:pt idx="1376">
                  <c:v>0.36106902777777777</c:v>
                </c:pt>
                <c:pt idx="1377">
                  <c:v>0.3610697453703704</c:v>
                </c:pt>
                <c:pt idx="1378">
                  <c:v>0.36107076388888887</c:v>
                </c:pt>
                <c:pt idx="1379">
                  <c:v>0.36107146990740741</c:v>
                </c:pt>
                <c:pt idx="1380">
                  <c:v>0.36107249999999996</c:v>
                </c:pt>
                <c:pt idx="1381">
                  <c:v>0.3610732060185185</c:v>
                </c:pt>
                <c:pt idx="1382">
                  <c:v>0.3610742476851852</c:v>
                </c:pt>
                <c:pt idx="1383">
                  <c:v>0.36107494212962959</c:v>
                </c:pt>
                <c:pt idx="1384">
                  <c:v>0.36107597222222226</c:v>
                </c:pt>
                <c:pt idx="1385">
                  <c:v>0.36107667824074069</c:v>
                </c:pt>
                <c:pt idx="1386">
                  <c:v>0.36107770833333336</c:v>
                </c:pt>
                <c:pt idx="1387">
                  <c:v>0.36107874999999995</c:v>
                </c:pt>
                <c:pt idx="1388">
                  <c:v>0.36107945601851849</c:v>
                </c:pt>
                <c:pt idx="1389">
                  <c:v>0.36108015046296299</c:v>
                </c:pt>
                <c:pt idx="1390">
                  <c:v>0.36108118055555555</c:v>
                </c:pt>
                <c:pt idx="1391">
                  <c:v>0.36108188657407408</c:v>
                </c:pt>
                <c:pt idx="1392">
                  <c:v>0.3610829166666667</c:v>
                </c:pt>
                <c:pt idx="1393">
                  <c:v>0.36108362268518518</c:v>
                </c:pt>
                <c:pt idx="1394">
                  <c:v>0.36108465277777779</c:v>
                </c:pt>
                <c:pt idx="1395">
                  <c:v>0.36108570601851847</c:v>
                </c:pt>
                <c:pt idx="1396">
                  <c:v>0.36108640046296298</c:v>
                </c:pt>
                <c:pt idx="1397">
                  <c:v>0.36108709490740742</c:v>
                </c:pt>
                <c:pt idx="1398">
                  <c:v>0.36108812499999998</c:v>
                </c:pt>
                <c:pt idx="1399">
                  <c:v>0.36108884259259261</c:v>
                </c:pt>
                <c:pt idx="1400">
                  <c:v>0.36108986111111108</c:v>
                </c:pt>
                <c:pt idx="1401">
                  <c:v>0.36109090277777778</c:v>
                </c:pt>
                <c:pt idx="1402">
                  <c:v>0.36109194444444448</c:v>
                </c:pt>
                <c:pt idx="1403">
                  <c:v>0.36109298611111112</c:v>
                </c:pt>
                <c:pt idx="1404">
                  <c:v>0.36109402777777783</c:v>
                </c:pt>
                <c:pt idx="1405">
                  <c:v>0.3610950810185185</c:v>
                </c:pt>
                <c:pt idx="1406">
                  <c:v>0.36109611111111112</c:v>
                </c:pt>
                <c:pt idx="1407">
                  <c:v>0.36109715277777776</c:v>
                </c:pt>
                <c:pt idx="1408">
                  <c:v>0.3610978587962963</c:v>
                </c:pt>
                <c:pt idx="1409">
                  <c:v>0.36109855324074075</c:v>
                </c:pt>
                <c:pt idx="1410">
                  <c:v>0.36109958333333331</c:v>
                </c:pt>
                <c:pt idx="1411">
                  <c:v>0.36110028935185184</c:v>
                </c:pt>
                <c:pt idx="1412">
                  <c:v>0.36110133101851849</c:v>
                </c:pt>
                <c:pt idx="1413">
                  <c:v>0.36110202546296294</c:v>
                </c:pt>
                <c:pt idx="1414">
                  <c:v>0.36110305555555561</c:v>
                </c:pt>
                <c:pt idx="1415">
                  <c:v>0.36110376157407403</c:v>
                </c:pt>
                <c:pt idx="1416">
                  <c:v>0.3611047916666667</c:v>
                </c:pt>
                <c:pt idx="1417">
                  <c:v>0.36110583333333329</c:v>
                </c:pt>
                <c:pt idx="1418">
                  <c:v>0.36110687499999999</c:v>
                </c:pt>
                <c:pt idx="1419">
                  <c:v>0.36110861111111109</c:v>
                </c:pt>
                <c:pt idx="1420">
                  <c:v>0.36110965277777779</c:v>
                </c:pt>
                <c:pt idx="1421">
                  <c:v>0.36111069444444444</c:v>
                </c:pt>
                <c:pt idx="1422">
                  <c:v>0.36111173611111114</c:v>
                </c:pt>
                <c:pt idx="1423">
                  <c:v>0.36111244212962962</c:v>
                </c:pt>
                <c:pt idx="1424">
                  <c:v>0.36111347222222223</c:v>
                </c:pt>
                <c:pt idx="1425">
                  <c:v>0.36111417824074077</c:v>
                </c:pt>
                <c:pt idx="1426">
                  <c:v>0.36111520833333333</c:v>
                </c:pt>
                <c:pt idx="1427">
                  <c:v>0.36111591435185186</c:v>
                </c:pt>
                <c:pt idx="1428">
                  <c:v>0.36111694444444442</c:v>
                </c:pt>
                <c:pt idx="1429">
                  <c:v>0.36111765046296296</c:v>
                </c:pt>
                <c:pt idx="1430">
                  <c:v>0.36111869212962966</c:v>
                </c:pt>
                <c:pt idx="1431">
                  <c:v>0.36111938657407405</c:v>
                </c:pt>
                <c:pt idx="1432">
                  <c:v>0.36112041666666667</c:v>
                </c:pt>
                <c:pt idx="1433">
                  <c:v>0.3611211226851852</c:v>
                </c:pt>
                <c:pt idx="1434">
                  <c:v>0.36112250000000001</c:v>
                </c:pt>
                <c:pt idx="1435">
                  <c:v>0.36112667824074074</c:v>
                </c:pt>
                <c:pt idx="1436">
                  <c:v>0.3611277083333333</c:v>
                </c:pt>
                <c:pt idx="1437">
                  <c:v>0.36112875</c:v>
                </c:pt>
                <c:pt idx="1438">
                  <c:v>0.3611297916666667</c:v>
                </c:pt>
                <c:pt idx="1439">
                  <c:v>0.36113083333333335</c:v>
                </c:pt>
                <c:pt idx="1440">
                  <c:v>0.36113153935185188</c:v>
                </c:pt>
                <c:pt idx="1441">
                  <c:v>0.36113258101851847</c:v>
                </c:pt>
                <c:pt idx="1442">
                  <c:v>0.36113327546296298</c:v>
                </c:pt>
                <c:pt idx="1443">
                  <c:v>0.36113430555555559</c:v>
                </c:pt>
                <c:pt idx="1444">
                  <c:v>0.36113501157407407</c:v>
                </c:pt>
                <c:pt idx="1445">
                  <c:v>0.36113604166666669</c:v>
                </c:pt>
                <c:pt idx="1446">
                  <c:v>0.36113674768518522</c:v>
                </c:pt>
                <c:pt idx="1447">
                  <c:v>0.36113777777777778</c:v>
                </c:pt>
                <c:pt idx="1448">
                  <c:v>0.36113848379629632</c:v>
                </c:pt>
                <c:pt idx="1449">
                  <c:v>0.36113951388888887</c:v>
                </c:pt>
                <c:pt idx="1450">
                  <c:v>0.36114021990740741</c:v>
                </c:pt>
                <c:pt idx="1451">
                  <c:v>0.36114124999999997</c:v>
                </c:pt>
                <c:pt idx="1452">
                  <c:v>0.36114195601851851</c:v>
                </c:pt>
                <c:pt idx="1453">
                  <c:v>0.36114298611111112</c:v>
                </c:pt>
                <c:pt idx="1454">
                  <c:v>0.3611436921296296</c:v>
                </c:pt>
                <c:pt idx="1455">
                  <c:v>0.36114472222222221</c:v>
                </c:pt>
                <c:pt idx="1456">
                  <c:v>0.36114542824074075</c:v>
                </c:pt>
                <c:pt idx="1457">
                  <c:v>0.36114645833333331</c:v>
                </c:pt>
                <c:pt idx="1458">
                  <c:v>0.36114716435185185</c:v>
                </c:pt>
                <c:pt idx="1459">
                  <c:v>0.3611481944444444</c:v>
                </c:pt>
                <c:pt idx="1460">
                  <c:v>0.36114890046296294</c:v>
                </c:pt>
                <c:pt idx="1461">
                  <c:v>0.36114993055555561</c:v>
                </c:pt>
                <c:pt idx="1462">
                  <c:v>0.36115063657407404</c:v>
                </c:pt>
                <c:pt idx="1463">
                  <c:v>0.3611516666666667</c:v>
                </c:pt>
                <c:pt idx="1464">
                  <c:v>0.36115237268518513</c:v>
                </c:pt>
                <c:pt idx="1465">
                  <c:v>0.3611534027777778</c:v>
                </c:pt>
                <c:pt idx="1466">
                  <c:v>0.36115410879629634</c:v>
                </c:pt>
                <c:pt idx="1467">
                  <c:v>0.36115513888888889</c:v>
                </c:pt>
                <c:pt idx="1468">
                  <c:v>0.36115584490740743</c:v>
                </c:pt>
                <c:pt idx="1469">
                  <c:v>0.36115687499999999</c:v>
                </c:pt>
                <c:pt idx="1470">
                  <c:v>0.36115758101851853</c:v>
                </c:pt>
                <c:pt idx="1471">
                  <c:v>0.36115861111111114</c:v>
                </c:pt>
                <c:pt idx="1472">
                  <c:v>0.36115931712962962</c:v>
                </c:pt>
                <c:pt idx="1473">
                  <c:v>0.36116035879629632</c:v>
                </c:pt>
                <c:pt idx="1474">
                  <c:v>0.36116105324074077</c:v>
                </c:pt>
                <c:pt idx="1475">
                  <c:v>0.36116208333333333</c:v>
                </c:pt>
                <c:pt idx="1476">
                  <c:v>0.36116278935185187</c:v>
                </c:pt>
                <c:pt idx="1477">
                  <c:v>0.36116381944444442</c:v>
                </c:pt>
                <c:pt idx="1478">
                  <c:v>0.36116452546296296</c:v>
                </c:pt>
                <c:pt idx="1479">
                  <c:v>0.36116555555555557</c:v>
                </c:pt>
                <c:pt idx="1480">
                  <c:v>0.36116694444444447</c:v>
                </c:pt>
                <c:pt idx="1481">
                  <c:v>0.36116798611111106</c:v>
                </c:pt>
                <c:pt idx="1482">
                  <c:v>0.36116870370370369</c:v>
                </c:pt>
                <c:pt idx="1483">
                  <c:v>0.36116972222222227</c:v>
                </c:pt>
                <c:pt idx="1484">
                  <c:v>0.36117077546296295</c:v>
                </c:pt>
                <c:pt idx="1485">
                  <c:v>0.36117146990740739</c:v>
                </c:pt>
                <c:pt idx="1486">
                  <c:v>0.36117249999999995</c:v>
                </c:pt>
                <c:pt idx="1487">
                  <c:v>0.36117320601851849</c:v>
                </c:pt>
                <c:pt idx="1488">
                  <c:v>0.36117423611111116</c:v>
                </c:pt>
                <c:pt idx="1489">
                  <c:v>0.36117494212962958</c:v>
                </c:pt>
                <c:pt idx="1490">
                  <c:v>0.36117597222222225</c:v>
                </c:pt>
                <c:pt idx="1491">
                  <c:v>0.36117667824074079</c:v>
                </c:pt>
                <c:pt idx="1492">
                  <c:v>0.36117770833333335</c:v>
                </c:pt>
                <c:pt idx="1493">
                  <c:v>0.36117841435185188</c:v>
                </c:pt>
                <c:pt idx="1494">
                  <c:v>0.36117944444444444</c:v>
                </c:pt>
                <c:pt idx="1495">
                  <c:v>0.36118018518518519</c:v>
                </c:pt>
                <c:pt idx="1496">
                  <c:v>0.36118118055555559</c:v>
                </c:pt>
                <c:pt idx="1497">
                  <c:v>0.36118188657407407</c:v>
                </c:pt>
                <c:pt idx="1498">
                  <c:v>0.36118291666666669</c:v>
                </c:pt>
                <c:pt idx="1499">
                  <c:v>0.36118362268518517</c:v>
                </c:pt>
                <c:pt idx="1500">
                  <c:v>0.36118465277777778</c:v>
                </c:pt>
                <c:pt idx="1501">
                  <c:v>0.36118535879629632</c:v>
                </c:pt>
                <c:pt idx="1502">
                  <c:v>0.36118638888888888</c:v>
                </c:pt>
                <c:pt idx="1503">
                  <c:v>0.36118709490740741</c:v>
                </c:pt>
                <c:pt idx="1504">
                  <c:v>0.36118812499999997</c:v>
                </c:pt>
                <c:pt idx="1505">
                  <c:v>0.36118883101851851</c:v>
                </c:pt>
                <c:pt idx="1506">
                  <c:v>0.36118986111111112</c:v>
                </c:pt>
                <c:pt idx="1507">
                  <c:v>0.3611905671296296</c:v>
                </c:pt>
                <c:pt idx="1508">
                  <c:v>0.36119159722222222</c:v>
                </c:pt>
                <c:pt idx="1509">
                  <c:v>0.36119230324074075</c:v>
                </c:pt>
                <c:pt idx="1510">
                  <c:v>0.36119333333333331</c:v>
                </c:pt>
                <c:pt idx="1511">
                  <c:v>0.36119403935185185</c:v>
                </c:pt>
                <c:pt idx="1512">
                  <c:v>0.36119506944444441</c:v>
                </c:pt>
                <c:pt idx="1513">
                  <c:v>0.36119577546296294</c:v>
                </c:pt>
                <c:pt idx="1514">
                  <c:v>0.3611968055555555</c:v>
                </c:pt>
                <c:pt idx="1515">
                  <c:v>0.36119751157407404</c:v>
                </c:pt>
                <c:pt idx="1516">
                  <c:v>0.36119854166666671</c:v>
                </c:pt>
                <c:pt idx="1517">
                  <c:v>0.36119924768518513</c:v>
                </c:pt>
                <c:pt idx="1518">
                  <c:v>0.3612002777777778</c:v>
                </c:pt>
                <c:pt idx="1519">
                  <c:v>0.36120098379629634</c:v>
                </c:pt>
                <c:pt idx="1520">
                  <c:v>0.3612020138888889</c:v>
                </c:pt>
                <c:pt idx="1521">
                  <c:v>0.36120271990740743</c:v>
                </c:pt>
                <c:pt idx="1522">
                  <c:v>0.36120374999999999</c:v>
                </c:pt>
                <c:pt idx="1523">
                  <c:v>0.36120445601851853</c:v>
                </c:pt>
                <c:pt idx="1524">
                  <c:v>0.36120548611111114</c:v>
                </c:pt>
                <c:pt idx="1525">
                  <c:v>0.36120619212962962</c:v>
                </c:pt>
                <c:pt idx="1526">
                  <c:v>0.36120722222222224</c:v>
                </c:pt>
                <c:pt idx="1527">
                  <c:v>0.36120792824074077</c:v>
                </c:pt>
                <c:pt idx="1528">
                  <c:v>0.36120930555555558</c:v>
                </c:pt>
                <c:pt idx="1529">
                  <c:v>0.36121034722222217</c:v>
                </c:pt>
                <c:pt idx="1530">
                  <c:v>0.36121138888888887</c:v>
                </c:pt>
                <c:pt idx="1531">
                  <c:v>0.36121243055555552</c:v>
                </c:pt>
                <c:pt idx="1532">
                  <c:v>0.36121313657407406</c:v>
                </c:pt>
                <c:pt idx="1533">
                  <c:v>0.36121416666666667</c:v>
                </c:pt>
                <c:pt idx="1534">
                  <c:v>0.36121487268518515</c:v>
                </c:pt>
                <c:pt idx="1535">
                  <c:v>0.36121590277777776</c:v>
                </c:pt>
                <c:pt idx="1536">
                  <c:v>0.3612166087962963</c:v>
                </c:pt>
                <c:pt idx="1537">
                  <c:v>0.36121763888888886</c:v>
                </c:pt>
                <c:pt idx="1538">
                  <c:v>0.3612183449074074</c:v>
                </c:pt>
                <c:pt idx="1539">
                  <c:v>0.36121937499999995</c:v>
                </c:pt>
                <c:pt idx="1540">
                  <c:v>0.36122008101851849</c:v>
                </c:pt>
                <c:pt idx="1541">
                  <c:v>0.36122111111111116</c:v>
                </c:pt>
                <c:pt idx="1542">
                  <c:v>0.36122181712962959</c:v>
                </c:pt>
                <c:pt idx="1543">
                  <c:v>0.36122284722222225</c:v>
                </c:pt>
                <c:pt idx="1544">
                  <c:v>0.36122355324074079</c:v>
                </c:pt>
                <c:pt idx="1545">
                  <c:v>0.36122458333333335</c:v>
                </c:pt>
                <c:pt idx="1546">
                  <c:v>0.36122528935185189</c:v>
                </c:pt>
                <c:pt idx="1547">
                  <c:v>0.36122631944444444</c:v>
                </c:pt>
                <c:pt idx="1548">
                  <c:v>0.36122702546296298</c:v>
                </c:pt>
                <c:pt idx="1549">
                  <c:v>0.36122805555555554</c:v>
                </c:pt>
                <c:pt idx="1550">
                  <c:v>0.36122876157407408</c:v>
                </c:pt>
                <c:pt idx="1551">
                  <c:v>0.36122979166666669</c:v>
                </c:pt>
                <c:pt idx="1552">
                  <c:v>0.36123049768518517</c:v>
                </c:pt>
                <c:pt idx="1553">
                  <c:v>0.36123152777777778</c:v>
                </c:pt>
                <c:pt idx="1554">
                  <c:v>0.36123223379629632</c:v>
                </c:pt>
                <c:pt idx="1555">
                  <c:v>0.36123326388888888</c:v>
                </c:pt>
                <c:pt idx="1556">
                  <c:v>0.36123396990740742</c:v>
                </c:pt>
                <c:pt idx="1557">
                  <c:v>0.36123499999999997</c:v>
                </c:pt>
                <c:pt idx="1558">
                  <c:v>0.36123570601851851</c:v>
                </c:pt>
                <c:pt idx="1559">
                  <c:v>0.36123674768518521</c:v>
                </c:pt>
                <c:pt idx="1560">
                  <c:v>0.3612374421296296</c:v>
                </c:pt>
                <c:pt idx="1561">
                  <c:v>0.36123847222222222</c:v>
                </c:pt>
                <c:pt idx="1562">
                  <c:v>0.36123917824074075</c:v>
                </c:pt>
                <c:pt idx="1563">
                  <c:v>0.36124020833333331</c:v>
                </c:pt>
                <c:pt idx="1564">
                  <c:v>0.36124160879629624</c:v>
                </c:pt>
                <c:pt idx="1565">
                  <c:v>0.36124263888888891</c:v>
                </c:pt>
                <c:pt idx="1566">
                  <c:v>0.3612436805555555</c:v>
                </c:pt>
                <c:pt idx="1567">
                  <c:v>0.36124508101851854</c:v>
                </c:pt>
                <c:pt idx="1568">
                  <c:v>0.3612461111111111</c:v>
                </c:pt>
                <c:pt idx="1569">
                  <c:v>0.3612475</c:v>
                </c:pt>
                <c:pt idx="1570">
                  <c:v>0.36124854166666664</c:v>
                </c:pt>
                <c:pt idx="1571">
                  <c:v>0.36124958333333335</c:v>
                </c:pt>
                <c:pt idx="1572">
                  <c:v>0.36125063657407402</c:v>
                </c:pt>
                <c:pt idx="1573">
                  <c:v>0.36125202546296298</c:v>
                </c:pt>
                <c:pt idx="1574">
                  <c:v>0.36125305555555554</c:v>
                </c:pt>
                <c:pt idx="1575">
                  <c:v>0.36125409722222224</c:v>
                </c:pt>
                <c:pt idx="1576">
                  <c:v>0.36125513888888888</c:v>
                </c:pt>
                <c:pt idx="1577">
                  <c:v>0.36125619212962962</c:v>
                </c:pt>
                <c:pt idx="1578">
                  <c:v>0.36125722222222217</c:v>
                </c:pt>
                <c:pt idx="1579">
                  <c:v>0.36125861111111113</c:v>
                </c:pt>
                <c:pt idx="1580">
                  <c:v>0.36125965277777777</c:v>
                </c:pt>
                <c:pt idx="1581">
                  <c:v>0.36126069444444447</c:v>
                </c:pt>
                <c:pt idx="1582">
                  <c:v>0.36126173611111106</c:v>
                </c:pt>
                <c:pt idx="1583">
                  <c:v>0.36126277777777777</c:v>
                </c:pt>
                <c:pt idx="1584">
                  <c:v>0.36126381944444441</c:v>
                </c:pt>
                <c:pt idx="1585">
                  <c:v>0.36126486111111111</c:v>
                </c:pt>
                <c:pt idx="1586">
                  <c:v>0.36126590277777781</c:v>
                </c:pt>
                <c:pt idx="1587">
                  <c:v>0.36126694444444446</c:v>
                </c:pt>
                <c:pt idx="1588">
                  <c:v>0.36126798611111116</c:v>
                </c:pt>
                <c:pt idx="1589">
                  <c:v>0.36126902777777775</c:v>
                </c:pt>
                <c:pt idx="1590">
                  <c:v>0.36127006944444445</c:v>
                </c:pt>
                <c:pt idx="1591">
                  <c:v>0.3612711111111111</c:v>
                </c:pt>
                <c:pt idx="1592">
                  <c:v>0.3612721527777778</c:v>
                </c:pt>
                <c:pt idx="1593">
                  <c:v>0.36127320601851848</c:v>
                </c:pt>
                <c:pt idx="1594">
                  <c:v>0.36127423611111115</c:v>
                </c:pt>
                <c:pt idx="1595">
                  <c:v>0.36127527777777774</c:v>
                </c:pt>
                <c:pt idx="1596">
                  <c:v>0.36127631944444444</c:v>
                </c:pt>
                <c:pt idx="1597">
                  <c:v>0.36127736111111108</c:v>
                </c:pt>
                <c:pt idx="1598">
                  <c:v>0.36127840277777779</c:v>
                </c:pt>
                <c:pt idx="1599">
                  <c:v>0.36127944444444443</c:v>
                </c:pt>
                <c:pt idx="1600">
                  <c:v>0.36128048611111113</c:v>
                </c:pt>
                <c:pt idx="1601">
                  <c:v>0.36128152777777772</c:v>
                </c:pt>
                <c:pt idx="1602">
                  <c:v>0.36128256944444442</c:v>
                </c:pt>
                <c:pt idx="1603">
                  <c:v>0.36128361111111112</c:v>
                </c:pt>
                <c:pt idx="1604">
                  <c:v>0.36128465277777777</c:v>
                </c:pt>
                <c:pt idx="1605">
                  <c:v>0.36128569444444447</c:v>
                </c:pt>
                <c:pt idx="1606">
                  <c:v>0.36128673611111112</c:v>
                </c:pt>
                <c:pt idx="1607">
                  <c:v>0.36128777777777782</c:v>
                </c:pt>
                <c:pt idx="1608">
                  <c:v>0.36128881944444441</c:v>
                </c:pt>
                <c:pt idx="1609">
                  <c:v>0.36129020833333336</c:v>
                </c:pt>
                <c:pt idx="1610">
                  <c:v>0.36129125000000001</c:v>
                </c:pt>
                <c:pt idx="1611">
                  <c:v>0.36129263888888891</c:v>
                </c:pt>
                <c:pt idx="1612">
                  <c:v>0.36129368055555555</c:v>
                </c:pt>
                <c:pt idx="1613">
                  <c:v>0.36129472222222225</c:v>
                </c:pt>
                <c:pt idx="1614">
                  <c:v>0.3612961111111111</c:v>
                </c:pt>
                <c:pt idx="1615">
                  <c:v>0.36129715277777774</c:v>
                </c:pt>
                <c:pt idx="1616">
                  <c:v>0.36129819444444444</c:v>
                </c:pt>
                <c:pt idx="1617">
                  <c:v>0.36129993055555554</c:v>
                </c:pt>
                <c:pt idx="1618">
                  <c:v>0.36130097222222224</c:v>
                </c:pt>
                <c:pt idx="1619">
                  <c:v>0.36130201388888888</c:v>
                </c:pt>
                <c:pt idx="1620">
                  <c:v>0.36130340277777778</c:v>
                </c:pt>
                <c:pt idx="1621">
                  <c:v>0.36130444444444443</c:v>
                </c:pt>
                <c:pt idx="1622">
                  <c:v>0.36130548611111113</c:v>
                </c:pt>
                <c:pt idx="1623">
                  <c:v>0.36130652777777778</c:v>
                </c:pt>
                <c:pt idx="1624">
                  <c:v>0.36130756944444448</c:v>
                </c:pt>
                <c:pt idx="1625">
                  <c:v>0.36130861111111107</c:v>
                </c:pt>
                <c:pt idx="1626">
                  <c:v>0.36130965277777777</c:v>
                </c:pt>
                <c:pt idx="1627">
                  <c:v>0.36131069444444441</c:v>
                </c:pt>
                <c:pt idx="1628">
                  <c:v>0.36131173611111111</c:v>
                </c:pt>
                <c:pt idx="1629">
                  <c:v>0.36131277777777776</c:v>
                </c:pt>
                <c:pt idx="1630">
                  <c:v>0.36131416666666666</c:v>
                </c:pt>
                <c:pt idx="1631">
                  <c:v>0.36131555555555556</c:v>
                </c:pt>
                <c:pt idx="1632">
                  <c:v>0.36131659722222226</c:v>
                </c:pt>
                <c:pt idx="1633">
                  <c:v>0.36131799768518519</c:v>
                </c:pt>
                <c:pt idx="1634">
                  <c:v>0.3613190277777778</c:v>
                </c:pt>
                <c:pt idx="1635">
                  <c:v>0.36132008101851848</c:v>
                </c:pt>
                <c:pt idx="1636">
                  <c:v>0.36132111111111115</c:v>
                </c:pt>
                <c:pt idx="1637">
                  <c:v>0.36132215277777774</c:v>
                </c:pt>
                <c:pt idx="1638">
                  <c:v>0.36132319444444444</c:v>
                </c:pt>
                <c:pt idx="1639">
                  <c:v>0.36132459490740737</c:v>
                </c:pt>
                <c:pt idx="1640">
                  <c:v>0.36132631944444443</c:v>
                </c:pt>
                <c:pt idx="1641">
                  <c:v>0.36132736111111113</c:v>
                </c:pt>
                <c:pt idx="1642">
                  <c:v>0.36132840277777772</c:v>
                </c:pt>
                <c:pt idx="1643">
                  <c:v>0.36132979166666668</c:v>
                </c:pt>
                <c:pt idx="1644">
                  <c:v>0.36133083333333332</c:v>
                </c:pt>
                <c:pt idx="1645">
                  <c:v>0.36133222222222222</c:v>
                </c:pt>
                <c:pt idx="1646">
                  <c:v>0.36133326388888887</c:v>
                </c:pt>
                <c:pt idx="1647">
                  <c:v>0.36133430555555557</c:v>
                </c:pt>
                <c:pt idx="1648">
                  <c:v>0.36133569444444441</c:v>
                </c:pt>
                <c:pt idx="1649">
                  <c:v>0.36133673611111111</c:v>
                </c:pt>
                <c:pt idx="1650">
                  <c:v>0.36133812500000001</c:v>
                </c:pt>
                <c:pt idx="1651">
                  <c:v>0.36133916666666671</c:v>
                </c:pt>
                <c:pt idx="1652">
                  <c:v>0.3613402083333333</c:v>
                </c:pt>
                <c:pt idx="1653">
                  <c:v>0.36134126157407409</c:v>
                </c:pt>
                <c:pt idx="1654">
                  <c:v>0.36134229166666665</c:v>
                </c:pt>
                <c:pt idx="1655">
                  <c:v>0.36134333333333335</c:v>
                </c:pt>
                <c:pt idx="1656">
                  <c:v>0.36134473379629628</c:v>
                </c:pt>
                <c:pt idx="1657">
                  <c:v>0.36134577546296298</c:v>
                </c:pt>
                <c:pt idx="1658">
                  <c:v>0.36134715277777779</c:v>
                </c:pt>
                <c:pt idx="1659">
                  <c:v>0.36134820601851853</c:v>
                </c:pt>
                <c:pt idx="1660">
                  <c:v>0.36134923611111108</c:v>
                </c:pt>
                <c:pt idx="1661">
                  <c:v>0.36135063657407412</c:v>
                </c:pt>
                <c:pt idx="1662">
                  <c:v>0.36135166666666668</c:v>
                </c:pt>
                <c:pt idx="1663">
                  <c:v>0.36135270833333338</c:v>
                </c:pt>
                <c:pt idx="1664">
                  <c:v>0.36135374999999997</c:v>
                </c:pt>
                <c:pt idx="1665">
                  <c:v>0.36135479166666667</c:v>
                </c:pt>
                <c:pt idx="1666">
                  <c:v>0.36135618055555557</c:v>
                </c:pt>
                <c:pt idx="1667">
                  <c:v>0.36135722222222227</c:v>
                </c:pt>
                <c:pt idx="1668">
                  <c:v>0.36135826388888886</c:v>
                </c:pt>
                <c:pt idx="1669">
                  <c:v>0.36135930555555557</c:v>
                </c:pt>
                <c:pt idx="1670">
                  <c:v>0.36136034722222221</c:v>
                </c:pt>
                <c:pt idx="1671">
                  <c:v>0.36136138888888891</c:v>
                </c:pt>
                <c:pt idx="1672">
                  <c:v>0.36136243055555556</c:v>
                </c:pt>
                <c:pt idx="1673">
                  <c:v>0.36136347222222226</c:v>
                </c:pt>
                <c:pt idx="1674">
                  <c:v>0.36136452546296294</c:v>
                </c:pt>
                <c:pt idx="1675">
                  <c:v>0.36136555555555555</c:v>
                </c:pt>
                <c:pt idx="1676">
                  <c:v>0.36136660879629628</c:v>
                </c:pt>
                <c:pt idx="1677">
                  <c:v>0.3613676388888889</c:v>
                </c:pt>
                <c:pt idx="1678">
                  <c:v>0.36136868055555554</c:v>
                </c:pt>
                <c:pt idx="1679">
                  <c:v>0.36136972222222224</c:v>
                </c:pt>
                <c:pt idx="1680">
                  <c:v>0.36137076388888884</c:v>
                </c:pt>
                <c:pt idx="1681">
                  <c:v>0.36137180555555554</c:v>
                </c:pt>
                <c:pt idx="1682">
                  <c:v>0.36137284722222224</c:v>
                </c:pt>
                <c:pt idx="1683">
                  <c:v>0.36137388888888888</c:v>
                </c:pt>
                <c:pt idx="1684">
                  <c:v>0.36137493055555558</c:v>
                </c:pt>
                <c:pt idx="1685">
                  <c:v>0.36137598379629626</c:v>
                </c:pt>
                <c:pt idx="1686">
                  <c:v>0.36137702546296296</c:v>
                </c:pt>
                <c:pt idx="1687">
                  <c:v>0.36137841435185186</c:v>
                </c:pt>
                <c:pt idx="1688">
                  <c:v>0.36137945601851856</c:v>
                </c:pt>
                <c:pt idx="1689">
                  <c:v>0.36138049768518515</c:v>
                </c:pt>
                <c:pt idx="1690">
                  <c:v>0.36138152777777782</c:v>
                </c:pt>
                <c:pt idx="1691">
                  <c:v>0.36138256944444441</c:v>
                </c:pt>
                <c:pt idx="1692">
                  <c:v>0.36138361111111111</c:v>
                </c:pt>
                <c:pt idx="1693">
                  <c:v>0.36138500000000001</c:v>
                </c:pt>
                <c:pt idx="1694">
                  <c:v>0.36138604166666671</c:v>
                </c:pt>
                <c:pt idx="1695">
                  <c:v>0.36138743055555556</c:v>
                </c:pt>
                <c:pt idx="1696">
                  <c:v>0.36138847222222226</c:v>
                </c:pt>
                <c:pt idx="1697">
                  <c:v>0.3613895138888889</c:v>
                </c:pt>
                <c:pt idx="1698">
                  <c:v>0.36139090277777774</c:v>
                </c:pt>
                <c:pt idx="1699">
                  <c:v>0.36139194444444445</c:v>
                </c:pt>
                <c:pt idx="1700">
                  <c:v>0.36139334490740738</c:v>
                </c:pt>
                <c:pt idx="1701">
                  <c:v>0.36139438657407408</c:v>
                </c:pt>
                <c:pt idx="1702">
                  <c:v>0.36139576388888889</c:v>
                </c:pt>
                <c:pt idx="1703">
                  <c:v>0.36139680555555559</c:v>
                </c:pt>
                <c:pt idx="1704">
                  <c:v>0.36139784722222218</c:v>
                </c:pt>
                <c:pt idx="1705">
                  <c:v>0.36139923611111113</c:v>
                </c:pt>
                <c:pt idx="1706">
                  <c:v>0.36140097222222223</c:v>
                </c:pt>
                <c:pt idx="1707">
                  <c:v>0.36140201388888887</c:v>
                </c:pt>
                <c:pt idx="1708">
                  <c:v>0.36140305555555557</c:v>
                </c:pt>
                <c:pt idx="1709">
                  <c:v>0.36140409722222228</c:v>
                </c:pt>
                <c:pt idx="1710">
                  <c:v>0.36140513888888887</c:v>
                </c:pt>
                <c:pt idx="1711">
                  <c:v>0.36140618055555557</c:v>
                </c:pt>
                <c:pt idx="1712">
                  <c:v>0.36140722222222221</c:v>
                </c:pt>
                <c:pt idx="1713">
                  <c:v>0.36140826388888891</c:v>
                </c:pt>
                <c:pt idx="1714">
                  <c:v>0.36140930555555556</c:v>
                </c:pt>
                <c:pt idx="1715">
                  <c:v>0.36141035879629629</c:v>
                </c:pt>
                <c:pt idx="1716">
                  <c:v>0.36141138888888885</c:v>
                </c:pt>
                <c:pt idx="1717">
                  <c:v>0.3614127777777778</c:v>
                </c:pt>
                <c:pt idx="1718">
                  <c:v>0.36141383101851848</c:v>
                </c:pt>
                <c:pt idx="1719">
                  <c:v>0.36141488425925927</c:v>
                </c:pt>
                <c:pt idx="1720">
                  <c:v>0.36141590277777774</c:v>
                </c:pt>
                <c:pt idx="1721">
                  <c:v>0.36141695601851853</c:v>
                </c:pt>
                <c:pt idx="1722">
                  <c:v>0.36141799768518518</c:v>
                </c:pt>
                <c:pt idx="1723">
                  <c:v>0.36141902777777779</c:v>
                </c:pt>
                <c:pt idx="1724">
                  <c:v>0.36142006944444444</c:v>
                </c:pt>
                <c:pt idx="1725">
                  <c:v>0.36142111111111114</c:v>
                </c:pt>
                <c:pt idx="1726">
                  <c:v>0.36142215277777773</c:v>
                </c:pt>
                <c:pt idx="1727">
                  <c:v>0.36142319444444443</c:v>
                </c:pt>
                <c:pt idx="1728">
                  <c:v>0.36142423611111107</c:v>
                </c:pt>
                <c:pt idx="1729">
                  <c:v>0.36142527777777778</c:v>
                </c:pt>
                <c:pt idx="1730">
                  <c:v>0.36142631944444448</c:v>
                </c:pt>
                <c:pt idx="1731">
                  <c:v>0.36142736111111112</c:v>
                </c:pt>
                <c:pt idx="1732">
                  <c:v>0.36142840277777782</c:v>
                </c:pt>
                <c:pt idx="1733">
                  <c:v>0.36142944444444441</c:v>
                </c:pt>
                <c:pt idx="1734">
                  <c:v>0.36143048611111112</c:v>
                </c:pt>
                <c:pt idx="1735">
                  <c:v>0.36143152777777776</c:v>
                </c:pt>
                <c:pt idx="1736">
                  <c:v>0.36143291666666671</c:v>
                </c:pt>
                <c:pt idx="1737">
                  <c:v>0.36143395833333331</c:v>
                </c:pt>
                <c:pt idx="1738">
                  <c:v>0.36143500000000001</c:v>
                </c:pt>
                <c:pt idx="1739">
                  <c:v>0.36143604166666665</c:v>
                </c:pt>
                <c:pt idx="1740">
                  <c:v>0.36143708333333335</c:v>
                </c:pt>
                <c:pt idx="1741">
                  <c:v>0.361438125</c:v>
                </c:pt>
                <c:pt idx="1742">
                  <c:v>0.3614391666666667</c:v>
                </c:pt>
                <c:pt idx="1743">
                  <c:v>0.36144020833333329</c:v>
                </c:pt>
                <c:pt idx="1744">
                  <c:v>0.36144124999999999</c:v>
                </c:pt>
                <c:pt idx="1745">
                  <c:v>0.36144229166666664</c:v>
                </c:pt>
                <c:pt idx="1746">
                  <c:v>0.36144333333333334</c:v>
                </c:pt>
                <c:pt idx="1747">
                  <c:v>0.36144437499999998</c:v>
                </c:pt>
                <c:pt idx="1748">
                  <c:v>0.36144541666666669</c:v>
                </c:pt>
                <c:pt idx="1749">
                  <c:v>0.36144645833333339</c:v>
                </c:pt>
                <c:pt idx="1750">
                  <c:v>0.36144749999999998</c:v>
                </c:pt>
                <c:pt idx="1751">
                  <c:v>0.36144854166666668</c:v>
                </c:pt>
                <c:pt idx="1752">
                  <c:v>0.36144958333333332</c:v>
                </c:pt>
                <c:pt idx="1753">
                  <c:v>0.36145062500000003</c:v>
                </c:pt>
                <c:pt idx="1754">
                  <c:v>0.36145166666666667</c:v>
                </c:pt>
                <c:pt idx="1755">
                  <c:v>0.36145270833333337</c:v>
                </c:pt>
                <c:pt idx="1756">
                  <c:v>0.36145376157407405</c:v>
                </c:pt>
                <c:pt idx="1757">
                  <c:v>0.36145479166666666</c:v>
                </c:pt>
                <c:pt idx="1758">
                  <c:v>0.36145583333333331</c:v>
                </c:pt>
                <c:pt idx="1759">
                  <c:v>0.36145687500000001</c:v>
                </c:pt>
                <c:pt idx="1760">
                  <c:v>0.36145791666666666</c:v>
                </c:pt>
                <c:pt idx="1761">
                  <c:v>0.36145896990740739</c:v>
                </c:pt>
                <c:pt idx="1762">
                  <c:v>0.36145999999999995</c:v>
                </c:pt>
                <c:pt idx="1763">
                  <c:v>0.36146104166666665</c:v>
                </c:pt>
                <c:pt idx="1764">
                  <c:v>0.36146208333333335</c:v>
                </c:pt>
                <c:pt idx="1765">
                  <c:v>0.361463125</c:v>
                </c:pt>
                <c:pt idx="1766">
                  <c:v>0.3614641666666667</c:v>
                </c:pt>
                <c:pt idx="1767">
                  <c:v>0.36146520833333334</c:v>
                </c:pt>
                <c:pt idx="1768">
                  <c:v>0.36146625000000004</c:v>
                </c:pt>
                <c:pt idx="1769">
                  <c:v>0.36146729166666663</c:v>
                </c:pt>
                <c:pt idx="1770">
                  <c:v>0.36146834490740742</c:v>
                </c:pt>
                <c:pt idx="1771">
                  <c:v>0.36146937499999998</c:v>
                </c:pt>
                <c:pt idx="1772">
                  <c:v>0.36147041666666668</c:v>
                </c:pt>
                <c:pt idx="1773">
                  <c:v>0.36147146990740736</c:v>
                </c:pt>
                <c:pt idx="1774">
                  <c:v>0.36147250000000003</c:v>
                </c:pt>
                <c:pt idx="1775">
                  <c:v>0.36147355324074071</c:v>
                </c:pt>
                <c:pt idx="1776">
                  <c:v>0.36147458333333332</c:v>
                </c:pt>
                <c:pt idx="1777">
                  <c:v>0.36147562499999997</c:v>
                </c:pt>
                <c:pt idx="1778">
                  <c:v>0.36147666666666667</c:v>
                </c:pt>
                <c:pt idx="1779">
                  <c:v>0.36147770833333337</c:v>
                </c:pt>
                <c:pt idx="1780">
                  <c:v>0.36147875000000002</c:v>
                </c:pt>
                <c:pt idx="1781">
                  <c:v>0.36147980324074075</c:v>
                </c:pt>
                <c:pt idx="1782">
                  <c:v>0.36148083333333331</c:v>
                </c:pt>
                <c:pt idx="1783">
                  <c:v>0.3614818865740741</c:v>
                </c:pt>
                <c:pt idx="1784">
                  <c:v>0.36148291666666665</c:v>
                </c:pt>
                <c:pt idx="1785">
                  <c:v>0.36148396990740744</c:v>
                </c:pt>
                <c:pt idx="1786">
                  <c:v>0.36148501157407403</c:v>
                </c:pt>
                <c:pt idx="1787">
                  <c:v>0.3614860416666667</c:v>
                </c:pt>
                <c:pt idx="1788">
                  <c:v>0.36148743055555554</c:v>
                </c:pt>
                <c:pt idx="1789">
                  <c:v>0.36148848379629633</c:v>
                </c:pt>
                <c:pt idx="1790">
                  <c:v>0.36148951388888889</c:v>
                </c:pt>
                <c:pt idx="1791">
                  <c:v>0.36149056712962963</c:v>
                </c:pt>
                <c:pt idx="1792">
                  <c:v>0.36149159722222218</c:v>
                </c:pt>
                <c:pt idx="1793">
                  <c:v>0.36149263888888888</c:v>
                </c:pt>
                <c:pt idx="1794">
                  <c:v>0.36149368055555553</c:v>
                </c:pt>
                <c:pt idx="1795">
                  <c:v>0.36149472222222223</c:v>
                </c:pt>
                <c:pt idx="1796">
                  <c:v>0.36149576388888888</c:v>
                </c:pt>
                <c:pt idx="1797">
                  <c:v>0.36149680555555558</c:v>
                </c:pt>
                <c:pt idx="1798">
                  <c:v>0.36149784722222217</c:v>
                </c:pt>
                <c:pt idx="1799">
                  <c:v>0.36149888888888887</c:v>
                </c:pt>
                <c:pt idx="1800">
                  <c:v>0.36149994212962966</c:v>
                </c:pt>
                <c:pt idx="1801">
                  <c:v>0.3615009837962963</c:v>
                </c:pt>
                <c:pt idx="1802">
                  <c:v>0.36150201388888892</c:v>
                </c:pt>
                <c:pt idx="1803">
                  <c:v>0.36150305555555556</c:v>
                </c:pt>
                <c:pt idx="1804">
                  <c:v>0.3615041087962963</c:v>
                </c:pt>
                <c:pt idx="1805">
                  <c:v>0.36150513888888886</c:v>
                </c:pt>
                <c:pt idx="1806">
                  <c:v>0.36150619212962964</c:v>
                </c:pt>
                <c:pt idx="1807">
                  <c:v>0.3615072222222222</c:v>
                </c:pt>
                <c:pt idx="1808">
                  <c:v>0.3615082638888889</c:v>
                </c:pt>
                <c:pt idx="1809">
                  <c:v>0.36150930555555555</c:v>
                </c:pt>
                <c:pt idx="1810">
                  <c:v>0.36151034722222225</c:v>
                </c:pt>
                <c:pt idx="1811">
                  <c:v>0.36151138888888884</c:v>
                </c:pt>
                <c:pt idx="1812">
                  <c:v>0.36151244212962963</c:v>
                </c:pt>
                <c:pt idx="1813">
                  <c:v>0.36151347222222219</c:v>
                </c:pt>
                <c:pt idx="1814">
                  <c:v>0.36151451388888889</c:v>
                </c:pt>
                <c:pt idx="1815">
                  <c:v>0.36151555555555559</c:v>
                </c:pt>
                <c:pt idx="1816">
                  <c:v>0.36151660879629627</c:v>
                </c:pt>
                <c:pt idx="1817">
                  <c:v>0.36151763888888894</c:v>
                </c:pt>
                <c:pt idx="1818">
                  <c:v>0.36151868055555553</c:v>
                </c:pt>
                <c:pt idx="1819">
                  <c:v>0.36151972222222223</c:v>
                </c:pt>
                <c:pt idx="1820">
                  <c:v>0.36152076388888887</c:v>
                </c:pt>
                <c:pt idx="1821">
                  <c:v>0.36152181712962966</c:v>
                </c:pt>
                <c:pt idx="1822">
                  <c:v>0.36152284722222222</c:v>
                </c:pt>
                <c:pt idx="1823">
                  <c:v>0.36152388888888892</c:v>
                </c:pt>
                <c:pt idx="1824">
                  <c:v>0.36152493055555551</c:v>
                </c:pt>
                <c:pt idx="1825">
                  <c:v>0.36152599537037039</c:v>
                </c:pt>
                <c:pt idx="1826">
                  <c:v>0.36152701388888886</c:v>
                </c:pt>
                <c:pt idx="1827">
                  <c:v>0.36152805555555556</c:v>
                </c:pt>
                <c:pt idx="1828">
                  <c:v>0.36152909722222221</c:v>
                </c:pt>
                <c:pt idx="1829">
                  <c:v>0.36153013888888891</c:v>
                </c:pt>
                <c:pt idx="1830">
                  <c:v>0.36153119212962964</c:v>
                </c:pt>
                <c:pt idx="1831">
                  <c:v>0.3615322222222222</c:v>
                </c:pt>
                <c:pt idx="1832">
                  <c:v>0.36153327546296299</c:v>
                </c:pt>
                <c:pt idx="1833">
                  <c:v>0.36153430555555555</c:v>
                </c:pt>
                <c:pt idx="1834">
                  <c:v>0.36153534722222225</c:v>
                </c:pt>
                <c:pt idx="1835">
                  <c:v>0.36153638888888889</c:v>
                </c:pt>
                <c:pt idx="1836">
                  <c:v>0.36153744212962963</c:v>
                </c:pt>
                <c:pt idx="1837">
                  <c:v>0.36153847222222218</c:v>
                </c:pt>
                <c:pt idx="1838">
                  <c:v>0.36153951388888889</c:v>
                </c:pt>
                <c:pt idx="1839">
                  <c:v>0.36154055555555553</c:v>
                </c:pt>
                <c:pt idx="1840">
                  <c:v>0.36154160879629632</c:v>
                </c:pt>
                <c:pt idx="1841">
                  <c:v>0.36154266203703705</c:v>
                </c:pt>
                <c:pt idx="1842">
                  <c:v>0.36154369212962961</c:v>
                </c:pt>
                <c:pt idx="1843">
                  <c:v>0.36154472222222217</c:v>
                </c:pt>
                <c:pt idx="1844">
                  <c:v>0.36154577546296296</c:v>
                </c:pt>
                <c:pt idx="1845">
                  <c:v>0.36154681712962966</c:v>
                </c:pt>
                <c:pt idx="1846">
                  <c:v>0.36154784722222222</c:v>
                </c:pt>
                <c:pt idx="1847">
                  <c:v>0.36154888888888892</c:v>
                </c:pt>
                <c:pt idx="1848">
                  <c:v>0.36154993055555557</c:v>
                </c:pt>
                <c:pt idx="1849">
                  <c:v>0.36155097222222227</c:v>
                </c:pt>
                <c:pt idx="1850">
                  <c:v>0.36155202546296294</c:v>
                </c:pt>
                <c:pt idx="1851">
                  <c:v>0.36155306712962965</c:v>
                </c:pt>
                <c:pt idx="1852">
                  <c:v>0.3615540972222222</c:v>
                </c:pt>
                <c:pt idx="1853">
                  <c:v>0.36155515046296299</c:v>
                </c:pt>
                <c:pt idx="1854">
                  <c:v>0.36155618055555555</c:v>
                </c:pt>
                <c:pt idx="1855">
                  <c:v>0.36155722222222225</c:v>
                </c:pt>
                <c:pt idx="1856">
                  <c:v>0.36155827546296293</c:v>
                </c:pt>
                <c:pt idx="1857">
                  <c:v>0.36155931712962963</c:v>
                </c:pt>
                <c:pt idx="1858">
                  <c:v>0.36156035879629633</c:v>
                </c:pt>
                <c:pt idx="1859">
                  <c:v>0.36156140046296298</c:v>
                </c:pt>
                <c:pt idx="1860">
                  <c:v>0.36156244212962968</c:v>
                </c:pt>
                <c:pt idx="1861">
                  <c:v>0.36156347222222224</c:v>
                </c:pt>
                <c:pt idx="1862">
                  <c:v>0.36156451388888894</c:v>
                </c:pt>
                <c:pt idx="1863">
                  <c:v>0.36156556712962962</c:v>
                </c:pt>
                <c:pt idx="1864">
                  <c:v>0.36156659722222223</c:v>
                </c:pt>
                <c:pt idx="1865">
                  <c:v>0.36156763888888888</c:v>
                </c:pt>
                <c:pt idx="1866">
                  <c:v>0.36156868055555558</c:v>
                </c:pt>
                <c:pt idx="1867">
                  <c:v>0.36156972222222222</c:v>
                </c:pt>
                <c:pt idx="1868">
                  <c:v>0.36157076388888892</c:v>
                </c:pt>
                <c:pt idx="1869">
                  <c:v>0.36157180555555551</c:v>
                </c:pt>
                <c:pt idx="1870">
                  <c:v>0.3615728587962963</c:v>
                </c:pt>
                <c:pt idx="1871">
                  <c:v>0.36157388888888886</c:v>
                </c:pt>
                <c:pt idx="1872">
                  <c:v>0.36157494212962965</c:v>
                </c:pt>
                <c:pt idx="1873">
                  <c:v>0.36157597222222221</c:v>
                </c:pt>
                <c:pt idx="1874">
                  <c:v>0.36157701388888891</c:v>
                </c:pt>
                <c:pt idx="1875">
                  <c:v>0.36157806712962964</c:v>
                </c:pt>
                <c:pt idx="1876">
                  <c:v>0.36157910879629629</c:v>
                </c:pt>
                <c:pt idx="1877">
                  <c:v>0.3615801388888889</c:v>
                </c:pt>
                <c:pt idx="1878">
                  <c:v>0.36158119212962964</c:v>
                </c:pt>
                <c:pt idx="1879">
                  <c:v>0.36158222222222225</c:v>
                </c:pt>
                <c:pt idx="1880">
                  <c:v>0.36158327546296293</c:v>
                </c:pt>
                <c:pt idx="1881">
                  <c:v>0.3615843055555556</c:v>
                </c:pt>
                <c:pt idx="1882">
                  <c:v>0.36158535879629627</c:v>
                </c:pt>
                <c:pt idx="1883">
                  <c:v>0.36158638888888889</c:v>
                </c:pt>
                <c:pt idx="1884">
                  <c:v>0.36158743055555553</c:v>
                </c:pt>
                <c:pt idx="1885">
                  <c:v>0.36158848379629632</c:v>
                </c:pt>
                <c:pt idx="1886">
                  <c:v>0.36158951388888888</c:v>
                </c:pt>
                <c:pt idx="1887">
                  <c:v>0.36159055555555558</c:v>
                </c:pt>
                <c:pt idx="1888">
                  <c:v>0.36159159722222217</c:v>
                </c:pt>
                <c:pt idx="1889">
                  <c:v>0.36159265046296296</c:v>
                </c:pt>
                <c:pt idx="1890">
                  <c:v>0.36159369212962966</c:v>
                </c:pt>
                <c:pt idx="1891">
                  <c:v>0.36159472222222222</c:v>
                </c:pt>
                <c:pt idx="1892">
                  <c:v>0.36159576388888892</c:v>
                </c:pt>
                <c:pt idx="1893">
                  <c:v>0.36159680555555557</c:v>
                </c:pt>
                <c:pt idx="1894">
                  <c:v>0.36159784722222227</c:v>
                </c:pt>
                <c:pt idx="1895">
                  <c:v>0.36159890046296295</c:v>
                </c:pt>
                <c:pt idx="1896">
                  <c:v>0.36159993055555556</c:v>
                </c:pt>
                <c:pt idx="1897">
                  <c:v>0.36160098379629629</c:v>
                </c:pt>
                <c:pt idx="1898">
                  <c:v>0.36160202546296299</c:v>
                </c:pt>
                <c:pt idx="1899">
                  <c:v>0.36160306712962959</c:v>
                </c:pt>
                <c:pt idx="1900">
                  <c:v>0.36160409722222225</c:v>
                </c:pt>
                <c:pt idx="1901">
                  <c:v>0.36160515046296293</c:v>
                </c:pt>
                <c:pt idx="1902">
                  <c:v>0.36160619212962963</c:v>
                </c:pt>
                <c:pt idx="1903">
                  <c:v>0.36160722222222219</c:v>
                </c:pt>
                <c:pt idx="1904">
                  <c:v>0.36160826388888889</c:v>
                </c:pt>
                <c:pt idx="1905">
                  <c:v>0.36160930555555554</c:v>
                </c:pt>
                <c:pt idx="1906">
                  <c:v>0.36161035879629627</c:v>
                </c:pt>
                <c:pt idx="1907">
                  <c:v>0.36161140046296297</c:v>
                </c:pt>
                <c:pt idx="1908">
                  <c:v>0.36161244212962962</c:v>
                </c:pt>
                <c:pt idx="1909">
                  <c:v>0.36161347222222223</c:v>
                </c:pt>
                <c:pt idx="1910">
                  <c:v>0.36161452546296297</c:v>
                </c:pt>
                <c:pt idx="1911">
                  <c:v>0.36161556712962967</c:v>
                </c:pt>
                <c:pt idx="1912">
                  <c:v>0.36161659722222222</c:v>
                </c:pt>
                <c:pt idx="1913">
                  <c:v>0.36161763888888893</c:v>
                </c:pt>
                <c:pt idx="1914">
                  <c:v>0.36161868055555552</c:v>
                </c:pt>
                <c:pt idx="1915">
                  <c:v>0.36161972222222222</c:v>
                </c:pt>
                <c:pt idx="1916">
                  <c:v>0.36162077546296295</c:v>
                </c:pt>
                <c:pt idx="1917">
                  <c:v>0.36162180555555556</c:v>
                </c:pt>
                <c:pt idx="1918">
                  <c:v>0.36162285879629624</c:v>
                </c:pt>
                <c:pt idx="1919">
                  <c:v>0.36162390046296294</c:v>
                </c:pt>
                <c:pt idx="1920">
                  <c:v>0.36162528935185184</c:v>
                </c:pt>
                <c:pt idx="1921">
                  <c:v>0.36162631944444446</c:v>
                </c:pt>
                <c:pt idx="1922">
                  <c:v>0.36162737268518513</c:v>
                </c:pt>
                <c:pt idx="1923">
                  <c:v>0.36162841435185183</c:v>
                </c:pt>
                <c:pt idx="1924">
                  <c:v>0.36162945601851854</c:v>
                </c:pt>
                <c:pt idx="1925">
                  <c:v>0.36163048611111109</c:v>
                </c:pt>
                <c:pt idx="1926">
                  <c:v>0.36163152777777779</c:v>
                </c:pt>
                <c:pt idx="1927">
                  <c:v>0.36163256944444444</c:v>
                </c:pt>
                <c:pt idx="1928">
                  <c:v>0.36163362268518523</c:v>
                </c:pt>
                <c:pt idx="1929">
                  <c:v>0.36163466435185182</c:v>
                </c:pt>
                <c:pt idx="1930">
                  <c:v>0.36163570601851852</c:v>
                </c:pt>
                <c:pt idx="1931">
                  <c:v>0.36163674768518517</c:v>
                </c:pt>
                <c:pt idx="1932">
                  <c:v>0.36163778935185187</c:v>
                </c:pt>
                <c:pt idx="1933">
                  <c:v>0.36163883101851851</c:v>
                </c:pt>
                <c:pt idx="1934">
                  <c:v>0.36163987268518522</c:v>
                </c:pt>
                <c:pt idx="1935">
                  <c:v>0.36164091435185181</c:v>
                </c:pt>
                <c:pt idx="1936">
                  <c:v>0.36164195601851851</c:v>
                </c:pt>
                <c:pt idx="1937">
                  <c:v>0.36164298611111106</c:v>
                </c:pt>
                <c:pt idx="1938">
                  <c:v>0.36164403935185185</c:v>
                </c:pt>
                <c:pt idx="1939">
                  <c:v>0.36164509259259264</c:v>
                </c:pt>
                <c:pt idx="1940">
                  <c:v>0.3616461226851852</c:v>
                </c:pt>
                <c:pt idx="1941">
                  <c:v>0.36164751157407404</c:v>
                </c:pt>
                <c:pt idx="1942">
                  <c:v>0.36164856481481483</c:v>
                </c:pt>
                <c:pt idx="1943">
                  <c:v>0.36164959490740739</c:v>
                </c:pt>
                <c:pt idx="1944">
                  <c:v>0.361650625</c:v>
                </c:pt>
                <c:pt idx="1945">
                  <c:v>0.36165167824074079</c:v>
                </c:pt>
                <c:pt idx="1946">
                  <c:v>0.36165270833333335</c:v>
                </c:pt>
                <c:pt idx="1947">
                  <c:v>0.36165376157407408</c:v>
                </c:pt>
                <c:pt idx="1948">
                  <c:v>0.36165480324074073</c:v>
                </c:pt>
                <c:pt idx="1949">
                  <c:v>0.36165584490740743</c:v>
                </c:pt>
                <c:pt idx="1950">
                  <c:v>0.36165688657407408</c:v>
                </c:pt>
                <c:pt idx="1951">
                  <c:v>0.36165792824074078</c:v>
                </c:pt>
                <c:pt idx="1952">
                  <c:v>0.36165895833333334</c:v>
                </c:pt>
                <c:pt idx="1953">
                  <c:v>0.36166001157407407</c:v>
                </c:pt>
                <c:pt idx="1954">
                  <c:v>0.36166104166666663</c:v>
                </c:pt>
                <c:pt idx="1955">
                  <c:v>0.36166209490740742</c:v>
                </c:pt>
                <c:pt idx="1956">
                  <c:v>0.36166313657407406</c:v>
                </c:pt>
                <c:pt idx="1957">
                  <c:v>0.36166417824074076</c:v>
                </c:pt>
                <c:pt idx="1958">
                  <c:v>0.36166521990740735</c:v>
                </c:pt>
                <c:pt idx="1959">
                  <c:v>0.36166626157407405</c:v>
                </c:pt>
                <c:pt idx="1960">
                  <c:v>0.36166729166666661</c:v>
                </c:pt>
                <c:pt idx="1961">
                  <c:v>0.3616683449074074</c:v>
                </c:pt>
                <c:pt idx="1962">
                  <c:v>0.3616693865740741</c:v>
                </c:pt>
                <c:pt idx="1963">
                  <c:v>0.36167042824074075</c:v>
                </c:pt>
                <c:pt idx="1964">
                  <c:v>0.36167146990740745</c:v>
                </c:pt>
                <c:pt idx="1965">
                  <c:v>0.36167251157407404</c:v>
                </c:pt>
                <c:pt idx="1966">
                  <c:v>0.36167355324074074</c:v>
                </c:pt>
                <c:pt idx="1967">
                  <c:v>0.36167459490740739</c:v>
                </c:pt>
                <c:pt idx="1968">
                  <c:v>0.36167563657407409</c:v>
                </c:pt>
                <c:pt idx="1969">
                  <c:v>0.36167667824074073</c:v>
                </c:pt>
                <c:pt idx="1970">
                  <c:v>0.36167770833333335</c:v>
                </c:pt>
                <c:pt idx="1971">
                  <c:v>0.36167874999999999</c:v>
                </c:pt>
                <c:pt idx="1972">
                  <c:v>0.36167980324074073</c:v>
                </c:pt>
                <c:pt idx="1973">
                  <c:v>0.36168084490740737</c:v>
                </c:pt>
                <c:pt idx="1974">
                  <c:v>0.36168188657407407</c:v>
                </c:pt>
                <c:pt idx="1975">
                  <c:v>0.36168292824074078</c:v>
                </c:pt>
                <c:pt idx="1976">
                  <c:v>0.36168396990740742</c:v>
                </c:pt>
                <c:pt idx="1977">
                  <c:v>0.36168501157407412</c:v>
                </c:pt>
                <c:pt idx="1978">
                  <c:v>0.36168605324074071</c:v>
                </c:pt>
                <c:pt idx="1979">
                  <c:v>0.36168709490740741</c:v>
                </c:pt>
                <c:pt idx="1980">
                  <c:v>0.36168813657407406</c:v>
                </c:pt>
                <c:pt idx="1981">
                  <c:v>0.36168917824074076</c:v>
                </c:pt>
                <c:pt idx="1982">
                  <c:v>0.36169023148148144</c:v>
                </c:pt>
                <c:pt idx="1983">
                  <c:v>0.36169125000000002</c:v>
                </c:pt>
                <c:pt idx="1984">
                  <c:v>0.36169229166666667</c:v>
                </c:pt>
                <c:pt idx="1985">
                  <c:v>0.36169333333333337</c:v>
                </c:pt>
                <c:pt idx="1986">
                  <c:v>0.36169437499999996</c:v>
                </c:pt>
                <c:pt idx="1987">
                  <c:v>0.36169542824074075</c:v>
                </c:pt>
                <c:pt idx="1988">
                  <c:v>0.36169646990740739</c:v>
                </c:pt>
                <c:pt idx="1989">
                  <c:v>0.36169751157407409</c:v>
                </c:pt>
                <c:pt idx="1990">
                  <c:v>0.36169855324074079</c:v>
                </c:pt>
                <c:pt idx="1991">
                  <c:v>0.36169959490740738</c:v>
                </c:pt>
                <c:pt idx="1992">
                  <c:v>0.36170063657407409</c:v>
                </c:pt>
                <c:pt idx="1993">
                  <c:v>0.36170167824074073</c:v>
                </c:pt>
                <c:pt idx="1994">
                  <c:v>0.36170271990740743</c:v>
                </c:pt>
                <c:pt idx="1995">
                  <c:v>0.36170376157407408</c:v>
                </c:pt>
                <c:pt idx="1996">
                  <c:v>0.36170480324074078</c:v>
                </c:pt>
                <c:pt idx="1997">
                  <c:v>0.36170584490740737</c:v>
                </c:pt>
                <c:pt idx="1998">
                  <c:v>0.36170689814814816</c:v>
                </c:pt>
                <c:pt idx="1999">
                  <c:v>0.36170792824074072</c:v>
                </c:pt>
                <c:pt idx="2000">
                  <c:v>0.36170896990740742</c:v>
                </c:pt>
                <c:pt idx="2001">
                  <c:v>0.36171001157407406</c:v>
                </c:pt>
                <c:pt idx="2002">
                  <c:v>0.36171105324074077</c:v>
                </c:pt>
                <c:pt idx="2003">
                  <c:v>0.36171209490740736</c:v>
                </c:pt>
                <c:pt idx="2004">
                  <c:v>0.36171313657407406</c:v>
                </c:pt>
                <c:pt idx="2005">
                  <c:v>0.36171417824074076</c:v>
                </c:pt>
                <c:pt idx="2006">
                  <c:v>0.3617152199074074</c:v>
                </c:pt>
                <c:pt idx="2007">
                  <c:v>0.3617162615740741</c:v>
                </c:pt>
                <c:pt idx="2008">
                  <c:v>0.36171730324074075</c:v>
                </c:pt>
                <c:pt idx="2009">
                  <c:v>0.36171834490740745</c:v>
                </c:pt>
                <c:pt idx="2010">
                  <c:v>0.36171938657407404</c:v>
                </c:pt>
                <c:pt idx="2011">
                  <c:v>0.36172042824074074</c:v>
                </c:pt>
                <c:pt idx="2012">
                  <c:v>0.36172146990740739</c:v>
                </c:pt>
                <c:pt idx="2013">
                  <c:v>0.36172251157407409</c:v>
                </c:pt>
                <c:pt idx="2014">
                  <c:v>0.36172355324074074</c:v>
                </c:pt>
                <c:pt idx="2015">
                  <c:v>0.36172459490740744</c:v>
                </c:pt>
                <c:pt idx="2016">
                  <c:v>0.36172563657407403</c:v>
                </c:pt>
                <c:pt idx="2017">
                  <c:v>0.36172667824074073</c:v>
                </c:pt>
                <c:pt idx="2018">
                  <c:v>0.36172771990740737</c:v>
                </c:pt>
                <c:pt idx="2019">
                  <c:v>0.36172876157407408</c:v>
                </c:pt>
                <c:pt idx="2020">
                  <c:v>0.36172980324074078</c:v>
                </c:pt>
                <c:pt idx="2021">
                  <c:v>0.36173119212962962</c:v>
                </c:pt>
                <c:pt idx="2022">
                  <c:v>0.36173223379629627</c:v>
                </c:pt>
                <c:pt idx="2023">
                  <c:v>0.36173327546296297</c:v>
                </c:pt>
                <c:pt idx="2024">
                  <c:v>0.36173431712962961</c:v>
                </c:pt>
                <c:pt idx="2025">
                  <c:v>0.36173535879629631</c:v>
                </c:pt>
                <c:pt idx="2026">
                  <c:v>0.36173640046296301</c:v>
                </c:pt>
                <c:pt idx="2027">
                  <c:v>0.3617374421296296</c:v>
                </c:pt>
                <c:pt idx="2028">
                  <c:v>0.36173848379629631</c:v>
                </c:pt>
                <c:pt idx="2029">
                  <c:v>0.36173952546296295</c:v>
                </c:pt>
                <c:pt idx="2030">
                  <c:v>0.36174056712962965</c:v>
                </c:pt>
                <c:pt idx="2031">
                  <c:v>0.3617416087962963</c:v>
                </c:pt>
                <c:pt idx="2032">
                  <c:v>0.361742650462963</c:v>
                </c:pt>
                <c:pt idx="2033">
                  <c:v>0.36174369212962959</c:v>
                </c:pt>
                <c:pt idx="2034">
                  <c:v>0.36174473379629629</c:v>
                </c:pt>
                <c:pt idx="2035">
                  <c:v>0.36174577546296294</c:v>
                </c:pt>
                <c:pt idx="2036">
                  <c:v>0.36174681712962964</c:v>
                </c:pt>
                <c:pt idx="2037">
                  <c:v>0.36174785879629628</c:v>
                </c:pt>
                <c:pt idx="2038">
                  <c:v>0.36174890046296299</c:v>
                </c:pt>
                <c:pt idx="2039">
                  <c:v>0.36174994212962958</c:v>
                </c:pt>
                <c:pt idx="2040">
                  <c:v>0.36175098379629628</c:v>
                </c:pt>
                <c:pt idx="2041">
                  <c:v>0.36175202546296298</c:v>
                </c:pt>
                <c:pt idx="2042">
                  <c:v>0.36175306712962962</c:v>
                </c:pt>
                <c:pt idx="2043">
                  <c:v>0.36175410879629633</c:v>
                </c:pt>
                <c:pt idx="2044">
                  <c:v>0.36175515046296297</c:v>
                </c:pt>
                <c:pt idx="2045">
                  <c:v>0.36175619212962967</c:v>
                </c:pt>
                <c:pt idx="2046">
                  <c:v>0.36175723379629626</c:v>
                </c:pt>
                <c:pt idx="2047">
                  <c:v>0.36175827546296296</c:v>
                </c:pt>
                <c:pt idx="2048">
                  <c:v>0.36175931712962961</c:v>
                </c:pt>
                <c:pt idx="2049">
                  <c:v>0.36176035879629631</c:v>
                </c:pt>
                <c:pt idx="2050">
                  <c:v>0.36176140046296296</c:v>
                </c:pt>
                <c:pt idx="2051">
                  <c:v>0.36176244212962966</c:v>
                </c:pt>
                <c:pt idx="2052">
                  <c:v>0.3617638310185185</c:v>
                </c:pt>
                <c:pt idx="2053">
                  <c:v>0.3617648726851852</c:v>
                </c:pt>
                <c:pt idx="2054">
                  <c:v>0.36176591435185185</c:v>
                </c:pt>
                <c:pt idx="2055">
                  <c:v>0.36176695601851855</c:v>
                </c:pt>
                <c:pt idx="2056">
                  <c:v>0.36176799768518514</c:v>
                </c:pt>
                <c:pt idx="2057">
                  <c:v>0.36176903935185184</c:v>
                </c:pt>
                <c:pt idx="2058">
                  <c:v>0.36177008101851849</c:v>
                </c:pt>
                <c:pt idx="2059">
                  <c:v>0.36177112268518519</c:v>
                </c:pt>
                <c:pt idx="2060">
                  <c:v>0.36177216435185189</c:v>
                </c:pt>
                <c:pt idx="2061">
                  <c:v>0.36177320601851853</c:v>
                </c:pt>
                <c:pt idx="2062">
                  <c:v>0.36177424768518524</c:v>
                </c:pt>
                <c:pt idx="2063">
                  <c:v>0.36177528935185183</c:v>
                </c:pt>
                <c:pt idx="2064">
                  <c:v>0.36177633101851853</c:v>
                </c:pt>
                <c:pt idx="2065">
                  <c:v>0.36177737268518517</c:v>
                </c:pt>
                <c:pt idx="2066">
                  <c:v>0.36177841435185187</c:v>
                </c:pt>
                <c:pt idx="2067">
                  <c:v>0.36177945601851852</c:v>
                </c:pt>
                <c:pt idx="2068">
                  <c:v>0.36178049768518522</c:v>
                </c:pt>
                <c:pt idx="2069">
                  <c:v>0.36178153935185181</c:v>
                </c:pt>
                <c:pt idx="2070">
                  <c:v>0.36178258101851851</c:v>
                </c:pt>
                <c:pt idx="2071">
                  <c:v>0.36178362268518516</c:v>
                </c:pt>
                <c:pt idx="2072">
                  <c:v>0.36178466435185186</c:v>
                </c:pt>
                <c:pt idx="2073">
                  <c:v>0.3617857060185185</c:v>
                </c:pt>
                <c:pt idx="2074">
                  <c:v>0.36178674768518521</c:v>
                </c:pt>
                <c:pt idx="2075">
                  <c:v>0.36178778935185191</c:v>
                </c:pt>
                <c:pt idx="2076">
                  <c:v>0.3617888310185185</c:v>
                </c:pt>
                <c:pt idx="2077">
                  <c:v>0.3617898726851852</c:v>
                </c:pt>
                <c:pt idx="2078">
                  <c:v>0.36179091435185184</c:v>
                </c:pt>
                <c:pt idx="2079">
                  <c:v>0.36179230324074069</c:v>
                </c:pt>
                <c:pt idx="2080">
                  <c:v>0.36179334490740739</c:v>
                </c:pt>
                <c:pt idx="2081">
                  <c:v>0.36179438657407409</c:v>
                </c:pt>
                <c:pt idx="2082">
                  <c:v>0.36179542824074074</c:v>
                </c:pt>
                <c:pt idx="2083">
                  <c:v>0.36179646990740744</c:v>
                </c:pt>
                <c:pt idx="2084">
                  <c:v>0.36179751157407408</c:v>
                </c:pt>
                <c:pt idx="2085">
                  <c:v>0.36179855324074078</c:v>
                </c:pt>
                <c:pt idx="2086">
                  <c:v>0.36179959490740737</c:v>
                </c:pt>
                <c:pt idx="2087">
                  <c:v>0.36180063657407407</c:v>
                </c:pt>
                <c:pt idx="2088">
                  <c:v>0.36180167824074072</c:v>
                </c:pt>
                <c:pt idx="2089">
                  <c:v>0.36180271990740742</c:v>
                </c:pt>
                <c:pt idx="2090">
                  <c:v>0.36180376157407407</c:v>
                </c:pt>
                <c:pt idx="2091">
                  <c:v>0.36180480324074077</c:v>
                </c:pt>
                <c:pt idx="2092">
                  <c:v>0.36180584490740736</c:v>
                </c:pt>
                <c:pt idx="2093">
                  <c:v>0.36180688657407406</c:v>
                </c:pt>
                <c:pt idx="2094">
                  <c:v>0.36180792824074071</c:v>
                </c:pt>
                <c:pt idx="2095">
                  <c:v>0.36180896990740741</c:v>
                </c:pt>
                <c:pt idx="2096">
                  <c:v>0.36181001157407411</c:v>
                </c:pt>
                <c:pt idx="2097">
                  <c:v>0.36181105324074075</c:v>
                </c:pt>
                <c:pt idx="2098">
                  <c:v>0.36181209490740746</c:v>
                </c:pt>
                <c:pt idx="2099">
                  <c:v>0.36181313657407405</c:v>
                </c:pt>
                <c:pt idx="2100">
                  <c:v>0.36181417824074075</c:v>
                </c:pt>
                <c:pt idx="2101">
                  <c:v>0.36181521990740739</c:v>
                </c:pt>
                <c:pt idx="2102">
                  <c:v>0.36181626157407409</c:v>
                </c:pt>
                <c:pt idx="2103">
                  <c:v>0.36181730324074074</c:v>
                </c:pt>
                <c:pt idx="2104">
                  <c:v>0.36181834490740744</c:v>
                </c:pt>
                <c:pt idx="2105">
                  <c:v>0.36181938657407403</c:v>
                </c:pt>
                <c:pt idx="2106">
                  <c:v>0.36182042824074073</c:v>
                </c:pt>
                <c:pt idx="2107">
                  <c:v>0.36182181712962963</c:v>
                </c:pt>
                <c:pt idx="2108">
                  <c:v>0.36182285879629633</c:v>
                </c:pt>
                <c:pt idx="2109">
                  <c:v>0.36182390046296292</c:v>
                </c:pt>
                <c:pt idx="2110">
                  <c:v>0.36182494212962962</c:v>
                </c:pt>
                <c:pt idx="2111">
                  <c:v>0.36182598379629627</c:v>
                </c:pt>
                <c:pt idx="2112">
                  <c:v>0.36182702546296297</c:v>
                </c:pt>
                <c:pt idx="2113">
                  <c:v>0.36182806712962962</c:v>
                </c:pt>
                <c:pt idx="2114">
                  <c:v>0.36182910879629632</c:v>
                </c:pt>
                <c:pt idx="2115">
                  <c:v>0.36183015046296302</c:v>
                </c:pt>
                <c:pt idx="2116">
                  <c:v>0.36183119212962961</c:v>
                </c:pt>
                <c:pt idx="2117">
                  <c:v>0.36183223379629631</c:v>
                </c:pt>
                <c:pt idx="2118">
                  <c:v>0.36183327546296296</c:v>
                </c:pt>
                <c:pt idx="2119">
                  <c:v>0.36183431712962966</c:v>
                </c:pt>
                <c:pt idx="2120">
                  <c:v>0.3618353587962963</c:v>
                </c:pt>
                <c:pt idx="2121">
                  <c:v>0.361836400462963</c:v>
                </c:pt>
                <c:pt idx="2122">
                  <c:v>0.36183744212962959</c:v>
                </c:pt>
                <c:pt idx="2123">
                  <c:v>0.3618384837962963</c:v>
                </c:pt>
                <c:pt idx="2124">
                  <c:v>0.36183952546296294</c:v>
                </c:pt>
                <c:pt idx="2125">
                  <c:v>0.36184057870370373</c:v>
                </c:pt>
                <c:pt idx="2126">
                  <c:v>0.36184195601851848</c:v>
                </c:pt>
                <c:pt idx="2127">
                  <c:v>0.36184299768518519</c:v>
                </c:pt>
                <c:pt idx="2128">
                  <c:v>0.36184403935185183</c:v>
                </c:pt>
                <c:pt idx="2129">
                  <c:v>0.36184508101851853</c:v>
                </c:pt>
                <c:pt idx="2130">
                  <c:v>0.36184612268518518</c:v>
                </c:pt>
                <c:pt idx="2131">
                  <c:v>0.36184716435185188</c:v>
                </c:pt>
                <c:pt idx="2132">
                  <c:v>0.36184820601851847</c:v>
                </c:pt>
                <c:pt idx="2133">
                  <c:v>0.36184924768518517</c:v>
                </c:pt>
                <c:pt idx="2134">
                  <c:v>0.36185028935185182</c:v>
                </c:pt>
                <c:pt idx="2135">
                  <c:v>0.36185133101851852</c:v>
                </c:pt>
                <c:pt idx="2136">
                  <c:v>0.36185237268518522</c:v>
                </c:pt>
                <c:pt idx="2137">
                  <c:v>0.36185341435185187</c:v>
                </c:pt>
                <c:pt idx="2138">
                  <c:v>0.3618544675925926</c:v>
                </c:pt>
                <c:pt idx="2139">
                  <c:v>0.36185549768518516</c:v>
                </c:pt>
                <c:pt idx="2140">
                  <c:v>0.36185653935185186</c:v>
                </c:pt>
                <c:pt idx="2141">
                  <c:v>0.3618575810185185</c:v>
                </c:pt>
                <c:pt idx="2142">
                  <c:v>0.36185862268518521</c:v>
                </c:pt>
                <c:pt idx="2143">
                  <c:v>0.36185966435185185</c:v>
                </c:pt>
                <c:pt idx="2144">
                  <c:v>0.36186070601851855</c:v>
                </c:pt>
                <c:pt idx="2145">
                  <c:v>0.36186174768518514</c:v>
                </c:pt>
                <c:pt idx="2146">
                  <c:v>0.36186278935185184</c:v>
                </c:pt>
                <c:pt idx="2147">
                  <c:v>0.36186383101851849</c:v>
                </c:pt>
                <c:pt idx="2148">
                  <c:v>0.36186487268518519</c:v>
                </c:pt>
                <c:pt idx="2149">
                  <c:v>0.36186591435185184</c:v>
                </c:pt>
                <c:pt idx="2150">
                  <c:v>0.36186695601851854</c:v>
                </c:pt>
                <c:pt idx="2151">
                  <c:v>0.36186799768518524</c:v>
                </c:pt>
                <c:pt idx="2152">
                  <c:v>0.36186903935185183</c:v>
                </c:pt>
                <c:pt idx="2153">
                  <c:v>0.36187008101851853</c:v>
                </c:pt>
                <c:pt idx="2154">
                  <c:v>0.36187113425925926</c:v>
                </c:pt>
                <c:pt idx="2155">
                  <c:v>0.36187216435185188</c:v>
                </c:pt>
                <c:pt idx="2156">
                  <c:v>0.36187320601851852</c:v>
                </c:pt>
                <c:pt idx="2157">
                  <c:v>0.36187424768518522</c:v>
                </c:pt>
                <c:pt idx="2158">
                  <c:v>0.36187528935185181</c:v>
                </c:pt>
                <c:pt idx="2159">
                  <c:v>0.36187633101851852</c:v>
                </c:pt>
                <c:pt idx="2160">
                  <c:v>0.36187737268518516</c:v>
                </c:pt>
                <c:pt idx="2161">
                  <c:v>0.36187841435185186</c:v>
                </c:pt>
                <c:pt idx="2162">
                  <c:v>0.36187980324074071</c:v>
                </c:pt>
                <c:pt idx="2163">
                  <c:v>0.36188084490740741</c:v>
                </c:pt>
                <c:pt idx="2164">
                  <c:v>0.36188188657407405</c:v>
                </c:pt>
                <c:pt idx="2165">
                  <c:v>0.36188292824074075</c:v>
                </c:pt>
                <c:pt idx="2166">
                  <c:v>0.3618839699074074</c:v>
                </c:pt>
                <c:pt idx="2167">
                  <c:v>0.36188502314814813</c:v>
                </c:pt>
                <c:pt idx="2168">
                  <c:v>0.36188605324074069</c:v>
                </c:pt>
                <c:pt idx="2169">
                  <c:v>0.36188709490740739</c:v>
                </c:pt>
                <c:pt idx="2170">
                  <c:v>0.36188813657407404</c:v>
                </c:pt>
                <c:pt idx="2171">
                  <c:v>0.36188917824074074</c:v>
                </c:pt>
                <c:pt idx="2172">
                  <c:v>0.36189023148148153</c:v>
                </c:pt>
                <c:pt idx="2173">
                  <c:v>0.36189126157407409</c:v>
                </c:pt>
                <c:pt idx="2174">
                  <c:v>0.36189230324074079</c:v>
                </c:pt>
                <c:pt idx="2175">
                  <c:v>0.36189334490740738</c:v>
                </c:pt>
                <c:pt idx="2176">
                  <c:v>0.36189438657407408</c:v>
                </c:pt>
                <c:pt idx="2177">
                  <c:v>0.36189542824074072</c:v>
                </c:pt>
                <c:pt idx="2178">
                  <c:v>0.36189646990740743</c:v>
                </c:pt>
                <c:pt idx="2179">
                  <c:v>0.36189751157407407</c:v>
                </c:pt>
                <c:pt idx="2180">
                  <c:v>0.3618985648148148</c:v>
                </c:pt>
                <c:pt idx="2181">
                  <c:v>0.36189959490740736</c:v>
                </c:pt>
                <c:pt idx="2182">
                  <c:v>0.36190063657407406</c:v>
                </c:pt>
                <c:pt idx="2183">
                  <c:v>0.36190167824074071</c:v>
                </c:pt>
                <c:pt idx="2184">
                  <c:v>0.36190271990740741</c:v>
                </c:pt>
                <c:pt idx="2185">
                  <c:v>0.36190376157407406</c:v>
                </c:pt>
                <c:pt idx="2186">
                  <c:v>0.36190480324074076</c:v>
                </c:pt>
                <c:pt idx="2187">
                  <c:v>0.36190584490740746</c:v>
                </c:pt>
                <c:pt idx="2188">
                  <c:v>0.36190688657407405</c:v>
                </c:pt>
                <c:pt idx="2189">
                  <c:v>0.36190792824074075</c:v>
                </c:pt>
                <c:pt idx="2190">
                  <c:v>0.3619089699074074</c:v>
                </c:pt>
                <c:pt idx="2191">
                  <c:v>0.3619100115740741</c:v>
                </c:pt>
                <c:pt idx="2192">
                  <c:v>0.36191105324074074</c:v>
                </c:pt>
                <c:pt idx="2193">
                  <c:v>0.36191209490740744</c:v>
                </c:pt>
                <c:pt idx="2194">
                  <c:v>0.36191313657407403</c:v>
                </c:pt>
                <c:pt idx="2195">
                  <c:v>0.36191417824074074</c:v>
                </c:pt>
                <c:pt idx="2196">
                  <c:v>0.36191521990740738</c:v>
                </c:pt>
                <c:pt idx="2197">
                  <c:v>0.36191626157407408</c:v>
                </c:pt>
                <c:pt idx="2198">
                  <c:v>0.36191730324074073</c:v>
                </c:pt>
                <c:pt idx="2199">
                  <c:v>0.36191834490740743</c:v>
                </c:pt>
                <c:pt idx="2200">
                  <c:v>0.36191938657407402</c:v>
                </c:pt>
                <c:pt idx="2201">
                  <c:v>0.36192042824074072</c:v>
                </c:pt>
                <c:pt idx="2202">
                  <c:v>0.36192146990740742</c:v>
                </c:pt>
                <c:pt idx="2203">
                  <c:v>0.36192251157407407</c:v>
                </c:pt>
                <c:pt idx="2204">
                  <c:v>0.36192355324074077</c:v>
                </c:pt>
                <c:pt idx="2205">
                  <c:v>0.36192459490740742</c:v>
                </c:pt>
                <c:pt idx="2206">
                  <c:v>0.36192563657407412</c:v>
                </c:pt>
                <c:pt idx="2207">
                  <c:v>0.36192667824074071</c:v>
                </c:pt>
                <c:pt idx="2208">
                  <c:v>0.36192771990740741</c:v>
                </c:pt>
                <c:pt idx="2209">
                  <c:v>0.36192876157407405</c:v>
                </c:pt>
                <c:pt idx="2210">
                  <c:v>0.36192980324074076</c:v>
                </c:pt>
                <c:pt idx="2211">
                  <c:v>0.3619308449074074</c:v>
                </c:pt>
                <c:pt idx="2212">
                  <c:v>0.3619318865740741</c:v>
                </c:pt>
                <c:pt idx="2213">
                  <c:v>0.36193292824074069</c:v>
                </c:pt>
                <c:pt idx="2214">
                  <c:v>0.36193396990740739</c:v>
                </c:pt>
                <c:pt idx="2215">
                  <c:v>0.36193501157407404</c:v>
                </c:pt>
                <c:pt idx="2216">
                  <c:v>0.36193605324074074</c:v>
                </c:pt>
                <c:pt idx="2217">
                  <c:v>0.36193745370370367</c:v>
                </c:pt>
                <c:pt idx="2218">
                  <c:v>0.36193848379629628</c:v>
                </c:pt>
                <c:pt idx="2219">
                  <c:v>0.36193952546296293</c:v>
                </c:pt>
                <c:pt idx="2220">
                  <c:v>0.36194056712962963</c:v>
                </c:pt>
                <c:pt idx="2221">
                  <c:v>0.36194160879629633</c:v>
                </c:pt>
                <c:pt idx="2222">
                  <c:v>0.36194265046296298</c:v>
                </c:pt>
                <c:pt idx="2223">
                  <c:v>0.36194369212962968</c:v>
                </c:pt>
                <c:pt idx="2224">
                  <c:v>0.36194473379629627</c:v>
                </c:pt>
                <c:pt idx="2225">
                  <c:v>0.36194577546296297</c:v>
                </c:pt>
                <c:pt idx="2226">
                  <c:v>0.36194681712962962</c:v>
                </c:pt>
                <c:pt idx="2227">
                  <c:v>0.36194785879629632</c:v>
                </c:pt>
                <c:pt idx="2228">
                  <c:v>0.36194890046296296</c:v>
                </c:pt>
                <c:pt idx="2229">
                  <c:v>0.36194994212962966</c:v>
                </c:pt>
                <c:pt idx="2230">
                  <c:v>0.36195098379629626</c:v>
                </c:pt>
                <c:pt idx="2231">
                  <c:v>0.36195202546296296</c:v>
                </c:pt>
                <c:pt idx="2232">
                  <c:v>0.3619530671296296</c:v>
                </c:pt>
                <c:pt idx="2233">
                  <c:v>0.3619541087962963</c:v>
                </c:pt>
                <c:pt idx="2234">
                  <c:v>0.36195515046296295</c:v>
                </c:pt>
                <c:pt idx="2235">
                  <c:v>0.36195619212962965</c:v>
                </c:pt>
                <c:pt idx="2236">
                  <c:v>0.36195723379629635</c:v>
                </c:pt>
                <c:pt idx="2237">
                  <c:v>0.36195827546296294</c:v>
                </c:pt>
                <c:pt idx="2238">
                  <c:v>0.36195966435185184</c:v>
                </c:pt>
                <c:pt idx="2239">
                  <c:v>0.36196070601851854</c:v>
                </c:pt>
                <c:pt idx="2240">
                  <c:v>0.36196174768518513</c:v>
                </c:pt>
                <c:pt idx="2241">
                  <c:v>0.36196278935185183</c:v>
                </c:pt>
                <c:pt idx="2242">
                  <c:v>0.36196383101851853</c:v>
                </c:pt>
                <c:pt idx="2243">
                  <c:v>0.36196487268518518</c:v>
                </c:pt>
                <c:pt idx="2244">
                  <c:v>0.36196591435185188</c:v>
                </c:pt>
                <c:pt idx="2245">
                  <c:v>0.36196695601851853</c:v>
                </c:pt>
                <c:pt idx="2246">
                  <c:v>0.36196799768518523</c:v>
                </c:pt>
                <c:pt idx="2247">
                  <c:v>0.36196903935185182</c:v>
                </c:pt>
                <c:pt idx="2248">
                  <c:v>0.36197008101851852</c:v>
                </c:pt>
                <c:pt idx="2249">
                  <c:v>0.36197112268518516</c:v>
                </c:pt>
                <c:pt idx="2250">
                  <c:v>0.36197216435185187</c:v>
                </c:pt>
                <c:pt idx="2251">
                  <c:v>0.36197320601851851</c:v>
                </c:pt>
                <c:pt idx="2252">
                  <c:v>0.36197424768518521</c:v>
                </c:pt>
                <c:pt idx="2253">
                  <c:v>0.3619752893518518</c:v>
                </c:pt>
                <c:pt idx="2254">
                  <c:v>0.3619763310185185</c:v>
                </c:pt>
                <c:pt idx="2255">
                  <c:v>0.36197737268518515</c:v>
                </c:pt>
                <c:pt idx="2256">
                  <c:v>0.36197841435185185</c:v>
                </c:pt>
                <c:pt idx="2257">
                  <c:v>0.36197945601851855</c:v>
                </c:pt>
                <c:pt idx="2258">
                  <c:v>0.3619804976851852</c:v>
                </c:pt>
                <c:pt idx="2259">
                  <c:v>0.3619815393518519</c:v>
                </c:pt>
                <c:pt idx="2260">
                  <c:v>0.36198258101851849</c:v>
                </c:pt>
                <c:pt idx="2261">
                  <c:v>0.36198362268518519</c:v>
                </c:pt>
                <c:pt idx="2262">
                  <c:v>0.36198466435185184</c:v>
                </c:pt>
                <c:pt idx="2263">
                  <c:v>0.36198570601851854</c:v>
                </c:pt>
                <c:pt idx="2264">
                  <c:v>0.36198674768518518</c:v>
                </c:pt>
                <c:pt idx="2265">
                  <c:v>0.36198778935185189</c:v>
                </c:pt>
                <c:pt idx="2266">
                  <c:v>0.36198883101851848</c:v>
                </c:pt>
                <c:pt idx="2267">
                  <c:v>0.36198987268518518</c:v>
                </c:pt>
                <c:pt idx="2268">
                  <c:v>0.36199091435185182</c:v>
                </c:pt>
                <c:pt idx="2269">
                  <c:v>0.36199195601851852</c:v>
                </c:pt>
                <c:pt idx="2270">
                  <c:v>0.36199299768518517</c:v>
                </c:pt>
                <c:pt idx="2271">
                  <c:v>0.36199403935185187</c:v>
                </c:pt>
                <c:pt idx="2272">
                  <c:v>0.36199542824074071</c:v>
                </c:pt>
                <c:pt idx="2273">
                  <c:v>0.36199646990740741</c:v>
                </c:pt>
                <c:pt idx="2274">
                  <c:v>0.36199751157407406</c:v>
                </c:pt>
                <c:pt idx="2275">
                  <c:v>0.36199890046296296</c:v>
                </c:pt>
                <c:pt idx="2276">
                  <c:v>0.3619999421296296</c:v>
                </c:pt>
                <c:pt idx="2277">
                  <c:v>0.36200098379629631</c:v>
                </c:pt>
                <c:pt idx="2278">
                  <c:v>0.36200202546296295</c:v>
                </c:pt>
                <c:pt idx="2279">
                  <c:v>0.36200306712962965</c:v>
                </c:pt>
                <c:pt idx="2280">
                  <c:v>0.36200410879629624</c:v>
                </c:pt>
                <c:pt idx="2281">
                  <c:v>0.36200515046296294</c:v>
                </c:pt>
                <c:pt idx="2282">
                  <c:v>0.36200619212962964</c:v>
                </c:pt>
                <c:pt idx="2283">
                  <c:v>0.36200723379629629</c:v>
                </c:pt>
                <c:pt idx="2284">
                  <c:v>0.36200827546296299</c:v>
                </c:pt>
                <c:pt idx="2285">
                  <c:v>0.36200931712962964</c:v>
                </c:pt>
                <c:pt idx="2286">
                  <c:v>0.36201035879629634</c:v>
                </c:pt>
                <c:pt idx="2287">
                  <c:v>0.36201140046296293</c:v>
                </c:pt>
                <c:pt idx="2288">
                  <c:v>0.36201244212962963</c:v>
                </c:pt>
                <c:pt idx="2289">
                  <c:v>0.36201348379629628</c:v>
                </c:pt>
                <c:pt idx="2290">
                  <c:v>0.36201452546296298</c:v>
                </c:pt>
                <c:pt idx="2291">
                  <c:v>0.36201557870370366</c:v>
                </c:pt>
                <c:pt idx="2292">
                  <c:v>0.36201660879629632</c:v>
                </c:pt>
                <c:pt idx="2293">
                  <c:v>0.36201765046296291</c:v>
                </c:pt>
                <c:pt idx="2294">
                  <c:v>0.36201869212962962</c:v>
                </c:pt>
                <c:pt idx="2295">
                  <c:v>0.36201973379629626</c:v>
                </c:pt>
                <c:pt idx="2296">
                  <c:v>0.36202077546296296</c:v>
                </c:pt>
                <c:pt idx="2297">
                  <c:v>0.36202181712962966</c:v>
                </c:pt>
                <c:pt idx="2298">
                  <c:v>0.36202285879629631</c:v>
                </c:pt>
                <c:pt idx="2299">
                  <c:v>0.36202390046296301</c:v>
                </c:pt>
                <c:pt idx="2300">
                  <c:v>0.3620249421296296</c:v>
                </c:pt>
                <c:pt idx="2301">
                  <c:v>0.3620259837962963</c:v>
                </c:pt>
                <c:pt idx="2302">
                  <c:v>0.36202702546296295</c:v>
                </c:pt>
                <c:pt idx="2303">
                  <c:v>0.36202773148148149</c:v>
                </c:pt>
                <c:pt idx="2304">
                  <c:v>0.36202876157407404</c:v>
                </c:pt>
                <c:pt idx="2305">
                  <c:v>0.36202980324074074</c:v>
                </c:pt>
                <c:pt idx="2306">
                  <c:v>0.36203084490740739</c:v>
                </c:pt>
                <c:pt idx="2307">
                  <c:v>0.36203188657407409</c:v>
                </c:pt>
                <c:pt idx="2308">
                  <c:v>0.36203292824074079</c:v>
                </c:pt>
                <c:pt idx="2309">
                  <c:v>0.36203396990740738</c:v>
                </c:pt>
                <c:pt idx="2310">
                  <c:v>0.36203501157407408</c:v>
                </c:pt>
                <c:pt idx="2311">
                  <c:v>0.36203605324074073</c:v>
                </c:pt>
                <c:pt idx="2312">
                  <c:v>0.36203709490740743</c:v>
                </c:pt>
                <c:pt idx="2313">
                  <c:v>0.36203813657407408</c:v>
                </c:pt>
                <c:pt idx="2314">
                  <c:v>0.36203917824074078</c:v>
                </c:pt>
                <c:pt idx="2315">
                  <c:v>0.36204021990740737</c:v>
                </c:pt>
                <c:pt idx="2316">
                  <c:v>0.36204126157407407</c:v>
                </c:pt>
                <c:pt idx="2317">
                  <c:v>0.36204230324074071</c:v>
                </c:pt>
                <c:pt idx="2318">
                  <c:v>0.36204334490740742</c:v>
                </c:pt>
                <c:pt idx="2319">
                  <c:v>0.36204438657407406</c:v>
                </c:pt>
                <c:pt idx="2320">
                  <c:v>0.36204542824074076</c:v>
                </c:pt>
                <c:pt idx="2321">
                  <c:v>0.36204646990740735</c:v>
                </c:pt>
                <c:pt idx="2322">
                  <c:v>0.36204753472222223</c:v>
                </c:pt>
                <c:pt idx="2323">
                  <c:v>0.36204855324074076</c:v>
                </c:pt>
                <c:pt idx="2324">
                  <c:v>0.3620495949074074</c:v>
                </c:pt>
                <c:pt idx="2325">
                  <c:v>0.36205030092592594</c:v>
                </c:pt>
                <c:pt idx="2326">
                  <c:v>0.3620513310185185</c:v>
                </c:pt>
                <c:pt idx="2327">
                  <c:v>0.36205271990740745</c:v>
                </c:pt>
                <c:pt idx="2328">
                  <c:v>0.36205376157407404</c:v>
                </c:pt>
                <c:pt idx="2329">
                  <c:v>0.36205480324074074</c:v>
                </c:pt>
                <c:pt idx="2330">
                  <c:v>0.36205550925925922</c:v>
                </c:pt>
                <c:pt idx="2331">
                  <c:v>0.36205653935185184</c:v>
                </c:pt>
                <c:pt idx="2332">
                  <c:v>0.36205758101851848</c:v>
                </c:pt>
                <c:pt idx="2333">
                  <c:v>0.36205862268518518</c:v>
                </c:pt>
                <c:pt idx="2334">
                  <c:v>0.36205966435185188</c:v>
                </c:pt>
                <c:pt idx="2335">
                  <c:v>0.36206071759259256</c:v>
                </c:pt>
                <c:pt idx="2336">
                  <c:v>0.36206174768518523</c:v>
                </c:pt>
                <c:pt idx="2337">
                  <c:v>0.36206278935185182</c:v>
                </c:pt>
                <c:pt idx="2338">
                  <c:v>0.36206383101851852</c:v>
                </c:pt>
                <c:pt idx="2339">
                  <c:v>0.36206487268518517</c:v>
                </c:pt>
                <c:pt idx="2340">
                  <c:v>0.36206591435185187</c:v>
                </c:pt>
                <c:pt idx="2341">
                  <c:v>0.36206695601851852</c:v>
                </c:pt>
                <c:pt idx="2342">
                  <c:v>0.36206799768518522</c:v>
                </c:pt>
                <c:pt idx="2343">
                  <c:v>0.36206903935185181</c:v>
                </c:pt>
                <c:pt idx="2344">
                  <c:v>0.36207008101851851</c:v>
                </c:pt>
                <c:pt idx="2345">
                  <c:v>0.36207112268518515</c:v>
                </c:pt>
                <c:pt idx="2346">
                  <c:v>0.36207216435185186</c:v>
                </c:pt>
                <c:pt idx="2347">
                  <c:v>0.36207287037037039</c:v>
                </c:pt>
                <c:pt idx="2348">
                  <c:v>0.36207390046296295</c:v>
                </c:pt>
                <c:pt idx="2349">
                  <c:v>0.36207460648148149</c:v>
                </c:pt>
                <c:pt idx="2350">
                  <c:v>0.36207563657407404</c:v>
                </c:pt>
                <c:pt idx="2351">
                  <c:v>0.36207667824074075</c:v>
                </c:pt>
                <c:pt idx="2352">
                  <c:v>0.36207771990740739</c:v>
                </c:pt>
                <c:pt idx="2353">
                  <c:v>0.36207876157407409</c:v>
                </c:pt>
                <c:pt idx="2354">
                  <c:v>0.36207980324074079</c:v>
                </c:pt>
                <c:pt idx="2355">
                  <c:v>0.36208119212962964</c:v>
                </c:pt>
                <c:pt idx="2356">
                  <c:v>0.36208223379629628</c:v>
                </c:pt>
                <c:pt idx="2357">
                  <c:v>0.36208327546296298</c:v>
                </c:pt>
                <c:pt idx="2358">
                  <c:v>0.36208431712962968</c:v>
                </c:pt>
                <c:pt idx="2359">
                  <c:v>0.36208535879629627</c:v>
                </c:pt>
                <c:pt idx="2360">
                  <c:v>0.36208640046296298</c:v>
                </c:pt>
                <c:pt idx="2361">
                  <c:v>0.36208744212962962</c:v>
                </c:pt>
                <c:pt idx="2362">
                  <c:v>0.36208848379629632</c:v>
                </c:pt>
                <c:pt idx="2363">
                  <c:v>0.36208952546296297</c:v>
                </c:pt>
                <c:pt idx="2364">
                  <c:v>0.36209056712962967</c:v>
                </c:pt>
                <c:pt idx="2365">
                  <c:v>0.36209160879629626</c:v>
                </c:pt>
                <c:pt idx="2366">
                  <c:v>0.36209265046296296</c:v>
                </c:pt>
                <c:pt idx="2367">
                  <c:v>0.36209369212962961</c:v>
                </c:pt>
                <c:pt idx="2368">
                  <c:v>0.36209473379629631</c:v>
                </c:pt>
                <c:pt idx="2369">
                  <c:v>0.36209543981481485</c:v>
                </c:pt>
                <c:pt idx="2370">
                  <c:v>0.3620964699074074</c:v>
                </c:pt>
                <c:pt idx="2371">
                  <c:v>0.36209717592592594</c:v>
                </c:pt>
                <c:pt idx="2372">
                  <c:v>0.3620982060185185</c:v>
                </c:pt>
                <c:pt idx="2373">
                  <c:v>0.3620992476851852</c:v>
                </c:pt>
                <c:pt idx="2374">
                  <c:v>0.36210028935185185</c:v>
                </c:pt>
                <c:pt idx="2375">
                  <c:v>0.36210133101851855</c:v>
                </c:pt>
                <c:pt idx="2376">
                  <c:v>0.36210237268518514</c:v>
                </c:pt>
                <c:pt idx="2377">
                  <c:v>0.36210341435185184</c:v>
                </c:pt>
                <c:pt idx="2378">
                  <c:v>0.36210445601851848</c:v>
                </c:pt>
                <c:pt idx="2379">
                  <c:v>0.36210549768518518</c:v>
                </c:pt>
                <c:pt idx="2380">
                  <c:v>0.36210653935185189</c:v>
                </c:pt>
                <c:pt idx="2381">
                  <c:v>0.36210758101851853</c:v>
                </c:pt>
                <c:pt idx="2382">
                  <c:v>0.36210862268518523</c:v>
                </c:pt>
                <c:pt idx="2383">
                  <c:v>0.36210932870370366</c:v>
                </c:pt>
                <c:pt idx="2384">
                  <c:v>0.36211035879629633</c:v>
                </c:pt>
                <c:pt idx="2385">
                  <c:v>0.36211106481481486</c:v>
                </c:pt>
                <c:pt idx="2386">
                  <c:v>0.36211209490740742</c:v>
                </c:pt>
                <c:pt idx="2387">
                  <c:v>0.36211313657407412</c:v>
                </c:pt>
                <c:pt idx="2388">
                  <c:v>0.36211417824074071</c:v>
                </c:pt>
                <c:pt idx="2389">
                  <c:v>0.36211521990740742</c:v>
                </c:pt>
                <c:pt idx="2390">
                  <c:v>0.36211626157407406</c:v>
                </c:pt>
                <c:pt idx="2391">
                  <c:v>0.36211730324074076</c:v>
                </c:pt>
                <c:pt idx="2392">
                  <c:v>0.36211834490740741</c:v>
                </c:pt>
                <c:pt idx="2393">
                  <c:v>0.36211905092592594</c:v>
                </c:pt>
                <c:pt idx="2394">
                  <c:v>0.36211974537037039</c:v>
                </c:pt>
                <c:pt idx="2395">
                  <c:v>0.36212077546296295</c:v>
                </c:pt>
                <c:pt idx="2396">
                  <c:v>0.36212181712962965</c:v>
                </c:pt>
                <c:pt idx="2397">
                  <c:v>0.3621228587962963</c:v>
                </c:pt>
                <c:pt idx="2398">
                  <c:v>0.362123900462963</c:v>
                </c:pt>
                <c:pt idx="2399">
                  <c:v>0.36212495370370368</c:v>
                </c:pt>
                <c:pt idx="2400">
                  <c:v>0.36212598379629629</c:v>
                </c:pt>
                <c:pt idx="2401">
                  <c:v>0.36212702546296294</c:v>
                </c:pt>
                <c:pt idx="2402">
                  <c:v>0.36212806712962964</c:v>
                </c:pt>
                <c:pt idx="2403">
                  <c:v>0.36212910879629628</c:v>
                </c:pt>
                <c:pt idx="2404">
                  <c:v>0.36213015046296299</c:v>
                </c:pt>
                <c:pt idx="2405">
                  <c:v>0.36213119212962958</c:v>
                </c:pt>
                <c:pt idx="2406">
                  <c:v>0.3621319097222222</c:v>
                </c:pt>
                <c:pt idx="2407">
                  <c:v>0.36213292824074078</c:v>
                </c:pt>
                <c:pt idx="2408">
                  <c:v>0.36213363425925921</c:v>
                </c:pt>
                <c:pt idx="2409">
                  <c:v>0.36213466435185188</c:v>
                </c:pt>
                <c:pt idx="2410">
                  <c:v>0.36213570601851847</c:v>
                </c:pt>
                <c:pt idx="2411">
                  <c:v>0.36213674768518517</c:v>
                </c:pt>
                <c:pt idx="2412">
                  <c:v>0.36213778935185187</c:v>
                </c:pt>
                <c:pt idx="2413">
                  <c:v>0.36213883101851851</c:v>
                </c:pt>
                <c:pt idx="2414">
                  <c:v>0.36213987268518522</c:v>
                </c:pt>
                <c:pt idx="2415">
                  <c:v>0.36214091435185186</c:v>
                </c:pt>
                <c:pt idx="2416">
                  <c:v>0.3621416203703704</c:v>
                </c:pt>
                <c:pt idx="2417">
                  <c:v>0.36214231481481485</c:v>
                </c:pt>
                <c:pt idx="2418">
                  <c:v>0.36214334490740741</c:v>
                </c:pt>
                <c:pt idx="2419">
                  <c:v>0.36214405092592594</c:v>
                </c:pt>
                <c:pt idx="2420">
                  <c:v>0.3621450810185185</c:v>
                </c:pt>
                <c:pt idx="2421">
                  <c:v>0.36214578703703704</c:v>
                </c:pt>
                <c:pt idx="2422">
                  <c:v>0.36214681712962959</c:v>
                </c:pt>
                <c:pt idx="2423">
                  <c:v>0.36214752314814813</c:v>
                </c:pt>
                <c:pt idx="2424">
                  <c:v>0.36214855324074074</c:v>
                </c:pt>
                <c:pt idx="2425">
                  <c:v>0.36214959490740739</c:v>
                </c:pt>
                <c:pt idx="2426">
                  <c:v>0.36215063657407409</c:v>
                </c:pt>
                <c:pt idx="2427">
                  <c:v>0.36215167824074074</c:v>
                </c:pt>
                <c:pt idx="2428">
                  <c:v>0.36215271990740744</c:v>
                </c:pt>
                <c:pt idx="2429">
                  <c:v>0.36215376157407403</c:v>
                </c:pt>
                <c:pt idx="2430">
                  <c:v>0.36215446759259257</c:v>
                </c:pt>
                <c:pt idx="2431">
                  <c:v>0.36215549768518523</c:v>
                </c:pt>
                <c:pt idx="2432">
                  <c:v>0.36215620370370366</c:v>
                </c:pt>
                <c:pt idx="2433">
                  <c:v>0.36215724537037036</c:v>
                </c:pt>
                <c:pt idx="2434">
                  <c:v>0.36215793981481487</c:v>
                </c:pt>
                <c:pt idx="2435">
                  <c:v>0.36215896990740742</c:v>
                </c:pt>
                <c:pt idx="2436">
                  <c:v>0.36215967592592596</c:v>
                </c:pt>
                <c:pt idx="2437">
                  <c:v>0.36216070601851852</c:v>
                </c:pt>
                <c:pt idx="2438">
                  <c:v>0.36216142361111109</c:v>
                </c:pt>
                <c:pt idx="2439">
                  <c:v>0.36216244212962961</c:v>
                </c:pt>
                <c:pt idx="2440">
                  <c:v>0.36216348379629631</c:v>
                </c:pt>
                <c:pt idx="2441">
                  <c:v>0.36216452546296302</c:v>
                </c:pt>
                <c:pt idx="2442">
                  <c:v>0.36216556712962961</c:v>
                </c:pt>
                <c:pt idx="2443">
                  <c:v>0.36216660879629631</c:v>
                </c:pt>
                <c:pt idx="2444">
                  <c:v>0.36216765046296295</c:v>
                </c:pt>
                <c:pt idx="2445">
                  <c:v>0.36216835648148149</c:v>
                </c:pt>
                <c:pt idx="2446">
                  <c:v>0.36216938657407405</c:v>
                </c:pt>
                <c:pt idx="2447">
                  <c:v>0.36217010416666667</c:v>
                </c:pt>
                <c:pt idx="2448">
                  <c:v>0.3621711226851852</c:v>
                </c:pt>
                <c:pt idx="2449">
                  <c:v>0.36217182870370368</c:v>
                </c:pt>
                <c:pt idx="2450">
                  <c:v>0.36217285879629629</c:v>
                </c:pt>
                <c:pt idx="2451">
                  <c:v>0.36217357638888892</c:v>
                </c:pt>
                <c:pt idx="2452">
                  <c:v>0.36217459490740739</c:v>
                </c:pt>
                <c:pt idx="2453">
                  <c:v>0.36217530092592592</c:v>
                </c:pt>
                <c:pt idx="2454">
                  <c:v>0.36217633101851848</c:v>
                </c:pt>
                <c:pt idx="2455">
                  <c:v>0.36217703703703702</c:v>
                </c:pt>
                <c:pt idx="2456">
                  <c:v>0.36217806712962958</c:v>
                </c:pt>
                <c:pt idx="2457">
                  <c:v>0.36217877314814811</c:v>
                </c:pt>
                <c:pt idx="2458">
                  <c:v>0.36217980324074078</c:v>
                </c:pt>
                <c:pt idx="2459">
                  <c:v>0.36218050925925921</c:v>
                </c:pt>
                <c:pt idx="2460">
                  <c:v>0.36218153935185188</c:v>
                </c:pt>
                <c:pt idx="2461">
                  <c:v>0.36218224537037041</c:v>
                </c:pt>
                <c:pt idx="2462">
                  <c:v>0.36218327546296297</c:v>
                </c:pt>
                <c:pt idx="2463">
                  <c:v>0.36218399305555554</c:v>
                </c:pt>
                <c:pt idx="2464">
                  <c:v>0.36218501157407407</c:v>
                </c:pt>
                <c:pt idx="2465">
                  <c:v>0.3621857175925926</c:v>
                </c:pt>
                <c:pt idx="2466">
                  <c:v>0.36218674768518522</c:v>
                </c:pt>
                <c:pt idx="2467">
                  <c:v>0.36218746527777773</c:v>
                </c:pt>
                <c:pt idx="2468">
                  <c:v>0.36218848379629631</c:v>
                </c:pt>
                <c:pt idx="2469">
                  <c:v>0.36218918981481485</c:v>
                </c:pt>
                <c:pt idx="2470">
                  <c:v>0.36219021990740741</c:v>
                </c:pt>
                <c:pt idx="2471">
                  <c:v>0.36219126157407411</c:v>
                </c:pt>
                <c:pt idx="2472">
                  <c:v>0.36219196759259259</c:v>
                </c:pt>
                <c:pt idx="2473">
                  <c:v>0.36219266203703704</c:v>
                </c:pt>
                <c:pt idx="2474">
                  <c:v>0.3621936921296296</c:v>
                </c:pt>
                <c:pt idx="2475">
                  <c:v>0.36219439814814813</c:v>
                </c:pt>
                <c:pt idx="2476">
                  <c:v>0.36219542824074075</c:v>
                </c:pt>
                <c:pt idx="2477">
                  <c:v>0.36219613425925923</c:v>
                </c:pt>
                <c:pt idx="2478">
                  <c:v>0.36219716435185184</c:v>
                </c:pt>
                <c:pt idx="2479">
                  <c:v>0.36219787037037038</c:v>
                </c:pt>
                <c:pt idx="2480">
                  <c:v>0.36219890046296294</c:v>
                </c:pt>
                <c:pt idx="2481">
                  <c:v>0.36219960648148147</c:v>
                </c:pt>
                <c:pt idx="2482">
                  <c:v>0.36220063657407403</c:v>
                </c:pt>
                <c:pt idx="2483">
                  <c:v>0.36220134259259257</c:v>
                </c:pt>
                <c:pt idx="2484">
                  <c:v>0.36220237268518524</c:v>
                </c:pt>
                <c:pt idx="2485">
                  <c:v>0.36220307870370366</c:v>
                </c:pt>
                <c:pt idx="2486">
                  <c:v>0.36220410879629633</c:v>
                </c:pt>
                <c:pt idx="2487">
                  <c:v>0.36220481481481487</c:v>
                </c:pt>
                <c:pt idx="2488">
                  <c:v>0.36220584490740743</c:v>
                </c:pt>
                <c:pt idx="2489">
                  <c:v>0.36220655092592596</c:v>
                </c:pt>
                <c:pt idx="2490">
                  <c:v>0.36220758101851852</c:v>
                </c:pt>
                <c:pt idx="2491">
                  <c:v>0.36220828703703706</c:v>
                </c:pt>
                <c:pt idx="2492">
                  <c:v>0.36220931712962962</c:v>
                </c:pt>
                <c:pt idx="2493">
                  <c:v>0.36221002314814815</c:v>
                </c:pt>
                <c:pt idx="2494">
                  <c:v>0.36221105324074077</c:v>
                </c:pt>
                <c:pt idx="2495">
                  <c:v>0.36221175925925925</c:v>
                </c:pt>
                <c:pt idx="2496">
                  <c:v>0.36221278935185186</c:v>
                </c:pt>
                <c:pt idx="2497">
                  <c:v>0.3622134953703704</c:v>
                </c:pt>
                <c:pt idx="2498">
                  <c:v>0.36221452546296296</c:v>
                </c:pt>
                <c:pt idx="2499">
                  <c:v>0.36221523148148149</c:v>
                </c:pt>
                <c:pt idx="2500">
                  <c:v>0.36221626157407405</c:v>
                </c:pt>
                <c:pt idx="2501">
                  <c:v>0.36221696759259259</c:v>
                </c:pt>
                <c:pt idx="2502">
                  <c:v>0.3622179976851852</c:v>
                </c:pt>
                <c:pt idx="2503">
                  <c:v>0.36221870370370368</c:v>
                </c:pt>
                <c:pt idx="2504">
                  <c:v>0.36221973379629629</c:v>
                </c:pt>
                <c:pt idx="2505">
                  <c:v>0.36222077546296294</c:v>
                </c:pt>
                <c:pt idx="2506">
                  <c:v>0.36222181712962964</c:v>
                </c:pt>
                <c:pt idx="2507">
                  <c:v>0.36222285879629629</c:v>
                </c:pt>
                <c:pt idx="2508">
                  <c:v>0.36222390046296299</c:v>
                </c:pt>
                <c:pt idx="2509">
                  <c:v>0.36222494212962958</c:v>
                </c:pt>
                <c:pt idx="2510">
                  <c:v>0.36222564814814812</c:v>
                </c:pt>
                <c:pt idx="2511">
                  <c:v>0.36222667824074078</c:v>
                </c:pt>
                <c:pt idx="2512">
                  <c:v>0.3622273958333333</c:v>
                </c:pt>
                <c:pt idx="2513">
                  <c:v>0.36222841435185188</c:v>
                </c:pt>
                <c:pt idx="2514">
                  <c:v>0.36222912037037042</c:v>
                </c:pt>
                <c:pt idx="2515">
                  <c:v>0.36223015046296297</c:v>
                </c:pt>
                <c:pt idx="2516">
                  <c:v>0.36223085648148151</c:v>
                </c:pt>
                <c:pt idx="2517">
                  <c:v>0.36223188657407407</c:v>
                </c:pt>
                <c:pt idx="2518">
                  <c:v>0.36223259259259261</c:v>
                </c:pt>
                <c:pt idx="2519">
                  <c:v>0.36223363425925931</c:v>
                </c:pt>
                <c:pt idx="2520">
                  <c:v>0.3622343287037037</c:v>
                </c:pt>
                <c:pt idx="2521">
                  <c:v>0.36223535879629631</c:v>
                </c:pt>
                <c:pt idx="2522">
                  <c:v>0.36223606481481485</c:v>
                </c:pt>
                <c:pt idx="2523">
                  <c:v>0.36223709490740741</c:v>
                </c:pt>
                <c:pt idx="2524">
                  <c:v>0.36223813657407411</c:v>
                </c:pt>
                <c:pt idx="2525">
                  <c:v>0.36223884259259259</c:v>
                </c:pt>
                <c:pt idx="2526">
                  <c:v>0.36223953703703704</c:v>
                </c:pt>
                <c:pt idx="2527">
                  <c:v>0.3622405671296296</c:v>
                </c:pt>
                <c:pt idx="2528">
                  <c:v>0.36224127314814814</c:v>
                </c:pt>
                <c:pt idx="2529">
                  <c:v>0.36224230324074075</c:v>
                </c:pt>
                <c:pt idx="2530">
                  <c:v>0.36224300925925923</c:v>
                </c:pt>
                <c:pt idx="2531">
                  <c:v>0.36224403935185184</c:v>
                </c:pt>
                <c:pt idx="2532">
                  <c:v>0.36224474537037038</c:v>
                </c:pt>
                <c:pt idx="2533">
                  <c:v>0.36224577546296294</c:v>
                </c:pt>
                <c:pt idx="2534">
                  <c:v>0.36224681712962964</c:v>
                </c:pt>
                <c:pt idx="2535">
                  <c:v>0.36224752314814812</c:v>
                </c:pt>
                <c:pt idx="2536">
                  <c:v>0.36224855324074073</c:v>
                </c:pt>
                <c:pt idx="2537">
                  <c:v>0.36224959490740738</c:v>
                </c:pt>
                <c:pt idx="2538">
                  <c:v>0.36225063657407408</c:v>
                </c:pt>
                <c:pt idx="2539">
                  <c:v>0.36225202546296292</c:v>
                </c:pt>
                <c:pt idx="2540">
                  <c:v>0.36225273148148146</c:v>
                </c:pt>
                <c:pt idx="2541">
                  <c:v>0.36225376157407413</c:v>
                </c:pt>
                <c:pt idx="2542">
                  <c:v>0.36225480324074072</c:v>
                </c:pt>
                <c:pt idx="2543">
                  <c:v>0.36225584490740742</c:v>
                </c:pt>
                <c:pt idx="2544">
                  <c:v>0.36225688657407407</c:v>
                </c:pt>
                <c:pt idx="2545">
                  <c:v>0.36225792824074077</c:v>
                </c:pt>
                <c:pt idx="2546">
                  <c:v>0.36225896990740741</c:v>
                </c:pt>
                <c:pt idx="2547">
                  <c:v>0.36225967592592595</c:v>
                </c:pt>
                <c:pt idx="2548">
                  <c:v>0.36226070601851851</c:v>
                </c:pt>
                <c:pt idx="2549">
                  <c:v>0.36226141203703704</c:v>
                </c:pt>
                <c:pt idx="2550">
                  <c:v>0.36226244212962966</c:v>
                </c:pt>
                <c:pt idx="2551">
                  <c:v>0.3622634837962963</c:v>
                </c:pt>
                <c:pt idx="2552">
                  <c:v>0.36226452546296301</c:v>
                </c:pt>
                <c:pt idx="2553">
                  <c:v>0.3622655671296296</c:v>
                </c:pt>
                <c:pt idx="2554">
                  <c:v>0.3622666087962963</c:v>
                </c:pt>
                <c:pt idx="2555">
                  <c:v>0.36226765046296294</c:v>
                </c:pt>
                <c:pt idx="2556">
                  <c:v>0.36226869212962964</c:v>
                </c:pt>
                <c:pt idx="2557">
                  <c:v>0.36226973379629629</c:v>
                </c:pt>
                <c:pt idx="2558">
                  <c:v>0.36227077546296299</c:v>
                </c:pt>
                <c:pt idx="2559">
                  <c:v>0.36227181712962958</c:v>
                </c:pt>
                <c:pt idx="2560">
                  <c:v>0.36227285879629628</c:v>
                </c:pt>
                <c:pt idx="2561">
                  <c:v>0.36227356481481482</c:v>
                </c:pt>
                <c:pt idx="2562">
                  <c:v>0.36227459490740738</c:v>
                </c:pt>
                <c:pt idx="2563">
                  <c:v>0.36227530092592591</c:v>
                </c:pt>
                <c:pt idx="2564">
                  <c:v>0.36227633101851847</c:v>
                </c:pt>
                <c:pt idx="2565">
                  <c:v>0.36227737268518517</c:v>
                </c:pt>
                <c:pt idx="2566">
                  <c:v>0.36227841435185182</c:v>
                </c:pt>
                <c:pt idx="2567">
                  <c:v>0.36227945601851852</c:v>
                </c:pt>
                <c:pt idx="2568">
                  <c:v>0.36228049768518522</c:v>
                </c:pt>
                <c:pt idx="2569">
                  <c:v>0.36228153935185187</c:v>
                </c:pt>
                <c:pt idx="2570">
                  <c:v>0.36228258101851857</c:v>
                </c:pt>
                <c:pt idx="2571">
                  <c:v>0.36228362268518516</c:v>
                </c:pt>
                <c:pt idx="2572">
                  <c:v>0.36228466435185186</c:v>
                </c:pt>
                <c:pt idx="2573">
                  <c:v>0.36228570601851851</c:v>
                </c:pt>
                <c:pt idx="2574">
                  <c:v>0.36228674768518521</c:v>
                </c:pt>
                <c:pt idx="2575">
                  <c:v>0.36228745370370369</c:v>
                </c:pt>
                <c:pt idx="2576">
                  <c:v>0.3622884837962963</c:v>
                </c:pt>
                <c:pt idx="2577">
                  <c:v>0.36228918981481484</c:v>
                </c:pt>
                <c:pt idx="2578">
                  <c:v>0.3622902199074074</c:v>
                </c:pt>
                <c:pt idx="2579">
                  <c:v>0.3622912615740741</c:v>
                </c:pt>
                <c:pt idx="2580">
                  <c:v>0.36229230324074074</c:v>
                </c:pt>
                <c:pt idx="2581">
                  <c:v>0.36229334490740744</c:v>
                </c:pt>
                <c:pt idx="2582">
                  <c:v>0.36229438657407403</c:v>
                </c:pt>
                <c:pt idx="2583">
                  <c:v>0.36229542824074074</c:v>
                </c:pt>
                <c:pt idx="2584">
                  <c:v>0.36229613425925927</c:v>
                </c:pt>
                <c:pt idx="2585">
                  <c:v>0.36229716435185183</c:v>
                </c:pt>
                <c:pt idx="2586">
                  <c:v>0.36229787037037037</c:v>
                </c:pt>
                <c:pt idx="2587">
                  <c:v>0.36229890046296293</c:v>
                </c:pt>
                <c:pt idx="2588">
                  <c:v>0.36229994212962963</c:v>
                </c:pt>
                <c:pt idx="2589">
                  <c:v>0.36230098379629627</c:v>
                </c:pt>
                <c:pt idx="2590">
                  <c:v>0.36230202546296297</c:v>
                </c:pt>
                <c:pt idx="2591">
                  <c:v>0.36230306712962962</c:v>
                </c:pt>
                <c:pt idx="2592">
                  <c:v>0.36230410879629632</c:v>
                </c:pt>
                <c:pt idx="2593">
                  <c:v>0.36230515046296291</c:v>
                </c:pt>
                <c:pt idx="2594">
                  <c:v>0.36230619212962961</c:v>
                </c:pt>
                <c:pt idx="2595">
                  <c:v>0.36230723379629631</c:v>
                </c:pt>
                <c:pt idx="2596">
                  <c:v>0.36230827546296296</c:v>
                </c:pt>
                <c:pt idx="2597">
                  <c:v>0.36230931712962966</c:v>
                </c:pt>
                <c:pt idx="2598">
                  <c:v>0.36231002314814814</c:v>
                </c:pt>
                <c:pt idx="2599">
                  <c:v>0.36231105324074075</c:v>
                </c:pt>
                <c:pt idx="2600">
                  <c:v>0.36231175925925929</c:v>
                </c:pt>
                <c:pt idx="2601">
                  <c:v>0.36231278935185185</c:v>
                </c:pt>
                <c:pt idx="2602">
                  <c:v>0.36231384259259264</c:v>
                </c:pt>
                <c:pt idx="2603">
                  <c:v>0.3623148726851852</c:v>
                </c:pt>
                <c:pt idx="2604">
                  <c:v>0.3623159143518519</c:v>
                </c:pt>
                <c:pt idx="2605">
                  <c:v>0.36231695601851849</c:v>
                </c:pt>
                <c:pt idx="2606">
                  <c:v>0.36231799768518519</c:v>
                </c:pt>
                <c:pt idx="2607">
                  <c:v>0.36231903935185183</c:v>
                </c:pt>
                <c:pt idx="2608">
                  <c:v>0.36231974537037037</c:v>
                </c:pt>
                <c:pt idx="2609">
                  <c:v>0.36232043981481482</c:v>
                </c:pt>
                <c:pt idx="2610">
                  <c:v>0.36232146990740738</c:v>
                </c:pt>
                <c:pt idx="2611">
                  <c:v>0.36232217592592592</c:v>
                </c:pt>
                <c:pt idx="2612">
                  <c:v>0.36232320601851847</c:v>
                </c:pt>
                <c:pt idx="2613">
                  <c:v>0.36232391203703701</c:v>
                </c:pt>
                <c:pt idx="2614">
                  <c:v>0.36232494212962968</c:v>
                </c:pt>
                <c:pt idx="2615">
                  <c:v>0.36232564814814811</c:v>
                </c:pt>
                <c:pt idx="2616">
                  <c:v>0.36232667824074077</c:v>
                </c:pt>
                <c:pt idx="2617">
                  <c:v>0.36232773148148145</c:v>
                </c:pt>
                <c:pt idx="2618">
                  <c:v>0.36232876157407407</c:v>
                </c:pt>
                <c:pt idx="2619">
                  <c:v>0.36232980324074071</c:v>
                </c:pt>
                <c:pt idx="2620">
                  <c:v>0.36233084490740741</c:v>
                </c:pt>
                <c:pt idx="2621">
                  <c:v>0.36233188657407406</c:v>
                </c:pt>
                <c:pt idx="2622">
                  <c:v>0.36233259259259259</c:v>
                </c:pt>
                <c:pt idx="2623">
                  <c:v>0.36233362268518521</c:v>
                </c:pt>
                <c:pt idx="2624">
                  <c:v>0.36233432870370369</c:v>
                </c:pt>
                <c:pt idx="2625">
                  <c:v>0.3623353587962963</c:v>
                </c:pt>
                <c:pt idx="2626">
                  <c:v>0.36233606481481484</c:v>
                </c:pt>
                <c:pt idx="2627">
                  <c:v>0.3623370949074074</c:v>
                </c:pt>
                <c:pt idx="2628">
                  <c:v>0.36233780092592593</c:v>
                </c:pt>
                <c:pt idx="2629">
                  <c:v>0.36233883101851849</c:v>
                </c:pt>
                <c:pt idx="2630">
                  <c:v>0.36233953703703703</c:v>
                </c:pt>
                <c:pt idx="2631">
                  <c:v>0.36234056712962964</c:v>
                </c:pt>
                <c:pt idx="2632">
                  <c:v>0.36234160879629629</c:v>
                </c:pt>
                <c:pt idx="2633">
                  <c:v>0.36234299768518513</c:v>
                </c:pt>
                <c:pt idx="2634">
                  <c:v>0.36234403935185183</c:v>
                </c:pt>
                <c:pt idx="2635">
                  <c:v>0.36234474537037037</c:v>
                </c:pt>
                <c:pt idx="2636">
                  <c:v>0.36234577546296293</c:v>
                </c:pt>
                <c:pt idx="2637">
                  <c:v>0.36234648148148146</c:v>
                </c:pt>
                <c:pt idx="2638">
                  <c:v>0.36234751157407402</c:v>
                </c:pt>
                <c:pt idx="2639">
                  <c:v>0.36234821759259256</c:v>
                </c:pt>
                <c:pt idx="2640">
                  <c:v>0.36234924768518523</c:v>
                </c:pt>
                <c:pt idx="2641">
                  <c:v>0.36234995370370365</c:v>
                </c:pt>
                <c:pt idx="2642">
                  <c:v>0.36235098379629632</c:v>
                </c:pt>
                <c:pt idx="2643">
                  <c:v>0.36235202546296291</c:v>
                </c:pt>
                <c:pt idx="2644">
                  <c:v>0.36235273148148145</c:v>
                </c:pt>
                <c:pt idx="2645">
                  <c:v>0.36235342592592595</c:v>
                </c:pt>
                <c:pt idx="2646">
                  <c:v>0.36235445601851851</c:v>
                </c:pt>
                <c:pt idx="2647">
                  <c:v>0.36235516203703705</c:v>
                </c:pt>
                <c:pt idx="2648">
                  <c:v>0.36235619212962966</c:v>
                </c:pt>
                <c:pt idx="2649">
                  <c:v>0.36235689814814814</c:v>
                </c:pt>
                <c:pt idx="2650">
                  <c:v>0.36235792824074076</c:v>
                </c:pt>
                <c:pt idx="2651">
                  <c:v>0.36235863425925929</c:v>
                </c:pt>
                <c:pt idx="2652">
                  <c:v>0.36235966435185185</c:v>
                </c:pt>
                <c:pt idx="2653">
                  <c:v>0.36236037037037039</c:v>
                </c:pt>
                <c:pt idx="2654">
                  <c:v>0.36236140046296295</c:v>
                </c:pt>
                <c:pt idx="2655">
                  <c:v>0.36236210648148148</c:v>
                </c:pt>
                <c:pt idx="2656">
                  <c:v>0.36236348379629629</c:v>
                </c:pt>
                <c:pt idx="2657">
                  <c:v>0.36236452546296299</c:v>
                </c:pt>
                <c:pt idx="2658">
                  <c:v>0.36236556712962958</c:v>
                </c:pt>
                <c:pt idx="2659">
                  <c:v>0.36236660879629629</c:v>
                </c:pt>
                <c:pt idx="2660">
                  <c:v>0.36236731481481482</c:v>
                </c:pt>
                <c:pt idx="2661">
                  <c:v>0.36236834490740738</c:v>
                </c:pt>
                <c:pt idx="2662">
                  <c:v>0.36236938657407408</c:v>
                </c:pt>
                <c:pt idx="2663">
                  <c:v>0.36237009259259256</c:v>
                </c:pt>
                <c:pt idx="2664">
                  <c:v>0.36237078703703701</c:v>
                </c:pt>
                <c:pt idx="2665">
                  <c:v>0.36237182870370371</c:v>
                </c:pt>
                <c:pt idx="2666">
                  <c:v>0.36237320601851852</c:v>
                </c:pt>
                <c:pt idx="2667">
                  <c:v>0.36237424768518517</c:v>
                </c:pt>
                <c:pt idx="2668">
                  <c:v>0.36237528935185187</c:v>
                </c:pt>
                <c:pt idx="2669">
                  <c:v>0.36237599537037041</c:v>
                </c:pt>
                <c:pt idx="2670">
                  <c:v>0.36237702546296297</c:v>
                </c:pt>
                <c:pt idx="2671">
                  <c:v>0.3623777314814815</c:v>
                </c:pt>
                <c:pt idx="2672">
                  <c:v>0.3623787731481482</c:v>
                </c:pt>
                <c:pt idx="2673">
                  <c:v>0.3623794675925926</c:v>
                </c:pt>
                <c:pt idx="2674">
                  <c:v>0.36238049768518521</c:v>
                </c:pt>
                <c:pt idx="2675">
                  <c:v>0.36238120370370369</c:v>
                </c:pt>
                <c:pt idx="2676">
                  <c:v>0.3623822337962963</c:v>
                </c:pt>
                <c:pt idx="2677">
                  <c:v>0.36238293981481484</c:v>
                </c:pt>
                <c:pt idx="2678">
                  <c:v>0.3623839699074074</c:v>
                </c:pt>
                <c:pt idx="2679">
                  <c:v>0.36238468750000002</c:v>
                </c:pt>
                <c:pt idx="2680">
                  <c:v>0.36238570601851849</c:v>
                </c:pt>
                <c:pt idx="2681">
                  <c:v>0.36238641203703703</c:v>
                </c:pt>
                <c:pt idx="2682">
                  <c:v>0.36238744212962964</c:v>
                </c:pt>
                <c:pt idx="2683">
                  <c:v>0.36238814814814813</c:v>
                </c:pt>
                <c:pt idx="2684">
                  <c:v>0.36238917824074074</c:v>
                </c:pt>
                <c:pt idx="2685">
                  <c:v>0.36238988425925928</c:v>
                </c:pt>
                <c:pt idx="2686">
                  <c:v>0.36239091435185183</c:v>
                </c:pt>
                <c:pt idx="2687">
                  <c:v>0.36239162037037037</c:v>
                </c:pt>
                <c:pt idx="2688">
                  <c:v>0.36239265046296293</c:v>
                </c:pt>
                <c:pt idx="2689">
                  <c:v>0.36239335648148147</c:v>
                </c:pt>
                <c:pt idx="2690">
                  <c:v>0.36239438657407402</c:v>
                </c:pt>
                <c:pt idx="2691">
                  <c:v>0.36239509259259256</c:v>
                </c:pt>
                <c:pt idx="2692">
                  <c:v>0.36239613425925926</c:v>
                </c:pt>
                <c:pt idx="2693">
                  <c:v>0.36239682870370366</c:v>
                </c:pt>
                <c:pt idx="2694">
                  <c:v>0.36239785879629632</c:v>
                </c:pt>
                <c:pt idx="2695">
                  <c:v>0.36239856481481486</c:v>
                </c:pt>
                <c:pt idx="2696">
                  <c:v>0.36239994212962962</c:v>
                </c:pt>
                <c:pt idx="2697">
                  <c:v>0.36240133101851851</c:v>
                </c:pt>
                <c:pt idx="2698">
                  <c:v>0.36240203703703705</c:v>
                </c:pt>
                <c:pt idx="2699">
                  <c:v>0.36240306712962966</c:v>
                </c:pt>
                <c:pt idx="2700">
                  <c:v>0.36240377314814815</c:v>
                </c:pt>
                <c:pt idx="2701">
                  <c:v>0.36240480324074076</c:v>
                </c:pt>
                <c:pt idx="2702">
                  <c:v>0.36240552083333338</c:v>
                </c:pt>
                <c:pt idx="2703">
                  <c:v>0.36240653935185185</c:v>
                </c:pt>
                <c:pt idx="2704">
                  <c:v>0.36240724537037039</c:v>
                </c:pt>
                <c:pt idx="2705">
                  <c:v>0.36240827546296295</c:v>
                </c:pt>
                <c:pt idx="2706">
                  <c:v>0.36240898148148148</c:v>
                </c:pt>
                <c:pt idx="2707">
                  <c:v>0.36241001157407404</c:v>
                </c:pt>
                <c:pt idx="2708">
                  <c:v>0.36241071759259258</c:v>
                </c:pt>
                <c:pt idx="2709">
                  <c:v>0.36241174768518519</c:v>
                </c:pt>
                <c:pt idx="2710">
                  <c:v>0.36241245370370367</c:v>
                </c:pt>
                <c:pt idx="2711">
                  <c:v>0.36241348379629629</c:v>
                </c:pt>
                <c:pt idx="2712">
                  <c:v>0.36241418981481482</c:v>
                </c:pt>
                <c:pt idx="2713">
                  <c:v>0.36241521990740738</c:v>
                </c:pt>
                <c:pt idx="2714">
                  <c:v>0.36241592592592592</c:v>
                </c:pt>
                <c:pt idx="2715">
                  <c:v>0.36241695601851848</c:v>
                </c:pt>
                <c:pt idx="2716">
                  <c:v>0.36241766203703701</c:v>
                </c:pt>
                <c:pt idx="2717">
                  <c:v>0.36241869212962968</c:v>
                </c:pt>
                <c:pt idx="2718">
                  <c:v>0.36241939814814811</c:v>
                </c:pt>
                <c:pt idx="2719">
                  <c:v>0.36242043981481481</c:v>
                </c:pt>
                <c:pt idx="2720">
                  <c:v>0.36242113425925931</c:v>
                </c:pt>
                <c:pt idx="2721">
                  <c:v>0.36242216435185187</c:v>
                </c:pt>
                <c:pt idx="2722">
                  <c:v>0.36242287037037041</c:v>
                </c:pt>
                <c:pt idx="2723">
                  <c:v>0.36242390046296297</c:v>
                </c:pt>
                <c:pt idx="2724">
                  <c:v>0.3624246064814815</c:v>
                </c:pt>
                <c:pt idx="2725">
                  <c:v>0.36242563657407406</c:v>
                </c:pt>
                <c:pt idx="2726">
                  <c:v>0.3624263425925926</c:v>
                </c:pt>
                <c:pt idx="2727">
                  <c:v>0.36242737268518521</c:v>
                </c:pt>
                <c:pt idx="2728">
                  <c:v>0.36242807870370369</c:v>
                </c:pt>
                <c:pt idx="2729">
                  <c:v>0.36242910879629631</c:v>
                </c:pt>
                <c:pt idx="2730">
                  <c:v>0.36242981481481484</c:v>
                </c:pt>
                <c:pt idx="2731">
                  <c:v>0.3624308449074074</c:v>
                </c:pt>
                <c:pt idx="2732">
                  <c:v>0.36243155092592594</c:v>
                </c:pt>
                <c:pt idx="2733">
                  <c:v>0.3624325810185185</c:v>
                </c:pt>
                <c:pt idx="2734">
                  <c:v>0.36243328703703703</c:v>
                </c:pt>
                <c:pt idx="2735">
                  <c:v>0.36243431712962965</c:v>
                </c:pt>
                <c:pt idx="2736">
                  <c:v>0.36243502314814813</c:v>
                </c:pt>
                <c:pt idx="2737">
                  <c:v>0.36243605324074074</c:v>
                </c:pt>
                <c:pt idx="2738">
                  <c:v>0.36243675925925922</c:v>
                </c:pt>
                <c:pt idx="2739">
                  <c:v>0.36243778935185184</c:v>
                </c:pt>
                <c:pt idx="2740">
                  <c:v>0.36243849537037037</c:v>
                </c:pt>
                <c:pt idx="2741">
                  <c:v>0.36243952546296293</c:v>
                </c:pt>
                <c:pt idx="2742">
                  <c:v>0.36244024305555556</c:v>
                </c:pt>
                <c:pt idx="2743">
                  <c:v>0.36244126157407403</c:v>
                </c:pt>
                <c:pt idx="2744">
                  <c:v>0.36244196759259256</c:v>
                </c:pt>
                <c:pt idx="2745">
                  <c:v>0.36244299768518523</c:v>
                </c:pt>
                <c:pt idx="2746">
                  <c:v>0.36244370370370366</c:v>
                </c:pt>
                <c:pt idx="2747">
                  <c:v>0.36244473379629633</c:v>
                </c:pt>
                <c:pt idx="2748">
                  <c:v>0.36244543981481486</c:v>
                </c:pt>
                <c:pt idx="2749">
                  <c:v>0.36244646990740742</c:v>
                </c:pt>
                <c:pt idx="2750">
                  <c:v>0.36244718749999999</c:v>
                </c:pt>
                <c:pt idx="2751">
                  <c:v>0.36244820601851852</c:v>
                </c:pt>
                <c:pt idx="2752">
                  <c:v>0.36244891203703705</c:v>
                </c:pt>
                <c:pt idx="2753">
                  <c:v>0.36244994212962967</c:v>
                </c:pt>
                <c:pt idx="2754">
                  <c:v>0.36245064814814815</c:v>
                </c:pt>
                <c:pt idx="2755">
                  <c:v>0.36245167824074076</c:v>
                </c:pt>
                <c:pt idx="2756">
                  <c:v>0.36245238425925924</c:v>
                </c:pt>
                <c:pt idx="2757">
                  <c:v>0.36245341435185185</c:v>
                </c:pt>
                <c:pt idx="2758">
                  <c:v>0.36245412037037039</c:v>
                </c:pt>
                <c:pt idx="2759">
                  <c:v>0.36245515046296295</c:v>
                </c:pt>
                <c:pt idx="2760">
                  <c:v>0.36245585648148149</c:v>
                </c:pt>
                <c:pt idx="2761">
                  <c:v>0.36245688657407404</c:v>
                </c:pt>
                <c:pt idx="2762">
                  <c:v>0.36245759259259258</c:v>
                </c:pt>
                <c:pt idx="2763">
                  <c:v>0.36245862268518519</c:v>
                </c:pt>
                <c:pt idx="2764">
                  <c:v>0.36245932870370368</c:v>
                </c:pt>
                <c:pt idx="2765">
                  <c:v>0.36246035879629629</c:v>
                </c:pt>
                <c:pt idx="2766">
                  <c:v>0.36246106481481483</c:v>
                </c:pt>
                <c:pt idx="2767">
                  <c:v>0.36246209490740738</c:v>
                </c:pt>
                <c:pt idx="2768">
                  <c:v>0.36246280092592592</c:v>
                </c:pt>
                <c:pt idx="2769">
                  <c:v>0.36246383101851848</c:v>
                </c:pt>
                <c:pt idx="2770">
                  <c:v>0.36246453703703702</c:v>
                </c:pt>
                <c:pt idx="2771">
                  <c:v>0.36246556712962968</c:v>
                </c:pt>
                <c:pt idx="2772">
                  <c:v>0.36246627314814811</c:v>
                </c:pt>
                <c:pt idx="2773">
                  <c:v>0.36246730324074078</c:v>
                </c:pt>
                <c:pt idx="2774">
                  <c:v>0.36246800925925921</c:v>
                </c:pt>
                <c:pt idx="2775">
                  <c:v>0.36246903935185187</c:v>
                </c:pt>
                <c:pt idx="2776">
                  <c:v>0.36246974537037041</c:v>
                </c:pt>
                <c:pt idx="2777">
                  <c:v>0.36247077546296297</c:v>
                </c:pt>
                <c:pt idx="2778">
                  <c:v>0.36247148148148151</c:v>
                </c:pt>
                <c:pt idx="2779">
                  <c:v>0.36247251157407406</c:v>
                </c:pt>
                <c:pt idx="2780">
                  <c:v>0.3624732175925926</c:v>
                </c:pt>
                <c:pt idx="2781">
                  <c:v>0.36247424768518521</c:v>
                </c:pt>
                <c:pt idx="2782">
                  <c:v>0.3624749537037037</c:v>
                </c:pt>
                <c:pt idx="2783">
                  <c:v>0.36247598379629631</c:v>
                </c:pt>
                <c:pt idx="2784">
                  <c:v>0.36247668981481485</c:v>
                </c:pt>
                <c:pt idx="2785">
                  <c:v>0.3624777199074074</c:v>
                </c:pt>
                <c:pt idx="2786">
                  <c:v>0.36247842592592594</c:v>
                </c:pt>
                <c:pt idx="2787">
                  <c:v>0.3624794560185185</c:v>
                </c:pt>
                <c:pt idx="2788">
                  <c:v>0.36248016203703703</c:v>
                </c:pt>
                <c:pt idx="2789">
                  <c:v>0.36248119212962965</c:v>
                </c:pt>
                <c:pt idx="2790">
                  <c:v>0.36248189814814813</c:v>
                </c:pt>
                <c:pt idx="2791">
                  <c:v>0.36248292824074074</c:v>
                </c:pt>
                <c:pt idx="2792">
                  <c:v>0.36248363425925922</c:v>
                </c:pt>
                <c:pt idx="2793">
                  <c:v>0.36248466435185184</c:v>
                </c:pt>
                <c:pt idx="2794">
                  <c:v>0.36248537037037037</c:v>
                </c:pt>
                <c:pt idx="2795">
                  <c:v>0.36248640046296293</c:v>
                </c:pt>
                <c:pt idx="2796">
                  <c:v>0.36248745370370372</c:v>
                </c:pt>
                <c:pt idx="2797">
                  <c:v>0.36248814814814811</c:v>
                </c:pt>
                <c:pt idx="2798">
                  <c:v>0.36248884259259256</c:v>
                </c:pt>
                <c:pt idx="2799">
                  <c:v>0.36248987268518523</c:v>
                </c:pt>
                <c:pt idx="2800">
                  <c:v>0.36249057870370366</c:v>
                </c:pt>
                <c:pt idx="2801">
                  <c:v>0.36249160879629633</c:v>
                </c:pt>
                <c:pt idx="2802">
                  <c:v>0.36249231481481486</c:v>
                </c:pt>
                <c:pt idx="2803">
                  <c:v>0.36249334490740742</c:v>
                </c:pt>
                <c:pt idx="2804">
                  <c:v>0.36249473379629626</c:v>
                </c:pt>
                <c:pt idx="2805">
                  <c:v>0.36249577546296297</c:v>
                </c:pt>
                <c:pt idx="2806">
                  <c:v>0.36249681712962961</c:v>
                </c:pt>
                <c:pt idx="2807">
                  <c:v>0.36249752314814815</c:v>
                </c:pt>
                <c:pt idx="2808">
                  <c:v>0.36249855324074076</c:v>
                </c:pt>
                <c:pt idx="2809">
                  <c:v>0.36249925925925924</c:v>
                </c:pt>
                <c:pt idx="2810">
                  <c:v>0.36250030092592594</c:v>
                </c:pt>
                <c:pt idx="2811">
                  <c:v>0.36250099537037039</c:v>
                </c:pt>
                <c:pt idx="2812">
                  <c:v>0.36250202546296295</c:v>
                </c:pt>
                <c:pt idx="2813">
                  <c:v>0.36250273148148149</c:v>
                </c:pt>
                <c:pt idx="2814">
                  <c:v>0.36250377314814813</c:v>
                </c:pt>
                <c:pt idx="2815">
                  <c:v>0.36250446759259258</c:v>
                </c:pt>
                <c:pt idx="2816">
                  <c:v>0.3625054976851852</c:v>
                </c:pt>
                <c:pt idx="2817">
                  <c:v>0.36250620370370368</c:v>
                </c:pt>
                <c:pt idx="2818">
                  <c:v>0.36250723379629629</c:v>
                </c:pt>
                <c:pt idx="2819">
                  <c:v>0.36250793981481483</c:v>
                </c:pt>
                <c:pt idx="2820">
                  <c:v>0.36250896990740739</c:v>
                </c:pt>
                <c:pt idx="2821">
                  <c:v>0.36250967592592592</c:v>
                </c:pt>
                <c:pt idx="2822">
                  <c:v>0.36251070601851848</c:v>
                </c:pt>
                <c:pt idx="2823">
                  <c:v>0.36251141203703702</c:v>
                </c:pt>
                <c:pt idx="2824">
                  <c:v>0.36251244212962958</c:v>
                </c:pt>
                <c:pt idx="2825">
                  <c:v>0.36251314814814811</c:v>
                </c:pt>
                <c:pt idx="2826">
                  <c:v>0.36251417824074078</c:v>
                </c:pt>
                <c:pt idx="2827">
                  <c:v>0.36251488425925921</c:v>
                </c:pt>
                <c:pt idx="2828">
                  <c:v>0.36251591435185188</c:v>
                </c:pt>
                <c:pt idx="2829">
                  <c:v>0.36251696759259261</c:v>
                </c:pt>
                <c:pt idx="2830">
                  <c:v>0.362517662037037</c:v>
                </c:pt>
                <c:pt idx="2831">
                  <c:v>0.36251835648148151</c:v>
                </c:pt>
                <c:pt idx="2832">
                  <c:v>0.36251938657407407</c:v>
                </c:pt>
                <c:pt idx="2833">
                  <c:v>0.3625200925925926</c:v>
                </c:pt>
                <c:pt idx="2834">
                  <c:v>0.36252112268518522</c:v>
                </c:pt>
                <c:pt idx="2835">
                  <c:v>0.3625218287037037</c:v>
                </c:pt>
                <c:pt idx="2836">
                  <c:v>0.36252285879629631</c:v>
                </c:pt>
                <c:pt idx="2837">
                  <c:v>0.36252356481481485</c:v>
                </c:pt>
                <c:pt idx="2838">
                  <c:v>0.3625245949074074</c:v>
                </c:pt>
                <c:pt idx="2839">
                  <c:v>0.36252530092592594</c:v>
                </c:pt>
                <c:pt idx="2840">
                  <c:v>0.3625263310185185</c:v>
                </c:pt>
                <c:pt idx="2841">
                  <c:v>0.36252703703703704</c:v>
                </c:pt>
                <c:pt idx="2842">
                  <c:v>0.36252807870370374</c:v>
                </c:pt>
                <c:pt idx="2843">
                  <c:v>0.36252877314814813</c:v>
                </c:pt>
                <c:pt idx="2844">
                  <c:v>0.36252980324074074</c:v>
                </c:pt>
                <c:pt idx="2845">
                  <c:v>0.36253050925925923</c:v>
                </c:pt>
                <c:pt idx="2846">
                  <c:v>0.36253153935185184</c:v>
                </c:pt>
                <c:pt idx="2847">
                  <c:v>0.36253224537037038</c:v>
                </c:pt>
                <c:pt idx="2848">
                  <c:v>0.36253327546296293</c:v>
                </c:pt>
                <c:pt idx="2849">
                  <c:v>0.36253398148148147</c:v>
                </c:pt>
                <c:pt idx="2850">
                  <c:v>0.36253501157407403</c:v>
                </c:pt>
                <c:pt idx="2851">
                  <c:v>0.36253571759259257</c:v>
                </c:pt>
                <c:pt idx="2852">
                  <c:v>0.36253674768518523</c:v>
                </c:pt>
                <c:pt idx="2853">
                  <c:v>0.36253745370370366</c:v>
                </c:pt>
                <c:pt idx="2854">
                  <c:v>0.36253849537037036</c:v>
                </c:pt>
                <c:pt idx="2855">
                  <c:v>0.36253918981481487</c:v>
                </c:pt>
                <c:pt idx="2856">
                  <c:v>0.36254021990740742</c:v>
                </c:pt>
                <c:pt idx="2857">
                  <c:v>0.36254092592592596</c:v>
                </c:pt>
                <c:pt idx="2858">
                  <c:v>0.36254195601851852</c:v>
                </c:pt>
                <c:pt idx="2859">
                  <c:v>0.36254266203703706</c:v>
                </c:pt>
                <c:pt idx="2860">
                  <c:v>0.36254369212962961</c:v>
                </c:pt>
                <c:pt idx="2861">
                  <c:v>0.36254439814814815</c:v>
                </c:pt>
                <c:pt idx="2862">
                  <c:v>0.36254543981481485</c:v>
                </c:pt>
                <c:pt idx="2863">
                  <c:v>0.36254613425925925</c:v>
                </c:pt>
                <c:pt idx="2864">
                  <c:v>0.36254716435185186</c:v>
                </c:pt>
                <c:pt idx="2865">
                  <c:v>0.3625478703703704</c:v>
                </c:pt>
                <c:pt idx="2866">
                  <c:v>0.36254891203703704</c:v>
                </c:pt>
                <c:pt idx="2867">
                  <c:v>0.36254960648148149</c:v>
                </c:pt>
                <c:pt idx="2868">
                  <c:v>0.36255063657407405</c:v>
                </c:pt>
                <c:pt idx="2869">
                  <c:v>0.36255134259259258</c:v>
                </c:pt>
                <c:pt idx="2870">
                  <c:v>0.3625523726851852</c:v>
                </c:pt>
                <c:pt idx="2871">
                  <c:v>0.36255307870370368</c:v>
                </c:pt>
                <c:pt idx="2872">
                  <c:v>0.36255410879629629</c:v>
                </c:pt>
                <c:pt idx="2873">
                  <c:v>0.36255481481481483</c:v>
                </c:pt>
                <c:pt idx="2874">
                  <c:v>0.36255585648148148</c:v>
                </c:pt>
                <c:pt idx="2875">
                  <c:v>0.36255655092592592</c:v>
                </c:pt>
                <c:pt idx="2876">
                  <c:v>0.36255758101851848</c:v>
                </c:pt>
                <c:pt idx="2877">
                  <c:v>0.36255828703703702</c:v>
                </c:pt>
                <c:pt idx="2878">
                  <c:v>0.36255931712962958</c:v>
                </c:pt>
                <c:pt idx="2879">
                  <c:v>0.36256002314814811</c:v>
                </c:pt>
                <c:pt idx="2880">
                  <c:v>0.36256105324074078</c:v>
                </c:pt>
                <c:pt idx="2881">
                  <c:v>0.36256175925925921</c:v>
                </c:pt>
                <c:pt idx="2882">
                  <c:v>0.36256280092592591</c:v>
                </c:pt>
                <c:pt idx="2883">
                  <c:v>0.36256349537037041</c:v>
                </c:pt>
                <c:pt idx="2884">
                  <c:v>0.36256452546296297</c:v>
                </c:pt>
                <c:pt idx="2885">
                  <c:v>0.36256523148148151</c:v>
                </c:pt>
                <c:pt idx="2886">
                  <c:v>0.36256660879629626</c:v>
                </c:pt>
                <c:pt idx="2887">
                  <c:v>0.3625673148148148</c:v>
                </c:pt>
                <c:pt idx="2888">
                  <c:v>0.36256800925925931</c:v>
                </c:pt>
                <c:pt idx="2889">
                  <c:v>0.3625687037037037</c:v>
                </c:pt>
                <c:pt idx="2890">
                  <c:v>0.36256973379629631</c:v>
                </c:pt>
                <c:pt idx="2891">
                  <c:v>0.36257043981481485</c:v>
                </c:pt>
                <c:pt idx="2892">
                  <c:v>0.36257146990740741</c:v>
                </c:pt>
                <c:pt idx="2893">
                  <c:v>0.36257217592592594</c:v>
                </c:pt>
                <c:pt idx="2894">
                  <c:v>0.3625732060185185</c:v>
                </c:pt>
                <c:pt idx="2895">
                  <c:v>0.36257391203703704</c:v>
                </c:pt>
                <c:pt idx="2896">
                  <c:v>0.3625749421296296</c:v>
                </c:pt>
                <c:pt idx="2897">
                  <c:v>0.36257564814814813</c:v>
                </c:pt>
                <c:pt idx="2898">
                  <c:v>0.36257667824074075</c:v>
                </c:pt>
                <c:pt idx="2899">
                  <c:v>0.36257738425925923</c:v>
                </c:pt>
                <c:pt idx="2900">
                  <c:v>0.36257841435185184</c:v>
                </c:pt>
                <c:pt idx="2901">
                  <c:v>0.36257913194444447</c:v>
                </c:pt>
                <c:pt idx="2902">
                  <c:v>0.36258049768518519</c:v>
                </c:pt>
                <c:pt idx="2903">
                  <c:v>0.36258120370370372</c:v>
                </c:pt>
                <c:pt idx="2904">
                  <c:v>0.36258189814814812</c:v>
                </c:pt>
                <c:pt idx="2905">
                  <c:v>0.36258259259259257</c:v>
                </c:pt>
                <c:pt idx="2906">
                  <c:v>0.36258363425925927</c:v>
                </c:pt>
                <c:pt idx="2907">
                  <c:v>0.36258432870370366</c:v>
                </c:pt>
                <c:pt idx="2908">
                  <c:v>0.36258535879629633</c:v>
                </c:pt>
                <c:pt idx="2909">
                  <c:v>0.36258606481481487</c:v>
                </c:pt>
                <c:pt idx="2910">
                  <c:v>0.36258709490740743</c:v>
                </c:pt>
                <c:pt idx="2911">
                  <c:v>0.36258780092592596</c:v>
                </c:pt>
                <c:pt idx="2912">
                  <c:v>0.36258883101851852</c:v>
                </c:pt>
                <c:pt idx="2913">
                  <c:v>0.36258953703703706</c:v>
                </c:pt>
                <c:pt idx="2914">
                  <c:v>0.36259057870370376</c:v>
                </c:pt>
                <c:pt idx="2915">
                  <c:v>0.36259127314814815</c:v>
                </c:pt>
                <c:pt idx="2916">
                  <c:v>0.36259230324074077</c:v>
                </c:pt>
                <c:pt idx="2917">
                  <c:v>0.36259300925925925</c:v>
                </c:pt>
                <c:pt idx="2918">
                  <c:v>0.36259405092592595</c:v>
                </c:pt>
                <c:pt idx="2919">
                  <c:v>0.3625947453703704</c:v>
                </c:pt>
                <c:pt idx="2920">
                  <c:v>0.36259577546296295</c:v>
                </c:pt>
                <c:pt idx="2921">
                  <c:v>0.36259648148148149</c:v>
                </c:pt>
                <c:pt idx="2922">
                  <c:v>0.36259752314814814</c:v>
                </c:pt>
                <c:pt idx="2923">
                  <c:v>0.36259821759259259</c:v>
                </c:pt>
                <c:pt idx="2924">
                  <c:v>0.3625992476851852</c:v>
                </c:pt>
                <c:pt idx="2925">
                  <c:v>0.36259995370370368</c:v>
                </c:pt>
                <c:pt idx="2926">
                  <c:v>0.36260098379629629</c:v>
                </c:pt>
                <c:pt idx="2927">
                  <c:v>0.36260168981481483</c:v>
                </c:pt>
                <c:pt idx="2928">
                  <c:v>0.36260271990740739</c:v>
                </c:pt>
                <c:pt idx="2929">
                  <c:v>0.36260342592592593</c:v>
                </c:pt>
                <c:pt idx="2930">
                  <c:v>0.36260445601851848</c:v>
                </c:pt>
                <c:pt idx="2931">
                  <c:v>0.36260516203703702</c:v>
                </c:pt>
                <c:pt idx="2932">
                  <c:v>0.36260619212962958</c:v>
                </c:pt>
                <c:pt idx="2933">
                  <c:v>0.36260689814814812</c:v>
                </c:pt>
                <c:pt idx="2934">
                  <c:v>0.36260792824074078</c:v>
                </c:pt>
                <c:pt idx="2935">
                  <c:v>0.36260863425925921</c:v>
                </c:pt>
                <c:pt idx="2936">
                  <c:v>0.36260966435185188</c:v>
                </c:pt>
                <c:pt idx="2937">
                  <c:v>0.36261071759259256</c:v>
                </c:pt>
                <c:pt idx="2938">
                  <c:v>0.36261142361111109</c:v>
                </c:pt>
                <c:pt idx="2939">
                  <c:v>0.36261244212962968</c:v>
                </c:pt>
                <c:pt idx="2940">
                  <c:v>0.3626131481481481</c:v>
                </c:pt>
                <c:pt idx="2941">
                  <c:v>0.36261417824074077</c:v>
                </c:pt>
                <c:pt idx="2942">
                  <c:v>0.36261523148148145</c:v>
                </c:pt>
                <c:pt idx="2943">
                  <c:v>0.3626159259259259</c:v>
                </c:pt>
                <c:pt idx="2944">
                  <c:v>0.3626166203703704</c:v>
                </c:pt>
                <c:pt idx="2945">
                  <c:v>0.36261765046296296</c:v>
                </c:pt>
                <c:pt idx="2946">
                  <c:v>0.3626183564814815</c:v>
                </c:pt>
                <c:pt idx="2947">
                  <c:v>0.36261938657407411</c:v>
                </c:pt>
                <c:pt idx="2948">
                  <c:v>0.36262009259259259</c:v>
                </c:pt>
                <c:pt idx="2949">
                  <c:v>0.36262113425925929</c:v>
                </c:pt>
                <c:pt idx="2950">
                  <c:v>0.36262184027777783</c:v>
                </c:pt>
                <c:pt idx="2951">
                  <c:v>0.3626228587962963</c:v>
                </c:pt>
                <c:pt idx="2952">
                  <c:v>0.36262356481481484</c:v>
                </c:pt>
                <c:pt idx="2953">
                  <c:v>0.36262459490740739</c:v>
                </c:pt>
                <c:pt idx="2954">
                  <c:v>0.36262564814814818</c:v>
                </c:pt>
                <c:pt idx="2955">
                  <c:v>0.36262634259259258</c:v>
                </c:pt>
                <c:pt idx="2956">
                  <c:v>0.36262703703703703</c:v>
                </c:pt>
                <c:pt idx="2957">
                  <c:v>0.36262806712962964</c:v>
                </c:pt>
                <c:pt idx="2958">
                  <c:v>0.36262877314814812</c:v>
                </c:pt>
                <c:pt idx="2959">
                  <c:v>0.36262980324074073</c:v>
                </c:pt>
                <c:pt idx="2960">
                  <c:v>0.36263050925925927</c:v>
                </c:pt>
                <c:pt idx="2961">
                  <c:v>0.36263153935185183</c:v>
                </c:pt>
                <c:pt idx="2962">
                  <c:v>0.36263224537037037</c:v>
                </c:pt>
                <c:pt idx="2963">
                  <c:v>0.36263327546296292</c:v>
                </c:pt>
                <c:pt idx="2964">
                  <c:v>0.36263398148148146</c:v>
                </c:pt>
                <c:pt idx="2965">
                  <c:v>0.36263501157407413</c:v>
                </c:pt>
                <c:pt idx="2966">
                  <c:v>0.36263572916666664</c:v>
                </c:pt>
                <c:pt idx="2967">
                  <c:v>0.36263675925925926</c:v>
                </c:pt>
                <c:pt idx="2968">
                  <c:v>0.36263745370370365</c:v>
                </c:pt>
                <c:pt idx="2969">
                  <c:v>0.36263848379629632</c:v>
                </c:pt>
                <c:pt idx="2970">
                  <c:v>0.36263920138888889</c:v>
                </c:pt>
                <c:pt idx="2971">
                  <c:v>0.36264021990740741</c:v>
                </c:pt>
                <c:pt idx="2972">
                  <c:v>0.36264092592592595</c:v>
                </c:pt>
                <c:pt idx="2973">
                  <c:v>0.36264195601851851</c:v>
                </c:pt>
                <c:pt idx="2974">
                  <c:v>0.36264267361111108</c:v>
                </c:pt>
                <c:pt idx="2975">
                  <c:v>0.36264369212962966</c:v>
                </c:pt>
                <c:pt idx="2976">
                  <c:v>0.36264439814814814</c:v>
                </c:pt>
                <c:pt idx="2977">
                  <c:v>0.36264542824074075</c:v>
                </c:pt>
                <c:pt idx="2978">
                  <c:v>0.36264614583333338</c:v>
                </c:pt>
                <c:pt idx="2979">
                  <c:v>0.36264717592592594</c:v>
                </c:pt>
                <c:pt idx="2980">
                  <c:v>0.36264788194444447</c:v>
                </c:pt>
                <c:pt idx="2981">
                  <c:v>0.36264924768518519</c:v>
                </c:pt>
                <c:pt idx="2982">
                  <c:v>0.3626502893518519</c:v>
                </c:pt>
                <c:pt idx="2983">
                  <c:v>0.36265133101851849</c:v>
                </c:pt>
                <c:pt idx="2984">
                  <c:v>0.36265237268518519</c:v>
                </c:pt>
                <c:pt idx="2985">
                  <c:v>0.36265309027777781</c:v>
                </c:pt>
                <c:pt idx="2986">
                  <c:v>0.36265410879629628</c:v>
                </c:pt>
                <c:pt idx="2987">
                  <c:v>0.36265481481481482</c:v>
                </c:pt>
                <c:pt idx="2988">
                  <c:v>0.36265584490740738</c:v>
                </c:pt>
                <c:pt idx="2989">
                  <c:v>0.36265655092592591</c:v>
                </c:pt>
                <c:pt idx="2990">
                  <c:v>0.36265758101851847</c:v>
                </c:pt>
                <c:pt idx="2991">
                  <c:v>0.36265828703703701</c:v>
                </c:pt>
                <c:pt idx="2992">
                  <c:v>0.36265931712962968</c:v>
                </c:pt>
                <c:pt idx="2993">
                  <c:v>0.3626600231481481</c:v>
                </c:pt>
                <c:pt idx="2994">
                  <c:v>0.36266105324074077</c:v>
                </c:pt>
                <c:pt idx="2995">
                  <c:v>0.36266175925925931</c:v>
                </c:pt>
                <c:pt idx="2996">
                  <c:v>0.36266278935185187</c:v>
                </c:pt>
                <c:pt idx="2997">
                  <c:v>0.3626634953703704</c:v>
                </c:pt>
                <c:pt idx="2998">
                  <c:v>0.36266452546296296</c:v>
                </c:pt>
                <c:pt idx="2999">
                  <c:v>0.3626652314814815</c:v>
                </c:pt>
                <c:pt idx="3000">
                  <c:v>0.36266626157407406</c:v>
                </c:pt>
                <c:pt idx="3001">
                  <c:v>0.36266696759259259</c:v>
                </c:pt>
                <c:pt idx="3002">
                  <c:v>0.36266767361111113</c:v>
                </c:pt>
                <c:pt idx="3003">
                  <c:v>0.36266870370370369</c:v>
                </c:pt>
                <c:pt idx="3004">
                  <c:v>0.3626697337962963</c:v>
                </c:pt>
                <c:pt idx="3005">
                  <c:v>0.36267043981481484</c:v>
                </c:pt>
                <c:pt idx="3006">
                  <c:v>0.36267115740740746</c:v>
                </c:pt>
                <c:pt idx="3007">
                  <c:v>0.36267216435185184</c:v>
                </c:pt>
                <c:pt idx="3008">
                  <c:v>0.36267288194444447</c:v>
                </c:pt>
                <c:pt idx="3009">
                  <c:v>0.36267390046296294</c:v>
                </c:pt>
                <c:pt idx="3010">
                  <c:v>0.36267462962962965</c:v>
                </c:pt>
                <c:pt idx="3011">
                  <c:v>0.36267563657407403</c:v>
                </c:pt>
                <c:pt idx="3012">
                  <c:v>0.36267635416666666</c:v>
                </c:pt>
                <c:pt idx="3013">
                  <c:v>0.36267737268518524</c:v>
                </c:pt>
                <c:pt idx="3014">
                  <c:v>0.36267809027777775</c:v>
                </c:pt>
                <c:pt idx="3015">
                  <c:v>0.36267910879629633</c:v>
                </c:pt>
                <c:pt idx="3016">
                  <c:v>0.3626798263888889</c:v>
                </c:pt>
                <c:pt idx="3017">
                  <c:v>0.36268085648148146</c:v>
                </c:pt>
                <c:pt idx="3018">
                  <c:v>0.36268188657407402</c:v>
                </c:pt>
                <c:pt idx="3019">
                  <c:v>0.36268259259259256</c:v>
                </c:pt>
                <c:pt idx="3020">
                  <c:v>0.36268362268518523</c:v>
                </c:pt>
                <c:pt idx="3021">
                  <c:v>0.36268434027777779</c:v>
                </c:pt>
                <c:pt idx="3022">
                  <c:v>0.36268535879629632</c:v>
                </c:pt>
                <c:pt idx="3023">
                  <c:v>0.36268606481481486</c:v>
                </c:pt>
                <c:pt idx="3024">
                  <c:v>0.36268709490740741</c:v>
                </c:pt>
                <c:pt idx="3025">
                  <c:v>0.36268780092592595</c:v>
                </c:pt>
                <c:pt idx="3026">
                  <c:v>0.36268883101851851</c:v>
                </c:pt>
                <c:pt idx="3027">
                  <c:v>0.36268953703703705</c:v>
                </c:pt>
                <c:pt idx="3028">
                  <c:v>0.36269056712962966</c:v>
                </c:pt>
                <c:pt idx="3029">
                  <c:v>0.36269127314814814</c:v>
                </c:pt>
                <c:pt idx="3030">
                  <c:v>0.36269230324074075</c:v>
                </c:pt>
                <c:pt idx="3031">
                  <c:v>0.36269300925925929</c:v>
                </c:pt>
                <c:pt idx="3032">
                  <c:v>0.36269405092592594</c:v>
                </c:pt>
                <c:pt idx="3033">
                  <c:v>0.36269474537037039</c:v>
                </c:pt>
                <c:pt idx="3034">
                  <c:v>0.36269577546296294</c:v>
                </c:pt>
                <c:pt idx="3035">
                  <c:v>0.36269648148148148</c:v>
                </c:pt>
                <c:pt idx="3036">
                  <c:v>0.36269751157407404</c:v>
                </c:pt>
                <c:pt idx="3037">
                  <c:v>0.36269822916666666</c:v>
                </c:pt>
                <c:pt idx="3038">
                  <c:v>0.36269924768518519</c:v>
                </c:pt>
                <c:pt idx="3039">
                  <c:v>0.36269995370370367</c:v>
                </c:pt>
                <c:pt idx="3040">
                  <c:v>0.36270099537037037</c:v>
                </c:pt>
                <c:pt idx="3041">
                  <c:v>0.36270168981481482</c:v>
                </c:pt>
                <c:pt idx="3042">
                  <c:v>0.36270271990740738</c:v>
                </c:pt>
                <c:pt idx="3043">
                  <c:v>0.36270342592592592</c:v>
                </c:pt>
                <c:pt idx="3044">
                  <c:v>0.36270446759259256</c:v>
                </c:pt>
                <c:pt idx="3045">
                  <c:v>0.36270549768518517</c:v>
                </c:pt>
                <c:pt idx="3046">
                  <c:v>0.36270655092592591</c:v>
                </c:pt>
                <c:pt idx="3047">
                  <c:v>0.36270758101851852</c:v>
                </c:pt>
                <c:pt idx="3048">
                  <c:v>0.36270862268518517</c:v>
                </c:pt>
                <c:pt idx="3049">
                  <c:v>0.36270966435185187</c:v>
                </c:pt>
                <c:pt idx="3050">
                  <c:v>0.36271070601851857</c:v>
                </c:pt>
                <c:pt idx="3051">
                  <c:v>0.36271174768518516</c:v>
                </c:pt>
                <c:pt idx="3052">
                  <c:v>0.36271280092592595</c:v>
                </c:pt>
                <c:pt idx="3053">
                  <c:v>0.36271383101851851</c:v>
                </c:pt>
                <c:pt idx="3054">
                  <c:v>0.36271487268518521</c:v>
                </c:pt>
                <c:pt idx="3055">
                  <c:v>0.36271591435185185</c:v>
                </c:pt>
                <c:pt idx="3056">
                  <c:v>0.36271696759259259</c:v>
                </c:pt>
                <c:pt idx="3057">
                  <c:v>0.36271799768518515</c:v>
                </c:pt>
                <c:pt idx="3058">
                  <c:v>0.36271903935185185</c:v>
                </c:pt>
                <c:pt idx="3059">
                  <c:v>0.36272009259259258</c:v>
                </c:pt>
                <c:pt idx="3060">
                  <c:v>0.36272112268518519</c:v>
                </c:pt>
                <c:pt idx="3061">
                  <c:v>0.36272216435185184</c:v>
                </c:pt>
                <c:pt idx="3062">
                  <c:v>0.36272321759259257</c:v>
                </c:pt>
                <c:pt idx="3063">
                  <c:v>0.36272424768518513</c:v>
                </c:pt>
                <c:pt idx="3064">
                  <c:v>0.36272530092592592</c:v>
                </c:pt>
                <c:pt idx="3065">
                  <c:v>0.36272633101851853</c:v>
                </c:pt>
                <c:pt idx="3066">
                  <c:v>0.36272737268518518</c:v>
                </c:pt>
                <c:pt idx="3067">
                  <c:v>0.36272841435185188</c:v>
                </c:pt>
                <c:pt idx="3068">
                  <c:v>0.36272945601851853</c:v>
                </c:pt>
                <c:pt idx="3069">
                  <c:v>0.36273049768518523</c:v>
                </c:pt>
                <c:pt idx="3070">
                  <c:v>0.36273153935185182</c:v>
                </c:pt>
                <c:pt idx="3071">
                  <c:v>0.36273258101851852</c:v>
                </c:pt>
                <c:pt idx="3072">
                  <c:v>0.36273362268518516</c:v>
                </c:pt>
                <c:pt idx="3073">
                  <c:v>0.36273466435185187</c:v>
                </c:pt>
                <c:pt idx="3074">
                  <c:v>0.36273570601851851</c:v>
                </c:pt>
                <c:pt idx="3075">
                  <c:v>0.36273675925925924</c:v>
                </c:pt>
                <c:pt idx="3076">
                  <c:v>0.36273780092592589</c:v>
                </c:pt>
                <c:pt idx="3077">
                  <c:v>0.3627388310185185</c:v>
                </c:pt>
                <c:pt idx="3078">
                  <c:v>0.36273987268518515</c:v>
                </c:pt>
                <c:pt idx="3079">
                  <c:v>0.36274091435185185</c:v>
                </c:pt>
                <c:pt idx="3080">
                  <c:v>0.36274195601851855</c:v>
                </c:pt>
                <c:pt idx="3081">
                  <c:v>0.3627429976851852</c:v>
                </c:pt>
                <c:pt idx="3082">
                  <c:v>0.3627440393518519</c:v>
                </c:pt>
                <c:pt idx="3083">
                  <c:v>0.36274508101851849</c:v>
                </c:pt>
                <c:pt idx="3084">
                  <c:v>0.36274612268518519</c:v>
                </c:pt>
                <c:pt idx="3085">
                  <c:v>0.36274716435185184</c:v>
                </c:pt>
                <c:pt idx="3086">
                  <c:v>0.36274820601851854</c:v>
                </c:pt>
                <c:pt idx="3087">
                  <c:v>0.36274924768518518</c:v>
                </c:pt>
                <c:pt idx="3088">
                  <c:v>0.36275030092592592</c:v>
                </c:pt>
                <c:pt idx="3089">
                  <c:v>0.36275133101851847</c:v>
                </c:pt>
                <c:pt idx="3090">
                  <c:v>0.36275237268518518</c:v>
                </c:pt>
                <c:pt idx="3091">
                  <c:v>0.36275342592592591</c:v>
                </c:pt>
                <c:pt idx="3092">
                  <c:v>0.36275445601851852</c:v>
                </c:pt>
                <c:pt idx="3093">
                  <c:v>0.36275549768518517</c:v>
                </c:pt>
                <c:pt idx="3094">
                  <c:v>0.36275653935185187</c:v>
                </c:pt>
                <c:pt idx="3095">
                  <c:v>0.36275758101851857</c:v>
                </c:pt>
                <c:pt idx="3096">
                  <c:v>0.36275862268518516</c:v>
                </c:pt>
                <c:pt idx="3097">
                  <c:v>0.36275966435185186</c:v>
                </c:pt>
                <c:pt idx="3098">
                  <c:v>0.36276070601851851</c:v>
                </c:pt>
                <c:pt idx="3099">
                  <c:v>0.36276174768518521</c:v>
                </c:pt>
                <c:pt idx="3100">
                  <c:v>0.36276278935185186</c:v>
                </c:pt>
                <c:pt idx="3101">
                  <c:v>0.36276383101851856</c:v>
                </c:pt>
                <c:pt idx="3102">
                  <c:v>0.36276487268518515</c:v>
                </c:pt>
                <c:pt idx="3103">
                  <c:v>0.36276591435185185</c:v>
                </c:pt>
                <c:pt idx="3104">
                  <c:v>0.36276695601851849</c:v>
                </c:pt>
                <c:pt idx="3105">
                  <c:v>0.3627679976851852</c:v>
                </c:pt>
                <c:pt idx="3106">
                  <c:v>0.36276903935185184</c:v>
                </c:pt>
                <c:pt idx="3107">
                  <c:v>0.36277008101851854</c:v>
                </c:pt>
                <c:pt idx="3108">
                  <c:v>0.36277113425925928</c:v>
                </c:pt>
                <c:pt idx="3109">
                  <c:v>0.36277216435185183</c:v>
                </c:pt>
                <c:pt idx="3110">
                  <c:v>0.36277320601851853</c:v>
                </c:pt>
                <c:pt idx="3111">
                  <c:v>0.36277424768518518</c:v>
                </c:pt>
                <c:pt idx="3112">
                  <c:v>0.36277530092592597</c:v>
                </c:pt>
                <c:pt idx="3113">
                  <c:v>0.36277633101851853</c:v>
                </c:pt>
                <c:pt idx="3114">
                  <c:v>0.36277737268518523</c:v>
                </c:pt>
                <c:pt idx="3115">
                  <c:v>0.36277841435185182</c:v>
                </c:pt>
                <c:pt idx="3116">
                  <c:v>0.36277946759259261</c:v>
                </c:pt>
                <c:pt idx="3117">
                  <c:v>0.36278050925925925</c:v>
                </c:pt>
                <c:pt idx="3118">
                  <c:v>0.36278153935185187</c:v>
                </c:pt>
                <c:pt idx="3119">
                  <c:v>0.36278258101851851</c:v>
                </c:pt>
                <c:pt idx="3120">
                  <c:v>0.36278363425925925</c:v>
                </c:pt>
                <c:pt idx="3121">
                  <c:v>0.3627846643518518</c:v>
                </c:pt>
                <c:pt idx="3122">
                  <c:v>0.36278570601851851</c:v>
                </c:pt>
                <c:pt idx="3123">
                  <c:v>0.36278674768518515</c:v>
                </c:pt>
                <c:pt idx="3124">
                  <c:v>0.36278778935185185</c:v>
                </c:pt>
                <c:pt idx="3125">
                  <c:v>0.36278883101851855</c:v>
                </c:pt>
                <c:pt idx="3126">
                  <c:v>0.3627898726851852</c:v>
                </c:pt>
                <c:pt idx="3127">
                  <c:v>0.36279092592592593</c:v>
                </c:pt>
                <c:pt idx="3128">
                  <c:v>0.36279195601851849</c:v>
                </c:pt>
                <c:pt idx="3129">
                  <c:v>0.36279299768518519</c:v>
                </c:pt>
                <c:pt idx="3130">
                  <c:v>0.36279403935185184</c:v>
                </c:pt>
                <c:pt idx="3131">
                  <c:v>0.36279508101851854</c:v>
                </c:pt>
                <c:pt idx="3132">
                  <c:v>0.36279612268518519</c:v>
                </c:pt>
                <c:pt idx="3133">
                  <c:v>0.36279716435185189</c:v>
                </c:pt>
                <c:pt idx="3134">
                  <c:v>0.36279820601851848</c:v>
                </c:pt>
                <c:pt idx="3135">
                  <c:v>0.36279924768518518</c:v>
                </c:pt>
                <c:pt idx="3136">
                  <c:v>0.36280028935185182</c:v>
                </c:pt>
                <c:pt idx="3137">
                  <c:v>0.36280134259259261</c:v>
                </c:pt>
                <c:pt idx="3138">
                  <c:v>0.36280237268518517</c:v>
                </c:pt>
                <c:pt idx="3139">
                  <c:v>0.36280341435185187</c:v>
                </c:pt>
                <c:pt idx="3140">
                  <c:v>0.36280445601851857</c:v>
                </c:pt>
                <c:pt idx="3141">
                  <c:v>0.36280549768518516</c:v>
                </c:pt>
                <c:pt idx="3142">
                  <c:v>0.36280653935185186</c:v>
                </c:pt>
                <c:pt idx="3143">
                  <c:v>0.36280758101851851</c:v>
                </c:pt>
                <c:pt idx="3144">
                  <c:v>0.3628086342592593</c:v>
                </c:pt>
                <c:pt idx="3145">
                  <c:v>0.36280966435185186</c:v>
                </c:pt>
                <c:pt idx="3146">
                  <c:v>0.36281070601851856</c:v>
                </c:pt>
                <c:pt idx="3147">
                  <c:v>0.36281174768518515</c:v>
                </c:pt>
                <c:pt idx="3148">
                  <c:v>0.36281278935185185</c:v>
                </c:pt>
                <c:pt idx="3149">
                  <c:v>0.3628138310185185</c:v>
                </c:pt>
                <c:pt idx="3150">
                  <c:v>0.36281488425925928</c:v>
                </c:pt>
                <c:pt idx="3151">
                  <c:v>0.36281591435185184</c:v>
                </c:pt>
                <c:pt idx="3152">
                  <c:v>0.36281695601851854</c:v>
                </c:pt>
                <c:pt idx="3153">
                  <c:v>0.36281799768518513</c:v>
                </c:pt>
                <c:pt idx="3154">
                  <c:v>0.36281903935185184</c:v>
                </c:pt>
                <c:pt idx="3155">
                  <c:v>0.36282008101851854</c:v>
                </c:pt>
                <c:pt idx="3156">
                  <c:v>0.36282113425925927</c:v>
                </c:pt>
                <c:pt idx="3157">
                  <c:v>0.36282216435185188</c:v>
                </c:pt>
                <c:pt idx="3158">
                  <c:v>0.36282320601851853</c:v>
                </c:pt>
                <c:pt idx="3159">
                  <c:v>0.36282424768518523</c:v>
                </c:pt>
                <c:pt idx="3160">
                  <c:v>0.36282530092592591</c:v>
                </c:pt>
                <c:pt idx="3161">
                  <c:v>0.36282633101851852</c:v>
                </c:pt>
                <c:pt idx="3162">
                  <c:v>0.36282737268518517</c:v>
                </c:pt>
                <c:pt idx="3163">
                  <c:v>0.36282842592592596</c:v>
                </c:pt>
                <c:pt idx="3164">
                  <c:v>0.36282945601851851</c:v>
                </c:pt>
                <c:pt idx="3165">
                  <c:v>0.36283049768518522</c:v>
                </c:pt>
                <c:pt idx="3166">
                  <c:v>0.36283155092592589</c:v>
                </c:pt>
                <c:pt idx="3167">
                  <c:v>0.36283258101851851</c:v>
                </c:pt>
                <c:pt idx="3168">
                  <c:v>0.36283363425925924</c:v>
                </c:pt>
                <c:pt idx="3169">
                  <c:v>0.36283467592592594</c:v>
                </c:pt>
                <c:pt idx="3170">
                  <c:v>0.36283571759259264</c:v>
                </c:pt>
                <c:pt idx="3171">
                  <c:v>0.36283675925925923</c:v>
                </c:pt>
                <c:pt idx="3172">
                  <c:v>0.36283814814814813</c:v>
                </c:pt>
                <c:pt idx="3173">
                  <c:v>0.36283917824074075</c:v>
                </c:pt>
                <c:pt idx="3174">
                  <c:v>0.36284021990740739</c:v>
                </c:pt>
                <c:pt idx="3175">
                  <c:v>0.36284126157407409</c:v>
                </c:pt>
                <c:pt idx="3176">
                  <c:v>0.36284230324074079</c:v>
                </c:pt>
                <c:pt idx="3177">
                  <c:v>0.36284334490740738</c:v>
                </c:pt>
                <c:pt idx="3178">
                  <c:v>0.36284438657407408</c:v>
                </c:pt>
                <c:pt idx="3179">
                  <c:v>0.36284543981481482</c:v>
                </c:pt>
                <c:pt idx="3180">
                  <c:v>0.36284646990740743</c:v>
                </c:pt>
                <c:pt idx="3181">
                  <c:v>0.36284752314814811</c:v>
                </c:pt>
                <c:pt idx="3182">
                  <c:v>0.36284890046296298</c:v>
                </c:pt>
                <c:pt idx="3183">
                  <c:v>0.36284994212962962</c:v>
                </c:pt>
                <c:pt idx="3184">
                  <c:v>0.36285099537037041</c:v>
                </c:pt>
                <c:pt idx="3185">
                  <c:v>0.36285202546296297</c:v>
                </c:pt>
                <c:pt idx="3186">
                  <c:v>0.36285306712962967</c:v>
                </c:pt>
                <c:pt idx="3187">
                  <c:v>0.36285410879629626</c:v>
                </c:pt>
                <c:pt idx="3188">
                  <c:v>0.36285515046296296</c:v>
                </c:pt>
                <c:pt idx="3189">
                  <c:v>0.36285619212962961</c:v>
                </c:pt>
                <c:pt idx="3190">
                  <c:v>0.36285723379629631</c:v>
                </c:pt>
                <c:pt idx="3191">
                  <c:v>0.36285827546296295</c:v>
                </c:pt>
                <c:pt idx="3192">
                  <c:v>0.36285932870370369</c:v>
                </c:pt>
                <c:pt idx="3193">
                  <c:v>0.36286035879629625</c:v>
                </c:pt>
                <c:pt idx="3194">
                  <c:v>0.36286141203703703</c:v>
                </c:pt>
                <c:pt idx="3195">
                  <c:v>0.36286244212962965</c:v>
                </c:pt>
                <c:pt idx="3196">
                  <c:v>0.36286348379629629</c:v>
                </c:pt>
                <c:pt idx="3197">
                  <c:v>0.36286453703703708</c:v>
                </c:pt>
                <c:pt idx="3198">
                  <c:v>0.36286557870370367</c:v>
                </c:pt>
                <c:pt idx="3199">
                  <c:v>0.36286660879629634</c:v>
                </c:pt>
                <c:pt idx="3200">
                  <c:v>0.36286765046296293</c:v>
                </c:pt>
                <c:pt idx="3201">
                  <c:v>0.36286869212962963</c:v>
                </c:pt>
                <c:pt idx="3202">
                  <c:v>0.36286973379629628</c:v>
                </c:pt>
                <c:pt idx="3203">
                  <c:v>0.36287078703703707</c:v>
                </c:pt>
                <c:pt idx="3204">
                  <c:v>0.36287182870370366</c:v>
                </c:pt>
                <c:pt idx="3205">
                  <c:v>0.36287287037037036</c:v>
                </c:pt>
                <c:pt idx="3206">
                  <c:v>0.36287391203703701</c:v>
                </c:pt>
                <c:pt idx="3207">
                  <c:v>0.36287494212962962</c:v>
                </c:pt>
                <c:pt idx="3208">
                  <c:v>0.36287598379629626</c:v>
                </c:pt>
                <c:pt idx="3209">
                  <c:v>0.36287702546296297</c:v>
                </c:pt>
                <c:pt idx="3210">
                  <c:v>0.36287807870370375</c:v>
                </c:pt>
                <c:pt idx="3211">
                  <c:v>0.36287912037037034</c:v>
                </c:pt>
                <c:pt idx="3212">
                  <c:v>0.36288015046296301</c:v>
                </c:pt>
                <c:pt idx="3213">
                  <c:v>0.36288120370370369</c:v>
                </c:pt>
                <c:pt idx="3214">
                  <c:v>0.36288224537037039</c:v>
                </c:pt>
                <c:pt idx="3215">
                  <c:v>0.36288327546296295</c:v>
                </c:pt>
                <c:pt idx="3216">
                  <c:v>0.36288434027777777</c:v>
                </c:pt>
                <c:pt idx="3217">
                  <c:v>0.36288537037037033</c:v>
                </c:pt>
                <c:pt idx="3218">
                  <c:v>0.362886400462963</c:v>
                </c:pt>
                <c:pt idx="3219">
                  <c:v>0.36288744212962959</c:v>
                </c:pt>
                <c:pt idx="3220">
                  <c:v>0.36288849537037038</c:v>
                </c:pt>
                <c:pt idx="3221">
                  <c:v>0.36288952546296294</c:v>
                </c:pt>
                <c:pt idx="3222">
                  <c:v>0.36289056712962964</c:v>
                </c:pt>
                <c:pt idx="3223">
                  <c:v>0.36289160879629628</c:v>
                </c:pt>
                <c:pt idx="3224">
                  <c:v>0.36289265046296298</c:v>
                </c:pt>
                <c:pt idx="3225">
                  <c:v>0.36289370370370372</c:v>
                </c:pt>
                <c:pt idx="3226">
                  <c:v>0.36289474537037036</c:v>
                </c:pt>
                <c:pt idx="3227">
                  <c:v>0.36289577546296298</c:v>
                </c:pt>
                <c:pt idx="3228">
                  <c:v>0.36289681712962962</c:v>
                </c:pt>
                <c:pt idx="3229">
                  <c:v>0.36289787037037041</c:v>
                </c:pt>
                <c:pt idx="3230">
                  <c:v>0.362898912037037</c:v>
                </c:pt>
                <c:pt idx="3231">
                  <c:v>0.36289994212962967</c:v>
                </c:pt>
                <c:pt idx="3232">
                  <c:v>0.36290100694444444</c:v>
                </c:pt>
                <c:pt idx="3233">
                  <c:v>0.36290202546296296</c:v>
                </c:pt>
                <c:pt idx="3234">
                  <c:v>0.3629030787037037</c:v>
                </c:pt>
                <c:pt idx="3235">
                  <c:v>0.36290410879629631</c:v>
                </c:pt>
                <c:pt idx="3236">
                  <c:v>0.36290515046296296</c:v>
                </c:pt>
                <c:pt idx="3237">
                  <c:v>0.36290619212962966</c:v>
                </c:pt>
                <c:pt idx="3238">
                  <c:v>0.3629075810185185</c:v>
                </c:pt>
                <c:pt idx="3239">
                  <c:v>0.36290863425925929</c:v>
                </c:pt>
                <c:pt idx="3240">
                  <c:v>0.36290967592592588</c:v>
                </c:pt>
                <c:pt idx="3241">
                  <c:v>0.36291070601851855</c:v>
                </c:pt>
                <c:pt idx="3242">
                  <c:v>0.36291175925925923</c:v>
                </c:pt>
                <c:pt idx="3243">
                  <c:v>0.36291278935185184</c:v>
                </c:pt>
                <c:pt idx="3244">
                  <c:v>0.36291383101851848</c:v>
                </c:pt>
                <c:pt idx="3245">
                  <c:v>0.36291488425925927</c:v>
                </c:pt>
                <c:pt idx="3246">
                  <c:v>0.36291591435185189</c:v>
                </c:pt>
                <c:pt idx="3247">
                  <c:v>0.36291695601851853</c:v>
                </c:pt>
                <c:pt idx="3248">
                  <c:v>0.36291799768518523</c:v>
                </c:pt>
                <c:pt idx="3249">
                  <c:v>0.36291903935185182</c:v>
                </c:pt>
                <c:pt idx="3250">
                  <c:v>0.36292008101851853</c:v>
                </c:pt>
                <c:pt idx="3251">
                  <c:v>0.36292112268518517</c:v>
                </c:pt>
                <c:pt idx="3252">
                  <c:v>0.36292217592592596</c:v>
                </c:pt>
                <c:pt idx="3253">
                  <c:v>0.36292320601851852</c:v>
                </c:pt>
                <c:pt idx="3254">
                  <c:v>0.36292424768518522</c:v>
                </c:pt>
                <c:pt idx="3255">
                  <c:v>0.36292528935185181</c:v>
                </c:pt>
                <c:pt idx="3256">
                  <c:v>0.36292633101851851</c:v>
                </c:pt>
                <c:pt idx="3257">
                  <c:v>0.36292737268518516</c:v>
                </c:pt>
                <c:pt idx="3258">
                  <c:v>0.36292841435185186</c:v>
                </c:pt>
                <c:pt idx="3259">
                  <c:v>0.36292946759259265</c:v>
                </c:pt>
                <c:pt idx="3260">
                  <c:v>0.3629304976851852</c:v>
                </c:pt>
                <c:pt idx="3261">
                  <c:v>0.36293155092592594</c:v>
                </c:pt>
                <c:pt idx="3262">
                  <c:v>0.3629325810185185</c:v>
                </c:pt>
                <c:pt idx="3263">
                  <c:v>0.3629336226851852</c:v>
                </c:pt>
                <c:pt idx="3264">
                  <c:v>0.36293466435185184</c:v>
                </c:pt>
                <c:pt idx="3265">
                  <c:v>0.36293570601851854</c:v>
                </c:pt>
                <c:pt idx="3266">
                  <c:v>0.36293674768518519</c:v>
                </c:pt>
                <c:pt idx="3267">
                  <c:v>0.36293780092592592</c:v>
                </c:pt>
                <c:pt idx="3268">
                  <c:v>0.36293883101851848</c:v>
                </c:pt>
                <c:pt idx="3269">
                  <c:v>0.36293988425925927</c:v>
                </c:pt>
                <c:pt idx="3270">
                  <c:v>0.36294091435185183</c:v>
                </c:pt>
                <c:pt idx="3271">
                  <c:v>0.36294195601851853</c:v>
                </c:pt>
                <c:pt idx="3272">
                  <c:v>0.36294300925925921</c:v>
                </c:pt>
                <c:pt idx="3273">
                  <c:v>0.36294403935185188</c:v>
                </c:pt>
                <c:pt idx="3274">
                  <c:v>0.36294509259259261</c:v>
                </c:pt>
                <c:pt idx="3275">
                  <c:v>0.36294612268518517</c:v>
                </c:pt>
                <c:pt idx="3276">
                  <c:v>0.36294717592592596</c:v>
                </c:pt>
                <c:pt idx="3277">
                  <c:v>0.36294820601851852</c:v>
                </c:pt>
                <c:pt idx="3278">
                  <c:v>0.36294924768518522</c:v>
                </c:pt>
                <c:pt idx="3279">
                  <c:v>0.36295028935185186</c:v>
                </c:pt>
                <c:pt idx="3280">
                  <c:v>0.36295133101851856</c:v>
                </c:pt>
                <c:pt idx="3281">
                  <c:v>0.36295237268518515</c:v>
                </c:pt>
                <c:pt idx="3282">
                  <c:v>0.36295342592592594</c:v>
                </c:pt>
                <c:pt idx="3283">
                  <c:v>0.36295446759259259</c:v>
                </c:pt>
                <c:pt idx="3284">
                  <c:v>0.36295550925925929</c:v>
                </c:pt>
                <c:pt idx="3285">
                  <c:v>0.36295655092592588</c:v>
                </c:pt>
                <c:pt idx="3286">
                  <c:v>0.36295758101851855</c:v>
                </c:pt>
                <c:pt idx="3287">
                  <c:v>0.36295863425925923</c:v>
                </c:pt>
                <c:pt idx="3288">
                  <c:v>0.36295966435185184</c:v>
                </c:pt>
                <c:pt idx="3289">
                  <c:v>0.36296070601851849</c:v>
                </c:pt>
                <c:pt idx="3290">
                  <c:v>0.36296175925925928</c:v>
                </c:pt>
                <c:pt idx="3291">
                  <c:v>0.36296278935185183</c:v>
                </c:pt>
                <c:pt idx="3292">
                  <c:v>0.36296383101851853</c:v>
                </c:pt>
                <c:pt idx="3293">
                  <c:v>0.36296487268518524</c:v>
                </c:pt>
                <c:pt idx="3294">
                  <c:v>0.36296592592592591</c:v>
                </c:pt>
                <c:pt idx="3295">
                  <c:v>0.36296695601851853</c:v>
                </c:pt>
                <c:pt idx="3296">
                  <c:v>0.36296799768518517</c:v>
                </c:pt>
                <c:pt idx="3297">
                  <c:v>0.36296903935185187</c:v>
                </c:pt>
                <c:pt idx="3298">
                  <c:v>0.36297009259259255</c:v>
                </c:pt>
                <c:pt idx="3299">
                  <c:v>0.36297113425925925</c:v>
                </c:pt>
                <c:pt idx="3300">
                  <c:v>0.3629721759259259</c:v>
                </c:pt>
                <c:pt idx="3301">
                  <c:v>0.36297320601851851</c:v>
                </c:pt>
                <c:pt idx="3302">
                  <c:v>0.36297425925925925</c:v>
                </c:pt>
                <c:pt idx="3303">
                  <c:v>0.36297528935185186</c:v>
                </c:pt>
                <c:pt idx="3304">
                  <c:v>0.36297633101851851</c:v>
                </c:pt>
                <c:pt idx="3305">
                  <c:v>0.36297738425925924</c:v>
                </c:pt>
                <c:pt idx="3306">
                  <c:v>0.36297843750000003</c:v>
                </c:pt>
                <c:pt idx="3307">
                  <c:v>0.36297946759259259</c:v>
                </c:pt>
                <c:pt idx="3308">
                  <c:v>0.3629804976851852</c:v>
                </c:pt>
                <c:pt idx="3309">
                  <c:v>0.36298155092592593</c:v>
                </c:pt>
                <c:pt idx="3310">
                  <c:v>0.36298259259259263</c:v>
                </c:pt>
                <c:pt idx="3311">
                  <c:v>0.36298363425925922</c:v>
                </c:pt>
                <c:pt idx="3312">
                  <c:v>0.36298467592592593</c:v>
                </c:pt>
                <c:pt idx="3313">
                  <c:v>0.36298571759259257</c:v>
                </c:pt>
                <c:pt idx="3314">
                  <c:v>0.36298675925925927</c:v>
                </c:pt>
                <c:pt idx="3315">
                  <c:v>0.36298780092592592</c:v>
                </c:pt>
                <c:pt idx="3316">
                  <c:v>0.36298884259259262</c:v>
                </c:pt>
                <c:pt idx="3317">
                  <c:v>0.36298988425925921</c:v>
                </c:pt>
                <c:pt idx="3318">
                  <c:v>0.36299092592592591</c:v>
                </c:pt>
                <c:pt idx="3319">
                  <c:v>0.36299196759259256</c:v>
                </c:pt>
                <c:pt idx="3320">
                  <c:v>0.36299299768518517</c:v>
                </c:pt>
                <c:pt idx="3321">
                  <c:v>0.36299403935185182</c:v>
                </c:pt>
                <c:pt idx="3322">
                  <c:v>0.36299509259259261</c:v>
                </c:pt>
                <c:pt idx="3323">
                  <c:v>0.36299612268518522</c:v>
                </c:pt>
                <c:pt idx="3324">
                  <c:v>0.3629971759259259</c:v>
                </c:pt>
                <c:pt idx="3325">
                  <c:v>0.36299820601851857</c:v>
                </c:pt>
                <c:pt idx="3326">
                  <c:v>0.36299924768518516</c:v>
                </c:pt>
                <c:pt idx="3327">
                  <c:v>0.36300028935185186</c:v>
                </c:pt>
                <c:pt idx="3328">
                  <c:v>0.36300134259259259</c:v>
                </c:pt>
                <c:pt idx="3329">
                  <c:v>0.3630023726851852</c:v>
                </c:pt>
                <c:pt idx="3330">
                  <c:v>0.36300342592592588</c:v>
                </c:pt>
                <c:pt idx="3331">
                  <c:v>0.36300446759259258</c:v>
                </c:pt>
                <c:pt idx="3332">
                  <c:v>0.36300550925925923</c:v>
                </c:pt>
                <c:pt idx="3333">
                  <c:v>0.36300653935185184</c:v>
                </c:pt>
                <c:pt idx="3334">
                  <c:v>0.36300759259259258</c:v>
                </c:pt>
                <c:pt idx="3335">
                  <c:v>0.36300863425925928</c:v>
                </c:pt>
                <c:pt idx="3336">
                  <c:v>0.36300967592592598</c:v>
                </c:pt>
                <c:pt idx="3337">
                  <c:v>0.36301070601851854</c:v>
                </c:pt>
                <c:pt idx="3338">
                  <c:v>0.36301175925925927</c:v>
                </c:pt>
                <c:pt idx="3339">
                  <c:v>0.36301278935185183</c:v>
                </c:pt>
                <c:pt idx="3340">
                  <c:v>0.36301384259259262</c:v>
                </c:pt>
                <c:pt idx="3341">
                  <c:v>0.36301488425925926</c:v>
                </c:pt>
                <c:pt idx="3342">
                  <c:v>0.36301592592592596</c:v>
                </c:pt>
                <c:pt idx="3343">
                  <c:v>0.36301695601851852</c:v>
                </c:pt>
                <c:pt idx="3344">
                  <c:v>0.36301800925925926</c:v>
                </c:pt>
                <c:pt idx="3345">
                  <c:v>0.3630190509259259</c:v>
                </c:pt>
                <c:pt idx="3346">
                  <c:v>0.3630200925925926</c:v>
                </c:pt>
                <c:pt idx="3347">
                  <c:v>0.36302112268518516</c:v>
                </c:pt>
                <c:pt idx="3348">
                  <c:v>0.36302216435185186</c:v>
                </c:pt>
                <c:pt idx="3349">
                  <c:v>0.36302320601851851</c:v>
                </c:pt>
                <c:pt idx="3350">
                  <c:v>0.36302425925925924</c:v>
                </c:pt>
                <c:pt idx="3351">
                  <c:v>0.36302530092592594</c:v>
                </c:pt>
                <c:pt idx="3352">
                  <c:v>0.36302634259259259</c:v>
                </c:pt>
                <c:pt idx="3353">
                  <c:v>0.36302738425925929</c:v>
                </c:pt>
                <c:pt idx="3354">
                  <c:v>0.36302842592592593</c:v>
                </c:pt>
                <c:pt idx="3355">
                  <c:v>0.36302945601851855</c:v>
                </c:pt>
                <c:pt idx="3356">
                  <c:v>0.36303050925925923</c:v>
                </c:pt>
                <c:pt idx="3357">
                  <c:v>0.3630315393518519</c:v>
                </c:pt>
                <c:pt idx="3358">
                  <c:v>0.36303259259259257</c:v>
                </c:pt>
                <c:pt idx="3359">
                  <c:v>0.36303363425925927</c:v>
                </c:pt>
                <c:pt idx="3360">
                  <c:v>0.36303468749999995</c:v>
                </c:pt>
                <c:pt idx="3361">
                  <c:v>0.36303570601851853</c:v>
                </c:pt>
                <c:pt idx="3362">
                  <c:v>0.36303675925925921</c:v>
                </c:pt>
                <c:pt idx="3363">
                  <c:v>0.36303780092592591</c:v>
                </c:pt>
                <c:pt idx="3364">
                  <c:v>0.36303884259259256</c:v>
                </c:pt>
                <c:pt idx="3365">
                  <c:v>0.36303987268518517</c:v>
                </c:pt>
                <c:pt idx="3366">
                  <c:v>0.36304091435185182</c:v>
                </c:pt>
                <c:pt idx="3367">
                  <c:v>0.36304195601851852</c:v>
                </c:pt>
                <c:pt idx="3368">
                  <c:v>0.36304299768518522</c:v>
                </c:pt>
                <c:pt idx="3369">
                  <c:v>0.36304403935185187</c:v>
                </c:pt>
                <c:pt idx="3370">
                  <c:v>0.3630450925925926</c:v>
                </c:pt>
                <c:pt idx="3371">
                  <c:v>0.36304612268518516</c:v>
                </c:pt>
                <c:pt idx="3372">
                  <c:v>0.36304716435185186</c:v>
                </c:pt>
                <c:pt idx="3373">
                  <c:v>0.36304821759259259</c:v>
                </c:pt>
                <c:pt idx="3374">
                  <c:v>0.36304925925925929</c:v>
                </c:pt>
                <c:pt idx="3375">
                  <c:v>0.36305030092592588</c:v>
                </c:pt>
                <c:pt idx="3376">
                  <c:v>0.36305136574074076</c:v>
                </c:pt>
                <c:pt idx="3377">
                  <c:v>0.36305237268518514</c:v>
                </c:pt>
                <c:pt idx="3378">
                  <c:v>0.36305342592592593</c:v>
                </c:pt>
                <c:pt idx="3379">
                  <c:v>0.36305445601851849</c:v>
                </c:pt>
                <c:pt idx="3380">
                  <c:v>0.36305549768518519</c:v>
                </c:pt>
                <c:pt idx="3381">
                  <c:v>0.36305653935185184</c:v>
                </c:pt>
                <c:pt idx="3382">
                  <c:v>0.36305758101851854</c:v>
                </c:pt>
                <c:pt idx="3383">
                  <c:v>0.36305863425925927</c:v>
                </c:pt>
                <c:pt idx="3384">
                  <c:v>0.36305966435185183</c:v>
                </c:pt>
                <c:pt idx="3385">
                  <c:v>0.36306070601851853</c:v>
                </c:pt>
                <c:pt idx="3386">
                  <c:v>0.36306175925925926</c:v>
                </c:pt>
                <c:pt idx="3387">
                  <c:v>0.36306280092592597</c:v>
                </c:pt>
                <c:pt idx="3388">
                  <c:v>0.36306384259259256</c:v>
                </c:pt>
                <c:pt idx="3389">
                  <c:v>0.36306487268518522</c:v>
                </c:pt>
                <c:pt idx="3390">
                  <c:v>0.3630659259259259</c:v>
                </c:pt>
                <c:pt idx="3391">
                  <c:v>0.3630669675925926</c:v>
                </c:pt>
                <c:pt idx="3392">
                  <c:v>0.36306800925925925</c:v>
                </c:pt>
                <c:pt idx="3393">
                  <c:v>0.36306903935185186</c:v>
                </c:pt>
                <c:pt idx="3394">
                  <c:v>0.36307008101851851</c:v>
                </c:pt>
                <c:pt idx="3395">
                  <c:v>0.36307113425925924</c:v>
                </c:pt>
                <c:pt idx="3396">
                  <c:v>0.36307217592592594</c:v>
                </c:pt>
                <c:pt idx="3397">
                  <c:v>0.3630732060185185</c:v>
                </c:pt>
                <c:pt idx="3398">
                  <c:v>0.36307425925925929</c:v>
                </c:pt>
                <c:pt idx="3399">
                  <c:v>0.36307530092592594</c:v>
                </c:pt>
                <c:pt idx="3400">
                  <c:v>0.36307635416666667</c:v>
                </c:pt>
                <c:pt idx="3401">
                  <c:v>0.3630773726851852</c:v>
                </c:pt>
                <c:pt idx="3402">
                  <c:v>0.3630784143518519</c:v>
                </c:pt>
                <c:pt idx="3403">
                  <c:v>0.36307946759259258</c:v>
                </c:pt>
                <c:pt idx="3404">
                  <c:v>0.36308049768518519</c:v>
                </c:pt>
                <c:pt idx="3405">
                  <c:v>0.36308155092592592</c:v>
                </c:pt>
                <c:pt idx="3406">
                  <c:v>0.36308258101851854</c:v>
                </c:pt>
                <c:pt idx="3407">
                  <c:v>0.36308362268518518</c:v>
                </c:pt>
                <c:pt idx="3408">
                  <c:v>0.36308467592592591</c:v>
                </c:pt>
                <c:pt idx="3409">
                  <c:v>0.36308570601851847</c:v>
                </c:pt>
                <c:pt idx="3410">
                  <c:v>0.36308675925925926</c:v>
                </c:pt>
                <c:pt idx="3411">
                  <c:v>0.36308780092592591</c:v>
                </c:pt>
                <c:pt idx="3412">
                  <c:v>0.36308884259259261</c:v>
                </c:pt>
                <c:pt idx="3413">
                  <c:v>0.36308988425925931</c:v>
                </c:pt>
                <c:pt idx="3414">
                  <c:v>0.36309091435185187</c:v>
                </c:pt>
                <c:pt idx="3415">
                  <c:v>0.3630919675925926</c:v>
                </c:pt>
                <c:pt idx="3416">
                  <c:v>0.36309299768518516</c:v>
                </c:pt>
                <c:pt idx="3417">
                  <c:v>0.36309403935185186</c:v>
                </c:pt>
                <c:pt idx="3418">
                  <c:v>0.36309509259259259</c:v>
                </c:pt>
                <c:pt idx="3419">
                  <c:v>0.3630961342592593</c:v>
                </c:pt>
                <c:pt idx="3420">
                  <c:v>0.36309717592592589</c:v>
                </c:pt>
                <c:pt idx="3421">
                  <c:v>0.36309820601851855</c:v>
                </c:pt>
                <c:pt idx="3422">
                  <c:v>0.36309925925925923</c:v>
                </c:pt>
                <c:pt idx="3423">
                  <c:v>0.36310030092592593</c:v>
                </c:pt>
                <c:pt idx="3424">
                  <c:v>0.36310133101851849</c:v>
                </c:pt>
                <c:pt idx="3425">
                  <c:v>0.36310238425925928</c:v>
                </c:pt>
                <c:pt idx="3426">
                  <c:v>0.36310342592592587</c:v>
                </c:pt>
                <c:pt idx="3427">
                  <c:v>0.36310445601851854</c:v>
                </c:pt>
                <c:pt idx="3428">
                  <c:v>0.36310550925925927</c:v>
                </c:pt>
                <c:pt idx="3429">
                  <c:v>0.36310653935185183</c:v>
                </c:pt>
                <c:pt idx="3430">
                  <c:v>0.36310759259259262</c:v>
                </c:pt>
                <c:pt idx="3431">
                  <c:v>0.36310863425925927</c:v>
                </c:pt>
                <c:pt idx="3432">
                  <c:v>0.36310967592592597</c:v>
                </c:pt>
                <c:pt idx="3433">
                  <c:v>0.36311071759259256</c:v>
                </c:pt>
                <c:pt idx="3434">
                  <c:v>0.36311174768518523</c:v>
                </c:pt>
                <c:pt idx="3435">
                  <c:v>0.3631128009259259</c:v>
                </c:pt>
                <c:pt idx="3436">
                  <c:v>0.36311383101851852</c:v>
                </c:pt>
                <c:pt idx="3437">
                  <c:v>0.36311488425925925</c:v>
                </c:pt>
                <c:pt idx="3438">
                  <c:v>0.36311592592592595</c:v>
                </c:pt>
                <c:pt idx="3439">
                  <c:v>0.36311695601851851</c:v>
                </c:pt>
                <c:pt idx="3440">
                  <c:v>0.36311800925925924</c:v>
                </c:pt>
                <c:pt idx="3441">
                  <c:v>0.36311905092592589</c:v>
                </c:pt>
                <c:pt idx="3442">
                  <c:v>0.36312009259259259</c:v>
                </c:pt>
                <c:pt idx="3443">
                  <c:v>0.36312148148148143</c:v>
                </c:pt>
                <c:pt idx="3444">
                  <c:v>0.3631225115740741</c:v>
                </c:pt>
                <c:pt idx="3445">
                  <c:v>0.36312356481481478</c:v>
                </c:pt>
                <c:pt idx="3446">
                  <c:v>0.36312460648148148</c:v>
                </c:pt>
                <c:pt idx="3447">
                  <c:v>0.36312564814814818</c:v>
                </c:pt>
                <c:pt idx="3448">
                  <c:v>0.36312668981481483</c:v>
                </c:pt>
                <c:pt idx="3449">
                  <c:v>0.36312773148148153</c:v>
                </c:pt>
                <c:pt idx="3450">
                  <c:v>0.36312877314814812</c:v>
                </c:pt>
                <c:pt idx="3451">
                  <c:v>0.36312980324074079</c:v>
                </c:pt>
                <c:pt idx="3452">
                  <c:v>0.36313085648148147</c:v>
                </c:pt>
                <c:pt idx="3453">
                  <c:v>0.36313189814814817</c:v>
                </c:pt>
                <c:pt idx="3454">
                  <c:v>0.36313293981481481</c:v>
                </c:pt>
                <c:pt idx="3455">
                  <c:v>0.36313398148148152</c:v>
                </c:pt>
                <c:pt idx="3456">
                  <c:v>0.36313501157407407</c:v>
                </c:pt>
                <c:pt idx="3457">
                  <c:v>0.36313605324074077</c:v>
                </c:pt>
                <c:pt idx="3458">
                  <c:v>0.36313710648148145</c:v>
                </c:pt>
                <c:pt idx="3459">
                  <c:v>0.36313814814814815</c:v>
                </c:pt>
                <c:pt idx="3460">
                  <c:v>0.3631391898148148</c:v>
                </c:pt>
                <c:pt idx="3461">
                  <c:v>0.3631402314814815</c:v>
                </c:pt>
                <c:pt idx="3462">
                  <c:v>0.3631412731481482</c:v>
                </c:pt>
                <c:pt idx="3463">
                  <c:v>0.36314231481481479</c:v>
                </c:pt>
                <c:pt idx="3464">
                  <c:v>0.36314335648148149</c:v>
                </c:pt>
                <c:pt idx="3465">
                  <c:v>0.36314439814814814</c:v>
                </c:pt>
                <c:pt idx="3466">
                  <c:v>0.36314543981481484</c:v>
                </c:pt>
                <c:pt idx="3467">
                  <c:v>0.3631464699074074</c:v>
                </c:pt>
                <c:pt idx="3468">
                  <c:v>0.36314752314814819</c:v>
                </c:pt>
                <c:pt idx="3469">
                  <c:v>0.36314856481481478</c:v>
                </c:pt>
                <c:pt idx="3470">
                  <c:v>0.36314960648148148</c:v>
                </c:pt>
                <c:pt idx="3471">
                  <c:v>0.36315064814814813</c:v>
                </c:pt>
                <c:pt idx="3472">
                  <c:v>0.36315168981481483</c:v>
                </c:pt>
                <c:pt idx="3473">
                  <c:v>0.36315273148148147</c:v>
                </c:pt>
                <c:pt idx="3474">
                  <c:v>0.36315377314814817</c:v>
                </c:pt>
                <c:pt idx="3475">
                  <c:v>0.36315481481481476</c:v>
                </c:pt>
                <c:pt idx="3476">
                  <c:v>0.36315585648148146</c:v>
                </c:pt>
                <c:pt idx="3477">
                  <c:v>0.36315689814814817</c:v>
                </c:pt>
                <c:pt idx="3478">
                  <c:v>0.36315793981481481</c:v>
                </c:pt>
                <c:pt idx="3479">
                  <c:v>0.36315898148148151</c:v>
                </c:pt>
                <c:pt idx="3480">
                  <c:v>0.36316001157407407</c:v>
                </c:pt>
                <c:pt idx="3481">
                  <c:v>0.36316106481481486</c:v>
                </c:pt>
                <c:pt idx="3482">
                  <c:v>0.36316210648148145</c:v>
                </c:pt>
                <c:pt idx="3483">
                  <c:v>0.36316314814814815</c:v>
                </c:pt>
                <c:pt idx="3484">
                  <c:v>0.3631641898148148</c:v>
                </c:pt>
                <c:pt idx="3485">
                  <c:v>0.3631652314814815</c:v>
                </c:pt>
                <c:pt idx="3486">
                  <c:v>0.36316627314814814</c:v>
                </c:pt>
                <c:pt idx="3487">
                  <c:v>0.36316730324074076</c:v>
                </c:pt>
                <c:pt idx="3488">
                  <c:v>0.3631683449074074</c:v>
                </c:pt>
                <c:pt idx="3489">
                  <c:v>0.36316939814814814</c:v>
                </c:pt>
                <c:pt idx="3490">
                  <c:v>0.36317042824074069</c:v>
                </c:pt>
                <c:pt idx="3491">
                  <c:v>0.3631714699074074</c:v>
                </c:pt>
                <c:pt idx="3492">
                  <c:v>0.36317285879629629</c:v>
                </c:pt>
                <c:pt idx="3493">
                  <c:v>0.36317391203703703</c:v>
                </c:pt>
                <c:pt idx="3494">
                  <c:v>0.36317494212962959</c:v>
                </c:pt>
                <c:pt idx="3495">
                  <c:v>0.36317634259259263</c:v>
                </c:pt>
                <c:pt idx="3496">
                  <c:v>0.36317738425925922</c:v>
                </c:pt>
                <c:pt idx="3497">
                  <c:v>0.36317842592592592</c:v>
                </c:pt>
                <c:pt idx="3498">
                  <c:v>0.36317946759259256</c:v>
                </c:pt>
                <c:pt idx="3499">
                  <c:v>0.36318050925925927</c:v>
                </c:pt>
                <c:pt idx="3500">
                  <c:v>0.36318155092592591</c:v>
                </c:pt>
                <c:pt idx="3501">
                  <c:v>0.36318259259259261</c:v>
                </c:pt>
                <c:pt idx="3502">
                  <c:v>0.36318363425925931</c:v>
                </c:pt>
                <c:pt idx="3503">
                  <c:v>0.3631846759259259</c:v>
                </c:pt>
                <c:pt idx="3504">
                  <c:v>0.36318571759259261</c:v>
                </c:pt>
                <c:pt idx="3505">
                  <c:v>0.36318675925925925</c:v>
                </c:pt>
                <c:pt idx="3506">
                  <c:v>0.36318780092592595</c:v>
                </c:pt>
                <c:pt idx="3507">
                  <c:v>0.3631888425925926</c:v>
                </c:pt>
                <c:pt idx="3508">
                  <c:v>0.3631898842592593</c:v>
                </c:pt>
                <c:pt idx="3509">
                  <c:v>0.36319092592592589</c:v>
                </c:pt>
                <c:pt idx="3510">
                  <c:v>0.36319196759259259</c:v>
                </c:pt>
                <c:pt idx="3511">
                  <c:v>0.36319300925925924</c:v>
                </c:pt>
                <c:pt idx="3512">
                  <c:v>0.36319405092592594</c:v>
                </c:pt>
                <c:pt idx="3513">
                  <c:v>0.3631950810185185</c:v>
                </c:pt>
                <c:pt idx="3514">
                  <c:v>0.36319613425925928</c:v>
                </c:pt>
                <c:pt idx="3515">
                  <c:v>0.36319717592592587</c:v>
                </c:pt>
                <c:pt idx="3516">
                  <c:v>0.36319821759259258</c:v>
                </c:pt>
                <c:pt idx="3517">
                  <c:v>0.36319925925925928</c:v>
                </c:pt>
                <c:pt idx="3518">
                  <c:v>0.36320030092592592</c:v>
                </c:pt>
                <c:pt idx="3519">
                  <c:v>0.36320134259259262</c:v>
                </c:pt>
                <c:pt idx="3520">
                  <c:v>0.36320238425925927</c:v>
                </c:pt>
                <c:pt idx="3521">
                  <c:v>0.36320342592592597</c:v>
                </c:pt>
                <c:pt idx="3522">
                  <c:v>0.36320446759259256</c:v>
                </c:pt>
                <c:pt idx="3523">
                  <c:v>0.36320550925925926</c:v>
                </c:pt>
                <c:pt idx="3524">
                  <c:v>0.36320655092592591</c:v>
                </c:pt>
                <c:pt idx="3525">
                  <c:v>0.36320759259259261</c:v>
                </c:pt>
                <c:pt idx="3526">
                  <c:v>0.36320863425925926</c:v>
                </c:pt>
                <c:pt idx="3527">
                  <c:v>0.36320967592592596</c:v>
                </c:pt>
                <c:pt idx="3528">
                  <c:v>0.36321071759259255</c:v>
                </c:pt>
                <c:pt idx="3529">
                  <c:v>0.36321175925925925</c:v>
                </c:pt>
                <c:pt idx="3530">
                  <c:v>0.36321280092592589</c:v>
                </c:pt>
                <c:pt idx="3531">
                  <c:v>0.3632138425925926</c:v>
                </c:pt>
                <c:pt idx="3532">
                  <c:v>0.36321488425925924</c:v>
                </c:pt>
                <c:pt idx="3533">
                  <c:v>0.36321592592592594</c:v>
                </c:pt>
                <c:pt idx="3534">
                  <c:v>0.36321696759259264</c:v>
                </c:pt>
                <c:pt idx="3535">
                  <c:v>0.36321800925925923</c:v>
                </c:pt>
                <c:pt idx="3536">
                  <c:v>0.36321905092592593</c:v>
                </c:pt>
                <c:pt idx="3537">
                  <c:v>0.36322009259259258</c:v>
                </c:pt>
                <c:pt idx="3538">
                  <c:v>0.36322113425925928</c:v>
                </c:pt>
                <c:pt idx="3539">
                  <c:v>0.36322217592592593</c:v>
                </c:pt>
                <c:pt idx="3540">
                  <c:v>0.36322321759259263</c:v>
                </c:pt>
                <c:pt idx="3541">
                  <c:v>0.36322425925925922</c:v>
                </c:pt>
                <c:pt idx="3542">
                  <c:v>0.36322530092592592</c:v>
                </c:pt>
                <c:pt idx="3543">
                  <c:v>0.36322634259259257</c:v>
                </c:pt>
                <c:pt idx="3544">
                  <c:v>0.3632270486111111</c:v>
                </c:pt>
                <c:pt idx="3545">
                  <c:v>0.36322807870370372</c:v>
                </c:pt>
                <c:pt idx="3546">
                  <c:v>0.36322912037037036</c:v>
                </c:pt>
                <c:pt idx="3547">
                  <c:v>0.36323016203703706</c:v>
                </c:pt>
                <c:pt idx="3548">
                  <c:v>0.36323120370370371</c:v>
                </c:pt>
                <c:pt idx="3549">
                  <c:v>0.36323224537037041</c:v>
                </c:pt>
                <c:pt idx="3550">
                  <c:v>0.363233287037037</c:v>
                </c:pt>
                <c:pt idx="3551">
                  <c:v>0.3632343287037037</c:v>
                </c:pt>
                <c:pt idx="3552">
                  <c:v>0.36323537037037035</c:v>
                </c:pt>
                <c:pt idx="3553">
                  <c:v>0.36323641203703705</c:v>
                </c:pt>
                <c:pt idx="3554">
                  <c:v>0.36323745370370369</c:v>
                </c:pt>
                <c:pt idx="3555">
                  <c:v>0.3632384953703704</c:v>
                </c:pt>
                <c:pt idx="3556">
                  <c:v>0.36323953703703699</c:v>
                </c:pt>
                <c:pt idx="3557">
                  <c:v>0.36324092592592594</c:v>
                </c:pt>
                <c:pt idx="3558">
                  <c:v>0.36324196759259259</c:v>
                </c:pt>
                <c:pt idx="3559">
                  <c:v>0.36324300925925929</c:v>
                </c:pt>
                <c:pt idx="3560">
                  <c:v>0.36324405092592588</c:v>
                </c:pt>
                <c:pt idx="3561">
                  <c:v>0.36324509259259258</c:v>
                </c:pt>
                <c:pt idx="3562">
                  <c:v>0.36324613425925922</c:v>
                </c:pt>
                <c:pt idx="3563">
                  <c:v>0.36324717592592592</c:v>
                </c:pt>
                <c:pt idx="3564">
                  <c:v>0.36324821759259263</c:v>
                </c:pt>
                <c:pt idx="3565">
                  <c:v>0.36324925925925927</c:v>
                </c:pt>
                <c:pt idx="3566">
                  <c:v>0.36325030092592597</c:v>
                </c:pt>
                <c:pt idx="3567">
                  <c:v>0.36325134259259256</c:v>
                </c:pt>
                <c:pt idx="3568">
                  <c:v>0.36325238425925926</c:v>
                </c:pt>
                <c:pt idx="3569">
                  <c:v>0.36325342592592591</c:v>
                </c:pt>
                <c:pt idx="3570">
                  <c:v>0.36325446759259261</c:v>
                </c:pt>
                <c:pt idx="3571">
                  <c:v>0.36325550925925926</c:v>
                </c:pt>
                <c:pt idx="3572">
                  <c:v>0.36325655092592596</c:v>
                </c:pt>
                <c:pt idx="3573">
                  <c:v>0.36325759259259255</c:v>
                </c:pt>
                <c:pt idx="3574">
                  <c:v>0.36325863425925925</c:v>
                </c:pt>
                <c:pt idx="3575">
                  <c:v>0.3632596759259259</c:v>
                </c:pt>
                <c:pt idx="3576">
                  <c:v>0.36326070601851851</c:v>
                </c:pt>
                <c:pt idx="3577">
                  <c:v>0.36326175925925924</c:v>
                </c:pt>
                <c:pt idx="3578">
                  <c:v>0.36326280092592594</c:v>
                </c:pt>
                <c:pt idx="3579">
                  <c:v>0.36326350694444448</c:v>
                </c:pt>
                <c:pt idx="3580">
                  <c:v>0.36326453703703704</c:v>
                </c:pt>
                <c:pt idx="3581">
                  <c:v>0.36326557870370374</c:v>
                </c:pt>
                <c:pt idx="3582">
                  <c:v>0.36326662037037033</c:v>
                </c:pt>
                <c:pt idx="3583">
                  <c:v>0.36326766203703703</c:v>
                </c:pt>
                <c:pt idx="3584">
                  <c:v>0.36326905092592593</c:v>
                </c:pt>
                <c:pt idx="3585">
                  <c:v>0.36327009259259263</c:v>
                </c:pt>
                <c:pt idx="3586">
                  <c:v>0.36327113425925922</c:v>
                </c:pt>
                <c:pt idx="3587">
                  <c:v>0.36327217592592592</c:v>
                </c:pt>
                <c:pt idx="3588">
                  <c:v>0.36327321759259257</c:v>
                </c:pt>
                <c:pt idx="3589">
                  <c:v>0.3632739236111111</c:v>
                </c:pt>
                <c:pt idx="3590">
                  <c:v>0.36327495370370372</c:v>
                </c:pt>
                <c:pt idx="3591">
                  <c:v>0.36327599537037036</c:v>
                </c:pt>
                <c:pt idx="3592">
                  <c:v>0.36327703703703706</c:v>
                </c:pt>
                <c:pt idx="3593">
                  <c:v>0.36327807870370371</c:v>
                </c:pt>
                <c:pt idx="3594">
                  <c:v>0.36327912037037041</c:v>
                </c:pt>
                <c:pt idx="3595">
                  <c:v>0.363280162037037</c:v>
                </c:pt>
                <c:pt idx="3596">
                  <c:v>0.3632812037037037</c:v>
                </c:pt>
                <c:pt idx="3597">
                  <c:v>0.36328224537037035</c:v>
                </c:pt>
                <c:pt idx="3598">
                  <c:v>0.36328328703703705</c:v>
                </c:pt>
                <c:pt idx="3599">
                  <c:v>0.3632843287037037</c:v>
                </c:pt>
                <c:pt idx="3600">
                  <c:v>0.3632853703703704</c:v>
                </c:pt>
                <c:pt idx="3601">
                  <c:v>0.36328607638888893</c:v>
                </c:pt>
                <c:pt idx="3602">
                  <c:v>0.36328710648148149</c:v>
                </c:pt>
                <c:pt idx="3603">
                  <c:v>0.36328814814814819</c:v>
                </c:pt>
                <c:pt idx="3604">
                  <c:v>0.36328918981481478</c:v>
                </c:pt>
                <c:pt idx="3605">
                  <c:v>0.36329023148148148</c:v>
                </c:pt>
                <c:pt idx="3606">
                  <c:v>0.36329126157407404</c:v>
                </c:pt>
                <c:pt idx="3607">
                  <c:v>0.36329231481481483</c:v>
                </c:pt>
                <c:pt idx="3608">
                  <c:v>0.36329335648148148</c:v>
                </c:pt>
                <c:pt idx="3609">
                  <c:v>0.36329439814814818</c:v>
                </c:pt>
                <c:pt idx="3610">
                  <c:v>0.36329543981481477</c:v>
                </c:pt>
                <c:pt idx="3611">
                  <c:v>0.36329648148148147</c:v>
                </c:pt>
                <c:pt idx="3612">
                  <c:v>0.36329752314814812</c:v>
                </c:pt>
                <c:pt idx="3613">
                  <c:v>0.36329856481481482</c:v>
                </c:pt>
                <c:pt idx="3614">
                  <c:v>0.36329960648148152</c:v>
                </c:pt>
                <c:pt idx="3615">
                  <c:v>0.36330064814814816</c:v>
                </c:pt>
                <c:pt idx="3616">
                  <c:v>0.36330167824074078</c:v>
                </c:pt>
                <c:pt idx="3617">
                  <c:v>0.36330273148148146</c:v>
                </c:pt>
                <c:pt idx="3618">
                  <c:v>0.36330377314814816</c:v>
                </c:pt>
                <c:pt idx="3619">
                  <c:v>0.36330480324074071</c:v>
                </c:pt>
                <c:pt idx="3620">
                  <c:v>0.3633058564814815</c:v>
                </c:pt>
                <c:pt idx="3621">
                  <c:v>0.36330689814814815</c:v>
                </c:pt>
                <c:pt idx="3622">
                  <c:v>0.36330793981481485</c:v>
                </c:pt>
                <c:pt idx="3623">
                  <c:v>0.36330864583333339</c:v>
                </c:pt>
                <c:pt idx="3624">
                  <c:v>0.36330967592592595</c:v>
                </c:pt>
                <c:pt idx="3625">
                  <c:v>0.36331038194444448</c:v>
                </c:pt>
                <c:pt idx="3626">
                  <c:v>0.36331141203703704</c:v>
                </c:pt>
                <c:pt idx="3627">
                  <c:v>0.36331245370370374</c:v>
                </c:pt>
                <c:pt idx="3628">
                  <c:v>0.3633134837962963</c:v>
                </c:pt>
                <c:pt idx="3629">
                  <c:v>0.36331453703703703</c:v>
                </c:pt>
                <c:pt idx="3630">
                  <c:v>0.36331557870370368</c:v>
                </c:pt>
                <c:pt idx="3631">
                  <c:v>0.36331662037037038</c:v>
                </c:pt>
                <c:pt idx="3632">
                  <c:v>0.36331766203703703</c:v>
                </c:pt>
                <c:pt idx="3633">
                  <c:v>0.36331870370370373</c:v>
                </c:pt>
                <c:pt idx="3634">
                  <c:v>0.36331973379629628</c:v>
                </c:pt>
                <c:pt idx="3635">
                  <c:v>0.36332078703703702</c:v>
                </c:pt>
                <c:pt idx="3636">
                  <c:v>0.36332182870370372</c:v>
                </c:pt>
                <c:pt idx="3637">
                  <c:v>0.3633225347222222</c:v>
                </c:pt>
                <c:pt idx="3638">
                  <c:v>0.36332356481481481</c:v>
                </c:pt>
                <c:pt idx="3639">
                  <c:v>0.36332427083333335</c:v>
                </c:pt>
                <c:pt idx="3640">
                  <c:v>0.36332530092592591</c:v>
                </c:pt>
                <c:pt idx="3641">
                  <c:v>0.36332668981481481</c:v>
                </c:pt>
                <c:pt idx="3642">
                  <c:v>0.36332773148148151</c:v>
                </c:pt>
                <c:pt idx="3643">
                  <c:v>0.3633287731481481</c:v>
                </c:pt>
                <c:pt idx="3644">
                  <c:v>0.3633298148148148</c:v>
                </c:pt>
                <c:pt idx="3645">
                  <c:v>0.36333085648148145</c:v>
                </c:pt>
                <c:pt idx="3646">
                  <c:v>0.36333189814814815</c:v>
                </c:pt>
                <c:pt idx="3647">
                  <c:v>0.36333293981481485</c:v>
                </c:pt>
                <c:pt idx="3648">
                  <c:v>0.36333398148148149</c:v>
                </c:pt>
                <c:pt idx="3649">
                  <c:v>0.3633350231481482</c:v>
                </c:pt>
                <c:pt idx="3650">
                  <c:v>0.36333606481481479</c:v>
                </c:pt>
                <c:pt idx="3651">
                  <c:v>0.36333710648148149</c:v>
                </c:pt>
                <c:pt idx="3652">
                  <c:v>0.36333814814814813</c:v>
                </c:pt>
                <c:pt idx="3653">
                  <c:v>0.36333918981481483</c:v>
                </c:pt>
                <c:pt idx="3654">
                  <c:v>0.36334021990740739</c:v>
                </c:pt>
                <c:pt idx="3655">
                  <c:v>0.36334127314814818</c:v>
                </c:pt>
                <c:pt idx="3656">
                  <c:v>0.36334231481481477</c:v>
                </c:pt>
                <c:pt idx="3657">
                  <c:v>0.36334335648148147</c:v>
                </c:pt>
                <c:pt idx="3658">
                  <c:v>0.36334439814814812</c:v>
                </c:pt>
                <c:pt idx="3659">
                  <c:v>0.36334543981481482</c:v>
                </c:pt>
                <c:pt idx="3660">
                  <c:v>0.36334648148148146</c:v>
                </c:pt>
                <c:pt idx="3661">
                  <c:v>0.36334752314814817</c:v>
                </c:pt>
                <c:pt idx="3662">
                  <c:v>0.36334891203703701</c:v>
                </c:pt>
                <c:pt idx="3663">
                  <c:v>0.36334995370370371</c:v>
                </c:pt>
                <c:pt idx="3664">
                  <c:v>0.36335099537037036</c:v>
                </c:pt>
                <c:pt idx="3665">
                  <c:v>0.36335204861111109</c:v>
                </c:pt>
                <c:pt idx="3666">
                  <c:v>0.36335307870370376</c:v>
                </c:pt>
                <c:pt idx="3667">
                  <c:v>0.36335412037037035</c:v>
                </c:pt>
                <c:pt idx="3668">
                  <c:v>0.36335482638888889</c:v>
                </c:pt>
                <c:pt idx="3669">
                  <c:v>0.36335585648148144</c:v>
                </c:pt>
                <c:pt idx="3670">
                  <c:v>0.36335689814814814</c:v>
                </c:pt>
                <c:pt idx="3671">
                  <c:v>0.36335793981481479</c:v>
                </c:pt>
                <c:pt idx="3672">
                  <c:v>0.36335898148148149</c:v>
                </c:pt>
                <c:pt idx="3673">
                  <c:v>0.36336002314814814</c:v>
                </c:pt>
                <c:pt idx="3674">
                  <c:v>0.36336106481481484</c:v>
                </c:pt>
                <c:pt idx="3675">
                  <c:v>0.36336210648148143</c:v>
                </c:pt>
                <c:pt idx="3676">
                  <c:v>0.36336314814814813</c:v>
                </c:pt>
                <c:pt idx="3677">
                  <c:v>0.36336418981481483</c:v>
                </c:pt>
                <c:pt idx="3678">
                  <c:v>0.36336523148148148</c:v>
                </c:pt>
                <c:pt idx="3679">
                  <c:v>0.36336627314814818</c:v>
                </c:pt>
                <c:pt idx="3680">
                  <c:v>0.36336731481481482</c:v>
                </c:pt>
                <c:pt idx="3681">
                  <c:v>0.36336835648148152</c:v>
                </c:pt>
                <c:pt idx="3682">
                  <c:v>0.36336939814814812</c:v>
                </c:pt>
                <c:pt idx="3683">
                  <c:v>0.36337043981481482</c:v>
                </c:pt>
                <c:pt idx="3684">
                  <c:v>0.36337149305555555</c:v>
                </c:pt>
                <c:pt idx="3685">
                  <c:v>0.36337252314814816</c:v>
                </c:pt>
                <c:pt idx="3686">
                  <c:v>0.36337356481481481</c:v>
                </c:pt>
                <c:pt idx="3687">
                  <c:v>0.36337460648148151</c:v>
                </c:pt>
                <c:pt idx="3688">
                  <c:v>0.3633756481481481</c:v>
                </c:pt>
                <c:pt idx="3689">
                  <c:v>0.3633766898148148</c:v>
                </c:pt>
                <c:pt idx="3690">
                  <c:v>0.36337773148148145</c:v>
                </c:pt>
                <c:pt idx="3691">
                  <c:v>0.36337877314814815</c:v>
                </c:pt>
                <c:pt idx="3692">
                  <c:v>0.36337981481481485</c:v>
                </c:pt>
                <c:pt idx="3693">
                  <c:v>0.3633808564814815</c:v>
                </c:pt>
                <c:pt idx="3694">
                  <c:v>0.3633818981481482</c:v>
                </c:pt>
                <c:pt idx="3695">
                  <c:v>0.36338260416666662</c:v>
                </c:pt>
                <c:pt idx="3696">
                  <c:v>0.36338363425925929</c:v>
                </c:pt>
                <c:pt idx="3697">
                  <c:v>0.36338502314814813</c:v>
                </c:pt>
                <c:pt idx="3698">
                  <c:v>0.36338606481481484</c:v>
                </c:pt>
                <c:pt idx="3699">
                  <c:v>0.36338710648148148</c:v>
                </c:pt>
                <c:pt idx="3700">
                  <c:v>0.36338814814814818</c:v>
                </c:pt>
                <c:pt idx="3701">
                  <c:v>0.36338920138888886</c:v>
                </c:pt>
                <c:pt idx="3702">
                  <c:v>0.36339023148148147</c:v>
                </c:pt>
                <c:pt idx="3703">
                  <c:v>0.36339127314814812</c:v>
                </c:pt>
                <c:pt idx="3704">
                  <c:v>0.36339231481481482</c:v>
                </c:pt>
                <c:pt idx="3705">
                  <c:v>0.36339335648148147</c:v>
                </c:pt>
                <c:pt idx="3706">
                  <c:v>0.36339439814814817</c:v>
                </c:pt>
                <c:pt idx="3707">
                  <c:v>0.36339543981481487</c:v>
                </c:pt>
                <c:pt idx="3708">
                  <c:v>0.36339648148148146</c:v>
                </c:pt>
                <c:pt idx="3709">
                  <c:v>0.36339752314814816</c:v>
                </c:pt>
                <c:pt idx="3710">
                  <c:v>0.36339856481481481</c:v>
                </c:pt>
                <c:pt idx="3711">
                  <c:v>0.36339960648148151</c:v>
                </c:pt>
                <c:pt idx="3712">
                  <c:v>0.36340064814814815</c:v>
                </c:pt>
                <c:pt idx="3713">
                  <c:v>0.36340168981481485</c:v>
                </c:pt>
                <c:pt idx="3714">
                  <c:v>0.36340273148148144</c:v>
                </c:pt>
                <c:pt idx="3715">
                  <c:v>0.36340377314814815</c:v>
                </c:pt>
                <c:pt idx="3716">
                  <c:v>0.36340481481481479</c:v>
                </c:pt>
                <c:pt idx="3717">
                  <c:v>0.36340585648148149</c:v>
                </c:pt>
                <c:pt idx="3718">
                  <c:v>0.36340689814814814</c:v>
                </c:pt>
                <c:pt idx="3719">
                  <c:v>0.36340793981481484</c:v>
                </c:pt>
                <c:pt idx="3720">
                  <c:v>0.36340898148148143</c:v>
                </c:pt>
                <c:pt idx="3721">
                  <c:v>0.36341002314814813</c:v>
                </c:pt>
                <c:pt idx="3722">
                  <c:v>0.36341106481481483</c:v>
                </c:pt>
                <c:pt idx="3723">
                  <c:v>0.36341210648148148</c:v>
                </c:pt>
                <c:pt idx="3724">
                  <c:v>0.36341314814814818</c:v>
                </c:pt>
                <c:pt idx="3725">
                  <c:v>0.36341385416666666</c:v>
                </c:pt>
                <c:pt idx="3726">
                  <c:v>0.36341488425925927</c:v>
                </c:pt>
                <c:pt idx="3727">
                  <c:v>0.36341592592592592</c:v>
                </c:pt>
                <c:pt idx="3728">
                  <c:v>0.36341696759259262</c:v>
                </c:pt>
                <c:pt idx="3729">
                  <c:v>0.36341800925925921</c:v>
                </c:pt>
                <c:pt idx="3730">
                  <c:v>0.36341905092592591</c:v>
                </c:pt>
                <c:pt idx="3731">
                  <c:v>0.36342009259259256</c:v>
                </c:pt>
                <c:pt idx="3732">
                  <c:v>0.36342114583333335</c:v>
                </c:pt>
                <c:pt idx="3733">
                  <c:v>0.36342217592592596</c:v>
                </c:pt>
                <c:pt idx="3734">
                  <c:v>0.3634235648148148</c:v>
                </c:pt>
                <c:pt idx="3735">
                  <c:v>0.36342427083333334</c:v>
                </c:pt>
                <c:pt idx="3736">
                  <c:v>0.3634253009259259</c:v>
                </c:pt>
                <c:pt idx="3737">
                  <c:v>0.3634263425925926</c:v>
                </c:pt>
                <c:pt idx="3738">
                  <c:v>0.36342738425925925</c:v>
                </c:pt>
                <c:pt idx="3739">
                  <c:v>0.36342842592592595</c:v>
                </c:pt>
                <c:pt idx="3740">
                  <c:v>0.36342946759259259</c:v>
                </c:pt>
                <c:pt idx="3741">
                  <c:v>0.36343050925925929</c:v>
                </c:pt>
                <c:pt idx="3742">
                  <c:v>0.36343155092592588</c:v>
                </c:pt>
                <c:pt idx="3743">
                  <c:v>0.36343259259259258</c:v>
                </c:pt>
                <c:pt idx="3744">
                  <c:v>0.36343363425925923</c:v>
                </c:pt>
                <c:pt idx="3745">
                  <c:v>0.36343467592592593</c:v>
                </c:pt>
                <c:pt idx="3746">
                  <c:v>0.36343571759259258</c:v>
                </c:pt>
                <c:pt idx="3747">
                  <c:v>0.36343675925925928</c:v>
                </c:pt>
                <c:pt idx="3748">
                  <c:v>0.36343780092592598</c:v>
                </c:pt>
                <c:pt idx="3749">
                  <c:v>0.36343884259259257</c:v>
                </c:pt>
                <c:pt idx="3750">
                  <c:v>0.36343988425925927</c:v>
                </c:pt>
                <c:pt idx="3751">
                  <c:v>0.36344092592592592</c:v>
                </c:pt>
                <c:pt idx="3752">
                  <c:v>0.36344231481481476</c:v>
                </c:pt>
                <c:pt idx="3753">
                  <c:v>0.36344335648148146</c:v>
                </c:pt>
                <c:pt idx="3754">
                  <c:v>0.36344439814814816</c:v>
                </c:pt>
                <c:pt idx="3755">
                  <c:v>0.36344543981481481</c:v>
                </c:pt>
                <c:pt idx="3756">
                  <c:v>0.36344648148148151</c:v>
                </c:pt>
                <c:pt idx="3757">
                  <c:v>0.36344752314814815</c:v>
                </c:pt>
                <c:pt idx="3758">
                  <c:v>0.36344856481481486</c:v>
                </c:pt>
                <c:pt idx="3759">
                  <c:v>0.36344961805555553</c:v>
                </c:pt>
                <c:pt idx="3760">
                  <c:v>0.36345031249999998</c:v>
                </c:pt>
                <c:pt idx="3761">
                  <c:v>0.36345134259259254</c:v>
                </c:pt>
                <c:pt idx="3762">
                  <c:v>0.36345238425925924</c:v>
                </c:pt>
                <c:pt idx="3763">
                  <c:v>0.36345342592592594</c:v>
                </c:pt>
                <c:pt idx="3764">
                  <c:v>0.36345446759259259</c:v>
                </c:pt>
                <c:pt idx="3765">
                  <c:v>0.36345550925925929</c:v>
                </c:pt>
                <c:pt idx="3766">
                  <c:v>0.36345655092592594</c:v>
                </c:pt>
                <c:pt idx="3767">
                  <c:v>0.36345759259259264</c:v>
                </c:pt>
                <c:pt idx="3768">
                  <c:v>0.36345863425925923</c:v>
                </c:pt>
                <c:pt idx="3769">
                  <c:v>0.36345967592592593</c:v>
                </c:pt>
                <c:pt idx="3770">
                  <c:v>0.36346071759259257</c:v>
                </c:pt>
                <c:pt idx="3771">
                  <c:v>0.36346175925925928</c:v>
                </c:pt>
                <c:pt idx="3772">
                  <c:v>0.36346280092592592</c:v>
                </c:pt>
                <c:pt idx="3773">
                  <c:v>0.36346384259259262</c:v>
                </c:pt>
                <c:pt idx="3774">
                  <c:v>0.36346488425925921</c:v>
                </c:pt>
                <c:pt idx="3775">
                  <c:v>0.36346592592592591</c:v>
                </c:pt>
                <c:pt idx="3776">
                  <c:v>0.36346696759259256</c:v>
                </c:pt>
                <c:pt idx="3777">
                  <c:v>0.36346800925925926</c:v>
                </c:pt>
                <c:pt idx="3778">
                  <c:v>0.36346905092592596</c:v>
                </c:pt>
                <c:pt idx="3779">
                  <c:v>0.36347009259259261</c:v>
                </c:pt>
                <c:pt idx="3780">
                  <c:v>0.36347113425925931</c:v>
                </c:pt>
                <c:pt idx="3781">
                  <c:v>0.3634721759259259</c:v>
                </c:pt>
                <c:pt idx="3782">
                  <c:v>0.36347288194444444</c:v>
                </c:pt>
                <c:pt idx="3783">
                  <c:v>0.36347391203703699</c:v>
                </c:pt>
                <c:pt idx="3784">
                  <c:v>0.36347461805555553</c:v>
                </c:pt>
                <c:pt idx="3785">
                  <c:v>0.3634756481481482</c:v>
                </c:pt>
                <c:pt idx="3786">
                  <c:v>0.36347668981481479</c:v>
                </c:pt>
                <c:pt idx="3787">
                  <c:v>0.36347773148148149</c:v>
                </c:pt>
                <c:pt idx="3788">
                  <c:v>0.36347878472222223</c:v>
                </c:pt>
                <c:pt idx="3789">
                  <c:v>0.36347981481481484</c:v>
                </c:pt>
                <c:pt idx="3790">
                  <c:v>0.36348085648148148</c:v>
                </c:pt>
                <c:pt idx="3791">
                  <c:v>0.36348189814814819</c:v>
                </c:pt>
                <c:pt idx="3792">
                  <c:v>0.36348293981481478</c:v>
                </c:pt>
                <c:pt idx="3793">
                  <c:v>0.36348398148148148</c:v>
                </c:pt>
                <c:pt idx="3794">
                  <c:v>0.36348502314814812</c:v>
                </c:pt>
                <c:pt idx="3795">
                  <c:v>0.36348606481481482</c:v>
                </c:pt>
                <c:pt idx="3796">
                  <c:v>0.36348677083333336</c:v>
                </c:pt>
                <c:pt idx="3797">
                  <c:v>0.36348780092592592</c:v>
                </c:pt>
                <c:pt idx="3798">
                  <c:v>0.36348850694444446</c:v>
                </c:pt>
                <c:pt idx="3799">
                  <c:v>0.36348953703703701</c:v>
                </c:pt>
                <c:pt idx="3800">
                  <c:v>0.36349057870370372</c:v>
                </c:pt>
                <c:pt idx="3801">
                  <c:v>0.36349162037037036</c:v>
                </c:pt>
                <c:pt idx="3802">
                  <c:v>0.36349300925925926</c:v>
                </c:pt>
                <c:pt idx="3803">
                  <c:v>0.3634940509259259</c:v>
                </c:pt>
                <c:pt idx="3804">
                  <c:v>0.36349509259259261</c:v>
                </c:pt>
                <c:pt idx="3805">
                  <c:v>0.36349613425925925</c:v>
                </c:pt>
                <c:pt idx="3806">
                  <c:v>0.36349717592592595</c:v>
                </c:pt>
                <c:pt idx="3807">
                  <c:v>0.36349821759259254</c:v>
                </c:pt>
                <c:pt idx="3808">
                  <c:v>0.36349925925925924</c:v>
                </c:pt>
                <c:pt idx="3809">
                  <c:v>0.36350064814814814</c:v>
                </c:pt>
                <c:pt idx="3810">
                  <c:v>0.36350168981481484</c:v>
                </c:pt>
                <c:pt idx="3811">
                  <c:v>0.36350239583333338</c:v>
                </c:pt>
                <c:pt idx="3812">
                  <c:v>0.36350342592592594</c:v>
                </c:pt>
                <c:pt idx="3813">
                  <c:v>0.36350446759259264</c:v>
                </c:pt>
                <c:pt idx="3814">
                  <c:v>0.36350550925925923</c:v>
                </c:pt>
                <c:pt idx="3815">
                  <c:v>0.36350655092592593</c:v>
                </c:pt>
                <c:pt idx="3816">
                  <c:v>0.36350759259259258</c:v>
                </c:pt>
                <c:pt idx="3817">
                  <c:v>0.36350863425925928</c:v>
                </c:pt>
                <c:pt idx="3818">
                  <c:v>0.36350934027777776</c:v>
                </c:pt>
                <c:pt idx="3819">
                  <c:v>0.36351037037037037</c:v>
                </c:pt>
                <c:pt idx="3820">
                  <c:v>0.36351107638888891</c:v>
                </c:pt>
                <c:pt idx="3821">
                  <c:v>0.36351210648148147</c:v>
                </c:pt>
                <c:pt idx="3822">
                  <c:v>0.36351314814814817</c:v>
                </c:pt>
                <c:pt idx="3823">
                  <c:v>0.36351418981481481</c:v>
                </c:pt>
                <c:pt idx="3824">
                  <c:v>0.36351523148148152</c:v>
                </c:pt>
                <c:pt idx="3825">
                  <c:v>0.36351627314814811</c:v>
                </c:pt>
                <c:pt idx="3826">
                  <c:v>0.36351731481481481</c:v>
                </c:pt>
                <c:pt idx="3827">
                  <c:v>0.36351835648148145</c:v>
                </c:pt>
                <c:pt idx="3828">
                  <c:v>0.36351906249999999</c:v>
                </c:pt>
                <c:pt idx="3829">
                  <c:v>0.36351975694444444</c:v>
                </c:pt>
                <c:pt idx="3830">
                  <c:v>0.363520787037037</c:v>
                </c:pt>
                <c:pt idx="3831">
                  <c:v>0.3635218287037037</c:v>
                </c:pt>
                <c:pt idx="3832">
                  <c:v>0.36352287037037034</c:v>
                </c:pt>
                <c:pt idx="3833">
                  <c:v>0.36352391203703704</c:v>
                </c:pt>
                <c:pt idx="3834">
                  <c:v>0.36352495370370369</c:v>
                </c:pt>
                <c:pt idx="3835">
                  <c:v>0.36352599537037039</c:v>
                </c:pt>
                <c:pt idx="3836">
                  <c:v>0.36352703703703698</c:v>
                </c:pt>
                <c:pt idx="3837">
                  <c:v>0.36352807870370368</c:v>
                </c:pt>
                <c:pt idx="3838">
                  <c:v>0.36352912037037038</c:v>
                </c:pt>
                <c:pt idx="3839">
                  <c:v>0.36353016203703703</c:v>
                </c:pt>
                <c:pt idx="3840">
                  <c:v>0.36353120370370373</c:v>
                </c:pt>
                <c:pt idx="3841">
                  <c:v>0.36353224537037038</c:v>
                </c:pt>
                <c:pt idx="3842">
                  <c:v>0.36353295138888891</c:v>
                </c:pt>
                <c:pt idx="3843">
                  <c:v>0.36353364583333336</c:v>
                </c:pt>
                <c:pt idx="3844">
                  <c:v>0.36353467592592592</c:v>
                </c:pt>
                <c:pt idx="3845">
                  <c:v>0.36353571759259262</c:v>
                </c:pt>
                <c:pt idx="3846">
                  <c:v>0.36353675925925927</c:v>
                </c:pt>
                <c:pt idx="3847">
                  <c:v>0.36353780092592597</c:v>
                </c:pt>
                <c:pt idx="3848">
                  <c:v>0.36353884259259256</c:v>
                </c:pt>
                <c:pt idx="3849">
                  <c:v>0.36353988425925926</c:v>
                </c:pt>
                <c:pt idx="3850">
                  <c:v>0.36354092592592591</c:v>
                </c:pt>
                <c:pt idx="3851">
                  <c:v>0.36354196759259261</c:v>
                </c:pt>
                <c:pt idx="3852">
                  <c:v>0.36354300925925925</c:v>
                </c:pt>
                <c:pt idx="3853">
                  <c:v>0.36354405092592595</c:v>
                </c:pt>
                <c:pt idx="3854">
                  <c:v>0.36354509259259254</c:v>
                </c:pt>
                <c:pt idx="3855">
                  <c:v>0.36354579861111108</c:v>
                </c:pt>
                <c:pt idx="3856">
                  <c:v>0.36354682870370375</c:v>
                </c:pt>
                <c:pt idx="3857">
                  <c:v>0.36354753472222218</c:v>
                </c:pt>
                <c:pt idx="3858">
                  <c:v>0.36354856481481485</c:v>
                </c:pt>
                <c:pt idx="3859">
                  <c:v>0.36354960648148144</c:v>
                </c:pt>
                <c:pt idx="3860">
                  <c:v>0.36355064814814814</c:v>
                </c:pt>
                <c:pt idx="3861">
                  <c:v>0.36355168981481478</c:v>
                </c:pt>
                <c:pt idx="3862">
                  <c:v>0.36355273148148148</c:v>
                </c:pt>
                <c:pt idx="3863">
                  <c:v>0.36355377314814818</c:v>
                </c:pt>
                <c:pt idx="3864">
                  <c:v>0.36355481481481483</c:v>
                </c:pt>
                <c:pt idx="3865">
                  <c:v>0.36355552083333337</c:v>
                </c:pt>
                <c:pt idx="3866">
                  <c:v>0.36355621527777776</c:v>
                </c:pt>
                <c:pt idx="3867">
                  <c:v>0.36355724537037037</c:v>
                </c:pt>
                <c:pt idx="3868">
                  <c:v>0.36355863425925922</c:v>
                </c:pt>
                <c:pt idx="3869">
                  <c:v>0.36355967592592592</c:v>
                </c:pt>
                <c:pt idx="3870">
                  <c:v>0.36356071759259256</c:v>
                </c:pt>
                <c:pt idx="3871">
                  <c:v>0.3635614236111111</c:v>
                </c:pt>
                <c:pt idx="3872">
                  <c:v>0.36356245370370371</c:v>
                </c:pt>
                <c:pt idx="3873">
                  <c:v>0.36356349537037036</c:v>
                </c:pt>
                <c:pt idx="3874">
                  <c:v>0.36356488425925931</c:v>
                </c:pt>
                <c:pt idx="3875">
                  <c:v>0.3635659259259259</c:v>
                </c:pt>
                <c:pt idx="3876">
                  <c:v>0.36356663194444444</c:v>
                </c:pt>
                <c:pt idx="3877">
                  <c:v>0.363567662037037</c:v>
                </c:pt>
                <c:pt idx="3878">
                  <c:v>0.36356836805555554</c:v>
                </c:pt>
                <c:pt idx="3879">
                  <c:v>0.36356940972222224</c:v>
                </c:pt>
                <c:pt idx="3880">
                  <c:v>0.36357010416666663</c:v>
                </c:pt>
                <c:pt idx="3881">
                  <c:v>0.3635711342592593</c:v>
                </c:pt>
                <c:pt idx="3882">
                  <c:v>0.36357184027777772</c:v>
                </c:pt>
                <c:pt idx="3883">
                  <c:v>0.36357287037037039</c:v>
                </c:pt>
                <c:pt idx="3884">
                  <c:v>0.36357357638888893</c:v>
                </c:pt>
                <c:pt idx="3885">
                  <c:v>0.36357460648148149</c:v>
                </c:pt>
                <c:pt idx="3886">
                  <c:v>0.36357531250000003</c:v>
                </c:pt>
                <c:pt idx="3887">
                  <c:v>0.36357634259259258</c:v>
                </c:pt>
                <c:pt idx="3888">
                  <c:v>0.36357738425925928</c:v>
                </c:pt>
                <c:pt idx="3889">
                  <c:v>0.36357842592592587</c:v>
                </c:pt>
                <c:pt idx="3890">
                  <c:v>0.36357946759259258</c:v>
                </c:pt>
                <c:pt idx="3891">
                  <c:v>0.36358050925925928</c:v>
                </c:pt>
                <c:pt idx="3892">
                  <c:v>0.36358155092592592</c:v>
                </c:pt>
                <c:pt idx="3893">
                  <c:v>0.36358225694444446</c:v>
                </c:pt>
                <c:pt idx="3894">
                  <c:v>0.36358328703703702</c:v>
                </c:pt>
                <c:pt idx="3895">
                  <c:v>0.36358399305555555</c:v>
                </c:pt>
                <c:pt idx="3896">
                  <c:v>0.36358502314814811</c:v>
                </c:pt>
                <c:pt idx="3897">
                  <c:v>0.36358572916666665</c:v>
                </c:pt>
                <c:pt idx="3898">
                  <c:v>0.36358675925925926</c:v>
                </c:pt>
                <c:pt idx="3899">
                  <c:v>0.36358746527777774</c:v>
                </c:pt>
                <c:pt idx="3900">
                  <c:v>0.36358849537037036</c:v>
                </c:pt>
                <c:pt idx="3901">
                  <c:v>0.36358920138888889</c:v>
                </c:pt>
                <c:pt idx="3902">
                  <c:v>0.36359023148148145</c:v>
                </c:pt>
                <c:pt idx="3903">
                  <c:v>0.36359093749999999</c:v>
                </c:pt>
                <c:pt idx="3904">
                  <c:v>0.36359196759259255</c:v>
                </c:pt>
                <c:pt idx="3905">
                  <c:v>0.36359267361111108</c:v>
                </c:pt>
                <c:pt idx="3906">
                  <c:v>0.36359370370370375</c:v>
                </c:pt>
                <c:pt idx="3907">
                  <c:v>0.36359440972222218</c:v>
                </c:pt>
                <c:pt idx="3908">
                  <c:v>0.36359543981481485</c:v>
                </c:pt>
                <c:pt idx="3909">
                  <c:v>0.36359614583333338</c:v>
                </c:pt>
                <c:pt idx="3910">
                  <c:v>0.36359717592592594</c:v>
                </c:pt>
                <c:pt idx="3911">
                  <c:v>0.36359788194444448</c:v>
                </c:pt>
                <c:pt idx="3912">
                  <c:v>0.36359891203703704</c:v>
                </c:pt>
                <c:pt idx="3913">
                  <c:v>0.36359961805555557</c:v>
                </c:pt>
                <c:pt idx="3914">
                  <c:v>0.36360064814814813</c:v>
                </c:pt>
                <c:pt idx="3915">
                  <c:v>0.36360135416666667</c:v>
                </c:pt>
                <c:pt idx="3916">
                  <c:v>0.36360238425925928</c:v>
                </c:pt>
                <c:pt idx="3917">
                  <c:v>0.36360309027777776</c:v>
                </c:pt>
                <c:pt idx="3918">
                  <c:v>0.36360412037037038</c:v>
                </c:pt>
                <c:pt idx="3919">
                  <c:v>0.36360516203703702</c:v>
                </c:pt>
                <c:pt idx="3920">
                  <c:v>0.36360586805555556</c:v>
                </c:pt>
                <c:pt idx="3921">
                  <c:v>0.36360656250000001</c:v>
                </c:pt>
                <c:pt idx="3922">
                  <c:v>0.36360759259259257</c:v>
                </c:pt>
                <c:pt idx="3923">
                  <c:v>0.3636082986111111</c:v>
                </c:pt>
                <c:pt idx="3924">
                  <c:v>0.36360932870370372</c:v>
                </c:pt>
                <c:pt idx="3925">
                  <c:v>0.3636100347222222</c:v>
                </c:pt>
                <c:pt idx="3926">
                  <c:v>0.36361106481481481</c:v>
                </c:pt>
                <c:pt idx="3927">
                  <c:v>0.36361177083333335</c:v>
                </c:pt>
                <c:pt idx="3928">
                  <c:v>0.36361280092592591</c:v>
                </c:pt>
                <c:pt idx="3929">
                  <c:v>0.36361350694444444</c:v>
                </c:pt>
                <c:pt idx="3930">
                  <c:v>0.363614537037037</c:v>
                </c:pt>
                <c:pt idx="3931">
                  <c:v>0.36361592592592595</c:v>
                </c:pt>
                <c:pt idx="3932">
                  <c:v>0.3636173148148148</c:v>
                </c:pt>
                <c:pt idx="3933">
                  <c:v>0.3636183564814815</c:v>
                </c:pt>
                <c:pt idx="3934">
                  <c:v>0.36361939814814814</c:v>
                </c:pt>
                <c:pt idx="3935">
                  <c:v>0.36362043981481484</c:v>
                </c:pt>
                <c:pt idx="3936">
                  <c:v>0.36362148148148149</c:v>
                </c:pt>
                <c:pt idx="3937">
                  <c:v>0.36362218750000003</c:v>
                </c:pt>
                <c:pt idx="3938">
                  <c:v>0.36362321759259258</c:v>
                </c:pt>
                <c:pt idx="3939">
                  <c:v>0.36362392361111112</c:v>
                </c:pt>
                <c:pt idx="3940">
                  <c:v>0.36362495370370373</c:v>
                </c:pt>
                <c:pt idx="3941">
                  <c:v>0.36362565972222222</c:v>
                </c:pt>
                <c:pt idx="3942">
                  <c:v>0.36362668981481483</c:v>
                </c:pt>
                <c:pt idx="3943">
                  <c:v>0.36362739583333337</c:v>
                </c:pt>
                <c:pt idx="3944">
                  <c:v>0.36362842592592592</c:v>
                </c:pt>
                <c:pt idx="3945">
                  <c:v>0.36362913194444446</c:v>
                </c:pt>
                <c:pt idx="3946">
                  <c:v>0.36363016203703702</c:v>
                </c:pt>
                <c:pt idx="3947">
                  <c:v>0.36363086805555556</c:v>
                </c:pt>
                <c:pt idx="3948">
                  <c:v>0.36363189814814811</c:v>
                </c:pt>
                <c:pt idx="3949">
                  <c:v>0.36363260416666665</c:v>
                </c:pt>
                <c:pt idx="3950">
                  <c:v>0.36363363425925926</c:v>
                </c:pt>
                <c:pt idx="3951">
                  <c:v>0.3636346875</c:v>
                </c:pt>
                <c:pt idx="3952">
                  <c:v>0.36363571759259261</c:v>
                </c:pt>
                <c:pt idx="3953">
                  <c:v>0.36363675925925926</c:v>
                </c:pt>
                <c:pt idx="3954">
                  <c:v>0.36363780092592596</c:v>
                </c:pt>
                <c:pt idx="3955">
                  <c:v>0.36363884259259255</c:v>
                </c:pt>
                <c:pt idx="3956">
                  <c:v>0.36363954861111109</c:v>
                </c:pt>
                <c:pt idx="3957">
                  <c:v>0.36364057870370375</c:v>
                </c:pt>
                <c:pt idx="3958">
                  <c:v>0.36364128472222218</c:v>
                </c:pt>
                <c:pt idx="3959">
                  <c:v>0.36364231481481485</c:v>
                </c:pt>
                <c:pt idx="3960">
                  <c:v>0.36364302083333339</c:v>
                </c:pt>
                <c:pt idx="3961">
                  <c:v>0.36364405092592594</c:v>
                </c:pt>
                <c:pt idx="3962">
                  <c:v>0.36364509259259264</c:v>
                </c:pt>
                <c:pt idx="3963">
                  <c:v>0.36364613425925923</c:v>
                </c:pt>
                <c:pt idx="3964">
                  <c:v>0.36364717592592594</c:v>
                </c:pt>
                <c:pt idx="3965">
                  <c:v>0.36364821759259258</c:v>
                </c:pt>
                <c:pt idx="3966">
                  <c:v>0.36364925925925928</c:v>
                </c:pt>
                <c:pt idx="3967">
                  <c:v>0.36364996527777776</c:v>
                </c:pt>
                <c:pt idx="3968">
                  <c:v>0.36365099537037038</c:v>
                </c:pt>
                <c:pt idx="3969">
                  <c:v>0.36365203703703702</c:v>
                </c:pt>
                <c:pt idx="3970">
                  <c:v>0.36365274305555556</c:v>
                </c:pt>
                <c:pt idx="3971">
                  <c:v>0.36365343750000001</c:v>
                </c:pt>
                <c:pt idx="3972">
                  <c:v>0.36365446759259257</c:v>
                </c:pt>
                <c:pt idx="3973">
                  <c:v>0.36365550925925927</c:v>
                </c:pt>
                <c:pt idx="3974">
                  <c:v>0.36365621527777781</c:v>
                </c:pt>
                <c:pt idx="3975">
                  <c:v>0.36365725694444445</c:v>
                </c:pt>
                <c:pt idx="3976">
                  <c:v>0.36365828703703706</c:v>
                </c:pt>
                <c:pt idx="3977">
                  <c:v>0.36365932870370371</c:v>
                </c:pt>
                <c:pt idx="3978">
                  <c:v>0.36366037037037041</c:v>
                </c:pt>
                <c:pt idx="3979">
                  <c:v>0.363661412037037</c:v>
                </c:pt>
                <c:pt idx="3980">
                  <c:v>0.36366211805555554</c:v>
                </c:pt>
                <c:pt idx="3981">
                  <c:v>0.3636631481481481</c:v>
                </c:pt>
                <c:pt idx="3982">
                  <c:v>0.36366385416666663</c:v>
                </c:pt>
                <c:pt idx="3983">
                  <c:v>0.3636648842592593</c:v>
                </c:pt>
                <c:pt idx="3984">
                  <c:v>0.36366559027777773</c:v>
                </c:pt>
                <c:pt idx="3985">
                  <c:v>0.3636666203703704</c:v>
                </c:pt>
                <c:pt idx="3986">
                  <c:v>0.36366732638888893</c:v>
                </c:pt>
                <c:pt idx="3987">
                  <c:v>0.36366835648148149</c:v>
                </c:pt>
                <c:pt idx="3988">
                  <c:v>0.36366906250000003</c:v>
                </c:pt>
                <c:pt idx="3989">
                  <c:v>0.36367009259259259</c:v>
                </c:pt>
                <c:pt idx="3990">
                  <c:v>0.36367079861111112</c:v>
                </c:pt>
                <c:pt idx="3991">
                  <c:v>0.36367182870370374</c:v>
                </c:pt>
                <c:pt idx="3992">
                  <c:v>0.36367253472222222</c:v>
                </c:pt>
                <c:pt idx="3993">
                  <c:v>0.36367391203703708</c:v>
                </c:pt>
                <c:pt idx="3994">
                  <c:v>0.36367496527777776</c:v>
                </c:pt>
                <c:pt idx="3995">
                  <c:v>0.36367599537037038</c:v>
                </c:pt>
                <c:pt idx="3996">
                  <c:v>0.36367703703703702</c:v>
                </c:pt>
                <c:pt idx="3997">
                  <c:v>0.36367774305555556</c:v>
                </c:pt>
                <c:pt idx="3998">
                  <c:v>0.36367877314814812</c:v>
                </c:pt>
                <c:pt idx="3999">
                  <c:v>0.3636798263888889</c:v>
                </c:pt>
                <c:pt idx="4000">
                  <c:v>0.36368052083333335</c:v>
                </c:pt>
                <c:pt idx="4001">
                  <c:v>0.36368121527777775</c:v>
                </c:pt>
                <c:pt idx="4002">
                  <c:v>0.36368224537037036</c:v>
                </c:pt>
                <c:pt idx="4003">
                  <c:v>0.3636829513888889</c:v>
                </c:pt>
                <c:pt idx="4004">
                  <c:v>0.36368398148148146</c:v>
                </c:pt>
                <c:pt idx="4005">
                  <c:v>0.36368502314814816</c:v>
                </c:pt>
                <c:pt idx="4006">
                  <c:v>0.3636860648148148</c:v>
                </c:pt>
                <c:pt idx="4007">
                  <c:v>0.3636871064814815</c:v>
                </c:pt>
                <c:pt idx="4008">
                  <c:v>0.36368814814814815</c:v>
                </c:pt>
                <c:pt idx="4009">
                  <c:v>0.36368918981481485</c:v>
                </c:pt>
                <c:pt idx="4010">
                  <c:v>0.36368989583333339</c:v>
                </c:pt>
                <c:pt idx="4011">
                  <c:v>0.36369092592592595</c:v>
                </c:pt>
                <c:pt idx="4012">
                  <c:v>0.36369163194444448</c:v>
                </c:pt>
                <c:pt idx="4013">
                  <c:v>0.36369266203703704</c:v>
                </c:pt>
                <c:pt idx="4014">
                  <c:v>0.36369370370370374</c:v>
                </c:pt>
                <c:pt idx="4015">
                  <c:v>0.36369440972222217</c:v>
                </c:pt>
                <c:pt idx="4016">
                  <c:v>0.36369543981481484</c:v>
                </c:pt>
                <c:pt idx="4017">
                  <c:v>0.36369648148148143</c:v>
                </c:pt>
                <c:pt idx="4018">
                  <c:v>0.36369753472222222</c:v>
                </c:pt>
                <c:pt idx="4019">
                  <c:v>0.36369856481481483</c:v>
                </c:pt>
                <c:pt idx="4020">
                  <c:v>0.36369960648148147</c:v>
                </c:pt>
                <c:pt idx="4021">
                  <c:v>0.36370064814814818</c:v>
                </c:pt>
                <c:pt idx="4022">
                  <c:v>0.36370135416666666</c:v>
                </c:pt>
                <c:pt idx="4023">
                  <c:v>0.36370238425925927</c:v>
                </c:pt>
                <c:pt idx="4024">
                  <c:v>0.36370309027777781</c:v>
                </c:pt>
                <c:pt idx="4025">
                  <c:v>0.36370412037037037</c:v>
                </c:pt>
                <c:pt idx="4026">
                  <c:v>0.36370516203703707</c:v>
                </c:pt>
                <c:pt idx="4027">
                  <c:v>0.36370620370370371</c:v>
                </c:pt>
                <c:pt idx="4028">
                  <c:v>0.36370724537037041</c:v>
                </c:pt>
                <c:pt idx="4029">
                  <c:v>0.363708287037037</c:v>
                </c:pt>
                <c:pt idx="4030">
                  <c:v>0.3637093287037037</c:v>
                </c:pt>
                <c:pt idx="4031">
                  <c:v>0.36371037037037035</c:v>
                </c:pt>
                <c:pt idx="4032">
                  <c:v>0.36371107638888889</c:v>
                </c:pt>
                <c:pt idx="4033">
                  <c:v>0.36371177083333334</c:v>
                </c:pt>
                <c:pt idx="4034">
                  <c:v>0.36371280092592589</c:v>
                </c:pt>
                <c:pt idx="4035">
                  <c:v>0.3637138425925926</c:v>
                </c:pt>
                <c:pt idx="4036">
                  <c:v>0.36371488425925924</c:v>
                </c:pt>
                <c:pt idx="4037">
                  <c:v>0.36371592592592594</c:v>
                </c:pt>
                <c:pt idx="4038">
                  <c:v>0.36371696759259259</c:v>
                </c:pt>
                <c:pt idx="4039">
                  <c:v>0.36371800925925929</c:v>
                </c:pt>
                <c:pt idx="4040">
                  <c:v>0.36371905092592588</c:v>
                </c:pt>
                <c:pt idx="4041">
                  <c:v>0.36372009259259258</c:v>
                </c:pt>
                <c:pt idx="4042">
                  <c:v>0.36372113425925923</c:v>
                </c:pt>
                <c:pt idx="4043">
                  <c:v>0.36372217592592593</c:v>
                </c:pt>
                <c:pt idx="4044">
                  <c:v>0.36372321759259263</c:v>
                </c:pt>
                <c:pt idx="4045">
                  <c:v>0.36372425925925927</c:v>
                </c:pt>
                <c:pt idx="4046">
                  <c:v>0.36372496527777781</c:v>
                </c:pt>
                <c:pt idx="4047">
                  <c:v>0.36372565972222221</c:v>
                </c:pt>
                <c:pt idx="4048">
                  <c:v>0.36372668981481482</c:v>
                </c:pt>
                <c:pt idx="4049">
                  <c:v>0.36372773148148146</c:v>
                </c:pt>
                <c:pt idx="4050">
                  <c:v>0.36372877314814817</c:v>
                </c:pt>
                <c:pt idx="4051">
                  <c:v>0.3637298263888889</c:v>
                </c:pt>
                <c:pt idx="4052">
                  <c:v>0.36373085648148146</c:v>
                </c:pt>
                <c:pt idx="4053">
                  <c:v>0.36373224537037036</c:v>
                </c:pt>
                <c:pt idx="4054">
                  <c:v>0.36373328703703706</c:v>
                </c:pt>
                <c:pt idx="4055">
                  <c:v>0.36373432870370376</c:v>
                </c:pt>
                <c:pt idx="4056">
                  <c:v>0.36373537037037035</c:v>
                </c:pt>
                <c:pt idx="4057">
                  <c:v>0.36373607638888888</c:v>
                </c:pt>
                <c:pt idx="4058">
                  <c:v>0.36373710648148144</c:v>
                </c:pt>
                <c:pt idx="4059">
                  <c:v>0.36373781249999998</c:v>
                </c:pt>
                <c:pt idx="4060">
                  <c:v>0.36373884259259254</c:v>
                </c:pt>
                <c:pt idx="4061">
                  <c:v>0.36373954861111107</c:v>
                </c:pt>
                <c:pt idx="4062">
                  <c:v>0.36374057870370374</c:v>
                </c:pt>
                <c:pt idx="4063">
                  <c:v>0.36374162037037033</c:v>
                </c:pt>
                <c:pt idx="4064">
                  <c:v>0.36374266203703703</c:v>
                </c:pt>
                <c:pt idx="4065">
                  <c:v>0.36374370370370368</c:v>
                </c:pt>
                <c:pt idx="4066">
                  <c:v>0.36374475694444447</c:v>
                </c:pt>
                <c:pt idx="4067">
                  <c:v>0.36374578703703703</c:v>
                </c:pt>
                <c:pt idx="4068">
                  <c:v>0.36374649305555556</c:v>
                </c:pt>
                <c:pt idx="4069">
                  <c:v>0.36374752314814818</c:v>
                </c:pt>
                <c:pt idx="4070">
                  <c:v>0.36374822916666666</c:v>
                </c:pt>
                <c:pt idx="4071">
                  <c:v>0.36374925925925927</c:v>
                </c:pt>
                <c:pt idx="4072">
                  <c:v>0.36374996527777781</c:v>
                </c:pt>
                <c:pt idx="4073">
                  <c:v>0.36375099537037037</c:v>
                </c:pt>
                <c:pt idx="4074">
                  <c:v>0.3637517013888889</c:v>
                </c:pt>
                <c:pt idx="4075">
                  <c:v>0.36375273148148146</c:v>
                </c:pt>
                <c:pt idx="4076">
                  <c:v>0.3637534375</c:v>
                </c:pt>
                <c:pt idx="4077">
                  <c:v>0.36375446759259256</c:v>
                </c:pt>
                <c:pt idx="4078">
                  <c:v>0.36375550925925926</c:v>
                </c:pt>
                <c:pt idx="4079">
                  <c:v>0.36375621527777779</c:v>
                </c:pt>
                <c:pt idx="4080">
                  <c:v>0.36375690972222219</c:v>
                </c:pt>
                <c:pt idx="4081">
                  <c:v>0.3637579398148148</c:v>
                </c:pt>
                <c:pt idx="4082">
                  <c:v>0.36375864583333334</c:v>
                </c:pt>
                <c:pt idx="4083">
                  <c:v>0.3637596759259259</c:v>
                </c:pt>
                <c:pt idx="4084">
                  <c:v>0.36376038194444443</c:v>
                </c:pt>
                <c:pt idx="4085">
                  <c:v>0.36376141203703699</c:v>
                </c:pt>
                <c:pt idx="4086">
                  <c:v>0.36376211805555553</c:v>
                </c:pt>
                <c:pt idx="4087">
                  <c:v>0.3637631481481482</c:v>
                </c:pt>
                <c:pt idx="4088">
                  <c:v>0.36376385416666662</c:v>
                </c:pt>
                <c:pt idx="4089">
                  <c:v>0.36376488425925929</c:v>
                </c:pt>
                <c:pt idx="4090">
                  <c:v>0.36376559027777783</c:v>
                </c:pt>
                <c:pt idx="4091">
                  <c:v>0.36376662037037039</c:v>
                </c:pt>
                <c:pt idx="4092">
                  <c:v>0.36376732638888892</c:v>
                </c:pt>
                <c:pt idx="4093">
                  <c:v>0.36376835648148148</c:v>
                </c:pt>
                <c:pt idx="4094">
                  <c:v>0.36376939814814818</c:v>
                </c:pt>
                <c:pt idx="4095">
                  <c:v>0.36377010416666672</c:v>
                </c:pt>
                <c:pt idx="4096">
                  <c:v>0.36377079861111111</c:v>
                </c:pt>
                <c:pt idx="4097">
                  <c:v>0.36377182870370373</c:v>
                </c:pt>
                <c:pt idx="4098">
                  <c:v>0.36377253472222221</c:v>
                </c:pt>
                <c:pt idx="4099">
                  <c:v>0.36377356481481482</c:v>
                </c:pt>
                <c:pt idx="4100">
                  <c:v>0.36377427083333336</c:v>
                </c:pt>
                <c:pt idx="4101">
                  <c:v>0.36377530092592592</c:v>
                </c:pt>
                <c:pt idx="4102">
                  <c:v>0.36377600694444445</c:v>
                </c:pt>
                <c:pt idx="4103">
                  <c:v>0.36377703703703701</c:v>
                </c:pt>
                <c:pt idx="4104">
                  <c:v>0.36377774305555555</c:v>
                </c:pt>
                <c:pt idx="4105">
                  <c:v>0.36377877314814816</c:v>
                </c:pt>
                <c:pt idx="4106">
                  <c:v>0.36377947916666664</c:v>
                </c:pt>
                <c:pt idx="4107">
                  <c:v>0.36378050925925925</c:v>
                </c:pt>
                <c:pt idx="4108">
                  <c:v>0.36378121527777779</c:v>
                </c:pt>
                <c:pt idx="4109">
                  <c:v>0.36378224537037035</c:v>
                </c:pt>
                <c:pt idx="4110">
                  <c:v>0.36378295138888889</c:v>
                </c:pt>
                <c:pt idx="4111">
                  <c:v>0.36378398148148144</c:v>
                </c:pt>
                <c:pt idx="4112">
                  <c:v>0.36378468749999998</c:v>
                </c:pt>
                <c:pt idx="4113">
                  <c:v>0.36378571759259254</c:v>
                </c:pt>
                <c:pt idx="4114">
                  <c:v>0.36378642361111108</c:v>
                </c:pt>
                <c:pt idx="4115">
                  <c:v>0.36378745370370374</c:v>
                </c:pt>
                <c:pt idx="4116">
                  <c:v>0.36378815972222217</c:v>
                </c:pt>
                <c:pt idx="4117">
                  <c:v>0.36378918981481484</c:v>
                </c:pt>
                <c:pt idx="4118">
                  <c:v>0.36378989583333338</c:v>
                </c:pt>
                <c:pt idx="4119">
                  <c:v>0.36379092592592593</c:v>
                </c:pt>
                <c:pt idx="4120">
                  <c:v>0.36379196759259264</c:v>
                </c:pt>
                <c:pt idx="4121">
                  <c:v>0.36379267361111106</c:v>
                </c:pt>
                <c:pt idx="4122">
                  <c:v>0.36379336805555557</c:v>
                </c:pt>
                <c:pt idx="4123">
                  <c:v>0.36379439814814818</c:v>
                </c:pt>
                <c:pt idx="4124">
                  <c:v>0.36379510416666666</c:v>
                </c:pt>
                <c:pt idx="4125">
                  <c:v>0.36379613425925927</c:v>
                </c:pt>
                <c:pt idx="4126">
                  <c:v>0.36379684027777781</c:v>
                </c:pt>
                <c:pt idx="4127">
                  <c:v>0.36379787037037037</c:v>
                </c:pt>
                <c:pt idx="4128">
                  <c:v>0.36379857638888891</c:v>
                </c:pt>
                <c:pt idx="4129">
                  <c:v>0.36379960648148146</c:v>
                </c:pt>
                <c:pt idx="4130">
                  <c:v>0.3638003125</c:v>
                </c:pt>
                <c:pt idx="4131">
                  <c:v>0.36380134259259256</c:v>
                </c:pt>
                <c:pt idx="4132">
                  <c:v>0.3638020486111111</c:v>
                </c:pt>
                <c:pt idx="4133">
                  <c:v>0.36380307870370371</c:v>
                </c:pt>
                <c:pt idx="4134">
                  <c:v>0.36380378472222219</c:v>
                </c:pt>
                <c:pt idx="4135">
                  <c:v>0.3638048148148148</c:v>
                </c:pt>
                <c:pt idx="4136">
                  <c:v>0.36380585648148145</c:v>
                </c:pt>
                <c:pt idx="4137">
                  <c:v>0.36380689814814815</c:v>
                </c:pt>
                <c:pt idx="4138">
                  <c:v>0.36380793981481485</c:v>
                </c:pt>
                <c:pt idx="4139">
                  <c:v>0.3638089814814815</c:v>
                </c:pt>
                <c:pt idx="4140">
                  <c:v>0.3638100231481482</c:v>
                </c:pt>
                <c:pt idx="4141">
                  <c:v>0.36381072916666662</c:v>
                </c:pt>
                <c:pt idx="4142">
                  <c:v>0.36381175925925929</c:v>
                </c:pt>
                <c:pt idx="4143">
                  <c:v>0.36381246527777783</c:v>
                </c:pt>
                <c:pt idx="4144">
                  <c:v>0.36381349537037039</c:v>
                </c:pt>
                <c:pt idx="4145">
                  <c:v>0.36381420138888892</c:v>
                </c:pt>
                <c:pt idx="4146">
                  <c:v>0.36381523148148148</c:v>
                </c:pt>
                <c:pt idx="4147">
                  <c:v>0.36381593750000002</c:v>
                </c:pt>
                <c:pt idx="4148">
                  <c:v>0.36381696759259258</c:v>
                </c:pt>
                <c:pt idx="4149">
                  <c:v>0.36381767361111111</c:v>
                </c:pt>
                <c:pt idx="4150">
                  <c:v>0.36381871527777782</c:v>
                </c:pt>
                <c:pt idx="4151">
                  <c:v>0.36381940972222221</c:v>
                </c:pt>
                <c:pt idx="4152">
                  <c:v>0.36382043981481482</c:v>
                </c:pt>
                <c:pt idx="4153">
                  <c:v>0.36382114583333336</c:v>
                </c:pt>
                <c:pt idx="4154">
                  <c:v>0.36382217592592592</c:v>
                </c:pt>
                <c:pt idx="4155">
                  <c:v>0.36382288194444445</c:v>
                </c:pt>
                <c:pt idx="4156">
                  <c:v>0.36382391203703701</c:v>
                </c:pt>
                <c:pt idx="4157">
                  <c:v>0.36382461805555555</c:v>
                </c:pt>
                <c:pt idx="4158">
                  <c:v>0.36382564814814816</c:v>
                </c:pt>
                <c:pt idx="4159">
                  <c:v>0.36382635416666664</c:v>
                </c:pt>
                <c:pt idx="4160">
                  <c:v>0.36382738425925926</c:v>
                </c:pt>
                <c:pt idx="4161">
                  <c:v>0.36382809027777779</c:v>
                </c:pt>
                <c:pt idx="4162">
                  <c:v>0.36382912037037035</c:v>
                </c:pt>
                <c:pt idx="4163">
                  <c:v>0.36382982638888889</c:v>
                </c:pt>
                <c:pt idx="4164">
                  <c:v>0.36383085648148145</c:v>
                </c:pt>
                <c:pt idx="4165">
                  <c:v>0.36383156249999998</c:v>
                </c:pt>
                <c:pt idx="4166">
                  <c:v>0.36383259259259254</c:v>
                </c:pt>
                <c:pt idx="4167">
                  <c:v>0.36383329861111108</c:v>
                </c:pt>
                <c:pt idx="4168">
                  <c:v>0.36383432870370375</c:v>
                </c:pt>
                <c:pt idx="4169">
                  <c:v>0.36383503472222217</c:v>
                </c:pt>
                <c:pt idx="4170">
                  <c:v>0.36383606481481484</c:v>
                </c:pt>
                <c:pt idx="4171">
                  <c:v>0.36383677083333338</c:v>
                </c:pt>
                <c:pt idx="4172">
                  <c:v>0.36383780092592594</c:v>
                </c:pt>
                <c:pt idx="4173">
                  <c:v>0.36383850694444447</c:v>
                </c:pt>
                <c:pt idx="4174">
                  <c:v>0.36383953703703703</c:v>
                </c:pt>
                <c:pt idx="4175">
                  <c:v>0.36384024305555557</c:v>
                </c:pt>
                <c:pt idx="4176">
                  <c:v>0.36384127314814818</c:v>
                </c:pt>
                <c:pt idx="4177">
                  <c:v>0.36384197916666666</c:v>
                </c:pt>
                <c:pt idx="4178">
                  <c:v>0.36384300925925928</c:v>
                </c:pt>
                <c:pt idx="4179">
                  <c:v>0.36384371527777781</c:v>
                </c:pt>
                <c:pt idx="4180">
                  <c:v>0.36384474537037037</c:v>
                </c:pt>
                <c:pt idx="4181">
                  <c:v>0.36384545138888891</c:v>
                </c:pt>
                <c:pt idx="4182">
                  <c:v>0.36384648148148147</c:v>
                </c:pt>
                <c:pt idx="4183">
                  <c:v>0.36384787037037042</c:v>
                </c:pt>
                <c:pt idx="4184">
                  <c:v>0.36384891203703701</c:v>
                </c:pt>
                <c:pt idx="4185">
                  <c:v>0.36384995370370371</c:v>
                </c:pt>
                <c:pt idx="4186">
                  <c:v>0.36385065972222219</c:v>
                </c:pt>
                <c:pt idx="4187">
                  <c:v>0.3638516898148148</c:v>
                </c:pt>
                <c:pt idx="4188">
                  <c:v>0.36385239583333334</c:v>
                </c:pt>
                <c:pt idx="4189">
                  <c:v>0.3638534259259259</c:v>
                </c:pt>
                <c:pt idx="4190">
                  <c:v>0.36385413194444444</c:v>
                </c:pt>
                <c:pt idx="4191">
                  <c:v>0.36385516203703699</c:v>
                </c:pt>
                <c:pt idx="4192">
                  <c:v>0.36385586805555553</c:v>
                </c:pt>
                <c:pt idx="4193">
                  <c:v>0.3638568981481482</c:v>
                </c:pt>
                <c:pt idx="4194">
                  <c:v>0.36385760416666663</c:v>
                </c:pt>
                <c:pt idx="4195">
                  <c:v>0.36385863425925929</c:v>
                </c:pt>
                <c:pt idx="4196">
                  <c:v>0.36385934027777783</c:v>
                </c:pt>
                <c:pt idx="4197">
                  <c:v>0.36386038194444442</c:v>
                </c:pt>
                <c:pt idx="4198">
                  <c:v>0.36386107638888893</c:v>
                </c:pt>
                <c:pt idx="4199">
                  <c:v>0.36386210648148148</c:v>
                </c:pt>
                <c:pt idx="4200">
                  <c:v>0.36386281250000002</c:v>
                </c:pt>
                <c:pt idx="4201">
                  <c:v>0.36386384259259258</c:v>
                </c:pt>
                <c:pt idx="4202">
                  <c:v>0.36386454861111112</c:v>
                </c:pt>
                <c:pt idx="4203">
                  <c:v>0.36386557870370373</c:v>
                </c:pt>
                <c:pt idx="4204">
                  <c:v>0.36386628472222221</c:v>
                </c:pt>
                <c:pt idx="4205">
                  <c:v>0.36386731481481482</c:v>
                </c:pt>
                <c:pt idx="4206">
                  <c:v>0.36386802083333336</c:v>
                </c:pt>
                <c:pt idx="4207">
                  <c:v>0.36386905092592592</c:v>
                </c:pt>
                <c:pt idx="4208">
                  <c:v>0.36386975694444446</c:v>
                </c:pt>
                <c:pt idx="4209">
                  <c:v>0.36387078703703701</c:v>
                </c:pt>
                <c:pt idx="4210">
                  <c:v>0.36387149305555555</c:v>
                </c:pt>
                <c:pt idx="4211">
                  <c:v>0.36387252314814816</c:v>
                </c:pt>
                <c:pt idx="4212">
                  <c:v>0.36387322916666665</c:v>
                </c:pt>
                <c:pt idx="4213">
                  <c:v>0.36387425925925926</c:v>
                </c:pt>
                <c:pt idx="4214">
                  <c:v>0.3638749652777778</c:v>
                </c:pt>
                <c:pt idx="4215">
                  <c:v>0.36387599537037035</c:v>
                </c:pt>
                <c:pt idx="4216">
                  <c:v>0.36387670138888889</c:v>
                </c:pt>
                <c:pt idx="4217">
                  <c:v>0.36387773148148145</c:v>
                </c:pt>
                <c:pt idx="4218">
                  <c:v>0.36387843749999998</c:v>
                </c:pt>
                <c:pt idx="4219">
                  <c:v>0.36387946759259254</c:v>
                </c:pt>
                <c:pt idx="4220">
                  <c:v>0.36388017361111108</c:v>
                </c:pt>
                <c:pt idx="4221">
                  <c:v>0.36388120370370375</c:v>
                </c:pt>
                <c:pt idx="4222">
                  <c:v>0.36388190972222217</c:v>
                </c:pt>
                <c:pt idx="4223">
                  <c:v>0.36388293981481484</c:v>
                </c:pt>
                <c:pt idx="4224">
                  <c:v>0.36388364583333338</c:v>
                </c:pt>
                <c:pt idx="4225">
                  <c:v>0.36388467592592594</c:v>
                </c:pt>
                <c:pt idx="4226">
                  <c:v>0.36388538194444447</c:v>
                </c:pt>
                <c:pt idx="4227">
                  <c:v>0.36388641203703703</c:v>
                </c:pt>
                <c:pt idx="4228">
                  <c:v>0.36388711805555557</c:v>
                </c:pt>
                <c:pt idx="4229">
                  <c:v>0.36388814814814818</c:v>
                </c:pt>
                <c:pt idx="4230">
                  <c:v>0.36388885416666666</c:v>
                </c:pt>
                <c:pt idx="4231">
                  <c:v>0.36388988425925928</c:v>
                </c:pt>
                <c:pt idx="4232">
                  <c:v>0.36389059027777781</c:v>
                </c:pt>
                <c:pt idx="4233">
                  <c:v>0.36389163194444446</c:v>
                </c:pt>
                <c:pt idx="4234">
                  <c:v>0.36389232638888891</c:v>
                </c:pt>
                <c:pt idx="4235">
                  <c:v>0.36389335648148147</c:v>
                </c:pt>
                <c:pt idx="4236">
                  <c:v>0.3638940625</c:v>
                </c:pt>
                <c:pt idx="4237">
                  <c:v>0.36389509259259256</c:v>
                </c:pt>
                <c:pt idx="4238">
                  <c:v>0.3638957986111111</c:v>
                </c:pt>
                <c:pt idx="4239">
                  <c:v>0.36389682870370371</c:v>
                </c:pt>
                <c:pt idx="4240">
                  <c:v>0.36389753472222219</c:v>
                </c:pt>
                <c:pt idx="4241">
                  <c:v>0.36389856481481481</c:v>
                </c:pt>
                <c:pt idx="4242">
                  <c:v>0.36389927083333334</c:v>
                </c:pt>
                <c:pt idx="4243">
                  <c:v>0.3639003009259259</c:v>
                </c:pt>
                <c:pt idx="4244">
                  <c:v>0.36390100694444444</c:v>
                </c:pt>
                <c:pt idx="4245">
                  <c:v>0.363902037037037</c:v>
                </c:pt>
                <c:pt idx="4246">
                  <c:v>0.36390274305555553</c:v>
                </c:pt>
                <c:pt idx="4247">
                  <c:v>0.3639037731481482</c:v>
                </c:pt>
                <c:pt idx="4248">
                  <c:v>0.36390482638888888</c:v>
                </c:pt>
                <c:pt idx="4249">
                  <c:v>0.36390620370370369</c:v>
                </c:pt>
                <c:pt idx="4250">
                  <c:v>0.36390724537037039</c:v>
                </c:pt>
                <c:pt idx="4251">
                  <c:v>0.36390795138888893</c:v>
                </c:pt>
                <c:pt idx="4252">
                  <c:v>0.36390898148148149</c:v>
                </c:pt>
                <c:pt idx="4253">
                  <c:v>0.36390968750000002</c:v>
                </c:pt>
                <c:pt idx="4254">
                  <c:v>0.36391071759259258</c:v>
                </c:pt>
                <c:pt idx="4255">
                  <c:v>0.36391142361111112</c:v>
                </c:pt>
                <c:pt idx="4256">
                  <c:v>0.36391246527777782</c:v>
                </c:pt>
                <c:pt idx="4257">
                  <c:v>0.36391315972222221</c:v>
                </c:pt>
                <c:pt idx="4258">
                  <c:v>0.36391418981481483</c:v>
                </c:pt>
                <c:pt idx="4259">
                  <c:v>0.36391489583333336</c:v>
                </c:pt>
                <c:pt idx="4260">
                  <c:v>0.36391592592592592</c:v>
                </c:pt>
                <c:pt idx="4261">
                  <c:v>0.36391663194444446</c:v>
                </c:pt>
                <c:pt idx="4262">
                  <c:v>0.36391766203703702</c:v>
                </c:pt>
                <c:pt idx="4263">
                  <c:v>0.36391836805555555</c:v>
                </c:pt>
                <c:pt idx="4264">
                  <c:v>0.36391940972222225</c:v>
                </c:pt>
                <c:pt idx="4265">
                  <c:v>0.36392010416666665</c:v>
                </c:pt>
                <c:pt idx="4266">
                  <c:v>0.36392113425925926</c:v>
                </c:pt>
                <c:pt idx="4267">
                  <c:v>0.36392184027777774</c:v>
                </c:pt>
                <c:pt idx="4268">
                  <c:v>0.36392287037037035</c:v>
                </c:pt>
                <c:pt idx="4269">
                  <c:v>0.36392357638888889</c:v>
                </c:pt>
                <c:pt idx="4270">
                  <c:v>0.36392460648148145</c:v>
                </c:pt>
                <c:pt idx="4271">
                  <c:v>0.36392531249999999</c:v>
                </c:pt>
                <c:pt idx="4272">
                  <c:v>0.36392635416666663</c:v>
                </c:pt>
                <c:pt idx="4273">
                  <c:v>0.36392704861111108</c:v>
                </c:pt>
                <c:pt idx="4274">
                  <c:v>0.36392807870370375</c:v>
                </c:pt>
                <c:pt idx="4275">
                  <c:v>0.36392878472222218</c:v>
                </c:pt>
                <c:pt idx="4276">
                  <c:v>0.36392981481481484</c:v>
                </c:pt>
                <c:pt idx="4277">
                  <c:v>0.36393052083333338</c:v>
                </c:pt>
                <c:pt idx="4278">
                  <c:v>0.36393155092592594</c:v>
                </c:pt>
                <c:pt idx="4279">
                  <c:v>0.36393225694444448</c:v>
                </c:pt>
                <c:pt idx="4280">
                  <c:v>0.36393328703703703</c:v>
                </c:pt>
                <c:pt idx="4281">
                  <c:v>0.36393399305555557</c:v>
                </c:pt>
                <c:pt idx="4282">
                  <c:v>0.36393502314814818</c:v>
                </c:pt>
                <c:pt idx="4283">
                  <c:v>0.36393572916666667</c:v>
                </c:pt>
                <c:pt idx="4284">
                  <c:v>0.36393677083333337</c:v>
                </c:pt>
                <c:pt idx="4285">
                  <c:v>0.36393746527777776</c:v>
                </c:pt>
                <c:pt idx="4286">
                  <c:v>0.36393849537037037</c:v>
                </c:pt>
                <c:pt idx="4287">
                  <c:v>0.36393920138888891</c:v>
                </c:pt>
                <c:pt idx="4288">
                  <c:v>0.36394024305555556</c:v>
                </c:pt>
                <c:pt idx="4289">
                  <c:v>0.36394093750000001</c:v>
                </c:pt>
                <c:pt idx="4290">
                  <c:v>0.36394196759259256</c:v>
                </c:pt>
                <c:pt idx="4291">
                  <c:v>0.3639426736111111</c:v>
                </c:pt>
                <c:pt idx="4292">
                  <c:v>0.3639437152777778</c:v>
                </c:pt>
                <c:pt idx="4293">
                  <c:v>0.3639444097222222</c:v>
                </c:pt>
                <c:pt idx="4294">
                  <c:v>0.36394543981481481</c:v>
                </c:pt>
                <c:pt idx="4295">
                  <c:v>0.36394614583333335</c:v>
                </c:pt>
                <c:pt idx="4296">
                  <c:v>0.36394718749999999</c:v>
                </c:pt>
                <c:pt idx="4297">
                  <c:v>0.36394788194444444</c:v>
                </c:pt>
                <c:pt idx="4298">
                  <c:v>0.363948912037037</c:v>
                </c:pt>
                <c:pt idx="4299">
                  <c:v>0.36394961805555553</c:v>
                </c:pt>
                <c:pt idx="4300">
                  <c:v>0.3639506481481482</c:v>
                </c:pt>
                <c:pt idx="4301">
                  <c:v>0.36395135416666663</c:v>
                </c:pt>
                <c:pt idx="4302">
                  <c:v>0.3639523842592593</c:v>
                </c:pt>
                <c:pt idx="4303">
                  <c:v>0.36395309027777772</c:v>
                </c:pt>
                <c:pt idx="4304">
                  <c:v>0.36395412037037039</c:v>
                </c:pt>
                <c:pt idx="4305">
                  <c:v>0.36395482638888893</c:v>
                </c:pt>
                <c:pt idx="4306">
                  <c:v>0.36395585648148149</c:v>
                </c:pt>
                <c:pt idx="4307">
                  <c:v>0.36395656250000002</c:v>
                </c:pt>
                <c:pt idx="4308">
                  <c:v>0.36395759259259258</c:v>
                </c:pt>
                <c:pt idx="4309">
                  <c:v>0.36395829861111112</c:v>
                </c:pt>
                <c:pt idx="4310">
                  <c:v>0.36395932870370373</c:v>
                </c:pt>
                <c:pt idx="4311">
                  <c:v>0.36396003472222221</c:v>
                </c:pt>
                <c:pt idx="4312">
                  <c:v>0.36396106481481483</c:v>
                </c:pt>
                <c:pt idx="4313">
                  <c:v>0.36396177083333336</c:v>
                </c:pt>
                <c:pt idx="4314">
                  <c:v>0.36396280092592592</c:v>
                </c:pt>
                <c:pt idx="4315">
                  <c:v>0.36396418981481476</c:v>
                </c:pt>
                <c:pt idx="4316">
                  <c:v>0.36396523148148147</c:v>
                </c:pt>
                <c:pt idx="4317">
                  <c:v>0.36396627314814811</c:v>
                </c:pt>
                <c:pt idx="4318">
                  <c:v>0.36396697916666665</c:v>
                </c:pt>
                <c:pt idx="4319">
                  <c:v>0.36396802083333335</c:v>
                </c:pt>
                <c:pt idx="4320">
                  <c:v>0.36396871527777774</c:v>
                </c:pt>
                <c:pt idx="4321">
                  <c:v>0.36396974537037036</c:v>
                </c:pt>
                <c:pt idx="4322">
                  <c:v>0.36397045138888889</c:v>
                </c:pt>
                <c:pt idx="4323">
                  <c:v>0.36397148148148145</c:v>
                </c:pt>
                <c:pt idx="4324">
                  <c:v>0.36397218749999999</c:v>
                </c:pt>
                <c:pt idx="4325">
                  <c:v>0.36397321759259255</c:v>
                </c:pt>
                <c:pt idx="4326">
                  <c:v>0.36397392361111108</c:v>
                </c:pt>
                <c:pt idx="4327">
                  <c:v>0.36397495370370375</c:v>
                </c:pt>
                <c:pt idx="4328">
                  <c:v>0.36397567129629627</c:v>
                </c:pt>
                <c:pt idx="4329">
                  <c:v>0.36397668981481485</c:v>
                </c:pt>
                <c:pt idx="4330">
                  <c:v>0.36397739583333338</c:v>
                </c:pt>
                <c:pt idx="4331">
                  <c:v>0.36397842592592594</c:v>
                </c:pt>
                <c:pt idx="4332">
                  <c:v>0.36397914351851851</c:v>
                </c:pt>
                <c:pt idx="4333">
                  <c:v>0.36398016203703704</c:v>
                </c:pt>
                <c:pt idx="4334">
                  <c:v>0.36398086805555557</c:v>
                </c:pt>
                <c:pt idx="4335">
                  <c:v>0.36398189814814813</c:v>
                </c:pt>
                <c:pt idx="4336">
                  <c:v>0.36398260416666667</c:v>
                </c:pt>
                <c:pt idx="4337">
                  <c:v>0.36398363425925928</c:v>
                </c:pt>
                <c:pt idx="4338">
                  <c:v>0.36398434027777776</c:v>
                </c:pt>
                <c:pt idx="4339">
                  <c:v>0.36398537037037038</c:v>
                </c:pt>
                <c:pt idx="4340">
                  <c:v>0.36398607638888891</c:v>
                </c:pt>
                <c:pt idx="4341">
                  <c:v>0.36398710648148147</c:v>
                </c:pt>
                <c:pt idx="4342">
                  <c:v>0.36398781250000001</c:v>
                </c:pt>
                <c:pt idx="4343">
                  <c:v>0.36398884259259257</c:v>
                </c:pt>
                <c:pt idx="4344">
                  <c:v>0.3639895486111111</c:v>
                </c:pt>
                <c:pt idx="4345">
                  <c:v>0.36399057870370372</c:v>
                </c:pt>
                <c:pt idx="4346">
                  <c:v>0.3639912847222222</c:v>
                </c:pt>
                <c:pt idx="4347">
                  <c:v>0.36399231481481481</c:v>
                </c:pt>
                <c:pt idx="4348">
                  <c:v>0.36399302083333335</c:v>
                </c:pt>
                <c:pt idx="4349">
                  <c:v>0.3639940509259259</c:v>
                </c:pt>
                <c:pt idx="4350">
                  <c:v>0.36399475694444444</c:v>
                </c:pt>
                <c:pt idx="4351">
                  <c:v>0.363995787037037</c:v>
                </c:pt>
                <c:pt idx="4352">
                  <c:v>0.36399649305555554</c:v>
                </c:pt>
                <c:pt idx="4353">
                  <c:v>0.36399752314814809</c:v>
                </c:pt>
                <c:pt idx="4354">
                  <c:v>0.36399822916666663</c:v>
                </c:pt>
                <c:pt idx="4355">
                  <c:v>0.3639992592592593</c:v>
                </c:pt>
                <c:pt idx="4356">
                  <c:v>0.36399996527777773</c:v>
                </c:pt>
                <c:pt idx="4357">
                  <c:v>0.36400099537037039</c:v>
                </c:pt>
                <c:pt idx="4358">
                  <c:v>0.36400170138888893</c:v>
                </c:pt>
                <c:pt idx="4359">
                  <c:v>0.36400273148148149</c:v>
                </c:pt>
                <c:pt idx="4360">
                  <c:v>0.36400343750000003</c:v>
                </c:pt>
                <c:pt idx="4361">
                  <c:v>0.36400446759259258</c:v>
                </c:pt>
                <c:pt idx="4362">
                  <c:v>0.36400517361111112</c:v>
                </c:pt>
                <c:pt idx="4363">
                  <c:v>0.36400620370370373</c:v>
                </c:pt>
                <c:pt idx="4364">
                  <c:v>0.36400690972222222</c:v>
                </c:pt>
                <c:pt idx="4365">
                  <c:v>0.36400793981481483</c:v>
                </c:pt>
                <c:pt idx="4366">
                  <c:v>0.36400864583333337</c:v>
                </c:pt>
                <c:pt idx="4367">
                  <c:v>0.36400968750000001</c:v>
                </c:pt>
                <c:pt idx="4368">
                  <c:v>0.36401038194444446</c:v>
                </c:pt>
                <c:pt idx="4369">
                  <c:v>0.36401142361111111</c:v>
                </c:pt>
                <c:pt idx="4370">
                  <c:v>0.36401211805555556</c:v>
                </c:pt>
                <c:pt idx="4371">
                  <c:v>0.36401314814814811</c:v>
                </c:pt>
                <c:pt idx="4372">
                  <c:v>0.36401385416666665</c:v>
                </c:pt>
                <c:pt idx="4373">
                  <c:v>0.36401488425925926</c:v>
                </c:pt>
                <c:pt idx="4374">
                  <c:v>0.36401559027777775</c:v>
                </c:pt>
                <c:pt idx="4375">
                  <c:v>0.36401662037037036</c:v>
                </c:pt>
                <c:pt idx="4376">
                  <c:v>0.3640173263888889</c:v>
                </c:pt>
                <c:pt idx="4377">
                  <c:v>0.36401835648148145</c:v>
                </c:pt>
                <c:pt idx="4378">
                  <c:v>0.36401906249999999</c:v>
                </c:pt>
                <c:pt idx="4379">
                  <c:v>0.36402009259259255</c:v>
                </c:pt>
                <c:pt idx="4380">
                  <c:v>0.3640214814814815</c:v>
                </c:pt>
                <c:pt idx="4381">
                  <c:v>0.36402252314814815</c:v>
                </c:pt>
                <c:pt idx="4382">
                  <c:v>0.36402356481481485</c:v>
                </c:pt>
                <c:pt idx="4383">
                  <c:v>0.36402427083333339</c:v>
                </c:pt>
                <c:pt idx="4384">
                  <c:v>0.36402530092592594</c:v>
                </c:pt>
                <c:pt idx="4385">
                  <c:v>0.36402600694444448</c:v>
                </c:pt>
                <c:pt idx="4386">
                  <c:v>0.36402703703703704</c:v>
                </c:pt>
                <c:pt idx="4387">
                  <c:v>0.36402774305555557</c:v>
                </c:pt>
                <c:pt idx="4388">
                  <c:v>0.36402877314814813</c:v>
                </c:pt>
                <c:pt idx="4389">
                  <c:v>0.3640294907407407</c:v>
                </c:pt>
                <c:pt idx="4390">
                  <c:v>0.36403050925925928</c:v>
                </c:pt>
                <c:pt idx="4391">
                  <c:v>0.36403121527777776</c:v>
                </c:pt>
                <c:pt idx="4392">
                  <c:v>0.36403224537037038</c:v>
                </c:pt>
                <c:pt idx="4393">
                  <c:v>0.36403295138888891</c:v>
                </c:pt>
                <c:pt idx="4394">
                  <c:v>0.36403399305555556</c:v>
                </c:pt>
                <c:pt idx="4395">
                  <c:v>0.36403468750000001</c:v>
                </c:pt>
                <c:pt idx="4396">
                  <c:v>0.36403571759259257</c:v>
                </c:pt>
                <c:pt idx="4397">
                  <c:v>0.3640364236111111</c:v>
                </c:pt>
                <c:pt idx="4398">
                  <c:v>0.36403745370370372</c:v>
                </c:pt>
                <c:pt idx="4399">
                  <c:v>0.3640381597222222</c:v>
                </c:pt>
                <c:pt idx="4400">
                  <c:v>0.36403918981481481</c:v>
                </c:pt>
                <c:pt idx="4401">
                  <c:v>0.36403990740740744</c:v>
                </c:pt>
                <c:pt idx="4402">
                  <c:v>0.36404092592592591</c:v>
                </c:pt>
                <c:pt idx="4403">
                  <c:v>0.36404163194444444</c:v>
                </c:pt>
                <c:pt idx="4404">
                  <c:v>0.364042662037037</c:v>
                </c:pt>
                <c:pt idx="4405">
                  <c:v>0.36404336805555554</c:v>
                </c:pt>
                <c:pt idx="4406">
                  <c:v>0.3640443981481481</c:v>
                </c:pt>
                <c:pt idx="4407">
                  <c:v>0.3640454398148148</c:v>
                </c:pt>
                <c:pt idx="4408">
                  <c:v>0.36404614583333333</c:v>
                </c:pt>
                <c:pt idx="4409">
                  <c:v>0.36404717592592589</c:v>
                </c:pt>
                <c:pt idx="4410">
                  <c:v>0.36404788194444443</c:v>
                </c:pt>
                <c:pt idx="4411">
                  <c:v>0.36404891203703699</c:v>
                </c:pt>
                <c:pt idx="4412">
                  <c:v>0.36404961805555552</c:v>
                </c:pt>
                <c:pt idx="4413">
                  <c:v>0.36405064814814819</c:v>
                </c:pt>
                <c:pt idx="4414">
                  <c:v>0.36405135416666662</c:v>
                </c:pt>
                <c:pt idx="4415">
                  <c:v>0.36405239583333332</c:v>
                </c:pt>
                <c:pt idx="4416">
                  <c:v>0.36405309027777782</c:v>
                </c:pt>
                <c:pt idx="4417">
                  <c:v>0.36405412037037038</c:v>
                </c:pt>
                <c:pt idx="4418">
                  <c:v>0.36405482638888892</c:v>
                </c:pt>
                <c:pt idx="4419">
                  <c:v>0.36405585648148148</c:v>
                </c:pt>
                <c:pt idx="4420">
                  <c:v>0.36405656250000001</c:v>
                </c:pt>
                <c:pt idx="4421">
                  <c:v>0.36405759259259263</c:v>
                </c:pt>
                <c:pt idx="4422">
                  <c:v>0.36405829861111111</c:v>
                </c:pt>
                <c:pt idx="4423">
                  <c:v>0.36405932870370372</c:v>
                </c:pt>
                <c:pt idx="4424">
                  <c:v>0.36406003472222226</c:v>
                </c:pt>
                <c:pt idx="4425">
                  <c:v>0.3640610763888889</c:v>
                </c:pt>
                <c:pt idx="4426">
                  <c:v>0.36406177083333335</c:v>
                </c:pt>
                <c:pt idx="4427">
                  <c:v>0.36406280092592591</c:v>
                </c:pt>
                <c:pt idx="4428">
                  <c:v>0.36406350694444445</c:v>
                </c:pt>
                <c:pt idx="4429">
                  <c:v>0.36406453703703701</c:v>
                </c:pt>
                <c:pt idx="4430">
                  <c:v>0.36406524305555554</c:v>
                </c:pt>
                <c:pt idx="4431">
                  <c:v>0.36406628472222224</c:v>
                </c:pt>
                <c:pt idx="4432">
                  <c:v>0.3640673148148148</c:v>
                </c:pt>
                <c:pt idx="4433">
                  <c:v>0.3640683564814815</c:v>
                </c:pt>
                <c:pt idx="4434">
                  <c:v>0.36406939814814815</c:v>
                </c:pt>
                <c:pt idx="4435">
                  <c:v>0.36407043981481485</c:v>
                </c:pt>
                <c:pt idx="4436">
                  <c:v>0.36407148148148144</c:v>
                </c:pt>
                <c:pt idx="4437">
                  <c:v>0.36407252314814814</c:v>
                </c:pt>
                <c:pt idx="4438">
                  <c:v>0.36407356481481479</c:v>
                </c:pt>
                <c:pt idx="4439">
                  <c:v>0.36407460648148149</c:v>
                </c:pt>
                <c:pt idx="4440">
                  <c:v>0.36407564814814813</c:v>
                </c:pt>
                <c:pt idx="4441">
                  <c:v>0.36407668981481484</c:v>
                </c:pt>
                <c:pt idx="4442">
                  <c:v>0.36407773148148154</c:v>
                </c:pt>
                <c:pt idx="4443">
                  <c:v>0.36407877314814813</c:v>
                </c:pt>
                <c:pt idx="4444">
                  <c:v>0.36408016203703703</c:v>
                </c:pt>
                <c:pt idx="4445">
                  <c:v>0.36408120370370373</c:v>
                </c:pt>
                <c:pt idx="4446">
                  <c:v>0.36408224537037032</c:v>
                </c:pt>
                <c:pt idx="4447">
                  <c:v>0.36408328703703702</c:v>
                </c:pt>
                <c:pt idx="4448">
                  <c:v>0.36408432870370372</c:v>
                </c:pt>
                <c:pt idx="4449">
                  <c:v>0.36408537037037036</c:v>
                </c:pt>
                <c:pt idx="4450">
                  <c:v>0.36408641203703707</c:v>
                </c:pt>
                <c:pt idx="4451">
                  <c:v>0.36408745370370371</c:v>
                </c:pt>
                <c:pt idx="4452">
                  <c:v>0.36408849537037041</c:v>
                </c:pt>
                <c:pt idx="4453">
                  <c:v>0.364089537037037</c:v>
                </c:pt>
                <c:pt idx="4454">
                  <c:v>0.3640905787037037</c:v>
                </c:pt>
                <c:pt idx="4455">
                  <c:v>0.36409162037037035</c:v>
                </c:pt>
                <c:pt idx="4456">
                  <c:v>0.36409266203703705</c:v>
                </c:pt>
                <c:pt idx="4457">
                  <c:v>0.3640937037037037</c:v>
                </c:pt>
                <c:pt idx="4458">
                  <c:v>0.3640947453703704</c:v>
                </c:pt>
                <c:pt idx="4459">
                  <c:v>0.36409578703703699</c:v>
                </c:pt>
                <c:pt idx="4460">
                  <c:v>0.36409682870370369</c:v>
                </c:pt>
                <c:pt idx="4461">
                  <c:v>0.36409787037037034</c:v>
                </c:pt>
                <c:pt idx="4462">
                  <c:v>0.36409891203703704</c:v>
                </c:pt>
                <c:pt idx="4463">
                  <c:v>0.36409995370370374</c:v>
                </c:pt>
                <c:pt idx="4464">
                  <c:v>0.36410067129629625</c:v>
                </c:pt>
                <c:pt idx="4465">
                  <c:v>0.36410168981481483</c:v>
                </c:pt>
                <c:pt idx="4466">
                  <c:v>0.36410273148148148</c:v>
                </c:pt>
                <c:pt idx="4467">
                  <c:v>0.36410377314814818</c:v>
                </c:pt>
                <c:pt idx="4468">
                  <c:v>0.36410481481481477</c:v>
                </c:pt>
                <c:pt idx="4469">
                  <c:v>0.36410585648148147</c:v>
                </c:pt>
                <c:pt idx="4470">
                  <c:v>0.36410689814814812</c:v>
                </c:pt>
                <c:pt idx="4471">
                  <c:v>0.36410793981481482</c:v>
                </c:pt>
                <c:pt idx="4472">
                  <c:v>0.36410898148148146</c:v>
                </c:pt>
                <c:pt idx="4473">
                  <c:v>0.36411002314814817</c:v>
                </c:pt>
                <c:pt idx="4474">
                  <c:v>0.36411106481481487</c:v>
                </c:pt>
                <c:pt idx="4475">
                  <c:v>0.36411210648148146</c:v>
                </c:pt>
                <c:pt idx="4476">
                  <c:v>0.36411314814814816</c:v>
                </c:pt>
                <c:pt idx="4477">
                  <c:v>0.3641141898148148</c:v>
                </c:pt>
                <c:pt idx="4478">
                  <c:v>0.3641152314814815</c:v>
                </c:pt>
                <c:pt idx="4479">
                  <c:v>0.36411627314814815</c:v>
                </c:pt>
                <c:pt idx="4480">
                  <c:v>0.36411731481481485</c:v>
                </c:pt>
                <c:pt idx="4481">
                  <c:v>0.36411835648148144</c:v>
                </c:pt>
                <c:pt idx="4482">
                  <c:v>0.36411939814814814</c:v>
                </c:pt>
                <c:pt idx="4483">
                  <c:v>0.36412043981481479</c:v>
                </c:pt>
                <c:pt idx="4484">
                  <c:v>0.36412148148148149</c:v>
                </c:pt>
                <c:pt idx="4485">
                  <c:v>0.36412287037037033</c:v>
                </c:pt>
                <c:pt idx="4486">
                  <c:v>0.36412391203703703</c:v>
                </c:pt>
                <c:pt idx="4487">
                  <c:v>0.36412496527777777</c:v>
                </c:pt>
                <c:pt idx="4488">
                  <c:v>0.36412599537037038</c:v>
                </c:pt>
                <c:pt idx="4489">
                  <c:v>0.36412703703703703</c:v>
                </c:pt>
                <c:pt idx="4490">
                  <c:v>0.36412807870370373</c:v>
                </c:pt>
                <c:pt idx="4491">
                  <c:v>0.36412912037037032</c:v>
                </c:pt>
                <c:pt idx="4492">
                  <c:v>0.36413016203703702</c:v>
                </c:pt>
                <c:pt idx="4493">
                  <c:v>0.36413120370370372</c:v>
                </c:pt>
                <c:pt idx="4494">
                  <c:v>0.36413224537037037</c:v>
                </c:pt>
                <c:pt idx="4495">
                  <c:v>0.36413328703703707</c:v>
                </c:pt>
                <c:pt idx="4496">
                  <c:v>0.36413432870370371</c:v>
                </c:pt>
                <c:pt idx="4497">
                  <c:v>0.36413537037037041</c:v>
                </c:pt>
                <c:pt idx="4498">
                  <c:v>0.364136412037037</c:v>
                </c:pt>
                <c:pt idx="4499">
                  <c:v>0.36413745370370371</c:v>
                </c:pt>
                <c:pt idx="4500">
                  <c:v>0.36413849537037035</c:v>
                </c:pt>
                <c:pt idx="4501">
                  <c:v>0.36413953703703705</c:v>
                </c:pt>
                <c:pt idx="4502">
                  <c:v>0.3641405787037037</c:v>
                </c:pt>
                <c:pt idx="4503">
                  <c:v>0.3641416203703704</c:v>
                </c:pt>
                <c:pt idx="4504">
                  <c:v>0.36414266203703699</c:v>
                </c:pt>
                <c:pt idx="4505">
                  <c:v>0.36414370370370369</c:v>
                </c:pt>
                <c:pt idx="4506">
                  <c:v>0.36414474537037034</c:v>
                </c:pt>
                <c:pt idx="4507">
                  <c:v>0.36414578703703704</c:v>
                </c:pt>
                <c:pt idx="4508">
                  <c:v>0.36414682870370374</c:v>
                </c:pt>
                <c:pt idx="4509">
                  <c:v>0.36414787037037039</c:v>
                </c:pt>
                <c:pt idx="4510">
                  <c:v>0.36414891203703709</c:v>
                </c:pt>
                <c:pt idx="4511">
                  <c:v>0.36414995370370368</c:v>
                </c:pt>
                <c:pt idx="4512">
                  <c:v>0.36415099537037038</c:v>
                </c:pt>
                <c:pt idx="4513">
                  <c:v>0.36415203703703702</c:v>
                </c:pt>
                <c:pt idx="4514">
                  <c:v>0.36415309027777781</c:v>
                </c:pt>
                <c:pt idx="4515">
                  <c:v>0.36415412037037037</c:v>
                </c:pt>
                <c:pt idx="4516">
                  <c:v>0.36415516203703707</c:v>
                </c:pt>
                <c:pt idx="4517">
                  <c:v>0.36415620370370366</c:v>
                </c:pt>
                <c:pt idx="4518">
                  <c:v>0.36415724537037036</c:v>
                </c:pt>
                <c:pt idx="4519">
                  <c:v>0.36415828703703701</c:v>
                </c:pt>
                <c:pt idx="4520">
                  <c:v>0.36415932870370371</c:v>
                </c:pt>
                <c:pt idx="4521">
                  <c:v>0.36416037037037036</c:v>
                </c:pt>
                <c:pt idx="4522">
                  <c:v>0.36416141203703706</c:v>
                </c:pt>
                <c:pt idx="4523">
                  <c:v>0.36416245370370376</c:v>
                </c:pt>
                <c:pt idx="4524">
                  <c:v>0.36416349537037035</c:v>
                </c:pt>
                <c:pt idx="4525">
                  <c:v>0.36416453703703705</c:v>
                </c:pt>
                <c:pt idx="4526">
                  <c:v>0.3641655787037037</c:v>
                </c:pt>
                <c:pt idx="4527">
                  <c:v>0.3641666203703704</c:v>
                </c:pt>
                <c:pt idx="4528">
                  <c:v>0.36416766203703704</c:v>
                </c:pt>
                <c:pt idx="4529">
                  <c:v>0.36416870370370374</c:v>
                </c:pt>
                <c:pt idx="4530">
                  <c:v>0.36416974537037033</c:v>
                </c:pt>
                <c:pt idx="4531">
                  <c:v>0.36417078703703704</c:v>
                </c:pt>
                <c:pt idx="4532">
                  <c:v>0.36417182870370368</c:v>
                </c:pt>
                <c:pt idx="4533">
                  <c:v>0.36417287037037038</c:v>
                </c:pt>
                <c:pt idx="4534">
                  <c:v>0.36417391203703703</c:v>
                </c:pt>
                <c:pt idx="4535">
                  <c:v>0.36417495370370373</c:v>
                </c:pt>
                <c:pt idx="4536">
                  <c:v>0.36417599537037032</c:v>
                </c:pt>
                <c:pt idx="4537">
                  <c:v>0.36417703703703702</c:v>
                </c:pt>
                <c:pt idx="4538">
                  <c:v>0.36417807870370367</c:v>
                </c:pt>
                <c:pt idx="4539">
                  <c:v>0.36417912037037037</c:v>
                </c:pt>
                <c:pt idx="4540">
                  <c:v>0.36418016203703707</c:v>
                </c:pt>
                <c:pt idx="4541">
                  <c:v>0.36418120370370372</c:v>
                </c:pt>
                <c:pt idx="4542">
                  <c:v>0.36418224537037042</c:v>
                </c:pt>
                <c:pt idx="4543">
                  <c:v>0.36418328703703701</c:v>
                </c:pt>
                <c:pt idx="4544">
                  <c:v>0.36418432870370371</c:v>
                </c:pt>
                <c:pt idx="4545">
                  <c:v>0.36418537037037035</c:v>
                </c:pt>
                <c:pt idx="4546">
                  <c:v>0.36418641203703706</c:v>
                </c:pt>
                <c:pt idx="4547">
                  <c:v>0.3641874537037037</c:v>
                </c:pt>
                <c:pt idx="4548">
                  <c:v>0.36418850694444443</c:v>
                </c:pt>
                <c:pt idx="4549">
                  <c:v>0.36418953703703699</c:v>
                </c:pt>
                <c:pt idx="4550">
                  <c:v>0.36419057870370369</c:v>
                </c:pt>
                <c:pt idx="4551">
                  <c:v>0.36419162037037034</c:v>
                </c:pt>
                <c:pt idx="4552">
                  <c:v>0.36419266203703704</c:v>
                </c:pt>
                <c:pt idx="4553">
                  <c:v>0.36419371527777783</c:v>
                </c:pt>
                <c:pt idx="4554">
                  <c:v>0.36419546296296296</c:v>
                </c:pt>
                <c:pt idx="4555">
                  <c:v>0.36419648148148148</c:v>
                </c:pt>
                <c:pt idx="4556">
                  <c:v>0.36419752314814818</c:v>
                </c:pt>
                <c:pt idx="4557">
                  <c:v>0.36419856481481477</c:v>
                </c:pt>
                <c:pt idx="4558">
                  <c:v>0.36419960648148147</c:v>
                </c:pt>
                <c:pt idx="4559">
                  <c:v>0.36420064814814812</c:v>
                </c:pt>
                <c:pt idx="4560">
                  <c:v>0.36420168981481482</c:v>
                </c:pt>
                <c:pt idx="4561">
                  <c:v>0.36420273148148147</c:v>
                </c:pt>
                <c:pt idx="4562">
                  <c:v>0.36420377314814817</c:v>
                </c:pt>
                <c:pt idx="4563">
                  <c:v>0.36420481481481487</c:v>
                </c:pt>
                <c:pt idx="4564">
                  <c:v>0.36420585648148146</c:v>
                </c:pt>
                <c:pt idx="4565">
                  <c:v>0.36420689814814816</c:v>
                </c:pt>
                <c:pt idx="4566">
                  <c:v>0.36420793981481481</c:v>
                </c:pt>
                <c:pt idx="4567">
                  <c:v>0.36420898148148151</c:v>
                </c:pt>
                <c:pt idx="4568">
                  <c:v>0.36421002314814815</c:v>
                </c:pt>
                <c:pt idx="4569">
                  <c:v>0.36421106481481486</c:v>
                </c:pt>
                <c:pt idx="4570">
                  <c:v>0.36421211805555553</c:v>
                </c:pt>
                <c:pt idx="4571">
                  <c:v>0.36421314814814815</c:v>
                </c:pt>
                <c:pt idx="4572">
                  <c:v>0.36421418981481479</c:v>
                </c:pt>
                <c:pt idx="4573">
                  <c:v>0.36421523148148149</c:v>
                </c:pt>
                <c:pt idx="4574">
                  <c:v>0.36421627314814814</c:v>
                </c:pt>
                <c:pt idx="4575">
                  <c:v>0.36421731481481484</c:v>
                </c:pt>
                <c:pt idx="4576">
                  <c:v>0.36421835648148143</c:v>
                </c:pt>
                <c:pt idx="4577">
                  <c:v>0.36421939814814813</c:v>
                </c:pt>
                <c:pt idx="4578">
                  <c:v>0.36422043981481478</c:v>
                </c:pt>
                <c:pt idx="4579">
                  <c:v>0.36422148148148148</c:v>
                </c:pt>
                <c:pt idx="4580">
                  <c:v>0.36422252314814818</c:v>
                </c:pt>
                <c:pt idx="4581">
                  <c:v>0.36422356481481483</c:v>
                </c:pt>
                <c:pt idx="4582">
                  <c:v>0.36422460648148153</c:v>
                </c:pt>
                <c:pt idx="4583">
                  <c:v>0.36422564814814812</c:v>
                </c:pt>
                <c:pt idx="4584">
                  <c:v>0.36422668981481482</c:v>
                </c:pt>
                <c:pt idx="4585">
                  <c:v>0.36422773148148146</c:v>
                </c:pt>
                <c:pt idx="4586">
                  <c:v>0.36422877314814817</c:v>
                </c:pt>
                <c:pt idx="4587">
                  <c:v>0.36422981481481481</c:v>
                </c:pt>
                <c:pt idx="4588">
                  <c:v>0.36423085648148151</c:v>
                </c:pt>
                <c:pt idx="4589">
                  <c:v>0.3642318981481481</c:v>
                </c:pt>
                <c:pt idx="4590">
                  <c:v>0.3642329398148148</c:v>
                </c:pt>
                <c:pt idx="4591">
                  <c:v>0.36423398148148145</c:v>
                </c:pt>
                <c:pt idx="4592">
                  <c:v>0.36423502314814815</c:v>
                </c:pt>
                <c:pt idx="4593">
                  <c:v>0.3642360648148148</c:v>
                </c:pt>
                <c:pt idx="4594">
                  <c:v>0.3642371064814815</c:v>
                </c:pt>
                <c:pt idx="4595">
                  <c:v>0.3642381481481482</c:v>
                </c:pt>
                <c:pt idx="4596">
                  <c:v>0.36423918981481479</c:v>
                </c:pt>
                <c:pt idx="4597">
                  <c:v>0.36424024305555558</c:v>
                </c:pt>
                <c:pt idx="4598">
                  <c:v>0.36424127314814814</c:v>
                </c:pt>
                <c:pt idx="4599">
                  <c:v>0.36424232638888893</c:v>
                </c:pt>
                <c:pt idx="4600">
                  <c:v>0.36424335648148148</c:v>
                </c:pt>
                <c:pt idx="4601">
                  <c:v>0.36424439814814819</c:v>
                </c:pt>
                <c:pt idx="4602">
                  <c:v>0.36424543981481478</c:v>
                </c:pt>
                <c:pt idx="4603">
                  <c:v>0.36424648148148148</c:v>
                </c:pt>
                <c:pt idx="4604">
                  <c:v>0.36424752314814812</c:v>
                </c:pt>
                <c:pt idx="4605">
                  <c:v>0.36424856481481482</c:v>
                </c:pt>
                <c:pt idx="4606">
                  <c:v>0.3642496180555555</c:v>
                </c:pt>
                <c:pt idx="4607">
                  <c:v>0.36425064814814817</c:v>
                </c:pt>
                <c:pt idx="4608">
                  <c:v>0.36425168981481476</c:v>
                </c:pt>
                <c:pt idx="4609">
                  <c:v>0.36425273148148146</c:v>
                </c:pt>
                <c:pt idx="4610">
                  <c:v>0.36425377314814816</c:v>
                </c:pt>
                <c:pt idx="4611">
                  <c:v>0.36425481481481481</c:v>
                </c:pt>
                <c:pt idx="4612">
                  <c:v>0.36425585648148151</c:v>
                </c:pt>
                <c:pt idx="4613">
                  <c:v>0.36425689814814816</c:v>
                </c:pt>
                <c:pt idx="4614">
                  <c:v>0.36425793981481486</c:v>
                </c:pt>
                <c:pt idx="4615">
                  <c:v>0.36425898148148145</c:v>
                </c:pt>
                <c:pt idx="4616">
                  <c:v>0.36426002314814815</c:v>
                </c:pt>
                <c:pt idx="4617">
                  <c:v>0.36426106481481479</c:v>
                </c:pt>
                <c:pt idx="4618">
                  <c:v>0.3642621064814815</c:v>
                </c:pt>
                <c:pt idx="4619">
                  <c:v>0.36426314814814814</c:v>
                </c:pt>
                <c:pt idx="4620">
                  <c:v>0.36426418981481484</c:v>
                </c:pt>
                <c:pt idx="4621">
                  <c:v>0.36426523148148143</c:v>
                </c:pt>
                <c:pt idx="4622">
                  <c:v>0.36426627314814813</c:v>
                </c:pt>
                <c:pt idx="4623">
                  <c:v>0.36426731481481478</c:v>
                </c:pt>
                <c:pt idx="4624">
                  <c:v>0.36426835648148148</c:v>
                </c:pt>
                <c:pt idx="4625">
                  <c:v>0.36426939814814818</c:v>
                </c:pt>
                <c:pt idx="4626">
                  <c:v>0.36427045138888886</c:v>
                </c:pt>
                <c:pt idx="4627">
                  <c:v>0.36427148148148153</c:v>
                </c:pt>
                <c:pt idx="4628">
                  <c:v>0.36427252314814812</c:v>
                </c:pt>
                <c:pt idx="4629">
                  <c:v>0.36427356481481482</c:v>
                </c:pt>
                <c:pt idx="4630">
                  <c:v>0.36427460648148147</c:v>
                </c:pt>
                <c:pt idx="4631">
                  <c:v>0.36427564814814817</c:v>
                </c:pt>
                <c:pt idx="4632">
                  <c:v>0.36427668981481481</c:v>
                </c:pt>
                <c:pt idx="4633">
                  <c:v>0.36427773148148151</c:v>
                </c:pt>
                <c:pt idx="4634">
                  <c:v>0.36427877314814811</c:v>
                </c:pt>
                <c:pt idx="4635">
                  <c:v>0.36427981481481481</c:v>
                </c:pt>
                <c:pt idx="4636">
                  <c:v>0.36428085648148145</c:v>
                </c:pt>
                <c:pt idx="4637">
                  <c:v>0.36428189814814815</c:v>
                </c:pt>
                <c:pt idx="4638">
                  <c:v>0.3642829398148148</c:v>
                </c:pt>
                <c:pt idx="4639">
                  <c:v>0.3642839814814815</c:v>
                </c:pt>
                <c:pt idx="4640">
                  <c:v>0.3642850231481482</c:v>
                </c:pt>
                <c:pt idx="4641">
                  <c:v>0.36428606481481479</c:v>
                </c:pt>
                <c:pt idx="4642">
                  <c:v>0.36428711805555558</c:v>
                </c:pt>
                <c:pt idx="4643">
                  <c:v>0.36428814814814814</c:v>
                </c:pt>
                <c:pt idx="4644">
                  <c:v>0.36428918981481484</c:v>
                </c:pt>
                <c:pt idx="4645">
                  <c:v>0.36429023148148149</c:v>
                </c:pt>
                <c:pt idx="4646">
                  <c:v>0.36429127314814819</c:v>
                </c:pt>
                <c:pt idx="4647">
                  <c:v>0.36429231481481478</c:v>
                </c:pt>
                <c:pt idx="4648">
                  <c:v>0.36429335648148148</c:v>
                </c:pt>
                <c:pt idx="4649">
                  <c:v>0.36429439814814812</c:v>
                </c:pt>
                <c:pt idx="4650">
                  <c:v>0.36429543981481483</c:v>
                </c:pt>
                <c:pt idx="4651">
                  <c:v>0.36429648148148147</c:v>
                </c:pt>
                <c:pt idx="4652">
                  <c:v>0.36429752314814817</c:v>
                </c:pt>
                <c:pt idx="4653">
                  <c:v>0.36429856481481476</c:v>
                </c:pt>
                <c:pt idx="4654">
                  <c:v>0.36429960648148146</c:v>
                </c:pt>
                <c:pt idx="4655">
                  <c:v>0.36430064814814817</c:v>
                </c:pt>
                <c:pt idx="4656">
                  <c:v>0.36430168981481481</c:v>
                </c:pt>
                <c:pt idx="4657">
                  <c:v>0.36430273148148151</c:v>
                </c:pt>
                <c:pt idx="4658">
                  <c:v>0.36430377314814816</c:v>
                </c:pt>
                <c:pt idx="4659">
                  <c:v>0.36430481481481486</c:v>
                </c:pt>
                <c:pt idx="4660">
                  <c:v>0.36430585648148145</c:v>
                </c:pt>
                <c:pt idx="4661">
                  <c:v>0.36430689814814815</c:v>
                </c:pt>
                <c:pt idx="4662">
                  <c:v>0.3643079398148148</c:v>
                </c:pt>
                <c:pt idx="4663">
                  <c:v>0.3643089814814815</c:v>
                </c:pt>
                <c:pt idx="4664">
                  <c:v>0.36431002314814814</c:v>
                </c:pt>
                <c:pt idx="4665">
                  <c:v>0.36431106481481484</c:v>
                </c:pt>
                <c:pt idx="4666">
                  <c:v>0.36431210648148143</c:v>
                </c:pt>
                <c:pt idx="4667">
                  <c:v>0.36431314814814814</c:v>
                </c:pt>
                <c:pt idx="4668">
                  <c:v>0.36431418981481478</c:v>
                </c:pt>
                <c:pt idx="4669">
                  <c:v>0.36431523148148148</c:v>
                </c:pt>
                <c:pt idx="4670">
                  <c:v>0.36431628472222227</c:v>
                </c:pt>
                <c:pt idx="4671">
                  <c:v>0.36431731481481483</c:v>
                </c:pt>
                <c:pt idx="4672">
                  <c:v>0.36431835648148153</c:v>
                </c:pt>
                <c:pt idx="4673">
                  <c:v>0.36431939814814812</c:v>
                </c:pt>
                <c:pt idx="4674">
                  <c:v>0.36432043981481482</c:v>
                </c:pt>
                <c:pt idx="4675">
                  <c:v>0.36432148148148147</c:v>
                </c:pt>
                <c:pt idx="4676">
                  <c:v>0.36432253472222226</c:v>
                </c:pt>
                <c:pt idx="4677">
                  <c:v>0.36432356481481482</c:v>
                </c:pt>
                <c:pt idx="4678">
                  <c:v>0.36432460648148152</c:v>
                </c:pt>
                <c:pt idx="4679">
                  <c:v>0.36432564814814811</c:v>
                </c:pt>
                <c:pt idx="4680">
                  <c:v>0.36432668981481481</c:v>
                </c:pt>
                <c:pt idx="4681">
                  <c:v>0.36432773148148145</c:v>
                </c:pt>
                <c:pt idx="4682">
                  <c:v>0.36432877314814816</c:v>
                </c:pt>
                <c:pt idx="4683">
                  <c:v>0.3643298148148148</c:v>
                </c:pt>
                <c:pt idx="4684">
                  <c:v>0.3643308564814815</c:v>
                </c:pt>
                <c:pt idx="4685">
                  <c:v>0.3643318981481482</c:v>
                </c:pt>
                <c:pt idx="4686">
                  <c:v>0.36433293981481479</c:v>
                </c:pt>
                <c:pt idx="4687">
                  <c:v>0.36433399305555558</c:v>
                </c:pt>
                <c:pt idx="4688">
                  <c:v>0.36433537037037039</c:v>
                </c:pt>
                <c:pt idx="4689">
                  <c:v>0.36433641203703698</c:v>
                </c:pt>
                <c:pt idx="4690">
                  <c:v>0.36433745370370368</c:v>
                </c:pt>
                <c:pt idx="4691">
                  <c:v>0.36433850694444447</c:v>
                </c:pt>
                <c:pt idx="4692">
                  <c:v>0.36433953703703703</c:v>
                </c:pt>
                <c:pt idx="4693">
                  <c:v>0.36434057870370373</c:v>
                </c:pt>
                <c:pt idx="4694">
                  <c:v>0.36434162037037038</c:v>
                </c:pt>
                <c:pt idx="4695">
                  <c:v>0.36434266203703708</c:v>
                </c:pt>
                <c:pt idx="4696">
                  <c:v>0.36434370370370367</c:v>
                </c:pt>
                <c:pt idx="4697">
                  <c:v>0.36434474537037037</c:v>
                </c:pt>
                <c:pt idx="4698">
                  <c:v>0.36434578703703702</c:v>
                </c:pt>
                <c:pt idx="4699">
                  <c:v>0.36434682870370372</c:v>
                </c:pt>
                <c:pt idx="4700">
                  <c:v>0.36434787037037036</c:v>
                </c:pt>
                <c:pt idx="4701">
                  <c:v>0.3643489236111111</c:v>
                </c:pt>
                <c:pt idx="4702">
                  <c:v>0.36434995370370366</c:v>
                </c:pt>
                <c:pt idx="4703">
                  <c:v>0.36435099537037036</c:v>
                </c:pt>
                <c:pt idx="4704">
                  <c:v>0.36435204861111115</c:v>
                </c:pt>
                <c:pt idx="4705">
                  <c:v>0.3643530787037037</c:v>
                </c:pt>
                <c:pt idx="4706">
                  <c:v>0.3643541203703704</c:v>
                </c:pt>
                <c:pt idx="4707">
                  <c:v>0.36435516203703705</c:v>
                </c:pt>
                <c:pt idx="4708">
                  <c:v>0.36435620370370375</c:v>
                </c:pt>
                <c:pt idx="4709">
                  <c:v>0.36435724537037034</c:v>
                </c:pt>
                <c:pt idx="4710">
                  <c:v>0.36435828703703704</c:v>
                </c:pt>
                <c:pt idx="4711">
                  <c:v>0.36435932870370369</c:v>
                </c:pt>
                <c:pt idx="4712">
                  <c:v>0.36436037037037039</c:v>
                </c:pt>
                <c:pt idx="4713">
                  <c:v>0.36436141203703704</c:v>
                </c:pt>
                <c:pt idx="4714">
                  <c:v>0.36436245370370374</c:v>
                </c:pt>
                <c:pt idx="4715">
                  <c:v>0.36436349537037033</c:v>
                </c:pt>
                <c:pt idx="4716">
                  <c:v>0.36436453703703703</c:v>
                </c:pt>
                <c:pt idx="4717">
                  <c:v>0.36436557870370367</c:v>
                </c:pt>
                <c:pt idx="4718">
                  <c:v>0.36436662037037038</c:v>
                </c:pt>
                <c:pt idx="4719">
                  <c:v>0.36436766203703702</c:v>
                </c:pt>
                <c:pt idx="4720">
                  <c:v>0.36436870370370372</c:v>
                </c:pt>
                <c:pt idx="4721">
                  <c:v>0.36436974537037042</c:v>
                </c:pt>
                <c:pt idx="4722">
                  <c:v>0.36437078703703701</c:v>
                </c:pt>
                <c:pt idx="4723">
                  <c:v>0.3643718402777778</c:v>
                </c:pt>
                <c:pt idx="4724">
                  <c:v>0.36437287037037036</c:v>
                </c:pt>
                <c:pt idx="4725">
                  <c:v>0.36437391203703706</c:v>
                </c:pt>
                <c:pt idx="4726">
                  <c:v>0.36437495370370371</c:v>
                </c:pt>
                <c:pt idx="4727">
                  <c:v>0.36437599537037041</c:v>
                </c:pt>
                <c:pt idx="4728">
                  <c:v>0.364377037037037</c:v>
                </c:pt>
                <c:pt idx="4729">
                  <c:v>0.3643780787037037</c:v>
                </c:pt>
                <c:pt idx="4730">
                  <c:v>0.36437912037037035</c:v>
                </c:pt>
                <c:pt idx="4731">
                  <c:v>0.36438016203703705</c:v>
                </c:pt>
                <c:pt idx="4732">
                  <c:v>0.36438120370370369</c:v>
                </c:pt>
                <c:pt idx="4733">
                  <c:v>0.36438225694444443</c:v>
                </c:pt>
                <c:pt idx="4734">
                  <c:v>0.36438328703703698</c:v>
                </c:pt>
                <c:pt idx="4735">
                  <c:v>0.36438432870370369</c:v>
                </c:pt>
                <c:pt idx="4736">
                  <c:v>0.36438537037037039</c:v>
                </c:pt>
                <c:pt idx="4737">
                  <c:v>0.36438641203703703</c:v>
                </c:pt>
                <c:pt idx="4738">
                  <c:v>0.36438745370370373</c:v>
                </c:pt>
                <c:pt idx="4739">
                  <c:v>0.36438849537037038</c:v>
                </c:pt>
                <c:pt idx="4740">
                  <c:v>0.36438953703703708</c:v>
                </c:pt>
                <c:pt idx="4741">
                  <c:v>0.36439057870370367</c:v>
                </c:pt>
                <c:pt idx="4742">
                  <c:v>0.36439162037037037</c:v>
                </c:pt>
                <c:pt idx="4743">
                  <c:v>0.36439266203703702</c:v>
                </c:pt>
                <c:pt idx="4744">
                  <c:v>0.36439370370370372</c:v>
                </c:pt>
                <c:pt idx="4745">
                  <c:v>0.36439474537037037</c:v>
                </c:pt>
                <c:pt idx="4746">
                  <c:v>0.36439578703703707</c:v>
                </c:pt>
                <c:pt idx="4747">
                  <c:v>0.36439684027777774</c:v>
                </c:pt>
                <c:pt idx="4748">
                  <c:v>0.36439787037037036</c:v>
                </c:pt>
                <c:pt idx="4749">
                  <c:v>0.36439892361111115</c:v>
                </c:pt>
                <c:pt idx="4750">
                  <c:v>0.36439995370370371</c:v>
                </c:pt>
                <c:pt idx="4751">
                  <c:v>0.36440099537037041</c:v>
                </c:pt>
                <c:pt idx="4752">
                  <c:v>0.36440203703703705</c:v>
                </c:pt>
                <c:pt idx="4753">
                  <c:v>0.36440307870370375</c:v>
                </c:pt>
                <c:pt idx="4754">
                  <c:v>0.36440412037037034</c:v>
                </c:pt>
                <c:pt idx="4755">
                  <c:v>0.36440516203703704</c:v>
                </c:pt>
                <c:pt idx="4756">
                  <c:v>0.36440620370370369</c:v>
                </c:pt>
                <c:pt idx="4757">
                  <c:v>0.36440724537037039</c:v>
                </c:pt>
                <c:pt idx="4758">
                  <c:v>0.36440863425925923</c:v>
                </c:pt>
                <c:pt idx="4759">
                  <c:v>0.36440967592592594</c:v>
                </c:pt>
                <c:pt idx="4760">
                  <c:v>0.36441071759259258</c:v>
                </c:pt>
                <c:pt idx="4761">
                  <c:v>0.36441177083333337</c:v>
                </c:pt>
                <c:pt idx="4762">
                  <c:v>0.36441280092592593</c:v>
                </c:pt>
                <c:pt idx="4763">
                  <c:v>0.36441384259259263</c:v>
                </c:pt>
                <c:pt idx="4764">
                  <c:v>0.36441488425925922</c:v>
                </c:pt>
                <c:pt idx="4765">
                  <c:v>0.36441592592592592</c:v>
                </c:pt>
                <c:pt idx="4766">
                  <c:v>0.36441697916666665</c:v>
                </c:pt>
                <c:pt idx="4767">
                  <c:v>0.36441800925925927</c:v>
                </c:pt>
                <c:pt idx="4768">
                  <c:v>0.36441905092592591</c:v>
                </c:pt>
                <c:pt idx="4769">
                  <c:v>0.36442009259259261</c:v>
                </c:pt>
                <c:pt idx="4770">
                  <c:v>0.36442114583333335</c:v>
                </c:pt>
                <c:pt idx="4771">
                  <c:v>0.36442217592592591</c:v>
                </c:pt>
                <c:pt idx="4772">
                  <c:v>0.36442321759259261</c:v>
                </c:pt>
                <c:pt idx="4773">
                  <c:v>0.36442425925925925</c:v>
                </c:pt>
                <c:pt idx="4774">
                  <c:v>0.36442530092592595</c:v>
                </c:pt>
                <c:pt idx="4775">
                  <c:v>0.36442635416666663</c:v>
                </c:pt>
                <c:pt idx="4776">
                  <c:v>0.3644273842592593</c:v>
                </c:pt>
                <c:pt idx="4777">
                  <c:v>0.36442842592592589</c:v>
                </c:pt>
                <c:pt idx="4778">
                  <c:v>0.36442946759259259</c:v>
                </c:pt>
                <c:pt idx="4779">
                  <c:v>0.36443050925925924</c:v>
                </c:pt>
                <c:pt idx="4780">
                  <c:v>0.36443155092592594</c:v>
                </c:pt>
                <c:pt idx="4781">
                  <c:v>0.36443260416666662</c:v>
                </c:pt>
                <c:pt idx="4782">
                  <c:v>0.36443363425925929</c:v>
                </c:pt>
                <c:pt idx="4783">
                  <c:v>0.36443468749999997</c:v>
                </c:pt>
                <c:pt idx="4784">
                  <c:v>0.36443571759259258</c:v>
                </c:pt>
                <c:pt idx="4785">
                  <c:v>0.36443675925925922</c:v>
                </c:pt>
                <c:pt idx="4786">
                  <c:v>0.36443780092592593</c:v>
                </c:pt>
                <c:pt idx="4787">
                  <c:v>0.36443884259259263</c:v>
                </c:pt>
                <c:pt idx="4788">
                  <c:v>0.36443988425925927</c:v>
                </c:pt>
                <c:pt idx="4789">
                  <c:v>0.36444093750000001</c:v>
                </c:pt>
                <c:pt idx="4790">
                  <c:v>0.36444196759259256</c:v>
                </c:pt>
                <c:pt idx="4791">
                  <c:v>0.36444300925925927</c:v>
                </c:pt>
                <c:pt idx="4792">
                  <c:v>0.36444405092592591</c:v>
                </c:pt>
                <c:pt idx="4793">
                  <c:v>0.36444509259259261</c:v>
                </c:pt>
                <c:pt idx="4794">
                  <c:v>0.36444613425925926</c:v>
                </c:pt>
                <c:pt idx="4795">
                  <c:v>0.36444717592592596</c:v>
                </c:pt>
                <c:pt idx="4796">
                  <c:v>0.36444821759259255</c:v>
                </c:pt>
                <c:pt idx="4797">
                  <c:v>0.36444925925925925</c:v>
                </c:pt>
                <c:pt idx="4798">
                  <c:v>0.3644503009259259</c:v>
                </c:pt>
                <c:pt idx="4799">
                  <c:v>0.3644513425925926</c:v>
                </c:pt>
                <c:pt idx="4800">
                  <c:v>0.36445238425925924</c:v>
                </c:pt>
                <c:pt idx="4801">
                  <c:v>0.36445342592592594</c:v>
                </c:pt>
                <c:pt idx="4802">
                  <c:v>0.36445446759259265</c:v>
                </c:pt>
                <c:pt idx="4803">
                  <c:v>0.36445550925925924</c:v>
                </c:pt>
                <c:pt idx="4804">
                  <c:v>0.36445656250000003</c:v>
                </c:pt>
                <c:pt idx="4805">
                  <c:v>0.36445759259259258</c:v>
                </c:pt>
                <c:pt idx="4806">
                  <c:v>0.36445863425925928</c:v>
                </c:pt>
                <c:pt idx="4807">
                  <c:v>0.36445967592592593</c:v>
                </c:pt>
                <c:pt idx="4808">
                  <c:v>0.36446071759259263</c:v>
                </c:pt>
                <c:pt idx="4809">
                  <c:v>0.36446175925925922</c:v>
                </c:pt>
                <c:pt idx="4810">
                  <c:v>0.36446280092592592</c:v>
                </c:pt>
                <c:pt idx="4811">
                  <c:v>0.36446384259259257</c:v>
                </c:pt>
                <c:pt idx="4812">
                  <c:v>0.36446488425925927</c:v>
                </c:pt>
                <c:pt idx="4813">
                  <c:v>0.36446592592592592</c:v>
                </c:pt>
                <c:pt idx="4814">
                  <c:v>0.36446696759259262</c:v>
                </c:pt>
                <c:pt idx="4815">
                  <c:v>0.36446800925925921</c:v>
                </c:pt>
                <c:pt idx="4816">
                  <c:v>0.36446905092592591</c:v>
                </c:pt>
                <c:pt idx="4817">
                  <c:v>0.36447009259259261</c:v>
                </c:pt>
                <c:pt idx="4818">
                  <c:v>0.36447113425925926</c:v>
                </c:pt>
                <c:pt idx="4819">
                  <c:v>0.36447217592592596</c:v>
                </c:pt>
                <c:pt idx="4820">
                  <c:v>0.3644732175925926</c:v>
                </c:pt>
                <c:pt idx="4821">
                  <c:v>0.36447427083333334</c:v>
                </c:pt>
                <c:pt idx="4822">
                  <c:v>0.36447530092592589</c:v>
                </c:pt>
                <c:pt idx="4823">
                  <c:v>0.36447634259259259</c:v>
                </c:pt>
                <c:pt idx="4824">
                  <c:v>0.36447738425925924</c:v>
                </c:pt>
                <c:pt idx="4825">
                  <c:v>0.36447842592592594</c:v>
                </c:pt>
                <c:pt idx="4826">
                  <c:v>0.36447946759259259</c:v>
                </c:pt>
                <c:pt idx="4827">
                  <c:v>0.36448050925925929</c:v>
                </c:pt>
                <c:pt idx="4828">
                  <c:v>0.36448155092592588</c:v>
                </c:pt>
                <c:pt idx="4829">
                  <c:v>0.36448260416666667</c:v>
                </c:pt>
                <c:pt idx="4830">
                  <c:v>0.36448363425925923</c:v>
                </c:pt>
                <c:pt idx="4831">
                  <c:v>0.36448467592592593</c:v>
                </c:pt>
                <c:pt idx="4832">
                  <c:v>0.36448571759259263</c:v>
                </c:pt>
                <c:pt idx="4833">
                  <c:v>0.36448675925925927</c:v>
                </c:pt>
                <c:pt idx="4834">
                  <c:v>0.36448780092592598</c:v>
                </c:pt>
                <c:pt idx="4835">
                  <c:v>0.36448884259259257</c:v>
                </c:pt>
                <c:pt idx="4836">
                  <c:v>0.36448989583333335</c:v>
                </c:pt>
                <c:pt idx="4837">
                  <c:v>0.36449092592592591</c:v>
                </c:pt>
                <c:pt idx="4838">
                  <c:v>0.36449196759259261</c:v>
                </c:pt>
                <c:pt idx="4839">
                  <c:v>0.36449302083333329</c:v>
                </c:pt>
                <c:pt idx="4840">
                  <c:v>0.36449405092592596</c:v>
                </c:pt>
                <c:pt idx="4841">
                  <c:v>0.36449509259259255</c:v>
                </c:pt>
                <c:pt idx="4842">
                  <c:v>0.36449613425925925</c:v>
                </c:pt>
                <c:pt idx="4843">
                  <c:v>0.3644971759259259</c:v>
                </c:pt>
                <c:pt idx="4844">
                  <c:v>0.3644982175925926</c:v>
                </c:pt>
                <c:pt idx="4845">
                  <c:v>0.36449925925925925</c:v>
                </c:pt>
                <c:pt idx="4846">
                  <c:v>0.36450031249999998</c:v>
                </c:pt>
                <c:pt idx="4847">
                  <c:v>0.36450134259259265</c:v>
                </c:pt>
                <c:pt idx="4848">
                  <c:v>0.36450238425925924</c:v>
                </c:pt>
                <c:pt idx="4849">
                  <c:v>0.36450342592592594</c:v>
                </c:pt>
                <c:pt idx="4850">
                  <c:v>0.36450446759259258</c:v>
                </c:pt>
                <c:pt idx="4851">
                  <c:v>0.36450550925925929</c:v>
                </c:pt>
                <c:pt idx="4852">
                  <c:v>0.36450655092592593</c:v>
                </c:pt>
                <c:pt idx="4853">
                  <c:v>0.36450759259259263</c:v>
                </c:pt>
                <c:pt idx="4854">
                  <c:v>0.36450863425925922</c:v>
                </c:pt>
                <c:pt idx="4855">
                  <c:v>0.36450968750000001</c:v>
                </c:pt>
                <c:pt idx="4856">
                  <c:v>0.36451072916666666</c:v>
                </c:pt>
                <c:pt idx="4857">
                  <c:v>0.36451175925925927</c:v>
                </c:pt>
                <c:pt idx="4858">
                  <c:v>0.36451280092592592</c:v>
                </c:pt>
                <c:pt idx="4859">
                  <c:v>0.36451384259259262</c:v>
                </c:pt>
                <c:pt idx="4860">
                  <c:v>0.36451488425925921</c:v>
                </c:pt>
                <c:pt idx="4861">
                  <c:v>0.36451592592592591</c:v>
                </c:pt>
                <c:pt idx="4862">
                  <c:v>0.36451696759259256</c:v>
                </c:pt>
                <c:pt idx="4863">
                  <c:v>0.36451800925925926</c:v>
                </c:pt>
                <c:pt idx="4864">
                  <c:v>0.36451905092592596</c:v>
                </c:pt>
                <c:pt idx="4865">
                  <c:v>0.3645200925925926</c:v>
                </c:pt>
                <c:pt idx="4866">
                  <c:v>0.36452113425925931</c:v>
                </c:pt>
                <c:pt idx="4867">
                  <c:v>0.3645221759259259</c:v>
                </c:pt>
                <c:pt idx="4868">
                  <c:v>0.3645232175925926</c:v>
                </c:pt>
                <c:pt idx="4869">
                  <c:v>0.36452425925925924</c:v>
                </c:pt>
                <c:pt idx="4870">
                  <c:v>0.36452530092592594</c:v>
                </c:pt>
                <c:pt idx="4871">
                  <c:v>0.36452634259259259</c:v>
                </c:pt>
                <c:pt idx="4872">
                  <c:v>0.36452738425925929</c:v>
                </c:pt>
                <c:pt idx="4873">
                  <c:v>0.36452842592592588</c:v>
                </c:pt>
                <c:pt idx="4874">
                  <c:v>0.36452947916666667</c:v>
                </c:pt>
                <c:pt idx="4875">
                  <c:v>0.36453050925925923</c:v>
                </c:pt>
                <c:pt idx="4876">
                  <c:v>0.36453155092592593</c:v>
                </c:pt>
                <c:pt idx="4877">
                  <c:v>0.36453259259259257</c:v>
                </c:pt>
                <c:pt idx="4878">
                  <c:v>0.36453363425925928</c:v>
                </c:pt>
                <c:pt idx="4879">
                  <c:v>0.36453467592592598</c:v>
                </c:pt>
                <c:pt idx="4880">
                  <c:v>0.36453571759259257</c:v>
                </c:pt>
                <c:pt idx="4881">
                  <c:v>0.36453675925925927</c:v>
                </c:pt>
                <c:pt idx="4882">
                  <c:v>0.36453780092592591</c:v>
                </c:pt>
                <c:pt idx="4883">
                  <c:v>0.36453884259259262</c:v>
                </c:pt>
                <c:pt idx="4884">
                  <c:v>0.36453989583333329</c:v>
                </c:pt>
                <c:pt idx="4885">
                  <c:v>0.36454092592592596</c:v>
                </c:pt>
                <c:pt idx="4886">
                  <c:v>0.36454197916666664</c:v>
                </c:pt>
                <c:pt idx="4887">
                  <c:v>0.36454300925925925</c:v>
                </c:pt>
                <c:pt idx="4888">
                  <c:v>0.36454406249999999</c:v>
                </c:pt>
                <c:pt idx="4889">
                  <c:v>0.3645450925925926</c:v>
                </c:pt>
                <c:pt idx="4890">
                  <c:v>0.36454613425925925</c:v>
                </c:pt>
                <c:pt idx="4891">
                  <c:v>0.36454717592592595</c:v>
                </c:pt>
                <c:pt idx="4892">
                  <c:v>0.36454821759259254</c:v>
                </c:pt>
                <c:pt idx="4893">
                  <c:v>0.36454925925925924</c:v>
                </c:pt>
                <c:pt idx="4894">
                  <c:v>0.36455030092592594</c:v>
                </c:pt>
                <c:pt idx="4895">
                  <c:v>0.36455134259259259</c:v>
                </c:pt>
                <c:pt idx="4896">
                  <c:v>0.36455239583333338</c:v>
                </c:pt>
                <c:pt idx="4897">
                  <c:v>0.36455343749999997</c:v>
                </c:pt>
                <c:pt idx="4898">
                  <c:v>0.36455446759259263</c:v>
                </c:pt>
                <c:pt idx="4899">
                  <c:v>0.36455550925925923</c:v>
                </c:pt>
                <c:pt idx="4900">
                  <c:v>0.36455655092592593</c:v>
                </c:pt>
                <c:pt idx="4901">
                  <c:v>0.36455759259259257</c:v>
                </c:pt>
                <c:pt idx="4902">
                  <c:v>0.36455863425925927</c:v>
                </c:pt>
                <c:pt idx="4903">
                  <c:v>0.36455967592592592</c:v>
                </c:pt>
                <c:pt idx="4904">
                  <c:v>0.36456071759259262</c:v>
                </c:pt>
                <c:pt idx="4905">
                  <c:v>0.36456175925925921</c:v>
                </c:pt>
                <c:pt idx="4906">
                  <c:v>0.36456280092592591</c:v>
                </c:pt>
                <c:pt idx="4907">
                  <c:v>0.36456384259259256</c:v>
                </c:pt>
                <c:pt idx="4908">
                  <c:v>0.36456488425925926</c:v>
                </c:pt>
                <c:pt idx="4909">
                  <c:v>0.36456592592592596</c:v>
                </c:pt>
                <c:pt idx="4910">
                  <c:v>0.36456696759259261</c:v>
                </c:pt>
                <c:pt idx="4911">
                  <c:v>0.36456802083333334</c:v>
                </c:pt>
                <c:pt idx="4912">
                  <c:v>0.3645690509259259</c:v>
                </c:pt>
                <c:pt idx="4913">
                  <c:v>0.3645700925925926</c:v>
                </c:pt>
                <c:pt idx="4914">
                  <c:v>0.36457114583333333</c:v>
                </c:pt>
                <c:pt idx="4915">
                  <c:v>0.36457217592592595</c:v>
                </c:pt>
                <c:pt idx="4916">
                  <c:v>0.36457321759259259</c:v>
                </c:pt>
                <c:pt idx="4917">
                  <c:v>0.36457425925925929</c:v>
                </c:pt>
                <c:pt idx="4918">
                  <c:v>0.36457530092592588</c:v>
                </c:pt>
                <c:pt idx="4919">
                  <c:v>0.36457634259259258</c:v>
                </c:pt>
                <c:pt idx="4920">
                  <c:v>0.36457738425925923</c:v>
                </c:pt>
                <c:pt idx="4921">
                  <c:v>0.36457842592592593</c:v>
                </c:pt>
                <c:pt idx="4922">
                  <c:v>0.36457946759259258</c:v>
                </c:pt>
                <c:pt idx="4923">
                  <c:v>0.36458050925925928</c:v>
                </c:pt>
                <c:pt idx="4924">
                  <c:v>0.36458155092592598</c:v>
                </c:pt>
                <c:pt idx="4925">
                  <c:v>0.36458259259259257</c:v>
                </c:pt>
                <c:pt idx="4926">
                  <c:v>0.36458363425925927</c:v>
                </c:pt>
                <c:pt idx="4927">
                  <c:v>0.36458467592592592</c:v>
                </c:pt>
                <c:pt idx="4928">
                  <c:v>0.36458571759259262</c:v>
                </c:pt>
                <c:pt idx="4929">
                  <c:v>0.36458675925925926</c:v>
                </c:pt>
                <c:pt idx="4930">
                  <c:v>0.36458780092592596</c:v>
                </c:pt>
                <c:pt idx="4931">
                  <c:v>0.36458884259259255</c:v>
                </c:pt>
                <c:pt idx="4932">
                  <c:v>0.36458988425925926</c:v>
                </c:pt>
                <c:pt idx="4933">
                  <c:v>0.3645909259259259</c:v>
                </c:pt>
                <c:pt idx="4934">
                  <c:v>0.3645919675925926</c:v>
                </c:pt>
                <c:pt idx="4935">
                  <c:v>0.36459300925925925</c:v>
                </c:pt>
                <c:pt idx="4936">
                  <c:v>0.36459405092592595</c:v>
                </c:pt>
                <c:pt idx="4937">
                  <c:v>0.36459509259259254</c:v>
                </c:pt>
                <c:pt idx="4938">
                  <c:v>0.36459614583333333</c:v>
                </c:pt>
                <c:pt idx="4939">
                  <c:v>0.36459717592592594</c:v>
                </c:pt>
                <c:pt idx="4940">
                  <c:v>0.36459821759259259</c:v>
                </c:pt>
                <c:pt idx="4941">
                  <c:v>0.36459925925925929</c:v>
                </c:pt>
                <c:pt idx="4942">
                  <c:v>0.36460030092592594</c:v>
                </c:pt>
                <c:pt idx="4943">
                  <c:v>0.36460134259259264</c:v>
                </c:pt>
                <c:pt idx="4944">
                  <c:v>0.36460239583333331</c:v>
                </c:pt>
                <c:pt idx="4945">
                  <c:v>0.36460342592592593</c:v>
                </c:pt>
                <c:pt idx="4946">
                  <c:v>0.36460447916666666</c:v>
                </c:pt>
                <c:pt idx="4947">
                  <c:v>0.36460550925925928</c:v>
                </c:pt>
                <c:pt idx="4948">
                  <c:v>0.36460655092592592</c:v>
                </c:pt>
                <c:pt idx="4949">
                  <c:v>0.36460759259259262</c:v>
                </c:pt>
                <c:pt idx="4950">
                  <c:v>0.36460863425925921</c:v>
                </c:pt>
                <c:pt idx="4951">
                  <c:v>0.3646096875</c:v>
                </c:pt>
                <c:pt idx="4952">
                  <c:v>0.36461071759259256</c:v>
                </c:pt>
                <c:pt idx="4953">
                  <c:v>0.36461175925925926</c:v>
                </c:pt>
                <c:pt idx="4954">
                  <c:v>0.36461280092592596</c:v>
                </c:pt>
                <c:pt idx="4955">
                  <c:v>0.36461384259259261</c:v>
                </c:pt>
                <c:pt idx="4956">
                  <c:v>0.36461489583333334</c:v>
                </c:pt>
                <c:pt idx="4957">
                  <c:v>0.3646159259259259</c:v>
                </c:pt>
                <c:pt idx="4958">
                  <c:v>0.3646169675925926</c:v>
                </c:pt>
                <c:pt idx="4959">
                  <c:v>0.36461800925925925</c:v>
                </c:pt>
                <c:pt idx="4960">
                  <c:v>0.36461905092592595</c:v>
                </c:pt>
                <c:pt idx="4961">
                  <c:v>0.36462009259259259</c:v>
                </c:pt>
                <c:pt idx="4962">
                  <c:v>0.36462113425925929</c:v>
                </c:pt>
                <c:pt idx="4963">
                  <c:v>0.36462217592592588</c:v>
                </c:pt>
                <c:pt idx="4964">
                  <c:v>0.36462321759259259</c:v>
                </c:pt>
                <c:pt idx="4965">
                  <c:v>0.36462425925925923</c:v>
                </c:pt>
                <c:pt idx="4966">
                  <c:v>0.36462530092592593</c:v>
                </c:pt>
                <c:pt idx="4967">
                  <c:v>0.36462634259259258</c:v>
                </c:pt>
                <c:pt idx="4968">
                  <c:v>0.36462738425925928</c:v>
                </c:pt>
                <c:pt idx="4969">
                  <c:v>0.36462842592592598</c:v>
                </c:pt>
                <c:pt idx="4970">
                  <c:v>0.36462946759259257</c:v>
                </c:pt>
                <c:pt idx="4971">
                  <c:v>0.36463050925925927</c:v>
                </c:pt>
                <c:pt idx="4972">
                  <c:v>0.36463155092592592</c:v>
                </c:pt>
                <c:pt idx="4973">
                  <c:v>0.36463259259259262</c:v>
                </c:pt>
                <c:pt idx="4974">
                  <c:v>0.3646336458333333</c:v>
                </c:pt>
                <c:pt idx="4975">
                  <c:v>0.36463467592592597</c:v>
                </c:pt>
                <c:pt idx="4976">
                  <c:v>0.36463572916666664</c:v>
                </c:pt>
                <c:pt idx="4977">
                  <c:v>0.36463675925925926</c:v>
                </c:pt>
                <c:pt idx="4978">
                  <c:v>0.3646378009259259</c:v>
                </c:pt>
                <c:pt idx="4979">
                  <c:v>0.3646388425925926</c:v>
                </c:pt>
                <c:pt idx="4980">
                  <c:v>0.36463988425925925</c:v>
                </c:pt>
                <c:pt idx="4981">
                  <c:v>0.36464092592592595</c:v>
                </c:pt>
                <c:pt idx="4982">
                  <c:v>0.36464196759259254</c:v>
                </c:pt>
                <c:pt idx="4983">
                  <c:v>0.36464300925925924</c:v>
                </c:pt>
                <c:pt idx="4984">
                  <c:v>0.36464405092592594</c:v>
                </c:pt>
                <c:pt idx="4985">
                  <c:v>0.36464509259259259</c:v>
                </c:pt>
                <c:pt idx="4986">
                  <c:v>0.36464613425925929</c:v>
                </c:pt>
                <c:pt idx="4987">
                  <c:v>0.36464717592592594</c:v>
                </c:pt>
                <c:pt idx="4988">
                  <c:v>0.36464821759259264</c:v>
                </c:pt>
                <c:pt idx="4989">
                  <c:v>0.36464927083333332</c:v>
                </c:pt>
                <c:pt idx="4990">
                  <c:v>0.36465030092592593</c:v>
                </c:pt>
                <c:pt idx="4991">
                  <c:v>0.36465134259259258</c:v>
                </c:pt>
                <c:pt idx="4992">
                  <c:v>0.36465238425925928</c:v>
                </c:pt>
                <c:pt idx="4993">
                  <c:v>0.36465342592592592</c:v>
                </c:pt>
                <c:pt idx="4994">
                  <c:v>0.36465446759259262</c:v>
                </c:pt>
                <c:pt idx="4995">
                  <c:v>0.36465550925925921</c:v>
                </c:pt>
                <c:pt idx="4996">
                  <c:v>0.36465655092592592</c:v>
                </c:pt>
                <c:pt idx="4997">
                  <c:v>0.36465759259259256</c:v>
                </c:pt>
                <c:pt idx="4998">
                  <c:v>0.36465863425925926</c:v>
                </c:pt>
                <c:pt idx="4999">
                  <c:v>0.36465967592592591</c:v>
                </c:pt>
                <c:pt idx="5000">
                  <c:v>0.36466071759259261</c:v>
                </c:pt>
                <c:pt idx="5001">
                  <c:v>0.36466175925925931</c:v>
                </c:pt>
                <c:pt idx="5002">
                  <c:v>0.3646628009259259</c:v>
                </c:pt>
                <c:pt idx="5003">
                  <c:v>0.3646638425925926</c:v>
                </c:pt>
                <c:pt idx="5004">
                  <c:v>0.36466488425925925</c:v>
                </c:pt>
                <c:pt idx="5005">
                  <c:v>0.36466592592592595</c:v>
                </c:pt>
                <c:pt idx="5006">
                  <c:v>0.36466697916666663</c:v>
                </c:pt>
                <c:pt idx="5007">
                  <c:v>0.3646680092592593</c:v>
                </c:pt>
                <c:pt idx="5008">
                  <c:v>0.36466905092592589</c:v>
                </c:pt>
                <c:pt idx="5009">
                  <c:v>0.36467009259259259</c:v>
                </c:pt>
                <c:pt idx="5010">
                  <c:v>0.36467113425925923</c:v>
                </c:pt>
                <c:pt idx="5011">
                  <c:v>0.36467217592592593</c:v>
                </c:pt>
                <c:pt idx="5012">
                  <c:v>0.36467321759259258</c:v>
                </c:pt>
                <c:pt idx="5013">
                  <c:v>0.36467425925925928</c:v>
                </c:pt>
                <c:pt idx="5014">
                  <c:v>0.36467530092592587</c:v>
                </c:pt>
                <c:pt idx="5015">
                  <c:v>0.36467635416666666</c:v>
                </c:pt>
                <c:pt idx="5016">
                  <c:v>0.36467738425925927</c:v>
                </c:pt>
                <c:pt idx="5017">
                  <c:v>0.36467842592592592</c:v>
                </c:pt>
                <c:pt idx="5018">
                  <c:v>0.36467946759259262</c:v>
                </c:pt>
                <c:pt idx="5019">
                  <c:v>0.36468050925925927</c:v>
                </c:pt>
                <c:pt idx="5020">
                  <c:v>0.36468155092592597</c:v>
                </c:pt>
                <c:pt idx="5021">
                  <c:v>0.36468260416666665</c:v>
                </c:pt>
                <c:pt idx="5022">
                  <c:v>0.36468363425925926</c:v>
                </c:pt>
                <c:pt idx="5023">
                  <c:v>0.36468467592592591</c:v>
                </c:pt>
                <c:pt idx="5024">
                  <c:v>0.36468572916666669</c:v>
                </c:pt>
                <c:pt idx="5025">
                  <c:v>0.36468677083333328</c:v>
                </c:pt>
                <c:pt idx="5026">
                  <c:v>0.36468780092592595</c:v>
                </c:pt>
                <c:pt idx="5027">
                  <c:v>0.36468884259259254</c:v>
                </c:pt>
                <c:pt idx="5028">
                  <c:v>0.36468988425925924</c:v>
                </c:pt>
                <c:pt idx="5029">
                  <c:v>0.36469093750000003</c:v>
                </c:pt>
                <c:pt idx="5030">
                  <c:v>0.36469197916666668</c:v>
                </c:pt>
                <c:pt idx="5031">
                  <c:v>0.36469300925925929</c:v>
                </c:pt>
                <c:pt idx="5032">
                  <c:v>0.36469405092592594</c:v>
                </c:pt>
                <c:pt idx="5033">
                  <c:v>0.36469509259259264</c:v>
                </c:pt>
                <c:pt idx="5034">
                  <c:v>0.36469613425925923</c:v>
                </c:pt>
                <c:pt idx="5035">
                  <c:v>0.36469717592592593</c:v>
                </c:pt>
                <c:pt idx="5036">
                  <c:v>0.36469821759259258</c:v>
                </c:pt>
                <c:pt idx="5037">
                  <c:v>0.36469925925925928</c:v>
                </c:pt>
                <c:pt idx="5038">
                  <c:v>0.36470030092592592</c:v>
                </c:pt>
                <c:pt idx="5039">
                  <c:v>0.36470134259259263</c:v>
                </c:pt>
                <c:pt idx="5040">
                  <c:v>0.3647023958333333</c:v>
                </c:pt>
                <c:pt idx="5041">
                  <c:v>0.36470343750000001</c:v>
                </c:pt>
                <c:pt idx="5042">
                  <c:v>0.36470447916666665</c:v>
                </c:pt>
                <c:pt idx="5043">
                  <c:v>0.36470550925925926</c:v>
                </c:pt>
                <c:pt idx="5044">
                  <c:v>0.36470655092592591</c:v>
                </c:pt>
                <c:pt idx="5045">
                  <c:v>0.36470760416666664</c:v>
                </c:pt>
                <c:pt idx="5046">
                  <c:v>0.36470863425925931</c:v>
                </c:pt>
                <c:pt idx="5047">
                  <c:v>0.36470968749999999</c:v>
                </c:pt>
                <c:pt idx="5048">
                  <c:v>0.3647107175925926</c:v>
                </c:pt>
                <c:pt idx="5049">
                  <c:v>0.36471177083333334</c:v>
                </c:pt>
                <c:pt idx="5050">
                  <c:v>0.36471280092592595</c:v>
                </c:pt>
                <c:pt idx="5051">
                  <c:v>0.3647138425925926</c:v>
                </c:pt>
                <c:pt idx="5052">
                  <c:v>0.3647148842592593</c:v>
                </c:pt>
                <c:pt idx="5053">
                  <c:v>0.36471593749999998</c:v>
                </c:pt>
                <c:pt idx="5054">
                  <c:v>0.36471696759259259</c:v>
                </c:pt>
                <c:pt idx="5055">
                  <c:v>0.36471800925925923</c:v>
                </c:pt>
                <c:pt idx="5056">
                  <c:v>0.36471905092592594</c:v>
                </c:pt>
                <c:pt idx="5057">
                  <c:v>0.36472009259259258</c:v>
                </c:pt>
                <c:pt idx="5058">
                  <c:v>0.36472113425925928</c:v>
                </c:pt>
                <c:pt idx="5059">
                  <c:v>0.36472218750000002</c:v>
                </c:pt>
                <c:pt idx="5060">
                  <c:v>0.36472322916666666</c:v>
                </c:pt>
                <c:pt idx="5061">
                  <c:v>0.36472427083333336</c:v>
                </c:pt>
                <c:pt idx="5062">
                  <c:v>0.36472530092592592</c:v>
                </c:pt>
                <c:pt idx="5063">
                  <c:v>0.36472634259259262</c:v>
                </c:pt>
                <c:pt idx="5064">
                  <c:v>0.36472738425925927</c:v>
                </c:pt>
                <c:pt idx="5065">
                  <c:v>0.36472842592592597</c:v>
                </c:pt>
                <c:pt idx="5066">
                  <c:v>0.36472946759259256</c:v>
                </c:pt>
                <c:pt idx="5067">
                  <c:v>0.36473050925925926</c:v>
                </c:pt>
                <c:pt idx="5068">
                  <c:v>0.36473155092592591</c:v>
                </c:pt>
                <c:pt idx="5069">
                  <c:v>0.36473259259259261</c:v>
                </c:pt>
                <c:pt idx="5070">
                  <c:v>0.36473363425925925</c:v>
                </c:pt>
                <c:pt idx="5071">
                  <c:v>0.36473467592592596</c:v>
                </c:pt>
                <c:pt idx="5072">
                  <c:v>0.36473571759259255</c:v>
                </c:pt>
                <c:pt idx="5073">
                  <c:v>0.36473675925925925</c:v>
                </c:pt>
                <c:pt idx="5074">
                  <c:v>0.36473781250000004</c:v>
                </c:pt>
                <c:pt idx="5075">
                  <c:v>0.36473884259259259</c:v>
                </c:pt>
                <c:pt idx="5076">
                  <c:v>0.36473988425925929</c:v>
                </c:pt>
                <c:pt idx="5077">
                  <c:v>0.36474092592592594</c:v>
                </c:pt>
                <c:pt idx="5078">
                  <c:v>0.36474163194444448</c:v>
                </c:pt>
                <c:pt idx="5079">
                  <c:v>0.36474266203703704</c:v>
                </c:pt>
                <c:pt idx="5080">
                  <c:v>0.36474370370370374</c:v>
                </c:pt>
                <c:pt idx="5081">
                  <c:v>0.36474474537037033</c:v>
                </c:pt>
                <c:pt idx="5082">
                  <c:v>0.36474579861111112</c:v>
                </c:pt>
                <c:pt idx="5083">
                  <c:v>0.36474682870370367</c:v>
                </c:pt>
                <c:pt idx="5084">
                  <c:v>0.36474787037037038</c:v>
                </c:pt>
                <c:pt idx="5085">
                  <c:v>0.36474891203703702</c:v>
                </c:pt>
                <c:pt idx="5086">
                  <c:v>0.36474995370370372</c:v>
                </c:pt>
                <c:pt idx="5087">
                  <c:v>0.36475099537037042</c:v>
                </c:pt>
                <c:pt idx="5088">
                  <c:v>0.3647520486111111</c:v>
                </c:pt>
                <c:pt idx="5089">
                  <c:v>0.3647530902777778</c:v>
                </c:pt>
                <c:pt idx="5090">
                  <c:v>0.36475413194444445</c:v>
                </c:pt>
                <c:pt idx="5091">
                  <c:v>0.36475483796296299</c:v>
                </c:pt>
                <c:pt idx="5092">
                  <c:v>0.36475586805555554</c:v>
                </c:pt>
                <c:pt idx="5093">
                  <c:v>0.36475689814814816</c:v>
                </c:pt>
                <c:pt idx="5094">
                  <c:v>0.36475795138888883</c:v>
                </c:pt>
                <c:pt idx="5095">
                  <c:v>0.36475899305555554</c:v>
                </c:pt>
                <c:pt idx="5096">
                  <c:v>0.36476003472222224</c:v>
                </c:pt>
                <c:pt idx="5097">
                  <c:v>0.36476107638888888</c:v>
                </c:pt>
                <c:pt idx="5098">
                  <c:v>0.3647621064814815</c:v>
                </c:pt>
                <c:pt idx="5099">
                  <c:v>0.36476315972222223</c:v>
                </c:pt>
                <c:pt idx="5100">
                  <c:v>0.36476420138888893</c:v>
                </c:pt>
                <c:pt idx="5101">
                  <c:v>0.36476524305555552</c:v>
                </c:pt>
                <c:pt idx="5102">
                  <c:v>0.36476628472222222</c:v>
                </c:pt>
                <c:pt idx="5103">
                  <c:v>0.36476732638888887</c:v>
                </c:pt>
                <c:pt idx="5104">
                  <c:v>0.36476836805555557</c:v>
                </c:pt>
                <c:pt idx="5105">
                  <c:v>0.36476939814814813</c:v>
                </c:pt>
                <c:pt idx="5106">
                  <c:v>0.36477045138888892</c:v>
                </c:pt>
                <c:pt idx="5107">
                  <c:v>0.36477149305555551</c:v>
                </c:pt>
                <c:pt idx="5108">
                  <c:v>0.36477253472222221</c:v>
                </c:pt>
                <c:pt idx="5109">
                  <c:v>0.364773587962963</c:v>
                </c:pt>
                <c:pt idx="5110">
                  <c:v>0.36477461805555556</c:v>
                </c:pt>
                <c:pt idx="5111">
                  <c:v>0.36477567129629634</c:v>
                </c:pt>
                <c:pt idx="5112">
                  <c:v>0.36477668981481481</c:v>
                </c:pt>
                <c:pt idx="5113">
                  <c:v>0.36477773148148152</c:v>
                </c:pt>
                <c:pt idx="5114">
                  <c:v>0.36477877314814816</c:v>
                </c:pt>
                <c:pt idx="5115">
                  <c:v>0.36477982638888889</c:v>
                </c:pt>
                <c:pt idx="5116">
                  <c:v>0.36478085648148145</c:v>
                </c:pt>
                <c:pt idx="5117">
                  <c:v>0.36478190972222224</c:v>
                </c:pt>
                <c:pt idx="5118">
                  <c:v>0.36478261574074072</c:v>
                </c:pt>
                <c:pt idx="5119">
                  <c:v>0.36478364583333334</c:v>
                </c:pt>
                <c:pt idx="5120">
                  <c:v>0.36478468749999998</c:v>
                </c:pt>
                <c:pt idx="5121">
                  <c:v>0.36478572916666668</c:v>
                </c:pt>
                <c:pt idx="5122">
                  <c:v>0.36478677083333338</c:v>
                </c:pt>
                <c:pt idx="5123">
                  <c:v>0.36478781249999997</c:v>
                </c:pt>
                <c:pt idx="5124">
                  <c:v>0.36478884259259264</c:v>
                </c:pt>
                <c:pt idx="5125">
                  <c:v>0.36478988425925923</c:v>
                </c:pt>
                <c:pt idx="5126">
                  <c:v>0.36479092592592594</c:v>
                </c:pt>
                <c:pt idx="5127">
                  <c:v>0.36479196759259258</c:v>
                </c:pt>
                <c:pt idx="5128">
                  <c:v>0.36479302083333337</c:v>
                </c:pt>
                <c:pt idx="5129">
                  <c:v>0.36479405092592593</c:v>
                </c:pt>
                <c:pt idx="5130">
                  <c:v>0.36479509259259263</c:v>
                </c:pt>
                <c:pt idx="5131">
                  <c:v>0.36479614583333331</c:v>
                </c:pt>
                <c:pt idx="5132">
                  <c:v>0.36479718750000001</c:v>
                </c:pt>
                <c:pt idx="5133">
                  <c:v>0.36479821759259257</c:v>
                </c:pt>
                <c:pt idx="5134">
                  <c:v>0.36479927083333336</c:v>
                </c:pt>
                <c:pt idx="5135">
                  <c:v>0.36480030092592591</c:v>
                </c:pt>
                <c:pt idx="5136">
                  <c:v>0.36480134259259261</c:v>
                </c:pt>
                <c:pt idx="5137">
                  <c:v>0.3648023842592592</c:v>
                </c:pt>
                <c:pt idx="5138">
                  <c:v>0.36480343749999999</c:v>
                </c:pt>
                <c:pt idx="5139">
                  <c:v>0.36480446759259261</c:v>
                </c:pt>
                <c:pt idx="5140">
                  <c:v>0.36480518518518518</c:v>
                </c:pt>
                <c:pt idx="5141">
                  <c:v>0.3648062037037037</c:v>
                </c:pt>
                <c:pt idx="5142">
                  <c:v>0.36480725694444444</c:v>
                </c:pt>
                <c:pt idx="5143">
                  <c:v>0.36480829861111114</c:v>
                </c:pt>
                <c:pt idx="5144">
                  <c:v>0.36480932870370369</c:v>
                </c:pt>
                <c:pt idx="5145">
                  <c:v>0.3648103703703704</c:v>
                </c:pt>
                <c:pt idx="5146">
                  <c:v>0.36481141203703699</c:v>
                </c:pt>
                <c:pt idx="5147">
                  <c:v>0.36481245370370369</c:v>
                </c:pt>
                <c:pt idx="5148">
                  <c:v>0.36481349537037039</c:v>
                </c:pt>
                <c:pt idx="5149">
                  <c:v>0.36481453703703703</c:v>
                </c:pt>
                <c:pt idx="5150">
                  <c:v>0.36481557870370374</c:v>
                </c:pt>
                <c:pt idx="5151">
                  <c:v>0.36481663194444441</c:v>
                </c:pt>
                <c:pt idx="5152">
                  <c:v>0.36481766203703708</c:v>
                </c:pt>
                <c:pt idx="5153">
                  <c:v>0.36481871527777776</c:v>
                </c:pt>
                <c:pt idx="5154">
                  <c:v>0.36481974537037037</c:v>
                </c:pt>
                <c:pt idx="5155">
                  <c:v>0.36482078703703702</c:v>
                </c:pt>
                <c:pt idx="5156">
                  <c:v>0.36482184027777781</c:v>
                </c:pt>
                <c:pt idx="5157">
                  <c:v>0.36482287037037037</c:v>
                </c:pt>
                <c:pt idx="5158">
                  <c:v>0.36482391203703707</c:v>
                </c:pt>
                <c:pt idx="5159">
                  <c:v>0.36482496527777775</c:v>
                </c:pt>
                <c:pt idx="5160">
                  <c:v>0.36482600694444445</c:v>
                </c:pt>
                <c:pt idx="5161">
                  <c:v>0.36482704861111109</c:v>
                </c:pt>
                <c:pt idx="5162">
                  <c:v>0.36482775462962963</c:v>
                </c:pt>
                <c:pt idx="5163">
                  <c:v>0.36482877314814816</c:v>
                </c:pt>
                <c:pt idx="5164">
                  <c:v>0.3648298148148148</c:v>
                </c:pt>
                <c:pt idx="5165">
                  <c:v>0.3648308564814815</c:v>
                </c:pt>
                <c:pt idx="5166">
                  <c:v>0.36483189814814815</c:v>
                </c:pt>
                <c:pt idx="5167">
                  <c:v>0.36483293981481485</c:v>
                </c:pt>
                <c:pt idx="5168">
                  <c:v>0.36483432870370369</c:v>
                </c:pt>
                <c:pt idx="5169">
                  <c:v>0.36483538194444448</c:v>
                </c:pt>
                <c:pt idx="5170">
                  <c:v>0.36483641203703704</c:v>
                </c:pt>
                <c:pt idx="5171">
                  <c:v>0.36483746527777777</c:v>
                </c:pt>
                <c:pt idx="5172">
                  <c:v>0.36483849537037033</c:v>
                </c:pt>
                <c:pt idx="5173">
                  <c:v>0.36483953703703703</c:v>
                </c:pt>
                <c:pt idx="5174">
                  <c:v>0.36484059027777777</c:v>
                </c:pt>
                <c:pt idx="5175">
                  <c:v>0.36484162037037038</c:v>
                </c:pt>
                <c:pt idx="5176">
                  <c:v>0.36484266203703702</c:v>
                </c:pt>
                <c:pt idx="5177">
                  <c:v>0.36484371527777776</c:v>
                </c:pt>
                <c:pt idx="5178">
                  <c:v>0.36484475694444446</c:v>
                </c:pt>
                <c:pt idx="5179">
                  <c:v>0.36484578703703702</c:v>
                </c:pt>
                <c:pt idx="5180">
                  <c:v>0.36484682870370372</c:v>
                </c:pt>
                <c:pt idx="5181">
                  <c:v>0.36484787037037036</c:v>
                </c:pt>
                <c:pt idx="5182">
                  <c:v>0.36484892361111115</c:v>
                </c:pt>
                <c:pt idx="5183">
                  <c:v>0.36484996527777774</c:v>
                </c:pt>
                <c:pt idx="5184">
                  <c:v>0.36485099537037041</c:v>
                </c:pt>
                <c:pt idx="5185">
                  <c:v>0.364852037037037</c:v>
                </c:pt>
                <c:pt idx="5186">
                  <c:v>0.36485309027777779</c:v>
                </c:pt>
                <c:pt idx="5187">
                  <c:v>0.36485413194444444</c:v>
                </c:pt>
                <c:pt idx="5188">
                  <c:v>0.36485516203703705</c:v>
                </c:pt>
                <c:pt idx="5189">
                  <c:v>0.36485621527777773</c:v>
                </c:pt>
                <c:pt idx="5190">
                  <c:v>0.3648572453703704</c:v>
                </c:pt>
                <c:pt idx="5191">
                  <c:v>0.36485829861111108</c:v>
                </c:pt>
                <c:pt idx="5192">
                  <c:v>0.36485932870370369</c:v>
                </c:pt>
                <c:pt idx="5193">
                  <c:v>0.36486037037037033</c:v>
                </c:pt>
                <c:pt idx="5194">
                  <c:v>0.36486141203703704</c:v>
                </c:pt>
                <c:pt idx="5195">
                  <c:v>0.36486246527777783</c:v>
                </c:pt>
                <c:pt idx="5196">
                  <c:v>0.36486349537037038</c:v>
                </c:pt>
                <c:pt idx="5197">
                  <c:v>0.36486421296296295</c:v>
                </c:pt>
                <c:pt idx="5198">
                  <c:v>0.36486524305555551</c:v>
                </c:pt>
                <c:pt idx="5199">
                  <c:v>0.36486627314814818</c:v>
                </c:pt>
                <c:pt idx="5200">
                  <c:v>0.36486731481481477</c:v>
                </c:pt>
                <c:pt idx="5201">
                  <c:v>0.36486835648148147</c:v>
                </c:pt>
                <c:pt idx="5202">
                  <c:v>0.3648694097222222</c:v>
                </c:pt>
                <c:pt idx="5203">
                  <c:v>0.36487045138888891</c:v>
                </c:pt>
                <c:pt idx="5204">
                  <c:v>0.36487149305555561</c:v>
                </c:pt>
                <c:pt idx="5205">
                  <c:v>0.36487252314814816</c:v>
                </c:pt>
                <c:pt idx="5206">
                  <c:v>0.3648735763888889</c:v>
                </c:pt>
                <c:pt idx="5207">
                  <c:v>0.36487460648148146</c:v>
                </c:pt>
                <c:pt idx="5208">
                  <c:v>0.36487564814814816</c:v>
                </c:pt>
                <c:pt idx="5209">
                  <c:v>0.3648766898148148</c:v>
                </c:pt>
                <c:pt idx="5210">
                  <c:v>0.3648777314814815</c:v>
                </c:pt>
                <c:pt idx="5211">
                  <c:v>0.36487877314814815</c:v>
                </c:pt>
                <c:pt idx="5212">
                  <c:v>0.36487982638888888</c:v>
                </c:pt>
                <c:pt idx="5213">
                  <c:v>0.36488086805555553</c:v>
                </c:pt>
                <c:pt idx="5214">
                  <c:v>0.36488190972222223</c:v>
                </c:pt>
                <c:pt idx="5215">
                  <c:v>0.36488293981481479</c:v>
                </c:pt>
                <c:pt idx="5216">
                  <c:v>0.36488398148148149</c:v>
                </c:pt>
                <c:pt idx="5217">
                  <c:v>0.36488502314814814</c:v>
                </c:pt>
                <c:pt idx="5218">
                  <c:v>0.36488607638888887</c:v>
                </c:pt>
                <c:pt idx="5219">
                  <c:v>0.36488678240740741</c:v>
                </c:pt>
                <c:pt idx="5220">
                  <c:v>0.36488780092592593</c:v>
                </c:pt>
                <c:pt idx="5221">
                  <c:v>0.36488850694444447</c:v>
                </c:pt>
                <c:pt idx="5222">
                  <c:v>0.36488988425925922</c:v>
                </c:pt>
                <c:pt idx="5223">
                  <c:v>0.3648909490740741</c:v>
                </c:pt>
                <c:pt idx="5224">
                  <c:v>0.36489196759259257</c:v>
                </c:pt>
                <c:pt idx="5225">
                  <c:v>0.36489300925925927</c:v>
                </c:pt>
                <c:pt idx="5226">
                  <c:v>0.36489405092592592</c:v>
                </c:pt>
                <c:pt idx="5227">
                  <c:v>0.36489510416666665</c:v>
                </c:pt>
                <c:pt idx="5228">
                  <c:v>0.36489613425925921</c:v>
                </c:pt>
                <c:pt idx="5229">
                  <c:v>0.36489717592592591</c:v>
                </c:pt>
                <c:pt idx="5230">
                  <c:v>0.36489821759259261</c:v>
                </c:pt>
                <c:pt idx="5231">
                  <c:v>0.36489927083333334</c:v>
                </c:pt>
                <c:pt idx="5232">
                  <c:v>0.36490030092592596</c:v>
                </c:pt>
                <c:pt idx="5233">
                  <c:v>0.3649013425925926</c:v>
                </c:pt>
                <c:pt idx="5234">
                  <c:v>0.3649023842592593</c:v>
                </c:pt>
                <c:pt idx="5235">
                  <c:v>0.36490343749999998</c:v>
                </c:pt>
                <c:pt idx="5236">
                  <c:v>0.3649044675925926</c:v>
                </c:pt>
                <c:pt idx="5237">
                  <c:v>0.36490550925925924</c:v>
                </c:pt>
                <c:pt idx="5238">
                  <c:v>0.36490655092592594</c:v>
                </c:pt>
                <c:pt idx="5239">
                  <c:v>0.36490759259259259</c:v>
                </c:pt>
                <c:pt idx="5240">
                  <c:v>0.36490863425925929</c:v>
                </c:pt>
                <c:pt idx="5241">
                  <c:v>0.36490934027777783</c:v>
                </c:pt>
                <c:pt idx="5242">
                  <c:v>0.36491037037037038</c:v>
                </c:pt>
                <c:pt idx="5243">
                  <c:v>0.36491107638888892</c:v>
                </c:pt>
                <c:pt idx="5244">
                  <c:v>0.36491211805555551</c:v>
                </c:pt>
                <c:pt idx="5245">
                  <c:v>0.36491314814814818</c:v>
                </c:pt>
                <c:pt idx="5246">
                  <c:v>0.36491420138888886</c:v>
                </c:pt>
                <c:pt idx="5247">
                  <c:v>0.36491523148148147</c:v>
                </c:pt>
                <c:pt idx="5248">
                  <c:v>0.36491627314814812</c:v>
                </c:pt>
                <c:pt idx="5249">
                  <c:v>0.36491732638888891</c:v>
                </c:pt>
                <c:pt idx="5250">
                  <c:v>0.36491835648148147</c:v>
                </c:pt>
                <c:pt idx="5251">
                  <c:v>0.36491939814814817</c:v>
                </c:pt>
                <c:pt idx="5252">
                  <c:v>0.36492043981481487</c:v>
                </c:pt>
                <c:pt idx="5253">
                  <c:v>0.36492148148148146</c:v>
                </c:pt>
                <c:pt idx="5254">
                  <c:v>0.36492252314814816</c:v>
                </c:pt>
                <c:pt idx="5255">
                  <c:v>0.36492322916666664</c:v>
                </c:pt>
                <c:pt idx="5256">
                  <c:v>0.36492425925925925</c:v>
                </c:pt>
                <c:pt idx="5257">
                  <c:v>0.36492497685185188</c:v>
                </c:pt>
                <c:pt idx="5258">
                  <c:v>0.36492599537037035</c:v>
                </c:pt>
                <c:pt idx="5259">
                  <c:v>0.36492704861111114</c:v>
                </c:pt>
                <c:pt idx="5260">
                  <c:v>0.36492809027777778</c:v>
                </c:pt>
                <c:pt idx="5261">
                  <c:v>0.3649291203703704</c:v>
                </c:pt>
                <c:pt idx="5262">
                  <c:v>0.36493016203703704</c:v>
                </c:pt>
                <c:pt idx="5263">
                  <c:v>0.36493120370370374</c:v>
                </c:pt>
                <c:pt idx="5264">
                  <c:v>0.36493190972222217</c:v>
                </c:pt>
                <c:pt idx="5265">
                  <c:v>0.36493293981481484</c:v>
                </c:pt>
                <c:pt idx="5266">
                  <c:v>0.36493364583333338</c:v>
                </c:pt>
                <c:pt idx="5267">
                  <c:v>0.36493468749999997</c:v>
                </c:pt>
                <c:pt idx="5268">
                  <c:v>0.36493571759259263</c:v>
                </c:pt>
                <c:pt idx="5269">
                  <c:v>0.36493675925925922</c:v>
                </c:pt>
                <c:pt idx="5270">
                  <c:v>0.36493781250000001</c:v>
                </c:pt>
                <c:pt idx="5271">
                  <c:v>0.36493884259259257</c:v>
                </c:pt>
                <c:pt idx="5272">
                  <c:v>0.36493988425925927</c:v>
                </c:pt>
                <c:pt idx="5273">
                  <c:v>0.36494093749999995</c:v>
                </c:pt>
                <c:pt idx="5274">
                  <c:v>0.36494196759259262</c:v>
                </c:pt>
                <c:pt idx="5275">
                  <c:v>0.3649430208333333</c:v>
                </c:pt>
                <c:pt idx="5276">
                  <c:v>0.3649440625</c:v>
                </c:pt>
                <c:pt idx="5277">
                  <c:v>0.36494509259259256</c:v>
                </c:pt>
                <c:pt idx="5278">
                  <c:v>0.36494581018518518</c:v>
                </c:pt>
                <c:pt idx="5279">
                  <c:v>0.3649468402777778</c:v>
                </c:pt>
                <c:pt idx="5280">
                  <c:v>0.36494821759259261</c:v>
                </c:pt>
                <c:pt idx="5281">
                  <c:v>0.36494925925925931</c:v>
                </c:pt>
                <c:pt idx="5282">
                  <c:v>0.3649503009259259</c:v>
                </c:pt>
                <c:pt idx="5283">
                  <c:v>0.36495100694444443</c:v>
                </c:pt>
                <c:pt idx="5284">
                  <c:v>0.36495203703703699</c:v>
                </c:pt>
                <c:pt idx="5285">
                  <c:v>0.36495274305555553</c:v>
                </c:pt>
                <c:pt idx="5286">
                  <c:v>0.3649537731481482</c:v>
                </c:pt>
                <c:pt idx="5287">
                  <c:v>0.36495481481481479</c:v>
                </c:pt>
                <c:pt idx="5288">
                  <c:v>0.36495553240740741</c:v>
                </c:pt>
                <c:pt idx="5289">
                  <c:v>0.36495621527777783</c:v>
                </c:pt>
                <c:pt idx="5290">
                  <c:v>0.36495725694444442</c:v>
                </c:pt>
                <c:pt idx="5291">
                  <c:v>0.36495796296296296</c:v>
                </c:pt>
                <c:pt idx="5292">
                  <c:v>0.36495899305555551</c:v>
                </c:pt>
                <c:pt idx="5293">
                  <c:v>0.36495968750000002</c:v>
                </c:pt>
                <c:pt idx="5294">
                  <c:v>0.36496071759259258</c:v>
                </c:pt>
                <c:pt idx="5295">
                  <c:v>0.36496142361111111</c:v>
                </c:pt>
                <c:pt idx="5296">
                  <c:v>0.36496245370370373</c:v>
                </c:pt>
                <c:pt idx="5297">
                  <c:v>0.36496349537037037</c:v>
                </c:pt>
                <c:pt idx="5298">
                  <c:v>0.36496453703703707</c:v>
                </c:pt>
                <c:pt idx="5299">
                  <c:v>0.36496557870370366</c:v>
                </c:pt>
                <c:pt idx="5300">
                  <c:v>0.36496662037037036</c:v>
                </c:pt>
                <c:pt idx="5301">
                  <c:v>0.36496766203703701</c:v>
                </c:pt>
                <c:pt idx="5302">
                  <c:v>0.36496836805555555</c:v>
                </c:pt>
                <c:pt idx="5303">
                  <c:v>0.36496939814814816</c:v>
                </c:pt>
                <c:pt idx="5304">
                  <c:v>0.36497011574074073</c:v>
                </c:pt>
                <c:pt idx="5305">
                  <c:v>0.36497113425925926</c:v>
                </c:pt>
                <c:pt idx="5306">
                  <c:v>0.36497218749999999</c:v>
                </c:pt>
                <c:pt idx="5307">
                  <c:v>0.3649732175925926</c:v>
                </c:pt>
                <c:pt idx="5308">
                  <c:v>0.36497425925925925</c:v>
                </c:pt>
                <c:pt idx="5309">
                  <c:v>0.36497530092592595</c:v>
                </c:pt>
                <c:pt idx="5310">
                  <c:v>0.36497634259259254</c:v>
                </c:pt>
                <c:pt idx="5311">
                  <c:v>0.36497738425925924</c:v>
                </c:pt>
                <c:pt idx="5312">
                  <c:v>0.36497842592592594</c:v>
                </c:pt>
                <c:pt idx="5313">
                  <c:v>0.36497946759259259</c:v>
                </c:pt>
                <c:pt idx="5314">
                  <c:v>0.36498052083333338</c:v>
                </c:pt>
                <c:pt idx="5315">
                  <c:v>0.36498155092592593</c:v>
                </c:pt>
                <c:pt idx="5316">
                  <c:v>0.36498225694444447</c:v>
                </c:pt>
                <c:pt idx="5317">
                  <c:v>0.36498328703703703</c:v>
                </c:pt>
                <c:pt idx="5318">
                  <c:v>0.36498399305555557</c:v>
                </c:pt>
                <c:pt idx="5319">
                  <c:v>0.36498502314814818</c:v>
                </c:pt>
                <c:pt idx="5320">
                  <c:v>0.36498606481481483</c:v>
                </c:pt>
                <c:pt idx="5321">
                  <c:v>0.36498710648148153</c:v>
                </c:pt>
                <c:pt idx="5322">
                  <c:v>0.36498814814814812</c:v>
                </c:pt>
                <c:pt idx="5323">
                  <c:v>0.36498918981481482</c:v>
                </c:pt>
                <c:pt idx="5324">
                  <c:v>0.36499024305555555</c:v>
                </c:pt>
                <c:pt idx="5325">
                  <c:v>0.36499128472222225</c:v>
                </c:pt>
                <c:pt idx="5326">
                  <c:v>0.3649919791666667</c:v>
                </c:pt>
                <c:pt idx="5327">
                  <c:v>0.3649926736111111</c:v>
                </c:pt>
                <c:pt idx="5328">
                  <c:v>0.36499370370370371</c:v>
                </c:pt>
                <c:pt idx="5329">
                  <c:v>0.36499440972222219</c:v>
                </c:pt>
                <c:pt idx="5330">
                  <c:v>0.3649954398148148</c:v>
                </c:pt>
                <c:pt idx="5331">
                  <c:v>0.36499614583333334</c:v>
                </c:pt>
                <c:pt idx="5332">
                  <c:v>0.3649971759259259</c:v>
                </c:pt>
                <c:pt idx="5333">
                  <c:v>0.36499788194444444</c:v>
                </c:pt>
                <c:pt idx="5334">
                  <c:v>0.36499891203703699</c:v>
                </c:pt>
                <c:pt idx="5335">
                  <c:v>0.36499995370370369</c:v>
                </c:pt>
                <c:pt idx="5336">
                  <c:v>0.36500099537037034</c:v>
                </c:pt>
                <c:pt idx="5337">
                  <c:v>0.36500203703703704</c:v>
                </c:pt>
                <c:pt idx="5338">
                  <c:v>0.36500309027777783</c:v>
                </c:pt>
                <c:pt idx="5339">
                  <c:v>0.36500413194444442</c:v>
                </c:pt>
                <c:pt idx="5340">
                  <c:v>0.36500516203703709</c:v>
                </c:pt>
                <c:pt idx="5341">
                  <c:v>0.36500586805555552</c:v>
                </c:pt>
                <c:pt idx="5342">
                  <c:v>0.36500656250000002</c:v>
                </c:pt>
                <c:pt idx="5343">
                  <c:v>0.36500760416666672</c:v>
                </c:pt>
                <c:pt idx="5344">
                  <c:v>0.36500829861111111</c:v>
                </c:pt>
                <c:pt idx="5345">
                  <c:v>0.36500932870370373</c:v>
                </c:pt>
                <c:pt idx="5346">
                  <c:v>0.36501003472222221</c:v>
                </c:pt>
                <c:pt idx="5347">
                  <c:v>0.36501106481481482</c:v>
                </c:pt>
                <c:pt idx="5348">
                  <c:v>0.36501178240740745</c:v>
                </c:pt>
                <c:pt idx="5349">
                  <c:v>0.36501280092592592</c:v>
                </c:pt>
                <c:pt idx="5350">
                  <c:v>0.36501385416666671</c:v>
                </c:pt>
                <c:pt idx="5351">
                  <c:v>0.36501488425925926</c:v>
                </c:pt>
                <c:pt idx="5352">
                  <c:v>0.36501592592592597</c:v>
                </c:pt>
                <c:pt idx="5353">
                  <c:v>0.36501696759259256</c:v>
                </c:pt>
                <c:pt idx="5354">
                  <c:v>0.36501802083333335</c:v>
                </c:pt>
                <c:pt idx="5355">
                  <c:v>0.36501871527777779</c:v>
                </c:pt>
                <c:pt idx="5356">
                  <c:v>0.36501974537037035</c:v>
                </c:pt>
                <c:pt idx="5357">
                  <c:v>0.36502045138888889</c:v>
                </c:pt>
                <c:pt idx="5358">
                  <c:v>0.36502149305555553</c:v>
                </c:pt>
                <c:pt idx="5359">
                  <c:v>0.36502218749999998</c:v>
                </c:pt>
                <c:pt idx="5360">
                  <c:v>0.36502321759259254</c:v>
                </c:pt>
                <c:pt idx="5361">
                  <c:v>0.36502392361111108</c:v>
                </c:pt>
                <c:pt idx="5362">
                  <c:v>0.36502496527777778</c:v>
                </c:pt>
                <c:pt idx="5363">
                  <c:v>0.36502567129629626</c:v>
                </c:pt>
                <c:pt idx="5364">
                  <c:v>0.36502668981481484</c:v>
                </c:pt>
                <c:pt idx="5365">
                  <c:v>0.36502740740740741</c:v>
                </c:pt>
                <c:pt idx="5366">
                  <c:v>0.36502842592592594</c:v>
                </c:pt>
                <c:pt idx="5367">
                  <c:v>0.36502913194444447</c:v>
                </c:pt>
                <c:pt idx="5368">
                  <c:v>0.36503016203703703</c:v>
                </c:pt>
                <c:pt idx="5369">
                  <c:v>0.3650308796296296</c:v>
                </c:pt>
                <c:pt idx="5370">
                  <c:v>0.36503189814814818</c:v>
                </c:pt>
                <c:pt idx="5371">
                  <c:v>0.3650326157407407</c:v>
                </c:pt>
                <c:pt idx="5372">
                  <c:v>0.36503363425925928</c:v>
                </c:pt>
                <c:pt idx="5373">
                  <c:v>0.36503434027777781</c:v>
                </c:pt>
                <c:pt idx="5374">
                  <c:v>0.36503538194444446</c:v>
                </c:pt>
                <c:pt idx="5375">
                  <c:v>0.36503607638888891</c:v>
                </c:pt>
                <c:pt idx="5376">
                  <c:v>0.36503710648148147</c:v>
                </c:pt>
                <c:pt idx="5377">
                  <c:v>0.3650378125</c:v>
                </c:pt>
                <c:pt idx="5378">
                  <c:v>0.36503885416666665</c:v>
                </c:pt>
                <c:pt idx="5379">
                  <c:v>0.3650395486111111</c:v>
                </c:pt>
                <c:pt idx="5380">
                  <c:v>0.3650405902777778</c:v>
                </c:pt>
                <c:pt idx="5381">
                  <c:v>0.36504129629629628</c:v>
                </c:pt>
                <c:pt idx="5382">
                  <c:v>0.36504232638888889</c:v>
                </c:pt>
                <c:pt idx="5383">
                  <c:v>0.36504303240740743</c:v>
                </c:pt>
                <c:pt idx="5384">
                  <c:v>0.3650440509259259</c:v>
                </c:pt>
                <c:pt idx="5385">
                  <c:v>0.36504475694444444</c:v>
                </c:pt>
                <c:pt idx="5386">
                  <c:v>0.365045787037037</c:v>
                </c:pt>
                <c:pt idx="5387">
                  <c:v>0.36504650462962962</c:v>
                </c:pt>
                <c:pt idx="5388">
                  <c:v>0.3650475231481482</c:v>
                </c:pt>
                <c:pt idx="5389">
                  <c:v>0.36504824074074071</c:v>
                </c:pt>
                <c:pt idx="5390">
                  <c:v>0.3650492592592593</c:v>
                </c:pt>
                <c:pt idx="5391">
                  <c:v>0.36504996527777783</c:v>
                </c:pt>
                <c:pt idx="5392">
                  <c:v>0.36505100694444442</c:v>
                </c:pt>
                <c:pt idx="5393">
                  <c:v>0.36505170138888893</c:v>
                </c:pt>
                <c:pt idx="5394">
                  <c:v>0.36505273148148148</c:v>
                </c:pt>
                <c:pt idx="5395">
                  <c:v>0.36505344907407405</c:v>
                </c:pt>
                <c:pt idx="5396">
                  <c:v>0.36505447916666661</c:v>
                </c:pt>
                <c:pt idx="5397">
                  <c:v>0.36505517361111112</c:v>
                </c:pt>
                <c:pt idx="5398">
                  <c:v>0.36505621527777782</c:v>
                </c:pt>
                <c:pt idx="5399">
                  <c:v>0.36505690972222221</c:v>
                </c:pt>
                <c:pt idx="5400">
                  <c:v>0.36505795138888891</c:v>
                </c:pt>
                <c:pt idx="5401">
                  <c:v>0.36505865740740745</c:v>
                </c:pt>
                <c:pt idx="5402">
                  <c:v>0.36505967592592592</c:v>
                </c:pt>
                <c:pt idx="5403">
                  <c:v>0.36506038194444446</c:v>
                </c:pt>
                <c:pt idx="5404">
                  <c:v>0.3650614236111111</c:v>
                </c:pt>
                <c:pt idx="5405">
                  <c:v>0.36506212962962964</c:v>
                </c:pt>
                <c:pt idx="5406">
                  <c:v>0.36506349537037036</c:v>
                </c:pt>
                <c:pt idx="5407">
                  <c:v>0.36506454861111109</c:v>
                </c:pt>
                <c:pt idx="5408">
                  <c:v>0.36506557870370365</c:v>
                </c:pt>
                <c:pt idx="5409">
                  <c:v>0.36506662037037035</c:v>
                </c:pt>
                <c:pt idx="5410">
                  <c:v>0.36506732638888889</c:v>
                </c:pt>
                <c:pt idx="5411">
                  <c:v>0.36506836805555554</c:v>
                </c:pt>
                <c:pt idx="5412">
                  <c:v>0.36506907407407407</c:v>
                </c:pt>
                <c:pt idx="5413">
                  <c:v>0.36507009259259254</c:v>
                </c:pt>
                <c:pt idx="5414">
                  <c:v>0.36507079861111108</c:v>
                </c:pt>
                <c:pt idx="5415">
                  <c:v>0.36507182870370375</c:v>
                </c:pt>
                <c:pt idx="5416">
                  <c:v>0.36507253472222218</c:v>
                </c:pt>
                <c:pt idx="5417">
                  <c:v>0.36507357638888888</c:v>
                </c:pt>
                <c:pt idx="5418">
                  <c:v>0.36507428240740741</c:v>
                </c:pt>
                <c:pt idx="5419">
                  <c:v>0.36507530092592594</c:v>
                </c:pt>
                <c:pt idx="5420">
                  <c:v>0.36507600694444448</c:v>
                </c:pt>
                <c:pt idx="5421">
                  <c:v>0.36507704861111107</c:v>
                </c:pt>
                <c:pt idx="5422">
                  <c:v>0.36507774305555557</c:v>
                </c:pt>
                <c:pt idx="5423">
                  <c:v>0.36507877314814818</c:v>
                </c:pt>
                <c:pt idx="5424">
                  <c:v>0.3650794907407407</c:v>
                </c:pt>
                <c:pt idx="5425">
                  <c:v>0.36508050925925928</c:v>
                </c:pt>
                <c:pt idx="5426">
                  <c:v>0.3650812268518519</c:v>
                </c:pt>
                <c:pt idx="5427">
                  <c:v>0.36508225694444446</c:v>
                </c:pt>
                <c:pt idx="5428">
                  <c:v>0.365082962962963</c:v>
                </c:pt>
                <c:pt idx="5429">
                  <c:v>0.36508398148148147</c:v>
                </c:pt>
                <c:pt idx="5430">
                  <c:v>0.36508469907407409</c:v>
                </c:pt>
                <c:pt idx="5431">
                  <c:v>0.36508571759259256</c:v>
                </c:pt>
                <c:pt idx="5432">
                  <c:v>0.36508643518518519</c:v>
                </c:pt>
                <c:pt idx="5433">
                  <c:v>0.36508745370370371</c:v>
                </c:pt>
                <c:pt idx="5434">
                  <c:v>0.36508817129629628</c:v>
                </c:pt>
                <c:pt idx="5435">
                  <c:v>0.3650892013888889</c:v>
                </c:pt>
                <c:pt idx="5436">
                  <c:v>0.36508990740740743</c:v>
                </c:pt>
                <c:pt idx="5437">
                  <c:v>0.3650909259259259</c:v>
                </c:pt>
                <c:pt idx="5438">
                  <c:v>0.36509164351851853</c:v>
                </c:pt>
                <c:pt idx="5439">
                  <c:v>0.36509267361111108</c:v>
                </c:pt>
                <c:pt idx="5440">
                  <c:v>0.36509337962962962</c:v>
                </c:pt>
                <c:pt idx="5441">
                  <c:v>0.3650943981481482</c:v>
                </c:pt>
                <c:pt idx="5442">
                  <c:v>0.36509511574074072</c:v>
                </c:pt>
                <c:pt idx="5443">
                  <c:v>0.3650961342592593</c:v>
                </c:pt>
                <c:pt idx="5444">
                  <c:v>0.36509684027777772</c:v>
                </c:pt>
                <c:pt idx="5445">
                  <c:v>0.3650978587962963</c:v>
                </c:pt>
                <c:pt idx="5446">
                  <c:v>0.36509856481481484</c:v>
                </c:pt>
                <c:pt idx="5447">
                  <c:v>0.3650995949074074</c:v>
                </c:pt>
                <c:pt idx="5448">
                  <c:v>0.36510030092592594</c:v>
                </c:pt>
                <c:pt idx="5449">
                  <c:v>0.36510131944444441</c:v>
                </c:pt>
                <c:pt idx="5450">
                  <c:v>0.36510202546296294</c:v>
                </c:pt>
                <c:pt idx="5451">
                  <c:v>0.3651030555555555</c:v>
                </c:pt>
                <c:pt idx="5452">
                  <c:v>0.36510376157407404</c:v>
                </c:pt>
                <c:pt idx="5453">
                  <c:v>0.36510479166666671</c:v>
                </c:pt>
                <c:pt idx="5454">
                  <c:v>0.3651058333333333</c:v>
                </c:pt>
                <c:pt idx="5455">
                  <c:v>0.36510722222222225</c:v>
                </c:pt>
                <c:pt idx="5456">
                  <c:v>0.3651082638888889</c:v>
                </c:pt>
                <c:pt idx="5457">
                  <c:v>0.36510896990740743</c:v>
                </c:pt>
                <c:pt idx="5458">
                  <c:v>0.36510999999999999</c:v>
                </c:pt>
                <c:pt idx="5459">
                  <c:v>0.36511104166666669</c:v>
                </c:pt>
                <c:pt idx="5460">
                  <c:v>0.36511174768518523</c:v>
                </c:pt>
                <c:pt idx="5461">
                  <c:v>0.36511277777777779</c:v>
                </c:pt>
                <c:pt idx="5462">
                  <c:v>0.36511381944444449</c:v>
                </c:pt>
                <c:pt idx="5463">
                  <c:v>0.36511486111111108</c:v>
                </c:pt>
                <c:pt idx="5464">
                  <c:v>0.36511590277777778</c:v>
                </c:pt>
                <c:pt idx="5465">
                  <c:v>0.36511694444444442</c:v>
                </c:pt>
                <c:pt idx="5466">
                  <c:v>0.36511798611111113</c:v>
                </c:pt>
                <c:pt idx="5467">
                  <c:v>0.36511902777777777</c:v>
                </c:pt>
                <c:pt idx="5468">
                  <c:v>0.36512006944444447</c:v>
                </c:pt>
                <c:pt idx="5469">
                  <c:v>0.36512180555555557</c:v>
                </c:pt>
                <c:pt idx="5470">
                  <c:v>0.36512284722222227</c:v>
                </c:pt>
                <c:pt idx="5471">
                  <c:v>0.36512388888888886</c:v>
                </c:pt>
                <c:pt idx="5472">
                  <c:v>0.36512493055555556</c:v>
                </c:pt>
                <c:pt idx="5473">
                  <c:v>0.36512563657407404</c:v>
                </c:pt>
                <c:pt idx="5474">
                  <c:v>0.36512666666666665</c:v>
                </c:pt>
                <c:pt idx="5475">
                  <c:v>0.3651277083333333</c:v>
                </c:pt>
                <c:pt idx="5476">
                  <c:v>0.36512875</c:v>
                </c:pt>
                <c:pt idx="5477">
                  <c:v>0.3651297916666667</c:v>
                </c:pt>
                <c:pt idx="5478">
                  <c:v>0.36513083333333335</c:v>
                </c:pt>
                <c:pt idx="5479">
                  <c:v>0.36513187500000005</c:v>
                </c:pt>
                <c:pt idx="5480">
                  <c:v>0.36513291666666664</c:v>
                </c:pt>
                <c:pt idx="5481">
                  <c:v>0.36513395833333334</c:v>
                </c:pt>
                <c:pt idx="5482">
                  <c:v>0.36513499999999999</c:v>
                </c:pt>
                <c:pt idx="5483">
                  <c:v>0.36513604166666669</c:v>
                </c:pt>
                <c:pt idx="5484">
                  <c:v>0.36513708333333333</c:v>
                </c:pt>
                <c:pt idx="5485">
                  <c:v>0.36513778935185187</c:v>
                </c:pt>
                <c:pt idx="5486">
                  <c:v>0.36513881944444443</c:v>
                </c:pt>
                <c:pt idx="5487">
                  <c:v>0.36513952546296297</c:v>
                </c:pt>
                <c:pt idx="5488">
                  <c:v>0.36514055555555558</c:v>
                </c:pt>
                <c:pt idx="5489">
                  <c:v>0.36514159722222223</c:v>
                </c:pt>
                <c:pt idx="5490">
                  <c:v>0.36514263888888893</c:v>
                </c:pt>
                <c:pt idx="5491">
                  <c:v>0.36514368055555552</c:v>
                </c:pt>
                <c:pt idx="5492">
                  <c:v>0.36514472222222222</c:v>
                </c:pt>
                <c:pt idx="5493">
                  <c:v>0.36514576388888886</c:v>
                </c:pt>
                <c:pt idx="5494">
                  <c:v>0.3651464699074074</c:v>
                </c:pt>
                <c:pt idx="5495">
                  <c:v>0.36514750000000001</c:v>
                </c:pt>
                <c:pt idx="5496">
                  <c:v>0.3651482060185185</c:v>
                </c:pt>
                <c:pt idx="5497">
                  <c:v>0.36514923611111111</c:v>
                </c:pt>
                <c:pt idx="5498">
                  <c:v>0.36515027777777775</c:v>
                </c:pt>
                <c:pt idx="5499">
                  <c:v>0.36515131944444446</c:v>
                </c:pt>
                <c:pt idx="5500">
                  <c:v>0.3651523611111111</c:v>
                </c:pt>
                <c:pt idx="5501">
                  <c:v>0.3651534027777778</c:v>
                </c:pt>
                <c:pt idx="5502">
                  <c:v>0.36515444444444439</c:v>
                </c:pt>
                <c:pt idx="5503">
                  <c:v>0.36515548611111109</c:v>
                </c:pt>
                <c:pt idx="5504">
                  <c:v>0.3651565277777778</c:v>
                </c:pt>
                <c:pt idx="5505">
                  <c:v>0.36515756944444444</c:v>
                </c:pt>
                <c:pt idx="5506">
                  <c:v>0.36515861111111114</c:v>
                </c:pt>
                <c:pt idx="5507">
                  <c:v>0.36515965277777779</c:v>
                </c:pt>
                <c:pt idx="5508">
                  <c:v>0.36516035879629632</c:v>
                </c:pt>
                <c:pt idx="5509">
                  <c:v>0.36516138888888888</c:v>
                </c:pt>
                <c:pt idx="5510">
                  <c:v>0.36516209490740742</c:v>
                </c:pt>
                <c:pt idx="5511">
                  <c:v>0.36516312500000003</c:v>
                </c:pt>
                <c:pt idx="5512">
                  <c:v>0.36516416666666668</c:v>
                </c:pt>
                <c:pt idx="5513">
                  <c:v>0.36516520833333338</c:v>
                </c:pt>
                <c:pt idx="5514">
                  <c:v>0.36516624999999997</c:v>
                </c:pt>
                <c:pt idx="5515">
                  <c:v>0.36516729166666667</c:v>
                </c:pt>
                <c:pt idx="5516">
                  <c:v>0.36516833333333332</c:v>
                </c:pt>
                <c:pt idx="5517">
                  <c:v>0.36516937500000002</c:v>
                </c:pt>
                <c:pt idx="5518">
                  <c:v>0.36517041666666666</c:v>
                </c:pt>
                <c:pt idx="5519">
                  <c:v>0.36517145833333337</c:v>
                </c:pt>
                <c:pt idx="5520">
                  <c:v>0.36517249999999996</c:v>
                </c:pt>
                <c:pt idx="5521">
                  <c:v>0.36517354166666666</c:v>
                </c:pt>
                <c:pt idx="5522">
                  <c:v>0.36517424768518519</c:v>
                </c:pt>
                <c:pt idx="5523">
                  <c:v>0.36517527777777775</c:v>
                </c:pt>
                <c:pt idx="5524">
                  <c:v>0.36517598379629629</c:v>
                </c:pt>
                <c:pt idx="5525">
                  <c:v>0.36517701388888885</c:v>
                </c:pt>
                <c:pt idx="5526">
                  <c:v>0.36517805555555555</c:v>
                </c:pt>
                <c:pt idx="5527">
                  <c:v>0.36517910879629628</c:v>
                </c:pt>
                <c:pt idx="5528">
                  <c:v>0.36518013888888889</c:v>
                </c:pt>
                <c:pt idx="5529">
                  <c:v>0.36518118055555554</c:v>
                </c:pt>
                <c:pt idx="5530">
                  <c:v>0.36518222222222224</c:v>
                </c:pt>
                <c:pt idx="5531">
                  <c:v>0.36518292824074078</c:v>
                </c:pt>
                <c:pt idx="5532">
                  <c:v>0.36518395833333334</c:v>
                </c:pt>
                <c:pt idx="5533">
                  <c:v>0.36518466435185187</c:v>
                </c:pt>
                <c:pt idx="5534">
                  <c:v>0.36518569444444443</c:v>
                </c:pt>
                <c:pt idx="5535">
                  <c:v>0.36518640046296297</c:v>
                </c:pt>
                <c:pt idx="5536">
                  <c:v>0.36518743055555558</c:v>
                </c:pt>
                <c:pt idx="5537">
                  <c:v>0.36518813657407406</c:v>
                </c:pt>
                <c:pt idx="5538">
                  <c:v>0.36518916666666668</c:v>
                </c:pt>
                <c:pt idx="5539">
                  <c:v>0.36518987268518521</c:v>
                </c:pt>
                <c:pt idx="5540">
                  <c:v>0.36519090277777777</c:v>
                </c:pt>
                <c:pt idx="5541">
                  <c:v>0.36519194444444447</c:v>
                </c:pt>
                <c:pt idx="5542">
                  <c:v>0.36519298611111112</c:v>
                </c:pt>
                <c:pt idx="5543">
                  <c:v>0.36519402777777782</c:v>
                </c:pt>
                <c:pt idx="5544">
                  <c:v>0.36519506944444441</c:v>
                </c:pt>
                <c:pt idx="5545">
                  <c:v>0.36519611111111111</c:v>
                </c:pt>
                <c:pt idx="5546">
                  <c:v>0.36519681712962965</c:v>
                </c:pt>
                <c:pt idx="5547">
                  <c:v>0.3651978472222222</c:v>
                </c:pt>
                <c:pt idx="5548">
                  <c:v>0.36519855324074074</c:v>
                </c:pt>
                <c:pt idx="5549">
                  <c:v>0.3651995833333333</c:v>
                </c:pt>
                <c:pt idx="5550">
                  <c:v>0.36520028935185184</c:v>
                </c:pt>
                <c:pt idx="5551">
                  <c:v>0.36520131944444439</c:v>
                </c:pt>
                <c:pt idx="5552">
                  <c:v>0.36520202546296293</c:v>
                </c:pt>
                <c:pt idx="5553">
                  <c:v>0.3652030555555556</c:v>
                </c:pt>
                <c:pt idx="5554">
                  <c:v>0.36520376157407403</c:v>
                </c:pt>
                <c:pt idx="5555">
                  <c:v>0.36520479166666669</c:v>
                </c:pt>
                <c:pt idx="5556">
                  <c:v>0.36520549768518523</c:v>
                </c:pt>
                <c:pt idx="5557">
                  <c:v>0.36520652777777779</c:v>
                </c:pt>
                <c:pt idx="5558">
                  <c:v>0.36520723379629633</c:v>
                </c:pt>
                <c:pt idx="5559">
                  <c:v>0.36520826388888888</c:v>
                </c:pt>
                <c:pt idx="5560">
                  <c:v>0.36520896990740742</c:v>
                </c:pt>
                <c:pt idx="5561">
                  <c:v>0.36521001157407412</c:v>
                </c:pt>
                <c:pt idx="5562">
                  <c:v>0.36521138888888888</c:v>
                </c:pt>
                <c:pt idx="5563">
                  <c:v>0.36521243055555552</c:v>
                </c:pt>
                <c:pt idx="5564">
                  <c:v>0.36521347222222222</c:v>
                </c:pt>
                <c:pt idx="5565">
                  <c:v>0.36521417824074076</c:v>
                </c:pt>
                <c:pt idx="5566">
                  <c:v>0.36521520833333332</c:v>
                </c:pt>
                <c:pt idx="5567">
                  <c:v>0.36521591435185186</c:v>
                </c:pt>
                <c:pt idx="5568">
                  <c:v>0.36521694444444441</c:v>
                </c:pt>
                <c:pt idx="5569">
                  <c:v>0.36521765046296295</c:v>
                </c:pt>
                <c:pt idx="5570">
                  <c:v>0.36521868055555556</c:v>
                </c:pt>
                <c:pt idx="5571">
                  <c:v>0.36521938657407405</c:v>
                </c:pt>
                <c:pt idx="5572">
                  <c:v>0.36522041666666666</c:v>
                </c:pt>
                <c:pt idx="5573">
                  <c:v>0.3652211226851852</c:v>
                </c:pt>
                <c:pt idx="5574">
                  <c:v>0.36522215277777775</c:v>
                </c:pt>
                <c:pt idx="5575">
                  <c:v>0.36522285879629629</c:v>
                </c:pt>
                <c:pt idx="5576">
                  <c:v>0.36522388888888885</c:v>
                </c:pt>
                <c:pt idx="5577">
                  <c:v>0.36522459490740738</c:v>
                </c:pt>
                <c:pt idx="5578">
                  <c:v>0.36522562500000005</c:v>
                </c:pt>
                <c:pt idx="5579">
                  <c:v>0.36522633101851848</c:v>
                </c:pt>
                <c:pt idx="5580">
                  <c:v>0.36522736111111115</c:v>
                </c:pt>
                <c:pt idx="5581">
                  <c:v>0.36522806712962957</c:v>
                </c:pt>
                <c:pt idx="5582">
                  <c:v>0.36522909722222224</c:v>
                </c:pt>
                <c:pt idx="5583">
                  <c:v>0.36522980324074078</c:v>
                </c:pt>
                <c:pt idx="5584">
                  <c:v>0.36523083333333334</c:v>
                </c:pt>
                <c:pt idx="5585">
                  <c:v>0.36523153935185187</c:v>
                </c:pt>
                <c:pt idx="5586">
                  <c:v>0.36523256944444443</c:v>
                </c:pt>
                <c:pt idx="5587">
                  <c:v>0.36523327546296297</c:v>
                </c:pt>
                <c:pt idx="5588">
                  <c:v>0.36523430555555558</c:v>
                </c:pt>
                <c:pt idx="5589">
                  <c:v>0.36523501157407406</c:v>
                </c:pt>
                <c:pt idx="5590">
                  <c:v>0.36523604166666668</c:v>
                </c:pt>
                <c:pt idx="5591">
                  <c:v>0.36523743055555552</c:v>
                </c:pt>
                <c:pt idx="5592">
                  <c:v>0.36523848379629631</c:v>
                </c:pt>
                <c:pt idx="5593">
                  <c:v>0.36523951388888887</c:v>
                </c:pt>
                <c:pt idx="5594">
                  <c:v>0.3652402199074074</c:v>
                </c:pt>
                <c:pt idx="5595">
                  <c:v>0.36524125000000002</c:v>
                </c:pt>
                <c:pt idx="5596">
                  <c:v>0.3652419560185185</c:v>
                </c:pt>
                <c:pt idx="5597">
                  <c:v>0.36524298611111111</c:v>
                </c:pt>
                <c:pt idx="5598">
                  <c:v>0.36524369212962959</c:v>
                </c:pt>
                <c:pt idx="5599">
                  <c:v>0.36524472222222221</c:v>
                </c:pt>
                <c:pt idx="5600">
                  <c:v>0.36524542824074074</c:v>
                </c:pt>
                <c:pt idx="5601">
                  <c:v>0.3652464583333333</c:v>
                </c:pt>
                <c:pt idx="5602">
                  <c:v>0.36524716435185184</c:v>
                </c:pt>
                <c:pt idx="5603">
                  <c:v>0.3652481944444444</c:v>
                </c:pt>
                <c:pt idx="5604">
                  <c:v>0.36524890046296293</c:v>
                </c:pt>
                <c:pt idx="5605">
                  <c:v>0.3652499305555556</c:v>
                </c:pt>
                <c:pt idx="5606">
                  <c:v>0.36525063657407403</c:v>
                </c:pt>
                <c:pt idx="5607">
                  <c:v>0.3652516666666667</c:v>
                </c:pt>
                <c:pt idx="5608">
                  <c:v>0.36525237268518523</c:v>
                </c:pt>
                <c:pt idx="5609">
                  <c:v>0.36525340277777779</c:v>
                </c:pt>
                <c:pt idx="5610">
                  <c:v>0.36525410879629633</c:v>
                </c:pt>
                <c:pt idx="5611">
                  <c:v>0.36525513888888889</c:v>
                </c:pt>
                <c:pt idx="5612">
                  <c:v>0.36525584490740742</c:v>
                </c:pt>
                <c:pt idx="5613">
                  <c:v>0.36525687500000004</c:v>
                </c:pt>
                <c:pt idx="5614">
                  <c:v>0.36525758101851852</c:v>
                </c:pt>
                <c:pt idx="5615">
                  <c:v>0.36525861111111113</c:v>
                </c:pt>
                <c:pt idx="5616">
                  <c:v>0.36525931712962961</c:v>
                </c:pt>
                <c:pt idx="5617">
                  <c:v>0.36526034722222223</c:v>
                </c:pt>
                <c:pt idx="5618">
                  <c:v>0.36526105324074076</c:v>
                </c:pt>
                <c:pt idx="5619">
                  <c:v>0.36526208333333332</c:v>
                </c:pt>
                <c:pt idx="5620">
                  <c:v>0.36526278935185186</c:v>
                </c:pt>
                <c:pt idx="5621">
                  <c:v>0.36526381944444442</c:v>
                </c:pt>
                <c:pt idx="5622">
                  <c:v>0.36526452546296295</c:v>
                </c:pt>
                <c:pt idx="5623">
                  <c:v>0.36526555555555557</c:v>
                </c:pt>
                <c:pt idx="5624">
                  <c:v>0.36526626157407405</c:v>
                </c:pt>
                <c:pt idx="5625">
                  <c:v>0.36526729166666666</c:v>
                </c:pt>
                <c:pt idx="5626">
                  <c:v>0.3652679976851852</c:v>
                </c:pt>
                <c:pt idx="5627">
                  <c:v>0.36526902777777775</c:v>
                </c:pt>
                <c:pt idx="5628">
                  <c:v>0.36526973379629629</c:v>
                </c:pt>
                <c:pt idx="5629">
                  <c:v>0.36527076388888885</c:v>
                </c:pt>
                <c:pt idx="5630">
                  <c:v>0.36527146990740739</c:v>
                </c:pt>
                <c:pt idx="5631">
                  <c:v>0.36527250000000006</c:v>
                </c:pt>
                <c:pt idx="5632">
                  <c:v>0.36527320601851848</c:v>
                </c:pt>
                <c:pt idx="5633">
                  <c:v>0.36527423611111115</c:v>
                </c:pt>
                <c:pt idx="5634">
                  <c:v>0.36527494212962958</c:v>
                </c:pt>
                <c:pt idx="5635">
                  <c:v>0.36527597222222224</c:v>
                </c:pt>
                <c:pt idx="5636">
                  <c:v>0.36527667824074078</c:v>
                </c:pt>
                <c:pt idx="5637">
                  <c:v>0.36527770833333334</c:v>
                </c:pt>
                <c:pt idx="5638">
                  <c:v>0.36527841435185188</c:v>
                </c:pt>
                <c:pt idx="5639">
                  <c:v>0.36527944444444443</c:v>
                </c:pt>
                <c:pt idx="5640">
                  <c:v>0.36528015046296297</c:v>
                </c:pt>
                <c:pt idx="5641">
                  <c:v>0.36528118055555558</c:v>
                </c:pt>
                <c:pt idx="5642">
                  <c:v>0.36528188657407407</c:v>
                </c:pt>
                <c:pt idx="5643">
                  <c:v>0.36528291666666668</c:v>
                </c:pt>
                <c:pt idx="5644">
                  <c:v>0.36528362268518522</c:v>
                </c:pt>
                <c:pt idx="5645">
                  <c:v>0.36528465277777777</c:v>
                </c:pt>
                <c:pt idx="5646">
                  <c:v>0.36528535879629631</c:v>
                </c:pt>
                <c:pt idx="5647">
                  <c:v>0.36528638888888887</c:v>
                </c:pt>
                <c:pt idx="5648">
                  <c:v>0.36528709490740741</c:v>
                </c:pt>
                <c:pt idx="5649">
                  <c:v>0.36528812499999996</c:v>
                </c:pt>
                <c:pt idx="5650">
                  <c:v>0.3652888310185185</c:v>
                </c:pt>
                <c:pt idx="5651">
                  <c:v>0.36528986111111111</c:v>
                </c:pt>
                <c:pt idx="5652">
                  <c:v>0.3652905671296296</c:v>
                </c:pt>
                <c:pt idx="5653">
                  <c:v>0.36529159722222221</c:v>
                </c:pt>
                <c:pt idx="5654">
                  <c:v>0.36529230324074075</c:v>
                </c:pt>
                <c:pt idx="5655">
                  <c:v>0.3652933333333333</c:v>
                </c:pt>
                <c:pt idx="5656">
                  <c:v>0.36529403935185184</c:v>
                </c:pt>
                <c:pt idx="5657">
                  <c:v>0.3652950694444444</c:v>
                </c:pt>
                <c:pt idx="5658">
                  <c:v>0.36529577546296293</c:v>
                </c:pt>
                <c:pt idx="5659">
                  <c:v>0.3652968055555556</c:v>
                </c:pt>
                <c:pt idx="5660">
                  <c:v>0.36529751157407403</c:v>
                </c:pt>
                <c:pt idx="5661">
                  <c:v>0.3652985416666667</c:v>
                </c:pt>
                <c:pt idx="5662">
                  <c:v>0.36529924768518524</c:v>
                </c:pt>
                <c:pt idx="5663">
                  <c:v>0.36530027777777779</c:v>
                </c:pt>
                <c:pt idx="5664">
                  <c:v>0.36530098379629633</c:v>
                </c:pt>
                <c:pt idx="5665">
                  <c:v>0.36530201388888889</c:v>
                </c:pt>
                <c:pt idx="5666">
                  <c:v>0.36530271990740742</c:v>
                </c:pt>
                <c:pt idx="5667">
                  <c:v>0.36530374999999998</c:v>
                </c:pt>
                <c:pt idx="5668">
                  <c:v>0.36530445601851852</c:v>
                </c:pt>
                <c:pt idx="5669">
                  <c:v>0.36530548611111113</c:v>
                </c:pt>
                <c:pt idx="5670">
                  <c:v>0.36530619212962961</c:v>
                </c:pt>
                <c:pt idx="5671">
                  <c:v>0.36530722222222223</c:v>
                </c:pt>
                <c:pt idx="5672">
                  <c:v>0.36530792824074076</c:v>
                </c:pt>
                <c:pt idx="5673">
                  <c:v>0.36530895833333332</c:v>
                </c:pt>
                <c:pt idx="5674">
                  <c:v>0.36530966435185186</c:v>
                </c:pt>
                <c:pt idx="5675">
                  <c:v>0.36531069444444442</c:v>
                </c:pt>
                <c:pt idx="5676">
                  <c:v>0.36531140046296295</c:v>
                </c:pt>
                <c:pt idx="5677">
                  <c:v>0.36531243055555557</c:v>
                </c:pt>
                <c:pt idx="5678">
                  <c:v>0.36531313657407405</c:v>
                </c:pt>
                <c:pt idx="5679">
                  <c:v>0.36531416666666666</c:v>
                </c:pt>
                <c:pt idx="5680">
                  <c:v>0.3653148726851852</c:v>
                </c:pt>
                <c:pt idx="5681">
                  <c:v>0.36531590277777776</c:v>
                </c:pt>
                <c:pt idx="5682">
                  <c:v>0.36531660879629629</c:v>
                </c:pt>
                <c:pt idx="5683">
                  <c:v>0.36531763888888885</c:v>
                </c:pt>
                <c:pt idx="5684">
                  <c:v>0.36531834490740739</c:v>
                </c:pt>
                <c:pt idx="5685">
                  <c:v>0.36531937499999995</c:v>
                </c:pt>
                <c:pt idx="5686">
                  <c:v>0.36532008101851848</c:v>
                </c:pt>
                <c:pt idx="5687">
                  <c:v>0.36532111111111115</c:v>
                </c:pt>
                <c:pt idx="5688">
                  <c:v>0.36532181712962958</c:v>
                </c:pt>
                <c:pt idx="5689">
                  <c:v>0.36532284722222225</c:v>
                </c:pt>
                <c:pt idx="5690">
                  <c:v>0.36532355324074078</c:v>
                </c:pt>
                <c:pt idx="5691">
                  <c:v>0.36532458333333334</c:v>
                </c:pt>
                <c:pt idx="5692">
                  <c:v>0.36532528935185188</c:v>
                </c:pt>
                <c:pt idx="5693">
                  <c:v>0.36532631944444444</c:v>
                </c:pt>
                <c:pt idx="5694">
                  <c:v>0.36532702546296297</c:v>
                </c:pt>
                <c:pt idx="5695">
                  <c:v>0.36532805555555559</c:v>
                </c:pt>
                <c:pt idx="5696">
                  <c:v>0.36532876157407407</c:v>
                </c:pt>
                <c:pt idx="5697">
                  <c:v>0.36532979166666668</c:v>
                </c:pt>
                <c:pt idx="5698">
                  <c:v>0.36533049768518522</c:v>
                </c:pt>
                <c:pt idx="5699">
                  <c:v>0.36533152777777778</c:v>
                </c:pt>
                <c:pt idx="5700">
                  <c:v>0.36533223379629631</c:v>
                </c:pt>
                <c:pt idx="5701">
                  <c:v>0.36533326388888887</c:v>
                </c:pt>
                <c:pt idx="5702">
                  <c:v>0.36533396990740741</c:v>
                </c:pt>
                <c:pt idx="5703">
                  <c:v>0.36533499999999997</c:v>
                </c:pt>
                <c:pt idx="5704">
                  <c:v>0.3653357060185185</c:v>
                </c:pt>
                <c:pt idx="5705">
                  <c:v>0.36533673611111112</c:v>
                </c:pt>
                <c:pt idx="5706">
                  <c:v>0.3653374421296296</c:v>
                </c:pt>
                <c:pt idx="5707">
                  <c:v>0.36533847222222221</c:v>
                </c:pt>
                <c:pt idx="5708">
                  <c:v>0.36533917824074075</c:v>
                </c:pt>
                <c:pt idx="5709">
                  <c:v>0.36534020833333331</c:v>
                </c:pt>
                <c:pt idx="5710">
                  <c:v>0.36534091435185184</c:v>
                </c:pt>
                <c:pt idx="5711">
                  <c:v>0.3653419444444444</c:v>
                </c:pt>
                <c:pt idx="5712">
                  <c:v>0.36534265046296294</c:v>
                </c:pt>
                <c:pt idx="5713">
                  <c:v>0.36534368055555561</c:v>
                </c:pt>
                <c:pt idx="5714">
                  <c:v>0.36534438657407403</c:v>
                </c:pt>
                <c:pt idx="5715">
                  <c:v>0.3653454166666667</c:v>
                </c:pt>
                <c:pt idx="5716">
                  <c:v>0.36534612268518524</c:v>
                </c:pt>
                <c:pt idx="5717">
                  <c:v>0.36534715277777779</c:v>
                </c:pt>
                <c:pt idx="5718">
                  <c:v>0.36534785879629633</c:v>
                </c:pt>
                <c:pt idx="5719">
                  <c:v>0.36534888888888889</c:v>
                </c:pt>
                <c:pt idx="5720">
                  <c:v>0.36534959490740743</c:v>
                </c:pt>
                <c:pt idx="5721">
                  <c:v>0.36535062499999998</c:v>
                </c:pt>
                <c:pt idx="5722">
                  <c:v>0.36535133101851852</c:v>
                </c:pt>
                <c:pt idx="5723">
                  <c:v>0.36535236111111113</c:v>
                </c:pt>
                <c:pt idx="5724">
                  <c:v>0.36535306712962962</c:v>
                </c:pt>
                <c:pt idx="5725">
                  <c:v>0.36535409722222223</c:v>
                </c:pt>
                <c:pt idx="5726">
                  <c:v>0.36535480324074077</c:v>
                </c:pt>
                <c:pt idx="5727">
                  <c:v>0.36535583333333332</c:v>
                </c:pt>
                <c:pt idx="5728">
                  <c:v>0.36535653935185186</c:v>
                </c:pt>
                <c:pt idx="5729">
                  <c:v>0.36535756944444442</c:v>
                </c:pt>
                <c:pt idx="5730">
                  <c:v>0.36535827546296296</c:v>
                </c:pt>
                <c:pt idx="5731">
                  <c:v>0.36535930555555557</c:v>
                </c:pt>
                <c:pt idx="5732">
                  <c:v>0.36536001157407405</c:v>
                </c:pt>
                <c:pt idx="5733">
                  <c:v>0.36536104166666666</c:v>
                </c:pt>
                <c:pt idx="5734">
                  <c:v>0.3653617476851852</c:v>
                </c:pt>
                <c:pt idx="5735">
                  <c:v>0.36536277777777776</c:v>
                </c:pt>
                <c:pt idx="5736">
                  <c:v>0.3653634837962963</c:v>
                </c:pt>
                <c:pt idx="5737">
                  <c:v>0.36536451388888885</c:v>
                </c:pt>
                <c:pt idx="5738">
                  <c:v>0.36536521990740739</c:v>
                </c:pt>
                <c:pt idx="5739">
                  <c:v>0.36536624999999995</c:v>
                </c:pt>
                <c:pt idx="5740">
                  <c:v>0.36536695601851849</c:v>
                </c:pt>
                <c:pt idx="5741">
                  <c:v>0.36536798611111115</c:v>
                </c:pt>
                <c:pt idx="5742">
                  <c:v>0.36536869212962958</c:v>
                </c:pt>
                <c:pt idx="5743">
                  <c:v>0.36536972222222225</c:v>
                </c:pt>
                <c:pt idx="5744">
                  <c:v>0.36537043981481482</c:v>
                </c:pt>
                <c:pt idx="5745">
                  <c:v>0.36537145833333334</c:v>
                </c:pt>
                <c:pt idx="5746">
                  <c:v>0.36537216435185188</c:v>
                </c:pt>
                <c:pt idx="5747">
                  <c:v>0.36537319444444444</c:v>
                </c:pt>
                <c:pt idx="5748">
                  <c:v>0.36537390046296297</c:v>
                </c:pt>
                <c:pt idx="5749">
                  <c:v>0.36537493055555559</c:v>
                </c:pt>
                <c:pt idx="5750">
                  <c:v>0.36537563657407407</c:v>
                </c:pt>
                <c:pt idx="5751">
                  <c:v>0.36537666666666668</c:v>
                </c:pt>
                <c:pt idx="5752">
                  <c:v>0.36537737268518522</c:v>
                </c:pt>
                <c:pt idx="5753">
                  <c:v>0.36537840277777778</c:v>
                </c:pt>
                <c:pt idx="5754">
                  <c:v>0.36537910879629631</c:v>
                </c:pt>
                <c:pt idx="5755">
                  <c:v>0.36538013888888887</c:v>
                </c:pt>
                <c:pt idx="5756">
                  <c:v>0.36538084490740741</c:v>
                </c:pt>
                <c:pt idx="5757">
                  <c:v>0.36538187499999997</c:v>
                </c:pt>
                <c:pt idx="5758">
                  <c:v>0.3653825810185185</c:v>
                </c:pt>
                <c:pt idx="5759">
                  <c:v>0.36538361111111112</c:v>
                </c:pt>
                <c:pt idx="5760">
                  <c:v>0.3653843171296296</c:v>
                </c:pt>
                <c:pt idx="5761">
                  <c:v>0.36538534722222221</c:v>
                </c:pt>
                <c:pt idx="5762">
                  <c:v>0.36538605324074075</c:v>
                </c:pt>
                <c:pt idx="5763">
                  <c:v>0.36538708333333331</c:v>
                </c:pt>
                <c:pt idx="5764">
                  <c:v>0.36538778935185184</c:v>
                </c:pt>
                <c:pt idx="5765">
                  <c:v>0.3653888194444444</c:v>
                </c:pt>
                <c:pt idx="5766">
                  <c:v>0.36538952546296294</c:v>
                </c:pt>
                <c:pt idx="5767">
                  <c:v>0.36539055555555561</c:v>
                </c:pt>
                <c:pt idx="5768">
                  <c:v>0.36539126157407403</c:v>
                </c:pt>
                <c:pt idx="5769">
                  <c:v>0.3653922916666667</c:v>
                </c:pt>
                <c:pt idx="5770">
                  <c:v>0.36539299768518524</c:v>
                </c:pt>
                <c:pt idx="5771">
                  <c:v>0.3653940277777778</c:v>
                </c:pt>
                <c:pt idx="5772">
                  <c:v>0.36539473379629633</c:v>
                </c:pt>
                <c:pt idx="5773">
                  <c:v>0.36539576388888889</c:v>
                </c:pt>
                <c:pt idx="5774">
                  <c:v>0.36539715277777779</c:v>
                </c:pt>
                <c:pt idx="5775">
                  <c:v>0.36539819444444444</c:v>
                </c:pt>
                <c:pt idx="5776">
                  <c:v>0.36539923611111114</c:v>
                </c:pt>
                <c:pt idx="5777">
                  <c:v>0.36539994212962962</c:v>
                </c:pt>
                <c:pt idx="5778">
                  <c:v>0.36540097222222223</c:v>
                </c:pt>
                <c:pt idx="5779">
                  <c:v>0.36540167824074077</c:v>
                </c:pt>
                <c:pt idx="5780">
                  <c:v>0.36540270833333333</c:v>
                </c:pt>
                <c:pt idx="5781">
                  <c:v>0.36540341435185186</c:v>
                </c:pt>
                <c:pt idx="5782">
                  <c:v>0.36540444444444442</c:v>
                </c:pt>
                <c:pt idx="5783">
                  <c:v>0.36540515046296296</c:v>
                </c:pt>
                <c:pt idx="5784">
                  <c:v>0.36540618055555557</c:v>
                </c:pt>
                <c:pt idx="5785">
                  <c:v>0.36540688657407405</c:v>
                </c:pt>
                <c:pt idx="5786">
                  <c:v>0.36540791666666667</c:v>
                </c:pt>
                <c:pt idx="5787">
                  <c:v>0.3654086226851852</c:v>
                </c:pt>
                <c:pt idx="5788">
                  <c:v>0.36540965277777776</c:v>
                </c:pt>
                <c:pt idx="5789">
                  <c:v>0.3654103587962963</c:v>
                </c:pt>
                <c:pt idx="5790">
                  <c:v>0.36541138888888886</c:v>
                </c:pt>
                <c:pt idx="5791">
                  <c:v>0.36541209490740739</c:v>
                </c:pt>
                <c:pt idx="5792">
                  <c:v>0.36541312499999995</c:v>
                </c:pt>
                <c:pt idx="5793">
                  <c:v>0.36541383101851849</c:v>
                </c:pt>
                <c:pt idx="5794">
                  <c:v>0.36541486111111116</c:v>
                </c:pt>
                <c:pt idx="5795">
                  <c:v>0.36541556712962958</c:v>
                </c:pt>
                <c:pt idx="5796">
                  <c:v>0.36541659722222225</c:v>
                </c:pt>
                <c:pt idx="5797">
                  <c:v>0.36541730324074079</c:v>
                </c:pt>
                <c:pt idx="5798">
                  <c:v>0.36541833333333334</c:v>
                </c:pt>
                <c:pt idx="5799">
                  <c:v>0.36541903935185188</c:v>
                </c:pt>
                <c:pt idx="5800">
                  <c:v>0.36542006944444444</c:v>
                </c:pt>
                <c:pt idx="5801">
                  <c:v>0.36542077546296298</c:v>
                </c:pt>
                <c:pt idx="5802">
                  <c:v>0.36542180555555559</c:v>
                </c:pt>
                <c:pt idx="5803">
                  <c:v>0.36542251157407407</c:v>
                </c:pt>
                <c:pt idx="5804">
                  <c:v>0.36542354166666668</c:v>
                </c:pt>
                <c:pt idx="5805">
                  <c:v>0.36542424768518522</c:v>
                </c:pt>
                <c:pt idx="5806">
                  <c:v>0.36542527777777778</c:v>
                </c:pt>
                <c:pt idx="5807">
                  <c:v>0.36542598379629632</c:v>
                </c:pt>
                <c:pt idx="5808">
                  <c:v>0.36542701388888887</c:v>
                </c:pt>
                <c:pt idx="5809">
                  <c:v>0.36542771990740741</c:v>
                </c:pt>
                <c:pt idx="5810">
                  <c:v>0.36542874999999997</c:v>
                </c:pt>
                <c:pt idx="5811">
                  <c:v>0.36542945601851851</c:v>
                </c:pt>
                <c:pt idx="5812">
                  <c:v>0.36543048611111112</c:v>
                </c:pt>
                <c:pt idx="5813">
                  <c:v>0.3654311921296296</c:v>
                </c:pt>
                <c:pt idx="5814">
                  <c:v>0.36543222222222221</c:v>
                </c:pt>
                <c:pt idx="5815">
                  <c:v>0.36543292824074075</c:v>
                </c:pt>
                <c:pt idx="5816">
                  <c:v>0.36543395833333331</c:v>
                </c:pt>
                <c:pt idx="5817">
                  <c:v>0.36543466435185185</c:v>
                </c:pt>
                <c:pt idx="5818">
                  <c:v>0.3654356944444444</c:v>
                </c:pt>
                <c:pt idx="5819">
                  <c:v>0.36543640046296294</c:v>
                </c:pt>
                <c:pt idx="5820">
                  <c:v>0.36543743055555561</c:v>
                </c:pt>
                <c:pt idx="5821">
                  <c:v>0.36543813657407404</c:v>
                </c:pt>
                <c:pt idx="5822">
                  <c:v>0.3654391666666667</c:v>
                </c:pt>
                <c:pt idx="5823">
                  <c:v>0.36543987268518513</c:v>
                </c:pt>
                <c:pt idx="5824">
                  <c:v>0.3654409027777778</c:v>
                </c:pt>
                <c:pt idx="5825">
                  <c:v>0.36544160879629634</c:v>
                </c:pt>
                <c:pt idx="5826">
                  <c:v>0.36544263888888889</c:v>
                </c:pt>
                <c:pt idx="5827">
                  <c:v>0.36544334490740743</c:v>
                </c:pt>
                <c:pt idx="5828">
                  <c:v>0.36544437499999999</c:v>
                </c:pt>
                <c:pt idx="5829">
                  <c:v>0.36544508101851852</c:v>
                </c:pt>
                <c:pt idx="5830">
                  <c:v>0.36544611111111114</c:v>
                </c:pt>
                <c:pt idx="5831">
                  <c:v>0.36544681712962962</c:v>
                </c:pt>
                <c:pt idx="5832">
                  <c:v>0.36544784722222223</c:v>
                </c:pt>
                <c:pt idx="5833">
                  <c:v>0.36544855324074077</c:v>
                </c:pt>
                <c:pt idx="5834">
                  <c:v>0.36544958333333333</c:v>
                </c:pt>
                <c:pt idx="5835">
                  <c:v>0.36545028935185186</c:v>
                </c:pt>
                <c:pt idx="5836">
                  <c:v>0.36545131944444442</c:v>
                </c:pt>
                <c:pt idx="5837">
                  <c:v>0.36545202546296296</c:v>
                </c:pt>
                <c:pt idx="5838">
                  <c:v>0.36545305555555557</c:v>
                </c:pt>
                <c:pt idx="5839">
                  <c:v>0.36545376157407405</c:v>
                </c:pt>
                <c:pt idx="5840">
                  <c:v>0.36545479166666667</c:v>
                </c:pt>
                <c:pt idx="5841">
                  <c:v>0.36545549768518515</c:v>
                </c:pt>
                <c:pt idx="5842">
                  <c:v>0.36545652777777776</c:v>
                </c:pt>
                <c:pt idx="5843">
                  <c:v>0.3654572337962963</c:v>
                </c:pt>
                <c:pt idx="5844">
                  <c:v>0.36545826388888886</c:v>
                </c:pt>
                <c:pt idx="5845">
                  <c:v>0.36545896990740739</c:v>
                </c:pt>
                <c:pt idx="5846">
                  <c:v>0.36545999999999995</c:v>
                </c:pt>
                <c:pt idx="5847">
                  <c:v>0.36546104166666665</c:v>
                </c:pt>
                <c:pt idx="5848">
                  <c:v>0.36546174768518519</c:v>
                </c:pt>
                <c:pt idx="5849">
                  <c:v>0.36546277777777775</c:v>
                </c:pt>
                <c:pt idx="5850">
                  <c:v>0.36546348379629628</c:v>
                </c:pt>
                <c:pt idx="5851">
                  <c:v>0.36546451388888884</c:v>
                </c:pt>
                <c:pt idx="5852">
                  <c:v>0.36546521990740738</c:v>
                </c:pt>
                <c:pt idx="5853">
                  <c:v>0.36546625000000005</c:v>
                </c:pt>
                <c:pt idx="5854">
                  <c:v>0.36546695601851847</c:v>
                </c:pt>
                <c:pt idx="5855">
                  <c:v>0.36546798611111114</c:v>
                </c:pt>
                <c:pt idx="5856">
                  <c:v>0.36546937499999999</c:v>
                </c:pt>
                <c:pt idx="5857">
                  <c:v>0.36547041666666669</c:v>
                </c:pt>
                <c:pt idx="5858">
                  <c:v>0.36547145833333333</c:v>
                </c:pt>
                <c:pt idx="5859">
                  <c:v>0.36547216435185187</c:v>
                </c:pt>
                <c:pt idx="5860">
                  <c:v>0.36547319444444443</c:v>
                </c:pt>
                <c:pt idx="5861">
                  <c:v>0.36547390046296296</c:v>
                </c:pt>
                <c:pt idx="5862">
                  <c:v>0.36547493055555558</c:v>
                </c:pt>
                <c:pt idx="5863">
                  <c:v>0.36547563657407406</c:v>
                </c:pt>
                <c:pt idx="5864">
                  <c:v>0.36547666666666667</c:v>
                </c:pt>
                <c:pt idx="5865">
                  <c:v>0.36547771990740746</c:v>
                </c:pt>
                <c:pt idx="5866">
                  <c:v>0.36547875000000002</c:v>
                </c:pt>
                <c:pt idx="5867">
                  <c:v>0.36547979166666672</c:v>
                </c:pt>
                <c:pt idx="5868">
                  <c:v>0.36548083333333331</c:v>
                </c:pt>
                <c:pt idx="5869">
                  <c:v>0.36548187500000001</c:v>
                </c:pt>
                <c:pt idx="5870">
                  <c:v>0.36548258101851849</c:v>
                </c:pt>
                <c:pt idx="5871">
                  <c:v>0.36548361111111111</c:v>
                </c:pt>
                <c:pt idx="5872">
                  <c:v>0.36548431712962964</c:v>
                </c:pt>
                <c:pt idx="5873">
                  <c:v>0.3654853472222222</c:v>
                </c:pt>
                <c:pt idx="5874">
                  <c:v>0.36548605324074074</c:v>
                </c:pt>
                <c:pt idx="5875">
                  <c:v>0.3654870833333333</c:v>
                </c:pt>
                <c:pt idx="5876">
                  <c:v>0.36548778935185183</c:v>
                </c:pt>
                <c:pt idx="5877">
                  <c:v>0.36548881944444439</c:v>
                </c:pt>
                <c:pt idx="5878">
                  <c:v>0.36548952546296293</c:v>
                </c:pt>
                <c:pt idx="5879">
                  <c:v>0.3654905555555556</c:v>
                </c:pt>
                <c:pt idx="5880">
                  <c:v>0.36549126157407402</c:v>
                </c:pt>
                <c:pt idx="5881">
                  <c:v>0.36549229166666669</c:v>
                </c:pt>
                <c:pt idx="5882">
                  <c:v>0.36549299768518523</c:v>
                </c:pt>
                <c:pt idx="5883">
                  <c:v>0.36549402777777779</c:v>
                </c:pt>
                <c:pt idx="5884">
                  <c:v>0.36549473379629632</c:v>
                </c:pt>
                <c:pt idx="5885">
                  <c:v>0.36549576388888888</c:v>
                </c:pt>
                <c:pt idx="5886">
                  <c:v>0.36549646990740742</c:v>
                </c:pt>
                <c:pt idx="5887">
                  <c:v>0.36549750000000003</c:v>
                </c:pt>
                <c:pt idx="5888">
                  <c:v>0.36549820601851851</c:v>
                </c:pt>
                <c:pt idx="5889">
                  <c:v>0.36549923611111113</c:v>
                </c:pt>
                <c:pt idx="5890">
                  <c:v>0.36549994212962966</c:v>
                </c:pt>
                <c:pt idx="5891">
                  <c:v>0.36550098379629631</c:v>
                </c:pt>
                <c:pt idx="5892">
                  <c:v>0.36550167824074076</c:v>
                </c:pt>
                <c:pt idx="5893">
                  <c:v>0.36550270833333331</c:v>
                </c:pt>
                <c:pt idx="5894">
                  <c:v>0.36550341435185185</c:v>
                </c:pt>
                <c:pt idx="5895">
                  <c:v>0.36550444444444441</c:v>
                </c:pt>
                <c:pt idx="5896">
                  <c:v>0.36550516203703703</c:v>
                </c:pt>
                <c:pt idx="5897">
                  <c:v>0.36550618055555556</c:v>
                </c:pt>
                <c:pt idx="5898">
                  <c:v>0.36550688657407404</c:v>
                </c:pt>
                <c:pt idx="5899">
                  <c:v>0.36550791666666665</c:v>
                </c:pt>
                <c:pt idx="5900">
                  <c:v>0.36550862268518519</c:v>
                </c:pt>
                <c:pt idx="5901">
                  <c:v>0.36550934027777776</c:v>
                </c:pt>
                <c:pt idx="5902">
                  <c:v>0.36551034722222225</c:v>
                </c:pt>
                <c:pt idx="5903">
                  <c:v>0.36551106481481482</c:v>
                </c:pt>
                <c:pt idx="5904">
                  <c:v>0.36551208333333335</c:v>
                </c:pt>
                <c:pt idx="5905">
                  <c:v>0.36551280092592592</c:v>
                </c:pt>
                <c:pt idx="5906">
                  <c:v>0.36551381944444444</c:v>
                </c:pt>
                <c:pt idx="5907">
                  <c:v>0.36551486111111114</c:v>
                </c:pt>
                <c:pt idx="5908">
                  <c:v>0.36551556712962968</c:v>
                </c:pt>
                <c:pt idx="5909">
                  <c:v>0.36551659722222224</c:v>
                </c:pt>
                <c:pt idx="5910">
                  <c:v>0.36551730324074078</c:v>
                </c:pt>
                <c:pt idx="5911">
                  <c:v>0.36551802083333335</c:v>
                </c:pt>
                <c:pt idx="5912">
                  <c:v>0.36551902777777778</c:v>
                </c:pt>
                <c:pt idx="5913">
                  <c:v>0.36551974537037041</c:v>
                </c:pt>
                <c:pt idx="5914">
                  <c:v>0.36552076388888888</c:v>
                </c:pt>
                <c:pt idx="5915">
                  <c:v>0.3655214814814815</c:v>
                </c:pt>
                <c:pt idx="5916">
                  <c:v>0.36552249999999997</c:v>
                </c:pt>
                <c:pt idx="5917">
                  <c:v>0.36552322916666663</c:v>
                </c:pt>
                <c:pt idx="5918">
                  <c:v>0.36552423611111112</c:v>
                </c:pt>
                <c:pt idx="5919">
                  <c:v>0.36552496527777772</c:v>
                </c:pt>
                <c:pt idx="5920">
                  <c:v>0.36552597222222222</c:v>
                </c:pt>
                <c:pt idx="5921">
                  <c:v>0.36552770833333331</c:v>
                </c:pt>
                <c:pt idx="5922">
                  <c:v>0.36552875000000001</c:v>
                </c:pt>
                <c:pt idx="5923">
                  <c:v>0.36552945601851849</c:v>
                </c:pt>
                <c:pt idx="5924">
                  <c:v>0.36553048611111111</c:v>
                </c:pt>
                <c:pt idx="5925">
                  <c:v>0.36553119212962965</c:v>
                </c:pt>
                <c:pt idx="5926">
                  <c:v>0.3655322222222222</c:v>
                </c:pt>
                <c:pt idx="5927">
                  <c:v>0.36553292824074074</c:v>
                </c:pt>
                <c:pt idx="5928">
                  <c:v>0.3655339583333333</c:v>
                </c:pt>
                <c:pt idx="5929">
                  <c:v>0.36553466435185183</c:v>
                </c:pt>
                <c:pt idx="5930">
                  <c:v>0.36553569444444439</c:v>
                </c:pt>
                <c:pt idx="5931">
                  <c:v>0.36553640046296293</c:v>
                </c:pt>
                <c:pt idx="5932">
                  <c:v>0.3655374305555556</c:v>
                </c:pt>
                <c:pt idx="5933">
                  <c:v>0.36553813657407402</c:v>
                </c:pt>
                <c:pt idx="5934">
                  <c:v>0.36553916666666669</c:v>
                </c:pt>
                <c:pt idx="5935">
                  <c:v>0.36553987268518523</c:v>
                </c:pt>
                <c:pt idx="5936">
                  <c:v>0.36554090277777779</c:v>
                </c:pt>
                <c:pt idx="5937">
                  <c:v>0.36554194444444449</c:v>
                </c:pt>
                <c:pt idx="5938">
                  <c:v>0.36554298611111108</c:v>
                </c:pt>
                <c:pt idx="5939">
                  <c:v>0.36554402777777778</c:v>
                </c:pt>
                <c:pt idx="5940">
                  <c:v>0.36554506944444443</c:v>
                </c:pt>
                <c:pt idx="5941">
                  <c:v>0.36554611111111113</c:v>
                </c:pt>
                <c:pt idx="5942">
                  <c:v>0.36554715277777777</c:v>
                </c:pt>
                <c:pt idx="5943">
                  <c:v>0.36554819444444447</c:v>
                </c:pt>
                <c:pt idx="5944">
                  <c:v>0.36554923611111106</c:v>
                </c:pt>
                <c:pt idx="5945">
                  <c:v>0.36555027777777777</c:v>
                </c:pt>
                <c:pt idx="5946">
                  <c:v>0.36555131944444441</c:v>
                </c:pt>
                <c:pt idx="5947">
                  <c:v>0.36555236111111111</c:v>
                </c:pt>
                <c:pt idx="5948">
                  <c:v>0.36555340277777781</c:v>
                </c:pt>
                <c:pt idx="5949">
                  <c:v>0.36555444444444446</c:v>
                </c:pt>
                <c:pt idx="5950">
                  <c:v>0.36555548611111116</c:v>
                </c:pt>
                <c:pt idx="5951">
                  <c:v>0.36555652777777775</c:v>
                </c:pt>
                <c:pt idx="5952">
                  <c:v>0.36555756944444445</c:v>
                </c:pt>
                <c:pt idx="5953">
                  <c:v>0.3655586111111111</c:v>
                </c:pt>
                <c:pt idx="5954">
                  <c:v>0.3655596527777778</c:v>
                </c:pt>
                <c:pt idx="5955">
                  <c:v>0.36556069444444445</c:v>
                </c:pt>
                <c:pt idx="5956">
                  <c:v>0.36556173611111115</c:v>
                </c:pt>
                <c:pt idx="5957">
                  <c:v>0.36556277777777774</c:v>
                </c:pt>
                <c:pt idx="5958">
                  <c:v>0.36556381944444444</c:v>
                </c:pt>
                <c:pt idx="5959">
                  <c:v>0.36556486111111108</c:v>
                </c:pt>
                <c:pt idx="5960">
                  <c:v>0.36556590277777778</c:v>
                </c:pt>
                <c:pt idx="5961">
                  <c:v>0.36556694444444443</c:v>
                </c:pt>
                <c:pt idx="5962">
                  <c:v>0.36556798611111113</c:v>
                </c:pt>
                <c:pt idx="5963">
                  <c:v>0.36556902777777783</c:v>
                </c:pt>
                <c:pt idx="5964">
                  <c:v>0.36557006944444442</c:v>
                </c:pt>
                <c:pt idx="5965">
                  <c:v>0.36557111111111112</c:v>
                </c:pt>
                <c:pt idx="5966">
                  <c:v>0.36557215277777777</c:v>
                </c:pt>
                <c:pt idx="5967">
                  <c:v>0.36557319444444447</c:v>
                </c:pt>
                <c:pt idx="5968">
                  <c:v>0.36557423611111112</c:v>
                </c:pt>
                <c:pt idx="5969">
                  <c:v>0.36557527777777782</c:v>
                </c:pt>
                <c:pt idx="5970">
                  <c:v>0.36557631944444441</c:v>
                </c:pt>
                <c:pt idx="5971">
                  <c:v>0.36557736111111111</c:v>
                </c:pt>
                <c:pt idx="5972">
                  <c:v>0.36557840277777776</c:v>
                </c:pt>
                <c:pt idx="5973">
                  <c:v>0.36557944444444446</c:v>
                </c:pt>
                <c:pt idx="5974">
                  <c:v>0.3655804861111111</c:v>
                </c:pt>
                <c:pt idx="5975">
                  <c:v>0.3655815277777778</c:v>
                </c:pt>
                <c:pt idx="5976">
                  <c:v>0.36558256944444439</c:v>
                </c:pt>
                <c:pt idx="5977">
                  <c:v>0.3655836111111111</c:v>
                </c:pt>
                <c:pt idx="5978">
                  <c:v>0.36558499999999999</c:v>
                </c:pt>
                <c:pt idx="5979">
                  <c:v>0.36558605324074073</c:v>
                </c:pt>
                <c:pt idx="5980">
                  <c:v>0.36558708333333328</c:v>
                </c:pt>
                <c:pt idx="5981">
                  <c:v>0.36558812499999999</c:v>
                </c:pt>
                <c:pt idx="5982">
                  <c:v>0.36558916666666663</c:v>
                </c:pt>
                <c:pt idx="5983">
                  <c:v>0.36559020833333333</c:v>
                </c:pt>
                <c:pt idx="5984">
                  <c:v>0.36559125000000003</c:v>
                </c:pt>
                <c:pt idx="5985">
                  <c:v>0.36559229166666668</c:v>
                </c:pt>
                <c:pt idx="5986">
                  <c:v>0.36559333333333338</c:v>
                </c:pt>
                <c:pt idx="5987">
                  <c:v>0.36559437499999997</c:v>
                </c:pt>
                <c:pt idx="5988">
                  <c:v>0.36559541666666667</c:v>
                </c:pt>
                <c:pt idx="5989">
                  <c:v>0.36559645833333332</c:v>
                </c:pt>
                <c:pt idx="5990">
                  <c:v>0.36559750000000002</c:v>
                </c:pt>
                <c:pt idx="5991">
                  <c:v>0.36559854166666667</c:v>
                </c:pt>
                <c:pt idx="5992">
                  <c:v>0.36559958333333337</c:v>
                </c:pt>
                <c:pt idx="5993">
                  <c:v>0.36560062499999996</c:v>
                </c:pt>
                <c:pt idx="5994">
                  <c:v>0.36560166666666666</c:v>
                </c:pt>
                <c:pt idx="5995">
                  <c:v>0.3656027083333333</c:v>
                </c:pt>
                <c:pt idx="5996">
                  <c:v>0.36560375000000001</c:v>
                </c:pt>
                <c:pt idx="5997">
                  <c:v>0.36560479166666665</c:v>
                </c:pt>
                <c:pt idx="5998">
                  <c:v>0.36560583333333335</c:v>
                </c:pt>
                <c:pt idx="5999">
                  <c:v>0.36560687500000005</c:v>
                </c:pt>
                <c:pt idx="6000">
                  <c:v>0.36560791666666664</c:v>
                </c:pt>
                <c:pt idx="6001">
                  <c:v>0.36560895833333334</c:v>
                </c:pt>
                <c:pt idx="6002">
                  <c:v>0.36560999999999999</c:v>
                </c:pt>
                <c:pt idx="6003">
                  <c:v>0.36561104166666669</c:v>
                </c:pt>
                <c:pt idx="6004">
                  <c:v>0.36561208333333334</c:v>
                </c:pt>
                <c:pt idx="6005">
                  <c:v>0.36561312500000004</c:v>
                </c:pt>
                <c:pt idx="6006">
                  <c:v>0.36561417824074072</c:v>
                </c:pt>
                <c:pt idx="6007">
                  <c:v>0.36561520833333333</c:v>
                </c:pt>
                <c:pt idx="6008">
                  <c:v>0.36561624999999998</c:v>
                </c:pt>
                <c:pt idx="6009">
                  <c:v>0.36561729166666668</c:v>
                </c:pt>
                <c:pt idx="6010">
                  <c:v>0.36561833333333332</c:v>
                </c:pt>
                <c:pt idx="6011">
                  <c:v>0.36561937500000002</c:v>
                </c:pt>
                <c:pt idx="6012">
                  <c:v>0.36562041666666661</c:v>
                </c:pt>
                <c:pt idx="6013">
                  <c:v>0.36562145833333332</c:v>
                </c:pt>
                <c:pt idx="6014">
                  <c:v>0.36562250000000002</c:v>
                </c:pt>
                <c:pt idx="6015">
                  <c:v>0.36562354166666666</c:v>
                </c:pt>
                <c:pt idx="6016">
                  <c:v>0.36562458333333336</c:v>
                </c:pt>
                <c:pt idx="6017">
                  <c:v>0.36562562500000001</c:v>
                </c:pt>
                <c:pt idx="6018">
                  <c:v>0.36562666666666671</c:v>
                </c:pt>
                <c:pt idx="6019">
                  <c:v>0.3656277083333333</c:v>
                </c:pt>
                <c:pt idx="6020">
                  <c:v>0.36562876157407409</c:v>
                </c:pt>
                <c:pt idx="6021">
                  <c:v>0.36562979166666665</c:v>
                </c:pt>
                <c:pt idx="6022">
                  <c:v>0.36563083333333335</c:v>
                </c:pt>
                <c:pt idx="6023">
                  <c:v>0.365631875</c:v>
                </c:pt>
                <c:pt idx="6024">
                  <c:v>0.3656329166666667</c:v>
                </c:pt>
                <c:pt idx="6025">
                  <c:v>0.36563395833333329</c:v>
                </c:pt>
                <c:pt idx="6026">
                  <c:v>0.36563499999999999</c:v>
                </c:pt>
                <c:pt idx="6027">
                  <c:v>0.36563604166666663</c:v>
                </c:pt>
                <c:pt idx="6028">
                  <c:v>0.36563708333333333</c:v>
                </c:pt>
                <c:pt idx="6029">
                  <c:v>0.36563812500000004</c:v>
                </c:pt>
                <c:pt idx="6030">
                  <c:v>0.36563916666666668</c:v>
                </c:pt>
                <c:pt idx="6031">
                  <c:v>0.36564020833333338</c:v>
                </c:pt>
                <c:pt idx="6032">
                  <c:v>0.36564124999999997</c:v>
                </c:pt>
                <c:pt idx="6033">
                  <c:v>0.36564263888888887</c:v>
                </c:pt>
                <c:pt idx="6034">
                  <c:v>0.3656436921296296</c:v>
                </c:pt>
                <c:pt idx="6035">
                  <c:v>0.36564473379629631</c:v>
                </c:pt>
                <c:pt idx="6036">
                  <c:v>0.36564576388888886</c:v>
                </c:pt>
                <c:pt idx="6037">
                  <c:v>0.36564680555555557</c:v>
                </c:pt>
                <c:pt idx="6038">
                  <c:v>0.36564784722222221</c:v>
                </c:pt>
                <c:pt idx="6039">
                  <c:v>0.36564888888888891</c:v>
                </c:pt>
                <c:pt idx="6040">
                  <c:v>0.36564993055555556</c:v>
                </c:pt>
                <c:pt idx="6041">
                  <c:v>0.36565097222222226</c:v>
                </c:pt>
                <c:pt idx="6042">
                  <c:v>0.36565202546296294</c:v>
                </c:pt>
                <c:pt idx="6043">
                  <c:v>0.36565305555555555</c:v>
                </c:pt>
                <c:pt idx="6044">
                  <c:v>0.3656540972222222</c:v>
                </c:pt>
                <c:pt idx="6045">
                  <c:v>0.3656551388888889</c:v>
                </c:pt>
                <c:pt idx="6046">
                  <c:v>0.36565618055555554</c:v>
                </c:pt>
                <c:pt idx="6047">
                  <c:v>0.36565722222222224</c:v>
                </c:pt>
                <c:pt idx="6048">
                  <c:v>0.36565826388888883</c:v>
                </c:pt>
                <c:pt idx="6049">
                  <c:v>0.36565930555555554</c:v>
                </c:pt>
                <c:pt idx="6050">
                  <c:v>0.36566034722222224</c:v>
                </c:pt>
                <c:pt idx="6051">
                  <c:v>0.36566138888888888</c:v>
                </c:pt>
                <c:pt idx="6052">
                  <c:v>0.36566243055555558</c:v>
                </c:pt>
                <c:pt idx="6053">
                  <c:v>0.36566347222222223</c:v>
                </c:pt>
                <c:pt idx="6054">
                  <c:v>0.36566451388888893</c:v>
                </c:pt>
                <c:pt idx="6055">
                  <c:v>0.36566555555555552</c:v>
                </c:pt>
                <c:pt idx="6056">
                  <c:v>0.36566659722222222</c:v>
                </c:pt>
                <c:pt idx="6057">
                  <c:v>0.36566763888888887</c:v>
                </c:pt>
                <c:pt idx="6058">
                  <c:v>0.36566868055555557</c:v>
                </c:pt>
                <c:pt idx="6059">
                  <c:v>0.36566972222222222</c:v>
                </c:pt>
                <c:pt idx="6060">
                  <c:v>0.36567076388888892</c:v>
                </c:pt>
                <c:pt idx="6061">
                  <c:v>0.36567180555555551</c:v>
                </c:pt>
                <c:pt idx="6062">
                  <c:v>0.36567284722222221</c:v>
                </c:pt>
                <c:pt idx="6063">
                  <c:v>0.36567388888888885</c:v>
                </c:pt>
                <c:pt idx="6064">
                  <c:v>0.36567493055555556</c:v>
                </c:pt>
                <c:pt idx="6065">
                  <c:v>0.36567597222222226</c:v>
                </c:pt>
                <c:pt idx="6066">
                  <c:v>0.3656770138888889</c:v>
                </c:pt>
                <c:pt idx="6067">
                  <c:v>0.3656780555555556</c:v>
                </c:pt>
                <c:pt idx="6068">
                  <c:v>0.36567909722222219</c:v>
                </c:pt>
                <c:pt idx="6069">
                  <c:v>0.36568013888888889</c:v>
                </c:pt>
                <c:pt idx="6070">
                  <c:v>0.36568118055555554</c:v>
                </c:pt>
                <c:pt idx="6071">
                  <c:v>0.36568222222222224</c:v>
                </c:pt>
                <c:pt idx="6072">
                  <c:v>0.36568326388888889</c:v>
                </c:pt>
                <c:pt idx="6073">
                  <c:v>0.36568430555555559</c:v>
                </c:pt>
                <c:pt idx="6074">
                  <c:v>0.36568534722222218</c:v>
                </c:pt>
                <c:pt idx="6075">
                  <c:v>0.36568638888888888</c:v>
                </c:pt>
                <c:pt idx="6076">
                  <c:v>0.36568743055555553</c:v>
                </c:pt>
                <c:pt idx="6077">
                  <c:v>0.36568847222222223</c:v>
                </c:pt>
                <c:pt idx="6078">
                  <c:v>0.36568951388888887</c:v>
                </c:pt>
                <c:pt idx="6079">
                  <c:v>0.36569055555555557</c:v>
                </c:pt>
                <c:pt idx="6080">
                  <c:v>0.36569159722222228</c:v>
                </c:pt>
                <c:pt idx="6081">
                  <c:v>0.36569263888888887</c:v>
                </c:pt>
                <c:pt idx="6082">
                  <c:v>0.36569368055555557</c:v>
                </c:pt>
                <c:pt idx="6083">
                  <c:v>0.36569472222222221</c:v>
                </c:pt>
                <c:pt idx="6084">
                  <c:v>0.365695775462963</c:v>
                </c:pt>
                <c:pt idx="6085">
                  <c:v>0.36569680555555556</c:v>
                </c:pt>
                <c:pt idx="6086">
                  <c:v>0.36569784722222226</c:v>
                </c:pt>
                <c:pt idx="6087">
                  <c:v>0.36569888888888885</c:v>
                </c:pt>
                <c:pt idx="6088">
                  <c:v>0.36569993055555555</c:v>
                </c:pt>
                <c:pt idx="6089">
                  <c:v>0.36570166666666665</c:v>
                </c:pt>
                <c:pt idx="6090">
                  <c:v>0.36570270833333335</c:v>
                </c:pt>
                <c:pt idx="6091">
                  <c:v>0.36570374999999999</c:v>
                </c:pt>
                <c:pt idx="6092">
                  <c:v>0.3657047916666667</c:v>
                </c:pt>
                <c:pt idx="6093">
                  <c:v>0.36570583333333334</c:v>
                </c:pt>
                <c:pt idx="6094">
                  <c:v>0.36570687500000004</c:v>
                </c:pt>
                <c:pt idx="6095">
                  <c:v>0.36570791666666663</c:v>
                </c:pt>
                <c:pt idx="6096">
                  <c:v>0.36570895833333333</c:v>
                </c:pt>
                <c:pt idx="6097">
                  <c:v>0.36570999999999998</c:v>
                </c:pt>
                <c:pt idx="6098">
                  <c:v>0.36571104166666668</c:v>
                </c:pt>
                <c:pt idx="6099">
                  <c:v>0.36571208333333333</c:v>
                </c:pt>
                <c:pt idx="6100">
                  <c:v>0.36571312500000003</c:v>
                </c:pt>
                <c:pt idx="6101">
                  <c:v>0.36571416666666662</c:v>
                </c:pt>
                <c:pt idx="6102">
                  <c:v>0.36571520833333332</c:v>
                </c:pt>
                <c:pt idx="6103">
                  <c:v>0.36571626157407411</c:v>
                </c:pt>
                <c:pt idx="6104">
                  <c:v>0.36571729166666667</c:v>
                </c:pt>
                <c:pt idx="6105">
                  <c:v>0.36571833333333337</c:v>
                </c:pt>
                <c:pt idx="6106">
                  <c:v>0.36571937500000001</c:v>
                </c:pt>
                <c:pt idx="6107">
                  <c:v>0.36572041666666671</c:v>
                </c:pt>
                <c:pt idx="6108">
                  <c:v>0.3657214583333333</c:v>
                </c:pt>
                <c:pt idx="6109">
                  <c:v>0.36572250000000001</c:v>
                </c:pt>
                <c:pt idx="6110">
                  <c:v>0.36572355324074074</c:v>
                </c:pt>
                <c:pt idx="6111">
                  <c:v>0.36572459490740744</c:v>
                </c:pt>
                <c:pt idx="6112">
                  <c:v>0.365725625</c:v>
                </c:pt>
                <c:pt idx="6113">
                  <c:v>0.3657266666666667</c:v>
                </c:pt>
                <c:pt idx="6114">
                  <c:v>0.36572770833333329</c:v>
                </c:pt>
                <c:pt idx="6115">
                  <c:v>0.36572874999999999</c:v>
                </c:pt>
                <c:pt idx="6116">
                  <c:v>0.36572979166666664</c:v>
                </c:pt>
                <c:pt idx="6117">
                  <c:v>0.36573083333333334</c:v>
                </c:pt>
                <c:pt idx="6118">
                  <c:v>0.36573187499999998</c:v>
                </c:pt>
                <c:pt idx="6119">
                  <c:v>0.36573291666666669</c:v>
                </c:pt>
                <c:pt idx="6120">
                  <c:v>0.36573395833333339</c:v>
                </c:pt>
                <c:pt idx="6121">
                  <c:v>0.36573499999999998</c:v>
                </c:pt>
                <c:pt idx="6122">
                  <c:v>0.36573604166666668</c:v>
                </c:pt>
                <c:pt idx="6123">
                  <c:v>0.36573709490740741</c:v>
                </c:pt>
                <c:pt idx="6124">
                  <c:v>0.36573812500000003</c:v>
                </c:pt>
                <c:pt idx="6125">
                  <c:v>0.36573916666666667</c:v>
                </c:pt>
                <c:pt idx="6126">
                  <c:v>0.36574020833333337</c:v>
                </c:pt>
                <c:pt idx="6127">
                  <c:v>0.36574124999999996</c:v>
                </c:pt>
                <c:pt idx="6128">
                  <c:v>0.36574229166666666</c:v>
                </c:pt>
                <c:pt idx="6129">
                  <c:v>0.3657433449074074</c:v>
                </c:pt>
                <c:pt idx="6130">
                  <c:v>0.36574437500000001</c:v>
                </c:pt>
                <c:pt idx="6131">
                  <c:v>0.36574541666666666</c:v>
                </c:pt>
                <c:pt idx="6132">
                  <c:v>0.36574645833333336</c:v>
                </c:pt>
                <c:pt idx="6133">
                  <c:v>0.36574749999999995</c:v>
                </c:pt>
                <c:pt idx="6134">
                  <c:v>0.36574855324074074</c:v>
                </c:pt>
                <c:pt idx="6135">
                  <c:v>0.36574958333333335</c:v>
                </c:pt>
                <c:pt idx="6136">
                  <c:v>0.365750625</c:v>
                </c:pt>
                <c:pt idx="6137">
                  <c:v>0.3657516666666667</c:v>
                </c:pt>
                <c:pt idx="6138">
                  <c:v>0.36575270833333334</c:v>
                </c:pt>
                <c:pt idx="6139">
                  <c:v>0.36575376157407408</c:v>
                </c:pt>
                <c:pt idx="6140">
                  <c:v>0.36575479166666663</c:v>
                </c:pt>
                <c:pt idx="6141">
                  <c:v>0.36575583333333334</c:v>
                </c:pt>
                <c:pt idx="6142">
                  <c:v>0.36575687499999998</c:v>
                </c:pt>
                <c:pt idx="6143">
                  <c:v>0.36575791666666668</c:v>
                </c:pt>
                <c:pt idx="6144">
                  <c:v>0.36575930555555553</c:v>
                </c:pt>
                <c:pt idx="6145">
                  <c:v>0.36576034722222223</c:v>
                </c:pt>
                <c:pt idx="6146">
                  <c:v>0.36576138888888887</c:v>
                </c:pt>
                <c:pt idx="6147">
                  <c:v>0.36576244212962966</c:v>
                </c:pt>
                <c:pt idx="6148">
                  <c:v>0.36576347222222222</c:v>
                </c:pt>
                <c:pt idx="6149">
                  <c:v>0.36576452546296295</c:v>
                </c:pt>
                <c:pt idx="6150">
                  <c:v>0.36576555555555551</c:v>
                </c:pt>
                <c:pt idx="6151">
                  <c:v>0.3657666087962963</c:v>
                </c:pt>
                <c:pt idx="6152">
                  <c:v>0.36576763888888886</c:v>
                </c:pt>
                <c:pt idx="6153">
                  <c:v>0.36576868055555556</c:v>
                </c:pt>
                <c:pt idx="6154">
                  <c:v>0.3657697222222222</c:v>
                </c:pt>
                <c:pt idx="6155">
                  <c:v>0.36577076388888891</c:v>
                </c:pt>
                <c:pt idx="6156">
                  <c:v>0.36577180555555561</c:v>
                </c:pt>
                <c:pt idx="6157">
                  <c:v>0.3657728472222222</c:v>
                </c:pt>
                <c:pt idx="6158">
                  <c:v>0.3657738888888889</c:v>
                </c:pt>
                <c:pt idx="6159">
                  <c:v>0.36577493055555554</c:v>
                </c:pt>
                <c:pt idx="6160">
                  <c:v>0.36577597222222225</c:v>
                </c:pt>
                <c:pt idx="6161">
                  <c:v>0.36577701388888889</c:v>
                </c:pt>
                <c:pt idx="6162">
                  <c:v>0.36577805555555559</c:v>
                </c:pt>
                <c:pt idx="6163">
                  <c:v>0.36577909722222218</c:v>
                </c:pt>
                <c:pt idx="6164">
                  <c:v>0.36578013888888888</c:v>
                </c:pt>
                <c:pt idx="6165">
                  <c:v>0.36578118055555553</c:v>
                </c:pt>
                <c:pt idx="6166">
                  <c:v>0.36578222222222223</c:v>
                </c:pt>
                <c:pt idx="6167">
                  <c:v>0.36578326388888888</c:v>
                </c:pt>
                <c:pt idx="6168">
                  <c:v>0.36578430555555558</c:v>
                </c:pt>
                <c:pt idx="6169">
                  <c:v>0.36578534722222217</c:v>
                </c:pt>
                <c:pt idx="6170">
                  <c:v>0.36578638888888887</c:v>
                </c:pt>
                <c:pt idx="6171">
                  <c:v>0.36578743055555557</c:v>
                </c:pt>
                <c:pt idx="6172">
                  <c:v>0.36578847222222222</c:v>
                </c:pt>
                <c:pt idx="6173">
                  <c:v>0.36578951388888892</c:v>
                </c:pt>
                <c:pt idx="6174">
                  <c:v>0.36579055555555556</c:v>
                </c:pt>
                <c:pt idx="6175">
                  <c:v>0.36579194444444446</c:v>
                </c:pt>
                <c:pt idx="6176">
                  <c:v>0.36579298611111111</c:v>
                </c:pt>
                <c:pt idx="6177">
                  <c:v>0.36579402777777781</c:v>
                </c:pt>
                <c:pt idx="6178">
                  <c:v>0.36579506944444445</c:v>
                </c:pt>
                <c:pt idx="6179">
                  <c:v>0.36579612268518519</c:v>
                </c:pt>
                <c:pt idx="6180">
                  <c:v>0.36579715277777775</c:v>
                </c:pt>
                <c:pt idx="6181">
                  <c:v>0.36579819444444445</c:v>
                </c:pt>
                <c:pt idx="6182">
                  <c:v>0.36579923611111109</c:v>
                </c:pt>
                <c:pt idx="6183">
                  <c:v>0.36580027777777779</c:v>
                </c:pt>
                <c:pt idx="6184">
                  <c:v>0.36580131944444444</c:v>
                </c:pt>
                <c:pt idx="6185">
                  <c:v>0.36580236111111114</c:v>
                </c:pt>
                <c:pt idx="6186">
                  <c:v>0.36580340277777773</c:v>
                </c:pt>
                <c:pt idx="6187">
                  <c:v>0.36580444444444443</c:v>
                </c:pt>
                <c:pt idx="6188">
                  <c:v>0.36580548611111108</c:v>
                </c:pt>
                <c:pt idx="6189">
                  <c:v>0.36580652777777778</c:v>
                </c:pt>
                <c:pt idx="6190">
                  <c:v>0.36580756944444448</c:v>
                </c:pt>
                <c:pt idx="6191">
                  <c:v>0.36580861111111113</c:v>
                </c:pt>
                <c:pt idx="6192">
                  <c:v>0.36580965277777783</c:v>
                </c:pt>
                <c:pt idx="6193">
                  <c:v>0.36581069444444442</c:v>
                </c:pt>
                <c:pt idx="6194">
                  <c:v>0.36581173611111112</c:v>
                </c:pt>
                <c:pt idx="6195">
                  <c:v>0.36581277777777776</c:v>
                </c:pt>
                <c:pt idx="6196">
                  <c:v>0.36581381944444447</c:v>
                </c:pt>
                <c:pt idx="6197">
                  <c:v>0.36581486111111111</c:v>
                </c:pt>
                <c:pt idx="6198">
                  <c:v>0.36581625000000001</c:v>
                </c:pt>
                <c:pt idx="6199">
                  <c:v>0.36581765046296294</c:v>
                </c:pt>
                <c:pt idx="6200">
                  <c:v>0.36581869212962964</c:v>
                </c:pt>
                <c:pt idx="6201">
                  <c:v>0.3658197222222222</c:v>
                </c:pt>
                <c:pt idx="6202">
                  <c:v>0.3658207638888889</c:v>
                </c:pt>
                <c:pt idx="6203">
                  <c:v>0.36582180555555555</c:v>
                </c:pt>
                <c:pt idx="6204">
                  <c:v>0.36582284722222225</c:v>
                </c:pt>
                <c:pt idx="6205">
                  <c:v>0.36582388888888889</c:v>
                </c:pt>
                <c:pt idx="6206">
                  <c:v>0.36582494212962963</c:v>
                </c:pt>
                <c:pt idx="6207">
                  <c:v>0.36582597222222218</c:v>
                </c:pt>
                <c:pt idx="6208">
                  <c:v>0.36582701388888889</c:v>
                </c:pt>
                <c:pt idx="6209">
                  <c:v>0.36582805555555553</c:v>
                </c:pt>
                <c:pt idx="6210">
                  <c:v>0.36582909722222223</c:v>
                </c:pt>
                <c:pt idx="6211">
                  <c:v>0.36583013888888888</c:v>
                </c:pt>
                <c:pt idx="6212">
                  <c:v>0.36583118055555558</c:v>
                </c:pt>
                <c:pt idx="6213">
                  <c:v>0.36583222222222217</c:v>
                </c:pt>
                <c:pt idx="6214">
                  <c:v>0.36583326388888887</c:v>
                </c:pt>
                <c:pt idx="6215">
                  <c:v>0.36583430555555557</c:v>
                </c:pt>
                <c:pt idx="6216">
                  <c:v>0.36583534722222222</c:v>
                </c:pt>
                <c:pt idx="6217">
                  <c:v>0.36583640046296301</c:v>
                </c:pt>
                <c:pt idx="6218">
                  <c:v>0.36583743055555557</c:v>
                </c:pt>
                <c:pt idx="6219">
                  <c:v>0.36583847222222227</c:v>
                </c:pt>
                <c:pt idx="6220">
                  <c:v>0.36583951388888886</c:v>
                </c:pt>
                <c:pt idx="6221">
                  <c:v>0.36584055555555556</c:v>
                </c:pt>
                <c:pt idx="6222">
                  <c:v>0.3658415972222222</c:v>
                </c:pt>
                <c:pt idx="6223">
                  <c:v>0.3658426388888889</c:v>
                </c:pt>
                <c:pt idx="6224">
                  <c:v>0.36584368055555555</c:v>
                </c:pt>
                <c:pt idx="6225">
                  <c:v>0.36584472222222225</c:v>
                </c:pt>
                <c:pt idx="6226">
                  <c:v>0.36584576388888884</c:v>
                </c:pt>
                <c:pt idx="6227">
                  <c:v>0.36584680555555554</c:v>
                </c:pt>
                <c:pt idx="6228">
                  <c:v>0.36584784722222219</c:v>
                </c:pt>
                <c:pt idx="6229">
                  <c:v>0.36584888888888889</c:v>
                </c:pt>
                <c:pt idx="6230">
                  <c:v>0.36584994212962968</c:v>
                </c:pt>
                <c:pt idx="6231">
                  <c:v>0.36585097222222224</c:v>
                </c:pt>
                <c:pt idx="6232">
                  <c:v>0.36585201388888894</c:v>
                </c:pt>
                <c:pt idx="6233">
                  <c:v>0.36585306712962962</c:v>
                </c:pt>
                <c:pt idx="6234">
                  <c:v>0.36585409722222223</c:v>
                </c:pt>
                <c:pt idx="6235">
                  <c:v>0.36585513888888888</c:v>
                </c:pt>
                <c:pt idx="6236">
                  <c:v>0.36585618055555558</c:v>
                </c:pt>
                <c:pt idx="6237">
                  <c:v>0.36585723379629626</c:v>
                </c:pt>
                <c:pt idx="6238">
                  <c:v>0.36585826388888892</c:v>
                </c:pt>
                <c:pt idx="6239">
                  <c:v>0.36585930555555551</c:v>
                </c:pt>
                <c:pt idx="6240">
                  <c:v>0.36586034722222222</c:v>
                </c:pt>
                <c:pt idx="6241">
                  <c:v>0.36586138888888886</c:v>
                </c:pt>
                <c:pt idx="6242">
                  <c:v>0.36586243055555556</c:v>
                </c:pt>
                <c:pt idx="6243">
                  <c:v>0.36586347222222221</c:v>
                </c:pt>
                <c:pt idx="6244">
                  <c:v>0.36586451388888891</c:v>
                </c:pt>
                <c:pt idx="6245">
                  <c:v>0.36586555555555561</c:v>
                </c:pt>
                <c:pt idx="6246">
                  <c:v>0.3658665972222222</c:v>
                </c:pt>
                <c:pt idx="6247">
                  <c:v>0.3658676388888889</c:v>
                </c:pt>
                <c:pt idx="6248">
                  <c:v>0.36586868055555555</c:v>
                </c:pt>
                <c:pt idx="6249">
                  <c:v>0.36586972222222225</c:v>
                </c:pt>
                <c:pt idx="6250">
                  <c:v>0.36587076388888889</c:v>
                </c:pt>
                <c:pt idx="6251">
                  <c:v>0.3658718055555556</c:v>
                </c:pt>
                <c:pt idx="6252">
                  <c:v>0.36587284722222219</c:v>
                </c:pt>
                <c:pt idx="6253">
                  <c:v>0.36587459490740742</c:v>
                </c:pt>
                <c:pt idx="6254">
                  <c:v>0.36587562499999998</c:v>
                </c:pt>
                <c:pt idx="6255">
                  <c:v>0.36587667824074077</c:v>
                </c:pt>
                <c:pt idx="6256">
                  <c:v>0.36587770833333333</c:v>
                </c:pt>
                <c:pt idx="6257">
                  <c:v>0.36587875000000003</c:v>
                </c:pt>
                <c:pt idx="6258">
                  <c:v>0.36587979166666668</c:v>
                </c:pt>
                <c:pt idx="6259">
                  <c:v>0.36588083333333338</c:v>
                </c:pt>
                <c:pt idx="6260">
                  <c:v>0.36588187499999997</c:v>
                </c:pt>
                <c:pt idx="6261">
                  <c:v>0.36588291666666667</c:v>
                </c:pt>
                <c:pt idx="6262">
                  <c:v>0.36588395833333331</c:v>
                </c:pt>
                <c:pt idx="6263">
                  <c:v>0.3658850115740741</c:v>
                </c:pt>
                <c:pt idx="6264">
                  <c:v>0.36588604166666666</c:v>
                </c:pt>
                <c:pt idx="6265">
                  <c:v>0.36588708333333336</c:v>
                </c:pt>
                <c:pt idx="6266">
                  <c:v>0.36588812499999995</c:v>
                </c:pt>
                <c:pt idx="6267">
                  <c:v>0.36588916666666665</c:v>
                </c:pt>
                <c:pt idx="6268">
                  <c:v>0.3658902083333333</c:v>
                </c:pt>
                <c:pt idx="6269">
                  <c:v>0.36589126157407409</c:v>
                </c:pt>
                <c:pt idx="6270">
                  <c:v>0.3658922916666667</c:v>
                </c:pt>
                <c:pt idx="6271">
                  <c:v>0.36589333333333335</c:v>
                </c:pt>
                <c:pt idx="6272">
                  <c:v>0.36589437500000005</c:v>
                </c:pt>
                <c:pt idx="6273">
                  <c:v>0.36589541666666664</c:v>
                </c:pt>
                <c:pt idx="6274">
                  <c:v>0.36589645833333334</c:v>
                </c:pt>
                <c:pt idx="6275">
                  <c:v>0.36589749999999999</c:v>
                </c:pt>
                <c:pt idx="6276">
                  <c:v>0.36589854166666669</c:v>
                </c:pt>
                <c:pt idx="6277">
                  <c:v>0.36589959490740737</c:v>
                </c:pt>
                <c:pt idx="6278">
                  <c:v>0.36590062500000003</c:v>
                </c:pt>
                <c:pt idx="6279">
                  <c:v>0.36590167824074071</c:v>
                </c:pt>
                <c:pt idx="6280">
                  <c:v>0.36590270833333333</c:v>
                </c:pt>
                <c:pt idx="6281">
                  <c:v>0.36590374999999997</c:v>
                </c:pt>
                <c:pt idx="6282">
                  <c:v>0.36590479166666667</c:v>
                </c:pt>
                <c:pt idx="6283">
                  <c:v>0.36590583333333332</c:v>
                </c:pt>
                <c:pt idx="6284">
                  <c:v>0.36590687500000002</c:v>
                </c:pt>
                <c:pt idx="6285">
                  <c:v>0.36590791666666672</c:v>
                </c:pt>
                <c:pt idx="6286">
                  <c:v>0.36590895833333331</c:v>
                </c:pt>
                <c:pt idx="6287">
                  <c:v>0.36591000000000001</c:v>
                </c:pt>
                <c:pt idx="6288">
                  <c:v>0.36591138888888891</c:v>
                </c:pt>
                <c:pt idx="6289">
                  <c:v>0.3659124305555555</c:v>
                </c:pt>
                <c:pt idx="6290">
                  <c:v>0.3659134722222222</c:v>
                </c:pt>
                <c:pt idx="6291">
                  <c:v>0.3659145138888889</c:v>
                </c:pt>
                <c:pt idx="6292">
                  <c:v>0.36591556712962964</c:v>
                </c:pt>
                <c:pt idx="6293">
                  <c:v>0.36591659722222225</c:v>
                </c:pt>
                <c:pt idx="6294">
                  <c:v>0.3659176388888889</c:v>
                </c:pt>
                <c:pt idx="6295">
                  <c:v>0.3659186805555556</c:v>
                </c:pt>
                <c:pt idx="6296">
                  <c:v>0.36591972222222219</c:v>
                </c:pt>
                <c:pt idx="6297">
                  <c:v>0.36592076388888889</c:v>
                </c:pt>
                <c:pt idx="6298">
                  <c:v>0.36592180555555553</c:v>
                </c:pt>
                <c:pt idx="6299">
                  <c:v>0.36592284722222224</c:v>
                </c:pt>
                <c:pt idx="6300">
                  <c:v>0.36592388888888888</c:v>
                </c:pt>
                <c:pt idx="6301">
                  <c:v>0.36592493055555558</c:v>
                </c:pt>
                <c:pt idx="6302">
                  <c:v>0.36592598379629626</c:v>
                </c:pt>
                <c:pt idx="6303">
                  <c:v>0.36592701388888887</c:v>
                </c:pt>
                <c:pt idx="6304">
                  <c:v>0.36592805555555552</c:v>
                </c:pt>
                <c:pt idx="6305">
                  <c:v>0.36592909722222222</c:v>
                </c:pt>
                <c:pt idx="6306">
                  <c:v>0.36593013888888892</c:v>
                </c:pt>
                <c:pt idx="6307">
                  <c:v>0.36593118055555557</c:v>
                </c:pt>
                <c:pt idx="6308">
                  <c:v>0.36593222222222227</c:v>
                </c:pt>
                <c:pt idx="6309">
                  <c:v>0.36593327546296295</c:v>
                </c:pt>
                <c:pt idx="6310">
                  <c:v>0.36593430555555556</c:v>
                </c:pt>
                <c:pt idx="6311">
                  <c:v>0.36593534722222221</c:v>
                </c:pt>
                <c:pt idx="6312">
                  <c:v>0.36593638888888891</c:v>
                </c:pt>
                <c:pt idx="6313">
                  <c:v>0.36593743055555555</c:v>
                </c:pt>
                <c:pt idx="6314">
                  <c:v>0.36593847222222226</c:v>
                </c:pt>
                <c:pt idx="6315">
                  <c:v>0.36593951388888885</c:v>
                </c:pt>
                <c:pt idx="6316">
                  <c:v>0.36594056712962963</c:v>
                </c:pt>
                <c:pt idx="6317">
                  <c:v>0.36594159722222219</c:v>
                </c:pt>
                <c:pt idx="6318">
                  <c:v>0.36594263888888889</c:v>
                </c:pt>
                <c:pt idx="6319">
                  <c:v>0.36594368055555554</c:v>
                </c:pt>
                <c:pt idx="6320">
                  <c:v>0.36594472222222224</c:v>
                </c:pt>
                <c:pt idx="6321">
                  <c:v>0.36594576388888894</c:v>
                </c:pt>
                <c:pt idx="6322">
                  <c:v>0.36594680555555553</c:v>
                </c:pt>
                <c:pt idx="6323">
                  <c:v>0.36594784722222223</c:v>
                </c:pt>
                <c:pt idx="6324">
                  <c:v>0.36594888888888888</c:v>
                </c:pt>
                <c:pt idx="6325">
                  <c:v>0.36594993055555558</c:v>
                </c:pt>
                <c:pt idx="6326">
                  <c:v>0.36595097222222223</c:v>
                </c:pt>
                <c:pt idx="6327">
                  <c:v>0.36595201388888893</c:v>
                </c:pt>
                <c:pt idx="6328">
                  <c:v>0.36595305555555552</c:v>
                </c:pt>
                <c:pt idx="6329">
                  <c:v>0.36595410879629631</c:v>
                </c:pt>
                <c:pt idx="6330">
                  <c:v>0.36595513888888886</c:v>
                </c:pt>
                <c:pt idx="6331">
                  <c:v>0.36595618055555557</c:v>
                </c:pt>
                <c:pt idx="6332">
                  <c:v>0.36595722222222221</c:v>
                </c:pt>
                <c:pt idx="6333">
                  <c:v>0.36595827546296295</c:v>
                </c:pt>
                <c:pt idx="6334">
                  <c:v>0.36595931712962965</c:v>
                </c:pt>
                <c:pt idx="6335">
                  <c:v>0.3659603472222222</c:v>
                </c:pt>
                <c:pt idx="6336">
                  <c:v>0.36596138888888891</c:v>
                </c:pt>
                <c:pt idx="6337">
                  <c:v>0.36596244212962964</c:v>
                </c:pt>
                <c:pt idx="6338">
                  <c:v>0.36596347222222225</c:v>
                </c:pt>
                <c:pt idx="6339">
                  <c:v>0.3659645138888889</c:v>
                </c:pt>
                <c:pt idx="6340">
                  <c:v>0.3659655555555556</c:v>
                </c:pt>
                <c:pt idx="6341">
                  <c:v>0.36596660879629628</c:v>
                </c:pt>
                <c:pt idx="6342">
                  <c:v>0.36596763888888889</c:v>
                </c:pt>
                <c:pt idx="6343">
                  <c:v>0.36596868055555554</c:v>
                </c:pt>
                <c:pt idx="6344">
                  <c:v>0.36596972222222224</c:v>
                </c:pt>
                <c:pt idx="6345">
                  <c:v>0.36597076388888888</c:v>
                </c:pt>
                <c:pt idx="6346">
                  <c:v>0.36597180555555558</c:v>
                </c:pt>
                <c:pt idx="6347">
                  <c:v>0.36597284722222218</c:v>
                </c:pt>
                <c:pt idx="6348">
                  <c:v>0.36597388888888888</c:v>
                </c:pt>
                <c:pt idx="6349">
                  <c:v>0.36597493055555552</c:v>
                </c:pt>
                <c:pt idx="6350">
                  <c:v>0.36597597222222222</c:v>
                </c:pt>
                <c:pt idx="6351">
                  <c:v>0.36597701388888892</c:v>
                </c:pt>
                <c:pt idx="6352">
                  <c:v>0.36597805555555557</c:v>
                </c:pt>
                <c:pt idx="6353">
                  <c:v>0.3659791087962963</c:v>
                </c:pt>
                <c:pt idx="6354">
                  <c:v>0.36598013888888886</c:v>
                </c:pt>
                <c:pt idx="6355">
                  <c:v>0.36598118055555556</c:v>
                </c:pt>
                <c:pt idx="6356">
                  <c:v>0.36598222222222221</c:v>
                </c:pt>
                <c:pt idx="6357">
                  <c:v>0.36598326388888891</c:v>
                </c:pt>
                <c:pt idx="6358">
                  <c:v>0.36598430555555556</c:v>
                </c:pt>
                <c:pt idx="6359">
                  <c:v>0.36598534722222226</c:v>
                </c:pt>
                <c:pt idx="6360">
                  <c:v>0.36598640046296294</c:v>
                </c:pt>
                <c:pt idx="6361">
                  <c:v>0.36598743055555555</c:v>
                </c:pt>
                <c:pt idx="6362">
                  <c:v>0.36598847222222219</c:v>
                </c:pt>
                <c:pt idx="6363">
                  <c:v>0.3659895138888889</c:v>
                </c:pt>
                <c:pt idx="6364">
                  <c:v>0.36599055555555554</c:v>
                </c:pt>
                <c:pt idx="6365">
                  <c:v>0.36599159722222224</c:v>
                </c:pt>
                <c:pt idx="6366">
                  <c:v>0.36599263888888894</c:v>
                </c:pt>
                <c:pt idx="6367">
                  <c:v>0.36599368055555553</c:v>
                </c:pt>
                <c:pt idx="6368">
                  <c:v>0.36599472222222224</c:v>
                </c:pt>
                <c:pt idx="6369">
                  <c:v>0.36599576388888888</c:v>
                </c:pt>
                <c:pt idx="6370">
                  <c:v>0.36599680555555558</c:v>
                </c:pt>
                <c:pt idx="6371">
                  <c:v>0.36599784722222223</c:v>
                </c:pt>
                <c:pt idx="6372">
                  <c:v>0.36599888888888893</c:v>
                </c:pt>
                <c:pt idx="6373">
                  <c:v>0.36599993055555552</c:v>
                </c:pt>
                <c:pt idx="6374">
                  <c:v>0.36600097222222222</c:v>
                </c:pt>
                <c:pt idx="6375">
                  <c:v>0.36600202546296295</c:v>
                </c:pt>
                <c:pt idx="6376">
                  <c:v>0.36600305555555557</c:v>
                </c:pt>
                <c:pt idx="6377">
                  <c:v>0.36600409722222221</c:v>
                </c:pt>
                <c:pt idx="6378">
                  <c:v>0.36600513888888891</c:v>
                </c:pt>
                <c:pt idx="6379">
                  <c:v>0.36600619212962959</c:v>
                </c:pt>
                <c:pt idx="6380">
                  <c:v>0.36600722222222221</c:v>
                </c:pt>
                <c:pt idx="6381">
                  <c:v>0.36600826388888891</c:v>
                </c:pt>
                <c:pt idx="6382">
                  <c:v>0.36600930555555555</c:v>
                </c:pt>
                <c:pt idx="6383">
                  <c:v>0.36601034722222225</c:v>
                </c:pt>
                <c:pt idx="6384">
                  <c:v>0.3660113888888889</c:v>
                </c:pt>
                <c:pt idx="6385">
                  <c:v>0.36601244212962963</c:v>
                </c:pt>
                <c:pt idx="6386">
                  <c:v>0.36601347222222219</c:v>
                </c:pt>
                <c:pt idx="6387">
                  <c:v>0.36601451388888889</c:v>
                </c:pt>
                <c:pt idx="6388">
                  <c:v>0.36601556712962963</c:v>
                </c:pt>
                <c:pt idx="6389">
                  <c:v>0.36601659722222224</c:v>
                </c:pt>
                <c:pt idx="6390">
                  <c:v>0.36601765046296292</c:v>
                </c:pt>
                <c:pt idx="6391">
                  <c:v>0.36601868055555559</c:v>
                </c:pt>
                <c:pt idx="6392">
                  <c:v>0.36601973379629626</c:v>
                </c:pt>
                <c:pt idx="6393">
                  <c:v>0.36602076388888888</c:v>
                </c:pt>
                <c:pt idx="6394">
                  <c:v>0.36602180555555552</c:v>
                </c:pt>
                <c:pt idx="6395">
                  <c:v>0.36602285879629631</c:v>
                </c:pt>
                <c:pt idx="6396">
                  <c:v>0.36602388888888887</c:v>
                </c:pt>
                <c:pt idx="6397">
                  <c:v>0.3660249421296296</c:v>
                </c:pt>
                <c:pt idx="6398">
                  <c:v>0.36602597222222227</c:v>
                </c:pt>
                <c:pt idx="6399">
                  <c:v>0.36602701388888886</c:v>
                </c:pt>
                <c:pt idx="6400">
                  <c:v>0.36602805555555556</c:v>
                </c:pt>
                <c:pt idx="6401">
                  <c:v>0.36602909722222221</c:v>
                </c:pt>
                <c:pt idx="6402">
                  <c:v>0.36603013888888891</c:v>
                </c:pt>
                <c:pt idx="6403">
                  <c:v>0.36603118055555556</c:v>
                </c:pt>
                <c:pt idx="6404">
                  <c:v>0.36603222222222226</c:v>
                </c:pt>
                <c:pt idx="6405">
                  <c:v>0.36603326388888885</c:v>
                </c:pt>
                <c:pt idx="6406">
                  <c:v>0.36603430555555555</c:v>
                </c:pt>
                <c:pt idx="6407">
                  <c:v>0.3660353472222222</c:v>
                </c:pt>
                <c:pt idx="6408">
                  <c:v>0.36603640046296299</c:v>
                </c:pt>
                <c:pt idx="6409">
                  <c:v>0.36603743055555554</c:v>
                </c:pt>
                <c:pt idx="6410">
                  <c:v>0.36603847222222224</c:v>
                </c:pt>
                <c:pt idx="6411">
                  <c:v>0.36603951388888883</c:v>
                </c:pt>
                <c:pt idx="6412">
                  <c:v>0.36604056712962962</c:v>
                </c:pt>
                <c:pt idx="6413">
                  <c:v>0.36604159722222224</c:v>
                </c:pt>
                <c:pt idx="6414">
                  <c:v>0.36604265046296297</c:v>
                </c:pt>
                <c:pt idx="6415">
                  <c:v>0.36604369212962967</c:v>
                </c:pt>
                <c:pt idx="6416">
                  <c:v>0.36604472222222223</c:v>
                </c:pt>
                <c:pt idx="6417">
                  <c:v>0.36604576388888893</c:v>
                </c:pt>
                <c:pt idx="6418">
                  <c:v>0.36604680555555552</c:v>
                </c:pt>
                <c:pt idx="6419">
                  <c:v>0.36604784722222222</c:v>
                </c:pt>
                <c:pt idx="6420">
                  <c:v>0.36604888888888887</c:v>
                </c:pt>
                <c:pt idx="6421">
                  <c:v>0.36604959490740741</c:v>
                </c:pt>
                <c:pt idx="6422">
                  <c:v>0.36605062500000002</c:v>
                </c:pt>
                <c:pt idx="6423">
                  <c:v>0.36605166666666666</c:v>
                </c:pt>
                <c:pt idx="6424">
                  <c:v>0.36605270833333337</c:v>
                </c:pt>
                <c:pt idx="6425">
                  <c:v>0.36605375000000001</c:v>
                </c:pt>
                <c:pt idx="6426">
                  <c:v>0.36605480324074074</c:v>
                </c:pt>
                <c:pt idx="6427">
                  <c:v>0.3660558333333333</c:v>
                </c:pt>
                <c:pt idx="6428">
                  <c:v>0.366056875</c:v>
                </c:pt>
                <c:pt idx="6429">
                  <c:v>0.36605791666666665</c:v>
                </c:pt>
                <c:pt idx="6430">
                  <c:v>0.36605895833333335</c:v>
                </c:pt>
                <c:pt idx="6431">
                  <c:v>0.36606</c:v>
                </c:pt>
                <c:pt idx="6432">
                  <c:v>0.3660610416666667</c:v>
                </c:pt>
                <c:pt idx="6433">
                  <c:v>0.36606208333333329</c:v>
                </c:pt>
                <c:pt idx="6434">
                  <c:v>0.36606312499999999</c:v>
                </c:pt>
                <c:pt idx="6435">
                  <c:v>0.36606416666666663</c:v>
                </c:pt>
                <c:pt idx="6436">
                  <c:v>0.36606520833333334</c:v>
                </c:pt>
                <c:pt idx="6437">
                  <c:v>0.36606626157407413</c:v>
                </c:pt>
                <c:pt idx="6438">
                  <c:v>0.36606730324074072</c:v>
                </c:pt>
                <c:pt idx="6439">
                  <c:v>0.36606833333333338</c:v>
                </c:pt>
                <c:pt idx="6440">
                  <c:v>0.36606937499999997</c:v>
                </c:pt>
                <c:pt idx="6441">
                  <c:v>0.36607041666666668</c:v>
                </c:pt>
                <c:pt idx="6442">
                  <c:v>0.36607145833333332</c:v>
                </c:pt>
                <c:pt idx="6443">
                  <c:v>0.36607250000000002</c:v>
                </c:pt>
                <c:pt idx="6444">
                  <c:v>0.36607354166666667</c:v>
                </c:pt>
                <c:pt idx="6445">
                  <c:v>0.36607458333333337</c:v>
                </c:pt>
                <c:pt idx="6446">
                  <c:v>0.36607562499999996</c:v>
                </c:pt>
                <c:pt idx="6447">
                  <c:v>0.36607666666666666</c:v>
                </c:pt>
                <c:pt idx="6448">
                  <c:v>0.3660777199074074</c:v>
                </c:pt>
                <c:pt idx="6449">
                  <c:v>0.36607875000000001</c:v>
                </c:pt>
                <c:pt idx="6450">
                  <c:v>0.36607979166666665</c:v>
                </c:pt>
                <c:pt idx="6451">
                  <c:v>0.36608084490740739</c:v>
                </c:pt>
                <c:pt idx="6452">
                  <c:v>0.36608187499999995</c:v>
                </c:pt>
                <c:pt idx="6453">
                  <c:v>0.36608258101851848</c:v>
                </c:pt>
                <c:pt idx="6454">
                  <c:v>0.36608361111111115</c:v>
                </c:pt>
                <c:pt idx="6455">
                  <c:v>0.36608465277777774</c:v>
                </c:pt>
                <c:pt idx="6456">
                  <c:v>0.36608569444444444</c:v>
                </c:pt>
                <c:pt idx="6457">
                  <c:v>0.36608673611111109</c:v>
                </c:pt>
                <c:pt idx="6458">
                  <c:v>0.36608777777777779</c:v>
                </c:pt>
                <c:pt idx="6459">
                  <c:v>0.36608881944444444</c:v>
                </c:pt>
                <c:pt idx="6460">
                  <c:v>0.36608987268518517</c:v>
                </c:pt>
                <c:pt idx="6461">
                  <c:v>0.36609090277777773</c:v>
                </c:pt>
                <c:pt idx="6462">
                  <c:v>0.36609195601851852</c:v>
                </c:pt>
                <c:pt idx="6463">
                  <c:v>0.36609298611111113</c:v>
                </c:pt>
                <c:pt idx="6464">
                  <c:v>0.36609402777777778</c:v>
                </c:pt>
                <c:pt idx="6465">
                  <c:v>0.36609508101851856</c:v>
                </c:pt>
                <c:pt idx="6466">
                  <c:v>0.36609612268518515</c:v>
                </c:pt>
                <c:pt idx="6467">
                  <c:v>0.36609716435185186</c:v>
                </c:pt>
                <c:pt idx="6468">
                  <c:v>0.3660982060185185</c:v>
                </c:pt>
                <c:pt idx="6469">
                  <c:v>0.36609923611111111</c:v>
                </c:pt>
                <c:pt idx="6470">
                  <c:v>0.3660999421296296</c:v>
                </c:pt>
                <c:pt idx="6471">
                  <c:v>0.3661009837962963</c:v>
                </c:pt>
                <c:pt idx="6472">
                  <c:v>0.36610201388888886</c:v>
                </c:pt>
                <c:pt idx="6473">
                  <c:v>0.36610305555555556</c:v>
                </c:pt>
                <c:pt idx="6474">
                  <c:v>0.36610409722222226</c:v>
                </c:pt>
                <c:pt idx="6475">
                  <c:v>0.3661051388888889</c:v>
                </c:pt>
                <c:pt idx="6476">
                  <c:v>0.3661061805555556</c:v>
                </c:pt>
                <c:pt idx="6477">
                  <c:v>0.3661072222222222</c:v>
                </c:pt>
                <c:pt idx="6478">
                  <c:v>0.36610827546296298</c:v>
                </c:pt>
                <c:pt idx="6479">
                  <c:v>0.36610930555555554</c:v>
                </c:pt>
                <c:pt idx="6480">
                  <c:v>0.36611034722222224</c:v>
                </c:pt>
                <c:pt idx="6481">
                  <c:v>0.36611140046296292</c:v>
                </c:pt>
                <c:pt idx="6482">
                  <c:v>0.36611244212962962</c:v>
                </c:pt>
                <c:pt idx="6483">
                  <c:v>0.36611348379629627</c:v>
                </c:pt>
                <c:pt idx="6484">
                  <c:v>0.36611451388888888</c:v>
                </c:pt>
                <c:pt idx="6485">
                  <c:v>0.36611555555555553</c:v>
                </c:pt>
                <c:pt idx="6486">
                  <c:v>0.36611659722222223</c:v>
                </c:pt>
                <c:pt idx="6487">
                  <c:v>0.36611763888888887</c:v>
                </c:pt>
                <c:pt idx="6488">
                  <c:v>0.36611868055555558</c:v>
                </c:pt>
                <c:pt idx="6489">
                  <c:v>0.36611973379629631</c:v>
                </c:pt>
                <c:pt idx="6490">
                  <c:v>0.36612076388888887</c:v>
                </c:pt>
                <c:pt idx="6491">
                  <c:v>0.36612180555555557</c:v>
                </c:pt>
                <c:pt idx="6492">
                  <c:v>0.36612251157407405</c:v>
                </c:pt>
                <c:pt idx="6493">
                  <c:v>0.36612354166666666</c:v>
                </c:pt>
                <c:pt idx="6494">
                  <c:v>0.3661242476851852</c:v>
                </c:pt>
                <c:pt idx="6495">
                  <c:v>0.36612527777777776</c:v>
                </c:pt>
                <c:pt idx="6496">
                  <c:v>0.36612631944444446</c:v>
                </c:pt>
                <c:pt idx="6497">
                  <c:v>0.36612737268518519</c:v>
                </c:pt>
                <c:pt idx="6498">
                  <c:v>0.36612840277777781</c:v>
                </c:pt>
                <c:pt idx="6499">
                  <c:v>0.36612944444444445</c:v>
                </c:pt>
                <c:pt idx="6500">
                  <c:v>0.36613048611111115</c:v>
                </c:pt>
                <c:pt idx="6501">
                  <c:v>0.36613152777777774</c:v>
                </c:pt>
                <c:pt idx="6502">
                  <c:v>0.36613256944444444</c:v>
                </c:pt>
                <c:pt idx="6503">
                  <c:v>0.36613362268518518</c:v>
                </c:pt>
                <c:pt idx="6504">
                  <c:v>0.36613465277777779</c:v>
                </c:pt>
                <c:pt idx="6505">
                  <c:v>0.36613569444444444</c:v>
                </c:pt>
                <c:pt idx="6506">
                  <c:v>0.36613673611111114</c:v>
                </c:pt>
                <c:pt idx="6507">
                  <c:v>0.36613777777777773</c:v>
                </c:pt>
                <c:pt idx="6508">
                  <c:v>0.36613881944444443</c:v>
                </c:pt>
                <c:pt idx="6509">
                  <c:v>0.36613987268518522</c:v>
                </c:pt>
                <c:pt idx="6510">
                  <c:v>0.36614091435185186</c:v>
                </c:pt>
                <c:pt idx="6511">
                  <c:v>0.36614160879629631</c:v>
                </c:pt>
                <c:pt idx="6512">
                  <c:v>0.36614265046296296</c:v>
                </c:pt>
                <c:pt idx="6513">
                  <c:v>0.36614368055555557</c:v>
                </c:pt>
                <c:pt idx="6514">
                  <c:v>0.36614472222222222</c:v>
                </c:pt>
                <c:pt idx="6515">
                  <c:v>0.36614576388888892</c:v>
                </c:pt>
                <c:pt idx="6516">
                  <c:v>0.3661468171296296</c:v>
                </c:pt>
                <c:pt idx="6517">
                  <c:v>0.36614784722222221</c:v>
                </c:pt>
                <c:pt idx="6518">
                  <c:v>0.36614888888888886</c:v>
                </c:pt>
                <c:pt idx="6519">
                  <c:v>0.36614994212962965</c:v>
                </c:pt>
                <c:pt idx="6520">
                  <c:v>0.36615098379629635</c:v>
                </c:pt>
                <c:pt idx="6521">
                  <c:v>0.36615201388888891</c:v>
                </c:pt>
                <c:pt idx="6522">
                  <c:v>0.36615305555555561</c:v>
                </c:pt>
                <c:pt idx="6523">
                  <c:v>0.3661540972222222</c:v>
                </c:pt>
                <c:pt idx="6524">
                  <c:v>0.36615515046296299</c:v>
                </c:pt>
                <c:pt idx="6525">
                  <c:v>0.36615618055555554</c:v>
                </c:pt>
                <c:pt idx="6526">
                  <c:v>0.36615723379629633</c:v>
                </c:pt>
                <c:pt idx="6527">
                  <c:v>0.36615827546296292</c:v>
                </c:pt>
                <c:pt idx="6528">
                  <c:v>0.36615896990740743</c:v>
                </c:pt>
                <c:pt idx="6529">
                  <c:v>0.36615999999999999</c:v>
                </c:pt>
                <c:pt idx="6530">
                  <c:v>0.36616070601851852</c:v>
                </c:pt>
                <c:pt idx="6531">
                  <c:v>0.36616173611111114</c:v>
                </c:pt>
                <c:pt idx="6532">
                  <c:v>0.36616277777777778</c:v>
                </c:pt>
                <c:pt idx="6533">
                  <c:v>0.36616381944444448</c:v>
                </c:pt>
                <c:pt idx="6534">
                  <c:v>0.36616487268518516</c:v>
                </c:pt>
                <c:pt idx="6535">
                  <c:v>0.36616590277777777</c:v>
                </c:pt>
                <c:pt idx="6536">
                  <c:v>0.36616695601851851</c:v>
                </c:pt>
                <c:pt idx="6537">
                  <c:v>0.36616798611111112</c:v>
                </c:pt>
                <c:pt idx="6538">
                  <c:v>0.36616902777777777</c:v>
                </c:pt>
                <c:pt idx="6539">
                  <c:v>0.36617006944444447</c:v>
                </c:pt>
                <c:pt idx="6540">
                  <c:v>0.36617111111111106</c:v>
                </c:pt>
                <c:pt idx="6541">
                  <c:v>0.36617215277777776</c:v>
                </c:pt>
                <c:pt idx="6542">
                  <c:v>0.36617319444444446</c:v>
                </c:pt>
                <c:pt idx="6543">
                  <c:v>0.36617423611111111</c:v>
                </c:pt>
                <c:pt idx="6544">
                  <c:v>0.3661752893518519</c:v>
                </c:pt>
                <c:pt idx="6545">
                  <c:v>0.36617631944444445</c:v>
                </c:pt>
                <c:pt idx="6546">
                  <c:v>0.36617736111111115</c:v>
                </c:pt>
                <c:pt idx="6547">
                  <c:v>0.36617840277777775</c:v>
                </c:pt>
                <c:pt idx="6548">
                  <c:v>0.36617944444444445</c:v>
                </c:pt>
                <c:pt idx="6549">
                  <c:v>0.36618048611111109</c:v>
                </c:pt>
                <c:pt idx="6550">
                  <c:v>0.36618152777777779</c:v>
                </c:pt>
                <c:pt idx="6551">
                  <c:v>0.36618256944444444</c:v>
                </c:pt>
                <c:pt idx="6552">
                  <c:v>0.36618362268518517</c:v>
                </c:pt>
                <c:pt idx="6553">
                  <c:v>0.36618465277777773</c:v>
                </c:pt>
                <c:pt idx="6554">
                  <c:v>0.36618569444444443</c:v>
                </c:pt>
                <c:pt idx="6555">
                  <c:v>0.36618674768518522</c:v>
                </c:pt>
                <c:pt idx="6556">
                  <c:v>0.36618778935185187</c:v>
                </c:pt>
                <c:pt idx="6557">
                  <c:v>0.36618881944444448</c:v>
                </c:pt>
                <c:pt idx="6558">
                  <c:v>0.36618986111111113</c:v>
                </c:pt>
                <c:pt idx="6559">
                  <c:v>0.36619090277777783</c:v>
                </c:pt>
                <c:pt idx="6560">
                  <c:v>0.36619194444444442</c:v>
                </c:pt>
                <c:pt idx="6561">
                  <c:v>0.36619298611111112</c:v>
                </c:pt>
                <c:pt idx="6562">
                  <c:v>0.36619403935185185</c:v>
                </c:pt>
                <c:pt idx="6563">
                  <c:v>0.36619506944444447</c:v>
                </c:pt>
                <c:pt idx="6564">
                  <c:v>0.36619612268518514</c:v>
                </c:pt>
                <c:pt idx="6565">
                  <c:v>0.36619715277777781</c:v>
                </c:pt>
                <c:pt idx="6566">
                  <c:v>0.3661981944444444</c:v>
                </c:pt>
                <c:pt idx="6567">
                  <c:v>0.3661992361111111</c:v>
                </c:pt>
                <c:pt idx="6568">
                  <c:v>0.36620028935185184</c:v>
                </c:pt>
                <c:pt idx="6569">
                  <c:v>0.36620131944444445</c:v>
                </c:pt>
                <c:pt idx="6570">
                  <c:v>0.3662023611111111</c:v>
                </c:pt>
                <c:pt idx="6571">
                  <c:v>0.3662034027777778</c:v>
                </c:pt>
                <c:pt idx="6572">
                  <c:v>0.3662044444444445</c:v>
                </c:pt>
                <c:pt idx="6573">
                  <c:v>0.36620548611111109</c:v>
                </c:pt>
                <c:pt idx="6574">
                  <c:v>0.36620652777777779</c:v>
                </c:pt>
                <c:pt idx="6575">
                  <c:v>0.36620756944444444</c:v>
                </c:pt>
                <c:pt idx="6576">
                  <c:v>0.36620861111111114</c:v>
                </c:pt>
                <c:pt idx="6577">
                  <c:v>0.36620965277777778</c:v>
                </c:pt>
                <c:pt idx="6578">
                  <c:v>0.36621070601851852</c:v>
                </c:pt>
                <c:pt idx="6579">
                  <c:v>0.36621174768518516</c:v>
                </c:pt>
                <c:pt idx="6580">
                  <c:v>0.36621277777777778</c:v>
                </c:pt>
                <c:pt idx="6581">
                  <c:v>0.36621381944444442</c:v>
                </c:pt>
                <c:pt idx="6582">
                  <c:v>0.36621486111111112</c:v>
                </c:pt>
                <c:pt idx="6583">
                  <c:v>0.36621590277777777</c:v>
                </c:pt>
                <c:pt idx="6584">
                  <c:v>0.3662169560185185</c:v>
                </c:pt>
                <c:pt idx="6585">
                  <c:v>0.36621798611111106</c:v>
                </c:pt>
                <c:pt idx="6586">
                  <c:v>0.36621903935185185</c:v>
                </c:pt>
                <c:pt idx="6587">
                  <c:v>0.36622006944444446</c:v>
                </c:pt>
                <c:pt idx="6588">
                  <c:v>0.3662211226851852</c:v>
                </c:pt>
                <c:pt idx="6589">
                  <c:v>0.36622215277777781</c:v>
                </c:pt>
                <c:pt idx="6590">
                  <c:v>0.36622319444444446</c:v>
                </c:pt>
                <c:pt idx="6591">
                  <c:v>0.36622423611111116</c:v>
                </c:pt>
                <c:pt idx="6592">
                  <c:v>0.36622527777777775</c:v>
                </c:pt>
                <c:pt idx="6593">
                  <c:v>0.36622631944444445</c:v>
                </c:pt>
                <c:pt idx="6594">
                  <c:v>0.36622736111111109</c:v>
                </c:pt>
                <c:pt idx="6595">
                  <c:v>0.3662284027777778</c:v>
                </c:pt>
                <c:pt idx="6596">
                  <c:v>0.36622944444444444</c:v>
                </c:pt>
                <c:pt idx="6597">
                  <c:v>0.36623048611111114</c:v>
                </c:pt>
                <c:pt idx="6598">
                  <c:v>0.36623153935185182</c:v>
                </c:pt>
                <c:pt idx="6599">
                  <c:v>0.36623256944444443</c:v>
                </c:pt>
                <c:pt idx="6600">
                  <c:v>0.36623362268518517</c:v>
                </c:pt>
                <c:pt idx="6601">
                  <c:v>0.36623466435185187</c:v>
                </c:pt>
                <c:pt idx="6602">
                  <c:v>0.36623569444444443</c:v>
                </c:pt>
                <c:pt idx="6603">
                  <c:v>0.36623673611111113</c:v>
                </c:pt>
                <c:pt idx="6604">
                  <c:v>0.36623778935185186</c:v>
                </c:pt>
                <c:pt idx="6605">
                  <c:v>0.36623881944444442</c:v>
                </c:pt>
                <c:pt idx="6606">
                  <c:v>0.36623987268518521</c:v>
                </c:pt>
                <c:pt idx="6607">
                  <c:v>0.36624126157407405</c:v>
                </c:pt>
                <c:pt idx="6608">
                  <c:v>0.36624229166666672</c:v>
                </c:pt>
                <c:pt idx="6609">
                  <c:v>0.3662433449074074</c:v>
                </c:pt>
                <c:pt idx="6610">
                  <c:v>0.3662443865740741</c:v>
                </c:pt>
                <c:pt idx="6611">
                  <c:v>0.36624542824074074</c:v>
                </c:pt>
                <c:pt idx="6612">
                  <c:v>0.36624680555555561</c:v>
                </c:pt>
                <c:pt idx="6613">
                  <c:v>0.3662478472222222</c:v>
                </c:pt>
                <c:pt idx="6614">
                  <c:v>0.36624890046296299</c:v>
                </c:pt>
                <c:pt idx="6615">
                  <c:v>0.36624993055555555</c:v>
                </c:pt>
                <c:pt idx="6616">
                  <c:v>0.36625097222222225</c:v>
                </c:pt>
                <c:pt idx="6617">
                  <c:v>0.36625201388888889</c:v>
                </c:pt>
                <c:pt idx="6618">
                  <c:v>0.3662530555555556</c:v>
                </c:pt>
                <c:pt idx="6619">
                  <c:v>0.36625410879629627</c:v>
                </c:pt>
                <c:pt idx="6620">
                  <c:v>0.36625513888888889</c:v>
                </c:pt>
                <c:pt idx="6621">
                  <c:v>0.36625618055555553</c:v>
                </c:pt>
                <c:pt idx="6622">
                  <c:v>0.36625723379629632</c:v>
                </c:pt>
                <c:pt idx="6623">
                  <c:v>0.36625826388888888</c:v>
                </c:pt>
                <c:pt idx="6624">
                  <c:v>0.36625931712962961</c:v>
                </c:pt>
                <c:pt idx="6625">
                  <c:v>0.36626034722222217</c:v>
                </c:pt>
                <c:pt idx="6626">
                  <c:v>0.36626140046296296</c:v>
                </c:pt>
                <c:pt idx="6627">
                  <c:v>0.36626243055555557</c:v>
                </c:pt>
                <c:pt idx="6628">
                  <c:v>0.36626348379629631</c:v>
                </c:pt>
                <c:pt idx="6629">
                  <c:v>0.36626417824074076</c:v>
                </c:pt>
                <c:pt idx="6630">
                  <c:v>0.36626520833333331</c:v>
                </c:pt>
                <c:pt idx="6631">
                  <c:v>0.3662662615740741</c:v>
                </c:pt>
                <c:pt idx="6632">
                  <c:v>0.36626731481481478</c:v>
                </c:pt>
                <c:pt idx="6633">
                  <c:v>0.36626834490740739</c:v>
                </c:pt>
                <c:pt idx="6634">
                  <c:v>0.36626937499999995</c:v>
                </c:pt>
                <c:pt idx="6635">
                  <c:v>0.36627041666666665</c:v>
                </c:pt>
                <c:pt idx="6636">
                  <c:v>0.3662714583333333</c:v>
                </c:pt>
                <c:pt idx="6637">
                  <c:v>0.36627251157407409</c:v>
                </c:pt>
                <c:pt idx="6638">
                  <c:v>0.3662735416666667</c:v>
                </c:pt>
                <c:pt idx="6639">
                  <c:v>0.36627459490740738</c:v>
                </c:pt>
                <c:pt idx="6640">
                  <c:v>0.36627563657407408</c:v>
                </c:pt>
                <c:pt idx="6641">
                  <c:v>0.36627667824074073</c:v>
                </c:pt>
                <c:pt idx="6642">
                  <c:v>0.36627773148148152</c:v>
                </c:pt>
                <c:pt idx="6643">
                  <c:v>0.36627876157407407</c:v>
                </c:pt>
                <c:pt idx="6644">
                  <c:v>0.36627979166666669</c:v>
                </c:pt>
                <c:pt idx="6645">
                  <c:v>0.36628084490740737</c:v>
                </c:pt>
                <c:pt idx="6646">
                  <c:v>0.36628187500000003</c:v>
                </c:pt>
                <c:pt idx="6647">
                  <c:v>0.36628292824074071</c:v>
                </c:pt>
                <c:pt idx="6648">
                  <c:v>0.36628395833333333</c:v>
                </c:pt>
                <c:pt idx="6649">
                  <c:v>0.36628501157407406</c:v>
                </c:pt>
                <c:pt idx="6650">
                  <c:v>0.36628605324074076</c:v>
                </c:pt>
                <c:pt idx="6651">
                  <c:v>0.3662867592592593</c:v>
                </c:pt>
                <c:pt idx="6652">
                  <c:v>0.36628777777777777</c:v>
                </c:pt>
                <c:pt idx="6653">
                  <c:v>0.36628883101851856</c:v>
                </c:pt>
                <c:pt idx="6654">
                  <c:v>0.36628986111111111</c:v>
                </c:pt>
                <c:pt idx="6655">
                  <c:v>0.36629090277777782</c:v>
                </c:pt>
                <c:pt idx="6656">
                  <c:v>0.36629194444444441</c:v>
                </c:pt>
                <c:pt idx="6657">
                  <c:v>0.36629298611111111</c:v>
                </c:pt>
                <c:pt idx="6658">
                  <c:v>0.36629403935185184</c:v>
                </c:pt>
                <c:pt idx="6659">
                  <c:v>0.36629508101851854</c:v>
                </c:pt>
                <c:pt idx="6660">
                  <c:v>0.3662961111111111</c:v>
                </c:pt>
                <c:pt idx="6661">
                  <c:v>0.3662971527777778</c:v>
                </c:pt>
                <c:pt idx="6662">
                  <c:v>0.36629819444444439</c:v>
                </c:pt>
                <c:pt idx="6663">
                  <c:v>0.36629923611111109</c:v>
                </c:pt>
                <c:pt idx="6664">
                  <c:v>0.36630028935185188</c:v>
                </c:pt>
                <c:pt idx="6665">
                  <c:v>0.36630133101851853</c:v>
                </c:pt>
                <c:pt idx="6666">
                  <c:v>0.36630237268518523</c:v>
                </c:pt>
                <c:pt idx="6667">
                  <c:v>0.36630340277777779</c:v>
                </c:pt>
                <c:pt idx="6668">
                  <c:v>0.36630445601851852</c:v>
                </c:pt>
                <c:pt idx="6669">
                  <c:v>0.36630549768518517</c:v>
                </c:pt>
                <c:pt idx="6670">
                  <c:v>0.36630653935185187</c:v>
                </c:pt>
                <c:pt idx="6671">
                  <c:v>0.36630758101851851</c:v>
                </c:pt>
                <c:pt idx="6672">
                  <c:v>0.36630861111111113</c:v>
                </c:pt>
                <c:pt idx="6673">
                  <c:v>0.36630965277777777</c:v>
                </c:pt>
                <c:pt idx="6674">
                  <c:v>0.36631070601851851</c:v>
                </c:pt>
                <c:pt idx="6675">
                  <c:v>0.36631173611111106</c:v>
                </c:pt>
                <c:pt idx="6676">
                  <c:v>0.36631277777777776</c:v>
                </c:pt>
                <c:pt idx="6677">
                  <c:v>0.36631381944444441</c:v>
                </c:pt>
                <c:pt idx="6678">
                  <c:v>0.36631452546296295</c:v>
                </c:pt>
                <c:pt idx="6679">
                  <c:v>0.36631555555555556</c:v>
                </c:pt>
                <c:pt idx="6680">
                  <c:v>0.36631660879629629</c:v>
                </c:pt>
                <c:pt idx="6681">
                  <c:v>0.366317650462963</c:v>
                </c:pt>
                <c:pt idx="6682">
                  <c:v>0.36631869212962959</c:v>
                </c:pt>
                <c:pt idx="6683">
                  <c:v>0.36631973379629629</c:v>
                </c:pt>
                <c:pt idx="6684">
                  <c:v>0.36632076388888885</c:v>
                </c:pt>
                <c:pt idx="6685">
                  <c:v>0.36632181712962963</c:v>
                </c:pt>
                <c:pt idx="6686">
                  <c:v>0.36632285879629628</c:v>
                </c:pt>
                <c:pt idx="6687">
                  <c:v>0.36632388888888889</c:v>
                </c:pt>
                <c:pt idx="6688">
                  <c:v>0.36632493055555554</c:v>
                </c:pt>
                <c:pt idx="6689">
                  <c:v>0.36632598379629627</c:v>
                </c:pt>
                <c:pt idx="6690">
                  <c:v>0.36632702546296297</c:v>
                </c:pt>
                <c:pt idx="6691">
                  <c:v>0.36632806712962962</c:v>
                </c:pt>
                <c:pt idx="6692">
                  <c:v>0.36632910879629632</c:v>
                </c:pt>
                <c:pt idx="6693">
                  <c:v>0.36633015046296297</c:v>
                </c:pt>
                <c:pt idx="6694">
                  <c:v>0.36633118055555558</c:v>
                </c:pt>
                <c:pt idx="6695">
                  <c:v>0.36633222222222223</c:v>
                </c:pt>
                <c:pt idx="6696">
                  <c:v>0.36633326388888893</c:v>
                </c:pt>
                <c:pt idx="6697">
                  <c:v>0.36633430555555552</c:v>
                </c:pt>
                <c:pt idx="6698">
                  <c:v>0.36633534722222222</c:v>
                </c:pt>
                <c:pt idx="6699">
                  <c:v>0.36633640046296295</c:v>
                </c:pt>
                <c:pt idx="6700">
                  <c:v>0.36633710648148149</c:v>
                </c:pt>
                <c:pt idx="6701">
                  <c:v>0.36633812500000001</c:v>
                </c:pt>
                <c:pt idx="6702">
                  <c:v>0.3663388310185185</c:v>
                </c:pt>
                <c:pt idx="6703">
                  <c:v>0.36633986111111111</c:v>
                </c:pt>
                <c:pt idx="6704">
                  <c:v>0.36634091435185184</c:v>
                </c:pt>
                <c:pt idx="6705">
                  <c:v>0.36634194444444446</c:v>
                </c:pt>
                <c:pt idx="6706">
                  <c:v>0.3663429861111111</c:v>
                </c:pt>
                <c:pt idx="6707">
                  <c:v>0.3663440277777778</c:v>
                </c:pt>
                <c:pt idx="6708">
                  <c:v>0.36634506944444439</c:v>
                </c:pt>
                <c:pt idx="6709">
                  <c:v>0.36634578703703702</c:v>
                </c:pt>
                <c:pt idx="6710">
                  <c:v>0.36634681712962963</c:v>
                </c:pt>
                <c:pt idx="6711">
                  <c:v>0.36634752314814811</c:v>
                </c:pt>
                <c:pt idx="6712">
                  <c:v>0.36634854166666669</c:v>
                </c:pt>
                <c:pt idx="6713">
                  <c:v>0.36634959490740737</c:v>
                </c:pt>
                <c:pt idx="6714">
                  <c:v>0.36635063657407407</c:v>
                </c:pt>
                <c:pt idx="6715">
                  <c:v>0.36635166666666663</c:v>
                </c:pt>
                <c:pt idx="6716">
                  <c:v>0.36635270833333333</c:v>
                </c:pt>
                <c:pt idx="6717">
                  <c:v>0.36635375000000003</c:v>
                </c:pt>
                <c:pt idx="6718">
                  <c:v>0.36635480324074071</c:v>
                </c:pt>
                <c:pt idx="6719">
                  <c:v>0.36635584490740741</c:v>
                </c:pt>
                <c:pt idx="6720">
                  <c:v>0.36635688657407406</c:v>
                </c:pt>
                <c:pt idx="6721">
                  <c:v>0.36635792824074076</c:v>
                </c:pt>
                <c:pt idx="6722">
                  <c:v>0.36635895833333332</c:v>
                </c:pt>
                <c:pt idx="6723">
                  <c:v>0.36635966435185185</c:v>
                </c:pt>
                <c:pt idx="6724">
                  <c:v>0.36636069444444441</c:v>
                </c:pt>
                <c:pt idx="6725">
                  <c:v>0.36636141203703704</c:v>
                </c:pt>
                <c:pt idx="6726">
                  <c:v>0.36636243055555556</c:v>
                </c:pt>
                <c:pt idx="6727">
                  <c:v>0.3663634837962963</c:v>
                </c:pt>
                <c:pt idx="6728">
                  <c:v>0.36636451388888891</c:v>
                </c:pt>
                <c:pt idx="6729">
                  <c:v>0.36636556712962959</c:v>
                </c:pt>
                <c:pt idx="6730">
                  <c:v>0.36636660879629629</c:v>
                </c:pt>
                <c:pt idx="6731">
                  <c:v>0.36636765046296293</c:v>
                </c:pt>
                <c:pt idx="6732">
                  <c:v>0.36636869212962964</c:v>
                </c:pt>
                <c:pt idx="6733">
                  <c:v>0.36636973379629628</c:v>
                </c:pt>
                <c:pt idx="6734">
                  <c:v>0.3663707638888889</c:v>
                </c:pt>
                <c:pt idx="6735">
                  <c:v>0.36637180555555554</c:v>
                </c:pt>
                <c:pt idx="6736">
                  <c:v>0.36637284722222224</c:v>
                </c:pt>
                <c:pt idx="6737">
                  <c:v>0.36637355324074078</c:v>
                </c:pt>
                <c:pt idx="6738">
                  <c:v>0.36637458333333334</c:v>
                </c:pt>
                <c:pt idx="6739">
                  <c:v>0.36637530092592591</c:v>
                </c:pt>
                <c:pt idx="6740">
                  <c:v>0.36637631944444443</c:v>
                </c:pt>
                <c:pt idx="6741">
                  <c:v>0.36637737268518517</c:v>
                </c:pt>
                <c:pt idx="6742">
                  <c:v>0.36637841435185187</c:v>
                </c:pt>
                <c:pt idx="6743">
                  <c:v>0.36637945601851851</c:v>
                </c:pt>
                <c:pt idx="6744">
                  <c:v>0.36638048611111113</c:v>
                </c:pt>
                <c:pt idx="6745">
                  <c:v>0.36638153935185186</c:v>
                </c:pt>
                <c:pt idx="6746">
                  <c:v>0.3663822453703704</c:v>
                </c:pt>
                <c:pt idx="6747">
                  <c:v>0.36638327546296295</c:v>
                </c:pt>
                <c:pt idx="6748">
                  <c:v>0.3663839699074074</c:v>
                </c:pt>
                <c:pt idx="6749">
                  <c:v>0.36638500000000002</c:v>
                </c:pt>
                <c:pt idx="6750">
                  <c:v>0.36638604166666666</c:v>
                </c:pt>
                <c:pt idx="6751">
                  <c:v>0.36638709490740745</c:v>
                </c:pt>
                <c:pt idx="6752">
                  <c:v>0.36638813657407404</c:v>
                </c:pt>
                <c:pt idx="6753">
                  <c:v>0.36638916666666671</c:v>
                </c:pt>
                <c:pt idx="6754">
                  <c:v>0.3663902083333333</c:v>
                </c:pt>
                <c:pt idx="6755">
                  <c:v>0.36639126157407409</c:v>
                </c:pt>
                <c:pt idx="6756">
                  <c:v>0.36639230324074074</c:v>
                </c:pt>
                <c:pt idx="6757">
                  <c:v>0.36639334490740744</c:v>
                </c:pt>
                <c:pt idx="6758">
                  <c:v>0.36639437499999999</c:v>
                </c:pt>
                <c:pt idx="6759">
                  <c:v>0.36639542824074073</c:v>
                </c:pt>
                <c:pt idx="6760">
                  <c:v>0.36639612268518523</c:v>
                </c:pt>
                <c:pt idx="6761">
                  <c:v>0.36639715277777779</c:v>
                </c:pt>
                <c:pt idx="6762">
                  <c:v>0.36639787037037036</c:v>
                </c:pt>
                <c:pt idx="6763">
                  <c:v>0.36639888888888889</c:v>
                </c:pt>
                <c:pt idx="6764">
                  <c:v>0.36639994212962962</c:v>
                </c:pt>
                <c:pt idx="6765">
                  <c:v>0.36640097222222218</c:v>
                </c:pt>
                <c:pt idx="6766">
                  <c:v>0.36640201388888888</c:v>
                </c:pt>
                <c:pt idx="6767">
                  <c:v>0.36640306712962961</c:v>
                </c:pt>
                <c:pt idx="6768">
                  <c:v>0.36640409722222222</c:v>
                </c:pt>
                <c:pt idx="6769">
                  <c:v>0.36640481481481485</c:v>
                </c:pt>
                <c:pt idx="6770">
                  <c:v>0.36640584490740741</c:v>
                </c:pt>
                <c:pt idx="6771">
                  <c:v>0.36640653935185186</c:v>
                </c:pt>
                <c:pt idx="6772">
                  <c:v>0.36640756944444441</c:v>
                </c:pt>
                <c:pt idx="6773">
                  <c:v>0.36640827546296295</c:v>
                </c:pt>
                <c:pt idx="6774">
                  <c:v>0.36640930555555556</c:v>
                </c:pt>
                <c:pt idx="6775">
                  <c:v>0.36641002314814813</c:v>
                </c:pt>
                <c:pt idx="6776">
                  <c:v>0.36641104166666666</c:v>
                </c:pt>
                <c:pt idx="6777">
                  <c:v>0.3664117476851852</c:v>
                </c:pt>
                <c:pt idx="6778">
                  <c:v>0.36641277777777775</c:v>
                </c:pt>
                <c:pt idx="6779">
                  <c:v>0.36641381944444446</c:v>
                </c:pt>
                <c:pt idx="6780">
                  <c:v>0.3664148611111111</c:v>
                </c:pt>
                <c:pt idx="6781">
                  <c:v>0.36641591435185189</c:v>
                </c:pt>
                <c:pt idx="6782">
                  <c:v>0.36641695601851848</c:v>
                </c:pt>
                <c:pt idx="6783">
                  <c:v>0.36641798611111115</c:v>
                </c:pt>
                <c:pt idx="6784">
                  <c:v>0.36641869212962958</c:v>
                </c:pt>
                <c:pt idx="6785">
                  <c:v>0.36641973379629628</c:v>
                </c:pt>
                <c:pt idx="6786">
                  <c:v>0.36642042824074078</c:v>
                </c:pt>
                <c:pt idx="6787">
                  <c:v>0.36642145833333334</c:v>
                </c:pt>
                <c:pt idx="6788">
                  <c:v>0.36642251157407407</c:v>
                </c:pt>
                <c:pt idx="6789">
                  <c:v>0.36642354166666663</c:v>
                </c:pt>
                <c:pt idx="6790">
                  <c:v>0.36642459490740742</c:v>
                </c:pt>
                <c:pt idx="6791">
                  <c:v>0.36642562499999998</c:v>
                </c:pt>
                <c:pt idx="6792">
                  <c:v>0.36642667824074077</c:v>
                </c:pt>
                <c:pt idx="6793">
                  <c:v>0.36642770833333332</c:v>
                </c:pt>
                <c:pt idx="6794">
                  <c:v>0.36642875000000003</c:v>
                </c:pt>
                <c:pt idx="6795">
                  <c:v>0.36642980324074076</c:v>
                </c:pt>
                <c:pt idx="6796">
                  <c:v>0.36643083333333332</c:v>
                </c:pt>
                <c:pt idx="6797">
                  <c:v>0.36643187500000002</c:v>
                </c:pt>
                <c:pt idx="6798">
                  <c:v>0.3664325810185185</c:v>
                </c:pt>
                <c:pt idx="6799">
                  <c:v>0.3664336226851852</c:v>
                </c:pt>
                <c:pt idx="6800">
                  <c:v>0.36643432870370374</c:v>
                </c:pt>
                <c:pt idx="6801">
                  <c:v>0.3664353587962963</c:v>
                </c:pt>
                <c:pt idx="6802">
                  <c:v>0.36643605324074074</c:v>
                </c:pt>
                <c:pt idx="6803">
                  <c:v>0.36643709490740739</c:v>
                </c:pt>
                <c:pt idx="6804">
                  <c:v>0.36643778935185184</c:v>
                </c:pt>
                <c:pt idx="6805">
                  <c:v>0.3664388194444444</c:v>
                </c:pt>
                <c:pt idx="6806">
                  <c:v>0.36643952546296293</c:v>
                </c:pt>
                <c:pt idx="6807">
                  <c:v>0.36644056712962964</c:v>
                </c:pt>
                <c:pt idx="6808">
                  <c:v>0.36644126157407403</c:v>
                </c:pt>
                <c:pt idx="6809">
                  <c:v>0.36644230324074073</c:v>
                </c:pt>
                <c:pt idx="6810">
                  <c:v>0.36644334490740738</c:v>
                </c:pt>
                <c:pt idx="6811">
                  <c:v>0.36644437499999999</c:v>
                </c:pt>
                <c:pt idx="6812">
                  <c:v>0.36644542824074072</c:v>
                </c:pt>
                <c:pt idx="6813">
                  <c:v>0.36644646990740742</c:v>
                </c:pt>
                <c:pt idx="6814">
                  <c:v>0.36644749999999998</c:v>
                </c:pt>
                <c:pt idx="6815">
                  <c:v>0.36644821759259255</c:v>
                </c:pt>
                <c:pt idx="6816">
                  <c:v>0.36644924768518522</c:v>
                </c:pt>
                <c:pt idx="6817">
                  <c:v>0.36644994212962961</c:v>
                </c:pt>
                <c:pt idx="6818">
                  <c:v>0.36645098379629631</c:v>
                </c:pt>
                <c:pt idx="6819">
                  <c:v>0.36645168981481485</c:v>
                </c:pt>
                <c:pt idx="6820">
                  <c:v>0.36645271990740741</c:v>
                </c:pt>
                <c:pt idx="6821">
                  <c:v>0.36645341435185186</c:v>
                </c:pt>
                <c:pt idx="6822">
                  <c:v>0.3664544560185185</c:v>
                </c:pt>
                <c:pt idx="6823">
                  <c:v>0.36645516203703704</c:v>
                </c:pt>
                <c:pt idx="6824">
                  <c:v>0.36645618055555557</c:v>
                </c:pt>
                <c:pt idx="6825">
                  <c:v>0.36645688657407405</c:v>
                </c:pt>
                <c:pt idx="6826">
                  <c:v>0.36645792824074075</c:v>
                </c:pt>
                <c:pt idx="6827">
                  <c:v>0.3664586226851852</c:v>
                </c:pt>
                <c:pt idx="6828">
                  <c:v>0.36645966435185184</c:v>
                </c:pt>
                <c:pt idx="6829">
                  <c:v>0.36646035879629629</c:v>
                </c:pt>
                <c:pt idx="6830">
                  <c:v>0.36646138888888885</c:v>
                </c:pt>
                <c:pt idx="6831">
                  <c:v>0.36646209490740739</c:v>
                </c:pt>
                <c:pt idx="6832">
                  <c:v>0.36646313657407409</c:v>
                </c:pt>
                <c:pt idx="6833">
                  <c:v>0.36646384259259257</c:v>
                </c:pt>
                <c:pt idx="6834">
                  <c:v>0.36646486111111115</c:v>
                </c:pt>
                <c:pt idx="6835">
                  <c:v>0.36646557870370372</c:v>
                </c:pt>
                <c:pt idx="6836">
                  <c:v>0.36646659722222225</c:v>
                </c:pt>
                <c:pt idx="6837">
                  <c:v>0.36646730324074078</c:v>
                </c:pt>
                <c:pt idx="6838">
                  <c:v>0.36646834490740737</c:v>
                </c:pt>
                <c:pt idx="6839">
                  <c:v>0.36646903935185188</c:v>
                </c:pt>
                <c:pt idx="6840">
                  <c:v>0.36647008101851847</c:v>
                </c:pt>
                <c:pt idx="6841">
                  <c:v>0.366470787037037</c:v>
                </c:pt>
                <c:pt idx="6842">
                  <c:v>0.36647181712962967</c:v>
                </c:pt>
                <c:pt idx="6843">
                  <c:v>0.36647251157407407</c:v>
                </c:pt>
                <c:pt idx="6844">
                  <c:v>0.36647355324074077</c:v>
                </c:pt>
                <c:pt idx="6845">
                  <c:v>0.36647425925925931</c:v>
                </c:pt>
                <c:pt idx="6846">
                  <c:v>0.36647528935185186</c:v>
                </c:pt>
                <c:pt idx="6847">
                  <c:v>0.3664759953703704</c:v>
                </c:pt>
                <c:pt idx="6848">
                  <c:v>0.36647702546296296</c:v>
                </c:pt>
                <c:pt idx="6849">
                  <c:v>0.36647773148148149</c:v>
                </c:pt>
                <c:pt idx="6850">
                  <c:v>0.36647876157407411</c:v>
                </c:pt>
                <c:pt idx="6851">
                  <c:v>0.3664794560185185</c:v>
                </c:pt>
                <c:pt idx="6852">
                  <c:v>0.3664804976851852</c:v>
                </c:pt>
                <c:pt idx="6853">
                  <c:v>0.36648120370370374</c:v>
                </c:pt>
                <c:pt idx="6854">
                  <c:v>0.36648222222222221</c:v>
                </c:pt>
                <c:pt idx="6855">
                  <c:v>0.36648292824074075</c:v>
                </c:pt>
                <c:pt idx="6856">
                  <c:v>0.36648396990740739</c:v>
                </c:pt>
                <c:pt idx="6857">
                  <c:v>0.36648501157407409</c:v>
                </c:pt>
                <c:pt idx="6858">
                  <c:v>0.36648604166666665</c:v>
                </c:pt>
                <c:pt idx="6859">
                  <c:v>0.36648708333333335</c:v>
                </c:pt>
                <c:pt idx="6860">
                  <c:v>0.36648813657407403</c:v>
                </c:pt>
                <c:pt idx="6861">
                  <c:v>0.36648917824074073</c:v>
                </c:pt>
                <c:pt idx="6862">
                  <c:v>0.36648988425925927</c:v>
                </c:pt>
                <c:pt idx="6863">
                  <c:v>0.36649090277777779</c:v>
                </c:pt>
                <c:pt idx="6864">
                  <c:v>0.36649162037037036</c:v>
                </c:pt>
                <c:pt idx="6865">
                  <c:v>0.36649263888888889</c:v>
                </c:pt>
                <c:pt idx="6866">
                  <c:v>0.36649334490740743</c:v>
                </c:pt>
                <c:pt idx="6867">
                  <c:v>0.36649438657407413</c:v>
                </c:pt>
                <c:pt idx="6868">
                  <c:v>0.36649508101851852</c:v>
                </c:pt>
                <c:pt idx="6869">
                  <c:v>0.36649645833333339</c:v>
                </c:pt>
                <c:pt idx="6870">
                  <c:v>0.36649751157407406</c:v>
                </c:pt>
                <c:pt idx="6871">
                  <c:v>0.36649855324074077</c:v>
                </c:pt>
                <c:pt idx="6872">
                  <c:v>0.36649959490740741</c:v>
                </c:pt>
                <c:pt idx="6873">
                  <c:v>0.36650030092592595</c:v>
                </c:pt>
                <c:pt idx="6874">
                  <c:v>0.36650131944444442</c:v>
                </c:pt>
                <c:pt idx="6875">
                  <c:v>0.36650237268518521</c:v>
                </c:pt>
                <c:pt idx="6876">
                  <c:v>0.3665034143518518</c:v>
                </c:pt>
                <c:pt idx="6877">
                  <c:v>0.3665044560185185</c:v>
                </c:pt>
                <c:pt idx="6878">
                  <c:v>0.36650548611111106</c:v>
                </c:pt>
                <c:pt idx="6879">
                  <c:v>0.36650653935185185</c:v>
                </c:pt>
                <c:pt idx="6880">
                  <c:v>0.36650723379629629</c:v>
                </c:pt>
                <c:pt idx="6881">
                  <c:v>0.36650827546296294</c:v>
                </c:pt>
                <c:pt idx="6882">
                  <c:v>0.36650931712962964</c:v>
                </c:pt>
                <c:pt idx="6883">
                  <c:v>0.3665103472222222</c:v>
                </c:pt>
                <c:pt idx="6884">
                  <c:v>0.36651173611111115</c:v>
                </c:pt>
                <c:pt idx="6885">
                  <c:v>0.36651244212962958</c:v>
                </c:pt>
                <c:pt idx="6886">
                  <c:v>0.36651347222222225</c:v>
                </c:pt>
                <c:pt idx="6887">
                  <c:v>0.36651451388888884</c:v>
                </c:pt>
                <c:pt idx="6888">
                  <c:v>0.36651523148148146</c:v>
                </c:pt>
                <c:pt idx="6889">
                  <c:v>0.36651626157407408</c:v>
                </c:pt>
                <c:pt idx="6890">
                  <c:v>0.36651695601851847</c:v>
                </c:pt>
                <c:pt idx="6891">
                  <c:v>0.36651798611111114</c:v>
                </c:pt>
                <c:pt idx="6892">
                  <c:v>0.36651902777777773</c:v>
                </c:pt>
                <c:pt idx="6893">
                  <c:v>0.36652006944444443</c:v>
                </c:pt>
                <c:pt idx="6894">
                  <c:v>0.36652111111111108</c:v>
                </c:pt>
                <c:pt idx="6895">
                  <c:v>0.36652216435185186</c:v>
                </c:pt>
                <c:pt idx="6896">
                  <c:v>0.36652320601851857</c:v>
                </c:pt>
                <c:pt idx="6897">
                  <c:v>0.36652391203703699</c:v>
                </c:pt>
                <c:pt idx="6898">
                  <c:v>0.36652494212962966</c:v>
                </c:pt>
                <c:pt idx="6899">
                  <c:v>0.36652563657407411</c:v>
                </c:pt>
                <c:pt idx="6900">
                  <c:v>0.36652667824074076</c:v>
                </c:pt>
                <c:pt idx="6901">
                  <c:v>0.36652770833333337</c:v>
                </c:pt>
                <c:pt idx="6902">
                  <c:v>0.36652876157407405</c:v>
                </c:pt>
                <c:pt idx="6903">
                  <c:v>0.36652980324074075</c:v>
                </c:pt>
                <c:pt idx="6904">
                  <c:v>0.36653083333333331</c:v>
                </c:pt>
                <c:pt idx="6905">
                  <c:v>0.3665318865740741</c:v>
                </c:pt>
                <c:pt idx="6906">
                  <c:v>0.36653292824074074</c:v>
                </c:pt>
                <c:pt idx="6907">
                  <c:v>0.36653395833333335</c:v>
                </c:pt>
                <c:pt idx="6908">
                  <c:v>0.366535</c:v>
                </c:pt>
                <c:pt idx="6909">
                  <c:v>0.3665360416666667</c:v>
                </c:pt>
                <c:pt idx="6910">
                  <c:v>0.36653709490740738</c:v>
                </c:pt>
                <c:pt idx="6911">
                  <c:v>0.36653780092592592</c:v>
                </c:pt>
                <c:pt idx="6912">
                  <c:v>0.3665388194444445</c:v>
                </c:pt>
                <c:pt idx="6913">
                  <c:v>0.36653953703703701</c:v>
                </c:pt>
                <c:pt idx="6914">
                  <c:v>0.36654056712962962</c:v>
                </c:pt>
                <c:pt idx="6915">
                  <c:v>0.36654159722222218</c:v>
                </c:pt>
                <c:pt idx="6916">
                  <c:v>0.36654263888888888</c:v>
                </c:pt>
                <c:pt idx="6917">
                  <c:v>0.36654369212962962</c:v>
                </c:pt>
                <c:pt idx="6918">
                  <c:v>0.36654473379629632</c:v>
                </c:pt>
                <c:pt idx="6919">
                  <c:v>0.36654577546296291</c:v>
                </c:pt>
                <c:pt idx="6920">
                  <c:v>0.36654681712962961</c:v>
                </c:pt>
                <c:pt idx="6921">
                  <c:v>0.36654785879629631</c:v>
                </c:pt>
                <c:pt idx="6922">
                  <c:v>0.36654888888888887</c:v>
                </c:pt>
                <c:pt idx="6923">
                  <c:v>0.36654993055555557</c:v>
                </c:pt>
                <c:pt idx="6924">
                  <c:v>0.36655097222222222</c:v>
                </c:pt>
                <c:pt idx="6925">
                  <c:v>0.36655168981481484</c:v>
                </c:pt>
                <c:pt idx="6926">
                  <c:v>0.36655270833333331</c:v>
                </c:pt>
                <c:pt idx="6927">
                  <c:v>0.36655342592592594</c:v>
                </c:pt>
                <c:pt idx="6928">
                  <c:v>0.36655445601851855</c:v>
                </c:pt>
                <c:pt idx="6929">
                  <c:v>0.36655549768518519</c:v>
                </c:pt>
                <c:pt idx="6930">
                  <c:v>0.36655652777777781</c:v>
                </c:pt>
                <c:pt idx="6931">
                  <c:v>0.36655756944444445</c:v>
                </c:pt>
                <c:pt idx="6932">
                  <c:v>0.36655861111111115</c:v>
                </c:pt>
                <c:pt idx="6933">
                  <c:v>0.36655966435185183</c:v>
                </c:pt>
                <c:pt idx="6934">
                  <c:v>0.36656037037037037</c:v>
                </c:pt>
                <c:pt idx="6935">
                  <c:v>0.36656138888888884</c:v>
                </c:pt>
                <c:pt idx="6936">
                  <c:v>0.36656210648148146</c:v>
                </c:pt>
                <c:pt idx="6937">
                  <c:v>0.36656313657407408</c:v>
                </c:pt>
                <c:pt idx="6938">
                  <c:v>0.36656417824074072</c:v>
                </c:pt>
                <c:pt idx="6939">
                  <c:v>0.36656520833333334</c:v>
                </c:pt>
                <c:pt idx="6940">
                  <c:v>0.36656624999999998</c:v>
                </c:pt>
                <c:pt idx="6941">
                  <c:v>0.36656730324074077</c:v>
                </c:pt>
                <c:pt idx="6942">
                  <c:v>0.36656868055555553</c:v>
                </c:pt>
                <c:pt idx="6943">
                  <c:v>0.36657042824074071</c:v>
                </c:pt>
                <c:pt idx="6944">
                  <c:v>0.36657146990740741</c:v>
                </c:pt>
                <c:pt idx="6945">
                  <c:v>0.36657249999999997</c:v>
                </c:pt>
                <c:pt idx="6946">
                  <c:v>0.36657355324074076</c:v>
                </c:pt>
                <c:pt idx="6947">
                  <c:v>0.36657425925925929</c:v>
                </c:pt>
                <c:pt idx="6948">
                  <c:v>0.36657528935185185</c:v>
                </c:pt>
                <c:pt idx="6949">
                  <c:v>0.36657599537037039</c:v>
                </c:pt>
                <c:pt idx="6950">
                  <c:v>0.36657702546296295</c:v>
                </c:pt>
                <c:pt idx="6951">
                  <c:v>0.36657806712962965</c:v>
                </c:pt>
                <c:pt idx="6952">
                  <c:v>0.36657910879629635</c:v>
                </c:pt>
                <c:pt idx="6953">
                  <c:v>0.36658015046296294</c:v>
                </c:pt>
                <c:pt idx="6954">
                  <c:v>0.36658118055555561</c:v>
                </c:pt>
                <c:pt idx="6955">
                  <c:v>0.36658223379629629</c:v>
                </c:pt>
                <c:pt idx="6956">
                  <c:v>0.36658292824074074</c:v>
                </c:pt>
                <c:pt idx="6957">
                  <c:v>0.36658395833333329</c:v>
                </c:pt>
                <c:pt idx="6958">
                  <c:v>0.36658466435185183</c:v>
                </c:pt>
                <c:pt idx="6959">
                  <c:v>0.36658570601851853</c:v>
                </c:pt>
                <c:pt idx="6960">
                  <c:v>0.36658640046296292</c:v>
                </c:pt>
                <c:pt idx="6961">
                  <c:v>0.36658744212962963</c:v>
                </c:pt>
                <c:pt idx="6962">
                  <c:v>0.36658814814814816</c:v>
                </c:pt>
                <c:pt idx="6963">
                  <c:v>0.36658917824074072</c:v>
                </c:pt>
                <c:pt idx="6964">
                  <c:v>0.36658988425925926</c:v>
                </c:pt>
                <c:pt idx="6965">
                  <c:v>0.36659091435185182</c:v>
                </c:pt>
                <c:pt idx="6966">
                  <c:v>0.36659195601851852</c:v>
                </c:pt>
                <c:pt idx="6967">
                  <c:v>0.36659299768518516</c:v>
                </c:pt>
                <c:pt idx="6968">
                  <c:v>0.36659402777777778</c:v>
                </c:pt>
                <c:pt idx="6969">
                  <c:v>0.36659506944444442</c:v>
                </c:pt>
                <c:pt idx="6970">
                  <c:v>0.36659612268518521</c:v>
                </c:pt>
                <c:pt idx="6971">
                  <c:v>0.36659682870370375</c:v>
                </c:pt>
                <c:pt idx="6972">
                  <c:v>0.36659785879629631</c:v>
                </c:pt>
                <c:pt idx="6973">
                  <c:v>0.36659891203703704</c:v>
                </c:pt>
                <c:pt idx="6974">
                  <c:v>0.36659993055555556</c:v>
                </c:pt>
                <c:pt idx="6975">
                  <c:v>0.3666009837962963</c:v>
                </c:pt>
                <c:pt idx="6976">
                  <c:v>0.36660202546296294</c:v>
                </c:pt>
                <c:pt idx="6977">
                  <c:v>0.36660305555555556</c:v>
                </c:pt>
                <c:pt idx="6978">
                  <c:v>0.36660377314814818</c:v>
                </c:pt>
                <c:pt idx="6979">
                  <c:v>0.36660479166666665</c:v>
                </c:pt>
                <c:pt idx="6980">
                  <c:v>0.36660584490740744</c:v>
                </c:pt>
                <c:pt idx="6981">
                  <c:v>0.36660655092592592</c:v>
                </c:pt>
                <c:pt idx="6982">
                  <c:v>0.36660724537037037</c:v>
                </c:pt>
                <c:pt idx="6983">
                  <c:v>0.36660827546296293</c:v>
                </c:pt>
                <c:pt idx="6984">
                  <c:v>0.36660898148148147</c:v>
                </c:pt>
                <c:pt idx="6985">
                  <c:v>0.36661001157407408</c:v>
                </c:pt>
                <c:pt idx="6986">
                  <c:v>0.36661070601851847</c:v>
                </c:pt>
                <c:pt idx="6987">
                  <c:v>0.36661174768518517</c:v>
                </c:pt>
                <c:pt idx="6988">
                  <c:v>0.36661245370370371</c:v>
                </c:pt>
                <c:pt idx="6989">
                  <c:v>0.36661348379629627</c:v>
                </c:pt>
                <c:pt idx="6990">
                  <c:v>0.36661418981481481</c:v>
                </c:pt>
                <c:pt idx="6991">
                  <c:v>0.36661521990740736</c:v>
                </c:pt>
                <c:pt idx="6992">
                  <c:v>0.3666159259259259</c:v>
                </c:pt>
                <c:pt idx="6993">
                  <c:v>0.36661694444444448</c:v>
                </c:pt>
                <c:pt idx="6994">
                  <c:v>0.366617662037037</c:v>
                </c:pt>
                <c:pt idx="6995">
                  <c:v>0.36661869212962966</c:v>
                </c:pt>
                <c:pt idx="6996">
                  <c:v>0.3666193981481482</c:v>
                </c:pt>
                <c:pt idx="6997">
                  <c:v>0.36662041666666667</c:v>
                </c:pt>
                <c:pt idx="6998">
                  <c:v>0.3666211342592593</c:v>
                </c:pt>
                <c:pt idx="6999">
                  <c:v>0.36662216435185185</c:v>
                </c:pt>
                <c:pt idx="7000">
                  <c:v>0.36662287037037039</c:v>
                </c:pt>
                <c:pt idx="7001">
                  <c:v>0.36662390046296295</c:v>
                </c:pt>
                <c:pt idx="7002">
                  <c:v>0.36662460648148149</c:v>
                </c:pt>
                <c:pt idx="7003">
                  <c:v>0.36662562500000001</c:v>
                </c:pt>
                <c:pt idx="7004">
                  <c:v>0.36662702546296294</c:v>
                </c:pt>
                <c:pt idx="7005">
                  <c:v>0.36662807870370373</c:v>
                </c:pt>
                <c:pt idx="7006">
                  <c:v>0.36662910879629629</c:v>
                </c:pt>
                <c:pt idx="7007">
                  <c:v>0.36662980324074074</c:v>
                </c:pt>
                <c:pt idx="7008">
                  <c:v>0.36663083333333329</c:v>
                </c:pt>
                <c:pt idx="7009">
                  <c:v>0.36663155092592592</c:v>
                </c:pt>
                <c:pt idx="7010">
                  <c:v>0.36663258101851853</c:v>
                </c:pt>
                <c:pt idx="7011">
                  <c:v>0.36663328703703701</c:v>
                </c:pt>
                <c:pt idx="7012">
                  <c:v>0.36663431712962963</c:v>
                </c:pt>
                <c:pt idx="7013">
                  <c:v>0.36663502314814816</c:v>
                </c:pt>
                <c:pt idx="7014">
                  <c:v>0.36663605324074072</c:v>
                </c:pt>
                <c:pt idx="7015">
                  <c:v>0.36663675925925926</c:v>
                </c:pt>
                <c:pt idx="7016">
                  <c:v>0.36663778935185182</c:v>
                </c:pt>
                <c:pt idx="7017">
                  <c:v>0.36663849537037035</c:v>
                </c:pt>
                <c:pt idx="7018">
                  <c:v>0.36663952546296291</c:v>
                </c:pt>
                <c:pt idx="7019">
                  <c:v>0.36664023148148145</c:v>
                </c:pt>
                <c:pt idx="7020">
                  <c:v>0.36664126157407412</c:v>
                </c:pt>
                <c:pt idx="7021">
                  <c:v>0.36664230324074071</c:v>
                </c:pt>
                <c:pt idx="7022">
                  <c:v>0.36664300925925924</c:v>
                </c:pt>
                <c:pt idx="7023">
                  <c:v>0.36664370370370375</c:v>
                </c:pt>
                <c:pt idx="7024">
                  <c:v>0.36664473379629631</c:v>
                </c:pt>
                <c:pt idx="7025">
                  <c:v>0.36664543981481484</c:v>
                </c:pt>
                <c:pt idx="7026">
                  <c:v>0.3666464699074074</c:v>
                </c:pt>
                <c:pt idx="7027">
                  <c:v>0.36664717592592594</c:v>
                </c:pt>
                <c:pt idx="7028">
                  <c:v>0.36664820601851855</c:v>
                </c:pt>
                <c:pt idx="7029">
                  <c:v>0.36664891203703703</c:v>
                </c:pt>
                <c:pt idx="7030">
                  <c:v>0.36664994212962965</c:v>
                </c:pt>
                <c:pt idx="7031">
                  <c:v>0.36665064814814818</c:v>
                </c:pt>
                <c:pt idx="7032">
                  <c:v>0.36665167824074074</c:v>
                </c:pt>
                <c:pt idx="7033">
                  <c:v>0.36665238425925928</c:v>
                </c:pt>
                <c:pt idx="7034">
                  <c:v>0.36665341435185184</c:v>
                </c:pt>
                <c:pt idx="7035">
                  <c:v>0.36665412037037037</c:v>
                </c:pt>
                <c:pt idx="7036">
                  <c:v>0.36665515046296293</c:v>
                </c:pt>
                <c:pt idx="7037">
                  <c:v>0.36665585648148147</c:v>
                </c:pt>
                <c:pt idx="7038">
                  <c:v>0.36665688657407408</c:v>
                </c:pt>
                <c:pt idx="7039">
                  <c:v>0.36665759259259256</c:v>
                </c:pt>
                <c:pt idx="7040">
                  <c:v>0.36665862268518518</c:v>
                </c:pt>
                <c:pt idx="7041">
                  <c:v>0.36665932870370371</c:v>
                </c:pt>
                <c:pt idx="7042">
                  <c:v>0.36666035879629627</c:v>
                </c:pt>
                <c:pt idx="7043">
                  <c:v>0.36666106481481481</c:v>
                </c:pt>
                <c:pt idx="7044">
                  <c:v>0.36666209490740737</c:v>
                </c:pt>
                <c:pt idx="7045">
                  <c:v>0.3666628009259259</c:v>
                </c:pt>
                <c:pt idx="7046">
                  <c:v>0.36666383101851857</c:v>
                </c:pt>
                <c:pt idx="7047">
                  <c:v>0.366664537037037</c:v>
                </c:pt>
                <c:pt idx="7048">
                  <c:v>0.36666556712962967</c:v>
                </c:pt>
                <c:pt idx="7049">
                  <c:v>0.3666662731481482</c:v>
                </c:pt>
                <c:pt idx="7050">
                  <c:v>0.36666730324074076</c:v>
                </c:pt>
                <c:pt idx="7051">
                  <c:v>0.3666680092592593</c:v>
                </c:pt>
                <c:pt idx="7052">
                  <c:v>0.36666903935185186</c:v>
                </c:pt>
                <c:pt idx="7053">
                  <c:v>0.36666974537037039</c:v>
                </c:pt>
                <c:pt idx="7054">
                  <c:v>0.36667077546296295</c:v>
                </c:pt>
                <c:pt idx="7055">
                  <c:v>0.36667148148148149</c:v>
                </c:pt>
                <c:pt idx="7056">
                  <c:v>0.3666725115740741</c:v>
                </c:pt>
                <c:pt idx="7057">
                  <c:v>0.36667321759259258</c:v>
                </c:pt>
                <c:pt idx="7058">
                  <c:v>0.36667423611111111</c:v>
                </c:pt>
                <c:pt idx="7059">
                  <c:v>0.36667495370370373</c:v>
                </c:pt>
                <c:pt idx="7060">
                  <c:v>0.36667598379629629</c:v>
                </c:pt>
                <c:pt idx="7061">
                  <c:v>0.36667668981481483</c:v>
                </c:pt>
                <c:pt idx="7062">
                  <c:v>0.36667771990740738</c:v>
                </c:pt>
                <c:pt idx="7063">
                  <c:v>0.36667843750000001</c:v>
                </c:pt>
                <c:pt idx="7064">
                  <c:v>0.36667945601851853</c:v>
                </c:pt>
                <c:pt idx="7065">
                  <c:v>0.36668016203703702</c:v>
                </c:pt>
                <c:pt idx="7066">
                  <c:v>0.36668119212962963</c:v>
                </c:pt>
                <c:pt idx="7067">
                  <c:v>0.36668189814814817</c:v>
                </c:pt>
                <c:pt idx="7068">
                  <c:v>0.36668292824074072</c:v>
                </c:pt>
                <c:pt idx="7069">
                  <c:v>0.36668363425925926</c:v>
                </c:pt>
                <c:pt idx="7070">
                  <c:v>0.36668466435185182</c:v>
                </c:pt>
                <c:pt idx="7071">
                  <c:v>0.36668537037037036</c:v>
                </c:pt>
                <c:pt idx="7072">
                  <c:v>0.36668640046296291</c:v>
                </c:pt>
                <c:pt idx="7073">
                  <c:v>0.36668710648148145</c:v>
                </c:pt>
                <c:pt idx="7074">
                  <c:v>0.36668813657407412</c:v>
                </c:pt>
                <c:pt idx="7075">
                  <c:v>0.36668884259259255</c:v>
                </c:pt>
                <c:pt idx="7076">
                  <c:v>0.36668987268518521</c:v>
                </c:pt>
                <c:pt idx="7077">
                  <c:v>0.36669056712962966</c:v>
                </c:pt>
                <c:pt idx="7078">
                  <c:v>0.36669160879629631</c:v>
                </c:pt>
                <c:pt idx="7079">
                  <c:v>0.36669231481481485</c:v>
                </c:pt>
                <c:pt idx="7080">
                  <c:v>0.3666933449074074</c:v>
                </c:pt>
                <c:pt idx="7081">
                  <c:v>0.36669405092592594</c:v>
                </c:pt>
                <c:pt idx="7082">
                  <c:v>0.36669508101851855</c:v>
                </c:pt>
                <c:pt idx="7083">
                  <c:v>0.36669578703703704</c:v>
                </c:pt>
                <c:pt idx="7084">
                  <c:v>0.36669681712962965</c:v>
                </c:pt>
                <c:pt idx="7085">
                  <c:v>0.36669752314814813</c:v>
                </c:pt>
                <c:pt idx="7086">
                  <c:v>0.36669855324074074</c:v>
                </c:pt>
                <c:pt idx="7087">
                  <c:v>0.36669925925925928</c:v>
                </c:pt>
                <c:pt idx="7088">
                  <c:v>0.36670028935185184</c:v>
                </c:pt>
                <c:pt idx="7089">
                  <c:v>0.36670099537037038</c:v>
                </c:pt>
                <c:pt idx="7090">
                  <c:v>0.36670202546296293</c:v>
                </c:pt>
                <c:pt idx="7091">
                  <c:v>0.36670273148148147</c:v>
                </c:pt>
                <c:pt idx="7092">
                  <c:v>0.36670376157407408</c:v>
                </c:pt>
                <c:pt idx="7093">
                  <c:v>0.36670446759259256</c:v>
                </c:pt>
                <c:pt idx="7094">
                  <c:v>0.36670549768518518</c:v>
                </c:pt>
                <c:pt idx="7095">
                  <c:v>0.36670620370370371</c:v>
                </c:pt>
                <c:pt idx="7096">
                  <c:v>0.36670723379629627</c:v>
                </c:pt>
                <c:pt idx="7097">
                  <c:v>0.36670793981481481</c:v>
                </c:pt>
                <c:pt idx="7098">
                  <c:v>0.36670896990740737</c:v>
                </c:pt>
                <c:pt idx="7099">
                  <c:v>0.3667096759259259</c:v>
                </c:pt>
                <c:pt idx="7100">
                  <c:v>0.36671069444444443</c:v>
                </c:pt>
                <c:pt idx="7101">
                  <c:v>0.366711412037037</c:v>
                </c:pt>
                <c:pt idx="7102">
                  <c:v>0.36671244212962967</c:v>
                </c:pt>
                <c:pt idx="7103">
                  <c:v>0.36671314814814809</c:v>
                </c:pt>
                <c:pt idx="7104">
                  <c:v>0.36671416666666667</c:v>
                </c:pt>
                <c:pt idx="7105">
                  <c:v>0.3667148842592593</c:v>
                </c:pt>
                <c:pt idx="7106">
                  <c:v>0.36671591435185186</c:v>
                </c:pt>
                <c:pt idx="7107">
                  <c:v>0.36671662037037039</c:v>
                </c:pt>
                <c:pt idx="7108">
                  <c:v>0.36671763888888886</c:v>
                </c:pt>
                <c:pt idx="7109">
                  <c:v>0.36671835648148149</c:v>
                </c:pt>
                <c:pt idx="7110">
                  <c:v>0.3667193865740741</c:v>
                </c:pt>
                <c:pt idx="7111">
                  <c:v>0.36672009259259258</c:v>
                </c:pt>
                <c:pt idx="7112">
                  <c:v>0.3667211226851852</c:v>
                </c:pt>
                <c:pt idx="7113">
                  <c:v>0.36672182870370373</c:v>
                </c:pt>
                <c:pt idx="7114">
                  <c:v>0.36672285879629629</c:v>
                </c:pt>
                <c:pt idx="7115">
                  <c:v>0.36672356481481483</c:v>
                </c:pt>
                <c:pt idx="7116">
                  <c:v>0.36672459490740739</c:v>
                </c:pt>
                <c:pt idx="7117">
                  <c:v>0.36672530092592592</c:v>
                </c:pt>
                <c:pt idx="7118">
                  <c:v>0.36672633101851854</c:v>
                </c:pt>
                <c:pt idx="7119">
                  <c:v>0.36672703703703702</c:v>
                </c:pt>
                <c:pt idx="7120">
                  <c:v>0.36672806712962963</c:v>
                </c:pt>
                <c:pt idx="7121">
                  <c:v>0.36672877314814811</c:v>
                </c:pt>
                <c:pt idx="7122">
                  <c:v>0.36672980324074073</c:v>
                </c:pt>
                <c:pt idx="7123">
                  <c:v>0.36673050925925926</c:v>
                </c:pt>
                <c:pt idx="7124">
                  <c:v>0.36673153935185182</c:v>
                </c:pt>
                <c:pt idx="7125">
                  <c:v>0.36673224537037036</c:v>
                </c:pt>
                <c:pt idx="7126">
                  <c:v>0.36673327546296292</c:v>
                </c:pt>
                <c:pt idx="7127">
                  <c:v>0.36673398148148145</c:v>
                </c:pt>
                <c:pt idx="7128">
                  <c:v>0.36673500000000003</c:v>
                </c:pt>
                <c:pt idx="7129">
                  <c:v>0.36673571759259255</c:v>
                </c:pt>
                <c:pt idx="7130">
                  <c:v>0.36673674768518522</c:v>
                </c:pt>
                <c:pt idx="7131">
                  <c:v>0.36673745370370375</c:v>
                </c:pt>
                <c:pt idx="7132">
                  <c:v>0.36673848379629631</c:v>
                </c:pt>
                <c:pt idx="7133">
                  <c:v>0.36673918981481485</c:v>
                </c:pt>
                <c:pt idx="7134">
                  <c:v>0.36674021990740741</c:v>
                </c:pt>
                <c:pt idx="7135">
                  <c:v>0.36674092592592594</c:v>
                </c:pt>
                <c:pt idx="7136">
                  <c:v>0.3667419560185185</c:v>
                </c:pt>
                <c:pt idx="7137">
                  <c:v>0.36674266203703704</c:v>
                </c:pt>
                <c:pt idx="7138">
                  <c:v>0.36674369212962965</c:v>
                </c:pt>
                <c:pt idx="7139">
                  <c:v>0.36674439814814813</c:v>
                </c:pt>
                <c:pt idx="7140">
                  <c:v>0.36674542824074075</c:v>
                </c:pt>
                <c:pt idx="7141">
                  <c:v>0.36674613425925928</c:v>
                </c:pt>
                <c:pt idx="7142">
                  <c:v>0.36674716435185184</c:v>
                </c:pt>
                <c:pt idx="7143">
                  <c:v>0.36674787037037038</c:v>
                </c:pt>
                <c:pt idx="7144">
                  <c:v>0.36674890046296293</c:v>
                </c:pt>
                <c:pt idx="7145">
                  <c:v>0.36674960648148147</c:v>
                </c:pt>
                <c:pt idx="7146">
                  <c:v>0.36675063657407408</c:v>
                </c:pt>
                <c:pt idx="7147">
                  <c:v>0.36675134259259257</c:v>
                </c:pt>
                <c:pt idx="7148">
                  <c:v>0.36675237268518518</c:v>
                </c:pt>
                <c:pt idx="7149">
                  <c:v>0.36675307870370372</c:v>
                </c:pt>
                <c:pt idx="7150">
                  <c:v>0.36675410879629627</c:v>
                </c:pt>
                <c:pt idx="7151">
                  <c:v>0.36675481481481481</c:v>
                </c:pt>
                <c:pt idx="7152">
                  <c:v>0.36675584490740737</c:v>
                </c:pt>
                <c:pt idx="7153">
                  <c:v>0.36675655092592591</c:v>
                </c:pt>
                <c:pt idx="7154">
                  <c:v>0.36675758101851846</c:v>
                </c:pt>
                <c:pt idx="7155">
                  <c:v>0.366758287037037</c:v>
                </c:pt>
                <c:pt idx="7156">
                  <c:v>0.36675931712962967</c:v>
                </c:pt>
                <c:pt idx="7157">
                  <c:v>0.36676001157407406</c:v>
                </c:pt>
                <c:pt idx="7158">
                  <c:v>0.36676105324074076</c:v>
                </c:pt>
                <c:pt idx="7159">
                  <c:v>0.3667617592592593</c:v>
                </c:pt>
                <c:pt idx="7160">
                  <c:v>0.36676278935185186</c:v>
                </c:pt>
                <c:pt idx="7161">
                  <c:v>0.3667634953703704</c:v>
                </c:pt>
                <c:pt idx="7162">
                  <c:v>0.36676452546296295</c:v>
                </c:pt>
                <c:pt idx="7163">
                  <c:v>0.36676523148148149</c:v>
                </c:pt>
                <c:pt idx="7164">
                  <c:v>0.36676627314814819</c:v>
                </c:pt>
                <c:pt idx="7165">
                  <c:v>0.36676696759259259</c:v>
                </c:pt>
                <c:pt idx="7166">
                  <c:v>0.3667679976851852</c:v>
                </c:pt>
                <c:pt idx="7167">
                  <c:v>0.36676870370370374</c:v>
                </c:pt>
                <c:pt idx="7168">
                  <c:v>0.36676973379629629</c:v>
                </c:pt>
                <c:pt idx="7169">
                  <c:v>0.36677043981481483</c:v>
                </c:pt>
                <c:pt idx="7170">
                  <c:v>0.36677146990740739</c:v>
                </c:pt>
                <c:pt idx="7171">
                  <c:v>0.36677217592592593</c:v>
                </c:pt>
                <c:pt idx="7172">
                  <c:v>0.36677320601851848</c:v>
                </c:pt>
                <c:pt idx="7173">
                  <c:v>0.36677391203703702</c:v>
                </c:pt>
                <c:pt idx="7174">
                  <c:v>0.36677494212962963</c:v>
                </c:pt>
                <c:pt idx="7175">
                  <c:v>0.36677564814814811</c:v>
                </c:pt>
                <c:pt idx="7176">
                  <c:v>0.36677667824074073</c:v>
                </c:pt>
                <c:pt idx="7177">
                  <c:v>0.36677738425925926</c:v>
                </c:pt>
                <c:pt idx="7178">
                  <c:v>0.36677841435185182</c:v>
                </c:pt>
                <c:pt idx="7179">
                  <c:v>0.36677912037037036</c:v>
                </c:pt>
                <c:pt idx="7180">
                  <c:v>0.36678016203703701</c:v>
                </c:pt>
                <c:pt idx="7181">
                  <c:v>0.36678085648148145</c:v>
                </c:pt>
                <c:pt idx="7182">
                  <c:v>0.36678188657407412</c:v>
                </c:pt>
                <c:pt idx="7183">
                  <c:v>0.36678259259259255</c:v>
                </c:pt>
                <c:pt idx="7184">
                  <c:v>0.36678362268518522</c:v>
                </c:pt>
                <c:pt idx="7185">
                  <c:v>0.36678432870370375</c:v>
                </c:pt>
                <c:pt idx="7186">
                  <c:v>0.36678535879629631</c:v>
                </c:pt>
                <c:pt idx="7187">
                  <c:v>0.36678606481481485</c:v>
                </c:pt>
                <c:pt idx="7188">
                  <c:v>0.36678709490740741</c:v>
                </c:pt>
                <c:pt idx="7189">
                  <c:v>0.36678780092592594</c:v>
                </c:pt>
                <c:pt idx="7190">
                  <c:v>0.3667888310185185</c:v>
                </c:pt>
                <c:pt idx="7191">
                  <c:v>0.36678953703703704</c:v>
                </c:pt>
                <c:pt idx="7192">
                  <c:v>0.36679056712962965</c:v>
                </c:pt>
                <c:pt idx="7193">
                  <c:v>0.36679127314814813</c:v>
                </c:pt>
                <c:pt idx="7194">
                  <c:v>0.36679230324074075</c:v>
                </c:pt>
                <c:pt idx="7195">
                  <c:v>0.36679300925925928</c:v>
                </c:pt>
                <c:pt idx="7196">
                  <c:v>0.36679403935185184</c:v>
                </c:pt>
                <c:pt idx="7197">
                  <c:v>0.36679474537037038</c:v>
                </c:pt>
                <c:pt idx="7198">
                  <c:v>0.36679577546296294</c:v>
                </c:pt>
                <c:pt idx="7199">
                  <c:v>0.36679648148148147</c:v>
                </c:pt>
                <c:pt idx="7200">
                  <c:v>0.36679751157407409</c:v>
                </c:pt>
                <c:pt idx="7201">
                  <c:v>0.36679821759259257</c:v>
                </c:pt>
                <c:pt idx="7202">
                  <c:v>0.36679924768518518</c:v>
                </c:pt>
                <c:pt idx="7203">
                  <c:v>0.36680063657407408</c:v>
                </c:pt>
                <c:pt idx="7204">
                  <c:v>0.36680203703703707</c:v>
                </c:pt>
                <c:pt idx="7205">
                  <c:v>0.36680274305555555</c:v>
                </c:pt>
                <c:pt idx="7206">
                  <c:v>0.36680342592592591</c:v>
                </c:pt>
                <c:pt idx="7207">
                  <c:v>0.36680445601851847</c:v>
                </c:pt>
                <c:pt idx="7208">
                  <c:v>0.366805162037037</c:v>
                </c:pt>
                <c:pt idx="7209">
                  <c:v>0.36680619212962967</c:v>
                </c:pt>
                <c:pt idx="7210">
                  <c:v>0.3668068981481481</c:v>
                </c:pt>
                <c:pt idx="7211">
                  <c:v>0.36680792824074077</c:v>
                </c:pt>
                <c:pt idx="7212">
                  <c:v>0.3668086342592593</c:v>
                </c:pt>
                <c:pt idx="7213">
                  <c:v>0.36680966435185186</c:v>
                </c:pt>
                <c:pt idx="7214">
                  <c:v>0.3668103703703704</c:v>
                </c:pt>
                <c:pt idx="7215">
                  <c:v>0.36681140046296296</c:v>
                </c:pt>
                <c:pt idx="7216">
                  <c:v>0.36681210648148149</c:v>
                </c:pt>
                <c:pt idx="7217">
                  <c:v>0.36681313657407411</c:v>
                </c:pt>
                <c:pt idx="7218">
                  <c:v>0.36681384259259259</c:v>
                </c:pt>
                <c:pt idx="7219">
                  <c:v>0.3668148726851852</c:v>
                </c:pt>
                <c:pt idx="7220">
                  <c:v>0.36681557870370374</c:v>
                </c:pt>
                <c:pt idx="7221">
                  <c:v>0.3668166087962963</c:v>
                </c:pt>
                <c:pt idx="7222">
                  <c:v>0.36681731481481483</c:v>
                </c:pt>
                <c:pt idx="7223">
                  <c:v>0.36681834490740739</c:v>
                </c:pt>
                <c:pt idx="7224">
                  <c:v>0.36681905092592593</c:v>
                </c:pt>
                <c:pt idx="7225">
                  <c:v>0.36682008101851848</c:v>
                </c:pt>
                <c:pt idx="7226">
                  <c:v>0.36682078703703702</c:v>
                </c:pt>
                <c:pt idx="7227">
                  <c:v>0.36682181712962963</c:v>
                </c:pt>
                <c:pt idx="7228">
                  <c:v>0.36682252314814812</c:v>
                </c:pt>
                <c:pt idx="7229">
                  <c:v>0.36682355324074073</c:v>
                </c:pt>
                <c:pt idx="7230">
                  <c:v>0.36682425925925927</c:v>
                </c:pt>
                <c:pt idx="7231">
                  <c:v>0.36682528935185182</c:v>
                </c:pt>
                <c:pt idx="7232">
                  <c:v>0.36682599537037036</c:v>
                </c:pt>
                <c:pt idx="7233">
                  <c:v>0.36682702546296292</c:v>
                </c:pt>
                <c:pt idx="7234">
                  <c:v>0.36682773148148146</c:v>
                </c:pt>
                <c:pt idx="7235">
                  <c:v>0.36682876157407412</c:v>
                </c:pt>
                <c:pt idx="7236">
                  <c:v>0.36682946759259255</c:v>
                </c:pt>
                <c:pt idx="7237">
                  <c:v>0.36683049768518522</c:v>
                </c:pt>
                <c:pt idx="7238">
                  <c:v>0.36683120370370376</c:v>
                </c:pt>
                <c:pt idx="7239">
                  <c:v>0.36683223379629631</c:v>
                </c:pt>
                <c:pt idx="7240">
                  <c:v>0.36683293981481485</c:v>
                </c:pt>
                <c:pt idx="7241">
                  <c:v>0.36683396990740741</c:v>
                </c:pt>
                <c:pt idx="7242">
                  <c:v>0.36683467592592595</c:v>
                </c:pt>
                <c:pt idx="7243">
                  <c:v>0.3668357060185185</c:v>
                </c:pt>
                <c:pt idx="7244">
                  <c:v>0.36683641203703704</c:v>
                </c:pt>
                <c:pt idx="7245">
                  <c:v>0.36683744212962965</c:v>
                </c:pt>
                <c:pt idx="7246">
                  <c:v>0.36683814814814814</c:v>
                </c:pt>
                <c:pt idx="7247">
                  <c:v>0.36683917824074075</c:v>
                </c:pt>
                <c:pt idx="7248">
                  <c:v>0.36683988425925929</c:v>
                </c:pt>
                <c:pt idx="7249">
                  <c:v>0.36684091435185184</c:v>
                </c:pt>
                <c:pt idx="7250">
                  <c:v>0.36684162037037038</c:v>
                </c:pt>
                <c:pt idx="7251">
                  <c:v>0.36684266203703703</c:v>
                </c:pt>
                <c:pt idx="7252">
                  <c:v>0.36684335648148148</c:v>
                </c:pt>
                <c:pt idx="7253">
                  <c:v>0.36684438657407409</c:v>
                </c:pt>
                <c:pt idx="7254">
                  <c:v>0.36684509259259257</c:v>
                </c:pt>
                <c:pt idx="7255">
                  <c:v>0.36684613425925927</c:v>
                </c:pt>
                <c:pt idx="7256">
                  <c:v>0.36684682870370372</c:v>
                </c:pt>
                <c:pt idx="7257">
                  <c:v>0.36684785879629628</c:v>
                </c:pt>
                <c:pt idx="7258">
                  <c:v>0.36684856481481481</c:v>
                </c:pt>
                <c:pt idx="7259">
                  <c:v>0.36684960648148146</c:v>
                </c:pt>
                <c:pt idx="7260">
                  <c:v>0.36685030092592591</c:v>
                </c:pt>
                <c:pt idx="7261">
                  <c:v>0.36685133101851847</c:v>
                </c:pt>
                <c:pt idx="7262">
                  <c:v>0.366852037037037</c:v>
                </c:pt>
                <c:pt idx="7263">
                  <c:v>0.36685307870370371</c:v>
                </c:pt>
                <c:pt idx="7264">
                  <c:v>0.3668537731481481</c:v>
                </c:pt>
                <c:pt idx="7265">
                  <c:v>0.36685480324074077</c:v>
                </c:pt>
                <c:pt idx="7266">
                  <c:v>0.3668555092592593</c:v>
                </c:pt>
                <c:pt idx="7267">
                  <c:v>0.36685653935185186</c:v>
                </c:pt>
                <c:pt idx="7268">
                  <c:v>0.3668572453703704</c:v>
                </c:pt>
                <c:pt idx="7269">
                  <c:v>0.36685896990740741</c:v>
                </c:pt>
                <c:pt idx="7270">
                  <c:v>0.36686001157407411</c:v>
                </c:pt>
                <c:pt idx="7271">
                  <c:v>0.36686071759259259</c:v>
                </c:pt>
                <c:pt idx="7272">
                  <c:v>0.3668617476851852</c:v>
                </c:pt>
                <c:pt idx="7273">
                  <c:v>0.36686245370370374</c:v>
                </c:pt>
                <c:pt idx="7274">
                  <c:v>0.3668634837962963</c:v>
                </c:pt>
                <c:pt idx="7275">
                  <c:v>0.36686418981481483</c:v>
                </c:pt>
                <c:pt idx="7276">
                  <c:v>0.36686521990740739</c:v>
                </c:pt>
                <c:pt idx="7277">
                  <c:v>0.36686592592592593</c:v>
                </c:pt>
                <c:pt idx="7278">
                  <c:v>0.36686695601851849</c:v>
                </c:pt>
                <c:pt idx="7279">
                  <c:v>0.36686799768518519</c:v>
                </c:pt>
                <c:pt idx="7280">
                  <c:v>0.36686870370370372</c:v>
                </c:pt>
                <c:pt idx="7281">
                  <c:v>0.36686973379629628</c:v>
                </c:pt>
                <c:pt idx="7282">
                  <c:v>0.36687043981481482</c:v>
                </c:pt>
                <c:pt idx="7283">
                  <c:v>0.36687146990740738</c:v>
                </c:pt>
                <c:pt idx="7284">
                  <c:v>0.36687217592592591</c:v>
                </c:pt>
                <c:pt idx="7285">
                  <c:v>0.36687320601851853</c:v>
                </c:pt>
                <c:pt idx="7286">
                  <c:v>0.36687391203703701</c:v>
                </c:pt>
                <c:pt idx="7287">
                  <c:v>0.36687494212962962</c:v>
                </c:pt>
                <c:pt idx="7288">
                  <c:v>0.36687564814814816</c:v>
                </c:pt>
                <c:pt idx="7289">
                  <c:v>0.36687667824074072</c:v>
                </c:pt>
                <c:pt idx="7290">
                  <c:v>0.36687738425925925</c:v>
                </c:pt>
                <c:pt idx="7291">
                  <c:v>0.36687841435185181</c:v>
                </c:pt>
                <c:pt idx="7292">
                  <c:v>0.36687912037037035</c:v>
                </c:pt>
                <c:pt idx="7293">
                  <c:v>0.36688015046296302</c:v>
                </c:pt>
                <c:pt idx="7294">
                  <c:v>0.36688085648148144</c:v>
                </c:pt>
                <c:pt idx="7295">
                  <c:v>0.36688188657407411</c:v>
                </c:pt>
                <c:pt idx="7296">
                  <c:v>0.36688259259259254</c:v>
                </c:pt>
                <c:pt idx="7297">
                  <c:v>0.36688362268518521</c:v>
                </c:pt>
                <c:pt idx="7298">
                  <c:v>0.36688432870370374</c:v>
                </c:pt>
                <c:pt idx="7299">
                  <c:v>0.3668853587962963</c:v>
                </c:pt>
                <c:pt idx="7300">
                  <c:v>0.36688606481481484</c:v>
                </c:pt>
                <c:pt idx="7301">
                  <c:v>0.3668870949074074</c:v>
                </c:pt>
                <c:pt idx="7302">
                  <c:v>0.36688780092592593</c:v>
                </c:pt>
                <c:pt idx="7303">
                  <c:v>0.36688883101851855</c:v>
                </c:pt>
                <c:pt idx="7304">
                  <c:v>0.36688953703703703</c:v>
                </c:pt>
                <c:pt idx="7305">
                  <c:v>0.36689056712962964</c:v>
                </c:pt>
                <c:pt idx="7306">
                  <c:v>0.36689127314814818</c:v>
                </c:pt>
                <c:pt idx="7307">
                  <c:v>0.36689230324074074</c:v>
                </c:pt>
                <c:pt idx="7308">
                  <c:v>0.36689300925925927</c:v>
                </c:pt>
                <c:pt idx="7309">
                  <c:v>0.36689403935185183</c:v>
                </c:pt>
                <c:pt idx="7310">
                  <c:v>0.36689474537037037</c:v>
                </c:pt>
                <c:pt idx="7311">
                  <c:v>0.36689577546296298</c:v>
                </c:pt>
                <c:pt idx="7312">
                  <c:v>0.36689648148148146</c:v>
                </c:pt>
                <c:pt idx="7313">
                  <c:v>0.36689751157407408</c:v>
                </c:pt>
                <c:pt idx="7314">
                  <c:v>0.36689821759259256</c:v>
                </c:pt>
                <c:pt idx="7315">
                  <c:v>0.36689924768518517</c:v>
                </c:pt>
                <c:pt idx="7316">
                  <c:v>0.36689995370370371</c:v>
                </c:pt>
                <c:pt idx="7317">
                  <c:v>0.36690098379629627</c:v>
                </c:pt>
                <c:pt idx="7318">
                  <c:v>0.3669016898148148</c:v>
                </c:pt>
                <c:pt idx="7319">
                  <c:v>0.36690271990740736</c:v>
                </c:pt>
                <c:pt idx="7320">
                  <c:v>0.3669034259259259</c:v>
                </c:pt>
                <c:pt idx="7321">
                  <c:v>0.36690445601851857</c:v>
                </c:pt>
                <c:pt idx="7322">
                  <c:v>0.36690549768518516</c:v>
                </c:pt>
                <c:pt idx="7323">
                  <c:v>0.36690653935185186</c:v>
                </c:pt>
                <c:pt idx="7324">
                  <c:v>0.3669075810185185</c:v>
                </c:pt>
                <c:pt idx="7325">
                  <c:v>0.3669086226851852</c:v>
                </c:pt>
                <c:pt idx="7326">
                  <c:v>0.36690966435185185</c:v>
                </c:pt>
                <c:pt idx="7327">
                  <c:v>0.36691070601851855</c:v>
                </c:pt>
                <c:pt idx="7328">
                  <c:v>0.36691174768518514</c:v>
                </c:pt>
                <c:pt idx="7329">
                  <c:v>0.36691278935185184</c:v>
                </c:pt>
                <c:pt idx="7330">
                  <c:v>0.36691383101851849</c:v>
                </c:pt>
                <c:pt idx="7331">
                  <c:v>0.36691487268518519</c:v>
                </c:pt>
                <c:pt idx="7332">
                  <c:v>0.36691591435185184</c:v>
                </c:pt>
                <c:pt idx="7333">
                  <c:v>0.36691695601851854</c:v>
                </c:pt>
                <c:pt idx="7334">
                  <c:v>0.36691799768518524</c:v>
                </c:pt>
                <c:pt idx="7335">
                  <c:v>0.36691903935185183</c:v>
                </c:pt>
                <c:pt idx="7336">
                  <c:v>0.36692008101851853</c:v>
                </c:pt>
                <c:pt idx="7337">
                  <c:v>0.36692112268518517</c:v>
                </c:pt>
                <c:pt idx="7338">
                  <c:v>0.36692216435185188</c:v>
                </c:pt>
                <c:pt idx="7339">
                  <c:v>0.36692320601851852</c:v>
                </c:pt>
                <c:pt idx="7340">
                  <c:v>0.36692424768518522</c:v>
                </c:pt>
                <c:pt idx="7341">
                  <c:v>0.36692528935185181</c:v>
                </c:pt>
                <c:pt idx="7342">
                  <c:v>0.36692633101851851</c:v>
                </c:pt>
                <c:pt idx="7343">
                  <c:v>0.36692737268518516</c:v>
                </c:pt>
                <c:pt idx="7344">
                  <c:v>0.36692841435185186</c:v>
                </c:pt>
                <c:pt idx="7345">
                  <c:v>0.36692945601851851</c:v>
                </c:pt>
                <c:pt idx="7346">
                  <c:v>0.36693049768518521</c:v>
                </c:pt>
                <c:pt idx="7347">
                  <c:v>0.3669315393518518</c:v>
                </c:pt>
                <c:pt idx="7348">
                  <c:v>0.3669325810185185</c:v>
                </c:pt>
                <c:pt idx="7349">
                  <c:v>0.3669336226851852</c:v>
                </c:pt>
                <c:pt idx="7350">
                  <c:v>0.36693466435185185</c:v>
                </c:pt>
                <c:pt idx="7351">
                  <c:v>0.36693570601851855</c:v>
                </c:pt>
                <c:pt idx="7352">
                  <c:v>0.36693674768518519</c:v>
                </c:pt>
                <c:pt idx="7353">
                  <c:v>0.3669377893518519</c:v>
                </c:pt>
                <c:pt idx="7354">
                  <c:v>0.36693883101851849</c:v>
                </c:pt>
                <c:pt idx="7355">
                  <c:v>0.36693987268518519</c:v>
                </c:pt>
                <c:pt idx="7356">
                  <c:v>0.36694091435185183</c:v>
                </c:pt>
                <c:pt idx="7357">
                  <c:v>0.36694195601851853</c:v>
                </c:pt>
                <c:pt idx="7358">
                  <c:v>0.36694299768518518</c:v>
                </c:pt>
                <c:pt idx="7359">
                  <c:v>0.36694403935185188</c:v>
                </c:pt>
                <c:pt idx="7360">
                  <c:v>0.36694508101851847</c:v>
                </c:pt>
                <c:pt idx="7361">
                  <c:v>0.36694612268518517</c:v>
                </c:pt>
                <c:pt idx="7362">
                  <c:v>0.36694716435185182</c:v>
                </c:pt>
                <c:pt idx="7363">
                  <c:v>0.36694820601851852</c:v>
                </c:pt>
                <c:pt idx="7364">
                  <c:v>0.36694924768518522</c:v>
                </c:pt>
                <c:pt idx="7365">
                  <c:v>0.36695028935185187</c:v>
                </c:pt>
                <c:pt idx="7366">
                  <c:v>0.36695167824074071</c:v>
                </c:pt>
                <c:pt idx="7367">
                  <c:v>0.36695271990740741</c:v>
                </c:pt>
                <c:pt idx="7368">
                  <c:v>0.36695376157407411</c:v>
                </c:pt>
                <c:pt idx="7369">
                  <c:v>0.36695480324074076</c:v>
                </c:pt>
                <c:pt idx="7370">
                  <c:v>0.36695584490740746</c:v>
                </c:pt>
                <c:pt idx="7371">
                  <c:v>0.36695688657407405</c:v>
                </c:pt>
                <c:pt idx="7372">
                  <c:v>0.36695792824074075</c:v>
                </c:pt>
                <c:pt idx="7373">
                  <c:v>0.3669589699074074</c:v>
                </c:pt>
                <c:pt idx="7374">
                  <c:v>0.36696035879629635</c:v>
                </c:pt>
                <c:pt idx="7375">
                  <c:v>0.36696140046296294</c:v>
                </c:pt>
                <c:pt idx="7376">
                  <c:v>0.36696244212962964</c:v>
                </c:pt>
                <c:pt idx="7377">
                  <c:v>0.36696348379629629</c:v>
                </c:pt>
                <c:pt idx="7378">
                  <c:v>0.36696452546296299</c:v>
                </c:pt>
                <c:pt idx="7379">
                  <c:v>0.36696556712962963</c:v>
                </c:pt>
                <c:pt idx="7380">
                  <c:v>0.36696660879629633</c:v>
                </c:pt>
                <c:pt idx="7381">
                  <c:v>0.36696765046296292</c:v>
                </c:pt>
                <c:pt idx="7382">
                  <c:v>0.36696869212962963</c:v>
                </c:pt>
                <c:pt idx="7383">
                  <c:v>0.36696973379629627</c:v>
                </c:pt>
                <c:pt idx="7384">
                  <c:v>0.36697077546296297</c:v>
                </c:pt>
                <c:pt idx="7385">
                  <c:v>0.36697181712962962</c:v>
                </c:pt>
                <c:pt idx="7386">
                  <c:v>0.36697285879629632</c:v>
                </c:pt>
                <c:pt idx="7387">
                  <c:v>0.36697390046296291</c:v>
                </c:pt>
                <c:pt idx="7388">
                  <c:v>0.36697563657407412</c:v>
                </c:pt>
                <c:pt idx="7389">
                  <c:v>0.36697667824074071</c:v>
                </c:pt>
                <c:pt idx="7390">
                  <c:v>0.36697771990740741</c:v>
                </c:pt>
                <c:pt idx="7391">
                  <c:v>0.36697876157407405</c:v>
                </c:pt>
                <c:pt idx="7392">
                  <c:v>0.36697980324074075</c:v>
                </c:pt>
                <c:pt idx="7393">
                  <c:v>0.3669808449074074</c:v>
                </c:pt>
                <c:pt idx="7394">
                  <c:v>0.3669818865740741</c:v>
                </c:pt>
                <c:pt idx="7395">
                  <c:v>0.36698292824074069</c:v>
                </c:pt>
                <c:pt idx="7396">
                  <c:v>0.36698396990740739</c:v>
                </c:pt>
                <c:pt idx="7397">
                  <c:v>0.36698501157407404</c:v>
                </c:pt>
                <c:pt idx="7398">
                  <c:v>0.36698605324074074</c:v>
                </c:pt>
                <c:pt idx="7399">
                  <c:v>0.36698709490740744</c:v>
                </c:pt>
                <c:pt idx="7400">
                  <c:v>0.36698813657407409</c:v>
                </c:pt>
                <c:pt idx="7401">
                  <c:v>0.36698917824074079</c:v>
                </c:pt>
                <c:pt idx="7402">
                  <c:v>0.36699021990740738</c:v>
                </c:pt>
                <c:pt idx="7403">
                  <c:v>0.36699126157407408</c:v>
                </c:pt>
                <c:pt idx="7404">
                  <c:v>0.36699230324074072</c:v>
                </c:pt>
                <c:pt idx="7405">
                  <c:v>0.36699334490740743</c:v>
                </c:pt>
                <c:pt idx="7406">
                  <c:v>0.36699438657407407</c:v>
                </c:pt>
                <c:pt idx="7407">
                  <c:v>0.36699542824074077</c:v>
                </c:pt>
                <c:pt idx="7408">
                  <c:v>0.36699646990740736</c:v>
                </c:pt>
                <c:pt idx="7409">
                  <c:v>0.36699751157407406</c:v>
                </c:pt>
                <c:pt idx="7410">
                  <c:v>0.36699855324074071</c:v>
                </c:pt>
                <c:pt idx="7411">
                  <c:v>0.36699959490740741</c:v>
                </c:pt>
                <c:pt idx="7412">
                  <c:v>0.36700063657407406</c:v>
                </c:pt>
                <c:pt idx="7413">
                  <c:v>0.36700167824074076</c:v>
                </c:pt>
                <c:pt idx="7414">
                  <c:v>0.36700271990740746</c:v>
                </c:pt>
                <c:pt idx="7415">
                  <c:v>0.36700376157407405</c:v>
                </c:pt>
                <c:pt idx="7416">
                  <c:v>0.36700480324074075</c:v>
                </c:pt>
                <c:pt idx="7417">
                  <c:v>0.3670058449074074</c:v>
                </c:pt>
                <c:pt idx="7418">
                  <c:v>0.3670068865740741</c:v>
                </c:pt>
                <c:pt idx="7419">
                  <c:v>0.36700792824074074</c:v>
                </c:pt>
                <c:pt idx="7420">
                  <c:v>0.36700896990740745</c:v>
                </c:pt>
                <c:pt idx="7421">
                  <c:v>0.36701001157407404</c:v>
                </c:pt>
                <c:pt idx="7422">
                  <c:v>0.36701105324074074</c:v>
                </c:pt>
                <c:pt idx="7423">
                  <c:v>0.36701209490740738</c:v>
                </c:pt>
                <c:pt idx="7424">
                  <c:v>0.36701313657407408</c:v>
                </c:pt>
                <c:pt idx="7425">
                  <c:v>0.36701417824074073</c:v>
                </c:pt>
                <c:pt idx="7426">
                  <c:v>0.36701521990740743</c:v>
                </c:pt>
                <c:pt idx="7427">
                  <c:v>0.36701626157407402</c:v>
                </c:pt>
                <c:pt idx="7428">
                  <c:v>0.36701730324074072</c:v>
                </c:pt>
                <c:pt idx="7429">
                  <c:v>0.36701834490740742</c:v>
                </c:pt>
                <c:pt idx="7430">
                  <c:v>0.36701938657407407</c:v>
                </c:pt>
                <c:pt idx="7431">
                  <c:v>0.36702042824074077</c:v>
                </c:pt>
                <c:pt idx="7432">
                  <c:v>0.36702146990740742</c:v>
                </c:pt>
                <c:pt idx="7433">
                  <c:v>0.36702251157407412</c:v>
                </c:pt>
                <c:pt idx="7434">
                  <c:v>0.36702355324074071</c:v>
                </c:pt>
                <c:pt idx="7435">
                  <c:v>0.36702459490740741</c:v>
                </c:pt>
                <c:pt idx="7436">
                  <c:v>0.36702563657407405</c:v>
                </c:pt>
                <c:pt idx="7437">
                  <c:v>0.36702667824074076</c:v>
                </c:pt>
                <c:pt idx="7438">
                  <c:v>0.3670277199074074</c:v>
                </c:pt>
                <c:pt idx="7439">
                  <c:v>0.3670287615740741</c:v>
                </c:pt>
                <c:pt idx="7440">
                  <c:v>0.36702980324074069</c:v>
                </c:pt>
                <c:pt idx="7441">
                  <c:v>0.36703084490740739</c:v>
                </c:pt>
                <c:pt idx="7442">
                  <c:v>0.36703188657407404</c:v>
                </c:pt>
                <c:pt idx="7443">
                  <c:v>0.36703327546296299</c:v>
                </c:pt>
                <c:pt idx="7444">
                  <c:v>0.36703431712962958</c:v>
                </c:pt>
                <c:pt idx="7445">
                  <c:v>0.36703535879629628</c:v>
                </c:pt>
                <c:pt idx="7446">
                  <c:v>0.36703640046296293</c:v>
                </c:pt>
                <c:pt idx="7447">
                  <c:v>0.36703744212962963</c:v>
                </c:pt>
                <c:pt idx="7448">
                  <c:v>0.36703848379629633</c:v>
                </c:pt>
                <c:pt idx="7449">
                  <c:v>0.36703952546296298</c:v>
                </c:pt>
                <c:pt idx="7450">
                  <c:v>0.36704056712962968</c:v>
                </c:pt>
                <c:pt idx="7451">
                  <c:v>0.36704160879629627</c:v>
                </c:pt>
                <c:pt idx="7452">
                  <c:v>0.36704265046296297</c:v>
                </c:pt>
                <c:pt idx="7453">
                  <c:v>0.36704369212962962</c:v>
                </c:pt>
                <c:pt idx="7454">
                  <c:v>0.36704473379629632</c:v>
                </c:pt>
                <c:pt idx="7455">
                  <c:v>0.36704577546296296</c:v>
                </c:pt>
                <c:pt idx="7456">
                  <c:v>0.36704681712962967</c:v>
                </c:pt>
                <c:pt idx="7457">
                  <c:v>0.36704785879629626</c:v>
                </c:pt>
                <c:pt idx="7458">
                  <c:v>0.36704890046296296</c:v>
                </c:pt>
                <c:pt idx="7459">
                  <c:v>0.3670499421296296</c:v>
                </c:pt>
                <c:pt idx="7460">
                  <c:v>0.3670509837962963</c:v>
                </c:pt>
                <c:pt idx="7461">
                  <c:v>0.36705202546296295</c:v>
                </c:pt>
                <c:pt idx="7462">
                  <c:v>0.36705306712962965</c:v>
                </c:pt>
                <c:pt idx="7463">
                  <c:v>0.36705410879629624</c:v>
                </c:pt>
                <c:pt idx="7464">
                  <c:v>0.36705515046296294</c:v>
                </c:pt>
                <c:pt idx="7465">
                  <c:v>0.36705619212962964</c:v>
                </c:pt>
                <c:pt idx="7466">
                  <c:v>0.36705723379629629</c:v>
                </c:pt>
                <c:pt idx="7467">
                  <c:v>0.36705827546296299</c:v>
                </c:pt>
                <c:pt idx="7468">
                  <c:v>0.36705931712962964</c:v>
                </c:pt>
                <c:pt idx="7469">
                  <c:v>0.36706035879629634</c:v>
                </c:pt>
                <c:pt idx="7470">
                  <c:v>0.36706140046296293</c:v>
                </c:pt>
                <c:pt idx="7471">
                  <c:v>0.36706244212962963</c:v>
                </c:pt>
                <c:pt idx="7472">
                  <c:v>0.36706348379629627</c:v>
                </c:pt>
                <c:pt idx="7473">
                  <c:v>0.36706452546296298</c:v>
                </c:pt>
                <c:pt idx="7474">
                  <c:v>0.36706556712962962</c:v>
                </c:pt>
                <c:pt idx="7475">
                  <c:v>0.36706660879629632</c:v>
                </c:pt>
                <c:pt idx="7476">
                  <c:v>0.36706765046296291</c:v>
                </c:pt>
                <c:pt idx="7477">
                  <c:v>0.36706869212962961</c:v>
                </c:pt>
                <c:pt idx="7478">
                  <c:v>0.36706973379629626</c:v>
                </c:pt>
                <c:pt idx="7479">
                  <c:v>0.36707077546296296</c:v>
                </c:pt>
                <c:pt idx="7480">
                  <c:v>0.36707181712962966</c:v>
                </c:pt>
                <c:pt idx="7481">
                  <c:v>0.36707285879629631</c:v>
                </c:pt>
                <c:pt idx="7482">
                  <c:v>0.36707390046296301</c:v>
                </c:pt>
                <c:pt idx="7483">
                  <c:v>0.3670749421296296</c:v>
                </c:pt>
                <c:pt idx="7484">
                  <c:v>0.3670759837962963</c:v>
                </c:pt>
                <c:pt idx="7485">
                  <c:v>0.36707702546296295</c:v>
                </c:pt>
                <c:pt idx="7486">
                  <c:v>0.36707806712962965</c:v>
                </c:pt>
                <c:pt idx="7487">
                  <c:v>0.36707912037037033</c:v>
                </c:pt>
                <c:pt idx="7488">
                  <c:v>0.367080150462963</c:v>
                </c:pt>
                <c:pt idx="7489">
                  <c:v>0.36708119212962959</c:v>
                </c:pt>
                <c:pt idx="7490">
                  <c:v>0.36708223379629629</c:v>
                </c:pt>
                <c:pt idx="7491">
                  <c:v>0.36708327546296293</c:v>
                </c:pt>
                <c:pt idx="7492">
                  <c:v>0.36708466435185189</c:v>
                </c:pt>
                <c:pt idx="7493">
                  <c:v>0.36708570601851848</c:v>
                </c:pt>
                <c:pt idx="7494">
                  <c:v>0.36708674768518518</c:v>
                </c:pt>
                <c:pt idx="7495">
                  <c:v>0.36708778935185182</c:v>
                </c:pt>
                <c:pt idx="7496">
                  <c:v>0.36708883101851852</c:v>
                </c:pt>
                <c:pt idx="7497">
                  <c:v>0.36708987268518517</c:v>
                </c:pt>
                <c:pt idx="7498">
                  <c:v>0.36709091435185187</c:v>
                </c:pt>
                <c:pt idx="7499">
                  <c:v>0.36709195601851857</c:v>
                </c:pt>
                <c:pt idx="7500">
                  <c:v>0.36709300925925925</c:v>
                </c:pt>
                <c:pt idx="7501">
                  <c:v>0.36709403935185186</c:v>
                </c:pt>
                <c:pt idx="7502">
                  <c:v>0.36709508101851851</c:v>
                </c:pt>
                <c:pt idx="7503">
                  <c:v>0.36709612268518521</c:v>
                </c:pt>
                <c:pt idx="7504">
                  <c:v>0.36709716435185186</c:v>
                </c:pt>
                <c:pt idx="7505">
                  <c:v>0.36709820601851856</c:v>
                </c:pt>
                <c:pt idx="7506">
                  <c:v>0.36709924768518515</c:v>
                </c:pt>
                <c:pt idx="7507">
                  <c:v>0.36710028935185185</c:v>
                </c:pt>
                <c:pt idx="7508">
                  <c:v>0.3671013310185185</c:v>
                </c:pt>
                <c:pt idx="7509">
                  <c:v>0.3671023726851852</c:v>
                </c:pt>
                <c:pt idx="7510">
                  <c:v>0.36710341435185184</c:v>
                </c:pt>
                <c:pt idx="7511">
                  <c:v>0.36710445601851854</c:v>
                </c:pt>
                <c:pt idx="7512">
                  <c:v>0.36710549768518513</c:v>
                </c:pt>
                <c:pt idx="7513">
                  <c:v>0.36710653935185183</c:v>
                </c:pt>
                <c:pt idx="7514">
                  <c:v>0.36710759259259262</c:v>
                </c:pt>
                <c:pt idx="7515">
                  <c:v>0.36710862268518518</c:v>
                </c:pt>
                <c:pt idx="7516">
                  <c:v>0.36710966435185188</c:v>
                </c:pt>
                <c:pt idx="7517">
                  <c:v>0.36711070601851853</c:v>
                </c:pt>
                <c:pt idx="7518">
                  <c:v>0.36711174768518523</c:v>
                </c:pt>
                <c:pt idx="7519">
                  <c:v>0.36711278935185182</c:v>
                </c:pt>
                <c:pt idx="7520">
                  <c:v>0.36711383101851852</c:v>
                </c:pt>
                <c:pt idx="7521">
                  <c:v>0.36711487268518517</c:v>
                </c:pt>
                <c:pt idx="7522">
                  <c:v>0.36711591435185187</c:v>
                </c:pt>
                <c:pt idx="7523">
                  <c:v>0.36711695601851851</c:v>
                </c:pt>
                <c:pt idx="7524">
                  <c:v>0.36711799768518522</c:v>
                </c:pt>
                <c:pt idx="7525">
                  <c:v>0.36711903935185181</c:v>
                </c:pt>
                <c:pt idx="7526">
                  <c:v>0.36712008101851851</c:v>
                </c:pt>
                <c:pt idx="7527">
                  <c:v>0.36712112268518515</c:v>
                </c:pt>
                <c:pt idx="7528">
                  <c:v>0.36712216435185185</c:v>
                </c:pt>
                <c:pt idx="7529">
                  <c:v>0.36712320601851856</c:v>
                </c:pt>
                <c:pt idx="7530">
                  <c:v>0.3671242476851852</c:v>
                </c:pt>
                <c:pt idx="7531">
                  <c:v>0.3671252893518519</c:v>
                </c:pt>
                <c:pt idx="7532">
                  <c:v>0.36712633101851849</c:v>
                </c:pt>
                <c:pt idx="7533">
                  <c:v>0.36712737268518519</c:v>
                </c:pt>
                <c:pt idx="7534">
                  <c:v>0.36712841435185184</c:v>
                </c:pt>
                <c:pt idx="7535">
                  <c:v>0.36712945601851854</c:v>
                </c:pt>
                <c:pt idx="7536">
                  <c:v>0.36713049768518519</c:v>
                </c:pt>
                <c:pt idx="7537">
                  <c:v>0.36713153935185189</c:v>
                </c:pt>
                <c:pt idx="7538">
                  <c:v>0.36713258101851848</c:v>
                </c:pt>
                <c:pt idx="7539">
                  <c:v>0.36713362268518518</c:v>
                </c:pt>
                <c:pt idx="7540">
                  <c:v>0.36713466435185182</c:v>
                </c:pt>
                <c:pt idx="7541">
                  <c:v>0.36713570601851853</c:v>
                </c:pt>
                <c:pt idx="7542">
                  <c:v>0.36713674768518517</c:v>
                </c:pt>
                <c:pt idx="7543">
                  <c:v>0.36713778935185187</c:v>
                </c:pt>
                <c:pt idx="7544">
                  <c:v>0.36713883101851846</c:v>
                </c:pt>
                <c:pt idx="7545">
                  <c:v>0.36713987268518516</c:v>
                </c:pt>
                <c:pt idx="7546">
                  <c:v>0.36714091435185187</c:v>
                </c:pt>
                <c:pt idx="7547">
                  <c:v>0.36714195601851851</c:v>
                </c:pt>
                <c:pt idx="7548">
                  <c:v>0.36714299768518521</c:v>
                </c:pt>
                <c:pt idx="7549">
                  <c:v>0.36714403935185186</c:v>
                </c:pt>
                <c:pt idx="7550">
                  <c:v>0.36714508101851856</c:v>
                </c:pt>
                <c:pt idx="7551">
                  <c:v>0.36714612268518515</c:v>
                </c:pt>
                <c:pt idx="7552">
                  <c:v>0.36714716435185185</c:v>
                </c:pt>
                <c:pt idx="7553">
                  <c:v>0.3671482060185185</c:v>
                </c:pt>
                <c:pt idx="7554">
                  <c:v>0.3671492476851852</c:v>
                </c:pt>
                <c:pt idx="7555">
                  <c:v>0.36715028935185184</c:v>
                </c:pt>
                <c:pt idx="7556">
                  <c:v>0.36715133101851855</c:v>
                </c:pt>
                <c:pt idx="7557">
                  <c:v>0.36715237268518514</c:v>
                </c:pt>
                <c:pt idx="7558">
                  <c:v>0.36715341435185184</c:v>
                </c:pt>
                <c:pt idx="7559">
                  <c:v>0.36715445601851848</c:v>
                </c:pt>
                <c:pt idx="7560">
                  <c:v>0.36715549768518518</c:v>
                </c:pt>
                <c:pt idx="7561">
                  <c:v>0.36715653935185188</c:v>
                </c:pt>
                <c:pt idx="7562">
                  <c:v>0.36715758101851853</c:v>
                </c:pt>
                <c:pt idx="7563">
                  <c:v>0.36715862268518523</c:v>
                </c:pt>
                <c:pt idx="7564">
                  <c:v>0.36715966435185182</c:v>
                </c:pt>
                <c:pt idx="7565">
                  <c:v>0.36716070601851852</c:v>
                </c:pt>
                <c:pt idx="7566">
                  <c:v>0.36716174768518517</c:v>
                </c:pt>
                <c:pt idx="7567">
                  <c:v>0.36716278935185187</c:v>
                </c:pt>
                <c:pt idx="7568">
                  <c:v>0.36716383101851852</c:v>
                </c:pt>
                <c:pt idx="7569">
                  <c:v>0.36716487268518522</c:v>
                </c:pt>
                <c:pt idx="7570">
                  <c:v>0.36716591435185181</c:v>
                </c:pt>
                <c:pt idx="7571">
                  <c:v>0.36716695601851851</c:v>
                </c:pt>
                <c:pt idx="7572">
                  <c:v>0.36716799768518515</c:v>
                </c:pt>
                <c:pt idx="7573">
                  <c:v>0.36716903935185186</c:v>
                </c:pt>
                <c:pt idx="7574">
                  <c:v>0.3671700810185185</c:v>
                </c:pt>
                <c:pt idx="7575">
                  <c:v>0.3671711226851852</c:v>
                </c:pt>
                <c:pt idx="7576">
                  <c:v>0.3671721643518519</c:v>
                </c:pt>
                <c:pt idx="7577">
                  <c:v>0.36717320601851849</c:v>
                </c:pt>
                <c:pt idx="7578">
                  <c:v>0.3671742476851852</c:v>
                </c:pt>
                <c:pt idx="7579">
                  <c:v>0.36717528935185184</c:v>
                </c:pt>
                <c:pt idx="7580">
                  <c:v>0.36717633101851854</c:v>
                </c:pt>
                <c:pt idx="7581">
                  <c:v>0.36717737268518519</c:v>
                </c:pt>
                <c:pt idx="7582">
                  <c:v>0.36717841435185189</c:v>
                </c:pt>
                <c:pt idx="7583">
                  <c:v>0.36717945601851848</c:v>
                </c:pt>
                <c:pt idx="7584">
                  <c:v>0.36718049768518518</c:v>
                </c:pt>
                <c:pt idx="7585">
                  <c:v>0.36718153935185183</c:v>
                </c:pt>
                <c:pt idx="7586">
                  <c:v>0.36718258101851853</c:v>
                </c:pt>
                <c:pt idx="7587">
                  <c:v>0.36718362268518517</c:v>
                </c:pt>
                <c:pt idx="7588">
                  <c:v>0.36718466435185187</c:v>
                </c:pt>
                <c:pt idx="7589">
                  <c:v>0.36718570601851847</c:v>
                </c:pt>
                <c:pt idx="7590">
                  <c:v>0.36718674768518517</c:v>
                </c:pt>
                <c:pt idx="7591">
                  <c:v>0.36718778935185187</c:v>
                </c:pt>
                <c:pt idx="7592">
                  <c:v>0.36718883101851851</c:v>
                </c:pt>
                <c:pt idx="7593">
                  <c:v>0.36718987268518521</c:v>
                </c:pt>
                <c:pt idx="7594">
                  <c:v>0.36719091435185186</c:v>
                </c:pt>
                <c:pt idx="7595">
                  <c:v>0.36719195601851856</c:v>
                </c:pt>
                <c:pt idx="7596">
                  <c:v>0.36719299768518515</c:v>
                </c:pt>
                <c:pt idx="7597">
                  <c:v>0.36719403935185185</c:v>
                </c:pt>
                <c:pt idx="7598">
                  <c:v>0.3671950810185185</c:v>
                </c:pt>
                <c:pt idx="7599">
                  <c:v>0.3671961226851852</c:v>
                </c:pt>
                <c:pt idx="7600">
                  <c:v>0.36719716435185185</c:v>
                </c:pt>
                <c:pt idx="7601">
                  <c:v>0.36719820601851855</c:v>
                </c:pt>
                <c:pt idx="7602">
                  <c:v>0.36719924768518514</c:v>
                </c:pt>
                <c:pt idx="7603">
                  <c:v>0.36720028935185184</c:v>
                </c:pt>
                <c:pt idx="7604">
                  <c:v>0.36720133101851848</c:v>
                </c:pt>
                <c:pt idx="7605">
                  <c:v>0.36720237268518519</c:v>
                </c:pt>
                <c:pt idx="7606">
                  <c:v>0.36720341435185189</c:v>
                </c:pt>
                <c:pt idx="7607">
                  <c:v>0.36720445601851853</c:v>
                </c:pt>
                <c:pt idx="7608">
                  <c:v>0.36720549768518523</c:v>
                </c:pt>
                <c:pt idx="7609">
                  <c:v>0.36720688657407408</c:v>
                </c:pt>
                <c:pt idx="7610">
                  <c:v>0.36720792824074078</c:v>
                </c:pt>
                <c:pt idx="7611">
                  <c:v>0.36720896990740742</c:v>
                </c:pt>
                <c:pt idx="7612">
                  <c:v>0.36721001157407412</c:v>
                </c:pt>
                <c:pt idx="7613">
                  <c:v>0.36721105324074071</c:v>
                </c:pt>
                <c:pt idx="7614">
                  <c:v>0.36721209490740742</c:v>
                </c:pt>
                <c:pt idx="7615">
                  <c:v>0.36721313657407406</c:v>
                </c:pt>
                <c:pt idx="7616">
                  <c:v>0.36721417824074076</c:v>
                </c:pt>
                <c:pt idx="7617">
                  <c:v>0.36721521990740741</c:v>
                </c:pt>
                <c:pt idx="7618">
                  <c:v>0.36721626157407411</c:v>
                </c:pt>
                <c:pt idx="7619">
                  <c:v>0.3672173032407407</c:v>
                </c:pt>
                <c:pt idx="7620">
                  <c:v>0.3672183449074074</c:v>
                </c:pt>
                <c:pt idx="7621">
                  <c:v>0.36721938657407405</c:v>
                </c:pt>
                <c:pt idx="7622">
                  <c:v>0.36722042824074075</c:v>
                </c:pt>
                <c:pt idx="7623">
                  <c:v>0.36722146990740739</c:v>
                </c:pt>
                <c:pt idx="7624">
                  <c:v>0.3672225115740741</c:v>
                </c:pt>
                <c:pt idx="7625">
                  <c:v>0.36722355324074069</c:v>
                </c:pt>
                <c:pt idx="7626">
                  <c:v>0.36722459490740739</c:v>
                </c:pt>
                <c:pt idx="7627">
                  <c:v>0.36722563657407409</c:v>
                </c:pt>
                <c:pt idx="7628">
                  <c:v>0.36722667824074073</c:v>
                </c:pt>
                <c:pt idx="7629">
                  <c:v>0.36722771990740743</c:v>
                </c:pt>
                <c:pt idx="7630">
                  <c:v>0.36722876157407408</c:v>
                </c:pt>
                <c:pt idx="7631">
                  <c:v>0.36722980324074078</c:v>
                </c:pt>
                <c:pt idx="7632">
                  <c:v>0.36723084490740737</c:v>
                </c:pt>
                <c:pt idx="7633">
                  <c:v>0.36723188657407407</c:v>
                </c:pt>
                <c:pt idx="7634">
                  <c:v>0.36723292824074072</c:v>
                </c:pt>
                <c:pt idx="7635">
                  <c:v>0.36723396990740742</c:v>
                </c:pt>
                <c:pt idx="7636">
                  <c:v>0.36723501157407407</c:v>
                </c:pt>
                <c:pt idx="7637">
                  <c:v>0.36723605324074077</c:v>
                </c:pt>
                <c:pt idx="7638">
                  <c:v>0.36723709490740736</c:v>
                </c:pt>
                <c:pt idx="7639">
                  <c:v>0.36723815972222223</c:v>
                </c:pt>
                <c:pt idx="7640">
                  <c:v>0.3672391782407407</c:v>
                </c:pt>
                <c:pt idx="7641">
                  <c:v>0.36724021990740741</c:v>
                </c:pt>
                <c:pt idx="7642">
                  <c:v>0.36724126157407411</c:v>
                </c:pt>
                <c:pt idx="7643">
                  <c:v>0.36724230324074075</c:v>
                </c:pt>
                <c:pt idx="7644">
                  <c:v>0.36724334490740745</c:v>
                </c:pt>
                <c:pt idx="7645">
                  <c:v>0.36724438657407404</c:v>
                </c:pt>
                <c:pt idx="7646">
                  <c:v>0.36724542824074075</c:v>
                </c:pt>
                <c:pt idx="7647">
                  <c:v>0.36724646990740739</c:v>
                </c:pt>
                <c:pt idx="7648">
                  <c:v>0.36724751157407409</c:v>
                </c:pt>
                <c:pt idx="7649">
                  <c:v>0.36724855324074074</c:v>
                </c:pt>
                <c:pt idx="7650">
                  <c:v>0.36724959490740744</c:v>
                </c:pt>
                <c:pt idx="7651">
                  <c:v>0.36725063657407403</c:v>
                </c:pt>
                <c:pt idx="7652">
                  <c:v>0.36725167824074073</c:v>
                </c:pt>
                <c:pt idx="7653">
                  <c:v>0.36725271990740738</c:v>
                </c:pt>
                <c:pt idx="7654">
                  <c:v>0.36725376157407408</c:v>
                </c:pt>
                <c:pt idx="7655">
                  <c:v>0.36725480324074072</c:v>
                </c:pt>
                <c:pt idx="7656">
                  <c:v>0.36725584490740742</c:v>
                </c:pt>
                <c:pt idx="7657">
                  <c:v>0.36725688657407413</c:v>
                </c:pt>
                <c:pt idx="7658">
                  <c:v>0.36725792824074072</c:v>
                </c:pt>
                <c:pt idx="7659">
                  <c:v>0.36725896990740742</c:v>
                </c:pt>
                <c:pt idx="7660">
                  <c:v>0.36726001157407406</c:v>
                </c:pt>
                <c:pt idx="7661">
                  <c:v>0.36726140046296302</c:v>
                </c:pt>
                <c:pt idx="7662">
                  <c:v>0.36726244212962961</c:v>
                </c:pt>
                <c:pt idx="7663">
                  <c:v>0.36726383101851851</c:v>
                </c:pt>
                <c:pt idx="7664">
                  <c:v>0.3672652199074074</c:v>
                </c:pt>
                <c:pt idx="7665">
                  <c:v>0.36726626157407405</c:v>
                </c:pt>
                <c:pt idx="7666">
                  <c:v>0.36726730324074075</c:v>
                </c:pt>
                <c:pt idx="7667">
                  <c:v>0.3672683449074074</c:v>
                </c:pt>
                <c:pt idx="7668">
                  <c:v>0.3672693865740741</c:v>
                </c:pt>
                <c:pt idx="7669">
                  <c:v>0.36727042824074069</c:v>
                </c:pt>
                <c:pt idx="7670">
                  <c:v>0.36727146990740739</c:v>
                </c:pt>
                <c:pt idx="7671">
                  <c:v>0.36727251157407409</c:v>
                </c:pt>
                <c:pt idx="7672">
                  <c:v>0.36727355324074074</c:v>
                </c:pt>
                <c:pt idx="7673">
                  <c:v>0.36727459490740744</c:v>
                </c:pt>
                <c:pt idx="7674">
                  <c:v>0.36727563657407408</c:v>
                </c:pt>
                <c:pt idx="7675">
                  <c:v>0.36727667824074078</c:v>
                </c:pt>
                <c:pt idx="7676">
                  <c:v>0.36727771990740737</c:v>
                </c:pt>
                <c:pt idx="7677">
                  <c:v>0.36727876157407408</c:v>
                </c:pt>
                <c:pt idx="7678">
                  <c:v>0.36727980324074072</c:v>
                </c:pt>
                <c:pt idx="7679">
                  <c:v>0.36728084490740742</c:v>
                </c:pt>
                <c:pt idx="7680">
                  <c:v>0.36728188657407407</c:v>
                </c:pt>
                <c:pt idx="7681">
                  <c:v>0.36728292824074077</c:v>
                </c:pt>
                <c:pt idx="7682">
                  <c:v>0.36728396990740736</c:v>
                </c:pt>
                <c:pt idx="7683">
                  <c:v>0.36728501157407406</c:v>
                </c:pt>
                <c:pt idx="7684">
                  <c:v>0.36728605324074071</c:v>
                </c:pt>
                <c:pt idx="7685">
                  <c:v>0.36728709490740741</c:v>
                </c:pt>
                <c:pt idx="7686">
                  <c:v>0.36728813657407411</c:v>
                </c:pt>
                <c:pt idx="7687">
                  <c:v>0.36728917824074075</c:v>
                </c:pt>
                <c:pt idx="7688">
                  <c:v>0.36729021990740746</c:v>
                </c:pt>
                <c:pt idx="7689">
                  <c:v>0.36729126157407405</c:v>
                </c:pt>
                <c:pt idx="7690">
                  <c:v>0.36729230324074075</c:v>
                </c:pt>
                <c:pt idx="7691">
                  <c:v>0.36729369212962965</c:v>
                </c:pt>
                <c:pt idx="7692">
                  <c:v>0.36729508101851849</c:v>
                </c:pt>
                <c:pt idx="7693">
                  <c:v>0.36729612268518519</c:v>
                </c:pt>
                <c:pt idx="7694">
                  <c:v>0.36729716435185183</c:v>
                </c:pt>
                <c:pt idx="7695">
                  <c:v>0.36729820601851854</c:v>
                </c:pt>
                <c:pt idx="7696">
                  <c:v>0.36729924768518524</c:v>
                </c:pt>
                <c:pt idx="7697">
                  <c:v>0.36730028935185183</c:v>
                </c:pt>
                <c:pt idx="7698">
                  <c:v>0.36730133101851853</c:v>
                </c:pt>
                <c:pt idx="7699">
                  <c:v>0.36730237268518517</c:v>
                </c:pt>
                <c:pt idx="7700">
                  <c:v>0.36730341435185188</c:v>
                </c:pt>
                <c:pt idx="7701">
                  <c:v>0.36730445601851852</c:v>
                </c:pt>
                <c:pt idx="7702">
                  <c:v>0.36730549768518522</c:v>
                </c:pt>
                <c:pt idx="7703">
                  <c:v>0.36730653935185181</c:v>
                </c:pt>
                <c:pt idx="7704">
                  <c:v>0.36730758101851851</c:v>
                </c:pt>
                <c:pt idx="7705">
                  <c:v>0.36730862268518516</c:v>
                </c:pt>
                <c:pt idx="7706">
                  <c:v>0.36730966435185186</c:v>
                </c:pt>
                <c:pt idx="7707">
                  <c:v>0.36731070601851851</c:v>
                </c:pt>
                <c:pt idx="7708">
                  <c:v>0.36731174768518521</c:v>
                </c:pt>
                <c:pt idx="7709">
                  <c:v>0.3673127893518518</c:v>
                </c:pt>
                <c:pt idx="7710">
                  <c:v>0.3673138310185185</c:v>
                </c:pt>
                <c:pt idx="7711">
                  <c:v>0.3673148726851852</c:v>
                </c:pt>
                <c:pt idx="7712">
                  <c:v>0.36731591435185185</c:v>
                </c:pt>
                <c:pt idx="7713">
                  <c:v>0.36731695601851855</c:v>
                </c:pt>
                <c:pt idx="7714">
                  <c:v>0.36731799768518519</c:v>
                </c:pt>
                <c:pt idx="7715">
                  <c:v>0.36731903935185189</c:v>
                </c:pt>
                <c:pt idx="7716">
                  <c:v>0.36732008101851849</c:v>
                </c:pt>
                <c:pt idx="7717">
                  <c:v>0.36732112268518519</c:v>
                </c:pt>
                <c:pt idx="7718">
                  <c:v>0.36732251157407408</c:v>
                </c:pt>
                <c:pt idx="7719">
                  <c:v>0.36732355324074079</c:v>
                </c:pt>
                <c:pt idx="7720">
                  <c:v>0.36732459490740738</c:v>
                </c:pt>
                <c:pt idx="7721">
                  <c:v>0.36732563657407408</c:v>
                </c:pt>
                <c:pt idx="7722">
                  <c:v>0.36732667824074072</c:v>
                </c:pt>
                <c:pt idx="7723">
                  <c:v>0.36732771990740742</c:v>
                </c:pt>
                <c:pt idx="7724">
                  <c:v>0.36732876157407407</c:v>
                </c:pt>
                <c:pt idx="7725">
                  <c:v>0.36732980324074077</c:v>
                </c:pt>
                <c:pt idx="7726">
                  <c:v>0.36733085648148145</c:v>
                </c:pt>
                <c:pt idx="7727">
                  <c:v>0.36733188657407406</c:v>
                </c:pt>
                <c:pt idx="7728">
                  <c:v>0.36733292824074071</c:v>
                </c:pt>
                <c:pt idx="7729">
                  <c:v>0.36733396990740741</c:v>
                </c:pt>
                <c:pt idx="7730">
                  <c:v>0.36733501157407411</c:v>
                </c:pt>
                <c:pt idx="7731">
                  <c:v>0.36733605324074076</c:v>
                </c:pt>
                <c:pt idx="7732">
                  <c:v>0.36733709490740746</c:v>
                </c:pt>
                <c:pt idx="7733">
                  <c:v>0.36733813657407405</c:v>
                </c:pt>
                <c:pt idx="7734">
                  <c:v>0.36733917824074075</c:v>
                </c:pt>
                <c:pt idx="7735">
                  <c:v>0.36734021990740739</c:v>
                </c:pt>
                <c:pt idx="7736">
                  <c:v>0.3673412615740741</c:v>
                </c:pt>
                <c:pt idx="7737">
                  <c:v>0.36734230324074074</c:v>
                </c:pt>
                <c:pt idx="7738">
                  <c:v>0.36734334490740744</c:v>
                </c:pt>
                <c:pt idx="7739">
                  <c:v>0.36734438657407403</c:v>
                </c:pt>
                <c:pt idx="7740">
                  <c:v>0.36734542824074073</c:v>
                </c:pt>
                <c:pt idx="7741">
                  <c:v>0.36734646990740738</c:v>
                </c:pt>
                <c:pt idx="7742">
                  <c:v>0.36734751157407408</c:v>
                </c:pt>
                <c:pt idx="7743">
                  <c:v>0.36734855324074073</c:v>
                </c:pt>
                <c:pt idx="7744">
                  <c:v>0.36734959490740743</c:v>
                </c:pt>
                <c:pt idx="7745">
                  <c:v>0.36735063657407402</c:v>
                </c:pt>
                <c:pt idx="7746">
                  <c:v>0.36735167824074072</c:v>
                </c:pt>
                <c:pt idx="7747">
                  <c:v>0.36735271990740742</c:v>
                </c:pt>
                <c:pt idx="7748">
                  <c:v>0.36735376157407407</c:v>
                </c:pt>
                <c:pt idx="7749">
                  <c:v>0.36735480324074077</c:v>
                </c:pt>
                <c:pt idx="7750">
                  <c:v>0.36735584490740741</c:v>
                </c:pt>
                <c:pt idx="7751">
                  <c:v>0.36735688657407412</c:v>
                </c:pt>
                <c:pt idx="7752">
                  <c:v>0.36735792824074071</c:v>
                </c:pt>
                <c:pt idx="7753">
                  <c:v>0.36735896990740741</c:v>
                </c:pt>
                <c:pt idx="7754">
                  <c:v>0.36736001157407405</c:v>
                </c:pt>
                <c:pt idx="7755">
                  <c:v>0.36736105324074075</c:v>
                </c:pt>
                <c:pt idx="7756">
                  <c:v>0.3673620949074074</c:v>
                </c:pt>
                <c:pt idx="7757">
                  <c:v>0.3673634837962963</c:v>
                </c:pt>
                <c:pt idx="7758">
                  <c:v>0.36736452546296294</c:v>
                </c:pt>
                <c:pt idx="7759">
                  <c:v>0.36736556712962964</c:v>
                </c:pt>
                <c:pt idx="7760">
                  <c:v>0.36736660879629629</c:v>
                </c:pt>
                <c:pt idx="7761">
                  <c:v>0.36736765046296299</c:v>
                </c:pt>
                <c:pt idx="7762">
                  <c:v>0.36736869212962958</c:v>
                </c:pt>
                <c:pt idx="7763">
                  <c:v>0.36736973379629628</c:v>
                </c:pt>
                <c:pt idx="7764">
                  <c:v>0.36737077546296293</c:v>
                </c:pt>
                <c:pt idx="7765">
                  <c:v>0.36737181712962963</c:v>
                </c:pt>
                <c:pt idx="7766">
                  <c:v>0.36737285879629633</c:v>
                </c:pt>
                <c:pt idx="7767">
                  <c:v>0.36737390046296298</c:v>
                </c:pt>
                <c:pt idx="7768">
                  <c:v>0.36737494212962968</c:v>
                </c:pt>
                <c:pt idx="7769">
                  <c:v>0.36737598379629627</c:v>
                </c:pt>
                <c:pt idx="7770">
                  <c:v>0.36737702546296297</c:v>
                </c:pt>
                <c:pt idx="7771">
                  <c:v>0.36737806712962962</c:v>
                </c:pt>
                <c:pt idx="7772">
                  <c:v>0.36737910879629632</c:v>
                </c:pt>
                <c:pt idx="7773">
                  <c:v>0.36738049768518516</c:v>
                </c:pt>
                <c:pt idx="7774">
                  <c:v>0.36738153935185186</c:v>
                </c:pt>
                <c:pt idx="7775">
                  <c:v>0.36738258101851851</c:v>
                </c:pt>
                <c:pt idx="7776">
                  <c:v>0.36738362268518521</c:v>
                </c:pt>
                <c:pt idx="7777">
                  <c:v>0.36738466435185185</c:v>
                </c:pt>
                <c:pt idx="7778">
                  <c:v>0.36738570601851855</c:v>
                </c:pt>
                <c:pt idx="7779">
                  <c:v>0.36738674768518514</c:v>
                </c:pt>
                <c:pt idx="7780">
                  <c:v>0.36738778935185185</c:v>
                </c:pt>
                <c:pt idx="7781">
                  <c:v>0.36738883101851849</c:v>
                </c:pt>
                <c:pt idx="7782">
                  <c:v>0.36738987268518519</c:v>
                </c:pt>
                <c:pt idx="7783">
                  <c:v>0.36739091435185184</c:v>
                </c:pt>
                <c:pt idx="7784">
                  <c:v>0.36739195601851854</c:v>
                </c:pt>
                <c:pt idx="7785">
                  <c:v>0.36739299768518513</c:v>
                </c:pt>
                <c:pt idx="7786">
                  <c:v>0.36739403935185183</c:v>
                </c:pt>
                <c:pt idx="7787">
                  <c:v>0.36739508101851853</c:v>
                </c:pt>
                <c:pt idx="7788">
                  <c:v>0.36739613425925927</c:v>
                </c:pt>
                <c:pt idx="7789">
                  <c:v>0.36739716435185188</c:v>
                </c:pt>
                <c:pt idx="7790">
                  <c:v>0.36739820601851852</c:v>
                </c:pt>
                <c:pt idx="7791">
                  <c:v>0.36739924768518523</c:v>
                </c:pt>
                <c:pt idx="7792">
                  <c:v>0.36740028935185182</c:v>
                </c:pt>
                <c:pt idx="7793">
                  <c:v>0.36740133101851852</c:v>
                </c:pt>
                <c:pt idx="7794">
                  <c:v>0.36740237268518516</c:v>
                </c:pt>
                <c:pt idx="7795">
                  <c:v>0.36740341435185186</c:v>
                </c:pt>
                <c:pt idx="7796">
                  <c:v>0.36740445601851851</c:v>
                </c:pt>
                <c:pt idx="7797">
                  <c:v>0.36740549768518521</c:v>
                </c:pt>
                <c:pt idx="7798">
                  <c:v>0.3674065393518518</c:v>
                </c:pt>
                <c:pt idx="7799">
                  <c:v>0.3674075810185185</c:v>
                </c:pt>
                <c:pt idx="7800">
                  <c:v>0.36740862268518515</c:v>
                </c:pt>
                <c:pt idx="7801">
                  <c:v>0.36740966435185185</c:v>
                </c:pt>
                <c:pt idx="7802">
                  <c:v>0.36741070601851855</c:v>
                </c:pt>
                <c:pt idx="7803">
                  <c:v>0.3674117476851852</c:v>
                </c:pt>
                <c:pt idx="7804">
                  <c:v>0.3674127893518519</c:v>
                </c:pt>
                <c:pt idx="7805">
                  <c:v>0.36741383101851849</c:v>
                </c:pt>
                <c:pt idx="7806">
                  <c:v>0.36741487268518519</c:v>
                </c:pt>
                <c:pt idx="7807">
                  <c:v>0.36741591435185184</c:v>
                </c:pt>
                <c:pt idx="7808">
                  <c:v>0.36741695601851854</c:v>
                </c:pt>
                <c:pt idx="7809">
                  <c:v>0.36741799768518518</c:v>
                </c:pt>
                <c:pt idx="7810">
                  <c:v>0.36741903935185188</c:v>
                </c:pt>
                <c:pt idx="7811">
                  <c:v>0.36742008101851847</c:v>
                </c:pt>
                <c:pt idx="7812">
                  <c:v>0.36742112268518518</c:v>
                </c:pt>
                <c:pt idx="7813">
                  <c:v>0.36742216435185182</c:v>
                </c:pt>
                <c:pt idx="7814">
                  <c:v>0.36742320601851852</c:v>
                </c:pt>
                <c:pt idx="7815">
                  <c:v>0.36742424768518517</c:v>
                </c:pt>
                <c:pt idx="7816">
                  <c:v>0.36742528935185187</c:v>
                </c:pt>
                <c:pt idx="7817">
                  <c:v>0.36742633101851857</c:v>
                </c:pt>
                <c:pt idx="7818">
                  <c:v>0.36742737268518516</c:v>
                </c:pt>
                <c:pt idx="7819">
                  <c:v>0.36742841435185186</c:v>
                </c:pt>
                <c:pt idx="7820">
                  <c:v>0.36742945601851851</c:v>
                </c:pt>
                <c:pt idx="7821">
                  <c:v>0.36743049768518521</c:v>
                </c:pt>
                <c:pt idx="7822">
                  <c:v>0.36743153935185185</c:v>
                </c:pt>
                <c:pt idx="7823">
                  <c:v>0.36743258101851856</c:v>
                </c:pt>
                <c:pt idx="7824">
                  <c:v>0.36743362268518515</c:v>
                </c:pt>
                <c:pt idx="7825">
                  <c:v>0.36743466435185185</c:v>
                </c:pt>
                <c:pt idx="7826">
                  <c:v>0.36743570601851849</c:v>
                </c:pt>
                <c:pt idx="7827">
                  <c:v>0.36743674768518519</c:v>
                </c:pt>
                <c:pt idx="7828">
                  <c:v>0.36743813657407404</c:v>
                </c:pt>
                <c:pt idx="7829">
                  <c:v>0.36743917824074074</c:v>
                </c:pt>
                <c:pt idx="7830">
                  <c:v>0.36744021990740738</c:v>
                </c:pt>
                <c:pt idx="7831">
                  <c:v>0.36744126157407409</c:v>
                </c:pt>
                <c:pt idx="7832">
                  <c:v>0.36744230324074073</c:v>
                </c:pt>
                <c:pt idx="7833">
                  <c:v>0.36744335648148146</c:v>
                </c:pt>
                <c:pt idx="7834">
                  <c:v>0.36744438657407402</c:v>
                </c:pt>
                <c:pt idx="7835">
                  <c:v>0.36744542824074072</c:v>
                </c:pt>
                <c:pt idx="7836">
                  <c:v>0.36744646990740742</c:v>
                </c:pt>
                <c:pt idx="7837">
                  <c:v>0.36744751157407407</c:v>
                </c:pt>
                <c:pt idx="7838">
                  <c:v>0.36744855324074077</c:v>
                </c:pt>
                <c:pt idx="7839">
                  <c:v>0.36744959490740742</c:v>
                </c:pt>
                <c:pt idx="7840">
                  <c:v>0.36745063657407412</c:v>
                </c:pt>
                <c:pt idx="7841">
                  <c:v>0.36745167824074071</c:v>
                </c:pt>
                <c:pt idx="7842">
                  <c:v>0.36745271990740741</c:v>
                </c:pt>
                <c:pt idx="7843">
                  <c:v>0.36745376157407406</c:v>
                </c:pt>
                <c:pt idx="7844">
                  <c:v>0.36745480324074076</c:v>
                </c:pt>
                <c:pt idx="7845">
                  <c:v>0.3674558449074074</c:v>
                </c:pt>
                <c:pt idx="7846">
                  <c:v>0.36745689814814814</c:v>
                </c:pt>
                <c:pt idx="7847">
                  <c:v>0.36745792824074069</c:v>
                </c:pt>
                <c:pt idx="7848">
                  <c:v>0.3674589699074074</c:v>
                </c:pt>
                <c:pt idx="7849">
                  <c:v>0.36746001157407404</c:v>
                </c:pt>
                <c:pt idx="7850">
                  <c:v>0.36746105324074074</c:v>
                </c:pt>
                <c:pt idx="7851">
                  <c:v>0.36746209490740744</c:v>
                </c:pt>
                <c:pt idx="7852">
                  <c:v>0.36746313657407409</c:v>
                </c:pt>
                <c:pt idx="7853">
                  <c:v>0.36746417824074079</c:v>
                </c:pt>
                <c:pt idx="7854">
                  <c:v>0.36746521990740738</c:v>
                </c:pt>
                <c:pt idx="7855">
                  <c:v>0.36746626157407408</c:v>
                </c:pt>
                <c:pt idx="7856">
                  <c:v>0.36746730324074073</c:v>
                </c:pt>
                <c:pt idx="7857">
                  <c:v>0.36746834490740743</c:v>
                </c:pt>
                <c:pt idx="7858">
                  <c:v>0.36746938657407408</c:v>
                </c:pt>
                <c:pt idx="7859">
                  <c:v>0.36747042824074078</c:v>
                </c:pt>
                <c:pt idx="7860">
                  <c:v>0.36747146990740737</c:v>
                </c:pt>
                <c:pt idx="7861">
                  <c:v>0.36747251157407407</c:v>
                </c:pt>
                <c:pt idx="7862">
                  <c:v>0.36747355324074071</c:v>
                </c:pt>
                <c:pt idx="7863">
                  <c:v>0.36747459490740741</c:v>
                </c:pt>
                <c:pt idx="7864">
                  <c:v>0.36747563657407406</c:v>
                </c:pt>
                <c:pt idx="7865">
                  <c:v>0.36747667824074076</c:v>
                </c:pt>
                <c:pt idx="7866">
                  <c:v>0.36747771990740735</c:v>
                </c:pt>
                <c:pt idx="7867">
                  <c:v>0.36747876157407405</c:v>
                </c:pt>
                <c:pt idx="7868">
                  <c:v>0.36747980324074075</c:v>
                </c:pt>
                <c:pt idx="7869">
                  <c:v>0.3674808449074074</c:v>
                </c:pt>
                <c:pt idx="7870">
                  <c:v>0.3674818865740741</c:v>
                </c:pt>
                <c:pt idx="7871">
                  <c:v>0.36748292824074075</c:v>
                </c:pt>
                <c:pt idx="7872">
                  <c:v>0.36748396990740745</c:v>
                </c:pt>
                <c:pt idx="7873">
                  <c:v>0.36748501157407404</c:v>
                </c:pt>
                <c:pt idx="7874">
                  <c:v>0.36748605324074074</c:v>
                </c:pt>
                <c:pt idx="7875">
                  <c:v>0.36748709490740739</c:v>
                </c:pt>
                <c:pt idx="7876">
                  <c:v>0.36748813657407409</c:v>
                </c:pt>
                <c:pt idx="7877">
                  <c:v>0.36748917824074073</c:v>
                </c:pt>
                <c:pt idx="7878">
                  <c:v>0.36749021990740743</c:v>
                </c:pt>
                <c:pt idx="7879">
                  <c:v>0.36749126157407402</c:v>
                </c:pt>
                <c:pt idx="7880">
                  <c:v>0.36749230324074073</c:v>
                </c:pt>
                <c:pt idx="7881">
                  <c:v>0.36749334490740737</c:v>
                </c:pt>
                <c:pt idx="7882">
                  <c:v>0.36749438657407407</c:v>
                </c:pt>
                <c:pt idx="7883">
                  <c:v>0.36749542824074077</c:v>
                </c:pt>
                <c:pt idx="7884">
                  <c:v>0.36749646990740742</c:v>
                </c:pt>
                <c:pt idx="7885">
                  <c:v>0.36749751157407412</c:v>
                </c:pt>
                <c:pt idx="7886">
                  <c:v>0.36749855324074071</c:v>
                </c:pt>
                <c:pt idx="7887">
                  <c:v>0.36749959490740741</c:v>
                </c:pt>
                <c:pt idx="7888">
                  <c:v>0.36750063657407406</c:v>
                </c:pt>
                <c:pt idx="7889">
                  <c:v>0.36750167824074076</c:v>
                </c:pt>
                <c:pt idx="7890">
                  <c:v>0.3675027199074074</c:v>
                </c:pt>
                <c:pt idx="7891">
                  <c:v>0.36750376157407411</c:v>
                </c:pt>
                <c:pt idx="7892">
                  <c:v>0.3675048032407407</c:v>
                </c:pt>
                <c:pt idx="7893">
                  <c:v>0.36750585648148149</c:v>
                </c:pt>
                <c:pt idx="7894">
                  <c:v>0.36750688657407404</c:v>
                </c:pt>
                <c:pt idx="7895">
                  <c:v>0.36750793981481483</c:v>
                </c:pt>
                <c:pt idx="7896">
                  <c:v>0.36750863425925928</c:v>
                </c:pt>
                <c:pt idx="7897">
                  <c:v>0.36750966435185184</c:v>
                </c:pt>
                <c:pt idx="7898">
                  <c:v>0.36751070601851854</c:v>
                </c:pt>
                <c:pt idx="7899">
                  <c:v>0.36751174768518519</c:v>
                </c:pt>
                <c:pt idx="7900">
                  <c:v>0.36751280092592592</c:v>
                </c:pt>
                <c:pt idx="7901">
                  <c:v>0.36751383101851848</c:v>
                </c:pt>
                <c:pt idx="7902">
                  <c:v>0.36751487268518518</c:v>
                </c:pt>
                <c:pt idx="7903">
                  <c:v>0.36751591435185182</c:v>
                </c:pt>
                <c:pt idx="7904">
                  <c:v>0.36751695601851853</c:v>
                </c:pt>
                <c:pt idx="7905">
                  <c:v>0.36751799768518517</c:v>
                </c:pt>
                <c:pt idx="7906">
                  <c:v>0.36751903935185187</c:v>
                </c:pt>
                <c:pt idx="7907">
                  <c:v>0.36752008101851846</c:v>
                </c:pt>
                <c:pt idx="7908">
                  <c:v>0.36752112268518516</c:v>
                </c:pt>
                <c:pt idx="7909">
                  <c:v>0.36752216435185187</c:v>
                </c:pt>
                <c:pt idx="7910">
                  <c:v>0.36752320601851851</c:v>
                </c:pt>
                <c:pt idx="7911">
                  <c:v>0.36752424768518521</c:v>
                </c:pt>
                <c:pt idx="7912">
                  <c:v>0.36752528935185186</c:v>
                </c:pt>
                <c:pt idx="7913">
                  <c:v>0.36752633101851856</c:v>
                </c:pt>
                <c:pt idx="7914">
                  <c:v>0.36752737268518515</c:v>
                </c:pt>
                <c:pt idx="7915">
                  <c:v>0.36752843750000003</c:v>
                </c:pt>
                <c:pt idx="7916">
                  <c:v>0.3675294560185185</c:v>
                </c:pt>
                <c:pt idx="7917">
                  <c:v>0.3675304976851852</c:v>
                </c:pt>
                <c:pt idx="7918">
                  <c:v>0.36753153935185184</c:v>
                </c:pt>
                <c:pt idx="7919">
                  <c:v>0.36753258101851854</c:v>
                </c:pt>
                <c:pt idx="7920">
                  <c:v>0.36753362268518514</c:v>
                </c:pt>
                <c:pt idx="7921">
                  <c:v>0.36753466435185184</c:v>
                </c:pt>
                <c:pt idx="7922">
                  <c:v>0.36753570601851848</c:v>
                </c:pt>
                <c:pt idx="7923">
                  <c:v>0.36753641203703702</c:v>
                </c:pt>
                <c:pt idx="7924">
                  <c:v>0.36753744212962963</c:v>
                </c:pt>
                <c:pt idx="7925">
                  <c:v>0.36753848379629628</c:v>
                </c:pt>
                <c:pt idx="7926">
                  <c:v>0.36753952546296298</c:v>
                </c:pt>
                <c:pt idx="7927">
                  <c:v>0.36754056712962963</c:v>
                </c:pt>
                <c:pt idx="7928">
                  <c:v>0.36754160879629633</c:v>
                </c:pt>
                <c:pt idx="7929">
                  <c:v>0.36754265046296292</c:v>
                </c:pt>
                <c:pt idx="7930">
                  <c:v>0.36754369212962962</c:v>
                </c:pt>
                <c:pt idx="7931">
                  <c:v>0.36754473379629626</c:v>
                </c:pt>
                <c:pt idx="7932">
                  <c:v>0.36754577546296296</c:v>
                </c:pt>
                <c:pt idx="7933">
                  <c:v>0.36754681712962967</c:v>
                </c:pt>
                <c:pt idx="7934">
                  <c:v>0.36754785879629631</c:v>
                </c:pt>
                <c:pt idx="7935">
                  <c:v>0.36754890046296301</c:v>
                </c:pt>
                <c:pt idx="7936">
                  <c:v>0.3675499421296296</c:v>
                </c:pt>
                <c:pt idx="7937">
                  <c:v>0.3675509837962963</c:v>
                </c:pt>
                <c:pt idx="7938">
                  <c:v>0.36755202546296295</c:v>
                </c:pt>
                <c:pt idx="7939">
                  <c:v>0.3675534143518519</c:v>
                </c:pt>
                <c:pt idx="7940">
                  <c:v>0.36755480324074075</c:v>
                </c:pt>
                <c:pt idx="7941">
                  <c:v>0.36755550925925928</c:v>
                </c:pt>
                <c:pt idx="7942">
                  <c:v>0.36755653935185184</c:v>
                </c:pt>
                <c:pt idx="7943">
                  <c:v>0.36755758101851854</c:v>
                </c:pt>
                <c:pt idx="7944">
                  <c:v>0.36755862268518519</c:v>
                </c:pt>
                <c:pt idx="7945">
                  <c:v>0.36755966435185189</c:v>
                </c:pt>
                <c:pt idx="7946">
                  <c:v>0.36756070601851848</c:v>
                </c:pt>
                <c:pt idx="7947">
                  <c:v>0.36756174768518518</c:v>
                </c:pt>
                <c:pt idx="7948">
                  <c:v>0.36756278935185183</c:v>
                </c:pt>
                <c:pt idx="7949">
                  <c:v>0.36756383101851853</c:v>
                </c:pt>
                <c:pt idx="7950">
                  <c:v>0.36756487268518517</c:v>
                </c:pt>
                <c:pt idx="7951">
                  <c:v>0.36756591435185187</c:v>
                </c:pt>
                <c:pt idx="7952">
                  <c:v>0.36756695601851846</c:v>
                </c:pt>
                <c:pt idx="7953">
                  <c:v>0.36756799768518517</c:v>
                </c:pt>
                <c:pt idx="7954">
                  <c:v>0.36756903935185187</c:v>
                </c:pt>
                <c:pt idx="7955">
                  <c:v>0.36757008101851851</c:v>
                </c:pt>
                <c:pt idx="7956">
                  <c:v>0.36757112268518521</c:v>
                </c:pt>
                <c:pt idx="7957">
                  <c:v>0.36757216435185186</c:v>
                </c:pt>
                <c:pt idx="7958">
                  <c:v>0.36757320601851856</c:v>
                </c:pt>
                <c:pt idx="7959">
                  <c:v>0.36757424768518515</c:v>
                </c:pt>
                <c:pt idx="7960">
                  <c:v>0.36757528935185185</c:v>
                </c:pt>
                <c:pt idx="7961">
                  <c:v>0.3675763310185185</c:v>
                </c:pt>
                <c:pt idx="7962">
                  <c:v>0.3675773726851852</c:v>
                </c:pt>
                <c:pt idx="7963">
                  <c:v>0.36757841435185185</c:v>
                </c:pt>
                <c:pt idx="7964">
                  <c:v>0.36757945601851855</c:v>
                </c:pt>
                <c:pt idx="7965">
                  <c:v>0.36758049768518514</c:v>
                </c:pt>
                <c:pt idx="7966">
                  <c:v>0.36758153935185184</c:v>
                </c:pt>
                <c:pt idx="7967">
                  <c:v>0.36758258101851848</c:v>
                </c:pt>
                <c:pt idx="7968">
                  <c:v>0.36758362268518519</c:v>
                </c:pt>
                <c:pt idx="7969">
                  <c:v>0.36758466435185189</c:v>
                </c:pt>
                <c:pt idx="7970">
                  <c:v>0.36758570601851853</c:v>
                </c:pt>
                <c:pt idx="7971">
                  <c:v>0.36758674768518523</c:v>
                </c:pt>
                <c:pt idx="7972">
                  <c:v>0.36758778935185182</c:v>
                </c:pt>
                <c:pt idx="7973">
                  <c:v>0.36758883101851852</c:v>
                </c:pt>
                <c:pt idx="7974">
                  <c:v>0.36758987268518517</c:v>
                </c:pt>
                <c:pt idx="7975">
                  <c:v>0.36759091435185187</c:v>
                </c:pt>
                <c:pt idx="7976">
                  <c:v>0.36759195601851852</c:v>
                </c:pt>
                <c:pt idx="7977">
                  <c:v>0.36759299768518522</c:v>
                </c:pt>
                <c:pt idx="7978">
                  <c:v>0.36759403935185181</c:v>
                </c:pt>
                <c:pt idx="7979">
                  <c:v>0.36759508101851851</c:v>
                </c:pt>
                <c:pt idx="7980">
                  <c:v>0.36759613425925924</c:v>
                </c:pt>
                <c:pt idx="7981">
                  <c:v>0.36759716435185186</c:v>
                </c:pt>
                <c:pt idx="7982">
                  <c:v>0.3675982060185185</c:v>
                </c:pt>
                <c:pt idx="7983">
                  <c:v>0.3675992476851852</c:v>
                </c:pt>
                <c:pt idx="7984">
                  <c:v>0.36760028935185191</c:v>
                </c:pt>
                <c:pt idx="7985">
                  <c:v>0.3676013310185185</c:v>
                </c:pt>
                <c:pt idx="7986">
                  <c:v>0.3676023726851852</c:v>
                </c:pt>
                <c:pt idx="7987">
                  <c:v>0.36760341435185184</c:v>
                </c:pt>
                <c:pt idx="7988">
                  <c:v>0.36760445601851854</c:v>
                </c:pt>
                <c:pt idx="7989">
                  <c:v>0.36760516203703703</c:v>
                </c:pt>
                <c:pt idx="7990">
                  <c:v>0.36760619212962964</c:v>
                </c:pt>
                <c:pt idx="7991">
                  <c:v>0.36760723379629628</c:v>
                </c:pt>
                <c:pt idx="7992">
                  <c:v>0.36760827546296299</c:v>
                </c:pt>
                <c:pt idx="7993">
                  <c:v>0.36760931712962958</c:v>
                </c:pt>
                <c:pt idx="7994">
                  <c:v>0.36761035879629628</c:v>
                </c:pt>
                <c:pt idx="7995">
                  <c:v>0.36761174768518518</c:v>
                </c:pt>
                <c:pt idx="7996">
                  <c:v>0.36761278935185188</c:v>
                </c:pt>
                <c:pt idx="7997">
                  <c:v>0.36761383101851847</c:v>
                </c:pt>
                <c:pt idx="7998">
                  <c:v>0.36761487268518517</c:v>
                </c:pt>
                <c:pt idx="7999">
                  <c:v>0.36761591435185187</c:v>
                </c:pt>
                <c:pt idx="8000">
                  <c:v>0.3676169675925926</c:v>
                </c:pt>
                <c:pt idx="8001">
                  <c:v>0.36761799768518522</c:v>
                </c:pt>
                <c:pt idx="8002">
                  <c:v>0.36761903935185186</c:v>
                </c:pt>
                <c:pt idx="8003">
                  <c:v>0.36762008101851856</c:v>
                </c:pt>
                <c:pt idx="8004">
                  <c:v>0.36762112268518515</c:v>
                </c:pt>
                <c:pt idx="8005">
                  <c:v>0.36762216435185185</c:v>
                </c:pt>
                <c:pt idx="8006">
                  <c:v>0.3676232060185185</c:v>
                </c:pt>
                <c:pt idx="8007">
                  <c:v>0.3676242476851852</c:v>
                </c:pt>
                <c:pt idx="8008">
                  <c:v>0.36762528935185185</c:v>
                </c:pt>
                <c:pt idx="8009">
                  <c:v>0.36762633101851855</c:v>
                </c:pt>
                <c:pt idx="8010">
                  <c:v>0.36762737268518514</c:v>
                </c:pt>
                <c:pt idx="8011">
                  <c:v>0.36762841435185184</c:v>
                </c:pt>
                <c:pt idx="8012">
                  <c:v>0.36762945601851849</c:v>
                </c:pt>
                <c:pt idx="8013">
                  <c:v>0.36763049768518519</c:v>
                </c:pt>
                <c:pt idx="8014">
                  <c:v>0.36763153935185189</c:v>
                </c:pt>
                <c:pt idx="8015">
                  <c:v>0.36763258101851853</c:v>
                </c:pt>
                <c:pt idx="8016">
                  <c:v>0.36763362268518524</c:v>
                </c:pt>
                <c:pt idx="8017">
                  <c:v>0.36763466435185183</c:v>
                </c:pt>
                <c:pt idx="8018">
                  <c:v>0.36763570601851853</c:v>
                </c:pt>
                <c:pt idx="8019">
                  <c:v>0.36763674768518517</c:v>
                </c:pt>
                <c:pt idx="8020">
                  <c:v>0.36763778935185187</c:v>
                </c:pt>
                <c:pt idx="8021">
                  <c:v>0.36763883101851852</c:v>
                </c:pt>
                <c:pt idx="8022">
                  <c:v>0.36763987268518522</c:v>
                </c:pt>
                <c:pt idx="8023">
                  <c:v>0.36764091435185181</c:v>
                </c:pt>
                <c:pt idx="8024">
                  <c:v>0.36764162037037035</c:v>
                </c:pt>
                <c:pt idx="8025">
                  <c:v>0.36764265046296302</c:v>
                </c:pt>
                <c:pt idx="8026">
                  <c:v>0.36764369212962961</c:v>
                </c:pt>
                <c:pt idx="8027">
                  <c:v>0.36764473379629631</c:v>
                </c:pt>
                <c:pt idx="8028">
                  <c:v>0.36764577546296295</c:v>
                </c:pt>
                <c:pt idx="8029">
                  <c:v>0.36764681712962965</c:v>
                </c:pt>
                <c:pt idx="8030">
                  <c:v>0.3676478587962963</c:v>
                </c:pt>
                <c:pt idx="8031">
                  <c:v>0.367648900462963</c:v>
                </c:pt>
                <c:pt idx="8032">
                  <c:v>0.36764994212962959</c:v>
                </c:pt>
                <c:pt idx="8033">
                  <c:v>0.36765098379629629</c:v>
                </c:pt>
                <c:pt idx="8034">
                  <c:v>0.36765202546296294</c:v>
                </c:pt>
                <c:pt idx="8035">
                  <c:v>0.36765306712962964</c:v>
                </c:pt>
                <c:pt idx="8036">
                  <c:v>0.36765410879629629</c:v>
                </c:pt>
                <c:pt idx="8037">
                  <c:v>0.36765516203703702</c:v>
                </c:pt>
                <c:pt idx="8038">
                  <c:v>0.36765619212962958</c:v>
                </c:pt>
                <c:pt idx="8039">
                  <c:v>0.36765723379629628</c:v>
                </c:pt>
                <c:pt idx="8040">
                  <c:v>0.36765862268518518</c:v>
                </c:pt>
                <c:pt idx="8041">
                  <c:v>0.36765966435185188</c:v>
                </c:pt>
                <c:pt idx="8042">
                  <c:v>0.36766070601851847</c:v>
                </c:pt>
                <c:pt idx="8043">
                  <c:v>0.36766174768518517</c:v>
                </c:pt>
                <c:pt idx="8044">
                  <c:v>0.36766278935185182</c:v>
                </c:pt>
                <c:pt idx="8045">
                  <c:v>0.36766383101851852</c:v>
                </c:pt>
                <c:pt idx="8046">
                  <c:v>0.36766487268518522</c:v>
                </c:pt>
                <c:pt idx="8047">
                  <c:v>0.36766591435185186</c:v>
                </c:pt>
                <c:pt idx="8048">
                  <c:v>0.36766695601851856</c:v>
                </c:pt>
                <c:pt idx="8049">
                  <c:v>0.36766799768518516</c:v>
                </c:pt>
                <c:pt idx="8050">
                  <c:v>0.36766903935185186</c:v>
                </c:pt>
                <c:pt idx="8051">
                  <c:v>0.3676700810185185</c:v>
                </c:pt>
                <c:pt idx="8052">
                  <c:v>0.3676711226851852</c:v>
                </c:pt>
                <c:pt idx="8053">
                  <c:v>0.36767251157407405</c:v>
                </c:pt>
                <c:pt idx="8054">
                  <c:v>0.36767355324074075</c:v>
                </c:pt>
                <c:pt idx="8055">
                  <c:v>0.36767459490740739</c:v>
                </c:pt>
                <c:pt idx="8056">
                  <c:v>0.36767563657407409</c:v>
                </c:pt>
                <c:pt idx="8057">
                  <c:v>0.36767667824074074</c:v>
                </c:pt>
                <c:pt idx="8058">
                  <c:v>0.36767771990740744</c:v>
                </c:pt>
                <c:pt idx="8059">
                  <c:v>0.36767876157407403</c:v>
                </c:pt>
                <c:pt idx="8060">
                  <c:v>0.36767980324074073</c:v>
                </c:pt>
                <c:pt idx="8061">
                  <c:v>0.36768084490740738</c:v>
                </c:pt>
                <c:pt idx="8062">
                  <c:v>0.36768188657407408</c:v>
                </c:pt>
                <c:pt idx="8063">
                  <c:v>0.36768292824074073</c:v>
                </c:pt>
                <c:pt idx="8064">
                  <c:v>0.36768396990740743</c:v>
                </c:pt>
                <c:pt idx="8065">
                  <c:v>0.36768501157407413</c:v>
                </c:pt>
                <c:pt idx="8066">
                  <c:v>0.36768606481481481</c:v>
                </c:pt>
                <c:pt idx="8067">
                  <c:v>0.36768709490740742</c:v>
                </c:pt>
                <c:pt idx="8068">
                  <c:v>0.36768813657407406</c:v>
                </c:pt>
                <c:pt idx="8069">
                  <c:v>0.36768917824074077</c:v>
                </c:pt>
                <c:pt idx="8070">
                  <c:v>0.36769021990740741</c:v>
                </c:pt>
                <c:pt idx="8071">
                  <c:v>0.36769126157407411</c:v>
                </c:pt>
                <c:pt idx="8072">
                  <c:v>0.36769196759259254</c:v>
                </c:pt>
                <c:pt idx="8073">
                  <c:v>0.36769299768518521</c:v>
                </c:pt>
                <c:pt idx="8074">
                  <c:v>0.3676940393518518</c:v>
                </c:pt>
                <c:pt idx="8075">
                  <c:v>0.3676950810185185</c:v>
                </c:pt>
                <c:pt idx="8076">
                  <c:v>0.3676961226851852</c:v>
                </c:pt>
                <c:pt idx="8077">
                  <c:v>0.36769716435185185</c:v>
                </c:pt>
                <c:pt idx="8078">
                  <c:v>0.36769820601851855</c:v>
                </c:pt>
                <c:pt idx="8079">
                  <c:v>0.36769924768518519</c:v>
                </c:pt>
                <c:pt idx="8080">
                  <c:v>0.36770028935185189</c:v>
                </c:pt>
                <c:pt idx="8081">
                  <c:v>0.36770133101851848</c:v>
                </c:pt>
                <c:pt idx="8082">
                  <c:v>0.36770237268518519</c:v>
                </c:pt>
                <c:pt idx="8083">
                  <c:v>0.36770341435185183</c:v>
                </c:pt>
                <c:pt idx="8084">
                  <c:v>0.36770445601851853</c:v>
                </c:pt>
                <c:pt idx="8085">
                  <c:v>0.36770549768518518</c:v>
                </c:pt>
                <c:pt idx="8086">
                  <c:v>0.36770653935185188</c:v>
                </c:pt>
                <c:pt idx="8087">
                  <c:v>0.36770758101851847</c:v>
                </c:pt>
                <c:pt idx="8088">
                  <c:v>0.36770862268518517</c:v>
                </c:pt>
                <c:pt idx="8089">
                  <c:v>0.36770966435185182</c:v>
                </c:pt>
                <c:pt idx="8090">
                  <c:v>0.36771070601851852</c:v>
                </c:pt>
                <c:pt idx="8091">
                  <c:v>0.36771174768518522</c:v>
                </c:pt>
                <c:pt idx="8092">
                  <c:v>0.36771278935185187</c:v>
                </c:pt>
                <c:pt idx="8093">
                  <c:v>0.36771383101851857</c:v>
                </c:pt>
                <c:pt idx="8094">
                  <c:v>0.36771488425925924</c:v>
                </c:pt>
                <c:pt idx="8095">
                  <c:v>0.36771591435185186</c:v>
                </c:pt>
                <c:pt idx="8096">
                  <c:v>0.3677169560185185</c:v>
                </c:pt>
                <c:pt idx="8097">
                  <c:v>0.36771799768518521</c:v>
                </c:pt>
                <c:pt idx="8098">
                  <c:v>0.36771903935185185</c:v>
                </c:pt>
                <c:pt idx="8099">
                  <c:v>0.36771974537037039</c:v>
                </c:pt>
                <c:pt idx="8100">
                  <c:v>0.36772077546296295</c:v>
                </c:pt>
                <c:pt idx="8101">
                  <c:v>0.36772181712962965</c:v>
                </c:pt>
                <c:pt idx="8102">
                  <c:v>0.36772285879629635</c:v>
                </c:pt>
                <c:pt idx="8103">
                  <c:v>0.36772390046296294</c:v>
                </c:pt>
                <c:pt idx="8104">
                  <c:v>0.36772494212962964</c:v>
                </c:pt>
                <c:pt idx="8105">
                  <c:v>0.36772598379629629</c:v>
                </c:pt>
                <c:pt idx="8106">
                  <c:v>0.36772702546296299</c:v>
                </c:pt>
                <c:pt idx="8107">
                  <c:v>0.36772807870370366</c:v>
                </c:pt>
                <c:pt idx="8108">
                  <c:v>0.36772910879629633</c:v>
                </c:pt>
                <c:pt idx="8109">
                  <c:v>0.36773015046296292</c:v>
                </c:pt>
                <c:pt idx="8110">
                  <c:v>0.36773119212962962</c:v>
                </c:pt>
                <c:pt idx="8111">
                  <c:v>0.36773223379629627</c:v>
                </c:pt>
                <c:pt idx="8112">
                  <c:v>0.36773327546296297</c:v>
                </c:pt>
                <c:pt idx="8113">
                  <c:v>0.36773431712962962</c:v>
                </c:pt>
                <c:pt idx="8114">
                  <c:v>0.36773535879629632</c:v>
                </c:pt>
                <c:pt idx="8115">
                  <c:v>0.36773640046296291</c:v>
                </c:pt>
                <c:pt idx="8116">
                  <c:v>0.36773710648148145</c:v>
                </c:pt>
                <c:pt idx="8117">
                  <c:v>0.36773814814814815</c:v>
                </c:pt>
                <c:pt idx="8118">
                  <c:v>0.36773884259259254</c:v>
                </c:pt>
                <c:pt idx="8119">
                  <c:v>0.36773987268518521</c:v>
                </c:pt>
                <c:pt idx="8120">
                  <c:v>0.3677409143518518</c:v>
                </c:pt>
                <c:pt idx="8121">
                  <c:v>0.3677419560185185</c:v>
                </c:pt>
                <c:pt idx="8122">
                  <c:v>0.3677429976851852</c:v>
                </c:pt>
                <c:pt idx="8123">
                  <c:v>0.36774403935185185</c:v>
                </c:pt>
                <c:pt idx="8124">
                  <c:v>0.36774508101851855</c:v>
                </c:pt>
                <c:pt idx="8125">
                  <c:v>0.36774612268518519</c:v>
                </c:pt>
                <c:pt idx="8126">
                  <c:v>0.3677471643518519</c:v>
                </c:pt>
                <c:pt idx="8127">
                  <c:v>0.36774820601851849</c:v>
                </c:pt>
                <c:pt idx="8128">
                  <c:v>0.36774924768518519</c:v>
                </c:pt>
                <c:pt idx="8129">
                  <c:v>0.36775028935185183</c:v>
                </c:pt>
                <c:pt idx="8130">
                  <c:v>0.36775099537037037</c:v>
                </c:pt>
                <c:pt idx="8131">
                  <c:v>0.36775202546296293</c:v>
                </c:pt>
                <c:pt idx="8132">
                  <c:v>0.36775273148148147</c:v>
                </c:pt>
                <c:pt idx="8133">
                  <c:v>0.36775376157407408</c:v>
                </c:pt>
                <c:pt idx="8134">
                  <c:v>0.36775480324074072</c:v>
                </c:pt>
                <c:pt idx="8135">
                  <c:v>0.36775584490740743</c:v>
                </c:pt>
                <c:pt idx="8136">
                  <c:v>0.36775688657407407</c:v>
                </c:pt>
                <c:pt idx="8137">
                  <c:v>0.36775792824074077</c:v>
                </c:pt>
                <c:pt idx="8138">
                  <c:v>0.36775896990740736</c:v>
                </c:pt>
                <c:pt idx="8139">
                  <c:v>0.36776001157407406</c:v>
                </c:pt>
                <c:pt idx="8140">
                  <c:v>0.36776105324074071</c:v>
                </c:pt>
                <c:pt idx="8141">
                  <c:v>0.36776209490740741</c:v>
                </c:pt>
                <c:pt idx="8142">
                  <c:v>0.36776313657407406</c:v>
                </c:pt>
                <c:pt idx="8143">
                  <c:v>0.36776417824074076</c:v>
                </c:pt>
                <c:pt idx="8144">
                  <c:v>0.36776488425925929</c:v>
                </c:pt>
                <c:pt idx="8145">
                  <c:v>0.36776591435185185</c:v>
                </c:pt>
                <c:pt idx="8146">
                  <c:v>0.36776663194444442</c:v>
                </c:pt>
                <c:pt idx="8147">
                  <c:v>0.36776765046296295</c:v>
                </c:pt>
                <c:pt idx="8148">
                  <c:v>0.36776869212962965</c:v>
                </c:pt>
                <c:pt idx="8149">
                  <c:v>0.36776973379629635</c:v>
                </c:pt>
                <c:pt idx="8150">
                  <c:v>0.36777077546296294</c:v>
                </c:pt>
                <c:pt idx="8151">
                  <c:v>0.36777181712962964</c:v>
                </c:pt>
                <c:pt idx="8152">
                  <c:v>0.36777285879629629</c:v>
                </c:pt>
                <c:pt idx="8153">
                  <c:v>0.36777356481481482</c:v>
                </c:pt>
                <c:pt idx="8154">
                  <c:v>0.36777459490740738</c:v>
                </c:pt>
                <c:pt idx="8155">
                  <c:v>0.36777530092592592</c:v>
                </c:pt>
                <c:pt idx="8156">
                  <c:v>0.36777633101851853</c:v>
                </c:pt>
                <c:pt idx="8157">
                  <c:v>0.36777737268518518</c:v>
                </c:pt>
                <c:pt idx="8158">
                  <c:v>0.36777841435185188</c:v>
                </c:pt>
                <c:pt idx="8159">
                  <c:v>0.36777945601851852</c:v>
                </c:pt>
                <c:pt idx="8160">
                  <c:v>0.36778049768518523</c:v>
                </c:pt>
                <c:pt idx="8161">
                  <c:v>0.36778153935185182</c:v>
                </c:pt>
                <c:pt idx="8162">
                  <c:v>0.36778224537037035</c:v>
                </c:pt>
                <c:pt idx="8163">
                  <c:v>0.36778327546296291</c:v>
                </c:pt>
                <c:pt idx="8164">
                  <c:v>0.36778398148148145</c:v>
                </c:pt>
                <c:pt idx="8165">
                  <c:v>0.36778501157407412</c:v>
                </c:pt>
                <c:pt idx="8166">
                  <c:v>0.36778605324074071</c:v>
                </c:pt>
                <c:pt idx="8167">
                  <c:v>0.36778709490740741</c:v>
                </c:pt>
                <c:pt idx="8168">
                  <c:v>0.36778813657407405</c:v>
                </c:pt>
                <c:pt idx="8169">
                  <c:v>0.36778917824074076</c:v>
                </c:pt>
                <c:pt idx="8170">
                  <c:v>0.3677902199074074</c:v>
                </c:pt>
                <c:pt idx="8171">
                  <c:v>0.3677912615740741</c:v>
                </c:pt>
                <c:pt idx="8172">
                  <c:v>0.36779230324074069</c:v>
                </c:pt>
                <c:pt idx="8173">
                  <c:v>0.36779334490740739</c:v>
                </c:pt>
                <c:pt idx="8174">
                  <c:v>0.36779438657407404</c:v>
                </c:pt>
                <c:pt idx="8175">
                  <c:v>0.36779542824074074</c:v>
                </c:pt>
                <c:pt idx="8176">
                  <c:v>0.36779613425925928</c:v>
                </c:pt>
                <c:pt idx="8177">
                  <c:v>0.36779716435185184</c:v>
                </c:pt>
                <c:pt idx="8178">
                  <c:v>0.36779787037037037</c:v>
                </c:pt>
                <c:pt idx="8179">
                  <c:v>0.36779890046296293</c:v>
                </c:pt>
                <c:pt idx="8180">
                  <c:v>0.36779994212962963</c:v>
                </c:pt>
                <c:pt idx="8181">
                  <c:v>0.36780098379629633</c:v>
                </c:pt>
                <c:pt idx="8182">
                  <c:v>0.36780202546296298</c:v>
                </c:pt>
                <c:pt idx="8183">
                  <c:v>0.36780306712962968</c:v>
                </c:pt>
                <c:pt idx="8184">
                  <c:v>0.36780410879629627</c:v>
                </c:pt>
                <c:pt idx="8185">
                  <c:v>0.36780515046296297</c:v>
                </c:pt>
                <c:pt idx="8186">
                  <c:v>0.36780585648148145</c:v>
                </c:pt>
                <c:pt idx="8187">
                  <c:v>0.3678065509259259</c:v>
                </c:pt>
                <c:pt idx="8188">
                  <c:v>0.36780758101851857</c:v>
                </c:pt>
                <c:pt idx="8189">
                  <c:v>0.367808287037037</c:v>
                </c:pt>
                <c:pt idx="8190">
                  <c:v>0.36780931712962966</c:v>
                </c:pt>
                <c:pt idx="8191">
                  <c:v>0.3678100231481482</c:v>
                </c:pt>
                <c:pt idx="8192">
                  <c:v>0.36781105324074076</c:v>
                </c:pt>
                <c:pt idx="8193">
                  <c:v>0.3678117592592593</c:v>
                </c:pt>
                <c:pt idx="8194">
                  <c:v>0.36781278935185185</c:v>
                </c:pt>
                <c:pt idx="8195">
                  <c:v>0.36781383101851856</c:v>
                </c:pt>
                <c:pt idx="8196">
                  <c:v>0.36781487268518515</c:v>
                </c:pt>
                <c:pt idx="8197">
                  <c:v>0.36781591435185185</c:v>
                </c:pt>
                <c:pt idx="8198">
                  <c:v>0.36781695601851849</c:v>
                </c:pt>
                <c:pt idx="8199">
                  <c:v>0.36781799768518519</c:v>
                </c:pt>
                <c:pt idx="8200">
                  <c:v>0.36781903935185184</c:v>
                </c:pt>
                <c:pt idx="8201">
                  <c:v>0.36781974537037038</c:v>
                </c:pt>
                <c:pt idx="8202">
                  <c:v>0.36782043981481483</c:v>
                </c:pt>
                <c:pt idx="8203">
                  <c:v>0.36782146990740738</c:v>
                </c:pt>
                <c:pt idx="8204">
                  <c:v>0.36782251157407408</c:v>
                </c:pt>
                <c:pt idx="8205">
                  <c:v>0.36782355324074073</c:v>
                </c:pt>
                <c:pt idx="8206">
                  <c:v>0.36782459490740743</c:v>
                </c:pt>
                <c:pt idx="8207">
                  <c:v>0.36782563657407402</c:v>
                </c:pt>
                <c:pt idx="8208">
                  <c:v>0.36782667824074072</c:v>
                </c:pt>
                <c:pt idx="8209">
                  <c:v>0.36782771990740742</c:v>
                </c:pt>
                <c:pt idx="8210">
                  <c:v>0.36782842592592591</c:v>
                </c:pt>
                <c:pt idx="8211">
                  <c:v>0.36782912037037035</c:v>
                </c:pt>
                <c:pt idx="8212">
                  <c:v>0.36783015046296291</c:v>
                </c:pt>
                <c:pt idx="8213">
                  <c:v>0.36783085648148145</c:v>
                </c:pt>
                <c:pt idx="8214">
                  <c:v>0.36783188657407412</c:v>
                </c:pt>
                <c:pt idx="8215">
                  <c:v>0.36783259259259254</c:v>
                </c:pt>
                <c:pt idx="8216">
                  <c:v>0.36783362268518521</c:v>
                </c:pt>
                <c:pt idx="8217">
                  <c:v>0.36783432870370375</c:v>
                </c:pt>
                <c:pt idx="8218">
                  <c:v>0.36783535879629631</c:v>
                </c:pt>
                <c:pt idx="8219">
                  <c:v>0.36783640046296301</c:v>
                </c:pt>
                <c:pt idx="8220">
                  <c:v>0.3678374421296296</c:v>
                </c:pt>
                <c:pt idx="8221">
                  <c:v>0.3678384837962963</c:v>
                </c:pt>
                <c:pt idx="8222">
                  <c:v>0.36783952546296295</c:v>
                </c:pt>
                <c:pt idx="8223">
                  <c:v>0.36784056712962965</c:v>
                </c:pt>
                <c:pt idx="8224">
                  <c:v>0.36784160879629629</c:v>
                </c:pt>
                <c:pt idx="8225">
                  <c:v>0.36784231481481483</c:v>
                </c:pt>
                <c:pt idx="8226">
                  <c:v>0.36784300925925928</c:v>
                </c:pt>
                <c:pt idx="8227">
                  <c:v>0.36784403935185184</c:v>
                </c:pt>
                <c:pt idx="8228">
                  <c:v>0.36784474537037037</c:v>
                </c:pt>
                <c:pt idx="8229">
                  <c:v>0.36784577546296293</c:v>
                </c:pt>
                <c:pt idx="8230">
                  <c:v>0.36784648148148147</c:v>
                </c:pt>
                <c:pt idx="8231">
                  <c:v>0.36784751157407408</c:v>
                </c:pt>
                <c:pt idx="8232">
                  <c:v>0.36784821759259256</c:v>
                </c:pt>
                <c:pt idx="8233">
                  <c:v>0.36784924768518518</c:v>
                </c:pt>
                <c:pt idx="8234">
                  <c:v>0.36785028935185182</c:v>
                </c:pt>
                <c:pt idx="8235">
                  <c:v>0.36785133101851852</c:v>
                </c:pt>
                <c:pt idx="8236">
                  <c:v>0.36785237268518517</c:v>
                </c:pt>
                <c:pt idx="8237">
                  <c:v>0.36785341435185187</c:v>
                </c:pt>
                <c:pt idx="8238">
                  <c:v>0.36785445601851857</c:v>
                </c:pt>
                <c:pt idx="8239">
                  <c:v>0.367855162037037</c:v>
                </c:pt>
                <c:pt idx="8240">
                  <c:v>0.3678562037037037</c:v>
                </c:pt>
                <c:pt idx="8241">
                  <c:v>0.36785689814814809</c:v>
                </c:pt>
                <c:pt idx="8242">
                  <c:v>0.36785792824074076</c:v>
                </c:pt>
                <c:pt idx="8243">
                  <c:v>0.3678586342592593</c:v>
                </c:pt>
                <c:pt idx="8244">
                  <c:v>0.36785966435185186</c:v>
                </c:pt>
                <c:pt idx="8245">
                  <c:v>0.36786037037037039</c:v>
                </c:pt>
                <c:pt idx="8246">
                  <c:v>0.36786140046296295</c:v>
                </c:pt>
                <c:pt idx="8247">
                  <c:v>0.36786210648148149</c:v>
                </c:pt>
                <c:pt idx="8248">
                  <c:v>0.3678631365740741</c:v>
                </c:pt>
                <c:pt idx="8249">
                  <c:v>0.36786417824074075</c:v>
                </c:pt>
                <c:pt idx="8250">
                  <c:v>0.36786488425925928</c:v>
                </c:pt>
                <c:pt idx="8251">
                  <c:v>0.36786557870370373</c:v>
                </c:pt>
                <c:pt idx="8252">
                  <c:v>0.36786660879629629</c:v>
                </c:pt>
                <c:pt idx="8253">
                  <c:v>0.36786731481481483</c:v>
                </c:pt>
                <c:pt idx="8254">
                  <c:v>0.36786834490740739</c:v>
                </c:pt>
                <c:pt idx="8255">
                  <c:v>0.36786905092592592</c:v>
                </c:pt>
                <c:pt idx="8256">
                  <c:v>0.36787008101851854</c:v>
                </c:pt>
                <c:pt idx="8257">
                  <c:v>0.36787078703703702</c:v>
                </c:pt>
                <c:pt idx="8258">
                  <c:v>0.36787181712962963</c:v>
                </c:pt>
                <c:pt idx="8259">
                  <c:v>0.36787252314814811</c:v>
                </c:pt>
                <c:pt idx="8260">
                  <c:v>0.36787355324074072</c:v>
                </c:pt>
                <c:pt idx="8261">
                  <c:v>0.36787425925925926</c:v>
                </c:pt>
                <c:pt idx="8262">
                  <c:v>0.36787528935185182</c:v>
                </c:pt>
                <c:pt idx="8263">
                  <c:v>0.36787599537037036</c:v>
                </c:pt>
                <c:pt idx="8264">
                  <c:v>0.36787702546296291</c:v>
                </c:pt>
                <c:pt idx="8265">
                  <c:v>0.36787773148148145</c:v>
                </c:pt>
                <c:pt idx="8266">
                  <c:v>0.36787876157407412</c:v>
                </c:pt>
                <c:pt idx="8267">
                  <c:v>0.36787946759259255</c:v>
                </c:pt>
                <c:pt idx="8268">
                  <c:v>0.36788049768518521</c:v>
                </c:pt>
                <c:pt idx="8269">
                  <c:v>0.36788120370370375</c:v>
                </c:pt>
                <c:pt idx="8270">
                  <c:v>0.36788223379629631</c:v>
                </c:pt>
                <c:pt idx="8271">
                  <c:v>0.36788293981481485</c:v>
                </c:pt>
                <c:pt idx="8272">
                  <c:v>0.3678839699074074</c:v>
                </c:pt>
                <c:pt idx="8273">
                  <c:v>0.36788467592592594</c:v>
                </c:pt>
                <c:pt idx="8274">
                  <c:v>0.36788570601851855</c:v>
                </c:pt>
                <c:pt idx="8275">
                  <c:v>0.36788641203703704</c:v>
                </c:pt>
                <c:pt idx="8276">
                  <c:v>0.36788744212962965</c:v>
                </c:pt>
                <c:pt idx="8277">
                  <c:v>0.36788814814814813</c:v>
                </c:pt>
                <c:pt idx="8278">
                  <c:v>0.36788917824074074</c:v>
                </c:pt>
                <c:pt idx="8279">
                  <c:v>0.36788988425925928</c:v>
                </c:pt>
                <c:pt idx="8280">
                  <c:v>0.36789091435185184</c:v>
                </c:pt>
                <c:pt idx="8281">
                  <c:v>0.36789162037037038</c:v>
                </c:pt>
                <c:pt idx="8282">
                  <c:v>0.36789265046296293</c:v>
                </c:pt>
                <c:pt idx="8283">
                  <c:v>0.36789335648148147</c:v>
                </c:pt>
                <c:pt idx="8284">
                  <c:v>0.36789438657407408</c:v>
                </c:pt>
                <c:pt idx="8285">
                  <c:v>0.36789509259259257</c:v>
                </c:pt>
                <c:pt idx="8286">
                  <c:v>0.36789612268518518</c:v>
                </c:pt>
                <c:pt idx="8287">
                  <c:v>0.36789682870370372</c:v>
                </c:pt>
                <c:pt idx="8288">
                  <c:v>0.36789785879629627</c:v>
                </c:pt>
                <c:pt idx="8289">
                  <c:v>0.3678985763888889</c:v>
                </c:pt>
                <c:pt idx="8290">
                  <c:v>0.36789959490740737</c:v>
                </c:pt>
                <c:pt idx="8291">
                  <c:v>0.3679003009259259</c:v>
                </c:pt>
                <c:pt idx="8292">
                  <c:v>0.36790133101851857</c:v>
                </c:pt>
                <c:pt idx="8293">
                  <c:v>0.367902037037037</c:v>
                </c:pt>
                <c:pt idx="8294">
                  <c:v>0.36790306712962967</c:v>
                </c:pt>
                <c:pt idx="8295">
                  <c:v>0.36790410879629626</c:v>
                </c:pt>
                <c:pt idx="8296">
                  <c:v>0.36790515046296296</c:v>
                </c:pt>
                <c:pt idx="8297">
                  <c:v>0.36790619212962961</c:v>
                </c:pt>
                <c:pt idx="8298">
                  <c:v>0.36790723379629631</c:v>
                </c:pt>
                <c:pt idx="8299">
                  <c:v>0.36790827546296295</c:v>
                </c:pt>
                <c:pt idx="8300">
                  <c:v>0.36790898148148149</c:v>
                </c:pt>
                <c:pt idx="8301">
                  <c:v>0.3679100115740741</c:v>
                </c:pt>
                <c:pt idx="8302">
                  <c:v>0.36791071759259258</c:v>
                </c:pt>
                <c:pt idx="8303">
                  <c:v>0.3679117476851852</c:v>
                </c:pt>
                <c:pt idx="8304">
                  <c:v>0.36791278935185184</c:v>
                </c:pt>
                <c:pt idx="8305">
                  <c:v>0.36791383101851854</c:v>
                </c:pt>
                <c:pt idx="8306">
                  <c:v>0.36791487268518513</c:v>
                </c:pt>
                <c:pt idx="8307">
                  <c:v>0.36791591435185184</c:v>
                </c:pt>
                <c:pt idx="8308">
                  <c:v>0.36791695601851848</c:v>
                </c:pt>
                <c:pt idx="8309">
                  <c:v>0.36791799768518518</c:v>
                </c:pt>
                <c:pt idx="8310">
                  <c:v>0.36791903935185188</c:v>
                </c:pt>
                <c:pt idx="8311">
                  <c:v>0.36792008101851853</c:v>
                </c:pt>
                <c:pt idx="8312">
                  <c:v>0.36792112268518523</c:v>
                </c:pt>
                <c:pt idx="8313">
                  <c:v>0.36792216435185182</c:v>
                </c:pt>
                <c:pt idx="8314">
                  <c:v>0.36792320601851852</c:v>
                </c:pt>
                <c:pt idx="8315">
                  <c:v>0.36792424768518517</c:v>
                </c:pt>
                <c:pt idx="8316">
                  <c:v>0.36792528935185187</c:v>
                </c:pt>
                <c:pt idx="8317">
                  <c:v>0.36792634259259255</c:v>
                </c:pt>
                <c:pt idx="8318">
                  <c:v>0.36792737268518522</c:v>
                </c:pt>
                <c:pt idx="8319">
                  <c:v>0.36792841435185181</c:v>
                </c:pt>
                <c:pt idx="8320">
                  <c:v>0.36792912037037034</c:v>
                </c:pt>
                <c:pt idx="8321">
                  <c:v>0.36793015046296301</c:v>
                </c:pt>
                <c:pt idx="8322">
                  <c:v>0.36793085648148144</c:v>
                </c:pt>
                <c:pt idx="8323">
                  <c:v>0.36793188657407411</c:v>
                </c:pt>
                <c:pt idx="8324">
                  <c:v>0.3679329282407407</c:v>
                </c:pt>
                <c:pt idx="8325">
                  <c:v>0.36793398148148149</c:v>
                </c:pt>
                <c:pt idx="8326">
                  <c:v>0.36793501157407404</c:v>
                </c:pt>
                <c:pt idx="8327">
                  <c:v>0.36793606481481483</c:v>
                </c:pt>
                <c:pt idx="8328">
                  <c:v>0.36793709490740739</c:v>
                </c:pt>
                <c:pt idx="8329">
                  <c:v>0.36793780092592593</c:v>
                </c:pt>
                <c:pt idx="8330">
                  <c:v>0.36793883101851854</c:v>
                </c:pt>
                <c:pt idx="8331">
                  <c:v>0.36793988425925922</c:v>
                </c:pt>
                <c:pt idx="8332">
                  <c:v>0.36794091435185189</c:v>
                </c:pt>
                <c:pt idx="8333">
                  <c:v>0.36794195601851848</c:v>
                </c:pt>
                <c:pt idx="8334">
                  <c:v>0.36794299768518518</c:v>
                </c:pt>
                <c:pt idx="8335">
                  <c:v>0.36794403935185183</c:v>
                </c:pt>
                <c:pt idx="8336">
                  <c:v>0.36794474537037036</c:v>
                </c:pt>
                <c:pt idx="8337">
                  <c:v>0.36794577546296298</c:v>
                </c:pt>
                <c:pt idx="8338">
                  <c:v>0.36794681712962962</c:v>
                </c:pt>
                <c:pt idx="8339">
                  <c:v>0.36794785879629632</c:v>
                </c:pt>
                <c:pt idx="8340">
                  <c:v>0.367948912037037</c:v>
                </c:pt>
                <c:pt idx="8341">
                  <c:v>0.36794994212962967</c:v>
                </c:pt>
                <c:pt idx="8342">
                  <c:v>0.36795098379629626</c:v>
                </c:pt>
                <c:pt idx="8343">
                  <c:v>0.3679516898148148</c:v>
                </c:pt>
                <c:pt idx="8344">
                  <c:v>0.36795271990740736</c:v>
                </c:pt>
                <c:pt idx="8345">
                  <c:v>0.36795377314814814</c:v>
                </c:pt>
                <c:pt idx="8346">
                  <c:v>0.36795480324074076</c:v>
                </c:pt>
                <c:pt idx="8347">
                  <c:v>0.3679558449074074</c:v>
                </c:pt>
                <c:pt idx="8348">
                  <c:v>0.36795689814814819</c:v>
                </c:pt>
                <c:pt idx="8349">
                  <c:v>0.36795792824074075</c:v>
                </c:pt>
                <c:pt idx="8350">
                  <c:v>0.36795896990740745</c:v>
                </c:pt>
                <c:pt idx="8351">
                  <c:v>0.36796001157407404</c:v>
                </c:pt>
                <c:pt idx="8352">
                  <c:v>0.36796106481481483</c:v>
                </c:pt>
                <c:pt idx="8353">
                  <c:v>0.36796209490740739</c:v>
                </c:pt>
                <c:pt idx="8354">
                  <c:v>0.36796313657407409</c:v>
                </c:pt>
                <c:pt idx="8355">
                  <c:v>0.36796417824074074</c:v>
                </c:pt>
                <c:pt idx="8356">
                  <c:v>0.36796521990740744</c:v>
                </c:pt>
                <c:pt idx="8357">
                  <c:v>0.36796626157407403</c:v>
                </c:pt>
                <c:pt idx="8358">
                  <c:v>0.36796731481481482</c:v>
                </c:pt>
                <c:pt idx="8359">
                  <c:v>0.36796834490740737</c:v>
                </c:pt>
                <c:pt idx="8360">
                  <c:v>0.36796938657407408</c:v>
                </c:pt>
                <c:pt idx="8361">
                  <c:v>0.36797009259259261</c:v>
                </c:pt>
                <c:pt idx="8362">
                  <c:v>0.36797078703703701</c:v>
                </c:pt>
                <c:pt idx="8363">
                  <c:v>0.36797181712962962</c:v>
                </c:pt>
                <c:pt idx="8364">
                  <c:v>0.36797287037037035</c:v>
                </c:pt>
                <c:pt idx="8365">
                  <c:v>0.36797390046296297</c:v>
                </c:pt>
                <c:pt idx="8366">
                  <c:v>0.36797495370370376</c:v>
                </c:pt>
                <c:pt idx="8367">
                  <c:v>0.36797598379629631</c:v>
                </c:pt>
                <c:pt idx="8368">
                  <c:v>0.36797702546296301</c:v>
                </c:pt>
                <c:pt idx="8369">
                  <c:v>0.3679780671296296</c:v>
                </c:pt>
                <c:pt idx="8370">
                  <c:v>0.36797910879629631</c:v>
                </c:pt>
                <c:pt idx="8371">
                  <c:v>0.36798015046296295</c:v>
                </c:pt>
                <c:pt idx="8372">
                  <c:v>0.36798119212962965</c:v>
                </c:pt>
                <c:pt idx="8373">
                  <c:v>0.3679822337962963</c:v>
                </c:pt>
                <c:pt idx="8374">
                  <c:v>0.36798293981481484</c:v>
                </c:pt>
                <c:pt idx="8375">
                  <c:v>0.36798396990740739</c:v>
                </c:pt>
                <c:pt idx="8376">
                  <c:v>0.36798467592592593</c:v>
                </c:pt>
                <c:pt idx="8377">
                  <c:v>0.36798570601851854</c:v>
                </c:pt>
                <c:pt idx="8378">
                  <c:v>0.36798674768518519</c:v>
                </c:pt>
                <c:pt idx="8379">
                  <c:v>0.36798778935185189</c:v>
                </c:pt>
                <c:pt idx="8380">
                  <c:v>0.36798883101851848</c:v>
                </c:pt>
                <c:pt idx="8381">
                  <c:v>0.36798987268518518</c:v>
                </c:pt>
                <c:pt idx="8382">
                  <c:v>0.36799091435185183</c:v>
                </c:pt>
                <c:pt idx="8383">
                  <c:v>0.36799195601851853</c:v>
                </c:pt>
                <c:pt idx="8384">
                  <c:v>0.36799300925925921</c:v>
                </c:pt>
                <c:pt idx="8385">
                  <c:v>0.36799403935185188</c:v>
                </c:pt>
                <c:pt idx="8386">
                  <c:v>0.36799509259259261</c:v>
                </c:pt>
                <c:pt idx="8387">
                  <c:v>0.36799612268518517</c:v>
                </c:pt>
                <c:pt idx="8388">
                  <c:v>0.36799716435185187</c:v>
                </c:pt>
                <c:pt idx="8389">
                  <c:v>0.36799788194444444</c:v>
                </c:pt>
                <c:pt idx="8390">
                  <c:v>0.3679985648148148</c:v>
                </c:pt>
                <c:pt idx="8391">
                  <c:v>0.36799994212962961</c:v>
                </c:pt>
                <c:pt idx="8392">
                  <c:v>0.36800098379629631</c:v>
                </c:pt>
                <c:pt idx="8393">
                  <c:v>0.36800202546296296</c:v>
                </c:pt>
                <c:pt idx="8394">
                  <c:v>0.36800306712962966</c:v>
                </c:pt>
                <c:pt idx="8395">
                  <c:v>0.36800377314814819</c:v>
                </c:pt>
                <c:pt idx="8396">
                  <c:v>0.36800480324074075</c:v>
                </c:pt>
                <c:pt idx="8397">
                  <c:v>0.36800584490740745</c:v>
                </c:pt>
                <c:pt idx="8398">
                  <c:v>0.36800655092592588</c:v>
                </c:pt>
                <c:pt idx="8399">
                  <c:v>0.36800724537037038</c:v>
                </c:pt>
                <c:pt idx="8400">
                  <c:v>0.36800828703703709</c:v>
                </c:pt>
                <c:pt idx="8401">
                  <c:v>0.36800898148148148</c:v>
                </c:pt>
                <c:pt idx="8402">
                  <c:v>0.36801001157407409</c:v>
                </c:pt>
                <c:pt idx="8403">
                  <c:v>0.36801071759259263</c:v>
                </c:pt>
                <c:pt idx="8404">
                  <c:v>0.36801174768518519</c:v>
                </c:pt>
                <c:pt idx="8405">
                  <c:v>0.36801280092592598</c:v>
                </c:pt>
                <c:pt idx="8406">
                  <c:v>0.36801384259259257</c:v>
                </c:pt>
                <c:pt idx="8407">
                  <c:v>0.36801487268518523</c:v>
                </c:pt>
                <c:pt idx="8408">
                  <c:v>0.36801591435185182</c:v>
                </c:pt>
                <c:pt idx="8409">
                  <c:v>0.36801695601851853</c:v>
                </c:pt>
                <c:pt idx="8410">
                  <c:v>0.36801766203703701</c:v>
                </c:pt>
                <c:pt idx="8411">
                  <c:v>0.36801869212962962</c:v>
                </c:pt>
                <c:pt idx="8412">
                  <c:v>0.36801974537037035</c:v>
                </c:pt>
                <c:pt idx="8413">
                  <c:v>0.3680204398148148</c:v>
                </c:pt>
                <c:pt idx="8414">
                  <c:v>0.36802113425925925</c:v>
                </c:pt>
                <c:pt idx="8415">
                  <c:v>0.36802216435185181</c:v>
                </c:pt>
                <c:pt idx="8416">
                  <c:v>0.36802288194444444</c:v>
                </c:pt>
                <c:pt idx="8417">
                  <c:v>0.36802390046296302</c:v>
                </c:pt>
                <c:pt idx="8418">
                  <c:v>0.36802460648148144</c:v>
                </c:pt>
                <c:pt idx="8419">
                  <c:v>0.36802563657407411</c:v>
                </c:pt>
                <c:pt idx="8420">
                  <c:v>0.36802668981481479</c:v>
                </c:pt>
                <c:pt idx="8421">
                  <c:v>0.3680277199074074</c:v>
                </c:pt>
                <c:pt idx="8422">
                  <c:v>0.36802876157407405</c:v>
                </c:pt>
                <c:pt idx="8423">
                  <c:v>0.36802980324074075</c:v>
                </c:pt>
                <c:pt idx="8424">
                  <c:v>0.3680308449074074</c:v>
                </c:pt>
                <c:pt idx="8425">
                  <c:v>0.36803155092592593</c:v>
                </c:pt>
                <c:pt idx="8426">
                  <c:v>0.36803259259259263</c:v>
                </c:pt>
                <c:pt idx="8427">
                  <c:v>0.36803363425925922</c:v>
                </c:pt>
                <c:pt idx="8428">
                  <c:v>0.36803432870370373</c:v>
                </c:pt>
                <c:pt idx="8429">
                  <c:v>0.36803502314814818</c:v>
                </c:pt>
                <c:pt idx="8430">
                  <c:v>0.36803605324074073</c:v>
                </c:pt>
                <c:pt idx="8431">
                  <c:v>0.36803677083333336</c:v>
                </c:pt>
                <c:pt idx="8432">
                  <c:v>0.36803780092592592</c:v>
                </c:pt>
                <c:pt idx="8433">
                  <c:v>0.36803849537037037</c:v>
                </c:pt>
                <c:pt idx="8434">
                  <c:v>0.36803953703703707</c:v>
                </c:pt>
                <c:pt idx="8435">
                  <c:v>0.36804023148148146</c:v>
                </c:pt>
                <c:pt idx="8436">
                  <c:v>0.36804126157407407</c:v>
                </c:pt>
                <c:pt idx="8437">
                  <c:v>0.36804196759259256</c:v>
                </c:pt>
                <c:pt idx="8438">
                  <c:v>0.36804300925925926</c:v>
                </c:pt>
                <c:pt idx="8439">
                  <c:v>0.36804371527777779</c:v>
                </c:pt>
                <c:pt idx="8440">
                  <c:v>0.36804473379629626</c:v>
                </c:pt>
                <c:pt idx="8441">
                  <c:v>0.3680454398148148</c:v>
                </c:pt>
                <c:pt idx="8442">
                  <c:v>0.36804646990740736</c:v>
                </c:pt>
                <c:pt idx="8443">
                  <c:v>0.3680471759259259</c:v>
                </c:pt>
                <c:pt idx="8444">
                  <c:v>0.36804820601851856</c:v>
                </c:pt>
                <c:pt idx="8445">
                  <c:v>0.36804891203703699</c:v>
                </c:pt>
                <c:pt idx="8446">
                  <c:v>0.36804994212962966</c:v>
                </c:pt>
                <c:pt idx="8447">
                  <c:v>0.3680506481481482</c:v>
                </c:pt>
                <c:pt idx="8448">
                  <c:v>0.36805167824074075</c:v>
                </c:pt>
                <c:pt idx="8449">
                  <c:v>0.36805238425925929</c:v>
                </c:pt>
                <c:pt idx="8450">
                  <c:v>0.36805341435185185</c:v>
                </c:pt>
                <c:pt idx="8451">
                  <c:v>0.36805413194444442</c:v>
                </c:pt>
                <c:pt idx="8452">
                  <c:v>0.368055150462963</c:v>
                </c:pt>
                <c:pt idx="8453">
                  <c:v>0.36805585648148148</c:v>
                </c:pt>
                <c:pt idx="8454">
                  <c:v>0.36805688657407409</c:v>
                </c:pt>
                <c:pt idx="8455">
                  <c:v>0.36805759259259258</c:v>
                </c:pt>
                <c:pt idx="8456">
                  <c:v>0.36805862268518519</c:v>
                </c:pt>
                <c:pt idx="8457">
                  <c:v>0.36805932870370373</c:v>
                </c:pt>
                <c:pt idx="8458">
                  <c:v>0.36806035879629628</c:v>
                </c:pt>
                <c:pt idx="8459">
                  <c:v>0.36806107638888891</c:v>
                </c:pt>
                <c:pt idx="8460">
                  <c:v>0.36806209490740738</c:v>
                </c:pt>
                <c:pt idx="8461">
                  <c:v>0.36806280092592591</c:v>
                </c:pt>
                <c:pt idx="8462">
                  <c:v>0.36806383101851853</c:v>
                </c:pt>
                <c:pt idx="8463">
                  <c:v>0.3680645486111111</c:v>
                </c:pt>
                <c:pt idx="8464">
                  <c:v>0.36806556712962962</c:v>
                </c:pt>
                <c:pt idx="8465">
                  <c:v>0.36806627314814816</c:v>
                </c:pt>
                <c:pt idx="8466">
                  <c:v>0.36806730324074072</c:v>
                </c:pt>
                <c:pt idx="8467">
                  <c:v>0.36806800925925925</c:v>
                </c:pt>
                <c:pt idx="8468">
                  <c:v>0.36806903935185181</c:v>
                </c:pt>
                <c:pt idx="8469">
                  <c:v>0.36806974537037035</c:v>
                </c:pt>
                <c:pt idx="8470">
                  <c:v>0.36807077546296302</c:v>
                </c:pt>
                <c:pt idx="8471">
                  <c:v>0.36807181712962961</c:v>
                </c:pt>
                <c:pt idx="8472">
                  <c:v>0.36807285879629631</c:v>
                </c:pt>
                <c:pt idx="8473">
                  <c:v>0.36807390046296296</c:v>
                </c:pt>
                <c:pt idx="8474">
                  <c:v>0.36807494212962966</c:v>
                </c:pt>
                <c:pt idx="8475">
                  <c:v>0.3680759837962963</c:v>
                </c:pt>
                <c:pt idx="8476">
                  <c:v>0.36807668981481484</c:v>
                </c:pt>
                <c:pt idx="8477">
                  <c:v>0.3680777199074074</c:v>
                </c:pt>
                <c:pt idx="8478">
                  <c:v>0.36807877314814813</c:v>
                </c:pt>
                <c:pt idx="8479">
                  <c:v>0.36807946759259264</c:v>
                </c:pt>
                <c:pt idx="8480">
                  <c:v>0.36808016203703703</c:v>
                </c:pt>
                <c:pt idx="8481">
                  <c:v>0.36808119212962964</c:v>
                </c:pt>
                <c:pt idx="8482">
                  <c:v>0.36808189814814818</c:v>
                </c:pt>
                <c:pt idx="8483">
                  <c:v>0.36808292824074074</c:v>
                </c:pt>
                <c:pt idx="8484">
                  <c:v>0.36808363425925927</c:v>
                </c:pt>
                <c:pt idx="8485">
                  <c:v>0.36808466435185183</c:v>
                </c:pt>
                <c:pt idx="8486">
                  <c:v>0.36808537037037037</c:v>
                </c:pt>
                <c:pt idx="8487">
                  <c:v>0.36808640046296293</c:v>
                </c:pt>
                <c:pt idx="8488">
                  <c:v>0.36808710648148146</c:v>
                </c:pt>
                <c:pt idx="8489">
                  <c:v>0.36808813657407408</c:v>
                </c:pt>
                <c:pt idx="8490">
                  <c:v>0.36808884259259256</c:v>
                </c:pt>
                <c:pt idx="8491">
                  <c:v>0.36808987268518517</c:v>
                </c:pt>
                <c:pt idx="8492">
                  <c:v>0.36809057870370371</c:v>
                </c:pt>
                <c:pt idx="8493">
                  <c:v>0.36809160879629627</c:v>
                </c:pt>
                <c:pt idx="8494">
                  <c:v>0.3680923148148148</c:v>
                </c:pt>
                <c:pt idx="8495">
                  <c:v>0.36809334490740736</c:v>
                </c:pt>
                <c:pt idx="8496">
                  <c:v>0.3680940509259259</c:v>
                </c:pt>
                <c:pt idx="8497">
                  <c:v>0.36809508101851857</c:v>
                </c:pt>
                <c:pt idx="8498">
                  <c:v>0.36809579861111108</c:v>
                </c:pt>
                <c:pt idx="8499">
                  <c:v>0.36809681712962966</c:v>
                </c:pt>
                <c:pt idx="8500">
                  <c:v>0.3680975231481482</c:v>
                </c:pt>
                <c:pt idx="8501">
                  <c:v>0.36809855324074076</c:v>
                </c:pt>
                <c:pt idx="8502">
                  <c:v>0.36809960648148149</c:v>
                </c:pt>
                <c:pt idx="8503">
                  <c:v>0.36810063657407405</c:v>
                </c:pt>
                <c:pt idx="8504">
                  <c:v>0.36810167824074075</c:v>
                </c:pt>
                <c:pt idx="8505">
                  <c:v>0.36810271990740739</c:v>
                </c:pt>
                <c:pt idx="8506">
                  <c:v>0.3681037615740741</c:v>
                </c:pt>
                <c:pt idx="8507">
                  <c:v>0.36810446759259258</c:v>
                </c:pt>
                <c:pt idx="8508">
                  <c:v>0.36810549768518519</c:v>
                </c:pt>
                <c:pt idx="8509">
                  <c:v>0.36810655092592598</c:v>
                </c:pt>
                <c:pt idx="8510">
                  <c:v>0.36810724537037037</c:v>
                </c:pt>
                <c:pt idx="8511">
                  <c:v>0.36810793981481482</c:v>
                </c:pt>
                <c:pt idx="8512">
                  <c:v>0.36810898148148147</c:v>
                </c:pt>
                <c:pt idx="8513">
                  <c:v>0.36811002314814817</c:v>
                </c:pt>
                <c:pt idx="8514">
                  <c:v>0.36811106481481487</c:v>
                </c:pt>
                <c:pt idx="8515">
                  <c:v>0.36811209490740743</c:v>
                </c:pt>
                <c:pt idx="8516">
                  <c:v>0.36811313657407413</c:v>
                </c:pt>
                <c:pt idx="8517">
                  <c:v>0.36811417824074072</c:v>
                </c:pt>
                <c:pt idx="8518">
                  <c:v>0.36811488425925926</c:v>
                </c:pt>
                <c:pt idx="8519">
                  <c:v>0.36811591435185181</c:v>
                </c:pt>
                <c:pt idx="8520">
                  <c:v>0.36811663194444444</c:v>
                </c:pt>
                <c:pt idx="8521">
                  <c:v>0.36811765046296291</c:v>
                </c:pt>
                <c:pt idx="8522">
                  <c:v>0.36811835648148145</c:v>
                </c:pt>
                <c:pt idx="8523">
                  <c:v>0.36811938657407411</c:v>
                </c:pt>
                <c:pt idx="8524">
                  <c:v>0.36812009259259254</c:v>
                </c:pt>
                <c:pt idx="8525">
                  <c:v>0.36812112268518521</c:v>
                </c:pt>
                <c:pt idx="8526">
                  <c:v>0.36812182870370375</c:v>
                </c:pt>
                <c:pt idx="8527">
                  <c:v>0.3681228587962963</c:v>
                </c:pt>
                <c:pt idx="8528">
                  <c:v>0.36812356481481484</c:v>
                </c:pt>
                <c:pt idx="8529">
                  <c:v>0.3681245949074074</c:v>
                </c:pt>
                <c:pt idx="8530">
                  <c:v>0.36812530092592594</c:v>
                </c:pt>
                <c:pt idx="8531">
                  <c:v>0.36812633101851855</c:v>
                </c:pt>
                <c:pt idx="8532">
                  <c:v>0.36812703703703703</c:v>
                </c:pt>
                <c:pt idx="8533">
                  <c:v>0.36812806712962964</c:v>
                </c:pt>
                <c:pt idx="8534">
                  <c:v>0.36812877314814818</c:v>
                </c:pt>
                <c:pt idx="8535">
                  <c:v>0.36812981481481483</c:v>
                </c:pt>
                <c:pt idx="8536">
                  <c:v>0.36813050925925928</c:v>
                </c:pt>
                <c:pt idx="8537">
                  <c:v>0.36813153935185183</c:v>
                </c:pt>
                <c:pt idx="8538">
                  <c:v>0.36813292824074079</c:v>
                </c:pt>
                <c:pt idx="8539">
                  <c:v>0.36813396990740738</c:v>
                </c:pt>
                <c:pt idx="8540">
                  <c:v>0.36813501157407408</c:v>
                </c:pt>
                <c:pt idx="8541">
                  <c:v>0.36813571759259256</c:v>
                </c:pt>
                <c:pt idx="8542">
                  <c:v>0.36813674768518517</c:v>
                </c:pt>
                <c:pt idx="8543">
                  <c:v>0.36813780092592596</c:v>
                </c:pt>
                <c:pt idx="8544">
                  <c:v>0.36813849537037036</c:v>
                </c:pt>
                <c:pt idx="8545">
                  <c:v>0.3681391898148148</c:v>
                </c:pt>
                <c:pt idx="8546">
                  <c:v>0.36814023148148145</c:v>
                </c:pt>
                <c:pt idx="8547">
                  <c:v>0.3681409259259259</c:v>
                </c:pt>
                <c:pt idx="8548">
                  <c:v>0.36814195601851857</c:v>
                </c:pt>
                <c:pt idx="8549">
                  <c:v>0.36814266203703699</c:v>
                </c:pt>
                <c:pt idx="8550">
                  <c:v>0.36814369212962966</c:v>
                </c:pt>
                <c:pt idx="8551">
                  <c:v>0.3681443981481482</c:v>
                </c:pt>
                <c:pt idx="8552">
                  <c:v>0.36814542824074076</c:v>
                </c:pt>
                <c:pt idx="8553">
                  <c:v>0.36814613425925929</c:v>
                </c:pt>
                <c:pt idx="8554">
                  <c:v>0.36814716435185185</c:v>
                </c:pt>
                <c:pt idx="8555">
                  <c:v>0.36814788194444442</c:v>
                </c:pt>
                <c:pt idx="8556">
                  <c:v>0.36814890046296295</c:v>
                </c:pt>
                <c:pt idx="8557">
                  <c:v>0.36814960648148148</c:v>
                </c:pt>
                <c:pt idx="8558">
                  <c:v>0.3681506365740741</c:v>
                </c:pt>
                <c:pt idx="8559">
                  <c:v>0.36815134259259258</c:v>
                </c:pt>
                <c:pt idx="8560">
                  <c:v>0.36815237268518519</c:v>
                </c:pt>
                <c:pt idx="8561">
                  <c:v>0.36815307870370373</c:v>
                </c:pt>
                <c:pt idx="8562">
                  <c:v>0.36815412037037037</c:v>
                </c:pt>
                <c:pt idx="8563">
                  <c:v>0.36815481481481482</c:v>
                </c:pt>
                <c:pt idx="8564">
                  <c:v>0.36815584490740738</c:v>
                </c:pt>
                <c:pt idx="8565">
                  <c:v>0.36815655092592592</c:v>
                </c:pt>
                <c:pt idx="8566">
                  <c:v>0.36815759259259262</c:v>
                </c:pt>
                <c:pt idx="8567">
                  <c:v>0.3681582986111111</c:v>
                </c:pt>
                <c:pt idx="8568">
                  <c:v>0.36815931712962963</c:v>
                </c:pt>
                <c:pt idx="8569">
                  <c:v>0.36816002314814816</c:v>
                </c:pt>
                <c:pt idx="8570">
                  <c:v>0.36816105324074072</c:v>
                </c:pt>
                <c:pt idx="8571">
                  <c:v>0.36816175925925926</c:v>
                </c:pt>
                <c:pt idx="8572">
                  <c:v>0.36816278935185182</c:v>
                </c:pt>
                <c:pt idx="8573">
                  <c:v>0.36816349537037035</c:v>
                </c:pt>
                <c:pt idx="8574">
                  <c:v>0.36816452546296291</c:v>
                </c:pt>
                <c:pt idx="8575">
                  <c:v>0.36816523148148145</c:v>
                </c:pt>
                <c:pt idx="8576">
                  <c:v>0.36816626157407412</c:v>
                </c:pt>
                <c:pt idx="8577">
                  <c:v>0.36816696759259254</c:v>
                </c:pt>
                <c:pt idx="8578">
                  <c:v>0.36816799768518521</c:v>
                </c:pt>
                <c:pt idx="8579">
                  <c:v>0.36816870370370375</c:v>
                </c:pt>
                <c:pt idx="8580">
                  <c:v>0.36816973379629631</c:v>
                </c:pt>
                <c:pt idx="8581">
                  <c:v>0.36817043981481484</c:v>
                </c:pt>
                <c:pt idx="8582">
                  <c:v>0.36817148148148143</c:v>
                </c:pt>
                <c:pt idx="8583">
                  <c:v>0.36817217592592594</c:v>
                </c:pt>
                <c:pt idx="8584">
                  <c:v>0.36817320601851855</c:v>
                </c:pt>
                <c:pt idx="8585">
                  <c:v>0.36817391203703703</c:v>
                </c:pt>
                <c:pt idx="8586">
                  <c:v>0.36817495370370373</c:v>
                </c:pt>
                <c:pt idx="8587">
                  <c:v>0.36817564814814818</c:v>
                </c:pt>
                <c:pt idx="8588">
                  <c:v>0.36817667824074074</c:v>
                </c:pt>
                <c:pt idx="8589">
                  <c:v>0.36817738425925928</c:v>
                </c:pt>
                <c:pt idx="8590">
                  <c:v>0.36817841435185183</c:v>
                </c:pt>
                <c:pt idx="8591">
                  <c:v>0.36817912037037037</c:v>
                </c:pt>
                <c:pt idx="8592">
                  <c:v>0.36818016203703707</c:v>
                </c:pt>
                <c:pt idx="8593">
                  <c:v>0.36818085648148147</c:v>
                </c:pt>
                <c:pt idx="8594">
                  <c:v>0.36818189814814817</c:v>
                </c:pt>
                <c:pt idx="8595">
                  <c:v>0.36818259259259256</c:v>
                </c:pt>
                <c:pt idx="8596">
                  <c:v>0.36818362268518517</c:v>
                </c:pt>
                <c:pt idx="8597">
                  <c:v>0.36818432870370371</c:v>
                </c:pt>
                <c:pt idx="8598">
                  <c:v>0.36818537037037036</c:v>
                </c:pt>
                <c:pt idx="8599">
                  <c:v>0.36818606481481481</c:v>
                </c:pt>
                <c:pt idx="8600">
                  <c:v>0.36818709490740736</c:v>
                </c:pt>
                <c:pt idx="8601">
                  <c:v>0.3681878009259259</c:v>
                </c:pt>
                <c:pt idx="8602">
                  <c:v>0.36818883101851857</c:v>
                </c:pt>
                <c:pt idx="8603">
                  <c:v>0.36819021990740741</c:v>
                </c:pt>
                <c:pt idx="8604">
                  <c:v>0.36819163194444443</c:v>
                </c:pt>
                <c:pt idx="8605">
                  <c:v>0.36819265046296296</c:v>
                </c:pt>
                <c:pt idx="8606">
                  <c:v>0.3681936921296296</c:v>
                </c:pt>
                <c:pt idx="8607">
                  <c:v>0.3681947337962963</c:v>
                </c:pt>
                <c:pt idx="8608">
                  <c:v>0.36819578703703709</c:v>
                </c:pt>
                <c:pt idx="8609">
                  <c:v>0.36819682870370368</c:v>
                </c:pt>
                <c:pt idx="8610">
                  <c:v>0.36819752314814819</c:v>
                </c:pt>
                <c:pt idx="8611">
                  <c:v>0.36819821759259258</c:v>
                </c:pt>
                <c:pt idx="8612">
                  <c:v>0.36819924768518519</c:v>
                </c:pt>
                <c:pt idx="8613">
                  <c:v>0.36819995370370373</c:v>
                </c:pt>
                <c:pt idx="8614">
                  <c:v>0.36820099537037038</c:v>
                </c:pt>
                <c:pt idx="8615">
                  <c:v>0.36820168981481483</c:v>
                </c:pt>
                <c:pt idx="8616">
                  <c:v>0.36820273148148147</c:v>
                </c:pt>
                <c:pt idx="8617">
                  <c:v>0.36820377314814817</c:v>
                </c:pt>
                <c:pt idx="8618">
                  <c:v>0.36820446759259262</c:v>
                </c:pt>
                <c:pt idx="8619">
                  <c:v>0.3682051736111111</c:v>
                </c:pt>
                <c:pt idx="8620">
                  <c:v>0.36820620370370372</c:v>
                </c:pt>
                <c:pt idx="8621">
                  <c:v>0.36820689814814817</c:v>
                </c:pt>
                <c:pt idx="8622">
                  <c:v>0.36820792824074072</c:v>
                </c:pt>
                <c:pt idx="8623">
                  <c:v>0.36820863425925926</c:v>
                </c:pt>
                <c:pt idx="8624">
                  <c:v>0.36820966435185182</c:v>
                </c:pt>
                <c:pt idx="8625">
                  <c:v>0.36821037037037035</c:v>
                </c:pt>
                <c:pt idx="8626">
                  <c:v>0.36821140046296291</c:v>
                </c:pt>
                <c:pt idx="8627">
                  <c:v>0.36821210648148145</c:v>
                </c:pt>
                <c:pt idx="8628">
                  <c:v>0.36821314814814815</c:v>
                </c:pt>
                <c:pt idx="8629">
                  <c:v>0.36821384259259254</c:v>
                </c:pt>
                <c:pt idx="8630">
                  <c:v>0.36821487268518521</c:v>
                </c:pt>
                <c:pt idx="8631">
                  <c:v>0.36821557870370375</c:v>
                </c:pt>
                <c:pt idx="8632">
                  <c:v>0.36821662037037034</c:v>
                </c:pt>
                <c:pt idx="8633">
                  <c:v>0.36821732638888888</c:v>
                </c:pt>
                <c:pt idx="8634">
                  <c:v>0.3682183449074074</c:v>
                </c:pt>
                <c:pt idx="8635">
                  <c:v>0.36821905092592594</c:v>
                </c:pt>
                <c:pt idx="8636">
                  <c:v>0.36822008101851855</c:v>
                </c:pt>
                <c:pt idx="8637">
                  <c:v>0.36822078703703703</c:v>
                </c:pt>
                <c:pt idx="8638">
                  <c:v>0.36822181712962965</c:v>
                </c:pt>
                <c:pt idx="8639">
                  <c:v>0.36822252314814818</c:v>
                </c:pt>
                <c:pt idx="8640">
                  <c:v>0.36822355324074074</c:v>
                </c:pt>
                <c:pt idx="8641">
                  <c:v>0.36822425925925928</c:v>
                </c:pt>
                <c:pt idx="8642">
                  <c:v>0.36822528935185184</c:v>
                </c:pt>
                <c:pt idx="8643">
                  <c:v>0.36822599537037037</c:v>
                </c:pt>
                <c:pt idx="8644">
                  <c:v>0.3682270601851852</c:v>
                </c:pt>
                <c:pt idx="8645">
                  <c:v>0.36822774305555556</c:v>
                </c:pt>
                <c:pt idx="8646">
                  <c:v>0.36822876157407408</c:v>
                </c:pt>
                <c:pt idx="8647">
                  <c:v>0.36822946759259256</c:v>
                </c:pt>
                <c:pt idx="8648">
                  <c:v>0.36823050925925926</c:v>
                </c:pt>
                <c:pt idx="8649">
                  <c:v>0.36823120370370371</c:v>
                </c:pt>
                <c:pt idx="8650">
                  <c:v>0.36823223379629627</c:v>
                </c:pt>
                <c:pt idx="8651">
                  <c:v>0.3682329513888889</c:v>
                </c:pt>
                <c:pt idx="8652">
                  <c:v>0.36823396990740737</c:v>
                </c:pt>
                <c:pt idx="8653">
                  <c:v>0.3682346759259259</c:v>
                </c:pt>
                <c:pt idx="8654">
                  <c:v>0.36823570601851857</c:v>
                </c:pt>
                <c:pt idx="8655">
                  <c:v>0.368236412037037</c:v>
                </c:pt>
                <c:pt idx="8656">
                  <c:v>0.36823744212962967</c:v>
                </c:pt>
                <c:pt idx="8657">
                  <c:v>0.3682381481481482</c:v>
                </c:pt>
                <c:pt idx="8658">
                  <c:v>0.36823917824074076</c:v>
                </c:pt>
                <c:pt idx="8659">
                  <c:v>0.3682398842592593</c:v>
                </c:pt>
                <c:pt idx="8660">
                  <c:v>0.36824092592592589</c:v>
                </c:pt>
                <c:pt idx="8661">
                  <c:v>0.36824162037037039</c:v>
                </c:pt>
                <c:pt idx="8662">
                  <c:v>0.36824265046296295</c:v>
                </c:pt>
                <c:pt idx="8663">
                  <c:v>0.36824335648148149</c:v>
                </c:pt>
                <c:pt idx="8664">
                  <c:v>0.3682443865740741</c:v>
                </c:pt>
                <c:pt idx="8665">
                  <c:v>0.36824509259259258</c:v>
                </c:pt>
                <c:pt idx="8666">
                  <c:v>0.3682461226851852</c:v>
                </c:pt>
                <c:pt idx="8667">
                  <c:v>0.36824682870370373</c:v>
                </c:pt>
                <c:pt idx="8668">
                  <c:v>0.36824787037037038</c:v>
                </c:pt>
                <c:pt idx="8669">
                  <c:v>0.36824924768518513</c:v>
                </c:pt>
                <c:pt idx="8670">
                  <c:v>0.36825030092592592</c:v>
                </c:pt>
                <c:pt idx="8671">
                  <c:v>0.36825133101851854</c:v>
                </c:pt>
                <c:pt idx="8672">
                  <c:v>0.36825203703703702</c:v>
                </c:pt>
                <c:pt idx="8673">
                  <c:v>0.36825306712962963</c:v>
                </c:pt>
                <c:pt idx="8674">
                  <c:v>0.36825377314814811</c:v>
                </c:pt>
                <c:pt idx="8675">
                  <c:v>0.36825480324074072</c:v>
                </c:pt>
                <c:pt idx="8676">
                  <c:v>0.36825585648148151</c:v>
                </c:pt>
                <c:pt idx="8677">
                  <c:v>0.36825655092592591</c:v>
                </c:pt>
                <c:pt idx="8678">
                  <c:v>0.36825724537037036</c:v>
                </c:pt>
                <c:pt idx="8679">
                  <c:v>0.36825827546296291</c:v>
                </c:pt>
                <c:pt idx="8680">
                  <c:v>0.3682593287037037</c:v>
                </c:pt>
                <c:pt idx="8681">
                  <c:v>0.36826003472222224</c:v>
                </c:pt>
                <c:pt idx="8682">
                  <c:v>0.36826072916666663</c:v>
                </c:pt>
                <c:pt idx="8683">
                  <c:v>0.36826175925925925</c:v>
                </c:pt>
                <c:pt idx="8684">
                  <c:v>0.36826280092592589</c:v>
                </c:pt>
                <c:pt idx="8685">
                  <c:v>0.36826349537037034</c:v>
                </c:pt>
                <c:pt idx="8686">
                  <c:v>0.36826418981481485</c:v>
                </c:pt>
                <c:pt idx="8687">
                  <c:v>0.3682652199074074</c:v>
                </c:pt>
                <c:pt idx="8688">
                  <c:v>0.36826592592592594</c:v>
                </c:pt>
                <c:pt idx="8689">
                  <c:v>0.36826695601851855</c:v>
                </c:pt>
                <c:pt idx="8690">
                  <c:v>0.36826766203703704</c:v>
                </c:pt>
                <c:pt idx="8691">
                  <c:v>0.36826869212962965</c:v>
                </c:pt>
                <c:pt idx="8692">
                  <c:v>0.36826974537037033</c:v>
                </c:pt>
                <c:pt idx="8693">
                  <c:v>0.36827043981481483</c:v>
                </c:pt>
                <c:pt idx="8694">
                  <c:v>0.36827114583333337</c:v>
                </c:pt>
                <c:pt idx="8695">
                  <c:v>0.36827216435185184</c:v>
                </c:pt>
                <c:pt idx="8696">
                  <c:v>0.36827320601851854</c:v>
                </c:pt>
                <c:pt idx="8697">
                  <c:v>0.36827391203703702</c:v>
                </c:pt>
                <c:pt idx="8698">
                  <c:v>0.36827494212962963</c:v>
                </c:pt>
                <c:pt idx="8699">
                  <c:v>0.36827564814814817</c:v>
                </c:pt>
                <c:pt idx="8700">
                  <c:v>0.36827667824074073</c:v>
                </c:pt>
                <c:pt idx="8701">
                  <c:v>0.36827739583333335</c:v>
                </c:pt>
                <c:pt idx="8702">
                  <c:v>0.36827841435185182</c:v>
                </c:pt>
                <c:pt idx="8703">
                  <c:v>0.36827912037037036</c:v>
                </c:pt>
                <c:pt idx="8704">
                  <c:v>0.36828015046296297</c:v>
                </c:pt>
                <c:pt idx="8705">
                  <c:v>0.36828085648148146</c:v>
                </c:pt>
                <c:pt idx="8706">
                  <c:v>0.36828188657407407</c:v>
                </c:pt>
                <c:pt idx="8707">
                  <c:v>0.36828260416666669</c:v>
                </c:pt>
                <c:pt idx="8708">
                  <c:v>0.36828362268518516</c:v>
                </c:pt>
                <c:pt idx="8709">
                  <c:v>0.36828434027777779</c:v>
                </c:pt>
                <c:pt idx="8710">
                  <c:v>0.36828535879629626</c:v>
                </c:pt>
                <c:pt idx="8711">
                  <c:v>0.36828607638888888</c:v>
                </c:pt>
                <c:pt idx="8712">
                  <c:v>0.36828709490740735</c:v>
                </c:pt>
                <c:pt idx="8713">
                  <c:v>0.36828780092592589</c:v>
                </c:pt>
                <c:pt idx="8714">
                  <c:v>0.36828883101851856</c:v>
                </c:pt>
                <c:pt idx="8715">
                  <c:v>0.36828953703703698</c:v>
                </c:pt>
                <c:pt idx="8716">
                  <c:v>0.36829056712962965</c:v>
                </c:pt>
                <c:pt idx="8717">
                  <c:v>0.36829127314814819</c:v>
                </c:pt>
                <c:pt idx="8718">
                  <c:v>0.36829230324074075</c:v>
                </c:pt>
                <c:pt idx="8719">
                  <c:v>0.36829300925925929</c:v>
                </c:pt>
                <c:pt idx="8720">
                  <c:v>0.36829403935185184</c:v>
                </c:pt>
                <c:pt idx="8721">
                  <c:v>0.36829474537037038</c:v>
                </c:pt>
                <c:pt idx="8722">
                  <c:v>0.36829577546296299</c:v>
                </c:pt>
                <c:pt idx="8723">
                  <c:v>0.36829648148148147</c:v>
                </c:pt>
                <c:pt idx="8724">
                  <c:v>0.36829751157407409</c:v>
                </c:pt>
                <c:pt idx="8725">
                  <c:v>0.36829821759259262</c:v>
                </c:pt>
                <c:pt idx="8726">
                  <c:v>0.36829924768518518</c:v>
                </c:pt>
                <c:pt idx="8727">
                  <c:v>0.36829995370370372</c:v>
                </c:pt>
                <c:pt idx="8728">
                  <c:v>0.36830099537037037</c:v>
                </c:pt>
                <c:pt idx="8729">
                  <c:v>0.36830168981481481</c:v>
                </c:pt>
                <c:pt idx="8730">
                  <c:v>0.36830273148148152</c:v>
                </c:pt>
                <c:pt idx="8731">
                  <c:v>0.36830342592592591</c:v>
                </c:pt>
                <c:pt idx="8732">
                  <c:v>0.36830445601851852</c:v>
                </c:pt>
                <c:pt idx="8733">
                  <c:v>0.36830517361111115</c:v>
                </c:pt>
                <c:pt idx="8734">
                  <c:v>0.36830653935185187</c:v>
                </c:pt>
                <c:pt idx="8735">
                  <c:v>0.36830758101851852</c:v>
                </c:pt>
                <c:pt idx="8736">
                  <c:v>0.36830862268518522</c:v>
                </c:pt>
                <c:pt idx="8737">
                  <c:v>0.36830966435185181</c:v>
                </c:pt>
                <c:pt idx="8738">
                  <c:v>0.36831037037037034</c:v>
                </c:pt>
                <c:pt idx="8739">
                  <c:v>0.36831140046296301</c:v>
                </c:pt>
                <c:pt idx="8740">
                  <c:v>0.36831210648148144</c:v>
                </c:pt>
                <c:pt idx="8741">
                  <c:v>0.36831313657407411</c:v>
                </c:pt>
                <c:pt idx="8742">
                  <c:v>0.36831384259259264</c:v>
                </c:pt>
                <c:pt idx="8743">
                  <c:v>0.3683148726851852</c:v>
                </c:pt>
                <c:pt idx="8744">
                  <c:v>0.36831559027777777</c:v>
                </c:pt>
                <c:pt idx="8745">
                  <c:v>0.3683166087962963</c:v>
                </c:pt>
                <c:pt idx="8746">
                  <c:v>0.36831731481481483</c:v>
                </c:pt>
                <c:pt idx="8747">
                  <c:v>0.36831834490740739</c:v>
                </c:pt>
                <c:pt idx="8748">
                  <c:v>0.36831905092592593</c:v>
                </c:pt>
                <c:pt idx="8749">
                  <c:v>0.36832009259259263</c:v>
                </c:pt>
                <c:pt idx="8750">
                  <c:v>0.36832078703703702</c:v>
                </c:pt>
                <c:pt idx="8751">
                  <c:v>0.36832182870370372</c:v>
                </c:pt>
                <c:pt idx="8752">
                  <c:v>0.36832252314814817</c:v>
                </c:pt>
                <c:pt idx="8753">
                  <c:v>0.36832356481481482</c:v>
                </c:pt>
                <c:pt idx="8754">
                  <c:v>0.36832427083333336</c:v>
                </c:pt>
                <c:pt idx="8755">
                  <c:v>0.36832530092592591</c:v>
                </c:pt>
                <c:pt idx="8756">
                  <c:v>0.36832599537037036</c:v>
                </c:pt>
                <c:pt idx="8757">
                  <c:v>0.36832703703703706</c:v>
                </c:pt>
                <c:pt idx="8758">
                  <c:v>0.36832773148148146</c:v>
                </c:pt>
                <c:pt idx="8759">
                  <c:v>0.36832876157407407</c:v>
                </c:pt>
                <c:pt idx="8760">
                  <c:v>0.3683294791666667</c:v>
                </c:pt>
                <c:pt idx="8761">
                  <c:v>0.36833049768518517</c:v>
                </c:pt>
                <c:pt idx="8762">
                  <c:v>0.3683312037037037</c:v>
                </c:pt>
                <c:pt idx="8763">
                  <c:v>0.36833224537037035</c:v>
                </c:pt>
                <c:pt idx="8764">
                  <c:v>0.3683329398148148</c:v>
                </c:pt>
                <c:pt idx="8765">
                  <c:v>0.3683339814814815</c:v>
                </c:pt>
                <c:pt idx="8766">
                  <c:v>0.36833468749999998</c:v>
                </c:pt>
                <c:pt idx="8767">
                  <c:v>0.36833571759259259</c:v>
                </c:pt>
                <c:pt idx="8768">
                  <c:v>0.36833642361111107</c:v>
                </c:pt>
                <c:pt idx="8769">
                  <c:v>0.36833745370370369</c:v>
                </c:pt>
                <c:pt idx="8770">
                  <c:v>0.36833815972222222</c:v>
                </c:pt>
                <c:pt idx="8771">
                  <c:v>0.36833917824074075</c:v>
                </c:pt>
                <c:pt idx="8772">
                  <c:v>0.36833989583333332</c:v>
                </c:pt>
                <c:pt idx="8773">
                  <c:v>0.36834092592592588</c:v>
                </c:pt>
                <c:pt idx="8774">
                  <c:v>0.36834163194444441</c:v>
                </c:pt>
                <c:pt idx="8775">
                  <c:v>0.36834265046296299</c:v>
                </c:pt>
                <c:pt idx="8776">
                  <c:v>0.36834336805555551</c:v>
                </c:pt>
                <c:pt idx="8777">
                  <c:v>0.36834439814814818</c:v>
                </c:pt>
                <c:pt idx="8778">
                  <c:v>0.36834509259259263</c:v>
                </c:pt>
                <c:pt idx="8779">
                  <c:v>0.36834612268518518</c:v>
                </c:pt>
                <c:pt idx="8780">
                  <c:v>0.36834684027777781</c:v>
                </c:pt>
                <c:pt idx="8781">
                  <c:v>0.36834787037037037</c:v>
                </c:pt>
                <c:pt idx="8782">
                  <c:v>0.36834856481481482</c:v>
                </c:pt>
                <c:pt idx="8783">
                  <c:v>0.36834960648148152</c:v>
                </c:pt>
                <c:pt idx="8784">
                  <c:v>0.3683503125</c:v>
                </c:pt>
                <c:pt idx="8785">
                  <c:v>0.36835134259259261</c:v>
                </c:pt>
                <c:pt idx="8786">
                  <c:v>0.36835204861111109</c:v>
                </c:pt>
                <c:pt idx="8787">
                  <c:v>0.36835306712962962</c:v>
                </c:pt>
                <c:pt idx="8788">
                  <c:v>0.36835377314814816</c:v>
                </c:pt>
                <c:pt idx="8789">
                  <c:v>0.3683548148148148</c:v>
                </c:pt>
                <c:pt idx="8790">
                  <c:v>0.36835552083333334</c:v>
                </c:pt>
                <c:pt idx="8791">
                  <c:v>0.36835653935185181</c:v>
                </c:pt>
                <c:pt idx="8792">
                  <c:v>0.36835724537037035</c:v>
                </c:pt>
                <c:pt idx="8793">
                  <c:v>0.36835827546296301</c:v>
                </c:pt>
                <c:pt idx="8794">
                  <c:v>0.36835899305555553</c:v>
                </c:pt>
                <c:pt idx="8795">
                  <c:v>0.36836002314814814</c:v>
                </c:pt>
                <c:pt idx="8796">
                  <c:v>0.36836072916666668</c:v>
                </c:pt>
                <c:pt idx="8797">
                  <c:v>0.3683617476851852</c:v>
                </c:pt>
                <c:pt idx="8798">
                  <c:v>0.36836245370370374</c:v>
                </c:pt>
                <c:pt idx="8799">
                  <c:v>0.36836349537037033</c:v>
                </c:pt>
                <c:pt idx="8800">
                  <c:v>0.36836488425925928</c:v>
                </c:pt>
                <c:pt idx="8801">
                  <c:v>0.36836591435185184</c:v>
                </c:pt>
                <c:pt idx="8802">
                  <c:v>0.36836695601851854</c:v>
                </c:pt>
                <c:pt idx="8803">
                  <c:v>0.36836767361111106</c:v>
                </c:pt>
                <c:pt idx="8804">
                  <c:v>0.36836870370370373</c:v>
                </c:pt>
                <c:pt idx="8805">
                  <c:v>0.36836939814814817</c:v>
                </c:pt>
                <c:pt idx="8806">
                  <c:v>0.36837043981481482</c:v>
                </c:pt>
                <c:pt idx="8807">
                  <c:v>0.36837148148148152</c:v>
                </c:pt>
                <c:pt idx="8808">
                  <c:v>0.36837217592592592</c:v>
                </c:pt>
                <c:pt idx="8809">
                  <c:v>0.36837288194444445</c:v>
                </c:pt>
                <c:pt idx="8810">
                  <c:v>0.36837390046296298</c:v>
                </c:pt>
                <c:pt idx="8811">
                  <c:v>0.36837460648148146</c:v>
                </c:pt>
                <c:pt idx="8812">
                  <c:v>0.36837563657407407</c:v>
                </c:pt>
                <c:pt idx="8813">
                  <c:v>0.3683763541666667</c:v>
                </c:pt>
                <c:pt idx="8814">
                  <c:v>0.36837737268518517</c:v>
                </c:pt>
                <c:pt idx="8815">
                  <c:v>0.36837809027777779</c:v>
                </c:pt>
                <c:pt idx="8816">
                  <c:v>0.36837910879629626</c:v>
                </c:pt>
                <c:pt idx="8817">
                  <c:v>0.3683798148148148</c:v>
                </c:pt>
                <c:pt idx="8818">
                  <c:v>0.36838084490740736</c:v>
                </c:pt>
                <c:pt idx="8819">
                  <c:v>0.36838155092592589</c:v>
                </c:pt>
                <c:pt idx="8820">
                  <c:v>0.36838258101851856</c:v>
                </c:pt>
                <c:pt idx="8821">
                  <c:v>0.36838328703703699</c:v>
                </c:pt>
                <c:pt idx="8822">
                  <c:v>0.36838432870370369</c:v>
                </c:pt>
                <c:pt idx="8823">
                  <c:v>0.36838503472222223</c:v>
                </c:pt>
                <c:pt idx="8824">
                  <c:v>0.36838605324074075</c:v>
                </c:pt>
                <c:pt idx="8825">
                  <c:v>0.36838677083333332</c:v>
                </c:pt>
                <c:pt idx="8826">
                  <c:v>0.36838780092592588</c:v>
                </c:pt>
                <c:pt idx="8827">
                  <c:v>0.36838849537037038</c:v>
                </c:pt>
                <c:pt idx="8828">
                  <c:v>0.368389525462963</c:v>
                </c:pt>
                <c:pt idx="8829">
                  <c:v>0.36839024305555551</c:v>
                </c:pt>
                <c:pt idx="8830">
                  <c:v>0.36839126157407409</c:v>
                </c:pt>
                <c:pt idx="8831">
                  <c:v>0.36839196759259263</c:v>
                </c:pt>
                <c:pt idx="8832">
                  <c:v>0.36839300925925927</c:v>
                </c:pt>
                <c:pt idx="8833">
                  <c:v>0.36839370370370372</c:v>
                </c:pt>
                <c:pt idx="8834">
                  <c:v>0.36839473379629628</c:v>
                </c:pt>
                <c:pt idx="8835">
                  <c:v>0.36839545138888891</c:v>
                </c:pt>
                <c:pt idx="8836">
                  <c:v>0.36839648148148146</c:v>
                </c:pt>
                <c:pt idx="8837">
                  <c:v>0.36839717592592591</c:v>
                </c:pt>
                <c:pt idx="8838">
                  <c:v>0.36839821759259261</c:v>
                </c:pt>
                <c:pt idx="8839">
                  <c:v>0.36839891203703701</c:v>
                </c:pt>
                <c:pt idx="8840">
                  <c:v>0.36839994212962962</c:v>
                </c:pt>
                <c:pt idx="8841">
                  <c:v>0.36840065972222225</c:v>
                </c:pt>
                <c:pt idx="8842">
                  <c:v>0.3684016898148148</c:v>
                </c:pt>
                <c:pt idx="8843">
                  <c:v>0.36840238425925925</c:v>
                </c:pt>
                <c:pt idx="8844">
                  <c:v>0.36840341435185181</c:v>
                </c:pt>
                <c:pt idx="8845">
                  <c:v>0.36840413194444444</c:v>
                </c:pt>
                <c:pt idx="8846">
                  <c:v>0.36840516203703705</c:v>
                </c:pt>
                <c:pt idx="8847">
                  <c:v>0.36840586805555553</c:v>
                </c:pt>
                <c:pt idx="8848">
                  <c:v>0.36840688657407411</c:v>
                </c:pt>
                <c:pt idx="8849">
                  <c:v>0.36840760416666668</c:v>
                </c:pt>
                <c:pt idx="8850">
                  <c:v>0.36840862268518521</c:v>
                </c:pt>
                <c:pt idx="8851">
                  <c:v>0.36840932870370374</c:v>
                </c:pt>
                <c:pt idx="8852">
                  <c:v>0.3684103587962963</c:v>
                </c:pt>
                <c:pt idx="8853">
                  <c:v>0.36841107638888887</c:v>
                </c:pt>
                <c:pt idx="8854">
                  <c:v>0.36841210648148143</c:v>
                </c:pt>
                <c:pt idx="8855">
                  <c:v>0.36841280092592593</c:v>
                </c:pt>
                <c:pt idx="8856">
                  <c:v>0.36841384259259263</c:v>
                </c:pt>
                <c:pt idx="8857">
                  <c:v>0.36841454861111106</c:v>
                </c:pt>
                <c:pt idx="8858">
                  <c:v>0.36841556712962964</c:v>
                </c:pt>
                <c:pt idx="8859">
                  <c:v>0.36841627314814818</c:v>
                </c:pt>
                <c:pt idx="8860">
                  <c:v>0.36841730324074073</c:v>
                </c:pt>
                <c:pt idx="8861">
                  <c:v>0.36841802083333336</c:v>
                </c:pt>
                <c:pt idx="8862">
                  <c:v>0.36841903935185183</c:v>
                </c:pt>
                <c:pt idx="8863">
                  <c:v>0.36841974537037037</c:v>
                </c:pt>
                <c:pt idx="8864">
                  <c:v>0.36842077546296298</c:v>
                </c:pt>
                <c:pt idx="8865">
                  <c:v>0.36842149305555555</c:v>
                </c:pt>
                <c:pt idx="8866">
                  <c:v>0.36842251157407407</c:v>
                </c:pt>
                <c:pt idx="8867">
                  <c:v>0.36842321759259256</c:v>
                </c:pt>
                <c:pt idx="8868">
                  <c:v>0.36842424768518517</c:v>
                </c:pt>
                <c:pt idx="8869">
                  <c:v>0.36842496527777779</c:v>
                </c:pt>
                <c:pt idx="8870">
                  <c:v>0.36842599537037035</c:v>
                </c:pt>
                <c:pt idx="8871">
                  <c:v>0.3684266898148148</c:v>
                </c:pt>
                <c:pt idx="8872">
                  <c:v>0.36842773148148145</c:v>
                </c:pt>
                <c:pt idx="8873">
                  <c:v>0.3684284259259259</c:v>
                </c:pt>
                <c:pt idx="8874">
                  <c:v>0.36842945601851856</c:v>
                </c:pt>
                <c:pt idx="8875">
                  <c:v>0.36843017361111108</c:v>
                </c:pt>
                <c:pt idx="8876">
                  <c:v>0.36843119212962966</c:v>
                </c:pt>
                <c:pt idx="8877">
                  <c:v>0.3684318981481482</c:v>
                </c:pt>
                <c:pt idx="8878">
                  <c:v>0.36843293981481479</c:v>
                </c:pt>
                <c:pt idx="8879">
                  <c:v>0.36843363425925929</c:v>
                </c:pt>
                <c:pt idx="8880">
                  <c:v>0.36843467592592588</c:v>
                </c:pt>
                <c:pt idx="8881">
                  <c:v>0.36843537037037039</c:v>
                </c:pt>
                <c:pt idx="8882">
                  <c:v>0.368436400462963</c:v>
                </c:pt>
                <c:pt idx="8883">
                  <c:v>0.36843710648148148</c:v>
                </c:pt>
                <c:pt idx="8884">
                  <c:v>0.36843813657407409</c:v>
                </c:pt>
                <c:pt idx="8885">
                  <c:v>0.36843918981481477</c:v>
                </c:pt>
                <c:pt idx="8886">
                  <c:v>0.36844023148148147</c:v>
                </c:pt>
                <c:pt idx="8887">
                  <c:v>0.36844127314814812</c:v>
                </c:pt>
                <c:pt idx="8888">
                  <c:v>0.36844230324074073</c:v>
                </c:pt>
                <c:pt idx="8889">
                  <c:v>0.36844334490740738</c:v>
                </c:pt>
                <c:pt idx="8890">
                  <c:v>0.36844439814814817</c:v>
                </c:pt>
                <c:pt idx="8891">
                  <c:v>0.36844543981481487</c:v>
                </c:pt>
                <c:pt idx="8892">
                  <c:v>0.36844646990740743</c:v>
                </c:pt>
                <c:pt idx="8893">
                  <c:v>0.36844752314814816</c:v>
                </c:pt>
                <c:pt idx="8894">
                  <c:v>0.36844855324074072</c:v>
                </c:pt>
                <c:pt idx="8895">
                  <c:v>0.36844960648148151</c:v>
                </c:pt>
                <c:pt idx="8896">
                  <c:v>0.36845063657407406</c:v>
                </c:pt>
                <c:pt idx="8897">
                  <c:v>0.36845168981481485</c:v>
                </c:pt>
                <c:pt idx="8898">
                  <c:v>0.36845271990740741</c:v>
                </c:pt>
                <c:pt idx="8899">
                  <c:v>0.36845377314814814</c:v>
                </c:pt>
                <c:pt idx="8900">
                  <c:v>0.3684548032407407</c:v>
                </c:pt>
                <c:pt idx="8901">
                  <c:v>0.3684558449074074</c:v>
                </c:pt>
                <c:pt idx="8902">
                  <c:v>0.36845688657407405</c:v>
                </c:pt>
                <c:pt idx="8903">
                  <c:v>0.36845793981481484</c:v>
                </c:pt>
                <c:pt idx="8904">
                  <c:v>0.36845898148148143</c:v>
                </c:pt>
                <c:pt idx="8905">
                  <c:v>0.3684600115740741</c:v>
                </c:pt>
                <c:pt idx="8906">
                  <c:v>0.36846106481481483</c:v>
                </c:pt>
                <c:pt idx="8907">
                  <c:v>0.36846210648148148</c:v>
                </c:pt>
                <c:pt idx="8908">
                  <c:v>0.36846314814814818</c:v>
                </c:pt>
                <c:pt idx="8909">
                  <c:v>0.36846417824074074</c:v>
                </c:pt>
                <c:pt idx="8910">
                  <c:v>0.36846523148148153</c:v>
                </c:pt>
                <c:pt idx="8911">
                  <c:v>0.36846626157407408</c:v>
                </c:pt>
                <c:pt idx="8912">
                  <c:v>0.36846730324074078</c:v>
                </c:pt>
                <c:pt idx="8913">
                  <c:v>0.36846835648148146</c:v>
                </c:pt>
                <c:pt idx="8914">
                  <c:v>0.36846939814814816</c:v>
                </c:pt>
                <c:pt idx="8915">
                  <c:v>0.36847043981481481</c:v>
                </c:pt>
                <c:pt idx="8916">
                  <c:v>0.36847146990740742</c:v>
                </c:pt>
                <c:pt idx="8917">
                  <c:v>0.36847285879629627</c:v>
                </c:pt>
                <c:pt idx="8918">
                  <c:v>0.36847391203703705</c:v>
                </c:pt>
                <c:pt idx="8919">
                  <c:v>0.36847494212962961</c:v>
                </c:pt>
                <c:pt idx="8920">
                  <c:v>0.36847598379629631</c:v>
                </c:pt>
                <c:pt idx="8921">
                  <c:v>0.36847703703703699</c:v>
                </c:pt>
                <c:pt idx="8922">
                  <c:v>0.36847806712962966</c:v>
                </c:pt>
                <c:pt idx="8923">
                  <c:v>0.36847910879629625</c:v>
                </c:pt>
                <c:pt idx="8924">
                  <c:v>0.3684804976851852</c:v>
                </c:pt>
                <c:pt idx="8925">
                  <c:v>0.36848153935185185</c:v>
                </c:pt>
                <c:pt idx="8926">
                  <c:v>0.36848258101851855</c:v>
                </c:pt>
                <c:pt idx="8927">
                  <c:v>0.36848362268518514</c:v>
                </c:pt>
                <c:pt idx="8928">
                  <c:v>0.36848466435185184</c:v>
                </c:pt>
                <c:pt idx="8929">
                  <c:v>0.36848571759259258</c:v>
                </c:pt>
                <c:pt idx="8930">
                  <c:v>0.36848674768518519</c:v>
                </c:pt>
                <c:pt idx="8931">
                  <c:v>0.36848780092592598</c:v>
                </c:pt>
                <c:pt idx="8932">
                  <c:v>0.36848884259259257</c:v>
                </c:pt>
                <c:pt idx="8933">
                  <c:v>0.36848987268518524</c:v>
                </c:pt>
                <c:pt idx="8934">
                  <c:v>0.36849091435185183</c:v>
                </c:pt>
                <c:pt idx="8935">
                  <c:v>0.36849196759259262</c:v>
                </c:pt>
                <c:pt idx="8936">
                  <c:v>0.36849300925925926</c:v>
                </c:pt>
                <c:pt idx="8937">
                  <c:v>0.36849405092592596</c:v>
                </c:pt>
                <c:pt idx="8938">
                  <c:v>0.36849508101851852</c:v>
                </c:pt>
                <c:pt idx="8939">
                  <c:v>0.36849612268518522</c:v>
                </c:pt>
                <c:pt idx="8940">
                  <c:v>0.36849716435185181</c:v>
                </c:pt>
                <c:pt idx="8941">
                  <c:v>0.3684982175925926</c:v>
                </c:pt>
                <c:pt idx="8942">
                  <c:v>0.36849924768518516</c:v>
                </c:pt>
                <c:pt idx="8943">
                  <c:v>0.36850028935185186</c:v>
                </c:pt>
                <c:pt idx="8944">
                  <c:v>0.36850133101851851</c:v>
                </c:pt>
                <c:pt idx="8945">
                  <c:v>0.36850237268518521</c:v>
                </c:pt>
                <c:pt idx="8946">
                  <c:v>0.3685034143518518</c:v>
                </c:pt>
                <c:pt idx="8947">
                  <c:v>0.36850446759259259</c:v>
                </c:pt>
                <c:pt idx="8948">
                  <c:v>0.36850550925925929</c:v>
                </c:pt>
                <c:pt idx="8949">
                  <c:v>0.36850655092592594</c:v>
                </c:pt>
                <c:pt idx="8950">
                  <c:v>0.36850759259259264</c:v>
                </c:pt>
                <c:pt idx="8951">
                  <c:v>0.36850863425925923</c:v>
                </c:pt>
                <c:pt idx="8952">
                  <c:v>0.36850967592592593</c:v>
                </c:pt>
                <c:pt idx="8953">
                  <c:v>0.36851071759259257</c:v>
                </c:pt>
                <c:pt idx="8954">
                  <c:v>0.36851175925925928</c:v>
                </c:pt>
                <c:pt idx="8955">
                  <c:v>0.36851278935185183</c:v>
                </c:pt>
                <c:pt idx="8956">
                  <c:v>0.36851384259259262</c:v>
                </c:pt>
                <c:pt idx="8957">
                  <c:v>0.36851487268518518</c:v>
                </c:pt>
                <c:pt idx="8958">
                  <c:v>0.36851591435185188</c:v>
                </c:pt>
                <c:pt idx="8959">
                  <c:v>0.36851695601851847</c:v>
                </c:pt>
                <c:pt idx="8960">
                  <c:v>0.36851799768518517</c:v>
                </c:pt>
                <c:pt idx="8961">
                  <c:v>0.36851905092592596</c:v>
                </c:pt>
                <c:pt idx="8962">
                  <c:v>0.36852008101851852</c:v>
                </c:pt>
                <c:pt idx="8963">
                  <c:v>0.36852113425925931</c:v>
                </c:pt>
                <c:pt idx="8964">
                  <c:v>0.36852216435185187</c:v>
                </c:pt>
                <c:pt idx="8965">
                  <c:v>0.36852320601851857</c:v>
                </c:pt>
                <c:pt idx="8966">
                  <c:v>0.36852425925925925</c:v>
                </c:pt>
                <c:pt idx="8967">
                  <c:v>0.36852530092592595</c:v>
                </c:pt>
                <c:pt idx="8968">
                  <c:v>0.36852634259259259</c:v>
                </c:pt>
                <c:pt idx="8969">
                  <c:v>0.36852738425925929</c:v>
                </c:pt>
                <c:pt idx="8970">
                  <c:v>0.36852841435185185</c:v>
                </c:pt>
                <c:pt idx="8971">
                  <c:v>0.36852980324074075</c:v>
                </c:pt>
                <c:pt idx="8972">
                  <c:v>0.3685308449074074</c:v>
                </c:pt>
                <c:pt idx="8973">
                  <c:v>0.3685318865740741</c:v>
                </c:pt>
                <c:pt idx="8974">
                  <c:v>0.36853293981481478</c:v>
                </c:pt>
                <c:pt idx="8975">
                  <c:v>0.36853396990740744</c:v>
                </c:pt>
                <c:pt idx="8976">
                  <c:v>0.36853502314814812</c:v>
                </c:pt>
                <c:pt idx="8977">
                  <c:v>0.36853605324074074</c:v>
                </c:pt>
                <c:pt idx="8978">
                  <c:v>0.36853710648148147</c:v>
                </c:pt>
                <c:pt idx="8979">
                  <c:v>0.36853814814814817</c:v>
                </c:pt>
                <c:pt idx="8980">
                  <c:v>0.36853917824074073</c:v>
                </c:pt>
                <c:pt idx="8981">
                  <c:v>0.36854023148148146</c:v>
                </c:pt>
                <c:pt idx="8982">
                  <c:v>0.36854127314814816</c:v>
                </c:pt>
                <c:pt idx="8983">
                  <c:v>0.36854230324074072</c:v>
                </c:pt>
                <c:pt idx="8984">
                  <c:v>0.36854335648148151</c:v>
                </c:pt>
                <c:pt idx="8985">
                  <c:v>0.36854438657407407</c:v>
                </c:pt>
                <c:pt idx="8986">
                  <c:v>0.36854543981481486</c:v>
                </c:pt>
                <c:pt idx="8987">
                  <c:v>0.36854646990740741</c:v>
                </c:pt>
                <c:pt idx="8988">
                  <c:v>0.36854752314814815</c:v>
                </c:pt>
                <c:pt idx="8989">
                  <c:v>0.36854855324074071</c:v>
                </c:pt>
                <c:pt idx="8990">
                  <c:v>0.36854959490740741</c:v>
                </c:pt>
                <c:pt idx="8991">
                  <c:v>0.36855064814814814</c:v>
                </c:pt>
                <c:pt idx="8992">
                  <c:v>0.36855168981481484</c:v>
                </c:pt>
                <c:pt idx="8993">
                  <c:v>0.3685527199074074</c:v>
                </c:pt>
                <c:pt idx="8994">
                  <c:v>0.36855377314814813</c:v>
                </c:pt>
                <c:pt idx="8995">
                  <c:v>0.36855480324074069</c:v>
                </c:pt>
                <c:pt idx="8996">
                  <c:v>0.36855585648148148</c:v>
                </c:pt>
                <c:pt idx="8997">
                  <c:v>0.36855688657407404</c:v>
                </c:pt>
                <c:pt idx="8998">
                  <c:v>0.36855792824074074</c:v>
                </c:pt>
                <c:pt idx="8999">
                  <c:v>0.36855896990740744</c:v>
                </c:pt>
                <c:pt idx="9000">
                  <c:v>0.36856002314814812</c:v>
                </c:pt>
                <c:pt idx="9001">
                  <c:v>0.36856105324074079</c:v>
                </c:pt>
                <c:pt idx="9002">
                  <c:v>0.36856210648148147</c:v>
                </c:pt>
                <c:pt idx="9003">
                  <c:v>0.36856313657407408</c:v>
                </c:pt>
                <c:pt idx="9004">
                  <c:v>0.36856418981481481</c:v>
                </c:pt>
                <c:pt idx="9005">
                  <c:v>0.36856521990740743</c:v>
                </c:pt>
                <c:pt idx="9006">
                  <c:v>0.36856626157407407</c:v>
                </c:pt>
                <c:pt idx="9007">
                  <c:v>0.36856730324074077</c:v>
                </c:pt>
                <c:pt idx="9008">
                  <c:v>0.36856834490740736</c:v>
                </c:pt>
                <c:pt idx="9009">
                  <c:v>0.36856938657407406</c:v>
                </c:pt>
                <c:pt idx="9010">
                  <c:v>0.3685704398148148</c:v>
                </c:pt>
                <c:pt idx="9011">
                  <c:v>0.36857146990740741</c:v>
                </c:pt>
                <c:pt idx="9012">
                  <c:v>0.3685725231481482</c:v>
                </c:pt>
                <c:pt idx="9013">
                  <c:v>0.36857355324074076</c:v>
                </c:pt>
                <c:pt idx="9014">
                  <c:v>0.36857460648148149</c:v>
                </c:pt>
                <c:pt idx="9015">
                  <c:v>0.36857563657407405</c:v>
                </c:pt>
                <c:pt idx="9016">
                  <c:v>0.36857667824074075</c:v>
                </c:pt>
                <c:pt idx="9017">
                  <c:v>0.3685777199074074</c:v>
                </c:pt>
                <c:pt idx="9018">
                  <c:v>0.36857877314814819</c:v>
                </c:pt>
                <c:pt idx="9019">
                  <c:v>0.36857980324074074</c:v>
                </c:pt>
                <c:pt idx="9020">
                  <c:v>0.36858119212962964</c:v>
                </c:pt>
                <c:pt idx="9021">
                  <c:v>0.36858224537037038</c:v>
                </c:pt>
                <c:pt idx="9022">
                  <c:v>0.36858328703703708</c:v>
                </c:pt>
                <c:pt idx="9023">
                  <c:v>0.36858432870370367</c:v>
                </c:pt>
                <c:pt idx="9024">
                  <c:v>0.36858535879629634</c:v>
                </c:pt>
                <c:pt idx="9025">
                  <c:v>0.36858640046296293</c:v>
                </c:pt>
                <c:pt idx="9026">
                  <c:v>0.36858744212962963</c:v>
                </c:pt>
                <c:pt idx="9027">
                  <c:v>0.36858849537037036</c:v>
                </c:pt>
                <c:pt idx="9028">
                  <c:v>0.36858953703703706</c:v>
                </c:pt>
                <c:pt idx="9029">
                  <c:v>0.36859057870370365</c:v>
                </c:pt>
                <c:pt idx="9030">
                  <c:v>0.36859160879629632</c:v>
                </c:pt>
                <c:pt idx="9031">
                  <c:v>0.36859266203703706</c:v>
                </c:pt>
                <c:pt idx="9032">
                  <c:v>0.36859369212962961</c:v>
                </c:pt>
                <c:pt idx="9033">
                  <c:v>0.3685947453703704</c:v>
                </c:pt>
                <c:pt idx="9034">
                  <c:v>0.36859613425925924</c:v>
                </c:pt>
                <c:pt idx="9035">
                  <c:v>0.3685971643518518</c:v>
                </c:pt>
                <c:pt idx="9036">
                  <c:v>0.36859821759259259</c:v>
                </c:pt>
                <c:pt idx="9037">
                  <c:v>0.36859924768518515</c:v>
                </c:pt>
                <c:pt idx="9038">
                  <c:v>0.36860030092592594</c:v>
                </c:pt>
                <c:pt idx="9039">
                  <c:v>0.36860134259259264</c:v>
                </c:pt>
                <c:pt idx="9040">
                  <c:v>0.36860238425925923</c:v>
                </c:pt>
                <c:pt idx="9041">
                  <c:v>0.36860342592592593</c:v>
                </c:pt>
                <c:pt idx="9042">
                  <c:v>0.36860446759259258</c:v>
                </c:pt>
                <c:pt idx="9043">
                  <c:v>0.36860549768518519</c:v>
                </c:pt>
                <c:pt idx="9044">
                  <c:v>0.36860655092592592</c:v>
                </c:pt>
                <c:pt idx="9045">
                  <c:v>0.36860758101851854</c:v>
                </c:pt>
                <c:pt idx="9046">
                  <c:v>0.36860863425925922</c:v>
                </c:pt>
                <c:pt idx="9047">
                  <c:v>0.36860966435185188</c:v>
                </c:pt>
                <c:pt idx="9048">
                  <c:v>0.36861071759259256</c:v>
                </c:pt>
                <c:pt idx="9049">
                  <c:v>0.36861174768518518</c:v>
                </c:pt>
                <c:pt idx="9050">
                  <c:v>0.36861280092592591</c:v>
                </c:pt>
                <c:pt idx="9051">
                  <c:v>0.36861383101851852</c:v>
                </c:pt>
                <c:pt idx="9052">
                  <c:v>0.36861488425925931</c:v>
                </c:pt>
                <c:pt idx="9053">
                  <c:v>0.36861591435185187</c:v>
                </c:pt>
                <c:pt idx="9054">
                  <c:v>0.3686169675925926</c:v>
                </c:pt>
                <c:pt idx="9055">
                  <c:v>0.36861799768518516</c:v>
                </c:pt>
                <c:pt idx="9056">
                  <c:v>0.36861905092592595</c:v>
                </c:pt>
                <c:pt idx="9057">
                  <c:v>0.36862008101851851</c:v>
                </c:pt>
                <c:pt idx="9058">
                  <c:v>0.3686211342592593</c:v>
                </c:pt>
                <c:pt idx="9059">
                  <c:v>0.36862217592592589</c:v>
                </c:pt>
                <c:pt idx="9060">
                  <c:v>0.36862321759259259</c:v>
                </c:pt>
                <c:pt idx="9061">
                  <c:v>0.36862424768518515</c:v>
                </c:pt>
                <c:pt idx="9062">
                  <c:v>0.36862530092592594</c:v>
                </c:pt>
                <c:pt idx="9063">
                  <c:v>0.36862633101851849</c:v>
                </c:pt>
                <c:pt idx="9064">
                  <c:v>0.3686273726851852</c:v>
                </c:pt>
                <c:pt idx="9065">
                  <c:v>0.36862841435185184</c:v>
                </c:pt>
                <c:pt idx="9066">
                  <c:v>0.36862946759259257</c:v>
                </c:pt>
                <c:pt idx="9067">
                  <c:v>0.36863049768518513</c:v>
                </c:pt>
                <c:pt idx="9068">
                  <c:v>0.36863155092592592</c:v>
                </c:pt>
                <c:pt idx="9069">
                  <c:v>0.36863259259259262</c:v>
                </c:pt>
                <c:pt idx="9070">
                  <c:v>0.36863363425925927</c:v>
                </c:pt>
                <c:pt idx="9071">
                  <c:v>0.36863467592592597</c:v>
                </c:pt>
                <c:pt idx="9072">
                  <c:v>0.36863571759259256</c:v>
                </c:pt>
                <c:pt idx="9073">
                  <c:v>0.36863674768518523</c:v>
                </c:pt>
                <c:pt idx="9074">
                  <c:v>0.36863778935185182</c:v>
                </c:pt>
                <c:pt idx="9075">
                  <c:v>0.36863884259259261</c:v>
                </c:pt>
                <c:pt idx="9076">
                  <c:v>0.36863987268518517</c:v>
                </c:pt>
                <c:pt idx="9077">
                  <c:v>0.36864091435185187</c:v>
                </c:pt>
                <c:pt idx="9078">
                  <c:v>0.36864195601851851</c:v>
                </c:pt>
                <c:pt idx="9079">
                  <c:v>0.36864300925925925</c:v>
                </c:pt>
                <c:pt idx="9080">
                  <c:v>0.3686440393518518</c:v>
                </c:pt>
                <c:pt idx="9081">
                  <c:v>0.36864509259259259</c:v>
                </c:pt>
                <c:pt idx="9082">
                  <c:v>0.36864613425925929</c:v>
                </c:pt>
                <c:pt idx="9083">
                  <c:v>0.36864717592592594</c:v>
                </c:pt>
                <c:pt idx="9084">
                  <c:v>0.36864821759259264</c:v>
                </c:pt>
                <c:pt idx="9085">
                  <c:v>0.36864925925925923</c:v>
                </c:pt>
                <c:pt idx="9086">
                  <c:v>0.36865030092592593</c:v>
                </c:pt>
                <c:pt idx="9087">
                  <c:v>0.36865134259259258</c:v>
                </c:pt>
                <c:pt idx="9088">
                  <c:v>0.36865238425925928</c:v>
                </c:pt>
                <c:pt idx="9089">
                  <c:v>0.36865377314814812</c:v>
                </c:pt>
                <c:pt idx="9090">
                  <c:v>0.36865481481481482</c:v>
                </c:pt>
                <c:pt idx="9091">
                  <c:v>0.36865585648148147</c:v>
                </c:pt>
                <c:pt idx="9092">
                  <c:v>0.36865689814814817</c:v>
                </c:pt>
                <c:pt idx="9093">
                  <c:v>0.36865793981481482</c:v>
                </c:pt>
                <c:pt idx="9094">
                  <c:v>0.36865898148148152</c:v>
                </c:pt>
                <c:pt idx="9095">
                  <c:v>0.36866002314814811</c:v>
                </c:pt>
                <c:pt idx="9096">
                  <c:v>0.36866106481481481</c:v>
                </c:pt>
                <c:pt idx="9097">
                  <c:v>0.36866210648148146</c:v>
                </c:pt>
                <c:pt idx="9098">
                  <c:v>0.36866314814814816</c:v>
                </c:pt>
                <c:pt idx="9099">
                  <c:v>0.36866417824074071</c:v>
                </c:pt>
                <c:pt idx="9100">
                  <c:v>0.3686652314814815</c:v>
                </c:pt>
                <c:pt idx="9101">
                  <c:v>0.36866627314814809</c:v>
                </c:pt>
                <c:pt idx="9102">
                  <c:v>0.36866731481481479</c:v>
                </c:pt>
                <c:pt idx="9103">
                  <c:v>0.3686683564814815</c:v>
                </c:pt>
                <c:pt idx="9104">
                  <c:v>0.36866938657407405</c:v>
                </c:pt>
                <c:pt idx="9105">
                  <c:v>0.36867043981481484</c:v>
                </c:pt>
                <c:pt idx="9106">
                  <c:v>0.36867148148148149</c:v>
                </c:pt>
                <c:pt idx="9107">
                  <c:v>0.36867252314814819</c:v>
                </c:pt>
                <c:pt idx="9108">
                  <c:v>0.36867356481481478</c:v>
                </c:pt>
                <c:pt idx="9109">
                  <c:v>0.36867460648148148</c:v>
                </c:pt>
                <c:pt idx="9110">
                  <c:v>0.36867563657407404</c:v>
                </c:pt>
                <c:pt idx="9111">
                  <c:v>0.36867668981481483</c:v>
                </c:pt>
                <c:pt idx="9112">
                  <c:v>0.36867773148148147</c:v>
                </c:pt>
                <c:pt idx="9113">
                  <c:v>0.36867877314814818</c:v>
                </c:pt>
                <c:pt idx="9114">
                  <c:v>0.36867981481481477</c:v>
                </c:pt>
                <c:pt idx="9115">
                  <c:v>0.36868085648148147</c:v>
                </c:pt>
                <c:pt idx="9116">
                  <c:v>0.36868188657407402</c:v>
                </c:pt>
                <c:pt idx="9117">
                  <c:v>0.36868293981481481</c:v>
                </c:pt>
                <c:pt idx="9118">
                  <c:v>0.36868398148148152</c:v>
                </c:pt>
                <c:pt idx="9119">
                  <c:v>0.36868502314814816</c:v>
                </c:pt>
                <c:pt idx="9120">
                  <c:v>0.36868606481481486</c:v>
                </c:pt>
                <c:pt idx="9121">
                  <c:v>0.36868709490740742</c:v>
                </c:pt>
                <c:pt idx="9122">
                  <c:v>0.36868814814814815</c:v>
                </c:pt>
                <c:pt idx="9123">
                  <c:v>0.3686891898148148</c:v>
                </c:pt>
                <c:pt idx="9124">
                  <c:v>0.3686902314814815</c:v>
                </c:pt>
                <c:pt idx="9125">
                  <c:v>0.36869127314814815</c:v>
                </c:pt>
                <c:pt idx="9126">
                  <c:v>0.36869230324074076</c:v>
                </c:pt>
                <c:pt idx="9127">
                  <c:v>0.36869335648148144</c:v>
                </c:pt>
                <c:pt idx="9128">
                  <c:v>0.36869440972222223</c:v>
                </c:pt>
                <c:pt idx="9129">
                  <c:v>0.36869543981481478</c:v>
                </c:pt>
                <c:pt idx="9130">
                  <c:v>0.36869648148148149</c:v>
                </c:pt>
                <c:pt idx="9131">
                  <c:v>0.36869752314814813</c:v>
                </c:pt>
                <c:pt idx="9132">
                  <c:v>0.36869856481481483</c:v>
                </c:pt>
                <c:pt idx="9133">
                  <c:v>0.36869960648148153</c:v>
                </c:pt>
                <c:pt idx="9134">
                  <c:v>0.36870065972222221</c:v>
                </c:pt>
                <c:pt idx="9135">
                  <c:v>0.36870168981481483</c:v>
                </c:pt>
                <c:pt idx="9136">
                  <c:v>0.36870273148148147</c:v>
                </c:pt>
                <c:pt idx="9137">
                  <c:v>0.36870377314814817</c:v>
                </c:pt>
                <c:pt idx="9138">
                  <c:v>0.36870481481481482</c:v>
                </c:pt>
                <c:pt idx="9139">
                  <c:v>0.36870586805555555</c:v>
                </c:pt>
                <c:pt idx="9140">
                  <c:v>0.36870689814814811</c:v>
                </c:pt>
                <c:pt idx="9141">
                  <c:v>0.36870793981481481</c:v>
                </c:pt>
                <c:pt idx="9142">
                  <c:v>0.36870898148148146</c:v>
                </c:pt>
                <c:pt idx="9143">
                  <c:v>0.36871002314814816</c:v>
                </c:pt>
                <c:pt idx="9144">
                  <c:v>0.3687110648148148</c:v>
                </c:pt>
                <c:pt idx="9145">
                  <c:v>0.36871210648148151</c:v>
                </c:pt>
                <c:pt idx="9146">
                  <c:v>0.3687131481481481</c:v>
                </c:pt>
                <c:pt idx="9147">
                  <c:v>0.3687141898148148</c:v>
                </c:pt>
                <c:pt idx="9148">
                  <c:v>0.36871521990740735</c:v>
                </c:pt>
                <c:pt idx="9149">
                  <c:v>0.36871627314814814</c:v>
                </c:pt>
                <c:pt idx="9150">
                  <c:v>0.36871732638888893</c:v>
                </c:pt>
                <c:pt idx="9151">
                  <c:v>0.36871835648148149</c:v>
                </c:pt>
                <c:pt idx="9152">
                  <c:v>0.36871939814814819</c:v>
                </c:pt>
                <c:pt idx="9153">
                  <c:v>0.36872042824074075</c:v>
                </c:pt>
                <c:pt idx="9154">
                  <c:v>0.36872148148148148</c:v>
                </c:pt>
                <c:pt idx="9155">
                  <c:v>0.36872252314814813</c:v>
                </c:pt>
                <c:pt idx="9156">
                  <c:v>0.36872356481481483</c:v>
                </c:pt>
                <c:pt idx="9157">
                  <c:v>0.36872460648148148</c:v>
                </c:pt>
                <c:pt idx="9158">
                  <c:v>0.36872564814814818</c:v>
                </c:pt>
                <c:pt idx="9159">
                  <c:v>0.36872668981481477</c:v>
                </c:pt>
                <c:pt idx="9160">
                  <c:v>0.36872774305555556</c:v>
                </c:pt>
                <c:pt idx="9161">
                  <c:v>0.36872877314814811</c:v>
                </c:pt>
                <c:pt idx="9162">
                  <c:v>0.36872981481481482</c:v>
                </c:pt>
                <c:pt idx="9163">
                  <c:v>0.36873085648148152</c:v>
                </c:pt>
                <c:pt idx="9164">
                  <c:v>0.3687319097222222</c:v>
                </c:pt>
                <c:pt idx="9165">
                  <c:v>0.36873293981481486</c:v>
                </c:pt>
                <c:pt idx="9166">
                  <c:v>0.36873398148148145</c:v>
                </c:pt>
                <c:pt idx="9167">
                  <c:v>0.36873502314814816</c:v>
                </c:pt>
                <c:pt idx="9168">
                  <c:v>0.3687360648148148</c:v>
                </c:pt>
                <c:pt idx="9169">
                  <c:v>0.3687371064814815</c:v>
                </c:pt>
                <c:pt idx="9170">
                  <c:v>0.36873814814814815</c:v>
                </c:pt>
                <c:pt idx="9171">
                  <c:v>0.36873918981481485</c:v>
                </c:pt>
                <c:pt idx="9172">
                  <c:v>0.36874023148148144</c:v>
                </c:pt>
                <c:pt idx="9173">
                  <c:v>0.36874127314814814</c:v>
                </c:pt>
                <c:pt idx="9174">
                  <c:v>0.36874231481481479</c:v>
                </c:pt>
                <c:pt idx="9175">
                  <c:v>0.36874335648148149</c:v>
                </c:pt>
                <c:pt idx="9176">
                  <c:v>0.36874439814814813</c:v>
                </c:pt>
                <c:pt idx="9177">
                  <c:v>0.36874543981481483</c:v>
                </c:pt>
                <c:pt idx="9178">
                  <c:v>0.36874648148148154</c:v>
                </c:pt>
                <c:pt idx="9179">
                  <c:v>0.36874752314814813</c:v>
                </c:pt>
                <c:pt idx="9180">
                  <c:v>0.36874856481481483</c:v>
                </c:pt>
                <c:pt idx="9181">
                  <c:v>0.36874960648148147</c:v>
                </c:pt>
                <c:pt idx="9182">
                  <c:v>0.36875065972222226</c:v>
                </c:pt>
                <c:pt idx="9183">
                  <c:v>0.36875168981481482</c:v>
                </c:pt>
                <c:pt idx="9184">
                  <c:v>0.36875273148148152</c:v>
                </c:pt>
                <c:pt idx="9185">
                  <c:v>0.36875377314814811</c:v>
                </c:pt>
                <c:pt idx="9186">
                  <c:v>0.36875481481481481</c:v>
                </c:pt>
                <c:pt idx="9187">
                  <c:v>0.36875585648148146</c:v>
                </c:pt>
                <c:pt idx="9188">
                  <c:v>0.36875689814814816</c:v>
                </c:pt>
                <c:pt idx="9189">
                  <c:v>0.36875793981481481</c:v>
                </c:pt>
                <c:pt idx="9190">
                  <c:v>0.36875898148148151</c:v>
                </c:pt>
                <c:pt idx="9191">
                  <c:v>0.3687600231481481</c:v>
                </c:pt>
                <c:pt idx="9192">
                  <c:v>0.3687610648148148</c:v>
                </c:pt>
                <c:pt idx="9193">
                  <c:v>0.3687621064814815</c:v>
                </c:pt>
                <c:pt idx="9194">
                  <c:v>0.36876315972222223</c:v>
                </c:pt>
                <c:pt idx="9195">
                  <c:v>0.36876418981481485</c:v>
                </c:pt>
                <c:pt idx="9196">
                  <c:v>0.36876523148148149</c:v>
                </c:pt>
                <c:pt idx="9197">
                  <c:v>0.36876662037037033</c:v>
                </c:pt>
                <c:pt idx="9198">
                  <c:v>0.36876767361111112</c:v>
                </c:pt>
                <c:pt idx="9199">
                  <c:v>0.36876870370370374</c:v>
                </c:pt>
                <c:pt idx="9200">
                  <c:v>0.36877009259259258</c:v>
                </c:pt>
                <c:pt idx="9201">
                  <c:v>0.36877113425925923</c:v>
                </c:pt>
                <c:pt idx="9202">
                  <c:v>0.36877217592592593</c:v>
                </c:pt>
                <c:pt idx="9203">
                  <c:v>0.36877320601851848</c:v>
                </c:pt>
                <c:pt idx="9204">
                  <c:v>0.36877424768518519</c:v>
                </c:pt>
                <c:pt idx="9205">
                  <c:v>0.36877528935185189</c:v>
                </c:pt>
                <c:pt idx="9206">
                  <c:v>0.36877634259259257</c:v>
                </c:pt>
                <c:pt idx="9207">
                  <c:v>0.36877737268518523</c:v>
                </c:pt>
                <c:pt idx="9208">
                  <c:v>0.36877842592592591</c:v>
                </c:pt>
                <c:pt idx="9209">
                  <c:v>0.36877946759259261</c:v>
                </c:pt>
                <c:pt idx="9210">
                  <c:v>0.36878050925925926</c:v>
                </c:pt>
                <c:pt idx="9211">
                  <c:v>0.36878156249999999</c:v>
                </c:pt>
                <c:pt idx="9212">
                  <c:v>0.36878259259259255</c:v>
                </c:pt>
                <c:pt idx="9213">
                  <c:v>0.36878363425925925</c:v>
                </c:pt>
                <c:pt idx="9214">
                  <c:v>0.36878466435185181</c:v>
                </c:pt>
                <c:pt idx="9215">
                  <c:v>0.3687857175925926</c:v>
                </c:pt>
                <c:pt idx="9216">
                  <c:v>0.36878710648148144</c:v>
                </c:pt>
                <c:pt idx="9217">
                  <c:v>0.36878814814814814</c:v>
                </c:pt>
                <c:pt idx="9218">
                  <c:v>0.3687891782407407</c:v>
                </c:pt>
                <c:pt idx="9219">
                  <c:v>0.3687902199074074</c:v>
                </c:pt>
                <c:pt idx="9220">
                  <c:v>0.36879127314814814</c:v>
                </c:pt>
                <c:pt idx="9221">
                  <c:v>0.36879231481481484</c:v>
                </c:pt>
                <c:pt idx="9222">
                  <c:v>0.36879335648148143</c:v>
                </c:pt>
                <c:pt idx="9223">
                  <c:v>0.3687943865740741</c:v>
                </c:pt>
                <c:pt idx="9224">
                  <c:v>0.36879542824074069</c:v>
                </c:pt>
                <c:pt idx="9225">
                  <c:v>0.36879648148148148</c:v>
                </c:pt>
                <c:pt idx="9226">
                  <c:v>0.36879752314814818</c:v>
                </c:pt>
                <c:pt idx="9227">
                  <c:v>0.36879855324074073</c:v>
                </c:pt>
                <c:pt idx="9228">
                  <c:v>0.36879960648148152</c:v>
                </c:pt>
                <c:pt idx="9229">
                  <c:v>0.36880064814814811</c:v>
                </c:pt>
                <c:pt idx="9230">
                  <c:v>0.36880168981481481</c:v>
                </c:pt>
                <c:pt idx="9231">
                  <c:v>0.36880273148148146</c:v>
                </c:pt>
                <c:pt idx="9232">
                  <c:v>0.36880377314814816</c:v>
                </c:pt>
                <c:pt idx="9233">
                  <c:v>0.36880480324074072</c:v>
                </c:pt>
                <c:pt idx="9234">
                  <c:v>0.36880585648148151</c:v>
                </c:pt>
                <c:pt idx="9235">
                  <c:v>0.3688068981481481</c:v>
                </c:pt>
                <c:pt idx="9236">
                  <c:v>0.3688079398148148</c:v>
                </c:pt>
                <c:pt idx="9237">
                  <c:v>0.36880896990740736</c:v>
                </c:pt>
                <c:pt idx="9238">
                  <c:v>0.36881002314814815</c:v>
                </c:pt>
                <c:pt idx="9239">
                  <c:v>0.36881106481481485</c:v>
                </c:pt>
                <c:pt idx="9240">
                  <c:v>0.36881210648148149</c:v>
                </c:pt>
                <c:pt idx="9241">
                  <c:v>0.3688131481481482</c:v>
                </c:pt>
                <c:pt idx="9242">
                  <c:v>0.36881418981481479</c:v>
                </c:pt>
                <c:pt idx="9243">
                  <c:v>0.36881523148148149</c:v>
                </c:pt>
                <c:pt idx="9244">
                  <c:v>0.36881627314814813</c:v>
                </c:pt>
                <c:pt idx="9245">
                  <c:v>0.36881731481481483</c:v>
                </c:pt>
                <c:pt idx="9246">
                  <c:v>0.36881835648148148</c:v>
                </c:pt>
                <c:pt idx="9247">
                  <c:v>0.36881938657407409</c:v>
                </c:pt>
                <c:pt idx="9248">
                  <c:v>0.36882043981481477</c:v>
                </c:pt>
                <c:pt idx="9249">
                  <c:v>0.36882148148148147</c:v>
                </c:pt>
                <c:pt idx="9250">
                  <c:v>0.36882252314814812</c:v>
                </c:pt>
                <c:pt idx="9251">
                  <c:v>0.36882356481481482</c:v>
                </c:pt>
                <c:pt idx="9252">
                  <c:v>0.36882459490740738</c:v>
                </c:pt>
                <c:pt idx="9253">
                  <c:v>0.36882564814814817</c:v>
                </c:pt>
                <c:pt idx="9254">
                  <c:v>0.36882668981481487</c:v>
                </c:pt>
                <c:pt idx="9255">
                  <c:v>0.36882773148148146</c:v>
                </c:pt>
                <c:pt idx="9256">
                  <c:v>0.36882877314814816</c:v>
                </c:pt>
                <c:pt idx="9257">
                  <c:v>0.36882980324074072</c:v>
                </c:pt>
                <c:pt idx="9258">
                  <c:v>0.36883085648148151</c:v>
                </c:pt>
                <c:pt idx="9259">
                  <c:v>0.36883189814814815</c:v>
                </c:pt>
                <c:pt idx="9260">
                  <c:v>0.36883293981481485</c:v>
                </c:pt>
                <c:pt idx="9261">
                  <c:v>0.36883398148148144</c:v>
                </c:pt>
                <c:pt idx="9262">
                  <c:v>0.36883502314814814</c:v>
                </c:pt>
                <c:pt idx="9263">
                  <c:v>0.36883606481481479</c:v>
                </c:pt>
                <c:pt idx="9264">
                  <c:v>0.36883710648148149</c:v>
                </c:pt>
                <c:pt idx="9265">
                  <c:v>0.36883814814814814</c:v>
                </c:pt>
                <c:pt idx="9266">
                  <c:v>0.36883917824074075</c:v>
                </c:pt>
                <c:pt idx="9267">
                  <c:v>0.36884023148148143</c:v>
                </c:pt>
                <c:pt idx="9268">
                  <c:v>0.3688412615740741</c:v>
                </c:pt>
                <c:pt idx="9269">
                  <c:v>0.36884231481481483</c:v>
                </c:pt>
                <c:pt idx="9270">
                  <c:v>0.36884335648148148</c:v>
                </c:pt>
                <c:pt idx="9271">
                  <c:v>0.36884438657407409</c:v>
                </c:pt>
                <c:pt idx="9272">
                  <c:v>0.36884543981481482</c:v>
                </c:pt>
                <c:pt idx="9273">
                  <c:v>0.36884646990740744</c:v>
                </c:pt>
                <c:pt idx="9274">
                  <c:v>0.36884752314814812</c:v>
                </c:pt>
                <c:pt idx="9275">
                  <c:v>0.36884856481481482</c:v>
                </c:pt>
                <c:pt idx="9276">
                  <c:v>0.36884960648148146</c:v>
                </c:pt>
                <c:pt idx="9277">
                  <c:v>0.36885064814814816</c:v>
                </c:pt>
                <c:pt idx="9278">
                  <c:v>0.36885168981481481</c:v>
                </c:pt>
                <c:pt idx="9279">
                  <c:v>0.36885273148148151</c:v>
                </c:pt>
                <c:pt idx="9280">
                  <c:v>0.3688537731481481</c:v>
                </c:pt>
                <c:pt idx="9281">
                  <c:v>0.3688548148148148</c:v>
                </c:pt>
                <c:pt idx="9282">
                  <c:v>0.36885585648148145</c:v>
                </c:pt>
                <c:pt idx="9283">
                  <c:v>0.36885689814814815</c:v>
                </c:pt>
                <c:pt idx="9284">
                  <c:v>0.36885793981481485</c:v>
                </c:pt>
                <c:pt idx="9285">
                  <c:v>0.3688589814814815</c:v>
                </c:pt>
                <c:pt idx="9286">
                  <c:v>0.3688600231481482</c:v>
                </c:pt>
                <c:pt idx="9287">
                  <c:v>0.36886106481481479</c:v>
                </c:pt>
                <c:pt idx="9288">
                  <c:v>0.36886210648148149</c:v>
                </c:pt>
                <c:pt idx="9289">
                  <c:v>0.36886313657407405</c:v>
                </c:pt>
                <c:pt idx="9290">
                  <c:v>0.36886418981481484</c:v>
                </c:pt>
                <c:pt idx="9291">
                  <c:v>0.36886523148148148</c:v>
                </c:pt>
                <c:pt idx="9292">
                  <c:v>0.36886627314814818</c:v>
                </c:pt>
                <c:pt idx="9293">
                  <c:v>0.36886731481481477</c:v>
                </c:pt>
                <c:pt idx="9294">
                  <c:v>0.36886835648148147</c:v>
                </c:pt>
                <c:pt idx="9295">
                  <c:v>0.36886939814814812</c:v>
                </c:pt>
                <c:pt idx="9296">
                  <c:v>0.36887043981481482</c:v>
                </c:pt>
                <c:pt idx="9297">
                  <c:v>0.36887148148148147</c:v>
                </c:pt>
                <c:pt idx="9298">
                  <c:v>0.36887252314814817</c:v>
                </c:pt>
                <c:pt idx="9299">
                  <c:v>0.36887356481481487</c:v>
                </c:pt>
                <c:pt idx="9300">
                  <c:v>0.36887460648148146</c:v>
                </c:pt>
                <c:pt idx="9301">
                  <c:v>0.36887564814814816</c:v>
                </c:pt>
                <c:pt idx="9302">
                  <c:v>0.36887668981481481</c:v>
                </c:pt>
                <c:pt idx="9303">
                  <c:v>0.36887773148148151</c:v>
                </c:pt>
                <c:pt idx="9304">
                  <c:v>0.36887877314814815</c:v>
                </c:pt>
                <c:pt idx="9305">
                  <c:v>0.36887981481481485</c:v>
                </c:pt>
                <c:pt idx="9306">
                  <c:v>0.36888085648148145</c:v>
                </c:pt>
                <c:pt idx="9307">
                  <c:v>0.36888188657407411</c:v>
                </c:pt>
                <c:pt idx="9308">
                  <c:v>0.36888293981481479</c:v>
                </c:pt>
                <c:pt idx="9309">
                  <c:v>0.36888398148148149</c:v>
                </c:pt>
                <c:pt idx="9310">
                  <c:v>0.36888537037037034</c:v>
                </c:pt>
                <c:pt idx="9311">
                  <c:v>0.36888641203703704</c:v>
                </c:pt>
                <c:pt idx="9312">
                  <c:v>0.36888745370370368</c:v>
                </c:pt>
                <c:pt idx="9313">
                  <c:v>0.36888849537037038</c:v>
                </c:pt>
                <c:pt idx="9314">
                  <c:v>0.36888953703703703</c:v>
                </c:pt>
                <c:pt idx="9315">
                  <c:v>0.36889057870370373</c:v>
                </c:pt>
                <c:pt idx="9316">
                  <c:v>0.36889162037037032</c:v>
                </c:pt>
                <c:pt idx="9317">
                  <c:v>0.36889266203703702</c:v>
                </c:pt>
                <c:pt idx="9318">
                  <c:v>0.36889370370370367</c:v>
                </c:pt>
                <c:pt idx="9319">
                  <c:v>0.36889474537037037</c:v>
                </c:pt>
                <c:pt idx="9320">
                  <c:v>0.36889578703703707</c:v>
                </c:pt>
                <c:pt idx="9321">
                  <c:v>0.36889682870370372</c:v>
                </c:pt>
                <c:pt idx="9322">
                  <c:v>0.36889787037037042</c:v>
                </c:pt>
                <c:pt idx="9323">
                  <c:v>0.36889891203703701</c:v>
                </c:pt>
                <c:pt idx="9324">
                  <c:v>0.36889995370370371</c:v>
                </c:pt>
                <c:pt idx="9325">
                  <c:v>0.36890099537037035</c:v>
                </c:pt>
                <c:pt idx="9326">
                  <c:v>0.36890203703703706</c:v>
                </c:pt>
                <c:pt idx="9327">
                  <c:v>0.3689030787037037</c:v>
                </c:pt>
                <c:pt idx="9328">
                  <c:v>0.36890410879629632</c:v>
                </c:pt>
                <c:pt idx="9329">
                  <c:v>0.36890516203703699</c:v>
                </c:pt>
                <c:pt idx="9330">
                  <c:v>0.36890620370370369</c:v>
                </c:pt>
                <c:pt idx="9331">
                  <c:v>0.36890724537037034</c:v>
                </c:pt>
                <c:pt idx="9332">
                  <c:v>0.36890828703703704</c:v>
                </c:pt>
                <c:pt idx="9333">
                  <c:v>0.36890932870370369</c:v>
                </c:pt>
                <c:pt idx="9334">
                  <c:v>0.36891037037037039</c:v>
                </c:pt>
                <c:pt idx="9335">
                  <c:v>0.36891141203703709</c:v>
                </c:pt>
                <c:pt idx="9336">
                  <c:v>0.36891245370370368</c:v>
                </c:pt>
                <c:pt idx="9337">
                  <c:v>0.36891349537037038</c:v>
                </c:pt>
                <c:pt idx="9338">
                  <c:v>0.36891453703703703</c:v>
                </c:pt>
                <c:pt idx="9339">
                  <c:v>0.36891557870370373</c:v>
                </c:pt>
                <c:pt idx="9340">
                  <c:v>0.36891662037037037</c:v>
                </c:pt>
                <c:pt idx="9341">
                  <c:v>0.36891766203703708</c:v>
                </c:pt>
                <c:pt idx="9342">
                  <c:v>0.36891870370370367</c:v>
                </c:pt>
                <c:pt idx="9343">
                  <c:v>0.36891974537037037</c:v>
                </c:pt>
                <c:pt idx="9344">
                  <c:v>0.36892078703703701</c:v>
                </c:pt>
                <c:pt idx="9345">
                  <c:v>0.36892182870370371</c:v>
                </c:pt>
                <c:pt idx="9346">
                  <c:v>0.36892287037037036</c:v>
                </c:pt>
                <c:pt idx="9347">
                  <c:v>0.36892391203703706</c:v>
                </c:pt>
                <c:pt idx="9348">
                  <c:v>0.36892495370370365</c:v>
                </c:pt>
                <c:pt idx="9349">
                  <c:v>0.36892599537037035</c:v>
                </c:pt>
                <c:pt idx="9350">
                  <c:v>0.36892703703703705</c:v>
                </c:pt>
                <c:pt idx="9351">
                  <c:v>0.3689280787037037</c:v>
                </c:pt>
                <c:pt idx="9352">
                  <c:v>0.3689291203703704</c:v>
                </c:pt>
                <c:pt idx="9353">
                  <c:v>0.36893016203703705</c:v>
                </c:pt>
                <c:pt idx="9354">
                  <c:v>0.36893120370370375</c:v>
                </c:pt>
                <c:pt idx="9355">
                  <c:v>0.36893224537037034</c:v>
                </c:pt>
                <c:pt idx="9356">
                  <c:v>0.36893328703703704</c:v>
                </c:pt>
                <c:pt idx="9357">
                  <c:v>0.36893432870370368</c:v>
                </c:pt>
                <c:pt idx="9358">
                  <c:v>0.36893537037037039</c:v>
                </c:pt>
                <c:pt idx="9359">
                  <c:v>0.36893641203703703</c:v>
                </c:pt>
                <c:pt idx="9360">
                  <c:v>0.36893745370370373</c:v>
                </c:pt>
                <c:pt idx="9361">
                  <c:v>0.36893849537037032</c:v>
                </c:pt>
                <c:pt idx="9362">
                  <c:v>0.36893953703703702</c:v>
                </c:pt>
                <c:pt idx="9363">
                  <c:v>0.36894057870370367</c:v>
                </c:pt>
                <c:pt idx="9364">
                  <c:v>0.36894162037037037</c:v>
                </c:pt>
                <c:pt idx="9365">
                  <c:v>0.36894300925925921</c:v>
                </c:pt>
                <c:pt idx="9366">
                  <c:v>0.36894439814814817</c:v>
                </c:pt>
                <c:pt idx="9367">
                  <c:v>0.36894543981481481</c:v>
                </c:pt>
                <c:pt idx="9368">
                  <c:v>0.36894648148148151</c:v>
                </c:pt>
                <c:pt idx="9369">
                  <c:v>0.3689475231481481</c:v>
                </c:pt>
                <c:pt idx="9370">
                  <c:v>0.36894856481481481</c:v>
                </c:pt>
                <c:pt idx="9371">
                  <c:v>0.36894960648148145</c:v>
                </c:pt>
                <c:pt idx="9372">
                  <c:v>0.36895070601851848</c:v>
                </c:pt>
                <c:pt idx="9373">
                  <c:v>0.3689516898148148</c:v>
                </c:pt>
                <c:pt idx="9374">
                  <c:v>0.3689527314814815</c:v>
                </c:pt>
                <c:pt idx="9375">
                  <c:v>0.3689537731481482</c:v>
                </c:pt>
                <c:pt idx="9376">
                  <c:v>0.36895481481481479</c:v>
                </c:pt>
                <c:pt idx="9377">
                  <c:v>0.36895585648148149</c:v>
                </c:pt>
                <c:pt idx="9378">
                  <c:v>0.36895689814814814</c:v>
                </c:pt>
                <c:pt idx="9379">
                  <c:v>0.36895793981481484</c:v>
                </c:pt>
                <c:pt idx="9380">
                  <c:v>0.36895898148148148</c:v>
                </c:pt>
                <c:pt idx="9381">
                  <c:v>0.36896002314814819</c:v>
                </c:pt>
                <c:pt idx="9382">
                  <c:v>0.36896106481481478</c:v>
                </c:pt>
                <c:pt idx="9383">
                  <c:v>0.36896210648148148</c:v>
                </c:pt>
                <c:pt idx="9384">
                  <c:v>0.36896314814814812</c:v>
                </c:pt>
                <c:pt idx="9385">
                  <c:v>0.36896418981481482</c:v>
                </c:pt>
                <c:pt idx="9386">
                  <c:v>0.36896523148148147</c:v>
                </c:pt>
                <c:pt idx="9387">
                  <c:v>0.36896627314814817</c:v>
                </c:pt>
                <c:pt idx="9388">
                  <c:v>0.36896731481481476</c:v>
                </c:pt>
                <c:pt idx="9389">
                  <c:v>0.36896835648148146</c:v>
                </c:pt>
                <c:pt idx="9390">
                  <c:v>0.36896939814814816</c:v>
                </c:pt>
                <c:pt idx="9391">
                  <c:v>0.36897043981481481</c:v>
                </c:pt>
                <c:pt idx="9392">
                  <c:v>0.36897148148148151</c:v>
                </c:pt>
                <c:pt idx="9393">
                  <c:v>0.36897252314814816</c:v>
                </c:pt>
                <c:pt idx="9394">
                  <c:v>0.36897356481481486</c:v>
                </c:pt>
                <c:pt idx="9395">
                  <c:v>0.36897460648148145</c:v>
                </c:pt>
                <c:pt idx="9396">
                  <c:v>0.36897564814814815</c:v>
                </c:pt>
                <c:pt idx="9397">
                  <c:v>0.3689766898148148</c:v>
                </c:pt>
                <c:pt idx="9398">
                  <c:v>0.3689777314814815</c:v>
                </c:pt>
                <c:pt idx="9399">
                  <c:v>0.36897877314814814</c:v>
                </c:pt>
                <c:pt idx="9400">
                  <c:v>0.36897981481481484</c:v>
                </c:pt>
                <c:pt idx="9401">
                  <c:v>0.36898085648148143</c:v>
                </c:pt>
                <c:pt idx="9402">
                  <c:v>0.36898189814814814</c:v>
                </c:pt>
                <c:pt idx="9403">
                  <c:v>0.36898292824074069</c:v>
                </c:pt>
                <c:pt idx="9404">
                  <c:v>0.36898398148148148</c:v>
                </c:pt>
                <c:pt idx="9405">
                  <c:v>0.36898502314814818</c:v>
                </c:pt>
                <c:pt idx="9406">
                  <c:v>0.36898606481481483</c:v>
                </c:pt>
                <c:pt idx="9407">
                  <c:v>0.36898710648148153</c:v>
                </c:pt>
                <c:pt idx="9408">
                  <c:v>0.36898814814814812</c:v>
                </c:pt>
                <c:pt idx="9409">
                  <c:v>0.36898918981481482</c:v>
                </c:pt>
                <c:pt idx="9410">
                  <c:v>0.36899023148148147</c:v>
                </c:pt>
                <c:pt idx="9411">
                  <c:v>0.36899127314814817</c:v>
                </c:pt>
                <c:pt idx="9412">
                  <c:v>0.36899231481481481</c:v>
                </c:pt>
                <c:pt idx="9413">
                  <c:v>0.36899335648148152</c:v>
                </c:pt>
                <c:pt idx="9414">
                  <c:v>0.36899439814814811</c:v>
                </c:pt>
                <c:pt idx="9415">
                  <c:v>0.36899543981481481</c:v>
                </c:pt>
                <c:pt idx="9416">
                  <c:v>0.36899648148148145</c:v>
                </c:pt>
                <c:pt idx="9417">
                  <c:v>0.36899752314814815</c:v>
                </c:pt>
                <c:pt idx="9418">
                  <c:v>0.36899857638888894</c:v>
                </c:pt>
                <c:pt idx="9419">
                  <c:v>0.3689996064814815</c:v>
                </c:pt>
                <c:pt idx="9420">
                  <c:v>0.3690006481481482</c:v>
                </c:pt>
                <c:pt idx="9421">
                  <c:v>0.36900168981481479</c:v>
                </c:pt>
                <c:pt idx="9422">
                  <c:v>0.36900273148148149</c:v>
                </c:pt>
                <c:pt idx="9423">
                  <c:v>0.36900377314814814</c:v>
                </c:pt>
                <c:pt idx="9424">
                  <c:v>0.36900481481481484</c:v>
                </c:pt>
                <c:pt idx="9425">
                  <c:v>0.36900585648148149</c:v>
                </c:pt>
                <c:pt idx="9426">
                  <c:v>0.3690068865740741</c:v>
                </c:pt>
                <c:pt idx="9427">
                  <c:v>0.36900792824074075</c:v>
                </c:pt>
                <c:pt idx="9428">
                  <c:v>0.36900898148148148</c:v>
                </c:pt>
                <c:pt idx="9429">
                  <c:v>0.36901037037037038</c:v>
                </c:pt>
                <c:pt idx="9430">
                  <c:v>0.36901141203703708</c:v>
                </c:pt>
                <c:pt idx="9431">
                  <c:v>0.36901245370370367</c:v>
                </c:pt>
                <c:pt idx="9432">
                  <c:v>0.36901349537037037</c:v>
                </c:pt>
                <c:pt idx="9433">
                  <c:v>0.36901453703703702</c:v>
                </c:pt>
                <c:pt idx="9434">
                  <c:v>0.36901557870370372</c:v>
                </c:pt>
                <c:pt idx="9435">
                  <c:v>0.36901662037037036</c:v>
                </c:pt>
                <c:pt idx="9436">
                  <c:v>0.36901766203703706</c:v>
                </c:pt>
                <c:pt idx="9437">
                  <c:v>0.36901870370370365</c:v>
                </c:pt>
                <c:pt idx="9438">
                  <c:v>0.36901974537037036</c:v>
                </c:pt>
                <c:pt idx="9439">
                  <c:v>0.369020787037037</c:v>
                </c:pt>
                <c:pt idx="9440">
                  <c:v>0.3690218287037037</c:v>
                </c:pt>
                <c:pt idx="9441">
                  <c:v>0.3690228703703704</c:v>
                </c:pt>
                <c:pt idx="9442">
                  <c:v>0.36902391203703705</c:v>
                </c:pt>
                <c:pt idx="9443">
                  <c:v>0.36902495370370375</c:v>
                </c:pt>
                <c:pt idx="9444">
                  <c:v>0.36902599537037034</c:v>
                </c:pt>
                <c:pt idx="9445">
                  <c:v>0.36902703703703704</c:v>
                </c:pt>
                <c:pt idx="9446">
                  <c:v>0.36902774305555552</c:v>
                </c:pt>
                <c:pt idx="9447">
                  <c:v>0.36902877314814814</c:v>
                </c:pt>
                <c:pt idx="9448">
                  <c:v>0.36902981481481478</c:v>
                </c:pt>
                <c:pt idx="9449">
                  <c:v>0.36903085648148148</c:v>
                </c:pt>
                <c:pt idx="9450">
                  <c:v>0.36903189814814813</c:v>
                </c:pt>
                <c:pt idx="9451">
                  <c:v>0.36903293981481483</c:v>
                </c:pt>
                <c:pt idx="9452">
                  <c:v>0.36903398148148153</c:v>
                </c:pt>
                <c:pt idx="9453">
                  <c:v>0.36903502314814812</c:v>
                </c:pt>
                <c:pt idx="9454">
                  <c:v>0.36903607638888891</c:v>
                </c:pt>
                <c:pt idx="9455">
                  <c:v>0.36903710648148147</c:v>
                </c:pt>
                <c:pt idx="9456">
                  <c:v>0.36903814814814817</c:v>
                </c:pt>
                <c:pt idx="9457">
                  <c:v>0.36903918981481482</c:v>
                </c:pt>
                <c:pt idx="9458">
                  <c:v>0.36904023148148152</c:v>
                </c:pt>
                <c:pt idx="9459">
                  <c:v>0.36904127314814811</c:v>
                </c:pt>
                <c:pt idx="9460">
                  <c:v>0.36904231481481481</c:v>
                </c:pt>
                <c:pt idx="9461">
                  <c:v>0.36904335648148145</c:v>
                </c:pt>
                <c:pt idx="9462">
                  <c:v>0.36904439814814816</c:v>
                </c:pt>
                <c:pt idx="9463">
                  <c:v>0.3690454398148148</c:v>
                </c:pt>
                <c:pt idx="9464">
                  <c:v>0.3690464814814815</c:v>
                </c:pt>
                <c:pt idx="9465">
                  <c:v>0.36904752314814809</c:v>
                </c:pt>
                <c:pt idx="9466">
                  <c:v>0.36904856481481479</c:v>
                </c:pt>
                <c:pt idx="9467">
                  <c:v>0.3690496064814815</c:v>
                </c:pt>
                <c:pt idx="9468">
                  <c:v>0.36905064814814814</c:v>
                </c:pt>
                <c:pt idx="9469">
                  <c:v>0.36905168981481484</c:v>
                </c:pt>
                <c:pt idx="9470">
                  <c:v>0.36905273148148149</c:v>
                </c:pt>
                <c:pt idx="9471">
                  <c:v>0.36905377314814819</c:v>
                </c:pt>
                <c:pt idx="9472">
                  <c:v>0.36905481481481478</c:v>
                </c:pt>
                <c:pt idx="9473">
                  <c:v>0.36905552083333332</c:v>
                </c:pt>
                <c:pt idx="9474">
                  <c:v>0.36905655092592587</c:v>
                </c:pt>
                <c:pt idx="9475">
                  <c:v>0.36905759259259258</c:v>
                </c:pt>
                <c:pt idx="9476">
                  <c:v>0.36905932870370367</c:v>
                </c:pt>
                <c:pt idx="9477">
                  <c:v>0.36906037037037037</c:v>
                </c:pt>
                <c:pt idx="9478">
                  <c:v>0.36906141203703702</c:v>
                </c:pt>
                <c:pt idx="9479">
                  <c:v>0.36906245370370372</c:v>
                </c:pt>
                <c:pt idx="9480">
                  <c:v>0.36906349537037036</c:v>
                </c:pt>
                <c:pt idx="9481">
                  <c:v>0.3690642013888889</c:v>
                </c:pt>
                <c:pt idx="9482">
                  <c:v>0.36906557870370366</c:v>
                </c:pt>
                <c:pt idx="9483">
                  <c:v>0.36906662037037036</c:v>
                </c:pt>
                <c:pt idx="9484">
                  <c:v>0.369067662037037</c:v>
                </c:pt>
                <c:pt idx="9485">
                  <c:v>0.3690687037037037</c:v>
                </c:pt>
                <c:pt idx="9486">
                  <c:v>0.36906940972222224</c:v>
                </c:pt>
                <c:pt idx="9487">
                  <c:v>0.3690704398148148</c:v>
                </c:pt>
                <c:pt idx="9488">
                  <c:v>0.3690714814814815</c:v>
                </c:pt>
                <c:pt idx="9489">
                  <c:v>0.36907252314814815</c:v>
                </c:pt>
                <c:pt idx="9490">
                  <c:v>0.36907356481481485</c:v>
                </c:pt>
                <c:pt idx="9491">
                  <c:v>0.36907460648148144</c:v>
                </c:pt>
                <c:pt idx="9492">
                  <c:v>0.36907564814814814</c:v>
                </c:pt>
                <c:pt idx="9493">
                  <c:v>0.36907668981481478</c:v>
                </c:pt>
                <c:pt idx="9494">
                  <c:v>0.36907773148148149</c:v>
                </c:pt>
                <c:pt idx="9495">
                  <c:v>0.36907877314814813</c:v>
                </c:pt>
                <c:pt idx="9496">
                  <c:v>0.36907981481481483</c:v>
                </c:pt>
                <c:pt idx="9497">
                  <c:v>0.36908085648148153</c:v>
                </c:pt>
                <c:pt idx="9498">
                  <c:v>0.36908189814814812</c:v>
                </c:pt>
                <c:pt idx="9499">
                  <c:v>0.36908293981481483</c:v>
                </c:pt>
                <c:pt idx="9500">
                  <c:v>0.36908398148148147</c:v>
                </c:pt>
                <c:pt idx="9501">
                  <c:v>0.36908502314814817</c:v>
                </c:pt>
                <c:pt idx="9502">
                  <c:v>0.36908606481481482</c:v>
                </c:pt>
                <c:pt idx="9503">
                  <c:v>0.36908710648148152</c:v>
                </c:pt>
                <c:pt idx="9504">
                  <c:v>0.36908814814814811</c:v>
                </c:pt>
                <c:pt idx="9505">
                  <c:v>0.36908918981481481</c:v>
                </c:pt>
                <c:pt idx="9506">
                  <c:v>0.36909023148148146</c:v>
                </c:pt>
                <c:pt idx="9507">
                  <c:v>0.36909127314814816</c:v>
                </c:pt>
                <c:pt idx="9508">
                  <c:v>0.36909197916666669</c:v>
                </c:pt>
                <c:pt idx="9509">
                  <c:v>0.36909300925925925</c:v>
                </c:pt>
                <c:pt idx="9510">
                  <c:v>0.36909405092592595</c:v>
                </c:pt>
                <c:pt idx="9511">
                  <c:v>0.3690950925925926</c:v>
                </c:pt>
                <c:pt idx="9512">
                  <c:v>0.3690961342592593</c:v>
                </c:pt>
                <c:pt idx="9513">
                  <c:v>0.36909717592592589</c:v>
                </c:pt>
                <c:pt idx="9514">
                  <c:v>0.36909821759259259</c:v>
                </c:pt>
                <c:pt idx="9515">
                  <c:v>0.36909925925925924</c:v>
                </c:pt>
                <c:pt idx="9516">
                  <c:v>0.36910030092592594</c:v>
                </c:pt>
                <c:pt idx="9517">
                  <c:v>0.36910134259259259</c:v>
                </c:pt>
                <c:pt idx="9518">
                  <c:v>0.36910238425925929</c:v>
                </c:pt>
                <c:pt idx="9519">
                  <c:v>0.36910342592592588</c:v>
                </c:pt>
                <c:pt idx="9520">
                  <c:v>0.36910446759259258</c:v>
                </c:pt>
                <c:pt idx="9521">
                  <c:v>0.36910550925925922</c:v>
                </c:pt>
                <c:pt idx="9522">
                  <c:v>0.36910655092592592</c:v>
                </c:pt>
                <c:pt idx="9523">
                  <c:v>0.36910759259259263</c:v>
                </c:pt>
                <c:pt idx="9524">
                  <c:v>0.36910863425925927</c:v>
                </c:pt>
                <c:pt idx="9525">
                  <c:v>0.36910967592592597</c:v>
                </c:pt>
                <c:pt idx="9526">
                  <c:v>0.36911071759259256</c:v>
                </c:pt>
                <c:pt idx="9527">
                  <c:v>0.36911175925925926</c:v>
                </c:pt>
                <c:pt idx="9528">
                  <c:v>0.36911280092592591</c:v>
                </c:pt>
                <c:pt idx="9529">
                  <c:v>0.36911384259259261</c:v>
                </c:pt>
                <c:pt idx="9530">
                  <c:v>0.36911454861111109</c:v>
                </c:pt>
                <c:pt idx="9531">
                  <c:v>0.36911557870370371</c:v>
                </c:pt>
                <c:pt idx="9532">
                  <c:v>0.36911662037037035</c:v>
                </c:pt>
                <c:pt idx="9533">
                  <c:v>0.36911766203703705</c:v>
                </c:pt>
                <c:pt idx="9534">
                  <c:v>0.36911870370370375</c:v>
                </c:pt>
                <c:pt idx="9535">
                  <c:v>0.36911974537037034</c:v>
                </c:pt>
                <c:pt idx="9536">
                  <c:v>0.36912078703703705</c:v>
                </c:pt>
                <c:pt idx="9537">
                  <c:v>0.36912182870370369</c:v>
                </c:pt>
                <c:pt idx="9538">
                  <c:v>0.36912287037037039</c:v>
                </c:pt>
                <c:pt idx="9539">
                  <c:v>0.36912391203703704</c:v>
                </c:pt>
                <c:pt idx="9540">
                  <c:v>0.36912495370370374</c:v>
                </c:pt>
                <c:pt idx="9541">
                  <c:v>0.36912599537037033</c:v>
                </c:pt>
                <c:pt idx="9542">
                  <c:v>0.36912703703703703</c:v>
                </c:pt>
                <c:pt idx="9543">
                  <c:v>0.36912807870370368</c:v>
                </c:pt>
                <c:pt idx="9544">
                  <c:v>0.36912912037037038</c:v>
                </c:pt>
                <c:pt idx="9545">
                  <c:v>0.36913016203703702</c:v>
                </c:pt>
                <c:pt idx="9546">
                  <c:v>0.36913120370370373</c:v>
                </c:pt>
                <c:pt idx="9547">
                  <c:v>0.36913224537037032</c:v>
                </c:pt>
                <c:pt idx="9548">
                  <c:v>0.36913328703703702</c:v>
                </c:pt>
                <c:pt idx="9549">
                  <c:v>0.36913432870370372</c:v>
                </c:pt>
                <c:pt idx="9550">
                  <c:v>0.36913537037037036</c:v>
                </c:pt>
                <c:pt idx="9551">
                  <c:v>0.36913641203703706</c:v>
                </c:pt>
                <c:pt idx="9552">
                  <c:v>0.36913711805555555</c:v>
                </c:pt>
                <c:pt idx="9553">
                  <c:v>0.36913814814814816</c:v>
                </c:pt>
                <c:pt idx="9554">
                  <c:v>0.36913918981481481</c:v>
                </c:pt>
                <c:pt idx="9555">
                  <c:v>0.36914023148148151</c:v>
                </c:pt>
                <c:pt idx="9556">
                  <c:v>0.3691412731481481</c:v>
                </c:pt>
                <c:pt idx="9557">
                  <c:v>0.3691423148148148</c:v>
                </c:pt>
                <c:pt idx="9558">
                  <c:v>0.3691433564814815</c:v>
                </c:pt>
                <c:pt idx="9559">
                  <c:v>0.36914439814814815</c:v>
                </c:pt>
                <c:pt idx="9560">
                  <c:v>0.36914543981481485</c:v>
                </c:pt>
                <c:pt idx="9561">
                  <c:v>0.36914648148148149</c:v>
                </c:pt>
                <c:pt idx="9562">
                  <c:v>0.36914752314814819</c:v>
                </c:pt>
                <c:pt idx="9563">
                  <c:v>0.36914856481481478</c:v>
                </c:pt>
                <c:pt idx="9564">
                  <c:v>0.36914960648148148</c:v>
                </c:pt>
                <c:pt idx="9565">
                  <c:v>0.36915064814814813</c:v>
                </c:pt>
                <c:pt idx="9566">
                  <c:v>0.36915168981481483</c:v>
                </c:pt>
                <c:pt idx="9567">
                  <c:v>0.36915273148148148</c:v>
                </c:pt>
                <c:pt idx="9568">
                  <c:v>0.36915377314814818</c:v>
                </c:pt>
                <c:pt idx="9569">
                  <c:v>0.36915481481481477</c:v>
                </c:pt>
                <c:pt idx="9570">
                  <c:v>0.36915585648148147</c:v>
                </c:pt>
                <c:pt idx="9571">
                  <c:v>0.36915689814814812</c:v>
                </c:pt>
                <c:pt idx="9572">
                  <c:v>0.36915793981481482</c:v>
                </c:pt>
                <c:pt idx="9573">
                  <c:v>0.36915898148148146</c:v>
                </c:pt>
                <c:pt idx="9574">
                  <c:v>0.3691596875</c:v>
                </c:pt>
                <c:pt idx="9575">
                  <c:v>0.36916071759259261</c:v>
                </c:pt>
                <c:pt idx="9576">
                  <c:v>0.36916142361111109</c:v>
                </c:pt>
                <c:pt idx="9577">
                  <c:v>0.36916245370370371</c:v>
                </c:pt>
                <c:pt idx="9578">
                  <c:v>0.36916349537037035</c:v>
                </c:pt>
                <c:pt idx="9579">
                  <c:v>0.36916453703703705</c:v>
                </c:pt>
                <c:pt idx="9580">
                  <c:v>0.36916557870370376</c:v>
                </c:pt>
                <c:pt idx="9581">
                  <c:v>0.36916662037037035</c:v>
                </c:pt>
                <c:pt idx="9582">
                  <c:v>0.36916766203703705</c:v>
                </c:pt>
                <c:pt idx="9583">
                  <c:v>0.36916871527777778</c:v>
                </c:pt>
                <c:pt idx="9584">
                  <c:v>0.36916974537037039</c:v>
                </c:pt>
                <c:pt idx="9585">
                  <c:v>0.36917078703703704</c:v>
                </c:pt>
                <c:pt idx="9586">
                  <c:v>0.36917182870370374</c:v>
                </c:pt>
                <c:pt idx="9587">
                  <c:v>0.36917287037037033</c:v>
                </c:pt>
                <c:pt idx="9588">
                  <c:v>0.36917357638888887</c:v>
                </c:pt>
                <c:pt idx="9589">
                  <c:v>0.36917495370370368</c:v>
                </c:pt>
                <c:pt idx="9590">
                  <c:v>0.36917600694444447</c:v>
                </c:pt>
                <c:pt idx="9591">
                  <c:v>0.36917703703703703</c:v>
                </c:pt>
                <c:pt idx="9592">
                  <c:v>0.36917807870370373</c:v>
                </c:pt>
                <c:pt idx="9593">
                  <c:v>0.36917878472222226</c:v>
                </c:pt>
                <c:pt idx="9594">
                  <c:v>0.36917981481481482</c:v>
                </c:pt>
                <c:pt idx="9595">
                  <c:v>0.36918085648148152</c:v>
                </c:pt>
                <c:pt idx="9596">
                  <c:v>0.36918189814814811</c:v>
                </c:pt>
                <c:pt idx="9597">
                  <c:v>0.36918293981481481</c:v>
                </c:pt>
                <c:pt idx="9598">
                  <c:v>0.36918398148148146</c:v>
                </c:pt>
                <c:pt idx="9599">
                  <c:v>0.36918502314814816</c:v>
                </c:pt>
                <c:pt idx="9600">
                  <c:v>0.36918606481481481</c:v>
                </c:pt>
                <c:pt idx="9601">
                  <c:v>0.36918710648148151</c:v>
                </c:pt>
                <c:pt idx="9602">
                  <c:v>0.3691881481481481</c:v>
                </c:pt>
                <c:pt idx="9603">
                  <c:v>0.3691891898148148</c:v>
                </c:pt>
                <c:pt idx="9604">
                  <c:v>0.36919023148148145</c:v>
                </c:pt>
                <c:pt idx="9605">
                  <c:v>0.36919127314814815</c:v>
                </c:pt>
                <c:pt idx="9606">
                  <c:v>0.36919231481481485</c:v>
                </c:pt>
                <c:pt idx="9607">
                  <c:v>0.36919335648148149</c:v>
                </c:pt>
                <c:pt idx="9608">
                  <c:v>0.3691943981481482</c:v>
                </c:pt>
                <c:pt idx="9609">
                  <c:v>0.36919543981481479</c:v>
                </c:pt>
                <c:pt idx="9610">
                  <c:v>0.36919614583333332</c:v>
                </c:pt>
                <c:pt idx="9611">
                  <c:v>0.36919717592592588</c:v>
                </c:pt>
                <c:pt idx="9612">
                  <c:v>0.36919788194444442</c:v>
                </c:pt>
                <c:pt idx="9613">
                  <c:v>0.36919891203703709</c:v>
                </c:pt>
                <c:pt idx="9614">
                  <c:v>0.36919995370370368</c:v>
                </c:pt>
                <c:pt idx="9615">
                  <c:v>0.36920099537037038</c:v>
                </c:pt>
                <c:pt idx="9616">
                  <c:v>0.36920203703703702</c:v>
                </c:pt>
                <c:pt idx="9617">
                  <c:v>0.36920307870370372</c:v>
                </c:pt>
                <c:pt idx="9618">
                  <c:v>0.36920412037037037</c:v>
                </c:pt>
                <c:pt idx="9619">
                  <c:v>0.36920516203703707</c:v>
                </c:pt>
                <c:pt idx="9620">
                  <c:v>0.36920620370370366</c:v>
                </c:pt>
                <c:pt idx="9621">
                  <c:v>0.36920724537037036</c:v>
                </c:pt>
                <c:pt idx="9622">
                  <c:v>0.36920828703703701</c:v>
                </c:pt>
                <c:pt idx="9623">
                  <c:v>0.36920932870370371</c:v>
                </c:pt>
                <c:pt idx="9624">
                  <c:v>0.36921003472222225</c:v>
                </c:pt>
                <c:pt idx="9625">
                  <c:v>0.3692110648148148</c:v>
                </c:pt>
                <c:pt idx="9626">
                  <c:v>0.36921177083333334</c:v>
                </c:pt>
                <c:pt idx="9627">
                  <c:v>0.3692128009259259</c:v>
                </c:pt>
                <c:pt idx="9628">
                  <c:v>0.3692138425925926</c:v>
                </c:pt>
                <c:pt idx="9629">
                  <c:v>0.36921488425925925</c:v>
                </c:pt>
                <c:pt idx="9630">
                  <c:v>0.36921592592592595</c:v>
                </c:pt>
                <c:pt idx="9631">
                  <c:v>0.36921696759259254</c:v>
                </c:pt>
                <c:pt idx="9632">
                  <c:v>0.36921800925925924</c:v>
                </c:pt>
                <c:pt idx="9633">
                  <c:v>0.36921905092592594</c:v>
                </c:pt>
                <c:pt idx="9634">
                  <c:v>0.36921975694444442</c:v>
                </c:pt>
                <c:pt idx="9635">
                  <c:v>0.36922045138888887</c:v>
                </c:pt>
                <c:pt idx="9636">
                  <c:v>0.36922148148148143</c:v>
                </c:pt>
                <c:pt idx="9637">
                  <c:v>0.36922252314814813</c:v>
                </c:pt>
                <c:pt idx="9638">
                  <c:v>0.36922356481481483</c:v>
                </c:pt>
                <c:pt idx="9639">
                  <c:v>0.36922460648148148</c:v>
                </c:pt>
                <c:pt idx="9640">
                  <c:v>0.36922564814814818</c:v>
                </c:pt>
                <c:pt idx="9641">
                  <c:v>0.36922668981481482</c:v>
                </c:pt>
                <c:pt idx="9642">
                  <c:v>0.36922773148148152</c:v>
                </c:pt>
                <c:pt idx="9643">
                  <c:v>0.36922877314814812</c:v>
                </c:pt>
                <c:pt idx="9644">
                  <c:v>0.36922981481481482</c:v>
                </c:pt>
                <c:pt idx="9645">
                  <c:v>0.36923085648148146</c:v>
                </c:pt>
                <c:pt idx="9646">
                  <c:v>0.36923189814814816</c:v>
                </c:pt>
                <c:pt idx="9647">
                  <c:v>0.36923328703703701</c:v>
                </c:pt>
                <c:pt idx="9648">
                  <c:v>0.36923432870370371</c:v>
                </c:pt>
                <c:pt idx="9649">
                  <c:v>0.36923537037037035</c:v>
                </c:pt>
                <c:pt idx="9650">
                  <c:v>0.36923641203703705</c:v>
                </c:pt>
                <c:pt idx="9651">
                  <c:v>0.3692374537037037</c:v>
                </c:pt>
                <c:pt idx="9652">
                  <c:v>0.3692384953703704</c:v>
                </c:pt>
                <c:pt idx="9653">
                  <c:v>0.36923953703703699</c:v>
                </c:pt>
                <c:pt idx="9654">
                  <c:v>0.36924057870370369</c:v>
                </c:pt>
                <c:pt idx="9655">
                  <c:v>0.36924162037037034</c:v>
                </c:pt>
                <c:pt idx="9656">
                  <c:v>0.36924232638888888</c:v>
                </c:pt>
                <c:pt idx="9657">
                  <c:v>0.36924302083333332</c:v>
                </c:pt>
                <c:pt idx="9658">
                  <c:v>0.36924405092592588</c:v>
                </c:pt>
                <c:pt idx="9659">
                  <c:v>0.36924475694444442</c:v>
                </c:pt>
                <c:pt idx="9660">
                  <c:v>0.36924578703703709</c:v>
                </c:pt>
                <c:pt idx="9661">
                  <c:v>0.36924649305555551</c:v>
                </c:pt>
                <c:pt idx="9662">
                  <c:v>0.36924752314814818</c:v>
                </c:pt>
                <c:pt idx="9663">
                  <c:v>0.36924822916666672</c:v>
                </c:pt>
                <c:pt idx="9664">
                  <c:v>0.36924925925925928</c:v>
                </c:pt>
                <c:pt idx="9665">
                  <c:v>0.36925030092592598</c:v>
                </c:pt>
                <c:pt idx="9666">
                  <c:v>0.36925134259259257</c:v>
                </c:pt>
                <c:pt idx="9667">
                  <c:v>0.36925238425925927</c:v>
                </c:pt>
                <c:pt idx="9668">
                  <c:v>0.36925342592592592</c:v>
                </c:pt>
                <c:pt idx="9669">
                  <c:v>0.36925446759259262</c:v>
                </c:pt>
                <c:pt idx="9670">
                  <c:v>0.3692551736111111</c:v>
                </c:pt>
                <c:pt idx="9671">
                  <c:v>0.36925620370370371</c:v>
                </c:pt>
                <c:pt idx="9672">
                  <c:v>0.36925690972222225</c:v>
                </c:pt>
                <c:pt idx="9673">
                  <c:v>0.36925793981481481</c:v>
                </c:pt>
                <c:pt idx="9674">
                  <c:v>0.36925864583333334</c:v>
                </c:pt>
                <c:pt idx="9675">
                  <c:v>0.3692596759259259</c:v>
                </c:pt>
                <c:pt idx="9676">
                  <c:v>0.36926038194444444</c:v>
                </c:pt>
                <c:pt idx="9677">
                  <c:v>0.36926141203703705</c:v>
                </c:pt>
                <c:pt idx="9678">
                  <c:v>0.36926211805555553</c:v>
                </c:pt>
                <c:pt idx="9679">
                  <c:v>0.36926314814814815</c:v>
                </c:pt>
                <c:pt idx="9680">
                  <c:v>0.36926418981481479</c:v>
                </c:pt>
                <c:pt idx="9681">
                  <c:v>0.36926523148148149</c:v>
                </c:pt>
                <c:pt idx="9682">
                  <c:v>0.36926627314814814</c:v>
                </c:pt>
                <c:pt idx="9683">
                  <c:v>0.36926731481481484</c:v>
                </c:pt>
                <c:pt idx="9684">
                  <c:v>0.36926835648148143</c:v>
                </c:pt>
                <c:pt idx="9685">
                  <c:v>0.36926906249999997</c:v>
                </c:pt>
                <c:pt idx="9686">
                  <c:v>0.36927009259259264</c:v>
                </c:pt>
                <c:pt idx="9687">
                  <c:v>0.36927079861111106</c:v>
                </c:pt>
                <c:pt idx="9688">
                  <c:v>0.36927182870370373</c:v>
                </c:pt>
                <c:pt idx="9689">
                  <c:v>0.36927253472222227</c:v>
                </c:pt>
                <c:pt idx="9690">
                  <c:v>0.36927356481481483</c:v>
                </c:pt>
                <c:pt idx="9691">
                  <c:v>0.36927427083333336</c:v>
                </c:pt>
                <c:pt idx="9692">
                  <c:v>0.36927530092592592</c:v>
                </c:pt>
                <c:pt idx="9693">
                  <c:v>0.36927600694444446</c:v>
                </c:pt>
                <c:pt idx="9694">
                  <c:v>0.36927703703703707</c:v>
                </c:pt>
                <c:pt idx="9695">
                  <c:v>0.36927807870370372</c:v>
                </c:pt>
                <c:pt idx="9696">
                  <c:v>0.36927878472222225</c:v>
                </c:pt>
                <c:pt idx="9697">
                  <c:v>0.3692794791666667</c:v>
                </c:pt>
                <c:pt idx="9698">
                  <c:v>0.36928050925925926</c:v>
                </c:pt>
                <c:pt idx="9699">
                  <c:v>0.3692812152777778</c:v>
                </c:pt>
                <c:pt idx="9700">
                  <c:v>0.36928224537037035</c:v>
                </c:pt>
                <c:pt idx="9701">
                  <c:v>0.36928295138888889</c:v>
                </c:pt>
                <c:pt idx="9702">
                  <c:v>0.36928398148148145</c:v>
                </c:pt>
                <c:pt idx="9703">
                  <c:v>0.36928468749999999</c:v>
                </c:pt>
                <c:pt idx="9704">
                  <c:v>0.3692857175925926</c:v>
                </c:pt>
                <c:pt idx="9705">
                  <c:v>0.36928675925925925</c:v>
                </c:pt>
                <c:pt idx="9706">
                  <c:v>0.36928780092592595</c:v>
                </c:pt>
                <c:pt idx="9707">
                  <c:v>0.36928884259259259</c:v>
                </c:pt>
                <c:pt idx="9708">
                  <c:v>0.36928988425925929</c:v>
                </c:pt>
                <c:pt idx="9709">
                  <c:v>0.36929127314814814</c:v>
                </c:pt>
                <c:pt idx="9710">
                  <c:v>0.36929231481481484</c:v>
                </c:pt>
                <c:pt idx="9711">
                  <c:v>0.36929335648148148</c:v>
                </c:pt>
                <c:pt idx="9712">
                  <c:v>0.36929439814814818</c:v>
                </c:pt>
                <c:pt idx="9713">
                  <c:v>0.36929510416666672</c:v>
                </c:pt>
                <c:pt idx="9714">
                  <c:v>0.36929613425925928</c:v>
                </c:pt>
                <c:pt idx="9715">
                  <c:v>0.36929684027777782</c:v>
                </c:pt>
                <c:pt idx="9716">
                  <c:v>0.36929787037037037</c:v>
                </c:pt>
                <c:pt idx="9717">
                  <c:v>0.36929857638888891</c:v>
                </c:pt>
                <c:pt idx="9718">
                  <c:v>0.36929960648148147</c:v>
                </c:pt>
                <c:pt idx="9719">
                  <c:v>0.36930031250000001</c:v>
                </c:pt>
                <c:pt idx="9720">
                  <c:v>0.36930134259259262</c:v>
                </c:pt>
                <c:pt idx="9721">
                  <c:v>0.3693020486111111</c:v>
                </c:pt>
                <c:pt idx="9722">
                  <c:v>0.36930307870370371</c:v>
                </c:pt>
                <c:pt idx="9723">
                  <c:v>0.36930378472222225</c:v>
                </c:pt>
                <c:pt idx="9724">
                  <c:v>0.36930481481481481</c:v>
                </c:pt>
                <c:pt idx="9725">
                  <c:v>0.36930552083333335</c:v>
                </c:pt>
                <c:pt idx="9726">
                  <c:v>0.3693065509259259</c:v>
                </c:pt>
                <c:pt idx="9727">
                  <c:v>0.36930725694444444</c:v>
                </c:pt>
                <c:pt idx="9728">
                  <c:v>0.36930828703703705</c:v>
                </c:pt>
                <c:pt idx="9729">
                  <c:v>0.36930899305555553</c:v>
                </c:pt>
                <c:pt idx="9730">
                  <c:v>0.36931002314814815</c:v>
                </c:pt>
                <c:pt idx="9731">
                  <c:v>0.36931072916666668</c:v>
                </c:pt>
                <c:pt idx="9732">
                  <c:v>0.36931175925925924</c:v>
                </c:pt>
                <c:pt idx="9733">
                  <c:v>0.36931246527777778</c:v>
                </c:pt>
                <c:pt idx="9734">
                  <c:v>0.36931349537037034</c:v>
                </c:pt>
                <c:pt idx="9735">
                  <c:v>0.36931420138888887</c:v>
                </c:pt>
                <c:pt idx="9736">
                  <c:v>0.36931523148148143</c:v>
                </c:pt>
                <c:pt idx="9737">
                  <c:v>0.36931627314814813</c:v>
                </c:pt>
                <c:pt idx="9738">
                  <c:v>0.36931731481481478</c:v>
                </c:pt>
                <c:pt idx="9739">
                  <c:v>0.36931835648148148</c:v>
                </c:pt>
                <c:pt idx="9740">
                  <c:v>0.36931939814814818</c:v>
                </c:pt>
                <c:pt idx="9741">
                  <c:v>0.36932043981481483</c:v>
                </c:pt>
                <c:pt idx="9742">
                  <c:v>0.36932148148148153</c:v>
                </c:pt>
                <c:pt idx="9743">
                  <c:v>0.36932252314814812</c:v>
                </c:pt>
                <c:pt idx="9744">
                  <c:v>0.36932356481481482</c:v>
                </c:pt>
                <c:pt idx="9745">
                  <c:v>0.36932460648148147</c:v>
                </c:pt>
                <c:pt idx="9746">
                  <c:v>0.36932564814814817</c:v>
                </c:pt>
                <c:pt idx="9747">
                  <c:v>0.36932668981481481</c:v>
                </c:pt>
                <c:pt idx="9748">
                  <c:v>0.36932773148148151</c:v>
                </c:pt>
                <c:pt idx="9749">
                  <c:v>0.3693287731481481</c:v>
                </c:pt>
                <c:pt idx="9750">
                  <c:v>0.36932981481481481</c:v>
                </c:pt>
                <c:pt idx="9751">
                  <c:v>0.36933085648148145</c:v>
                </c:pt>
                <c:pt idx="9752">
                  <c:v>0.36933189814814815</c:v>
                </c:pt>
                <c:pt idx="9753">
                  <c:v>0.3693329398148148</c:v>
                </c:pt>
                <c:pt idx="9754">
                  <c:v>0.3693339814814815</c:v>
                </c:pt>
                <c:pt idx="9755">
                  <c:v>0.3693350231481482</c:v>
                </c:pt>
                <c:pt idx="9756">
                  <c:v>0.36933606481481479</c:v>
                </c:pt>
                <c:pt idx="9757">
                  <c:v>0.36933710648148149</c:v>
                </c:pt>
                <c:pt idx="9758">
                  <c:v>0.36933781249999997</c:v>
                </c:pt>
                <c:pt idx="9759">
                  <c:v>0.36933884259259259</c:v>
                </c:pt>
                <c:pt idx="9760">
                  <c:v>0.36933954861111112</c:v>
                </c:pt>
                <c:pt idx="9761">
                  <c:v>0.36934057870370368</c:v>
                </c:pt>
                <c:pt idx="9762">
                  <c:v>0.36934162037037038</c:v>
                </c:pt>
                <c:pt idx="9763">
                  <c:v>0.36934266203703703</c:v>
                </c:pt>
                <c:pt idx="9764">
                  <c:v>0.36934370370370373</c:v>
                </c:pt>
                <c:pt idx="9765">
                  <c:v>0.36934474537037038</c:v>
                </c:pt>
                <c:pt idx="9766">
                  <c:v>0.36934578703703708</c:v>
                </c:pt>
                <c:pt idx="9767">
                  <c:v>0.36934682870370367</c:v>
                </c:pt>
                <c:pt idx="9768">
                  <c:v>0.36934787037037037</c:v>
                </c:pt>
                <c:pt idx="9769">
                  <c:v>0.36934891203703701</c:v>
                </c:pt>
                <c:pt idx="9770">
                  <c:v>0.36934995370370372</c:v>
                </c:pt>
                <c:pt idx="9771">
                  <c:v>0.36935099537037036</c:v>
                </c:pt>
                <c:pt idx="9772">
                  <c:v>0.3693517013888889</c:v>
                </c:pt>
                <c:pt idx="9773">
                  <c:v>0.36935273148148151</c:v>
                </c:pt>
                <c:pt idx="9774">
                  <c:v>0.36935343749999999</c:v>
                </c:pt>
                <c:pt idx="9775">
                  <c:v>0.36935446759259261</c:v>
                </c:pt>
                <c:pt idx="9776">
                  <c:v>0.36935550925925925</c:v>
                </c:pt>
                <c:pt idx="9777">
                  <c:v>0.36935655092592595</c:v>
                </c:pt>
                <c:pt idx="9778">
                  <c:v>0.36935759259259254</c:v>
                </c:pt>
                <c:pt idx="9779">
                  <c:v>0.36935863425925924</c:v>
                </c:pt>
                <c:pt idx="9780">
                  <c:v>0.36935967592592589</c:v>
                </c:pt>
                <c:pt idx="9781">
                  <c:v>0.36936071759259259</c:v>
                </c:pt>
                <c:pt idx="9782">
                  <c:v>0.36936175925925929</c:v>
                </c:pt>
                <c:pt idx="9783">
                  <c:v>0.36936280092592594</c:v>
                </c:pt>
                <c:pt idx="9784">
                  <c:v>0.36936384259259264</c:v>
                </c:pt>
                <c:pt idx="9785">
                  <c:v>0.36936488425925923</c:v>
                </c:pt>
                <c:pt idx="9786">
                  <c:v>0.36936559027777777</c:v>
                </c:pt>
                <c:pt idx="9787">
                  <c:v>0.36936662037037032</c:v>
                </c:pt>
                <c:pt idx="9788">
                  <c:v>0.36936732638888886</c:v>
                </c:pt>
                <c:pt idx="9789">
                  <c:v>0.36936835648148153</c:v>
                </c:pt>
                <c:pt idx="9790">
                  <c:v>0.36936939814814812</c:v>
                </c:pt>
                <c:pt idx="9791">
                  <c:v>0.36937043981481482</c:v>
                </c:pt>
                <c:pt idx="9792">
                  <c:v>0.36937148148148147</c:v>
                </c:pt>
                <c:pt idx="9793">
                  <c:v>0.36937252314814817</c:v>
                </c:pt>
                <c:pt idx="9794">
                  <c:v>0.36937356481481481</c:v>
                </c:pt>
                <c:pt idx="9795">
                  <c:v>0.36937427083333335</c:v>
                </c:pt>
                <c:pt idx="9796">
                  <c:v>0.36937530092592591</c:v>
                </c:pt>
                <c:pt idx="9797">
                  <c:v>0.36937600694444445</c:v>
                </c:pt>
                <c:pt idx="9798">
                  <c:v>0.36937703703703706</c:v>
                </c:pt>
                <c:pt idx="9799">
                  <c:v>0.3693780787037037</c:v>
                </c:pt>
                <c:pt idx="9800">
                  <c:v>0.36937912037037041</c:v>
                </c:pt>
                <c:pt idx="9801">
                  <c:v>0.369380162037037</c:v>
                </c:pt>
                <c:pt idx="9802">
                  <c:v>0.3693812037037037</c:v>
                </c:pt>
                <c:pt idx="9803">
                  <c:v>0.36938224537037034</c:v>
                </c:pt>
                <c:pt idx="9804">
                  <c:v>0.36938328703703704</c:v>
                </c:pt>
                <c:pt idx="9805">
                  <c:v>0.36938399305555558</c:v>
                </c:pt>
                <c:pt idx="9806">
                  <c:v>0.36938468749999998</c:v>
                </c:pt>
                <c:pt idx="9807">
                  <c:v>0.36938571759259259</c:v>
                </c:pt>
                <c:pt idx="9808">
                  <c:v>0.36938675925925923</c:v>
                </c:pt>
                <c:pt idx="9809">
                  <c:v>0.36938780092592594</c:v>
                </c:pt>
                <c:pt idx="9810">
                  <c:v>0.36938884259259258</c:v>
                </c:pt>
                <c:pt idx="9811">
                  <c:v>0.36938988425925928</c:v>
                </c:pt>
                <c:pt idx="9812">
                  <c:v>0.36939092592592587</c:v>
                </c:pt>
                <c:pt idx="9813">
                  <c:v>0.36939196759259257</c:v>
                </c:pt>
                <c:pt idx="9814">
                  <c:v>0.36939300925925928</c:v>
                </c:pt>
                <c:pt idx="9815">
                  <c:v>0.36939405092592592</c:v>
                </c:pt>
                <c:pt idx="9816">
                  <c:v>0.36939509259259262</c:v>
                </c:pt>
                <c:pt idx="9817">
                  <c:v>0.36939613425925927</c:v>
                </c:pt>
                <c:pt idx="9818">
                  <c:v>0.3693968402777778</c:v>
                </c:pt>
                <c:pt idx="9819">
                  <c:v>0.36939787037037036</c:v>
                </c:pt>
                <c:pt idx="9820">
                  <c:v>0.3693985763888889</c:v>
                </c:pt>
                <c:pt idx="9821">
                  <c:v>0.36939960648148151</c:v>
                </c:pt>
                <c:pt idx="9822">
                  <c:v>0.36940064814814816</c:v>
                </c:pt>
                <c:pt idx="9823">
                  <c:v>0.36940168981481486</c:v>
                </c:pt>
                <c:pt idx="9824">
                  <c:v>0.36940273148148145</c:v>
                </c:pt>
                <c:pt idx="9825">
                  <c:v>0.36940377314814815</c:v>
                </c:pt>
                <c:pt idx="9826">
                  <c:v>0.3694048148148148</c:v>
                </c:pt>
                <c:pt idx="9827">
                  <c:v>0.3694058564814815</c:v>
                </c:pt>
                <c:pt idx="9828">
                  <c:v>0.36940689814814814</c:v>
                </c:pt>
                <c:pt idx="9829">
                  <c:v>0.36940793981481485</c:v>
                </c:pt>
                <c:pt idx="9830">
                  <c:v>0.36940898148148144</c:v>
                </c:pt>
                <c:pt idx="9831">
                  <c:v>0.36941002314814814</c:v>
                </c:pt>
                <c:pt idx="9832">
                  <c:v>0.36941106481481478</c:v>
                </c:pt>
                <c:pt idx="9833">
                  <c:v>0.36941177083333332</c:v>
                </c:pt>
                <c:pt idx="9834">
                  <c:v>0.36941246527777777</c:v>
                </c:pt>
                <c:pt idx="9835">
                  <c:v>0.36941349537037033</c:v>
                </c:pt>
                <c:pt idx="9836">
                  <c:v>0.36941453703703703</c:v>
                </c:pt>
                <c:pt idx="9837">
                  <c:v>0.36941557870370367</c:v>
                </c:pt>
                <c:pt idx="9838">
                  <c:v>0.36941662037037037</c:v>
                </c:pt>
                <c:pt idx="9839">
                  <c:v>0.36941766203703702</c:v>
                </c:pt>
                <c:pt idx="9840">
                  <c:v>0.36941870370370372</c:v>
                </c:pt>
                <c:pt idx="9841">
                  <c:v>0.36941940972222226</c:v>
                </c:pt>
                <c:pt idx="9842">
                  <c:v>0.36942043981481482</c:v>
                </c:pt>
                <c:pt idx="9843">
                  <c:v>0.36942114583333335</c:v>
                </c:pt>
                <c:pt idx="9844">
                  <c:v>0.36942217592592591</c:v>
                </c:pt>
                <c:pt idx="9845">
                  <c:v>0.36942288194444445</c:v>
                </c:pt>
                <c:pt idx="9846">
                  <c:v>0.36942391203703706</c:v>
                </c:pt>
                <c:pt idx="9847">
                  <c:v>0.36942495370370371</c:v>
                </c:pt>
                <c:pt idx="9848">
                  <c:v>0.36942565972222224</c:v>
                </c:pt>
                <c:pt idx="9849">
                  <c:v>0.36942635416666669</c:v>
                </c:pt>
                <c:pt idx="9850">
                  <c:v>0.36942738425925925</c:v>
                </c:pt>
                <c:pt idx="9851">
                  <c:v>0.36942842592592595</c:v>
                </c:pt>
                <c:pt idx="9852">
                  <c:v>0.3694294675925926</c:v>
                </c:pt>
                <c:pt idx="9853">
                  <c:v>0.3694305092592593</c:v>
                </c:pt>
                <c:pt idx="9854">
                  <c:v>0.36943155092592589</c:v>
                </c:pt>
                <c:pt idx="9855">
                  <c:v>0.36943259259259259</c:v>
                </c:pt>
                <c:pt idx="9856">
                  <c:v>0.36943363425925924</c:v>
                </c:pt>
                <c:pt idx="9857">
                  <c:v>0.36943434027777777</c:v>
                </c:pt>
                <c:pt idx="9858">
                  <c:v>0.36943503472222222</c:v>
                </c:pt>
                <c:pt idx="9859">
                  <c:v>0.36943606481481478</c:v>
                </c:pt>
                <c:pt idx="9860">
                  <c:v>0.36943677083333332</c:v>
                </c:pt>
                <c:pt idx="9861">
                  <c:v>0.36943780092592587</c:v>
                </c:pt>
                <c:pt idx="9862">
                  <c:v>0.36943850694444441</c:v>
                </c:pt>
                <c:pt idx="9863">
                  <c:v>0.36943953703703708</c:v>
                </c:pt>
                <c:pt idx="9864">
                  <c:v>0.36944024305555551</c:v>
                </c:pt>
                <c:pt idx="9865">
                  <c:v>0.36944127314814817</c:v>
                </c:pt>
                <c:pt idx="9866">
                  <c:v>0.36944231481481477</c:v>
                </c:pt>
                <c:pt idx="9867">
                  <c:v>0.36944335648148147</c:v>
                </c:pt>
                <c:pt idx="9868">
                  <c:v>0.36944439814814811</c:v>
                </c:pt>
                <c:pt idx="9869">
                  <c:v>0.36944543981481481</c:v>
                </c:pt>
                <c:pt idx="9870">
                  <c:v>0.36944648148148151</c:v>
                </c:pt>
                <c:pt idx="9871">
                  <c:v>0.3694471875</c:v>
                </c:pt>
                <c:pt idx="9872">
                  <c:v>0.36944821759259261</c:v>
                </c:pt>
                <c:pt idx="9873">
                  <c:v>0.36944892361111115</c:v>
                </c:pt>
                <c:pt idx="9874">
                  <c:v>0.3694499537037037</c:v>
                </c:pt>
                <c:pt idx="9875">
                  <c:v>0.36945099537037041</c:v>
                </c:pt>
                <c:pt idx="9876">
                  <c:v>0.36945203703703705</c:v>
                </c:pt>
                <c:pt idx="9877">
                  <c:v>0.36945307870370375</c:v>
                </c:pt>
                <c:pt idx="9878">
                  <c:v>0.36945414351851852</c:v>
                </c:pt>
                <c:pt idx="9879">
                  <c:v>0.36945516203703704</c:v>
                </c:pt>
                <c:pt idx="9880">
                  <c:v>0.36945620370370369</c:v>
                </c:pt>
                <c:pt idx="9881">
                  <c:v>0.36945690972222223</c:v>
                </c:pt>
                <c:pt idx="9882">
                  <c:v>0.36945760416666668</c:v>
                </c:pt>
                <c:pt idx="9883">
                  <c:v>0.36945863425925923</c:v>
                </c:pt>
                <c:pt idx="9884">
                  <c:v>0.36945934027777777</c:v>
                </c:pt>
                <c:pt idx="9885">
                  <c:v>0.36946037037037033</c:v>
                </c:pt>
                <c:pt idx="9886">
                  <c:v>0.36946107638888886</c:v>
                </c:pt>
                <c:pt idx="9887">
                  <c:v>0.36946210648148153</c:v>
                </c:pt>
                <c:pt idx="9888">
                  <c:v>0.36946281249999996</c:v>
                </c:pt>
                <c:pt idx="9889">
                  <c:v>0.36946384259259263</c:v>
                </c:pt>
                <c:pt idx="9890">
                  <c:v>0.36946488425925922</c:v>
                </c:pt>
                <c:pt idx="9891">
                  <c:v>0.36946592592592592</c:v>
                </c:pt>
                <c:pt idx="9892">
                  <c:v>0.36946696759259257</c:v>
                </c:pt>
                <c:pt idx="9893">
                  <c:v>0.36946800925925927</c:v>
                </c:pt>
                <c:pt idx="9894">
                  <c:v>0.36946905092592591</c:v>
                </c:pt>
                <c:pt idx="9895">
                  <c:v>0.36947009259259261</c:v>
                </c:pt>
                <c:pt idx="9896">
                  <c:v>0.36947079861111115</c:v>
                </c:pt>
                <c:pt idx="9897">
                  <c:v>0.36947149305555554</c:v>
                </c:pt>
                <c:pt idx="9898">
                  <c:v>0.36947252314814816</c:v>
                </c:pt>
                <c:pt idx="9899">
                  <c:v>0.36947322916666669</c:v>
                </c:pt>
                <c:pt idx="9900">
                  <c:v>0.36947425925925925</c:v>
                </c:pt>
                <c:pt idx="9901">
                  <c:v>0.36947496527777779</c:v>
                </c:pt>
                <c:pt idx="9902">
                  <c:v>0.36947599537037035</c:v>
                </c:pt>
                <c:pt idx="9903">
                  <c:v>0.36947670138888888</c:v>
                </c:pt>
                <c:pt idx="9904">
                  <c:v>0.3694777314814815</c:v>
                </c:pt>
                <c:pt idx="9905">
                  <c:v>0.36947877314814814</c:v>
                </c:pt>
                <c:pt idx="9906">
                  <c:v>0.36947947916666668</c:v>
                </c:pt>
                <c:pt idx="9907">
                  <c:v>0.36948017361111113</c:v>
                </c:pt>
                <c:pt idx="9908">
                  <c:v>0.36948120370370369</c:v>
                </c:pt>
                <c:pt idx="9909">
                  <c:v>0.36948190972222222</c:v>
                </c:pt>
                <c:pt idx="9910">
                  <c:v>0.36948293981481478</c:v>
                </c:pt>
                <c:pt idx="9911">
                  <c:v>0.36948364583333332</c:v>
                </c:pt>
                <c:pt idx="9912">
                  <c:v>0.36948467592592588</c:v>
                </c:pt>
                <c:pt idx="9913">
                  <c:v>0.36948538194444441</c:v>
                </c:pt>
                <c:pt idx="9914">
                  <c:v>0.36948641203703708</c:v>
                </c:pt>
                <c:pt idx="9915">
                  <c:v>0.36948711805555551</c:v>
                </c:pt>
                <c:pt idx="9916">
                  <c:v>0.36948814814814818</c:v>
                </c:pt>
                <c:pt idx="9917">
                  <c:v>0.36948885416666671</c:v>
                </c:pt>
                <c:pt idx="9918">
                  <c:v>0.36948988425925927</c:v>
                </c:pt>
                <c:pt idx="9919">
                  <c:v>0.36949059027777781</c:v>
                </c:pt>
                <c:pt idx="9920">
                  <c:v>0.36949162037037037</c:v>
                </c:pt>
                <c:pt idx="9921">
                  <c:v>0.3694923263888889</c:v>
                </c:pt>
                <c:pt idx="9922">
                  <c:v>0.36949335648148152</c:v>
                </c:pt>
                <c:pt idx="9923">
                  <c:v>0.3694940625</c:v>
                </c:pt>
                <c:pt idx="9924">
                  <c:v>0.36949509259259261</c:v>
                </c:pt>
                <c:pt idx="9925">
                  <c:v>0.36949579861111115</c:v>
                </c:pt>
                <c:pt idx="9926">
                  <c:v>0.36949682870370371</c:v>
                </c:pt>
                <c:pt idx="9927">
                  <c:v>0.36949753472222224</c:v>
                </c:pt>
                <c:pt idx="9928">
                  <c:v>0.3694985648148148</c:v>
                </c:pt>
                <c:pt idx="9929">
                  <c:v>0.36949927083333334</c:v>
                </c:pt>
                <c:pt idx="9930">
                  <c:v>0.3695003009259259</c:v>
                </c:pt>
                <c:pt idx="9931">
                  <c:v>0.36950100694444443</c:v>
                </c:pt>
                <c:pt idx="9932">
                  <c:v>0.36950203703703705</c:v>
                </c:pt>
                <c:pt idx="9933">
                  <c:v>0.36950274305555553</c:v>
                </c:pt>
                <c:pt idx="9934">
                  <c:v>0.36950377314814814</c:v>
                </c:pt>
                <c:pt idx="9935">
                  <c:v>0.36950447916666668</c:v>
                </c:pt>
                <c:pt idx="9936">
                  <c:v>0.36950550925925923</c:v>
                </c:pt>
                <c:pt idx="9937">
                  <c:v>0.36950621527777777</c:v>
                </c:pt>
                <c:pt idx="9938">
                  <c:v>0.36950724537037033</c:v>
                </c:pt>
                <c:pt idx="9939">
                  <c:v>0.36950795138888887</c:v>
                </c:pt>
                <c:pt idx="9940">
                  <c:v>0.36950898148148154</c:v>
                </c:pt>
                <c:pt idx="9941">
                  <c:v>0.36950968749999996</c:v>
                </c:pt>
                <c:pt idx="9942">
                  <c:v>0.36951071759259263</c:v>
                </c:pt>
                <c:pt idx="9943">
                  <c:v>0.36951142361111106</c:v>
                </c:pt>
                <c:pt idx="9944">
                  <c:v>0.36951245370370372</c:v>
                </c:pt>
                <c:pt idx="9945">
                  <c:v>0.36951315972222226</c:v>
                </c:pt>
                <c:pt idx="9946">
                  <c:v>0.36951418981481482</c:v>
                </c:pt>
                <c:pt idx="9947">
                  <c:v>0.36951489583333336</c:v>
                </c:pt>
                <c:pt idx="9948">
                  <c:v>0.36951592592592591</c:v>
                </c:pt>
                <c:pt idx="9949">
                  <c:v>0.36951663194444445</c:v>
                </c:pt>
                <c:pt idx="9950">
                  <c:v>0.36951766203703706</c:v>
                </c:pt>
                <c:pt idx="9951">
                  <c:v>0.36951836805555555</c:v>
                </c:pt>
                <c:pt idx="9952">
                  <c:v>0.36951939814814816</c:v>
                </c:pt>
                <c:pt idx="9953">
                  <c:v>0.3695201041666667</c:v>
                </c:pt>
                <c:pt idx="9954">
                  <c:v>0.36952113425925925</c:v>
                </c:pt>
                <c:pt idx="9955">
                  <c:v>0.36952184027777779</c:v>
                </c:pt>
                <c:pt idx="9956">
                  <c:v>0.36952287037037035</c:v>
                </c:pt>
                <c:pt idx="9957">
                  <c:v>0.36952357638888889</c:v>
                </c:pt>
                <c:pt idx="9958">
                  <c:v>0.3695246064814815</c:v>
                </c:pt>
                <c:pt idx="9959">
                  <c:v>0.36952531249999998</c:v>
                </c:pt>
                <c:pt idx="9960">
                  <c:v>0.36952634259259259</c:v>
                </c:pt>
                <c:pt idx="9961">
                  <c:v>0.36952704861111108</c:v>
                </c:pt>
                <c:pt idx="9962">
                  <c:v>0.36952807870370369</c:v>
                </c:pt>
                <c:pt idx="9963">
                  <c:v>0.36952878472222223</c:v>
                </c:pt>
                <c:pt idx="9964">
                  <c:v>0.36952981481481478</c:v>
                </c:pt>
                <c:pt idx="9965">
                  <c:v>0.36953052083333332</c:v>
                </c:pt>
                <c:pt idx="9966">
                  <c:v>0.36953155092592588</c:v>
                </c:pt>
                <c:pt idx="9967">
                  <c:v>0.36953225694444441</c:v>
                </c:pt>
                <c:pt idx="9968">
                  <c:v>0.36953328703703708</c:v>
                </c:pt>
                <c:pt idx="9969">
                  <c:v>0.36953399305555551</c:v>
                </c:pt>
                <c:pt idx="9970">
                  <c:v>0.36953502314814818</c:v>
                </c:pt>
                <c:pt idx="9971">
                  <c:v>0.36953607638888886</c:v>
                </c:pt>
                <c:pt idx="9972">
                  <c:v>0.36953710648148147</c:v>
                </c:pt>
                <c:pt idx="9973">
                  <c:v>0.36953814814814812</c:v>
                </c:pt>
                <c:pt idx="9974">
                  <c:v>0.36953918981481482</c:v>
                </c:pt>
                <c:pt idx="9975">
                  <c:v>0.36954023148148152</c:v>
                </c:pt>
                <c:pt idx="9976">
                  <c:v>0.3695409375</c:v>
                </c:pt>
                <c:pt idx="9977">
                  <c:v>0.36954196759259261</c:v>
                </c:pt>
                <c:pt idx="9978">
                  <c:v>0.36954267361111109</c:v>
                </c:pt>
                <c:pt idx="9979">
                  <c:v>0.36954370370370371</c:v>
                </c:pt>
                <c:pt idx="9980">
                  <c:v>0.36954440972222224</c:v>
                </c:pt>
                <c:pt idx="9981">
                  <c:v>0.3695454398148148</c:v>
                </c:pt>
                <c:pt idx="9982">
                  <c:v>0.36954614583333334</c:v>
                </c:pt>
                <c:pt idx="9983">
                  <c:v>0.3695471759259259</c:v>
                </c:pt>
                <c:pt idx="9984">
                  <c:v>0.36954788194444443</c:v>
                </c:pt>
                <c:pt idx="9985">
                  <c:v>0.36954891203703705</c:v>
                </c:pt>
                <c:pt idx="9986">
                  <c:v>0.36954961805555553</c:v>
                </c:pt>
                <c:pt idx="9987">
                  <c:v>0.36955064814814814</c:v>
                </c:pt>
                <c:pt idx="9988">
                  <c:v>0.36955135416666668</c:v>
                </c:pt>
                <c:pt idx="9989">
                  <c:v>0.36955238425925924</c:v>
                </c:pt>
                <c:pt idx="9990">
                  <c:v>0.36955309027777777</c:v>
                </c:pt>
                <c:pt idx="9991">
                  <c:v>0.36955412037037033</c:v>
                </c:pt>
                <c:pt idx="9992">
                  <c:v>0.36955482638888887</c:v>
                </c:pt>
                <c:pt idx="9993">
                  <c:v>0.36955585648148143</c:v>
                </c:pt>
                <c:pt idx="9994">
                  <c:v>0.36955656249999996</c:v>
                </c:pt>
                <c:pt idx="9995">
                  <c:v>0.36955759259259263</c:v>
                </c:pt>
                <c:pt idx="9996">
                  <c:v>0.36955829861111106</c:v>
                </c:pt>
                <c:pt idx="9997">
                  <c:v>0.36955932870370373</c:v>
                </c:pt>
                <c:pt idx="9998">
                  <c:v>0.36956003472222226</c:v>
                </c:pt>
                <c:pt idx="9999">
                  <c:v>0.36956106481481482</c:v>
                </c:pt>
                <c:pt idx="10000">
                  <c:v>0.36956177083333336</c:v>
                </c:pt>
                <c:pt idx="10001">
                  <c:v>0.36956280092592592</c:v>
                </c:pt>
                <c:pt idx="10002">
                  <c:v>0.36956384259259262</c:v>
                </c:pt>
                <c:pt idx="10003">
                  <c:v>0.36956488425925921</c:v>
                </c:pt>
                <c:pt idx="10004">
                  <c:v>0.36956592592592591</c:v>
                </c:pt>
                <c:pt idx="10005">
                  <c:v>0.36956696759259261</c:v>
                </c:pt>
                <c:pt idx="10006">
                  <c:v>0.36956800925925926</c:v>
                </c:pt>
                <c:pt idx="10007">
                  <c:v>0.36956871527777779</c:v>
                </c:pt>
                <c:pt idx="10008">
                  <c:v>0.36956974537037035</c:v>
                </c:pt>
                <c:pt idx="10009">
                  <c:v>0.36957045138888889</c:v>
                </c:pt>
                <c:pt idx="10010">
                  <c:v>0.36957148148148145</c:v>
                </c:pt>
                <c:pt idx="10011">
                  <c:v>0.36957218749999998</c:v>
                </c:pt>
                <c:pt idx="10012">
                  <c:v>0.3695732175925926</c:v>
                </c:pt>
                <c:pt idx="10013">
                  <c:v>0.36957392361111108</c:v>
                </c:pt>
                <c:pt idx="10014">
                  <c:v>0.36957495370370369</c:v>
                </c:pt>
                <c:pt idx="10015">
                  <c:v>0.36957565972222223</c:v>
                </c:pt>
                <c:pt idx="10016">
                  <c:v>0.36957668981481478</c:v>
                </c:pt>
                <c:pt idx="10017">
                  <c:v>0.36957739583333332</c:v>
                </c:pt>
                <c:pt idx="10018">
                  <c:v>0.36957842592592588</c:v>
                </c:pt>
                <c:pt idx="10019">
                  <c:v>0.36957913194444442</c:v>
                </c:pt>
                <c:pt idx="10020">
                  <c:v>0.36958016203703709</c:v>
                </c:pt>
                <c:pt idx="10021">
                  <c:v>0.36958086805555551</c:v>
                </c:pt>
                <c:pt idx="10022">
                  <c:v>0.36958189814814818</c:v>
                </c:pt>
                <c:pt idx="10023">
                  <c:v>0.36958260416666672</c:v>
                </c:pt>
                <c:pt idx="10024">
                  <c:v>0.36958363425925927</c:v>
                </c:pt>
                <c:pt idx="10025">
                  <c:v>0.36958434027777781</c:v>
                </c:pt>
                <c:pt idx="10026">
                  <c:v>0.36958537037037037</c:v>
                </c:pt>
                <c:pt idx="10027">
                  <c:v>0.36958607638888891</c:v>
                </c:pt>
                <c:pt idx="10028">
                  <c:v>0.36958710648148146</c:v>
                </c:pt>
                <c:pt idx="10029">
                  <c:v>0.3695878125</c:v>
                </c:pt>
                <c:pt idx="10030">
                  <c:v>0.36958884259259261</c:v>
                </c:pt>
                <c:pt idx="10031">
                  <c:v>0.3695895486111111</c:v>
                </c:pt>
                <c:pt idx="10032">
                  <c:v>0.36959057870370371</c:v>
                </c:pt>
                <c:pt idx="10033">
                  <c:v>0.36959128472222225</c:v>
                </c:pt>
                <c:pt idx="10034">
                  <c:v>0.3695923148148148</c:v>
                </c:pt>
                <c:pt idx="10035">
                  <c:v>0.36959302083333334</c:v>
                </c:pt>
                <c:pt idx="10036">
                  <c:v>0.3695940509259259</c:v>
                </c:pt>
                <c:pt idx="10037">
                  <c:v>0.36959475694444444</c:v>
                </c:pt>
                <c:pt idx="10038">
                  <c:v>0.36959578703703705</c:v>
                </c:pt>
                <c:pt idx="10039">
                  <c:v>0.36959649305555553</c:v>
                </c:pt>
                <c:pt idx="10040">
                  <c:v>0.36959752314814814</c:v>
                </c:pt>
                <c:pt idx="10041">
                  <c:v>0.36959822916666668</c:v>
                </c:pt>
                <c:pt idx="10042">
                  <c:v>0.36959925925925924</c:v>
                </c:pt>
                <c:pt idx="10043">
                  <c:v>0.36959996527777778</c:v>
                </c:pt>
                <c:pt idx="10044">
                  <c:v>0.36960099537037033</c:v>
                </c:pt>
                <c:pt idx="10045">
                  <c:v>0.36960170138888887</c:v>
                </c:pt>
                <c:pt idx="10046">
                  <c:v>0.36960273148148143</c:v>
                </c:pt>
                <c:pt idx="10047">
                  <c:v>0.36960343749999996</c:v>
                </c:pt>
                <c:pt idx="10048">
                  <c:v>0.36960446759259263</c:v>
                </c:pt>
                <c:pt idx="10049">
                  <c:v>0.36960517361111106</c:v>
                </c:pt>
                <c:pt idx="10050">
                  <c:v>0.36960620370370373</c:v>
                </c:pt>
                <c:pt idx="10051">
                  <c:v>0.36960690972222227</c:v>
                </c:pt>
                <c:pt idx="10052">
                  <c:v>0.36960793981481482</c:v>
                </c:pt>
                <c:pt idx="10053">
                  <c:v>0.36960864583333336</c:v>
                </c:pt>
                <c:pt idx="10054">
                  <c:v>0.36960967592592592</c:v>
                </c:pt>
                <c:pt idx="10055">
                  <c:v>0.36961038194444445</c:v>
                </c:pt>
                <c:pt idx="10056">
                  <c:v>0.36961142361111116</c:v>
                </c:pt>
                <c:pt idx="10057">
                  <c:v>0.36961211805555555</c:v>
                </c:pt>
                <c:pt idx="10058">
                  <c:v>0.36961314814814816</c:v>
                </c:pt>
                <c:pt idx="10059">
                  <c:v>0.3696138541666667</c:v>
                </c:pt>
                <c:pt idx="10060">
                  <c:v>0.36961488425925926</c:v>
                </c:pt>
                <c:pt idx="10061">
                  <c:v>0.36961559027777779</c:v>
                </c:pt>
                <c:pt idx="10062">
                  <c:v>0.36961662037037035</c:v>
                </c:pt>
                <c:pt idx="10063">
                  <c:v>0.36961732638888889</c:v>
                </c:pt>
                <c:pt idx="10064">
                  <c:v>0.36961835648148145</c:v>
                </c:pt>
                <c:pt idx="10065">
                  <c:v>0.36961939814814815</c:v>
                </c:pt>
                <c:pt idx="10066">
                  <c:v>0.36962043981481485</c:v>
                </c:pt>
                <c:pt idx="10067">
                  <c:v>0.36962114583333333</c:v>
                </c:pt>
                <c:pt idx="10068">
                  <c:v>0.36962184027777778</c:v>
                </c:pt>
                <c:pt idx="10069">
                  <c:v>0.36962253472222223</c:v>
                </c:pt>
                <c:pt idx="10070">
                  <c:v>0.36962356481481479</c:v>
                </c:pt>
                <c:pt idx="10071">
                  <c:v>0.36962427083333332</c:v>
                </c:pt>
                <c:pt idx="10072">
                  <c:v>0.36962530092592588</c:v>
                </c:pt>
                <c:pt idx="10073">
                  <c:v>0.36962634259259258</c:v>
                </c:pt>
                <c:pt idx="10074">
                  <c:v>0.36962704861111112</c:v>
                </c:pt>
                <c:pt idx="10075">
                  <c:v>0.36962774305555551</c:v>
                </c:pt>
                <c:pt idx="10076">
                  <c:v>0.36962877314814818</c:v>
                </c:pt>
                <c:pt idx="10077">
                  <c:v>0.36962947916666672</c:v>
                </c:pt>
                <c:pt idx="10078">
                  <c:v>0.36963050925925928</c:v>
                </c:pt>
                <c:pt idx="10079">
                  <c:v>0.36963121527777781</c:v>
                </c:pt>
                <c:pt idx="10080">
                  <c:v>0.36963224537037037</c:v>
                </c:pt>
                <c:pt idx="10081">
                  <c:v>0.36963328703703707</c:v>
                </c:pt>
                <c:pt idx="10082">
                  <c:v>0.36963432870370366</c:v>
                </c:pt>
                <c:pt idx="10083">
                  <c:v>0.36963537037037036</c:v>
                </c:pt>
                <c:pt idx="10084">
                  <c:v>0.36963641203703701</c:v>
                </c:pt>
                <c:pt idx="10085">
                  <c:v>0.36963745370370371</c:v>
                </c:pt>
                <c:pt idx="10086">
                  <c:v>0.36963815972222225</c:v>
                </c:pt>
                <c:pt idx="10087">
                  <c:v>0.36963918981481481</c:v>
                </c:pt>
                <c:pt idx="10088">
                  <c:v>0.36963989583333334</c:v>
                </c:pt>
                <c:pt idx="10089">
                  <c:v>0.3696409259259259</c:v>
                </c:pt>
                <c:pt idx="10090">
                  <c:v>0.36964163194444444</c:v>
                </c:pt>
                <c:pt idx="10091">
                  <c:v>0.36964266203703705</c:v>
                </c:pt>
                <c:pt idx="10092">
                  <c:v>0.3696437037037037</c:v>
                </c:pt>
                <c:pt idx="10093">
                  <c:v>0.36964440972222223</c:v>
                </c:pt>
                <c:pt idx="10094">
                  <c:v>0.36964510416666668</c:v>
                </c:pt>
                <c:pt idx="10095">
                  <c:v>0.36964613425925924</c:v>
                </c:pt>
                <c:pt idx="10096">
                  <c:v>0.36964684027777778</c:v>
                </c:pt>
                <c:pt idx="10097">
                  <c:v>0.36964787037037034</c:v>
                </c:pt>
                <c:pt idx="10098">
                  <c:v>0.36964857638888887</c:v>
                </c:pt>
                <c:pt idx="10099">
                  <c:v>0.36964960648148143</c:v>
                </c:pt>
                <c:pt idx="10100">
                  <c:v>0.36965031249999997</c:v>
                </c:pt>
                <c:pt idx="10101">
                  <c:v>0.36965134259259264</c:v>
                </c:pt>
                <c:pt idx="10102">
                  <c:v>0.36965204861111106</c:v>
                </c:pt>
                <c:pt idx="10103">
                  <c:v>0.36965307870370373</c:v>
                </c:pt>
                <c:pt idx="10104">
                  <c:v>0.36965378472222227</c:v>
                </c:pt>
                <c:pt idx="10105">
                  <c:v>0.36965481481481482</c:v>
                </c:pt>
                <c:pt idx="10106">
                  <c:v>0.36965552083333336</c:v>
                </c:pt>
                <c:pt idx="10107">
                  <c:v>0.36965655092592592</c:v>
                </c:pt>
                <c:pt idx="10108">
                  <c:v>0.36965725694444446</c:v>
                </c:pt>
                <c:pt idx="10109">
                  <c:v>0.36965863425925921</c:v>
                </c:pt>
                <c:pt idx="10110">
                  <c:v>0.36965967592592591</c:v>
                </c:pt>
                <c:pt idx="10111">
                  <c:v>0.36966071759259256</c:v>
                </c:pt>
                <c:pt idx="10112">
                  <c:v>0.36966175925925926</c:v>
                </c:pt>
                <c:pt idx="10113">
                  <c:v>0.3696624652777778</c:v>
                </c:pt>
                <c:pt idx="10114">
                  <c:v>0.36966349537037035</c:v>
                </c:pt>
                <c:pt idx="10115">
                  <c:v>0.36966420138888889</c:v>
                </c:pt>
                <c:pt idx="10116">
                  <c:v>0.36966523148148145</c:v>
                </c:pt>
                <c:pt idx="10117">
                  <c:v>0.36966593749999999</c:v>
                </c:pt>
                <c:pt idx="10118">
                  <c:v>0.3696669675925926</c:v>
                </c:pt>
                <c:pt idx="10119">
                  <c:v>0.36966767361111108</c:v>
                </c:pt>
                <c:pt idx="10120">
                  <c:v>0.36966870370370369</c:v>
                </c:pt>
                <c:pt idx="10121">
                  <c:v>0.36966940972222223</c:v>
                </c:pt>
                <c:pt idx="10122">
                  <c:v>0.36967043981481479</c:v>
                </c:pt>
                <c:pt idx="10123">
                  <c:v>0.36967148148148149</c:v>
                </c:pt>
                <c:pt idx="10124">
                  <c:v>0.36967218749999997</c:v>
                </c:pt>
                <c:pt idx="10125">
                  <c:v>0.36967322916666667</c:v>
                </c:pt>
                <c:pt idx="10126">
                  <c:v>0.36967392361111112</c:v>
                </c:pt>
                <c:pt idx="10127">
                  <c:v>0.36967495370370368</c:v>
                </c:pt>
                <c:pt idx="10128">
                  <c:v>0.36967565972222222</c:v>
                </c:pt>
                <c:pt idx="10129">
                  <c:v>0.36967668981481477</c:v>
                </c:pt>
                <c:pt idx="10130">
                  <c:v>0.36967739583333331</c:v>
                </c:pt>
                <c:pt idx="10131">
                  <c:v>0.36967842592592598</c:v>
                </c:pt>
                <c:pt idx="10132">
                  <c:v>0.36967913194444441</c:v>
                </c:pt>
                <c:pt idx="10133">
                  <c:v>0.36968016203703707</c:v>
                </c:pt>
                <c:pt idx="10134">
                  <c:v>0.3696808680555555</c:v>
                </c:pt>
                <c:pt idx="10135">
                  <c:v>0.36968189814814817</c:v>
                </c:pt>
                <c:pt idx="10136">
                  <c:v>0.36968260416666671</c:v>
                </c:pt>
                <c:pt idx="10137">
                  <c:v>0.36968363425925926</c:v>
                </c:pt>
                <c:pt idx="10138">
                  <c:v>0.3696843402777778</c:v>
                </c:pt>
                <c:pt idx="10139">
                  <c:v>0.36968537037037036</c:v>
                </c:pt>
                <c:pt idx="10140">
                  <c:v>0.3696860763888889</c:v>
                </c:pt>
                <c:pt idx="10141">
                  <c:v>0.36968710648148151</c:v>
                </c:pt>
                <c:pt idx="10142">
                  <c:v>0.36968781249999999</c:v>
                </c:pt>
                <c:pt idx="10143">
                  <c:v>0.3696888425925926</c:v>
                </c:pt>
                <c:pt idx="10144">
                  <c:v>0.36968954861111114</c:v>
                </c:pt>
                <c:pt idx="10145">
                  <c:v>0.3696905787037037</c:v>
                </c:pt>
                <c:pt idx="10146">
                  <c:v>0.36969163194444449</c:v>
                </c:pt>
                <c:pt idx="10147">
                  <c:v>0.36969266203703705</c:v>
                </c:pt>
                <c:pt idx="10148">
                  <c:v>0.36969370370370375</c:v>
                </c:pt>
                <c:pt idx="10149">
                  <c:v>0.36969474537037034</c:v>
                </c:pt>
                <c:pt idx="10150">
                  <c:v>0.36969613425925929</c:v>
                </c:pt>
                <c:pt idx="10151">
                  <c:v>0.36969717592592594</c:v>
                </c:pt>
                <c:pt idx="10152">
                  <c:v>0.36969821759259264</c:v>
                </c:pt>
                <c:pt idx="10153">
                  <c:v>0.36969925925925923</c:v>
                </c:pt>
                <c:pt idx="10154">
                  <c:v>0.36969996527777776</c:v>
                </c:pt>
                <c:pt idx="10155">
                  <c:v>0.36970099537037032</c:v>
                </c:pt>
                <c:pt idx="10156">
                  <c:v>0.36970170138888886</c:v>
                </c:pt>
                <c:pt idx="10157">
                  <c:v>0.36970273148148153</c:v>
                </c:pt>
                <c:pt idx="10158">
                  <c:v>0.36970343749999995</c:v>
                </c:pt>
                <c:pt idx="10159">
                  <c:v>0.36970446759259262</c:v>
                </c:pt>
                <c:pt idx="10160">
                  <c:v>0.36970517361111116</c:v>
                </c:pt>
                <c:pt idx="10161">
                  <c:v>0.36970620370370372</c:v>
                </c:pt>
                <c:pt idx="10162">
                  <c:v>0.36970690972222225</c:v>
                </c:pt>
                <c:pt idx="10163">
                  <c:v>0.36970793981481481</c:v>
                </c:pt>
                <c:pt idx="10164">
                  <c:v>0.36970864583333335</c:v>
                </c:pt>
                <c:pt idx="10165">
                  <c:v>0.36970967592592596</c:v>
                </c:pt>
                <c:pt idx="10166">
                  <c:v>0.36971038194444444</c:v>
                </c:pt>
                <c:pt idx="10167">
                  <c:v>0.36971141203703706</c:v>
                </c:pt>
                <c:pt idx="10168">
                  <c:v>0.36971211805555554</c:v>
                </c:pt>
                <c:pt idx="10169">
                  <c:v>0.36971314814814815</c:v>
                </c:pt>
                <c:pt idx="10170">
                  <c:v>0.36971385416666669</c:v>
                </c:pt>
                <c:pt idx="10171">
                  <c:v>0.36971488425925925</c:v>
                </c:pt>
                <c:pt idx="10172">
                  <c:v>0.36971559027777778</c:v>
                </c:pt>
                <c:pt idx="10173">
                  <c:v>0.36971662037037034</c:v>
                </c:pt>
                <c:pt idx="10174">
                  <c:v>0.36971732638888888</c:v>
                </c:pt>
                <c:pt idx="10175">
                  <c:v>0.36971835648148149</c:v>
                </c:pt>
                <c:pt idx="10176">
                  <c:v>0.36971906249999997</c:v>
                </c:pt>
                <c:pt idx="10177">
                  <c:v>0.36972009259259259</c:v>
                </c:pt>
                <c:pt idx="10178">
                  <c:v>0.36972079861111112</c:v>
                </c:pt>
                <c:pt idx="10179">
                  <c:v>0.36972182870370368</c:v>
                </c:pt>
                <c:pt idx="10180">
                  <c:v>0.36972253472222222</c:v>
                </c:pt>
                <c:pt idx="10181">
                  <c:v>0.36972356481481478</c:v>
                </c:pt>
                <c:pt idx="10182">
                  <c:v>0.36972427083333331</c:v>
                </c:pt>
                <c:pt idx="10183">
                  <c:v>0.36972530092592587</c:v>
                </c:pt>
                <c:pt idx="10184">
                  <c:v>0.36972600694444441</c:v>
                </c:pt>
                <c:pt idx="10185">
                  <c:v>0.36972703703703708</c:v>
                </c:pt>
                <c:pt idx="10186">
                  <c:v>0.3697277430555555</c:v>
                </c:pt>
                <c:pt idx="10187">
                  <c:v>0.3697287847222222</c:v>
                </c:pt>
                <c:pt idx="10188">
                  <c:v>0.36972947916666671</c:v>
                </c:pt>
                <c:pt idx="10189">
                  <c:v>0.36973050925925927</c:v>
                </c:pt>
                <c:pt idx="10190">
                  <c:v>0.3697312152777778</c:v>
                </c:pt>
                <c:pt idx="10191">
                  <c:v>0.36973224537037036</c:v>
                </c:pt>
                <c:pt idx="10192">
                  <c:v>0.3697329513888889</c:v>
                </c:pt>
                <c:pt idx="10193">
                  <c:v>0.36973398148148151</c:v>
                </c:pt>
                <c:pt idx="10194">
                  <c:v>0.36973468749999999</c:v>
                </c:pt>
                <c:pt idx="10195">
                  <c:v>0.36973571759259261</c:v>
                </c:pt>
                <c:pt idx="10196">
                  <c:v>0.36973642361111114</c:v>
                </c:pt>
                <c:pt idx="10197">
                  <c:v>0.3697374537037037</c:v>
                </c:pt>
                <c:pt idx="10198">
                  <c:v>0.36973815972222224</c:v>
                </c:pt>
                <c:pt idx="10199">
                  <c:v>0.36973918981481479</c:v>
                </c:pt>
                <c:pt idx="10200">
                  <c:v>0.36973989583333333</c:v>
                </c:pt>
                <c:pt idx="10201">
                  <c:v>0.36974092592592589</c:v>
                </c:pt>
                <c:pt idx="10202">
                  <c:v>0.36974197916666668</c:v>
                </c:pt>
                <c:pt idx="10203">
                  <c:v>0.36974300925925929</c:v>
                </c:pt>
                <c:pt idx="10204">
                  <c:v>0.36974405092592594</c:v>
                </c:pt>
                <c:pt idx="10205">
                  <c:v>0.36974509259259264</c:v>
                </c:pt>
                <c:pt idx="10206">
                  <c:v>0.36974613425925923</c:v>
                </c:pt>
                <c:pt idx="10207">
                  <c:v>0.36974684027777777</c:v>
                </c:pt>
                <c:pt idx="10208">
                  <c:v>0.36974787037037032</c:v>
                </c:pt>
                <c:pt idx="10209">
                  <c:v>0.36974857638888886</c:v>
                </c:pt>
                <c:pt idx="10210">
                  <c:v>0.36974960648148153</c:v>
                </c:pt>
                <c:pt idx="10211">
                  <c:v>0.36975031249999996</c:v>
                </c:pt>
                <c:pt idx="10212">
                  <c:v>0.36975134259259262</c:v>
                </c:pt>
                <c:pt idx="10213">
                  <c:v>0.36975204861111116</c:v>
                </c:pt>
                <c:pt idx="10214">
                  <c:v>0.36975307870370372</c:v>
                </c:pt>
                <c:pt idx="10215">
                  <c:v>0.36975446759259256</c:v>
                </c:pt>
                <c:pt idx="10216">
                  <c:v>0.36975550925925926</c:v>
                </c:pt>
                <c:pt idx="10217">
                  <c:v>0.36975655092592591</c:v>
                </c:pt>
                <c:pt idx="10218">
                  <c:v>0.36975725694444445</c:v>
                </c:pt>
                <c:pt idx="10219">
                  <c:v>0.36975828703703706</c:v>
                </c:pt>
                <c:pt idx="10220">
                  <c:v>0.36975899305555554</c:v>
                </c:pt>
                <c:pt idx="10221">
                  <c:v>0.36976002314814815</c:v>
                </c:pt>
                <c:pt idx="10222">
                  <c:v>0.36976074074074078</c:v>
                </c:pt>
                <c:pt idx="10223">
                  <c:v>0.36976175925925925</c:v>
                </c:pt>
                <c:pt idx="10224">
                  <c:v>0.36976246527777779</c:v>
                </c:pt>
                <c:pt idx="10225">
                  <c:v>0.36976349537037034</c:v>
                </c:pt>
                <c:pt idx="10226">
                  <c:v>0.36976420138888888</c:v>
                </c:pt>
                <c:pt idx="10227">
                  <c:v>0.36976523148148149</c:v>
                </c:pt>
                <c:pt idx="10228">
                  <c:v>0.36976593749999997</c:v>
                </c:pt>
                <c:pt idx="10229">
                  <c:v>0.36976696759259259</c:v>
                </c:pt>
                <c:pt idx="10230">
                  <c:v>0.36976767361111113</c:v>
                </c:pt>
                <c:pt idx="10231">
                  <c:v>0.36976870370370368</c:v>
                </c:pt>
                <c:pt idx="10232">
                  <c:v>0.36976940972222222</c:v>
                </c:pt>
                <c:pt idx="10233">
                  <c:v>0.36977043981481478</c:v>
                </c:pt>
                <c:pt idx="10234">
                  <c:v>0.36977182870370373</c:v>
                </c:pt>
                <c:pt idx="10235">
                  <c:v>0.36977287037037038</c:v>
                </c:pt>
                <c:pt idx="10236">
                  <c:v>0.36977391203703708</c:v>
                </c:pt>
                <c:pt idx="10237">
                  <c:v>0.3697746180555555</c:v>
                </c:pt>
                <c:pt idx="10238">
                  <c:v>0.36977564814814817</c:v>
                </c:pt>
                <c:pt idx="10239">
                  <c:v>0.36977670138888891</c:v>
                </c:pt>
                <c:pt idx="10240">
                  <c:v>0.3697773958333333</c:v>
                </c:pt>
                <c:pt idx="10241">
                  <c:v>0.3697780902777778</c:v>
                </c:pt>
                <c:pt idx="10242">
                  <c:v>0.36977912037037036</c:v>
                </c:pt>
                <c:pt idx="10243">
                  <c:v>0.3697798263888889</c:v>
                </c:pt>
                <c:pt idx="10244">
                  <c:v>0.36978085648148151</c:v>
                </c:pt>
                <c:pt idx="10245">
                  <c:v>0.36978156249999999</c:v>
                </c:pt>
                <c:pt idx="10246">
                  <c:v>0.36978259259259261</c:v>
                </c:pt>
                <c:pt idx="10247">
                  <c:v>0.36978329861111114</c:v>
                </c:pt>
                <c:pt idx="10248">
                  <c:v>0.3697843287037037</c:v>
                </c:pt>
                <c:pt idx="10249">
                  <c:v>0.36978503472222224</c:v>
                </c:pt>
                <c:pt idx="10250">
                  <c:v>0.3697860648148148</c:v>
                </c:pt>
                <c:pt idx="10251">
                  <c:v>0.36978677083333333</c:v>
                </c:pt>
                <c:pt idx="10252">
                  <c:v>0.36978780092592589</c:v>
                </c:pt>
                <c:pt idx="10253">
                  <c:v>0.36978850694444443</c:v>
                </c:pt>
                <c:pt idx="10254">
                  <c:v>0.36978953703703704</c:v>
                </c:pt>
                <c:pt idx="10255">
                  <c:v>0.36979024305555552</c:v>
                </c:pt>
                <c:pt idx="10256">
                  <c:v>0.36979127314814814</c:v>
                </c:pt>
                <c:pt idx="10257">
                  <c:v>0.36979197916666667</c:v>
                </c:pt>
                <c:pt idx="10258">
                  <c:v>0.36979302083333332</c:v>
                </c:pt>
                <c:pt idx="10259">
                  <c:v>0.36979371527777777</c:v>
                </c:pt>
                <c:pt idx="10260">
                  <c:v>0.36979474537037033</c:v>
                </c:pt>
                <c:pt idx="10261">
                  <c:v>0.36979545138888886</c:v>
                </c:pt>
                <c:pt idx="10262">
                  <c:v>0.36979649305555556</c:v>
                </c:pt>
                <c:pt idx="10263">
                  <c:v>0.36979718749999996</c:v>
                </c:pt>
                <c:pt idx="10264">
                  <c:v>0.36979822916666666</c:v>
                </c:pt>
                <c:pt idx="10265">
                  <c:v>0.36979892361111116</c:v>
                </c:pt>
                <c:pt idx="10266">
                  <c:v>0.36979995370370372</c:v>
                </c:pt>
                <c:pt idx="10267">
                  <c:v>0.36980065972222226</c:v>
                </c:pt>
                <c:pt idx="10268">
                  <c:v>0.36980168981481482</c:v>
                </c:pt>
                <c:pt idx="10269">
                  <c:v>0.36980239583333335</c:v>
                </c:pt>
                <c:pt idx="10270">
                  <c:v>0.36980342592592591</c:v>
                </c:pt>
                <c:pt idx="10271">
                  <c:v>0.36980413194444445</c:v>
                </c:pt>
                <c:pt idx="10272">
                  <c:v>0.36980516203703706</c:v>
                </c:pt>
                <c:pt idx="10273">
                  <c:v>0.36980586805555554</c:v>
                </c:pt>
                <c:pt idx="10274">
                  <c:v>0.36980689814814816</c:v>
                </c:pt>
                <c:pt idx="10275">
                  <c:v>0.36980760416666669</c:v>
                </c:pt>
                <c:pt idx="10276">
                  <c:v>0.36980863425925925</c:v>
                </c:pt>
                <c:pt idx="10277">
                  <c:v>0.36980934027777779</c:v>
                </c:pt>
                <c:pt idx="10278">
                  <c:v>0.36981037037037034</c:v>
                </c:pt>
                <c:pt idx="10279">
                  <c:v>0.3698117592592593</c:v>
                </c:pt>
                <c:pt idx="10280">
                  <c:v>0.36981281249999998</c:v>
                </c:pt>
                <c:pt idx="10281">
                  <c:v>0.36981384259259259</c:v>
                </c:pt>
                <c:pt idx="10282">
                  <c:v>0.36981454861111113</c:v>
                </c:pt>
                <c:pt idx="10283">
                  <c:v>0.36981557870370368</c:v>
                </c:pt>
                <c:pt idx="10284">
                  <c:v>0.36981628472222222</c:v>
                </c:pt>
                <c:pt idx="10285">
                  <c:v>0.36981731481481478</c:v>
                </c:pt>
                <c:pt idx="10286">
                  <c:v>0.36981802083333332</c:v>
                </c:pt>
                <c:pt idx="10287">
                  <c:v>0.36981905092592587</c:v>
                </c:pt>
                <c:pt idx="10288">
                  <c:v>0.36981975694444441</c:v>
                </c:pt>
                <c:pt idx="10289">
                  <c:v>0.36982078703703708</c:v>
                </c:pt>
                <c:pt idx="10290">
                  <c:v>0.36982149305555551</c:v>
                </c:pt>
                <c:pt idx="10291">
                  <c:v>0.36982252314814817</c:v>
                </c:pt>
                <c:pt idx="10292">
                  <c:v>0.36982322916666671</c:v>
                </c:pt>
                <c:pt idx="10293">
                  <c:v>0.36982425925925927</c:v>
                </c:pt>
                <c:pt idx="10294">
                  <c:v>0.36982496527777781</c:v>
                </c:pt>
                <c:pt idx="10295">
                  <c:v>0.36982599537037036</c:v>
                </c:pt>
                <c:pt idx="10296">
                  <c:v>0.3698267013888889</c:v>
                </c:pt>
                <c:pt idx="10297">
                  <c:v>0.36982773148148151</c:v>
                </c:pt>
                <c:pt idx="10298">
                  <c:v>0.3698284375</c:v>
                </c:pt>
                <c:pt idx="10299">
                  <c:v>0.36982946759259261</c:v>
                </c:pt>
                <c:pt idx="10300">
                  <c:v>0.36983017361111115</c:v>
                </c:pt>
                <c:pt idx="10301">
                  <c:v>0.3698312037037037</c:v>
                </c:pt>
                <c:pt idx="10302">
                  <c:v>0.3698322453703704</c:v>
                </c:pt>
                <c:pt idx="10303">
                  <c:v>0.36983295138888889</c:v>
                </c:pt>
                <c:pt idx="10304">
                  <c:v>0.36983364583333334</c:v>
                </c:pt>
                <c:pt idx="10305">
                  <c:v>0.36983467592592589</c:v>
                </c:pt>
                <c:pt idx="10306">
                  <c:v>0.36983538194444443</c:v>
                </c:pt>
                <c:pt idx="10307">
                  <c:v>0.36983641203703704</c:v>
                </c:pt>
                <c:pt idx="10308">
                  <c:v>0.36983711805555552</c:v>
                </c:pt>
                <c:pt idx="10309">
                  <c:v>0.36983814814814814</c:v>
                </c:pt>
                <c:pt idx="10310">
                  <c:v>0.36983885416666668</c:v>
                </c:pt>
                <c:pt idx="10311">
                  <c:v>0.36983988425925923</c:v>
                </c:pt>
                <c:pt idx="10312">
                  <c:v>0.36984059027777777</c:v>
                </c:pt>
                <c:pt idx="10313">
                  <c:v>0.36984162037037033</c:v>
                </c:pt>
                <c:pt idx="10314">
                  <c:v>0.36984232638888886</c:v>
                </c:pt>
                <c:pt idx="10315">
                  <c:v>0.36984335648148153</c:v>
                </c:pt>
                <c:pt idx="10316">
                  <c:v>0.36984406249999996</c:v>
                </c:pt>
                <c:pt idx="10317">
                  <c:v>0.36984509259259263</c:v>
                </c:pt>
                <c:pt idx="10318">
                  <c:v>0.36984579861111117</c:v>
                </c:pt>
                <c:pt idx="10319">
                  <c:v>0.36984684027777776</c:v>
                </c:pt>
                <c:pt idx="10320">
                  <c:v>0.36984753472222226</c:v>
                </c:pt>
                <c:pt idx="10321">
                  <c:v>0.36984856481481482</c:v>
                </c:pt>
                <c:pt idx="10322">
                  <c:v>0.36984927083333335</c:v>
                </c:pt>
                <c:pt idx="10323">
                  <c:v>0.36985030092592591</c:v>
                </c:pt>
                <c:pt idx="10324">
                  <c:v>0.36985100694444445</c:v>
                </c:pt>
                <c:pt idx="10325">
                  <c:v>0.36985203703703706</c:v>
                </c:pt>
                <c:pt idx="10326">
                  <c:v>0.36985274305555554</c:v>
                </c:pt>
                <c:pt idx="10327">
                  <c:v>0.36985377314814816</c:v>
                </c:pt>
                <c:pt idx="10328">
                  <c:v>0.36985447916666669</c:v>
                </c:pt>
                <c:pt idx="10329">
                  <c:v>0.36985550925925925</c:v>
                </c:pt>
                <c:pt idx="10330">
                  <c:v>0.36985621527777779</c:v>
                </c:pt>
                <c:pt idx="10331">
                  <c:v>0.36985724537037035</c:v>
                </c:pt>
                <c:pt idx="10332">
                  <c:v>0.36985795138888888</c:v>
                </c:pt>
                <c:pt idx="10333">
                  <c:v>0.3698589814814815</c:v>
                </c:pt>
                <c:pt idx="10334">
                  <c:v>0.36985968749999998</c:v>
                </c:pt>
                <c:pt idx="10335">
                  <c:v>0.36986071759259259</c:v>
                </c:pt>
                <c:pt idx="10336">
                  <c:v>0.36986142361111113</c:v>
                </c:pt>
                <c:pt idx="10337">
                  <c:v>0.36986245370370369</c:v>
                </c:pt>
                <c:pt idx="10338">
                  <c:v>0.36986315972222222</c:v>
                </c:pt>
                <c:pt idx="10339">
                  <c:v>0.36986420138888887</c:v>
                </c:pt>
                <c:pt idx="10340">
                  <c:v>0.36986489583333332</c:v>
                </c:pt>
                <c:pt idx="10341">
                  <c:v>0.36986593749999996</c:v>
                </c:pt>
                <c:pt idx="10342">
                  <c:v>0.36986663194444441</c:v>
                </c:pt>
                <c:pt idx="10343">
                  <c:v>0.36986766203703708</c:v>
                </c:pt>
                <c:pt idx="10344">
                  <c:v>0.36986836805555551</c:v>
                </c:pt>
                <c:pt idx="10345">
                  <c:v>0.36986940972222221</c:v>
                </c:pt>
                <c:pt idx="10346">
                  <c:v>0.36987078703703702</c:v>
                </c:pt>
                <c:pt idx="10347">
                  <c:v>0.36987182870370372</c:v>
                </c:pt>
                <c:pt idx="10348">
                  <c:v>0.36987287037037037</c:v>
                </c:pt>
                <c:pt idx="10349">
                  <c:v>0.3698735763888889</c:v>
                </c:pt>
                <c:pt idx="10350">
                  <c:v>0.36987460648148152</c:v>
                </c:pt>
                <c:pt idx="10351">
                  <c:v>0.3698753125</c:v>
                </c:pt>
                <c:pt idx="10352">
                  <c:v>0.3698763541666667</c:v>
                </c:pt>
                <c:pt idx="10353">
                  <c:v>0.36987739583333329</c:v>
                </c:pt>
                <c:pt idx="10354">
                  <c:v>0.36987809027777779</c:v>
                </c:pt>
                <c:pt idx="10355">
                  <c:v>0.36987878472222224</c:v>
                </c:pt>
                <c:pt idx="10356">
                  <c:v>0.3698798148148148</c:v>
                </c:pt>
                <c:pt idx="10357">
                  <c:v>0.36988052083333334</c:v>
                </c:pt>
                <c:pt idx="10358">
                  <c:v>0.36988155092592589</c:v>
                </c:pt>
                <c:pt idx="10359">
                  <c:v>0.36988225694444443</c:v>
                </c:pt>
                <c:pt idx="10360">
                  <c:v>0.36988328703703705</c:v>
                </c:pt>
                <c:pt idx="10361">
                  <c:v>0.36988399305555553</c:v>
                </c:pt>
                <c:pt idx="10362">
                  <c:v>0.36988503472222223</c:v>
                </c:pt>
                <c:pt idx="10363">
                  <c:v>0.36988606481481479</c:v>
                </c:pt>
                <c:pt idx="10364">
                  <c:v>0.36988710648148149</c:v>
                </c:pt>
                <c:pt idx="10365">
                  <c:v>0.36988814814814813</c:v>
                </c:pt>
                <c:pt idx="10366">
                  <c:v>0.36988918981481483</c:v>
                </c:pt>
                <c:pt idx="10367">
                  <c:v>0.36989023148148154</c:v>
                </c:pt>
                <c:pt idx="10368">
                  <c:v>0.36989127314814813</c:v>
                </c:pt>
                <c:pt idx="10369">
                  <c:v>0.36989231481481483</c:v>
                </c:pt>
                <c:pt idx="10370">
                  <c:v>0.36989335648148147</c:v>
                </c:pt>
                <c:pt idx="10371">
                  <c:v>0.36989439814814817</c:v>
                </c:pt>
                <c:pt idx="10372">
                  <c:v>0.36989543981481482</c:v>
                </c:pt>
                <c:pt idx="10373">
                  <c:v>0.36989648148148152</c:v>
                </c:pt>
                <c:pt idx="10374">
                  <c:v>0.36989752314814811</c:v>
                </c:pt>
                <c:pt idx="10375">
                  <c:v>0.36989856481481481</c:v>
                </c:pt>
                <c:pt idx="10376">
                  <c:v>0.36989960648148146</c:v>
                </c:pt>
                <c:pt idx="10377">
                  <c:v>0.36990064814814816</c:v>
                </c:pt>
                <c:pt idx="10378">
                  <c:v>0.36990170138888884</c:v>
                </c:pt>
                <c:pt idx="10379">
                  <c:v>0.36990273148148151</c:v>
                </c:pt>
                <c:pt idx="10380">
                  <c:v>0.3699037731481481</c:v>
                </c:pt>
                <c:pt idx="10381">
                  <c:v>0.3699048148148148</c:v>
                </c:pt>
                <c:pt idx="10382">
                  <c:v>0.3699058564814815</c:v>
                </c:pt>
                <c:pt idx="10383">
                  <c:v>0.36990689814814814</c:v>
                </c:pt>
                <c:pt idx="10384">
                  <c:v>0.36990793981481485</c:v>
                </c:pt>
                <c:pt idx="10385">
                  <c:v>0.36990898148148149</c:v>
                </c:pt>
                <c:pt idx="10386">
                  <c:v>0.36991003472222223</c:v>
                </c:pt>
                <c:pt idx="10387">
                  <c:v>0.36991106481481478</c:v>
                </c:pt>
                <c:pt idx="10388">
                  <c:v>0.36991210648148148</c:v>
                </c:pt>
                <c:pt idx="10389">
                  <c:v>0.36991314814814813</c:v>
                </c:pt>
                <c:pt idx="10390">
                  <c:v>0.36991418981481483</c:v>
                </c:pt>
                <c:pt idx="10391">
                  <c:v>0.36991523148148148</c:v>
                </c:pt>
                <c:pt idx="10392">
                  <c:v>0.36991627314814818</c:v>
                </c:pt>
                <c:pt idx="10393">
                  <c:v>0.36991731481481477</c:v>
                </c:pt>
                <c:pt idx="10394">
                  <c:v>0.36991835648148147</c:v>
                </c:pt>
                <c:pt idx="10395">
                  <c:v>0.36991939814814812</c:v>
                </c:pt>
                <c:pt idx="10396">
                  <c:v>0.36992043981481482</c:v>
                </c:pt>
                <c:pt idx="10397">
                  <c:v>0.36992148148148152</c:v>
                </c:pt>
                <c:pt idx="10398">
                  <c:v>0.36992252314814816</c:v>
                </c:pt>
                <c:pt idx="10399">
                  <c:v>0.36992356481481486</c:v>
                </c:pt>
                <c:pt idx="10400">
                  <c:v>0.36992460648148145</c:v>
                </c:pt>
                <c:pt idx="10401">
                  <c:v>0.36992564814814816</c:v>
                </c:pt>
                <c:pt idx="10402">
                  <c:v>0.3699266898148148</c:v>
                </c:pt>
                <c:pt idx="10403">
                  <c:v>0.3699284259259259</c:v>
                </c:pt>
                <c:pt idx="10404">
                  <c:v>0.3699294675925926</c:v>
                </c:pt>
                <c:pt idx="10405">
                  <c:v>0.36993050925925924</c:v>
                </c:pt>
                <c:pt idx="10406">
                  <c:v>0.36993155092592594</c:v>
                </c:pt>
                <c:pt idx="10407">
                  <c:v>0.36993259259259265</c:v>
                </c:pt>
                <c:pt idx="10408">
                  <c:v>0.36993363425925924</c:v>
                </c:pt>
                <c:pt idx="10409">
                  <c:v>0.36993467592592594</c:v>
                </c:pt>
                <c:pt idx="10410">
                  <c:v>0.36993571759259258</c:v>
                </c:pt>
                <c:pt idx="10411">
                  <c:v>0.36993675925925928</c:v>
                </c:pt>
                <c:pt idx="10412">
                  <c:v>0.36993780092592593</c:v>
                </c:pt>
                <c:pt idx="10413">
                  <c:v>0.36993884259259263</c:v>
                </c:pt>
                <c:pt idx="10414">
                  <c:v>0.36993988425925922</c:v>
                </c:pt>
                <c:pt idx="10415">
                  <c:v>0.36994092592592592</c:v>
                </c:pt>
                <c:pt idx="10416">
                  <c:v>0.36994196759259257</c:v>
                </c:pt>
                <c:pt idx="10417">
                  <c:v>0.36994300925925927</c:v>
                </c:pt>
                <c:pt idx="10418">
                  <c:v>0.36994405092592592</c:v>
                </c:pt>
                <c:pt idx="10419">
                  <c:v>0.36994509259259262</c:v>
                </c:pt>
                <c:pt idx="10420">
                  <c:v>0.36994613425925921</c:v>
                </c:pt>
                <c:pt idx="10421">
                  <c:v>0.36994717592592591</c:v>
                </c:pt>
                <c:pt idx="10422">
                  <c:v>0.36994821759259261</c:v>
                </c:pt>
                <c:pt idx="10423">
                  <c:v>0.36994925925925926</c:v>
                </c:pt>
                <c:pt idx="10424">
                  <c:v>0.36995030092592596</c:v>
                </c:pt>
                <c:pt idx="10425">
                  <c:v>0.3699513425925926</c:v>
                </c:pt>
                <c:pt idx="10426">
                  <c:v>0.3699523842592593</c:v>
                </c:pt>
                <c:pt idx="10427">
                  <c:v>0.36995342592592589</c:v>
                </c:pt>
                <c:pt idx="10428">
                  <c:v>0.3699544675925926</c:v>
                </c:pt>
                <c:pt idx="10429">
                  <c:v>0.36995550925925924</c:v>
                </c:pt>
                <c:pt idx="10430">
                  <c:v>0.36995655092592594</c:v>
                </c:pt>
                <c:pt idx="10431">
                  <c:v>0.36995759259259259</c:v>
                </c:pt>
                <c:pt idx="10432">
                  <c:v>0.36995863425925929</c:v>
                </c:pt>
                <c:pt idx="10433">
                  <c:v>0.36995967592592588</c:v>
                </c:pt>
                <c:pt idx="10434">
                  <c:v>0.36996071759259258</c:v>
                </c:pt>
                <c:pt idx="10435">
                  <c:v>0.36996175925925923</c:v>
                </c:pt>
                <c:pt idx="10436">
                  <c:v>0.36996280092592593</c:v>
                </c:pt>
                <c:pt idx="10437">
                  <c:v>0.36996384259259263</c:v>
                </c:pt>
                <c:pt idx="10438">
                  <c:v>0.36996488425925927</c:v>
                </c:pt>
                <c:pt idx="10439">
                  <c:v>0.36996592592592598</c:v>
                </c:pt>
                <c:pt idx="10440">
                  <c:v>0.36996696759259257</c:v>
                </c:pt>
                <c:pt idx="10441">
                  <c:v>0.36996800925925927</c:v>
                </c:pt>
                <c:pt idx="10442">
                  <c:v>0.36996905092592591</c:v>
                </c:pt>
                <c:pt idx="10443">
                  <c:v>0.36997009259259261</c:v>
                </c:pt>
                <c:pt idx="10444">
                  <c:v>0.36997113425925926</c:v>
                </c:pt>
                <c:pt idx="10445">
                  <c:v>0.36997217592592596</c:v>
                </c:pt>
                <c:pt idx="10446">
                  <c:v>0.36997321759259255</c:v>
                </c:pt>
                <c:pt idx="10447">
                  <c:v>0.36997425925925925</c:v>
                </c:pt>
                <c:pt idx="10448">
                  <c:v>0.3699753009259259</c:v>
                </c:pt>
                <c:pt idx="10449">
                  <c:v>0.3699763425925926</c:v>
                </c:pt>
                <c:pt idx="10450">
                  <c:v>0.36997738425925925</c:v>
                </c:pt>
                <c:pt idx="10451">
                  <c:v>0.36997842592592595</c:v>
                </c:pt>
                <c:pt idx="10452">
                  <c:v>0.36997946759259265</c:v>
                </c:pt>
                <c:pt idx="10453">
                  <c:v>0.36998050925925924</c:v>
                </c:pt>
                <c:pt idx="10454">
                  <c:v>0.36998155092592594</c:v>
                </c:pt>
                <c:pt idx="10455">
                  <c:v>0.36998260416666667</c:v>
                </c:pt>
                <c:pt idx="10456">
                  <c:v>0.36998363425925929</c:v>
                </c:pt>
                <c:pt idx="10457">
                  <c:v>0.36998467592592593</c:v>
                </c:pt>
                <c:pt idx="10458">
                  <c:v>0.36998641203703703</c:v>
                </c:pt>
                <c:pt idx="10459">
                  <c:v>0.36998745370370373</c:v>
                </c:pt>
                <c:pt idx="10460">
                  <c:v>0.36998849537037032</c:v>
                </c:pt>
                <c:pt idx="10461">
                  <c:v>0.36998953703703702</c:v>
                </c:pt>
                <c:pt idx="10462">
                  <c:v>0.36999057870370372</c:v>
                </c:pt>
                <c:pt idx="10463">
                  <c:v>0.36999162037037037</c:v>
                </c:pt>
                <c:pt idx="10464">
                  <c:v>0.36999266203703707</c:v>
                </c:pt>
                <c:pt idx="10465">
                  <c:v>0.36999370370370371</c:v>
                </c:pt>
                <c:pt idx="10466">
                  <c:v>0.36999475694444445</c:v>
                </c:pt>
                <c:pt idx="10467">
                  <c:v>0.36999579861111109</c:v>
                </c:pt>
                <c:pt idx="10468">
                  <c:v>0.36999682870370371</c:v>
                </c:pt>
                <c:pt idx="10469">
                  <c:v>0.36999788194444444</c:v>
                </c:pt>
                <c:pt idx="10470">
                  <c:v>0.36999892361111114</c:v>
                </c:pt>
                <c:pt idx="10471">
                  <c:v>0.3699999537037037</c:v>
                </c:pt>
                <c:pt idx="10472">
                  <c:v>0.3700009953703704</c:v>
                </c:pt>
                <c:pt idx="10473">
                  <c:v>0.37000204861111108</c:v>
                </c:pt>
                <c:pt idx="10474">
                  <c:v>0.37000309027777778</c:v>
                </c:pt>
                <c:pt idx="10475">
                  <c:v>0.37000412037037034</c:v>
                </c:pt>
                <c:pt idx="10476">
                  <c:v>0.37000516203703704</c:v>
                </c:pt>
                <c:pt idx="10477">
                  <c:v>0.37000620370370374</c:v>
                </c:pt>
                <c:pt idx="10478">
                  <c:v>0.37000725694444442</c:v>
                </c:pt>
                <c:pt idx="10479">
                  <c:v>0.37000829861111112</c:v>
                </c:pt>
                <c:pt idx="10480">
                  <c:v>0.37000932870370368</c:v>
                </c:pt>
                <c:pt idx="10481">
                  <c:v>0.37001038194444447</c:v>
                </c:pt>
                <c:pt idx="10482">
                  <c:v>0.37001141203703702</c:v>
                </c:pt>
                <c:pt idx="10483">
                  <c:v>0.37001245370370373</c:v>
                </c:pt>
                <c:pt idx="10484">
                  <c:v>0.37001349537037037</c:v>
                </c:pt>
                <c:pt idx="10485">
                  <c:v>0.3700145486111111</c:v>
                </c:pt>
                <c:pt idx="10486">
                  <c:v>0.37001559027777775</c:v>
                </c:pt>
                <c:pt idx="10487">
                  <c:v>0.37001662037037036</c:v>
                </c:pt>
                <c:pt idx="10488">
                  <c:v>0.37001766203703701</c:v>
                </c:pt>
                <c:pt idx="10489">
                  <c:v>0.3700187152777778</c:v>
                </c:pt>
                <c:pt idx="10490">
                  <c:v>0.37001975694444439</c:v>
                </c:pt>
                <c:pt idx="10491">
                  <c:v>0.37002078703703706</c:v>
                </c:pt>
                <c:pt idx="10492">
                  <c:v>0.37002182870370376</c:v>
                </c:pt>
                <c:pt idx="10493">
                  <c:v>0.37002287037037035</c:v>
                </c:pt>
                <c:pt idx="10494">
                  <c:v>0.37002391203703705</c:v>
                </c:pt>
                <c:pt idx="10495">
                  <c:v>0.37002496527777778</c:v>
                </c:pt>
                <c:pt idx="10496">
                  <c:v>0.37002601851851852</c:v>
                </c:pt>
                <c:pt idx="10497">
                  <c:v>0.37002703703703704</c:v>
                </c:pt>
                <c:pt idx="10498">
                  <c:v>0.37002807870370374</c:v>
                </c:pt>
                <c:pt idx="10499">
                  <c:v>0.37002912037037033</c:v>
                </c:pt>
                <c:pt idx="10500">
                  <c:v>0.37003017361111112</c:v>
                </c:pt>
                <c:pt idx="10501">
                  <c:v>0.37003121527777777</c:v>
                </c:pt>
                <c:pt idx="10502">
                  <c:v>0.37003224537037038</c:v>
                </c:pt>
                <c:pt idx="10503">
                  <c:v>0.37003328703703703</c:v>
                </c:pt>
                <c:pt idx="10504">
                  <c:v>0.37003434027777776</c:v>
                </c:pt>
                <c:pt idx="10505">
                  <c:v>0.37003572916666666</c:v>
                </c:pt>
                <c:pt idx="10506">
                  <c:v>0.37003675925925927</c:v>
                </c:pt>
                <c:pt idx="10507">
                  <c:v>0.37003781249999995</c:v>
                </c:pt>
                <c:pt idx="10508">
                  <c:v>0.37003884259259262</c:v>
                </c:pt>
                <c:pt idx="10509">
                  <c:v>0.37003988425925921</c:v>
                </c:pt>
                <c:pt idx="10510">
                  <c:v>0.37004092592592591</c:v>
                </c:pt>
                <c:pt idx="10511">
                  <c:v>0.3700419791666667</c:v>
                </c:pt>
                <c:pt idx="10512">
                  <c:v>0.37004300925925926</c:v>
                </c:pt>
                <c:pt idx="10513">
                  <c:v>0.3700443981481481</c:v>
                </c:pt>
                <c:pt idx="10514">
                  <c:v>0.37004545138888889</c:v>
                </c:pt>
                <c:pt idx="10515">
                  <c:v>0.37004649305555559</c:v>
                </c:pt>
                <c:pt idx="10516">
                  <c:v>0.37004752314814815</c:v>
                </c:pt>
                <c:pt idx="10517">
                  <c:v>0.37004856481481485</c:v>
                </c:pt>
                <c:pt idx="10518">
                  <c:v>0.3700496064814815</c:v>
                </c:pt>
                <c:pt idx="10519">
                  <c:v>0.3700506481481482</c:v>
                </c:pt>
                <c:pt idx="10520">
                  <c:v>0.37005170138888888</c:v>
                </c:pt>
                <c:pt idx="10521">
                  <c:v>0.37005273148148149</c:v>
                </c:pt>
                <c:pt idx="10522">
                  <c:v>0.37005377314814814</c:v>
                </c:pt>
                <c:pt idx="10523">
                  <c:v>0.37005481481481484</c:v>
                </c:pt>
                <c:pt idx="10524">
                  <c:v>0.37005585648148148</c:v>
                </c:pt>
                <c:pt idx="10525">
                  <c:v>0.37005689814814818</c:v>
                </c:pt>
                <c:pt idx="10526">
                  <c:v>0.37005793981481477</c:v>
                </c:pt>
                <c:pt idx="10527">
                  <c:v>0.37005899305555556</c:v>
                </c:pt>
                <c:pt idx="10528">
                  <c:v>0.37006003472222221</c:v>
                </c:pt>
                <c:pt idx="10529">
                  <c:v>0.37006107638888891</c:v>
                </c:pt>
                <c:pt idx="10530">
                  <c:v>0.3700621180555555</c:v>
                </c:pt>
                <c:pt idx="10531">
                  <c:v>0.37006350694444445</c:v>
                </c:pt>
                <c:pt idx="10532">
                  <c:v>0.3700645486111111</c:v>
                </c:pt>
                <c:pt idx="10533">
                  <c:v>0.3700655902777778</c:v>
                </c:pt>
                <c:pt idx="10534">
                  <c:v>0.37006662037037036</c:v>
                </c:pt>
                <c:pt idx="10535">
                  <c:v>0.37006766203703706</c:v>
                </c:pt>
                <c:pt idx="10536">
                  <c:v>0.37006870370370365</c:v>
                </c:pt>
                <c:pt idx="10537">
                  <c:v>0.37006975694444444</c:v>
                </c:pt>
                <c:pt idx="10538">
                  <c:v>0.37007079861111114</c:v>
                </c:pt>
                <c:pt idx="10539">
                  <c:v>0.3700718287037037</c:v>
                </c:pt>
                <c:pt idx="10540">
                  <c:v>0.3700728703703704</c:v>
                </c:pt>
                <c:pt idx="10541">
                  <c:v>0.37007391203703704</c:v>
                </c:pt>
                <c:pt idx="10542">
                  <c:v>0.37007496527777778</c:v>
                </c:pt>
                <c:pt idx="10543">
                  <c:v>0.37007600694444442</c:v>
                </c:pt>
                <c:pt idx="10544">
                  <c:v>0.37007704861111113</c:v>
                </c:pt>
                <c:pt idx="10545">
                  <c:v>0.37007807870370368</c:v>
                </c:pt>
                <c:pt idx="10546">
                  <c:v>0.37007912037037038</c:v>
                </c:pt>
                <c:pt idx="10547">
                  <c:v>0.37008016203703703</c:v>
                </c:pt>
                <c:pt idx="10548">
                  <c:v>0.37008121527777776</c:v>
                </c:pt>
                <c:pt idx="10549">
                  <c:v>0.37008224537037032</c:v>
                </c:pt>
                <c:pt idx="10550">
                  <c:v>0.37008329861111111</c:v>
                </c:pt>
                <c:pt idx="10551">
                  <c:v>0.37008434027777781</c:v>
                </c:pt>
                <c:pt idx="10552">
                  <c:v>0.37008537037037037</c:v>
                </c:pt>
                <c:pt idx="10553">
                  <c:v>0.37008642361111116</c:v>
                </c:pt>
                <c:pt idx="10554">
                  <c:v>0.37008746527777775</c:v>
                </c:pt>
                <c:pt idx="10555">
                  <c:v>0.37008850694444445</c:v>
                </c:pt>
                <c:pt idx="10556">
                  <c:v>0.3700895486111111</c:v>
                </c:pt>
                <c:pt idx="10557">
                  <c:v>0.37009057870370371</c:v>
                </c:pt>
                <c:pt idx="10558">
                  <c:v>0.37009162037037036</c:v>
                </c:pt>
                <c:pt idx="10559">
                  <c:v>0.37009267361111114</c:v>
                </c:pt>
                <c:pt idx="10560">
                  <c:v>0.37009372685185182</c:v>
                </c:pt>
                <c:pt idx="10561">
                  <c:v>0.3700947453703704</c:v>
                </c:pt>
                <c:pt idx="10562">
                  <c:v>0.37009579861111108</c:v>
                </c:pt>
                <c:pt idx="10563">
                  <c:v>0.3700968287037037</c:v>
                </c:pt>
                <c:pt idx="10564">
                  <c:v>0.37009788194444443</c:v>
                </c:pt>
                <c:pt idx="10565">
                  <c:v>0.37009893518518516</c:v>
                </c:pt>
                <c:pt idx="10566">
                  <c:v>0.37009995370370369</c:v>
                </c:pt>
                <c:pt idx="10567">
                  <c:v>0.37010099537037039</c:v>
                </c:pt>
                <c:pt idx="10568">
                  <c:v>0.37010203703703709</c:v>
                </c:pt>
                <c:pt idx="10569">
                  <c:v>0.37010309027777777</c:v>
                </c:pt>
                <c:pt idx="10570">
                  <c:v>0.37010412037037038</c:v>
                </c:pt>
                <c:pt idx="10571">
                  <c:v>0.37010516203703703</c:v>
                </c:pt>
                <c:pt idx="10572">
                  <c:v>0.37010621527777782</c:v>
                </c:pt>
                <c:pt idx="10573">
                  <c:v>0.37010725694444441</c:v>
                </c:pt>
                <c:pt idx="10574">
                  <c:v>0.37010828703703708</c:v>
                </c:pt>
                <c:pt idx="10575">
                  <c:v>0.37010934027777775</c:v>
                </c:pt>
                <c:pt idx="10576">
                  <c:v>0.37011037037037037</c:v>
                </c:pt>
                <c:pt idx="10577">
                  <c:v>0.3701114236111111</c:v>
                </c:pt>
                <c:pt idx="10578">
                  <c:v>0.3701124652777778</c:v>
                </c:pt>
                <c:pt idx="10579">
                  <c:v>0.37011350694444439</c:v>
                </c:pt>
                <c:pt idx="10580">
                  <c:v>0.37011456018518518</c:v>
                </c:pt>
                <c:pt idx="10581">
                  <c:v>0.37011557870370365</c:v>
                </c:pt>
                <c:pt idx="10582">
                  <c:v>0.37011663194444444</c:v>
                </c:pt>
                <c:pt idx="10583">
                  <c:v>0.37011767361111114</c:v>
                </c:pt>
                <c:pt idx="10584">
                  <c:v>0.37011871527777779</c:v>
                </c:pt>
                <c:pt idx="10585">
                  <c:v>0.37011975694444449</c:v>
                </c:pt>
                <c:pt idx="10586">
                  <c:v>0.37012078703703705</c:v>
                </c:pt>
                <c:pt idx="10587">
                  <c:v>0.37012184027777778</c:v>
                </c:pt>
                <c:pt idx="10588">
                  <c:v>0.37012288194444443</c:v>
                </c:pt>
                <c:pt idx="10589">
                  <c:v>0.37012392361111113</c:v>
                </c:pt>
                <c:pt idx="10590">
                  <c:v>0.37012495370370369</c:v>
                </c:pt>
                <c:pt idx="10591">
                  <c:v>0.37012600694444447</c:v>
                </c:pt>
                <c:pt idx="10592">
                  <c:v>0.37012703703703703</c:v>
                </c:pt>
                <c:pt idx="10593">
                  <c:v>0.37012807870370373</c:v>
                </c:pt>
                <c:pt idx="10594">
                  <c:v>0.37012913194444441</c:v>
                </c:pt>
                <c:pt idx="10595">
                  <c:v>0.3701301851851852</c:v>
                </c:pt>
                <c:pt idx="10596">
                  <c:v>0.37013121527777781</c:v>
                </c:pt>
                <c:pt idx="10597">
                  <c:v>0.37013224537037037</c:v>
                </c:pt>
                <c:pt idx="10598">
                  <c:v>0.37013328703703707</c:v>
                </c:pt>
                <c:pt idx="10599">
                  <c:v>0.37013432870370372</c:v>
                </c:pt>
                <c:pt idx="10600">
                  <c:v>0.37013538194444445</c:v>
                </c:pt>
                <c:pt idx="10601">
                  <c:v>0.37013641203703701</c:v>
                </c:pt>
                <c:pt idx="10602">
                  <c:v>0.37013745370370371</c:v>
                </c:pt>
                <c:pt idx="10603">
                  <c:v>0.37013849537037036</c:v>
                </c:pt>
                <c:pt idx="10604">
                  <c:v>0.37013953703703706</c:v>
                </c:pt>
                <c:pt idx="10605">
                  <c:v>0.37014059027777774</c:v>
                </c:pt>
                <c:pt idx="10606">
                  <c:v>0.37014164351851853</c:v>
                </c:pt>
                <c:pt idx="10607">
                  <c:v>0.37014267361111108</c:v>
                </c:pt>
                <c:pt idx="10608">
                  <c:v>0.3701437037037037</c:v>
                </c:pt>
                <c:pt idx="10609">
                  <c:v>0.37014474537037034</c:v>
                </c:pt>
                <c:pt idx="10610">
                  <c:v>0.37014579861111113</c:v>
                </c:pt>
                <c:pt idx="10611">
                  <c:v>0.37014684027777783</c:v>
                </c:pt>
                <c:pt idx="10612">
                  <c:v>0.37014787037037039</c:v>
                </c:pt>
                <c:pt idx="10613">
                  <c:v>0.37014891203703709</c:v>
                </c:pt>
                <c:pt idx="10614">
                  <c:v>0.37014995370370368</c:v>
                </c:pt>
                <c:pt idx="10615">
                  <c:v>0.37015100694444447</c:v>
                </c:pt>
                <c:pt idx="10616">
                  <c:v>0.37015203703703703</c:v>
                </c:pt>
                <c:pt idx="10617">
                  <c:v>0.37015307870370373</c:v>
                </c:pt>
                <c:pt idx="10618">
                  <c:v>0.37015413194444441</c:v>
                </c:pt>
                <c:pt idx="10619">
                  <c:v>0.37015517361111111</c:v>
                </c:pt>
                <c:pt idx="10620">
                  <c:v>0.37015620370370367</c:v>
                </c:pt>
                <c:pt idx="10621">
                  <c:v>0.37015724537037037</c:v>
                </c:pt>
                <c:pt idx="10622">
                  <c:v>0.37015828703703701</c:v>
                </c:pt>
                <c:pt idx="10623">
                  <c:v>0.37015932870370372</c:v>
                </c:pt>
                <c:pt idx="10624">
                  <c:v>0.37016039351851848</c:v>
                </c:pt>
                <c:pt idx="10625">
                  <c:v>0.37016141203703706</c:v>
                </c:pt>
                <c:pt idx="10626">
                  <c:v>0.37016246527777774</c:v>
                </c:pt>
                <c:pt idx="10627">
                  <c:v>0.37016349537037035</c:v>
                </c:pt>
                <c:pt idx="10628">
                  <c:v>0.37016454861111114</c:v>
                </c:pt>
                <c:pt idx="10629">
                  <c:v>0.37016559027777779</c:v>
                </c:pt>
                <c:pt idx="10630">
                  <c:v>0.37016663194444449</c:v>
                </c:pt>
                <c:pt idx="10631">
                  <c:v>0.37016766203703705</c:v>
                </c:pt>
                <c:pt idx="10632">
                  <c:v>0.37016870370370375</c:v>
                </c:pt>
                <c:pt idx="10633">
                  <c:v>0.37016975694444443</c:v>
                </c:pt>
                <c:pt idx="10634">
                  <c:v>0.37017079861111113</c:v>
                </c:pt>
                <c:pt idx="10635">
                  <c:v>0.37017182870370369</c:v>
                </c:pt>
                <c:pt idx="10636">
                  <c:v>0.37017288194444448</c:v>
                </c:pt>
                <c:pt idx="10637">
                  <c:v>0.37017392361111107</c:v>
                </c:pt>
                <c:pt idx="10638">
                  <c:v>0.37017495370370374</c:v>
                </c:pt>
                <c:pt idx="10639">
                  <c:v>0.37017600694444441</c:v>
                </c:pt>
                <c:pt idx="10640">
                  <c:v>0.37017704861111111</c:v>
                </c:pt>
                <c:pt idx="10641">
                  <c:v>0.37017809027777776</c:v>
                </c:pt>
                <c:pt idx="10642">
                  <c:v>0.37017912037037037</c:v>
                </c:pt>
                <c:pt idx="10643">
                  <c:v>0.37018016203703702</c:v>
                </c:pt>
                <c:pt idx="10644">
                  <c:v>0.37018121527777775</c:v>
                </c:pt>
                <c:pt idx="10645">
                  <c:v>0.37018226851851854</c:v>
                </c:pt>
                <c:pt idx="10646">
                  <c:v>0.37018328703703701</c:v>
                </c:pt>
                <c:pt idx="10647">
                  <c:v>0.3701843402777778</c:v>
                </c:pt>
                <c:pt idx="10648">
                  <c:v>0.37018538194444445</c:v>
                </c:pt>
                <c:pt idx="10649">
                  <c:v>0.37018641203703706</c:v>
                </c:pt>
                <c:pt idx="10650">
                  <c:v>0.37018745370370371</c:v>
                </c:pt>
                <c:pt idx="10651">
                  <c:v>0.37018850694444444</c:v>
                </c:pt>
                <c:pt idx="10652">
                  <c:v>0.37018954861111109</c:v>
                </c:pt>
                <c:pt idx="10653">
                  <c:v>0.37019059027777779</c:v>
                </c:pt>
                <c:pt idx="10654">
                  <c:v>0.37019162037037034</c:v>
                </c:pt>
                <c:pt idx="10655">
                  <c:v>0.37019266203703705</c:v>
                </c:pt>
                <c:pt idx="10656">
                  <c:v>0.37019370370370369</c:v>
                </c:pt>
                <c:pt idx="10657">
                  <c:v>0.37019475694444443</c:v>
                </c:pt>
                <c:pt idx="10658">
                  <c:v>0.37019579861111113</c:v>
                </c:pt>
                <c:pt idx="10659">
                  <c:v>0.37019684027777777</c:v>
                </c:pt>
                <c:pt idx="10660">
                  <c:v>0.37019788194444447</c:v>
                </c:pt>
                <c:pt idx="10661">
                  <c:v>0.37019891203703703</c:v>
                </c:pt>
                <c:pt idx="10662">
                  <c:v>0.37019995370370373</c:v>
                </c:pt>
                <c:pt idx="10663">
                  <c:v>0.37020099537037038</c:v>
                </c:pt>
                <c:pt idx="10664">
                  <c:v>0.37020204861111111</c:v>
                </c:pt>
                <c:pt idx="10665">
                  <c:v>0.37020309027777776</c:v>
                </c:pt>
                <c:pt idx="10666">
                  <c:v>0.37020413194444446</c:v>
                </c:pt>
                <c:pt idx="10667">
                  <c:v>0.37020516203703702</c:v>
                </c:pt>
                <c:pt idx="10668">
                  <c:v>0.37020620370370372</c:v>
                </c:pt>
                <c:pt idx="10669">
                  <c:v>0.3702072569444444</c:v>
                </c:pt>
                <c:pt idx="10670">
                  <c:v>0.3702082986111111</c:v>
                </c:pt>
                <c:pt idx="10671">
                  <c:v>0.37020932870370366</c:v>
                </c:pt>
                <c:pt idx="10672">
                  <c:v>0.37021038194444444</c:v>
                </c:pt>
                <c:pt idx="10673">
                  <c:v>0.370211412037037</c:v>
                </c:pt>
                <c:pt idx="10674">
                  <c:v>0.37021246527777779</c:v>
                </c:pt>
                <c:pt idx="10675">
                  <c:v>0.37021350694444449</c:v>
                </c:pt>
                <c:pt idx="10676">
                  <c:v>0.37021453703703705</c:v>
                </c:pt>
                <c:pt idx="10677">
                  <c:v>0.37021559027777778</c:v>
                </c:pt>
                <c:pt idx="10678">
                  <c:v>0.37021662037037034</c:v>
                </c:pt>
                <c:pt idx="10679">
                  <c:v>0.3702180092592593</c:v>
                </c:pt>
                <c:pt idx="10680">
                  <c:v>0.37021906249999997</c:v>
                </c:pt>
                <c:pt idx="10681">
                  <c:v>0.37022010416666667</c:v>
                </c:pt>
                <c:pt idx="10682">
                  <c:v>0.37022113425925923</c:v>
                </c:pt>
                <c:pt idx="10683">
                  <c:v>0.37022217592592593</c:v>
                </c:pt>
                <c:pt idx="10684">
                  <c:v>0.37022322916666667</c:v>
                </c:pt>
                <c:pt idx="10685">
                  <c:v>0.37022427083333337</c:v>
                </c:pt>
                <c:pt idx="10686">
                  <c:v>0.37022531249999996</c:v>
                </c:pt>
                <c:pt idx="10687">
                  <c:v>0.37022634259259263</c:v>
                </c:pt>
                <c:pt idx="10688">
                  <c:v>0.37022774305555556</c:v>
                </c:pt>
                <c:pt idx="10689">
                  <c:v>0.37022877314814817</c:v>
                </c:pt>
                <c:pt idx="10690">
                  <c:v>0.37022981481481482</c:v>
                </c:pt>
                <c:pt idx="10691">
                  <c:v>0.37023085648148152</c:v>
                </c:pt>
                <c:pt idx="10692">
                  <c:v>0.37023189814814811</c:v>
                </c:pt>
                <c:pt idx="10693">
                  <c:v>0.3702329513888889</c:v>
                </c:pt>
                <c:pt idx="10694">
                  <c:v>0.37023399305555554</c:v>
                </c:pt>
                <c:pt idx="10695">
                  <c:v>0.37023503472222224</c:v>
                </c:pt>
                <c:pt idx="10696">
                  <c:v>0.3702360648148148</c:v>
                </c:pt>
                <c:pt idx="10697">
                  <c:v>0.3702371064814815</c:v>
                </c:pt>
                <c:pt idx="10698">
                  <c:v>0.37023815972222224</c:v>
                </c:pt>
                <c:pt idx="10699">
                  <c:v>0.37023920138888888</c:v>
                </c:pt>
                <c:pt idx="10700">
                  <c:v>0.3702402314814815</c:v>
                </c:pt>
                <c:pt idx="10701">
                  <c:v>0.37024128472222223</c:v>
                </c:pt>
                <c:pt idx="10702">
                  <c:v>0.37024231481481484</c:v>
                </c:pt>
                <c:pt idx="10703">
                  <c:v>0.37024336805555552</c:v>
                </c:pt>
                <c:pt idx="10704">
                  <c:v>0.37024440972222222</c:v>
                </c:pt>
                <c:pt idx="10705">
                  <c:v>0.37024543981481478</c:v>
                </c:pt>
                <c:pt idx="10706">
                  <c:v>0.37024649305555557</c:v>
                </c:pt>
                <c:pt idx="10707">
                  <c:v>0.37024754629629625</c:v>
                </c:pt>
                <c:pt idx="10708">
                  <c:v>0.37024857638888892</c:v>
                </c:pt>
                <c:pt idx="10709">
                  <c:v>0.37024961805555551</c:v>
                </c:pt>
                <c:pt idx="10710">
                  <c:v>0.37025064814814818</c:v>
                </c:pt>
                <c:pt idx="10711">
                  <c:v>0.37025170138888885</c:v>
                </c:pt>
                <c:pt idx="10712">
                  <c:v>0.37025275462962964</c:v>
                </c:pt>
                <c:pt idx="10713">
                  <c:v>0.37025378472222226</c:v>
                </c:pt>
                <c:pt idx="10714">
                  <c:v>0.3702548263888889</c:v>
                </c:pt>
                <c:pt idx="10715">
                  <c:v>0.37025585648148152</c:v>
                </c:pt>
                <c:pt idx="10716">
                  <c:v>0.37025689814814816</c:v>
                </c:pt>
                <c:pt idx="10717">
                  <c:v>0.3702579513888889</c:v>
                </c:pt>
                <c:pt idx="10718">
                  <c:v>0.37025899305555554</c:v>
                </c:pt>
                <c:pt idx="10719">
                  <c:v>0.37026003472222224</c:v>
                </c:pt>
                <c:pt idx="10720">
                  <c:v>0.3702610648148148</c:v>
                </c:pt>
                <c:pt idx="10721">
                  <c:v>0.3702621064814815</c:v>
                </c:pt>
                <c:pt idx="10722">
                  <c:v>0.37026315972222218</c:v>
                </c:pt>
                <c:pt idx="10723">
                  <c:v>0.37026420138888888</c:v>
                </c:pt>
                <c:pt idx="10724">
                  <c:v>0.37026524305555553</c:v>
                </c:pt>
                <c:pt idx="10725">
                  <c:v>0.37026628472222223</c:v>
                </c:pt>
                <c:pt idx="10726">
                  <c:v>0.37026731481481479</c:v>
                </c:pt>
                <c:pt idx="10727">
                  <c:v>0.37026836805555557</c:v>
                </c:pt>
                <c:pt idx="10728">
                  <c:v>0.37026939814814813</c:v>
                </c:pt>
                <c:pt idx="10729">
                  <c:v>0.37027045138888887</c:v>
                </c:pt>
                <c:pt idx="10730">
                  <c:v>0.37027149305555557</c:v>
                </c:pt>
                <c:pt idx="10731">
                  <c:v>0.37027253472222221</c:v>
                </c:pt>
                <c:pt idx="10732">
                  <c:v>0.37027357638888891</c:v>
                </c:pt>
                <c:pt idx="10733">
                  <c:v>0.37027461805555556</c:v>
                </c:pt>
                <c:pt idx="10734">
                  <c:v>0.37027600694444446</c:v>
                </c:pt>
                <c:pt idx="10735">
                  <c:v>0.3702770486111111</c:v>
                </c:pt>
                <c:pt idx="10736">
                  <c:v>0.3702780902777778</c:v>
                </c:pt>
                <c:pt idx="10737">
                  <c:v>0.37027913194444445</c:v>
                </c:pt>
                <c:pt idx="10738">
                  <c:v>0.37028017361111115</c:v>
                </c:pt>
                <c:pt idx="10739">
                  <c:v>0.37028120370370371</c:v>
                </c:pt>
                <c:pt idx="10740">
                  <c:v>0.37028225694444444</c:v>
                </c:pt>
                <c:pt idx="10741">
                  <c:v>0.37028329861111109</c:v>
                </c:pt>
                <c:pt idx="10742">
                  <c:v>0.37028434027777779</c:v>
                </c:pt>
                <c:pt idx="10743">
                  <c:v>0.37028538194444444</c:v>
                </c:pt>
                <c:pt idx="10744">
                  <c:v>0.37028642361111114</c:v>
                </c:pt>
                <c:pt idx="10745">
                  <c:v>0.37028747685185182</c:v>
                </c:pt>
                <c:pt idx="10746">
                  <c:v>0.37028850694444443</c:v>
                </c:pt>
                <c:pt idx="10747">
                  <c:v>0.37028954861111107</c:v>
                </c:pt>
                <c:pt idx="10748">
                  <c:v>0.37029059027777778</c:v>
                </c:pt>
                <c:pt idx="10749">
                  <c:v>0.37029163194444448</c:v>
                </c:pt>
                <c:pt idx="10750">
                  <c:v>0.37029266203703703</c:v>
                </c:pt>
                <c:pt idx="10751">
                  <c:v>0.37029371527777782</c:v>
                </c:pt>
                <c:pt idx="10752">
                  <c:v>0.37029475694444441</c:v>
                </c:pt>
                <c:pt idx="10753">
                  <c:v>0.37029579861111112</c:v>
                </c:pt>
                <c:pt idx="10754">
                  <c:v>0.37029682870370367</c:v>
                </c:pt>
                <c:pt idx="10755">
                  <c:v>0.37029788194444446</c:v>
                </c:pt>
                <c:pt idx="10756">
                  <c:v>0.37029892361111111</c:v>
                </c:pt>
                <c:pt idx="10757">
                  <c:v>0.37029996527777781</c:v>
                </c:pt>
                <c:pt idx="10758">
                  <c:v>0.3703010069444444</c:v>
                </c:pt>
                <c:pt idx="10759">
                  <c:v>0.3703020486111111</c:v>
                </c:pt>
                <c:pt idx="10760">
                  <c:v>0.37030307870370366</c:v>
                </c:pt>
                <c:pt idx="10761">
                  <c:v>0.37030412037037036</c:v>
                </c:pt>
                <c:pt idx="10762">
                  <c:v>0.37030517361111109</c:v>
                </c:pt>
                <c:pt idx="10763">
                  <c:v>0.37030621527777779</c:v>
                </c:pt>
                <c:pt idx="10764">
                  <c:v>0.3703072569444445</c:v>
                </c:pt>
                <c:pt idx="10765">
                  <c:v>0.37030828703703705</c:v>
                </c:pt>
                <c:pt idx="10766">
                  <c:v>0.37030932870370376</c:v>
                </c:pt>
                <c:pt idx="10767">
                  <c:v>0.37031038194444443</c:v>
                </c:pt>
                <c:pt idx="10768">
                  <c:v>0.37031142361111113</c:v>
                </c:pt>
                <c:pt idx="10769">
                  <c:v>0.37031246527777778</c:v>
                </c:pt>
                <c:pt idx="10770">
                  <c:v>0.37031350694444448</c:v>
                </c:pt>
                <c:pt idx="10771">
                  <c:v>0.37031454861111107</c:v>
                </c:pt>
                <c:pt idx="10772">
                  <c:v>0.37031557870370374</c:v>
                </c:pt>
                <c:pt idx="10773">
                  <c:v>0.37031663194444442</c:v>
                </c:pt>
                <c:pt idx="10774">
                  <c:v>0.37031767361111112</c:v>
                </c:pt>
                <c:pt idx="10775">
                  <c:v>0.37031871527777777</c:v>
                </c:pt>
                <c:pt idx="10776">
                  <c:v>0.37031975694444447</c:v>
                </c:pt>
                <c:pt idx="10777">
                  <c:v>0.37032078703703702</c:v>
                </c:pt>
                <c:pt idx="10778">
                  <c:v>0.37032185185185185</c:v>
                </c:pt>
                <c:pt idx="10779">
                  <c:v>0.37032288194444446</c:v>
                </c:pt>
                <c:pt idx="10780">
                  <c:v>0.37032393518518519</c:v>
                </c:pt>
                <c:pt idx="10781">
                  <c:v>0.37032496527777781</c:v>
                </c:pt>
                <c:pt idx="10782">
                  <c:v>0.37032600694444445</c:v>
                </c:pt>
                <c:pt idx="10783">
                  <c:v>0.37032704861111115</c:v>
                </c:pt>
                <c:pt idx="10784">
                  <c:v>0.37032807870370371</c:v>
                </c:pt>
                <c:pt idx="10785">
                  <c:v>0.37032912037037041</c:v>
                </c:pt>
                <c:pt idx="10786">
                  <c:v>0.37033017361111109</c:v>
                </c:pt>
                <c:pt idx="10787">
                  <c:v>0.37033121527777779</c:v>
                </c:pt>
                <c:pt idx="10788">
                  <c:v>0.37033225694444444</c:v>
                </c:pt>
                <c:pt idx="10789">
                  <c:v>0.37033329861111114</c:v>
                </c:pt>
                <c:pt idx="10790">
                  <c:v>0.37033434027777773</c:v>
                </c:pt>
                <c:pt idx="10791">
                  <c:v>0.3703353703703704</c:v>
                </c:pt>
                <c:pt idx="10792">
                  <c:v>0.37033641203703699</c:v>
                </c:pt>
                <c:pt idx="10793">
                  <c:v>0.37033746527777778</c:v>
                </c:pt>
                <c:pt idx="10794">
                  <c:v>0.37033850694444448</c:v>
                </c:pt>
                <c:pt idx="10795">
                  <c:v>0.37033954861111112</c:v>
                </c:pt>
                <c:pt idx="10796">
                  <c:v>0.37034059027777783</c:v>
                </c:pt>
                <c:pt idx="10797">
                  <c:v>0.37034162037037038</c:v>
                </c:pt>
                <c:pt idx="10798">
                  <c:v>0.37034267361111112</c:v>
                </c:pt>
                <c:pt idx="10799">
                  <c:v>0.37034371527777776</c:v>
                </c:pt>
                <c:pt idx="10800">
                  <c:v>0.37034475694444446</c:v>
                </c:pt>
                <c:pt idx="10801">
                  <c:v>0.37034579861111111</c:v>
                </c:pt>
                <c:pt idx="10802">
                  <c:v>0.37034684027777781</c:v>
                </c:pt>
                <c:pt idx="10803">
                  <c:v>0.37034787037037037</c:v>
                </c:pt>
                <c:pt idx="10804">
                  <c:v>0.3703489236111111</c:v>
                </c:pt>
                <c:pt idx="10805">
                  <c:v>0.37034997685185184</c:v>
                </c:pt>
                <c:pt idx="10806">
                  <c:v>0.37035101851851854</c:v>
                </c:pt>
                <c:pt idx="10807">
                  <c:v>0.37035203703703701</c:v>
                </c:pt>
                <c:pt idx="10808">
                  <c:v>0.37035307870370371</c:v>
                </c:pt>
                <c:pt idx="10809">
                  <c:v>0.37035412037037035</c:v>
                </c:pt>
                <c:pt idx="10810">
                  <c:v>0.37035517361111109</c:v>
                </c:pt>
                <c:pt idx="10811">
                  <c:v>0.37035621527777779</c:v>
                </c:pt>
                <c:pt idx="10812">
                  <c:v>0.37035725694444444</c:v>
                </c:pt>
                <c:pt idx="10813">
                  <c:v>0.37035829861111114</c:v>
                </c:pt>
                <c:pt idx="10814">
                  <c:v>0.37035932870370369</c:v>
                </c:pt>
                <c:pt idx="10815">
                  <c:v>0.37036038194444448</c:v>
                </c:pt>
                <c:pt idx="10816">
                  <c:v>0.37036142361111107</c:v>
                </c:pt>
                <c:pt idx="10817">
                  <c:v>0.37036246527777777</c:v>
                </c:pt>
                <c:pt idx="10818">
                  <c:v>0.37036350694444442</c:v>
                </c:pt>
                <c:pt idx="10819">
                  <c:v>0.37036454861111112</c:v>
                </c:pt>
                <c:pt idx="10820">
                  <c:v>0.37036557870370368</c:v>
                </c:pt>
                <c:pt idx="10821">
                  <c:v>0.37036663194444447</c:v>
                </c:pt>
                <c:pt idx="10822">
                  <c:v>0.37036767361111106</c:v>
                </c:pt>
                <c:pt idx="10823">
                  <c:v>0.37036871527777776</c:v>
                </c:pt>
                <c:pt idx="10824">
                  <c:v>0.37036975694444446</c:v>
                </c:pt>
                <c:pt idx="10825">
                  <c:v>0.37037078703703702</c:v>
                </c:pt>
                <c:pt idx="10826">
                  <c:v>0.37037184027777781</c:v>
                </c:pt>
                <c:pt idx="10827">
                  <c:v>0.37037288194444445</c:v>
                </c:pt>
                <c:pt idx="10828">
                  <c:v>0.37037392361111116</c:v>
                </c:pt>
                <c:pt idx="10829">
                  <c:v>0.37037496527777775</c:v>
                </c:pt>
                <c:pt idx="10830">
                  <c:v>0.37037599537037041</c:v>
                </c:pt>
                <c:pt idx="10831">
                  <c:v>0.370377037037037</c:v>
                </c:pt>
                <c:pt idx="10832">
                  <c:v>0.37037809027777779</c:v>
                </c:pt>
                <c:pt idx="10833">
                  <c:v>0.37037913194444444</c:v>
                </c:pt>
                <c:pt idx="10834">
                  <c:v>0.37038017361111114</c:v>
                </c:pt>
                <c:pt idx="10835">
                  <c:v>0.37038156249999998</c:v>
                </c:pt>
                <c:pt idx="10836">
                  <c:v>0.37038260416666668</c:v>
                </c:pt>
                <c:pt idx="10837">
                  <c:v>0.37038363425925924</c:v>
                </c:pt>
                <c:pt idx="10838">
                  <c:v>0.37038467592592594</c:v>
                </c:pt>
                <c:pt idx="10839">
                  <c:v>0.37038572916666662</c:v>
                </c:pt>
                <c:pt idx="10840">
                  <c:v>0.37038677083333332</c:v>
                </c:pt>
                <c:pt idx="10841">
                  <c:v>0.37038781249999997</c:v>
                </c:pt>
                <c:pt idx="10842">
                  <c:v>0.37038885416666667</c:v>
                </c:pt>
                <c:pt idx="10843">
                  <c:v>0.37038988425925923</c:v>
                </c:pt>
                <c:pt idx="10844">
                  <c:v>0.37039093750000002</c:v>
                </c:pt>
                <c:pt idx="10845">
                  <c:v>0.37039197916666672</c:v>
                </c:pt>
                <c:pt idx="10846">
                  <c:v>0.37039302083333331</c:v>
                </c:pt>
                <c:pt idx="10847">
                  <c:v>0.37039406250000001</c:v>
                </c:pt>
                <c:pt idx="10848">
                  <c:v>0.37039510416666666</c:v>
                </c:pt>
                <c:pt idx="10849">
                  <c:v>0.37039613425925927</c:v>
                </c:pt>
                <c:pt idx="10850">
                  <c:v>0.37039717592592591</c:v>
                </c:pt>
                <c:pt idx="10851">
                  <c:v>0.3703982291666667</c:v>
                </c:pt>
                <c:pt idx="10852">
                  <c:v>0.37039927083333329</c:v>
                </c:pt>
                <c:pt idx="10853">
                  <c:v>0.3704003125</c:v>
                </c:pt>
                <c:pt idx="10854">
                  <c:v>0.37040134259259255</c:v>
                </c:pt>
                <c:pt idx="10855">
                  <c:v>0.37040238425925925</c:v>
                </c:pt>
                <c:pt idx="10856">
                  <c:v>0.37040343749999999</c:v>
                </c:pt>
                <c:pt idx="10857">
                  <c:v>0.37040447916666669</c:v>
                </c:pt>
                <c:pt idx="10858">
                  <c:v>0.37040552083333328</c:v>
                </c:pt>
                <c:pt idx="10859">
                  <c:v>0.37040655092592595</c:v>
                </c:pt>
                <c:pt idx="10860">
                  <c:v>0.37040760416666668</c:v>
                </c:pt>
                <c:pt idx="10861">
                  <c:v>0.37040863425925924</c:v>
                </c:pt>
                <c:pt idx="10862">
                  <c:v>0.37040967592592594</c:v>
                </c:pt>
                <c:pt idx="10863">
                  <c:v>0.37041072916666667</c:v>
                </c:pt>
                <c:pt idx="10864">
                  <c:v>0.37041177083333338</c:v>
                </c:pt>
                <c:pt idx="10865">
                  <c:v>0.37041281249999997</c:v>
                </c:pt>
                <c:pt idx="10866">
                  <c:v>0.37041385416666667</c:v>
                </c:pt>
                <c:pt idx="10867">
                  <c:v>0.37041489583333331</c:v>
                </c:pt>
                <c:pt idx="10868">
                  <c:v>0.37041593750000001</c:v>
                </c:pt>
                <c:pt idx="10869">
                  <c:v>0.37041699074074069</c:v>
                </c:pt>
                <c:pt idx="10870">
                  <c:v>0.37041802083333336</c:v>
                </c:pt>
                <c:pt idx="10871">
                  <c:v>0.37041905092592592</c:v>
                </c:pt>
                <c:pt idx="10872">
                  <c:v>0.37042010416666665</c:v>
                </c:pt>
                <c:pt idx="10873">
                  <c:v>0.3704211458333333</c:v>
                </c:pt>
                <c:pt idx="10874">
                  <c:v>0.37042219907407409</c:v>
                </c:pt>
                <c:pt idx="10875">
                  <c:v>0.3704232291666667</c:v>
                </c:pt>
                <c:pt idx="10876">
                  <c:v>0.37042427083333335</c:v>
                </c:pt>
                <c:pt idx="10877">
                  <c:v>0.37042530092592596</c:v>
                </c:pt>
                <c:pt idx="10878">
                  <c:v>0.37042635416666664</c:v>
                </c:pt>
                <c:pt idx="10879">
                  <c:v>0.37042740740740743</c:v>
                </c:pt>
                <c:pt idx="10880">
                  <c:v>0.37042843749999999</c:v>
                </c:pt>
                <c:pt idx="10881">
                  <c:v>0.37042947916666669</c:v>
                </c:pt>
                <c:pt idx="10882">
                  <c:v>0.37043050925925924</c:v>
                </c:pt>
                <c:pt idx="10883">
                  <c:v>0.37043155092592595</c:v>
                </c:pt>
                <c:pt idx="10884">
                  <c:v>0.37043260416666662</c:v>
                </c:pt>
                <c:pt idx="10885">
                  <c:v>0.37043398148148149</c:v>
                </c:pt>
                <c:pt idx="10886">
                  <c:v>0.37043502314814813</c:v>
                </c:pt>
                <c:pt idx="10887">
                  <c:v>0.37043607638888892</c:v>
                </c:pt>
                <c:pt idx="10888">
                  <c:v>0.37043711805555551</c:v>
                </c:pt>
                <c:pt idx="10889">
                  <c:v>0.37043815972222222</c:v>
                </c:pt>
                <c:pt idx="10890">
                  <c:v>0.37043954861111111</c:v>
                </c:pt>
                <c:pt idx="10891">
                  <c:v>0.37044057870370373</c:v>
                </c:pt>
                <c:pt idx="10892">
                  <c:v>0.37044162037037037</c:v>
                </c:pt>
                <c:pt idx="10893">
                  <c:v>0.37044266203703707</c:v>
                </c:pt>
                <c:pt idx="10894">
                  <c:v>0.37044371527777775</c:v>
                </c:pt>
                <c:pt idx="10895">
                  <c:v>0.37044476851851854</c:v>
                </c:pt>
                <c:pt idx="10896">
                  <c:v>0.3704457986111111</c:v>
                </c:pt>
                <c:pt idx="10897">
                  <c:v>0.37044682870370371</c:v>
                </c:pt>
                <c:pt idx="10898">
                  <c:v>0.37044787037037036</c:v>
                </c:pt>
                <c:pt idx="10899">
                  <c:v>0.37044891203703706</c:v>
                </c:pt>
                <c:pt idx="10900">
                  <c:v>0.37044996527777779</c:v>
                </c:pt>
                <c:pt idx="10901">
                  <c:v>0.37045098379629632</c:v>
                </c:pt>
                <c:pt idx="10902">
                  <c:v>0.37045202546296291</c:v>
                </c:pt>
                <c:pt idx="10903">
                  <c:v>0.37045305555555558</c:v>
                </c:pt>
                <c:pt idx="10904">
                  <c:v>0.37045409722222217</c:v>
                </c:pt>
                <c:pt idx="10905">
                  <c:v>0.37045513888888887</c:v>
                </c:pt>
                <c:pt idx="10906">
                  <c:v>0.37045618055555557</c:v>
                </c:pt>
                <c:pt idx="10907">
                  <c:v>0.37045721064814813</c:v>
                </c:pt>
                <c:pt idx="10908">
                  <c:v>0.37045826388888892</c:v>
                </c:pt>
                <c:pt idx="10909">
                  <c:v>0.37045930555555556</c:v>
                </c:pt>
                <c:pt idx="10910">
                  <c:v>0.37046034722222226</c:v>
                </c:pt>
                <c:pt idx="10911">
                  <c:v>0.37046137731481482</c:v>
                </c:pt>
                <c:pt idx="10912">
                  <c:v>0.37046241898148152</c:v>
                </c:pt>
                <c:pt idx="10913">
                  <c:v>0.37046346064814811</c:v>
                </c:pt>
                <c:pt idx="10914">
                  <c:v>0.37046450231481481</c:v>
                </c:pt>
                <c:pt idx="10915">
                  <c:v>0.37046555555555555</c:v>
                </c:pt>
                <c:pt idx="10916">
                  <c:v>0.37046659722222225</c:v>
                </c:pt>
                <c:pt idx="10917">
                  <c:v>0.37046763888888884</c:v>
                </c:pt>
                <c:pt idx="10918">
                  <c:v>0.37046868055555554</c:v>
                </c:pt>
                <c:pt idx="10919">
                  <c:v>0.37046972222222219</c:v>
                </c:pt>
                <c:pt idx="10920">
                  <c:v>0.37047076388888889</c:v>
                </c:pt>
                <c:pt idx="10921">
                  <c:v>0.37047179398148145</c:v>
                </c:pt>
                <c:pt idx="10922">
                  <c:v>0.37047284722222223</c:v>
                </c:pt>
                <c:pt idx="10923">
                  <c:v>0.37047388888888894</c:v>
                </c:pt>
                <c:pt idx="10924">
                  <c:v>0.37047491898148149</c:v>
                </c:pt>
                <c:pt idx="10925">
                  <c:v>0.37047597222222223</c:v>
                </c:pt>
                <c:pt idx="10926">
                  <c:v>0.37047701388888887</c:v>
                </c:pt>
                <c:pt idx="10927">
                  <c:v>0.37047804398148149</c:v>
                </c:pt>
                <c:pt idx="10928">
                  <c:v>0.37047909722222222</c:v>
                </c:pt>
                <c:pt idx="10929">
                  <c:v>0.37048012731481483</c:v>
                </c:pt>
                <c:pt idx="10930">
                  <c:v>0.37048118055555551</c:v>
                </c:pt>
                <c:pt idx="10931">
                  <c:v>0.37048222222222221</c:v>
                </c:pt>
                <c:pt idx="10932">
                  <c:v>0.37048326388888886</c:v>
                </c:pt>
                <c:pt idx="10933">
                  <c:v>0.37048430555555556</c:v>
                </c:pt>
                <c:pt idx="10934">
                  <c:v>0.37048534722222221</c:v>
                </c:pt>
                <c:pt idx="10935">
                  <c:v>0.37048638888888891</c:v>
                </c:pt>
                <c:pt idx="10936">
                  <c:v>0.37048743055555561</c:v>
                </c:pt>
                <c:pt idx="10937">
                  <c:v>0.3704884722222222</c:v>
                </c:pt>
                <c:pt idx="10938">
                  <c:v>0.37048950231481487</c:v>
                </c:pt>
                <c:pt idx="10939">
                  <c:v>0.37049055555555555</c:v>
                </c:pt>
                <c:pt idx="10940">
                  <c:v>0.37049158564814816</c:v>
                </c:pt>
                <c:pt idx="10941">
                  <c:v>0.37049263888888889</c:v>
                </c:pt>
                <c:pt idx="10942">
                  <c:v>0.37049368055555559</c:v>
                </c:pt>
                <c:pt idx="10943">
                  <c:v>0.37049472222222218</c:v>
                </c:pt>
                <c:pt idx="10944">
                  <c:v>0.37049576388888888</c:v>
                </c:pt>
                <c:pt idx="10945">
                  <c:v>0.37049679398148144</c:v>
                </c:pt>
                <c:pt idx="10946">
                  <c:v>0.37049784722222223</c:v>
                </c:pt>
                <c:pt idx="10947">
                  <c:v>0.37049888888888888</c:v>
                </c:pt>
                <c:pt idx="10948">
                  <c:v>0.37049993055555558</c:v>
                </c:pt>
                <c:pt idx="10949">
                  <c:v>0.37050097222222217</c:v>
                </c:pt>
                <c:pt idx="10950">
                  <c:v>0.37050202546296296</c:v>
                </c:pt>
                <c:pt idx="10951">
                  <c:v>0.37050305555555557</c:v>
                </c:pt>
                <c:pt idx="10952">
                  <c:v>0.37050409722222222</c:v>
                </c:pt>
                <c:pt idx="10953">
                  <c:v>0.37050512731481483</c:v>
                </c:pt>
                <c:pt idx="10954">
                  <c:v>0.37050618055555556</c:v>
                </c:pt>
                <c:pt idx="10955">
                  <c:v>0.37050758101851855</c:v>
                </c:pt>
                <c:pt idx="10956">
                  <c:v>0.37050861111111111</c:v>
                </c:pt>
                <c:pt idx="10957">
                  <c:v>0.37050965277777781</c:v>
                </c:pt>
                <c:pt idx="10958">
                  <c:v>0.37051069444444445</c:v>
                </c:pt>
                <c:pt idx="10959">
                  <c:v>0.37051173611111116</c:v>
                </c:pt>
                <c:pt idx="10960">
                  <c:v>0.37051276620370371</c:v>
                </c:pt>
                <c:pt idx="10961">
                  <c:v>0.37051381944444445</c:v>
                </c:pt>
                <c:pt idx="10962">
                  <c:v>0.37051486111111109</c:v>
                </c:pt>
                <c:pt idx="10963">
                  <c:v>0.37051590277777779</c:v>
                </c:pt>
                <c:pt idx="10964">
                  <c:v>0.37051693287037035</c:v>
                </c:pt>
                <c:pt idx="10965">
                  <c:v>0.37051798611111114</c:v>
                </c:pt>
                <c:pt idx="10966">
                  <c:v>0.37051902777777773</c:v>
                </c:pt>
                <c:pt idx="10967">
                  <c:v>0.37052006944444443</c:v>
                </c:pt>
                <c:pt idx="10968">
                  <c:v>0.37052111111111108</c:v>
                </c:pt>
                <c:pt idx="10969">
                  <c:v>0.37052216435185187</c:v>
                </c:pt>
                <c:pt idx="10970">
                  <c:v>0.37052319444444448</c:v>
                </c:pt>
                <c:pt idx="10971">
                  <c:v>0.37052422453703704</c:v>
                </c:pt>
                <c:pt idx="10972">
                  <c:v>0.37052526620370374</c:v>
                </c:pt>
                <c:pt idx="10973">
                  <c:v>0.37052631944444442</c:v>
                </c:pt>
                <c:pt idx="10974">
                  <c:v>0.37052737268518521</c:v>
                </c:pt>
                <c:pt idx="10975">
                  <c:v>0.37052840277777777</c:v>
                </c:pt>
                <c:pt idx="10976">
                  <c:v>0.37052943287037038</c:v>
                </c:pt>
                <c:pt idx="10977">
                  <c:v>0.37053047453703702</c:v>
                </c:pt>
                <c:pt idx="10978">
                  <c:v>0.37053152777777781</c:v>
                </c:pt>
                <c:pt idx="10979">
                  <c:v>0.3705325694444444</c:v>
                </c:pt>
                <c:pt idx="10980">
                  <c:v>0.37053361111111111</c:v>
                </c:pt>
                <c:pt idx="10981">
                  <c:v>0.37053465277777775</c:v>
                </c:pt>
                <c:pt idx="10982">
                  <c:v>0.37053569444444445</c:v>
                </c:pt>
                <c:pt idx="10983">
                  <c:v>0.3705367361111111</c:v>
                </c:pt>
                <c:pt idx="10984">
                  <c:v>0.3705377777777778</c:v>
                </c:pt>
                <c:pt idx="10985">
                  <c:v>0.37053881944444439</c:v>
                </c:pt>
                <c:pt idx="10986">
                  <c:v>0.37053984953703706</c:v>
                </c:pt>
                <c:pt idx="10987">
                  <c:v>0.37054089120370365</c:v>
                </c:pt>
                <c:pt idx="10988">
                  <c:v>0.37054194444444444</c:v>
                </c:pt>
                <c:pt idx="10989">
                  <c:v>0.37054299768518523</c:v>
                </c:pt>
                <c:pt idx="10990">
                  <c:v>0.37054402777777778</c:v>
                </c:pt>
                <c:pt idx="10991">
                  <c:v>0.37054506944444449</c:v>
                </c:pt>
                <c:pt idx="10992">
                  <c:v>0.37054611111111108</c:v>
                </c:pt>
                <c:pt idx="10993">
                  <c:v>0.37054715277777778</c:v>
                </c:pt>
                <c:pt idx="10994">
                  <c:v>0.37054819444444442</c:v>
                </c:pt>
                <c:pt idx="10995">
                  <c:v>0.37054923611111112</c:v>
                </c:pt>
                <c:pt idx="10996">
                  <c:v>0.37055027777777777</c:v>
                </c:pt>
                <c:pt idx="10997">
                  <c:v>0.37055097222222222</c:v>
                </c:pt>
                <c:pt idx="10998">
                  <c:v>0.37055201388888892</c:v>
                </c:pt>
                <c:pt idx="10999">
                  <c:v>0.37055304398148148</c:v>
                </c:pt>
                <c:pt idx="11000">
                  <c:v>0.37055408564814818</c:v>
                </c:pt>
                <c:pt idx="11001">
                  <c:v>0.37055512731481483</c:v>
                </c:pt>
                <c:pt idx="11002">
                  <c:v>0.37055618055555556</c:v>
                </c:pt>
                <c:pt idx="11003">
                  <c:v>0.3705572222222222</c:v>
                </c:pt>
                <c:pt idx="11004">
                  <c:v>0.37055826388888891</c:v>
                </c:pt>
                <c:pt idx="11005">
                  <c:v>0.37055931712962958</c:v>
                </c:pt>
                <c:pt idx="11006">
                  <c:v>0.37056033564814816</c:v>
                </c:pt>
                <c:pt idx="11007">
                  <c:v>0.37056138888888884</c:v>
                </c:pt>
                <c:pt idx="11008">
                  <c:v>0.37056243055555554</c:v>
                </c:pt>
                <c:pt idx="11009">
                  <c:v>0.37056347222222219</c:v>
                </c:pt>
                <c:pt idx="11010">
                  <c:v>0.37056484953703706</c:v>
                </c:pt>
                <c:pt idx="11011">
                  <c:v>0.37056590277777773</c:v>
                </c:pt>
                <c:pt idx="11012">
                  <c:v>0.37056694444444443</c:v>
                </c:pt>
                <c:pt idx="11013">
                  <c:v>0.37056797453703699</c:v>
                </c:pt>
                <c:pt idx="11014">
                  <c:v>0.37056902777777778</c:v>
                </c:pt>
                <c:pt idx="11015">
                  <c:v>0.37057006944444443</c:v>
                </c:pt>
                <c:pt idx="11016">
                  <c:v>0.37057111111111113</c:v>
                </c:pt>
                <c:pt idx="11017">
                  <c:v>0.37057215277777783</c:v>
                </c:pt>
                <c:pt idx="11018">
                  <c:v>0.37057318287037039</c:v>
                </c:pt>
                <c:pt idx="11019">
                  <c:v>0.37057423611111112</c:v>
                </c:pt>
                <c:pt idx="11020">
                  <c:v>0.37057527777777777</c:v>
                </c:pt>
                <c:pt idx="11021">
                  <c:v>0.37057631944444447</c:v>
                </c:pt>
                <c:pt idx="11022">
                  <c:v>0.37057736111111111</c:v>
                </c:pt>
                <c:pt idx="11023">
                  <c:v>0.37057840277777782</c:v>
                </c:pt>
                <c:pt idx="11024">
                  <c:v>0.37057943287037037</c:v>
                </c:pt>
                <c:pt idx="11025">
                  <c:v>0.37058048611111111</c:v>
                </c:pt>
                <c:pt idx="11026">
                  <c:v>0.37058152777777775</c:v>
                </c:pt>
                <c:pt idx="11027">
                  <c:v>0.37058256944444445</c:v>
                </c:pt>
                <c:pt idx="11028">
                  <c:v>0.3705836111111111</c:v>
                </c:pt>
                <c:pt idx="11029">
                  <c:v>0.37058464120370371</c:v>
                </c:pt>
                <c:pt idx="11030">
                  <c:v>0.37058569444444439</c:v>
                </c:pt>
                <c:pt idx="11031">
                  <c:v>0.37058673611111109</c:v>
                </c:pt>
                <c:pt idx="11032">
                  <c:v>0.37058777777777779</c:v>
                </c:pt>
                <c:pt idx="11033">
                  <c:v>0.37058881944444444</c:v>
                </c:pt>
                <c:pt idx="11034">
                  <c:v>0.37058984953703705</c:v>
                </c:pt>
                <c:pt idx="11035">
                  <c:v>0.3705908912037037</c:v>
                </c:pt>
                <c:pt idx="11036">
                  <c:v>0.37059194444444449</c:v>
                </c:pt>
                <c:pt idx="11037">
                  <c:v>0.37059298611111108</c:v>
                </c:pt>
                <c:pt idx="11038">
                  <c:v>0.37059402777777778</c:v>
                </c:pt>
                <c:pt idx="11039">
                  <c:v>0.37059506944444442</c:v>
                </c:pt>
                <c:pt idx="11040">
                  <c:v>0.37059609953703704</c:v>
                </c:pt>
                <c:pt idx="11041">
                  <c:v>0.37059715277777777</c:v>
                </c:pt>
                <c:pt idx="11042">
                  <c:v>0.37059819444444447</c:v>
                </c:pt>
                <c:pt idx="11043">
                  <c:v>0.37059923611111106</c:v>
                </c:pt>
                <c:pt idx="11044">
                  <c:v>0.37060026620370373</c:v>
                </c:pt>
                <c:pt idx="11045">
                  <c:v>0.37060130787037032</c:v>
                </c:pt>
                <c:pt idx="11046">
                  <c:v>0.37060236111111111</c:v>
                </c:pt>
                <c:pt idx="11047">
                  <c:v>0.37060340277777781</c:v>
                </c:pt>
                <c:pt idx="11048">
                  <c:v>0.37060444444444446</c:v>
                </c:pt>
                <c:pt idx="11049">
                  <c:v>0.37060548611111116</c:v>
                </c:pt>
                <c:pt idx="11050">
                  <c:v>0.37060651620370372</c:v>
                </c:pt>
                <c:pt idx="11051">
                  <c:v>0.37060756944444445</c:v>
                </c:pt>
                <c:pt idx="11052">
                  <c:v>0.3706086111111111</c:v>
                </c:pt>
                <c:pt idx="11053">
                  <c:v>0.3706096527777778</c:v>
                </c:pt>
                <c:pt idx="11054">
                  <c:v>0.37061069444444444</c:v>
                </c:pt>
                <c:pt idx="11055">
                  <c:v>0.37061172453703706</c:v>
                </c:pt>
                <c:pt idx="11056">
                  <c:v>0.37061277777777774</c:v>
                </c:pt>
                <c:pt idx="11057">
                  <c:v>0.37061381944444444</c:v>
                </c:pt>
                <c:pt idx="11058">
                  <c:v>0.37061486111111108</c:v>
                </c:pt>
                <c:pt idx="11059">
                  <c:v>0.3706158912037037</c:v>
                </c:pt>
                <c:pt idx="11060">
                  <c:v>0.37061694444444443</c:v>
                </c:pt>
                <c:pt idx="11061">
                  <c:v>0.37061798611111113</c:v>
                </c:pt>
                <c:pt idx="11062">
                  <c:v>0.37061902777777783</c:v>
                </c:pt>
                <c:pt idx="11063">
                  <c:v>0.37062006944444442</c:v>
                </c:pt>
                <c:pt idx="11064">
                  <c:v>0.37062109953703709</c:v>
                </c:pt>
                <c:pt idx="11065">
                  <c:v>0.37062215277777777</c:v>
                </c:pt>
                <c:pt idx="11066">
                  <c:v>0.37062319444444447</c:v>
                </c:pt>
                <c:pt idx="11067">
                  <c:v>0.37062423611111112</c:v>
                </c:pt>
                <c:pt idx="11068">
                  <c:v>0.37062526620370373</c:v>
                </c:pt>
                <c:pt idx="11069">
                  <c:v>0.37062631944444441</c:v>
                </c:pt>
                <c:pt idx="11070">
                  <c:v>0.37062736111111111</c:v>
                </c:pt>
                <c:pt idx="11071">
                  <c:v>0.37062840277777775</c:v>
                </c:pt>
                <c:pt idx="11072">
                  <c:v>0.37062944444444446</c:v>
                </c:pt>
                <c:pt idx="11073">
                  <c:v>0.37063047453703701</c:v>
                </c:pt>
                <c:pt idx="11074">
                  <c:v>0.3706315277777778</c:v>
                </c:pt>
                <c:pt idx="11075">
                  <c:v>0.37063256944444439</c:v>
                </c:pt>
                <c:pt idx="11076">
                  <c:v>0.37063361111111109</c:v>
                </c:pt>
                <c:pt idx="11077">
                  <c:v>0.37063431712962963</c:v>
                </c:pt>
                <c:pt idx="11078">
                  <c:v>0.37063533564814816</c:v>
                </c:pt>
                <c:pt idx="11079">
                  <c:v>0.37063638888888889</c:v>
                </c:pt>
                <c:pt idx="11080">
                  <c:v>0.37063741898148145</c:v>
                </c:pt>
                <c:pt idx="11081">
                  <c:v>0.37063847222222224</c:v>
                </c:pt>
                <c:pt idx="11082">
                  <c:v>0.37063951388888888</c:v>
                </c:pt>
                <c:pt idx="11083">
                  <c:v>0.37064055555555558</c:v>
                </c:pt>
                <c:pt idx="11084">
                  <c:v>0.37064159722222217</c:v>
                </c:pt>
                <c:pt idx="11085">
                  <c:v>0.37064263888888888</c:v>
                </c:pt>
                <c:pt idx="11086">
                  <c:v>0.37064368055555552</c:v>
                </c:pt>
                <c:pt idx="11087">
                  <c:v>0.37064472222222222</c:v>
                </c:pt>
                <c:pt idx="11088">
                  <c:v>0.37064575231481478</c:v>
                </c:pt>
                <c:pt idx="11089">
                  <c:v>0.37064646990740741</c:v>
                </c:pt>
                <c:pt idx="11090">
                  <c:v>0.37064750000000002</c:v>
                </c:pt>
                <c:pt idx="11091">
                  <c:v>0.3706482060185185</c:v>
                </c:pt>
                <c:pt idx="11092">
                  <c:v>0.37064923611111111</c:v>
                </c:pt>
                <c:pt idx="11093">
                  <c:v>0.37065027777777781</c:v>
                </c:pt>
                <c:pt idx="11094">
                  <c:v>0.37065131944444446</c:v>
                </c:pt>
                <c:pt idx="11095">
                  <c:v>0.37065236111111116</c:v>
                </c:pt>
                <c:pt idx="11096">
                  <c:v>0.37065340277777775</c:v>
                </c:pt>
                <c:pt idx="11097">
                  <c:v>0.37065444444444445</c:v>
                </c:pt>
                <c:pt idx="11098">
                  <c:v>0.37065515046296293</c:v>
                </c:pt>
                <c:pt idx="11099">
                  <c:v>0.37065618055555555</c:v>
                </c:pt>
                <c:pt idx="11100">
                  <c:v>0.37065688657407408</c:v>
                </c:pt>
                <c:pt idx="11101">
                  <c:v>0.37065791666666664</c:v>
                </c:pt>
                <c:pt idx="11102">
                  <c:v>0.37065930555555554</c:v>
                </c:pt>
                <c:pt idx="11103">
                  <c:v>0.37066034722222224</c:v>
                </c:pt>
                <c:pt idx="11104">
                  <c:v>0.3706613773148148</c:v>
                </c:pt>
                <c:pt idx="11105">
                  <c:v>0.37066209490740737</c:v>
                </c:pt>
                <c:pt idx="11106">
                  <c:v>0.37066312500000004</c:v>
                </c:pt>
                <c:pt idx="11107">
                  <c:v>0.37066416666666663</c:v>
                </c:pt>
                <c:pt idx="11108">
                  <c:v>0.37066520833333333</c:v>
                </c:pt>
                <c:pt idx="11109">
                  <c:v>0.37066626157407406</c:v>
                </c:pt>
                <c:pt idx="11110">
                  <c:v>0.37066728009259259</c:v>
                </c:pt>
                <c:pt idx="11111">
                  <c:v>0.37066833333333332</c:v>
                </c:pt>
                <c:pt idx="11112">
                  <c:v>0.37066903935185186</c:v>
                </c:pt>
                <c:pt idx="11113">
                  <c:v>0.37067006944444447</c:v>
                </c:pt>
                <c:pt idx="11114">
                  <c:v>0.37067077546296295</c:v>
                </c:pt>
                <c:pt idx="11115">
                  <c:v>0.37067180555555557</c:v>
                </c:pt>
                <c:pt idx="11116">
                  <c:v>0.37067284722222221</c:v>
                </c:pt>
                <c:pt idx="11117">
                  <c:v>0.37067388888888891</c:v>
                </c:pt>
                <c:pt idx="11118">
                  <c:v>0.3706749305555555</c:v>
                </c:pt>
                <c:pt idx="11119">
                  <c:v>0.37067597222222221</c:v>
                </c:pt>
                <c:pt idx="11120">
                  <c:v>0.37067700231481476</c:v>
                </c:pt>
                <c:pt idx="11121">
                  <c:v>0.37067771990740739</c:v>
                </c:pt>
                <c:pt idx="11122">
                  <c:v>0.37067875</c:v>
                </c:pt>
                <c:pt idx="11123">
                  <c:v>0.37067945601851848</c:v>
                </c:pt>
                <c:pt idx="11124">
                  <c:v>0.3706804861111111</c:v>
                </c:pt>
                <c:pt idx="11125">
                  <c:v>0.37068119212962963</c:v>
                </c:pt>
                <c:pt idx="11126">
                  <c:v>0.37068221064814816</c:v>
                </c:pt>
                <c:pt idx="11127">
                  <c:v>0.37068292824074073</c:v>
                </c:pt>
                <c:pt idx="11128">
                  <c:v>0.37068395833333329</c:v>
                </c:pt>
                <c:pt idx="11129">
                  <c:v>0.37068499999999999</c:v>
                </c:pt>
                <c:pt idx="11130">
                  <c:v>0.37068604166666663</c:v>
                </c:pt>
                <c:pt idx="11131">
                  <c:v>0.37068708333333333</c:v>
                </c:pt>
                <c:pt idx="11132">
                  <c:v>0.37068811342592589</c:v>
                </c:pt>
                <c:pt idx="11133">
                  <c:v>0.37068916666666668</c:v>
                </c:pt>
                <c:pt idx="11134">
                  <c:v>0.37069020833333338</c:v>
                </c:pt>
                <c:pt idx="11135">
                  <c:v>0.37069124999999997</c:v>
                </c:pt>
                <c:pt idx="11136">
                  <c:v>0.37069229166666667</c:v>
                </c:pt>
                <c:pt idx="11137">
                  <c:v>0.37069332175925923</c:v>
                </c:pt>
                <c:pt idx="11138">
                  <c:v>0.37069436342592593</c:v>
                </c:pt>
                <c:pt idx="11139">
                  <c:v>0.3706950810185185</c:v>
                </c:pt>
                <c:pt idx="11140">
                  <c:v>0.37069611111111112</c:v>
                </c:pt>
                <c:pt idx="11141">
                  <c:v>0.37069681712962965</c:v>
                </c:pt>
                <c:pt idx="11142">
                  <c:v>0.37069783564814812</c:v>
                </c:pt>
                <c:pt idx="11143">
                  <c:v>0.37069855324074075</c:v>
                </c:pt>
                <c:pt idx="11144">
                  <c:v>0.37069957175925922</c:v>
                </c:pt>
                <c:pt idx="11145">
                  <c:v>0.37070062500000001</c:v>
                </c:pt>
                <c:pt idx="11146">
                  <c:v>0.37070166666666665</c:v>
                </c:pt>
                <c:pt idx="11147">
                  <c:v>0.37070270833333335</c:v>
                </c:pt>
                <c:pt idx="11148">
                  <c:v>0.37070375000000005</c:v>
                </c:pt>
                <c:pt idx="11149">
                  <c:v>0.37070479166666664</c:v>
                </c:pt>
                <c:pt idx="11150">
                  <c:v>0.37070549768518518</c:v>
                </c:pt>
                <c:pt idx="11151">
                  <c:v>0.37070652777777774</c:v>
                </c:pt>
                <c:pt idx="11152">
                  <c:v>0.37070758101851853</c:v>
                </c:pt>
                <c:pt idx="11153">
                  <c:v>0.370708599537037</c:v>
                </c:pt>
                <c:pt idx="11154">
                  <c:v>0.37070965277777779</c:v>
                </c:pt>
                <c:pt idx="11155">
                  <c:v>0.37071070601851847</c:v>
                </c:pt>
                <c:pt idx="11156">
                  <c:v>0.37071173611111113</c:v>
                </c:pt>
                <c:pt idx="11157">
                  <c:v>0.37071244212962967</c:v>
                </c:pt>
                <c:pt idx="11158">
                  <c:v>0.37071347222222223</c:v>
                </c:pt>
                <c:pt idx="11159">
                  <c:v>0.37071417824074077</c:v>
                </c:pt>
                <c:pt idx="11160">
                  <c:v>0.37071519675925924</c:v>
                </c:pt>
                <c:pt idx="11161">
                  <c:v>0.37071591435185186</c:v>
                </c:pt>
                <c:pt idx="11162">
                  <c:v>0.37071694444444447</c:v>
                </c:pt>
                <c:pt idx="11163">
                  <c:v>0.37071799768518515</c:v>
                </c:pt>
                <c:pt idx="11164">
                  <c:v>0.37071902777777782</c:v>
                </c:pt>
                <c:pt idx="11165">
                  <c:v>0.37072006944444441</c:v>
                </c:pt>
                <c:pt idx="11166">
                  <c:v>0.3707211226851852</c:v>
                </c:pt>
                <c:pt idx="11167">
                  <c:v>0.37072214120370367</c:v>
                </c:pt>
                <c:pt idx="11168">
                  <c:v>0.37072319444444446</c:v>
                </c:pt>
                <c:pt idx="11169">
                  <c:v>0.37072422453703702</c:v>
                </c:pt>
                <c:pt idx="11170">
                  <c:v>0.37072527777777781</c:v>
                </c:pt>
                <c:pt idx="11171">
                  <c:v>0.37072633101851848</c:v>
                </c:pt>
                <c:pt idx="11172">
                  <c:v>0.3707273611111111</c:v>
                </c:pt>
                <c:pt idx="11173">
                  <c:v>0.37072840277777774</c:v>
                </c:pt>
                <c:pt idx="11174">
                  <c:v>0.37072910879629628</c:v>
                </c:pt>
                <c:pt idx="11175">
                  <c:v>0.37073013888888889</c:v>
                </c:pt>
                <c:pt idx="11176">
                  <c:v>0.37073118055555554</c:v>
                </c:pt>
                <c:pt idx="11177">
                  <c:v>0.37073222222222224</c:v>
                </c:pt>
                <c:pt idx="11178">
                  <c:v>0.3707332523148148</c:v>
                </c:pt>
                <c:pt idx="11179">
                  <c:v>0.37073430555555559</c:v>
                </c:pt>
                <c:pt idx="11180">
                  <c:v>0.37073534722222218</c:v>
                </c:pt>
                <c:pt idx="11181">
                  <c:v>0.37073638888888888</c:v>
                </c:pt>
                <c:pt idx="11182">
                  <c:v>0.37073743055555552</c:v>
                </c:pt>
                <c:pt idx="11183">
                  <c:v>0.37073848379629631</c:v>
                </c:pt>
                <c:pt idx="11184">
                  <c:v>0.37073951388888887</c:v>
                </c:pt>
                <c:pt idx="11185">
                  <c:v>0.37074055555555557</c:v>
                </c:pt>
                <c:pt idx="11186">
                  <c:v>0.37074158564814813</c:v>
                </c:pt>
                <c:pt idx="11187">
                  <c:v>0.37074263888888886</c:v>
                </c:pt>
                <c:pt idx="11188">
                  <c:v>0.37074369212962965</c:v>
                </c:pt>
                <c:pt idx="11189">
                  <c:v>0.37074472222222221</c:v>
                </c:pt>
                <c:pt idx="11190">
                  <c:v>0.37074576388888891</c:v>
                </c:pt>
                <c:pt idx="11191">
                  <c:v>0.37074680555555556</c:v>
                </c:pt>
                <c:pt idx="11192">
                  <c:v>0.37074784722222226</c:v>
                </c:pt>
                <c:pt idx="11193">
                  <c:v>0.37074890046296294</c:v>
                </c:pt>
                <c:pt idx="11194">
                  <c:v>0.37074993055555555</c:v>
                </c:pt>
                <c:pt idx="11195">
                  <c:v>0.37075096064814811</c:v>
                </c:pt>
                <c:pt idx="11196">
                  <c:v>0.37075167824074073</c:v>
                </c:pt>
                <c:pt idx="11197">
                  <c:v>0.37075270833333335</c:v>
                </c:pt>
                <c:pt idx="11198">
                  <c:v>0.37075374999999999</c:v>
                </c:pt>
                <c:pt idx="11199">
                  <c:v>0.37075479166666669</c:v>
                </c:pt>
                <c:pt idx="11200">
                  <c:v>0.37075583333333334</c:v>
                </c:pt>
                <c:pt idx="11201">
                  <c:v>0.37075687500000004</c:v>
                </c:pt>
                <c:pt idx="11202">
                  <c:v>0.37075791666666663</c:v>
                </c:pt>
                <c:pt idx="11203">
                  <c:v>0.37075895833333333</c:v>
                </c:pt>
                <c:pt idx="11204">
                  <c:v>0.37075999999999998</c:v>
                </c:pt>
                <c:pt idx="11205">
                  <c:v>0.37076104166666668</c:v>
                </c:pt>
                <c:pt idx="11206">
                  <c:v>0.37076208333333333</c:v>
                </c:pt>
                <c:pt idx="11207">
                  <c:v>0.37076312500000003</c:v>
                </c:pt>
                <c:pt idx="11208">
                  <c:v>0.37076451388888887</c:v>
                </c:pt>
                <c:pt idx="11209">
                  <c:v>0.37076555555555557</c:v>
                </c:pt>
                <c:pt idx="11210">
                  <c:v>0.37076659722222222</c:v>
                </c:pt>
                <c:pt idx="11211">
                  <c:v>0.37076763888888892</c:v>
                </c:pt>
                <c:pt idx="11212">
                  <c:v>0.37076866898148148</c:v>
                </c:pt>
                <c:pt idx="11213">
                  <c:v>0.37076972222222221</c:v>
                </c:pt>
                <c:pt idx="11214">
                  <c:v>0.37077076388888885</c:v>
                </c:pt>
                <c:pt idx="11215">
                  <c:v>0.37077180555555556</c:v>
                </c:pt>
                <c:pt idx="11216">
                  <c:v>0.37077284722222226</c:v>
                </c:pt>
                <c:pt idx="11217">
                  <c:v>0.3707738888888889</c:v>
                </c:pt>
                <c:pt idx="11218">
                  <c:v>0.3707749305555556</c:v>
                </c:pt>
                <c:pt idx="11219">
                  <c:v>0.37077597222222219</c:v>
                </c:pt>
                <c:pt idx="11220">
                  <c:v>0.37077700231481486</c:v>
                </c:pt>
                <c:pt idx="11221">
                  <c:v>0.37077805555555554</c:v>
                </c:pt>
                <c:pt idx="11222">
                  <c:v>0.37077909722222224</c:v>
                </c:pt>
                <c:pt idx="11223">
                  <c:v>0.37078015046296292</c:v>
                </c:pt>
                <c:pt idx="11224">
                  <c:v>0.37078118055555559</c:v>
                </c:pt>
                <c:pt idx="11225">
                  <c:v>0.37078222222222218</c:v>
                </c:pt>
                <c:pt idx="11226">
                  <c:v>0.37078326388888888</c:v>
                </c:pt>
                <c:pt idx="11227">
                  <c:v>0.37078430555555553</c:v>
                </c:pt>
                <c:pt idx="11228">
                  <c:v>0.37078534722222223</c:v>
                </c:pt>
                <c:pt idx="11229">
                  <c:v>0.37078638888888887</c:v>
                </c:pt>
                <c:pt idx="11230">
                  <c:v>0.37078743055555557</c:v>
                </c:pt>
                <c:pt idx="11231">
                  <c:v>0.37078813657407411</c:v>
                </c:pt>
                <c:pt idx="11232">
                  <c:v>0.3707891782407407</c:v>
                </c:pt>
                <c:pt idx="11233">
                  <c:v>0.37078987268518521</c:v>
                </c:pt>
                <c:pt idx="11234">
                  <c:v>0.37079090277777776</c:v>
                </c:pt>
                <c:pt idx="11235">
                  <c:v>0.37079194444444447</c:v>
                </c:pt>
                <c:pt idx="11236">
                  <c:v>0.37079298611111106</c:v>
                </c:pt>
                <c:pt idx="11237">
                  <c:v>0.37079402777777776</c:v>
                </c:pt>
                <c:pt idx="11238">
                  <c:v>0.37079506944444446</c:v>
                </c:pt>
                <c:pt idx="11239">
                  <c:v>0.37079645833333336</c:v>
                </c:pt>
                <c:pt idx="11240">
                  <c:v>0.37079749999999995</c:v>
                </c:pt>
                <c:pt idx="11241">
                  <c:v>0.37079854166666665</c:v>
                </c:pt>
                <c:pt idx="11242">
                  <c:v>0.37079958333333335</c:v>
                </c:pt>
                <c:pt idx="11243">
                  <c:v>0.37080062499999999</c:v>
                </c:pt>
                <c:pt idx="11244">
                  <c:v>0.3708016666666667</c:v>
                </c:pt>
                <c:pt idx="11245">
                  <c:v>0.37080270833333334</c:v>
                </c:pt>
                <c:pt idx="11246">
                  <c:v>0.37080375000000004</c:v>
                </c:pt>
                <c:pt idx="11247">
                  <c:v>0.3708047800925926</c:v>
                </c:pt>
                <c:pt idx="11248">
                  <c:v>0.37080583333333333</c:v>
                </c:pt>
                <c:pt idx="11249">
                  <c:v>0.37080687499999998</c:v>
                </c:pt>
                <c:pt idx="11250">
                  <c:v>0.37080791666666668</c:v>
                </c:pt>
                <c:pt idx="11251">
                  <c:v>0.37080894675925924</c:v>
                </c:pt>
                <c:pt idx="11252">
                  <c:v>0.37081000000000003</c:v>
                </c:pt>
                <c:pt idx="11253">
                  <c:v>0.37081104166666662</c:v>
                </c:pt>
                <c:pt idx="11254">
                  <c:v>0.37081243055555557</c:v>
                </c:pt>
                <c:pt idx="11255">
                  <c:v>0.37081347222222222</c:v>
                </c:pt>
                <c:pt idx="11256">
                  <c:v>0.37081451388888892</c:v>
                </c:pt>
                <c:pt idx="11257">
                  <c:v>0.37081555555555551</c:v>
                </c:pt>
                <c:pt idx="11258">
                  <c:v>0.37081659722222221</c:v>
                </c:pt>
                <c:pt idx="11259">
                  <c:v>0.37081763888888886</c:v>
                </c:pt>
                <c:pt idx="11260">
                  <c:v>0.37081868055555556</c:v>
                </c:pt>
                <c:pt idx="11261">
                  <c:v>0.37081972222222226</c:v>
                </c:pt>
                <c:pt idx="11262">
                  <c:v>0.3708207638888889</c:v>
                </c:pt>
                <c:pt idx="11263">
                  <c:v>0.37082180555555561</c:v>
                </c:pt>
                <c:pt idx="11264">
                  <c:v>0.3708228472222222</c:v>
                </c:pt>
                <c:pt idx="11265">
                  <c:v>0.3708238888888889</c:v>
                </c:pt>
                <c:pt idx="11266">
                  <c:v>0.37082493055555554</c:v>
                </c:pt>
                <c:pt idx="11267">
                  <c:v>0.37082598379629633</c:v>
                </c:pt>
                <c:pt idx="11268">
                  <c:v>0.37082701388888889</c:v>
                </c:pt>
                <c:pt idx="11269">
                  <c:v>0.37082805555555559</c:v>
                </c:pt>
                <c:pt idx="11270">
                  <c:v>0.37082909722222218</c:v>
                </c:pt>
                <c:pt idx="11271">
                  <c:v>0.37082980324074072</c:v>
                </c:pt>
                <c:pt idx="11272">
                  <c:v>0.37083083333333339</c:v>
                </c:pt>
                <c:pt idx="11273">
                  <c:v>0.37083153935185181</c:v>
                </c:pt>
                <c:pt idx="11274">
                  <c:v>0.37083256944444448</c:v>
                </c:pt>
                <c:pt idx="11275">
                  <c:v>0.37083361111111107</c:v>
                </c:pt>
                <c:pt idx="11276">
                  <c:v>0.37083431712962961</c:v>
                </c:pt>
                <c:pt idx="11277">
                  <c:v>0.37083501157407411</c:v>
                </c:pt>
                <c:pt idx="11278">
                  <c:v>0.37083604166666667</c:v>
                </c:pt>
                <c:pt idx="11279">
                  <c:v>0.37083707175925928</c:v>
                </c:pt>
                <c:pt idx="11280">
                  <c:v>0.37083812499999996</c:v>
                </c:pt>
                <c:pt idx="11281">
                  <c:v>0.37083917824074075</c:v>
                </c:pt>
                <c:pt idx="11282">
                  <c:v>0.37084020833333331</c:v>
                </c:pt>
                <c:pt idx="11283">
                  <c:v>0.37084125000000001</c:v>
                </c:pt>
                <c:pt idx="11284">
                  <c:v>0.37084229166666666</c:v>
                </c:pt>
                <c:pt idx="11285">
                  <c:v>0.37084333333333336</c:v>
                </c:pt>
                <c:pt idx="11286">
                  <c:v>0.37084437499999995</c:v>
                </c:pt>
                <c:pt idx="11287">
                  <c:v>0.37084541666666665</c:v>
                </c:pt>
                <c:pt idx="11288">
                  <c:v>0.37084645833333335</c:v>
                </c:pt>
                <c:pt idx="11289">
                  <c:v>0.37084716435185183</c:v>
                </c:pt>
                <c:pt idx="11290">
                  <c:v>0.37084819444444445</c:v>
                </c:pt>
                <c:pt idx="11291">
                  <c:v>0.37084890046296293</c:v>
                </c:pt>
                <c:pt idx="11292">
                  <c:v>0.37084993055555554</c:v>
                </c:pt>
                <c:pt idx="11293">
                  <c:v>0.37085097222222219</c:v>
                </c:pt>
                <c:pt idx="11294">
                  <c:v>0.3708520023148148</c:v>
                </c:pt>
                <c:pt idx="11295">
                  <c:v>0.37085305555555559</c:v>
                </c:pt>
                <c:pt idx="11296">
                  <c:v>0.37085409722222223</c:v>
                </c:pt>
                <c:pt idx="11297">
                  <c:v>0.37085513888888894</c:v>
                </c:pt>
                <c:pt idx="11298">
                  <c:v>0.37085616898148149</c:v>
                </c:pt>
                <c:pt idx="11299">
                  <c:v>0.37085688657407406</c:v>
                </c:pt>
                <c:pt idx="11300">
                  <c:v>0.37085758101851857</c:v>
                </c:pt>
                <c:pt idx="11301">
                  <c:v>0.37085861111111112</c:v>
                </c:pt>
                <c:pt idx="11302">
                  <c:v>0.37085931712962966</c:v>
                </c:pt>
                <c:pt idx="11303">
                  <c:v>0.37086034722222222</c:v>
                </c:pt>
                <c:pt idx="11304">
                  <c:v>0.37086105324074076</c:v>
                </c:pt>
                <c:pt idx="11305">
                  <c:v>0.37086208333333337</c:v>
                </c:pt>
                <c:pt idx="11306">
                  <c:v>0.37086278935185185</c:v>
                </c:pt>
                <c:pt idx="11307">
                  <c:v>0.37086381944444446</c:v>
                </c:pt>
                <c:pt idx="11308">
                  <c:v>0.37086486111111111</c:v>
                </c:pt>
                <c:pt idx="11309">
                  <c:v>0.37086590277777781</c:v>
                </c:pt>
                <c:pt idx="11310">
                  <c:v>0.3708669444444444</c:v>
                </c:pt>
                <c:pt idx="11311">
                  <c:v>0.37086799768518519</c:v>
                </c:pt>
                <c:pt idx="11312">
                  <c:v>0.37086902777777775</c:v>
                </c:pt>
                <c:pt idx="11313">
                  <c:v>0.37086973379629629</c:v>
                </c:pt>
                <c:pt idx="11314">
                  <c:v>0.3708707638888889</c:v>
                </c:pt>
                <c:pt idx="11315">
                  <c:v>0.37087146990740738</c:v>
                </c:pt>
                <c:pt idx="11316">
                  <c:v>0.37087249999999999</c:v>
                </c:pt>
                <c:pt idx="11317">
                  <c:v>0.37087320601851853</c:v>
                </c:pt>
                <c:pt idx="11318">
                  <c:v>0.37087423611111109</c:v>
                </c:pt>
                <c:pt idx="11319">
                  <c:v>0.37087494212962963</c:v>
                </c:pt>
                <c:pt idx="11320">
                  <c:v>0.37087597222222218</c:v>
                </c:pt>
                <c:pt idx="11321">
                  <c:v>0.37087667824074072</c:v>
                </c:pt>
                <c:pt idx="11322">
                  <c:v>0.37087770833333328</c:v>
                </c:pt>
                <c:pt idx="11323">
                  <c:v>0.37087874999999998</c:v>
                </c:pt>
                <c:pt idx="11324">
                  <c:v>0.37087945601851852</c:v>
                </c:pt>
                <c:pt idx="11325">
                  <c:v>0.37088015046296291</c:v>
                </c:pt>
                <c:pt idx="11326">
                  <c:v>0.37088118055555558</c:v>
                </c:pt>
                <c:pt idx="11327">
                  <c:v>0.37088188657407412</c:v>
                </c:pt>
                <c:pt idx="11328">
                  <c:v>0.37088291666666667</c:v>
                </c:pt>
                <c:pt idx="11329">
                  <c:v>0.37088395833333337</c:v>
                </c:pt>
                <c:pt idx="11330">
                  <c:v>0.3708846643518518</c:v>
                </c:pt>
                <c:pt idx="11331">
                  <c:v>0.37088569444444447</c:v>
                </c:pt>
                <c:pt idx="11332">
                  <c:v>0.37088673611111106</c:v>
                </c:pt>
                <c:pt idx="11333">
                  <c:v>0.37088777777777776</c:v>
                </c:pt>
                <c:pt idx="11334">
                  <c:v>0.37088881944444446</c:v>
                </c:pt>
                <c:pt idx="11335">
                  <c:v>0.37088986111111111</c:v>
                </c:pt>
                <c:pt idx="11336">
                  <c:v>0.37089090277777781</c:v>
                </c:pt>
                <c:pt idx="11337">
                  <c:v>0.37089194444444445</c:v>
                </c:pt>
                <c:pt idx="11338">
                  <c:v>0.37089298611111116</c:v>
                </c:pt>
                <c:pt idx="11339">
                  <c:v>0.37089402777777775</c:v>
                </c:pt>
                <c:pt idx="11340">
                  <c:v>0.37089506944444445</c:v>
                </c:pt>
                <c:pt idx="11341">
                  <c:v>0.37089577546296293</c:v>
                </c:pt>
                <c:pt idx="11342">
                  <c:v>0.37089680555555554</c:v>
                </c:pt>
                <c:pt idx="11343">
                  <c:v>0.37089751157407408</c:v>
                </c:pt>
                <c:pt idx="11344">
                  <c:v>0.37089854166666664</c:v>
                </c:pt>
                <c:pt idx="11345">
                  <c:v>0.37089924768518517</c:v>
                </c:pt>
                <c:pt idx="11346">
                  <c:v>0.37090027777777773</c:v>
                </c:pt>
                <c:pt idx="11347">
                  <c:v>0.37090098379629627</c:v>
                </c:pt>
                <c:pt idx="11348">
                  <c:v>0.37090201388888894</c:v>
                </c:pt>
                <c:pt idx="11349">
                  <c:v>0.37090271990740736</c:v>
                </c:pt>
                <c:pt idx="11350">
                  <c:v>0.37090375000000003</c:v>
                </c:pt>
                <c:pt idx="11351">
                  <c:v>0.37090445601851857</c:v>
                </c:pt>
                <c:pt idx="11352">
                  <c:v>0.37090548611111113</c:v>
                </c:pt>
                <c:pt idx="11353">
                  <c:v>0.37090619212962966</c:v>
                </c:pt>
                <c:pt idx="11354">
                  <c:v>0.37090722222222222</c:v>
                </c:pt>
                <c:pt idx="11355">
                  <c:v>0.37090792824074076</c:v>
                </c:pt>
                <c:pt idx="11356">
                  <c:v>0.37090895833333332</c:v>
                </c:pt>
                <c:pt idx="11357">
                  <c:v>0.37090966435185185</c:v>
                </c:pt>
                <c:pt idx="11358">
                  <c:v>0.37091069444444447</c:v>
                </c:pt>
                <c:pt idx="11359">
                  <c:v>0.37091208333333331</c:v>
                </c:pt>
                <c:pt idx="11360">
                  <c:v>0.3709131365740741</c:v>
                </c:pt>
                <c:pt idx="11361">
                  <c:v>0.37091416666666666</c:v>
                </c:pt>
                <c:pt idx="11362">
                  <c:v>0.37091487268518519</c:v>
                </c:pt>
                <c:pt idx="11363">
                  <c:v>0.37091590277777775</c:v>
                </c:pt>
                <c:pt idx="11364">
                  <c:v>0.37091660879629629</c:v>
                </c:pt>
                <c:pt idx="11365">
                  <c:v>0.3709176388888889</c:v>
                </c:pt>
                <c:pt idx="11366">
                  <c:v>0.37091834490740738</c:v>
                </c:pt>
                <c:pt idx="11367">
                  <c:v>0.370919375</c:v>
                </c:pt>
                <c:pt idx="11368">
                  <c:v>0.37092008101851853</c:v>
                </c:pt>
                <c:pt idx="11369">
                  <c:v>0.37092111111111109</c:v>
                </c:pt>
                <c:pt idx="11370">
                  <c:v>0.37092181712962963</c:v>
                </c:pt>
                <c:pt idx="11371">
                  <c:v>0.37092284722222219</c:v>
                </c:pt>
                <c:pt idx="11372">
                  <c:v>0.37092355324074072</c:v>
                </c:pt>
                <c:pt idx="11373">
                  <c:v>0.37092458333333328</c:v>
                </c:pt>
                <c:pt idx="11374">
                  <c:v>0.37092528935185182</c:v>
                </c:pt>
                <c:pt idx="11375">
                  <c:v>0.37092631944444449</c:v>
                </c:pt>
                <c:pt idx="11376">
                  <c:v>0.37092702546296291</c:v>
                </c:pt>
                <c:pt idx="11377">
                  <c:v>0.37092805555555558</c:v>
                </c:pt>
                <c:pt idx="11378">
                  <c:v>0.37092876157407412</c:v>
                </c:pt>
                <c:pt idx="11379">
                  <c:v>0.37092979166666668</c:v>
                </c:pt>
                <c:pt idx="11380">
                  <c:v>0.37093049768518521</c:v>
                </c:pt>
                <c:pt idx="11381">
                  <c:v>0.37093152777777777</c:v>
                </c:pt>
                <c:pt idx="11382">
                  <c:v>0.37093223379629631</c:v>
                </c:pt>
                <c:pt idx="11383">
                  <c:v>0.37093326388888892</c:v>
                </c:pt>
                <c:pt idx="11384">
                  <c:v>0.3709339699074074</c:v>
                </c:pt>
                <c:pt idx="11385">
                  <c:v>0.37093500000000001</c:v>
                </c:pt>
                <c:pt idx="11386">
                  <c:v>0.37093570601851855</c:v>
                </c:pt>
                <c:pt idx="11387">
                  <c:v>0.37093673611111111</c:v>
                </c:pt>
                <c:pt idx="11388">
                  <c:v>0.37093744212962965</c:v>
                </c:pt>
                <c:pt idx="11389">
                  <c:v>0.3709384722222222</c:v>
                </c:pt>
                <c:pt idx="11390">
                  <c:v>0.37093917824074074</c:v>
                </c:pt>
                <c:pt idx="11391">
                  <c:v>0.3709402083333333</c:v>
                </c:pt>
                <c:pt idx="11392">
                  <c:v>0.37094091435185184</c:v>
                </c:pt>
                <c:pt idx="11393">
                  <c:v>0.37094195601851854</c:v>
                </c:pt>
                <c:pt idx="11394">
                  <c:v>0.37094265046296293</c:v>
                </c:pt>
                <c:pt idx="11395">
                  <c:v>0.37094368055555554</c:v>
                </c:pt>
                <c:pt idx="11396">
                  <c:v>0.37094438657407408</c:v>
                </c:pt>
                <c:pt idx="11397">
                  <c:v>0.37094541666666664</c:v>
                </c:pt>
                <c:pt idx="11398">
                  <c:v>0.37094612268518518</c:v>
                </c:pt>
                <c:pt idx="11399">
                  <c:v>0.37094715277777773</c:v>
                </c:pt>
                <c:pt idx="11400">
                  <c:v>0.37094785879629627</c:v>
                </c:pt>
                <c:pt idx="11401">
                  <c:v>0.37094888888888894</c:v>
                </c:pt>
                <c:pt idx="11402">
                  <c:v>0.37094959490740737</c:v>
                </c:pt>
                <c:pt idx="11403">
                  <c:v>0.37095062500000003</c:v>
                </c:pt>
                <c:pt idx="11404">
                  <c:v>0.37095166666666662</c:v>
                </c:pt>
                <c:pt idx="11405">
                  <c:v>0.37095270833333333</c:v>
                </c:pt>
                <c:pt idx="11406">
                  <c:v>0.37095374999999997</c:v>
                </c:pt>
                <c:pt idx="11407">
                  <c:v>0.37095479166666667</c:v>
                </c:pt>
                <c:pt idx="11408">
                  <c:v>0.37095583333333332</c:v>
                </c:pt>
                <c:pt idx="11409">
                  <c:v>0.37095687500000002</c:v>
                </c:pt>
                <c:pt idx="11410">
                  <c:v>0.37095758101851856</c:v>
                </c:pt>
                <c:pt idx="11411">
                  <c:v>0.37095861111111111</c:v>
                </c:pt>
                <c:pt idx="11412">
                  <c:v>0.37095965277777782</c:v>
                </c:pt>
                <c:pt idx="11413">
                  <c:v>0.37096069444444441</c:v>
                </c:pt>
                <c:pt idx="11414">
                  <c:v>0.37096173611111111</c:v>
                </c:pt>
                <c:pt idx="11415">
                  <c:v>0.37096277777777775</c:v>
                </c:pt>
                <c:pt idx="11416">
                  <c:v>0.37096348379629629</c:v>
                </c:pt>
                <c:pt idx="11417">
                  <c:v>0.3709645138888889</c:v>
                </c:pt>
                <c:pt idx="11418">
                  <c:v>0.37096521990740738</c:v>
                </c:pt>
                <c:pt idx="11419">
                  <c:v>0.37096625</c:v>
                </c:pt>
                <c:pt idx="11420">
                  <c:v>0.37096695601851853</c:v>
                </c:pt>
                <c:pt idx="11421">
                  <c:v>0.37096798611111109</c:v>
                </c:pt>
                <c:pt idx="11422">
                  <c:v>0.37096869212962963</c:v>
                </c:pt>
                <c:pt idx="11423">
                  <c:v>0.37096972222222219</c:v>
                </c:pt>
                <c:pt idx="11424">
                  <c:v>0.37097109953703705</c:v>
                </c:pt>
                <c:pt idx="11425">
                  <c:v>0.37097215277777779</c:v>
                </c:pt>
                <c:pt idx="11426">
                  <c:v>0.37097319444444449</c:v>
                </c:pt>
                <c:pt idx="11427">
                  <c:v>0.37097423611111108</c:v>
                </c:pt>
                <c:pt idx="11428">
                  <c:v>0.37097528935185187</c:v>
                </c:pt>
                <c:pt idx="11429">
                  <c:v>0.37097631944444442</c:v>
                </c:pt>
                <c:pt idx="11430">
                  <c:v>0.37097736111111113</c:v>
                </c:pt>
                <c:pt idx="11431">
                  <c:v>0.37097839120370368</c:v>
                </c:pt>
                <c:pt idx="11432">
                  <c:v>0.37097910879629631</c:v>
                </c:pt>
                <c:pt idx="11433">
                  <c:v>0.37098013888888892</c:v>
                </c:pt>
                <c:pt idx="11434">
                  <c:v>0.3709808449074074</c:v>
                </c:pt>
                <c:pt idx="11435">
                  <c:v>0.37098187500000002</c:v>
                </c:pt>
                <c:pt idx="11436">
                  <c:v>0.37098258101851855</c:v>
                </c:pt>
                <c:pt idx="11437">
                  <c:v>0.37098361111111111</c:v>
                </c:pt>
                <c:pt idx="11438">
                  <c:v>0.37098431712962965</c:v>
                </c:pt>
                <c:pt idx="11439">
                  <c:v>0.37098534722222221</c:v>
                </c:pt>
                <c:pt idx="11440">
                  <c:v>0.37098605324074074</c:v>
                </c:pt>
                <c:pt idx="11441">
                  <c:v>0.3709870833333333</c:v>
                </c:pt>
                <c:pt idx="11442">
                  <c:v>0.37098778935185184</c:v>
                </c:pt>
                <c:pt idx="11443">
                  <c:v>0.37098881944444445</c:v>
                </c:pt>
                <c:pt idx="11444">
                  <c:v>0.37098952546296293</c:v>
                </c:pt>
                <c:pt idx="11445">
                  <c:v>0.37099055555555555</c:v>
                </c:pt>
                <c:pt idx="11446">
                  <c:v>0.37099126157407408</c:v>
                </c:pt>
                <c:pt idx="11447">
                  <c:v>0.37099229166666664</c:v>
                </c:pt>
                <c:pt idx="11448">
                  <c:v>0.37099299768518518</c:v>
                </c:pt>
                <c:pt idx="11449">
                  <c:v>0.37099402777777774</c:v>
                </c:pt>
                <c:pt idx="11450">
                  <c:v>0.37099473379629627</c:v>
                </c:pt>
                <c:pt idx="11451">
                  <c:v>0.37099576388888894</c:v>
                </c:pt>
                <c:pt idx="11452">
                  <c:v>0.37099646990740737</c:v>
                </c:pt>
                <c:pt idx="11453">
                  <c:v>0.37099750000000004</c:v>
                </c:pt>
                <c:pt idx="11454">
                  <c:v>0.37099820601851857</c:v>
                </c:pt>
                <c:pt idx="11455">
                  <c:v>0.37099923611111113</c:v>
                </c:pt>
                <c:pt idx="11456">
                  <c:v>0.37099994212962967</c:v>
                </c:pt>
                <c:pt idx="11457">
                  <c:v>0.37100097222222223</c:v>
                </c:pt>
                <c:pt idx="11458">
                  <c:v>0.37100167824074076</c:v>
                </c:pt>
                <c:pt idx="11459">
                  <c:v>0.37100270833333332</c:v>
                </c:pt>
                <c:pt idx="11460">
                  <c:v>0.37100375000000002</c:v>
                </c:pt>
                <c:pt idx="11461">
                  <c:v>0.37100445601851856</c:v>
                </c:pt>
                <c:pt idx="11462">
                  <c:v>0.37100548611111112</c:v>
                </c:pt>
                <c:pt idx="11463">
                  <c:v>0.37100652777777782</c:v>
                </c:pt>
                <c:pt idx="11464">
                  <c:v>0.37100756944444441</c:v>
                </c:pt>
                <c:pt idx="11465">
                  <c:v>0.37100861111111111</c:v>
                </c:pt>
                <c:pt idx="11466">
                  <c:v>0.37100964120370367</c:v>
                </c:pt>
                <c:pt idx="11467">
                  <c:v>0.37101035879629629</c:v>
                </c:pt>
                <c:pt idx="11468">
                  <c:v>0.3710113888888889</c:v>
                </c:pt>
                <c:pt idx="11469">
                  <c:v>0.37101209490740739</c:v>
                </c:pt>
                <c:pt idx="11470">
                  <c:v>0.371013125</c:v>
                </c:pt>
                <c:pt idx="11471">
                  <c:v>0.37101383101851854</c:v>
                </c:pt>
                <c:pt idx="11472">
                  <c:v>0.37101486111111109</c:v>
                </c:pt>
                <c:pt idx="11473">
                  <c:v>0.37101556712962963</c:v>
                </c:pt>
                <c:pt idx="11474">
                  <c:v>0.37101659722222219</c:v>
                </c:pt>
                <c:pt idx="11475">
                  <c:v>0.37101730324074073</c:v>
                </c:pt>
                <c:pt idx="11476">
                  <c:v>0.37101833333333328</c:v>
                </c:pt>
                <c:pt idx="11477">
                  <c:v>0.37101903935185182</c:v>
                </c:pt>
                <c:pt idx="11478">
                  <c:v>0.37102041666666663</c:v>
                </c:pt>
                <c:pt idx="11479">
                  <c:v>0.37102145833333333</c:v>
                </c:pt>
                <c:pt idx="11480">
                  <c:v>0.37102250000000003</c:v>
                </c:pt>
                <c:pt idx="11481">
                  <c:v>0.37102354166666668</c:v>
                </c:pt>
                <c:pt idx="11482">
                  <c:v>0.37102424768518522</c:v>
                </c:pt>
                <c:pt idx="11483">
                  <c:v>0.37102527777777777</c:v>
                </c:pt>
                <c:pt idx="11484">
                  <c:v>0.37102598379629631</c:v>
                </c:pt>
                <c:pt idx="11485">
                  <c:v>0.37102701388888892</c:v>
                </c:pt>
                <c:pt idx="11486">
                  <c:v>0.37102840277777777</c:v>
                </c:pt>
                <c:pt idx="11487">
                  <c:v>0.37102944444444441</c:v>
                </c:pt>
                <c:pt idx="11488">
                  <c:v>0.37103048611111111</c:v>
                </c:pt>
                <c:pt idx="11489">
                  <c:v>0.37103119212962965</c:v>
                </c:pt>
                <c:pt idx="11490">
                  <c:v>0.37103222222222221</c:v>
                </c:pt>
                <c:pt idx="11491">
                  <c:v>0.37103292824074074</c:v>
                </c:pt>
                <c:pt idx="11492">
                  <c:v>0.3710339583333333</c:v>
                </c:pt>
                <c:pt idx="11493">
                  <c:v>0.37103466435185184</c:v>
                </c:pt>
                <c:pt idx="11494">
                  <c:v>0.37103569444444445</c:v>
                </c:pt>
                <c:pt idx="11495">
                  <c:v>0.37103640046296293</c:v>
                </c:pt>
                <c:pt idx="11496">
                  <c:v>0.37103743055555555</c:v>
                </c:pt>
                <c:pt idx="11497">
                  <c:v>0.37103813657407408</c:v>
                </c:pt>
                <c:pt idx="11498">
                  <c:v>0.37103916666666664</c:v>
                </c:pt>
                <c:pt idx="11499">
                  <c:v>0.37103987268518518</c:v>
                </c:pt>
                <c:pt idx="11500">
                  <c:v>0.37104090277777774</c:v>
                </c:pt>
                <c:pt idx="11501">
                  <c:v>0.37104160879629627</c:v>
                </c:pt>
                <c:pt idx="11502">
                  <c:v>0.37104263888888894</c:v>
                </c:pt>
                <c:pt idx="11503">
                  <c:v>0.37104334490740737</c:v>
                </c:pt>
                <c:pt idx="11504">
                  <c:v>0.37104437500000004</c:v>
                </c:pt>
                <c:pt idx="11505">
                  <c:v>0.37104508101851846</c:v>
                </c:pt>
                <c:pt idx="11506">
                  <c:v>0.37104611111111113</c:v>
                </c:pt>
                <c:pt idx="11507">
                  <c:v>0.37104681712962967</c:v>
                </c:pt>
                <c:pt idx="11508">
                  <c:v>0.37104784722222223</c:v>
                </c:pt>
                <c:pt idx="11509">
                  <c:v>0.37104855324074076</c:v>
                </c:pt>
                <c:pt idx="11510">
                  <c:v>0.37104958333333332</c:v>
                </c:pt>
                <c:pt idx="11511">
                  <c:v>0.37105028935185186</c:v>
                </c:pt>
                <c:pt idx="11512">
                  <c:v>0.37105131944444447</c:v>
                </c:pt>
                <c:pt idx="11513">
                  <c:v>0.37105202546296295</c:v>
                </c:pt>
                <c:pt idx="11514">
                  <c:v>0.37105305555555557</c:v>
                </c:pt>
                <c:pt idx="11515">
                  <c:v>0.3710537615740741</c:v>
                </c:pt>
                <c:pt idx="11516">
                  <c:v>0.37105480324074075</c:v>
                </c:pt>
                <c:pt idx="11517">
                  <c:v>0.3710554976851852</c:v>
                </c:pt>
                <c:pt idx="11518">
                  <c:v>0.37105653935185184</c:v>
                </c:pt>
                <c:pt idx="11519">
                  <c:v>0.37105723379629629</c:v>
                </c:pt>
                <c:pt idx="11520">
                  <c:v>0.37105827546296299</c:v>
                </c:pt>
                <c:pt idx="11521">
                  <c:v>0.37105896990740739</c:v>
                </c:pt>
                <c:pt idx="11522">
                  <c:v>0.37106001157407409</c:v>
                </c:pt>
                <c:pt idx="11523">
                  <c:v>0.37106071759259263</c:v>
                </c:pt>
                <c:pt idx="11524">
                  <c:v>0.37106174768518518</c:v>
                </c:pt>
                <c:pt idx="11525">
                  <c:v>0.37106277777777774</c:v>
                </c:pt>
                <c:pt idx="11526">
                  <c:v>0.37106348379629628</c:v>
                </c:pt>
                <c:pt idx="11527">
                  <c:v>0.37106417824074073</c:v>
                </c:pt>
                <c:pt idx="11528">
                  <c:v>0.37106520833333329</c:v>
                </c:pt>
                <c:pt idx="11529">
                  <c:v>0.37106626157407407</c:v>
                </c:pt>
                <c:pt idx="11530">
                  <c:v>0.37106695601851852</c:v>
                </c:pt>
                <c:pt idx="11531">
                  <c:v>0.37106765046296292</c:v>
                </c:pt>
                <c:pt idx="11532">
                  <c:v>0.37106868055555559</c:v>
                </c:pt>
                <c:pt idx="11533">
                  <c:v>0.37106938657407412</c:v>
                </c:pt>
                <c:pt idx="11534">
                  <c:v>0.37107041666666668</c:v>
                </c:pt>
                <c:pt idx="11535">
                  <c:v>0.37107112268518522</c:v>
                </c:pt>
                <c:pt idx="11536">
                  <c:v>0.37107215277777778</c:v>
                </c:pt>
                <c:pt idx="11537">
                  <c:v>0.37107319444444448</c:v>
                </c:pt>
                <c:pt idx="11538">
                  <c:v>0.37107390046296301</c:v>
                </c:pt>
                <c:pt idx="11539">
                  <c:v>0.37107493055555557</c:v>
                </c:pt>
                <c:pt idx="11540">
                  <c:v>0.37107563657407411</c:v>
                </c:pt>
                <c:pt idx="11541">
                  <c:v>0.37107666666666667</c:v>
                </c:pt>
                <c:pt idx="11542">
                  <c:v>0.3710773726851852</c:v>
                </c:pt>
                <c:pt idx="11543">
                  <c:v>0.37107840277777776</c:v>
                </c:pt>
                <c:pt idx="11544">
                  <c:v>0.3710791087962963</c:v>
                </c:pt>
                <c:pt idx="11545">
                  <c:v>0.37108013888888891</c:v>
                </c:pt>
                <c:pt idx="11546">
                  <c:v>0.37108084490740739</c:v>
                </c:pt>
                <c:pt idx="11547">
                  <c:v>0.37108187500000001</c:v>
                </c:pt>
                <c:pt idx="11548">
                  <c:v>0.37108258101851854</c:v>
                </c:pt>
                <c:pt idx="11549">
                  <c:v>0.3710836111111111</c:v>
                </c:pt>
                <c:pt idx="11550">
                  <c:v>0.37108431712962964</c:v>
                </c:pt>
                <c:pt idx="11551">
                  <c:v>0.37108534722222219</c:v>
                </c:pt>
                <c:pt idx="11552">
                  <c:v>0.37108673611111115</c:v>
                </c:pt>
                <c:pt idx="11553">
                  <c:v>0.37108778935185183</c:v>
                </c:pt>
                <c:pt idx="11554">
                  <c:v>0.37108881944444444</c:v>
                </c:pt>
                <c:pt idx="11555">
                  <c:v>0.37108952546296298</c:v>
                </c:pt>
                <c:pt idx="11556">
                  <c:v>0.37109055555555553</c:v>
                </c:pt>
                <c:pt idx="11557">
                  <c:v>0.37109126157407407</c:v>
                </c:pt>
                <c:pt idx="11558">
                  <c:v>0.37109229166666663</c:v>
                </c:pt>
                <c:pt idx="11559">
                  <c:v>0.37109333333333333</c:v>
                </c:pt>
                <c:pt idx="11560">
                  <c:v>0.37109403935185187</c:v>
                </c:pt>
                <c:pt idx="11561">
                  <c:v>0.37109473379629626</c:v>
                </c:pt>
                <c:pt idx="11562">
                  <c:v>0.37109576388888893</c:v>
                </c:pt>
                <c:pt idx="11563">
                  <c:v>0.37109646990740736</c:v>
                </c:pt>
                <c:pt idx="11564">
                  <c:v>0.37109750000000002</c:v>
                </c:pt>
                <c:pt idx="11565">
                  <c:v>0.37109820601851856</c:v>
                </c:pt>
                <c:pt idx="11566">
                  <c:v>0.37109923611111112</c:v>
                </c:pt>
                <c:pt idx="11567">
                  <c:v>0.37109994212962966</c:v>
                </c:pt>
                <c:pt idx="11568">
                  <c:v>0.37110097222222221</c:v>
                </c:pt>
                <c:pt idx="11569">
                  <c:v>0.37110167824074075</c:v>
                </c:pt>
                <c:pt idx="11570">
                  <c:v>0.37110270833333336</c:v>
                </c:pt>
                <c:pt idx="11571">
                  <c:v>0.37110341435185185</c:v>
                </c:pt>
                <c:pt idx="11572">
                  <c:v>0.37110444444444446</c:v>
                </c:pt>
                <c:pt idx="11573">
                  <c:v>0.371105150462963</c:v>
                </c:pt>
                <c:pt idx="11574">
                  <c:v>0.37110618055555555</c:v>
                </c:pt>
                <c:pt idx="11575">
                  <c:v>0.37110722222222225</c:v>
                </c:pt>
                <c:pt idx="11576">
                  <c:v>0.37110792824074074</c:v>
                </c:pt>
                <c:pt idx="11577">
                  <c:v>0.37110895833333335</c:v>
                </c:pt>
                <c:pt idx="11578">
                  <c:v>0.37111</c:v>
                </c:pt>
                <c:pt idx="11579">
                  <c:v>0.3711110416666667</c:v>
                </c:pt>
                <c:pt idx="11580">
                  <c:v>0.37111208333333329</c:v>
                </c:pt>
                <c:pt idx="11581">
                  <c:v>0.37111312499999999</c:v>
                </c:pt>
                <c:pt idx="11582">
                  <c:v>0.37111383101851853</c:v>
                </c:pt>
                <c:pt idx="11583">
                  <c:v>0.37111486111111108</c:v>
                </c:pt>
                <c:pt idx="11584">
                  <c:v>0.37111556712962962</c:v>
                </c:pt>
                <c:pt idx="11585">
                  <c:v>0.37111659722222218</c:v>
                </c:pt>
                <c:pt idx="11586">
                  <c:v>0.37111730324074071</c:v>
                </c:pt>
                <c:pt idx="11587">
                  <c:v>0.37111833333333338</c:v>
                </c:pt>
                <c:pt idx="11588">
                  <c:v>0.37111903935185181</c:v>
                </c:pt>
                <c:pt idx="11589">
                  <c:v>0.37112006944444448</c:v>
                </c:pt>
                <c:pt idx="11590">
                  <c:v>0.37112077546296302</c:v>
                </c:pt>
                <c:pt idx="11591">
                  <c:v>0.37112180555555557</c:v>
                </c:pt>
                <c:pt idx="11592">
                  <c:v>0.37112251157407411</c:v>
                </c:pt>
                <c:pt idx="11593">
                  <c:v>0.37112354166666667</c:v>
                </c:pt>
                <c:pt idx="11594">
                  <c:v>0.3711242476851852</c:v>
                </c:pt>
                <c:pt idx="11595">
                  <c:v>0.37112527777777776</c:v>
                </c:pt>
                <c:pt idx="11596">
                  <c:v>0.3711259837962963</c:v>
                </c:pt>
                <c:pt idx="11597">
                  <c:v>0.37112701388888891</c:v>
                </c:pt>
                <c:pt idx="11598">
                  <c:v>0.37112771990740739</c:v>
                </c:pt>
                <c:pt idx="11599">
                  <c:v>0.37112875000000001</c:v>
                </c:pt>
                <c:pt idx="11600">
                  <c:v>0.37112945601851854</c:v>
                </c:pt>
                <c:pt idx="11601">
                  <c:v>0.3711304861111111</c:v>
                </c:pt>
                <c:pt idx="11602">
                  <c:v>0.37113119212962964</c:v>
                </c:pt>
                <c:pt idx="11603">
                  <c:v>0.3711322222222222</c:v>
                </c:pt>
                <c:pt idx="11604">
                  <c:v>0.37113292824074073</c:v>
                </c:pt>
                <c:pt idx="11605">
                  <c:v>0.37113395833333335</c:v>
                </c:pt>
                <c:pt idx="11606">
                  <c:v>0.37113466435185183</c:v>
                </c:pt>
                <c:pt idx="11607">
                  <c:v>0.37113569444444444</c:v>
                </c:pt>
                <c:pt idx="11608">
                  <c:v>0.37113673611111109</c:v>
                </c:pt>
                <c:pt idx="11609">
                  <c:v>0.37113777777777779</c:v>
                </c:pt>
                <c:pt idx="11610">
                  <c:v>0.37113881944444443</c:v>
                </c:pt>
                <c:pt idx="11611">
                  <c:v>0.37114021990740742</c:v>
                </c:pt>
                <c:pt idx="11612">
                  <c:v>0.37114091435185187</c:v>
                </c:pt>
                <c:pt idx="11613">
                  <c:v>0.37114194444444443</c:v>
                </c:pt>
                <c:pt idx="11614">
                  <c:v>0.37114298611111113</c:v>
                </c:pt>
                <c:pt idx="11615">
                  <c:v>0.37114437500000003</c:v>
                </c:pt>
                <c:pt idx="11616">
                  <c:v>0.37114508101851856</c:v>
                </c:pt>
                <c:pt idx="11617">
                  <c:v>0.37114611111111112</c:v>
                </c:pt>
                <c:pt idx="11618">
                  <c:v>0.37114681712962966</c:v>
                </c:pt>
                <c:pt idx="11619">
                  <c:v>0.37114784722222222</c:v>
                </c:pt>
                <c:pt idx="11620">
                  <c:v>0.37114855324074075</c:v>
                </c:pt>
                <c:pt idx="11621">
                  <c:v>0.37114959490740745</c:v>
                </c:pt>
                <c:pt idx="11622">
                  <c:v>0.37115028935185185</c:v>
                </c:pt>
                <c:pt idx="11623">
                  <c:v>0.37115131944444446</c:v>
                </c:pt>
                <c:pt idx="11624">
                  <c:v>0.371152025462963</c:v>
                </c:pt>
                <c:pt idx="11625">
                  <c:v>0.37115305555555556</c:v>
                </c:pt>
                <c:pt idx="11626">
                  <c:v>0.37115376157407409</c:v>
                </c:pt>
                <c:pt idx="11627">
                  <c:v>0.37115479166666665</c:v>
                </c:pt>
                <c:pt idx="11628">
                  <c:v>0.37115549768518519</c:v>
                </c:pt>
                <c:pt idx="11629">
                  <c:v>0.37115652777777774</c:v>
                </c:pt>
                <c:pt idx="11630">
                  <c:v>0.37115723379629628</c:v>
                </c:pt>
                <c:pt idx="11631">
                  <c:v>0.3711582638888889</c:v>
                </c:pt>
                <c:pt idx="11632">
                  <c:v>0.37115930555555554</c:v>
                </c:pt>
                <c:pt idx="11633">
                  <c:v>0.37116001157407408</c:v>
                </c:pt>
                <c:pt idx="11634">
                  <c:v>0.37116104166666664</c:v>
                </c:pt>
                <c:pt idx="11635">
                  <c:v>0.37116208333333334</c:v>
                </c:pt>
                <c:pt idx="11636">
                  <c:v>0.37116312499999998</c:v>
                </c:pt>
                <c:pt idx="11637">
                  <c:v>0.37116416666666668</c:v>
                </c:pt>
                <c:pt idx="11638">
                  <c:v>0.37116520833333339</c:v>
                </c:pt>
                <c:pt idx="11639">
                  <c:v>0.37116591435185181</c:v>
                </c:pt>
                <c:pt idx="11640">
                  <c:v>0.37116694444444448</c:v>
                </c:pt>
                <c:pt idx="11641">
                  <c:v>0.37116765046296302</c:v>
                </c:pt>
                <c:pt idx="11642">
                  <c:v>0.37116868055555557</c:v>
                </c:pt>
                <c:pt idx="11643">
                  <c:v>0.37116938657407411</c:v>
                </c:pt>
                <c:pt idx="11644">
                  <c:v>0.37117041666666667</c:v>
                </c:pt>
                <c:pt idx="11645">
                  <c:v>0.37117112268518521</c:v>
                </c:pt>
                <c:pt idx="11646">
                  <c:v>0.37117215277777776</c:v>
                </c:pt>
                <c:pt idx="11647">
                  <c:v>0.3711728587962963</c:v>
                </c:pt>
                <c:pt idx="11648">
                  <c:v>0.37117388888888891</c:v>
                </c:pt>
                <c:pt idx="11649">
                  <c:v>0.3711745949074074</c:v>
                </c:pt>
                <c:pt idx="11650">
                  <c:v>0.37117562500000001</c:v>
                </c:pt>
                <c:pt idx="11651">
                  <c:v>0.37117633101851855</c:v>
                </c:pt>
                <c:pt idx="11652">
                  <c:v>0.3711773611111111</c:v>
                </c:pt>
                <c:pt idx="11653">
                  <c:v>0.37117806712962964</c:v>
                </c:pt>
                <c:pt idx="11654">
                  <c:v>0.3711790972222222</c:v>
                </c:pt>
                <c:pt idx="11655">
                  <c:v>0.37117980324074074</c:v>
                </c:pt>
                <c:pt idx="11656">
                  <c:v>0.37118083333333335</c:v>
                </c:pt>
                <c:pt idx="11657">
                  <c:v>0.37118187499999999</c:v>
                </c:pt>
                <c:pt idx="11658">
                  <c:v>0.37118258101851853</c:v>
                </c:pt>
                <c:pt idx="11659">
                  <c:v>0.37118327546296298</c:v>
                </c:pt>
                <c:pt idx="11660">
                  <c:v>0.37118430555555554</c:v>
                </c:pt>
                <c:pt idx="11661">
                  <c:v>0.37118501157407408</c:v>
                </c:pt>
                <c:pt idx="11662">
                  <c:v>0.37118604166666663</c:v>
                </c:pt>
                <c:pt idx="11663">
                  <c:v>0.37118674768518517</c:v>
                </c:pt>
                <c:pt idx="11664">
                  <c:v>0.37118777777777773</c:v>
                </c:pt>
                <c:pt idx="11665">
                  <c:v>0.37118848379629626</c:v>
                </c:pt>
                <c:pt idx="11666">
                  <c:v>0.37118951388888893</c:v>
                </c:pt>
                <c:pt idx="11667">
                  <c:v>0.37119021990740736</c:v>
                </c:pt>
                <c:pt idx="11668">
                  <c:v>0.37119125000000003</c:v>
                </c:pt>
                <c:pt idx="11669">
                  <c:v>0.37119195601851857</c:v>
                </c:pt>
                <c:pt idx="11670">
                  <c:v>0.37119298611111112</c:v>
                </c:pt>
                <c:pt idx="11671">
                  <c:v>0.37119403935185186</c:v>
                </c:pt>
                <c:pt idx="11672">
                  <c:v>0.37119506944444441</c:v>
                </c:pt>
                <c:pt idx="11673">
                  <c:v>0.37119611111111112</c:v>
                </c:pt>
                <c:pt idx="11674">
                  <c:v>0.37119715277777776</c:v>
                </c:pt>
                <c:pt idx="11675">
                  <c:v>0.37119819444444446</c:v>
                </c:pt>
                <c:pt idx="11676">
                  <c:v>0.371198900462963</c:v>
                </c:pt>
                <c:pt idx="11677">
                  <c:v>0.37119993055555556</c:v>
                </c:pt>
                <c:pt idx="11678">
                  <c:v>0.37120063657407409</c:v>
                </c:pt>
                <c:pt idx="11679">
                  <c:v>0.3712020138888889</c:v>
                </c:pt>
                <c:pt idx="11680">
                  <c:v>0.37120305555555561</c:v>
                </c:pt>
                <c:pt idx="11681">
                  <c:v>0.3712040972222222</c:v>
                </c:pt>
                <c:pt idx="11682">
                  <c:v>0.3712051388888889</c:v>
                </c:pt>
                <c:pt idx="11683">
                  <c:v>0.37120584490740738</c:v>
                </c:pt>
                <c:pt idx="11684">
                  <c:v>0.37120722222222224</c:v>
                </c:pt>
                <c:pt idx="11685">
                  <c:v>0.37120827546296292</c:v>
                </c:pt>
                <c:pt idx="11686">
                  <c:v>0.37120930555555559</c:v>
                </c:pt>
                <c:pt idx="11687">
                  <c:v>0.37121034722222218</c:v>
                </c:pt>
                <c:pt idx="11688">
                  <c:v>0.37121105324074072</c:v>
                </c:pt>
                <c:pt idx="11689">
                  <c:v>0.37121208333333339</c:v>
                </c:pt>
                <c:pt idx="11690">
                  <c:v>0.37121278935185181</c:v>
                </c:pt>
                <c:pt idx="11691">
                  <c:v>0.37121381944444448</c:v>
                </c:pt>
                <c:pt idx="11692">
                  <c:v>0.37121452546296291</c:v>
                </c:pt>
                <c:pt idx="11693">
                  <c:v>0.37121555555555558</c:v>
                </c:pt>
                <c:pt idx="11694">
                  <c:v>0.37121626157407411</c:v>
                </c:pt>
                <c:pt idx="11695">
                  <c:v>0.37121729166666667</c:v>
                </c:pt>
                <c:pt idx="11696">
                  <c:v>0.37121799768518521</c:v>
                </c:pt>
                <c:pt idx="11697">
                  <c:v>0.37121902777777777</c:v>
                </c:pt>
                <c:pt idx="11698">
                  <c:v>0.3712197337962963</c:v>
                </c:pt>
                <c:pt idx="11699">
                  <c:v>0.37122076388888892</c:v>
                </c:pt>
                <c:pt idx="11700">
                  <c:v>0.3712214699074074</c:v>
                </c:pt>
                <c:pt idx="11701">
                  <c:v>0.37122250000000001</c:v>
                </c:pt>
                <c:pt idx="11702">
                  <c:v>0.37122320601851855</c:v>
                </c:pt>
                <c:pt idx="11703">
                  <c:v>0.37122423611111111</c:v>
                </c:pt>
                <c:pt idx="11704">
                  <c:v>0.37122494212962964</c:v>
                </c:pt>
                <c:pt idx="11705">
                  <c:v>0.3712259722222222</c:v>
                </c:pt>
                <c:pt idx="11706">
                  <c:v>0.37122667824074074</c:v>
                </c:pt>
                <c:pt idx="11707">
                  <c:v>0.37122771990740744</c:v>
                </c:pt>
                <c:pt idx="11708">
                  <c:v>0.37122909722222225</c:v>
                </c:pt>
                <c:pt idx="11709">
                  <c:v>0.37123013888888884</c:v>
                </c:pt>
                <c:pt idx="11710">
                  <c:v>0.37123118055555554</c:v>
                </c:pt>
                <c:pt idx="11711">
                  <c:v>0.37123222222222219</c:v>
                </c:pt>
                <c:pt idx="11712">
                  <c:v>0.37123292824074072</c:v>
                </c:pt>
                <c:pt idx="11713">
                  <c:v>0.37123395833333334</c:v>
                </c:pt>
                <c:pt idx="11714">
                  <c:v>0.37123466435185182</c:v>
                </c:pt>
                <c:pt idx="11715">
                  <c:v>0.37123535879629627</c:v>
                </c:pt>
                <c:pt idx="11716">
                  <c:v>0.37123638888888894</c:v>
                </c:pt>
                <c:pt idx="11717">
                  <c:v>0.37123709490740736</c:v>
                </c:pt>
                <c:pt idx="11718">
                  <c:v>0.37123812500000003</c:v>
                </c:pt>
                <c:pt idx="11719">
                  <c:v>0.37123883101851857</c:v>
                </c:pt>
                <c:pt idx="11720">
                  <c:v>0.37123986111111112</c:v>
                </c:pt>
                <c:pt idx="11721">
                  <c:v>0.37124056712962966</c:v>
                </c:pt>
                <c:pt idx="11722">
                  <c:v>0.37124159722222222</c:v>
                </c:pt>
                <c:pt idx="11723">
                  <c:v>0.37124230324074076</c:v>
                </c:pt>
                <c:pt idx="11724">
                  <c:v>0.37124333333333337</c:v>
                </c:pt>
                <c:pt idx="11725">
                  <c:v>0.37124403935185185</c:v>
                </c:pt>
                <c:pt idx="11726">
                  <c:v>0.37124506944444446</c:v>
                </c:pt>
                <c:pt idx="11727">
                  <c:v>0.37124577546296295</c:v>
                </c:pt>
                <c:pt idx="11728">
                  <c:v>0.37124680555555556</c:v>
                </c:pt>
                <c:pt idx="11729">
                  <c:v>0.3712475115740741</c:v>
                </c:pt>
                <c:pt idx="11730">
                  <c:v>0.37124854166666665</c:v>
                </c:pt>
                <c:pt idx="11731">
                  <c:v>0.37124924768518519</c:v>
                </c:pt>
                <c:pt idx="11732">
                  <c:v>0.37125027777777775</c:v>
                </c:pt>
                <c:pt idx="11733">
                  <c:v>0.37125098379629629</c:v>
                </c:pt>
                <c:pt idx="11734">
                  <c:v>0.3712520138888889</c:v>
                </c:pt>
                <c:pt idx="11735">
                  <c:v>0.37125271990740738</c:v>
                </c:pt>
                <c:pt idx="11736">
                  <c:v>0.37125374999999999</c:v>
                </c:pt>
                <c:pt idx="11737">
                  <c:v>0.37125445601851853</c:v>
                </c:pt>
                <c:pt idx="11738">
                  <c:v>0.37125548611111109</c:v>
                </c:pt>
                <c:pt idx="11739">
                  <c:v>0.37125619212962963</c:v>
                </c:pt>
                <c:pt idx="11740">
                  <c:v>0.37125722222222218</c:v>
                </c:pt>
                <c:pt idx="11741">
                  <c:v>0.37125792824074072</c:v>
                </c:pt>
                <c:pt idx="11742">
                  <c:v>0.37125895833333339</c:v>
                </c:pt>
                <c:pt idx="11743">
                  <c:v>0.37126034722222223</c:v>
                </c:pt>
                <c:pt idx="11744">
                  <c:v>0.37126138888888888</c:v>
                </c:pt>
                <c:pt idx="11745">
                  <c:v>0.37126243055555558</c:v>
                </c:pt>
                <c:pt idx="11746">
                  <c:v>0.37126313657407412</c:v>
                </c:pt>
                <c:pt idx="11747">
                  <c:v>0.37126417824074071</c:v>
                </c:pt>
                <c:pt idx="11748">
                  <c:v>0.37126520833333337</c:v>
                </c:pt>
                <c:pt idx="11749">
                  <c:v>0.3712659143518518</c:v>
                </c:pt>
                <c:pt idx="11750">
                  <c:v>0.37126694444444447</c:v>
                </c:pt>
                <c:pt idx="11751">
                  <c:v>0.37126765046296301</c:v>
                </c:pt>
                <c:pt idx="11752">
                  <c:v>0.37126868055555556</c:v>
                </c:pt>
                <c:pt idx="11753">
                  <c:v>0.3712693865740741</c:v>
                </c:pt>
                <c:pt idx="11754">
                  <c:v>0.37127041666666666</c:v>
                </c:pt>
                <c:pt idx="11755">
                  <c:v>0.3712711226851852</c:v>
                </c:pt>
                <c:pt idx="11756">
                  <c:v>0.37127215277777781</c:v>
                </c:pt>
                <c:pt idx="11757">
                  <c:v>0.37127285879629629</c:v>
                </c:pt>
                <c:pt idx="11758">
                  <c:v>0.37127390046296299</c:v>
                </c:pt>
                <c:pt idx="11759">
                  <c:v>0.37127493055555555</c:v>
                </c:pt>
                <c:pt idx="11760">
                  <c:v>0.37127597222222225</c:v>
                </c:pt>
                <c:pt idx="11761">
                  <c:v>0.37127701388888884</c:v>
                </c:pt>
                <c:pt idx="11762">
                  <c:v>0.37127805555555554</c:v>
                </c:pt>
                <c:pt idx="11763">
                  <c:v>0.37127909722222219</c:v>
                </c:pt>
                <c:pt idx="11764">
                  <c:v>0.37128013888888889</c:v>
                </c:pt>
                <c:pt idx="11765">
                  <c:v>0.37128118055555559</c:v>
                </c:pt>
                <c:pt idx="11766">
                  <c:v>0.37128222222222224</c:v>
                </c:pt>
                <c:pt idx="11767">
                  <c:v>0.37128326388888894</c:v>
                </c:pt>
                <c:pt idx="11768">
                  <c:v>0.37128430555555553</c:v>
                </c:pt>
                <c:pt idx="11769">
                  <c:v>0.37128534722222223</c:v>
                </c:pt>
                <c:pt idx="11770">
                  <c:v>0.37128638888888887</c:v>
                </c:pt>
                <c:pt idx="11771">
                  <c:v>0.37128743055555558</c:v>
                </c:pt>
                <c:pt idx="11772">
                  <c:v>0.37128847222222222</c:v>
                </c:pt>
                <c:pt idx="11773">
                  <c:v>0.37128951388888892</c:v>
                </c:pt>
                <c:pt idx="11774">
                  <c:v>0.37129055555555551</c:v>
                </c:pt>
                <c:pt idx="11775">
                  <c:v>0.37129159722222221</c:v>
                </c:pt>
                <c:pt idx="11776">
                  <c:v>0.37129263888888886</c:v>
                </c:pt>
                <c:pt idx="11777">
                  <c:v>0.37129369212962965</c:v>
                </c:pt>
                <c:pt idx="11778">
                  <c:v>0.37129472222222221</c:v>
                </c:pt>
                <c:pt idx="11779">
                  <c:v>0.37129576388888891</c:v>
                </c:pt>
                <c:pt idx="11780">
                  <c:v>0.37129680555555561</c:v>
                </c:pt>
                <c:pt idx="11781">
                  <c:v>0.3712978472222222</c:v>
                </c:pt>
                <c:pt idx="11782">
                  <c:v>0.3712988888888889</c:v>
                </c:pt>
                <c:pt idx="11783">
                  <c:v>0.37129993055555555</c:v>
                </c:pt>
                <c:pt idx="11784">
                  <c:v>0.37130097222222225</c:v>
                </c:pt>
                <c:pt idx="11785">
                  <c:v>0.37130201388888889</c:v>
                </c:pt>
                <c:pt idx="11786">
                  <c:v>0.37130305555555559</c:v>
                </c:pt>
                <c:pt idx="11787">
                  <c:v>0.37130409722222218</c:v>
                </c:pt>
                <c:pt idx="11788">
                  <c:v>0.37130513888888889</c:v>
                </c:pt>
                <c:pt idx="11789">
                  <c:v>0.37130618055555553</c:v>
                </c:pt>
                <c:pt idx="11790">
                  <c:v>0.37130722222222223</c:v>
                </c:pt>
                <c:pt idx="11791">
                  <c:v>0.37130827546296291</c:v>
                </c:pt>
                <c:pt idx="11792">
                  <c:v>0.37130931712962961</c:v>
                </c:pt>
                <c:pt idx="11793">
                  <c:v>0.37131034722222217</c:v>
                </c:pt>
                <c:pt idx="11794">
                  <c:v>0.37131138888888887</c:v>
                </c:pt>
                <c:pt idx="11795">
                  <c:v>0.37131243055555557</c:v>
                </c:pt>
                <c:pt idx="11796">
                  <c:v>0.37131347222222222</c:v>
                </c:pt>
                <c:pt idx="11797">
                  <c:v>0.37131451388888892</c:v>
                </c:pt>
                <c:pt idx="11798">
                  <c:v>0.37131555555555557</c:v>
                </c:pt>
                <c:pt idx="11799">
                  <c:v>0.37131659722222227</c:v>
                </c:pt>
                <c:pt idx="11800">
                  <c:v>0.37131798611111111</c:v>
                </c:pt>
                <c:pt idx="11801">
                  <c:v>0.37131902777777781</c:v>
                </c:pt>
                <c:pt idx="11802">
                  <c:v>0.37132006944444446</c:v>
                </c:pt>
                <c:pt idx="11803">
                  <c:v>0.37132111111111116</c:v>
                </c:pt>
                <c:pt idx="11804">
                  <c:v>0.37132215277777775</c:v>
                </c:pt>
                <c:pt idx="11805">
                  <c:v>0.37132319444444445</c:v>
                </c:pt>
                <c:pt idx="11806">
                  <c:v>0.37132423611111109</c:v>
                </c:pt>
                <c:pt idx="11807">
                  <c:v>0.3713252777777778</c:v>
                </c:pt>
                <c:pt idx="11808">
                  <c:v>0.37132631944444444</c:v>
                </c:pt>
                <c:pt idx="11809">
                  <c:v>0.37132736111111114</c:v>
                </c:pt>
                <c:pt idx="11810">
                  <c:v>0.37132840277777773</c:v>
                </c:pt>
                <c:pt idx="11811">
                  <c:v>0.37132944444444443</c:v>
                </c:pt>
                <c:pt idx="11812">
                  <c:v>0.37133048611111108</c:v>
                </c:pt>
                <c:pt idx="11813">
                  <c:v>0.37133152777777778</c:v>
                </c:pt>
                <c:pt idx="11814">
                  <c:v>0.37133258101851857</c:v>
                </c:pt>
                <c:pt idx="11815">
                  <c:v>0.37133361111111113</c:v>
                </c:pt>
                <c:pt idx="11816">
                  <c:v>0.37133465277777783</c:v>
                </c:pt>
                <c:pt idx="11817">
                  <c:v>0.37133569444444442</c:v>
                </c:pt>
                <c:pt idx="11818">
                  <c:v>0.37133673611111112</c:v>
                </c:pt>
                <c:pt idx="11819">
                  <c:v>0.37133777777777777</c:v>
                </c:pt>
                <c:pt idx="11820">
                  <c:v>0.37133881944444447</c:v>
                </c:pt>
                <c:pt idx="11821">
                  <c:v>0.37133986111111111</c:v>
                </c:pt>
                <c:pt idx="11822">
                  <c:v>0.37134090277777781</c:v>
                </c:pt>
                <c:pt idx="11823">
                  <c:v>0.37134194444444441</c:v>
                </c:pt>
                <c:pt idx="11824">
                  <c:v>0.37134299768518519</c:v>
                </c:pt>
                <c:pt idx="11825">
                  <c:v>0.37134402777777775</c:v>
                </c:pt>
                <c:pt idx="11826">
                  <c:v>0.37134506944444445</c:v>
                </c:pt>
                <c:pt idx="11827">
                  <c:v>0.3713461111111111</c:v>
                </c:pt>
                <c:pt idx="11828">
                  <c:v>0.3713471527777778</c:v>
                </c:pt>
                <c:pt idx="11829">
                  <c:v>0.37134819444444439</c:v>
                </c:pt>
                <c:pt idx="11830">
                  <c:v>0.37134924768518518</c:v>
                </c:pt>
                <c:pt idx="11831">
                  <c:v>0.37135027777777779</c:v>
                </c:pt>
                <c:pt idx="11832">
                  <c:v>0.37135131944444444</c:v>
                </c:pt>
                <c:pt idx="11833">
                  <c:v>0.37135236111111114</c:v>
                </c:pt>
                <c:pt idx="11834">
                  <c:v>0.37135340277777779</c:v>
                </c:pt>
                <c:pt idx="11835">
                  <c:v>0.37135444444444449</c:v>
                </c:pt>
                <c:pt idx="11836">
                  <c:v>0.37135549768518517</c:v>
                </c:pt>
                <c:pt idx="11837">
                  <c:v>0.37135652777777778</c:v>
                </c:pt>
                <c:pt idx="11838">
                  <c:v>0.37135756944444442</c:v>
                </c:pt>
                <c:pt idx="11839">
                  <c:v>0.37135861111111113</c:v>
                </c:pt>
                <c:pt idx="11840">
                  <c:v>0.37135965277777777</c:v>
                </c:pt>
                <c:pt idx="11841">
                  <c:v>0.37136069444444447</c:v>
                </c:pt>
                <c:pt idx="11842">
                  <c:v>0.37136173611111106</c:v>
                </c:pt>
                <c:pt idx="11843">
                  <c:v>0.37136278935185185</c:v>
                </c:pt>
                <c:pt idx="11844">
                  <c:v>0.37136381944444441</c:v>
                </c:pt>
                <c:pt idx="11845">
                  <c:v>0.37136486111111111</c:v>
                </c:pt>
                <c:pt idx="11846">
                  <c:v>0.37136624999999995</c:v>
                </c:pt>
                <c:pt idx="11847">
                  <c:v>0.37136729166666665</c:v>
                </c:pt>
                <c:pt idx="11848">
                  <c:v>0.3713683333333333</c:v>
                </c:pt>
                <c:pt idx="11849">
                  <c:v>0.371369375</c:v>
                </c:pt>
                <c:pt idx="11850">
                  <c:v>0.3713704166666667</c:v>
                </c:pt>
                <c:pt idx="11851">
                  <c:v>0.37137145833333335</c:v>
                </c:pt>
                <c:pt idx="11852">
                  <c:v>0.37137250000000005</c:v>
                </c:pt>
                <c:pt idx="11853">
                  <c:v>0.37137354166666664</c:v>
                </c:pt>
                <c:pt idx="11854">
                  <c:v>0.37137458333333334</c:v>
                </c:pt>
                <c:pt idx="11855">
                  <c:v>0.37137597222222224</c:v>
                </c:pt>
                <c:pt idx="11856">
                  <c:v>0.37137701388888894</c:v>
                </c:pt>
                <c:pt idx="11857">
                  <c:v>0.37137805555555553</c:v>
                </c:pt>
                <c:pt idx="11858">
                  <c:v>0.37137909722222223</c:v>
                </c:pt>
                <c:pt idx="11859">
                  <c:v>0.37138013888888888</c:v>
                </c:pt>
                <c:pt idx="11860">
                  <c:v>0.37138118055555558</c:v>
                </c:pt>
                <c:pt idx="11861">
                  <c:v>0.37138222222222222</c:v>
                </c:pt>
                <c:pt idx="11862">
                  <c:v>0.37138326388888893</c:v>
                </c:pt>
                <c:pt idx="11863">
                  <c:v>0.37138430555555552</c:v>
                </c:pt>
                <c:pt idx="11864">
                  <c:v>0.37138534722222222</c:v>
                </c:pt>
                <c:pt idx="11865">
                  <c:v>0.37138638888888886</c:v>
                </c:pt>
                <c:pt idx="11866">
                  <c:v>0.37138743055555556</c:v>
                </c:pt>
                <c:pt idx="11867">
                  <c:v>0.37138881944444441</c:v>
                </c:pt>
                <c:pt idx="11868">
                  <c:v>0.37138986111111111</c:v>
                </c:pt>
                <c:pt idx="11869">
                  <c:v>0.37139090277777775</c:v>
                </c:pt>
                <c:pt idx="11870">
                  <c:v>0.37139194444444446</c:v>
                </c:pt>
                <c:pt idx="11871">
                  <c:v>0.3713929861111111</c:v>
                </c:pt>
                <c:pt idx="11872">
                  <c:v>0.3713940277777778</c:v>
                </c:pt>
                <c:pt idx="11873">
                  <c:v>0.37139506944444439</c:v>
                </c:pt>
                <c:pt idx="11874">
                  <c:v>0.37139611111111109</c:v>
                </c:pt>
                <c:pt idx="11875">
                  <c:v>0.37139715277777779</c:v>
                </c:pt>
                <c:pt idx="11876">
                  <c:v>0.37139819444444444</c:v>
                </c:pt>
                <c:pt idx="11877">
                  <c:v>0.37139923611111114</c:v>
                </c:pt>
                <c:pt idx="11878">
                  <c:v>0.37140027777777779</c:v>
                </c:pt>
                <c:pt idx="11879">
                  <c:v>0.37140131944444449</c:v>
                </c:pt>
                <c:pt idx="11880">
                  <c:v>0.37140236111111108</c:v>
                </c:pt>
                <c:pt idx="11881">
                  <c:v>0.37140340277777778</c:v>
                </c:pt>
                <c:pt idx="11882">
                  <c:v>0.37140444444444443</c:v>
                </c:pt>
                <c:pt idx="11883">
                  <c:v>0.37140548611111113</c:v>
                </c:pt>
                <c:pt idx="11884">
                  <c:v>0.37140652777777777</c:v>
                </c:pt>
                <c:pt idx="11885">
                  <c:v>0.37140756944444447</c:v>
                </c:pt>
                <c:pt idx="11886">
                  <c:v>0.37140861111111106</c:v>
                </c:pt>
                <c:pt idx="11887">
                  <c:v>0.37140965277777777</c:v>
                </c:pt>
                <c:pt idx="11888">
                  <c:v>0.37141069444444441</c:v>
                </c:pt>
                <c:pt idx="11889">
                  <c:v>0.37141173611111111</c:v>
                </c:pt>
                <c:pt idx="11890">
                  <c:v>0.37141277777777781</c:v>
                </c:pt>
                <c:pt idx="11891">
                  <c:v>0.37141381944444446</c:v>
                </c:pt>
                <c:pt idx="11892">
                  <c:v>0.37141487268518519</c:v>
                </c:pt>
                <c:pt idx="11893">
                  <c:v>0.37141590277777775</c:v>
                </c:pt>
                <c:pt idx="11894">
                  <c:v>0.37141694444444445</c:v>
                </c:pt>
                <c:pt idx="11895">
                  <c:v>0.3714179861111111</c:v>
                </c:pt>
                <c:pt idx="11896">
                  <c:v>0.3714190277777778</c:v>
                </c:pt>
                <c:pt idx="11897">
                  <c:v>0.37142006944444445</c:v>
                </c:pt>
                <c:pt idx="11898">
                  <c:v>0.37142111111111115</c:v>
                </c:pt>
                <c:pt idx="11899">
                  <c:v>0.37142216435185182</c:v>
                </c:pt>
                <c:pt idx="11900">
                  <c:v>0.37142319444444444</c:v>
                </c:pt>
                <c:pt idx="11901">
                  <c:v>0.37142423611111108</c:v>
                </c:pt>
                <c:pt idx="11902">
                  <c:v>0.37142527777777778</c:v>
                </c:pt>
                <c:pt idx="11903">
                  <c:v>0.37142631944444443</c:v>
                </c:pt>
                <c:pt idx="11904">
                  <c:v>0.37142736111111113</c:v>
                </c:pt>
                <c:pt idx="11905">
                  <c:v>0.37142874999999997</c:v>
                </c:pt>
                <c:pt idx="11906">
                  <c:v>0.37142979166666668</c:v>
                </c:pt>
                <c:pt idx="11907">
                  <c:v>0.37143083333333332</c:v>
                </c:pt>
                <c:pt idx="11908">
                  <c:v>0.37143187500000002</c:v>
                </c:pt>
                <c:pt idx="11909">
                  <c:v>0.37143291666666661</c:v>
                </c:pt>
                <c:pt idx="11910">
                  <c:v>0.37143430555555557</c:v>
                </c:pt>
                <c:pt idx="11911">
                  <c:v>0.37143534722222221</c:v>
                </c:pt>
                <c:pt idx="11912">
                  <c:v>0.37143638888888891</c:v>
                </c:pt>
                <c:pt idx="11913">
                  <c:v>0.3714374305555555</c:v>
                </c:pt>
                <c:pt idx="11914">
                  <c:v>0.3714384722222222</c:v>
                </c:pt>
                <c:pt idx="11915">
                  <c:v>0.37143952546296299</c:v>
                </c:pt>
                <c:pt idx="11916">
                  <c:v>0.37144055555555555</c:v>
                </c:pt>
                <c:pt idx="11917">
                  <c:v>0.37144159722222225</c:v>
                </c:pt>
                <c:pt idx="11918">
                  <c:v>0.3714426388888889</c:v>
                </c:pt>
                <c:pt idx="11919">
                  <c:v>0.3714436805555556</c:v>
                </c:pt>
                <c:pt idx="11920">
                  <c:v>0.37144472222222219</c:v>
                </c:pt>
                <c:pt idx="11921">
                  <c:v>0.37144576388888889</c:v>
                </c:pt>
                <c:pt idx="11922">
                  <c:v>0.37144680555555554</c:v>
                </c:pt>
                <c:pt idx="11923">
                  <c:v>0.37144784722222224</c:v>
                </c:pt>
                <c:pt idx="11924">
                  <c:v>0.37144888888888888</c:v>
                </c:pt>
                <c:pt idx="11925">
                  <c:v>0.37144993055555559</c:v>
                </c:pt>
                <c:pt idx="11926">
                  <c:v>0.37145097222222218</c:v>
                </c:pt>
                <c:pt idx="11927">
                  <c:v>0.37145202546296296</c:v>
                </c:pt>
                <c:pt idx="11928">
                  <c:v>0.37145305555555552</c:v>
                </c:pt>
                <c:pt idx="11929">
                  <c:v>0.37145409722222222</c:v>
                </c:pt>
                <c:pt idx="11930">
                  <c:v>0.37145513888888892</c:v>
                </c:pt>
                <c:pt idx="11931">
                  <c:v>0.37145618055555557</c:v>
                </c:pt>
                <c:pt idx="11932">
                  <c:v>0.3714572337962963</c:v>
                </c:pt>
                <c:pt idx="11933">
                  <c:v>0.37145826388888886</c:v>
                </c:pt>
                <c:pt idx="11934">
                  <c:v>0.37145930555555556</c:v>
                </c:pt>
                <c:pt idx="11935">
                  <c:v>0.37146034722222221</c:v>
                </c:pt>
                <c:pt idx="11936">
                  <c:v>0.37146138888888891</c:v>
                </c:pt>
                <c:pt idx="11937">
                  <c:v>0.37146243055555556</c:v>
                </c:pt>
                <c:pt idx="11938">
                  <c:v>0.37146347222222226</c:v>
                </c:pt>
                <c:pt idx="11939">
                  <c:v>0.37146451388888885</c:v>
                </c:pt>
                <c:pt idx="11940">
                  <c:v>0.37146555555555555</c:v>
                </c:pt>
                <c:pt idx="11941">
                  <c:v>0.37146659722222219</c:v>
                </c:pt>
                <c:pt idx="11942">
                  <c:v>0.3714676388888889</c:v>
                </c:pt>
                <c:pt idx="11943">
                  <c:v>0.37146868055555554</c:v>
                </c:pt>
                <c:pt idx="11944">
                  <c:v>0.37146972222222224</c:v>
                </c:pt>
                <c:pt idx="11945">
                  <c:v>0.37147076388888894</c:v>
                </c:pt>
                <c:pt idx="11946">
                  <c:v>0.37147180555555553</c:v>
                </c:pt>
                <c:pt idx="11947">
                  <c:v>0.37147284722222224</c:v>
                </c:pt>
                <c:pt idx="11948">
                  <c:v>0.37147388888888888</c:v>
                </c:pt>
                <c:pt idx="11949">
                  <c:v>0.37147493055555558</c:v>
                </c:pt>
                <c:pt idx="11950">
                  <c:v>0.37147597222222223</c:v>
                </c:pt>
                <c:pt idx="11951">
                  <c:v>0.37147702546296296</c:v>
                </c:pt>
                <c:pt idx="11952">
                  <c:v>0.37147805555555552</c:v>
                </c:pt>
                <c:pt idx="11953">
                  <c:v>0.37147909722222222</c:v>
                </c:pt>
                <c:pt idx="11954">
                  <c:v>0.37148013888888887</c:v>
                </c:pt>
                <c:pt idx="11955">
                  <c:v>0.37148118055555557</c:v>
                </c:pt>
                <c:pt idx="11956">
                  <c:v>0.37148222222222221</c:v>
                </c:pt>
                <c:pt idx="11957">
                  <c:v>0.37148326388888891</c:v>
                </c:pt>
                <c:pt idx="11958">
                  <c:v>0.37148430555555551</c:v>
                </c:pt>
                <c:pt idx="11959">
                  <c:v>0.37148534722222221</c:v>
                </c:pt>
                <c:pt idx="11960">
                  <c:v>0.37148638888888885</c:v>
                </c:pt>
                <c:pt idx="11961">
                  <c:v>0.37148743055555555</c:v>
                </c:pt>
                <c:pt idx="11962">
                  <c:v>0.37148848379629634</c:v>
                </c:pt>
                <c:pt idx="11963">
                  <c:v>0.37148952546296293</c:v>
                </c:pt>
                <c:pt idx="11964">
                  <c:v>0.3714905555555556</c:v>
                </c:pt>
                <c:pt idx="11965">
                  <c:v>0.37149159722222219</c:v>
                </c:pt>
                <c:pt idx="11966">
                  <c:v>0.37149263888888889</c:v>
                </c:pt>
                <c:pt idx="11967">
                  <c:v>0.37149369212962963</c:v>
                </c:pt>
                <c:pt idx="11968">
                  <c:v>0.37149473379629633</c:v>
                </c:pt>
                <c:pt idx="11969">
                  <c:v>0.37149576388888889</c:v>
                </c:pt>
                <c:pt idx="11970">
                  <c:v>0.37149680555555559</c:v>
                </c:pt>
                <c:pt idx="11971">
                  <c:v>0.37149784722222218</c:v>
                </c:pt>
                <c:pt idx="11972">
                  <c:v>0.37149888888888888</c:v>
                </c:pt>
                <c:pt idx="11973">
                  <c:v>0.37150027777777778</c:v>
                </c:pt>
                <c:pt idx="11974">
                  <c:v>0.37150131944444448</c:v>
                </c:pt>
                <c:pt idx="11975">
                  <c:v>0.37150236111111107</c:v>
                </c:pt>
                <c:pt idx="11976">
                  <c:v>0.37150340277777777</c:v>
                </c:pt>
                <c:pt idx="11977">
                  <c:v>0.37150479166666667</c:v>
                </c:pt>
                <c:pt idx="11978">
                  <c:v>0.37150583333333337</c:v>
                </c:pt>
                <c:pt idx="11979">
                  <c:v>0.37150687499999996</c:v>
                </c:pt>
                <c:pt idx="11980">
                  <c:v>0.37150791666666666</c:v>
                </c:pt>
                <c:pt idx="11981">
                  <c:v>0.37150895833333331</c:v>
                </c:pt>
                <c:pt idx="11982">
                  <c:v>0.37151000000000001</c:v>
                </c:pt>
                <c:pt idx="11983">
                  <c:v>0.37151104166666665</c:v>
                </c:pt>
                <c:pt idx="11984">
                  <c:v>0.37151208333333335</c:v>
                </c:pt>
                <c:pt idx="11985">
                  <c:v>0.37151312500000006</c:v>
                </c:pt>
                <c:pt idx="11986">
                  <c:v>0.37151416666666665</c:v>
                </c:pt>
                <c:pt idx="11987">
                  <c:v>0.37151521990740743</c:v>
                </c:pt>
                <c:pt idx="11988">
                  <c:v>0.37151624999999999</c:v>
                </c:pt>
                <c:pt idx="11989">
                  <c:v>0.37151729166666669</c:v>
                </c:pt>
                <c:pt idx="11990">
                  <c:v>0.37151834490740737</c:v>
                </c:pt>
                <c:pt idx="11991">
                  <c:v>0.37151937500000004</c:v>
                </c:pt>
                <c:pt idx="11992">
                  <c:v>0.37152041666666663</c:v>
                </c:pt>
                <c:pt idx="11993">
                  <c:v>0.37152145833333333</c:v>
                </c:pt>
                <c:pt idx="11994">
                  <c:v>0.37152249999999998</c:v>
                </c:pt>
                <c:pt idx="11995">
                  <c:v>0.37152354166666668</c:v>
                </c:pt>
                <c:pt idx="11996">
                  <c:v>0.37152458333333332</c:v>
                </c:pt>
                <c:pt idx="11997">
                  <c:v>0.37152562500000003</c:v>
                </c:pt>
                <c:pt idx="11998">
                  <c:v>0.37152666666666662</c:v>
                </c:pt>
                <c:pt idx="11999">
                  <c:v>0.37152770833333332</c:v>
                </c:pt>
                <c:pt idx="12000">
                  <c:v>0.37152874999999996</c:v>
                </c:pt>
                <c:pt idx="12001">
                  <c:v>0.37152979166666666</c:v>
                </c:pt>
                <c:pt idx="12002">
                  <c:v>0.37153083333333337</c:v>
                </c:pt>
                <c:pt idx="12003">
                  <c:v>0.37153187500000001</c:v>
                </c:pt>
                <c:pt idx="12004">
                  <c:v>0.37153291666666671</c:v>
                </c:pt>
                <c:pt idx="12005">
                  <c:v>0.3715339583333333</c:v>
                </c:pt>
                <c:pt idx="12006">
                  <c:v>0.371535</c:v>
                </c:pt>
                <c:pt idx="12007">
                  <c:v>0.37153604166666665</c:v>
                </c:pt>
                <c:pt idx="12008">
                  <c:v>0.37153708333333335</c:v>
                </c:pt>
                <c:pt idx="12009">
                  <c:v>0.371538125</c:v>
                </c:pt>
                <c:pt idx="12010">
                  <c:v>0.3715391666666667</c:v>
                </c:pt>
                <c:pt idx="12011">
                  <c:v>0.37154020833333329</c:v>
                </c:pt>
                <c:pt idx="12012">
                  <c:v>0.37154124999999999</c:v>
                </c:pt>
                <c:pt idx="12013">
                  <c:v>0.37154230324074072</c:v>
                </c:pt>
                <c:pt idx="12014">
                  <c:v>0.37154333333333334</c:v>
                </c:pt>
                <c:pt idx="12015">
                  <c:v>0.37154437499999998</c:v>
                </c:pt>
                <c:pt idx="12016">
                  <c:v>0.37154541666666668</c:v>
                </c:pt>
                <c:pt idx="12017">
                  <c:v>0.37154645833333338</c:v>
                </c:pt>
                <c:pt idx="12018">
                  <c:v>0.37154749999999998</c:v>
                </c:pt>
                <c:pt idx="12019">
                  <c:v>0.37154888888888887</c:v>
                </c:pt>
                <c:pt idx="12020">
                  <c:v>0.37155027777777777</c:v>
                </c:pt>
                <c:pt idx="12021">
                  <c:v>0.37155131944444442</c:v>
                </c:pt>
                <c:pt idx="12022">
                  <c:v>0.37155236111111112</c:v>
                </c:pt>
                <c:pt idx="12023">
                  <c:v>0.37155340277777776</c:v>
                </c:pt>
                <c:pt idx="12024">
                  <c:v>0.37155444444444446</c:v>
                </c:pt>
                <c:pt idx="12025">
                  <c:v>0.37155548611111117</c:v>
                </c:pt>
                <c:pt idx="12026">
                  <c:v>0.37155652777777776</c:v>
                </c:pt>
                <c:pt idx="12027">
                  <c:v>0.37155756944444446</c:v>
                </c:pt>
                <c:pt idx="12028">
                  <c:v>0.3715586111111111</c:v>
                </c:pt>
                <c:pt idx="12029">
                  <c:v>0.3715596527777778</c:v>
                </c:pt>
                <c:pt idx="12030">
                  <c:v>0.37156104166666665</c:v>
                </c:pt>
                <c:pt idx="12031">
                  <c:v>0.37156208333333335</c:v>
                </c:pt>
                <c:pt idx="12032">
                  <c:v>0.37156312499999999</c:v>
                </c:pt>
                <c:pt idx="12033">
                  <c:v>0.3715641666666667</c:v>
                </c:pt>
                <c:pt idx="12034">
                  <c:v>0.37156520833333334</c:v>
                </c:pt>
                <c:pt idx="12035">
                  <c:v>0.37156625000000004</c:v>
                </c:pt>
                <c:pt idx="12036">
                  <c:v>0.37156729166666663</c:v>
                </c:pt>
                <c:pt idx="12037">
                  <c:v>0.37156833333333333</c:v>
                </c:pt>
                <c:pt idx="12038">
                  <c:v>0.37156937499999998</c:v>
                </c:pt>
                <c:pt idx="12039">
                  <c:v>0.37157041666666668</c:v>
                </c:pt>
                <c:pt idx="12040">
                  <c:v>0.37157145833333333</c:v>
                </c:pt>
                <c:pt idx="12041">
                  <c:v>0.37157250000000003</c:v>
                </c:pt>
                <c:pt idx="12042">
                  <c:v>0.37157354166666662</c:v>
                </c:pt>
                <c:pt idx="12043">
                  <c:v>0.37157458333333332</c:v>
                </c:pt>
                <c:pt idx="12044">
                  <c:v>0.37157562499999996</c:v>
                </c:pt>
                <c:pt idx="12045">
                  <c:v>0.37157666666666667</c:v>
                </c:pt>
                <c:pt idx="12046">
                  <c:v>0.37157770833333337</c:v>
                </c:pt>
                <c:pt idx="12047">
                  <c:v>0.37157909722222221</c:v>
                </c:pt>
                <c:pt idx="12048">
                  <c:v>0.37158013888888886</c:v>
                </c:pt>
                <c:pt idx="12049">
                  <c:v>0.37158118055555556</c:v>
                </c:pt>
                <c:pt idx="12050">
                  <c:v>0.37158222222222226</c:v>
                </c:pt>
                <c:pt idx="12051">
                  <c:v>0.3715832638888889</c:v>
                </c:pt>
                <c:pt idx="12052">
                  <c:v>0.37158430555555561</c:v>
                </c:pt>
                <c:pt idx="12053">
                  <c:v>0.3715853472222222</c:v>
                </c:pt>
                <c:pt idx="12054">
                  <c:v>0.3715863888888889</c:v>
                </c:pt>
                <c:pt idx="12055">
                  <c:v>0.37158743055555554</c:v>
                </c:pt>
                <c:pt idx="12056">
                  <c:v>0.37158847222222224</c:v>
                </c:pt>
                <c:pt idx="12057">
                  <c:v>0.37158951388888889</c:v>
                </c:pt>
                <c:pt idx="12058">
                  <c:v>0.37159055555555559</c:v>
                </c:pt>
                <c:pt idx="12059">
                  <c:v>0.37159159722222218</c:v>
                </c:pt>
                <c:pt idx="12060">
                  <c:v>0.37159263888888888</c:v>
                </c:pt>
                <c:pt idx="12061">
                  <c:v>0.37159368055555553</c:v>
                </c:pt>
                <c:pt idx="12062">
                  <c:v>0.37159472222222223</c:v>
                </c:pt>
                <c:pt idx="12063">
                  <c:v>0.37159576388888887</c:v>
                </c:pt>
                <c:pt idx="12064">
                  <c:v>0.37159680555555558</c:v>
                </c:pt>
                <c:pt idx="12065">
                  <c:v>0.37159784722222228</c:v>
                </c:pt>
                <c:pt idx="12066">
                  <c:v>0.37159888888888887</c:v>
                </c:pt>
                <c:pt idx="12067">
                  <c:v>0.37159993055555557</c:v>
                </c:pt>
                <c:pt idx="12068">
                  <c:v>0.37160097222222221</c:v>
                </c:pt>
                <c:pt idx="12069">
                  <c:v>0.37160201388888892</c:v>
                </c:pt>
                <c:pt idx="12070">
                  <c:v>0.37160306712962959</c:v>
                </c:pt>
                <c:pt idx="12071">
                  <c:v>0.37160409722222226</c:v>
                </c:pt>
                <c:pt idx="12072">
                  <c:v>0.37160513888888885</c:v>
                </c:pt>
                <c:pt idx="12073">
                  <c:v>0.37160618055555555</c:v>
                </c:pt>
                <c:pt idx="12074">
                  <c:v>0.37160756944444445</c:v>
                </c:pt>
                <c:pt idx="12075">
                  <c:v>0.37160861111111115</c:v>
                </c:pt>
                <c:pt idx="12076">
                  <c:v>0.37160965277777774</c:v>
                </c:pt>
                <c:pt idx="12077">
                  <c:v>0.37161069444444444</c:v>
                </c:pt>
                <c:pt idx="12078">
                  <c:v>0.37161174768518518</c:v>
                </c:pt>
                <c:pt idx="12079">
                  <c:v>0.37161278935185188</c:v>
                </c:pt>
                <c:pt idx="12080">
                  <c:v>0.37161381944444444</c:v>
                </c:pt>
                <c:pt idx="12081">
                  <c:v>0.37161486111111114</c:v>
                </c:pt>
                <c:pt idx="12082">
                  <c:v>0.37161590277777773</c:v>
                </c:pt>
                <c:pt idx="12083">
                  <c:v>0.37161694444444443</c:v>
                </c:pt>
                <c:pt idx="12084">
                  <c:v>0.37161798611111108</c:v>
                </c:pt>
                <c:pt idx="12085">
                  <c:v>0.37161902777777778</c:v>
                </c:pt>
                <c:pt idx="12086">
                  <c:v>0.37162006944444448</c:v>
                </c:pt>
                <c:pt idx="12087">
                  <c:v>0.37162111111111112</c:v>
                </c:pt>
                <c:pt idx="12088">
                  <c:v>0.37162215277777783</c:v>
                </c:pt>
                <c:pt idx="12089">
                  <c:v>0.37162319444444442</c:v>
                </c:pt>
                <c:pt idx="12090">
                  <c:v>0.37162423611111112</c:v>
                </c:pt>
                <c:pt idx="12091">
                  <c:v>0.37162527777777776</c:v>
                </c:pt>
                <c:pt idx="12092">
                  <c:v>0.37162631944444446</c:v>
                </c:pt>
                <c:pt idx="12093">
                  <c:v>0.37162736111111111</c:v>
                </c:pt>
                <c:pt idx="12094">
                  <c:v>0.37162840277777781</c:v>
                </c:pt>
                <c:pt idx="12095">
                  <c:v>0.3716294444444444</c:v>
                </c:pt>
                <c:pt idx="12096">
                  <c:v>0.37163049768518519</c:v>
                </c:pt>
                <c:pt idx="12097">
                  <c:v>0.37163152777777775</c:v>
                </c:pt>
                <c:pt idx="12098">
                  <c:v>0.37163256944444445</c:v>
                </c:pt>
                <c:pt idx="12099">
                  <c:v>0.3716336111111111</c:v>
                </c:pt>
                <c:pt idx="12100">
                  <c:v>0.3716346527777778</c:v>
                </c:pt>
                <c:pt idx="12101">
                  <c:v>0.3716356944444445</c:v>
                </c:pt>
                <c:pt idx="12102">
                  <c:v>0.37163673611111109</c:v>
                </c:pt>
                <c:pt idx="12103">
                  <c:v>0.37163777777777779</c:v>
                </c:pt>
                <c:pt idx="12104">
                  <c:v>0.37163881944444443</c:v>
                </c:pt>
                <c:pt idx="12105">
                  <c:v>0.37163986111111114</c:v>
                </c:pt>
                <c:pt idx="12106">
                  <c:v>0.37164090277777778</c:v>
                </c:pt>
                <c:pt idx="12107">
                  <c:v>0.37164194444444448</c:v>
                </c:pt>
                <c:pt idx="12108">
                  <c:v>0.37164299768518516</c:v>
                </c:pt>
                <c:pt idx="12109">
                  <c:v>0.37164403935185186</c:v>
                </c:pt>
                <c:pt idx="12110">
                  <c:v>0.37164506944444442</c:v>
                </c:pt>
                <c:pt idx="12111">
                  <c:v>0.37164611111111112</c:v>
                </c:pt>
                <c:pt idx="12112">
                  <c:v>0.3716471643518518</c:v>
                </c:pt>
                <c:pt idx="12113">
                  <c:v>0.37164819444444447</c:v>
                </c:pt>
                <c:pt idx="12114">
                  <c:v>0.37164925925925929</c:v>
                </c:pt>
                <c:pt idx="12115">
                  <c:v>0.37165027777777776</c:v>
                </c:pt>
                <c:pt idx="12116">
                  <c:v>0.37165131944444446</c:v>
                </c:pt>
                <c:pt idx="12117">
                  <c:v>0.37165236111111111</c:v>
                </c:pt>
                <c:pt idx="12118">
                  <c:v>0.37165340277777781</c:v>
                </c:pt>
                <c:pt idx="12119">
                  <c:v>0.37165445601851849</c:v>
                </c:pt>
                <c:pt idx="12120">
                  <c:v>0.37165549768518519</c:v>
                </c:pt>
                <c:pt idx="12121">
                  <c:v>0.37165652777777775</c:v>
                </c:pt>
                <c:pt idx="12122">
                  <c:v>0.37165756944444445</c:v>
                </c:pt>
                <c:pt idx="12123">
                  <c:v>0.37165861111111109</c:v>
                </c:pt>
                <c:pt idx="12124">
                  <c:v>0.37165965277777779</c:v>
                </c:pt>
                <c:pt idx="12125">
                  <c:v>0.37166070601851847</c:v>
                </c:pt>
                <c:pt idx="12126">
                  <c:v>0.37166174768518517</c:v>
                </c:pt>
                <c:pt idx="12127">
                  <c:v>0.37166277777777773</c:v>
                </c:pt>
                <c:pt idx="12128">
                  <c:v>0.37166383101851852</c:v>
                </c:pt>
                <c:pt idx="12129">
                  <c:v>0.37166555555555553</c:v>
                </c:pt>
                <c:pt idx="12130">
                  <c:v>0.37166694444444448</c:v>
                </c:pt>
                <c:pt idx="12131">
                  <c:v>0.37166798611111113</c:v>
                </c:pt>
                <c:pt idx="12132">
                  <c:v>0.37166902777777783</c:v>
                </c:pt>
                <c:pt idx="12133">
                  <c:v>0.37167006944444442</c:v>
                </c:pt>
                <c:pt idx="12134">
                  <c:v>0.37167111111111112</c:v>
                </c:pt>
                <c:pt idx="12135">
                  <c:v>0.37167215277777776</c:v>
                </c:pt>
                <c:pt idx="12136">
                  <c:v>0.37167319444444447</c:v>
                </c:pt>
                <c:pt idx="12137">
                  <c:v>0.37167423611111111</c:v>
                </c:pt>
                <c:pt idx="12138">
                  <c:v>0.37167527777777781</c:v>
                </c:pt>
                <c:pt idx="12139">
                  <c:v>0.3716763194444444</c:v>
                </c:pt>
                <c:pt idx="12140">
                  <c:v>0.3716773611111111</c:v>
                </c:pt>
                <c:pt idx="12141">
                  <c:v>0.37167840277777775</c:v>
                </c:pt>
                <c:pt idx="12142">
                  <c:v>0.37167944444444445</c:v>
                </c:pt>
                <c:pt idx="12143">
                  <c:v>0.3716804861111111</c:v>
                </c:pt>
                <c:pt idx="12144">
                  <c:v>0.3716815277777778</c:v>
                </c:pt>
                <c:pt idx="12145">
                  <c:v>0.3716825694444445</c:v>
                </c:pt>
                <c:pt idx="12146">
                  <c:v>0.37168361111111109</c:v>
                </c:pt>
                <c:pt idx="12147">
                  <c:v>0.37168465277777779</c:v>
                </c:pt>
                <c:pt idx="12148">
                  <c:v>0.37168569444444444</c:v>
                </c:pt>
                <c:pt idx="12149">
                  <c:v>0.37168673611111114</c:v>
                </c:pt>
                <c:pt idx="12150">
                  <c:v>0.37168777777777778</c:v>
                </c:pt>
                <c:pt idx="12151">
                  <c:v>0.37168883101851852</c:v>
                </c:pt>
                <c:pt idx="12152">
                  <c:v>0.37168986111111108</c:v>
                </c:pt>
                <c:pt idx="12153">
                  <c:v>0.37169090277777778</c:v>
                </c:pt>
                <c:pt idx="12154">
                  <c:v>0.37169194444444442</c:v>
                </c:pt>
                <c:pt idx="12155">
                  <c:v>0.37169299768518521</c:v>
                </c:pt>
                <c:pt idx="12156">
                  <c:v>0.37169402777777777</c:v>
                </c:pt>
                <c:pt idx="12157">
                  <c:v>0.37169506944444447</c:v>
                </c:pt>
                <c:pt idx="12158">
                  <c:v>0.37169612268518515</c:v>
                </c:pt>
                <c:pt idx="12159">
                  <c:v>0.37169715277777776</c:v>
                </c:pt>
                <c:pt idx="12160">
                  <c:v>0.37169819444444441</c:v>
                </c:pt>
                <c:pt idx="12161">
                  <c:v>0.37169923611111111</c:v>
                </c:pt>
                <c:pt idx="12162">
                  <c:v>0.37170027777777781</c:v>
                </c:pt>
                <c:pt idx="12163">
                  <c:v>0.37170131944444446</c:v>
                </c:pt>
                <c:pt idx="12164">
                  <c:v>0.37170236111111116</c:v>
                </c:pt>
                <c:pt idx="12165">
                  <c:v>0.37170340277777775</c:v>
                </c:pt>
                <c:pt idx="12166">
                  <c:v>0.37170444444444445</c:v>
                </c:pt>
                <c:pt idx="12167">
                  <c:v>0.37170583333333335</c:v>
                </c:pt>
                <c:pt idx="12168">
                  <c:v>0.37170687500000005</c:v>
                </c:pt>
                <c:pt idx="12169">
                  <c:v>0.37170791666666664</c:v>
                </c:pt>
                <c:pt idx="12170">
                  <c:v>0.37170895833333334</c:v>
                </c:pt>
                <c:pt idx="12171">
                  <c:v>0.37170999999999998</c:v>
                </c:pt>
                <c:pt idx="12172">
                  <c:v>0.37171104166666669</c:v>
                </c:pt>
                <c:pt idx="12173">
                  <c:v>0.37171208333333333</c:v>
                </c:pt>
                <c:pt idx="12174">
                  <c:v>0.37171313657407407</c:v>
                </c:pt>
                <c:pt idx="12175">
                  <c:v>0.37171416666666662</c:v>
                </c:pt>
                <c:pt idx="12176">
                  <c:v>0.37171520833333332</c:v>
                </c:pt>
                <c:pt idx="12177">
                  <c:v>0.37171624999999997</c:v>
                </c:pt>
                <c:pt idx="12178">
                  <c:v>0.37171729166666667</c:v>
                </c:pt>
                <c:pt idx="12179">
                  <c:v>0.37171833333333332</c:v>
                </c:pt>
                <c:pt idx="12180">
                  <c:v>0.37171938657407405</c:v>
                </c:pt>
                <c:pt idx="12181">
                  <c:v>0.37172041666666672</c:v>
                </c:pt>
                <c:pt idx="12182">
                  <c:v>0.37172145833333331</c:v>
                </c:pt>
                <c:pt idx="12183">
                  <c:v>0.37172250000000001</c:v>
                </c:pt>
                <c:pt idx="12184">
                  <c:v>0.37172388888888891</c:v>
                </c:pt>
                <c:pt idx="12185">
                  <c:v>0.37172493055555561</c:v>
                </c:pt>
                <c:pt idx="12186">
                  <c:v>0.3717259722222222</c:v>
                </c:pt>
                <c:pt idx="12187">
                  <c:v>0.3717270138888889</c:v>
                </c:pt>
                <c:pt idx="12188">
                  <c:v>0.37172805555555555</c:v>
                </c:pt>
                <c:pt idx="12189">
                  <c:v>0.37172909722222225</c:v>
                </c:pt>
                <c:pt idx="12190">
                  <c:v>0.37173013888888889</c:v>
                </c:pt>
                <c:pt idx="12191">
                  <c:v>0.3717311805555556</c:v>
                </c:pt>
                <c:pt idx="12192">
                  <c:v>0.37173222222222219</c:v>
                </c:pt>
                <c:pt idx="12193">
                  <c:v>0.37173326388888889</c:v>
                </c:pt>
                <c:pt idx="12194">
                  <c:v>0.37173430555555553</c:v>
                </c:pt>
                <c:pt idx="12195">
                  <c:v>0.37173535879629632</c:v>
                </c:pt>
                <c:pt idx="12196">
                  <c:v>0.37173638888888888</c:v>
                </c:pt>
                <c:pt idx="12197">
                  <c:v>0.37173744212962961</c:v>
                </c:pt>
                <c:pt idx="12198">
                  <c:v>0.37173847222222217</c:v>
                </c:pt>
                <c:pt idx="12199">
                  <c:v>0.37173951388888887</c:v>
                </c:pt>
                <c:pt idx="12200">
                  <c:v>0.37174055555555552</c:v>
                </c:pt>
                <c:pt idx="12201">
                  <c:v>0.37174159722222222</c:v>
                </c:pt>
                <c:pt idx="12202">
                  <c:v>0.37174263888888892</c:v>
                </c:pt>
                <c:pt idx="12203">
                  <c:v>0.37174368055555557</c:v>
                </c:pt>
                <c:pt idx="12204">
                  <c:v>0.37174472222222227</c:v>
                </c:pt>
                <c:pt idx="12205">
                  <c:v>0.37174576388888886</c:v>
                </c:pt>
                <c:pt idx="12206">
                  <c:v>0.37174680555555556</c:v>
                </c:pt>
                <c:pt idx="12207">
                  <c:v>0.37174784722222221</c:v>
                </c:pt>
                <c:pt idx="12208">
                  <c:v>0.37174888888888891</c:v>
                </c:pt>
                <c:pt idx="12209">
                  <c:v>0.37174993055555555</c:v>
                </c:pt>
                <c:pt idx="12210">
                  <c:v>0.37175097222222225</c:v>
                </c:pt>
                <c:pt idx="12211">
                  <c:v>0.37175201388888884</c:v>
                </c:pt>
                <c:pt idx="12212">
                  <c:v>0.37175305555555554</c:v>
                </c:pt>
                <c:pt idx="12213">
                  <c:v>0.37175410879629628</c:v>
                </c:pt>
                <c:pt idx="12214">
                  <c:v>0.37175515046296298</c:v>
                </c:pt>
                <c:pt idx="12215">
                  <c:v>0.37175618055555554</c:v>
                </c:pt>
                <c:pt idx="12216">
                  <c:v>0.37175722222222224</c:v>
                </c:pt>
                <c:pt idx="12217">
                  <c:v>0.37175826388888894</c:v>
                </c:pt>
                <c:pt idx="12218">
                  <c:v>0.37175930555555553</c:v>
                </c:pt>
                <c:pt idx="12219">
                  <c:v>0.37176035879629632</c:v>
                </c:pt>
                <c:pt idx="12220">
                  <c:v>0.37176138888888888</c:v>
                </c:pt>
                <c:pt idx="12221">
                  <c:v>0.37176243055555558</c:v>
                </c:pt>
                <c:pt idx="12222">
                  <c:v>0.37176347222222222</c:v>
                </c:pt>
                <c:pt idx="12223">
                  <c:v>0.37176451388888893</c:v>
                </c:pt>
                <c:pt idx="12224">
                  <c:v>0.37176555555555552</c:v>
                </c:pt>
                <c:pt idx="12225">
                  <c:v>0.37176659722222222</c:v>
                </c:pt>
                <c:pt idx="12226">
                  <c:v>0.37176763888888886</c:v>
                </c:pt>
                <c:pt idx="12227">
                  <c:v>0.37176869212962965</c:v>
                </c:pt>
                <c:pt idx="12228">
                  <c:v>0.37176973379629624</c:v>
                </c:pt>
                <c:pt idx="12229">
                  <c:v>0.37177076388888891</c:v>
                </c:pt>
                <c:pt idx="12230">
                  <c:v>0.3717718055555555</c:v>
                </c:pt>
                <c:pt idx="12231">
                  <c:v>0.3717728472222222</c:v>
                </c:pt>
                <c:pt idx="12232">
                  <c:v>0.37177390046296299</c:v>
                </c:pt>
                <c:pt idx="12233">
                  <c:v>0.37177494212962964</c:v>
                </c:pt>
                <c:pt idx="12234">
                  <c:v>0.37177597222222225</c:v>
                </c:pt>
                <c:pt idx="12235">
                  <c:v>0.3717770138888889</c:v>
                </c:pt>
                <c:pt idx="12236">
                  <c:v>0.3717780555555556</c:v>
                </c:pt>
                <c:pt idx="12237">
                  <c:v>0.37177909722222219</c:v>
                </c:pt>
                <c:pt idx="12238">
                  <c:v>0.37178013888888889</c:v>
                </c:pt>
                <c:pt idx="12239">
                  <c:v>0.37178118055555553</c:v>
                </c:pt>
                <c:pt idx="12240">
                  <c:v>0.37178222222222224</c:v>
                </c:pt>
                <c:pt idx="12241">
                  <c:v>0.37178326388888888</c:v>
                </c:pt>
                <c:pt idx="12242">
                  <c:v>0.37178430555555558</c:v>
                </c:pt>
                <c:pt idx="12243">
                  <c:v>0.37178535879629626</c:v>
                </c:pt>
                <c:pt idx="12244">
                  <c:v>0.37178638888888887</c:v>
                </c:pt>
                <c:pt idx="12245">
                  <c:v>0.37178744212962966</c:v>
                </c:pt>
                <c:pt idx="12246">
                  <c:v>0.37178847222222222</c:v>
                </c:pt>
                <c:pt idx="12247">
                  <c:v>0.37178951388888892</c:v>
                </c:pt>
                <c:pt idx="12248">
                  <c:v>0.37179055555555557</c:v>
                </c:pt>
                <c:pt idx="12249">
                  <c:v>0.3717916087962963</c:v>
                </c:pt>
                <c:pt idx="12250">
                  <c:v>0.37179263888888886</c:v>
                </c:pt>
                <c:pt idx="12251">
                  <c:v>0.37179368055555556</c:v>
                </c:pt>
                <c:pt idx="12252">
                  <c:v>0.37179506944444446</c:v>
                </c:pt>
                <c:pt idx="12253">
                  <c:v>0.37179611111111116</c:v>
                </c:pt>
                <c:pt idx="12254">
                  <c:v>0.37179715277777775</c:v>
                </c:pt>
                <c:pt idx="12255">
                  <c:v>0.37179819444444445</c:v>
                </c:pt>
                <c:pt idx="12256">
                  <c:v>0.3717992361111111</c:v>
                </c:pt>
                <c:pt idx="12257">
                  <c:v>0.3718002777777778</c:v>
                </c:pt>
                <c:pt idx="12258">
                  <c:v>0.37180133101851848</c:v>
                </c:pt>
                <c:pt idx="12259">
                  <c:v>0.37180236111111115</c:v>
                </c:pt>
                <c:pt idx="12260">
                  <c:v>0.37180340277777774</c:v>
                </c:pt>
                <c:pt idx="12261">
                  <c:v>0.37180444444444444</c:v>
                </c:pt>
                <c:pt idx="12262">
                  <c:v>0.37180548611111108</c:v>
                </c:pt>
                <c:pt idx="12263">
                  <c:v>0.37180653935185187</c:v>
                </c:pt>
                <c:pt idx="12264">
                  <c:v>0.37180758101851857</c:v>
                </c:pt>
                <c:pt idx="12265">
                  <c:v>0.37180861111111113</c:v>
                </c:pt>
                <c:pt idx="12266">
                  <c:v>0.37180965277777783</c:v>
                </c:pt>
                <c:pt idx="12267">
                  <c:v>0.37181069444444442</c:v>
                </c:pt>
                <c:pt idx="12268">
                  <c:v>0.37181173611111112</c:v>
                </c:pt>
                <c:pt idx="12269">
                  <c:v>0.37181277777777777</c:v>
                </c:pt>
                <c:pt idx="12270">
                  <c:v>0.37181381944444447</c:v>
                </c:pt>
                <c:pt idx="12271">
                  <c:v>0.37181486111111112</c:v>
                </c:pt>
                <c:pt idx="12272">
                  <c:v>0.37181590277777782</c:v>
                </c:pt>
                <c:pt idx="12273">
                  <c:v>0.37181694444444441</c:v>
                </c:pt>
                <c:pt idx="12274">
                  <c:v>0.37181798611111111</c:v>
                </c:pt>
                <c:pt idx="12275">
                  <c:v>0.37181902777777776</c:v>
                </c:pt>
                <c:pt idx="12276">
                  <c:v>0.37182006944444446</c:v>
                </c:pt>
                <c:pt idx="12277">
                  <c:v>0.3718211111111111</c:v>
                </c:pt>
                <c:pt idx="12278">
                  <c:v>0.3718221527777778</c:v>
                </c:pt>
                <c:pt idx="12279">
                  <c:v>0.37182319444444439</c:v>
                </c:pt>
                <c:pt idx="12280">
                  <c:v>0.37182423611111109</c:v>
                </c:pt>
                <c:pt idx="12281">
                  <c:v>0.3718252777777778</c:v>
                </c:pt>
                <c:pt idx="12282">
                  <c:v>0.37182631944444444</c:v>
                </c:pt>
                <c:pt idx="12283">
                  <c:v>0.37182736111111114</c:v>
                </c:pt>
                <c:pt idx="12284">
                  <c:v>0.37182840277777779</c:v>
                </c:pt>
                <c:pt idx="12285">
                  <c:v>0.37182944444444449</c:v>
                </c:pt>
                <c:pt idx="12286">
                  <c:v>0.37183048611111108</c:v>
                </c:pt>
                <c:pt idx="12287">
                  <c:v>0.37183152777777778</c:v>
                </c:pt>
                <c:pt idx="12288">
                  <c:v>0.37183256944444443</c:v>
                </c:pt>
                <c:pt idx="12289">
                  <c:v>0.37183361111111113</c:v>
                </c:pt>
                <c:pt idx="12290">
                  <c:v>0.37183465277777777</c:v>
                </c:pt>
                <c:pt idx="12291">
                  <c:v>0.37183569444444448</c:v>
                </c:pt>
                <c:pt idx="12292">
                  <c:v>0.37183674768518515</c:v>
                </c:pt>
                <c:pt idx="12293">
                  <c:v>0.37183777777777777</c:v>
                </c:pt>
                <c:pt idx="12294">
                  <c:v>0.37183916666666667</c:v>
                </c:pt>
                <c:pt idx="12295">
                  <c:v>0.37184020833333337</c:v>
                </c:pt>
                <c:pt idx="12296">
                  <c:v>0.37184124999999996</c:v>
                </c:pt>
                <c:pt idx="12297">
                  <c:v>0.37184299768518519</c:v>
                </c:pt>
                <c:pt idx="12298">
                  <c:v>0.37184402777777775</c:v>
                </c:pt>
                <c:pt idx="12299">
                  <c:v>0.37184506944444445</c:v>
                </c:pt>
                <c:pt idx="12300">
                  <c:v>0.3718461111111111</c:v>
                </c:pt>
                <c:pt idx="12301">
                  <c:v>0.3718471527777778</c:v>
                </c:pt>
                <c:pt idx="12302">
                  <c:v>0.37184819444444445</c:v>
                </c:pt>
                <c:pt idx="12303">
                  <c:v>0.37184923611111115</c:v>
                </c:pt>
                <c:pt idx="12304">
                  <c:v>0.37185027777777774</c:v>
                </c:pt>
                <c:pt idx="12305">
                  <c:v>0.37185133101851853</c:v>
                </c:pt>
                <c:pt idx="12306">
                  <c:v>0.37185237268518517</c:v>
                </c:pt>
                <c:pt idx="12307">
                  <c:v>0.37185340277777779</c:v>
                </c:pt>
                <c:pt idx="12308">
                  <c:v>0.37185444444444443</c:v>
                </c:pt>
                <c:pt idx="12309">
                  <c:v>0.37185548611111113</c:v>
                </c:pt>
                <c:pt idx="12310">
                  <c:v>0.37185652777777772</c:v>
                </c:pt>
                <c:pt idx="12311">
                  <c:v>0.37185756944444442</c:v>
                </c:pt>
                <c:pt idx="12312">
                  <c:v>0.37185861111111113</c:v>
                </c:pt>
                <c:pt idx="12313">
                  <c:v>0.37185965277777777</c:v>
                </c:pt>
                <c:pt idx="12314">
                  <c:v>0.37186069444444447</c:v>
                </c:pt>
                <c:pt idx="12315">
                  <c:v>0.37186173611111112</c:v>
                </c:pt>
                <c:pt idx="12316">
                  <c:v>0.37186277777777782</c:v>
                </c:pt>
                <c:pt idx="12317">
                  <c:v>0.37186381944444441</c:v>
                </c:pt>
                <c:pt idx="12318">
                  <c:v>0.37186486111111111</c:v>
                </c:pt>
                <c:pt idx="12319">
                  <c:v>0.37186589120370367</c:v>
                </c:pt>
                <c:pt idx="12320">
                  <c:v>0.37186729166666671</c:v>
                </c:pt>
                <c:pt idx="12321">
                  <c:v>0.3718683333333333</c:v>
                </c:pt>
                <c:pt idx="12322">
                  <c:v>0.371869375</c:v>
                </c:pt>
                <c:pt idx="12323">
                  <c:v>0.37187041666666665</c:v>
                </c:pt>
                <c:pt idx="12324">
                  <c:v>0.37187145833333335</c:v>
                </c:pt>
                <c:pt idx="12325">
                  <c:v>0.37187249999999999</c:v>
                </c:pt>
                <c:pt idx="12326">
                  <c:v>0.3718735416666667</c:v>
                </c:pt>
                <c:pt idx="12327">
                  <c:v>0.37187458333333329</c:v>
                </c:pt>
                <c:pt idx="12328">
                  <c:v>0.37187562499999999</c:v>
                </c:pt>
                <c:pt idx="12329">
                  <c:v>0.37187666666666663</c:v>
                </c:pt>
                <c:pt idx="12330">
                  <c:v>0.37187771990740742</c:v>
                </c:pt>
                <c:pt idx="12331">
                  <c:v>0.37187875000000004</c:v>
                </c:pt>
                <c:pt idx="12332">
                  <c:v>0.37187979166666668</c:v>
                </c:pt>
                <c:pt idx="12333">
                  <c:v>0.37188082175925929</c:v>
                </c:pt>
                <c:pt idx="12334">
                  <c:v>0.37188187499999997</c:v>
                </c:pt>
                <c:pt idx="12335">
                  <c:v>0.37188291666666667</c:v>
                </c:pt>
                <c:pt idx="12336">
                  <c:v>0.37188395833333332</c:v>
                </c:pt>
                <c:pt idx="12337">
                  <c:v>0.37188500000000002</c:v>
                </c:pt>
                <c:pt idx="12338">
                  <c:v>0.37188604166666667</c:v>
                </c:pt>
                <c:pt idx="12339">
                  <c:v>0.37188707175925928</c:v>
                </c:pt>
                <c:pt idx="12340">
                  <c:v>0.37188812499999996</c:v>
                </c:pt>
                <c:pt idx="12341">
                  <c:v>0.37188916666666666</c:v>
                </c:pt>
                <c:pt idx="12342">
                  <c:v>0.37189020833333331</c:v>
                </c:pt>
                <c:pt idx="12343">
                  <c:v>0.37189125000000001</c:v>
                </c:pt>
                <c:pt idx="12344">
                  <c:v>0.37189195601851854</c:v>
                </c:pt>
                <c:pt idx="12345">
                  <c:v>0.3718929861111111</c:v>
                </c:pt>
                <c:pt idx="12346">
                  <c:v>0.3718940277777778</c:v>
                </c:pt>
                <c:pt idx="12347">
                  <c:v>0.37189506944444445</c:v>
                </c:pt>
                <c:pt idx="12348">
                  <c:v>0.37189611111111115</c:v>
                </c:pt>
                <c:pt idx="12349">
                  <c:v>0.37189749999999999</c:v>
                </c:pt>
                <c:pt idx="12350">
                  <c:v>0.37189854166666669</c:v>
                </c:pt>
                <c:pt idx="12351">
                  <c:v>0.37189958333333334</c:v>
                </c:pt>
                <c:pt idx="12352">
                  <c:v>0.37190061342592595</c:v>
                </c:pt>
                <c:pt idx="12353">
                  <c:v>0.37190166666666663</c:v>
                </c:pt>
                <c:pt idx="12354">
                  <c:v>0.37190270833333333</c:v>
                </c:pt>
                <c:pt idx="12355">
                  <c:v>0.37190376157407407</c:v>
                </c:pt>
                <c:pt idx="12356">
                  <c:v>0.37190479166666668</c:v>
                </c:pt>
                <c:pt idx="12357">
                  <c:v>0.37190583333333332</c:v>
                </c:pt>
                <c:pt idx="12358">
                  <c:v>0.37190687500000003</c:v>
                </c:pt>
                <c:pt idx="12359">
                  <c:v>0.37190791666666662</c:v>
                </c:pt>
                <c:pt idx="12360">
                  <c:v>0.37190896990740741</c:v>
                </c:pt>
                <c:pt idx="12361">
                  <c:v>0.37190998842592587</c:v>
                </c:pt>
                <c:pt idx="12362">
                  <c:v>0.37191104166666666</c:v>
                </c:pt>
                <c:pt idx="12363">
                  <c:v>0.37191208333333337</c:v>
                </c:pt>
                <c:pt idx="12364">
                  <c:v>0.37191312500000001</c:v>
                </c:pt>
                <c:pt idx="12365">
                  <c:v>0.37191417824074074</c:v>
                </c:pt>
                <c:pt idx="12366">
                  <c:v>0.3719152083333333</c:v>
                </c:pt>
                <c:pt idx="12367">
                  <c:v>0.37191623842592597</c:v>
                </c:pt>
                <c:pt idx="12368">
                  <c:v>0.37191729166666665</c:v>
                </c:pt>
                <c:pt idx="12369">
                  <c:v>0.37191833333333335</c:v>
                </c:pt>
                <c:pt idx="12370">
                  <c:v>0.371919375</c:v>
                </c:pt>
                <c:pt idx="12371">
                  <c:v>0.3719204166666667</c:v>
                </c:pt>
                <c:pt idx="12372">
                  <c:v>0.37192145833333329</c:v>
                </c:pt>
                <c:pt idx="12373">
                  <c:v>0.37192248842592596</c:v>
                </c:pt>
                <c:pt idx="12374">
                  <c:v>0.37192354166666663</c:v>
                </c:pt>
                <c:pt idx="12375">
                  <c:v>0.37192458333333334</c:v>
                </c:pt>
                <c:pt idx="12376">
                  <c:v>0.37192563657407413</c:v>
                </c:pt>
                <c:pt idx="12377">
                  <c:v>0.37192666666666668</c:v>
                </c:pt>
                <c:pt idx="12378">
                  <c:v>0.37192770833333338</c:v>
                </c:pt>
                <c:pt idx="12379">
                  <c:v>0.37192841435185181</c:v>
                </c:pt>
                <c:pt idx="12380">
                  <c:v>0.37192944444444448</c:v>
                </c:pt>
                <c:pt idx="12381">
                  <c:v>0.37193048611111107</c:v>
                </c:pt>
                <c:pt idx="12382">
                  <c:v>0.37193152777777777</c:v>
                </c:pt>
                <c:pt idx="12383">
                  <c:v>0.37193255787037033</c:v>
                </c:pt>
                <c:pt idx="12384">
                  <c:v>0.37193361111111112</c:v>
                </c:pt>
                <c:pt idx="12385">
                  <c:v>0.37193465277777776</c:v>
                </c:pt>
                <c:pt idx="12386">
                  <c:v>0.37193569444444446</c:v>
                </c:pt>
                <c:pt idx="12387">
                  <c:v>0.37193673611111117</c:v>
                </c:pt>
                <c:pt idx="12388">
                  <c:v>0.37193777777777776</c:v>
                </c:pt>
                <c:pt idx="12389">
                  <c:v>0.37193881944444446</c:v>
                </c:pt>
                <c:pt idx="12390">
                  <c:v>0.3719398611111111</c:v>
                </c:pt>
                <c:pt idx="12391">
                  <c:v>0.3719409027777778</c:v>
                </c:pt>
                <c:pt idx="12392">
                  <c:v>0.37194195601851848</c:v>
                </c:pt>
                <c:pt idx="12393">
                  <c:v>0.37194298611111115</c:v>
                </c:pt>
                <c:pt idx="12394">
                  <c:v>0.37194402777777774</c:v>
                </c:pt>
                <c:pt idx="12395">
                  <c:v>0.37194541666666669</c:v>
                </c:pt>
                <c:pt idx="12396">
                  <c:v>0.37194645833333334</c:v>
                </c:pt>
                <c:pt idx="12397">
                  <c:v>0.37194750000000004</c:v>
                </c:pt>
                <c:pt idx="12398">
                  <c:v>0.37194854166666663</c:v>
                </c:pt>
                <c:pt idx="12399">
                  <c:v>0.37194958333333333</c:v>
                </c:pt>
                <c:pt idx="12400">
                  <c:v>0.37195062499999998</c:v>
                </c:pt>
                <c:pt idx="12401">
                  <c:v>0.37195201388888893</c:v>
                </c:pt>
                <c:pt idx="12402">
                  <c:v>0.37195305555555552</c:v>
                </c:pt>
                <c:pt idx="12403">
                  <c:v>0.37195409722222222</c:v>
                </c:pt>
                <c:pt idx="12404">
                  <c:v>0.37195515046296296</c:v>
                </c:pt>
                <c:pt idx="12405">
                  <c:v>0.37195618055555557</c:v>
                </c:pt>
                <c:pt idx="12406">
                  <c:v>0.37195722222222222</c:v>
                </c:pt>
                <c:pt idx="12407">
                  <c:v>0.37195826388888892</c:v>
                </c:pt>
                <c:pt idx="12408">
                  <c:v>0.37195930555555551</c:v>
                </c:pt>
                <c:pt idx="12409">
                  <c:v>0.3719603587962963</c:v>
                </c:pt>
                <c:pt idx="12410">
                  <c:v>0.37196138888888886</c:v>
                </c:pt>
                <c:pt idx="12411">
                  <c:v>0.37196243055555556</c:v>
                </c:pt>
                <c:pt idx="12412">
                  <c:v>0.37196346064814811</c:v>
                </c:pt>
                <c:pt idx="12413">
                  <c:v>0.3719645138888889</c:v>
                </c:pt>
                <c:pt idx="12414">
                  <c:v>0.3719655555555556</c:v>
                </c:pt>
                <c:pt idx="12415">
                  <c:v>0.37196658564814816</c:v>
                </c:pt>
                <c:pt idx="12416">
                  <c:v>0.3719676388888889</c:v>
                </c:pt>
                <c:pt idx="12417">
                  <c:v>0.37196868055555554</c:v>
                </c:pt>
                <c:pt idx="12418">
                  <c:v>0.37196972222222224</c:v>
                </c:pt>
                <c:pt idx="12419">
                  <c:v>0.37197077546296292</c:v>
                </c:pt>
                <c:pt idx="12420">
                  <c:v>0.37197180555555559</c:v>
                </c:pt>
                <c:pt idx="12421">
                  <c:v>0.37197284722222218</c:v>
                </c:pt>
                <c:pt idx="12422">
                  <c:v>0.37197388888888888</c:v>
                </c:pt>
                <c:pt idx="12423">
                  <c:v>0.37197493055555553</c:v>
                </c:pt>
                <c:pt idx="12424">
                  <c:v>0.37197597222222223</c:v>
                </c:pt>
                <c:pt idx="12425">
                  <c:v>0.37197701388888887</c:v>
                </c:pt>
                <c:pt idx="12426">
                  <c:v>0.37197805555555558</c:v>
                </c:pt>
                <c:pt idx="12427">
                  <c:v>0.37197909722222228</c:v>
                </c:pt>
                <c:pt idx="12428">
                  <c:v>0.37198012731481483</c:v>
                </c:pt>
                <c:pt idx="12429">
                  <c:v>0.37198118055555557</c:v>
                </c:pt>
                <c:pt idx="12430">
                  <c:v>0.37198222222222221</c:v>
                </c:pt>
                <c:pt idx="12431">
                  <c:v>0.37198326388888892</c:v>
                </c:pt>
                <c:pt idx="12432">
                  <c:v>0.3719839699074074</c:v>
                </c:pt>
                <c:pt idx="12433">
                  <c:v>0.37198498842592592</c:v>
                </c:pt>
                <c:pt idx="12434">
                  <c:v>0.37198604166666666</c:v>
                </c:pt>
                <c:pt idx="12435">
                  <c:v>0.37198709490740739</c:v>
                </c:pt>
                <c:pt idx="12436">
                  <c:v>0.37198812499999995</c:v>
                </c:pt>
                <c:pt idx="12437">
                  <c:v>0.37198916666666665</c:v>
                </c:pt>
                <c:pt idx="12438">
                  <c:v>0.37199020833333335</c:v>
                </c:pt>
                <c:pt idx="12439">
                  <c:v>0.37199126157407408</c:v>
                </c:pt>
                <c:pt idx="12440">
                  <c:v>0.3719922916666667</c:v>
                </c:pt>
                <c:pt idx="12441">
                  <c:v>0.37199333333333334</c:v>
                </c:pt>
                <c:pt idx="12442">
                  <c:v>0.37199437500000004</c:v>
                </c:pt>
                <c:pt idx="12443">
                  <c:v>0.37199541666666663</c:v>
                </c:pt>
                <c:pt idx="12444">
                  <c:v>0.37199645833333334</c:v>
                </c:pt>
                <c:pt idx="12445">
                  <c:v>0.37199749999999998</c:v>
                </c:pt>
                <c:pt idx="12446">
                  <c:v>0.37199855324074077</c:v>
                </c:pt>
                <c:pt idx="12447">
                  <c:v>0.37199957175925924</c:v>
                </c:pt>
                <c:pt idx="12448">
                  <c:v>0.37200062500000003</c:v>
                </c:pt>
                <c:pt idx="12449">
                  <c:v>0.37200133101851857</c:v>
                </c:pt>
                <c:pt idx="12450">
                  <c:v>0.37200236111111112</c:v>
                </c:pt>
                <c:pt idx="12451">
                  <c:v>0.37200339120370374</c:v>
                </c:pt>
                <c:pt idx="12452">
                  <c:v>0.37200444444444442</c:v>
                </c:pt>
                <c:pt idx="12453">
                  <c:v>0.3720054976851852</c:v>
                </c:pt>
                <c:pt idx="12454">
                  <c:v>0.37200652777777776</c:v>
                </c:pt>
                <c:pt idx="12455">
                  <c:v>0.37200756944444446</c:v>
                </c:pt>
                <c:pt idx="12456">
                  <c:v>0.37200861111111111</c:v>
                </c:pt>
                <c:pt idx="12457">
                  <c:v>0.37200964120370372</c:v>
                </c:pt>
                <c:pt idx="12458">
                  <c:v>0.3720106944444444</c:v>
                </c:pt>
                <c:pt idx="12459">
                  <c:v>0.3720117361111111</c:v>
                </c:pt>
                <c:pt idx="12460">
                  <c:v>0.37201277777777775</c:v>
                </c:pt>
                <c:pt idx="12461">
                  <c:v>0.37201381944444445</c:v>
                </c:pt>
                <c:pt idx="12462">
                  <c:v>0.37201484953703701</c:v>
                </c:pt>
                <c:pt idx="12463">
                  <c:v>0.3720159027777778</c:v>
                </c:pt>
                <c:pt idx="12464">
                  <c:v>0.3720169444444445</c:v>
                </c:pt>
                <c:pt idx="12465">
                  <c:v>0.37201798611111109</c:v>
                </c:pt>
                <c:pt idx="12466">
                  <c:v>0.37201902777777779</c:v>
                </c:pt>
                <c:pt idx="12467">
                  <c:v>0.37202006944444443</c:v>
                </c:pt>
                <c:pt idx="12468">
                  <c:v>0.37202111111111114</c:v>
                </c:pt>
                <c:pt idx="12469">
                  <c:v>0.37202214120370369</c:v>
                </c:pt>
                <c:pt idx="12470">
                  <c:v>0.37202320601851852</c:v>
                </c:pt>
                <c:pt idx="12471">
                  <c:v>0.37202423611111107</c:v>
                </c:pt>
                <c:pt idx="12472">
                  <c:v>0.37202527777777777</c:v>
                </c:pt>
                <c:pt idx="12473">
                  <c:v>0.37202631944444442</c:v>
                </c:pt>
                <c:pt idx="12474">
                  <c:v>0.37202734953703703</c:v>
                </c:pt>
                <c:pt idx="12475">
                  <c:v>0.37202840277777777</c:v>
                </c:pt>
                <c:pt idx="12476">
                  <c:v>0.37202944444444447</c:v>
                </c:pt>
                <c:pt idx="12477">
                  <c:v>0.37203048611111106</c:v>
                </c:pt>
                <c:pt idx="12478">
                  <c:v>0.37203152777777776</c:v>
                </c:pt>
                <c:pt idx="12479">
                  <c:v>0.37203256944444446</c:v>
                </c:pt>
                <c:pt idx="12480">
                  <c:v>0.37203359953703702</c:v>
                </c:pt>
                <c:pt idx="12481">
                  <c:v>0.37203465277777781</c:v>
                </c:pt>
                <c:pt idx="12482">
                  <c:v>0.37203569444444445</c:v>
                </c:pt>
                <c:pt idx="12483">
                  <c:v>0.37203673611111115</c:v>
                </c:pt>
                <c:pt idx="12484">
                  <c:v>0.37203777777777775</c:v>
                </c:pt>
                <c:pt idx="12485">
                  <c:v>0.37203881944444445</c:v>
                </c:pt>
                <c:pt idx="12486">
                  <c:v>0.37203986111111109</c:v>
                </c:pt>
                <c:pt idx="12487">
                  <c:v>0.37204090277777779</c:v>
                </c:pt>
                <c:pt idx="12488">
                  <c:v>0.37204195601851847</c:v>
                </c:pt>
                <c:pt idx="12489">
                  <c:v>0.37204298611111114</c:v>
                </c:pt>
                <c:pt idx="12490">
                  <c:v>0.37204402777777773</c:v>
                </c:pt>
                <c:pt idx="12491">
                  <c:v>0.37204541666666668</c:v>
                </c:pt>
                <c:pt idx="12492">
                  <c:v>0.37204645833333333</c:v>
                </c:pt>
                <c:pt idx="12493">
                  <c:v>0.37204750000000003</c:v>
                </c:pt>
                <c:pt idx="12494">
                  <c:v>0.37204854166666662</c:v>
                </c:pt>
                <c:pt idx="12495">
                  <c:v>0.37204958333333332</c:v>
                </c:pt>
                <c:pt idx="12496">
                  <c:v>0.37205063657407406</c:v>
                </c:pt>
                <c:pt idx="12497">
                  <c:v>0.37205165509259258</c:v>
                </c:pt>
                <c:pt idx="12498">
                  <c:v>0.37205269675925923</c:v>
                </c:pt>
                <c:pt idx="12499">
                  <c:v>0.37205375000000002</c:v>
                </c:pt>
                <c:pt idx="12500">
                  <c:v>0.37205479166666672</c:v>
                </c:pt>
                <c:pt idx="12501">
                  <c:v>0.37205583333333331</c:v>
                </c:pt>
                <c:pt idx="12502">
                  <c:v>0.37205686342592598</c:v>
                </c:pt>
                <c:pt idx="12503">
                  <c:v>0.37205791666666665</c:v>
                </c:pt>
                <c:pt idx="12504">
                  <c:v>0.37205895833333336</c:v>
                </c:pt>
                <c:pt idx="12505">
                  <c:v>0.37205998842592591</c:v>
                </c:pt>
                <c:pt idx="12506">
                  <c:v>0.3720610416666667</c:v>
                </c:pt>
                <c:pt idx="12507">
                  <c:v>0.37206208333333329</c:v>
                </c:pt>
                <c:pt idx="12508">
                  <c:v>0.37206312499999999</c:v>
                </c:pt>
                <c:pt idx="12509">
                  <c:v>0.37206416666666664</c:v>
                </c:pt>
                <c:pt idx="12510">
                  <c:v>0.37206520833333334</c:v>
                </c:pt>
                <c:pt idx="12511">
                  <c:v>0.37206624999999999</c:v>
                </c:pt>
                <c:pt idx="12512">
                  <c:v>0.37206729166666669</c:v>
                </c:pt>
                <c:pt idx="12513">
                  <c:v>0.37206833333333328</c:v>
                </c:pt>
                <c:pt idx="12514">
                  <c:v>0.37206937499999998</c:v>
                </c:pt>
                <c:pt idx="12515">
                  <c:v>0.37207075231481479</c:v>
                </c:pt>
                <c:pt idx="12516">
                  <c:v>0.37207180555555558</c:v>
                </c:pt>
                <c:pt idx="12517">
                  <c:v>0.37207284722222217</c:v>
                </c:pt>
                <c:pt idx="12518">
                  <c:v>0.37207388888888887</c:v>
                </c:pt>
                <c:pt idx="12519">
                  <c:v>0.37207493055555557</c:v>
                </c:pt>
                <c:pt idx="12520">
                  <c:v>0.37207597222222222</c:v>
                </c:pt>
                <c:pt idx="12521">
                  <c:v>0.37207701388888892</c:v>
                </c:pt>
                <c:pt idx="12522">
                  <c:v>0.37207805555555556</c:v>
                </c:pt>
                <c:pt idx="12523">
                  <c:v>0.37207909722222227</c:v>
                </c:pt>
                <c:pt idx="12524">
                  <c:v>0.37208015046296294</c:v>
                </c:pt>
                <c:pt idx="12525">
                  <c:v>0.37208118055555556</c:v>
                </c:pt>
                <c:pt idx="12526">
                  <c:v>0.3720822222222222</c:v>
                </c:pt>
                <c:pt idx="12527">
                  <c:v>0.3720832638888889</c:v>
                </c:pt>
                <c:pt idx="12528">
                  <c:v>0.37208429398148146</c:v>
                </c:pt>
                <c:pt idx="12529">
                  <c:v>0.37208534722222225</c:v>
                </c:pt>
                <c:pt idx="12530">
                  <c:v>0.37208638888888884</c:v>
                </c:pt>
                <c:pt idx="12531">
                  <c:v>0.37208743055555554</c:v>
                </c:pt>
                <c:pt idx="12532">
                  <c:v>0.37208847222222219</c:v>
                </c:pt>
                <c:pt idx="12533">
                  <c:v>0.37208951388888889</c:v>
                </c:pt>
                <c:pt idx="12534">
                  <c:v>0.37209054398148145</c:v>
                </c:pt>
                <c:pt idx="12535">
                  <c:v>0.37209159722222224</c:v>
                </c:pt>
                <c:pt idx="12536">
                  <c:v>0.37209262731481485</c:v>
                </c:pt>
                <c:pt idx="12537">
                  <c:v>0.37209368055555553</c:v>
                </c:pt>
                <c:pt idx="12538">
                  <c:v>0.37209472222222223</c:v>
                </c:pt>
                <c:pt idx="12539">
                  <c:v>0.37209576388888888</c:v>
                </c:pt>
                <c:pt idx="12540">
                  <c:v>0.37209680555555558</c:v>
                </c:pt>
                <c:pt idx="12541">
                  <c:v>0.37209784722222222</c:v>
                </c:pt>
                <c:pt idx="12542">
                  <c:v>0.37209888888888892</c:v>
                </c:pt>
                <c:pt idx="12543">
                  <c:v>0.37209993055555551</c:v>
                </c:pt>
                <c:pt idx="12544">
                  <c:v>0.37210097222222221</c:v>
                </c:pt>
                <c:pt idx="12545">
                  <c:v>0.37210201388888886</c:v>
                </c:pt>
                <c:pt idx="12546">
                  <c:v>0.37210305555555556</c:v>
                </c:pt>
                <c:pt idx="12547">
                  <c:v>0.37210409722222221</c:v>
                </c:pt>
                <c:pt idx="12548">
                  <c:v>0.37210513888888891</c:v>
                </c:pt>
                <c:pt idx="12549">
                  <c:v>0.37210618055555561</c:v>
                </c:pt>
                <c:pt idx="12550">
                  <c:v>0.3721072222222222</c:v>
                </c:pt>
                <c:pt idx="12551">
                  <c:v>0.37210825231481487</c:v>
                </c:pt>
                <c:pt idx="12552">
                  <c:v>0.37210930555555555</c:v>
                </c:pt>
                <c:pt idx="12553">
                  <c:v>0.37211034722222225</c:v>
                </c:pt>
                <c:pt idx="12554">
                  <c:v>0.37211138888888889</c:v>
                </c:pt>
                <c:pt idx="12555">
                  <c:v>0.3721124305555556</c:v>
                </c:pt>
                <c:pt idx="12556">
                  <c:v>0.37211347222222219</c:v>
                </c:pt>
                <c:pt idx="12557">
                  <c:v>0.37211451388888889</c:v>
                </c:pt>
                <c:pt idx="12558">
                  <c:v>0.37211555555555553</c:v>
                </c:pt>
                <c:pt idx="12559">
                  <c:v>0.37211660879629632</c:v>
                </c:pt>
                <c:pt idx="12560">
                  <c:v>0.37211763888888888</c:v>
                </c:pt>
                <c:pt idx="12561">
                  <c:v>0.37211868055555558</c:v>
                </c:pt>
                <c:pt idx="12562">
                  <c:v>0.37211972222222217</c:v>
                </c:pt>
                <c:pt idx="12563">
                  <c:v>0.37212076388888887</c:v>
                </c:pt>
                <c:pt idx="12564">
                  <c:v>0.37212181712962966</c:v>
                </c:pt>
                <c:pt idx="12565">
                  <c:v>0.37212285879629631</c:v>
                </c:pt>
                <c:pt idx="12566">
                  <c:v>0.37212388888888892</c:v>
                </c:pt>
                <c:pt idx="12567">
                  <c:v>0.37212493055555557</c:v>
                </c:pt>
                <c:pt idx="12568">
                  <c:v>0.37212597222222227</c:v>
                </c:pt>
                <c:pt idx="12569">
                  <c:v>0.37212701388888886</c:v>
                </c:pt>
                <c:pt idx="12570">
                  <c:v>0.37212806712962965</c:v>
                </c:pt>
                <c:pt idx="12571">
                  <c:v>0.3721290972222222</c:v>
                </c:pt>
                <c:pt idx="12572">
                  <c:v>0.37213013888888891</c:v>
                </c:pt>
                <c:pt idx="12573">
                  <c:v>0.37213116898148146</c:v>
                </c:pt>
                <c:pt idx="12574">
                  <c:v>0.37213222222222225</c:v>
                </c:pt>
                <c:pt idx="12575">
                  <c:v>0.37213327546296293</c:v>
                </c:pt>
                <c:pt idx="12576">
                  <c:v>0.37213430555555554</c:v>
                </c:pt>
                <c:pt idx="12577">
                  <c:v>0.37213534722222219</c:v>
                </c:pt>
                <c:pt idx="12578">
                  <c:v>0.37213638888888889</c:v>
                </c:pt>
                <c:pt idx="12579">
                  <c:v>0.37213743055555554</c:v>
                </c:pt>
                <c:pt idx="12580">
                  <c:v>0.37213847222222224</c:v>
                </c:pt>
                <c:pt idx="12581">
                  <c:v>0.37213951388888894</c:v>
                </c:pt>
                <c:pt idx="12582">
                  <c:v>0.37214055555555553</c:v>
                </c:pt>
                <c:pt idx="12583">
                  <c:v>0.37214159722222223</c:v>
                </c:pt>
                <c:pt idx="12584">
                  <c:v>0.37214263888888888</c:v>
                </c:pt>
                <c:pt idx="12585">
                  <c:v>0.37214368055555558</c:v>
                </c:pt>
                <c:pt idx="12586">
                  <c:v>0.37214472222222222</c:v>
                </c:pt>
                <c:pt idx="12587">
                  <c:v>0.37214576388888893</c:v>
                </c:pt>
                <c:pt idx="12588">
                  <c:v>0.37214680555555552</c:v>
                </c:pt>
                <c:pt idx="12589">
                  <c:v>0.37214783564814818</c:v>
                </c:pt>
                <c:pt idx="12590">
                  <c:v>0.37214888888888886</c:v>
                </c:pt>
                <c:pt idx="12591">
                  <c:v>0.37214993055555556</c:v>
                </c:pt>
                <c:pt idx="12592">
                  <c:v>0.37215097222222221</c:v>
                </c:pt>
                <c:pt idx="12593">
                  <c:v>0.37215201388888891</c:v>
                </c:pt>
                <c:pt idx="12594">
                  <c:v>0.37215304398148147</c:v>
                </c:pt>
                <c:pt idx="12595">
                  <c:v>0.3721540972222222</c:v>
                </c:pt>
                <c:pt idx="12596">
                  <c:v>0.3721551388888889</c:v>
                </c:pt>
                <c:pt idx="12597">
                  <c:v>0.37215618055555555</c:v>
                </c:pt>
                <c:pt idx="12598">
                  <c:v>0.37215722222222225</c:v>
                </c:pt>
                <c:pt idx="12599">
                  <c:v>0.3721582638888889</c:v>
                </c:pt>
                <c:pt idx="12600">
                  <c:v>0.3721593055555556</c:v>
                </c:pt>
                <c:pt idx="12601">
                  <c:v>0.37216034722222219</c:v>
                </c:pt>
                <c:pt idx="12602">
                  <c:v>0.37216138888888889</c:v>
                </c:pt>
                <c:pt idx="12603">
                  <c:v>0.37216209490740743</c:v>
                </c:pt>
                <c:pt idx="12604">
                  <c:v>0.37216312499999998</c:v>
                </c:pt>
                <c:pt idx="12605">
                  <c:v>0.37216416666666668</c:v>
                </c:pt>
                <c:pt idx="12606">
                  <c:v>0.37216520833333333</c:v>
                </c:pt>
                <c:pt idx="12607">
                  <c:v>0.37216625000000003</c:v>
                </c:pt>
                <c:pt idx="12608">
                  <c:v>0.37216729166666668</c:v>
                </c:pt>
                <c:pt idx="12609">
                  <c:v>0.37216833333333338</c:v>
                </c:pt>
                <c:pt idx="12610">
                  <c:v>0.37216937499999997</c:v>
                </c:pt>
                <c:pt idx="12611">
                  <c:v>0.37217041666666667</c:v>
                </c:pt>
                <c:pt idx="12612">
                  <c:v>0.37217145833333332</c:v>
                </c:pt>
                <c:pt idx="12613">
                  <c:v>0.37217250000000002</c:v>
                </c:pt>
                <c:pt idx="12614">
                  <c:v>0.37217354166666666</c:v>
                </c:pt>
                <c:pt idx="12615">
                  <c:v>0.37217458333333336</c:v>
                </c:pt>
                <c:pt idx="12616">
                  <c:v>0.37217562499999995</c:v>
                </c:pt>
                <c:pt idx="12617">
                  <c:v>0.37217665509259262</c:v>
                </c:pt>
                <c:pt idx="12618">
                  <c:v>0.3721777083333333</c:v>
                </c:pt>
                <c:pt idx="12619">
                  <c:v>0.37217875</c:v>
                </c:pt>
                <c:pt idx="12620">
                  <c:v>0.37217945601851854</c:v>
                </c:pt>
                <c:pt idx="12621">
                  <c:v>0.3721804861111111</c:v>
                </c:pt>
                <c:pt idx="12622">
                  <c:v>0.3721815277777778</c:v>
                </c:pt>
                <c:pt idx="12623">
                  <c:v>0.37218256944444444</c:v>
                </c:pt>
                <c:pt idx="12624">
                  <c:v>0.37218361111111115</c:v>
                </c:pt>
                <c:pt idx="12625">
                  <c:v>0.37218465277777774</c:v>
                </c:pt>
                <c:pt idx="12626">
                  <c:v>0.37218569444444444</c:v>
                </c:pt>
                <c:pt idx="12627">
                  <c:v>0.37218708333333334</c:v>
                </c:pt>
                <c:pt idx="12628">
                  <c:v>0.37218812500000004</c:v>
                </c:pt>
                <c:pt idx="12629">
                  <c:v>0.37218916666666663</c:v>
                </c:pt>
                <c:pt idx="12630">
                  <c:v>0.37218987268518516</c:v>
                </c:pt>
                <c:pt idx="12631">
                  <c:v>0.37219090277777783</c:v>
                </c:pt>
                <c:pt idx="12632">
                  <c:v>0.37219194444444442</c:v>
                </c:pt>
                <c:pt idx="12633">
                  <c:v>0.37219298611111112</c:v>
                </c:pt>
                <c:pt idx="12634">
                  <c:v>0.37219402777777777</c:v>
                </c:pt>
                <c:pt idx="12635">
                  <c:v>0.37219506944444447</c:v>
                </c:pt>
                <c:pt idx="12636">
                  <c:v>0.37219611111111112</c:v>
                </c:pt>
                <c:pt idx="12637">
                  <c:v>0.37219715277777782</c:v>
                </c:pt>
                <c:pt idx="12638">
                  <c:v>0.37219819444444441</c:v>
                </c:pt>
                <c:pt idx="12639">
                  <c:v>0.37219923611111111</c:v>
                </c:pt>
                <c:pt idx="12640">
                  <c:v>0.37220027777777775</c:v>
                </c:pt>
                <c:pt idx="12641">
                  <c:v>0.37220131944444446</c:v>
                </c:pt>
                <c:pt idx="12642">
                  <c:v>0.3722023611111111</c:v>
                </c:pt>
                <c:pt idx="12643">
                  <c:v>0.37220339120370372</c:v>
                </c:pt>
                <c:pt idx="12644">
                  <c:v>0.37220444444444439</c:v>
                </c:pt>
                <c:pt idx="12645">
                  <c:v>0.37220548611111109</c:v>
                </c:pt>
                <c:pt idx="12646">
                  <c:v>0.3722065277777778</c:v>
                </c:pt>
                <c:pt idx="12647">
                  <c:v>0.37220723379629628</c:v>
                </c:pt>
                <c:pt idx="12648">
                  <c:v>0.37220826388888889</c:v>
                </c:pt>
                <c:pt idx="12649">
                  <c:v>0.37220930555555554</c:v>
                </c:pt>
                <c:pt idx="12650">
                  <c:v>0.37221033564814815</c:v>
                </c:pt>
                <c:pt idx="12651">
                  <c:v>0.37221138888888888</c:v>
                </c:pt>
                <c:pt idx="12652">
                  <c:v>0.37221243055555558</c:v>
                </c:pt>
                <c:pt idx="12653">
                  <c:v>0.37221347222222217</c:v>
                </c:pt>
                <c:pt idx="12654">
                  <c:v>0.37221451388888888</c:v>
                </c:pt>
                <c:pt idx="12655">
                  <c:v>0.37221555555555552</c:v>
                </c:pt>
                <c:pt idx="12656">
                  <c:v>0.37221659722222222</c:v>
                </c:pt>
                <c:pt idx="12657">
                  <c:v>0.37221763888888892</c:v>
                </c:pt>
                <c:pt idx="12658">
                  <c:v>0.37221866898148148</c:v>
                </c:pt>
                <c:pt idx="12659">
                  <c:v>0.37221972222222227</c:v>
                </c:pt>
                <c:pt idx="12660">
                  <c:v>0.37222076388888886</c:v>
                </c:pt>
                <c:pt idx="12661">
                  <c:v>0.37222180555555556</c:v>
                </c:pt>
                <c:pt idx="12662">
                  <c:v>0.3722228587962963</c:v>
                </c:pt>
                <c:pt idx="12663">
                  <c:v>0.37222387731481482</c:v>
                </c:pt>
                <c:pt idx="12664">
                  <c:v>0.37222459490740739</c:v>
                </c:pt>
                <c:pt idx="12665">
                  <c:v>0.37222561342592592</c:v>
                </c:pt>
                <c:pt idx="12666">
                  <c:v>0.37222633101851854</c:v>
                </c:pt>
                <c:pt idx="12667">
                  <c:v>0.37222770833333335</c:v>
                </c:pt>
                <c:pt idx="12668">
                  <c:v>0.37222876157407409</c:v>
                </c:pt>
                <c:pt idx="12669">
                  <c:v>0.37222979166666664</c:v>
                </c:pt>
                <c:pt idx="12670">
                  <c:v>0.37223083333333334</c:v>
                </c:pt>
                <c:pt idx="12671">
                  <c:v>0.37223153935185183</c:v>
                </c:pt>
                <c:pt idx="12672">
                  <c:v>0.37223256944444444</c:v>
                </c:pt>
                <c:pt idx="12673">
                  <c:v>0.37223361111111108</c:v>
                </c:pt>
                <c:pt idx="12674">
                  <c:v>0.37223432870370371</c:v>
                </c:pt>
                <c:pt idx="12675">
                  <c:v>0.37223501157407407</c:v>
                </c:pt>
                <c:pt idx="12676">
                  <c:v>0.37223604166666663</c:v>
                </c:pt>
                <c:pt idx="12677">
                  <c:v>0.37223708333333333</c:v>
                </c:pt>
                <c:pt idx="12678">
                  <c:v>0.37223812499999998</c:v>
                </c:pt>
                <c:pt idx="12679">
                  <c:v>0.37223917824074076</c:v>
                </c:pt>
                <c:pt idx="12680">
                  <c:v>0.37224020833333332</c:v>
                </c:pt>
                <c:pt idx="12681">
                  <c:v>0.37224125000000002</c:v>
                </c:pt>
                <c:pt idx="12682">
                  <c:v>0.37224229166666661</c:v>
                </c:pt>
                <c:pt idx="12683">
                  <c:v>0.37224333333333331</c:v>
                </c:pt>
                <c:pt idx="12684">
                  <c:v>0.37224472222222221</c:v>
                </c:pt>
                <c:pt idx="12685">
                  <c:v>0.37224576388888891</c:v>
                </c:pt>
                <c:pt idx="12686">
                  <c:v>0.3722468055555555</c:v>
                </c:pt>
                <c:pt idx="12687">
                  <c:v>0.37224784722222221</c:v>
                </c:pt>
                <c:pt idx="12688">
                  <c:v>0.37224888888888891</c:v>
                </c:pt>
                <c:pt idx="12689">
                  <c:v>0.37224993055555555</c:v>
                </c:pt>
                <c:pt idx="12690">
                  <c:v>0.37225097222222225</c:v>
                </c:pt>
                <c:pt idx="12691">
                  <c:v>0.3722520138888889</c:v>
                </c:pt>
                <c:pt idx="12692">
                  <c:v>0.37225306712962963</c:v>
                </c:pt>
                <c:pt idx="12693">
                  <c:v>0.37225409722222219</c:v>
                </c:pt>
                <c:pt idx="12694">
                  <c:v>0.37225513888888889</c:v>
                </c:pt>
                <c:pt idx="12695">
                  <c:v>0.37225618055555554</c:v>
                </c:pt>
                <c:pt idx="12696">
                  <c:v>0.37225722222222224</c:v>
                </c:pt>
                <c:pt idx="12697">
                  <c:v>0.37225827546296292</c:v>
                </c:pt>
                <c:pt idx="12698">
                  <c:v>0.37225930555555559</c:v>
                </c:pt>
                <c:pt idx="12699">
                  <c:v>0.37226034722222218</c:v>
                </c:pt>
                <c:pt idx="12700">
                  <c:v>0.37226138888888888</c:v>
                </c:pt>
                <c:pt idx="12701">
                  <c:v>0.37226243055555552</c:v>
                </c:pt>
                <c:pt idx="12702">
                  <c:v>0.37226347222222222</c:v>
                </c:pt>
                <c:pt idx="12703">
                  <c:v>0.37226451388888887</c:v>
                </c:pt>
                <c:pt idx="12704">
                  <c:v>0.37226555555555557</c:v>
                </c:pt>
                <c:pt idx="12705">
                  <c:v>0.37226659722222227</c:v>
                </c:pt>
                <c:pt idx="12706">
                  <c:v>0.37226763888888886</c:v>
                </c:pt>
                <c:pt idx="12707">
                  <c:v>0.37226868055555556</c:v>
                </c:pt>
                <c:pt idx="12708">
                  <c:v>0.37226972222222221</c:v>
                </c:pt>
                <c:pt idx="12709">
                  <c:v>0.37227076388888891</c:v>
                </c:pt>
                <c:pt idx="12710">
                  <c:v>0.37227180555555556</c:v>
                </c:pt>
                <c:pt idx="12711">
                  <c:v>0.37227284722222226</c:v>
                </c:pt>
                <c:pt idx="12712">
                  <c:v>0.37227388888888885</c:v>
                </c:pt>
                <c:pt idx="12713">
                  <c:v>0.37227493055555555</c:v>
                </c:pt>
                <c:pt idx="12714">
                  <c:v>0.3722759722222222</c:v>
                </c:pt>
                <c:pt idx="12715">
                  <c:v>0.37227667824074073</c:v>
                </c:pt>
                <c:pt idx="12716">
                  <c:v>0.37227770833333335</c:v>
                </c:pt>
                <c:pt idx="12717">
                  <c:v>0.37227874999999999</c:v>
                </c:pt>
                <c:pt idx="12718">
                  <c:v>0.37227979166666669</c:v>
                </c:pt>
                <c:pt idx="12719">
                  <c:v>0.37228083333333334</c:v>
                </c:pt>
                <c:pt idx="12720">
                  <c:v>0.37228187500000004</c:v>
                </c:pt>
                <c:pt idx="12721">
                  <c:v>0.37228326388888888</c:v>
                </c:pt>
                <c:pt idx="12722">
                  <c:v>0.37228430555555558</c:v>
                </c:pt>
                <c:pt idx="12723">
                  <c:v>0.37228534722222223</c:v>
                </c:pt>
                <c:pt idx="12724">
                  <c:v>0.37228638888888893</c:v>
                </c:pt>
                <c:pt idx="12725">
                  <c:v>0.37228743055555552</c:v>
                </c:pt>
                <c:pt idx="12726">
                  <c:v>0.37228847222222222</c:v>
                </c:pt>
                <c:pt idx="12727">
                  <c:v>0.37228952546296296</c:v>
                </c:pt>
                <c:pt idx="12728">
                  <c:v>0.37229055555555557</c:v>
                </c:pt>
                <c:pt idx="12729">
                  <c:v>0.37229159722222221</c:v>
                </c:pt>
                <c:pt idx="12730">
                  <c:v>0.37229263888888892</c:v>
                </c:pt>
                <c:pt idx="12731">
                  <c:v>0.37229368055555551</c:v>
                </c:pt>
                <c:pt idx="12732">
                  <c:v>0.3722947337962963</c:v>
                </c:pt>
                <c:pt idx="12733">
                  <c:v>0.37229576388888885</c:v>
                </c:pt>
                <c:pt idx="12734">
                  <c:v>0.37229680555555555</c:v>
                </c:pt>
                <c:pt idx="12735">
                  <c:v>0.37229751157407409</c:v>
                </c:pt>
                <c:pt idx="12736">
                  <c:v>0.37229854166666665</c:v>
                </c:pt>
                <c:pt idx="12737">
                  <c:v>0.37229924768518519</c:v>
                </c:pt>
                <c:pt idx="12738">
                  <c:v>0.37230027777777774</c:v>
                </c:pt>
                <c:pt idx="12739">
                  <c:v>0.37230131944444445</c:v>
                </c:pt>
                <c:pt idx="12740">
                  <c:v>0.37230270833333329</c:v>
                </c:pt>
                <c:pt idx="12741">
                  <c:v>0.37230374999999999</c:v>
                </c:pt>
                <c:pt idx="12742">
                  <c:v>0.37230445601851853</c:v>
                </c:pt>
                <c:pt idx="12743">
                  <c:v>0.37230548611111108</c:v>
                </c:pt>
                <c:pt idx="12744">
                  <c:v>0.37230652777777778</c:v>
                </c:pt>
                <c:pt idx="12745">
                  <c:v>0.37230723379629627</c:v>
                </c:pt>
                <c:pt idx="12746">
                  <c:v>0.37230826388888888</c:v>
                </c:pt>
                <c:pt idx="12747">
                  <c:v>0.37230930555555553</c:v>
                </c:pt>
                <c:pt idx="12748">
                  <c:v>0.37231035879629631</c:v>
                </c:pt>
                <c:pt idx="12749">
                  <c:v>0.37231138888888887</c:v>
                </c:pt>
                <c:pt idx="12750">
                  <c:v>0.37231243055555557</c:v>
                </c:pt>
                <c:pt idx="12751">
                  <c:v>0.37231313657407411</c:v>
                </c:pt>
                <c:pt idx="12752">
                  <c:v>0.37231416666666667</c:v>
                </c:pt>
                <c:pt idx="12753">
                  <c:v>0.37231520833333337</c:v>
                </c:pt>
                <c:pt idx="12754">
                  <c:v>0.37231624999999996</c:v>
                </c:pt>
                <c:pt idx="12755">
                  <c:v>0.37231730324074075</c:v>
                </c:pt>
                <c:pt idx="12756">
                  <c:v>0.37231833333333331</c:v>
                </c:pt>
                <c:pt idx="12757">
                  <c:v>0.37231937500000001</c:v>
                </c:pt>
                <c:pt idx="12758">
                  <c:v>0.37232041666666665</c:v>
                </c:pt>
                <c:pt idx="12759">
                  <c:v>0.37232112268518519</c:v>
                </c:pt>
                <c:pt idx="12760">
                  <c:v>0.3723221527777778</c:v>
                </c:pt>
                <c:pt idx="12761">
                  <c:v>0.37232319444444445</c:v>
                </c:pt>
                <c:pt idx="12762">
                  <c:v>0.37232423611111115</c:v>
                </c:pt>
                <c:pt idx="12763">
                  <c:v>0.37232527777777774</c:v>
                </c:pt>
                <c:pt idx="12764">
                  <c:v>0.37232631944444444</c:v>
                </c:pt>
                <c:pt idx="12765">
                  <c:v>0.37232736111111109</c:v>
                </c:pt>
                <c:pt idx="12766">
                  <c:v>0.37232840277777779</c:v>
                </c:pt>
                <c:pt idx="12767">
                  <c:v>0.37232944444444444</c:v>
                </c:pt>
                <c:pt idx="12768">
                  <c:v>0.37233048611111114</c:v>
                </c:pt>
                <c:pt idx="12769">
                  <c:v>0.37233152777777773</c:v>
                </c:pt>
                <c:pt idx="12770">
                  <c:v>0.37233223379629626</c:v>
                </c:pt>
                <c:pt idx="12771">
                  <c:v>0.37233326388888893</c:v>
                </c:pt>
                <c:pt idx="12772">
                  <c:v>0.37233396990740736</c:v>
                </c:pt>
                <c:pt idx="12773">
                  <c:v>0.37233500000000003</c:v>
                </c:pt>
                <c:pt idx="12774">
                  <c:v>0.37233570601851856</c:v>
                </c:pt>
                <c:pt idx="12775">
                  <c:v>0.37233673611111112</c:v>
                </c:pt>
                <c:pt idx="12776">
                  <c:v>0.37233744212962966</c:v>
                </c:pt>
                <c:pt idx="12777">
                  <c:v>0.37233847222222222</c:v>
                </c:pt>
                <c:pt idx="12778">
                  <c:v>0.37233917824074075</c:v>
                </c:pt>
                <c:pt idx="12779">
                  <c:v>0.37234020833333337</c:v>
                </c:pt>
                <c:pt idx="12780">
                  <c:v>0.37234091435185185</c:v>
                </c:pt>
                <c:pt idx="12781">
                  <c:v>0.37234194444444446</c:v>
                </c:pt>
                <c:pt idx="12782">
                  <c:v>0.37234298611111111</c:v>
                </c:pt>
                <c:pt idx="12783">
                  <c:v>0.37234369212962964</c:v>
                </c:pt>
                <c:pt idx="12784">
                  <c:v>0.37234438657407409</c:v>
                </c:pt>
                <c:pt idx="12785">
                  <c:v>0.37234541666666665</c:v>
                </c:pt>
                <c:pt idx="12786">
                  <c:v>0.37234612268518519</c:v>
                </c:pt>
                <c:pt idx="12787">
                  <c:v>0.37234715277777775</c:v>
                </c:pt>
                <c:pt idx="12788">
                  <c:v>0.37234785879629628</c:v>
                </c:pt>
                <c:pt idx="12789">
                  <c:v>0.3723488888888889</c:v>
                </c:pt>
                <c:pt idx="12790">
                  <c:v>0.37234959490740738</c:v>
                </c:pt>
                <c:pt idx="12791">
                  <c:v>0.37235062499999999</c:v>
                </c:pt>
                <c:pt idx="12792">
                  <c:v>0.37235133101851853</c:v>
                </c:pt>
                <c:pt idx="12793">
                  <c:v>0.37235236111111109</c:v>
                </c:pt>
                <c:pt idx="12794">
                  <c:v>0.37235306712962962</c:v>
                </c:pt>
                <c:pt idx="12795">
                  <c:v>0.37235409722222218</c:v>
                </c:pt>
                <c:pt idx="12796">
                  <c:v>0.37235513888888888</c:v>
                </c:pt>
                <c:pt idx="12797">
                  <c:v>0.37235618055555553</c:v>
                </c:pt>
                <c:pt idx="12798">
                  <c:v>0.37235723379629632</c:v>
                </c:pt>
                <c:pt idx="12799">
                  <c:v>0.37235826388888887</c:v>
                </c:pt>
                <c:pt idx="12800">
                  <c:v>0.37235930555555558</c:v>
                </c:pt>
                <c:pt idx="12801">
                  <c:v>0.37236069444444442</c:v>
                </c:pt>
                <c:pt idx="12802">
                  <c:v>0.37236174768518521</c:v>
                </c:pt>
                <c:pt idx="12803">
                  <c:v>0.37236277777777776</c:v>
                </c:pt>
                <c:pt idx="12804">
                  <c:v>0.3723634837962963</c:v>
                </c:pt>
                <c:pt idx="12805">
                  <c:v>0.37236451388888892</c:v>
                </c:pt>
                <c:pt idx="12806">
                  <c:v>0.3723652199074074</c:v>
                </c:pt>
                <c:pt idx="12807">
                  <c:v>0.37236625000000001</c:v>
                </c:pt>
                <c:pt idx="12808">
                  <c:v>0.37236729166666666</c:v>
                </c:pt>
                <c:pt idx="12809">
                  <c:v>0.37236799768518519</c:v>
                </c:pt>
                <c:pt idx="12810">
                  <c:v>0.37236869212962964</c:v>
                </c:pt>
                <c:pt idx="12811">
                  <c:v>0.3723697222222222</c:v>
                </c:pt>
                <c:pt idx="12812">
                  <c:v>0.37237042824074074</c:v>
                </c:pt>
                <c:pt idx="12813">
                  <c:v>0.37237145833333335</c:v>
                </c:pt>
                <c:pt idx="12814">
                  <c:v>0.37237216435185183</c:v>
                </c:pt>
                <c:pt idx="12815">
                  <c:v>0.37237319444444444</c:v>
                </c:pt>
                <c:pt idx="12816">
                  <c:v>0.37237390046296298</c:v>
                </c:pt>
                <c:pt idx="12817">
                  <c:v>0.37237493055555554</c:v>
                </c:pt>
                <c:pt idx="12818">
                  <c:v>0.37237597222222224</c:v>
                </c:pt>
                <c:pt idx="12819">
                  <c:v>0.37237701388888889</c:v>
                </c:pt>
                <c:pt idx="12820">
                  <c:v>0.37237806712962968</c:v>
                </c:pt>
                <c:pt idx="12821">
                  <c:v>0.37237910879629627</c:v>
                </c:pt>
                <c:pt idx="12822">
                  <c:v>0.37238013888888893</c:v>
                </c:pt>
                <c:pt idx="12823">
                  <c:v>0.37238118055555552</c:v>
                </c:pt>
                <c:pt idx="12824">
                  <c:v>0.37238188657407406</c:v>
                </c:pt>
                <c:pt idx="12825">
                  <c:v>0.37238291666666662</c:v>
                </c:pt>
                <c:pt idx="12826">
                  <c:v>0.37238395833333332</c:v>
                </c:pt>
                <c:pt idx="12827">
                  <c:v>0.37238499999999997</c:v>
                </c:pt>
                <c:pt idx="12828">
                  <c:v>0.37238604166666667</c:v>
                </c:pt>
                <c:pt idx="12829">
                  <c:v>0.37238708333333337</c:v>
                </c:pt>
                <c:pt idx="12830">
                  <c:v>0.37238812500000001</c:v>
                </c:pt>
                <c:pt idx="12831">
                  <c:v>0.37238883101851855</c:v>
                </c:pt>
                <c:pt idx="12832">
                  <c:v>0.37238986111111111</c:v>
                </c:pt>
                <c:pt idx="12833">
                  <c:v>0.37239090277777781</c:v>
                </c:pt>
                <c:pt idx="12834">
                  <c:v>0.3723919444444444</c:v>
                </c:pt>
                <c:pt idx="12835">
                  <c:v>0.3723929861111111</c:v>
                </c:pt>
                <c:pt idx="12836">
                  <c:v>0.37239402777777775</c:v>
                </c:pt>
                <c:pt idx="12837">
                  <c:v>0.37239506944444445</c:v>
                </c:pt>
                <c:pt idx="12838">
                  <c:v>0.37239611111111109</c:v>
                </c:pt>
                <c:pt idx="12839">
                  <c:v>0.3723971527777778</c:v>
                </c:pt>
                <c:pt idx="12840">
                  <c:v>0.3723981944444445</c:v>
                </c:pt>
                <c:pt idx="12841">
                  <c:v>0.37239923611111109</c:v>
                </c:pt>
                <c:pt idx="12842">
                  <c:v>0.37240027777777779</c:v>
                </c:pt>
                <c:pt idx="12843">
                  <c:v>0.37240131944444443</c:v>
                </c:pt>
                <c:pt idx="12844">
                  <c:v>0.37240236111111114</c:v>
                </c:pt>
                <c:pt idx="12845">
                  <c:v>0.37240340277777778</c:v>
                </c:pt>
                <c:pt idx="12846">
                  <c:v>0.37240444444444448</c:v>
                </c:pt>
                <c:pt idx="12847">
                  <c:v>0.37240548611111107</c:v>
                </c:pt>
                <c:pt idx="12848">
                  <c:v>0.37240652777777777</c:v>
                </c:pt>
                <c:pt idx="12849">
                  <c:v>0.37240756944444442</c:v>
                </c:pt>
                <c:pt idx="12850">
                  <c:v>0.37240861111111112</c:v>
                </c:pt>
                <c:pt idx="12851">
                  <c:v>0.37240965277777777</c:v>
                </c:pt>
                <c:pt idx="12852">
                  <c:v>0.37241069444444447</c:v>
                </c:pt>
                <c:pt idx="12853">
                  <c:v>0.37241173611111106</c:v>
                </c:pt>
                <c:pt idx="12854">
                  <c:v>0.37241277777777776</c:v>
                </c:pt>
                <c:pt idx="12855">
                  <c:v>0.37241383101851855</c:v>
                </c:pt>
                <c:pt idx="12856">
                  <c:v>0.37241486111111111</c:v>
                </c:pt>
                <c:pt idx="12857">
                  <c:v>0.37241590277777781</c:v>
                </c:pt>
                <c:pt idx="12858">
                  <c:v>0.37241660879629629</c:v>
                </c:pt>
                <c:pt idx="12859">
                  <c:v>0.37241798611111115</c:v>
                </c:pt>
                <c:pt idx="12860">
                  <c:v>0.37241902777777774</c:v>
                </c:pt>
                <c:pt idx="12861">
                  <c:v>0.37242006944444445</c:v>
                </c:pt>
                <c:pt idx="12862">
                  <c:v>0.37242111111111109</c:v>
                </c:pt>
                <c:pt idx="12863">
                  <c:v>0.37242181712962963</c:v>
                </c:pt>
                <c:pt idx="12864">
                  <c:v>0.37242284722222219</c:v>
                </c:pt>
                <c:pt idx="12865">
                  <c:v>0.37242388888888889</c:v>
                </c:pt>
                <c:pt idx="12866">
                  <c:v>0.37242491898148145</c:v>
                </c:pt>
                <c:pt idx="12867">
                  <c:v>0.37242597222222223</c:v>
                </c:pt>
                <c:pt idx="12868">
                  <c:v>0.37242701388888894</c:v>
                </c:pt>
                <c:pt idx="12869">
                  <c:v>0.37242805555555553</c:v>
                </c:pt>
                <c:pt idx="12870">
                  <c:v>0.37242909722222223</c:v>
                </c:pt>
                <c:pt idx="12871">
                  <c:v>0.37243013888888887</c:v>
                </c:pt>
                <c:pt idx="12872">
                  <c:v>0.37243118055555557</c:v>
                </c:pt>
                <c:pt idx="12873">
                  <c:v>0.37243222222222222</c:v>
                </c:pt>
                <c:pt idx="12874">
                  <c:v>0.37243326388888892</c:v>
                </c:pt>
                <c:pt idx="12875">
                  <c:v>0.37243430555555551</c:v>
                </c:pt>
                <c:pt idx="12876">
                  <c:v>0.37243534722222221</c:v>
                </c:pt>
                <c:pt idx="12877">
                  <c:v>0.37243638888888886</c:v>
                </c:pt>
                <c:pt idx="12878">
                  <c:v>0.37243743055555556</c:v>
                </c:pt>
                <c:pt idx="12879">
                  <c:v>0.37243847222222221</c:v>
                </c:pt>
                <c:pt idx="12880">
                  <c:v>0.37243951388888891</c:v>
                </c:pt>
                <c:pt idx="12881">
                  <c:v>0.37244055555555561</c:v>
                </c:pt>
                <c:pt idx="12882">
                  <c:v>0.3724415972222222</c:v>
                </c:pt>
                <c:pt idx="12883">
                  <c:v>0.3724426388888889</c:v>
                </c:pt>
                <c:pt idx="12884">
                  <c:v>0.37244368055555555</c:v>
                </c:pt>
                <c:pt idx="12885">
                  <c:v>0.37244472222222225</c:v>
                </c:pt>
                <c:pt idx="12886">
                  <c:v>0.37244576388888889</c:v>
                </c:pt>
                <c:pt idx="12887">
                  <c:v>0.37244680555555559</c:v>
                </c:pt>
                <c:pt idx="12888">
                  <c:v>0.37244784722222218</c:v>
                </c:pt>
                <c:pt idx="12889">
                  <c:v>0.37244888888888888</c:v>
                </c:pt>
                <c:pt idx="12890">
                  <c:v>0.37244959490740742</c:v>
                </c:pt>
                <c:pt idx="12891">
                  <c:v>0.37245062499999998</c:v>
                </c:pt>
                <c:pt idx="12892">
                  <c:v>0.37245166666666668</c:v>
                </c:pt>
                <c:pt idx="12893">
                  <c:v>0.37245270833333333</c:v>
                </c:pt>
                <c:pt idx="12894">
                  <c:v>0.37245376157407412</c:v>
                </c:pt>
                <c:pt idx="12895">
                  <c:v>0.37245479166666667</c:v>
                </c:pt>
                <c:pt idx="12896">
                  <c:v>0.37245618055555557</c:v>
                </c:pt>
                <c:pt idx="12897">
                  <c:v>0.37245722222222222</c:v>
                </c:pt>
                <c:pt idx="12898">
                  <c:v>0.37245826388888892</c:v>
                </c:pt>
                <c:pt idx="12899">
                  <c:v>0.37245930555555556</c:v>
                </c:pt>
                <c:pt idx="12900">
                  <c:v>0.3724600115740741</c:v>
                </c:pt>
                <c:pt idx="12901">
                  <c:v>0.37246104166666666</c:v>
                </c:pt>
                <c:pt idx="12902">
                  <c:v>0.3724617476851852</c:v>
                </c:pt>
                <c:pt idx="12903">
                  <c:v>0.37246277777777781</c:v>
                </c:pt>
                <c:pt idx="12904">
                  <c:v>0.37246348379629629</c:v>
                </c:pt>
                <c:pt idx="12905">
                  <c:v>0.3724645138888889</c:v>
                </c:pt>
                <c:pt idx="12906">
                  <c:v>0.37246555555555555</c:v>
                </c:pt>
                <c:pt idx="12907">
                  <c:v>0.37246659722222225</c:v>
                </c:pt>
                <c:pt idx="12908">
                  <c:v>0.37246765046296293</c:v>
                </c:pt>
                <c:pt idx="12909">
                  <c:v>0.37246868055555554</c:v>
                </c:pt>
                <c:pt idx="12910">
                  <c:v>0.37246972222222219</c:v>
                </c:pt>
                <c:pt idx="12911">
                  <c:v>0.37247042824074073</c:v>
                </c:pt>
                <c:pt idx="12912">
                  <c:v>0.37247145833333334</c:v>
                </c:pt>
                <c:pt idx="12913">
                  <c:v>0.37247216435185182</c:v>
                </c:pt>
                <c:pt idx="12914">
                  <c:v>0.37247319444444443</c:v>
                </c:pt>
                <c:pt idx="12915">
                  <c:v>0.37247390046296297</c:v>
                </c:pt>
                <c:pt idx="12916">
                  <c:v>0.37247527777777778</c:v>
                </c:pt>
                <c:pt idx="12917">
                  <c:v>0.37247666666666662</c:v>
                </c:pt>
                <c:pt idx="12918">
                  <c:v>0.37247770833333332</c:v>
                </c:pt>
                <c:pt idx="12919">
                  <c:v>0.37247874999999997</c:v>
                </c:pt>
                <c:pt idx="12920">
                  <c:v>0.37247979166666667</c:v>
                </c:pt>
                <c:pt idx="12921">
                  <c:v>0.37248083333333332</c:v>
                </c:pt>
                <c:pt idx="12922">
                  <c:v>0.37248188657407405</c:v>
                </c:pt>
                <c:pt idx="12923">
                  <c:v>0.37248258101851855</c:v>
                </c:pt>
                <c:pt idx="12924">
                  <c:v>0.37248361111111111</c:v>
                </c:pt>
                <c:pt idx="12925">
                  <c:v>0.37248465277777781</c:v>
                </c:pt>
                <c:pt idx="12926">
                  <c:v>0.37248570601851849</c:v>
                </c:pt>
                <c:pt idx="12927">
                  <c:v>0.37248673611111111</c:v>
                </c:pt>
                <c:pt idx="12928">
                  <c:v>0.37248777777777775</c:v>
                </c:pt>
                <c:pt idx="12929">
                  <c:v>0.37248881944444445</c:v>
                </c:pt>
                <c:pt idx="12930">
                  <c:v>0.37248952546296299</c:v>
                </c:pt>
                <c:pt idx="12931">
                  <c:v>0.37249055555555555</c:v>
                </c:pt>
                <c:pt idx="12932">
                  <c:v>0.37249126157407408</c:v>
                </c:pt>
                <c:pt idx="12933">
                  <c:v>0.37249229166666664</c:v>
                </c:pt>
                <c:pt idx="12934">
                  <c:v>0.37249333333333334</c:v>
                </c:pt>
                <c:pt idx="12935">
                  <c:v>0.37249437499999999</c:v>
                </c:pt>
                <c:pt idx="12936">
                  <c:v>0.37249541666666669</c:v>
                </c:pt>
                <c:pt idx="12937">
                  <c:v>0.37249645833333328</c:v>
                </c:pt>
                <c:pt idx="12938">
                  <c:v>0.37249749999999998</c:v>
                </c:pt>
                <c:pt idx="12939">
                  <c:v>0.37249820601851852</c:v>
                </c:pt>
                <c:pt idx="12940">
                  <c:v>0.37249923611111108</c:v>
                </c:pt>
                <c:pt idx="12941">
                  <c:v>0.37249994212962961</c:v>
                </c:pt>
                <c:pt idx="12942">
                  <c:v>0.37250097222222217</c:v>
                </c:pt>
                <c:pt idx="12943">
                  <c:v>0.37250167824074071</c:v>
                </c:pt>
                <c:pt idx="12944">
                  <c:v>0.37250270833333338</c:v>
                </c:pt>
                <c:pt idx="12945">
                  <c:v>0.3725034143518518</c:v>
                </c:pt>
                <c:pt idx="12946">
                  <c:v>0.37250444444444447</c:v>
                </c:pt>
                <c:pt idx="12947">
                  <c:v>0.37250515046296301</c:v>
                </c:pt>
                <c:pt idx="12948">
                  <c:v>0.37250618055555557</c:v>
                </c:pt>
                <c:pt idx="12949">
                  <c:v>0.37250722222222227</c:v>
                </c:pt>
                <c:pt idx="12950">
                  <c:v>0.37250792824074069</c:v>
                </c:pt>
                <c:pt idx="12951">
                  <c:v>0.3725086226851852</c:v>
                </c:pt>
                <c:pt idx="12952">
                  <c:v>0.37250965277777781</c:v>
                </c:pt>
                <c:pt idx="12953">
                  <c:v>0.37251035879629629</c:v>
                </c:pt>
                <c:pt idx="12954">
                  <c:v>0.37251138888888891</c:v>
                </c:pt>
                <c:pt idx="12955">
                  <c:v>0.37251209490740744</c:v>
                </c:pt>
                <c:pt idx="12956">
                  <c:v>0.372513125</c:v>
                </c:pt>
                <c:pt idx="12957">
                  <c:v>0.37251383101851854</c:v>
                </c:pt>
                <c:pt idx="12958">
                  <c:v>0.37251487268518518</c:v>
                </c:pt>
                <c:pt idx="12959">
                  <c:v>0.37251556712962963</c:v>
                </c:pt>
                <c:pt idx="12960">
                  <c:v>0.37251659722222219</c:v>
                </c:pt>
                <c:pt idx="12961">
                  <c:v>0.37251765046296298</c:v>
                </c:pt>
                <c:pt idx="12962">
                  <c:v>0.37251834490740743</c:v>
                </c:pt>
                <c:pt idx="12963">
                  <c:v>0.37251937499999999</c:v>
                </c:pt>
                <c:pt idx="12964">
                  <c:v>0.37252041666666669</c:v>
                </c:pt>
                <c:pt idx="12965">
                  <c:v>0.37252145833333333</c:v>
                </c:pt>
                <c:pt idx="12966">
                  <c:v>0.37252250000000003</c:v>
                </c:pt>
                <c:pt idx="12967">
                  <c:v>0.37252354166666662</c:v>
                </c:pt>
                <c:pt idx="12968">
                  <c:v>0.37252458333333333</c:v>
                </c:pt>
                <c:pt idx="12969">
                  <c:v>0.37252562499999997</c:v>
                </c:pt>
                <c:pt idx="12970">
                  <c:v>0.37252666666666667</c:v>
                </c:pt>
                <c:pt idx="12971">
                  <c:v>0.37252770833333332</c:v>
                </c:pt>
                <c:pt idx="12972">
                  <c:v>0.37252876157407405</c:v>
                </c:pt>
                <c:pt idx="12973">
                  <c:v>0.37252945601851856</c:v>
                </c:pt>
                <c:pt idx="12974">
                  <c:v>0.37253048611111111</c:v>
                </c:pt>
                <c:pt idx="12975">
                  <c:v>0.37253119212962965</c:v>
                </c:pt>
                <c:pt idx="12976">
                  <c:v>0.37253223379629624</c:v>
                </c:pt>
                <c:pt idx="12977">
                  <c:v>0.37253361111111111</c:v>
                </c:pt>
                <c:pt idx="12978">
                  <c:v>0.37253466435185184</c:v>
                </c:pt>
                <c:pt idx="12979">
                  <c:v>0.37253569444444445</c:v>
                </c:pt>
                <c:pt idx="12980">
                  <c:v>0.37253640046296299</c:v>
                </c:pt>
                <c:pt idx="12981">
                  <c:v>0.37253743055555555</c:v>
                </c:pt>
                <c:pt idx="12982">
                  <c:v>0.37253813657407409</c:v>
                </c:pt>
                <c:pt idx="12983">
                  <c:v>0.37253916666666664</c:v>
                </c:pt>
                <c:pt idx="12984">
                  <c:v>0.37253987268518518</c:v>
                </c:pt>
                <c:pt idx="12985">
                  <c:v>0.37254090277777779</c:v>
                </c:pt>
                <c:pt idx="12986">
                  <c:v>0.37254160879629628</c:v>
                </c:pt>
                <c:pt idx="12987">
                  <c:v>0.37254263888888889</c:v>
                </c:pt>
                <c:pt idx="12988">
                  <c:v>0.37254334490740743</c:v>
                </c:pt>
                <c:pt idx="12989">
                  <c:v>0.37254437499999998</c:v>
                </c:pt>
                <c:pt idx="12990">
                  <c:v>0.37254508101851852</c:v>
                </c:pt>
                <c:pt idx="12991">
                  <c:v>0.37254611111111108</c:v>
                </c:pt>
                <c:pt idx="12992">
                  <c:v>0.37254681712962961</c:v>
                </c:pt>
                <c:pt idx="12993">
                  <c:v>0.37254784722222217</c:v>
                </c:pt>
                <c:pt idx="12994">
                  <c:v>0.37254855324074071</c:v>
                </c:pt>
                <c:pt idx="12995">
                  <c:v>0.37254958333333338</c:v>
                </c:pt>
                <c:pt idx="12996">
                  <c:v>0.3725502893518518</c:v>
                </c:pt>
                <c:pt idx="12997">
                  <c:v>0.37255131944444447</c:v>
                </c:pt>
                <c:pt idx="12998">
                  <c:v>0.37255202546296301</c:v>
                </c:pt>
                <c:pt idx="12999">
                  <c:v>0.37255305555555557</c:v>
                </c:pt>
                <c:pt idx="13000">
                  <c:v>0.3725537615740741</c:v>
                </c:pt>
                <c:pt idx="13001">
                  <c:v>0.37255479166666666</c:v>
                </c:pt>
                <c:pt idx="13002">
                  <c:v>0.3725554976851852</c:v>
                </c:pt>
                <c:pt idx="13003">
                  <c:v>0.37255652777777781</c:v>
                </c:pt>
                <c:pt idx="13004">
                  <c:v>0.37255723379629629</c:v>
                </c:pt>
                <c:pt idx="13005">
                  <c:v>0.37255826388888891</c:v>
                </c:pt>
                <c:pt idx="13006">
                  <c:v>0.37255931712962959</c:v>
                </c:pt>
                <c:pt idx="13007">
                  <c:v>0.37256034722222225</c:v>
                </c:pt>
                <c:pt idx="13008">
                  <c:v>0.37256138888888884</c:v>
                </c:pt>
                <c:pt idx="13009">
                  <c:v>0.37256243055555555</c:v>
                </c:pt>
                <c:pt idx="13010">
                  <c:v>0.37256347222222219</c:v>
                </c:pt>
                <c:pt idx="13011">
                  <c:v>0.37256417824074073</c:v>
                </c:pt>
                <c:pt idx="13012">
                  <c:v>0.37256520833333334</c:v>
                </c:pt>
                <c:pt idx="13013">
                  <c:v>0.37256591435185182</c:v>
                </c:pt>
                <c:pt idx="13014">
                  <c:v>0.37256694444444444</c:v>
                </c:pt>
                <c:pt idx="13015">
                  <c:v>0.37256765046296297</c:v>
                </c:pt>
                <c:pt idx="13016">
                  <c:v>0.37256868055555553</c:v>
                </c:pt>
                <c:pt idx="13017">
                  <c:v>0.37256938657407407</c:v>
                </c:pt>
                <c:pt idx="13018">
                  <c:v>0.37257041666666663</c:v>
                </c:pt>
                <c:pt idx="13019">
                  <c:v>0.37257180555555558</c:v>
                </c:pt>
                <c:pt idx="13020">
                  <c:v>0.37257284722222223</c:v>
                </c:pt>
                <c:pt idx="13021">
                  <c:v>0.37257388888888893</c:v>
                </c:pt>
                <c:pt idx="13022">
                  <c:v>0.37257459490740735</c:v>
                </c:pt>
                <c:pt idx="13023">
                  <c:v>0.37257562500000002</c:v>
                </c:pt>
                <c:pt idx="13024">
                  <c:v>0.37257633101851856</c:v>
                </c:pt>
                <c:pt idx="13025">
                  <c:v>0.37257736111111112</c:v>
                </c:pt>
                <c:pt idx="13026">
                  <c:v>0.37257806712962965</c:v>
                </c:pt>
                <c:pt idx="13027">
                  <c:v>0.37257909722222221</c:v>
                </c:pt>
                <c:pt idx="13028">
                  <c:v>0.37257980324074075</c:v>
                </c:pt>
                <c:pt idx="13029">
                  <c:v>0.37258083333333336</c:v>
                </c:pt>
                <c:pt idx="13030">
                  <c:v>0.37258153935185184</c:v>
                </c:pt>
                <c:pt idx="13031">
                  <c:v>0.37258256944444446</c:v>
                </c:pt>
                <c:pt idx="13032">
                  <c:v>0.37258327546296299</c:v>
                </c:pt>
                <c:pt idx="13033">
                  <c:v>0.37258430555555555</c:v>
                </c:pt>
                <c:pt idx="13034">
                  <c:v>0.37258501157407409</c:v>
                </c:pt>
                <c:pt idx="13035">
                  <c:v>0.37258604166666665</c:v>
                </c:pt>
                <c:pt idx="13036">
                  <c:v>0.3725874305555556</c:v>
                </c:pt>
                <c:pt idx="13037">
                  <c:v>0.37258848379629628</c:v>
                </c:pt>
                <c:pt idx="13038">
                  <c:v>0.37258951388888889</c:v>
                </c:pt>
                <c:pt idx="13039">
                  <c:v>0.37259021990740737</c:v>
                </c:pt>
                <c:pt idx="13040">
                  <c:v>0.37259159722222224</c:v>
                </c:pt>
                <c:pt idx="13041">
                  <c:v>0.37259263888888888</c:v>
                </c:pt>
                <c:pt idx="13042">
                  <c:v>0.37259402777777778</c:v>
                </c:pt>
                <c:pt idx="13043">
                  <c:v>0.37259542824074071</c:v>
                </c:pt>
                <c:pt idx="13044">
                  <c:v>0.37259645833333338</c:v>
                </c:pt>
                <c:pt idx="13045">
                  <c:v>0.37259716435185181</c:v>
                </c:pt>
                <c:pt idx="13046">
                  <c:v>0.37259819444444447</c:v>
                </c:pt>
                <c:pt idx="13047">
                  <c:v>0.37259924768518515</c:v>
                </c:pt>
                <c:pt idx="13048">
                  <c:v>0.3725999421296296</c:v>
                </c:pt>
                <c:pt idx="13049">
                  <c:v>0.37260063657407411</c:v>
                </c:pt>
                <c:pt idx="13050">
                  <c:v>0.37260166666666666</c:v>
                </c:pt>
                <c:pt idx="13051">
                  <c:v>0.3726023726851852</c:v>
                </c:pt>
                <c:pt idx="13052">
                  <c:v>0.37260340277777781</c:v>
                </c:pt>
                <c:pt idx="13053">
                  <c:v>0.3726041087962963</c:v>
                </c:pt>
                <c:pt idx="13054">
                  <c:v>0.37260513888888891</c:v>
                </c:pt>
                <c:pt idx="13055">
                  <c:v>0.37260651620370372</c:v>
                </c:pt>
                <c:pt idx="13056">
                  <c:v>0.37260755787037042</c:v>
                </c:pt>
                <c:pt idx="13057">
                  <c:v>0.3726086111111111</c:v>
                </c:pt>
                <c:pt idx="13058">
                  <c:v>0.37260931712962964</c:v>
                </c:pt>
                <c:pt idx="13059">
                  <c:v>0.37261034722222219</c:v>
                </c:pt>
                <c:pt idx="13060">
                  <c:v>0.37261105324074073</c:v>
                </c:pt>
                <c:pt idx="13061">
                  <c:v>0.37261208333333334</c:v>
                </c:pt>
                <c:pt idx="13062">
                  <c:v>0.37261278935185183</c:v>
                </c:pt>
                <c:pt idx="13063">
                  <c:v>0.37261381944444444</c:v>
                </c:pt>
                <c:pt idx="13064">
                  <c:v>0.37261452546296298</c:v>
                </c:pt>
                <c:pt idx="13065">
                  <c:v>0.37261555555555553</c:v>
                </c:pt>
                <c:pt idx="13066">
                  <c:v>0.37261626157407407</c:v>
                </c:pt>
                <c:pt idx="13067">
                  <c:v>0.37261729166666663</c:v>
                </c:pt>
                <c:pt idx="13068">
                  <c:v>0.37261799768518516</c:v>
                </c:pt>
                <c:pt idx="13069">
                  <c:v>0.37261902777777772</c:v>
                </c:pt>
                <c:pt idx="13070">
                  <c:v>0.37261973379629626</c:v>
                </c:pt>
                <c:pt idx="13071">
                  <c:v>0.37262076388888893</c:v>
                </c:pt>
                <c:pt idx="13072">
                  <c:v>0.37262180555555552</c:v>
                </c:pt>
                <c:pt idx="13073">
                  <c:v>0.37262251157407406</c:v>
                </c:pt>
                <c:pt idx="13074">
                  <c:v>0.37262354166666661</c:v>
                </c:pt>
                <c:pt idx="13075">
                  <c:v>0.37262423611111112</c:v>
                </c:pt>
                <c:pt idx="13076">
                  <c:v>0.37262527777777782</c:v>
                </c:pt>
                <c:pt idx="13077">
                  <c:v>0.37262597222222221</c:v>
                </c:pt>
                <c:pt idx="13078">
                  <c:v>0.37262701388888891</c:v>
                </c:pt>
                <c:pt idx="13079">
                  <c:v>0.37262771990740745</c:v>
                </c:pt>
                <c:pt idx="13080">
                  <c:v>0.37262875000000001</c:v>
                </c:pt>
                <c:pt idx="13081">
                  <c:v>0.37262979166666671</c:v>
                </c:pt>
                <c:pt idx="13082">
                  <c:v>0.37263082175925927</c:v>
                </c:pt>
                <c:pt idx="13083">
                  <c:v>0.372631875</c:v>
                </c:pt>
                <c:pt idx="13084">
                  <c:v>0.37263291666666665</c:v>
                </c:pt>
                <c:pt idx="13085">
                  <c:v>0.37263395833333335</c:v>
                </c:pt>
                <c:pt idx="13086">
                  <c:v>0.37263499999999999</c:v>
                </c:pt>
                <c:pt idx="13087">
                  <c:v>0.37263603009259261</c:v>
                </c:pt>
                <c:pt idx="13088">
                  <c:v>0.37263707175925925</c:v>
                </c:pt>
                <c:pt idx="13089">
                  <c:v>0.37263812499999999</c:v>
                </c:pt>
                <c:pt idx="13090">
                  <c:v>0.37263916666666663</c:v>
                </c:pt>
                <c:pt idx="13091">
                  <c:v>0.37263987268518517</c:v>
                </c:pt>
                <c:pt idx="13092">
                  <c:v>0.37264090277777778</c:v>
                </c:pt>
                <c:pt idx="13093">
                  <c:v>0.37264160879629626</c:v>
                </c:pt>
                <c:pt idx="13094">
                  <c:v>0.37264263888888888</c:v>
                </c:pt>
                <c:pt idx="13095">
                  <c:v>0.37264366898148144</c:v>
                </c:pt>
                <c:pt idx="13096">
                  <c:v>0.37264472222222222</c:v>
                </c:pt>
                <c:pt idx="13097">
                  <c:v>0.37264575231481478</c:v>
                </c:pt>
                <c:pt idx="13098">
                  <c:v>0.37264680555555557</c:v>
                </c:pt>
                <c:pt idx="13099">
                  <c:v>0.37264751157407411</c:v>
                </c:pt>
                <c:pt idx="13100">
                  <c:v>0.37264854166666667</c:v>
                </c:pt>
                <c:pt idx="13101">
                  <c:v>0.37264991898148153</c:v>
                </c:pt>
                <c:pt idx="13102">
                  <c:v>0.37265097222222221</c:v>
                </c:pt>
                <c:pt idx="13103">
                  <c:v>0.37265201388888891</c:v>
                </c:pt>
                <c:pt idx="13104">
                  <c:v>0.37265271990740739</c:v>
                </c:pt>
                <c:pt idx="13105">
                  <c:v>0.37265375000000001</c:v>
                </c:pt>
                <c:pt idx="13106">
                  <c:v>0.37265445601851854</c:v>
                </c:pt>
                <c:pt idx="13107">
                  <c:v>0.3726554861111111</c:v>
                </c:pt>
                <c:pt idx="13108">
                  <c:v>0.37265618055555555</c:v>
                </c:pt>
                <c:pt idx="13109">
                  <c:v>0.37265723379629628</c:v>
                </c:pt>
                <c:pt idx="13110">
                  <c:v>0.3726582638888889</c:v>
                </c:pt>
                <c:pt idx="13111">
                  <c:v>0.37265896990740743</c:v>
                </c:pt>
                <c:pt idx="13112">
                  <c:v>0.37265999999999999</c:v>
                </c:pt>
                <c:pt idx="13113">
                  <c:v>0.37266070601851853</c:v>
                </c:pt>
                <c:pt idx="13114">
                  <c:v>0.37266173611111109</c:v>
                </c:pt>
                <c:pt idx="13115">
                  <c:v>0.37266244212962962</c:v>
                </c:pt>
                <c:pt idx="13116">
                  <c:v>0.37266347222222224</c:v>
                </c:pt>
                <c:pt idx="13117">
                  <c:v>0.37266417824074072</c:v>
                </c:pt>
                <c:pt idx="13118">
                  <c:v>0.37266520833333333</c:v>
                </c:pt>
                <c:pt idx="13119">
                  <c:v>0.37266590277777772</c:v>
                </c:pt>
                <c:pt idx="13120">
                  <c:v>0.37266694444444443</c:v>
                </c:pt>
                <c:pt idx="13121">
                  <c:v>0.37266763888888893</c:v>
                </c:pt>
                <c:pt idx="13122">
                  <c:v>0.37266868055555552</c:v>
                </c:pt>
                <c:pt idx="13123">
                  <c:v>0.37266972222222222</c:v>
                </c:pt>
                <c:pt idx="13124">
                  <c:v>0.37267075231481478</c:v>
                </c:pt>
                <c:pt idx="13125">
                  <c:v>0.37267179398148148</c:v>
                </c:pt>
                <c:pt idx="13126">
                  <c:v>0.37267283564814813</c:v>
                </c:pt>
                <c:pt idx="13127">
                  <c:v>0.37267387731481483</c:v>
                </c:pt>
                <c:pt idx="13128">
                  <c:v>0.37267493055555551</c:v>
                </c:pt>
                <c:pt idx="13129">
                  <c:v>0.37267597222222221</c:v>
                </c:pt>
                <c:pt idx="13130">
                  <c:v>0.37267701388888885</c:v>
                </c:pt>
                <c:pt idx="13131">
                  <c:v>0.37267804398148147</c:v>
                </c:pt>
                <c:pt idx="13132">
                  <c:v>0.37267909722222226</c:v>
                </c:pt>
                <c:pt idx="13133">
                  <c:v>0.37267979166666665</c:v>
                </c:pt>
                <c:pt idx="13134">
                  <c:v>0.37268082175925926</c:v>
                </c:pt>
                <c:pt idx="13135">
                  <c:v>0.37268153935185189</c:v>
                </c:pt>
                <c:pt idx="13136">
                  <c:v>0.37268255787037036</c:v>
                </c:pt>
                <c:pt idx="13137">
                  <c:v>0.37268326388888889</c:v>
                </c:pt>
                <c:pt idx="13138">
                  <c:v>0.37268429398148145</c:v>
                </c:pt>
                <c:pt idx="13139">
                  <c:v>0.37268499999999999</c:v>
                </c:pt>
                <c:pt idx="13140">
                  <c:v>0.37268603009259255</c:v>
                </c:pt>
                <c:pt idx="13141">
                  <c:v>0.37268673611111108</c:v>
                </c:pt>
                <c:pt idx="13142">
                  <c:v>0.37268776620370375</c:v>
                </c:pt>
                <c:pt idx="13143">
                  <c:v>0.37268847222222218</c:v>
                </c:pt>
                <c:pt idx="13144">
                  <c:v>0.37268950231481485</c:v>
                </c:pt>
                <c:pt idx="13145">
                  <c:v>0.37269055555555552</c:v>
                </c:pt>
                <c:pt idx="13146">
                  <c:v>0.37269159722222223</c:v>
                </c:pt>
                <c:pt idx="13147">
                  <c:v>0.37269263888888887</c:v>
                </c:pt>
                <c:pt idx="13148">
                  <c:v>0.37269369212962961</c:v>
                </c:pt>
                <c:pt idx="13149">
                  <c:v>0.37269471064814813</c:v>
                </c:pt>
                <c:pt idx="13150">
                  <c:v>0.37269541666666667</c:v>
                </c:pt>
                <c:pt idx="13151">
                  <c:v>0.37269644675925928</c:v>
                </c:pt>
                <c:pt idx="13152">
                  <c:v>0.37269715277777776</c:v>
                </c:pt>
                <c:pt idx="13153">
                  <c:v>0.37269818287037038</c:v>
                </c:pt>
                <c:pt idx="13154">
                  <c:v>0.37269888888888891</c:v>
                </c:pt>
                <c:pt idx="13155">
                  <c:v>0.37269991898148147</c:v>
                </c:pt>
                <c:pt idx="13156">
                  <c:v>0.37270062500000001</c:v>
                </c:pt>
                <c:pt idx="13157">
                  <c:v>0.37270166666666665</c:v>
                </c:pt>
                <c:pt idx="13158">
                  <c:v>0.3727023611111111</c:v>
                </c:pt>
                <c:pt idx="13159">
                  <c:v>0.3727034027777778</c:v>
                </c:pt>
                <c:pt idx="13160">
                  <c:v>0.3727040972222222</c:v>
                </c:pt>
                <c:pt idx="13161">
                  <c:v>0.37270512731481481</c:v>
                </c:pt>
                <c:pt idx="13162">
                  <c:v>0.37270583333333335</c:v>
                </c:pt>
                <c:pt idx="13163">
                  <c:v>0.37270686342592591</c:v>
                </c:pt>
                <c:pt idx="13164">
                  <c:v>0.3727082523148148</c:v>
                </c:pt>
                <c:pt idx="13165">
                  <c:v>0.37270930555555554</c:v>
                </c:pt>
                <c:pt idx="13166">
                  <c:v>0.37271033564814809</c:v>
                </c:pt>
                <c:pt idx="13167">
                  <c:v>0.37271104166666663</c:v>
                </c:pt>
                <c:pt idx="13168">
                  <c:v>0.3727120717592593</c:v>
                </c:pt>
                <c:pt idx="13169">
                  <c:v>0.37271346064814814</c:v>
                </c:pt>
                <c:pt idx="13170">
                  <c:v>0.37271451388888893</c:v>
                </c:pt>
                <c:pt idx="13171">
                  <c:v>0.37271554398148149</c:v>
                </c:pt>
                <c:pt idx="13172">
                  <c:v>0.37271625000000003</c:v>
                </c:pt>
                <c:pt idx="13173">
                  <c:v>0.37271728009259258</c:v>
                </c:pt>
                <c:pt idx="13174">
                  <c:v>0.37271798611111112</c:v>
                </c:pt>
                <c:pt idx="13175">
                  <c:v>0.37271901620370373</c:v>
                </c:pt>
                <c:pt idx="13176">
                  <c:v>0.37271972222222222</c:v>
                </c:pt>
                <c:pt idx="13177">
                  <c:v>0.37272075231481483</c:v>
                </c:pt>
                <c:pt idx="13178">
                  <c:v>0.37272145833333337</c:v>
                </c:pt>
                <c:pt idx="13179">
                  <c:v>0.37272248842592592</c:v>
                </c:pt>
                <c:pt idx="13180">
                  <c:v>0.37272319444444446</c:v>
                </c:pt>
                <c:pt idx="13181">
                  <c:v>0.37272422453703702</c:v>
                </c:pt>
                <c:pt idx="13182">
                  <c:v>0.37272493055555556</c:v>
                </c:pt>
                <c:pt idx="13183">
                  <c:v>0.37272596064814811</c:v>
                </c:pt>
                <c:pt idx="13184">
                  <c:v>0.37272666666666665</c:v>
                </c:pt>
                <c:pt idx="13185">
                  <c:v>0.37272769675925926</c:v>
                </c:pt>
                <c:pt idx="13186">
                  <c:v>0.37272841435185183</c:v>
                </c:pt>
                <c:pt idx="13187">
                  <c:v>0.37272943287037036</c:v>
                </c:pt>
                <c:pt idx="13188">
                  <c:v>0.3727301388888889</c:v>
                </c:pt>
                <c:pt idx="13189">
                  <c:v>0.37273118055555554</c:v>
                </c:pt>
                <c:pt idx="13190">
                  <c:v>0.37273187499999999</c:v>
                </c:pt>
                <c:pt idx="13191">
                  <c:v>0.37273290509259255</c:v>
                </c:pt>
                <c:pt idx="13192">
                  <c:v>0.37273361111111109</c:v>
                </c:pt>
                <c:pt idx="13193">
                  <c:v>0.37273464120370375</c:v>
                </c:pt>
                <c:pt idx="13194">
                  <c:v>0.37273534722222218</c:v>
                </c:pt>
                <c:pt idx="13195">
                  <c:v>0.37273637731481485</c:v>
                </c:pt>
                <c:pt idx="13196">
                  <c:v>0.37273741898148144</c:v>
                </c:pt>
                <c:pt idx="13197">
                  <c:v>0.37273846064814814</c:v>
                </c:pt>
                <c:pt idx="13198">
                  <c:v>0.37273950231481479</c:v>
                </c:pt>
                <c:pt idx="13199">
                  <c:v>0.37274054398148149</c:v>
                </c:pt>
                <c:pt idx="13200">
                  <c:v>0.37274158564814813</c:v>
                </c:pt>
                <c:pt idx="13201">
                  <c:v>0.37274262731481483</c:v>
                </c:pt>
                <c:pt idx="13202">
                  <c:v>0.37274366898148154</c:v>
                </c:pt>
                <c:pt idx="13203">
                  <c:v>0.37274471064814813</c:v>
                </c:pt>
                <c:pt idx="13204">
                  <c:v>0.37274575231481483</c:v>
                </c:pt>
                <c:pt idx="13205">
                  <c:v>0.37274679398148147</c:v>
                </c:pt>
                <c:pt idx="13206">
                  <c:v>0.37274783564814817</c:v>
                </c:pt>
                <c:pt idx="13207">
                  <c:v>0.37274887731481482</c:v>
                </c:pt>
                <c:pt idx="13208">
                  <c:v>0.37274991898148152</c:v>
                </c:pt>
                <c:pt idx="13209">
                  <c:v>0.37275096064814811</c:v>
                </c:pt>
                <c:pt idx="13210">
                  <c:v>0.37275200231481481</c:v>
                </c:pt>
                <c:pt idx="13211">
                  <c:v>0.37275270833333335</c:v>
                </c:pt>
                <c:pt idx="13212">
                  <c:v>0.37275373842592591</c:v>
                </c:pt>
                <c:pt idx="13213">
                  <c:v>0.37275444444444444</c:v>
                </c:pt>
                <c:pt idx="13214">
                  <c:v>0.37275548611111109</c:v>
                </c:pt>
                <c:pt idx="13215">
                  <c:v>0.37275618055555554</c:v>
                </c:pt>
                <c:pt idx="13216">
                  <c:v>0.3727572106481481</c:v>
                </c:pt>
                <c:pt idx="13217">
                  <c:v>0.37275791666666663</c:v>
                </c:pt>
                <c:pt idx="13218">
                  <c:v>0.3727589467592593</c:v>
                </c:pt>
                <c:pt idx="13219">
                  <c:v>0.37275965277777773</c:v>
                </c:pt>
                <c:pt idx="13220">
                  <c:v>0.3727606828703704</c:v>
                </c:pt>
                <c:pt idx="13221">
                  <c:v>0.37276138888888893</c:v>
                </c:pt>
                <c:pt idx="13222">
                  <c:v>0.37276241898148149</c:v>
                </c:pt>
                <c:pt idx="13223">
                  <c:v>0.37276312500000003</c:v>
                </c:pt>
                <c:pt idx="13224">
                  <c:v>0.37276415509259259</c:v>
                </c:pt>
                <c:pt idx="13225">
                  <c:v>0.37276554398148148</c:v>
                </c:pt>
                <c:pt idx="13226">
                  <c:v>0.37276658564814813</c:v>
                </c:pt>
                <c:pt idx="13227">
                  <c:v>0.37276762731481483</c:v>
                </c:pt>
                <c:pt idx="13228">
                  <c:v>0.37276833333333337</c:v>
                </c:pt>
                <c:pt idx="13229">
                  <c:v>0.37276936342592593</c:v>
                </c:pt>
                <c:pt idx="13230">
                  <c:v>0.37277006944444446</c:v>
                </c:pt>
                <c:pt idx="13231">
                  <c:v>0.37277109953703702</c:v>
                </c:pt>
                <c:pt idx="13232">
                  <c:v>0.37277214120370372</c:v>
                </c:pt>
                <c:pt idx="13233">
                  <c:v>0.37277318287037037</c:v>
                </c:pt>
                <c:pt idx="13234">
                  <c:v>0.37277422453703707</c:v>
                </c:pt>
                <c:pt idx="13235">
                  <c:v>0.37277527777777775</c:v>
                </c:pt>
                <c:pt idx="13236">
                  <c:v>0.37277630787037036</c:v>
                </c:pt>
                <c:pt idx="13237">
                  <c:v>0.3727770138888889</c:v>
                </c:pt>
                <c:pt idx="13238">
                  <c:v>0.37277804398148146</c:v>
                </c:pt>
                <c:pt idx="13239">
                  <c:v>0.37277874999999999</c:v>
                </c:pt>
                <c:pt idx="13240">
                  <c:v>0.37277978009259255</c:v>
                </c:pt>
                <c:pt idx="13241">
                  <c:v>0.37278048611111109</c:v>
                </c:pt>
                <c:pt idx="13242">
                  <c:v>0.37278151620370376</c:v>
                </c:pt>
                <c:pt idx="13243">
                  <c:v>0.37278255787037035</c:v>
                </c:pt>
                <c:pt idx="13244">
                  <c:v>0.37278326388888888</c:v>
                </c:pt>
                <c:pt idx="13245">
                  <c:v>0.37278429398148144</c:v>
                </c:pt>
                <c:pt idx="13246">
                  <c:v>0.37278533564814814</c:v>
                </c:pt>
                <c:pt idx="13247">
                  <c:v>0.37278637731481479</c:v>
                </c:pt>
                <c:pt idx="13248">
                  <c:v>0.37278741898148149</c:v>
                </c:pt>
                <c:pt idx="13249">
                  <c:v>0.37278844907407405</c:v>
                </c:pt>
                <c:pt idx="13250">
                  <c:v>0.37278916666666667</c:v>
                </c:pt>
                <c:pt idx="13251">
                  <c:v>0.3727901851851852</c:v>
                </c:pt>
                <c:pt idx="13252">
                  <c:v>0.37279090277777777</c:v>
                </c:pt>
                <c:pt idx="13253">
                  <c:v>0.37279193287037038</c:v>
                </c:pt>
                <c:pt idx="13254">
                  <c:v>0.37279263888888892</c:v>
                </c:pt>
                <c:pt idx="13255">
                  <c:v>0.37279366898148147</c:v>
                </c:pt>
                <c:pt idx="13256">
                  <c:v>0.37279437500000001</c:v>
                </c:pt>
                <c:pt idx="13257">
                  <c:v>0.37279540509259257</c:v>
                </c:pt>
                <c:pt idx="13258">
                  <c:v>0.37279611111111111</c:v>
                </c:pt>
                <c:pt idx="13259">
                  <c:v>0.37279714120370372</c:v>
                </c:pt>
                <c:pt idx="13260">
                  <c:v>0.3727978472222222</c:v>
                </c:pt>
                <c:pt idx="13261">
                  <c:v>0.37279887731481481</c:v>
                </c:pt>
                <c:pt idx="13262">
                  <c:v>0.37279958333333335</c:v>
                </c:pt>
                <c:pt idx="13263">
                  <c:v>0.37280061342592591</c:v>
                </c:pt>
                <c:pt idx="13264">
                  <c:v>0.37280131944444445</c:v>
                </c:pt>
                <c:pt idx="13265">
                  <c:v>0.372802349537037</c:v>
                </c:pt>
                <c:pt idx="13266">
                  <c:v>0.37280305555555554</c:v>
                </c:pt>
                <c:pt idx="13267">
                  <c:v>0.3728040856481481</c:v>
                </c:pt>
                <c:pt idx="13268">
                  <c:v>0.37280479166666664</c:v>
                </c:pt>
                <c:pt idx="13269">
                  <c:v>0.3728058217592593</c:v>
                </c:pt>
                <c:pt idx="13270">
                  <c:v>0.37280652777777773</c:v>
                </c:pt>
                <c:pt idx="13271">
                  <c:v>0.3728075578703704</c:v>
                </c:pt>
                <c:pt idx="13272">
                  <c:v>0.37280826388888894</c:v>
                </c:pt>
                <c:pt idx="13273">
                  <c:v>0.37280929398148149</c:v>
                </c:pt>
                <c:pt idx="13274">
                  <c:v>0.37281000000000003</c:v>
                </c:pt>
                <c:pt idx="13275">
                  <c:v>0.37281103009259259</c:v>
                </c:pt>
                <c:pt idx="13276">
                  <c:v>0.37281173611111112</c:v>
                </c:pt>
                <c:pt idx="13277">
                  <c:v>0.37281276620370374</c:v>
                </c:pt>
                <c:pt idx="13278">
                  <c:v>0.37281347222222222</c:v>
                </c:pt>
                <c:pt idx="13279">
                  <c:v>0.37281450231481483</c:v>
                </c:pt>
                <c:pt idx="13280">
                  <c:v>0.37281520833333337</c:v>
                </c:pt>
                <c:pt idx="13281">
                  <c:v>0.37281623842592593</c:v>
                </c:pt>
                <c:pt idx="13282">
                  <c:v>0.37281694444444446</c:v>
                </c:pt>
                <c:pt idx="13283">
                  <c:v>0.37281797453703702</c:v>
                </c:pt>
                <c:pt idx="13284">
                  <c:v>0.37281901620370372</c:v>
                </c:pt>
                <c:pt idx="13285">
                  <c:v>0.37281972222222221</c:v>
                </c:pt>
                <c:pt idx="13286">
                  <c:v>0.37282075231481482</c:v>
                </c:pt>
                <c:pt idx="13287">
                  <c:v>0.37282179398148146</c:v>
                </c:pt>
                <c:pt idx="13288">
                  <c:v>0.37282318287037036</c:v>
                </c:pt>
                <c:pt idx="13289">
                  <c:v>0.37282422453703701</c:v>
                </c:pt>
                <c:pt idx="13290">
                  <c:v>0.37282493055555554</c:v>
                </c:pt>
                <c:pt idx="13291">
                  <c:v>0.37282562499999999</c:v>
                </c:pt>
                <c:pt idx="13292">
                  <c:v>0.37282666666666664</c:v>
                </c:pt>
                <c:pt idx="13293">
                  <c:v>0.37282736111111109</c:v>
                </c:pt>
                <c:pt idx="13294">
                  <c:v>0.37282840277777779</c:v>
                </c:pt>
                <c:pt idx="13295">
                  <c:v>0.37282909722222218</c:v>
                </c:pt>
                <c:pt idx="13296">
                  <c:v>0.37283013888888888</c:v>
                </c:pt>
                <c:pt idx="13297">
                  <c:v>0.37283116898148144</c:v>
                </c:pt>
                <c:pt idx="13298">
                  <c:v>0.37283221064814814</c:v>
                </c:pt>
                <c:pt idx="13299">
                  <c:v>0.37283291666666668</c:v>
                </c:pt>
                <c:pt idx="13300">
                  <c:v>0.37283394675925924</c:v>
                </c:pt>
                <c:pt idx="13301">
                  <c:v>0.37283498842592594</c:v>
                </c:pt>
                <c:pt idx="13302">
                  <c:v>0.37283603009259259</c:v>
                </c:pt>
                <c:pt idx="13303">
                  <c:v>0.3728370601851852</c:v>
                </c:pt>
                <c:pt idx="13304">
                  <c:v>0.37283777777777777</c:v>
                </c:pt>
                <c:pt idx="13305">
                  <c:v>0.37283879629629629</c:v>
                </c:pt>
                <c:pt idx="13306">
                  <c:v>0.37283951388888892</c:v>
                </c:pt>
                <c:pt idx="13307">
                  <c:v>0.37284053240740739</c:v>
                </c:pt>
                <c:pt idx="13308">
                  <c:v>0.37284125000000001</c:v>
                </c:pt>
                <c:pt idx="13309">
                  <c:v>0.37284229166666666</c:v>
                </c:pt>
                <c:pt idx="13310">
                  <c:v>0.37284298611111111</c:v>
                </c:pt>
                <c:pt idx="13311">
                  <c:v>0.37284402777777781</c:v>
                </c:pt>
                <c:pt idx="13312">
                  <c:v>0.3728447222222222</c:v>
                </c:pt>
                <c:pt idx="13313">
                  <c:v>0.3728457638888889</c:v>
                </c:pt>
                <c:pt idx="13314">
                  <c:v>0.3728464583333333</c:v>
                </c:pt>
                <c:pt idx="13315">
                  <c:v>0.3728475</c:v>
                </c:pt>
                <c:pt idx="13316">
                  <c:v>0.37284819444444445</c:v>
                </c:pt>
                <c:pt idx="13317">
                  <c:v>0.37284923611111109</c:v>
                </c:pt>
                <c:pt idx="13318">
                  <c:v>0.37284993055555554</c:v>
                </c:pt>
                <c:pt idx="13319">
                  <c:v>0.37285097222222219</c:v>
                </c:pt>
                <c:pt idx="13320">
                  <c:v>0.37285166666666664</c:v>
                </c:pt>
                <c:pt idx="13321">
                  <c:v>0.37285270833333334</c:v>
                </c:pt>
                <c:pt idx="13322">
                  <c:v>0.3728537384259259</c:v>
                </c:pt>
                <c:pt idx="13323">
                  <c:v>0.37285444444444443</c:v>
                </c:pt>
                <c:pt idx="13324">
                  <c:v>0.37285512731481485</c:v>
                </c:pt>
                <c:pt idx="13325">
                  <c:v>0.37285615740740741</c:v>
                </c:pt>
                <c:pt idx="13326">
                  <c:v>0.37285686342592594</c:v>
                </c:pt>
                <c:pt idx="13327">
                  <c:v>0.37285790509259259</c:v>
                </c:pt>
                <c:pt idx="13328">
                  <c:v>0.37285859953703704</c:v>
                </c:pt>
                <c:pt idx="13329">
                  <c:v>0.3728596296296296</c:v>
                </c:pt>
                <c:pt idx="13330">
                  <c:v>0.37286033564814813</c:v>
                </c:pt>
                <c:pt idx="13331">
                  <c:v>0.37286136574074075</c:v>
                </c:pt>
                <c:pt idx="13332">
                  <c:v>0.37286207175925923</c:v>
                </c:pt>
                <c:pt idx="13333">
                  <c:v>0.37286310185185184</c:v>
                </c:pt>
                <c:pt idx="13334">
                  <c:v>0.37286380787037038</c:v>
                </c:pt>
                <c:pt idx="13335">
                  <c:v>0.37286484953703702</c:v>
                </c:pt>
                <c:pt idx="13336">
                  <c:v>0.37286555555555556</c:v>
                </c:pt>
                <c:pt idx="13337">
                  <c:v>0.37286657407407403</c:v>
                </c:pt>
                <c:pt idx="13338">
                  <c:v>0.37286762731481482</c:v>
                </c:pt>
                <c:pt idx="13339">
                  <c:v>0.37286866898148147</c:v>
                </c:pt>
                <c:pt idx="13340">
                  <c:v>0.37286971064814817</c:v>
                </c:pt>
                <c:pt idx="13341">
                  <c:v>0.37287075231481487</c:v>
                </c:pt>
                <c:pt idx="13342">
                  <c:v>0.37287179398148146</c:v>
                </c:pt>
                <c:pt idx="13343">
                  <c:v>0.37287283564814816</c:v>
                </c:pt>
                <c:pt idx="13344">
                  <c:v>0.37287354166666664</c:v>
                </c:pt>
                <c:pt idx="13345">
                  <c:v>0.37287457175925925</c:v>
                </c:pt>
                <c:pt idx="13346">
                  <c:v>0.37287527777777779</c:v>
                </c:pt>
                <c:pt idx="13347">
                  <c:v>0.37287630787037035</c:v>
                </c:pt>
                <c:pt idx="13348">
                  <c:v>0.37287734953703705</c:v>
                </c:pt>
                <c:pt idx="13349">
                  <c:v>0.3728783912037037</c:v>
                </c:pt>
                <c:pt idx="13350">
                  <c:v>0.3728794328703704</c:v>
                </c:pt>
                <c:pt idx="13351">
                  <c:v>0.37288047453703704</c:v>
                </c:pt>
                <c:pt idx="13352">
                  <c:v>0.37288186342592594</c:v>
                </c:pt>
                <c:pt idx="13353">
                  <c:v>0.37288290509259259</c:v>
                </c:pt>
                <c:pt idx="13354">
                  <c:v>0.37288394675925929</c:v>
                </c:pt>
                <c:pt idx="13355">
                  <c:v>0.37288498842592593</c:v>
                </c:pt>
                <c:pt idx="13356">
                  <c:v>0.37288568287037038</c:v>
                </c:pt>
                <c:pt idx="13357">
                  <c:v>0.37288672453703703</c:v>
                </c:pt>
                <c:pt idx="13358">
                  <c:v>0.37288741898148148</c:v>
                </c:pt>
                <c:pt idx="13359">
                  <c:v>0.37288846064814818</c:v>
                </c:pt>
                <c:pt idx="13360">
                  <c:v>0.37288915509259257</c:v>
                </c:pt>
                <c:pt idx="13361">
                  <c:v>0.37289019675925927</c:v>
                </c:pt>
                <c:pt idx="13362">
                  <c:v>0.37289090277777781</c:v>
                </c:pt>
                <c:pt idx="13363">
                  <c:v>0.37289193287037037</c:v>
                </c:pt>
                <c:pt idx="13364">
                  <c:v>0.37289262731481482</c:v>
                </c:pt>
                <c:pt idx="13365">
                  <c:v>0.37289366898148146</c:v>
                </c:pt>
                <c:pt idx="13366">
                  <c:v>0.372894375</c:v>
                </c:pt>
                <c:pt idx="13367">
                  <c:v>0.37289540509259256</c:v>
                </c:pt>
                <c:pt idx="13368">
                  <c:v>0.37289609953703701</c:v>
                </c:pt>
                <c:pt idx="13369">
                  <c:v>0.37289714120370371</c:v>
                </c:pt>
                <c:pt idx="13370">
                  <c:v>0.3728978356481481</c:v>
                </c:pt>
                <c:pt idx="13371">
                  <c:v>0.3728988773148148</c:v>
                </c:pt>
                <c:pt idx="13372">
                  <c:v>0.37289958333333334</c:v>
                </c:pt>
                <c:pt idx="13373">
                  <c:v>0.3729006134259259</c:v>
                </c:pt>
                <c:pt idx="13374">
                  <c:v>0.3729016550925926</c:v>
                </c:pt>
                <c:pt idx="13375">
                  <c:v>0.37290269675925924</c:v>
                </c:pt>
                <c:pt idx="13376">
                  <c:v>0.37290372685185186</c:v>
                </c:pt>
                <c:pt idx="13377">
                  <c:v>0.3729047685185185</c:v>
                </c:pt>
                <c:pt idx="13378">
                  <c:v>0.37290582175925929</c:v>
                </c:pt>
                <c:pt idx="13379">
                  <c:v>0.37290686342592588</c:v>
                </c:pt>
                <c:pt idx="13380">
                  <c:v>0.37290790509259258</c:v>
                </c:pt>
                <c:pt idx="13381">
                  <c:v>0.37290893518518514</c:v>
                </c:pt>
                <c:pt idx="13382">
                  <c:v>0.37290998842592593</c:v>
                </c:pt>
                <c:pt idx="13383">
                  <c:v>0.37291103009259258</c:v>
                </c:pt>
                <c:pt idx="13384">
                  <c:v>0.37291240740740744</c:v>
                </c:pt>
                <c:pt idx="13385">
                  <c:v>0.37291344907407403</c:v>
                </c:pt>
                <c:pt idx="13386">
                  <c:v>0.37291449074074073</c:v>
                </c:pt>
                <c:pt idx="13387">
                  <c:v>0.37291554398148147</c:v>
                </c:pt>
                <c:pt idx="13388">
                  <c:v>0.37291658564814817</c:v>
                </c:pt>
                <c:pt idx="13389">
                  <c:v>0.37291762731481487</c:v>
                </c:pt>
                <c:pt idx="13390">
                  <c:v>0.37291865740740743</c:v>
                </c:pt>
                <c:pt idx="13391">
                  <c:v>0.37291971064814816</c:v>
                </c:pt>
                <c:pt idx="13392">
                  <c:v>0.37292075231481481</c:v>
                </c:pt>
                <c:pt idx="13393">
                  <c:v>0.37292178240740742</c:v>
                </c:pt>
                <c:pt idx="13394">
                  <c:v>0.37292283564814815</c:v>
                </c:pt>
                <c:pt idx="13395">
                  <c:v>0.37292386574074077</c:v>
                </c:pt>
                <c:pt idx="13396">
                  <c:v>0.37292490740740741</c:v>
                </c:pt>
                <c:pt idx="13397">
                  <c:v>0.37292562499999998</c:v>
                </c:pt>
                <c:pt idx="13398">
                  <c:v>0.37292664351851851</c:v>
                </c:pt>
                <c:pt idx="13399">
                  <c:v>0.37292736111111108</c:v>
                </c:pt>
                <c:pt idx="13400">
                  <c:v>0.37292837962962966</c:v>
                </c:pt>
                <c:pt idx="13401">
                  <c:v>0.37292909722222217</c:v>
                </c:pt>
                <c:pt idx="13402">
                  <c:v>0.37293011574074075</c:v>
                </c:pt>
                <c:pt idx="13403">
                  <c:v>0.37293083333333338</c:v>
                </c:pt>
                <c:pt idx="13404">
                  <c:v>0.37293185185185185</c:v>
                </c:pt>
                <c:pt idx="13405">
                  <c:v>0.37293256944444447</c:v>
                </c:pt>
                <c:pt idx="13406">
                  <c:v>0.37293358796296294</c:v>
                </c:pt>
                <c:pt idx="13407">
                  <c:v>0.37293430555555557</c:v>
                </c:pt>
                <c:pt idx="13408">
                  <c:v>0.37293532407407404</c:v>
                </c:pt>
                <c:pt idx="13409">
                  <c:v>0.37293603009259257</c:v>
                </c:pt>
                <c:pt idx="13410">
                  <c:v>0.37293706018518519</c:v>
                </c:pt>
                <c:pt idx="13411">
                  <c:v>0.37293776620370367</c:v>
                </c:pt>
                <c:pt idx="13412">
                  <c:v>0.37293914351851853</c:v>
                </c:pt>
                <c:pt idx="13413">
                  <c:v>0.37294019675925921</c:v>
                </c:pt>
                <c:pt idx="13414">
                  <c:v>0.37294123842592591</c:v>
                </c:pt>
                <c:pt idx="13415">
                  <c:v>0.37294228009259256</c:v>
                </c:pt>
                <c:pt idx="13416">
                  <c:v>0.3729429861111111</c:v>
                </c:pt>
                <c:pt idx="13417">
                  <c:v>0.37294401620370371</c:v>
                </c:pt>
                <c:pt idx="13418">
                  <c:v>0.3729447106481481</c:v>
                </c:pt>
                <c:pt idx="13419">
                  <c:v>0.3729457523148148</c:v>
                </c:pt>
                <c:pt idx="13420">
                  <c:v>0.37294645833333334</c:v>
                </c:pt>
                <c:pt idx="13421">
                  <c:v>0.3729474884259259</c:v>
                </c:pt>
                <c:pt idx="13422">
                  <c:v>0.3729481828703704</c:v>
                </c:pt>
                <c:pt idx="13423">
                  <c:v>0.37294922453703699</c:v>
                </c:pt>
                <c:pt idx="13424">
                  <c:v>0.3729499189814815</c:v>
                </c:pt>
                <c:pt idx="13425">
                  <c:v>0.3729509606481482</c:v>
                </c:pt>
                <c:pt idx="13426">
                  <c:v>0.37295166666666663</c:v>
                </c:pt>
                <c:pt idx="13427">
                  <c:v>0.37295269675925929</c:v>
                </c:pt>
                <c:pt idx="13428">
                  <c:v>0.37295339120370369</c:v>
                </c:pt>
                <c:pt idx="13429">
                  <c:v>0.37295443287037039</c:v>
                </c:pt>
                <c:pt idx="13430">
                  <c:v>0.37295512731481484</c:v>
                </c:pt>
                <c:pt idx="13431">
                  <c:v>0.37295616898148148</c:v>
                </c:pt>
                <c:pt idx="13432">
                  <c:v>0.37295687500000002</c:v>
                </c:pt>
                <c:pt idx="13433">
                  <c:v>0.37295790509259258</c:v>
                </c:pt>
                <c:pt idx="13434">
                  <c:v>0.37295861111111112</c:v>
                </c:pt>
                <c:pt idx="13435">
                  <c:v>0.37295964120370373</c:v>
                </c:pt>
                <c:pt idx="13436">
                  <c:v>0.37296034722222221</c:v>
                </c:pt>
                <c:pt idx="13437">
                  <c:v>0.37296137731481482</c:v>
                </c:pt>
                <c:pt idx="13438">
                  <c:v>0.37296208333333336</c:v>
                </c:pt>
                <c:pt idx="13439">
                  <c:v>0.37296311342592592</c:v>
                </c:pt>
                <c:pt idx="13440">
                  <c:v>0.37296381944444446</c:v>
                </c:pt>
                <c:pt idx="13441">
                  <c:v>0.37296484953703701</c:v>
                </c:pt>
                <c:pt idx="13442">
                  <c:v>0.37296555555555555</c:v>
                </c:pt>
                <c:pt idx="13443">
                  <c:v>0.37296658564814816</c:v>
                </c:pt>
                <c:pt idx="13444">
                  <c:v>0.37296729166666664</c:v>
                </c:pt>
                <c:pt idx="13445">
                  <c:v>0.37296831018518523</c:v>
                </c:pt>
                <c:pt idx="13446">
                  <c:v>0.3729690277777778</c:v>
                </c:pt>
                <c:pt idx="13447">
                  <c:v>0.37297005787037035</c:v>
                </c:pt>
                <c:pt idx="13448">
                  <c:v>0.37297075231481486</c:v>
                </c:pt>
                <c:pt idx="13449">
                  <c:v>0.37297179398148145</c:v>
                </c:pt>
                <c:pt idx="13450">
                  <c:v>0.37297248842592595</c:v>
                </c:pt>
                <c:pt idx="13451">
                  <c:v>0.37297353009259254</c:v>
                </c:pt>
                <c:pt idx="13452">
                  <c:v>0.37297423611111108</c:v>
                </c:pt>
                <c:pt idx="13453">
                  <c:v>0.37297525462962966</c:v>
                </c:pt>
                <c:pt idx="13454">
                  <c:v>0.37297597222222217</c:v>
                </c:pt>
                <c:pt idx="13455">
                  <c:v>0.37297699074074075</c:v>
                </c:pt>
                <c:pt idx="13456">
                  <c:v>0.37297770833333338</c:v>
                </c:pt>
                <c:pt idx="13457">
                  <c:v>0.37297873842592594</c:v>
                </c:pt>
                <c:pt idx="13458">
                  <c:v>0.37297943287037039</c:v>
                </c:pt>
                <c:pt idx="13459">
                  <c:v>0.37298046296296294</c:v>
                </c:pt>
                <c:pt idx="13460">
                  <c:v>0.37298116898148148</c:v>
                </c:pt>
                <c:pt idx="13461">
                  <c:v>0.37298221064814818</c:v>
                </c:pt>
                <c:pt idx="13462">
                  <c:v>0.37298325231481483</c:v>
                </c:pt>
                <c:pt idx="13463">
                  <c:v>0.37298395833333337</c:v>
                </c:pt>
                <c:pt idx="13464">
                  <c:v>0.37298465277777781</c:v>
                </c:pt>
                <c:pt idx="13465">
                  <c:v>0.37298568287037037</c:v>
                </c:pt>
                <c:pt idx="13466">
                  <c:v>0.37298637731481482</c:v>
                </c:pt>
                <c:pt idx="13467">
                  <c:v>0.37298740740740738</c:v>
                </c:pt>
                <c:pt idx="13468">
                  <c:v>0.372988125</c:v>
                </c:pt>
                <c:pt idx="13469">
                  <c:v>0.37298915509259256</c:v>
                </c:pt>
                <c:pt idx="13470">
                  <c:v>0.37298984953703701</c:v>
                </c:pt>
                <c:pt idx="13471">
                  <c:v>0.37299087962962968</c:v>
                </c:pt>
                <c:pt idx="13472">
                  <c:v>0.37299228009259261</c:v>
                </c:pt>
                <c:pt idx="13473">
                  <c:v>0.37299333333333334</c:v>
                </c:pt>
                <c:pt idx="13474">
                  <c:v>0.3729943634259259</c:v>
                </c:pt>
                <c:pt idx="13475">
                  <c:v>0.37299506944444444</c:v>
                </c:pt>
                <c:pt idx="13476">
                  <c:v>0.37299608796296296</c:v>
                </c:pt>
                <c:pt idx="13477">
                  <c:v>0.37299747685185186</c:v>
                </c:pt>
                <c:pt idx="13478">
                  <c:v>0.37299851851851851</c:v>
                </c:pt>
                <c:pt idx="13479">
                  <c:v>0.3729995717592593</c:v>
                </c:pt>
                <c:pt idx="13480">
                  <c:v>0.37300027777777772</c:v>
                </c:pt>
                <c:pt idx="13481">
                  <c:v>0.37300130787037039</c:v>
                </c:pt>
                <c:pt idx="13482">
                  <c:v>0.37300234953703709</c:v>
                </c:pt>
                <c:pt idx="13483">
                  <c:v>0.37300304398148149</c:v>
                </c:pt>
                <c:pt idx="13484">
                  <c:v>0.37300408564814819</c:v>
                </c:pt>
                <c:pt idx="13485">
                  <c:v>0.37300512731481478</c:v>
                </c:pt>
                <c:pt idx="13486">
                  <c:v>0.37300583333333331</c:v>
                </c:pt>
                <c:pt idx="13487">
                  <c:v>0.37300686342592587</c:v>
                </c:pt>
                <c:pt idx="13488">
                  <c:v>0.37300789351851854</c:v>
                </c:pt>
                <c:pt idx="13489">
                  <c:v>0.37300894675925927</c:v>
                </c:pt>
                <c:pt idx="13490">
                  <c:v>0.37301033564814817</c:v>
                </c:pt>
                <c:pt idx="13491">
                  <c:v>0.37301136574074073</c:v>
                </c:pt>
                <c:pt idx="13492">
                  <c:v>0.37301241898148146</c:v>
                </c:pt>
                <c:pt idx="13493">
                  <c:v>0.37301344907407402</c:v>
                </c:pt>
                <c:pt idx="13494">
                  <c:v>0.37301450231481481</c:v>
                </c:pt>
                <c:pt idx="13495">
                  <c:v>0.37301554398148151</c:v>
                </c:pt>
                <c:pt idx="13496">
                  <c:v>0.37301658564814816</c:v>
                </c:pt>
                <c:pt idx="13497">
                  <c:v>0.37301761574074077</c:v>
                </c:pt>
                <c:pt idx="13498">
                  <c:v>0.37301866898148145</c:v>
                </c:pt>
                <c:pt idx="13499">
                  <c:v>0.37301971064814815</c:v>
                </c:pt>
                <c:pt idx="13500">
                  <c:v>0.37302074074074071</c:v>
                </c:pt>
                <c:pt idx="13501">
                  <c:v>0.3730217939814815</c:v>
                </c:pt>
                <c:pt idx="13502">
                  <c:v>0.37302283564814814</c:v>
                </c:pt>
                <c:pt idx="13503">
                  <c:v>0.37302387731481484</c:v>
                </c:pt>
                <c:pt idx="13504">
                  <c:v>0.37302491898148143</c:v>
                </c:pt>
                <c:pt idx="13505">
                  <c:v>0.3730259490740741</c:v>
                </c:pt>
                <c:pt idx="13506">
                  <c:v>0.37302700231481478</c:v>
                </c:pt>
                <c:pt idx="13507">
                  <c:v>0.37302804398148148</c:v>
                </c:pt>
                <c:pt idx="13508">
                  <c:v>0.37302908564814818</c:v>
                </c:pt>
                <c:pt idx="13509">
                  <c:v>0.37303011574074074</c:v>
                </c:pt>
                <c:pt idx="13510">
                  <c:v>0.37303115740740744</c:v>
                </c:pt>
                <c:pt idx="13511">
                  <c:v>0.37303221064814812</c:v>
                </c:pt>
                <c:pt idx="13512">
                  <c:v>0.37303326388888891</c:v>
                </c:pt>
                <c:pt idx="13513">
                  <c:v>0.37303429398148147</c:v>
                </c:pt>
                <c:pt idx="13514">
                  <c:v>0.37303532407407408</c:v>
                </c:pt>
                <c:pt idx="13515">
                  <c:v>0.37303636574074073</c:v>
                </c:pt>
                <c:pt idx="13516">
                  <c:v>0.37303741898148152</c:v>
                </c:pt>
                <c:pt idx="13517">
                  <c:v>0.37303846064814811</c:v>
                </c:pt>
                <c:pt idx="13518">
                  <c:v>0.37303950231481481</c:v>
                </c:pt>
                <c:pt idx="13519">
                  <c:v>0.37304054398148145</c:v>
                </c:pt>
                <c:pt idx="13520">
                  <c:v>0.37304158564814816</c:v>
                </c:pt>
                <c:pt idx="13521">
                  <c:v>0.37304261574074071</c:v>
                </c:pt>
                <c:pt idx="13522">
                  <c:v>0.3730436689814815</c:v>
                </c:pt>
                <c:pt idx="13523">
                  <c:v>0.3730447106481482</c:v>
                </c:pt>
                <c:pt idx="13524">
                  <c:v>0.3730454050925926</c:v>
                </c:pt>
                <c:pt idx="13525">
                  <c:v>0.37304645833333333</c:v>
                </c:pt>
                <c:pt idx="13526">
                  <c:v>0.37304715277777772</c:v>
                </c:pt>
                <c:pt idx="13527">
                  <c:v>0.3730481712962963</c:v>
                </c:pt>
                <c:pt idx="13528">
                  <c:v>0.37304888888888893</c:v>
                </c:pt>
                <c:pt idx="13529">
                  <c:v>0.37304991898148149</c:v>
                </c:pt>
                <c:pt idx="13530">
                  <c:v>0.37305061342592594</c:v>
                </c:pt>
                <c:pt idx="13531">
                  <c:v>0.37305165509259258</c:v>
                </c:pt>
                <c:pt idx="13532">
                  <c:v>0.37305269675925928</c:v>
                </c:pt>
                <c:pt idx="13533">
                  <c:v>0.37305340277777782</c:v>
                </c:pt>
                <c:pt idx="13534">
                  <c:v>0.37305476851851854</c:v>
                </c:pt>
                <c:pt idx="13535">
                  <c:v>0.37305583333333336</c:v>
                </c:pt>
                <c:pt idx="13536">
                  <c:v>0.37305686342592592</c:v>
                </c:pt>
                <c:pt idx="13537">
                  <c:v>0.37305756944444446</c:v>
                </c:pt>
                <c:pt idx="13538">
                  <c:v>0.37305858796296293</c:v>
                </c:pt>
                <c:pt idx="13539">
                  <c:v>0.37305930555555555</c:v>
                </c:pt>
                <c:pt idx="13540">
                  <c:v>0.37306033564814811</c:v>
                </c:pt>
                <c:pt idx="13541">
                  <c:v>0.37306104166666665</c:v>
                </c:pt>
                <c:pt idx="13542">
                  <c:v>0.37306208333333335</c:v>
                </c:pt>
                <c:pt idx="13543">
                  <c:v>0.373063125</c:v>
                </c:pt>
                <c:pt idx="13544">
                  <c:v>0.37306414351851852</c:v>
                </c:pt>
                <c:pt idx="13545">
                  <c:v>0.37306519675925925</c:v>
                </c:pt>
                <c:pt idx="13546">
                  <c:v>0.37306623842592596</c:v>
                </c:pt>
                <c:pt idx="13547">
                  <c:v>0.37306728009259255</c:v>
                </c:pt>
                <c:pt idx="13548">
                  <c:v>0.37306832175925925</c:v>
                </c:pt>
                <c:pt idx="13549">
                  <c:v>0.3730693518518518</c:v>
                </c:pt>
                <c:pt idx="13550">
                  <c:v>0.37307040509259259</c:v>
                </c:pt>
                <c:pt idx="13551">
                  <c:v>0.3730714467592593</c:v>
                </c:pt>
                <c:pt idx="13552">
                  <c:v>0.37307282407407411</c:v>
                </c:pt>
                <c:pt idx="13553">
                  <c:v>0.37307387731481478</c:v>
                </c:pt>
                <c:pt idx="13554">
                  <c:v>0.3730749074074074</c:v>
                </c:pt>
                <c:pt idx="13555">
                  <c:v>0.37307596064814813</c:v>
                </c:pt>
                <c:pt idx="13556">
                  <c:v>0.37307700231481483</c:v>
                </c:pt>
                <c:pt idx="13557">
                  <c:v>0.37307804398148153</c:v>
                </c:pt>
                <c:pt idx="13558">
                  <c:v>0.37307908564814812</c:v>
                </c:pt>
                <c:pt idx="13559">
                  <c:v>0.37308011574074079</c:v>
                </c:pt>
                <c:pt idx="13560">
                  <c:v>0.37308116898148147</c:v>
                </c:pt>
                <c:pt idx="13561">
                  <c:v>0.37308219907407408</c:v>
                </c:pt>
                <c:pt idx="13562">
                  <c:v>0.37308325231481482</c:v>
                </c:pt>
                <c:pt idx="13563">
                  <c:v>0.37308429398148152</c:v>
                </c:pt>
                <c:pt idx="13564">
                  <c:v>0.37308533564814811</c:v>
                </c:pt>
                <c:pt idx="13565">
                  <c:v>0.3730863888888889</c:v>
                </c:pt>
                <c:pt idx="13566">
                  <c:v>0.37308741898148146</c:v>
                </c:pt>
                <c:pt idx="13567">
                  <c:v>0.37308844907407407</c:v>
                </c:pt>
                <c:pt idx="13568">
                  <c:v>0.3730895023148148</c:v>
                </c:pt>
                <c:pt idx="13569">
                  <c:v>0.3730905439814815</c:v>
                </c:pt>
                <c:pt idx="13570">
                  <c:v>0.37309158564814809</c:v>
                </c:pt>
                <c:pt idx="13571">
                  <c:v>0.3730926273148148</c:v>
                </c:pt>
                <c:pt idx="13572">
                  <c:v>0.3730936689814815</c:v>
                </c:pt>
                <c:pt idx="13573">
                  <c:v>0.37309469907407405</c:v>
                </c:pt>
                <c:pt idx="13574">
                  <c:v>0.37309575231481484</c:v>
                </c:pt>
                <c:pt idx="13575">
                  <c:v>0.3730967824074074</c:v>
                </c:pt>
                <c:pt idx="13576">
                  <c:v>0.3730978240740741</c:v>
                </c:pt>
                <c:pt idx="13577">
                  <c:v>0.37309886574074075</c:v>
                </c:pt>
                <c:pt idx="13578">
                  <c:v>0.37309991898148148</c:v>
                </c:pt>
                <c:pt idx="13579">
                  <c:v>0.37310096064814813</c:v>
                </c:pt>
                <c:pt idx="13580">
                  <c:v>0.37310199074074074</c:v>
                </c:pt>
                <c:pt idx="13581">
                  <c:v>0.37310304398148147</c:v>
                </c:pt>
                <c:pt idx="13582">
                  <c:v>0.37310408564814818</c:v>
                </c:pt>
                <c:pt idx="13583">
                  <c:v>0.37310511574074073</c:v>
                </c:pt>
                <c:pt idx="13584">
                  <c:v>0.37310616898148147</c:v>
                </c:pt>
                <c:pt idx="13585">
                  <c:v>0.37310719907407403</c:v>
                </c:pt>
                <c:pt idx="13586">
                  <c:v>0.37310825231481481</c:v>
                </c:pt>
                <c:pt idx="13587">
                  <c:v>0.37310928240740737</c:v>
                </c:pt>
                <c:pt idx="13588">
                  <c:v>0.37311032407407407</c:v>
                </c:pt>
                <c:pt idx="13589">
                  <c:v>0.37311137731481486</c:v>
                </c:pt>
                <c:pt idx="13590">
                  <c:v>0.37311243055555554</c:v>
                </c:pt>
                <c:pt idx="13591">
                  <c:v>0.37311346064814815</c:v>
                </c:pt>
                <c:pt idx="13592">
                  <c:v>0.3731145023148148</c:v>
                </c:pt>
                <c:pt idx="13593">
                  <c:v>0.37311553240740741</c:v>
                </c:pt>
                <c:pt idx="13594">
                  <c:v>0.37311658564814815</c:v>
                </c:pt>
                <c:pt idx="13595">
                  <c:v>0.37311763888888888</c:v>
                </c:pt>
                <c:pt idx="13596">
                  <c:v>0.37311865740740741</c:v>
                </c:pt>
                <c:pt idx="13597">
                  <c:v>0.37311969907407411</c:v>
                </c:pt>
                <c:pt idx="13598">
                  <c:v>0.3731207407407407</c:v>
                </c:pt>
                <c:pt idx="13599">
                  <c:v>0.3731217824074074</c:v>
                </c:pt>
                <c:pt idx="13600">
                  <c:v>0.37312282407407404</c:v>
                </c:pt>
                <c:pt idx="13601">
                  <c:v>0.37312387731481483</c:v>
                </c:pt>
                <c:pt idx="13602">
                  <c:v>0.37312490740740739</c:v>
                </c:pt>
                <c:pt idx="13603">
                  <c:v>0.37312596064814813</c:v>
                </c:pt>
                <c:pt idx="13604">
                  <c:v>0.37312700231481483</c:v>
                </c:pt>
                <c:pt idx="13605">
                  <c:v>0.37312804398148147</c:v>
                </c:pt>
                <c:pt idx="13606">
                  <c:v>0.37312908564814817</c:v>
                </c:pt>
                <c:pt idx="13607">
                  <c:v>0.37313011574074073</c:v>
                </c:pt>
                <c:pt idx="13608">
                  <c:v>0.37313116898148152</c:v>
                </c:pt>
                <c:pt idx="13609">
                  <c:v>0.37313221064814811</c:v>
                </c:pt>
                <c:pt idx="13610">
                  <c:v>0.37313325231481481</c:v>
                </c:pt>
                <c:pt idx="13611">
                  <c:v>0.37313429398148146</c:v>
                </c:pt>
                <c:pt idx="13612">
                  <c:v>0.37313533564814816</c:v>
                </c:pt>
                <c:pt idx="13613">
                  <c:v>0.3731363773148148</c:v>
                </c:pt>
                <c:pt idx="13614">
                  <c:v>0.37313741898148151</c:v>
                </c:pt>
                <c:pt idx="13615">
                  <c:v>0.3731384606481481</c:v>
                </c:pt>
                <c:pt idx="13616">
                  <c:v>0.37313949074074076</c:v>
                </c:pt>
                <c:pt idx="13617">
                  <c:v>0.37314053240740735</c:v>
                </c:pt>
                <c:pt idx="13618">
                  <c:v>0.37314158564814814</c:v>
                </c:pt>
                <c:pt idx="13619">
                  <c:v>0.37314261574074076</c:v>
                </c:pt>
                <c:pt idx="13620">
                  <c:v>0.3731436574074074</c:v>
                </c:pt>
                <c:pt idx="13621">
                  <c:v>0.37314471064814819</c:v>
                </c:pt>
                <c:pt idx="13622">
                  <c:v>0.37314575231481478</c:v>
                </c:pt>
                <c:pt idx="13623">
                  <c:v>0.37314679398148148</c:v>
                </c:pt>
                <c:pt idx="13624">
                  <c:v>0.37314784722222222</c:v>
                </c:pt>
                <c:pt idx="13625">
                  <c:v>0.37314887731481483</c:v>
                </c:pt>
                <c:pt idx="13626">
                  <c:v>0.37314991898148148</c:v>
                </c:pt>
                <c:pt idx="13627">
                  <c:v>0.37315096064814818</c:v>
                </c:pt>
                <c:pt idx="13628">
                  <c:v>0.37315200231481477</c:v>
                </c:pt>
                <c:pt idx="13629">
                  <c:v>0.37315303240740744</c:v>
                </c:pt>
                <c:pt idx="13630">
                  <c:v>0.37315408564814811</c:v>
                </c:pt>
                <c:pt idx="13631">
                  <c:v>0.37315511574074073</c:v>
                </c:pt>
                <c:pt idx="13632">
                  <c:v>0.37315616898148152</c:v>
                </c:pt>
                <c:pt idx="13633">
                  <c:v>0.37315721064814816</c:v>
                </c:pt>
                <c:pt idx="13634">
                  <c:v>0.37315825231481486</c:v>
                </c:pt>
                <c:pt idx="13635">
                  <c:v>0.37315929398148145</c:v>
                </c:pt>
                <c:pt idx="13636">
                  <c:v>0.37316033564814816</c:v>
                </c:pt>
                <c:pt idx="13637">
                  <c:v>0.37316136574074071</c:v>
                </c:pt>
                <c:pt idx="13638">
                  <c:v>0.3731624189814815</c:v>
                </c:pt>
                <c:pt idx="13639">
                  <c:v>0.37316346064814815</c:v>
                </c:pt>
                <c:pt idx="13640">
                  <c:v>0.37316450231481485</c:v>
                </c:pt>
                <c:pt idx="13641">
                  <c:v>0.37316555555555553</c:v>
                </c:pt>
                <c:pt idx="13642">
                  <c:v>0.37316658564814814</c:v>
                </c:pt>
                <c:pt idx="13643">
                  <c:v>0.3731676157407407</c:v>
                </c:pt>
                <c:pt idx="13644">
                  <c:v>0.3731686574074074</c:v>
                </c:pt>
                <c:pt idx="13645">
                  <c:v>0.37316971064814813</c:v>
                </c:pt>
                <c:pt idx="13646">
                  <c:v>0.37317144675925928</c:v>
                </c:pt>
                <c:pt idx="13647">
                  <c:v>0.37317249999999996</c:v>
                </c:pt>
                <c:pt idx="13648">
                  <c:v>0.37317353009259263</c:v>
                </c:pt>
                <c:pt idx="13649">
                  <c:v>0.37317457175925922</c:v>
                </c:pt>
                <c:pt idx="13650">
                  <c:v>0.37317561342592592</c:v>
                </c:pt>
                <c:pt idx="13651">
                  <c:v>0.37317664351851848</c:v>
                </c:pt>
                <c:pt idx="13652">
                  <c:v>0.37317804398148152</c:v>
                </c:pt>
                <c:pt idx="13653">
                  <c:v>0.37317908564814811</c:v>
                </c:pt>
                <c:pt idx="13654">
                  <c:v>0.37318012731481481</c:v>
                </c:pt>
                <c:pt idx="13655">
                  <c:v>0.37318116898148146</c:v>
                </c:pt>
                <c:pt idx="13656">
                  <c:v>0.37318221064814816</c:v>
                </c:pt>
                <c:pt idx="13657">
                  <c:v>0.37318325231481481</c:v>
                </c:pt>
                <c:pt idx="13658">
                  <c:v>0.37318429398148151</c:v>
                </c:pt>
                <c:pt idx="13659">
                  <c:v>0.3731853356481481</c:v>
                </c:pt>
                <c:pt idx="13660">
                  <c:v>0.3731863773148148</c:v>
                </c:pt>
                <c:pt idx="13661">
                  <c:v>0.37318741898148144</c:v>
                </c:pt>
                <c:pt idx="13662">
                  <c:v>0.37318844907407406</c:v>
                </c:pt>
                <c:pt idx="13663">
                  <c:v>0.37318950231481485</c:v>
                </c:pt>
                <c:pt idx="13664">
                  <c:v>0.3731905324074074</c:v>
                </c:pt>
                <c:pt idx="13665">
                  <c:v>0.37319157407407411</c:v>
                </c:pt>
                <c:pt idx="13666">
                  <c:v>0.37319262731481478</c:v>
                </c:pt>
                <c:pt idx="13667">
                  <c:v>0.37319366898148149</c:v>
                </c:pt>
                <c:pt idx="13668">
                  <c:v>0.37319469907407404</c:v>
                </c:pt>
                <c:pt idx="13669">
                  <c:v>0.37319576388888892</c:v>
                </c:pt>
                <c:pt idx="13670">
                  <c:v>0.37319679398148148</c:v>
                </c:pt>
                <c:pt idx="13671">
                  <c:v>0.37319783564814818</c:v>
                </c:pt>
                <c:pt idx="13672">
                  <c:v>0.37319887731481477</c:v>
                </c:pt>
                <c:pt idx="13673">
                  <c:v>0.37319991898148147</c:v>
                </c:pt>
                <c:pt idx="13674">
                  <c:v>0.37320094907407403</c:v>
                </c:pt>
                <c:pt idx="13675">
                  <c:v>0.37320200231481482</c:v>
                </c:pt>
                <c:pt idx="13676">
                  <c:v>0.37320339120370366</c:v>
                </c:pt>
                <c:pt idx="13677">
                  <c:v>0.37320443287037036</c:v>
                </c:pt>
                <c:pt idx="13678">
                  <c:v>0.37320547453703701</c:v>
                </c:pt>
                <c:pt idx="13679">
                  <c:v>0.37320650462962962</c:v>
                </c:pt>
                <c:pt idx="13680">
                  <c:v>0.37320755787037035</c:v>
                </c:pt>
                <c:pt idx="13681">
                  <c:v>0.37320859953703706</c:v>
                </c:pt>
                <c:pt idx="13682">
                  <c:v>0.37320964120370376</c:v>
                </c:pt>
                <c:pt idx="13683">
                  <c:v>0.37321068287037035</c:v>
                </c:pt>
                <c:pt idx="13684">
                  <c:v>0.37321172453703705</c:v>
                </c:pt>
                <c:pt idx="13685">
                  <c:v>0.37321275462962961</c:v>
                </c:pt>
                <c:pt idx="13686">
                  <c:v>0.3732138078703704</c:v>
                </c:pt>
                <c:pt idx="13687">
                  <c:v>0.37321484953703704</c:v>
                </c:pt>
                <c:pt idx="13688">
                  <c:v>0.37321589120370374</c:v>
                </c:pt>
                <c:pt idx="13689">
                  <c:v>0.37321693287037033</c:v>
                </c:pt>
                <c:pt idx="13690">
                  <c:v>0.373217962962963</c:v>
                </c:pt>
                <c:pt idx="13691">
                  <c:v>0.37321901620370368</c:v>
                </c:pt>
                <c:pt idx="13692">
                  <c:v>0.37322005787037038</c:v>
                </c:pt>
                <c:pt idx="13693">
                  <c:v>0.37322108796296294</c:v>
                </c:pt>
                <c:pt idx="13694">
                  <c:v>0.37322214120370373</c:v>
                </c:pt>
                <c:pt idx="13695">
                  <c:v>0.37322317129629629</c:v>
                </c:pt>
                <c:pt idx="13696">
                  <c:v>0.37322421296296299</c:v>
                </c:pt>
                <c:pt idx="13697">
                  <c:v>0.37322525462962958</c:v>
                </c:pt>
                <c:pt idx="13698">
                  <c:v>0.37322630787037037</c:v>
                </c:pt>
                <c:pt idx="13699">
                  <c:v>0.37322734953703707</c:v>
                </c:pt>
                <c:pt idx="13700">
                  <c:v>0.37322872685185188</c:v>
                </c:pt>
                <c:pt idx="13701">
                  <c:v>0.37322978009259256</c:v>
                </c:pt>
                <c:pt idx="13702">
                  <c:v>0.37323082175925926</c:v>
                </c:pt>
                <c:pt idx="13703">
                  <c:v>0.37323185185185187</c:v>
                </c:pt>
                <c:pt idx="13704">
                  <c:v>0.3732329050925926</c:v>
                </c:pt>
                <c:pt idx="13705">
                  <c:v>0.37323394675925931</c:v>
                </c:pt>
                <c:pt idx="13706">
                  <c:v>0.3732349884259259</c:v>
                </c:pt>
                <c:pt idx="13707">
                  <c:v>0.3732360300925926</c:v>
                </c:pt>
                <c:pt idx="13708">
                  <c:v>0.37323707175925924</c:v>
                </c:pt>
                <c:pt idx="13709">
                  <c:v>0.37323811342592594</c:v>
                </c:pt>
                <c:pt idx="13710">
                  <c:v>0.37323915509259259</c:v>
                </c:pt>
                <c:pt idx="13711">
                  <c:v>0.37324019675925929</c:v>
                </c:pt>
                <c:pt idx="13712">
                  <c:v>0.37324124999999997</c:v>
                </c:pt>
                <c:pt idx="13713">
                  <c:v>0.37324228009259258</c:v>
                </c:pt>
                <c:pt idx="13714">
                  <c:v>0.37324331018518514</c:v>
                </c:pt>
                <c:pt idx="13715">
                  <c:v>0.37324436342592593</c:v>
                </c:pt>
                <c:pt idx="13716">
                  <c:v>0.37324540509259257</c:v>
                </c:pt>
                <c:pt idx="13717">
                  <c:v>0.37324645833333331</c:v>
                </c:pt>
                <c:pt idx="13718">
                  <c:v>0.37324748842592598</c:v>
                </c:pt>
                <c:pt idx="13719">
                  <c:v>0.37324853009259257</c:v>
                </c:pt>
                <c:pt idx="13720">
                  <c:v>0.37324957175925927</c:v>
                </c:pt>
                <c:pt idx="13721">
                  <c:v>0.37325061342592591</c:v>
                </c:pt>
                <c:pt idx="13722">
                  <c:v>0.37325165509259262</c:v>
                </c:pt>
                <c:pt idx="13723">
                  <c:v>0.37325269675925926</c:v>
                </c:pt>
                <c:pt idx="13724">
                  <c:v>0.37325373842592596</c:v>
                </c:pt>
                <c:pt idx="13725">
                  <c:v>0.37325476851851852</c:v>
                </c:pt>
                <c:pt idx="13726">
                  <c:v>0.37325582175925925</c:v>
                </c:pt>
                <c:pt idx="13727">
                  <c:v>0.3732568634259259</c:v>
                </c:pt>
                <c:pt idx="13728">
                  <c:v>0.3732579050925926</c:v>
                </c:pt>
                <c:pt idx="13729">
                  <c:v>0.37325893518518516</c:v>
                </c:pt>
                <c:pt idx="13730">
                  <c:v>0.37325998842592595</c:v>
                </c:pt>
                <c:pt idx="13731">
                  <c:v>0.37326103009259254</c:v>
                </c:pt>
                <c:pt idx="13732">
                  <c:v>0.37326207175925924</c:v>
                </c:pt>
                <c:pt idx="13733">
                  <c:v>0.37326311342592594</c:v>
                </c:pt>
                <c:pt idx="13734">
                  <c:v>0.37326415509259259</c:v>
                </c:pt>
                <c:pt idx="13735">
                  <c:v>0.37326519675925929</c:v>
                </c:pt>
                <c:pt idx="13736">
                  <c:v>0.37326622685185185</c:v>
                </c:pt>
                <c:pt idx="13737">
                  <c:v>0.37326728009259263</c:v>
                </c:pt>
                <c:pt idx="13738">
                  <c:v>0.37326832175925923</c:v>
                </c:pt>
                <c:pt idx="13739">
                  <c:v>0.37326936342592593</c:v>
                </c:pt>
                <c:pt idx="13740">
                  <c:v>0.37327040509259257</c:v>
                </c:pt>
                <c:pt idx="13741">
                  <c:v>0.37327144675925927</c:v>
                </c:pt>
                <c:pt idx="13742">
                  <c:v>0.37327247685185183</c:v>
                </c:pt>
                <c:pt idx="13743">
                  <c:v>0.37327353009259262</c:v>
                </c:pt>
                <c:pt idx="13744">
                  <c:v>0.37327457175925921</c:v>
                </c:pt>
                <c:pt idx="13745">
                  <c:v>0.37327561342592591</c:v>
                </c:pt>
                <c:pt idx="13746">
                  <c:v>0.37327664351851847</c:v>
                </c:pt>
                <c:pt idx="13747">
                  <c:v>0.37327770833333335</c:v>
                </c:pt>
                <c:pt idx="13748">
                  <c:v>0.37327872685185182</c:v>
                </c:pt>
                <c:pt idx="13749">
                  <c:v>0.37327978009259261</c:v>
                </c:pt>
                <c:pt idx="13750">
                  <c:v>0.37328081018518522</c:v>
                </c:pt>
                <c:pt idx="13751">
                  <c:v>0.3732818634259259</c:v>
                </c:pt>
                <c:pt idx="13752">
                  <c:v>0.37328291666666669</c:v>
                </c:pt>
                <c:pt idx="13753">
                  <c:v>0.37328394675925924</c:v>
                </c:pt>
                <c:pt idx="13754">
                  <c:v>0.37328498842592595</c:v>
                </c:pt>
                <c:pt idx="13755">
                  <c:v>0.37328603009259259</c:v>
                </c:pt>
                <c:pt idx="13756">
                  <c:v>0.37328743055555558</c:v>
                </c:pt>
                <c:pt idx="13757">
                  <c:v>0.37328846064814813</c:v>
                </c:pt>
                <c:pt idx="13758">
                  <c:v>0.37328950231481484</c:v>
                </c:pt>
                <c:pt idx="13759">
                  <c:v>0.37329054398148148</c:v>
                </c:pt>
                <c:pt idx="13760">
                  <c:v>0.37329158564814818</c:v>
                </c:pt>
                <c:pt idx="13761">
                  <c:v>0.37329262731481477</c:v>
                </c:pt>
                <c:pt idx="13762">
                  <c:v>0.37329366898148147</c:v>
                </c:pt>
                <c:pt idx="13763">
                  <c:v>0.37329469907407403</c:v>
                </c:pt>
                <c:pt idx="13764">
                  <c:v>0.37329574074074073</c:v>
                </c:pt>
                <c:pt idx="13765">
                  <c:v>0.37329679398148147</c:v>
                </c:pt>
                <c:pt idx="13766">
                  <c:v>0.37329783564814817</c:v>
                </c:pt>
                <c:pt idx="13767">
                  <c:v>0.37329887731481487</c:v>
                </c:pt>
                <c:pt idx="13768">
                  <c:v>0.37329993055555555</c:v>
                </c:pt>
                <c:pt idx="13769">
                  <c:v>0.37330096064814816</c:v>
                </c:pt>
                <c:pt idx="13770">
                  <c:v>0.37330200231481481</c:v>
                </c:pt>
                <c:pt idx="13771">
                  <c:v>0.37330304398148151</c:v>
                </c:pt>
                <c:pt idx="13772">
                  <c:v>0.37330408564814815</c:v>
                </c:pt>
                <c:pt idx="13773">
                  <c:v>0.37330512731481486</c:v>
                </c:pt>
                <c:pt idx="13774">
                  <c:v>0.37330616898148145</c:v>
                </c:pt>
                <c:pt idx="13775">
                  <c:v>0.37330721064814815</c:v>
                </c:pt>
                <c:pt idx="13776">
                  <c:v>0.3733082407407407</c:v>
                </c:pt>
                <c:pt idx="13777">
                  <c:v>0.37330928240740741</c:v>
                </c:pt>
                <c:pt idx="13778">
                  <c:v>0.37331033564814814</c:v>
                </c:pt>
                <c:pt idx="13779">
                  <c:v>0.37331137731481484</c:v>
                </c:pt>
                <c:pt idx="13780">
                  <c:v>0.37331241898148143</c:v>
                </c:pt>
                <c:pt idx="13781">
                  <c:v>0.37331346064814813</c:v>
                </c:pt>
                <c:pt idx="13782">
                  <c:v>0.37331450231481478</c:v>
                </c:pt>
                <c:pt idx="13783">
                  <c:v>0.37331554398148148</c:v>
                </c:pt>
                <c:pt idx="13784">
                  <c:v>0.37331658564814818</c:v>
                </c:pt>
                <c:pt idx="13785">
                  <c:v>0.37331761574074074</c:v>
                </c:pt>
                <c:pt idx="13786">
                  <c:v>0.37331866898148153</c:v>
                </c:pt>
                <c:pt idx="13787">
                  <c:v>0.37331971064814812</c:v>
                </c:pt>
                <c:pt idx="13788">
                  <c:v>0.37332075231481482</c:v>
                </c:pt>
                <c:pt idx="13789">
                  <c:v>0.37332179398148146</c:v>
                </c:pt>
                <c:pt idx="13790">
                  <c:v>0.37332284722222225</c:v>
                </c:pt>
                <c:pt idx="13791">
                  <c:v>0.37332387731481481</c:v>
                </c:pt>
                <c:pt idx="13792">
                  <c:v>0.37332491898148151</c:v>
                </c:pt>
                <c:pt idx="13793">
                  <c:v>0.37332594907407407</c:v>
                </c:pt>
                <c:pt idx="13794">
                  <c:v>0.37332699074074077</c:v>
                </c:pt>
                <c:pt idx="13795">
                  <c:v>0.37332805555555554</c:v>
                </c:pt>
                <c:pt idx="13796">
                  <c:v>0.37332908564814815</c:v>
                </c:pt>
                <c:pt idx="13797">
                  <c:v>0.3733301273148148</c:v>
                </c:pt>
                <c:pt idx="13798">
                  <c:v>0.3733311689814815</c:v>
                </c:pt>
                <c:pt idx="13799">
                  <c:v>0.37333219907407406</c:v>
                </c:pt>
                <c:pt idx="13800">
                  <c:v>0.37333325231481479</c:v>
                </c:pt>
                <c:pt idx="13801">
                  <c:v>0.37333429398148149</c:v>
                </c:pt>
                <c:pt idx="13802">
                  <c:v>0.37333533564814814</c:v>
                </c:pt>
                <c:pt idx="13803">
                  <c:v>0.37333637731481484</c:v>
                </c:pt>
                <c:pt idx="13804">
                  <c:v>0.37333741898148148</c:v>
                </c:pt>
                <c:pt idx="13805">
                  <c:v>0.37333846064814818</c:v>
                </c:pt>
                <c:pt idx="13806">
                  <c:v>0.37333950231481478</c:v>
                </c:pt>
                <c:pt idx="13807">
                  <c:v>0.37334054398148148</c:v>
                </c:pt>
                <c:pt idx="13808">
                  <c:v>0.37334158564814812</c:v>
                </c:pt>
                <c:pt idx="13809">
                  <c:v>0.37334262731481482</c:v>
                </c:pt>
                <c:pt idx="13810">
                  <c:v>0.37334437500000001</c:v>
                </c:pt>
                <c:pt idx="13811">
                  <c:v>0.37334541666666671</c:v>
                </c:pt>
                <c:pt idx="13812">
                  <c:v>0.37334644675925927</c:v>
                </c:pt>
                <c:pt idx="13813">
                  <c:v>0.37334748842592597</c:v>
                </c:pt>
                <c:pt idx="13814">
                  <c:v>0.37334853009259256</c:v>
                </c:pt>
                <c:pt idx="13815">
                  <c:v>0.37334956018518523</c:v>
                </c:pt>
                <c:pt idx="13816">
                  <c:v>0.37335062499999999</c:v>
                </c:pt>
                <c:pt idx="13817">
                  <c:v>0.3733516550925926</c:v>
                </c:pt>
                <c:pt idx="13818">
                  <c:v>0.37335269675925925</c:v>
                </c:pt>
                <c:pt idx="13819">
                  <c:v>0.37335372685185186</c:v>
                </c:pt>
                <c:pt idx="13820">
                  <c:v>0.37335478009259254</c:v>
                </c:pt>
                <c:pt idx="13821">
                  <c:v>0.37335583333333333</c:v>
                </c:pt>
                <c:pt idx="13822">
                  <c:v>0.37335686342592589</c:v>
                </c:pt>
                <c:pt idx="13823">
                  <c:v>0.37335790509259259</c:v>
                </c:pt>
                <c:pt idx="13824">
                  <c:v>0.37335894675925929</c:v>
                </c:pt>
                <c:pt idx="13825">
                  <c:v>0.37335998842592594</c:v>
                </c:pt>
                <c:pt idx="13826">
                  <c:v>0.37336103009259264</c:v>
                </c:pt>
                <c:pt idx="13827">
                  <c:v>0.37336207175925923</c:v>
                </c:pt>
                <c:pt idx="13828">
                  <c:v>0.37336311342592593</c:v>
                </c:pt>
                <c:pt idx="13829">
                  <c:v>0.37336415509259258</c:v>
                </c:pt>
                <c:pt idx="13830">
                  <c:v>0.37336519675925928</c:v>
                </c:pt>
                <c:pt idx="13831">
                  <c:v>0.37336623842592592</c:v>
                </c:pt>
                <c:pt idx="13832">
                  <c:v>0.37336728009259262</c:v>
                </c:pt>
                <c:pt idx="13833">
                  <c:v>0.37336832175925921</c:v>
                </c:pt>
                <c:pt idx="13834">
                  <c:v>0.37336935185185188</c:v>
                </c:pt>
                <c:pt idx="13835">
                  <c:v>0.37337040509259256</c:v>
                </c:pt>
                <c:pt idx="13836">
                  <c:v>0.37337144675925926</c:v>
                </c:pt>
                <c:pt idx="13837">
                  <c:v>0.37337248842592591</c:v>
                </c:pt>
                <c:pt idx="13838">
                  <c:v>0.37337353009259261</c:v>
                </c:pt>
                <c:pt idx="13839">
                  <c:v>0.37337457175925931</c:v>
                </c:pt>
                <c:pt idx="13840">
                  <c:v>0.3733756134259259</c:v>
                </c:pt>
                <c:pt idx="13841">
                  <c:v>0.3733766550925926</c:v>
                </c:pt>
                <c:pt idx="13842">
                  <c:v>0.37337769675925925</c:v>
                </c:pt>
                <c:pt idx="13843">
                  <c:v>0.37337873842592595</c:v>
                </c:pt>
                <c:pt idx="13844">
                  <c:v>0.37337978009259259</c:v>
                </c:pt>
                <c:pt idx="13845">
                  <c:v>0.3733808217592593</c:v>
                </c:pt>
                <c:pt idx="13846">
                  <c:v>0.37338186342592589</c:v>
                </c:pt>
                <c:pt idx="13847">
                  <c:v>0.37338290509259259</c:v>
                </c:pt>
                <c:pt idx="13848">
                  <c:v>0.37338394675925923</c:v>
                </c:pt>
                <c:pt idx="13849">
                  <c:v>0.37338498842592593</c:v>
                </c:pt>
                <c:pt idx="13850">
                  <c:v>0.37338603009259258</c:v>
                </c:pt>
                <c:pt idx="13851">
                  <c:v>0.37338741898148148</c:v>
                </c:pt>
                <c:pt idx="13852">
                  <c:v>0.37338846064814812</c:v>
                </c:pt>
                <c:pt idx="13853">
                  <c:v>0.37338950231481483</c:v>
                </c:pt>
                <c:pt idx="13854">
                  <c:v>0.37339053240740738</c:v>
                </c:pt>
                <c:pt idx="13855">
                  <c:v>0.37339158564814817</c:v>
                </c:pt>
                <c:pt idx="13856">
                  <c:v>0.37339262731481476</c:v>
                </c:pt>
                <c:pt idx="13857">
                  <c:v>0.37339366898148146</c:v>
                </c:pt>
                <c:pt idx="13858">
                  <c:v>0.37339471064814816</c:v>
                </c:pt>
                <c:pt idx="13859">
                  <c:v>0.37339575231481481</c:v>
                </c:pt>
                <c:pt idx="13860">
                  <c:v>0.37339679398148151</c:v>
                </c:pt>
                <c:pt idx="13861">
                  <c:v>0.37339783564814816</c:v>
                </c:pt>
                <c:pt idx="13862">
                  <c:v>0.37339887731481486</c:v>
                </c:pt>
                <c:pt idx="13863">
                  <c:v>0.37339991898148145</c:v>
                </c:pt>
                <c:pt idx="13864">
                  <c:v>0.37340096064814815</c:v>
                </c:pt>
                <c:pt idx="13865">
                  <c:v>0.3734020023148148</c:v>
                </c:pt>
                <c:pt idx="13866">
                  <c:v>0.3734030439814815</c:v>
                </c:pt>
                <c:pt idx="13867">
                  <c:v>0.37340408564814814</c:v>
                </c:pt>
                <c:pt idx="13868">
                  <c:v>0.37340512731481484</c:v>
                </c:pt>
                <c:pt idx="13869">
                  <c:v>0.37340616898148143</c:v>
                </c:pt>
                <c:pt idx="13870">
                  <c:v>0.37340721064814814</c:v>
                </c:pt>
                <c:pt idx="13871">
                  <c:v>0.37340825231481478</c:v>
                </c:pt>
                <c:pt idx="13872">
                  <c:v>0.37340929398148148</c:v>
                </c:pt>
                <c:pt idx="13873">
                  <c:v>0.37341033564814818</c:v>
                </c:pt>
                <c:pt idx="13874">
                  <c:v>0.37341137731481483</c:v>
                </c:pt>
                <c:pt idx="13875">
                  <c:v>0.37341241898148153</c:v>
                </c:pt>
                <c:pt idx="13876">
                  <c:v>0.37341344907407409</c:v>
                </c:pt>
                <c:pt idx="13877">
                  <c:v>0.37341450231481482</c:v>
                </c:pt>
                <c:pt idx="13878">
                  <c:v>0.37341554398148147</c:v>
                </c:pt>
                <c:pt idx="13879">
                  <c:v>0.37341658564814817</c:v>
                </c:pt>
                <c:pt idx="13880">
                  <c:v>0.37341762731481482</c:v>
                </c:pt>
                <c:pt idx="13881">
                  <c:v>0.37341866898148152</c:v>
                </c:pt>
                <c:pt idx="13882">
                  <c:v>0.37341971064814811</c:v>
                </c:pt>
                <c:pt idx="13883">
                  <c:v>0.37342075231481481</c:v>
                </c:pt>
                <c:pt idx="13884">
                  <c:v>0.37342178240740737</c:v>
                </c:pt>
                <c:pt idx="13885">
                  <c:v>0.37342283564814815</c:v>
                </c:pt>
                <c:pt idx="13886">
                  <c:v>0.3734238773148148</c:v>
                </c:pt>
                <c:pt idx="13887">
                  <c:v>0.3734249189814815</c:v>
                </c:pt>
                <c:pt idx="13888">
                  <c:v>0.3734259606481482</c:v>
                </c:pt>
                <c:pt idx="13889">
                  <c:v>0.37342700231481479</c:v>
                </c:pt>
                <c:pt idx="13890">
                  <c:v>0.37342804398148149</c:v>
                </c:pt>
                <c:pt idx="13891">
                  <c:v>0.37342908564814814</c:v>
                </c:pt>
                <c:pt idx="13892">
                  <c:v>0.37343012731481484</c:v>
                </c:pt>
                <c:pt idx="13893">
                  <c:v>0.37343116898148149</c:v>
                </c:pt>
                <c:pt idx="13894">
                  <c:v>0.37343221064814819</c:v>
                </c:pt>
                <c:pt idx="13895">
                  <c:v>0.37343326388888887</c:v>
                </c:pt>
                <c:pt idx="13896">
                  <c:v>0.37343429398148148</c:v>
                </c:pt>
                <c:pt idx="13897">
                  <c:v>0.37343533564814813</c:v>
                </c:pt>
                <c:pt idx="13898">
                  <c:v>0.37343637731481483</c:v>
                </c:pt>
                <c:pt idx="13899">
                  <c:v>0.37343740740740738</c:v>
                </c:pt>
                <c:pt idx="13900">
                  <c:v>0.37343846064814817</c:v>
                </c:pt>
                <c:pt idx="13901">
                  <c:v>0.37343950231481476</c:v>
                </c:pt>
                <c:pt idx="13902">
                  <c:v>0.37344054398148147</c:v>
                </c:pt>
                <c:pt idx="13903">
                  <c:v>0.37344158564814817</c:v>
                </c:pt>
                <c:pt idx="13904">
                  <c:v>0.37344262731481481</c:v>
                </c:pt>
                <c:pt idx="13905">
                  <c:v>0.37344366898148151</c:v>
                </c:pt>
                <c:pt idx="13906">
                  <c:v>0.37344471064814816</c:v>
                </c:pt>
                <c:pt idx="13907">
                  <c:v>0.37344575231481486</c:v>
                </c:pt>
                <c:pt idx="13908">
                  <c:v>0.37344679398148145</c:v>
                </c:pt>
                <c:pt idx="13909">
                  <c:v>0.37344783564814815</c:v>
                </c:pt>
                <c:pt idx="13910">
                  <c:v>0.37344886574074071</c:v>
                </c:pt>
                <c:pt idx="13911">
                  <c:v>0.3734499189814815</c:v>
                </c:pt>
                <c:pt idx="13912">
                  <c:v>0.37345096064814814</c:v>
                </c:pt>
                <c:pt idx="13913">
                  <c:v>0.37345200231481485</c:v>
                </c:pt>
                <c:pt idx="13914">
                  <c:v>0.37345304398148144</c:v>
                </c:pt>
                <c:pt idx="13915">
                  <c:v>0.37345408564814814</c:v>
                </c:pt>
                <c:pt idx="13916">
                  <c:v>0.37345512731481478</c:v>
                </c:pt>
                <c:pt idx="13917">
                  <c:v>0.37345616898148148</c:v>
                </c:pt>
                <c:pt idx="13918">
                  <c:v>0.37345721064814813</c:v>
                </c:pt>
                <c:pt idx="13919">
                  <c:v>0.37345825231481483</c:v>
                </c:pt>
                <c:pt idx="13920">
                  <c:v>0.37345929398148153</c:v>
                </c:pt>
                <c:pt idx="13921">
                  <c:v>0.37346033564814812</c:v>
                </c:pt>
                <c:pt idx="13922">
                  <c:v>0.37346137731481482</c:v>
                </c:pt>
                <c:pt idx="13923">
                  <c:v>0.37346241898148147</c:v>
                </c:pt>
                <c:pt idx="13924">
                  <c:v>0.37346346064814817</c:v>
                </c:pt>
                <c:pt idx="13925">
                  <c:v>0.37346450231481482</c:v>
                </c:pt>
                <c:pt idx="13926">
                  <c:v>0.37346554398148152</c:v>
                </c:pt>
                <c:pt idx="13927">
                  <c:v>0.37346658564814811</c:v>
                </c:pt>
                <c:pt idx="13928">
                  <c:v>0.37346762731481481</c:v>
                </c:pt>
                <c:pt idx="13929">
                  <c:v>0.37346866898148146</c:v>
                </c:pt>
                <c:pt idx="13930">
                  <c:v>0.37346971064814816</c:v>
                </c:pt>
                <c:pt idx="13931">
                  <c:v>0.3734707523148148</c:v>
                </c:pt>
                <c:pt idx="13932">
                  <c:v>0.3734717939814815</c:v>
                </c:pt>
                <c:pt idx="13933">
                  <c:v>0.37347283564814809</c:v>
                </c:pt>
                <c:pt idx="13934">
                  <c:v>0.3734738773148148</c:v>
                </c:pt>
                <c:pt idx="13935">
                  <c:v>0.3734749189814815</c:v>
                </c:pt>
                <c:pt idx="13936">
                  <c:v>0.37347596064814814</c:v>
                </c:pt>
                <c:pt idx="13937">
                  <c:v>0.37347700231481484</c:v>
                </c:pt>
                <c:pt idx="13938">
                  <c:v>0.37347804398148149</c:v>
                </c:pt>
                <c:pt idx="13939">
                  <c:v>0.37347908564814819</c:v>
                </c:pt>
                <c:pt idx="13940">
                  <c:v>0.37348012731481478</c:v>
                </c:pt>
                <c:pt idx="13941">
                  <c:v>0.37348116898148148</c:v>
                </c:pt>
                <c:pt idx="13942">
                  <c:v>0.37348221064814813</c:v>
                </c:pt>
                <c:pt idx="13943">
                  <c:v>0.37348325231481483</c:v>
                </c:pt>
                <c:pt idx="13944">
                  <c:v>0.37348429398148147</c:v>
                </c:pt>
                <c:pt idx="13945">
                  <c:v>0.37348533564814818</c:v>
                </c:pt>
                <c:pt idx="13946">
                  <c:v>0.37348637731481477</c:v>
                </c:pt>
                <c:pt idx="13947">
                  <c:v>0.37348741898148147</c:v>
                </c:pt>
                <c:pt idx="13948">
                  <c:v>0.37348846064814811</c:v>
                </c:pt>
                <c:pt idx="13949">
                  <c:v>0.37348950231481481</c:v>
                </c:pt>
                <c:pt idx="13950">
                  <c:v>0.37349054398148152</c:v>
                </c:pt>
                <c:pt idx="13951">
                  <c:v>0.37349158564814816</c:v>
                </c:pt>
                <c:pt idx="13952">
                  <c:v>0.37349262731481486</c:v>
                </c:pt>
                <c:pt idx="13953">
                  <c:v>0.37349366898148145</c:v>
                </c:pt>
                <c:pt idx="13954">
                  <c:v>0.37349471064814815</c:v>
                </c:pt>
                <c:pt idx="13955">
                  <c:v>0.3734957523148148</c:v>
                </c:pt>
                <c:pt idx="13956">
                  <c:v>0.3734967939814815</c:v>
                </c:pt>
                <c:pt idx="13957">
                  <c:v>0.37349783564814815</c:v>
                </c:pt>
                <c:pt idx="13958">
                  <c:v>0.37349887731481485</c:v>
                </c:pt>
                <c:pt idx="13959">
                  <c:v>0.37349991898148144</c:v>
                </c:pt>
                <c:pt idx="13960">
                  <c:v>0.37350130787037039</c:v>
                </c:pt>
                <c:pt idx="13961">
                  <c:v>0.37350234953703704</c:v>
                </c:pt>
                <c:pt idx="13962">
                  <c:v>0.37350339120370374</c:v>
                </c:pt>
                <c:pt idx="13963">
                  <c:v>0.37350443287037033</c:v>
                </c:pt>
                <c:pt idx="13964">
                  <c:v>0.37350547453703703</c:v>
                </c:pt>
                <c:pt idx="13965">
                  <c:v>0.37350651620370368</c:v>
                </c:pt>
                <c:pt idx="13966">
                  <c:v>0.37350755787037038</c:v>
                </c:pt>
                <c:pt idx="13967">
                  <c:v>0.37350859953703702</c:v>
                </c:pt>
                <c:pt idx="13968">
                  <c:v>0.37350964120370372</c:v>
                </c:pt>
                <c:pt idx="13969">
                  <c:v>0.37351068287037043</c:v>
                </c:pt>
                <c:pt idx="13970">
                  <c:v>0.37351172453703702</c:v>
                </c:pt>
                <c:pt idx="13971">
                  <c:v>0.37351276620370372</c:v>
                </c:pt>
                <c:pt idx="13972">
                  <c:v>0.37351380787037036</c:v>
                </c:pt>
                <c:pt idx="13973">
                  <c:v>0.37351486111111115</c:v>
                </c:pt>
                <c:pt idx="13974">
                  <c:v>0.37351589120370371</c:v>
                </c:pt>
                <c:pt idx="13975">
                  <c:v>0.37351693287037041</c:v>
                </c:pt>
                <c:pt idx="13976">
                  <c:v>0.37351832175925925</c:v>
                </c:pt>
                <c:pt idx="13977">
                  <c:v>0.37351936342592595</c:v>
                </c:pt>
                <c:pt idx="13978">
                  <c:v>0.3735204050925926</c:v>
                </c:pt>
                <c:pt idx="13979">
                  <c:v>0.3735214467592593</c:v>
                </c:pt>
                <c:pt idx="13980">
                  <c:v>0.37352248842592589</c:v>
                </c:pt>
                <c:pt idx="13981">
                  <c:v>0.37352353009259259</c:v>
                </c:pt>
                <c:pt idx="13982">
                  <c:v>0.37352457175925924</c:v>
                </c:pt>
                <c:pt idx="13983">
                  <c:v>0.37352561342592594</c:v>
                </c:pt>
                <c:pt idx="13984">
                  <c:v>0.37352665509259259</c:v>
                </c:pt>
                <c:pt idx="13985">
                  <c:v>0.37352769675925929</c:v>
                </c:pt>
                <c:pt idx="13986">
                  <c:v>0.37352873842592588</c:v>
                </c:pt>
                <c:pt idx="13987">
                  <c:v>0.37352978009259258</c:v>
                </c:pt>
                <c:pt idx="13988">
                  <c:v>0.37353082175925922</c:v>
                </c:pt>
                <c:pt idx="13989">
                  <c:v>0.37353186342592593</c:v>
                </c:pt>
                <c:pt idx="13990">
                  <c:v>0.37353290509259263</c:v>
                </c:pt>
                <c:pt idx="13991">
                  <c:v>0.37353394675925927</c:v>
                </c:pt>
                <c:pt idx="13992">
                  <c:v>0.37353498842592597</c:v>
                </c:pt>
                <c:pt idx="13993">
                  <c:v>0.37353603009259256</c:v>
                </c:pt>
                <c:pt idx="13994">
                  <c:v>0.37353707175925926</c:v>
                </c:pt>
                <c:pt idx="13995">
                  <c:v>0.37353811342592591</c:v>
                </c:pt>
                <c:pt idx="13996">
                  <c:v>0.37353915509259261</c:v>
                </c:pt>
                <c:pt idx="13997">
                  <c:v>0.37354019675925926</c:v>
                </c:pt>
                <c:pt idx="13998">
                  <c:v>0.37354123842592596</c:v>
                </c:pt>
                <c:pt idx="13999">
                  <c:v>0.37354228009259255</c:v>
                </c:pt>
                <c:pt idx="14000">
                  <c:v>0.37354332175925925</c:v>
                </c:pt>
                <c:pt idx="14001">
                  <c:v>0.3735443634259259</c:v>
                </c:pt>
                <c:pt idx="14002">
                  <c:v>0.3735454050925926</c:v>
                </c:pt>
                <c:pt idx="14003">
                  <c:v>0.37354644675925924</c:v>
                </c:pt>
                <c:pt idx="14004">
                  <c:v>0.37354748842592594</c:v>
                </c:pt>
                <c:pt idx="14005">
                  <c:v>0.37354853009259265</c:v>
                </c:pt>
                <c:pt idx="14006">
                  <c:v>0.37354957175925924</c:v>
                </c:pt>
                <c:pt idx="14007">
                  <c:v>0.37355061342592594</c:v>
                </c:pt>
                <c:pt idx="14008">
                  <c:v>0.37355165509259258</c:v>
                </c:pt>
                <c:pt idx="14009">
                  <c:v>0.37355269675925928</c:v>
                </c:pt>
                <c:pt idx="14010">
                  <c:v>0.37355373842592593</c:v>
                </c:pt>
                <c:pt idx="14011">
                  <c:v>0.37355478009259263</c:v>
                </c:pt>
                <c:pt idx="14012">
                  <c:v>0.37355582175925922</c:v>
                </c:pt>
                <c:pt idx="14013">
                  <c:v>0.37355686342592592</c:v>
                </c:pt>
                <c:pt idx="14014">
                  <c:v>0.37355790509259257</c:v>
                </c:pt>
                <c:pt idx="14015">
                  <c:v>0.37355894675925927</c:v>
                </c:pt>
                <c:pt idx="14016">
                  <c:v>0.37355998842592592</c:v>
                </c:pt>
                <c:pt idx="14017">
                  <c:v>0.37356103009259262</c:v>
                </c:pt>
                <c:pt idx="14018">
                  <c:v>0.37356207175925921</c:v>
                </c:pt>
                <c:pt idx="14019">
                  <c:v>0.37356311342592591</c:v>
                </c:pt>
                <c:pt idx="14020">
                  <c:v>0.37356415509259261</c:v>
                </c:pt>
                <c:pt idx="14021">
                  <c:v>0.37356519675925925</c:v>
                </c:pt>
                <c:pt idx="14022">
                  <c:v>0.37356623842592596</c:v>
                </c:pt>
                <c:pt idx="14023">
                  <c:v>0.3735672800925926</c:v>
                </c:pt>
                <c:pt idx="14024">
                  <c:v>0.3735683217592593</c:v>
                </c:pt>
                <c:pt idx="14025">
                  <c:v>0.37356936342592589</c:v>
                </c:pt>
                <c:pt idx="14026">
                  <c:v>0.37357040509259259</c:v>
                </c:pt>
                <c:pt idx="14027">
                  <c:v>0.37357144675925924</c:v>
                </c:pt>
                <c:pt idx="14028">
                  <c:v>0.37357248842592594</c:v>
                </c:pt>
                <c:pt idx="14029">
                  <c:v>0.37357353009259259</c:v>
                </c:pt>
                <c:pt idx="14030">
                  <c:v>0.37357457175925929</c:v>
                </c:pt>
                <c:pt idx="14031">
                  <c:v>0.37357561342592588</c:v>
                </c:pt>
                <c:pt idx="14032">
                  <c:v>0.37357665509259258</c:v>
                </c:pt>
                <c:pt idx="14033">
                  <c:v>0.37357769675925923</c:v>
                </c:pt>
                <c:pt idx="14034">
                  <c:v>0.37357873842592593</c:v>
                </c:pt>
                <c:pt idx="14035">
                  <c:v>0.37357978009259263</c:v>
                </c:pt>
                <c:pt idx="14036">
                  <c:v>0.37358082175925927</c:v>
                </c:pt>
                <c:pt idx="14037">
                  <c:v>0.37358186342592598</c:v>
                </c:pt>
                <c:pt idx="14038">
                  <c:v>0.37358290509259257</c:v>
                </c:pt>
                <c:pt idx="14039">
                  <c:v>0.37358394675925927</c:v>
                </c:pt>
                <c:pt idx="14040">
                  <c:v>0.37358498842592591</c:v>
                </c:pt>
                <c:pt idx="14041">
                  <c:v>0.37358603009259261</c:v>
                </c:pt>
                <c:pt idx="14042">
                  <c:v>0.37358707175925926</c:v>
                </c:pt>
                <c:pt idx="14043">
                  <c:v>0.37358811342592596</c:v>
                </c:pt>
                <c:pt idx="14044">
                  <c:v>0.37358915509259255</c:v>
                </c:pt>
                <c:pt idx="14045">
                  <c:v>0.37359019675925925</c:v>
                </c:pt>
                <c:pt idx="14046">
                  <c:v>0.3735912384259259</c:v>
                </c:pt>
                <c:pt idx="14047">
                  <c:v>0.3735922800925926</c:v>
                </c:pt>
                <c:pt idx="14048">
                  <c:v>0.37359332175925924</c:v>
                </c:pt>
                <c:pt idx="14049">
                  <c:v>0.37359436342592595</c:v>
                </c:pt>
                <c:pt idx="14050">
                  <c:v>0.37359540509259265</c:v>
                </c:pt>
                <c:pt idx="14051">
                  <c:v>0.37359644675925924</c:v>
                </c:pt>
                <c:pt idx="14052">
                  <c:v>0.37359750000000003</c:v>
                </c:pt>
                <c:pt idx="14053">
                  <c:v>0.37359853009259258</c:v>
                </c:pt>
                <c:pt idx="14054">
                  <c:v>0.37359957175925929</c:v>
                </c:pt>
                <c:pt idx="14055">
                  <c:v>0.37360061342592593</c:v>
                </c:pt>
                <c:pt idx="14056">
                  <c:v>0.37360165509259263</c:v>
                </c:pt>
                <c:pt idx="14057">
                  <c:v>0.37360269675925922</c:v>
                </c:pt>
                <c:pt idx="14058">
                  <c:v>0.37360373842592592</c:v>
                </c:pt>
                <c:pt idx="14059">
                  <c:v>0.37360478009259257</c:v>
                </c:pt>
                <c:pt idx="14060">
                  <c:v>0.37360582175925927</c:v>
                </c:pt>
                <c:pt idx="14061">
                  <c:v>0.37360686342592592</c:v>
                </c:pt>
                <c:pt idx="14062">
                  <c:v>0.37360790509259262</c:v>
                </c:pt>
                <c:pt idx="14063">
                  <c:v>0.37360894675925921</c:v>
                </c:pt>
                <c:pt idx="14064">
                  <c:v>0.37360998842592591</c:v>
                </c:pt>
                <c:pt idx="14065">
                  <c:v>0.37361103009259261</c:v>
                </c:pt>
                <c:pt idx="14066">
                  <c:v>0.37361207175925926</c:v>
                </c:pt>
                <c:pt idx="14067">
                  <c:v>0.37361311342592596</c:v>
                </c:pt>
                <c:pt idx="14068">
                  <c:v>0.3736141550925926</c:v>
                </c:pt>
                <c:pt idx="14069">
                  <c:v>0.3736151967592593</c:v>
                </c:pt>
                <c:pt idx="14070">
                  <c:v>0.3736162384259259</c:v>
                </c:pt>
                <c:pt idx="14071">
                  <c:v>0.3736172800925926</c:v>
                </c:pt>
                <c:pt idx="14072">
                  <c:v>0.37361832175925924</c:v>
                </c:pt>
                <c:pt idx="14073">
                  <c:v>0.37361936342592594</c:v>
                </c:pt>
                <c:pt idx="14074">
                  <c:v>0.37362040509259259</c:v>
                </c:pt>
                <c:pt idx="14075">
                  <c:v>0.37362144675925929</c:v>
                </c:pt>
                <c:pt idx="14076">
                  <c:v>0.37362248842592588</c:v>
                </c:pt>
                <c:pt idx="14077">
                  <c:v>0.37362353009259258</c:v>
                </c:pt>
                <c:pt idx="14078">
                  <c:v>0.37362457175925923</c:v>
                </c:pt>
                <c:pt idx="14079">
                  <c:v>0.37362561342592593</c:v>
                </c:pt>
                <c:pt idx="14080">
                  <c:v>0.37362665509259257</c:v>
                </c:pt>
                <c:pt idx="14081">
                  <c:v>0.37362769675925928</c:v>
                </c:pt>
                <c:pt idx="14082">
                  <c:v>0.37362873842592598</c:v>
                </c:pt>
                <c:pt idx="14083">
                  <c:v>0.37362978009259257</c:v>
                </c:pt>
                <c:pt idx="14084">
                  <c:v>0.37363082175925927</c:v>
                </c:pt>
                <c:pt idx="14085">
                  <c:v>0.37363186342592591</c:v>
                </c:pt>
                <c:pt idx="14086">
                  <c:v>0.37363290509259262</c:v>
                </c:pt>
                <c:pt idx="14087">
                  <c:v>0.37363464120370371</c:v>
                </c:pt>
                <c:pt idx="14088">
                  <c:v>0.37363568287037036</c:v>
                </c:pt>
                <c:pt idx="14089">
                  <c:v>0.37363672453703706</c:v>
                </c:pt>
                <c:pt idx="14090">
                  <c:v>0.37363776620370376</c:v>
                </c:pt>
                <c:pt idx="14091">
                  <c:v>0.37363881944444444</c:v>
                </c:pt>
                <c:pt idx="14092">
                  <c:v>0.37363984953703705</c:v>
                </c:pt>
                <c:pt idx="14093">
                  <c:v>0.3736408912037037</c:v>
                </c:pt>
                <c:pt idx="14094">
                  <c:v>0.3736419328703704</c:v>
                </c:pt>
                <c:pt idx="14095">
                  <c:v>0.37364297453703704</c:v>
                </c:pt>
                <c:pt idx="14096">
                  <c:v>0.37364401620370374</c:v>
                </c:pt>
                <c:pt idx="14097">
                  <c:v>0.37364505787037033</c:v>
                </c:pt>
                <c:pt idx="14098">
                  <c:v>0.37364609953703704</c:v>
                </c:pt>
                <c:pt idx="14099">
                  <c:v>0.37364714120370368</c:v>
                </c:pt>
                <c:pt idx="14100">
                  <c:v>0.37364818287037038</c:v>
                </c:pt>
                <c:pt idx="14101">
                  <c:v>0.37364922453703703</c:v>
                </c:pt>
                <c:pt idx="14102">
                  <c:v>0.37365026620370373</c:v>
                </c:pt>
                <c:pt idx="14103">
                  <c:v>0.37365130787037032</c:v>
                </c:pt>
                <c:pt idx="14104">
                  <c:v>0.37365234953703702</c:v>
                </c:pt>
                <c:pt idx="14105">
                  <c:v>0.37365339120370372</c:v>
                </c:pt>
                <c:pt idx="14106">
                  <c:v>0.37365443287037037</c:v>
                </c:pt>
                <c:pt idx="14107">
                  <c:v>0.37365547453703707</c:v>
                </c:pt>
                <c:pt idx="14108">
                  <c:v>0.37365652777777775</c:v>
                </c:pt>
                <c:pt idx="14109">
                  <c:v>0.37365755787037042</c:v>
                </c:pt>
                <c:pt idx="14110">
                  <c:v>0.37365859953703701</c:v>
                </c:pt>
                <c:pt idx="14111">
                  <c:v>0.37365964120370371</c:v>
                </c:pt>
                <c:pt idx="14112">
                  <c:v>0.37366068287037035</c:v>
                </c:pt>
                <c:pt idx="14113">
                  <c:v>0.37366173611111114</c:v>
                </c:pt>
                <c:pt idx="14114">
                  <c:v>0.3736627662037037</c:v>
                </c:pt>
                <c:pt idx="14115">
                  <c:v>0.3736638078703704</c:v>
                </c:pt>
                <c:pt idx="14116">
                  <c:v>0.37366484953703699</c:v>
                </c:pt>
                <c:pt idx="14117">
                  <c:v>0.37366589120370369</c:v>
                </c:pt>
                <c:pt idx="14118">
                  <c:v>0.37366693287037034</c:v>
                </c:pt>
                <c:pt idx="14119">
                  <c:v>0.37366797453703704</c:v>
                </c:pt>
                <c:pt idx="14120">
                  <c:v>0.37366901620370369</c:v>
                </c:pt>
                <c:pt idx="14121">
                  <c:v>0.37367005787037039</c:v>
                </c:pt>
                <c:pt idx="14122">
                  <c:v>0.37367109953703709</c:v>
                </c:pt>
                <c:pt idx="14123">
                  <c:v>0.37367214120370368</c:v>
                </c:pt>
                <c:pt idx="14124">
                  <c:v>0.37367318287037038</c:v>
                </c:pt>
                <c:pt idx="14125">
                  <c:v>0.37367422453703703</c:v>
                </c:pt>
                <c:pt idx="14126">
                  <c:v>0.37367526620370373</c:v>
                </c:pt>
                <c:pt idx="14127">
                  <c:v>0.37367630787037037</c:v>
                </c:pt>
                <c:pt idx="14128">
                  <c:v>0.37367734953703707</c:v>
                </c:pt>
                <c:pt idx="14129">
                  <c:v>0.37367839120370366</c:v>
                </c:pt>
                <c:pt idx="14130">
                  <c:v>0.37367943287037036</c:v>
                </c:pt>
                <c:pt idx="14131">
                  <c:v>0.37368047453703701</c:v>
                </c:pt>
                <c:pt idx="14132">
                  <c:v>0.37368151620370371</c:v>
                </c:pt>
                <c:pt idx="14133">
                  <c:v>0.37368255787037036</c:v>
                </c:pt>
                <c:pt idx="14134">
                  <c:v>0.37368359953703706</c:v>
                </c:pt>
                <c:pt idx="14135">
                  <c:v>0.37368464120370365</c:v>
                </c:pt>
                <c:pt idx="14136">
                  <c:v>0.37368568287037035</c:v>
                </c:pt>
                <c:pt idx="14137">
                  <c:v>0.37368672453703705</c:v>
                </c:pt>
                <c:pt idx="14138">
                  <c:v>0.3736877662037037</c:v>
                </c:pt>
                <c:pt idx="14139">
                  <c:v>0.3736888078703704</c:v>
                </c:pt>
                <c:pt idx="14140">
                  <c:v>0.37368984953703704</c:v>
                </c:pt>
                <c:pt idx="14141">
                  <c:v>0.37369123842592594</c:v>
                </c:pt>
                <c:pt idx="14142">
                  <c:v>0.37369262731481484</c:v>
                </c:pt>
                <c:pt idx="14143">
                  <c:v>0.37369366898148143</c:v>
                </c:pt>
                <c:pt idx="14144">
                  <c:v>0.37369471064814813</c:v>
                </c:pt>
                <c:pt idx="14145">
                  <c:v>0.37369575231481483</c:v>
                </c:pt>
                <c:pt idx="14146">
                  <c:v>0.37369679398148148</c:v>
                </c:pt>
                <c:pt idx="14147">
                  <c:v>0.37369783564814818</c:v>
                </c:pt>
                <c:pt idx="14148">
                  <c:v>0.37369887731481483</c:v>
                </c:pt>
                <c:pt idx="14149">
                  <c:v>0.37369991898148153</c:v>
                </c:pt>
                <c:pt idx="14150">
                  <c:v>0.37370096064814812</c:v>
                </c:pt>
                <c:pt idx="14151">
                  <c:v>0.37370200231481482</c:v>
                </c:pt>
                <c:pt idx="14152">
                  <c:v>0.37370304398148146</c:v>
                </c:pt>
                <c:pt idx="14153">
                  <c:v>0.37370408564814817</c:v>
                </c:pt>
                <c:pt idx="14154">
                  <c:v>0.37370512731481481</c:v>
                </c:pt>
                <c:pt idx="14155">
                  <c:v>0.37370616898148151</c:v>
                </c:pt>
                <c:pt idx="14156">
                  <c:v>0.3737072106481481</c:v>
                </c:pt>
                <c:pt idx="14157">
                  <c:v>0.3737082523148148</c:v>
                </c:pt>
                <c:pt idx="14158">
                  <c:v>0.37370929398148145</c:v>
                </c:pt>
                <c:pt idx="14159">
                  <c:v>0.37371033564814815</c:v>
                </c:pt>
                <c:pt idx="14160">
                  <c:v>0.3737113773148148</c:v>
                </c:pt>
                <c:pt idx="14161">
                  <c:v>0.3737124189814815</c:v>
                </c:pt>
                <c:pt idx="14162">
                  <c:v>0.3737134606481482</c:v>
                </c:pt>
                <c:pt idx="14163">
                  <c:v>0.37371450231481479</c:v>
                </c:pt>
                <c:pt idx="14164">
                  <c:v>0.37371554398148149</c:v>
                </c:pt>
                <c:pt idx="14165">
                  <c:v>0.37371658564814814</c:v>
                </c:pt>
                <c:pt idx="14166">
                  <c:v>0.37371762731481484</c:v>
                </c:pt>
                <c:pt idx="14167">
                  <c:v>0.37371866898148148</c:v>
                </c:pt>
                <c:pt idx="14168">
                  <c:v>0.37371971064814818</c:v>
                </c:pt>
                <c:pt idx="14169">
                  <c:v>0.37372075231481477</c:v>
                </c:pt>
                <c:pt idx="14170">
                  <c:v>0.37372179398148148</c:v>
                </c:pt>
                <c:pt idx="14171">
                  <c:v>0.37372283564814812</c:v>
                </c:pt>
                <c:pt idx="14172">
                  <c:v>0.37372387731481482</c:v>
                </c:pt>
                <c:pt idx="14173">
                  <c:v>0.37372491898148147</c:v>
                </c:pt>
                <c:pt idx="14174">
                  <c:v>0.37372596064814817</c:v>
                </c:pt>
                <c:pt idx="14175">
                  <c:v>0.37372700231481476</c:v>
                </c:pt>
                <c:pt idx="14176">
                  <c:v>0.37372804398148146</c:v>
                </c:pt>
                <c:pt idx="14177">
                  <c:v>0.37372908564814816</c:v>
                </c:pt>
                <c:pt idx="14178">
                  <c:v>0.37372979166666664</c:v>
                </c:pt>
                <c:pt idx="14179">
                  <c:v>0.37373082175925926</c:v>
                </c:pt>
                <c:pt idx="14180">
                  <c:v>0.3737318634259259</c:v>
                </c:pt>
                <c:pt idx="14181">
                  <c:v>0.3737329050925926</c:v>
                </c:pt>
                <c:pt idx="14182">
                  <c:v>0.37373394675925925</c:v>
                </c:pt>
                <c:pt idx="14183">
                  <c:v>0.37373498842592595</c:v>
                </c:pt>
                <c:pt idx="14184">
                  <c:v>0.37373603009259254</c:v>
                </c:pt>
                <c:pt idx="14185">
                  <c:v>0.37373707175925924</c:v>
                </c:pt>
                <c:pt idx="14186">
                  <c:v>0.37373811342592594</c:v>
                </c:pt>
                <c:pt idx="14187">
                  <c:v>0.37373915509259259</c:v>
                </c:pt>
                <c:pt idx="14188">
                  <c:v>0.37374054398148143</c:v>
                </c:pt>
                <c:pt idx="14189">
                  <c:v>0.37374158564814813</c:v>
                </c:pt>
                <c:pt idx="14190">
                  <c:v>0.37374262731481478</c:v>
                </c:pt>
                <c:pt idx="14191">
                  <c:v>0.37374366898148148</c:v>
                </c:pt>
                <c:pt idx="14192">
                  <c:v>0.37374471064814818</c:v>
                </c:pt>
                <c:pt idx="14193">
                  <c:v>0.37374575231481483</c:v>
                </c:pt>
                <c:pt idx="14194">
                  <c:v>0.37374679398148153</c:v>
                </c:pt>
                <c:pt idx="14195">
                  <c:v>0.37374783564814812</c:v>
                </c:pt>
                <c:pt idx="14196">
                  <c:v>0.37374887731481482</c:v>
                </c:pt>
                <c:pt idx="14197">
                  <c:v>0.37374991898148147</c:v>
                </c:pt>
                <c:pt idx="14198">
                  <c:v>0.37375096064814817</c:v>
                </c:pt>
                <c:pt idx="14199">
                  <c:v>0.37375200231481481</c:v>
                </c:pt>
                <c:pt idx="14200">
                  <c:v>0.37375304398148151</c:v>
                </c:pt>
                <c:pt idx="14201">
                  <c:v>0.3737540856481481</c:v>
                </c:pt>
                <c:pt idx="14202">
                  <c:v>0.37375512731481481</c:v>
                </c:pt>
                <c:pt idx="14203">
                  <c:v>0.37375616898148145</c:v>
                </c:pt>
                <c:pt idx="14204">
                  <c:v>0.37375721064814815</c:v>
                </c:pt>
                <c:pt idx="14205">
                  <c:v>0.3737582523148148</c:v>
                </c:pt>
                <c:pt idx="14206">
                  <c:v>0.3737592939814815</c:v>
                </c:pt>
                <c:pt idx="14207">
                  <c:v>0.3737603356481482</c:v>
                </c:pt>
                <c:pt idx="14208">
                  <c:v>0.37376137731481479</c:v>
                </c:pt>
                <c:pt idx="14209">
                  <c:v>0.37376243055555558</c:v>
                </c:pt>
                <c:pt idx="14210">
                  <c:v>0.37376346064814814</c:v>
                </c:pt>
                <c:pt idx="14211">
                  <c:v>0.37376450231481484</c:v>
                </c:pt>
                <c:pt idx="14212">
                  <c:v>0.37376589120370368</c:v>
                </c:pt>
                <c:pt idx="14213">
                  <c:v>0.37376694444444447</c:v>
                </c:pt>
                <c:pt idx="14214">
                  <c:v>0.37376797453703703</c:v>
                </c:pt>
                <c:pt idx="14215">
                  <c:v>0.37376901620370373</c:v>
                </c:pt>
                <c:pt idx="14216">
                  <c:v>0.37377005787037038</c:v>
                </c:pt>
                <c:pt idx="14217">
                  <c:v>0.37377109953703708</c:v>
                </c:pt>
                <c:pt idx="14218">
                  <c:v>0.37377215277777776</c:v>
                </c:pt>
                <c:pt idx="14219">
                  <c:v>0.37377318287037037</c:v>
                </c:pt>
                <c:pt idx="14220">
                  <c:v>0.37377422453703701</c:v>
                </c:pt>
                <c:pt idx="14221">
                  <c:v>0.37377526620370372</c:v>
                </c:pt>
                <c:pt idx="14222">
                  <c:v>0.37377630787037036</c:v>
                </c:pt>
                <c:pt idx="14223">
                  <c:v>0.37377734953703706</c:v>
                </c:pt>
                <c:pt idx="14224">
                  <c:v>0.37377839120370365</c:v>
                </c:pt>
                <c:pt idx="14225">
                  <c:v>0.37377943287037035</c:v>
                </c:pt>
                <c:pt idx="14226">
                  <c:v>0.37378013888888889</c:v>
                </c:pt>
                <c:pt idx="14227">
                  <c:v>0.37378116898148145</c:v>
                </c:pt>
                <c:pt idx="14228">
                  <c:v>0.37378221064814815</c:v>
                </c:pt>
                <c:pt idx="14229">
                  <c:v>0.3737832523148148</c:v>
                </c:pt>
                <c:pt idx="14230">
                  <c:v>0.3737842939814815</c:v>
                </c:pt>
                <c:pt idx="14231">
                  <c:v>0.37378533564814814</c:v>
                </c:pt>
                <c:pt idx="14232">
                  <c:v>0.37378637731481484</c:v>
                </c:pt>
                <c:pt idx="14233">
                  <c:v>0.37378741898148143</c:v>
                </c:pt>
                <c:pt idx="14234">
                  <c:v>0.37378846064814814</c:v>
                </c:pt>
                <c:pt idx="14235">
                  <c:v>0.37378950231481478</c:v>
                </c:pt>
                <c:pt idx="14236">
                  <c:v>0.37379054398148148</c:v>
                </c:pt>
                <c:pt idx="14237">
                  <c:v>0.37379158564814818</c:v>
                </c:pt>
                <c:pt idx="14238">
                  <c:v>0.37379262731481483</c:v>
                </c:pt>
                <c:pt idx="14239">
                  <c:v>0.37379366898148153</c:v>
                </c:pt>
                <c:pt idx="14240">
                  <c:v>0.37379471064814812</c:v>
                </c:pt>
                <c:pt idx="14241">
                  <c:v>0.37379575231481482</c:v>
                </c:pt>
                <c:pt idx="14242">
                  <c:v>0.37379679398148147</c:v>
                </c:pt>
                <c:pt idx="14243">
                  <c:v>0.37379783564814817</c:v>
                </c:pt>
                <c:pt idx="14244">
                  <c:v>0.37379888888888885</c:v>
                </c:pt>
                <c:pt idx="14245">
                  <c:v>0.37379991898148152</c:v>
                </c:pt>
                <c:pt idx="14246">
                  <c:v>0.37380096064814811</c:v>
                </c:pt>
                <c:pt idx="14247">
                  <c:v>0.37380200231481481</c:v>
                </c:pt>
                <c:pt idx="14248">
                  <c:v>0.37380270833333334</c:v>
                </c:pt>
                <c:pt idx="14249">
                  <c:v>0.3738037384259259</c:v>
                </c:pt>
                <c:pt idx="14250">
                  <c:v>0.37380444444444444</c:v>
                </c:pt>
                <c:pt idx="14251">
                  <c:v>0.373805474537037</c:v>
                </c:pt>
                <c:pt idx="14252">
                  <c:v>0.3738065162037037</c:v>
                </c:pt>
                <c:pt idx="14253">
                  <c:v>0.3738079050925926</c:v>
                </c:pt>
                <c:pt idx="14254">
                  <c:v>0.3738089467592593</c:v>
                </c:pt>
                <c:pt idx="14255">
                  <c:v>0.37380998842592589</c:v>
                </c:pt>
                <c:pt idx="14256">
                  <c:v>0.37381103009259259</c:v>
                </c:pt>
                <c:pt idx="14257">
                  <c:v>0.37381208333333332</c:v>
                </c:pt>
                <c:pt idx="14258">
                  <c:v>0.37381311342592594</c:v>
                </c:pt>
                <c:pt idx="14259">
                  <c:v>0.37381415509259258</c:v>
                </c:pt>
                <c:pt idx="14260">
                  <c:v>0.37381519675925928</c:v>
                </c:pt>
                <c:pt idx="14261">
                  <c:v>0.37381623842592587</c:v>
                </c:pt>
                <c:pt idx="14262">
                  <c:v>0.37381728009259257</c:v>
                </c:pt>
                <c:pt idx="14263">
                  <c:v>0.37381832175925928</c:v>
                </c:pt>
                <c:pt idx="14264">
                  <c:v>0.37381936342592592</c:v>
                </c:pt>
                <c:pt idx="14265">
                  <c:v>0.37382040509259262</c:v>
                </c:pt>
                <c:pt idx="14266">
                  <c:v>0.37382144675925927</c:v>
                </c:pt>
                <c:pt idx="14267">
                  <c:v>0.37382248842592597</c:v>
                </c:pt>
                <c:pt idx="14268">
                  <c:v>0.37382353009259256</c:v>
                </c:pt>
                <c:pt idx="14269">
                  <c:v>0.37382457175925926</c:v>
                </c:pt>
                <c:pt idx="14270">
                  <c:v>0.37382527777777774</c:v>
                </c:pt>
                <c:pt idx="14271">
                  <c:v>0.37382630787037036</c:v>
                </c:pt>
                <c:pt idx="14272">
                  <c:v>0.37382701388888889</c:v>
                </c:pt>
                <c:pt idx="14273">
                  <c:v>0.37382804398148145</c:v>
                </c:pt>
                <c:pt idx="14274">
                  <c:v>0.37382908564814815</c:v>
                </c:pt>
                <c:pt idx="14275">
                  <c:v>0.3738301273148148</c:v>
                </c:pt>
                <c:pt idx="14276">
                  <c:v>0.3738311689814815</c:v>
                </c:pt>
                <c:pt idx="14277">
                  <c:v>0.37383221064814814</c:v>
                </c:pt>
                <c:pt idx="14278">
                  <c:v>0.37383325231481485</c:v>
                </c:pt>
                <c:pt idx="14279">
                  <c:v>0.37383429398148144</c:v>
                </c:pt>
                <c:pt idx="14280">
                  <c:v>0.37383568287037039</c:v>
                </c:pt>
                <c:pt idx="14281">
                  <c:v>0.37383672453703704</c:v>
                </c:pt>
                <c:pt idx="14282">
                  <c:v>0.37383776620370374</c:v>
                </c:pt>
                <c:pt idx="14283">
                  <c:v>0.37383880787037033</c:v>
                </c:pt>
                <c:pt idx="14284">
                  <c:v>0.37383984953703703</c:v>
                </c:pt>
                <c:pt idx="14285">
                  <c:v>0.37384089120370367</c:v>
                </c:pt>
                <c:pt idx="14286">
                  <c:v>0.37384193287037037</c:v>
                </c:pt>
                <c:pt idx="14287">
                  <c:v>0.37384297453703702</c:v>
                </c:pt>
                <c:pt idx="14288">
                  <c:v>0.37384401620370372</c:v>
                </c:pt>
                <c:pt idx="14289">
                  <c:v>0.37384505787037042</c:v>
                </c:pt>
                <c:pt idx="14290">
                  <c:v>0.37384609953703701</c:v>
                </c:pt>
                <c:pt idx="14291">
                  <c:v>0.37384714120370371</c:v>
                </c:pt>
                <c:pt idx="14292">
                  <c:v>0.37384818287037036</c:v>
                </c:pt>
                <c:pt idx="14293">
                  <c:v>0.3738488888888889</c:v>
                </c:pt>
                <c:pt idx="14294">
                  <c:v>0.37384958333333335</c:v>
                </c:pt>
                <c:pt idx="14295">
                  <c:v>0.3738506134259259</c:v>
                </c:pt>
                <c:pt idx="14296">
                  <c:v>0.37385165509259261</c:v>
                </c:pt>
                <c:pt idx="14297">
                  <c:v>0.37385269675925925</c:v>
                </c:pt>
                <c:pt idx="14298">
                  <c:v>0.37385373842592595</c:v>
                </c:pt>
                <c:pt idx="14299">
                  <c:v>0.3738547800925926</c:v>
                </c:pt>
                <c:pt idx="14300">
                  <c:v>0.3738558217592593</c:v>
                </c:pt>
                <c:pt idx="14301">
                  <c:v>0.37385686342592589</c:v>
                </c:pt>
                <c:pt idx="14302">
                  <c:v>0.37385790509259259</c:v>
                </c:pt>
                <c:pt idx="14303">
                  <c:v>0.37385894675925924</c:v>
                </c:pt>
                <c:pt idx="14304">
                  <c:v>0.37385998842592594</c:v>
                </c:pt>
                <c:pt idx="14305">
                  <c:v>0.37386103009259258</c:v>
                </c:pt>
                <c:pt idx="14306">
                  <c:v>0.37386207175925928</c:v>
                </c:pt>
                <c:pt idx="14307">
                  <c:v>0.37386277777777782</c:v>
                </c:pt>
                <c:pt idx="14308">
                  <c:v>0.37386347222222222</c:v>
                </c:pt>
                <c:pt idx="14309">
                  <c:v>0.37386450231481483</c:v>
                </c:pt>
                <c:pt idx="14310">
                  <c:v>0.37386589120370367</c:v>
                </c:pt>
                <c:pt idx="14311">
                  <c:v>0.37386693287037037</c:v>
                </c:pt>
                <c:pt idx="14312">
                  <c:v>0.37386797453703702</c:v>
                </c:pt>
                <c:pt idx="14313">
                  <c:v>0.37386868055555555</c:v>
                </c:pt>
                <c:pt idx="14314">
                  <c:v>0.37386972222222226</c:v>
                </c:pt>
                <c:pt idx="14315">
                  <c:v>0.37387075231481481</c:v>
                </c:pt>
                <c:pt idx="14316">
                  <c:v>0.37387214120370366</c:v>
                </c:pt>
                <c:pt idx="14317">
                  <c:v>0.37387318287037036</c:v>
                </c:pt>
                <c:pt idx="14318">
                  <c:v>0.37387388888888889</c:v>
                </c:pt>
                <c:pt idx="14319">
                  <c:v>0.37387493055555554</c:v>
                </c:pt>
                <c:pt idx="14320">
                  <c:v>0.37387597222222224</c:v>
                </c:pt>
                <c:pt idx="14321">
                  <c:v>0.3738770023148148</c:v>
                </c:pt>
                <c:pt idx="14322">
                  <c:v>0.3738780439814815</c:v>
                </c:pt>
                <c:pt idx="14323">
                  <c:v>0.37387908564814815</c:v>
                </c:pt>
                <c:pt idx="14324">
                  <c:v>0.37388013888888888</c:v>
                </c:pt>
                <c:pt idx="14325">
                  <c:v>0.37388116898148144</c:v>
                </c:pt>
                <c:pt idx="14326">
                  <c:v>0.37388221064814814</c:v>
                </c:pt>
                <c:pt idx="14327">
                  <c:v>0.37388325231481478</c:v>
                </c:pt>
                <c:pt idx="14328">
                  <c:v>0.37388429398148149</c:v>
                </c:pt>
                <c:pt idx="14329">
                  <c:v>0.37388533564814813</c:v>
                </c:pt>
                <c:pt idx="14330">
                  <c:v>0.37388637731481483</c:v>
                </c:pt>
                <c:pt idx="14331">
                  <c:v>0.37388741898148153</c:v>
                </c:pt>
                <c:pt idx="14332">
                  <c:v>0.37388846064814812</c:v>
                </c:pt>
                <c:pt idx="14333">
                  <c:v>0.37388950231481483</c:v>
                </c:pt>
                <c:pt idx="14334">
                  <c:v>0.37389054398148147</c:v>
                </c:pt>
                <c:pt idx="14335">
                  <c:v>0.37389125000000001</c:v>
                </c:pt>
                <c:pt idx="14336">
                  <c:v>0.37389228009259257</c:v>
                </c:pt>
                <c:pt idx="14337">
                  <c:v>0.37389332175925927</c:v>
                </c:pt>
                <c:pt idx="14338">
                  <c:v>0.37389436342592591</c:v>
                </c:pt>
                <c:pt idx="14339">
                  <c:v>0.37389540509259261</c:v>
                </c:pt>
                <c:pt idx="14340">
                  <c:v>0.3738964467592592</c:v>
                </c:pt>
                <c:pt idx="14341">
                  <c:v>0.37389748842592591</c:v>
                </c:pt>
                <c:pt idx="14342">
                  <c:v>0.37389819444444444</c:v>
                </c:pt>
                <c:pt idx="14343">
                  <c:v>0.373899224537037</c:v>
                </c:pt>
                <c:pt idx="14344">
                  <c:v>0.37389993055555554</c:v>
                </c:pt>
                <c:pt idx="14345">
                  <c:v>0.3739009606481481</c:v>
                </c:pt>
                <c:pt idx="14346">
                  <c:v>0.3739020023148148</c:v>
                </c:pt>
                <c:pt idx="14347">
                  <c:v>0.3739030439814815</c:v>
                </c:pt>
                <c:pt idx="14348">
                  <c:v>0.37390408564814814</c:v>
                </c:pt>
                <c:pt idx="14349">
                  <c:v>0.37390512731481484</c:v>
                </c:pt>
                <c:pt idx="14350">
                  <c:v>0.37390616898148149</c:v>
                </c:pt>
                <c:pt idx="14351">
                  <c:v>0.37390721064814819</c:v>
                </c:pt>
                <c:pt idx="14352">
                  <c:v>0.37390791666666662</c:v>
                </c:pt>
                <c:pt idx="14353">
                  <c:v>0.37390861111111112</c:v>
                </c:pt>
                <c:pt idx="14354">
                  <c:v>0.37390964120370374</c:v>
                </c:pt>
                <c:pt idx="14355">
                  <c:v>0.37391034722222222</c:v>
                </c:pt>
                <c:pt idx="14356">
                  <c:v>0.37391138888888892</c:v>
                </c:pt>
                <c:pt idx="14357">
                  <c:v>0.37391241898148148</c:v>
                </c:pt>
                <c:pt idx="14358">
                  <c:v>0.37391312500000001</c:v>
                </c:pt>
                <c:pt idx="14359">
                  <c:v>0.37391415509259263</c:v>
                </c:pt>
                <c:pt idx="14360">
                  <c:v>0.37391519675925927</c:v>
                </c:pt>
                <c:pt idx="14361">
                  <c:v>0.37391623842592597</c:v>
                </c:pt>
                <c:pt idx="14362">
                  <c:v>0.37391728009259256</c:v>
                </c:pt>
                <c:pt idx="14363">
                  <c:v>0.37391833333333335</c:v>
                </c:pt>
                <c:pt idx="14364">
                  <c:v>0.37391936342592591</c:v>
                </c:pt>
                <c:pt idx="14365">
                  <c:v>0.37392040509259261</c:v>
                </c:pt>
                <c:pt idx="14366">
                  <c:v>0.37392144675925926</c:v>
                </c:pt>
                <c:pt idx="14367">
                  <c:v>0.37392248842592596</c:v>
                </c:pt>
                <c:pt idx="14368">
                  <c:v>0.3739238773148148</c:v>
                </c:pt>
                <c:pt idx="14369">
                  <c:v>0.3739249189814815</c:v>
                </c:pt>
                <c:pt idx="14370">
                  <c:v>0.37392596064814815</c:v>
                </c:pt>
                <c:pt idx="14371">
                  <c:v>0.37392700231481485</c:v>
                </c:pt>
                <c:pt idx="14372">
                  <c:v>0.37392804398148144</c:v>
                </c:pt>
                <c:pt idx="14373">
                  <c:v>0.37392908564814814</c:v>
                </c:pt>
                <c:pt idx="14374">
                  <c:v>0.37393012731481479</c:v>
                </c:pt>
                <c:pt idx="14375">
                  <c:v>0.37393116898148149</c:v>
                </c:pt>
                <c:pt idx="14376">
                  <c:v>0.37393221064814813</c:v>
                </c:pt>
                <c:pt idx="14377">
                  <c:v>0.37393325231481483</c:v>
                </c:pt>
                <c:pt idx="14378">
                  <c:v>0.37393429398148154</c:v>
                </c:pt>
                <c:pt idx="14379">
                  <c:v>0.37393533564814813</c:v>
                </c:pt>
                <c:pt idx="14380">
                  <c:v>0.37393637731481483</c:v>
                </c:pt>
                <c:pt idx="14381">
                  <c:v>0.37393741898148147</c:v>
                </c:pt>
                <c:pt idx="14382">
                  <c:v>0.37393846064814817</c:v>
                </c:pt>
                <c:pt idx="14383">
                  <c:v>0.37393951388888885</c:v>
                </c:pt>
                <c:pt idx="14384">
                  <c:v>0.37394054398148152</c:v>
                </c:pt>
                <c:pt idx="14385">
                  <c:v>0.37394158564814811</c:v>
                </c:pt>
                <c:pt idx="14386">
                  <c:v>0.37394262731481481</c:v>
                </c:pt>
                <c:pt idx="14387">
                  <c:v>0.37394366898148146</c:v>
                </c:pt>
                <c:pt idx="14388">
                  <c:v>0.373944375</c:v>
                </c:pt>
                <c:pt idx="14389">
                  <c:v>0.3739454166666667</c:v>
                </c:pt>
                <c:pt idx="14390">
                  <c:v>0.37394644675925925</c:v>
                </c:pt>
                <c:pt idx="14391">
                  <c:v>0.37394748842592596</c:v>
                </c:pt>
                <c:pt idx="14392">
                  <c:v>0.3739485300925926</c:v>
                </c:pt>
                <c:pt idx="14393">
                  <c:v>0.3739495717592593</c:v>
                </c:pt>
                <c:pt idx="14394">
                  <c:v>0.37395061342592589</c:v>
                </c:pt>
                <c:pt idx="14395">
                  <c:v>0.37395165509259259</c:v>
                </c:pt>
                <c:pt idx="14396">
                  <c:v>0.37395270833333333</c:v>
                </c:pt>
                <c:pt idx="14397">
                  <c:v>0.37395373842592594</c:v>
                </c:pt>
                <c:pt idx="14398">
                  <c:v>0.37395478009259259</c:v>
                </c:pt>
                <c:pt idx="14399">
                  <c:v>0.37395582175925929</c:v>
                </c:pt>
                <c:pt idx="14400">
                  <c:v>0.37395686342592588</c:v>
                </c:pt>
                <c:pt idx="14401">
                  <c:v>0.37395790509259258</c:v>
                </c:pt>
                <c:pt idx="14402">
                  <c:v>0.37395895833333337</c:v>
                </c:pt>
                <c:pt idx="14403">
                  <c:v>0.37395998842592593</c:v>
                </c:pt>
                <c:pt idx="14404">
                  <c:v>0.37396103009259263</c:v>
                </c:pt>
                <c:pt idx="14405">
                  <c:v>0.37396207175925927</c:v>
                </c:pt>
                <c:pt idx="14406">
                  <c:v>0.37396311342592597</c:v>
                </c:pt>
                <c:pt idx="14407">
                  <c:v>0.37396416666666665</c:v>
                </c:pt>
                <c:pt idx="14408">
                  <c:v>0.37396519675925927</c:v>
                </c:pt>
                <c:pt idx="14409">
                  <c:v>0.37396623842592591</c:v>
                </c:pt>
                <c:pt idx="14410">
                  <c:v>0.37396694444444445</c:v>
                </c:pt>
                <c:pt idx="14411">
                  <c:v>0.37396797453703701</c:v>
                </c:pt>
                <c:pt idx="14412">
                  <c:v>0.37396868055555554</c:v>
                </c:pt>
                <c:pt idx="14413">
                  <c:v>0.37396972222222225</c:v>
                </c:pt>
                <c:pt idx="14414">
                  <c:v>0.3739707523148148</c:v>
                </c:pt>
                <c:pt idx="14415">
                  <c:v>0.3739717939814815</c:v>
                </c:pt>
                <c:pt idx="14416">
                  <c:v>0.37397283564814815</c:v>
                </c:pt>
                <c:pt idx="14417">
                  <c:v>0.37397387731481485</c:v>
                </c:pt>
                <c:pt idx="14418">
                  <c:v>0.37397491898148144</c:v>
                </c:pt>
                <c:pt idx="14419">
                  <c:v>0.37397596064814814</c:v>
                </c:pt>
                <c:pt idx="14420">
                  <c:v>0.37397700231481479</c:v>
                </c:pt>
                <c:pt idx="14421">
                  <c:v>0.37397804398148149</c:v>
                </c:pt>
                <c:pt idx="14422">
                  <c:v>0.37397908564814814</c:v>
                </c:pt>
                <c:pt idx="14423">
                  <c:v>0.37398013888888887</c:v>
                </c:pt>
                <c:pt idx="14424">
                  <c:v>0.37398151620370368</c:v>
                </c:pt>
                <c:pt idx="14425">
                  <c:v>0.37398255787037038</c:v>
                </c:pt>
                <c:pt idx="14426">
                  <c:v>0.37398359953703703</c:v>
                </c:pt>
                <c:pt idx="14427">
                  <c:v>0.37398464120370373</c:v>
                </c:pt>
                <c:pt idx="14428">
                  <c:v>0.37398568287037032</c:v>
                </c:pt>
                <c:pt idx="14429">
                  <c:v>0.37398672453703702</c:v>
                </c:pt>
                <c:pt idx="14430">
                  <c:v>0.37398777777777781</c:v>
                </c:pt>
                <c:pt idx="14431">
                  <c:v>0.37398880787037037</c:v>
                </c:pt>
                <c:pt idx="14432">
                  <c:v>0.37398984953703707</c:v>
                </c:pt>
                <c:pt idx="14433">
                  <c:v>0.37399089120370371</c:v>
                </c:pt>
                <c:pt idx="14434">
                  <c:v>0.37399193287037041</c:v>
                </c:pt>
                <c:pt idx="14435">
                  <c:v>0.37399298611111109</c:v>
                </c:pt>
                <c:pt idx="14436">
                  <c:v>0.37399401620370371</c:v>
                </c:pt>
                <c:pt idx="14437">
                  <c:v>0.37399472222222219</c:v>
                </c:pt>
                <c:pt idx="14438">
                  <c:v>0.3739957523148148</c:v>
                </c:pt>
                <c:pt idx="14439">
                  <c:v>0.37399645833333334</c:v>
                </c:pt>
                <c:pt idx="14440">
                  <c:v>0.37399748842592589</c:v>
                </c:pt>
                <c:pt idx="14441">
                  <c:v>0.3739985300925926</c:v>
                </c:pt>
                <c:pt idx="14442">
                  <c:v>0.37399957175925924</c:v>
                </c:pt>
                <c:pt idx="14443">
                  <c:v>0.37400061342592594</c:v>
                </c:pt>
                <c:pt idx="14444">
                  <c:v>0.37400165509259259</c:v>
                </c:pt>
                <c:pt idx="14445">
                  <c:v>0.37400269675925929</c:v>
                </c:pt>
                <c:pt idx="14446">
                  <c:v>0.37400340277777783</c:v>
                </c:pt>
                <c:pt idx="14447">
                  <c:v>0.37400444444444442</c:v>
                </c:pt>
                <c:pt idx="14448">
                  <c:v>0.37400513888888892</c:v>
                </c:pt>
                <c:pt idx="14449">
                  <c:v>0.37400618055555551</c:v>
                </c:pt>
                <c:pt idx="14450">
                  <c:v>0.37400721064814818</c:v>
                </c:pt>
                <c:pt idx="14451">
                  <c:v>0.37400825231481477</c:v>
                </c:pt>
                <c:pt idx="14452">
                  <c:v>0.37400929398148147</c:v>
                </c:pt>
                <c:pt idx="14453">
                  <c:v>0.37401033564814812</c:v>
                </c:pt>
                <c:pt idx="14454">
                  <c:v>0.37401138888888891</c:v>
                </c:pt>
                <c:pt idx="14455">
                  <c:v>0.37401241898148146</c:v>
                </c:pt>
                <c:pt idx="14456">
                  <c:v>0.37401346064814817</c:v>
                </c:pt>
                <c:pt idx="14457">
                  <c:v>0.37401450231481487</c:v>
                </c:pt>
                <c:pt idx="14458">
                  <c:v>0.37401554398148146</c:v>
                </c:pt>
                <c:pt idx="14459">
                  <c:v>0.37401658564814816</c:v>
                </c:pt>
                <c:pt idx="14460">
                  <c:v>0.37401729166666664</c:v>
                </c:pt>
                <c:pt idx="14461">
                  <c:v>0.37401832175925925</c:v>
                </c:pt>
                <c:pt idx="14462">
                  <c:v>0.37401902777777779</c:v>
                </c:pt>
                <c:pt idx="14463">
                  <c:v>0.37402005787037035</c:v>
                </c:pt>
                <c:pt idx="14464">
                  <c:v>0.37402111111111114</c:v>
                </c:pt>
                <c:pt idx="14465">
                  <c:v>0.3740221412037037</c:v>
                </c:pt>
                <c:pt idx="14466">
                  <c:v>0.3740231828703704</c:v>
                </c:pt>
                <c:pt idx="14467">
                  <c:v>0.37402422453703704</c:v>
                </c:pt>
                <c:pt idx="14468">
                  <c:v>0.37402526620370374</c:v>
                </c:pt>
                <c:pt idx="14469">
                  <c:v>0.37402597222222217</c:v>
                </c:pt>
                <c:pt idx="14470">
                  <c:v>0.37402700231481484</c:v>
                </c:pt>
                <c:pt idx="14471">
                  <c:v>0.37402770833333338</c:v>
                </c:pt>
                <c:pt idx="14472">
                  <c:v>0.37402873842592593</c:v>
                </c:pt>
                <c:pt idx="14473">
                  <c:v>0.37402978009259263</c:v>
                </c:pt>
                <c:pt idx="14474">
                  <c:v>0.37403083333333331</c:v>
                </c:pt>
                <c:pt idx="14475">
                  <c:v>0.37403186342592593</c:v>
                </c:pt>
                <c:pt idx="14476">
                  <c:v>0.37403290509259257</c:v>
                </c:pt>
                <c:pt idx="14477">
                  <c:v>0.37403394675925927</c:v>
                </c:pt>
                <c:pt idx="14478">
                  <c:v>0.37403499999999995</c:v>
                </c:pt>
                <c:pt idx="14479">
                  <c:v>0.37403603009259262</c:v>
                </c:pt>
                <c:pt idx="14480">
                  <c:v>0.3740370833333333</c:v>
                </c:pt>
                <c:pt idx="14481">
                  <c:v>0.374038125</c:v>
                </c:pt>
                <c:pt idx="14482">
                  <c:v>0.37403915509259256</c:v>
                </c:pt>
                <c:pt idx="14483">
                  <c:v>0.37403986111111109</c:v>
                </c:pt>
                <c:pt idx="14484">
                  <c:v>0.3740409027777778</c:v>
                </c:pt>
                <c:pt idx="14485">
                  <c:v>0.37404159722222219</c:v>
                </c:pt>
                <c:pt idx="14486">
                  <c:v>0.37404263888888889</c:v>
                </c:pt>
                <c:pt idx="14487">
                  <c:v>0.37404366898148145</c:v>
                </c:pt>
                <c:pt idx="14488">
                  <c:v>0.37404471064814815</c:v>
                </c:pt>
                <c:pt idx="14489">
                  <c:v>0.37404575231481485</c:v>
                </c:pt>
                <c:pt idx="14490">
                  <c:v>0.3740467939814815</c:v>
                </c:pt>
                <c:pt idx="14491">
                  <c:v>0.3740478356481482</c:v>
                </c:pt>
                <c:pt idx="14492">
                  <c:v>0.37404888888888888</c:v>
                </c:pt>
                <c:pt idx="14493">
                  <c:v>0.37404958333333332</c:v>
                </c:pt>
                <c:pt idx="14494">
                  <c:v>0.37405027777777783</c:v>
                </c:pt>
                <c:pt idx="14495">
                  <c:v>0.37405130787037039</c:v>
                </c:pt>
                <c:pt idx="14496">
                  <c:v>0.37405234953703709</c:v>
                </c:pt>
                <c:pt idx="14497">
                  <c:v>0.37405339120370368</c:v>
                </c:pt>
                <c:pt idx="14498">
                  <c:v>0.37405444444444447</c:v>
                </c:pt>
                <c:pt idx="14499">
                  <c:v>0.37405547453703702</c:v>
                </c:pt>
                <c:pt idx="14500">
                  <c:v>0.37405651620370373</c:v>
                </c:pt>
                <c:pt idx="14501">
                  <c:v>0.37405791666666666</c:v>
                </c:pt>
                <c:pt idx="14502">
                  <c:v>0.37405894675925927</c:v>
                </c:pt>
                <c:pt idx="14503">
                  <c:v>0.37406</c:v>
                </c:pt>
                <c:pt idx="14504">
                  <c:v>0.37406103009259262</c:v>
                </c:pt>
                <c:pt idx="14505">
                  <c:v>0.3740620833333333</c:v>
                </c:pt>
                <c:pt idx="14506">
                  <c:v>0.37406311342592596</c:v>
                </c:pt>
                <c:pt idx="14507">
                  <c:v>0.37406415509259255</c:v>
                </c:pt>
                <c:pt idx="14508">
                  <c:v>0.37406519675925926</c:v>
                </c:pt>
                <c:pt idx="14509">
                  <c:v>0.3740662384259259</c:v>
                </c:pt>
                <c:pt idx="14510">
                  <c:v>0.3740672800925926</c:v>
                </c:pt>
                <c:pt idx="14511">
                  <c:v>0.37406832175925925</c:v>
                </c:pt>
                <c:pt idx="14512">
                  <c:v>0.37406936342592595</c:v>
                </c:pt>
                <c:pt idx="14513">
                  <c:v>0.37407041666666668</c:v>
                </c:pt>
                <c:pt idx="14514">
                  <c:v>0.37407144675925924</c:v>
                </c:pt>
                <c:pt idx="14515">
                  <c:v>0.37407248842592594</c:v>
                </c:pt>
                <c:pt idx="14516">
                  <c:v>0.37407353009259259</c:v>
                </c:pt>
                <c:pt idx="14517">
                  <c:v>0.37407458333333338</c:v>
                </c:pt>
                <c:pt idx="14518">
                  <c:v>0.37407561342592593</c:v>
                </c:pt>
                <c:pt idx="14519">
                  <c:v>0.37407631944444447</c:v>
                </c:pt>
                <c:pt idx="14520">
                  <c:v>0.37407736111111106</c:v>
                </c:pt>
                <c:pt idx="14521">
                  <c:v>0.37407805555555557</c:v>
                </c:pt>
                <c:pt idx="14522">
                  <c:v>0.37407908564814818</c:v>
                </c:pt>
                <c:pt idx="14523">
                  <c:v>0.37408012731481483</c:v>
                </c:pt>
                <c:pt idx="14524">
                  <c:v>0.37408116898148153</c:v>
                </c:pt>
                <c:pt idx="14525">
                  <c:v>0.3740822222222222</c:v>
                </c:pt>
                <c:pt idx="14526">
                  <c:v>0.37408326388888891</c:v>
                </c:pt>
                <c:pt idx="14527">
                  <c:v>0.37408429398148146</c:v>
                </c:pt>
                <c:pt idx="14528">
                  <c:v>0.374085</c:v>
                </c:pt>
                <c:pt idx="14529">
                  <c:v>0.37408603009259256</c:v>
                </c:pt>
                <c:pt idx="14530">
                  <c:v>0.3740867361111111</c:v>
                </c:pt>
                <c:pt idx="14531">
                  <c:v>0.37408776620370371</c:v>
                </c:pt>
                <c:pt idx="14532">
                  <c:v>0.37408847222222219</c:v>
                </c:pt>
                <c:pt idx="14533">
                  <c:v>0.3740895023148148</c:v>
                </c:pt>
                <c:pt idx="14534">
                  <c:v>0.37409020833333334</c:v>
                </c:pt>
                <c:pt idx="14535">
                  <c:v>0.37409124999999999</c:v>
                </c:pt>
                <c:pt idx="14536">
                  <c:v>0.37409194444444444</c:v>
                </c:pt>
                <c:pt idx="14537">
                  <c:v>0.37409297453703699</c:v>
                </c:pt>
                <c:pt idx="14538">
                  <c:v>0.37409401620370369</c:v>
                </c:pt>
                <c:pt idx="14539">
                  <c:v>0.37409505787037034</c:v>
                </c:pt>
                <c:pt idx="14540">
                  <c:v>0.37409611111111113</c:v>
                </c:pt>
                <c:pt idx="14541">
                  <c:v>0.37409783564814814</c:v>
                </c:pt>
                <c:pt idx="14542">
                  <c:v>0.37409887731481484</c:v>
                </c:pt>
                <c:pt idx="14543">
                  <c:v>0.37409993055555552</c:v>
                </c:pt>
                <c:pt idx="14544">
                  <c:v>0.37410062500000002</c:v>
                </c:pt>
                <c:pt idx="14545">
                  <c:v>0.37410166666666672</c:v>
                </c:pt>
                <c:pt idx="14546">
                  <c:v>0.37410236111111111</c:v>
                </c:pt>
                <c:pt idx="14547">
                  <c:v>0.37410339120370373</c:v>
                </c:pt>
                <c:pt idx="14548">
                  <c:v>0.37410409722222221</c:v>
                </c:pt>
                <c:pt idx="14549">
                  <c:v>0.37410512731481482</c:v>
                </c:pt>
                <c:pt idx="14550">
                  <c:v>0.37410583333333336</c:v>
                </c:pt>
                <c:pt idx="14551">
                  <c:v>0.37410687500000001</c:v>
                </c:pt>
                <c:pt idx="14552">
                  <c:v>0.37410791666666671</c:v>
                </c:pt>
                <c:pt idx="14553">
                  <c:v>0.37410929398148146</c:v>
                </c:pt>
                <c:pt idx="14554">
                  <c:v>0.37411033564814816</c:v>
                </c:pt>
                <c:pt idx="14555">
                  <c:v>0.3741113888888889</c:v>
                </c:pt>
                <c:pt idx="14556">
                  <c:v>0.37411276620370365</c:v>
                </c:pt>
                <c:pt idx="14557">
                  <c:v>0.37411381944444444</c:v>
                </c:pt>
                <c:pt idx="14558">
                  <c:v>0.37411520833333328</c:v>
                </c:pt>
                <c:pt idx="14559">
                  <c:v>0.37411624999999998</c:v>
                </c:pt>
                <c:pt idx="14560">
                  <c:v>0.37411728009259254</c:v>
                </c:pt>
                <c:pt idx="14561">
                  <c:v>0.37411833333333333</c:v>
                </c:pt>
                <c:pt idx="14562">
                  <c:v>0.37411937500000003</c:v>
                </c:pt>
                <c:pt idx="14563">
                  <c:v>0.37412040509259259</c:v>
                </c:pt>
                <c:pt idx="14564">
                  <c:v>0.37412144675925929</c:v>
                </c:pt>
                <c:pt idx="14565">
                  <c:v>0.37412248842592594</c:v>
                </c:pt>
                <c:pt idx="14566">
                  <c:v>0.37412319444444447</c:v>
                </c:pt>
                <c:pt idx="14567">
                  <c:v>0.37412422453703703</c:v>
                </c:pt>
                <c:pt idx="14568">
                  <c:v>0.37412493055555557</c:v>
                </c:pt>
                <c:pt idx="14569">
                  <c:v>0.37412596064814818</c:v>
                </c:pt>
                <c:pt idx="14570">
                  <c:v>0.37412666666666666</c:v>
                </c:pt>
                <c:pt idx="14571">
                  <c:v>0.37412769675925928</c:v>
                </c:pt>
                <c:pt idx="14572">
                  <c:v>0.37412840277777781</c:v>
                </c:pt>
                <c:pt idx="14573">
                  <c:v>0.37412943287037037</c:v>
                </c:pt>
                <c:pt idx="14574">
                  <c:v>0.37413013888888891</c:v>
                </c:pt>
                <c:pt idx="14575">
                  <c:v>0.37413116898148147</c:v>
                </c:pt>
                <c:pt idx="14576">
                  <c:v>0.374131875</c:v>
                </c:pt>
                <c:pt idx="14577">
                  <c:v>0.37413290509259256</c:v>
                </c:pt>
                <c:pt idx="14578">
                  <c:v>0.37413362268518519</c:v>
                </c:pt>
                <c:pt idx="14579">
                  <c:v>0.37413464120370371</c:v>
                </c:pt>
                <c:pt idx="14580">
                  <c:v>0.37413534722222219</c:v>
                </c:pt>
                <c:pt idx="14581">
                  <c:v>0.37413637731481481</c:v>
                </c:pt>
                <c:pt idx="14582">
                  <c:v>0.37413708333333334</c:v>
                </c:pt>
                <c:pt idx="14583">
                  <c:v>0.3741381134259259</c:v>
                </c:pt>
                <c:pt idx="14584">
                  <c:v>0.37413881944444444</c:v>
                </c:pt>
                <c:pt idx="14585">
                  <c:v>0.37413984953703699</c:v>
                </c:pt>
                <c:pt idx="14586">
                  <c:v>0.37414055555555553</c:v>
                </c:pt>
                <c:pt idx="14587">
                  <c:v>0.3741415856481482</c:v>
                </c:pt>
                <c:pt idx="14588">
                  <c:v>0.37414229166666663</c:v>
                </c:pt>
                <c:pt idx="14589">
                  <c:v>0.3741433217592593</c:v>
                </c:pt>
                <c:pt idx="14590">
                  <c:v>0.37414402777777783</c:v>
                </c:pt>
                <c:pt idx="14591">
                  <c:v>0.37414506944444442</c:v>
                </c:pt>
                <c:pt idx="14592">
                  <c:v>0.37414576388888893</c:v>
                </c:pt>
                <c:pt idx="14593">
                  <c:v>0.37414679398148148</c:v>
                </c:pt>
                <c:pt idx="14594">
                  <c:v>0.37414751157407405</c:v>
                </c:pt>
                <c:pt idx="14595">
                  <c:v>0.37414853009259258</c:v>
                </c:pt>
                <c:pt idx="14596">
                  <c:v>0.37414923611111112</c:v>
                </c:pt>
                <c:pt idx="14597">
                  <c:v>0.37415026620370373</c:v>
                </c:pt>
                <c:pt idx="14598">
                  <c:v>0.37415098379629624</c:v>
                </c:pt>
                <c:pt idx="14599">
                  <c:v>0.37415201388888891</c:v>
                </c:pt>
                <c:pt idx="14600">
                  <c:v>0.37415270833333336</c:v>
                </c:pt>
                <c:pt idx="14601">
                  <c:v>0.37415373842592592</c:v>
                </c:pt>
                <c:pt idx="14602">
                  <c:v>0.37415512731481476</c:v>
                </c:pt>
                <c:pt idx="14603">
                  <c:v>0.37415616898148146</c:v>
                </c:pt>
                <c:pt idx="14604">
                  <c:v>0.37415721064814816</c:v>
                </c:pt>
                <c:pt idx="14605">
                  <c:v>0.37415791666666665</c:v>
                </c:pt>
                <c:pt idx="14606">
                  <c:v>0.37415894675925926</c:v>
                </c:pt>
                <c:pt idx="14607">
                  <c:v>0.3741596527777778</c:v>
                </c:pt>
                <c:pt idx="14608">
                  <c:v>0.37416069444444444</c:v>
                </c:pt>
                <c:pt idx="14609">
                  <c:v>0.37416138888888889</c:v>
                </c:pt>
                <c:pt idx="14610">
                  <c:v>0.37416241898148145</c:v>
                </c:pt>
                <c:pt idx="14611">
                  <c:v>0.37416312499999999</c:v>
                </c:pt>
                <c:pt idx="14612">
                  <c:v>0.37416415509259254</c:v>
                </c:pt>
                <c:pt idx="14613">
                  <c:v>0.37416487268518517</c:v>
                </c:pt>
                <c:pt idx="14614">
                  <c:v>0.37416589120370375</c:v>
                </c:pt>
                <c:pt idx="14615">
                  <c:v>0.37416659722222217</c:v>
                </c:pt>
                <c:pt idx="14616">
                  <c:v>0.37416762731481484</c:v>
                </c:pt>
                <c:pt idx="14617">
                  <c:v>0.37416834490740741</c:v>
                </c:pt>
                <c:pt idx="14618">
                  <c:v>0.37416936342592594</c:v>
                </c:pt>
                <c:pt idx="14619">
                  <c:v>0.37417006944444448</c:v>
                </c:pt>
                <c:pt idx="14620">
                  <c:v>0.37417109953703703</c:v>
                </c:pt>
                <c:pt idx="14621">
                  <c:v>0.3741718171296296</c:v>
                </c:pt>
                <c:pt idx="14622">
                  <c:v>0.37417283564814818</c:v>
                </c:pt>
                <c:pt idx="14623">
                  <c:v>0.37417354166666666</c:v>
                </c:pt>
                <c:pt idx="14624">
                  <c:v>0.37417457175925928</c:v>
                </c:pt>
                <c:pt idx="14625">
                  <c:v>0.37417527777777776</c:v>
                </c:pt>
                <c:pt idx="14626">
                  <c:v>0.37417630787037037</c:v>
                </c:pt>
                <c:pt idx="14627">
                  <c:v>0.37417701388888891</c:v>
                </c:pt>
                <c:pt idx="14628">
                  <c:v>0.37417804398148147</c:v>
                </c:pt>
                <c:pt idx="14629">
                  <c:v>0.37417876157407409</c:v>
                </c:pt>
                <c:pt idx="14630">
                  <c:v>0.37417978009259256</c:v>
                </c:pt>
                <c:pt idx="14631">
                  <c:v>0.37418049768518519</c:v>
                </c:pt>
                <c:pt idx="14632">
                  <c:v>0.3741815277777778</c:v>
                </c:pt>
                <c:pt idx="14633">
                  <c:v>0.37418223379629628</c:v>
                </c:pt>
                <c:pt idx="14634">
                  <c:v>0.37418325231481481</c:v>
                </c:pt>
                <c:pt idx="14635">
                  <c:v>0.37418395833333334</c:v>
                </c:pt>
                <c:pt idx="14636">
                  <c:v>0.3741849884259259</c:v>
                </c:pt>
                <c:pt idx="14637">
                  <c:v>0.37418570601851853</c:v>
                </c:pt>
                <c:pt idx="14638">
                  <c:v>0.374186724537037</c:v>
                </c:pt>
                <c:pt idx="14639">
                  <c:v>0.37418743055555553</c:v>
                </c:pt>
                <c:pt idx="14640">
                  <c:v>0.3741884606481482</c:v>
                </c:pt>
                <c:pt idx="14641">
                  <c:v>0.37418916666666663</c:v>
                </c:pt>
                <c:pt idx="14642">
                  <c:v>0.3741901967592593</c:v>
                </c:pt>
                <c:pt idx="14643">
                  <c:v>0.37419090277777772</c:v>
                </c:pt>
                <c:pt idx="14644">
                  <c:v>0.37419194444444442</c:v>
                </c:pt>
                <c:pt idx="14645">
                  <c:v>0.37419265046296296</c:v>
                </c:pt>
                <c:pt idx="14646">
                  <c:v>0.37419366898148149</c:v>
                </c:pt>
                <c:pt idx="14647">
                  <c:v>0.37419437500000002</c:v>
                </c:pt>
                <c:pt idx="14648">
                  <c:v>0.37419540509259258</c:v>
                </c:pt>
                <c:pt idx="14649">
                  <c:v>0.37419611111111112</c:v>
                </c:pt>
                <c:pt idx="14650">
                  <c:v>0.37419714120370373</c:v>
                </c:pt>
                <c:pt idx="14651">
                  <c:v>0.37419784722222221</c:v>
                </c:pt>
                <c:pt idx="14652">
                  <c:v>0.37419888888888891</c:v>
                </c:pt>
                <c:pt idx="14653">
                  <c:v>0.37419958333333336</c:v>
                </c:pt>
                <c:pt idx="14654">
                  <c:v>0.37420061342592592</c:v>
                </c:pt>
                <c:pt idx="14655">
                  <c:v>0.37420131944444446</c:v>
                </c:pt>
                <c:pt idx="14656">
                  <c:v>0.37420234953703702</c:v>
                </c:pt>
                <c:pt idx="14657">
                  <c:v>0.37420305555555555</c:v>
                </c:pt>
                <c:pt idx="14658">
                  <c:v>0.37420408564814817</c:v>
                </c:pt>
                <c:pt idx="14659">
                  <c:v>0.37420479166666665</c:v>
                </c:pt>
                <c:pt idx="14660">
                  <c:v>0.37420582175925926</c:v>
                </c:pt>
                <c:pt idx="14661">
                  <c:v>0.37420652777777774</c:v>
                </c:pt>
                <c:pt idx="14662">
                  <c:v>0.37420755787037036</c:v>
                </c:pt>
                <c:pt idx="14663">
                  <c:v>0.37420826388888889</c:v>
                </c:pt>
                <c:pt idx="14664">
                  <c:v>0.37420930555555554</c:v>
                </c:pt>
                <c:pt idx="14665">
                  <c:v>0.37420999999999999</c:v>
                </c:pt>
                <c:pt idx="14666">
                  <c:v>0.37421103009259254</c:v>
                </c:pt>
                <c:pt idx="14667">
                  <c:v>0.37421173611111108</c:v>
                </c:pt>
                <c:pt idx="14668">
                  <c:v>0.37421311342592589</c:v>
                </c:pt>
                <c:pt idx="14669">
                  <c:v>0.37421415509259259</c:v>
                </c:pt>
                <c:pt idx="14670">
                  <c:v>0.37421519675925929</c:v>
                </c:pt>
                <c:pt idx="14671">
                  <c:v>0.37421623842592594</c:v>
                </c:pt>
                <c:pt idx="14672">
                  <c:v>0.37421695601851851</c:v>
                </c:pt>
                <c:pt idx="14673">
                  <c:v>0.37421797453703703</c:v>
                </c:pt>
                <c:pt idx="14674">
                  <c:v>0.37421868055555557</c:v>
                </c:pt>
                <c:pt idx="14675">
                  <c:v>0.37421971064814818</c:v>
                </c:pt>
                <c:pt idx="14676">
                  <c:v>0.37422041666666667</c:v>
                </c:pt>
                <c:pt idx="14677">
                  <c:v>0.37422144675925928</c:v>
                </c:pt>
                <c:pt idx="14678">
                  <c:v>0.37422215277777776</c:v>
                </c:pt>
                <c:pt idx="14679">
                  <c:v>0.37422318287037037</c:v>
                </c:pt>
                <c:pt idx="14680">
                  <c:v>0.37422388888888891</c:v>
                </c:pt>
                <c:pt idx="14681">
                  <c:v>0.37422491898148147</c:v>
                </c:pt>
                <c:pt idx="14682">
                  <c:v>0.37422562500000001</c:v>
                </c:pt>
                <c:pt idx="14683">
                  <c:v>0.37422665509259256</c:v>
                </c:pt>
                <c:pt idx="14684">
                  <c:v>0.3742273611111111</c:v>
                </c:pt>
                <c:pt idx="14685">
                  <c:v>0.37422839120370371</c:v>
                </c:pt>
                <c:pt idx="14686">
                  <c:v>0.3742290972222222</c:v>
                </c:pt>
                <c:pt idx="14687">
                  <c:v>0.37423012731481481</c:v>
                </c:pt>
                <c:pt idx="14688">
                  <c:v>0.37423083333333335</c:v>
                </c:pt>
                <c:pt idx="14689">
                  <c:v>0.37423187499999999</c:v>
                </c:pt>
                <c:pt idx="14690">
                  <c:v>0.37423256944444444</c:v>
                </c:pt>
                <c:pt idx="14691">
                  <c:v>0.374233599537037</c:v>
                </c:pt>
                <c:pt idx="14692">
                  <c:v>0.37423430555555554</c:v>
                </c:pt>
                <c:pt idx="14693">
                  <c:v>0.37423534722222224</c:v>
                </c:pt>
                <c:pt idx="14694">
                  <c:v>0.37423605324074072</c:v>
                </c:pt>
                <c:pt idx="14695">
                  <c:v>0.3742370717592593</c:v>
                </c:pt>
                <c:pt idx="14696">
                  <c:v>0.37423777777777772</c:v>
                </c:pt>
                <c:pt idx="14697">
                  <c:v>0.37423880787037039</c:v>
                </c:pt>
                <c:pt idx="14698">
                  <c:v>0.37423951388888893</c:v>
                </c:pt>
                <c:pt idx="14699">
                  <c:v>0.37424054398148149</c:v>
                </c:pt>
                <c:pt idx="14700">
                  <c:v>0.37424125000000003</c:v>
                </c:pt>
                <c:pt idx="14701">
                  <c:v>0.37424228009259258</c:v>
                </c:pt>
                <c:pt idx="14702">
                  <c:v>0.37424298611111112</c:v>
                </c:pt>
                <c:pt idx="14703">
                  <c:v>0.37424401620370373</c:v>
                </c:pt>
                <c:pt idx="14704">
                  <c:v>0.37424472222222221</c:v>
                </c:pt>
                <c:pt idx="14705">
                  <c:v>0.37424575231481483</c:v>
                </c:pt>
                <c:pt idx="14706">
                  <c:v>0.37424680555555551</c:v>
                </c:pt>
                <c:pt idx="14707">
                  <c:v>0.37424784722222221</c:v>
                </c:pt>
                <c:pt idx="14708">
                  <c:v>0.37424887731481477</c:v>
                </c:pt>
                <c:pt idx="14709">
                  <c:v>0.37424993055555555</c:v>
                </c:pt>
                <c:pt idx="14710">
                  <c:v>0.37425096064814811</c:v>
                </c:pt>
                <c:pt idx="14711">
                  <c:v>0.37425166666666665</c:v>
                </c:pt>
                <c:pt idx="14712">
                  <c:v>0.37425269675925926</c:v>
                </c:pt>
                <c:pt idx="14713">
                  <c:v>0.37425340277777774</c:v>
                </c:pt>
                <c:pt idx="14714">
                  <c:v>0.37425444444444445</c:v>
                </c:pt>
                <c:pt idx="14715">
                  <c:v>0.37425513888888889</c:v>
                </c:pt>
                <c:pt idx="14716">
                  <c:v>0.37425616898148145</c:v>
                </c:pt>
                <c:pt idx="14717">
                  <c:v>0.37425687499999999</c:v>
                </c:pt>
                <c:pt idx="14718">
                  <c:v>0.37425791666666663</c:v>
                </c:pt>
                <c:pt idx="14719">
                  <c:v>0.37425861111111108</c:v>
                </c:pt>
                <c:pt idx="14720">
                  <c:v>0.37425964120370375</c:v>
                </c:pt>
                <c:pt idx="14721">
                  <c:v>0.37426034722222218</c:v>
                </c:pt>
                <c:pt idx="14722">
                  <c:v>0.37426137731481485</c:v>
                </c:pt>
                <c:pt idx="14723">
                  <c:v>0.37426208333333338</c:v>
                </c:pt>
                <c:pt idx="14724">
                  <c:v>0.37426313657407406</c:v>
                </c:pt>
                <c:pt idx="14725">
                  <c:v>0.37426381944444448</c:v>
                </c:pt>
                <c:pt idx="14726">
                  <c:v>0.37426486111111107</c:v>
                </c:pt>
                <c:pt idx="14727">
                  <c:v>0.37426623842592593</c:v>
                </c:pt>
                <c:pt idx="14728">
                  <c:v>0.37426728009259258</c:v>
                </c:pt>
                <c:pt idx="14729">
                  <c:v>0.37426833333333337</c:v>
                </c:pt>
                <c:pt idx="14730">
                  <c:v>0.37426936342592593</c:v>
                </c:pt>
                <c:pt idx="14731">
                  <c:v>0.37427006944444446</c:v>
                </c:pt>
                <c:pt idx="14732">
                  <c:v>0.37427144675925922</c:v>
                </c:pt>
                <c:pt idx="14733">
                  <c:v>0.37427250000000001</c:v>
                </c:pt>
                <c:pt idx="14734">
                  <c:v>0.37427354166666665</c:v>
                </c:pt>
                <c:pt idx="14735">
                  <c:v>0.37427458333333335</c:v>
                </c:pt>
                <c:pt idx="14736">
                  <c:v>0.3742752777777778</c:v>
                </c:pt>
                <c:pt idx="14737">
                  <c:v>0.37427630787037036</c:v>
                </c:pt>
                <c:pt idx="14738">
                  <c:v>0.3742770138888889</c:v>
                </c:pt>
                <c:pt idx="14739">
                  <c:v>0.37427804398148146</c:v>
                </c:pt>
                <c:pt idx="14740">
                  <c:v>0.37427874999999999</c:v>
                </c:pt>
                <c:pt idx="14741">
                  <c:v>0.37427978009259261</c:v>
                </c:pt>
                <c:pt idx="14742">
                  <c:v>0.37428048611111109</c:v>
                </c:pt>
                <c:pt idx="14743">
                  <c:v>0.37428152777777779</c:v>
                </c:pt>
                <c:pt idx="14744">
                  <c:v>0.37428222222222224</c:v>
                </c:pt>
                <c:pt idx="14745">
                  <c:v>0.3742832523148148</c:v>
                </c:pt>
                <c:pt idx="14746">
                  <c:v>0.37428395833333333</c:v>
                </c:pt>
                <c:pt idx="14747">
                  <c:v>0.37428498842592589</c:v>
                </c:pt>
                <c:pt idx="14748">
                  <c:v>0.37428603009259259</c:v>
                </c:pt>
                <c:pt idx="14749">
                  <c:v>0.37428673611111113</c:v>
                </c:pt>
                <c:pt idx="14750">
                  <c:v>0.37428743055555552</c:v>
                </c:pt>
                <c:pt idx="14751">
                  <c:v>0.37428847222222222</c:v>
                </c:pt>
                <c:pt idx="14752">
                  <c:v>0.37428917824074071</c:v>
                </c:pt>
                <c:pt idx="14753">
                  <c:v>0.37429019675925929</c:v>
                </c:pt>
                <c:pt idx="14754">
                  <c:v>0.37429090277777782</c:v>
                </c:pt>
                <c:pt idx="14755">
                  <c:v>0.37429193287037038</c:v>
                </c:pt>
                <c:pt idx="14756">
                  <c:v>0.37429265046296295</c:v>
                </c:pt>
                <c:pt idx="14757">
                  <c:v>0.37429366898148148</c:v>
                </c:pt>
                <c:pt idx="14758">
                  <c:v>0.37429472222222221</c:v>
                </c:pt>
                <c:pt idx="14759">
                  <c:v>0.374295775462963</c:v>
                </c:pt>
                <c:pt idx="14760">
                  <c:v>0.37429680555555556</c:v>
                </c:pt>
                <c:pt idx="14761">
                  <c:v>0.37429783564814811</c:v>
                </c:pt>
                <c:pt idx="14762">
                  <c:v>0.3742988888888889</c:v>
                </c:pt>
                <c:pt idx="14763">
                  <c:v>0.3742999305555556</c:v>
                </c:pt>
                <c:pt idx="14764">
                  <c:v>0.37430063657407403</c:v>
                </c:pt>
                <c:pt idx="14765">
                  <c:v>0.3743016666666667</c:v>
                </c:pt>
                <c:pt idx="14766">
                  <c:v>0.37430270833333329</c:v>
                </c:pt>
                <c:pt idx="14767">
                  <c:v>0.37430373842592596</c:v>
                </c:pt>
                <c:pt idx="14768">
                  <c:v>0.37430478009259255</c:v>
                </c:pt>
                <c:pt idx="14769">
                  <c:v>0.37430582175925925</c:v>
                </c:pt>
                <c:pt idx="14770">
                  <c:v>0.37430652777777779</c:v>
                </c:pt>
                <c:pt idx="14771">
                  <c:v>0.3743079050925926</c:v>
                </c:pt>
                <c:pt idx="14772">
                  <c:v>0.37430894675925924</c:v>
                </c:pt>
                <c:pt idx="14773">
                  <c:v>0.37430998842592594</c:v>
                </c:pt>
                <c:pt idx="14774">
                  <c:v>0.37431103009259264</c:v>
                </c:pt>
                <c:pt idx="14775">
                  <c:v>0.37431173611111107</c:v>
                </c:pt>
                <c:pt idx="14776">
                  <c:v>0.37431276620370374</c:v>
                </c:pt>
                <c:pt idx="14777">
                  <c:v>0.37431347222222228</c:v>
                </c:pt>
                <c:pt idx="14778">
                  <c:v>0.37431450231481483</c:v>
                </c:pt>
                <c:pt idx="14779">
                  <c:v>0.37431520833333337</c:v>
                </c:pt>
                <c:pt idx="14780">
                  <c:v>0.37431623842592593</c:v>
                </c:pt>
                <c:pt idx="14781">
                  <c:v>0.37431694444444447</c:v>
                </c:pt>
                <c:pt idx="14782">
                  <c:v>0.37431797453703702</c:v>
                </c:pt>
                <c:pt idx="14783">
                  <c:v>0.37431868055555556</c:v>
                </c:pt>
                <c:pt idx="14784">
                  <c:v>0.37431971064814817</c:v>
                </c:pt>
                <c:pt idx="14785">
                  <c:v>0.37432041666666666</c:v>
                </c:pt>
                <c:pt idx="14786">
                  <c:v>0.37432144675925927</c:v>
                </c:pt>
                <c:pt idx="14787">
                  <c:v>0.37432215277777781</c:v>
                </c:pt>
                <c:pt idx="14788">
                  <c:v>0.37432318287037036</c:v>
                </c:pt>
                <c:pt idx="14789">
                  <c:v>0.3743238888888889</c:v>
                </c:pt>
                <c:pt idx="14790">
                  <c:v>0.37432491898148146</c:v>
                </c:pt>
                <c:pt idx="14791">
                  <c:v>0.374325625</c:v>
                </c:pt>
                <c:pt idx="14792">
                  <c:v>0.37432665509259261</c:v>
                </c:pt>
                <c:pt idx="14793">
                  <c:v>0.37432736111111109</c:v>
                </c:pt>
                <c:pt idx="14794">
                  <c:v>0.3743283912037037</c:v>
                </c:pt>
                <c:pt idx="14795">
                  <c:v>0.3743297800925926</c:v>
                </c:pt>
                <c:pt idx="14796">
                  <c:v>0.3743308217592593</c:v>
                </c:pt>
                <c:pt idx="14797">
                  <c:v>0.37433186342592589</c:v>
                </c:pt>
                <c:pt idx="14798">
                  <c:v>0.37433256944444443</c:v>
                </c:pt>
                <c:pt idx="14799">
                  <c:v>0.37433359953703699</c:v>
                </c:pt>
                <c:pt idx="14800">
                  <c:v>0.37433430555555552</c:v>
                </c:pt>
                <c:pt idx="14801">
                  <c:v>0.37433533564814819</c:v>
                </c:pt>
                <c:pt idx="14802">
                  <c:v>0.37433604166666662</c:v>
                </c:pt>
                <c:pt idx="14803">
                  <c:v>0.37433707175925929</c:v>
                </c:pt>
                <c:pt idx="14804">
                  <c:v>0.37433777777777782</c:v>
                </c:pt>
                <c:pt idx="14805">
                  <c:v>0.37433880787037038</c:v>
                </c:pt>
                <c:pt idx="14806">
                  <c:v>0.37434019675925922</c:v>
                </c:pt>
                <c:pt idx="14807">
                  <c:v>0.37434125000000001</c:v>
                </c:pt>
                <c:pt idx="14808">
                  <c:v>0.37434228009259263</c:v>
                </c:pt>
                <c:pt idx="14809">
                  <c:v>0.37434299768518514</c:v>
                </c:pt>
                <c:pt idx="14810">
                  <c:v>0.37434402777777781</c:v>
                </c:pt>
                <c:pt idx="14811">
                  <c:v>0.3743447222222222</c:v>
                </c:pt>
                <c:pt idx="14812">
                  <c:v>0.37434575231481482</c:v>
                </c:pt>
                <c:pt idx="14813">
                  <c:v>0.37434645833333335</c:v>
                </c:pt>
                <c:pt idx="14814">
                  <c:v>0.3743475</c:v>
                </c:pt>
                <c:pt idx="14815">
                  <c:v>0.37434819444444445</c:v>
                </c:pt>
                <c:pt idx="14816">
                  <c:v>0.37434922453703701</c:v>
                </c:pt>
                <c:pt idx="14817">
                  <c:v>0.37434993055555554</c:v>
                </c:pt>
                <c:pt idx="14818">
                  <c:v>0.37435097222222224</c:v>
                </c:pt>
                <c:pt idx="14819">
                  <c:v>0.37435166666666664</c:v>
                </c:pt>
                <c:pt idx="14820">
                  <c:v>0.37435270833333334</c:v>
                </c:pt>
                <c:pt idx="14821">
                  <c:v>0.37435340277777779</c:v>
                </c:pt>
                <c:pt idx="14822">
                  <c:v>0.37435444444444443</c:v>
                </c:pt>
                <c:pt idx="14823">
                  <c:v>0.37435513888888888</c:v>
                </c:pt>
                <c:pt idx="14824">
                  <c:v>0.37435618055555553</c:v>
                </c:pt>
                <c:pt idx="14825">
                  <c:v>0.37435687499999998</c:v>
                </c:pt>
                <c:pt idx="14826">
                  <c:v>0.37435791666666668</c:v>
                </c:pt>
                <c:pt idx="14827">
                  <c:v>0.37435861111111107</c:v>
                </c:pt>
                <c:pt idx="14828">
                  <c:v>0.37435965277777777</c:v>
                </c:pt>
                <c:pt idx="14829">
                  <c:v>0.37436035879629631</c:v>
                </c:pt>
                <c:pt idx="14830">
                  <c:v>0.37436138888888887</c:v>
                </c:pt>
                <c:pt idx="14831">
                  <c:v>0.37436208333333337</c:v>
                </c:pt>
                <c:pt idx="14832">
                  <c:v>0.37436312499999996</c:v>
                </c:pt>
                <c:pt idx="14833">
                  <c:v>0.37436416666666666</c:v>
                </c:pt>
                <c:pt idx="14834">
                  <c:v>0.37436520833333331</c:v>
                </c:pt>
                <c:pt idx="14835">
                  <c:v>0.37436623842592592</c:v>
                </c:pt>
                <c:pt idx="14836">
                  <c:v>0.37436728009259257</c:v>
                </c:pt>
                <c:pt idx="14837">
                  <c:v>0.37436832175925927</c:v>
                </c:pt>
                <c:pt idx="14838">
                  <c:v>0.37436902777777781</c:v>
                </c:pt>
                <c:pt idx="14839">
                  <c:v>0.37437005787037037</c:v>
                </c:pt>
                <c:pt idx="14840">
                  <c:v>0.3743707638888889</c:v>
                </c:pt>
                <c:pt idx="14841">
                  <c:v>0.37437179398148146</c:v>
                </c:pt>
                <c:pt idx="14842">
                  <c:v>0.37437251157407408</c:v>
                </c:pt>
                <c:pt idx="14843">
                  <c:v>0.37437353009259261</c:v>
                </c:pt>
                <c:pt idx="14844">
                  <c:v>0.37437423611111109</c:v>
                </c:pt>
                <c:pt idx="14845">
                  <c:v>0.37437527777777779</c:v>
                </c:pt>
                <c:pt idx="14846">
                  <c:v>0.37437597222222219</c:v>
                </c:pt>
                <c:pt idx="14847">
                  <c:v>0.3743770023148148</c:v>
                </c:pt>
                <c:pt idx="14848">
                  <c:v>0.37437770833333334</c:v>
                </c:pt>
                <c:pt idx="14849">
                  <c:v>0.37437873842592589</c:v>
                </c:pt>
                <c:pt idx="14850">
                  <c:v>0.37437944444444443</c:v>
                </c:pt>
                <c:pt idx="14851">
                  <c:v>0.37438047453703699</c:v>
                </c:pt>
                <c:pt idx="14852">
                  <c:v>0.37438118055555553</c:v>
                </c:pt>
                <c:pt idx="14853">
                  <c:v>0.37438221064814819</c:v>
                </c:pt>
                <c:pt idx="14854">
                  <c:v>0.37438291666666662</c:v>
                </c:pt>
                <c:pt idx="14855">
                  <c:v>0.37438394675925929</c:v>
                </c:pt>
                <c:pt idx="14856">
                  <c:v>0.37438466435185186</c:v>
                </c:pt>
                <c:pt idx="14857">
                  <c:v>0.37438568287037038</c:v>
                </c:pt>
                <c:pt idx="14858">
                  <c:v>0.37438707175925923</c:v>
                </c:pt>
                <c:pt idx="14859">
                  <c:v>0.37438811342592593</c:v>
                </c:pt>
                <c:pt idx="14860">
                  <c:v>0.37438915509259263</c:v>
                </c:pt>
                <c:pt idx="14861">
                  <c:v>0.37438987268518514</c:v>
                </c:pt>
                <c:pt idx="14862">
                  <c:v>0.37439089120370372</c:v>
                </c:pt>
                <c:pt idx="14863">
                  <c:v>0.37439160879629635</c:v>
                </c:pt>
                <c:pt idx="14864">
                  <c:v>0.37439262731481482</c:v>
                </c:pt>
                <c:pt idx="14865">
                  <c:v>0.37439333333333336</c:v>
                </c:pt>
                <c:pt idx="14866">
                  <c:v>0.37439436342592591</c:v>
                </c:pt>
                <c:pt idx="14867">
                  <c:v>0.37439506944444445</c:v>
                </c:pt>
                <c:pt idx="14868">
                  <c:v>0.37439609953703701</c:v>
                </c:pt>
                <c:pt idx="14869">
                  <c:v>0.37439680555555555</c:v>
                </c:pt>
                <c:pt idx="14870">
                  <c:v>0.37439783564814816</c:v>
                </c:pt>
                <c:pt idx="14871">
                  <c:v>0.37439854166666664</c:v>
                </c:pt>
                <c:pt idx="14872">
                  <c:v>0.37439957175925925</c:v>
                </c:pt>
                <c:pt idx="14873">
                  <c:v>0.37440028935185188</c:v>
                </c:pt>
                <c:pt idx="14874">
                  <c:v>0.37440130787037035</c:v>
                </c:pt>
                <c:pt idx="14875">
                  <c:v>0.37440202546296297</c:v>
                </c:pt>
                <c:pt idx="14876">
                  <c:v>0.37440304398148144</c:v>
                </c:pt>
                <c:pt idx="14877">
                  <c:v>0.37440374999999998</c:v>
                </c:pt>
                <c:pt idx="14878">
                  <c:v>0.37440478009259254</c:v>
                </c:pt>
                <c:pt idx="14879">
                  <c:v>0.37440549768518516</c:v>
                </c:pt>
                <c:pt idx="14880">
                  <c:v>0.37440651620370374</c:v>
                </c:pt>
                <c:pt idx="14881">
                  <c:v>0.37440722222222217</c:v>
                </c:pt>
                <c:pt idx="14882">
                  <c:v>0.37440825231481484</c:v>
                </c:pt>
                <c:pt idx="14883">
                  <c:v>0.37440896990740741</c:v>
                </c:pt>
                <c:pt idx="14884">
                  <c:v>0.37440998842592593</c:v>
                </c:pt>
                <c:pt idx="14885">
                  <c:v>0.37441069444444447</c:v>
                </c:pt>
                <c:pt idx="14886">
                  <c:v>0.37441172453703703</c:v>
                </c:pt>
                <c:pt idx="14887">
                  <c:v>0.3744124421296296</c:v>
                </c:pt>
                <c:pt idx="14888">
                  <c:v>0.37441346064814818</c:v>
                </c:pt>
                <c:pt idx="14889">
                  <c:v>0.37441417824074069</c:v>
                </c:pt>
                <c:pt idx="14890">
                  <c:v>0.37441519675925927</c:v>
                </c:pt>
                <c:pt idx="14891">
                  <c:v>0.3744159143518519</c:v>
                </c:pt>
                <c:pt idx="14892">
                  <c:v>0.37441693287037037</c:v>
                </c:pt>
                <c:pt idx="14893">
                  <c:v>0.37441765046296299</c:v>
                </c:pt>
                <c:pt idx="14894">
                  <c:v>0.37441866898148146</c:v>
                </c:pt>
                <c:pt idx="14895">
                  <c:v>0.374419375</c:v>
                </c:pt>
                <c:pt idx="14896">
                  <c:v>0.3744204166666667</c:v>
                </c:pt>
                <c:pt idx="14897">
                  <c:v>0.37442111111111109</c:v>
                </c:pt>
                <c:pt idx="14898">
                  <c:v>0.37442214120370371</c:v>
                </c:pt>
                <c:pt idx="14899">
                  <c:v>0.37442285879629633</c:v>
                </c:pt>
                <c:pt idx="14900">
                  <c:v>0.37442388888888889</c:v>
                </c:pt>
                <c:pt idx="14901">
                  <c:v>0.37442493055555559</c:v>
                </c:pt>
                <c:pt idx="14902">
                  <c:v>0.37442562499999998</c:v>
                </c:pt>
                <c:pt idx="14903">
                  <c:v>0.37442666666666669</c:v>
                </c:pt>
                <c:pt idx="14904">
                  <c:v>0.37442769675925924</c:v>
                </c:pt>
                <c:pt idx="14905">
                  <c:v>0.37442875000000003</c:v>
                </c:pt>
                <c:pt idx="14906">
                  <c:v>0.37442978009259259</c:v>
                </c:pt>
                <c:pt idx="14907">
                  <c:v>0.37443083333333332</c:v>
                </c:pt>
                <c:pt idx="14908">
                  <c:v>0.37443187499999997</c:v>
                </c:pt>
                <c:pt idx="14909">
                  <c:v>0.37443291666666667</c:v>
                </c:pt>
                <c:pt idx="14910">
                  <c:v>0.37443394675925923</c:v>
                </c:pt>
                <c:pt idx="14911">
                  <c:v>0.37443498842592593</c:v>
                </c:pt>
                <c:pt idx="14912">
                  <c:v>0.37443603009259258</c:v>
                </c:pt>
                <c:pt idx="14913">
                  <c:v>0.37443707175925928</c:v>
                </c:pt>
                <c:pt idx="14914">
                  <c:v>0.37443812500000001</c:v>
                </c:pt>
                <c:pt idx="14915">
                  <c:v>0.37443915509259257</c:v>
                </c:pt>
                <c:pt idx="14916">
                  <c:v>0.37444020833333336</c:v>
                </c:pt>
                <c:pt idx="14917">
                  <c:v>0.37444123842592592</c:v>
                </c:pt>
                <c:pt idx="14918">
                  <c:v>0.37444228009259262</c:v>
                </c:pt>
                <c:pt idx="14919">
                  <c:v>0.37444332175925926</c:v>
                </c:pt>
                <c:pt idx="14920">
                  <c:v>0.37444471064814816</c:v>
                </c:pt>
                <c:pt idx="14921">
                  <c:v>0.37444576388888889</c:v>
                </c:pt>
                <c:pt idx="14922">
                  <c:v>0.37444679398148151</c:v>
                </c:pt>
                <c:pt idx="14923">
                  <c:v>0.37444783564814815</c:v>
                </c:pt>
                <c:pt idx="14924">
                  <c:v>0.37444888888888889</c:v>
                </c:pt>
                <c:pt idx="14925">
                  <c:v>0.37444994212962962</c:v>
                </c:pt>
                <c:pt idx="14926">
                  <c:v>0.37445097222222223</c:v>
                </c:pt>
                <c:pt idx="14927">
                  <c:v>0.37445200231481479</c:v>
                </c:pt>
                <c:pt idx="14928">
                  <c:v>0.37445304398148149</c:v>
                </c:pt>
                <c:pt idx="14929">
                  <c:v>0.37445408564814814</c:v>
                </c:pt>
                <c:pt idx="14930">
                  <c:v>0.37445513888888887</c:v>
                </c:pt>
                <c:pt idx="14931">
                  <c:v>0.37445618055555557</c:v>
                </c:pt>
                <c:pt idx="14932">
                  <c:v>0.37445722222222222</c:v>
                </c:pt>
                <c:pt idx="14933">
                  <c:v>0.37445825231481483</c:v>
                </c:pt>
                <c:pt idx="14934">
                  <c:v>0.37445929398148148</c:v>
                </c:pt>
                <c:pt idx="14935">
                  <c:v>0.37446034722222227</c:v>
                </c:pt>
                <c:pt idx="14936">
                  <c:v>0.37446138888888886</c:v>
                </c:pt>
                <c:pt idx="14937">
                  <c:v>0.37446243055555556</c:v>
                </c:pt>
                <c:pt idx="14938">
                  <c:v>0.37446346064814812</c:v>
                </c:pt>
                <c:pt idx="14939">
                  <c:v>0.37446450231481482</c:v>
                </c:pt>
                <c:pt idx="14940">
                  <c:v>0.37446554398148146</c:v>
                </c:pt>
                <c:pt idx="14941">
                  <c:v>0.37446659722222225</c:v>
                </c:pt>
                <c:pt idx="14942">
                  <c:v>0.37446763888888884</c:v>
                </c:pt>
                <c:pt idx="14943">
                  <c:v>0.37446868055555554</c:v>
                </c:pt>
                <c:pt idx="14944">
                  <c:v>0.37446972222222219</c:v>
                </c:pt>
                <c:pt idx="14945">
                  <c:v>0.3744707523148148</c:v>
                </c:pt>
                <c:pt idx="14946">
                  <c:v>0.37447180555555559</c:v>
                </c:pt>
                <c:pt idx="14947">
                  <c:v>0.37447284722222224</c:v>
                </c:pt>
                <c:pt idx="14948">
                  <c:v>0.37447387731481485</c:v>
                </c:pt>
                <c:pt idx="14949">
                  <c:v>0.37447493055555553</c:v>
                </c:pt>
                <c:pt idx="14950">
                  <c:v>0.3744759606481482</c:v>
                </c:pt>
                <c:pt idx="14951">
                  <c:v>0.37447701388888888</c:v>
                </c:pt>
                <c:pt idx="14952">
                  <c:v>0.37447804398148149</c:v>
                </c:pt>
                <c:pt idx="14953">
                  <c:v>0.37447908564814814</c:v>
                </c:pt>
                <c:pt idx="14954">
                  <c:v>0.37448012731481484</c:v>
                </c:pt>
                <c:pt idx="14955">
                  <c:v>0.37448118055555552</c:v>
                </c:pt>
                <c:pt idx="14956">
                  <c:v>0.37448221064814818</c:v>
                </c:pt>
                <c:pt idx="14957">
                  <c:v>0.37448326388888886</c:v>
                </c:pt>
                <c:pt idx="14958">
                  <c:v>0.37448430555555556</c:v>
                </c:pt>
                <c:pt idx="14959">
                  <c:v>0.37448534722222221</c:v>
                </c:pt>
                <c:pt idx="14960">
                  <c:v>0.37448673611111111</c:v>
                </c:pt>
                <c:pt idx="14961">
                  <c:v>0.37448777777777775</c:v>
                </c:pt>
                <c:pt idx="14962">
                  <c:v>0.37448881944444445</c:v>
                </c:pt>
                <c:pt idx="14963">
                  <c:v>0.37448987268518513</c:v>
                </c:pt>
                <c:pt idx="14964">
                  <c:v>0.3744909027777778</c:v>
                </c:pt>
                <c:pt idx="14965">
                  <c:v>0.37449193287037036</c:v>
                </c:pt>
                <c:pt idx="14966">
                  <c:v>0.37449297453703706</c:v>
                </c:pt>
                <c:pt idx="14967">
                  <c:v>0.37449401620370365</c:v>
                </c:pt>
                <c:pt idx="14968">
                  <c:v>0.37449505787037035</c:v>
                </c:pt>
                <c:pt idx="14969">
                  <c:v>0.37449611111111114</c:v>
                </c:pt>
                <c:pt idx="14970">
                  <c:v>0.3744971412037037</c:v>
                </c:pt>
                <c:pt idx="14971">
                  <c:v>0.3744981828703704</c:v>
                </c:pt>
                <c:pt idx="14972">
                  <c:v>0.37449923611111108</c:v>
                </c:pt>
                <c:pt idx="14973">
                  <c:v>0.37450026620370375</c:v>
                </c:pt>
                <c:pt idx="14974">
                  <c:v>0.37450130787037034</c:v>
                </c:pt>
                <c:pt idx="14975">
                  <c:v>0.37450234953703704</c:v>
                </c:pt>
                <c:pt idx="14976">
                  <c:v>0.37450339120370368</c:v>
                </c:pt>
                <c:pt idx="14977">
                  <c:v>0.37450443287037039</c:v>
                </c:pt>
                <c:pt idx="14978">
                  <c:v>0.37450548611111106</c:v>
                </c:pt>
                <c:pt idx="14979">
                  <c:v>0.37450652777777776</c:v>
                </c:pt>
                <c:pt idx="14980">
                  <c:v>0.37450755787037032</c:v>
                </c:pt>
                <c:pt idx="14981">
                  <c:v>0.37450859953703702</c:v>
                </c:pt>
                <c:pt idx="14982">
                  <c:v>0.37450964120370367</c:v>
                </c:pt>
                <c:pt idx="14983">
                  <c:v>0.37451068287037037</c:v>
                </c:pt>
                <c:pt idx="14984">
                  <c:v>0.37451173611111116</c:v>
                </c:pt>
                <c:pt idx="14985">
                  <c:v>0.37451276620370372</c:v>
                </c:pt>
                <c:pt idx="14986">
                  <c:v>0.37451380787037042</c:v>
                </c:pt>
                <c:pt idx="14987">
                  <c:v>0.37451484953703701</c:v>
                </c:pt>
                <c:pt idx="14988">
                  <c:v>0.3745159027777778</c:v>
                </c:pt>
                <c:pt idx="14989">
                  <c:v>0.37451693287037036</c:v>
                </c:pt>
                <c:pt idx="14990">
                  <c:v>0.37451797453703706</c:v>
                </c:pt>
                <c:pt idx="14991">
                  <c:v>0.37451902777777774</c:v>
                </c:pt>
                <c:pt idx="14992">
                  <c:v>0.3745200578703704</c:v>
                </c:pt>
                <c:pt idx="14993">
                  <c:v>0.37452109953703699</c:v>
                </c:pt>
                <c:pt idx="14994">
                  <c:v>0.3745221412037037</c:v>
                </c:pt>
                <c:pt idx="14995">
                  <c:v>0.37452318287037034</c:v>
                </c:pt>
                <c:pt idx="14996">
                  <c:v>0.37452423611111113</c:v>
                </c:pt>
                <c:pt idx="14997">
                  <c:v>0.37452526620370369</c:v>
                </c:pt>
                <c:pt idx="14998">
                  <c:v>0.37452631944444442</c:v>
                </c:pt>
                <c:pt idx="14999">
                  <c:v>0.37452736111111112</c:v>
                </c:pt>
                <c:pt idx="15000">
                  <c:v>0.37452839120370368</c:v>
                </c:pt>
                <c:pt idx="15001">
                  <c:v>0.37452943287037038</c:v>
                </c:pt>
                <c:pt idx="15002">
                  <c:v>0.37453047453703703</c:v>
                </c:pt>
                <c:pt idx="15003">
                  <c:v>0.37453152777777782</c:v>
                </c:pt>
                <c:pt idx="15004">
                  <c:v>0.37453256944444441</c:v>
                </c:pt>
                <c:pt idx="15005">
                  <c:v>0.37453359953703708</c:v>
                </c:pt>
                <c:pt idx="15006">
                  <c:v>0.37453464120370367</c:v>
                </c:pt>
                <c:pt idx="15007">
                  <c:v>0.37453568287037037</c:v>
                </c:pt>
                <c:pt idx="15008">
                  <c:v>0.37453674768518513</c:v>
                </c:pt>
                <c:pt idx="15009">
                  <c:v>0.3745377777777778</c:v>
                </c:pt>
                <c:pt idx="15010">
                  <c:v>0.37453880787037036</c:v>
                </c:pt>
                <c:pt idx="15011">
                  <c:v>0.37453984953703706</c:v>
                </c:pt>
                <c:pt idx="15012">
                  <c:v>0.37454089120370365</c:v>
                </c:pt>
                <c:pt idx="15013">
                  <c:v>0.37454194444444444</c:v>
                </c:pt>
                <c:pt idx="15014">
                  <c:v>0.37454298611111114</c:v>
                </c:pt>
                <c:pt idx="15015">
                  <c:v>0.3745440162037037</c:v>
                </c:pt>
                <c:pt idx="15016">
                  <c:v>0.37454506944444449</c:v>
                </c:pt>
                <c:pt idx="15017">
                  <c:v>0.37454609953703705</c:v>
                </c:pt>
                <c:pt idx="15018">
                  <c:v>0.37454715277777778</c:v>
                </c:pt>
                <c:pt idx="15019">
                  <c:v>0.37454819444444443</c:v>
                </c:pt>
                <c:pt idx="15020">
                  <c:v>0.37454922453703704</c:v>
                </c:pt>
                <c:pt idx="15021">
                  <c:v>0.37455027777777777</c:v>
                </c:pt>
                <c:pt idx="15022">
                  <c:v>0.37455130787037039</c:v>
                </c:pt>
                <c:pt idx="15023">
                  <c:v>0.37455234953703703</c:v>
                </c:pt>
                <c:pt idx="15024">
                  <c:v>0.37455340277777777</c:v>
                </c:pt>
                <c:pt idx="15025">
                  <c:v>0.37455443287037032</c:v>
                </c:pt>
                <c:pt idx="15026">
                  <c:v>0.37455548611111111</c:v>
                </c:pt>
                <c:pt idx="15027">
                  <c:v>0.37455651620370367</c:v>
                </c:pt>
                <c:pt idx="15028">
                  <c:v>0.37455755787037037</c:v>
                </c:pt>
                <c:pt idx="15029">
                  <c:v>0.37455861111111116</c:v>
                </c:pt>
                <c:pt idx="15030">
                  <c:v>0.37455998842592592</c:v>
                </c:pt>
                <c:pt idx="15031">
                  <c:v>0.37456104166666665</c:v>
                </c:pt>
                <c:pt idx="15032">
                  <c:v>0.37456208333333335</c:v>
                </c:pt>
                <c:pt idx="15033">
                  <c:v>0.37456312500000005</c:v>
                </c:pt>
                <c:pt idx="15034">
                  <c:v>0.37456415509259261</c:v>
                </c:pt>
                <c:pt idx="15035">
                  <c:v>0.37456519675925931</c:v>
                </c:pt>
                <c:pt idx="15036">
                  <c:v>0.3745662384259259</c:v>
                </c:pt>
                <c:pt idx="15037">
                  <c:v>0.37456729166666669</c:v>
                </c:pt>
                <c:pt idx="15038">
                  <c:v>0.37456833333333334</c:v>
                </c:pt>
                <c:pt idx="15039">
                  <c:v>0.37456937500000004</c:v>
                </c:pt>
                <c:pt idx="15040">
                  <c:v>0.37457041666666663</c:v>
                </c:pt>
                <c:pt idx="15041">
                  <c:v>0.37457145833333333</c:v>
                </c:pt>
                <c:pt idx="15042">
                  <c:v>0.37457248842592589</c:v>
                </c:pt>
                <c:pt idx="15043">
                  <c:v>0.37457353009259259</c:v>
                </c:pt>
                <c:pt idx="15044">
                  <c:v>0.37457458333333332</c:v>
                </c:pt>
                <c:pt idx="15045">
                  <c:v>0.37457561342592594</c:v>
                </c:pt>
                <c:pt idx="15046">
                  <c:v>0.37457666666666661</c:v>
                </c:pt>
                <c:pt idx="15047">
                  <c:v>0.37457770833333331</c:v>
                </c:pt>
                <c:pt idx="15048">
                  <c:v>0.37457873842592587</c:v>
                </c:pt>
                <c:pt idx="15049">
                  <c:v>0.37457978009259257</c:v>
                </c:pt>
                <c:pt idx="15050">
                  <c:v>0.37458082175925927</c:v>
                </c:pt>
                <c:pt idx="15051">
                  <c:v>0.37458187500000001</c:v>
                </c:pt>
                <c:pt idx="15052">
                  <c:v>0.37458290509259262</c:v>
                </c:pt>
                <c:pt idx="15053">
                  <c:v>0.37458394675925927</c:v>
                </c:pt>
                <c:pt idx="15054">
                  <c:v>0.374585</c:v>
                </c:pt>
                <c:pt idx="15055">
                  <c:v>0.37458603009259256</c:v>
                </c:pt>
                <c:pt idx="15056">
                  <c:v>0.37458708333333335</c:v>
                </c:pt>
                <c:pt idx="15057">
                  <c:v>0.37458812499999999</c:v>
                </c:pt>
                <c:pt idx="15058">
                  <c:v>0.37458915509259261</c:v>
                </c:pt>
                <c:pt idx="15059">
                  <c:v>0.37458987268518523</c:v>
                </c:pt>
                <c:pt idx="15060">
                  <c:v>0.37459090277777779</c:v>
                </c:pt>
                <c:pt idx="15061">
                  <c:v>0.3745919328703704</c:v>
                </c:pt>
                <c:pt idx="15062">
                  <c:v>0.37459297453703705</c:v>
                </c:pt>
                <c:pt idx="15063">
                  <c:v>0.37459401620370375</c:v>
                </c:pt>
                <c:pt idx="15064">
                  <c:v>0.37459508101851852</c:v>
                </c:pt>
                <c:pt idx="15065">
                  <c:v>0.37459611111111113</c:v>
                </c:pt>
                <c:pt idx="15066">
                  <c:v>0.37459714120370369</c:v>
                </c:pt>
                <c:pt idx="15067">
                  <c:v>0.37459819444444448</c:v>
                </c:pt>
                <c:pt idx="15068">
                  <c:v>0.37459922453703703</c:v>
                </c:pt>
                <c:pt idx="15069">
                  <c:v>0.37460026620370374</c:v>
                </c:pt>
                <c:pt idx="15070">
                  <c:v>0.37460130787037033</c:v>
                </c:pt>
                <c:pt idx="15071">
                  <c:v>0.37460234953703703</c:v>
                </c:pt>
                <c:pt idx="15072">
                  <c:v>0.37460340277777776</c:v>
                </c:pt>
                <c:pt idx="15073">
                  <c:v>0.37460444444444446</c:v>
                </c:pt>
                <c:pt idx="15074">
                  <c:v>0.37460548611111116</c:v>
                </c:pt>
                <c:pt idx="15075">
                  <c:v>0.37460652777777775</c:v>
                </c:pt>
                <c:pt idx="15076">
                  <c:v>0.37460755787037042</c:v>
                </c:pt>
                <c:pt idx="15077">
                  <c:v>0.37460859953703701</c:v>
                </c:pt>
                <c:pt idx="15078">
                  <c:v>0.3746096527777778</c:v>
                </c:pt>
                <c:pt idx="15079">
                  <c:v>0.37461068287037036</c:v>
                </c:pt>
                <c:pt idx="15080">
                  <c:v>0.37461173611111115</c:v>
                </c:pt>
                <c:pt idx="15081">
                  <c:v>0.37461276620370371</c:v>
                </c:pt>
                <c:pt idx="15082">
                  <c:v>0.37461380787037041</c:v>
                </c:pt>
                <c:pt idx="15083">
                  <c:v>0.37461486111111109</c:v>
                </c:pt>
                <c:pt idx="15084">
                  <c:v>0.3746158912037037</c:v>
                </c:pt>
                <c:pt idx="15085">
                  <c:v>0.37461694444444443</c:v>
                </c:pt>
                <c:pt idx="15086">
                  <c:v>0.37461797453703705</c:v>
                </c:pt>
                <c:pt idx="15087">
                  <c:v>0.37461937499999998</c:v>
                </c:pt>
                <c:pt idx="15088">
                  <c:v>0.37462041666666668</c:v>
                </c:pt>
                <c:pt idx="15089">
                  <c:v>0.37462144675925924</c:v>
                </c:pt>
                <c:pt idx="15090">
                  <c:v>0.37462250000000002</c:v>
                </c:pt>
                <c:pt idx="15091">
                  <c:v>0.37462354166666662</c:v>
                </c:pt>
                <c:pt idx="15092">
                  <c:v>0.37462457175925928</c:v>
                </c:pt>
                <c:pt idx="15093">
                  <c:v>0.37462562500000002</c:v>
                </c:pt>
                <c:pt idx="15094">
                  <c:v>0.37462665509259258</c:v>
                </c:pt>
                <c:pt idx="15095">
                  <c:v>0.37462770833333336</c:v>
                </c:pt>
                <c:pt idx="15096">
                  <c:v>0.37462873842592592</c:v>
                </c:pt>
                <c:pt idx="15097">
                  <c:v>0.37462979166666671</c:v>
                </c:pt>
                <c:pt idx="15098">
                  <c:v>0.3746308333333333</c:v>
                </c:pt>
                <c:pt idx="15099">
                  <c:v>0.37463186342592597</c:v>
                </c:pt>
                <c:pt idx="15100">
                  <c:v>0.37463290509259256</c:v>
                </c:pt>
                <c:pt idx="15101">
                  <c:v>0.37463394675925926</c:v>
                </c:pt>
                <c:pt idx="15102">
                  <c:v>0.374635</c:v>
                </c:pt>
                <c:pt idx="15103">
                  <c:v>0.37463603009259261</c:v>
                </c:pt>
                <c:pt idx="15104">
                  <c:v>0.37463708333333329</c:v>
                </c:pt>
                <c:pt idx="15105">
                  <c:v>0.37463812499999999</c:v>
                </c:pt>
                <c:pt idx="15106">
                  <c:v>0.37463915509259255</c:v>
                </c:pt>
                <c:pt idx="15107">
                  <c:v>0.37464020833333334</c:v>
                </c:pt>
                <c:pt idx="15108">
                  <c:v>0.37464123842592589</c:v>
                </c:pt>
                <c:pt idx="15109">
                  <c:v>0.37464228009259259</c:v>
                </c:pt>
                <c:pt idx="15110">
                  <c:v>0.37464333333333338</c:v>
                </c:pt>
                <c:pt idx="15111">
                  <c:v>0.37464437499999997</c:v>
                </c:pt>
                <c:pt idx="15112">
                  <c:v>0.37464540509259264</c:v>
                </c:pt>
                <c:pt idx="15113">
                  <c:v>0.37464645833333332</c:v>
                </c:pt>
                <c:pt idx="15114">
                  <c:v>0.37464748842592593</c:v>
                </c:pt>
                <c:pt idx="15115">
                  <c:v>0.37464854166666667</c:v>
                </c:pt>
                <c:pt idx="15116">
                  <c:v>0.37464958333333337</c:v>
                </c:pt>
                <c:pt idx="15117">
                  <c:v>0.37465062499999996</c:v>
                </c:pt>
                <c:pt idx="15118">
                  <c:v>0.37465166666666666</c:v>
                </c:pt>
                <c:pt idx="15119">
                  <c:v>0.37465270833333331</c:v>
                </c:pt>
                <c:pt idx="15120">
                  <c:v>0.37465375000000001</c:v>
                </c:pt>
                <c:pt idx="15121">
                  <c:v>0.37465478009259257</c:v>
                </c:pt>
                <c:pt idx="15122">
                  <c:v>0.37465584490740739</c:v>
                </c:pt>
                <c:pt idx="15123">
                  <c:v>0.37465687499999994</c:v>
                </c:pt>
                <c:pt idx="15124">
                  <c:v>0.37465791666666665</c:v>
                </c:pt>
                <c:pt idx="15125">
                  <c:v>0.37465895833333335</c:v>
                </c:pt>
                <c:pt idx="15126">
                  <c:v>0.37465999999999999</c:v>
                </c:pt>
                <c:pt idx="15127">
                  <c:v>0.37466104166666669</c:v>
                </c:pt>
                <c:pt idx="15128">
                  <c:v>0.37466207175925925</c:v>
                </c:pt>
                <c:pt idx="15129">
                  <c:v>0.37466312500000004</c:v>
                </c:pt>
                <c:pt idx="15130">
                  <c:v>0.3746641550925926</c:v>
                </c:pt>
                <c:pt idx="15131">
                  <c:v>0.37466555555555558</c:v>
                </c:pt>
                <c:pt idx="15132">
                  <c:v>0.37466658564814814</c:v>
                </c:pt>
                <c:pt idx="15133">
                  <c:v>0.37466763888888893</c:v>
                </c:pt>
                <c:pt idx="15134">
                  <c:v>0.37466868055555552</c:v>
                </c:pt>
                <c:pt idx="15135">
                  <c:v>0.37466972222222222</c:v>
                </c:pt>
                <c:pt idx="15136">
                  <c:v>0.37467075231481478</c:v>
                </c:pt>
                <c:pt idx="15137">
                  <c:v>0.37467180555555557</c:v>
                </c:pt>
                <c:pt idx="15138">
                  <c:v>0.37467284722222222</c:v>
                </c:pt>
                <c:pt idx="15139">
                  <c:v>0.37467388888888892</c:v>
                </c:pt>
                <c:pt idx="15140">
                  <c:v>0.37467491898148148</c:v>
                </c:pt>
                <c:pt idx="15141">
                  <c:v>0.37467597222222221</c:v>
                </c:pt>
                <c:pt idx="15142">
                  <c:v>0.37467736111111111</c:v>
                </c:pt>
                <c:pt idx="15143">
                  <c:v>0.37467840277777781</c:v>
                </c:pt>
                <c:pt idx="15144">
                  <c:v>0.3746794444444444</c:v>
                </c:pt>
                <c:pt idx="15145">
                  <c:v>0.37468047453703707</c:v>
                </c:pt>
                <c:pt idx="15146">
                  <c:v>0.37468151620370366</c:v>
                </c:pt>
                <c:pt idx="15147">
                  <c:v>0.37468256944444445</c:v>
                </c:pt>
                <c:pt idx="15148">
                  <c:v>0.374683599537037</c:v>
                </c:pt>
                <c:pt idx="15149">
                  <c:v>0.37468465277777779</c:v>
                </c:pt>
                <c:pt idx="15150">
                  <c:v>0.37468568287037041</c:v>
                </c:pt>
                <c:pt idx="15151">
                  <c:v>0.37468672453703705</c:v>
                </c:pt>
                <c:pt idx="15152">
                  <c:v>0.37468777777777779</c:v>
                </c:pt>
                <c:pt idx="15153">
                  <c:v>0.37468881944444443</c:v>
                </c:pt>
                <c:pt idx="15154">
                  <c:v>0.37468986111111113</c:v>
                </c:pt>
                <c:pt idx="15155">
                  <c:v>0.37469090277777778</c:v>
                </c:pt>
                <c:pt idx="15156">
                  <c:v>0.37469194444444448</c:v>
                </c:pt>
                <c:pt idx="15157">
                  <c:v>0.37469298611111107</c:v>
                </c:pt>
                <c:pt idx="15158">
                  <c:v>0.37469401620370374</c:v>
                </c:pt>
                <c:pt idx="15159">
                  <c:v>0.37469505787037033</c:v>
                </c:pt>
                <c:pt idx="15160">
                  <c:v>0.37469611111111112</c:v>
                </c:pt>
                <c:pt idx="15161">
                  <c:v>0.37469715277777776</c:v>
                </c:pt>
                <c:pt idx="15162">
                  <c:v>0.37469819444444447</c:v>
                </c:pt>
                <c:pt idx="15163">
                  <c:v>0.37469922453703702</c:v>
                </c:pt>
                <c:pt idx="15164">
                  <c:v>0.37470027777777776</c:v>
                </c:pt>
                <c:pt idx="15165">
                  <c:v>0.37470130787037043</c:v>
                </c:pt>
                <c:pt idx="15166">
                  <c:v>0.3747023611111111</c:v>
                </c:pt>
                <c:pt idx="15167">
                  <c:v>0.37470340277777781</c:v>
                </c:pt>
                <c:pt idx="15168">
                  <c:v>0.37470444444444445</c:v>
                </c:pt>
                <c:pt idx="15169">
                  <c:v>0.37470548611111115</c:v>
                </c:pt>
                <c:pt idx="15170">
                  <c:v>0.37470652777777774</c:v>
                </c:pt>
                <c:pt idx="15171">
                  <c:v>0.37470756944444444</c:v>
                </c:pt>
                <c:pt idx="15172">
                  <c:v>0.37470861111111109</c:v>
                </c:pt>
                <c:pt idx="15173">
                  <c:v>0.37470965277777779</c:v>
                </c:pt>
                <c:pt idx="15174">
                  <c:v>0.3747110300925926</c:v>
                </c:pt>
                <c:pt idx="15175">
                  <c:v>0.3747120717592593</c:v>
                </c:pt>
                <c:pt idx="15176">
                  <c:v>0.37471311342592589</c:v>
                </c:pt>
                <c:pt idx="15177">
                  <c:v>0.37471415509259259</c:v>
                </c:pt>
                <c:pt idx="15178">
                  <c:v>0.37471519675925924</c:v>
                </c:pt>
                <c:pt idx="15179">
                  <c:v>0.37471623842592594</c:v>
                </c:pt>
                <c:pt idx="15180">
                  <c:v>0.37471729166666662</c:v>
                </c:pt>
                <c:pt idx="15181">
                  <c:v>0.37471832175925929</c:v>
                </c:pt>
                <c:pt idx="15182">
                  <c:v>0.37471936342592588</c:v>
                </c:pt>
                <c:pt idx="15183">
                  <c:v>0.37472040509259258</c:v>
                </c:pt>
                <c:pt idx="15184">
                  <c:v>0.37472144675925922</c:v>
                </c:pt>
                <c:pt idx="15185">
                  <c:v>0.37472248842592593</c:v>
                </c:pt>
                <c:pt idx="15186">
                  <c:v>0.37472354166666672</c:v>
                </c:pt>
                <c:pt idx="15187">
                  <c:v>0.37472458333333331</c:v>
                </c:pt>
                <c:pt idx="15188">
                  <c:v>0.37472561342592597</c:v>
                </c:pt>
                <c:pt idx="15189">
                  <c:v>0.37472665509259256</c:v>
                </c:pt>
                <c:pt idx="15190">
                  <c:v>0.37472769675925927</c:v>
                </c:pt>
                <c:pt idx="15191">
                  <c:v>0.37472873842592591</c:v>
                </c:pt>
                <c:pt idx="15192">
                  <c:v>0.3747297916666667</c:v>
                </c:pt>
                <c:pt idx="15193">
                  <c:v>0.37473082175925926</c:v>
                </c:pt>
                <c:pt idx="15194">
                  <c:v>0.37473187499999999</c:v>
                </c:pt>
                <c:pt idx="15195">
                  <c:v>0.37473290509259255</c:v>
                </c:pt>
                <c:pt idx="15196">
                  <c:v>0.3747342939814815</c:v>
                </c:pt>
                <c:pt idx="15197">
                  <c:v>0.37473533564814815</c:v>
                </c:pt>
                <c:pt idx="15198">
                  <c:v>0.37473637731481485</c:v>
                </c:pt>
                <c:pt idx="15199">
                  <c:v>0.37473741898148144</c:v>
                </c:pt>
                <c:pt idx="15200">
                  <c:v>0.37473847222222223</c:v>
                </c:pt>
                <c:pt idx="15201">
                  <c:v>0.37473951388888888</c:v>
                </c:pt>
                <c:pt idx="15202">
                  <c:v>0.37474054398148149</c:v>
                </c:pt>
                <c:pt idx="15203">
                  <c:v>0.37474159722222217</c:v>
                </c:pt>
                <c:pt idx="15204">
                  <c:v>0.37474262731481484</c:v>
                </c:pt>
                <c:pt idx="15205">
                  <c:v>0.37474368055555557</c:v>
                </c:pt>
                <c:pt idx="15206">
                  <c:v>0.37474471064814813</c:v>
                </c:pt>
                <c:pt idx="15207">
                  <c:v>0.37474576388888892</c:v>
                </c:pt>
                <c:pt idx="15208">
                  <c:v>0.37474680555555556</c:v>
                </c:pt>
                <c:pt idx="15209">
                  <c:v>0.37474784722222226</c:v>
                </c:pt>
                <c:pt idx="15210">
                  <c:v>0.37474887731481482</c:v>
                </c:pt>
                <c:pt idx="15211">
                  <c:v>0.37474993055555555</c:v>
                </c:pt>
                <c:pt idx="15212">
                  <c:v>0.37475096064814811</c:v>
                </c:pt>
                <c:pt idx="15213">
                  <c:v>0.3747520138888889</c:v>
                </c:pt>
                <c:pt idx="15214">
                  <c:v>0.37475304398148146</c:v>
                </c:pt>
                <c:pt idx="15215">
                  <c:v>0.37475409722222225</c:v>
                </c:pt>
                <c:pt idx="15216">
                  <c:v>0.37475512731481481</c:v>
                </c:pt>
                <c:pt idx="15217">
                  <c:v>0.37475618055555554</c:v>
                </c:pt>
                <c:pt idx="15218">
                  <c:v>0.3747572106481481</c:v>
                </c:pt>
                <c:pt idx="15219">
                  <c:v>0.3747582523148148</c:v>
                </c:pt>
                <c:pt idx="15220">
                  <c:v>0.37475930555555559</c:v>
                </c:pt>
                <c:pt idx="15221">
                  <c:v>0.37476033564814815</c:v>
                </c:pt>
                <c:pt idx="15222">
                  <c:v>0.37476138888888894</c:v>
                </c:pt>
                <c:pt idx="15223">
                  <c:v>0.37476243055555553</c:v>
                </c:pt>
                <c:pt idx="15224">
                  <c:v>0.37476346064814819</c:v>
                </c:pt>
                <c:pt idx="15225">
                  <c:v>0.37476451388888887</c:v>
                </c:pt>
                <c:pt idx="15226">
                  <c:v>0.37476554398148149</c:v>
                </c:pt>
                <c:pt idx="15227">
                  <c:v>0.37476658564814813</c:v>
                </c:pt>
                <c:pt idx="15228">
                  <c:v>0.37476763888888892</c:v>
                </c:pt>
                <c:pt idx="15229">
                  <c:v>0.37476868055555551</c:v>
                </c:pt>
                <c:pt idx="15230">
                  <c:v>0.3747697337962963</c:v>
                </c:pt>
                <c:pt idx="15231">
                  <c:v>0.37477076388888886</c:v>
                </c:pt>
                <c:pt idx="15232">
                  <c:v>0.37477180555555556</c:v>
                </c:pt>
                <c:pt idx="15233">
                  <c:v>0.37477284722222221</c:v>
                </c:pt>
                <c:pt idx="15234">
                  <c:v>0.37477387731481482</c:v>
                </c:pt>
                <c:pt idx="15235">
                  <c:v>0.37477493055555561</c:v>
                </c:pt>
                <c:pt idx="15236">
                  <c:v>0.3747759722222222</c:v>
                </c:pt>
                <c:pt idx="15237">
                  <c:v>0.3747770138888889</c:v>
                </c:pt>
                <c:pt idx="15238">
                  <c:v>0.37477804398148146</c:v>
                </c:pt>
                <c:pt idx="15239">
                  <c:v>0.37477908564814816</c:v>
                </c:pt>
                <c:pt idx="15240">
                  <c:v>0.37478013888888889</c:v>
                </c:pt>
                <c:pt idx="15241">
                  <c:v>0.37478118055555559</c:v>
                </c:pt>
                <c:pt idx="15242">
                  <c:v>0.37478222222222218</c:v>
                </c:pt>
                <c:pt idx="15243">
                  <c:v>0.37478326388888888</c:v>
                </c:pt>
                <c:pt idx="15244">
                  <c:v>0.37478430555555553</c:v>
                </c:pt>
                <c:pt idx="15245">
                  <c:v>0.37478533564814814</c:v>
                </c:pt>
                <c:pt idx="15246">
                  <c:v>0.37478637731481479</c:v>
                </c:pt>
                <c:pt idx="15247">
                  <c:v>0.37478743055555558</c:v>
                </c:pt>
                <c:pt idx="15248">
                  <c:v>0.37478847222222217</c:v>
                </c:pt>
                <c:pt idx="15249">
                  <c:v>0.37478951388888887</c:v>
                </c:pt>
                <c:pt idx="15250">
                  <c:v>0.37479054398148143</c:v>
                </c:pt>
                <c:pt idx="15251">
                  <c:v>0.37479159722222222</c:v>
                </c:pt>
                <c:pt idx="15252">
                  <c:v>0.37479298611111106</c:v>
                </c:pt>
                <c:pt idx="15253">
                  <c:v>0.37479402777777776</c:v>
                </c:pt>
                <c:pt idx="15254">
                  <c:v>0.37479506944444446</c:v>
                </c:pt>
                <c:pt idx="15255">
                  <c:v>0.37479609953703702</c:v>
                </c:pt>
                <c:pt idx="15256">
                  <c:v>0.37479715277777781</c:v>
                </c:pt>
                <c:pt idx="15257">
                  <c:v>0.37479819444444445</c:v>
                </c:pt>
                <c:pt idx="15258">
                  <c:v>0.37479922453703707</c:v>
                </c:pt>
                <c:pt idx="15259">
                  <c:v>0.37480026620370371</c:v>
                </c:pt>
                <c:pt idx="15260">
                  <c:v>0.37480131944444445</c:v>
                </c:pt>
                <c:pt idx="15261">
                  <c:v>0.37480234953703701</c:v>
                </c:pt>
                <c:pt idx="15262">
                  <c:v>0.37480340277777779</c:v>
                </c:pt>
                <c:pt idx="15263">
                  <c:v>0.37480443287037035</c:v>
                </c:pt>
                <c:pt idx="15264">
                  <c:v>0.37480548611111114</c:v>
                </c:pt>
                <c:pt idx="15265">
                  <c:v>0.37480652777777773</c:v>
                </c:pt>
                <c:pt idx="15266">
                  <c:v>0.37480756944444443</c:v>
                </c:pt>
                <c:pt idx="15267">
                  <c:v>0.37480859953703699</c:v>
                </c:pt>
                <c:pt idx="15268">
                  <c:v>0.37480965277777778</c:v>
                </c:pt>
                <c:pt idx="15269">
                  <c:v>0.37481070601851857</c:v>
                </c:pt>
                <c:pt idx="15270">
                  <c:v>0.37481172453703704</c:v>
                </c:pt>
                <c:pt idx="15271">
                  <c:v>0.37481276620370374</c:v>
                </c:pt>
                <c:pt idx="15272">
                  <c:v>0.37481381944444442</c:v>
                </c:pt>
                <c:pt idx="15273">
                  <c:v>0.37481486111111112</c:v>
                </c:pt>
                <c:pt idx="15274">
                  <c:v>0.37481589120370368</c:v>
                </c:pt>
                <c:pt idx="15275">
                  <c:v>0.37481694444444447</c:v>
                </c:pt>
                <c:pt idx="15276">
                  <c:v>0.37481797453703702</c:v>
                </c:pt>
                <c:pt idx="15277">
                  <c:v>0.37481901620370373</c:v>
                </c:pt>
                <c:pt idx="15278">
                  <c:v>0.37482005787037037</c:v>
                </c:pt>
                <c:pt idx="15279">
                  <c:v>0.3748211111111111</c:v>
                </c:pt>
                <c:pt idx="15280">
                  <c:v>0.37482214120370366</c:v>
                </c:pt>
                <c:pt idx="15281">
                  <c:v>0.37482319444444445</c:v>
                </c:pt>
                <c:pt idx="15282">
                  <c:v>0.3748242361111111</c:v>
                </c:pt>
                <c:pt idx="15283">
                  <c:v>0.37482526620370371</c:v>
                </c:pt>
                <c:pt idx="15284">
                  <c:v>0.37482631944444439</c:v>
                </c:pt>
                <c:pt idx="15285">
                  <c:v>0.37482736111111109</c:v>
                </c:pt>
                <c:pt idx="15286">
                  <c:v>0.37482840277777779</c:v>
                </c:pt>
                <c:pt idx="15287">
                  <c:v>0.37482943287037035</c:v>
                </c:pt>
                <c:pt idx="15288">
                  <c:v>0.37483048611111114</c:v>
                </c:pt>
                <c:pt idx="15289">
                  <c:v>0.37483187499999998</c:v>
                </c:pt>
                <c:pt idx="15290">
                  <c:v>0.37483291666666668</c:v>
                </c:pt>
                <c:pt idx="15291">
                  <c:v>0.37483395833333333</c:v>
                </c:pt>
                <c:pt idx="15292">
                  <c:v>0.37483498842592594</c:v>
                </c:pt>
                <c:pt idx="15293">
                  <c:v>0.37483604166666668</c:v>
                </c:pt>
                <c:pt idx="15294">
                  <c:v>0.37483708333333338</c:v>
                </c:pt>
                <c:pt idx="15295">
                  <c:v>0.37483811342592593</c:v>
                </c:pt>
                <c:pt idx="15296">
                  <c:v>0.37483915509259264</c:v>
                </c:pt>
                <c:pt idx="15297">
                  <c:v>0.37484019675925923</c:v>
                </c:pt>
                <c:pt idx="15298">
                  <c:v>0.37484123842592593</c:v>
                </c:pt>
                <c:pt idx="15299">
                  <c:v>0.37484229166666666</c:v>
                </c:pt>
                <c:pt idx="15300">
                  <c:v>0.37484333333333336</c:v>
                </c:pt>
                <c:pt idx="15301">
                  <c:v>0.37484437499999995</c:v>
                </c:pt>
                <c:pt idx="15302">
                  <c:v>0.37484540509259262</c:v>
                </c:pt>
                <c:pt idx="15303">
                  <c:v>0.3748464583333333</c:v>
                </c:pt>
                <c:pt idx="15304">
                  <c:v>0.3748475</c:v>
                </c:pt>
                <c:pt idx="15305">
                  <c:v>0.37484853009259256</c:v>
                </c:pt>
                <c:pt idx="15306">
                  <c:v>0.37484958333333335</c:v>
                </c:pt>
                <c:pt idx="15307">
                  <c:v>0.37485097222222219</c:v>
                </c:pt>
                <c:pt idx="15308">
                  <c:v>0.3748520023148148</c:v>
                </c:pt>
                <c:pt idx="15309">
                  <c:v>0.37485305555555559</c:v>
                </c:pt>
                <c:pt idx="15310">
                  <c:v>0.37485408564814815</c:v>
                </c:pt>
                <c:pt idx="15311">
                  <c:v>0.37485513888888894</c:v>
                </c:pt>
                <c:pt idx="15312">
                  <c:v>0.37485618055555553</c:v>
                </c:pt>
                <c:pt idx="15313">
                  <c:v>0.37485722222222223</c:v>
                </c:pt>
                <c:pt idx="15314">
                  <c:v>0.37485825231481479</c:v>
                </c:pt>
                <c:pt idx="15315">
                  <c:v>0.37485930555555558</c:v>
                </c:pt>
                <c:pt idx="15316">
                  <c:v>0.37486034722222222</c:v>
                </c:pt>
                <c:pt idx="15317">
                  <c:v>0.37486138888888892</c:v>
                </c:pt>
                <c:pt idx="15318">
                  <c:v>0.37486243055555551</c:v>
                </c:pt>
                <c:pt idx="15319">
                  <c:v>0.37486347222222222</c:v>
                </c:pt>
                <c:pt idx="15320">
                  <c:v>0.37486451388888886</c:v>
                </c:pt>
                <c:pt idx="15321">
                  <c:v>0.37486555555555556</c:v>
                </c:pt>
                <c:pt idx="15322">
                  <c:v>0.37486659722222221</c:v>
                </c:pt>
                <c:pt idx="15323">
                  <c:v>0.37486763888888891</c:v>
                </c:pt>
                <c:pt idx="15324">
                  <c:v>0.37486869212962964</c:v>
                </c:pt>
                <c:pt idx="15325">
                  <c:v>0.37486973379629629</c:v>
                </c:pt>
                <c:pt idx="15326">
                  <c:v>0.3748707638888889</c:v>
                </c:pt>
                <c:pt idx="15327">
                  <c:v>0.37487180555555555</c:v>
                </c:pt>
                <c:pt idx="15328">
                  <c:v>0.37487283564814816</c:v>
                </c:pt>
                <c:pt idx="15329">
                  <c:v>0.3748738888888889</c:v>
                </c:pt>
                <c:pt idx="15330">
                  <c:v>0.3748749305555556</c:v>
                </c:pt>
                <c:pt idx="15331">
                  <c:v>0.37487597222222219</c:v>
                </c:pt>
                <c:pt idx="15332">
                  <c:v>0.37487701388888889</c:v>
                </c:pt>
                <c:pt idx="15333">
                  <c:v>0.37487805555555553</c:v>
                </c:pt>
                <c:pt idx="15334">
                  <c:v>0.37487909722222224</c:v>
                </c:pt>
                <c:pt idx="15335">
                  <c:v>0.37488012731481479</c:v>
                </c:pt>
                <c:pt idx="15336">
                  <c:v>0.37488118055555558</c:v>
                </c:pt>
                <c:pt idx="15337">
                  <c:v>0.37488221064814814</c:v>
                </c:pt>
                <c:pt idx="15338">
                  <c:v>0.37488326388888887</c:v>
                </c:pt>
                <c:pt idx="15339">
                  <c:v>0.37488430555555552</c:v>
                </c:pt>
                <c:pt idx="15340">
                  <c:v>0.37488535879629631</c:v>
                </c:pt>
                <c:pt idx="15341">
                  <c:v>0.37488638888888892</c:v>
                </c:pt>
                <c:pt idx="15342">
                  <c:v>0.37488743055555557</c:v>
                </c:pt>
                <c:pt idx="15343">
                  <c:v>0.37488846064814818</c:v>
                </c:pt>
                <c:pt idx="15344">
                  <c:v>0.37488950231481483</c:v>
                </c:pt>
                <c:pt idx="15345">
                  <c:v>0.37489055555555556</c:v>
                </c:pt>
                <c:pt idx="15346">
                  <c:v>0.37489159722222221</c:v>
                </c:pt>
                <c:pt idx="15347">
                  <c:v>0.37489263888888891</c:v>
                </c:pt>
                <c:pt idx="15348">
                  <c:v>0.37489368055555555</c:v>
                </c:pt>
                <c:pt idx="15349">
                  <c:v>0.37489471064814817</c:v>
                </c:pt>
                <c:pt idx="15350">
                  <c:v>0.37489576388888884</c:v>
                </c:pt>
                <c:pt idx="15351">
                  <c:v>0.37489680555555555</c:v>
                </c:pt>
                <c:pt idx="15352">
                  <c:v>0.37489784722222219</c:v>
                </c:pt>
                <c:pt idx="15353">
                  <c:v>0.3748988773148148</c:v>
                </c:pt>
                <c:pt idx="15354">
                  <c:v>0.37489993055555554</c:v>
                </c:pt>
                <c:pt idx="15355">
                  <c:v>0.37490096064814815</c:v>
                </c:pt>
                <c:pt idx="15356">
                  <c:v>0.37490201388888894</c:v>
                </c:pt>
                <c:pt idx="15357">
                  <c:v>0.37490305555555553</c:v>
                </c:pt>
                <c:pt idx="15358">
                  <c:v>0.37490409722222223</c:v>
                </c:pt>
                <c:pt idx="15359">
                  <c:v>0.37490513888888888</c:v>
                </c:pt>
                <c:pt idx="15360">
                  <c:v>0.37490618055555558</c:v>
                </c:pt>
                <c:pt idx="15361">
                  <c:v>0.37490722222222223</c:v>
                </c:pt>
                <c:pt idx="15362">
                  <c:v>0.37490825231481484</c:v>
                </c:pt>
                <c:pt idx="15363">
                  <c:v>0.37490930555555552</c:v>
                </c:pt>
                <c:pt idx="15364">
                  <c:v>0.37491034722222222</c:v>
                </c:pt>
                <c:pt idx="15365">
                  <c:v>0.37491138888888886</c:v>
                </c:pt>
                <c:pt idx="15366">
                  <c:v>0.37491243055555556</c:v>
                </c:pt>
                <c:pt idx="15367">
                  <c:v>0.37491346064814812</c:v>
                </c:pt>
                <c:pt idx="15368">
                  <c:v>0.37491451388888891</c:v>
                </c:pt>
                <c:pt idx="15369">
                  <c:v>0.3749155555555555</c:v>
                </c:pt>
                <c:pt idx="15370">
                  <c:v>0.3749165972222222</c:v>
                </c:pt>
                <c:pt idx="15371">
                  <c:v>0.37491762731481476</c:v>
                </c:pt>
                <c:pt idx="15372">
                  <c:v>0.37491868055555555</c:v>
                </c:pt>
                <c:pt idx="15373">
                  <c:v>0.37491972222222225</c:v>
                </c:pt>
                <c:pt idx="15374">
                  <c:v>0.37492075231481481</c:v>
                </c:pt>
                <c:pt idx="15375">
                  <c:v>0.3749218055555556</c:v>
                </c:pt>
                <c:pt idx="15376">
                  <c:v>0.37492284722222219</c:v>
                </c:pt>
                <c:pt idx="15377">
                  <c:v>0.37492387731481486</c:v>
                </c:pt>
                <c:pt idx="15378">
                  <c:v>0.37492494212962962</c:v>
                </c:pt>
                <c:pt idx="15379">
                  <c:v>0.37492597222222224</c:v>
                </c:pt>
                <c:pt idx="15380">
                  <c:v>0.37492701388888888</c:v>
                </c:pt>
                <c:pt idx="15381">
                  <c:v>0.37492805555555558</c:v>
                </c:pt>
                <c:pt idx="15382">
                  <c:v>0.37492909722222217</c:v>
                </c:pt>
                <c:pt idx="15383">
                  <c:v>0.37493013888888888</c:v>
                </c:pt>
                <c:pt idx="15384">
                  <c:v>0.37493118055555552</c:v>
                </c:pt>
                <c:pt idx="15385">
                  <c:v>0.37493223379629631</c:v>
                </c:pt>
                <c:pt idx="15386">
                  <c:v>0.37493326388888892</c:v>
                </c:pt>
                <c:pt idx="15387">
                  <c:v>0.37493465277777777</c:v>
                </c:pt>
                <c:pt idx="15388">
                  <c:v>0.37493569444444441</c:v>
                </c:pt>
                <c:pt idx="15389">
                  <c:v>0.37493673611111111</c:v>
                </c:pt>
                <c:pt idx="15390">
                  <c:v>0.37493776620370367</c:v>
                </c:pt>
                <c:pt idx="15391">
                  <c:v>0.37493881944444446</c:v>
                </c:pt>
                <c:pt idx="15392">
                  <c:v>0.37493986111111116</c:v>
                </c:pt>
                <c:pt idx="15393">
                  <c:v>0.37494089120370372</c:v>
                </c:pt>
                <c:pt idx="15394">
                  <c:v>0.37494193287037042</c:v>
                </c:pt>
                <c:pt idx="15395">
                  <c:v>0.3749429861111111</c:v>
                </c:pt>
                <c:pt idx="15396">
                  <c:v>0.37494401620370371</c:v>
                </c:pt>
                <c:pt idx="15397">
                  <c:v>0.37494506944444445</c:v>
                </c:pt>
                <c:pt idx="15398">
                  <c:v>0.37494644675925931</c:v>
                </c:pt>
                <c:pt idx="15399">
                  <c:v>0.3749474884259259</c:v>
                </c:pt>
                <c:pt idx="15400">
                  <c:v>0.3749485300925926</c:v>
                </c:pt>
                <c:pt idx="15401">
                  <c:v>0.37494958333333334</c:v>
                </c:pt>
                <c:pt idx="15402">
                  <c:v>0.37495061342592595</c:v>
                </c:pt>
                <c:pt idx="15403">
                  <c:v>0.37495166666666663</c:v>
                </c:pt>
                <c:pt idx="15404">
                  <c:v>0.37495270833333333</c:v>
                </c:pt>
                <c:pt idx="15405">
                  <c:v>0.37495373842592589</c:v>
                </c:pt>
                <c:pt idx="15406">
                  <c:v>0.37495478009259259</c:v>
                </c:pt>
                <c:pt idx="15407">
                  <c:v>0.37495582175925923</c:v>
                </c:pt>
                <c:pt idx="15408">
                  <c:v>0.37495687500000002</c:v>
                </c:pt>
                <c:pt idx="15409">
                  <c:v>0.37495790509259258</c:v>
                </c:pt>
                <c:pt idx="15410">
                  <c:v>0.37495895833333331</c:v>
                </c:pt>
                <c:pt idx="15411">
                  <c:v>0.37496000000000002</c:v>
                </c:pt>
                <c:pt idx="15412">
                  <c:v>0.37496104166666666</c:v>
                </c:pt>
                <c:pt idx="15413">
                  <c:v>0.37496207175925927</c:v>
                </c:pt>
                <c:pt idx="15414">
                  <c:v>0.37496312500000001</c:v>
                </c:pt>
                <c:pt idx="15415">
                  <c:v>0.37496415509259262</c:v>
                </c:pt>
                <c:pt idx="15416">
                  <c:v>0.3749652083333333</c:v>
                </c:pt>
                <c:pt idx="15417">
                  <c:v>0.37496623842592597</c:v>
                </c:pt>
                <c:pt idx="15418">
                  <c:v>0.37496728009259256</c:v>
                </c:pt>
                <c:pt idx="15419">
                  <c:v>0.37496833333333335</c:v>
                </c:pt>
                <c:pt idx="15420">
                  <c:v>0.37496937499999999</c:v>
                </c:pt>
                <c:pt idx="15421">
                  <c:v>0.37497040509259261</c:v>
                </c:pt>
                <c:pt idx="15422">
                  <c:v>0.37497145833333329</c:v>
                </c:pt>
                <c:pt idx="15423">
                  <c:v>0.37497248842592595</c:v>
                </c:pt>
                <c:pt idx="15424">
                  <c:v>0.37497354166666663</c:v>
                </c:pt>
                <c:pt idx="15425">
                  <c:v>0.37497457175925925</c:v>
                </c:pt>
                <c:pt idx="15426">
                  <c:v>0.37497562500000003</c:v>
                </c:pt>
                <c:pt idx="15427">
                  <c:v>0.37497665509259259</c:v>
                </c:pt>
                <c:pt idx="15428">
                  <c:v>0.37497769675925929</c:v>
                </c:pt>
                <c:pt idx="15429">
                  <c:v>0.37497874999999997</c:v>
                </c:pt>
                <c:pt idx="15430">
                  <c:v>0.37497979166666667</c:v>
                </c:pt>
                <c:pt idx="15431">
                  <c:v>0.37498082175925923</c:v>
                </c:pt>
                <c:pt idx="15432">
                  <c:v>0.37498188657407411</c:v>
                </c:pt>
                <c:pt idx="15433">
                  <c:v>0.37498290509259258</c:v>
                </c:pt>
                <c:pt idx="15434">
                  <c:v>0.37498395833333337</c:v>
                </c:pt>
                <c:pt idx="15435">
                  <c:v>0.37498498842592592</c:v>
                </c:pt>
                <c:pt idx="15436">
                  <c:v>0.37498604166666666</c:v>
                </c:pt>
                <c:pt idx="15437">
                  <c:v>0.37498707175925922</c:v>
                </c:pt>
                <c:pt idx="15438">
                  <c:v>0.37498811342592592</c:v>
                </c:pt>
                <c:pt idx="15439">
                  <c:v>0.37498915509259256</c:v>
                </c:pt>
                <c:pt idx="15440">
                  <c:v>0.37499020833333335</c:v>
                </c:pt>
                <c:pt idx="15441">
                  <c:v>0.37499125000000005</c:v>
                </c:pt>
                <c:pt idx="15442">
                  <c:v>0.37499229166666664</c:v>
                </c:pt>
                <c:pt idx="15443">
                  <c:v>0.37499332175925931</c:v>
                </c:pt>
                <c:pt idx="15444">
                  <c:v>0.3749943634259259</c:v>
                </c:pt>
                <c:pt idx="15445">
                  <c:v>0.3749954050925926</c:v>
                </c:pt>
                <c:pt idx="15446">
                  <c:v>0.37499645833333334</c:v>
                </c:pt>
                <c:pt idx="15447">
                  <c:v>0.37499750000000004</c:v>
                </c:pt>
                <c:pt idx="15448">
                  <c:v>0.3749985300925926</c:v>
                </c:pt>
                <c:pt idx="15449">
                  <c:v>0.3749995717592593</c:v>
                </c:pt>
                <c:pt idx="15450">
                  <c:v>0.37500062499999998</c:v>
                </c:pt>
                <c:pt idx="15451">
                  <c:v>0.37500166666666668</c:v>
                </c:pt>
                <c:pt idx="15452">
                  <c:v>0.37500270833333332</c:v>
                </c:pt>
                <c:pt idx="15453">
                  <c:v>0.37500373842592594</c:v>
                </c:pt>
                <c:pt idx="15454">
                  <c:v>0.37500478009259258</c:v>
                </c:pt>
                <c:pt idx="15455">
                  <c:v>0.37500583333333332</c:v>
                </c:pt>
                <c:pt idx="15456">
                  <c:v>0.37500688657407411</c:v>
                </c:pt>
                <c:pt idx="15457">
                  <c:v>0.37500790509259257</c:v>
                </c:pt>
                <c:pt idx="15458">
                  <c:v>0.37500894675925928</c:v>
                </c:pt>
                <c:pt idx="15459">
                  <c:v>0.37501000000000001</c:v>
                </c:pt>
                <c:pt idx="15460">
                  <c:v>0.37501104166666671</c:v>
                </c:pt>
                <c:pt idx="15461">
                  <c:v>0.3750120833333333</c:v>
                </c:pt>
                <c:pt idx="15462">
                  <c:v>0.375013125</c:v>
                </c:pt>
                <c:pt idx="15463">
                  <c:v>0.37501415509259256</c:v>
                </c:pt>
                <c:pt idx="15464">
                  <c:v>0.37501519675925926</c:v>
                </c:pt>
                <c:pt idx="15465">
                  <c:v>0.37501623842592591</c:v>
                </c:pt>
                <c:pt idx="15466">
                  <c:v>0.3750172916666667</c:v>
                </c:pt>
                <c:pt idx="15467">
                  <c:v>0.37501833333333329</c:v>
                </c:pt>
                <c:pt idx="15468">
                  <c:v>0.37501936342592596</c:v>
                </c:pt>
                <c:pt idx="15469">
                  <c:v>0.37502041666666663</c:v>
                </c:pt>
                <c:pt idx="15470">
                  <c:v>0.37502144675925925</c:v>
                </c:pt>
                <c:pt idx="15471">
                  <c:v>0.37502250000000004</c:v>
                </c:pt>
                <c:pt idx="15472">
                  <c:v>0.37502423611111113</c:v>
                </c:pt>
                <c:pt idx="15473">
                  <c:v>0.37502526620370369</c:v>
                </c:pt>
                <c:pt idx="15474">
                  <c:v>0.37502631944444448</c:v>
                </c:pt>
                <c:pt idx="15475">
                  <c:v>0.37502734953703704</c:v>
                </c:pt>
                <c:pt idx="15476">
                  <c:v>0.37502840277777777</c:v>
                </c:pt>
                <c:pt idx="15477">
                  <c:v>0.37502943287037033</c:v>
                </c:pt>
                <c:pt idx="15478">
                  <c:v>0.37503047453703703</c:v>
                </c:pt>
                <c:pt idx="15479">
                  <c:v>0.37503151620370367</c:v>
                </c:pt>
                <c:pt idx="15480">
                  <c:v>0.37503256944444446</c:v>
                </c:pt>
                <c:pt idx="15481">
                  <c:v>0.37503359953703702</c:v>
                </c:pt>
                <c:pt idx="15482">
                  <c:v>0.37503464120370372</c:v>
                </c:pt>
                <c:pt idx="15483">
                  <c:v>0.37503568287037042</c:v>
                </c:pt>
                <c:pt idx="15484">
                  <c:v>0.3750367361111111</c:v>
                </c:pt>
                <c:pt idx="15485">
                  <c:v>0.37503776620370372</c:v>
                </c:pt>
                <c:pt idx="15486">
                  <c:v>0.37503880787037036</c:v>
                </c:pt>
                <c:pt idx="15487">
                  <c:v>0.37503984953703706</c:v>
                </c:pt>
                <c:pt idx="15488">
                  <c:v>0.37504089120370371</c:v>
                </c:pt>
                <c:pt idx="15489">
                  <c:v>0.37504194444444444</c:v>
                </c:pt>
                <c:pt idx="15490">
                  <c:v>0.37504298611111109</c:v>
                </c:pt>
                <c:pt idx="15491">
                  <c:v>0.3750440162037037</c:v>
                </c:pt>
                <c:pt idx="15492">
                  <c:v>0.37504506944444443</c:v>
                </c:pt>
                <c:pt idx="15493">
                  <c:v>0.37504609953703705</c:v>
                </c:pt>
                <c:pt idx="15494">
                  <c:v>0.37504715277777773</c:v>
                </c:pt>
                <c:pt idx="15495">
                  <c:v>0.37504819444444443</c:v>
                </c:pt>
                <c:pt idx="15496">
                  <c:v>0.37504922453703698</c:v>
                </c:pt>
                <c:pt idx="15497">
                  <c:v>0.37505026620370369</c:v>
                </c:pt>
                <c:pt idx="15498">
                  <c:v>0.37505131944444448</c:v>
                </c:pt>
                <c:pt idx="15499">
                  <c:v>0.37505234953703703</c:v>
                </c:pt>
                <c:pt idx="15500">
                  <c:v>0.37505340277777782</c:v>
                </c:pt>
                <c:pt idx="15501">
                  <c:v>0.37505443287037038</c:v>
                </c:pt>
                <c:pt idx="15502">
                  <c:v>0.37505547453703708</c:v>
                </c:pt>
                <c:pt idx="15503">
                  <c:v>0.37505651620370367</c:v>
                </c:pt>
                <c:pt idx="15504">
                  <c:v>0.37505755787037037</c:v>
                </c:pt>
                <c:pt idx="15505">
                  <c:v>0.37505861111111111</c:v>
                </c:pt>
                <c:pt idx="15506">
                  <c:v>0.37505965277777781</c:v>
                </c:pt>
                <c:pt idx="15507">
                  <c:v>0.37506068287037037</c:v>
                </c:pt>
                <c:pt idx="15508">
                  <c:v>0.3750617361111111</c:v>
                </c:pt>
                <c:pt idx="15509">
                  <c:v>0.37506276620370366</c:v>
                </c:pt>
                <c:pt idx="15510">
                  <c:v>0.37506380787037036</c:v>
                </c:pt>
                <c:pt idx="15511">
                  <c:v>0.375064849537037</c:v>
                </c:pt>
                <c:pt idx="15512">
                  <c:v>0.37506590277777779</c:v>
                </c:pt>
                <c:pt idx="15513">
                  <c:v>0.37506693287037041</c:v>
                </c:pt>
                <c:pt idx="15514">
                  <c:v>0.37506797453703705</c:v>
                </c:pt>
                <c:pt idx="15515">
                  <c:v>0.37506901620370375</c:v>
                </c:pt>
                <c:pt idx="15516">
                  <c:v>0.37507005787037034</c:v>
                </c:pt>
                <c:pt idx="15517">
                  <c:v>0.37507109953703704</c:v>
                </c:pt>
                <c:pt idx="15518">
                  <c:v>0.37507215277777778</c:v>
                </c:pt>
                <c:pt idx="15519">
                  <c:v>0.37507319444444448</c:v>
                </c:pt>
                <c:pt idx="15520">
                  <c:v>0.37507423611111107</c:v>
                </c:pt>
                <c:pt idx="15521">
                  <c:v>0.37507527777777777</c:v>
                </c:pt>
                <c:pt idx="15522">
                  <c:v>0.37507631944444442</c:v>
                </c:pt>
                <c:pt idx="15523">
                  <c:v>0.37507734953703703</c:v>
                </c:pt>
                <c:pt idx="15524">
                  <c:v>0.37507839120370368</c:v>
                </c:pt>
                <c:pt idx="15525">
                  <c:v>0.37507944444444447</c:v>
                </c:pt>
                <c:pt idx="15526">
                  <c:v>0.37508047453703702</c:v>
                </c:pt>
                <c:pt idx="15527">
                  <c:v>0.37508186342592592</c:v>
                </c:pt>
                <c:pt idx="15528">
                  <c:v>0.37508290509259257</c:v>
                </c:pt>
                <c:pt idx="15529">
                  <c:v>0.37508394675925927</c:v>
                </c:pt>
                <c:pt idx="15530">
                  <c:v>0.37508498842592591</c:v>
                </c:pt>
                <c:pt idx="15531">
                  <c:v>0.37508604166666665</c:v>
                </c:pt>
                <c:pt idx="15532">
                  <c:v>0.37508707175925921</c:v>
                </c:pt>
                <c:pt idx="15533">
                  <c:v>0.37508812499999999</c:v>
                </c:pt>
                <c:pt idx="15534">
                  <c:v>0.37508915509259261</c:v>
                </c:pt>
                <c:pt idx="15535">
                  <c:v>0.37509020833333334</c:v>
                </c:pt>
                <c:pt idx="15536">
                  <c:v>0.37509125000000004</c:v>
                </c:pt>
                <c:pt idx="15537">
                  <c:v>0.3750922800925926</c:v>
                </c:pt>
                <c:pt idx="15538">
                  <c:v>0.3750933217592593</c:v>
                </c:pt>
                <c:pt idx="15539">
                  <c:v>0.37509437499999998</c:v>
                </c:pt>
                <c:pt idx="15540">
                  <c:v>0.37509540509259259</c:v>
                </c:pt>
                <c:pt idx="15541">
                  <c:v>0.37509645833333333</c:v>
                </c:pt>
                <c:pt idx="15542">
                  <c:v>0.37509750000000003</c:v>
                </c:pt>
                <c:pt idx="15543">
                  <c:v>0.37509854166666662</c:v>
                </c:pt>
                <c:pt idx="15544">
                  <c:v>0.37509957175925929</c:v>
                </c:pt>
                <c:pt idx="15545">
                  <c:v>0.37510062499999997</c:v>
                </c:pt>
                <c:pt idx="15546">
                  <c:v>0.37510166666666667</c:v>
                </c:pt>
                <c:pt idx="15547">
                  <c:v>0.37510270833333337</c:v>
                </c:pt>
                <c:pt idx="15548">
                  <c:v>0.37510375000000001</c:v>
                </c:pt>
                <c:pt idx="15549">
                  <c:v>0.37510478009259263</c:v>
                </c:pt>
                <c:pt idx="15550">
                  <c:v>0.37510583333333331</c:v>
                </c:pt>
                <c:pt idx="15551">
                  <c:v>0.37510687500000001</c:v>
                </c:pt>
                <c:pt idx="15552">
                  <c:v>0.37510791666666665</c:v>
                </c:pt>
                <c:pt idx="15553">
                  <c:v>0.37510894675925927</c:v>
                </c:pt>
                <c:pt idx="15554">
                  <c:v>0.37510998842592591</c:v>
                </c:pt>
                <c:pt idx="15555">
                  <c:v>0.3751110416666667</c:v>
                </c:pt>
                <c:pt idx="15556">
                  <c:v>0.37511208333333329</c:v>
                </c:pt>
                <c:pt idx="15557">
                  <c:v>0.37511311342592596</c:v>
                </c:pt>
                <c:pt idx="15558">
                  <c:v>0.37511415509259255</c:v>
                </c:pt>
                <c:pt idx="15559">
                  <c:v>0.37511520833333334</c:v>
                </c:pt>
                <c:pt idx="15560">
                  <c:v>0.37511624999999998</c:v>
                </c:pt>
                <c:pt idx="15561">
                  <c:v>0.37511729166666669</c:v>
                </c:pt>
                <c:pt idx="15562">
                  <c:v>0.37511832175925924</c:v>
                </c:pt>
                <c:pt idx="15563">
                  <c:v>0.37511937499999998</c:v>
                </c:pt>
                <c:pt idx="15564">
                  <c:v>0.37512040509259265</c:v>
                </c:pt>
                <c:pt idx="15565">
                  <c:v>0.37512145833333332</c:v>
                </c:pt>
                <c:pt idx="15566">
                  <c:v>0.37512250000000003</c:v>
                </c:pt>
                <c:pt idx="15567">
                  <c:v>0.37512354166666667</c:v>
                </c:pt>
                <c:pt idx="15568">
                  <c:v>0.37512458333333337</c:v>
                </c:pt>
                <c:pt idx="15569">
                  <c:v>0.37512562499999996</c:v>
                </c:pt>
                <c:pt idx="15570">
                  <c:v>0.37512665509259263</c:v>
                </c:pt>
                <c:pt idx="15571">
                  <c:v>0.37512770833333331</c:v>
                </c:pt>
                <c:pt idx="15572">
                  <c:v>0.37512873842592592</c:v>
                </c:pt>
                <c:pt idx="15573">
                  <c:v>0.37512979166666666</c:v>
                </c:pt>
                <c:pt idx="15574">
                  <c:v>0.37513082175925927</c:v>
                </c:pt>
                <c:pt idx="15575">
                  <c:v>0.37513186342592592</c:v>
                </c:pt>
                <c:pt idx="15576">
                  <c:v>0.37513291666666665</c:v>
                </c:pt>
                <c:pt idx="15577">
                  <c:v>0.37513394675925921</c:v>
                </c:pt>
                <c:pt idx="15578">
                  <c:v>0.37513498842592591</c:v>
                </c:pt>
                <c:pt idx="15579">
                  <c:v>0.37513638888888884</c:v>
                </c:pt>
                <c:pt idx="15580">
                  <c:v>0.37513743055555554</c:v>
                </c:pt>
                <c:pt idx="15581">
                  <c:v>0.37513847222222219</c:v>
                </c:pt>
                <c:pt idx="15582">
                  <c:v>0.37513951388888889</c:v>
                </c:pt>
                <c:pt idx="15583">
                  <c:v>0.37514055555555559</c:v>
                </c:pt>
                <c:pt idx="15584">
                  <c:v>0.37514158564814815</c:v>
                </c:pt>
                <c:pt idx="15585">
                  <c:v>0.37514262731481485</c:v>
                </c:pt>
                <c:pt idx="15586">
                  <c:v>0.37514368055555553</c:v>
                </c:pt>
                <c:pt idx="15587">
                  <c:v>0.37514471064814819</c:v>
                </c:pt>
                <c:pt idx="15588">
                  <c:v>0.37514576388888887</c:v>
                </c:pt>
                <c:pt idx="15589">
                  <c:v>0.37514679398148149</c:v>
                </c:pt>
                <c:pt idx="15590">
                  <c:v>0.37514784722222222</c:v>
                </c:pt>
                <c:pt idx="15591">
                  <c:v>0.37514888888888892</c:v>
                </c:pt>
                <c:pt idx="15592">
                  <c:v>0.37514993055555551</c:v>
                </c:pt>
                <c:pt idx="15593">
                  <c:v>0.37515096064814818</c:v>
                </c:pt>
                <c:pt idx="15594">
                  <c:v>0.37515200231481477</c:v>
                </c:pt>
                <c:pt idx="15595">
                  <c:v>0.37515304398148147</c:v>
                </c:pt>
                <c:pt idx="15596">
                  <c:v>0.3751540972222222</c:v>
                </c:pt>
                <c:pt idx="15597">
                  <c:v>0.37515513888888891</c:v>
                </c:pt>
                <c:pt idx="15598">
                  <c:v>0.37515618055555561</c:v>
                </c:pt>
                <c:pt idx="15599">
                  <c:v>0.3751572222222222</c:v>
                </c:pt>
                <c:pt idx="15600">
                  <c:v>0.37515825231481487</c:v>
                </c:pt>
                <c:pt idx="15601">
                  <c:v>0.37515930555555554</c:v>
                </c:pt>
                <c:pt idx="15602">
                  <c:v>0.37516034722222225</c:v>
                </c:pt>
                <c:pt idx="15603">
                  <c:v>0.37516138888888889</c:v>
                </c:pt>
                <c:pt idx="15604">
                  <c:v>0.37516276620370376</c:v>
                </c:pt>
                <c:pt idx="15605">
                  <c:v>0.37516381944444444</c:v>
                </c:pt>
                <c:pt idx="15606">
                  <c:v>0.37516484953703705</c:v>
                </c:pt>
                <c:pt idx="15607">
                  <c:v>0.37516589120370369</c:v>
                </c:pt>
                <c:pt idx="15608">
                  <c:v>0.37516694444444448</c:v>
                </c:pt>
                <c:pt idx="15609">
                  <c:v>0.37516797453703704</c:v>
                </c:pt>
                <c:pt idx="15610">
                  <c:v>0.37516901620370374</c:v>
                </c:pt>
                <c:pt idx="15611">
                  <c:v>0.37517006944444442</c:v>
                </c:pt>
                <c:pt idx="15612">
                  <c:v>0.37517111111111112</c:v>
                </c:pt>
                <c:pt idx="15613">
                  <c:v>0.37517215277777777</c:v>
                </c:pt>
                <c:pt idx="15614">
                  <c:v>0.37517319444444447</c:v>
                </c:pt>
                <c:pt idx="15615">
                  <c:v>0.37517422453703703</c:v>
                </c:pt>
                <c:pt idx="15616">
                  <c:v>0.37517526620370373</c:v>
                </c:pt>
                <c:pt idx="15617">
                  <c:v>0.37517631944444446</c:v>
                </c:pt>
                <c:pt idx="15618">
                  <c:v>0.3751773726851852</c:v>
                </c:pt>
                <c:pt idx="15619">
                  <c:v>0.37517840277777781</c:v>
                </c:pt>
                <c:pt idx="15620">
                  <c:v>0.37517978009259262</c:v>
                </c:pt>
                <c:pt idx="15621">
                  <c:v>0.3751808333333333</c:v>
                </c:pt>
                <c:pt idx="15622">
                  <c:v>0.375181875</c:v>
                </c:pt>
                <c:pt idx="15623">
                  <c:v>0.37518290509259256</c:v>
                </c:pt>
                <c:pt idx="15624">
                  <c:v>0.37518395833333334</c:v>
                </c:pt>
                <c:pt idx="15625">
                  <c:v>0.37518498842592596</c:v>
                </c:pt>
                <c:pt idx="15626">
                  <c:v>0.3751860300925926</c:v>
                </c:pt>
                <c:pt idx="15627">
                  <c:v>0.37518708333333334</c:v>
                </c:pt>
                <c:pt idx="15628">
                  <c:v>0.3751881134259259</c:v>
                </c:pt>
                <c:pt idx="15629">
                  <c:v>0.3751891550925926</c:v>
                </c:pt>
                <c:pt idx="15630">
                  <c:v>0.37519020833333333</c:v>
                </c:pt>
                <c:pt idx="15631">
                  <c:v>0.37519123842592594</c:v>
                </c:pt>
                <c:pt idx="15632">
                  <c:v>0.37519229166666662</c:v>
                </c:pt>
                <c:pt idx="15633">
                  <c:v>0.37519332175925929</c:v>
                </c:pt>
                <c:pt idx="15634">
                  <c:v>0.37519437499999997</c:v>
                </c:pt>
                <c:pt idx="15635">
                  <c:v>0.37519540509259258</c:v>
                </c:pt>
                <c:pt idx="15636">
                  <c:v>0.37519645833333332</c:v>
                </c:pt>
                <c:pt idx="15637">
                  <c:v>0.37519748842592593</c:v>
                </c:pt>
                <c:pt idx="15638">
                  <c:v>0.37519854166666672</c:v>
                </c:pt>
                <c:pt idx="15639">
                  <c:v>0.37519923611111111</c:v>
                </c:pt>
                <c:pt idx="15640">
                  <c:v>0.37520026620370373</c:v>
                </c:pt>
                <c:pt idx="15641">
                  <c:v>0.37520130787037037</c:v>
                </c:pt>
                <c:pt idx="15642">
                  <c:v>0.37520234953703707</c:v>
                </c:pt>
                <c:pt idx="15643">
                  <c:v>0.37520340277777775</c:v>
                </c:pt>
                <c:pt idx="15644">
                  <c:v>0.37520443287037036</c:v>
                </c:pt>
                <c:pt idx="15645">
                  <c:v>0.37520547453703701</c:v>
                </c:pt>
                <c:pt idx="15646">
                  <c:v>0.37520651620370371</c:v>
                </c:pt>
                <c:pt idx="15647">
                  <c:v>0.3752075694444445</c:v>
                </c:pt>
                <c:pt idx="15648">
                  <c:v>0.37520859953703706</c:v>
                </c:pt>
                <c:pt idx="15649">
                  <c:v>0.37520965277777779</c:v>
                </c:pt>
                <c:pt idx="15650">
                  <c:v>0.37521104166666669</c:v>
                </c:pt>
                <c:pt idx="15651">
                  <c:v>0.37521208333333328</c:v>
                </c:pt>
                <c:pt idx="15652">
                  <c:v>0.37521311342592595</c:v>
                </c:pt>
                <c:pt idx="15653">
                  <c:v>0.37521416666666668</c:v>
                </c:pt>
                <c:pt idx="15654">
                  <c:v>0.37521520833333333</c:v>
                </c:pt>
                <c:pt idx="15655">
                  <c:v>0.37521623842592594</c:v>
                </c:pt>
                <c:pt idx="15656">
                  <c:v>0.37521729166666667</c:v>
                </c:pt>
                <c:pt idx="15657">
                  <c:v>0.37521833333333338</c:v>
                </c:pt>
                <c:pt idx="15658">
                  <c:v>0.37521937499999997</c:v>
                </c:pt>
                <c:pt idx="15659">
                  <c:v>0.37522041666666667</c:v>
                </c:pt>
                <c:pt idx="15660">
                  <c:v>0.3752214699074074</c:v>
                </c:pt>
                <c:pt idx="15661">
                  <c:v>0.37522248842592593</c:v>
                </c:pt>
                <c:pt idx="15662">
                  <c:v>0.37522354166666666</c:v>
                </c:pt>
                <c:pt idx="15663">
                  <c:v>0.37522458333333336</c:v>
                </c:pt>
                <c:pt idx="15664">
                  <c:v>0.37522561342592592</c:v>
                </c:pt>
                <c:pt idx="15665">
                  <c:v>0.37522665509259262</c:v>
                </c:pt>
                <c:pt idx="15666">
                  <c:v>0.37522769675925921</c:v>
                </c:pt>
                <c:pt idx="15667">
                  <c:v>0.37522875</c:v>
                </c:pt>
                <c:pt idx="15668">
                  <c:v>0.3752297916666667</c:v>
                </c:pt>
                <c:pt idx="15669">
                  <c:v>0.37523049768518518</c:v>
                </c:pt>
                <c:pt idx="15670">
                  <c:v>0.3752315277777778</c:v>
                </c:pt>
                <c:pt idx="15671">
                  <c:v>0.37523256944444444</c:v>
                </c:pt>
                <c:pt idx="15672">
                  <c:v>0.37523359953703705</c:v>
                </c:pt>
                <c:pt idx="15673">
                  <c:v>0.37523465277777773</c:v>
                </c:pt>
                <c:pt idx="15674">
                  <c:v>0.37523569444444443</c:v>
                </c:pt>
                <c:pt idx="15675">
                  <c:v>0.37523674768518517</c:v>
                </c:pt>
                <c:pt idx="15676">
                  <c:v>0.37523777777777778</c:v>
                </c:pt>
                <c:pt idx="15677">
                  <c:v>0.37523881944444443</c:v>
                </c:pt>
                <c:pt idx="15678">
                  <c:v>0.37523986111111113</c:v>
                </c:pt>
                <c:pt idx="15679">
                  <c:v>0.37524089120370369</c:v>
                </c:pt>
                <c:pt idx="15680">
                  <c:v>0.37524193287037039</c:v>
                </c:pt>
                <c:pt idx="15681">
                  <c:v>0.37524298611111112</c:v>
                </c:pt>
                <c:pt idx="15682">
                  <c:v>0.37524402777777777</c:v>
                </c:pt>
                <c:pt idx="15683">
                  <c:v>0.37524506944444447</c:v>
                </c:pt>
                <c:pt idx="15684">
                  <c:v>0.37524645833333331</c:v>
                </c:pt>
                <c:pt idx="15685">
                  <c:v>0.37524750000000001</c:v>
                </c:pt>
                <c:pt idx="15686">
                  <c:v>0.37524853009259257</c:v>
                </c:pt>
                <c:pt idx="15687">
                  <c:v>0.37524957175925927</c:v>
                </c:pt>
                <c:pt idx="15688">
                  <c:v>0.375250625</c:v>
                </c:pt>
                <c:pt idx="15689">
                  <c:v>0.3752520138888889</c:v>
                </c:pt>
                <c:pt idx="15690">
                  <c:v>0.37525305555555555</c:v>
                </c:pt>
                <c:pt idx="15691">
                  <c:v>0.37525408564814816</c:v>
                </c:pt>
                <c:pt idx="15692">
                  <c:v>0.37525548611111109</c:v>
                </c:pt>
                <c:pt idx="15693">
                  <c:v>0.37525652777777779</c:v>
                </c:pt>
                <c:pt idx="15694">
                  <c:v>0.37525755787037035</c:v>
                </c:pt>
                <c:pt idx="15695">
                  <c:v>0.37525827546296298</c:v>
                </c:pt>
                <c:pt idx="15696">
                  <c:v>0.37525930555555553</c:v>
                </c:pt>
                <c:pt idx="15697">
                  <c:v>0.37526033564814815</c:v>
                </c:pt>
                <c:pt idx="15698">
                  <c:v>0.37526138888888888</c:v>
                </c:pt>
                <c:pt idx="15699">
                  <c:v>0.37526243055555558</c:v>
                </c:pt>
                <c:pt idx="15700">
                  <c:v>0.37526347222222217</c:v>
                </c:pt>
                <c:pt idx="15701">
                  <c:v>0.37526451388888887</c:v>
                </c:pt>
                <c:pt idx="15702">
                  <c:v>0.37526555555555552</c:v>
                </c:pt>
                <c:pt idx="15703">
                  <c:v>0.37526659722222222</c:v>
                </c:pt>
                <c:pt idx="15704">
                  <c:v>0.37526763888888892</c:v>
                </c:pt>
                <c:pt idx="15705">
                  <c:v>0.37526866898148148</c:v>
                </c:pt>
                <c:pt idx="15706">
                  <c:v>0.37526972222222227</c:v>
                </c:pt>
                <c:pt idx="15707">
                  <c:v>0.37527076388888886</c:v>
                </c:pt>
                <c:pt idx="15708">
                  <c:v>0.37527180555555556</c:v>
                </c:pt>
                <c:pt idx="15709">
                  <c:v>0.37527284722222221</c:v>
                </c:pt>
                <c:pt idx="15710">
                  <c:v>0.37527387731481482</c:v>
                </c:pt>
                <c:pt idx="15711">
                  <c:v>0.37527491898148146</c:v>
                </c:pt>
                <c:pt idx="15712">
                  <c:v>0.37527597222222225</c:v>
                </c:pt>
                <c:pt idx="15713">
                  <c:v>0.37527701388888884</c:v>
                </c:pt>
                <c:pt idx="15714">
                  <c:v>0.37527804398148151</c:v>
                </c:pt>
                <c:pt idx="15715">
                  <c:v>0.3752790856481481</c:v>
                </c:pt>
                <c:pt idx="15716">
                  <c:v>0.37528013888888889</c:v>
                </c:pt>
                <c:pt idx="15717">
                  <c:v>0.37528083333333334</c:v>
                </c:pt>
                <c:pt idx="15718">
                  <c:v>0.37528187499999999</c:v>
                </c:pt>
                <c:pt idx="15719">
                  <c:v>0.37528258101851852</c:v>
                </c:pt>
                <c:pt idx="15720">
                  <c:v>0.37528361111111108</c:v>
                </c:pt>
                <c:pt idx="15721">
                  <c:v>0.37528465277777778</c:v>
                </c:pt>
                <c:pt idx="15722">
                  <c:v>0.37528569444444443</c:v>
                </c:pt>
                <c:pt idx="15723">
                  <c:v>0.37528673611111113</c:v>
                </c:pt>
                <c:pt idx="15724">
                  <c:v>0.37528777777777783</c:v>
                </c:pt>
                <c:pt idx="15725">
                  <c:v>0.37528881944444442</c:v>
                </c:pt>
                <c:pt idx="15726">
                  <c:v>0.37528952546296296</c:v>
                </c:pt>
                <c:pt idx="15727">
                  <c:v>0.37529055555555552</c:v>
                </c:pt>
                <c:pt idx="15728">
                  <c:v>0.37529126157407405</c:v>
                </c:pt>
                <c:pt idx="15729">
                  <c:v>0.37529228009259258</c:v>
                </c:pt>
                <c:pt idx="15730">
                  <c:v>0.37529332175925928</c:v>
                </c:pt>
                <c:pt idx="15731">
                  <c:v>0.37529437500000001</c:v>
                </c:pt>
                <c:pt idx="15732">
                  <c:v>0.37529540509259257</c:v>
                </c:pt>
                <c:pt idx="15733">
                  <c:v>0.37529645833333336</c:v>
                </c:pt>
                <c:pt idx="15734">
                  <c:v>0.37529750000000001</c:v>
                </c:pt>
                <c:pt idx="15735">
                  <c:v>0.37529853009259262</c:v>
                </c:pt>
                <c:pt idx="15736">
                  <c:v>0.3752992361111111</c:v>
                </c:pt>
                <c:pt idx="15737">
                  <c:v>0.37529994212962964</c:v>
                </c:pt>
                <c:pt idx="15738">
                  <c:v>0.37530096064814816</c:v>
                </c:pt>
                <c:pt idx="15739">
                  <c:v>0.3753020138888889</c:v>
                </c:pt>
                <c:pt idx="15740">
                  <c:v>0.37530304398148151</c:v>
                </c:pt>
                <c:pt idx="15741">
                  <c:v>0.37530409722222219</c:v>
                </c:pt>
                <c:pt idx="15742">
                  <c:v>0.37530513888888889</c:v>
                </c:pt>
                <c:pt idx="15743">
                  <c:v>0.37530618055555554</c:v>
                </c:pt>
                <c:pt idx="15744">
                  <c:v>0.37530722222222224</c:v>
                </c:pt>
                <c:pt idx="15745">
                  <c:v>0.37530826388888888</c:v>
                </c:pt>
                <c:pt idx="15746">
                  <c:v>0.37530930555555558</c:v>
                </c:pt>
                <c:pt idx="15747">
                  <c:v>0.37531033564814814</c:v>
                </c:pt>
                <c:pt idx="15748">
                  <c:v>0.37531138888888887</c:v>
                </c:pt>
                <c:pt idx="15749">
                  <c:v>0.37531241898148143</c:v>
                </c:pt>
                <c:pt idx="15750">
                  <c:v>0.37531313657407406</c:v>
                </c:pt>
                <c:pt idx="15751">
                  <c:v>0.37531383101851851</c:v>
                </c:pt>
                <c:pt idx="15752">
                  <c:v>0.37531484953703703</c:v>
                </c:pt>
                <c:pt idx="15753">
                  <c:v>0.37531589120370373</c:v>
                </c:pt>
                <c:pt idx="15754">
                  <c:v>0.37531694444444441</c:v>
                </c:pt>
                <c:pt idx="15755">
                  <c:v>0.37531797453703702</c:v>
                </c:pt>
                <c:pt idx="15756">
                  <c:v>0.37531902777777781</c:v>
                </c:pt>
                <c:pt idx="15757">
                  <c:v>0.37532006944444446</c:v>
                </c:pt>
                <c:pt idx="15758">
                  <c:v>0.37532111111111116</c:v>
                </c:pt>
                <c:pt idx="15759">
                  <c:v>0.37532214120370372</c:v>
                </c:pt>
                <c:pt idx="15760">
                  <c:v>0.37532318287037042</c:v>
                </c:pt>
                <c:pt idx="15761">
                  <c:v>0.37532422453703701</c:v>
                </c:pt>
                <c:pt idx="15762">
                  <c:v>0.3753252777777778</c:v>
                </c:pt>
                <c:pt idx="15763">
                  <c:v>0.37532631944444445</c:v>
                </c:pt>
                <c:pt idx="15764">
                  <c:v>0.37532702546296298</c:v>
                </c:pt>
                <c:pt idx="15765">
                  <c:v>0.37532806712962968</c:v>
                </c:pt>
                <c:pt idx="15766">
                  <c:v>0.37532909722222224</c:v>
                </c:pt>
                <c:pt idx="15767">
                  <c:v>0.37533013888888894</c:v>
                </c:pt>
                <c:pt idx="15768">
                  <c:v>0.3753311689814815</c:v>
                </c:pt>
                <c:pt idx="15769">
                  <c:v>0.37533222222222223</c:v>
                </c:pt>
                <c:pt idx="15770">
                  <c:v>0.37533326388888888</c:v>
                </c:pt>
                <c:pt idx="15771">
                  <c:v>0.37533429398148149</c:v>
                </c:pt>
                <c:pt idx="15772">
                  <c:v>0.37533534722222223</c:v>
                </c:pt>
                <c:pt idx="15773">
                  <c:v>0.37533638888888893</c:v>
                </c:pt>
                <c:pt idx="15774">
                  <c:v>0.37533741898148149</c:v>
                </c:pt>
                <c:pt idx="15775">
                  <c:v>0.37533846064814819</c:v>
                </c:pt>
                <c:pt idx="15776">
                  <c:v>0.37533950231481478</c:v>
                </c:pt>
                <c:pt idx="15777">
                  <c:v>0.37534055555555557</c:v>
                </c:pt>
                <c:pt idx="15778">
                  <c:v>0.37534193287037038</c:v>
                </c:pt>
                <c:pt idx="15779">
                  <c:v>0.37534298611111111</c:v>
                </c:pt>
                <c:pt idx="15780">
                  <c:v>0.37534402777777776</c:v>
                </c:pt>
                <c:pt idx="15781">
                  <c:v>0.37534505787037037</c:v>
                </c:pt>
                <c:pt idx="15782">
                  <c:v>0.3753461111111111</c:v>
                </c:pt>
                <c:pt idx="15783">
                  <c:v>0.3753471527777778</c:v>
                </c:pt>
                <c:pt idx="15784">
                  <c:v>0.37534818287037036</c:v>
                </c:pt>
                <c:pt idx="15785">
                  <c:v>0.3753492361111111</c:v>
                </c:pt>
                <c:pt idx="15786">
                  <c:v>0.37535027777777774</c:v>
                </c:pt>
                <c:pt idx="15787">
                  <c:v>0.37535131944444444</c:v>
                </c:pt>
                <c:pt idx="15788">
                  <c:v>0.37535234953703706</c:v>
                </c:pt>
                <c:pt idx="15789">
                  <c:v>0.37535374999999999</c:v>
                </c:pt>
                <c:pt idx="15790">
                  <c:v>0.37535479166666663</c:v>
                </c:pt>
                <c:pt idx="15791">
                  <c:v>0.37535582175925924</c:v>
                </c:pt>
                <c:pt idx="15792">
                  <c:v>0.37535722222222218</c:v>
                </c:pt>
                <c:pt idx="15793">
                  <c:v>0.37535826388888888</c:v>
                </c:pt>
                <c:pt idx="15794">
                  <c:v>0.37535930555555552</c:v>
                </c:pt>
                <c:pt idx="15795">
                  <c:v>0.37536034722222222</c:v>
                </c:pt>
                <c:pt idx="15796">
                  <c:v>0.37536138888888892</c:v>
                </c:pt>
                <c:pt idx="15797">
                  <c:v>0.37536243055555557</c:v>
                </c:pt>
                <c:pt idx="15798">
                  <c:v>0.37536347222222227</c:v>
                </c:pt>
                <c:pt idx="15799">
                  <c:v>0.37536452546296295</c:v>
                </c:pt>
                <c:pt idx="15800">
                  <c:v>0.37536555555555556</c:v>
                </c:pt>
                <c:pt idx="15801">
                  <c:v>0.37536659722222221</c:v>
                </c:pt>
                <c:pt idx="15802">
                  <c:v>0.37536763888888891</c:v>
                </c:pt>
                <c:pt idx="15803">
                  <c:v>0.37536868055555556</c:v>
                </c:pt>
                <c:pt idx="15804">
                  <c:v>0.37536972222222226</c:v>
                </c:pt>
                <c:pt idx="15805">
                  <c:v>0.3753711111111111</c:v>
                </c:pt>
                <c:pt idx="15806">
                  <c:v>0.3753721527777778</c:v>
                </c:pt>
                <c:pt idx="15807">
                  <c:v>0.37537319444444445</c:v>
                </c:pt>
                <c:pt idx="15808">
                  <c:v>0.37537422453703706</c:v>
                </c:pt>
                <c:pt idx="15809">
                  <c:v>0.37537527777777774</c:v>
                </c:pt>
                <c:pt idx="15810">
                  <c:v>0.37537631944444444</c:v>
                </c:pt>
                <c:pt idx="15811">
                  <c:v>0.37537736111111109</c:v>
                </c:pt>
                <c:pt idx="15812">
                  <c:v>0.37537840277777779</c:v>
                </c:pt>
                <c:pt idx="15813">
                  <c:v>0.37537944444444443</c:v>
                </c:pt>
                <c:pt idx="15814">
                  <c:v>0.37538047453703705</c:v>
                </c:pt>
                <c:pt idx="15815">
                  <c:v>0.37538153935185187</c:v>
                </c:pt>
                <c:pt idx="15816">
                  <c:v>0.37538256944444442</c:v>
                </c:pt>
                <c:pt idx="15817">
                  <c:v>0.37538361111111113</c:v>
                </c:pt>
                <c:pt idx="15818">
                  <c:v>0.37538464120370368</c:v>
                </c:pt>
                <c:pt idx="15819">
                  <c:v>0.37538569444444447</c:v>
                </c:pt>
                <c:pt idx="15820">
                  <c:v>0.37538673611111112</c:v>
                </c:pt>
                <c:pt idx="15821">
                  <c:v>0.37538777777777782</c:v>
                </c:pt>
                <c:pt idx="15822">
                  <c:v>0.37538881944444441</c:v>
                </c:pt>
                <c:pt idx="15823">
                  <c:v>0.37538986111111111</c:v>
                </c:pt>
                <c:pt idx="15824">
                  <c:v>0.37539090277777776</c:v>
                </c:pt>
                <c:pt idx="15825">
                  <c:v>0.37539194444444446</c:v>
                </c:pt>
                <c:pt idx="15826">
                  <c:v>0.3753929861111111</c:v>
                </c:pt>
                <c:pt idx="15827">
                  <c:v>0.37539402777777781</c:v>
                </c:pt>
                <c:pt idx="15828">
                  <c:v>0.37539473379629634</c:v>
                </c:pt>
                <c:pt idx="15829">
                  <c:v>0.3753961111111111</c:v>
                </c:pt>
                <c:pt idx="15830">
                  <c:v>0.37539715277777774</c:v>
                </c:pt>
                <c:pt idx="15831">
                  <c:v>0.37539819444444444</c:v>
                </c:pt>
                <c:pt idx="15832">
                  <c:v>0.37539891203703707</c:v>
                </c:pt>
                <c:pt idx="15833">
                  <c:v>0.37539993055555554</c:v>
                </c:pt>
                <c:pt idx="15834">
                  <c:v>0.37540097222222224</c:v>
                </c:pt>
                <c:pt idx="15835">
                  <c:v>0.37540201388888889</c:v>
                </c:pt>
                <c:pt idx="15836">
                  <c:v>0.37540306712962962</c:v>
                </c:pt>
                <c:pt idx="15837">
                  <c:v>0.37540444444444443</c:v>
                </c:pt>
                <c:pt idx="15838">
                  <c:v>0.37540515046296297</c:v>
                </c:pt>
                <c:pt idx="15839">
                  <c:v>0.37540618055555552</c:v>
                </c:pt>
                <c:pt idx="15840">
                  <c:v>0.37540722222222223</c:v>
                </c:pt>
                <c:pt idx="15841">
                  <c:v>0.37540826388888887</c:v>
                </c:pt>
                <c:pt idx="15842">
                  <c:v>0.3754093171296296</c:v>
                </c:pt>
                <c:pt idx="15843">
                  <c:v>0.37541034722222227</c:v>
                </c:pt>
                <c:pt idx="15844">
                  <c:v>0.37541138888888886</c:v>
                </c:pt>
                <c:pt idx="15845">
                  <c:v>0.37541243055555557</c:v>
                </c:pt>
                <c:pt idx="15846">
                  <c:v>0.37541347222222221</c:v>
                </c:pt>
                <c:pt idx="15847">
                  <c:v>0.37541451388888891</c:v>
                </c:pt>
                <c:pt idx="15848">
                  <c:v>0.37541555555555556</c:v>
                </c:pt>
                <c:pt idx="15849">
                  <c:v>0.37541659722222226</c:v>
                </c:pt>
                <c:pt idx="15850">
                  <c:v>0.3754173032407408</c:v>
                </c:pt>
                <c:pt idx="15851">
                  <c:v>0.37541833333333335</c:v>
                </c:pt>
                <c:pt idx="15852">
                  <c:v>0.37541903935185189</c:v>
                </c:pt>
                <c:pt idx="15853">
                  <c:v>0.37542041666666665</c:v>
                </c:pt>
                <c:pt idx="15854">
                  <c:v>0.37542145833333335</c:v>
                </c:pt>
                <c:pt idx="15855">
                  <c:v>0.37542249999999999</c:v>
                </c:pt>
                <c:pt idx="15856">
                  <c:v>0.37542354166666669</c:v>
                </c:pt>
                <c:pt idx="15857">
                  <c:v>0.37542458333333334</c:v>
                </c:pt>
                <c:pt idx="15858">
                  <c:v>0.37542597222222224</c:v>
                </c:pt>
                <c:pt idx="15859">
                  <c:v>0.37542701388888888</c:v>
                </c:pt>
                <c:pt idx="15860">
                  <c:v>0.37542909722222223</c:v>
                </c:pt>
                <c:pt idx="15861">
                  <c:v>0.37543015046296296</c:v>
                </c:pt>
                <c:pt idx="15862">
                  <c:v>0.37543118055555552</c:v>
                </c:pt>
                <c:pt idx="15863">
                  <c:v>0.37543222222222222</c:v>
                </c:pt>
                <c:pt idx="15864">
                  <c:v>0.3754329282407407</c:v>
                </c:pt>
                <c:pt idx="15865">
                  <c:v>0.37543395833333332</c:v>
                </c:pt>
                <c:pt idx="15866">
                  <c:v>0.37543499999999996</c:v>
                </c:pt>
                <c:pt idx="15867">
                  <c:v>0.37543604166666666</c:v>
                </c:pt>
                <c:pt idx="15868">
                  <c:v>0.37543708333333337</c:v>
                </c:pt>
                <c:pt idx="15869">
                  <c:v>0.37543812500000001</c:v>
                </c:pt>
                <c:pt idx="15870">
                  <c:v>0.37543916666666671</c:v>
                </c:pt>
                <c:pt idx="15871">
                  <c:v>0.37543987268518514</c:v>
                </c:pt>
                <c:pt idx="15872">
                  <c:v>0.37544091435185184</c:v>
                </c:pt>
                <c:pt idx="15873">
                  <c:v>0.37544160879629634</c:v>
                </c:pt>
                <c:pt idx="15874">
                  <c:v>0.3754426388888889</c:v>
                </c:pt>
                <c:pt idx="15875">
                  <c:v>0.3754436805555556</c:v>
                </c:pt>
                <c:pt idx="15876">
                  <c:v>0.37544471064814816</c:v>
                </c:pt>
                <c:pt idx="15877">
                  <c:v>0.37544575231481486</c:v>
                </c:pt>
                <c:pt idx="15878">
                  <c:v>0.37544678240740742</c:v>
                </c:pt>
                <c:pt idx="15879">
                  <c:v>0.37544782407407412</c:v>
                </c:pt>
                <c:pt idx="15880">
                  <c:v>0.37544885416666668</c:v>
                </c:pt>
                <c:pt idx="15881">
                  <c:v>0.37545024305555552</c:v>
                </c:pt>
                <c:pt idx="15882">
                  <c:v>0.37545128472222222</c:v>
                </c:pt>
                <c:pt idx="15883">
                  <c:v>0.37545232638888892</c:v>
                </c:pt>
                <c:pt idx="15884">
                  <c:v>0.37545336805555557</c:v>
                </c:pt>
                <c:pt idx="15885">
                  <c:v>0.37545440972222227</c:v>
                </c:pt>
                <c:pt idx="15886">
                  <c:v>0.37545545138888886</c:v>
                </c:pt>
                <c:pt idx="15887">
                  <c:v>0.37545649305555556</c:v>
                </c:pt>
                <c:pt idx="15888">
                  <c:v>0.3754575462962963</c:v>
                </c:pt>
                <c:pt idx="15889">
                  <c:v>0.37545857638888891</c:v>
                </c:pt>
                <c:pt idx="15890">
                  <c:v>0.37545961805555556</c:v>
                </c:pt>
                <c:pt idx="15891">
                  <c:v>0.37546065972222226</c:v>
                </c:pt>
                <c:pt idx="15892">
                  <c:v>0.37546170138888885</c:v>
                </c:pt>
                <c:pt idx="15893">
                  <c:v>0.37546274305555555</c:v>
                </c:pt>
                <c:pt idx="15894">
                  <c:v>0.37546344907407408</c:v>
                </c:pt>
                <c:pt idx="15895">
                  <c:v>0.37546414351851848</c:v>
                </c:pt>
                <c:pt idx="15896">
                  <c:v>0.37546517361111115</c:v>
                </c:pt>
                <c:pt idx="15897">
                  <c:v>0.37546621527777774</c:v>
                </c:pt>
                <c:pt idx="15898">
                  <c:v>0.37546725694444444</c:v>
                </c:pt>
                <c:pt idx="15899">
                  <c:v>0.37546829861111108</c:v>
                </c:pt>
                <c:pt idx="15900">
                  <c:v>0.37546935185185187</c:v>
                </c:pt>
                <c:pt idx="15901">
                  <c:v>0.37547038194444443</c:v>
                </c:pt>
                <c:pt idx="15902">
                  <c:v>0.37547142361111113</c:v>
                </c:pt>
                <c:pt idx="15903">
                  <c:v>0.37547246527777772</c:v>
                </c:pt>
                <c:pt idx="15904">
                  <c:v>0.37547350694444442</c:v>
                </c:pt>
                <c:pt idx="15905">
                  <c:v>0.37547454861111113</c:v>
                </c:pt>
                <c:pt idx="15906">
                  <c:v>0.37547559027777777</c:v>
                </c:pt>
                <c:pt idx="15907">
                  <c:v>0.37547699074074076</c:v>
                </c:pt>
                <c:pt idx="15908">
                  <c:v>0.37547802083333331</c:v>
                </c:pt>
                <c:pt idx="15909">
                  <c:v>0.37547906250000002</c:v>
                </c:pt>
                <c:pt idx="15910">
                  <c:v>0.37548010416666666</c:v>
                </c:pt>
                <c:pt idx="15911">
                  <c:v>0.37548114583333336</c:v>
                </c:pt>
                <c:pt idx="15912">
                  <c:v>0.37548221064814813</c:v>
                </c:pt>
                <c:pt idx="15913">
                  <c:v>0.37548322916666671</c:v>
                </c:pt>
                <c:pt idx="15914">
                  <c:v>0.37548461805555555</c:v>
                </c:pt>
                <c:pt idx="15915">
                  <c:v>0.37548565972222225</c:v>
                </c:pt>
                <c:pt idx="15916">
                  <c:v>0.3754870486111111</c:v>
                </c:pt>
                <c:pt idx="15917">
                  <c:v>0.37548809027777774</c:v>
                </c:pt>
                <c:pt idx="15918">
                  <c:v>0.37548914351851853</c:v>
                </c:pt>
                <c:pt idx="15919">
                  <c:v>0.37549017361111114</c:v>
                </c:pt>
                <c:pt idx="15920">
                  <c:v>0.37549121527777779</c:v>
                </c:pt>
                <c:pt idx="15921">
                  <c:v>0.37549192129629633</c:v>
                </c:pt>
                <c:pt idx="15922">
                  <c:v>0.37549295138888888</c:v>
                </c:pt>
                <c:pt idx="15923">
                  <c:v>0.37549399305555559</c:v>
                </c:pt>
                <c:pt idx="15924">
                  <c:v>0.37549503472222218</c:v>
                </c:pt>
                <c:pt idx="15925">
                  <c:v>0.37549608796296297</c:v>
                </c:pt>
                <c:pt idx="15926">
                  <c:v>0.37549711805555552</c:v>
                </c:pt>
                <c:pt idx="15927">
                  <c:v>0.37549850694444448</c:v>
                </c:pt>
                <c:pt idx="15928">
                  <c:v>0.37549954861111107</c:v>
                </c:pt>
                <c:pt idx="15929">
                  <c:v>0.37550059027777777</c:v>
                </c:pt>
                <c:pt idx="15930">
                  <c:v>0.37550163194444441</c:v>
                </c:pt>
                <c:pt idx="15931">
                  <c:v>0.37550233796296295</c:v>
                </c:pt>
                <c:pt idx="15932">
                  <c:v>0.37550336805555556</c:v>
                </c:pt>
                <c:pt idx="15933">
                  <c:v>0.37550407407407405</c:v>
                </c:pt>
                <c:pt idx="15934">
                  <c:v>0.37550510416666666</c:v>
                </c:pt>
                <c:pt idx="15935">
                  <c:v>0.3755058101851852</c:v>
                </c:pt>
                <c:pt idx="15936">
                  <c:v>0.37550684027777775</c:v>
                </c:pt>
                <c:pt idx="15937">
                  <c:v>0.37550788194444445</c:v>
                </c:pt>
                <c:pt idx="15938">
                  <c:v>0.3755089236111111</c:v>
                </c:pt>
                <c:pt idx="15939">
                  <c:v>0.37551031250000005</c:v>
                </c:pt>
                <c:pt idx="15940">
                  <c:v>0.3755117013888889</c:v>
                </c:pt>
                <c:pt idx="15941">
                  <c:v>0.37551274305555554</c:v>
                </c:pt>
                <c:pt idx="15942">
                  <c:v>0.37551378472222224</c:v>
                </c:pt>
                <c:pt idx="15943">
                  <c:v>0.37551449074074078</c:v>
                </c:pt>
                <c:pt idx="15944">
                  <c:v>0.37551552083333334</c:v>
                </c:pt>
                <c:pt idx="15945">
                  <c:v>0.37551656250000004</c:v>
                </c:pt>
                <c:pt idx="15946">
                  <c:v>0.37551760416666663</c:v>
                </c:pt>
                <c:pt idx="15947">
                  <c:v>0.37551864583333333</c:v>
                </c:pt>
                <c:pt idx="15948">
                  <c:v>0.37551968749999998</c:v>
                </c:pt>
                <c:pt idx="15949">
                  <c:v>0.37552074074074077</c:v>
                </c:pt>
                <c:pt idx="15950">
                  <c:v>0.37552177083333332</c:v>
                </c:pt>
                <c:pt idx="15951">
                  <c:v>0.37552281250000002</c:v>
                </c:pt>
                <c:pt idx="15952">
                  <c:v>0.37552385416666662</c:v>
                </c:pt>
                <c:pt idx="15953">
                  <c:v>0.37552489583333332</c:v>
                </c:pt>
                <c:pt idx="15954">
                  <c:v>0.37552594907407411</c:v>
                </c:pt>
                <c:pt idx="15955">
                  <c:v>0.3755266435185185</c:v>
                </c:pt>
                <c:pt idx="15956">
                  <c:v>0.37552767361111111</c:v>
                </c:pt>
                <c:pt idx="15957">
                  <c:v>0.37552837962962959</c:v>
                </c:pt>
                <c:pt idx="15958">
                  <c:v>0.37552940972222221</c:v>
                </c:pt>
                <c:pt idx="15959">
                  <c:v>0.37553045138888885</c:v>
                </c:pt>
                <c:pt idx="15960">
                  <c:v>0.37553149305555555</c:v>
                </c:pt>
                <c:pt idx="15961">
                  <c:v>0.37553253472222226</c:v>
                </c:pt>
                <c:pt idx="15962">
                  <c:v>0.3755335763888889</c:v>
                </c:pt>
                <c:pt idx="15963">
                  <c:v>0.3755346180555556</c:v>
                </c:pt>
                <c:pt idx="15964">
                  <c:v>0.37553532407407403</c:v>
                </c:pt>
                <c:pt idx="15965">
                  <c:v>0.3755363541666667</c:v>
                </c:pt>
                <c:pt idx="15966">
                  <c:v>0.37553706018518523</c:v>
                </c:pt>
                <c:pt idx="15967">
                  <c:v>0.37553809027777779</c:v>
                </c:pt>
                <c:pt idx="15968">
                  <c:v>0.37553879629629633</c:v>
                </c:pt>
                <c:pt idx="15969">
                  <c:v>0.37553982638888889</c:v>
                </c:pt>
                <c:pt idx="15970">
                  <c:v>0.37554053240740742</c:v>
                </c:pt>
                <c:pt idx="15971">
                  <c:v>0.37554156250000004</c:v>
                </c:pt>
                <c:pt idx="15972">
                  <c:v>0.37554261574074072</c:v>
                </c:pt>
                <c:pt idx="15973">
                  <c:v>0.37554399305555553</c:v>
                </c:pt>
                <c:pt idx="15974">
                  <c:v>0.37554538194444448</c:v>
                </c:pt>
                <c:pt idx="15975">
                  <c:v>0.37554642361111107</c:v>
                </c:pt>
                <c:pt idx="15976">
                  <c:v>0.37554746527777777</c:v>
                </c:pt>
                <c:pt idx="15977">
                  <c:v>0.37554885416666667</c:v>
                </c:pt>
                <c:pt idx="15978">
                  <c:v>0.37554989583333337</c:v>
                </c:pt>
                <c:pt idx="15979">
                  <c:v>0.37555093749999996</c:v>
                </c:pt>
                <c:pt idx="15980">
                  <c:v>0.37555197916666666</c:v>
                </c:pt>
                <c:pt idx="15981">
                  <c:v>0.37555303240740739</c:v>
                </c:pt>
                <c:pt idx="15982">
                  <c:v>0.37555406250000001</c:v>
                </c:pt>
                <c:pt idx="15983">
                  <c:v>0.37555510416666665</c:v>
                </c:pt>
                <c:pt idx="15984">
                  <c:v>0.37555614583333335</c:v>
                </c:pt>
                <c:pt idx="15985">
                  <c:v>0.37555721064814818</c:v>
                </c:pt>
                <c:pt idx="15986">
                  <c:v>0.37555789351851848</c:v>
                </c:pt>
                <c:pt idx="15987">
                  <c:v>0.37555927083333335</c:v>
                </c:pt>
                <c:pt idx="15988">
                  <c:v>0.37556031249999999</c:v>
                </c:pt>
                <c:pt idx="15989">
                  <c:v>0.37556170138888884</c:v>
                </c:pt>
                <c:pt idx="15990">
                  <c:v>0.37556274305555554</c:v>
                </c:pt>
                <c:pt idx="15991">
                  <c:v>0.37556378472222224</c:v>
                </c:pt>
                <c:pt idx="15992">
                  <c:v>0.37556482638888888</c:v>
                </c:pt>
                <c:pt idx="15993">
                  <c:v>0.37556586805555559</c:v>
                </c:pt>
                <c:pt idx="15994">
                  <c:v>0.3755665856481481</c:v>
                </c:pt>
                <c:pt idx="15995">
                  <c:v>0.37556760416666668</c:v>
                </c:pt>
                <c:pt idx="15996">
                  <c:v>0.37556831018518522</c:v>
                </c:pt>
                <c:pt idx="15997">
                  <c:v>0.37556934027777777</c:v>
                </c:pt>
                <c:pt idx="15998">
                  <c:v>0.37557004629629631</c:v>
                </c:pt>
                <c:pt idx="15999">
                  <c:v>0.37557142361111112</c:v>
                </c:pt>
                <c:pt idx="16000">
                  <c:v>0.37557246527777782</c:v>
                </c:pt>
                <c:pt idx="16001">
                  <c:v>0.37557350694444441</c:v>
                </c:pt>
                <c:pt idx="16002">
                  <c:v>0.37557454861111111</c:v>
                </c:pt>
                <c:pt idx="16003">
                  <c:v>0.3755752546296296</c:v>
                </c:pt>
                <c:pt idx="16004">
                  <c:v>0.37557628472222221</c:v>
                </c:pt>
                <c:pt idx="16005">
                  <c:v>0.37557699074074075</c:v>
                </c:pt>
                <c:pt idx="16006">
                  <c:v>0.3755780208333333</c:v>
                </c:pt>
                <c:pt idx="16007">
                  <c:v>0.37557872685185184</c:v>
                </c:pt>
                <c:pt idx="16008">
                  <c:v>0.3755797569444444</c:v>
                </c:pt>
                <c:pt idx="16009">
                  <c:v>0.37558046296296294</c:v>
                </c:pt>
                <c:pt idx="16010">
                  <c:v>0.3755814930555556</c:v>
                </c:pt>
                <c:pt idx="16011">
                  <c:v>0.37558219907407403</c:v>
                </c:pt>
                <c:pt idx="16012">
                  <c:v>0.3755832291666667</c:v>
                </c:pt>
                <c:pt idx="16013">
                  <c:v>0.37558393518518524</c:v>
                </c:pt>
                <c:pt idx="16014">
                  <c:v>0.37558497685185183</c:v>
                </c:pt>
                <c:pt idx="16015">
                  <c:v>0.37558567129629633</c:v>
                </c:pt>
                <c:pt idx="16016">
                  <c:v>0.37558670138888889</c:v>
                </c:pt>
                <c:pt idx="16017">
                  <c:v>0.37558740740740743</c:v>
                </c:pt>
                <c:pt idx="16018">
                  <c:v>0.37558843749999998</c:v>
                </c:pt>
                <c:pt idx="16019">
                  <c:v>0.37558914351851852</c:v>
                </c:pt>
                <c:pt idx="16020">
                  <c:v>0.37559017361111113</c:v>
                </c:pt>
                <c:pt idx="16021">
                  <c:v>0.37559087962962961</c:v>
                </c:pt>
                <c:pt idx="16022">
                  <c:v>0.37559190972222223</c:v>
                </c:pt>
                <c:pt idx="16023">
                  <c:v>0.37559261574074077</c:v>
                </c:pt>
                <c:pt idx="16024">
                  <c:v>0.37559364583333332</c:v>
                </c:pt>
                <c:pt idx="16025">
                  <c:v>0.37559469907407411</c:v>
                </c:pt>
                <c:pt idx="16026">
                  <c:v>0.37559539351851851</c:v>
                </c:pt>
                <c:pt idx="16027">
                  <c:v>0.37559608796296295</c:v>
                </c:pt>
                <c:pt idx="16028">
                  <c:v>0.37559711805555557</c:v>
                </c:pt>
                <c:pt idx="16029">
                  <c:v>0.37559782407407405</c:v>
                </c:pt>
                <c:pt idx="16030">
                  <c:v>0.37559885416666666</c:v>
                </c:pt>
                <c:pt idx="16031">
                  <c:v>0.3755995601851852</c:v>
                </c:pt>
                <c:pt idx="16032">
                  <c:v>0.37560059027777776</c:v>
                </c:pt>
                <c:pt idx="16033">
                  <c:v>0.37560129629629629</c:v>
                </c:pt>
                <c:pt idx="16034">
                  <c:v>0.3756026736111111</c:v>
                </c:pt>
                <c:pt idx="16035">
                  <c:v>0.37560371527777781</c:v>
                </c:pt>
                <c:pt idx="16036">
                  <c:v>0.37560475694444445</c:v>
                </c:pt>
                <c:pt idx="16037">
                  <c:v>0.37560579861111115</c:v>
                </c:pt>
                <c:pt idx="16038">
                  <c:v>0.37560650462962958</c:v>
                </c:pt>
                <c:pt idx="16039">
                  <c:v>0.37560753472222225</c:v>
                </c:pt>
                <c:pt idx="16040">
                  <c:v>0.37560824074074078</c:v>
                </c:pt>
                <c:pt idx="16041">
                  <c:v>0.37560927083333334</c:v>
                </c:pt>
                <c:pt idx="16042">
                  <c:v>0.37560997685185188</c:v>
                </c:pt>
                <c:pt idx="16043">
                  <c:v>0.37561100694444444</c:v>
                </c:pt>
                <c:pt idx="16044">
                  <c:v>0.37561171296296297</c:v>
                </c:pt>
                <c:pt idx="16045">
                  <c:v>0.37561274305555559</c:v>
                </c:pt>
                <c:pt idx="16046">
                  <c:v>0.37561344907407407</c:v>
                </c:pt>
                <c:pt idx="16047">
                  <c:v>0.37561447916666668</c:v>
                </c:pt>
                <c:pt idx="16048">
                  <c:v>0.37561518518518522</c:v>
                </c:pt>
                <c:pt idx="16049">
                  <c:v>0.37561621527777778</c:v>
                </c:pt>
                <c:pt idx="16050">
                  <c:v>0.37561692129629631</c:v>
                </c:pt>
                <c:pt idx="16051">
                  <c:v>0.37561829861111112</c:v>
                </c:pt>
                <c:pt idx="16052">
                  <c:v>0.37561934027777782</c:v>
                </c:pt>
                <c:pt idx="16053">
                  <c:v>0.37562038194444441</c:v>
                </c:pt>
                <c:pt idx="16054">
                  <c:v>0.37562142361111112</c:v>
                </c:pt>
                <c:pt idx="16055">
                  <c:v>0.37562214120370369</c:v>
                </c:pt>
                <c:pt idx="16056">
                  <c:v>0.37562315972222221</c:v>
                </c:pt>
                <c:pt idx="16057">
                  <c:v>0.37562386574074075</c:v>
                </c:pt>
                <c:pt idx="16058">
                  <c:v>0.37562489583333331</c:v>
                </c:pt>
                <c:pt idx="16059">
                  <c:v>0.37562560185185184</c:v>
                </c:pt>
                <c:pt idx="16060">
                  <c:v>0.3756266319444444</c:v>
                </c:pt>
                <c:pt idx="16061">
                  <c:v>0.37562733796296294</c:v>
                </c:pt>
                <c:pt idx="16062">
                  <c:v>0.37562836805555561</c:v>
                </c:pt>
                <c:pt idx="16063">
                  <c:v>0.37562907407407403</c:v>
                </c:pt>
                <c:pt idx="16064">
                  <c:v>0.3756301041666667</c:v>
                </c:pt>
                <c:pt idx="16065">
                  <c:v>0.37563081018518524</c:v>
                </c:pt>
                <c:pt idx="16066">
                  <c:v>0.3756318402777778</c:v>
                </c:pt>
                <c:pt idx="16067">
                  <c:v>0.37563254629629633</c:v>
                </c:pt>
                <c:pt idx="16068">
                  <c:v>0.37563357638888889</c:v>
                </c:pt>
                <c:pt idx="16069">
                  <c:v>0.37563428240740743</c:v>
                </c:pt>
                <c:pt idx="16070">
                  <c:v>0.37563531249999998</c:v>
                </c:pt>
                <c:pt idx="16071">
                  <c:v>0.37563601851851852</c:v>
                </c:pt>
                <c:pt idx="16072">
                  <c:v>0.37563706018518522</c:v>
                </c:pt>
                <c:pt idx="16073">
                  <c:v>0.37563775462962962</c:v>
                </c:pt>
                <c:pt idx="16074">
                  <c:v>0.37563878472222223</c:v>
                </c:pt>
                <c:pt idx="16075">
                  <c:v>0.37563949074074077</c:v>
                </c:pt>
                <c:pt idx="16076">
                  <c:v>0.37564052083333332</c:v>
                </c:pt>
                <c:pt idx="16077">
                  <c:v>0.37564122685185186</c:v>
                </c:pt>
                <c:pt idx="16078">
                  <c:v>0.37564225694444442</c:v>
                </c:pt>
                <c:pt idx="16079">
                  <c:v>0.37564296296296296</c:v>
                </c:pt>
                <c:pt idx="16080">
                  <c:v>0.37564399305555557</c:v>
                </c:pt>
                <c:pt idx="16081">
                  <c:v>0.37564469907407405</c:v>
                </c:pt>
                <c:pt idx="16082">
                  <c:v>0.37564572916666666</c:v>
                </c:pt>
                <c:pt idx="16083">
                  <c:v>0.3756464351851852</c:v>
                </c:pt>
                <c:pt idx="16084">
                  <c:v>0.37564746527777776</c:v>
                </c:pt>
                <c:pt idx="16085">
                  <c:v>0.3756481712962963</c:v>
                </c:pt>
                <c:pt idx="16086">
                  <c:v>0.37564920138888885</c:v>
                </c:pt>
                <c:pt idx="16087">
                  <c:v>0.37564990740740739</c:v>
                </c:pt>
                <c:pt idx="16088">
                  <c:v>0.37565094907407409</c:v>
                </c:pt>
                <c:pt idx="16089">
                  <c:v>0.37565164351851849</c:v>
                </c:pt>
                <c:pt idx="16090">
                  <c:v>0.37565267361111115</c:v>
                </c:pt>
                <c:pt idx="16091">
                  <c:v>0.37565337962962958</c:v>
                </c:pt>
                <c:pt idx="16092">
                  <c:v>0.37565440972222225</c:v>
                </c:pt>
                <c:pt idx="16093">
                  <c:v>0.37565511574074079</c:v>
                </c:pt>
                <c:pt idx="16094">
                  <c:v>0.37565614583333334</c:v>
                </c:pt>
                <c:pt idx="16095">
                  <c:v>0.37565685185185188</c:v>
                </c:pt>
                <c:pt idx="16096">
                  <c:v>0.37565788194444444</c:v>
                </c:pt>
                <c:pt idx="16097">
                  <c:v>0.37565858796296298</c:v>
                </c:pt>
                <c:pt idx="16098">
                  <c:v>0.37565961805555559</c:v>
                </c:pt>
                <c:pt idx="16099">
                  <c:v>0.37566032407407407</c:v>
                </c:pt>
                <c:pt idx="16100">
                  <c:v>0.37566135416666668</c:v>
                </c:pt>
                <c:pt idx="16101">
                  <c:v>0.37566206018518522</c:v>
                </c:pt>
                <c:pt idx="16102">
                  <c:v>0.37566309027777778</c:v>
                </c:pt>
                <c:pt idx="16103">
                  <c:v>0.37566379629629632</c:v>
                </c:pt>
                <c:pt idx="16104">
                  <c:v>0.37566482638888887</c:v>
                </c:pt>
                <c:pt idx="16105">
                  <c:v>0.37566553240740741</c:v>
                </c:pt>
                <c:pt idx="16106">
                  <c:v>0.37566656249999997</c:v>
                </c:pt>
                <c:pt idx="16107">
                  <c:v>0.3756672685185185</c:v>
                </c:pt>
                <c:pt idx="16108">
                  <c:v>0.37566829861111112</c:v>
                </c:pt>
                <c:pt idx="16109">
                  <c:v>0.3756690046296296</c:v>
                </c:pt>
                <c:pt idx="16110">
                  <c:v>0.37567003472222221</c:v>
                </c:pt>
                <c:pt idx="16111">
                  <c:v>0.37567074074074075</c:v>
                </c:pt>
                <c:pt idx="16112">
                  <c:v>0.37567177083333331</c:v>
                </c:pt>
                <c:pt idx="16113">
                  <c:v>0.37567247685185184</c:v>
                </c:pt>
                <c:pt idx="16114">
                  <c:v>0.3756735069444444</c:v>
                </c:pt>
                <c:pt idx="16115">
                  <c:v>0.3756745486111111</c:v>
                </c:pt>
                <c:pt idx="16116">
                  <c:v>0.37567525462962964</c:v>
                </c:pt>
                <c:pt idx="16117">
                  <c:v>0.3756762847222222</c:v>
                </c:pt>
                <c:pt idx="16118">
                  <c:v>0.3756773263888889</c:v>
                </c:pt>
                <c:pt idx="16119">
                  <c:v>0.37567803240740738</c:v>
                </c:pt>
                <c:pt idx="16120">
                  <c:v>0.37567872685185183</c:v>
                </c:pt>
                <c:pt idx="16121">
                  <c:v>0.3756797569444445</c:v>
                </c:pt>
                <c:pt idx="16122">
                  <c:v>0.37568046296296292</c:v>
                </c:pt>
                <c:pt idx="16123">
                  <c:v>0.37568149305555559</c:v>
                </c:pt>
                <c:pt idx="16124">
                  <c:v>0.37568219907407402</c:v>
                </c:pt>
                <c:pt idx="16125">
                  <c:v>0.37568322916666669</c:v>
                </c:pt>
                <c:pt idx="16126">
                  <c:v>0.37568393518518522</c:v>
                </c:pt>
                <c:pt idx="16127">
                  <c:v>0.37568496527777778</c:v>
                </c:pt>
                <c:pt idx="16128">
                  <c:v>0.37568600694444448</c:v>
                </c:pt>
                <c:pt idx="16129">
                  <c:v>0.37568704861111107</c:v>
                </c:pt>
                <c:pt idx="16130">
                  <c:v>0.37568809027777778</c:v>
                </c:pt>
                <c:pt idx="16131">
                  <c:v>0.37568913194444442</c:v>
                </c:pt>
                <c:pt idx="16132">
                  <c:v>0.37569017361111112</c:v>
                </c:pt>
                <c:pt idx="16133">
                  <c:v>0.37569087962962966</c:v>
                </c:pt>
                <c:pt idx="16134">
                  <c:v>0.37569190972222222</c:v>
                </c:pt>
                <c:pt idx="16135">
                  <c:v>0.37569261574074075</c:v>
                </c:pt>
                <c:pt idx="16136">
                  <c:v>0.37569364583333331</c:v>
                </c:pt>
                <c:pt idx="16137">
                  <c:v>0.37569468750000001</c:v>
                </c:pt>
                <c:pt idx="16138">
                  <c:v>0.37569572916666666</c:v>
                </c:pt>
                <c:pt idx="16139">
                  <c:v>0.37569677083333336</c:v>
                </c:pt>
                <c:pt idx="16140">
                  <c:v>0.37569781249999995</c:v>
                </c:pt>
                <c:pt idx="16141">
                  <c:v>0.37569885416666665</c:v>
                </c:pt>
                <c:pt idx="16142">
                  <c:v>0.3756998958333333</c:v>
                </c:pt>
                <c:pt idx="16143">
                  <c:v>0.3757009375</c:v>
                </c:pt>
                <c:pt idx="16144">
                  <c:v>0.3757019791666667</c:v>
                </c:pt>
                <c:pt idx="16145">
                  <c:v>0.37570302083333335</c:v>
                </c:pt>
                <c:pt idx="16146">
                  <c:v>0.37570406250000005</c:v>
                </c:pt>
                <c:pt idx="16147">
                  <c:v>0.37570476851851847</c:v>
                </c:pt>
                <c:pt idx="16148">
                  <c:v>0.37570579861111114</c:v>
                </c:pt>
                <c:pt idx="16149">
                  <c:v>0.37570650462962968</c:v>
                </c:pt>
                <c:pt idx="16150">
                  <c:v>0.37570753472222224</c:v>
                </c:pt>
                <c:pt idx="16151">
                  <c:v>0.37570857638888894</c:v>
                </c:pt>
                <c:pt idx="16152">
                  <c:v>0.37570961805555553</c:v>
                </c:pt>
                <c:pt idx="16153">
                  <c:v>0.37571065972222223</c:v>
                </c:pt>
                <c:pt idx="16154">
                  <c:v>0.37571204861111113</c:v>
                </c:pt>
                <c:pt idx="16155">
                  <c:v>0.37571309027777783</c:v>
                </c:pt>
                <c:pt idx="16156">
                  <c:v>0.37571447916666667</c:v>
                </c:pt>
                <c:pt idx="16157">
                  <c:v>0.37571518518518521</c:v>
                </c:pt>
                <c:pt idx="16158">
                  <c:v>0.37571621527777777</c:v>
                </c:pt>
                <c:pt idx="16159">
                  <c:v>0.3757169212962963</c:v>
                </c:pt>
                <c:pt idx="16160">
                  <c:v>0.37571795138888886</c:v>
                </c:pt>
                <c:pt idx="16161">
                  <c:v>0.3757186574074074</c:v>
                </c:pt>
                <c:pt idx="16162">
                  <c:v>0.37572004629629635</c:v>
                </c:pt>
                <c:pt idx="16163">
                  <c:v>0.37572107638888891</c:v>
                </c:pt>
                <c:pt idx="16164">
                  <c:v>0.37572211805555561</c:v>
                </c:pt>
                <c:pt idx="16165">
                  <c:v>0.3757231597222222</c:v>
                </c:pt>
                <c:pt idx="16166">
                  <c:v>0.37572386574074074</c:v>
                </c:pt>
                <c:pt idx="16167">
                  <c:v>0.37572489583333329</c:v>
                </c:pt>
                <c:pt idx="16168">
                  <c:v>0.37572560185185183</c:v>
                </c:pt>
                <c:pt idx="16169">
                  <c:v>0.37572663194444439</c:v>
                </c:pt>
                <c:pt idx="16170">
                  <c:v>0.37572733796296293</c:v>
                </c:pt>
                <c:pt idx="16171">
                  <c:v>0.37572836805555559</c:v>
                </c:pt>
                <c:pt idx="16172">
                  <c:v>0.37572907407407402</c:v>
                </c:pt>
                <c:pt idx="16173">
                  <c:v>0.37573010416666669</c:v>
                </c:pt>
                <c:pt idx="16174">
                  <c:v>0.37573081018518523</c:v>
                </c:pt>
                <c:pt idx="16175">
                  <c:v>0.37573218749999998</c:v>
                </c:pt>
                <c:pt idx="16176">
                  <c:v>0.37573322916666668</c:v>
                </c:pt>
                <c:pt idx="16177">
                  <c:v>0.37573461805555558</c:v>
                </c:pt>
                <c:pt idx="16178">
                  <c:v>0.37573565972222217</c:v>
                </c:pt>
                <c:pt idx="16179">
                  <c:v>0.37573670138888887</c:v>
                </c:pt>
                <c:pt idx="16180">
                  <c:v>0.37573774305555557</c:v>
                </c:pt>
                <c:pt idx="16181">
                  <c:v>0.37573878472222222</c:v>
                </c:pt>
                <c:pt idx="16182">
                  <c:v>0.37573982638888892</c:v>
                </c:pt>
                <c:pt idx="16183">
                  <c:v>0.37574086805555557</c:v>
                </c:pt>
                <c:pt idx="16184">
                  <c:v>0.37574190972222227</c:v>
                </c:pt>
                <c:pt idx="16185">
                  <c:v>0.37574295138888886</c:v>
                </c:pt>
                <c:pt idx="16186">
                  <c:v>0.37574399305555556</c:v>
                </c:pt>
                <c:pt idx="16187">
                  <c:v>0.37574469907407404</c:v>
                </c:pt>
                <c:pt idx="16188">
                  <c:v>0.37574572916666665</c:v>
                </c:pt>
                <c:pt idx="16189">
                  <c:v>0.37574643518518519</c:v>
                </c:pt>
                <c:pt idx="16190">
                  <c:v>0.37574746527777775</c:v>
                </c:pt>
                <c:pt idx="16191">
                  <c:v>0.37574817129629628</c:v>
                </c:pt>
                <c:pt idx="16192">
                  <c:v>0.37574920138888884</c:v>
                </c:pt>
                <c:pt idx="16193">
                  <c:v>0.37574990740740738</c:v>
                </c:pt>
                <c:pt idx="16194">
                  <c:v>0.37575093750000005</c:v>
                </c:pt>
                <c:pt idx="16195">
                  <c:v>0.37575164351851847</c:v>
                </c:pt>
                <c:pt idx="16196">
                  <c:v>0.37575267361111114</c:v>
                </c:pt>
                <c:pt idx="16197">
                  <c:v>0.37575337962962968</c:v>
                </c:pt>
                <c:pt idx="16198">
                  <c:v>0.37575440972222224</c:v>
                </c:pt>
                <c:pt idx="16199">
                  <c:v>0.37575511574074077</c:v>
                </c:pt>
                <c:pt idx="16200">
                  <c:v>0.37575614583333333</c:v>
                </c:pt>
                <c:pt idx="16201">
                  <c:v>0.37575685185185187</c:v>
                </c:pt>
                <c:pt idx="16202">
                  <c:v>0.37575788194444443</c:v>
                </c:pt>
                <c:pt idx="16203">
                  <c:v>0.37575858796296296</c:v>
                </c:pt>
                <c:pt idx="16204">
                  <c:v>0.37575961805555558</c:v>
                </c:pt>
                <c:pt idx="16205">
                  <c:v>0.3757603356481482</c:v>
                </c:pt>
                <c:pt idx="16206">
                  <c:v>0.37576135416666667</c:v>
                </c:pt>
                <c:pt idx="16207">
                  <c:v>0.37576206018518521</c:v>
                </c:pt>
                <c:pt idx="16208">
                  <c:v>0.37576309027777777</c:v>
                </c:pt>
                <c:pt idx="16209">
                  <c:v>0.3757637962962963</c:v>
                </c:pt>
                <c:pt idx="16210">
                  <c:v>0.37576482638888886</c:v>
                </c:pt>
                <c:pt idx="16211">
                  <c:v>0.3757655324074074</c:v>
                </c:pt>
                <c:pt idx="16212">
                  <c:v>0.37576656250000001</c:v>
                </c:pt>
                <c:pt idx="16213">
                  <c:v>0.37576726851851849</c:v>
                </c:pt>
                <c:pt idx="16214">
                  <c:v>0.37576829861111111</c:v>
                </c:pt>
                <c:pt idx="16215">
                  <c:v>0.37576900462962964</c:v>
                </c:pt>
                <c:pt idx="16216">
                  <c:v>0.3757700347222222</c:v>
                </c:pt>
                <c:pt idx="16217">
                  <c:v>0.37577074074074074</c:v>
                </c:pt>
                <c:pt idx="16218">
                  <c:v>0.3757717708333333</c:v>
                </c:pt>
                <c:pt idx="16219">
                  <c:v>0.37577247685185183</c:v>
                </c:pt>
                <c:pt idx="16220">
                  <c:v>0.37577350694444439</c:v>
                </c:pt>
                <c:pt idx="16221">
                  <c:v>0.37577421296296293</c:v>
                </c:pt>
                <c:pt idx="16222">
                  <c:v>0.37577525462962963</c:v>
                </c:pt>
                <c:pt idx="16223">
                  <c:v>0.37577663194444444</c:v>
                </c:pt>
                <c:pt idx="16224">
                  <c:v>0.37577767361111114</c:v>
                </c:pt>
                <c:pt idx="16225">
                  <c:v>0.37577871527777779</c:v>
                </c:pt>
                <c:pt idx="16226">
                  <c:v>0.37577942129629632</c:v>
                </c:pt>
                <c:pt idx="16227">
                  <c:v>0.37578045138888888</c:v>
                </c:pt>
                <c:pt idx="16228">
                  <c:v>0.37578115740740742</c:v>
                </c:pt>
                <c:pt idx="16229">
                  <c:v>0.37578218750000003</c:v>
                </c:pt>
                <c:pt idx="16230">
                  <c:v>0.37578289351851851</c:v>
                </c:pt>
                <c:pt idx="16231">
                  <c:v>0.37578392361111113</c:v>
                </c:pt>
                <c:pt idx="16232">
                  <c:v>0.37578462962962966</c:v>
                </c:pt>
                <c:pt idx="16233">
                  <c:v>0.37578565972222222</c:v>
                </c:pt>
                <c:pt idx="16234">
                  <c:v>0.37578636574074076</c:v>
                </c:pt>
                <c:pt idx="16235">
                  <c:v>0.37578739583333332</c:v>
                </c:pt>
                <c:pt idx="16236">
                  <c:v>0.37578810185185185</c:v>
                </c:pt>
                <c:pt idx="16237">
                  <c:v>0.37578914351851855</c:v>
                </c:pt>
                <c:pt idx="16238">
                  <c:v>0.37578983796296295</c:v>
                </c:pt>
                <c:pt idx="16239">
                  <c:v>0.37579086805555556</c:v>
                </c:pt>
                <c:pt idx="16240">
                  <c:v>0.37579157407407404</c:v>
                </c:pt>
                <c:pt idx="16241">
                  <c:v>0.37579260416666666</c:v>
                </c:pt>
                <c:pt idx="16242">
                  <c:v>0.37579331018518519</c:v>
                </c:pt>
                <c:pt idx="16243">
                  <c:v>0.37579434027777775</c:v>
                </c:pt>
                <c:pt idx="16244">
                  <c:v>0.37579504629629629</c:v>
                </c:pt>
                <c:pt idx="16245">
                  <c:v>0.37579607638888884</c:v>
                </c:pt>
                <c:pt idx="16246">
                  <c:v>0.37579678240740738</c:v>
                </c:pt>
                <c:pt idx="16247">
                  <c:v>0.37579781250000005</c:v>
                </c:pt>
                <c:pt idx="16248">
                  <c:v>0.37579851851851848</c:v>
                </c:pt>
                <c:pt idx="16249">
                  <c:v>0.37579954861111114</c:v>
                </c:pt>
                <c:pt idx="16250">
                  <c:v>0.37580025462962968</c:v>
                </c:pt>
                <c:pt idx="16251">
                  <c:v>0.37580128472222224</c:v>
                </c:pt>
                <c:pt idx="16252">
                  <c:v>0.37580199074074078</c:v>
                </c:pt>
                <c:pt idx="16253">
                  <c:v>0.37580302083333333</c:v>
                </c:pt>
                <c:pt idx="16254">
                  <c:v>0.37580372685185187</c:v>
                </c:pt>
                <c:pt idx="16255">
                  <c:v>0.37580475694444443</c:v>
                </c:pt>
                <c:pt idx="16256">
                  <c:v>0.37580546296296297</c:v>
                </c:pt>
                <c:pt idx="16257">
                  <c:v>0.37580649305555558</c:v>
                </c:pt>
                <c:pt idx="16258">
                  <c:v>0.37580719907407406</c:v>
                </c:pt>
                <c:pt idx="16259">
                  <c:v>0.37580822916666667</c:v>
                </c:pt>
                <c:pt idx="16260">
                  <c:v>0.37580893518518521</c:v>
                </c:pt>
                <c:pt idx="16261">
                  <c:v>0.37580997685185186</c:v>
                </c:pt>
                <c:pt idx="16262">
                  <c:v>0.37581067129629631</c:v>
                </c:pt>
                <c:pt idx="16263">
                  <c:v>0.37581170138888886</c:v>
                </c:pt>
                <c:pt idx="16264">
                  <c:v>0.3758124074074074</c:v>
                </c:pt>
                <c:pt idx="16265">
                  <c:v>0.37581343750000001</c:v>
                </c:pt>
                <c:pt idx="16266">
                  <c:v>0.3758141435185185</c:v>
                </c:pt>
                <c:pt idx="16267">
                  <c:v>0.37581517361111111</c:v>
                </c:pt>
                <c:pt idx="16268">
                  <c:v>0.37581587962962965</c:v>
                </c:pt>
                <c:pt idx="16269">
                  <c:v>0.3758169097222222</c:v>
                </c:pt>
                <c:pt idx="16270">
                  <c:v>0.37581761574074074</c:v>
                </c:pt>
                <c:pt idx="16271">
                  <c:v>0.3758186458333333</c:v>
                </c:pt>
                <c:pt idx="16272">
                  <c:v>0.37581935185185184</c:v>
                </c:pt>
                <c:pt idx="16273">
                  <c:v>0.37582038194444439</c:v>
                </c:pt>
                <c:pt idx="16274">
                  <c:v>0.37582108796296293</c:v>
                </c:pt>
                <c:pt idx="16275">
                  <c:v>0.37582212962962963</c:v>
                </c:pt>
                <c:pt idx="16276">
                  <c:v>0.37582350694444444</c:v>
                </c:pt>
                <c:pt idx="16277">
                  <c:v>0.37582454861111114</c:v>
                </c:pt>
                <c:pt idx="16278">
                  <c:v>0.37582559027777779</c:v>
                </c:pt>
                <c:pt idx="16279">
                  <c:v>0.37582629629629632</c:v>
                </c:pt>
                <c:pt idx="16280">
                  <c:v>0.37582732638888888</c:v>
                </c:pt>
                <c:pt idx="16281">
                  <c:v>0.37582803240740742</c:v>
                </c:pt>
                <c:pt idx="16282">
                  <c:v>0.37582906250000003</c:v>
                </c:pt>
                <c:pt idx="16283">
                  <c:v>0.37582976851851851</c:v>
                </c:pt>
                <c:pt idx="16284">
                  <c:v>0.37583079861111113</c:v>
                </c:pt>
                <c:pt idx="16285">
                  <c:v>0.37583150462962966</c:v>
                </c:pt>
                <c:pt idx="16286">
                  <c:v>0.37583253472222222</c:v>
                </c:pt>
                <c:pt idx="16287">
                  <c:v>0.37583324074074076</c:v>
                </c:pt>
                <c:pt idx="16288">
                  <c:v>0.37583427083333332</c:v>
                </c:pt>
                <c:pt idx="16289">
                  <c:v>0.37583531250000002</c:v>
                </c:pt>
                <c:pt idx="16290">
                  <c:v>0.37583635416666666</c:v>
                </c:pt>
                <c:pt idx="16291">
                  <c:v>0.37583739583333337</c:v>
                </c:pt>
                <c:pt idx="16292">
                  <c:v>0.37583843749999996</c:v>
                </c:pt>
                <c:pt idx="16293">
                  <c:v>0.37583947916666666</c:v>
                </c:pt>
                <c:pt idx="16294">
                  <c:v>0.37584018518518519</c:v>
                </c:pt>
                <c:pt idx="16295">
                  <c:v>0.37584121527777775</c:v>
                </c:pt>
                <c:pt idx="16296">
                  <c:v>0.37584192129629629</c:v>
                </c:pt>
                <c:pt idx="16297">
                  <c:v>0.37584295138888885</c:v>
                </c:pt>
                <c:pt idx="16298">
                  <c:v>0.37584365740740738</c:v>
                </c:pt>
                <c:pt idx="16299">
                  <c:v>0.37584468750000005</c:v>
                </c:pt>
                <c:pt idx="16300">
                  <c:v>0.37584539351851848</c:v>
                </c:pt>
                <c:pt idx="16301">
                  <c:v>0.37584642361111115</c:v>
                </c:pt>
                <c:pt idx="16302">
                  <c:v>0.37584712962962968</c:v>
                </c:pt>
                <c:pt idx="16303">
                  <c:v>0.37584815972222224</c:v>
                </c:pt>
                <c:pt idx="16304">
                  <c:v>0.37584886574074078</c:v>
                </c:pt>
                <c:pt idx="16305">
                  <c:v>0.37584989583333334</c:v>
                </c:pt>
                <c:pt idx="16306">
                  <c:v>0.37585060185185187</c:v>
                </c:pt>
                <c:pt idx="16307">
                  <c:v>0.37585163194444443</c:v>
                </c:pt>
                <c:pt idx="16308">
                  <c:v>0.37585233796296297</c:v>
                </c:pt>
                <c:pt idx="16309">
                  <c:v>0.37585336805555558</c:v>
                </c:pt>
                <c:pt idx="16310">
                  <c:v>0.37585407407407406</c:v>
                </c:pt>
                <c:pt idx="16311">
                  <c:v>0.37585510416666668</c:v>
                </c:pt>
                <c:pt idx="16312">
                  <c:v>0.37585581018518521</c:v>
                </c:pt>
                <c:pt idx="16313">
                  <c:v>0.37585684027777777</c:v>
                </c:pt>
                <c:pt idx="16314">
                  <c:v>0.37585754629629631</c:v>
                </c:pt>
                <c:pt idx="16315">
                  <c:v>0.37585857638888887</c:v>
                </c:pt>
                <c:pt idx="16316">
                  <c:v>0.37585962962962965</c:v>
                </c:pt>
                <c:pt idx="16317">
                  <c:v>0.3758603240740741</c:v>
                </c:pt>
                <c:pt idx="16318">
                  <c:v>0.3758610185185185</c:v>
                </c:pt>
                <c:pt idx="16319">
                  <c:v>0.37586204861111111</c:v>
                </c:pt>
                <c:pt idx="16320">
                  <c:v>0.37586275462962965</c:v>
                </c:pt>
                <c:pt idx="16321">
                  <c:v>0.37586378472222221</c:v>
                </c:pt>
                <c:pt idx="16322">
                  <c:v>0.37586449074074074</c:v>
                </c:pt>
                <c:pt idx="16323">
                  <c:v>0.3758655208333333</c:v>
                </c:pt>
                <c:pt idx="16324">
                  <c:v>0.37586622685185184</c:v>
                </c:pt>
                <c:pt idx="16325">
                  <c:v>0.37586725694444439</c:v>
                </c:pt>
                <c:pt idx="16326">
                  <c:v>0.37586796296296293</c:v>
                </c:pt>
                <c:pt idx="16327">
                  <c:v>0.37586900462962963</c:v>
                </c:pt>
                <c:pt idx="16328">
                  <c:v>0.37586969907407403</c:v>
                </c:pt>
                <c:pt idx="16329">
                  <c:v>0.37587072916666669</c:v>
                </c:pt>
                <c:pt idx="16330">
                  <c:v>0.37587143518518523</c:v>
                </c:pt>
                <c:pt idx="16331">
                  <c:v>0.37587246527777779</c:v>
                </c:pt>
                <c:pt idx="16332">
                  <c:v>0.37587317129629633</c:v>
                </c:pt>
                <c:pt idx="16333">
                  <c:v>0.37587420138888888</c:v>
                </c:pt>
                <c:pt idx="16334">
                  <c:v>0.37587524305555559</c:v>
                </c:pt>
                <c:pt idx="16335">
                  <c:v>0.37587594907407412</c:v>
                </c:pt>
                <c:pt idx="16336">
                  <c:v>0.37587664351851852</c:v>
                </c:pt>
                <c:pt idx="16337">
                  <c:v>0.37587767361111113</c:v>
                </c:pt>
                <c:pt idx="16338">
                  <c:v>0.37587837962962967</c:v>
                </c:pt>
                <c:pt idx="16339">
                  <c:v>0.37587940972222222</c:v>
                </c:pt>
                <c:pt idx="16340">
                  <c:v>0.37588011574074076</c:v>
                </c:pt>
                <c:pt idx="16341">
                  <c:v>0.37588114583333332</c:v>
                </c:pt>
                <c:pt idx="16342">
                  <c:v>0.37588185185185186</c:v>
                </c:pt>
                <c:pt idx="16343">
                  <c:v>0.37588288194444441</c:v>
                </c:pt>
                <c:pt idx="16344">
                  <c:v>0.37588358796296295</c:v>
                </c:pt>
                <c:pt idx="16345">
                  <c:v>0.37588461805555556</c:v>
                </c:pt>
                <c:pt idx="16346">
                  <c:v>0.37588532407407405</c:v>
                </c:pt>
                <c:pt idx="16347">
                  <c:v>0.37588635416666666</c:v>
                </c:pt>
                <c:pt idx="16348">
                  <c:v>0.3758870601851852</c:v>
                </c:pt>
                <c:pt idx="16349">
                  <c:v>0.37588809027777775</c:v>
                </c:pt>
                <c:pt idx="16350">
                  <c:v>0.37588879629629629</c:v>
                </c:pt>
                <c:pt idx="16351">
                  <c:v>0.37588982638888885</c:v>
                </c:pt>
                <c:pt idx="16352">
                  <c:v>0.37589053240740739</c:v>
                </c:pt>
                <c:pt idx="16353">
                  <c:v>0.37589156250000005</c:v>
                </c:pt>
                <c:pt idx="16354">
                  <c:v>0.3758929513888889</c:v>
                </c:pt>
                <c:pt idx="16355">
                  <c:v>0.37589399305555554</c:v>
                </c:pt>
                <c:pt idx="16356">
                  <c:v>0.37589503472222224</c:v>
                </c:pt>
                <c:pt idx="16357">
                  <c:v>0.37589574074074078</c:v>
                </c:pt>
                <c:pt idx="16358">
                  <c:v>0.37589677083333334</c:v>
                </c:pt>
                <c:pt idx="16359">
                  <c:v>0.37589747685185187</c:v>
                </c:pt>
                <c:pt idx="16360">
                  <c:v>0.37589850694444443</c:v>
                </c:pt>
                <c:pt idx="16361">
                  <c:v>0.37589921296296297</c:v>
                </c:pt>
                <c:pt idx="16362">
                  <c:v>0.37590024305555558</c:v>
                </c:pt>
                <c:pt idx="16363">
                  <c:v>0.37590094907407406</c:v>
                </c:pt>
                <c:pt idx="16364">
                  <c:v>0.37590197916666668</c:v>
                </c:pt>
                <c:pt idx="16365">
                  <c:v>0.37590268518518521</c:v>
                </c:pt>
                <c:pt idx="16366">
                  <c:v>0.37590371527777777</c:v>
                </c:pt>
                <c:pt idx="16367">
                  <c:v>0.37590442129629631</c:v>
                </c:pt>
                <c:pt idx="16368">
                  <c:v>0.37590545138888887</c:v>
                </c:pt>
                <c:pt idx="16369">
                  <c:v>0.3759061574074074</c:v>
                </c:pt>
                <c:pt idx="16370">
                  <c:v>0.37590718750000002</c:v>
                </c:pt>
                <c:pt idx="16371">
                  <c:v>0.3759078935185185</c:v>
                </c:pt>
                <c:pt idx="16372">
                  <c:v>0.37590892361111111</c:v>
                </c:pt>
                <c:pt idx="16373">
                  <c:v>0.37590962962962959</c:v>
                </c:pt>
                <c:pt idx="16374">
                  <c:v>0.37591065972222221</c:v>
                </c:pt>
                <c:pt idx="16375">
                  <c:v>0.37591136574074074</c:v>
                </c:pt>
                <c:pt idx="16376">
                  <c:v>0.3759123958333333</c:v>
                </c:pt>
                <c:pt idx="16377">
                  <c:v>0.37591310185185184</c:v>
                </c:pt>
                <c:pt idx="16378">
                  <c:v>0.3759141319444444</c:v>
                </c:pt>
                <c:pt idx="16379">
                  <c:v>0.37591483796296293</c:v>
                </c:pt>
                <c:pt idx="16380">
                  <c:v>0.3759158680555556</c:v>
                </c:pt>
                <c:pt idx="16381">
                  <c:v>0.37591657407407403</c:v>
                </c:pt>
                <c:pt idx="16382">
                  <c:v>0.3759176041666667</c:v>
                </c:pt>
                <c:pt idx="16383">
                  <c:v>0.37591831018518523</c:v>
                </c:pt>
                <c:pt idx="16384">
                  <c:v>0.37591934027777779</c:v>
                </c:pt>
                <c:pt idx="16385">
                  <c:v>0.37592004629629633</c:v>
                </c:pt>
                <c:pt idx="16386">
                  <c:v>0.37592107638888889</c:v>
                </c:pt>
                <c:pt idx="16387">
                  <c:v>0.37592178240740742</c:v>
                </c:pt>
                <c:pt idx="16388">
                  <c:v>0.37592281250000004</c:v>
                </c:pt>
                <c:pt idx="16389">
                  <c:v>0.37592351851851852</c:v>
                </c:pt>
                <c:pt idx="16390">
                  <c:v>0.37592454861111113</c:v>
                </c:pt>
                <c:pt idx="16391">
                  <c:v>0.37592525462962961</c:v>
                </c:pt>
                <c:pt idx="16392">
                  <c:v>0.37592628472222223</c:v>
                </c:pt>
                <c:pt idx="16393">
                  <c:v>0.37592699074074076</c:v>
                </c:pt>
                <c:pt idx="16394">
                  <c:v>0.37592802083333332</c:v>
                </c:pt>
                <c:pt idx="16395">
                  <c:v>0.37592872685185186</c:v>
                </c:pt>
                <c:pt idx="16396">
                  <c:v>0.37592975694444442</c:v>
                </c:pt>
                <c:pt idx="16397">
                  <c:v>0.37593046296296295</c:v>
                </c:pt>
                <c:pt idx="16398">
                  <c:v>0.37593149305555557</c:v>
                </c:pt>
                <c:pt idx="16399">
                  <c:v>0.37593219907407405</c:v>
                </c:pt>
                <c:pt idx="16400">
                  <c:v>0.37593322916666666</c:v>
                </c:pt>
                <c:pt idx="16401">
                  <c:v>0.3759339351851852</c:v>
                </c:pt>
                <c:pt idx="16402">
                  <c:v>0.37593496527777776</c:v>
                </c:pt>
                <c:pt idx="16403">
                  <c:v>0.37593567129629629</c:v>
                </c:pt>
                <c:pt idx="16404">
                  <c:v>0.37593670138888885</c:v>
                </c:pt>
                <c:pt idx="16405">
                  <c:v>0.37593740740740739</c:v>
                </c:pt>
                <c:pt idx="16406">
                  <c:v>0.37593843750000006</c:v>
                </c:pt>
                <c:pt idx="16407">
                  <c:v>0.37593914351851848</c:v>
                </c:pt>
                <c:pt idx="16408">
                  <c:v>0.37594017361111115</c:v>
                </c:pt>
                <c:pt idx="16409">
                  <c:v>0.37594087962962958</c:v>
                </c:pt>
                <c:pt idx="16410">
                  <c:v>0.37594190972222225</c:v>
                </c:pt>
                <c:pt idx="16411">
                  <c:v>0.37594261574074078</c:v>
                </c:pt>
                <c:pt idx="16412">
                  <c:v>0.37594364583333334</c:v>
                </c:pt>
                <c:pt idx="16413">
                  <c:v>0.37594435185185188</c:v>
                </c:pt>
                <c:pt idx="16414">
                  <c:v>0.37594538194444443</c:v>
                </c:pt>
                <c:pt idx="16415">
                  <c:v>0.375946099537037</c:v>
                </c:pt>
                <c:pt idx="16416">
                  <c:v>0.37594711805555558</c:v>
                </c:pt>
                <c:pt idx="16417">
                  <c:v>0.37594782407407407</c:v>
                </c:pt>
                <c:pt idx="16418">
                  <c:v>0.37594885416666668</c:v>
                </c:pt>
                <c:pt idx="16419">
                  <c:v>0.37594956018518522</c:v>
                </c:pt>
                <c:pt idx="16420">
                  <c:v>0.37595059027777777</c:v>
                </c:pt>
                <c:pt idx="16421">
                  <c:v>0.37595129629629631</c:v>
                </c:pt>
                <c:pt idx="16422">
                  <c:v>0.37595232638888887</c:v>
                </c:pt>
                <c:pt idx="16423">
                  <c:v>0.37595303240740741</c:v>
                </c:pt>
                <c:pt idx="16424">
                  <c:v>0.37595406249999996</c:v>
                </c:pt>
                <c:pt idx="16425">
                  <c:v>0.3759547685185185</c:v>
                </c:pt>
                <c:pt idx="16426">
                  <c:v>0.37595579861111111</c:v>
                </c:pt>
                <c:pt idx="16427">
                  <c:v>0.3759565046296296</c:v>
                </c:pt>
                <c:pt idx="16428">
                  <c:v>0.37595753472222221</c:v>
                </c:pt>
                <c:pt idx="16429">
                  <c:v>0.37595824074074075</c:v>
                </c:pt>
                <c:pt idx="16430">
                  <c:v>0.3759592708333333</c:v>
                </c:pt>
                <c:pt idx="16431">
                  <c:v>0.37595997685185184</c:v>
                </c:pt>
                <c:pt idx="16432">
                  <c:v>0.3759610069444444</c:v>
                </c:pt>
                <c:pt idx="16433">
                  <c:v>0.37596171296296294</c:v>
                </c:pt>
                <c:pt idx="16434">
                  <c:v>0.3759627430555556</c:v>
                </c:pt>
                <c:pt idx="16435">
                  <c:v>0.37596344907407403</c:v>
                </c:pt>
                <c:pt idx="16436">
                  <c:v>0.3759644791666667</c:v>
                </c:pt>
                <c:pt idx="16437">
                  <c:v>0.37596518518518524</c:v>
                </c:pt>
                <c:pt idx="16438">
                  <c:v>0.37596621527777779</c:v>
                </c:pt>
                <c:pt idx="16439">
                  <c:v>0.37596692129629633</c:v>
                </c:pt>
                <c:pt idx="16440">
                  <c:v>0.37596795138888889</c:v>
                </c:pt>
                <c:pt idx="16441">
                  <c:v>0.37596865740740743</c:v>
                </c:pt>
                <c:pt idx="16442">
                  <c:v>0.37596968749999998</c:v>
                </c:pt>
                <c:pt idx="16443">
                  <c:v>0.37597039351851852</c:v>
                </c:pt>
                <c:pt idx="16444">
                  <c:v>0.37597142361111113</c:v>
                </c:pt>
                <c:pt idx="16445">
                  <c:v>0.37597212962962961</c:v>
                </c:pt>
                <c:pt idx="16446">
                  <c:v>0.37597315972222223</c:v>
                </c:pt>
                <c:pt idx="16447">
                  <c:v>0.37597386574074076</c:v>
                </c:pt>
                <c:pt idx="16448">
                  <c:v>0.37597489583333332</c:v>
                </c:pt>
                <c:pt idx="16449">
                  <c:v>0.37597560185185186</c:v>
                </c:pt>
                <c:pt idx="16450">
                  <c:v>0.37597663194444442</c:v>
                </c:pt>
                <c:pt idx="16451">
                  <c:v>0.37597733796296295</c:v>
                </c:pt>
                <c:pt idx="16452">
                  <c:v>0.37597836805555557</c:v>
                </c:pt>
                <c:pt idx="16453">
                  <c:v>0.37597907407407405</c:v>
                </c:pt>
                <c:pt idx="16454">
                  <c:v>0.37598010416666666</c:v>
                </c:pt>
                <c:pt idx="16455">
                  <c:v>0.3759808101851852</c:v>
                </c:pt>
                <c:pt idx="16456">
                  <c:v>0.37598184027777776</c:v>
                </c:pt>
                <c:pt idx="16457">
                  <c:v>0.37598254629629629</c:v>
                </c:pt>
                <c:pt idx="16458">
                  <c:v>0.37598357638888885</c:v>
                </c:pt>
                <c:pt idx="16459">
                  <c:v>0.37598428240740739</c:v>
                </c:pt>
                <c:pt idx="16460">
                  <c:v>0.37598531249999995</c:v>
                </c:pt>
                <c:pt idx="16461">
                  <c:v>0.37598601851851848</c:v>
                </c:pt>
                <c:pt idx="16462">
                  <c:v>0.37598704861111115</c:v>
                </c:pt>
                <c:pt idx="16463">
                  <c:v>0.37598775462962958</c:v>
                </c:pt>
                <c:pt idx="16464">
                  <c:v>0.37598878472222225</c:v>
                </c:pt>
                <c:pt idx="16465">
                  <c:v>0.37598949074074078</c:v>
                </c:pt>
                <c:pt idx="16466">
                  <c:v>0.37599052083333334</c:v>
                </c:pt>
                <c:pt idx="16467">
                  <c:v>0.37599122685185188</c:v>
                </c:pt>
                <c:pt idx="16468">
                  <c:v>0.37599225694444444</c:v>
                </c:pt>
                <c:pt idx="16469">
                  <c:v>0.37599296296296297</c:v>
                </c:pt>
                <c:pt idx="16470">
                  <c:v>0.37599399305555559</c:v>
                </c:pt>
                <c:pt idx="16471">
                  <c:v>0.37599469907407407</c:v>
                </c:pt>
                <c:pt idx="16472">
                  <c:v>0.37599572916666668</c:v>
                </c:pt>
                <c:pt idx="16473">
                  <c:v>0.37599643518518522</c:v>
                </c:pt>
                <c:pt idx="16474">
                  <c:v>0.37599746527777778</c:v>
                </c:pt>
                <c:pt idx="16475">
                  <c:v>0.37599817129629631</c:v>
                </c:pt>
                <c:pt idx="16476">
                  <c:v>0.37599920138888887</c:v>
                </c:pt>
                <c:pt idx="16477">
                  <c:v>0.37599990740740741</c:v>
                </c:pt>
                <c:pt idx="16478">
                  <c:v>0.37600093749999997</c:v>
                </c:pt>
                <c:pt idx="16479">
                  <c:v>0.3760016435185185</c:v>
                </c:pt>
                <c:pt idx="16480">
                  <c:v>0.37600267361111112</c:v>
                </c:pt>
                <c:pt idx="16481">
                  <c:v>0.3760033796296296</c:v>
                </c:pt>
                <c:pt idx="16482">
                  <c:v>0.37600440972222221</c:v>
                </c:pt>
                <c:pt idx="16483">
                  <c:v>0.37600511574074075</c:v>
                </c:pt>
                <c:pt idx="16484">
                  <c:v>0.37600614583333331</c:v>
                </c:pt>
                <c:pt idx="16485">
                  <c:v>0.37600685185185184</c:v>
                </c:pt>
                <c:pt idx="16486">
                  <c:v>0.37600824074074074</c:v>
                </c:pt>
                <c:pt idx="16487">
                  <c:v>0.37600893518518519</c:v>
                </c:pt>
                <c:pt idx="16488">
                  <c:v>0.37600997685185183</c:v>
                </c:pt>
                <c:pt idx="16489">
                  <c:v>0.37601067129629628</c:v>
                </c:pt>
                <c:pt idx="16490">
                  <c:v>0.37601136574074073</c:v>
                </c:pt>
                <c:pt idx="16491">
                  <c:v>0.37601206018518524</c:v>
                </c:pt>
                <c:pt idx="16492">
                  <c:v>0.3760130902777778</c:v>
                </c:pt>
                <c:pt idx="16493">
                  <c:v>0.37601379629629633</c:v>
                </c:pt>
                <c:pt idx="16494">
                  <c:v>0.37601482638888889</c:v>
                </c:pt>
                <c:pt idx="16495">
                  <c:v>0.37601553240740743</c:v>
                </c:pt>
                <c:pt idx="16496">
                  <c:v>0.37601656249999998</c:v>
                </c:pt>
                <c:pt idx="16497">
                  <c:v>0.37601726851851852</c:v>
                </c:pt>
                <c:pt idx="16498">
                  <c:v>0.37601829861111113</c:v>
                </c:pt>
                <c:pt idx="16499">
                  <c:v>0.37601900462962962</c:v>
                </c:pt>
                <c:pt idx="16500">
                  <c:v>0.37602003472222223</c:v>
                </c:pt>
                <c:pt idx="16501">
                  <c:v>0.37602107638888888</c:v>
                </c:pt>
                <c:pt idx="16502">
                  <c:v>0.37602178240740741</c:v>
                </c:pt>
                <c:pt idx="16503">
                  <c:v>0.37602247685185186</c:v>
                </c:pt>
                <c:pt idx="16504">
                  <c:v>0.37602350694444442</c:v>
                </c:pt>
                <c:pt idx="16505">
                  <c:v>0.37602454861111112</c:v>
                </c:pt>
                <c:pt idx="16506">
                  <c:v>0.37602525462962966</c:v>
                </c:pt>
                <c:pt idx="16507">
                  <c:v>0.37602628472222221</c:v>
                </c:pt>
                <c:pt idx="16508">
                  <c:v>0.37602699074074075</c:v>
                </c:pt>
                <c:pt idx="16509">
                  <c:v>0.37602802083333331</c:v>
                </c:pt>
                <c:pt idx="16510">
                  <c:v>0.37602872685185185</c:v>
                </c:pt>
                <c:pt idx="16511">
                  <c:v>0.37602975694444446</c:v>
                </c:pt>
                <c:pt idx="16512">
                  <c:v>0.37603046296296294</c:v>
                </c:pt>
                <c:pt idx="16513">
                  <c:v>0.37603149305555555</c:v>
                </c:pt>
                <c:pt idx="16514">
                  <c:v>0.37603219907407409</c:v>
                </c:pt>
                <c:pt idx="16515">
                  <c:v>0.37603322916666665</c:v>
                </c:pt>
                <c:pt idx="16516">
                  <c:v>0.37603393518518519</c:v>
                </c:pt>
                <c:pt idx="16517">
                  <c:v>0.37603496527777774</c:v>
                </c:pt>
                <c:pt idx="16518">
                  <c:v>0.37603567129629628</c:v>
                </c:pt>
                <c:pt idx="16519">
                  <c:v>0.37603670138888884</c:v>
                </c:pt>
                <c:pt idx="16520">
                  <c:v>0.37603740740740738</c:v>
                </c:pt>
                <c:pt idx="16521">
                  <c:v>0.37603843750000004</c:v>
                </c:pt>
                <c:pt idx="16522">
                  <c:v>0.37603914351851847</c:v>
                </c:pt>
                <c:pt idx="16523">
                  <c:v>0.37604017361111114</c:v>
                </c:pt>
                <c:pt idx="16524">
                  <c:v>0.37604087962962968</c:v>
                </c:pt>
                <c:pt idx="16525">
                  <c:v>0.37604190972222223</c:v>
                </c:pt>
                <c:pt idx="16526">
                  <c:v>0.37604261574074077</c:v>
                </c:pt>
                <c:pt idx="16527">
                  <c:v>0.37604365740740736</c:v>
                </c:pt>
                <c:pt idx="16528">
                  <c:v>0.37604435185185187</c:v>
                </c:pt>
                <c:pt idx="16529">
                  <c:v>0.3760450578703704</c:v>
                </c:pt>
                <c:pt idx="16530">
                  <c:v>0.37604609953703699</c:v>
                </c:pt>
                <c:pt idx="16531">
                  <c:v>0.37604711805555557</c:v>
                </c:pt>
                <c:pt idx="16532">
                  <c:v>0.37604815972222222</c:v>
                </c:pt>
                <c:pt idx="16533">
                  <c:v>0.37604886574074076</c:v>
                </c:pt>
                <c:pt idx="16534">
                  <c:v>0.37604956018518521</c:v>
                </c:pt>
                <c:pt idx="16535">
                  <c:v>0.37605059027777776</c:v>
                </c:pt>
                <c:pt idx="16536">
                  <c:v>0.3760512962962963</c:v>
                </c:pt>
                <c:pt idx="16537">
                  <c:v>0.37605232638888886</c:v>
                </c:pt>
                <c:pt idx="16538">
                  <c:v>0.37605303240740739</c:v>
                </c:pt>
                <c:pt idx="16539">
                  <c:v>0.37605406250000001</c:v>
                </c:pt>
                <c:pt idx="16540">
                  <c:v>0.37605476851851849</c:v>
                </c:pt>
                <c:pt idx="16541">
                  <c:v>0.37605582175925928</c:v>
                </c:pt>
                <c:pt idx="16542">
                  <c:v>0.37605651620370373</c:v>
                </c:pt>
                <c:pt idx="16543">
                  <c:v>0.37605721064814812</c:v>
                </c:pt>
                <c:pt idx="16544">
                  <c:v>0.3760582291666667</c:v>
                </c:pt>
                <c:pt idx="16545">
                  <c:v>0.37605894675925927</c:v>
                </c:pt>
                <c:pt idx="16546">
                  <c:v>0.3760599652777778</c:v>
                </c:pt>
                <c:pt idx="16547">
                  <c:v>0.37606068287037037</c:v>
                </c:pt>
                <c:pt idx="16548">
                  <c:v>0.37606170138888889</c:v>
                </c:pt>
                <c:pt idx="16549">
                  <c:v>0.37606241898148146</c:v>
                </c:pt>
                <c:pt idx="16550">
                  <c:v>0.37606343749999999</c:v>
                </c:pt>
                <c:pt idx="16551">
                  <c:v>0.37606415509259256</c:v>
                </c:pt>
                <c:pt idx="16552">
                  <c:v>0.37606517361111114</c:v>
                </c:pt>
                <c:pt idx="16553">
                  <c:v>0.37606690972222223</c:v>
                </c:pt>
                <c:pt idx="16554">
                  <c:v>0.37606795138888888</c:v>
                </c:pt>
                <c:pt idx="16555">
                  <c:v>0.37606865740740741</c:v>
                </c:pt>
                <c:pt idx="16556">
                  <c:v>0.37606936342592595</c:v>
                </c:pt>
                <c:pt idx="16557">
                  <c:v>0.37607038194444442</c:v>
                </c:pt>
                <c:pt idx="16558">
                  <c:v>0.37607109953703705</c:v>
                </c:pt>
                <c:pt idx="16559">
                  <c:v>0.37607211805555557</c:v>
                </c:pt>
                <c:pt idx="16560">
                  <c:v>0.3760731712962963</c:v>
                </c:pt>
                <c:pt idx="16561">
                  <c:v>0.37607420138888892</c:v>
                </c:pt>
                <c:pt idx="16562">
                  <c:v>0.37607524305555556</c:v>
                </c:pt>
                <c:pt idx="16563">
                  <c:v>0.37607628472222226</c:v>
                </c:pt>
                <c:pt idx="16564">
                  <c:v>0.37607732638888886</c:v>
                </c:pt>
                <c:pt idx="16565">
                  <c:v>0.37607836805555556</c:v>
                </c:pt>
                <c:pt idx="16566">
                  <c:v>0.3760794097222222</c:v>
                </c:pt>
                <c:pt idx="16567">
                  <c:v>0.3760804513888889</c:v>
                </c:pt>
                <c:pt idx="16568">
                  <c:v>0.37608149305555555</c:v>
                </c:pt>
                <c:pt idx="16569">
                  <c:v>0.37608253472222225</c:v>
                </c:pt>
                <c:pt idx="16570">
                  <c:v>0.37608357638888884</c:v>
                </c:pt>
                <c:pt idx="16571">
                  <c:v>0.37608461805555554</c:v>
                </c:pt>
                <c:pt idx="16572">
                  <c:v>0.37608565972222219</c:v>
                </c:pt>
                <c:pt idx="16573">
                  <c:v>0.37608670138888889</c:v>
                </c:pt>
                <c:pt idx="16574">
                  <c:v>0.37608774305555559</c:v>
                </c:pt>
                <c:pt idx="16575">
                  <c:v>0.37608878472222224</c:v>
                </c:pt>
                <c:pt idx="16576">
                  <c:v>0.37608982638888894</c:v>
                </c:pt>
                <c:pt idx="16577">
                  <c:v>0.37609121527777778</c:v>
                </c:pt>
                <c:pt idx="16578">
                  <c:v>0.37609225694444448</c:v>
                </c:pt>
                <c:pt idx="16579">
                  <c:v>0.37609329861111113</c:v>
                </c:pt>
                <c:pt idx="16580">
                  <c:v>0.37609434027777783</c:v>
                </c:pt>
                <c:pt idx="16581">
                  <c:v>0.37609538194444442</c:v>
                </c:pt>
                <c:pt idx="16582">
                  <c:v>0.37609642361111112</c:v>
                </c:pt>
                <c:pt idx="16583">
                  <c:v>0.37609746527777776</c:v>
                </c:pt>
                <c:pt idx="16584">
                  <c:v>0.37609850694444447</c:v>
                </c:pt>
                <c:pt idx="16585">
                  <c:v>0.37609954861111111</c:v>
                </c:pt>
                <c:pt idx="16586">
                  <c:v>0.37610059027777781</c:v>
                </c:pt>
                <c:pt idx="16587">
                  <c:v>0.3761016319444444</c:v>
                </c:pt>
                <c:pt idx="16588">
                  <c:v>0.3761026736111111</c:v>
                </c:pt>
                <c:pt idx="16589">
                  <c:v>0.37610372685185184</c:v>
                </c:pt>
                <c:pt idx="16590">
                  <c:v>0.37610475694444445</c:v>
                </c:pt>
                <c:pt idx="16591">
                  <c:v>0.3761057986111111</c:v>
                </c:pt>
                <c:pt idx="16592">
                  <c:v>0.3761068402777778</c:v>
                </c:pt>
                <c:pt idx="16593">
                  <c:v>0.3761078819444445</c:v>
                </c:pt>
                <c:pt idx="16594">
                  <c:v>0.37610892361111109</c:v>
                </c:pt>
                <c:pt idx="16595">
                  <c:v>0.37611031249999999</c:v>
                </c:pt>
                <c:pt idx="16596">
                  <c:v>0.37611135416666669</c:v>
                </c:pt>
                <c:pt idx="16597">
                  <c:v>0.37611239583333328</c:v>
                </c:pt>
                <c:pt idx="16598">
                  <c:v>0.37611343749999998</c:v>
                </c:pt>
                <c:pt idx="16599">
                  <c:v>0.37611447916666668</c:v>
                </c:pt>
                <c:pt idx="16600">
                  <c:v>0.37611552083333333</c:v>
                </c:pt>
                <c:pt idx="16601">
                  <c:v>0.37611656250000003</c:v>
                </c:pt>
                <c:pt idx="16602">
                  <c:v>0.37611761574074071</c:v>
                </c:pt>
                <c:pt idx="16603">
                  <c:v>0.37611864583333338</c:v>
                </c:pt>
                <c:pt idx="16604">
                  <c:v>0.37611968749999997</c:v>
                </c:pt>
                <c:pt idx="16605">
                  <c:v>0.37612072916666667</c:v>
                </c:pt>
                <c:pt idx="16606">
                  <c:v>0.37612177083333331</c:v>
                </c:pt>
                <c:pt idx="16607">
                  <c:v>0.37612315972222227</c:v>
                </c:pt>
                <c:pt idx="16608">
                  <c:v>0.37612420138888886</c:v>
                </c:pt>
                <c:pt idx="16609">
                  <c:v>0.37612524305555556</c:v>
                </c:pt>
                <c:pt idx="16610">
                  <c:v>0.3761262847222222</c:v>
                </c:pt>
                <c:pt idx="16611">
                  <c:v>0.37612732638888891</c:v>
                </c:pt>
                <c:pt idx="16612">
                  <c:v>0.37612836805555555</c:v>
                </c:pt>
                <c:pt idx="16613">
                  <c:v>0.37612940972222225</c:v>
                </c:pt>
                <c:pt idx="16614">
                  <c:v>0.37613046296296293</c:v>
                </c:pt>
                <c:pt idx="16615">
                  <c:v>0.37613151620370372</c:v>
                </c:pt>
                <c:pt idx="16616">
                  <c:v>0.37613253472222219</c:v>
                </c:pt>
                <c:pt idx="16617">
                  <c:v>0.37613357638888889</c:v>
                </c:pt>
                <c:pt idx="16618">
                  <c:v>0.37613461805555559</c:v>
                </c:pt>
                <c:pt idx="16619">
                  <c:v>0.37613565972222224</c:v>
                </c:pt>
                <c:pt idx="16620">
                  <c:v>0.37613670138888894</c:v>
                </c:pt>
                <c:pt idx="16621">
                  <c:v>0.37613774305555553</c:v>
                </c:pt>
                <c:pt idx="16622">
                  <c:v>0.37613878472222223</c:v>
                </c:pt>
                <c:pt idx="16623">
                  <c:v>0.37613982638888888</c:v>
                </c:pt>
                <c:pt idx="16624">
                  <c:v>0.37614086805555558</c:v>
                </c:pt>
                <c:pt idx="16625">
                  <c:v>0.37614192129629626</c:v>
                </c:pt>
                <c:pt idx="16626">
                  <c:v>0.37614295138888892</c:v>
                </c:pt>
                <c:pt idx="16627">
                  <c:v>0.37614399305555551</c:v>
                </c:pt>
                <c:pt idx="16628">
                  <c:v>0.37614503472222222</c:v>
                </c:pt>
                <c:pt idx="16629">
                  <c:v>0.37614607638888886</c:v>
                </c:pt>
                <c:pt idx="16630">
                  <c:v>0.37614711805555556</c:v>
                </c:pt>
                <c:pt idx="16631">
                  <c:v>0.37614815972222221</c:v>
                </c:pt>
                <c:pt idx="16632">
                  <c:v>0.37614920138888891</c:v>
                </c:pt>
                <c:pt idx="16633">
                  <c:v>0.37615024305555561</c:v>
                </c:pt>
                <c:pt idx="16634">
                  <c:v>0.3761512847222222</c:v>
                </c:pt>
                <c:pt idx="16635">
                  <c:v>0.3761523263888889</c:v>
                </c:pt>
                <c:pt idx="16636">
                  <c:v>0.37615336805555555</c:v>
                </c:pt>
                <c:pt idx="16637">
                  <c:v>0.37615440972222225</c:v>
                </c:pt>
                <c:pt idx="16638">
                  <c:v>0.3761554513888889</c:v>
                </c:pt>
                <c:pt idx="16639">
                  <c:v>0.3761564930555556</c:v>
                </c:pt>
                <c:pt idx="16640">
                  <c:v>0.37615754629629627</c:v>
                </c:pt>
                <c:pt idx="16641">
                  <c:v>0.37615857638888889</c:v>
                </c:pt>
                <c:pt idx="16642">
                  <c:v>0.37615961805555553</c:v>
                </c:pt>
                <c:pt idx="16643">
                  <c:v>0.37616065972222223</c:v>
                </c:pt>
                <c:pt idx="16644">
                  <c:v>0.37616170138888888</c:v>
                </c:pt>
                <c:pt idx="16645">
                  <c:v>0.37616274305555558</c:v>
                </c:pt>
                <c:pt idx="16646">
                  <c:v>0.37616378472222217</c:v>
                </c:pt>
                <c:pt idx="16647">
                  <c:v>0.37616482638888887</c:v>
                </c:pt>
                <c:pt idx="16648">
                  <c:v>0.37616586805555552</c:v>
                </c:pt>
                <c:pt idx="16649">
                  <c:v>0.37616690972222222</c:v>
                </c:pt>
                <c:pt idx="16650">
                  <c:v>0.37616795138888892</c:v>
                </c:pt>
                <c:pt idx="16651">
                  <c:v>0.37616899305555557</c:v>
                </c:pt>
                <c:pt idx="16652">
                  <c:v>0.37617005787037039</c:v>
                </c:pt>
                <c:pt idx="16653">
                  <c:v>0.37617107638888886</c:v>
                </c:pt>
                <c:pt idx="16654">
                  <c:v>0.37617211805555556</c:v>
                </c:pt>
                <c:pt idx="16655">
                  <c:v>0.37617315972222221</c:v>
                </c:pt>
                <c:pt idx="16656">
                  <c:v>0.37617420138888891</c:v>
                </c:pt>
                <c:pt idx="16657">
                  <c:v>0.37617524305555555</c:v>
                </c:pt>
                <c:pt idx="16658">
                  <c:v>0.37617628472222225</c:v>
                </c:pt>
                <c:pt idx="16659">
                  <c:v>0.37617732638888884</c:v>
                </c:pt>
                <c:pt idx="16660">
                  <c:v>0.37617836805555555</c:v>
                </c:pt>
                <c:pt idx="16661">
                  <c:v>0.37617940972222219</c:v>
                </c:pt>
                <c:pt idx="16662">
                  <c:v>0.37618045138888889</c:v>
                </c:pt>
                <c:pt idx="16663">
                  <c:v>0.37618184027777773</c:v>
                </c:pt>
                <c:pt idx="16664">
                  <c:v>0.37618288194444444</c:v>
                </c:pt>
                <c:pt idx="16665">
                  <c:v>0.37618392361111108</c:v>
                </c:pt>
                <c:pt idx="16666">
                  <c:v>0.37618496527777778</c:v>
                </c:pt>
                <c:pt idx="16667">
                  <c:v>0.37618600694444443</c:v>
                </c:pt>
                <c:pt idx="16668">
                  <c:v>0.37618704861111113</c:v>
                </c:pt>
                <c:pt idx="16669">
                  <c:v>0.37618809027777783</c:v>
                </c:pt>
                <c:pt idx="16670">
                  <c:v>0.37618913194444442</c:v>
                </c:pt>
                <c:pt idx="16671">
                  <c:v>0.37619017361111112</c:v>
                </c:pt>
                <c:pt idx="16672">
                  <c:v>0.37619121527777777</c:v>
                </c:pt>
                <c:pt idx="16673">
                  <c:v>0.37619225694444447</c:v>
                </c:pt>
                <c:pt idx="16674">
                  <c:v>0.37619329861111112</c:v>
                </c:pt>
                <c:pt idx="16675">
                  <c:v>0.37619434027777782</c:v>
                </c:pt>
                <c:pt idx="16676">
                  <c:v>0.37619538194444441</c:v>
                </c:pt>
                <c:pt idx="16677">
                  <c:v>0.37619642361111111</c:v>
                </c:pt>
                <c:pt idx="16678">
                  <c:v>0.37619746527777775</c:v>
                </c:pt>
                <c:pt idx="16679">
                  <c:v>0.37619850694444446</c:v>
                </c:pt>
                <c:pt idx="16680">
                  <c:v>0.3761995486111111</c:v>
                </c:pt>
                <c:pt idx="16681">
                  <c:v>0.3762005902777778</c:v>
                </c:pt>
                <c:pt idx="16682">
                  <c:v>0.37620163194444439</c:v>
                </c:pt>
                <c:pt idx="16683">
                  <c:v>0.37620267361111109</c:v>
                </c:pt>
                <c:pt idx="16684">
                  <c:v>0.37620371527777779</c:v>
                </c:pt>
                <c:pt idx="16685">
                  <c:v>0.37620475694444444</c:v>
                </c:pt>
                <c:pt idx="16686">
                  <c:v>0.37620579861111114</c:v>
                </c:pt>
                <c:pt idx="16687">
                  <c:v>0.37620684027777779</c:v>
                </c:pt>
                <c:pt idx="16688">
                  <c:v>0.37620788194444449</c:v>
                </c:pt>
                <c:pt idx="16689">
                  <c:v>0.37620892361111108</c:v>
                </c:pt>
                <c:pt idx="16690">
                  <c:v>0.37620996527777778</c:v>
                </c:pt>
                <c:pt idx="16691">
                  <c:v>0.37621100694444443</c:v>
                </c:pt>
                <c:pt idx="16692">
                  <c:v>0.37621204861111113</c:v>
                </c:pt>
                <c:pt idx="16693">
                  <c:v>0.37621309027777777</c:v>
                </c:pt>
                <c:pt idx="16694">
                  <c:v>0.37621413194444447</c:v>
                </c:pt>
                <c:pt idx="16695">
                  <c:v>0.37621517361111106</c:v>
                </c:pt>
                <c:pt idx="16696">
                  <c:v>0.37621621527777777</c:v>
                </c:pt>
                <c:pt idx="16697">
                  <c:v>0.37621725694444441</c:v>
                </c:pt>
                <c:pt idx="16698">
                  <c:v>0.37621829861111111</c:v>
                </c:pt>
                <c:pt idx="16699">
                  <c:v>0.37621934027777781</c:v>
                </c:pt>
                <c:pt idx="16700">
                  <c:v>0.37622038194444446</c:v>
                </c:pt>
                <c:pt idx="16701">
                  <c:v>0.37622142361111116</c:v>
                </c:pt>
                <c:pt idx="16702">
                  <c:v>0.37622246527777775</c:v>
                </c:pt>
                <c:pt idx="16703">
                  <c:v>0.37622350694444445</c:v>
                </c:pt>
                <c:pt idx="16704">
                  <c:v>0.3762245486111111</c:v>
                </c:pt>
                <c:pt idx="16705">
                  <c:v>0.3762255902777778</c:v>
                </c:pt>
                <c:pt idx="16706">
                  <c:v>0.37622663194444445</c:v>
                </c:pt>
                <c:pt idx="16707">
                  <c:v>0.37622767361111115</c:v>
                </c:pt>
                <c:pt idx="16708">
                  <c:v>0.37622871527777774</c:v>
                </c:pt>
                <c:pt idx="16709">
                  <c:v>0.37622975694444444</c:v>
                </c:pt>
                <c:pt idx="16710">
                  <c:v>0.37623114583333334</c:v>
                </c:pt>
                <c:pt idx="16711">
                  <c:v>0.37623218750000004</c:v>
                </c:pt>
                <c:pt idx="16712">
                  <c:v>0.37623322916666663</c:v>
                </c:pt>
                <c:pt idx="16713">
                  <c:v>0.37623427083333333</c:v>
                </c:pt>
                <c:pt idx="16714">
                  <c:v>0.37623531249999997</c:v>
                </c:pt>
                <c:pt idx="16715">
                  <c:v>0.37623635416666668</c:v>
                </c:pt>
                <c:pt idx="16716">
                  <c:v>0.37623739583333332</c:v>
                </c:pt>
                <c:pt idx="16717">
                  <c:v>0.37623843750000002</c:v>
                </c:pt>
                <c:pt idx="16718">
                  <c:v>0.37623947916666661</c:v>
                </c:pt>
                <c:pt idx="16719">
                  <c:v>0.37624052083333331</c:v>
                </c:pt>
                <c:pt idx="16720">
                  <c:v>0.37624156250000002</c:v>
                </c:pt>
                <c:pt idx="16721">
                  <c:v>0.37624260416666666</c:v>
                </c:pt>
                <c:pt idx="16722">
                  <c:v>0.37624364583333336</c:v>
                </c:pt>
                <c:pt idx="16723">
                  <c:v>0.37624468750000001</c:v>
                </c:pt>
                <c:pt idx="16724">
                  <c:v>0.37624572916666671</c:v>
                </c:pt>
                <c:pt idx="16725">
                  <c:v>0.3762467708333333</c:v>
                </c:pt>
                <c:pt idx="16726">
                  <c:v>0.3762478125</c:v>
                </c:pt>
                <c:pt idx="16727">
                  <c:v>0.37624885416666665</c:v>
                </c:pt>
                <c:pt idx="16728">
                  <c:v>0.37624989583333335</c:v>
                </c:pt>
                <c:pt idx="16729">
                  <c:v>0.37625093749999999</c:v>
                </c:pt>
                <c:pt idx="16730">
                  <c:v>0.37625197916666669</c:v>
                </c:pt>
                <c:pt idx="16731">
                  <c:v>0.37625302083333328</c:v>
                </c:pt>
                <c:pt idx="16732">
                  <c:v>0.37625407407407407</c:v>
                </c:pt>
                <c:pt idx="16733">
                  <c:v>0.37625510416666663</c:v>
                </c:pt>
                <c:pt idx="16734">
                  <c:v>0.37625614583333333</c:v>
                </c:pt>
                <c:pt idx="16735">
                  <c:v>0.37625718750000003</c:v>
                </c:pt>
                <c:pt idx="16736">
                  <c:v>0.37625822916666668</c:v>
                </c:pt>
                <c:pt idx="16737">
                  <c:v>0.37625927083333338</c:v>
                </c:pt>
                <c:pt idx="16738">
                  <c:v>0.37626031249999997</c:v>
                </c:pt>
                <c:pt idx="16739">
                  <c:v>0.37626171296296301</c:v>
                </c:pt>
                <c:pt idx="16740">
                  <c:v>0.37626274305555557</c:v>
                </c:pt>
                <c:pt idx="16741">
                  <c:v>0.37626378472222227</c:v>
                </c:pt>
                <c:pt idx="16742">
                  <c:v>0.37626482638888886</c:v>
                </c:pt>
                <c:pt idx="16743">
                  <c:v>0.37626586805555556</c:v>
                </c:pt>
                <c:pt idx="16744">
                  <c:v>0.37626690972222221</c:v>
                </c:pt>
                <c:pt idx="16745">
                  <c:v>0.376267962962963</c:v>
                </c:pt>
                <c:pt idx="16746">
                  <c:v>0.37626899305555556</c:v>
                </c:pt>
                <c:pt idx="16747">
                  <c:v>0.37627003472222226</c:v>
                </c:pt>
                <c:pt idx="16748">
                  <c:v>0.37627107638888885</c:v>
                </c:pt>
                <c:pt idx="16749">
                  <c:v>0.37627211805555555</c:v>
                </c:pt>
                <c:pt idx="16750">
                  <c:v>0.37627315972222219</c:v>
                </c:pt>
                <c:pt idx="16751">
                  <c:v>0.3762742013888889</c:v>
                </c:pt>
                <c:pt idx="16752">
                  <c:v>0.37627524305555554</c:v>
                </c:pt>
                <c:pt idx="16753">
                  <c:v>0.37627628472222224</c:v>
                </c:pt>
                <c:pt idx="16754">
                  <c:v>0.37627732638888894</c:v>
                </c:pt>
                <c:pt idx="16755">
                  <c:v>0.37627836805555553</c:v>
                </c:pt>
                <c:pt idx="16756">
                  <c:v>0.37627940972222224</c:v>
                </c:pt>
                <c:pt idx="16757">
                  <c:v>0.37628045138888888</c:v>
                </c:pt>
                <c:pt idx="16758">
                  <c:v>0.37628149305555558</c:v>
                </c:pt>
                <c:pt idx="16759">
                  <c:v>0.37628253472222223</c:v>
                </c:pt>
                <c:pt idx="16760">
                  <c:v>0.37628357638888893</c:v>
                </c:pt>
                <c:pt idx="16761">
                  <c:v>0.37628461805555552</c:v>
                </c:pt>
                <c:pt idx="16762">
                  <c:v>0.37628565972222222</c:v>
                </c:pt>
                <c:pt idx="16763">
                  <c:v>0.37628670138888887</c:v>
                </c:pt>
                <c:pt idx="16764">
                  <c:v>0.37628774305555557</c:v>
                </c:pt>
                <c:pt idx="16765">
                  <c:v>0.37628878472222221</c:v>
                </c:pt>
                <c:pt idx="16766">
                  <c:v>0.37628982638888891</c:v>
                </c:pt>
                <c:pt idx="16767">
                  <c:v>0.37629086805555551</c:v>
                </c:pt>
                <c:pt idx="16768">
                  <c:v>0.37629190972222221</c:v>
                </c:pt>
                <c:pt idx="16769">
                  <c:v>0.376292962962963</c:v>
                </c:pt>
                <c:pt idx="16770">
                  <c:v>0.37629399305555555</c:v>
                </c:pt>
                <c:pt idx="16771">
                  <c:v>0.37629503472222225</c:v>
                </c:pt>
                <c:pt idx="16772">
                  <c:v>0.3762960763888889</c:v>
                </c:pt>
                <c:pt idx="16773">
                  <c:v>0.37629746527777774</c:v>
                </c:pt>
                <c:pt idx="16774">
                  <c:v>0.37629851851851853</c:v>
                </c:pt>
                <c:pt idx="16775">
                  <c:v>0.37629954861111115</c:v>
                </c:pt>
                <c:pt idx="16776">
                  <c:v>0.37630059027777779</c:v>
                </c:pt>
                <c:pt idx="16777">
                  <c:v>0.37630163194444449</c:v>
                </c:pt>
                <c:pt idx="16778">
                  <c:v>0.37630267361111108</c:v>
                </c:pt>
                <c:pt idx="16779">
                  <c:v>0.37630371527777778</c:v>
                </c:pt>
                <c:pt idx="16780">
                  <c:v>0.37630510416666668</c:v>
                </c:pt>
                <c:pt idx="16781">
                  <c:v>0.37630614583333338</c:v>
                </c:pt>
                <c:pt idx="16782">
                  <c:v>0.37630718749999997</c:v>
                </c:pt>
                <c:pt idx="16783">
                  <c:v>0.37630822916666667</c:v>
                </c:pt>
                <c:pt idx="16784">
                  <c:v>0.37630927083333332</c:v>
                </c:pt>
                <c:pt idx="16785">
                  <c:v>0.37631031250000002</c:v>
                </c:pt>
                <c:pt idx="16786">
                  <c:v>0.37631135416666667</c:v>
                </c:pt>
                <c:pt idx="16787">
                  <c:v>0.37631239583333337</c:v>
                </c:pt>
                <c:pt idx="16788">
                  <c:v>0.37631343749999996</c:v>
                </c:pt>
                <c:pt idx="16789">
                  <c:v>0.37631447916666666</c:v>
                </c:pt>
                <c:pt idx="16790">
                  <c:v>0.37631552083333331</c:v>
                </c:pt>
                <c:pt idx="16791">
                  <c:v>0.37631656250000001</c:v>
                </c:pt>
                <c:pt idx="16792">
                  <c:v>0.37631760416666665</c:v>
                </c:pt>
                <c:pt idx="16793">
                  <c:v>0.37631864583333335</c:v>
                </c:pt>
                <c:pt idx="16794">
                  <c:v>0.37631968750000006</c:v>
                </c:pt>
                <c:pt idx="16795">
                  <c:v>0.37632074074074073</c:v>
                </c:pt>
                <c:pt idx="16796">
                  <c:v>0.37632177083333335</c:v>
                </c:pt>
                <c:pt idx="16797">
                  <c:v>0.37632281249999999</c:v>
                </c:pt>
                <c:pt idx="16798">
                  <c:v>0.37632385416666669</c:v>
                </c:pt>
                <c:pt idx="16799">
                  <c:v>0.37632489583333334</c:v>
                </c:pt>
                <c:pt idx="16800">
                  <c:v>0.37632593750000004</c:v>
                </c:pt>
                <c:pt idx="16801">
                  <c:v>0.37632697916666663</c:v>
                </c:pt>
                <c:pt idx="16802">
                  <c:v>0.37632802083333333</c:v>
                </c:pt>
                <c:pt idx="16803">
                  <c:v>0.37632906249999998</c:v>
                </c:pt>
                <c:pt idx="16804">
                  <c:v>0.37633010416666668</c:v>
                </c:pt>
                <c:pt idx="16805">
                  <c:v>0.37633114583333332</c:v>
                </c:pt>
                <c:pt idx="16806">
                  <c:v>0.37633218750000003</c:v>
                </c:pt>
                <c:pt idx="16807">
                  <c:v>0.37633322916666662</c:v>
                </c:pt>
                <c:pt idx="16808">
                  <c:v>0.37633427083333332</c:v>
                </c:pt>
                <c:pt idx="16809">
                  <c:v>0.37633532407407411</c:v>
                </c:pt>
                <c:pt idx="16810">
                  <c:v>0.37633635416666666</c:v>
                </c:pt>
                <c:pt idx="16811">
                  <c:v>0.37633739583333337</c:v>
                </c:pt>
                <c:pt idx="16812">
                  <c:v>0.37633843750000001</c:v>
                </c:pt>
                <c:pt idx="16813">
                  <c:v>0.37633947916666671</c:v>
                </c:pt>
                <c:pt idx="16814">
                  <c:v>0.3763405208333333</c:v>
                </c:pt>
                <c:pt idx="16815">
                  <c:v>0.3763415625</c:v>
                </c:pt>
                <c:pt idx="16816">
                  <c:v>0.37634260416666665</c:v>
                </c:pt>
                <c:pt idx="16817">
                  <c:v>0.37634364583333335</c:v>
                </c:pt>
                <c:pt idx="16818">
                  <c:v>0.3763446875</c:v>
                </c:pt>
                <c:pt idx="16819">
                  <c:v>0.3763457291666667</c:v>
                </c:pt>
                <c:pt idx="16820">
                  <c:v>0.37634677083333329</c:v>
                </c:pt>
                <c:pt idx="16821">
                  <c:v>0.37634781249999999</c:v>
                </c:pt>
                <c:pt idx="16822">
                  <c:v>0.37634885416666664</c:v>
                </c:pt>
                <c:pt idx="16823">
                  <c:v>0.37634989583333334</c:v>
                </c:pt>
                <c:pt idx="16824">
                  <c:v>0.37635093749999998</c:v>
                </c:pt>
                <c:pt idx="16825">
                  <c:v>0.37635197916666668</c:v>
                </c:pt>
                <c:pt idx="16826">
                  <c:v>0.37635302083333338</c:v>
                </c:pt>
                <c:pt idx="16827">
                  <c:v>0.37635406249999998</c:v>
                </c:pt>
                <c:pt idx="16828">
                  <c:v>0.37635510416666668</c:v>
                </c:pt>
                <c:pt idx="16829">
                  <c:v>0.37635614583333332</c:v>
                </c:pt>
                <c:pt idx="16830">
                  <c:v>0.37635718750000002</c:v>
                </c:pt>
                <c:pt idx="16831">
                  <c:v>0.37635822916666667</c:v>
                </c:pt>
                <c:pt idx="16832">
                  <c:v>0.37635927083333337</c:v>
                </c:pt>
                <c:pt idx="16833">
                  <c:v>0.37636031249999996</c:v>
                </c:pt>
                <c:pt idx="16834">
                  <c:v>0.37636135416666666</c:v>
                </c:pt>
                <c:pt idx="16835">
                  <c:v>0.37636239583333331</c:v>
                </c:pt>
                <c:pt idx="16836">
                  <c:v>0.37636343750000001</c:v>
                </c:pt>
                <c:pt idx="16837">
                  <c:v>0.37636447916666665</c:v>
                </c:pt>
                <c:pt idx="16838">
                  <c:v>0.37636552083333336</c:v>
                </c:pt>
                <c:pt idx="16839">
                  <c:v>0.37636656249999995</c:v>
                </c:pt>
                <c:pt idx="16840">
                  <c:v>0.37636760416666665</c:v>
                </c:pt>
                <c:pt idx="16841">
                  <c:v>0.37636864583333335</c:v>
                </c:pt>
                <c:pt idx="16842">
                  <c:v>0.37636968749999999</c:v>
                </c:pt>
                <c:pt idx="16843">
                  <c:v>0.3763707291666667</c:v>
                </c:pt>
                <c:pt idx="16844">
                  <c:v>0.37637177083333334</c:v>
                </c:pt>
                <c:pt idx="16845">
                  <c:v>0.37637281250000004</c:v>
                </c:pt>
                <c:pt idx="16846">
                  <c:v>0.37637385416666663</c:v>
                </c:pt>
                <c:pt idx="16847">
                  <c:v>0.37637489583333333</c:v>
                </c:pt>
                <c:pt idx="16848">
                  <c:v>0.37637593749999998</c:v>
                </c:pt>
                <c:pt idx="16849">
                  <c:v>0.37637697916666668</c:v>
                </c:pt>
                <c:pt idx="16850">
                  <c:v>0.37637802083333333</c:v>
                </c:pt>
                <c:pt idx="16851">
                  <c:v>0.37637906250000003</c:v>
                </c:pt>
                <c:pt idx="16852">
                  <c:v>0.37638010416666662</c:v>
                </c:pt>
                <c:pt idx="16853">
                  <c:v>0.37638114583333332</c:v>
                </c:pt>
                <c:pt idx="16854">
                  <c:v>0.37638219907407411</c:v>
                </c:pt>
                <c:pt idx="16855">
                  <c:v>0.37638322916666667</c:v>
                </c:pt>
                <c:pt idx="16856">
                  <c:v>0.37638427083333337</c:v>
                </c:pt>
                <c:pt idx="16857">
                  <c:v>0.37638531250000001</c:v>
                </c:pt>
                <c:pt idx="16858">
                  <c:v>0.37638635416666671</c:v>
                </c:pt>
                <c:pt idx="16859">
                  <c:v>0.3763873958333333</c:v>
                </c:pt>
                <c:pt idx="16860">
                  <c:v>0.37638843750000001</c:v>
                </c:pt>
                <c:pt idx="16861">
                  <c:v>0.37638947916666665</c:v>
                </c:pt>
                <c:pt idx="16862">
                  <c:v>0.37639052083333335</c:v>
                </c:pt>
                <c:pt idx="16863">
                  <c:v>0.3763915625</c:v>
                </c:pt>
                <c:pt idx="16864">
                  <c:v>0.3763926041666667</c:v>
                </c:pt>
                <c:pt idx="16865">
                  <c:v>0.37639364583333329</c:v>
                </c:pt>
                <c:pt idx="16866">
                  <c:v>0.37639468749999999</c:v>
                </c:pt>
                <c:pt idx="16867">
                  <c:v>0.37639572916666664</c:v>
                </c:pt>
                <c:pt idx="16868">
                  <c:v>0.37639677083333334</c:v>
                </c:pt>
                <c:pt idx="16869">
                  <c:v>0.37639781249999998</c:v>
                </c:pt>
                <c:pt idx="16870">
                  <c:v>0.37639885416666669</c:v>
                </c:pt>
                <c:pt idx="16871">
                  <c:v>0.37639989583333339</c:v>
                </c:pt>
                <c:pt idx="16872">
                  <c:v>0.37640093749999998</c:v>
                </c:pt>
                <c:pt idx="16873">
                  <c:v>0.37640197916666668</c:v>
                </c:pt>
                <c:pt idx="16874">
                  <c:v>0.37640302083333332</c:v>
                </c:pt>
                <c:pt idx="16875">
                  <c:v>0.37640406250000003</c:v>
                </c:pt>
                <c:pt idx="16876">
                  <c:v>0.37640510416666667</c:v>
                </c:pt>
                <c:pt idx="16877">
                  <c:v>0.37640614583333337</c:v>
                </c:pt>
                <c:pt idx="16878">
                  <c:v>0.37640718749999996</c:v>
                </c:pt>
                <c:pt idx="16879">
                  <c:v>0.37640822916666666</c:v>
                </c:pt>
                <c:pt idx="16880">
                  <c:v>0.37640927083333331</c:v>
                </c:pt>
                <c:pt idx="16881">
                  <c:v>0.3764103240740741</c:v>
                </c:pt>
                <c:pt idx="16882">
                  <c:v>0.37641135416666666</c:v>
                </c:pt>
                <c:pt idx="16883">
                  <c:v>0.37641239583333336</c:v>
                </c:pt>
                <c:pt idx="16884">
                  <c:v>0.37641343749999995</c:v>
                </c:pt>
                <c:pt idx="16885">
                  <c:v>0.37641447916666665</c:v>
                </c:pt>
                <c:pt idx="16886">
                  <c:v>0.37641552083333335</c:v>
                </c:pt>
                <c:pt idx="16887">
                  <c:v>0.3764165625</c:v>
                </c:pt>
                <c:pt idx="16888">
                  <c:v>0.3764176041666667</c:v>
                </c:pt>
                <c:pt idx="16889">
                  <c:v>0.37641864583333334</c:v>
                </c:pt>
                <c:pt idx="16890">
                  <c:v>0.37641968750000004</c:v>
                </c:pt>
                <c:pt idx="16891">
                  <c:v>0.37642072916666663</c:v>
                </c:pt>
                <c:pt idx="16892">
                  <c:v>0.37642177083333334</c:v>
                </c:pt>
                <c:pt idx="16893">
                  <c:v>0.37642281249999998</c:v>
                </c:pt>
                <c:pt idx="16894">
                  <c:v>0.37642385416666668</c:v>
                </c:pt>
                <c:pt idx="16895">
                  <c:v>0.37642489583333333</c:v>
                </c:pt>
                <c:pt idx="16896">
                  <c:v>0.37642593750000003</c:v>
                </c:pt>
                <c:pt idx="16897">
                  <c:v>0.37642697916666662</c:v>
                </c:pt>
                <c:pt idx="16898">
                  <c:v>0.37642802083333332</c:v>
                </c:pt>
                <c:pt idx="16899">
                  <c:v>0.37642906249999997</c:v>
                </c:pt>
                <c:pt idx="16900">
                  <c:v>0.37643010416666667</c:v>
                </c:pt>
                <c:pt idx="16901">
                  <c:v>0.37643114583333337</c:v>
                </c:pt>
                <c:pt idx="16902">
                  <c:v>0.37643219907407405</c:v>
                </c:pt>
                <c:pt idx="16903">
                  <c:v>0.37643322916666672</c:v>
                </c:pt>
                <c:pt idx="16904">
                  <c:v>0.37643427083333331</c:v>
                </c:pt>
                <c:pt idx="16905">
                  <c:v>0.3764353240740741</c:v>
                </c:pt>
                <c:pt idx="16906">
                  <c:v>0.37643635416666665</c:v>
                </c:pt>
                <c:pt idx="16907">
                  <c:v>0.37643739583333335</c:v>
                </c:pt>
                <c:pt idx="16908">
                  <c:v>0.3764384375</c:v>
                </c:pt>
                <c:pt idx="16909">
                  <c:v>0.37643949074074073</c:v>
                </c:pt>
                <c:pt idx="16910">
                  <c:v>0.37644052083333329</c:v>
                </c:pt>
                <c:pt idx="16911">
                  <c:v>0.37644156249999999</c:v>
                </c:pt>
                <c:pt idx="16912">
                  <c:v>0.37644260416666664</c:v>
                </c:pt>
                <c:pt idx="16913">
                  <c:v>0.37644364583333334</c:v>
                </c:pt>
                <c:pt idx="16914">
                  <c:v>0.37644468749999999</c:v>
                </c:pt>
                <c:pt idx="16915">
                  <c:v>0.37644572916666669</c:v>
                </c:pt>
                <c:pt idx="16916">
                  <c:v>0.37644711805555553</c:v>
                </c:pt>
                <c:pt idx="16917">
                  <c:v>0.37644815972222223</c:v>
                </c:pt>
                <c:pt idx="16918">
                  <c:v>0.37644920138888888</c:v>
                </c:pt>
                <c:pt idx="16919">
                  <c:v>0.37645024305555558</c:v>
                </c:pt>
                <c:pt idx="16920">
                  <c:v>0.37645128472222217</c:v>
                </c:pt>
                <c:pt idx="16921">
                  <c:v>0.37645232638888887</c:v>
                </c:pt>
                <c:pt idx="16922">
                  <c:v>0.37645336805555557</c:v>
                </c:pt>
                <c:pt idx="16923">
                  <c:v>0.37645440972222222</c:v>
                </c:pt>
                <c:pt idx="16924">
                  <c:v>0.37645546296296301</c:v>
                </c:pt>
                <c:pt idx="16925">
                  <c:v>0.37645649305555556</c:v>
                </c:pt>
                <c:pt idx="16926">
                  <c:v>0.37645753472222226</c:v>
                </c:pt>
                <c:pt idx="16927">
                  <c:v>0.37645857638888885</c:v>
                </c:pt>
                <c:pt idx="16928">
                  <c:v>0.37645961805555556</c:v>
                </c:pt>
                <c:pt idx="16929">
                  <c:v>0.3764606597222222</c:v>
                </c:pt>
                <c:pt idx="16930">
                  <c:v>0.3764617013888889</c:v>
                </c:pt>
                <c:pt idx="16931">
                  <c:v>0.37646274305555555</c:v>
                </c:pt>
                <c:pt idx="16932">
                  <c:v>0.37646378472222225</c:v>
                </c:pt>
                <c:pt idx="16933">
                  <c:v>0.37646482638888884</c:v>
                </c:pt>
                <c:pt idx="16934">
                  <c:v>0.37646586805555554</c:v>
                </c:pt>
                <c:pt idx="16935">
                  <c:v>0.37646690972222219</c:v>
                </c:pt>
                <c:pt idx="16936">
                  <c:v>0.37646795138888889</c:v>
                </c:pt>
                <c:pt idx="16937">
                  <c:v>0.37646899305555559</c:v>
                </c:pt>
                <c:pt idx="16938">
                  <c:v>0.37647003472222224</c:v>
                </c:pt>
                <c:pt idx="16939">
                  <c:v>0.37647177083333333</c:v>
                </c:pt>
                <c:pt idx="16940">
                  <c:v>0.37647281250000003</c:v>
                </c:pt>
                <c:pt idx="16941">
                  <c:v>0.37647386574074071</c:v>
                </c:pt>
                <c:pt idx="16942">
                  <c:v>0.37647489583333332</c:v>
                </c:pt>
                <c:pt idx="16943">
                  <c:v>0.37647593749999997</c:v>
                </c:pt>
                <c:pt idx="16944">
                  <c:v>0.37647699074074076</c:v>
                </c:pt>
                <c:pt idx="16945">
                  <c:v>0.37647802083333332</c:v>
                </c:pt>
                <c:pt idx="16946">
                  <c:v>0.37647907407407405</c:v>
                </c:pt>
                <c:pt idx="16947">
                  <c:v>0.37648010416666672</c:v>
                </c:pt>
                <c:pt idx="16948">
                  <c:v>0.37648114583333331</c:v>
                </c:pt>
                <c:pt idx="16949">
                  <c:v>0.37648218750000001</c:v>
                </c:pt>
                <c:pt idx="16950">
                  <c:v>0.37648322916666666</c:v>
                </c:pt>
                <c:pt idx="16951">
                  <c:v>0.37648428240740744</c:v>
                </c:pt>
                <c:pt idx="16952">
                  <c:v>0.3764853125</c:v>
                </c:pt>
                <c:pt idx="16953">
                  <c:v>0.3764863541666667</c:v>
                </c:pt>
                <c:pt idx="16954">
                  <c:v>0.37648739583333329</c:v>
                </c:pt>
                <c:pt idx="16955">
                  <c:v>0.37648843749999999</c:v>
                </c:pt>
                <c:pt idx="16956">
                  <c:v>0.37648949074074073</c:v>
                </c:pt>
                <c:pt idx="16957">
                  <c:v>0.37649052083333334</c:v>
                </c:pt>
                <c:pt idx="16958">
                  <c:v>0.37649156249999999</c:v>
                </c:pt>
                <c:pt idx="16959">
                  <c:v>0.37649260416666669</c:v>
                </c:pt>
                <c:pt idx="16960">
                  <c:v>0.37649364583333328</c:v>
                </c:pt>
                <c:pt idx="16961">
                  <c:v>0.37649468749999998</c:v>
                </c:pt>
                <c:pt idx="16962">
                  <c:v>0.37649572916666668</c:v>
                </c:pt>
                <c:pt idx="16963">
                  <c:v>0.37649678240740742</c:v>
                </c:pt>
                <c:pt idx="16964">
                  <c:v>0.37649781250000003</c:v>
                </c:pt>
                <c:pt idx="16965">
                  <c:v>0.37649885416666667</c:v>
                </c:pt>
                <c:pt idx="16966">
                  <c:v>0.37649989583333338</c:v>
                </c:pt>
                <c:pt idx="16967">
                  <c:v>0.37650093749999997</c:v>
                </c:pt>
                <c:pt idx="16968">
                  <c:v>0.37650197916666667</c:v>
                </c:pt>
                <c:pt idx="16969">
                  <c:v>0.37650302083333331</c:v>
                </c:pt>
                <c:pt idx="16970">
                  <c:v>0.37650406250000001</c:v>
                </c:pt>
                <c:pt idx="16971">
                  <c:v>0.37650510416666666</c:v>
                </c:pt>
                <c:pt idx="16972">
                  <c:v>0.37650614583333336</c:v>
                </c:pt>
                <c:pt idx="16973">
                  <c:v>0.37650718749999995</c:v>
                </c:pt>
                <c:pt idx="16974">
                  <c:v>0.37650822916666665</c:v>
                </c:pt>
                <c:pt idx="16975">
                  <c:v>0.3765092708333333</c:v>
                </c:pt>
                <c:pt idx="16976">
                  <c:v>0.3765103125</c:v>
                </c:pt>
                <c:pt idx="16977">
                  <c:v>0.3765113541666667</c:v>
                </c:pt>
                <c:pt idx="16978">
                  <c:v>0.37651239583333335</c:v>
                </c:pt>
                <c:pt idx="16979">
                  <c:v>0.37651343750000005</c:v>
                </c:pt>
                <c:pt idx="16980">
                  <c:v>0.37651447916666664</c:v>
                </c:pt>
                <c:pt idx="16981">
                  <c:v>0.37651552083333334</c:v>
                </c:pt>
                <c:pt idx="16982">
                  <c:v>0.37651656249999998</c:v>
                </c:pt>
                <c:pt idx="16983">
                  <c:v>0.37651760416666669</c:v>
                </c:pt>
                <c:pt idx="16984">
                  <c:v>0.37651864583333333</c:v>
                </c:pt>
                <c:pt idx="16985">
                  <c:v>0.37651968750000003</c:v>
                </c:pt>
                <c:pt idx="16986">
                  <c:v>0.37652072916666662</c:v>
                </c:pt>
                <c:pt idx="16987">
                  <c:v>0.37652177083333332</c:v>
                </c:pt>
                <c:pt idx="16988">
                  <c:v>0.37652282407407406</c:v>
                </c:pt>
                <c:pt idx="16989">
                  <c:v>0.37652385416666667</c:v>
                </c:pt>
                <c:pt idx="16990">
                  <c:v>0.37652490740740746</c:v>
                </c:pt>
                <c:pt idx="16991">
                  <c:v>0.37652593750000002</c:v>
                </c:pt>
                <c:pt idx="16992">
                  <c:v>0.37652699074074075</c:v>
                </c:pt>
                <c:pt idx="16993">
                  <c:v>0.37652802083333331</c:v>
                </c:pt>
                <c:pt idx="16994">
                  <c:v>0.37652940972222221</c:v>
                </c:pt>
                <c:pt idx="16995">
                  <c:v>0.37653045138888891</c:v>
                </c:pt>
                <c:pt idx="16996">
                  <c:v>0.37653149305555561</c:v>
                </c:pt>
                <c:pt idx="16997">
                  <c:v>0.37653254629629629</c:v>
                </c:pt>
                <c:pt idx="16998">
                  <c:v>0.3765335763888889</c:v>
                </c:pt>
                <c:pt idx="16999">
                  <c:v>0.37653461805555555</c:v>
                </c:pt>
                <c:pt idx="17000">
                  <c:v>0.37653565972222225</c:v>
                </c:pt>
                <c:pt idx="17001">
                  <c:v>0.37653670138888889</c:v>
                </c:pt>
                <c:pt idx="17002">
                  <c:v>0.3765377430555556</c:v>
                </c:pt>
                <c:pt idx="17003">
                  <c:v>0.37653879629629627</c:v>
                </c:pt>
                <c:pt idx="17004">
                  <c:v>0.37653982638888889</c:v>
                </c:pt>
                <c:pt idx="17005">
                  <c:v>0.37654086805555553</c:v>
                </c:pt>
                <c:pt idx="17006">
                  <c:v>0.37654190972222223</c:v>
                </c:pt>
                <c:pt idx="17007">
                  <c:v>0.37654296296296291</c:v>
                </c:pt>
                <c:pt idx="17008">
                  <c:v>0.37654399305555558</c:v>
                </c:pt>
                <c:pt idx="17009">
                  <c:v>0.37654503472222217</c:v>
                </c:pt>
                <c:pt idx="17010">
                  <c:v>0.37654607638888887</c:v>
                </c:pt>
                <c:pt idx="17011">
                  <c:v>0.37654711805555552</c:v>
                </c:pt>
                <c:pt idx="17012">
                  <c:v>0.37654815972222222</c:v>
                </c:pt>
                <c:pt idx="17013">
                  <c:v>0.37654920138888892</c:v>
                </c:pt>
                <c:pt idx="17014">
                  <c:v>0.37655024305555557</c:v>
                </c:pt>
                <c:pt idx="17015">
                  <c:v>0.37655128472222227</c:v>
                </c:pt>
                <c:pt idx="17016">
                  <c:v>0.37655232638888886</c:v>
                </c:pt>
                <c:pt idx="17017">
                  <c:v>0.37655336805555556</c:v>
                </c:pt>
                <c:pt idx="17018">
                  <c:v>0.37655440972222221</c:v>
                </c:pt>
                <c:pt idx="17019">
                  <c:v>0.37655545138888891</c:v>
                </c:pt>
                <c:pt idx="17020">
                  <c:v>0.37655649305555555</c:v>
                </c:pt>
                <c:pt idx="17021">
                  <c:v>0.37655753472222225</c:v>
                </c:pt>
                <c:pt idx="17022">
                  <c:v>0.37655857638888884</c:v>
                </c:pt>
                <c:pt idx="17023">
                  <c:v>0.37655962962962963</c:v>
                </c:pt>
                <c:pt idx="17024">
                  <c:v>0.37656065972222219</c:v>
                </c:pt>
                <c:pt idx="17025">
                  <c:v>0.37656170138888889</c:v>
                </c:pt>
                <c:pt idx="17026">
                  <c:v>0.37656274305555554</c:v>
                </c:pt>
                <c:pt idx="17027">
                  <c:v>0.37656379629629627</c:v>
                </c:pt>
                <c:pt idx="17028">
                  <c:v>0.37656482638888894</c:v>
                </c:pt>
                <c:pt idx="17029">
                  <c:v>0.37656587962962962</c:v>
                </c:pt>
                <c:pt idx="17030">
                  <c:v>0.37656690972222223</c:v>
                </c:pt>
                <c:pt idx="17031">
                  <c:v>0.37656795138888888</c:v>
                </c:pt>
                <c:pt idx="17032">
                  <c:v>0.37656900462962967</c:v>
                </c:pt>
                <c:pt idx="17033">
                  <c:v>0.37657003472222222</c:v>
                </c:pt>
                <c:pt idx="17034">
                  <c:v>0.37657107638888893</c:v>
                </c:pt>
                <c:pt idx="17035">
                  <c:v>0.37657211805555552</c:v>
                </c:pt>
                <c:pt idx="17036">
                  <c:v>0.37657315972222222</c:v>
                </c:pt>
                <c:pt idx="17037">
                  <c:v>0.37657420138888886</c:v>
                </c:pt>
                <c:pt idx="17038">
                  <c:v>0.37657524305555556</c:v>
                </c:pt>
                <c:pt idx="17039">
                  <c:v>0.37657628472222221</c:v>
                </c:pt>
                <c:pt idx="17040">
                  <c:v>0.37657732638888891</c:v>
                </c:pt>
                <c:pt idx="17041">
                  <c:v>0.3765783680555555</c:v>
                </c:pt>
                <c:pt idx="17042">
                  <c:v>0.3765794097222222</c:v>
                </c:pt>
                <c:pt idx="17043">
                  <c:v>0.3765804513888889</c:v>
                </c:pt>
                <c:pt idx="17044">
                  <c:v>0.37658149305555555</c:v>
                </c:pt>
                <c:pt idx="17045">
                  <c:v>0.37658253472222225</c:v>
                </c:pt>
                <c:pt idx="17046">
                  <c:v>0.3765835763888889</c:v>
                </c:pt>
                <c:pt idx="17047">
                  <c:v>0.3765846180555556</c:v>
                </c:pt>
                <c:pt idx="17048">
                  <c:v>0.37658565972222219</c:v>
                </c:pt>
                <c:pt idx="17049">
                  <c:v>0.37658739583333328</c:v>
                </c:pt>
                <c:pt idx="17050">
                  <c:v>0.37658843749999998</c:v>
                </c:pt>
                <c:pt idx="17051">
                  <c:v>0.37658947916666669</c:v>
                </c:pt>
                <c:pt idx="17052">
                  <c:v>0.37659052083333333</c:v>
                </c:pt>
                <c:pt idx="17053">
                  <c:v>0.37659156250000003</c:v>
                </c:pt>
                <c:pt idx="17054">
                  <c:v>0.37659260416666668</c:v>
                </c:pt>
                <c:pt idx="17055">
                  <c:v>0.37659365740740741</c:v>
                </c:pt>
                <c:pt idx="17056">
                  <c:v>0.37659468749999997</c:v>
                </c:pt>
                <c:pt idx="17057">
                  <c:v>0.37659572916666667</c:v>
                </c:pt>
                <c:pt idx="17058">
                  <c:v>0.37659677083333332</c:v>
                </c:pt>
                <c:pt idx="17059">
                  <c:v>0.37659781250000002</c:v>
                </c:pt>
                <c:pt idx="17060">
                  <c:v>0.37659885416666666</c:v>
                </c:pt>
                <c:pt idx="17061">
                  <c:v>0.3765999074074074</c:v>
                </c:pt>
                <c:pt idx="17062">
                  <c:v>0.37660094907407404</c:v>
                </c:pt>
                <c:pt idx="17063">
                  <c:v>0.37660199074074074</c:v>
                </c:pt>
                <c:pt idx="17064">
                  <c:v>0.3766030208333333</c:v>
                </c:pt>
                <c:pt idx="17065">
                  <c:v>0.3766040625</c:v>
                </c:pt>
                <c:pt idx="17066">
                  <c:v>0.37660510416666665</c:v>
                </c:pt>
                <c:pt idx="17067">
                  <c:v>0.37660614583333335</c:v>
                </c:pt>
                <c:pt idx="17068">
                  <c:v>0.37660718750000005</c:v>
                </c:pt>
                <c:pt idx="17069">
                  <c:v>0.37660822916666664</c:v>
                </c:pt>
                <c:pt idx="17070">
                  <c:v>0.37660928240740743</c:v>
                </c:pt>
                <c:pt idx="17071">
                  <c:v>0.37661032407407408</c:v>
                </c:pt>
                <c:pt idx="17072">
                  <c:v>0.37661135416666669</c:v>
                </c:pt>
                <c:pt idx="17073">
                  <c:v>0.37661240740740737</c:v>
                </c:pt>
                <c:pt idx="17074">
                  <c:v>0.37661343750000004</c:v>
                </c:pt>
                <c:pt idx="17075">
                  <c:v>0.37661447916666663</c:v>
                </c:pt>
                <c:pt idx="17076">
                  <c:v>0.37661552083333333</c:v>
                </c:pt>
                <c:pt idx="17077">
                  <c:v>0.37661656249999997</c:v>
                </c:pt>
                <c:pt idx="17078">
                  <c:v>0.37661760416666668</c:v>
                </c:pt>
                <c:pt idx="17079">
                  <c:v>0.37661864583333332</c:v>
                </c:pt>
                <c:pt idx="17080">
                  <c:v>0.37661968750000002</c:v>
                </c:pt>
                <c:pt idx="17081">
                  <c:v>0.37662072916666661</c:v>
                </c:pt>
                <c:pt idx="17082">
                  <c:v>0.37662177083333331</c:v>
                </c:pt>
                <c:pt idx="17083">
                  <c:v>0.37662281250000001</c:v>
                </c:pt>
                <c:pt idx="17084">
                  <c:v>0.37662385416666666</c:v>
                </c:pt>
                <c:pt idx="17085">
                  <c:v>0.37662489583333336</c:v>
                </c:pt>
                <c:pt idx="17086">
                  <c:v>0.37662593750000001</c:v>
                </c:pt>
                <c:pt idx="17087">
                  <c:v>0.37662697916666671</c:v>
                </c:pt>
                <c:pt idx="17088">
                  <c:v>0.3766280208333333</c:v>
                </c:pt>
                <c:pt idx="17089">
                  <c:v>0.3766290625</c:v>
                </c:pt>
                <c:pt idx="17090">
                  <c:v>0.37663010416666665</c:v>
                </c:pt>
                <c:pt idx="17091">
                  <c:v>0.37663114583333335</c:v>
                </c:pt>
                <c:pt idx="17092">
                  <c:v>0.37663218749999999</c:v>
                </c:pt>
                <c:pt idx="17093">
                  <c:v>0.37663324074074073</c:v>
                </c:pt>
                <c:pt idx="17094">
                  <c:v>0.37663427083333328</c:v>
                </c:pt>
                <c:pt idx="17095">
                  <c:v>0.37663532407407407</c:v>
                </c:pt>
                <c:pt idx="17096">
                  <c:v>0.37663635416666663</c:v>
                </c:pt>
                <c:pt idx="17097">
                  <c:v>0.37663739583333333</c:v>
                </c:pt>
                <c:pt idx="17098">
                  <c:v>0.37663843750000003</c:v>
                </c:pt>
                <c:pt idx="17099">
                  <c:v>0.37663947916666668</c:v>
                </c:pt>
                <c:pt idx="17100">
                  <c:v>0.37664052083333338</c:v>
                </c:pt>
                <c:pt idx="17101">
                  <c:v>0.37664156249999997</c:v>
                </c:pt>
                <c:pt idx="17102">
                  <c:v>0.37664260416666667</c:v>
                </c:pt>
                <c:pt idx="17103">
                  <c:v>0.37664365740740741</c:v>
                </c:pt>
                <c:pt idx="17104">
                  <c:v>0.37664503472222227</c:v>
                </c:pt>
                <c:pt idx="17105">
                  <c:v>0.37664607638888886</c:v>
                </c:pt>
                <c:pt idx="17106">
                  <c:v>0.37664711805555556</c:v>
                </c:pt>
                <c:pt idx="17107">
                  <c:v>0.37664815972222221</c:v>
                </c:pt>
                <c:pt idx="17108">
                  <c:v>0.37664920138888891</c:v>
                </c:pt>
                <c:pt idx="17109">
                  <c:v>0.37665024305555556</c:v>
                </c:pt>
                <c:pt idx="17110">
                  <c:v>0.37665128472222226</c:v>
                </c:pt>
                <c:pt idx="17111">
                  <c:v>0.37665232638888885</c:v>
                </c:pt>
                <c:pt idx="17112">
                  <c:v>0.37665336805555555</c:v>
                </c:pt>
                <c:pt idx="17113">
                  <c:v>0.37665440972222219</c:v>
                </c:pt>
                <c:pt idx="17114">
                  <c:v>0.3766554513888889</c:v>
                </c:pt>
                <c:pt idx="17115">
                  <c:v>0.37665649305555554</c:v>
                </c:pt>
                <c:pt idx="17116">
                  <c:v>0.37665754629629628</c:v>
                </c:pt>
                <c:pt idx="17117">
                  <c:v>0.37665824074074078</c:v>
                </c:pt>
                <c:pt idx="17118">
                  <c:v>0.37665927083333334</c:v>
                </c:pt>
                <c:pt idx="17119">
                  <c:v>0.37666031250000004</c:v>
                </c:pt>
                <c:pt idx="17120">
                  <c:v>0.37666135416666663</c:v>
                </c:pt>
                <c:pt idx="17121">
                  <c:v>0.37666239583333333</c:v>
                </c:pt>
                <c:pt idx="17122">
                  <c:v>0.37666344907407406</c:v>
                </c:pt>
                <c:pt idx="17123">
                  <c:v>0.37666447916666668</c:v>
                </c:pt>
                <c:pt idx="17124">
                  <c:v>0.37666552083333332</c:v>
                </c:pt>
                <c:pt idx="17125">
                  <c:v>0.37666656250000002</c:v>
                </c:pt>
                <c:pt idx="17126">
                  <c:v>0.37666760416666661</c:v>
                </c:pt>
                <c:pt idx="17127">
                  <c:v>0.37666864583333332</c:v>
                </c:pt>
                <c:pt idx="17128">
                  <c:v>0.37666968750000002</c:v>
                </c:pt>
                <c:pt idx="17129">
                  <c:v>0.37667074074074075</c:v>
                </c:pt>
                <c:pt idx="17130">
                  <c:v>0.37667177083333336</c:v>
                </c:pt>
                <c:pt idx="17131">
                  <c:v>0.37667282407407404</c:v>
                </c:pt>
                <c:pt idx="17132">
                  <c:v>0.37667385416666671</c:v>
                </c:pt>
                <c:pt idx="17133">
                  <c:v>0.3766748958333333</c:v>
                </c:pt>
                <c:pt idx="17134">
                  <c:v>0.3766759375</c:v>
                </c:pt>
                <c:pt idx="17135">
                  <c:v>0.37667697916666665</c:v>
                </c:pt>
                <c:pt idx="17136">
                  <c:v>0.37667802083333335</c:v>
                </c:pt>
                <c:pt idx="17137">
                  <c:v>0.37667907407407403</c:v>
                </c:pt>
                <c:pt idx="17138">
                  <c:v>0.3766801041666667</c:v>
                </c:pt>
                <c:pt idx="17139">
                  <c:v>0.37668081018518523</c:v>
                </c:pt>
                <c:pt idx="17140">
                  <c:v>0.37668184027777779</c:v>
                </c:pt>
                <c:pt idx="17141">
                  <c:v>0.37668288194444449</c:v>
                </c:pt>
                <c:pt idx="17142">
                  <c:v>0.37668392361111108</c:v>
                </c:pt>
                <c:pt idx="17143">
                  <c:v>0.37668496527777778</c:v>
                </c:pt>
                <c:pt idx="17144">
                  <c:v>0.37668601851851852</c:v>
                </c:pt>
                <c:pt idx="17145">
                  <c:v>0.37668704861111113</c:v>
                </c:pt>
                <c:pt idx="17146">
                  <c:v>0.37668810185185181</c:v>
                </c:pt>
                <c:pt idx="17147">
                  <c:v>0.37668913194444448</c:v>
                </c:pt>
                <c:pt idx="17148">
                  <c:v>0.37669017361111107</c:v>
                </c:pt>
                <c:pt idx="17149">
                  <c:v>0.37669121527777777</c:v>
                </c:pt>
                <c:pt idx="17150">
                  <c:v>0.37669225694444441</c:v>
                </c:pt>
                <c:pt idx="17151">
                  <c:v>0.37669329861111112</c:v>
                </c:pt>
                <c:pt idx="17152">
                  <c:v>0.37669435185185191</c:v>
                </c:pt>
                <c:pt idx="17153">
                  <c:v>0.37669538194444446</c:v>
                </c:pt>
                <c:pt idx="17154">
                  <c:v>0.37669642361111116</c:v>
                </c:pt>
                <c:pt idx="17155">
                  <c:v>0.37669746527777775</c:v>
                </c:pt>
                <c:pt idx="17156">
                  <c:v>0.37669850694444446</c:v>
                </c:pt>
                <c:pt idx="17157">
                  <c:v>0.3766995486111111</c:v>
                </c:pt>
                <c:pt idx="17158">
                  <c:v>0.3767005902777778</c:v>
                </c:pt>
                <c:pt idx="17159">
                  <c:v>0.37670163194444445</c:v>
                </c:pt>
                <c:pt idx="17160">
                  <c:v>0.37670302083333335</c:v>
                </c:pt>
                <c:pt idx="17161">
                  <c:v>0.37670406249999999</c:v>
                </c:pt>
                <c:pt idx="17162">
                  <c:v>0.37670510416666669</c:v>
                </c:pt>
                <c:pt idx="17163">
                  <c:v>0.37670614583333334</c:v>
                </c:pt>
                <c:pt idx="17164">
                  <c:v>0.37670718750000004</c:v>
                </c:pt>
                <c:pt idx="17165">
                  <c:v>0.37670822916666663</c:v>
                </c:pt>
                <c:pt idx="17166">
                  <c:v>0.37670927083333333</c:v>
                </c:pt>
                <c:pt idx="17167">
                  <c:v>0.37671032407407407</c:v>
                </c:pt>
                <c:pt idx="17168">
                  <c:v>0.37671135416666668</c:v>
                </c:pt>
                <c:pt idx="17169">
                  <c:v>0.37671240740740736</c:v>
                </c:pt>
                <c:pt idx="17170">
                  <c:v>0.37671343750000003</c:v>
                </c:pt>
                <c:pt idx="17171">
                  <c:v>0.3767144907407407</c:v>
                </c:pt>
                <c:pt idx="17172">
                  <c:v>0.37671552083333332</c:v>
                </c:pt>
                <c:pt idx="17173">
                  <c:v>0.37671657407407411</c:v>
                </c:pt>
                <c:pt idx="17174">
                  <c:v>0.37671728009259259</c:v>
                </c:pt>
                <c:pt idx="17175">
                  <c:v>0.37671829861111111</c:v>
                </c:pt>
                <c:pt idx="17176">
                  <c:v>0.37671935185185185</c:v>
                </c:pt>
                <c:pt idx="17177">
                  <c:v>0.37672038194444446</c:v>
                </c:pt>
                <c:pt idx="17178">
                  <c:v>0.37672142361111111</c:v>
                </c:pt>
                <c:pt idx="17179">
                  <c:v>0.37672246527777781</c:v>
                </c:pt>
                <c:pt idx="17180">
                  <c:v>0.3767235069444444</c:v>
                </c:pt>
                <c:pt idx="17181">
                  <c:v>0.37672456018518519</c:v>
                </c:pt>
                <c:pt idx="17182">
                  <c:v>0.37672559027777774</c:v>
                </c:pt>
                <c:pt idx="17183">
                  <c:v>0.37672663194444445</c:v>
                </c:pt>
                <c:pt idx="17184">
                  <c:v>0.37672767361111115</c:v>
                </c:pt>
                <c:pt idx="17185">
                  <c:v>0.37672871527777779</c:v>
                </c:pt>
                <c:pt idx="17186">
                  <c:v>0.37672975694444449</c:v>
                </c:pt>
                <c:pt idx="17187">
                  <c:v>0.37673079861111108</c:v>
                </c:pt>
                <c:pt idx="17188">
                  <c:v>0.37673185185185187</c:v>
                </c:pt>
                <c:pt idx="17189">
                  <c:v>0.37673288194444443</c:v>
                </c:pt>
                <c:pt idx="17190">
                  <c:v>0.37673392361111113</c:v>
                </c:pt>
                <c:pt idx="17191">
                  <c:v>0.37673496527777778</c:v>
                </c:pt>
                <c:pt idx="17192">
                  <c:v>0.37673600694444448</c:v>
                </c:pt>
                <c:pt idx="17193">
                  <c:v>0.37673704861111107</c:v>
                </c:pt>
                <c:pt idx="17194">
                  <c:v>0.37673809027777777</c:v>
                </c:pt>
                <c:pt idx="17195">
                  <c:v>0.37673913194444442</c:v>
                </c:pt>
                <c:pt idx="17196">
                  <c:v>0.37674017361111112</c:v>
                </c:pt>
                <c:pt idx="17197">
                  <c:v>0.37674121527777776</c:v>
                </c:pt>
                <c:pt idx="17198">
                  <c:v>0.37674225694444446</c:v>
                </c:pt>
                <c:pt idx="17199">
                  <c:v>0.37674329861111117</c:v>
                </c:pt>
                <c:pt idx="17200">
                  <c:v>0.37674435185185184</c:v>
                </c:pt>
                <c:pt idx="17201">
                  <c:v>0.37674538194444446</c:v>
                </c:pt>
                <c:pt idx="17202">
                  <c:v>0.37674643518518519</c:v>
                </c:pt>
                <c:pt idx="17203">
                  <c:v>0.3767474652777778</c:v>
                </c:pt>
                <c:pt idx="17204">
                  <c:v>0.37674851851851848</c:v>
                </c:pt>
                <c:pt idx="17205">
                  <c:v>0.37674954861111115</c:v>
                </c:pt>
                <c:pt idx="17206">
                  <c:v>0.37675060185185183</c:v>
                </c:pt>
                <c:pt idx="17207">
                  <c:v>0.37675163194444444</c:v>
                </c:pt>
                <c:pt idx="17208">
                  <c:v>0.37675268518518518</c:v>
                </c:pt>
                <c:pt idx="17209">
                  <c:v>0.37675371527777779</c:v>
                </c:pt>
                <c:pt idx="17210">
                  <c:v>0.37675476851851847</c:v>
                </c:pt>
                <c:pt idx="17211">
                  <c:v>0.37675579861111114</c:v>
                </c:pt>
                <c:pt idx="17212">
                  <c:v>0.37675685185185187</c:v>
                </c:pt>
                <c:pt idx="17213">
                  <c:v>0.37675789351851852</c:v>
                </c:pt>
                <c:pt idx="17214">
                  <c:v>0.37675893518518522</c:v>
                </c:pt>
                <c:pt idx="17215">
                  <c:v>0.37675996527777778</c:v>
                </c:pt>
                <c:pt idx="17216">
                  <c:v>0.37676135416666662</c:v>
                </c:pt>
                <c:pt idx="17217">
                  <c:v>0.37676239583333332</c:v>
                </c:pt>
                <c:pt idx="17218">
                  <c:v>0.37676343749999996</c:v>
                </c:pt>
                <c:pt idx="17219">
                  <c:v>0.37676447916666667</c:v>
                </c:pt>
                <c:pt idx="17220">
                  <c:v>0.37676552083333337</c:v>
                </c:pt>
                <c:pt idx="17221">
                  <c:v>0.37676656250000001</c:v>
                </c:pt>
                <c:pt idx="17222">
                  <c:v>0.37676760416666671</c:v>
                </c:pt>
                <c:pt idx="17223">
                  <c:v>0.37676866898148148</c:v>
                </c:pt>
                <c:pt idx="17224">
                  <c:v>0.37676968750000001</c:v>
                </c:pt>
                <c:pt idx="17225">
                  <c:v>0.37677072916666665</c:v>
                </c:pt>
                <c:pt idx="17226">
                  <c:v>0.37677177083333335</c:v>
                </c:pt>
                <c:pt idx="17227">
                  <c:v>0.3767728125</c:v>
                </c:pt>
                <c:pt idx="17228">
                  <c:v>0.37677386574074073</c:v>
                </c:pt>
                <c:pt idx="17229">
                  <c:v>0.37677489583333329</c:v>
                </c:pt>
                <c:pt idx="17230">
                  <c:v>0.37677593749999999</c:v>
                </c:pt>
                <c:pt idx="17231">
                  <c:v>0.37677697916666664</c:v>
                </c:pt>
                <c:pt idx="17232">
                  <c:v>0.37677802083333334</c:v>
                </c:pt>
                <c:pt idx="17233">
                  <c:v>0.37677906249999998</c:v>
                </c:pt>
                <c:pt idx="17234">
                  <c:v>0.37678010416666669</c:v>
                </c:pt>
                <c:pt idx="17235">
                  <c:v>0.37678114583333339</c:v>
                </c:pt>
                <c:pt idx="17236">
                  <c:v>0.37678218749999998</c:v>
                </c:pt>
                <c:pt idx="17237">
                  <c:v>0.37678322916666668</c:v>
                </c:pt>
                <c:pt idx="17238">
                  <c:v>0.37678461805555558</c:v>
                </c:pt>
                <c:pt idx="17239">
                  <c:v>0.37678565972222228</c:v>
                </c:pt>
                <c:pt idx="17240">
                  <c:v>0.37678670138888887</c:v>
                </c:pt>
                <c:pt idx="17241">
                  <c:v>0.37678774305555557</c:v>
                </c:pt>
                <c:pt idx="17242">
                  <c:v>0.37678878472222221</c:v>
                </c:pt>
                <c:pt idx="17243">
                  <c:v>0.37678982638888892</c:v>
                </c:pt>
                <c:pt idx="17244">
                  <c:v>0.37679086805555556</c:v>
                </c:pt>
                <c:pt idx="17245">
                  <c:v>0.37679190972222226</c:v>
                </c:pt>
                <c:pt idx="17246">
                  <c:v>0.37679295138888885</c:v>
                </c:pt>
                <c:pt idx="17247">
                  <c:v>0.37679399305555555</c:v>
                </c:pt>
                <c:pt idx="17248">
                  <c:v>0.3767950347222222</c:v>
                </c:pt>
                <c:pt idx="17249">
                  <c:v>0.3767960763888889</c:v>
                </c:pt>
                <c:pt idx="17250">
                  <c:v>0.37679711805555555</c:v>
                </c:pt>
                <c:pt idx="17251">
                  <c:v>0.37679815972222225</c:v>
                </c:pt>
                <c:pt idx="17252">
                  <c:v>0.37679920138888884</c:v>
                </c:pt>
                <c:pt idx="17253">
                  <c:v>0.37679990740740738</c:v>
                </c:pt>
                <c:pt idx="17254">
                  <c:v>0.37680093750000004</c:v>
                </c:pt>
                <c:pt idx="17255">
                  <c:v>0.37680197916666663</c:v>
                </c:pt>
                <c:pt idx="17256">
                  <c:v>0.37680302083333334</c:v>
                </c:pt>
                <c:pt idx="17257">
                  <c:v>0.37680406249999998</c:v>
                </c:pt>
                <c:pt idx="17258">
                  <c:v>0.37680510416666668</c:v>
                </c:pt>
                <c:pt idx="17259">
                  <c:v>0.37680614583333333</c:v>
                </c:pt>
                <c:pt idx="17260">
                  <c:v>0.37680718750000003</c:v>
                </c:pt>
                <c:pt idx="17261">
                  <c:v>0.37680822916666662</c:v>
                </c:pt>
                <c:pt idx="17262">
                  <c:v>0.37680927083333332</c:v>
                </c:pt>
                <c:pt idx="17263">
                  <c:v>0.37681031249999997</c:v>
                </c:pt>
                <c:pt idx="17264">
                  <c:v>0.37681135416666667</c:v>
                </c:pt>
                <c:pt idx="17265">
                  <c:v>0.37681239583333337</c:v>
                </c:pt>
                <c:pt idx="17266">
                  <c:v>0.37681342592592593</c:v>
                </c:pt>
                <c:pt idx="17267">
                  <c:v>0.37681446759259263</c:v>
                </c:pt>
                <c:pt idx="17268">
                  <c:v>0.37681550925925927</c:v>
                </c:pt>
                <c:pt idx="17269">
                  <c:v>0.37681655092592597</c:v>
                </c:pt>
                <c:pt idx="17270">
                  <c:v>0.37681760416666665</c:v>
                </c:pt>
                <c:pt idx="17271">
                  <c:v>0.37681898148148152</c:v>
                </c:pt>
                <c:pt idx="17272">
                  <c:v>0.3768200347222222</c:v>
                </c:pt>
                <c:pt idx="17273">
                  <c:v>0.37682106481481487</c:v>
                </c:pt>
                <c:pt idx="17274">
                  <c:v>0.37682211805555554</c:v>
                </c:pt>
                <c:pt idx="17275">
                  <c:v>0.37682314814814816</c:v>
                </c:pt>
                <c:pt idx="17276">
                  <c:v>0.3768241898148148</c:v>
                </c:pt>
                <c:pt idx="17277">
                  <c:v>0.37682524305555559</c:v>
                </c:pt>
                <c:pt idx="17278">
                  <c:v>0.37682627314814815</c:v>
                </c:pt>
                <c:pt idx="17279">
                  <c:v>0.37682731481481485</c:v>
                </c:pt>
                <c:pt idx="17280">
                  <c:v>0.37682835648148144</c:v>
                </c:pt>
                <c:pt idx="17281">
                  <c:v>0.37682939814814814</c:v>
                </c:pt>
                <c:pt idx="17282">
                  <c:v>0.37683043981481479</c:v>
                </c:pt>
                <c:pt idx="17283">
                  <c:v>0.37683148148148149</c:v>
                </c:pt>
                <c:pt idx="17284">
                  <c:v>0.37683252314814814</c:v>
                </c:pt>
                <c:pt idx="17285">
                  <c:v>0.37683356481481484</c:v>
                </c:pt>
                <c:pt idx="17286">
                  <c:v>0.37683460648148143</c:v>
                </c:pt>
                <c:pt idx="17287">
                  <c:v>0.37683564814814813</c:v>
                </c:pt>
                <c:pt idx="17288">
                  <c:v>0.37683635416666666</c:v>
                </c:pt>
                <c:pt idx="17289">
                  <c:v>0.37683739583333331</c:v>
                </c:pt>
                <c:pt idx="17290">
                  <c:v>0.37683842592592592</c:v>
                </c:pt>
                <c:pt idx="17291">
                  <c:v>0.37683946759259257</c:v>
                </c:pt>
                <c:pt idx="17292">
                  <c:v>0.37684050925925927</c:v>
                </c:pt>
                <c:pt idx="17293">
                  <c:v>0.37684155092592592</c:v>
                </c:pt>
                <c:pt idx="17294">
                  <c:v>0.37684259259259262</c:v>
                </c:pt>
                <c:pt idx="17295">
                  <c:v>0.37684363425925921</c:v>
                </c:pt>
                <c:pt idx="17296">
                  <c:v>0.37684467592592591</c:v>
                </c:pt>
                <c:pt idx="17297">
                  <c:v>0.3768457291666667</c:v>
                </c:pt>
                <c:pt idx="17298">
                  <c:v>0.37684677083333334</c:v>
                </c:pt>
                <c:pt idx="17299">
                  <c:v>0.37684780092592596</c:v>
                </c:pt>
                <c:pt idx="17300">
                  <c:v>0.3768488425925926</c:v>
                </c:pt>
                <c:pt idx="17301">
                  <c:v>0.37684989583333334</c:v>
                </c:pt>
                <c:pt idx="17302">
                  <c:v>0.37685092592592589</c:v>
                </c:pt>
                <c:pt idx="17303">
                  <c:v>0.37685197916666668</c:v>
                </c:pt>
                <c:pt idx="17304">
                  <c:v>0.37685300925925924</c:v>
                </c:pt>
                <c:pt idx="17305">
                  <c:v>0.37685406250000003</c:v>
                </c:pt>
                <c:pt idx="17306">
                  <c:v>0.37685509259259259</c:v>
                </c:pt>
                <c:pt idx="17307">
                  <c:v>0.37685614583333332</c:v>
                </c:pt>
                <c:pt idx="17308">
                  <c:v>0.37685717592592588</c:v>
                </c:pt>
                <c:pt idx="17309">
                  <c:v>0.37685822916666667</c:v>
                </c:pt>
                <c:pt idx="17310">
                  <c:v>0.37685892361111112</c:v>
                </c:pt>
                <c:pt idx="17311">
                  <c:v>0.37685996527777776</c:v>
                </c:pt>
                <c:pt idx="17312">
                  <c:v>0.37686099537037038</c:v>
                </c:pt>
                <c:pt idx="17313">
                  <c:v>0.37686204861111111</c:v>
                </c:pt>
                <c:pt idx="17314">
                  <c:v>0.37686309027777781</c:v>
                </c:pt>
                <c:pt idx="17315">
                  <c:v>0.37686412037037037</c:v>
                </c:pt>
                <c:pt idx="17316">
                  <c:v>0.37686516203703707</c:v>
                </c:pt>
                <c:pt idx="17317">
                  <c:v>0.37686620370370366</c:v>
                </c:pt>
                <c:pt idx="17318">
                  <c:v>0.37686725694444445</c:v>
                </c:pt>
                <c:pt idx="17319">
                  <c:v>0.3768682986111111</c:v>
                </c:pt>
                <c:pt idx="17320">
                  <c:v>0.37686932870370371</c:v>
                </c:pt>
                <c:pt idx="17321">
                  <c:v>0.3768703819444445</c:v>
                </c:pt>
                <c:pt idx="17322">
                  <c:v>0.37687142361111109</c:v>
                </c:pt>
                <c:pt idx="17323">
                  <c:v>0.37687246527777779</c:v>
                </c:pt>
                <c:pt idx="17324">
                  <c:v>0.37687350694444444</c:v>
                </c:pt>
                <c:pt idx="17325">
                  <c:v>0.37687453703703705</c:v>
                </c:pt>
                <c:pt idx="17326">
                  <c:v>0.3768755787037037</c:v>
                </c:pt>
                <c:pt idx="17327">
                  <c:v>0.37687696759259254</c:v>
                </c:pt>
                <c:pt idx="17328">
                  <c:v>0.37687800925925924</c:v>
                </c:pt>
                <c:pt idx="17329">
                  <c:v>0.37687906250000003</c:v>
                </c:pt>
                <c:pt idx="17330">
                  <c:v>0.37688010416666667</c:v>
                </c:pt>
                <c:pt idx="17331">
                  <c:v>0.37688113425925929</c:v>
                </c:pt>
                <c:pt idx="17332">
                  <c:v>0.37688217592592593</c:v>
                </c:pt>
                <c:pt idx="17333">
                  <c:v>0.37688321759259263</c:v>
                </c:pt>
                <c:pt idx="17334">
                  <c:v>0.37688427083333331</c:v>
                </c:pt>
                <c:pt idx="17335">
                  <c:v>0.37688530092592593</c:v>
                </c:pt>
                <c:pt idx="17336">
                  <c:v>0.37688635416666666</c:v>
                </c:pt>
                <c:pt idx="17337">
                  <c:v>0.37688738425925927</c:v>
                </c:pt>
                <c:pt idx="17338">
                  <c:v>0.3768887847222222</c:v>
                </c:pt>
                <c:pt idx="17339">
                  <c:v>0.37688981481481482</c:v>
                </c:pt>
                <c:pt idx="17340">
                  <c:v>0.37689086805555555</c:v>
                </c:pt>
                <c:pt idx="17341">
                  <c:v>0.37689190972222225</c:v>
                </c:pt>
                <c:pt idx="17342">
                  <c:v>0.37689293981481481</c:v>
                </c:pt>
                <c:pt idx="17343">
                  <c:v>0.37689398148148151</c:v>
                </c:pt>
                <c:pt idx="17344">
                  <c:v>0.3768950231481481</c:v>
                </c:pt>
                <c:pt idx="17345">
                  <c:v>0.37689607638888889</c:v>
                </c:pt>
                <c:pt idx="17346">
                  <c:v>0.37689710648148145</c:v>
                </c:pt>
                <c:pt idx="17347">
                  <c:v>0.37689814814814815</c:v>
                </c:pt>
                <c:pt idx="17348">
                  <c:v>0.37689918981481485</c:v>
                </c:pt>
                <c:pt idx="17349">
                  <c:v>0.3769002314814815</c:v>
                </c:pt>
                <c:pt idx="17350">
                  <c:v>0.37690128472222223</c:v>
                </c:pt>
                <c:pt idx="17351">
                  <c:v>0.37690232638888888</c:v>
                </c:pt>
                <c:pt idx="17352">
                  <c:v>0.37690336805555558</c:v>
                </c:pt>
                <c:pt idx="17353">
                  <c:v>0.37690407407407406</c:v>
                </c:pt>
                <c:pt idx="17354">
                  <c:v>0.37690510416666667</c:v>
                </c:pt>
                <c:pt idx="17355">
                  <c:v>0.37690579861111112</c:v>
                </c:pt>
                <c:pt idx="17356">
                  <c:v>0.37690682870370368</c:v>
                </c:pt>
                <c:pt idx="17357">
                  <c:v>0.37690787037037038</c:v>
                </c:pt>
                <c:pt idx="17358">
                  <c:v>0.37690891203703702</c:v>
                </c:pt>
                <c:pt idx="17359">
                  <c:v>0.37690996527777781</c:v>
                </c:pt>
                <c:pt idx="17360">
                  <c:v>0.3769110069444444</c:v>
                </c:pt>
                <c:pt idx="17361">
                  <c:v>0.37691204861111111</c:v>
                </c:pt>
                <c:pt idx="17362">
                  <c:v>0.37691309027777775</c:v>
                </c:pt>
                <c:pt idx="17363">
                  <c:v>0.37691412037037036</c:v>
                </c:pt>
                <c:pt idx="17364">
                  <c:v>0.37691516203703701</c:v>
                </c:pt>
                <c:pt idx="17365">
                  <c:v>0.37691620370370371</c:v>
                </c:pt>
                <c:pt idx="17366">
                  <c:v>0.37691725694444439</c:v>
                </c:pt>
                <c:pt idx="17367">
                  <c:v>0.37691795138888889</c:v>
                </c:pt>
                <c:pt idx="17368">
                  <c:v>0.3769189930555556</c:v>
                </c:pt>
                <c:pt idx="17369">
                  <c:v>0.37691969907407402</c:v>
                </c:pt>
                <c:pt idx="17370">
                  <c:v>0.37692072916666669</c:v>
                </c:pt>
                <c:pt idx="17371">
                  <c:v>0.37692177083333328</c:v>
                </c:pt>
                <c:pt idx="17372">
                  <c:v>0.37692281249999998</c:v>
                </c:pt>
                <c:pt idx="17373">
                  <c:v>0.37692385416666668</c:v>
                </c:pt>
                <c:pt idx="17374">
                  <c:v>0.37692489583333333</c:v>
                </c:pt>
                <c:pt idx="17375">
                  <c:v>0.37692593750000003</c:v>
                </c:pt>
                <c:pt idx="17376">
                  <c:v>0.37692664351851851</c:v>
                </c:pt>
                <c:pt idx="17377">
                  <c:v>0.37692766203703704</c:v>
                </c:pt>
                <c:pt idx="17378">
                  <c:v>0.37692836805555557</c:v>
                </c:pt>
                <c:pt idx="17379">
                  <c:v>0.37692940972222222</c:v>
                </c:pt>
                <c:pt idx="17380">
                  <c:v>0.37693045138888892</c:v>
                </c:pt>
                <c:pt idx="17381">
                  <c:v>0.37693149305555557</c:v>
                </c:pt>
                <c:pt idx="17382">
                  <c:v>0.37693253472222227</c:v>
                </c:pt>
                <c:pt idx="17383">
                  <c:v>0.37693356481481483</c:v>
                </c:pt>
                <c:pt idx="17384">
                  <c:v>0.37693461805555556</c:v>
                </c:pt>
                <c:pt idx="17385">
                  <c:v>0.3769356597222222</c:v>
                </c:pt>
                <c:pt idx="17386">
                  <c:v>0.37693670138888891</c:v>
                </c:pt>
                <c:pt idx="17387">
                  <c:v>0.37693774305555555</c:v>
                </c:pt>
                <c:pt idx="17388">
                  <c:v>0.37693878472222225</c:v>
                </c:pt>
                <c:pt idx="17389">
                  <c:v>0.37693981481481481</c:v>
                </c:pt>
                <c:pt idx="17390">
                  <c:v>0.37694052083333335</c:v>
                </c:pt>
                <c:pt idx="17391">
                  <c:v>0.37694155092592596</c:v>
                </c:pt>
                <c:pt idx="17392">
                  <c:v>0.37694226851851848</c:v>
                </c:pt>
                <c:pt idx="17393">
                  <c:v>0.37694329861111114</c:v>
                </c:pt>
                <c:pt idx="17394">
                  <c:v>0.37694434027777773</c:v>
                </c:pt>
                <c:pt idx="17395">
                  <c:v>0.3769453703703704</c:v>
                </c:pt>
                <c:pt idx="17396">
                  <c:v>0.37694642361111108</c:v>
                </c:pt>
                <c:pt idx="17397">
                  <c:v>0.37694745370370369</c:v>
                </c:pt>
                <c:pt idx="17398">
                  <c:v>0.37694849537037034</c:v>
                </c:pt>
                <c:pt idx="17399">
                  <c:v>0.37694953703703704</c:v>
                </c:pt>
                <c:pt idx="17400">
                  <c:v>0.37695024305555558</c:v>
                </c:pt>
                <c:pt idx="17401">
                  <c:v>0.37695094907407406</c:v>
                </c:pt>
                <c:pt idx="17402">
                  <c:v>0.37695197916666667</c:v>
                </c:pt>
                <c:pt idx="17403">
                  <c:v>0.37695268518518521</c:v>
                </c:pt>
                <c:pt idx="17404">
                  <c:v>0.37695371527777777</c:v>
                </c:pt>
                <c:pt idx="17405">
                  <c:v>0.3769544212962963</c:v>
                </c:pt>
                <c:pt idx="17406">
                  <c:v>0.37695545138888886</c:v>
                </c:pt>
                <c:pt idx="17407">
                  <c:v>0.3769561574074074</c:v>
                </c:pt>
                <c:pt idx="17408">
                  <c:v>0.37695718750000001</c:v>
                </c:pt>
                <c:pt idx="17409">
                  <c:v>0.37695822916666666</c:v>
                </c:pt>
                <c:pt idx="17410">
                  <c:v>0.37695927083333336</c:v>
                </c:pt>
                <c:pt idx="17411">
                  <c:v>0.37696031250000001</c:v>
                </c:pt>
                <c:pt idx="17412">
                  <c:v>0.37696135416666671</c:v>
                </c:pt>
                <c:pt idx="17413">
                  <c:v>0.3769623958333333</c:v>
                </c:pt>
                <c:pt idx="17414">
                  <c:v>0.37696310185185183</c:v>
                </c:pt>
                <c:pt idx="17415">
                  <c:v>0.37696413194444439</c:v>
                </c:pt>
                <c:pt idx="17416">
                  <c:v>0.37696483796296293</c:v>
                </c:pt>
                <c:pt idx="17417">
                  <c:v>0.37696585648148151</c:v>
                </c:pt>
                <c:pt idx="17418">
                  <c:v>0.37696657407407402</c:v>
                </c:pt>
                <c:pt idx="17419">
                  <c:v>0.3769675925925926</c:v>
                </c:pt>
                <c:pt idx="17420">
                  <c:v>0.37696829861111114</c:v>
                </c:pt>
                <c:pt idx="17421">
                  <c:v>0.37696934027777779</c:v>
                </c:pt>
                <c:pt idx="17422">
                  <c:v>0.37697004629629632</c:v>
                </c:pt>
                <c:pt idx="17423">
                  <c:v>0.37697107638888888</c:v>
                </c:pt>
                <c:pt idx="17424">
                  <c:v>0.37697211805555558</c:v>
                </c:pt>
                <c:pt idx="17425">
                  <c:v>0.37697314814814814</c:v>
                </c:pt>
                <c:pt idx="17426">
                  <c:v>0.37697454861111113</c:v>
                </c:pt>
                <c:pt idx="17427">
                  <c:v>0.37697525462962966</c:v>
                </c:pt>
                <c:pt idx="17428">
                  <c:v>0.37697627314814813</c:v>
                </c:pt>
                <c:pt idx="17429">
                  <c:v>0.37697699074074076</c:v>
                </c:pt>
                <c:pt idx="17430">
                  <c:v>0.37697802083333332</c:v>
                </c:pt>
                <c:pt idx="17431">
                  <c:v>0.37697872685185185</c:v>
                </c:pt>
                <c:pt idx="17432">
                  <c:v>0.37697976851851855</c:v>
                </c:pt>
                <c:pt idx="17433">
                  <c:v>0.37698046296296295</c:v>
                </c:pt>
                <c:pt idx="17434">
                  <c:v>0.37698149305555556</c:v>
                </c:pt>
                <c:pt idx="17435">
                  <c:v>0.37698219907407404</c:v>
                </c:pt>
                <c:pt idx="17436">
                  <c:v>0.37698321759259262</c:v>
                </c:pt>
                <c:pt idx="17437">
                  <c:v>0.37698393518518519</c:v>
                </c:pt>
                <c:pt idx="17438">
                  <c:v>0.37698496527777775</c:v>
                </c:pt>
                <c:pt idx="17439">
                  <c:v>0.37698600694444445</c:v>
                </c:pt>
                <c:pt idx="17440">
                  <c:v>0.3769870486111111</c:v>
                </c:pt>
                <c:pt idx="17441">
                  <c:v>0.3769880902777778</c:v>
                </c:pt>
                <c:pt idx="17442">
                  <c:v>0.37698912037037036</c:v>
                </c:pt>
                <c:pt idx="17443">
                  <c:v>0.37699017361111115</c:v>
                </c:pt>
                <c:pt idx="17444">
                  <c:v>0.37699087962962968</c:v>
                </c:pt>
                <c:pt idx="17445">
                  <c:v>0.37699225694444444</c:v>
                </c:pt>
                <c:pt idx="17446">
                  <c:v>0.37699329861111108</c:v>
                </c:pt>
                <c:pt idx="17447">
                  <c:v>0.3769943287037037</c:v>
                </c:pt>
                <c:pt idx="17448">
                  <c:v>0.37699538194444443</c:v>
                </c:pt>
                <c:pt idx="17449">
                  <c:v>0.37699608796296297</c:v>
                </c:pt>
                <c:pt idx="17450">
                  <c:v>0.37699710648148149</c:v>
                </c:pt>
                <c:pt idx="17451">
                  <c:v>0.37699781249999997</c:v>
                </c:pt>
                <c:pt idx="17452">
                  <c:v>0.37699885416666667</c:v>
                </c:pt>
                <c:pt idx="17453">
                  <c:v>0.37699989583333332</c:v>
                </c:pt>
                <c:pt idx="17454">
                  <c:v>0.37700093750000002</c:v>
                </c:pt>
                <c:pt idx="17455">
                  <c:v>0.37700197916666661</c:v>
                </c:pt>
                <c:pt idx="17456">
                  <c:v>0.37700302083333331</c:v>
                </c:pt>
                <c:pt idx="17457">
                  <c:v>0.37700405092592587</c:v>
                </c:pt>
                <c:pt idx="17458">
                  <c:v>0.37700475694444441</c:v>
                </c:pt>
                <c:pt idx="17459">
                  <c:v>0.37700579861111111</c:v>
                </c:pt>
                <c:pt idx="17460">
                  <c:v>0.3770064930555555</c:v>
                </c:pt>
                <c:pt idx="17461">
                  <c:v>0.3770075347222222</c:v>
                </c:pt>
                <c:pt idx="17462">
                  <c:v>0.37700857638888891</c:v>
                </c:pt>
                <c:pt idx="17463">
                  <c:v>0.37700961805555555</c:v>
                </c:pt>
                <c:pt idx="17464">
                  <c:v>0.37701064814814816</c:v>
                </c:pt>
                <c:pt idx="17465">
                  <c:v>0.37701168981481481</c:v>
                </c:pt>
                <c:pt idx="17466">
                  <c:v>0.3770127430555556</c:v>
                </c:pt>
                <c:pt idx="17467">
                  <c:v>0.37701344907407403</c:v>
                </c:pt>
                <c:pt idx="17468">
                  <c:v>0.37701446759259261</c:v>
                </c:pt>
                <c:pt idx="17469">
                  <c:v>0.37701586805555554</c:v>
                </c:pt>
                <c:pt idx="17470">
                  <c:v>0.37701690972222224</c:v>
                </c:pt>
                <c:pt idx="17471">
                  <c:v>0.3770179398148148</c:v>
                </c:pt>
                <c:pt idx="17472">
                  <c:v>0.37701865740740742</c:v>
                </c:pt>
                <c:pt idx="17473">
                  <c:v>0.37701968750000003</c:v>
                </c:pt>
                <c:pt idx="17474">
                  <c:v>0.37702039351851852</c:v>
                </c:pt>
                <c:pt idx="17475">
                  <c:v>0.37702141203703704</c:v>
                </c:pt>
                <c:pt idx="17476">
                  <c:v>0.37702212962962967</c:v>
                </c:pt>
                <c:pt idx="17477">
                  <c:v>0.37702315972222222</c:v>
                </c:pt>
                <c:pt idx="17478">
                  <c:v>0.37702386574074076</c:v>
                </c:pt>
                <c:pt idx="17479">
                  <c:v>0.37702489583333332</c:v>
                </c:pt>
                <c:pt idx="17480">
                  <c:v>0.37702560185185185</c:v>
                </c:pt>
                <c:pt idx="17481">
                  <c:v>0.37702663194444441</c:v>
                </c:pt>
                <c:pt idx="17482">
                  <c:v>0.37702733796296295</c:v>
                </c:pt>
                <c:pt idx="17483">
                  <c:v>0.37702836805555556</c:v>
                </c:pt>
                <c:pt idx="17484">
                  <c:v>0.37702906249999996</c:v>
                </c:pt>
                <c:pt idx="17485">
                  <c:v>0.37703010416666666</c:v>
                </c:pt>
                <c:pt idx="17486">
                  <c:v>0.37703081018518519</c:v>
                </c:pt>
                <c:pt idx="17487">
                  <c:v>0.37703182870370372</c:v>
                </c:pt>
                <c:pt idx="17488">
                  <c:v>0.37703254629629629</c:v>
                </c:pt>
                <c:pt idx="17489">
                  <c:v>0.37703357638888885</c:v>
                </c:pt>
                <c:pt idx="17490">
                  <c:v>0.37703428240740738</c:v>
                </c:pt>
                <c:pt idx="17491">
                  <c:v>0.37703531250000005</c:v>
                </c:pt>
                <c:pt idx="17492">
                  <c:v>0.37703600694444445</c:v>
                </c:pt>
                <c:pt idx="17493">
                  <c:v>0.37703704861111115</c:v>
                </c:pt>
                <c:pt idx="17494">
                  <c:v>0.37703775462962968</c:v>
                </c:pt>
                <c:pt idx="17495">
                  <c:v>0.37703878472222224</c:v>
                </c:pt>
                <c:pt idx="17496">
                  <c:v>0.37703949074074078</c:v>
                </c:pt>
                <c:pt idx="17497">
                  <c:v>0.37704052083333334</c:v>
                </c:pt>
                <c:pt idx="17498">
                  <c:v>0.37704122685185187</c:v>
                </c:pt>
                <c:pt idx="17499">
                  <c:v>0.37704225694444443</c:v>
                </c:pt>
                <c:pt idx="17500">
                  <c:v>0.37704295138888888</c:v>
                </c:pt>
                <c:pt idx="17501">
                  <c:v>0.37704399305555558</c:v>
                </c:pt>
                <c:pt idx="17502">
                  <c:v>0.37704469907407406</c:v>
                </c:pt>
                <c:pt idx="17503">
                  <c:v>0.37704572916666668</c:v>
                </c:pt>
                <c:pt idx="17504">
                  <c:v>0.37704643518518521</c:v>
                </c:pt>
                <c:pt idx="17505">
                  <c:v>0.37704746527777777</c:v>
                </c:pt>
                <c:pt idx="17506">
                  <c:v>0.37704817129629631</c:v>
                </c:pt>
                <c:pt idx="17507">
                  <c:v>0.37704918981481478</c:v>
                </c:pt>
                <c:pt idx="17508">
                  <c:v>0.3770499074074074</c:v>
                </c:pt>
                <c:pt idx="17509">
                  <c:v>0.37705093750000002</c:v>
                </c:pt>
                <c:pt idx="17510">
                  <c:v>0.3770516435185185</c:v>
                </c:pt>
                <c:pt idx="17511">
                  <c:v>0.37705267361111111</c:v>
                </c:pt>
                <c:pt idx="17512">
                  <c:v>0.37705337962962959</c:v>
                </c:pt>
                <c:pt idx="17513">
                  <c:v>0.37705440972222221</c:v>
                </c:pt>
                <c:pt idx="17514">
                  <c:v>0.37705511574074074</c:v>
                </c:pt>
                <c:pt idx="17515">
                  <c:v>0.37705613425925927</c:v>
                </c:pt>
                <c:pt idx="17516">
                  <c:v>0.37705685185185184</c:v>
                </c:pt>
                <c:pt idx="17517">
                  <c:v>0.3770578819444444</c:v>
                </c:pt>
                <c:pt idx="17518">
                  <c:v>0.37705858796296293</c:v>
                </c:pt>
                <c:pt idx="17519">
                  <c:v>0.3770596180555556</c:v>
                </c:pt>
                <c:pt idx="17520">
                  <c:v>0.37706032407407403</c:v>
                </c:pt>
                <c:pt idx="17521">
                  <c:v>0.3770613541666667</c:v>
                </c:pt>
                <c:pt idx="17522">
                  <c:v>0.37706206018518523</c:v>
                </c:pt>
                <c:pt idx="17523">
                  <c:v>0.37706309027777779</c:v>
                </c:pt>
                <c:pt idx="17524">
                  <c:v>0.37706379629629633</c:v>
                </c:pt>
                <c:pt idx="17525">
                  <c:v>0.37706482638888889</c:v>
                </c:pt>
                <c:pt idx="17526">
                  <c:v>0.37706553240740742</c:v>
                </c:pt>
                <c:pt idx="17527">
                  <c:v>0.37706656250000004</c:v>
                </c:pt>
                <c:pt idx="17528">
                  <c:v>0.37706726851851852</c:v>
                </c:pt>
                <c:pt idx="17529">
                  <c:v>0.37706829861111113</c:v>
                </c:pt>
                <c:pt idx="17530">
                  <c:v>0.37706934027777778</c:v>
                </c:pt>
                <c:pt idx="17531">
                  <c:v>0.37707004629629631</c:v>
                </c:pt>
                <c:pt idx="17532">
                  <c:v>0.37707107638888893</c:v>
                </c:pt>
                <c:pt idx="17533">
                  <c:v>0.37707211805555557</c:v>
                </c:pt>
                <c:pt idx="17534">
                  <c:v>0.37707315972222227</c:v>
                </c:pt>
                <c:pt idx="17535">
                  <c:v>0.37707420138888886</c:v>
                </c:pt>
                <c:pt idx="17536">
                  <c:v>0.37707524305555556</c:v>
                </c:pt>
                <c:pt idx="17537">
                  <c:v>0.37707627314814812</c:v>
                </c:pt>
                <c:pt idx="17538">
                  <c:v>0.37707732638888891</c:v>
                </c:pt>
                <c:pt idx="17539">
                  <c:v>0.37707836805555556</c:v>
                </c:pt>
                <c:pt idx="17540">
                  <c:v>0.37707940972222226</c:v>
                </c:pt>
                <c:pt idx="17541">
                  <c:v>0.37708045138888885</c:v>
                </c:pt>
                <c:pt idx="17542">
                  <c:v>0.37708149305555555</c:v>
                </c:pt>
                <c:pt idx="17543">
                  <c:v>0.37708219907407409</c:v>
                </c:pt>
                <c:pt idx="17544">
                  <c:v>0.37708322916666664</c:v>
                </c:pt>
                <c:pt idx="17545">
                  <c:v>0.37708393518518518</c:v>
                </c:pt>
                <c:pt idx="17546">
                  <c:v>0.37708496527777774</c:v>
                </c:pt>
                <c:pt idx="17547">
                  <c:v>0.37708600694444444</c:v>
                </c:pt>
                <c:pt idx="17548">
                  <c:v>0.37708739583333334</c:v>
                </c:pt>
                <c:pt idx="17549">
                  <c:v>0.37708843750000004</c:v>
                </c:pt>
                <c:pt idx="17550">
                  <c:v>0.37708914351851847</c:v>
                </c:pt>
                <c:pt idx="17551">
                  <c:v>0.37709017361111113</c:v>
                </c:pt>
                <c:pt idx="17552">
                  <c:v>0.37709121527777772</c:v>
                </c:pt>
                <c:pt idx="17553">
                  <c:v>0.37709225694444443</c:v>
                </c:pt>
                <c:pt idx="17554">
                  <c:v>0.37709329861111113</c:v>
                </c:pt>
                <c:pt idx="17555">
                  <c:v>0.37709434027777777</c:v>
                </c:pt>
                <c:pt idx="17556">
                  <c:v>0.37709538194444447</c:v>
                </c:pt>
                <c:pt idx="17557">
                  <c:v>0.37709608796296296</c:v>
                </c:pt>
                <c:pt idx="17558">
                  <c:v>0.37709711805555557</c:v>
                </c:pt>
                <c:pt idx="17559">
                  <c:v>0.37709782407407411</c:v>
                </c:pt>
                <c:pt idx="17560">
                  <c:v>0.37709885416666666</c:v>
                </c:pt>
                <c:pt idx="17561">
                  <c:v>0.37709989583333337</c:v>
                </c:pt>
                <c:pt idx="17562">
                  <c:v>0.37710093750000001</c:v>
                </c:pt>
                <c:pt idx="17563">
                  <c:v>0.37710197916666671</c:v>
                </c:pt>
                <c:pt idx="17564">
                  <c:v>0.3771030208333333</c:v>
                </c:pt>
                <c:pt idx="17565">
                  <c:v>0.3771040625</c:v>
                </c:pt>
                <c:pt idx="17566">
                  <c:v>0.37710510416666665</c:v>
                </c:pt>
                <c:pt idx="17567">
                  <c:v>0.37710581018518519</c:v>
                </c:pt>
                <c:pt idx="17568">
                  <c:v>0.37710650462962964</c:v>
                </c:pt>
                <c:pt idx="17569">
                  <c:v>0.37710788194444445</c:v>
                </c:pt>
                <c:pt idx="17570">
                  <c:v>0.37710928240740738</c:v>
                </c:pt>
                <c:pt idx="17571">
                  <c:v>0.37710997685185182</c:v>
                </c:pt>
                <c:pt idx="17572">
                  <c:v>0.37711100694444449</c:v>
                </c:pt>
                <c:pt idx="17573">
                  <c:v>0.37711171296296292</c:v>
                </c:pt>
                <c:pt idx="17574">
                  <c:v>0.37711274305555559</c:v>
                </c:pt>
                <c:pt idx="17575">
                  <c:v>0.37711378472222218</c:v>
                </c:pt>
                <c:pt idx="17576">
                  <c:v>0.37711482638888888</c:v>
                </c:pt>
                <c:pt idx="17577">
                  <c:v>0.37711586805555553</c:v>
                </c:pt>
                <c:pt idx="17578">
                  <c:v>0.37711690972222223</c:v>
                </c:pt>
                <c:pt idx="17579">
                  <c:v>0.37711795138888887</c:v>
                </c:pt>
                <c:pt idx="17580">
                  <c:v>0.37711899305555557</c:v>
                </c:pt>
                <c:pt idx="17581">
                  <c:v>0.37712003472222227</c:v>
                </c:pt>
                <c:pt idx="17582">
                  <c:v>0.37712107638888887</c:v>
                </c:pt>
                <c:pt idx="17583">
                  <c:v>0.37712210648148153</c:v>
                </c:pt>
                <c:pt idx="17584">
                  <c:v>0.37712315972222221</c:v>
                </c:pt>
                <c:pt idx="17585">
                  <c:v>0.37712386574074075</c:v>
                </c:pt>
                <c:pt idx="17586">
                  <c:v>0.37712489583333331</c:v>
                </c:pt>
                <c:pt idx="17587">
                  <c:v>0.37712560185185184</c:v>
                </c:pt>
                <c:pt idx="17588">
                  <c:v>0.37712663194444446</c:v>
                </c:pt>
                <c:pt idx="17589">
                  <c:v>0.3771276736111111</c:v>
                </c:pt>
                <c:pt idx="17590">
                  <c:v>0.37712837962962964</c:v>
                </c:pt>
                <c:pt idx="17591">
                  <c:v>0.37712907407407409</c:v>
                </c:pt>
                <c:pt idx="17592">
                  <c:v>0.37713010416666665</c:v>
                </c:pt>
                <c:pt idx="17593">
                  <c:v>0.37713081018518518</c:v>
                </c:pt>
                <c:pt idx="17594">
                  <c:v>0.37713184027777774</c:v>
                </c:pt>
                <c:pt idx="17595">
                  <c:v>0.37713254629629628</c:v>
                </c:pt>
                <c:pt idx="17596">
                  <c:v>0.37713357638888884</c:v>
                </c:pt>
                <c:pt idx="17597">
                  <c:v>0.37713428240740737</c:v>
                </c:pt>
                <c:pt idx="17598">
                  <c:v>0.37713531250000004</c:v>
                </c:pt>
                <c:pt idx="17599">
                  <c:v>0.37713670138888888</c:v>
                </c:pt>
                <c:pt idx="17600">
                  <c:v>0.37713774305555559</c:v>
                </c:pt>
                <c:pt idx="17601">
                  <c:v>0.37713878472222223</c:v>
                </c:pt>
                <c:pt idx="17602">
                  <c:v>0.37713949074074077</c:v>
                </c:pt>
                <c:pt idx="17603">
                  <c:v>0.37714052083333333</c:v>
                </c:pt>
                <c:pt idx="17604">
                  <c:v>0.37714156250000003</c:v>
                </c:pt>
                <c:pt idx="17605">
                  <c:v>0.37714226851851856</c:v>
                </c:pt>
                <c:pt idx="17606">
                  <c:v>0.37714296296296296</c:v>
                </c:pt>
                <c:pt idx="17607">
                  <c:v>0.37714399305555557</c:v>
                </c:pt>
                <c:pt idx="17608">
                  <c:v>0.37714469907407411</c:v>
                </c:pt>
                <c:pt idx="17609">
                  <c:v>0.37714572916666667</c:v>
                </c:pt>
                <c:pt idx="17610">
                  <c:v>0.3771464351851852</c:v>
                </c:pt>
                <c:pt idx="17611">
                  <c:v>0.37714746527777776</c:v>
                </c:pt>
                <c:pt idx="17612">
                  <c:v>0.3771481712962963</c:v>
                </c:pt>
                <c:pt idx="17613">
                  <c:v>0.37714920138888886</c:v>
                </c:pt>
                <c:pt idx="17614">
                  <c:v>0.37715059027777781</c:v>
                </c:pt>
                <c:pt idx="17615">
                  <c:v>0.3771516319444444</c:v>
                </c:pt>
                <c:pt idx="17616">
                  <c:v>0.3771526736111111</c:v>
                </c:pt>
                <c:pt idx="17617">
                  <c:v>0.37715337962962964</c:v>
                </c:pt>
                <c:pt idx="17618">
                  <c:v>0.37715440972222219</c:v>
                </c:pt>
                <c:pt idx="17619">
                  <c:v>0.37715511574074073</c:v>
                </c:pt>
                <c:pt idx="17620">
                  <c:v>0.37715615740740738</c:v>
                </c:pt>
                <c:pt idx="17621">
                  <c:v>0.37715685185185183</c:v>
                </c:pt>
                <c:pt idx="17622">
                  <c:v>0.3771578819444445</c:v>
                </c:pt>
                <c:pt idx="17623">
                  <c:v>0.37715892361111109</c:v>
                </c:pt>
                <c:pt idx="17624">
                  <c:v>0.37715996527777779</c:v>
                </c:pt>
                <c:pt idx="17625">
                  <c:v>0.37716100694444443</c:v>
                </c:pt>
                <c:pt idx="17626">
                  <c:v>0.37716204861111113</c:v>
                </c:pt>
                <c:pt idx="17627">
                  <c:v>0.37716309027777778</c:v>
                </c:pt>
                <c:pt idx="17628">
                  <c:v>0.37716413194444448</c:v>
                </c:pt>
                <c:pt idx="17629">
                  <c:v>0.37716483796296302</c:v>
                </c:pt>
                <c:pt idx="17630">
                  <c:v>0.37716553240740741</c:v>
                </c:pt>
                <c:pt idx="17631">
                  <c:v>0.37716656250000002</c:v>
                </c:pt>
                <c:pt idx="17632">
                  <c:v>0.37716726851851851</c:v>
                </c:pt>
                <c:pt idx="17633">
                  <c:v>0.37716829861111112</c:v>
                </c:pt>
                <c:pt idx="17634">
                  <c:v>0.37716900462962966</c:v>
                </c:pt>
                <c:pt idx="17635">
                  <c:v>0.37717003472222221</c:v>
                </c:pt>
                <c:pt idx="17636">
                  <c:v>0.37717074074074075</c:v>
                </c:pt>
                <c:pt idx="17637">
                  <c:v>0.37717177083333331</c:v>
                </c:pt>
                <c:pt idx="17638">
                  <c:v>0.37717281250000001</c:v>
                </c:pt>
                <c:pt idx="17639">
                  <c:v>0.37717385416666666</c:v>
                </c:pt>
                <c:pt idx="17640">
                  <c:v>0.37717489583333336</c:v>
                </c:pt>
                <c:pt idx="17641">
                  <c:v>0.37717593749999995</c:v>
                </c:pt>
                <c:pt idx="17642">
                  <c:v>0.37717697916666665</c:v>
                </c:pt>
                <c:pt idx="17643">
                  <c:v>0.37717768518518519</c:v>
                </c:pt>
                <c:pt idx="17644">
                  <c:v>0.37717871527777774</c:v>
                </c:pt>
                <c:pt idx="17645">
                  <c:v>0.37717975694444444</c:v>
                </c:pt>
                <c:pt idx="17646">
                  <c:v>0.37718079861111109</c:v>
                </c:pt>
                <c:pt idx="17647">
                  <c:v>0.37718184027777779</c:v>
                </c:pt>
                <c:pt idx="17648">
                  <c:v>0.37718288194444444</c:v>
                </c:pt>
                <c:pt idx="17649">
                  <c:v>0.37718392361111114</c:v>
                </c:pt>
                <c:pt idx="17650">
                  <c:v>0.37718462962962968</c:v>
                </c:pt>
                <c:pt idx="17651">
                  <c:v>0.37718565972222223</c:v>
                </c:pt>
                <c:pt idx="17652">
                  <c:v>0.37718670138888893</c:v>
                </c:pt>
                <c:pt idx="17653">
                  <c:v>0.37718774305555552</c:v>
                </c:pt>
                <c:pt idx="17654">
                  <c:v>0.37718878472222223</c:v>
                </c:pt>
                <c:pt idx="17655">
                  <c:v>0.37718983796296296</c:v>
                </c:pt>
                <c:pt idx="17656">
                  <c:v>0.37719086805555557</c:v>
                </c:pt>
                <c:pt idx="17657">
                  <c:v>0.37719157407407411</c:v>
                </c:pt>
                <c:pt idx="17658">
                  <c:v>0.37719260416666667</c:v>
                </c:pt>
                <c:pt idx="17659">
                  <c:v>0.3771933101851852</c:v>
                </c:pt>
                <c:pt idx="17660">
                  <c:v>0.37719434027777776</c:v>
                </c:pt>
                <c:pt idx="17661">
                  <c:v>0.3771950462962963</c:v>
                </c:pt>
                <c:pt idx="17662">
                  <c:v>0.37719607638888886</c:v>
                </c:pt>
                <c:pt idx="17663">
                  <c:v>0.37719678240740739</c:v>
                </c:pt>
                <c:pt idx="17664">
                  <c:v>0.37719781250000001</c:v>
                </c:pt>
                <c:pt idx="17665">
                  <c:v>0.37719851851851849</c:v>
                </c:pt>
                <c:pt idx="17666">
                  <c:v>0.3771995486111111</c:v>
                </c:pt>
                <c:pt idx="17667">
                  <c:v>0.37720059027777775</c:v>
                </c:pt>
                <c:pt idx="17668">
                  <c:v>0.37720163194444445</c:v>
                </c:pt>
                <c:pt idx="17669">
                  <c:v>0.37720267361111109</c:v>
                </c:pt>
                <c:pt idx="17670">
                  <c:v>0.3772037152777778</c:v>
                </c:pt>
                <c:pt idx="17671">
                  <c:v>0.3772047569444445</c:v>
                </c:pt>
                <c:pt idx="17672">
                  <c:v>0.37720546296296292</c:v>
                </c:pt>
                <c:pt idx="17673">
                  <c:v>0.37720649305555559</c:v>
                </c:pt>
                <c:pt idx="17674">
                  <c:v>0.37720719907407413</c:v>
                </c:pt>
                <c:pt idx="17675">
                  <c:v>0.37720822916666669</c:v>
                </c:pt>
                <c:pt idx="17676">
                  <c:v>0.37720893518518522</c:v>
                </c:pt>
                <c:pt idx="17677">
                  <c:v>0.37720996527777778</c:v>
                </c:pt>
                <c:pt idx="17678">
                  <c:v>0.37721067129629632</c:v>
                </c:pt>
                <c:pt idx="17679">
                  <c:v>0.37721170138888888</c:v>
                </c:pt>
                <c:pt idx="17680">
                  <c:v>0.37721240740740741</c:v>
                </c:pt>
                <c:pt idx="17681">
                  <c:v>0.37721343750000003</c:v>
                </c:pt>
                <c:pt idx="17682">
                  <c:v>0.37721414351851851</c:v>
                </c:pt>
                <c:pt idx="17683">
                  <c:v>0.37721517361111112</c:v>
                </c:pt>
                <c:pt idx="17684">
                  <c:v>0.37721587962962966</c:v>
                </c:pt>
                <c:pt idx="17685">
                  <c:v>0.37721690972222222</c:v>
                </c:pt>
                <c:pt idx="17686">
                  <c:v>0.37721761574074075</c:v>
                </c:pt>
                <c:pt idx="17687">
                  <c:v>0.37721864583333331</c:v>
                </c:pt>
                <c:pt idx="17688">
                  <c:v>0.37721935185185185</c:v>
                </c:pt>
                <c:pt idx="17689">
                  <c:v>0.37722038194444446</c:v>
                </c:pt>
                <c:pt idx="17690">
                  <c:v>0.37722108796296294</c:v>
                </c:pt>
                <c:pt idx="17691">
                  <c:v>0.37722211805555556</c:v>
                </c:pt>
                <c:pt idx="17692">
                  <c:v>0.37722282407407409</c:v>
                </c:pt>
                <c:pt idx="17693">
                  <c:v>0.3772242013888889</c:v>
                </c:pt>
                <c:pt idx="17694">
                  <c:v>0.37722524305555555</c:v>
                </c:pt>
                <c:pt idx="17695">
                  <c:v>0.37722628472222225</c:v>
                </c:pt>
                <c:pt idx="17696">
                  <c:v>0.37722732638888884</c:v>
                </c:pt>
                <c:pt idx="17697">
                  <c:v>0.37722803240740738</c:v>
                </c:pt>
                <c:pt idx="17698">
                  <c:v>0.37722906250000005</c:v>
                </c:pt>
                <c:pt idx="17699">
                  <c:v>0.37722976851851847</c:v>
                </c:pt>
                <c:pt idx="17700">
                  <c:v>0.37723079861111114</c:v>
                </c:pt>
                <c:pt idx="17701">
                  <c:v>0.37723150462962968</c:v>
                </c:pt>
                <c:pt idx="17702">
                  <c:v>0.37723253472222223</c:v>
                </c:pt>
                <c:pt idx="17703">
                  <c:v>0.37723324074074077</c:v>
                </c:pt>
                <c:pt idx="17704">
                  <c:v>0.37723425925925924</c:v>
                </c:pt>
                <c:pt idx="17705">
                  <c:v>0.37723497685185187</c:v>
                </c:pt>
                <c:pt idx="17706">
                  <c:v>0.37723600694444448</c:v>
                </c:pt>
                <c:pt idx="17707">
                  <c:v>0.37723671296296296</c:v>
                </c:pt>
                <c:pt idx="17708">
                  <c:v>0.37723774305555557</c:v>
                </c:pt>
                <c:pt idx="17709">
                  <c:v>0.37723844907407406</c:v>
                </c:pt>
                <c:pt idx="17710">
                  <c:v>0.37723947916666667</c:v>
                </c:pt>
                <c:pt idx="17711">
                  <c:v>0.37724018518518521</c:v>
                </c:pt>
                <c:pt idx="17712">
                  <c:v>0.37724121527777776</c:v>
                </c:pt>
                <c:pt idx="17713">
                  <c:v>0.3772419212962963</c:v>
                </c:pt>
                <c:pt idx="17714">
                  <c:v>0.37724295138888886</c:v>
                </c:pt>
                <c:pt idx="17715">
                  <c:v>0.3772436574074074</c:v>
                </c:pt>
                <c:pt idx="17716">
                  <c:v>0.37724468750000001</c:v>
                </c:pt>
                <c:pt idx="17717">
                  <c:v>0.37724539351851849</c:v>
                </c:pt>
                <c:pt idx="17718">
                  <c:v>0.3772464236111111</c:v>
                </c:pt>
                <c:pt idx="17719">
                  <c:v>0.37724712962962964</c:v>
                </c:pt>
                <c:pt idx="17720">
                  <c:v>0.3772481597222222</c:v>
                </c:pt>
                <c:pt idx="17721">
                  <c:v>0.37724886574074074</c:v>
                </c:pt>
                <c:pt idx="17722">
                  <c:v>0.37724989583333329</c:v>
                </c:pt>
                <c:pt idx="17723">
                  <c:v>0.37725060185185183</c:v>
                </c:pt>
                <c:pt idx="17724">
                  <c:v>0.3772516319444445</c:v>
                </c:pt>
                <c:pt idx="17725">
                  <c:v>0.37725233796296292</c:v>
                </c:pt>
                <c:pt idx="17726">
                  <c:v>0.37725336805555559</c:v>
                </c:pt>
                <c:pt idx="17727">
                  <c:v>0.37725407407407402</c:v>
                </c:pt>
                <c:pt idx="17728">
                  <c:v>0.37725510416666669</c:v>
                </c:pt>
                <c:pt idx="17729">
                  <c:v>0.37725581018518523</c:v>
                </c:pt>
                <c:pt idx="17730">
                  <c:v>0.37725684027777778</c:v>
                </c:pt>
                <c:pt idx="17731">
                  <c:v>0.37725754629629632</c:v>
                </c:pt>
                <c:pt idx="17732">
                  <c:v>0.37725857638888888</c:v>
                </c:pt>
                <c:pt idx="17733">
                  <c:v>0.37725928240740741</c:v>
                </c:pt>
                <c:pt idx="17734">
                  <c:v>0.37726031250000003</c:v>
                </c:pt>
                <c:pt idx="17735">
                  <c:v>0.37726101851851851</c:v>
                </c:pt>
                <c:pt idx="17736">
                  <c:v>0.37726204861111112</c:v>
                </c:pt>
                <c:pt idx="17737">
                  <c:v>0.37726275462962966</c:v>
                </c:pt>
                <c:pt idx="17738">
                  <c:v>0.37726378472222222</c:v>
                </c:pt>
                <c:pt idx="17739">
                  <c:v>0.37726449074074075</c:v>
                </c:pt>
                <c:pt idx="17740">
                  <c:v>0.37726552083333331</c:v>
                </c:pt>
                <c:pt idx="17741">
                  <c:v>0.37726622685185185</c:v>
                </c:pt>
                <c:pt idx="17742">
                  <c:v>0.37726725694444446</c:v>
                </c:pt>
                <c:pt idx="17743">
                  <c:v>0.37726796296296294</c:v>
                </c:pt>
                <c:pt idx="17744">
                  <c:v>0.37726899305555556</c:v>
                </c:pt>
                <c:pt idx="17745">
                  <c:v>0.37726969907407404</c:v>
                </c:pt>
                <c:pt idx="17746">
                  <c:v>0.37727072916666665</c:v>
                </c:pt>
                <c:pt idx="17747">
                  <c:v>0.37727143518518519</c:v>
                </c:pt>
                <c:pt idx="17748">
                  <c:v>0.37727246527777775</c:v>
                </c:pt>
                <c:pt idx="17749">
                  <c:v>0.37727317129629628</c:v>
                </c:pt>
                <c:pt idx="17750">
                  <c:v>0.37727420138888884</c:v>
                </c:pt>
                <c:pt idx="17751">
                  <c:v>0.37727490740740738</c:v>
                </c:pt>
                <c:pt idx="17752">
                  <c:v>0.37727593750000005</c:v>
                </c:pt>
                <c:pt idx="17753">
                  <c:v>0.37727664351851847</c:v>
                </c:pt>
                <c:pt idx="17754">
                  <c:v>0.37727767361111114</c:v>
                </c:pt>
                <c:pt idx="17755">
                  <c:v>0.37727837962962968</c:v>
                </c:pt>
                <c:pt idx="17756">
                  <c:v>0.37727940972222224</c:v>
                </c:pt>
                <c:pt idx="17757">
                  <c:v>0.37728011574074077</c:v>
                </c:pt>
                <c:pt idx="17758">
                  <c:v>0.37728114583333333</c:v>
                </c:pt>
                <c:pt idx="17759">
                  <c:v>0.37728185185185187</c:v>
                </c:pt>
                <c:pt idx="17760">
                  <c:v>0.37728288194444443</c:v>
                </c:pt>
                <c:pt idx="17761">
                  <c:v>0.37728358796296296</c:v>
                </c:pt>
                <c:pt idx="17762">
                  <c:v>0.37728461805555558</c:v>
                </c:pt>
                <c:pt idx="17763">
                  <c:v>0.37728532407407406</c:v>
                </c:pt>
                <c:pt idx="17764">
                  <c:v>0.37728635416666667</c:v>
                </c:pt>
                <c:pt idx="17765">
                  <c:v>0.37728706018518521</c:v>
                </c:pt>
                <c:pt idx="17766">
                  <c:v>0.37728809027777777</c:v>
                </c:pt>
                <c:pt idx="17767">
                  <c:v>0.3772887962962963</c:v>
                </c:pt>
                <c:pt idx="17768">
                  <c:v>0.37728982638888886</c:v>
                </c:pt>
                <c:pt idx="17769">
                  <c:v>0.3772905324074074</c:v>
                </c:pt>
                <c:pt idx="17770">
                  <c:v>0.37729156250000001</c:v>
                </c:pt>
                <c:pt idx="17771">
                  <c:v>0.37729226851851849</c:v>
                </c:pt>
                <c:pt idx="17772">
                  <c:v>0.37729329861111111</c:v>
                </c:pt>
                <c:pt idx="17773">
                  <c:v>0.37729400462962964</c:v>
                </c:pt>
                <c:pt idx="17774">
                  <c:v>0.3772950347222222</c:v>
                </c:pt>
                <c:pt idx="17775">
                  <c:v>0.37729574074074074</c:v>
                </c:pt>
                <c:pt idx="17776">
                  <c:v>0.37729677083333329</c:v>
                </c:pt>
                <c:pt idx="17777">
                  <c:v>0.37729747685185183</c:v>
                </c:pt>
                <c:pt idx="17778">
                  <c:v>0.37729850694444439</c:v>
                </c:pt>
                <c:pt idx="17779">
                  <c:v>0.37729921296296293</c:v>
                </c:pt>
                <c:pt idx="17780">
                  <c:v>0.3773002430555556</c:v>
                </c:pt>
                <c:pt idx="17781">
                  <c:v>0.37730094907407402</c:v>
                </c:pt>
                <c:pt idx="17782">
                  <c:v>0.37730197916666669</c:v>
                </c:pt>
                <c:pt idx="17783">
                  <c:v>0.37730268518518523</c:v>
                </c:pt>
                <c:pt idx="17784">
                  <c:v>0.37730371527777778</c:v>
                </c:pt>
                <c:pt idx="17785">
                  <c:v>0.37730442129629632</c:v>
                </c:pt>
                <c:pt idx="17786">
                  <c:v>0.37730545138888888</c:v>
                </c:pt>
                <c:pt idx="17787">
                  <c:v>0.37730615740740742</c:v>
                </c:pt>
                <c:pt idx="17788">
                  <c:v>0.37730718750000003</c:v>
                </c:pt>
                <c:pt idx="17789">
                  <c:v>0.37730789351851851</c:v>
                </c:pt>
                <c:pt idx="17790">
                  <c:v>0.37730892361111112</c:v>
                </c:pt>
                <c:pt idx="17791">
                  <c:v>0.37730962962962966</c:v>
                </c:pt>
                <c:pt idx="17792">
                  <c:v>0.37731065972222222</c:v>
                </c:pt>
                <c:pt idx="17793">
                  <c:v>0.37731136574074076</c:v>
                </c:pt>
                <c:pt idx="17794">
                  <c:v>0.37731239583333331</c:v>
                </c:pt>
                <c:pt idx="17795">
                  <c:v>0.37731310185185185</c:v>
                </c:pt>
                <c:pt idx="17796">
                  <c:v>0.37731413194444441</c:v>
                </c:pt>
                <c:pt idx="17797">
                  <c:v>0.37731483796296295</c:v>
                </c:pt>
                <c:pt idx="17798">
                  <c:v>0.37731586805555556</c:v>
                </c:pt>
                <c:pt idx="17799">
                  <c:v>0.37731657407407404</c:v>
                </c:pt>
                <c:pt idx="17800">
                  <c:v>0.37731760416666665</c:v>
                </c:pt>
                <c:pt idx="17801">
                  <c:v>0.37731831018518519</c:v>
                </c:pt>
                <c:pt idx="17802">
                  <c:v>0.37731934027777775</c:v>
                </c:pt>
                <c:pt idx="17803">
                  <c:v>0.37732004629629629</c:v>
                </c:pt>
                <c:pt idx="17804">
                  <c:v>0.37732107638888884</c:v>
                </c:pt>
                <c:pt idx="17805">
                  <c:v>0.37732178240740738</c:v>
                </c:pt>
                <c:pt idx="17806">
                  <c:v>0.37732281250000005</c:v>
                </c:pt>
                <c:pt idx="17807">
                  <c:v>0.37732351851851847</c:v>
                </c:pt>
                <c:pt idx="17808">
                  <c:v>0.37732454861111114</c:v>
                </c:pt>
                <c:pt idx="17809">
                  <c:v>0.37732525462962968</c:v>
                </c:pt>
                <c:pt idx="17810">
                  <c:v>0.37732628472222224</c:v>
                </c:pt>
                <c:pt idx="17811">
                  <c:v>0.37732699074074078</c:v>
                </c:pt>
                <c:pt idx="17812">
                  <c:v>0.37732802083333333</c:v>
                </c:pt>
                <c:pt idx="17813">
                  <c:v>0.37732872685185187</c:v>
                </c:pt>
                <c:pt idx="17814">
                  <c:v>0.37732975694444443</c:v>
                </c:pt>
                <c:pt idx="17815">
                  <c:v>0.37733046296296296</c:v>
                </c:pt>
                <c:pt idx="17816">
                  <c:v>0.37733149305555558</c:v>
                </c:pt>
                <c:pt idx="17817">
                  <c:v>0.37733219907407406</c:v>
                </c:pt>
                <c:pt idx="17818">
                  <c:v>0.37733322916666667</c:v>
                </c:pt>
                <c:pt idx="17819">
                  <c:v>0.37733393518518521</c:v>
                </c:pt>
                <c:pt idx="17820">
                  <c:v>0.37733496527777777</c:v>
                </c:pt>
                <c:pt idx="17821">
                  <c:v>0.3773356712962963</c:v>
                </c:pt>
                <c:pt idx="17822">
                  <c:v>0.37733670138888886</c:v>
                </c:pt>
                <c:pt idx="17823">
                  <c:v>0.3773374074074074</c:v>
                </c:pt>
                <c:pt idx="17824">
                  <c:v>0.37733843750000001</c:v>
                </c:pt>
                <c:pt idx="17825">
                  <c:v>0.37733982638888891</c:v>
                </c:pt>
                <c:pt idx="17826">
                  <c:v>0.3773408680555555</c:v>
                </c:pt>
                <c:pt idx="17827">
                  <c:v>0.3773419097222222</c:v>
                </c:pt>
                <c:pt idx="17828">
                  <c:v>0.37734261574074074</c:v>
                </c:pt>
                <c:pt idx="17829">
                  <c:v>0.3773436458333333</c:v>
                </c:pt>
                <c:pt idx="17830">
                  <c:v>0.37734435185185183</c:v>
                </c:pt>
                <c:pt idx="17831">
                  <c:v>0.37734538194444439</c:v>
                </c:pt>
                <c:pt idx="17832">
                  <c:v>0.37734608796296293</c:v>
                </c:pt>
                <c:pt idx="17833">
                  <c:v>0.3773471180555556</c:v>
                </c:pt>
                <c:pt idx="17834">
                  <c:v>0.37734782407407402</c:v>
                </c:pt>
                <c:pt idx="17835">
                  <c:v>0.37734885416666669</c:v>
                </c:pt>
                <c:pt idx="17836">
                  <c:v>0.37734956018518523</c:v>
                </c:pt>
                <c:pt idx="17837">
                  <c:v>0.37735059027777779</c:v>
                </c:pt>
                <c:pt idx="17838">
                  <c:v>0.37735129629629632</c:v>
                </c:pt>
                <c:pt idx="17839">
                  <c:v>0.37735232638888888</c:v>
                </c:pt>
                <c:pt idx="17840">
                  <c:v>0.37735303240740742</c:v>
                </c:pt>
                <c:pt idx="17841">
                  <c:v>0.37735406250000003</c:v>
                </c:pt>
                <c:pt idx="17842">
                  <c:v>0.37735476851851851</c:v>
                </c:pt>
                <c:pt idx="17843">
                  <c:v>0.37735579861111113</c:v>
                </c:pt>
                <c:pt idx="17844">
                  <c:v>0.37735650462962966</c:v>
                </c:pt>
                <c:pt idx="17845">
                  <c:v>0.37735753472222222</c:v>
                </c:pt>
                <c:pt idx="17846">
                  <c:v>0.37735824074074076</c:v>
                </c:pt>
                <c:pt idx="17847">
                  <c:v>0.37735927083333332</c:v>
                </c:pt>
                <c:pt idx="17848">
                  <c:v>0.37735997685185185</c:v>
                </c:pt>
                <c:pt idx="17849">
                  <c:v>0.37736100694444441</c:v>
                </c:pt>
                <c:pt idx="17850">
                  <c:v>0.37736171296296295</c:v>
                </c:pt>
                <c:pt idx="17851">
                  <c:v>0.37736274305555556</c:v>
                </c:pt>
                <c:pt idx="17852">
                  <c:v>0.37736344907407404</c:v>
                </c:pt>
                <c:pt idx="17853">
                  <c:v>0.37736447916666666</c:v>
                </c:pt>
                <c:pt idx="17854">
                  <c:v>0.37736518518518519</c:v>
                </c:pt>
                <c:pt idx="17855">
                  <c:v>0.37736621527777775</c:v>
                </c:pt>
                <c:pt idx="17856">
                  <c:v>0.37736692129629629</c:v>
                </c:pt>
                <c:pt idx="17857">
                  <c:v>0.37736795138888884</c:v>
                </c:pt>
                <c:pt idx="17858">
                  <c:v>0.37736865740740738</c:v>
                </c:pt>
                <c:pt idx="17859">
                  <c:v>0.37736968750000005</c:v>
                </c:pt>
                <c:pt idx="17860">
                  <c:v>0.37737039351851848</c:v>
                </c:pt>
                <c:pt idx="17861">
                  <c:v>0.37737142361111115</c:v>
                </c:pt>
                <c:pt idx="17862">
                  <c:v>0.37737212962962968</c:v>
                </c:pt>
                <c:pt idx="17863">
                  <c:v>0.37737315972222224</c:v>
                </c:pt>
                <c:pt idx="17864">
                  <c:v>0.37737386574074078</c:v>
                </c:pt>
                <c:pt idx="17865">
                  <c:v>0.37737489583333333</c:v>
                </c:pt>
                <c:pt idx="17866">
                  <c:v>0.37737560185185187</c:v>
                </c:pt>
                <c:pt idx="17867">
                  <c:v>0.37737663194444443</c:v>
                </c:pt>
                <c:pt idx="17868">
                  <c:v>0.37737733796296297</c:v>
                </c:pt>
                <c:pt idx="17869">
                  <c:v>0.37737836805555558</c:v>
                </c:pt>
                <c:pt idx="17870">
                  <c:v>0.37737907407407406</c:v>
                </c:pt>
                <c:pt idx="17871">
                  <c:v>0.37738010416666667</c:v>
                </c:pt>
                <c:pt idx="17872">
                  <c:v>0.37738081018518521</c:v>
                </c:pt>
                <c:pt idx="17873">
                  <c:v>0.37738184027777777</c:v>
                </c:pt>
                <c:pt idx="17874">
                  <c:v>0.37738254629629631</c:v>
                </c:pt>
                <c:pt idx="17875">
                  <c:v>0.37738357638888886</c:v>
                </c:pt>
                <c:pt idx="17876">
                  <c:v>0.3773842824074074</c:v>
                </c:pt>
                <c:pt idx="17877">
                  <c:v>0.37738531250000001</c:v>
                </c:pt>
                <c:pt idx="17878">
                  <c:v>0.3773860185185185</c:v>
                </c:pt>
                <c:pt idx="17879">
                  <c:v>0.37738704861111111</c:v>
                </c:pt>
                <c:pt idx="17880">
                  <c:v>0.37738775462962965</c:v>
                </c:pt>
                <c:pt idx="17881">
                  <c:v>0.3773887847222222</c:v>
                </c:pt>
                <c:pt idx="17882">
                  <c:v>0.37738949074074074</c:v>
                </c:pt>
                <c:pt idx="17883">
                  <c:v>0.3773905208333333</c:v>
                </c:pt>
                <c:pt idx="17884">
                  <c:v>0.37739122685185184</c:v>
                </c:pt>
                <c:pt idx="17885">
                  <c:v>0.37739225694444439</c:v>
                </c:pt>
                <c:pt idx="17886">
                  <c:v>0.37739296296296293</c:v>
                </c:pt>
                <c:pt idx="17887">
                  <c:v>0.3773939930555556</c:v>
                </c:pt>
                <c:pt idx="17888">
                  <c:v>0.37739469907407402</c:v>
                </c:pt>
                <c:pt idx="17889">
                  <c:v>0.37739572916666669</c:v>
                </c:pt>
                <c:pt idx="17890">
                  <c:v>0.37739643518518523</c:v>
                </c:pt>
                <c:pt idx="17891">
                  <c:v>0.37739747685185182</c:v>
                </c:pt>
                <c:pt idx="17892">
                  <c:v>0.37739850694444449</c:v>
                </c:pt>
                <c:pt idx="17893">
                  <c:v>0.37739921296296292</c:v>
                </c:pt>
                <c:pt idx="17894">
                  <c:v>0.37739990740740742</c:v>
                </c:pt>
                <c:pt idx="17895">
                  <c:v>0.37740093750000003</c:v>
                </c:pt>
                <c:pt idx="17896">
                  <c:v>0.37740164351851851</c:v>
                </c:pt>
                <c:pt idx="17897">
                  <c:v>0.37740267361111113</c:v>
                </c:pt>
                <c:pt idx="17898">
                  <c:v>0.37740337962962967</c:v>
                </c:pt>
                <c:pt idx="17899">
                  <c:v>0.37740440972222222</c:v>
                </c:pt>
                <c:pt idx="17900">
                  <c:v>0.37740511574074076</c:v>
                </c:pt>
                <c:pt idx="17901">
                  <c:v>0.37740614583333332</c:v>
                </c:pt>
                <c:pt idx="17902">
                  <c:v>0.37740718750000002</c:v>
                </c:pt>
                <c:pt idx="17903">
                  <c:v>0.37740789351851856</c:v>
                </c:pt>
                <c:pt idx="17904">
                  <c:v>0.37740858796296295</c:v>
                </c:pt>
                <c:pt idx="17905">
                  <c:v>0.37740962962962965</c:v>
                </c:pt>
                <c:pt idx="17906">
                  <c:v>0.37741032407407404</c:v>
                </c:pt>
                <c:pt idx="17907">
                  <c:v>0.37741135416666666</c:v>
                </c:pt>
                <c:pt idx="17908">
                  <c:v>0.37741206018518519</c:v>
                </c:pt>
                <c:pt idx="17909">
                  <c:v>0.37741309027777775</c:v>
                </c:pt>
                <c:pt idx="17910">
                  <c:v>0.37741379629629629</c:v>
                </c:pt>
                <c:pt idx="17911">
                  <c:v>0.37741482638888885</c:v>
                </c:pt>
                <c:pt idx="17912">
                  <c:v>0.37741586805555555</c:v>
                </c:pt>
                <c:pt idx="17913">
                  <c:v>0.37741657407407408</c:v>
                </c:pt>
                <c:pt idx="17914">
                  <c:v>0.37741726851851848</c:v>
                </c:pt>
                <c:pt idx="17915">
                  <c:v>0.37741829861111115</c:v>
                </c:pt>
                <c:pt idx="17916">
                  <c:v>0.37741900462962968</c:v>
                </c:pt>
                <c:pt idx="17917">
                  <c:v>0.37742003472222224</c:v>
                </c:pt>
                <c:pt idx="17918">
                  <c:v>0.37742074074074078</c:v>
                </c:pt>
                <c:pt idx="17919">
                  <c:v>0.37742177083333334</c:v>
                </c:pt>
                <c:pt idx="17920">
                  <c:v>0.37742247685185187</c:v>
                </c:pt>
                <c:pt idx="17921">
                  <c:v>0.37742350694444443</c:v>
                </c:pt>
                <c:pt idx="17922">
                  <c:v>0.37742454861111113</c:v>
                </c:pt>
                <c:pt idx="17923">
                  <c:v>0.37742525462962967</c:v>
                </c:pt>
                <c:pt idx="17924">
                  <c:v>0.37742628472222223</c:v>
                </c:pt>
                <c:pt idx="17925">
                  <c:v>0.37742699074074076</c:v>
                </c:pt>
                <c:pt idx="17926">
                  <c:v>0.37742802083333332</c:v>
                </c:pt>
                <c:pt idx="17927">
                  <c:v>0.37742872685185186</c:v>
                </c:pt>
                <c:pt idx="17928">
                  <c:v>0.37742975694444447</c:v>
                </c:pt>
                <c:pt idx="17929">
                  <c:v>0.37743046296296295</c:v>
                </c:pt>
                <c:pt idx="17930">
                  <c:v>0.37743149305555557</c:v>
                </c:pt>
                <c:pt idx="17931">
                  <c:v>0.3774321990740741</c:v>
                </c:pt>
                <c:pt idx="17932">
                  <c:v>0.37743322916666666</c:v>
                </c:pt>
                <c:pt idx="17933">
                  <c:v>0.3774339351851852</c:v>
                </c:pt>
                <c:pt idx="17934">
                  <c:v>0.37743496527777776</c:v>
                </c:pt>
                <c:pt idx="17935">
                  <c:v>0.37743567129629629</c:v>
                </c:pt>
                <c:pt idx="17936">
                  <c:v>0.37743670138888891</c:v>
                </c:pt>
                <c:pt idx="17937">
                  <c:v>0.37743740740740739</c:v>
                </c:pt>
                <c:pt idx="17938">
                  <c:v>0.3774384375</c:v>
                </c:pt>
                <c:pt idx="17939">
                  <c:v>0.37743914351851848</c:v>
                </c:pt>
                <c:pt idx="17940">
                  <c:v>0.3774401736111111</c:v>
                </c:pt>
                <c:pt idx="17941">
                  <c:v>0.37744087962962963</c:v>
                </c:pt>
                <c:pt idx="17942">
                  <c:v>0.37744190972222219</c:v>
                </c:pt>
                <c:pt idx="17943">
                  <c:v>0.37744261574074073</c:v>
                </c:pt>
                <c:pt idx="17944">
                  <c:v>0.37744364583333329</c:v>
                </c:pt>
                <c:pt idx="17945">
                  <c:v>0.37744435185185182</c:v>
                </c:pt>
                <c:pt idx="17946">
                  <c:v>0.37744538194444449</c:v>
                </c:pt>
                <c:pt idx="17947">
                  <c:v>0.37744608796296292</c:v>
                </c:pt>
                <c:pt idx="17948">
                  <c:v>0.37744711805555559</c:v>
                </c:pt>
                <c:pt idx="17949">
                  <c:v>0.37744783564814816</c:v>
                </c:pt>
                <c:pt idx="17950">
                  <c:v>0.37744885416666668</c:v>
                </c:pt>
                <c:pt idx="17951">
                  <c:v>0.37744956018518522</c:v>
                </c:pt>
                <c:pt idx="17952">
                  <c:v>0.37745059027777778</c:v>
                </c:pt>
                <c:pt idx="17953">
                  <c:v>0.37745129629629631</c:v>
                </c:pt>
                <c:pt idx="17954">
                  <c:v>0.37745232638888887</c:v>
                </c:pt>
                <c:pt idx="17955">
                  <c:v>0.37745303240740741</c:v>
                </c:pt>
                <c:pt idx="17956">
                  <c:v>0.37745406250000002</c:v>
                </c:pt>
                <c:pt idx="17957">
                  <c:v>0.3774547685185185</c:v>
                </c:pt>
                <c:pt idx="17958">
                  <c:v>0.37745579861111112</c:v>
                </c:pt>
                <c:pt idx="17959">
                  <c:v>0.37745650462962965</c:v>
                </c:pt>
                <c:pt idx="17960">
                  <c:v>0.37745753472222221</c:v>
                </c:pt>
                <c:pt idx="17961">
                  <c:v>0.37745824074074075</c:v>
                </c:pt>
                <c:pt idx="17962">
                  <c:v>0.3774592708333333</c:v>
                </c:pt>
                <c:pt idx="17963">
                  <c:v>0.37745997685185184</c:v>
                </c:pt>
                <c:pt idx="17964">
                  <c:v>0.37746100694444445</c:v>
                </c:pt>
                <c:pt idx="17965">
                  <c:v>0.37746171296296294</c:v>
                </c:pt>
                <c:pt idx="17966">
                  <c:v>0.37746274305555555</c:v>
                </c:pt>
                <c:pt idx="17967">
                  <c:v>0.37746344907407409</c:v>
                </c:pt>
                <c:pt idx="17968">
                  <c:v>0.37746447916666664</c:v>
                </c:pt>
                <c:pt idx="17969">
                  <c:v>0.37746518518518518</c:v>
                </c:pt>
                <c:pt idx="17970">
                  <c:v>0.37746621527777774</c:v>
                </c:pt>
                <c:pt idx="17971">
                  <c:v>0.37746692129629628</c:v>
                </c:pt>
                <c:pt idx="17972">
                  <c:v>0.37746795138888883</c:v>
                </c:pt>
                <c:pt idx="17973">
                  <c:v>0.37746865740740737</c:v>
                </c:pt>
                <c:pt idx="17974">
                  <c:v>0.37746968750000004</c:v>
                </c:pt>
                <c:pt idx="17975">
                  <c:v>0.37747039351851847</c:v>
                </c:pt>
                <c:pt idx="17976">
                  <c:v>0.37747142361111113</c:v>
                </c:pt>
                <c:pt idx="17977">
                  <c:v>0.37747212962962967</c:v>
                </c:pt>
                <c:pt idx="17978">
                  <c:v>0.37747315972222223</c:v>
                </c:pt>
                <c:pt idx="17979">
                  <c:v>0.37747386574074077</c:v>
                </c:pt>
                <c:pt idx="17980">
                  <c:v>0.37747489583333332</c:v>
                </c:pt>
                <c:pt idx="17981">
                  <c:v>0.37747560185185186</c:v>
                </c:pt>
                <c:pt idx="17982">
                  <c:v>0.37747663194444447</c:v>
                </c:pt>
                <c:pt idx="17983">
                  <c:v>0.37747733796296296</c:v>
                </c:pt>
                <c:pt idx="17984">
                  <c:v>0.37747871527777782</c:v>
                </c:pt>
                <c:pt idx="17985">
                  <c:v>0.37747975694444441</c:v>
                </c:pt>
                <c:pt idx="17986">
                  <c:v>0.37748079861111111</c:v>
                </c:pt>
                <c:pt idx="17987">
                  <c:v>0.37748184027777776</c:v>
                </c:pt>
                <c:pt idx="17988">
                  <c:v>0.3774825462962963</c:v>
                </c:pt>
                <c:pt idx="17989">
                  <c:v>0.37748357638888885</c:v>
                </c:pt>
                <c:pt idx="17990">
                  <c:v>0.37748428240740739</c:v>
                </c:pt>
                <c:pt idx="17991">
                  <c:v>0.3774853125</c:v>
                </c:pt>
                <c:pt idx="17992">
                  <c:v>0.37748601851851848</c:v>
                </c:pt>
                <c:pt idx="17993">
                  <c:v>0.3774870486111111</c:v>
                </c:pt>
                <c:pt idx="17994">
                  <c:v>0.37748775462962963</c:v>
                </c:pt>
                <c:pt idx="17995">
                  <c:v>0.37748878472222219</c:v>
                </c:pt>
                <c:pt idx="17996">
                  <c:v>0.37748949074074073</c:v>
                </c:pt>
                <c:pt idx="17997">
                  <c:v>0.37749052083333329</c:v>
                </c:pt>
                <c:pt idx="17998">
                  <c:v>0.37749122685185182</c:v>
                </c:pt>
                <c:pt idx="17999">
                  <c:v>0.37749225694444449</c:v>
                </c:pt>
                <c:pt idx="18000">
                  <c:v>0.37749296296296292</c:v>
                </c:pt>
                <c:pt idx="18001">
                  <c:v>0.37749399305555559</c:v>
                </c:pt>
                <c:pt idx="18002">
                  <c:v>0.37749469907407412</c:v>
                </c:pt>
                <c:pt idx="18003">
                  <c:v>0.37749572916666668</c:v>
                </c:pt>
                <c:pt idx="18004">
                  <c:v>0.37749643518518522</c:v>
                </c:pt>
                <c:pt idx="18005">
                  <c:v>0.37749746527777778</c:v>
                </c:pt>
                <c:pt idx="18006">
                  <c:v>0.37749817129629631</c:v>
                </c:pt>
                <c:pt idx="18007">
                  <c:v>0.37749920138888887</c:v>
                </c:pt>
                <c:pt idx="18008">
                  <c:v>0.37749990740740741</c:v>
                </c:pt>
                <c:pt idx="18009">
                  <c:v>0.37750093750000002</c:v>
                </c:pt>
                <c:pt idx="18010">
                  <c:v>0.3775016435185185</c:v>
                </c:pt>
                <c:pt idx="18011">
                  <c:v>0.37750267361111112</c:v>
                </c:pt>
                <c:pt idx="18012">
                  <c:v>0.37750337962962965</c:v>
                </c:pt>
                <c:pt idx="18013">
                  <c:v>0.37750440972222221</c:v>
                </c:pt>
                <c:pt idx="18014">
                  <c:v>0.37750511574074075</c:v>
                </c:pt>
                <c:pt idx="18015">
                  <c:v>0.37750614583333331</c:v>
                </c:pt>
                <c:pt idx="18016">
                  <c:v>0.37750685185185184</c:v>
                </c:pt>
                <c:pt idx="18017">
                  <c:v>0.37750788194444446</c:v>
                </c:pt>
                <c:pt idx="18018">
                  <c:v>0.37750858796296294</c:v>
                </c:pt>
                <c:pt idx="18019">
                  <c:v>0.37750961805555555</c:v>
                </c:pt>
                <c:pt idx="18020">
                  <c:v>0.37751032407407409</c:v>
                </c:pt>
                <c:pt idx="18021">
                  <c:v>0.37751135416666665</c:v>
                </c:pt>
                <c:pt idx="18022">
                  <c:v>0.37751206018518518</c:v>
                </c:pt>
                <c:pt idx="18023">
                  <c:v>0.37751309027777774</c:v>
                </c:pt>
                <c:pt idx="18024">
                  <c:v>0.37751447916666669</c:v>
                </c:pt>
                <c:pt idx="18025">
                  <c:v>0.37751552083333334</c:v>
                </c:pt>
                <c:pt idx="18026">
                  <c:v>0.37751656250000004</c:v>
                </c:pt>
                <c:pt idx="18027">
                  <c:v>0.37751726851851847</c:v>
                </c:pt>
                <c:pt idx="18028">
                  <c:v>0.37751829861111114</c:v>
                </c:pt>
                <c:pt idx="18029">
                  <c:v>0.37751900462962967</c:v>
                </c:pt>
                <c:pt idx="18030">
                  <c:v>0.37752003472222223</c:v>
                </c:pt>
                <c:pt idx="18031">
                  <c:v>0.37752074074074077</c:v>
                </c:pt>
                <c:pt idx="18032">
                  <c:v>0.37752177083333333</c:v>
                </c:pt>
                <c:pt idx="18033">
                  <c:v>0.37752247685185186</c:v>
                </c:pt>
                <c:pt idx="18034">
                  <c:v>0.37752350694444448</c:v>
                </c:pt>
                <c:pt idx="18035">
                  <c:v>0.37752421296296296</c:v>
                </c:pt>
                <c:pt idx="18036">
                  <c:v>0.37752524305555557</c:v>
                </c:pt>
                <c:pt idx="18037">
                  <c:v>0.3775259606481482</c:v>
                </c:pt>
                <c:pt idx="18038">
                  <c:v>0.37752697916666667</c:v>
                </c:pt>
                <c:pt idx="18039">
                  <c:v>0.3775276851851852</c:v>
                </c:pt>
                <c:pt idx="18040">
                  <c:v>0.37752871527777776</c:v>
                </c:pt>
                <c:pt idx="18041">
                  <c:v>0.3775294212962963</c:v>
                </c:pt>
                <c:pt idx="18042">
                  <c:v>0.37753045138888885</c:v>
                </c:pt>
                <c:pt idx="18043">
                  <c:v>0.37753115740740739</c:v>
                </c:pt>
                <c:pt idx="18044">
                  <c:v>0.3775321875</c:v>
                </c:pt>
                <c:pt idx="18045">
                  <c:v>0.37753289351851849</c:v>
                </c:pt>
                <c:pt idx="18046">
                  <c:v>0.3775339236111111</c:v>
                </c:pt>
                <c:pt idx="18047">
                  <c:v>0.37753462962962964</c:v>
                </c:pt>
                <c:pt idx="18048">
                  <c:v>0.37753565972222219</c:v>
                </c:pt>
                <c:pt idx="18049">
                  <c:v>0.3775367013888889</c:v>
                </c:pt>
                <c:pt idx="18050">
                  <c:v>0.37753740740740738</c:v>
                </c:pt>
                <c:pt idx="18051">
                  <c:v>0.37753810185185183</c:v>
                </c:pt>
                <c:pt idx="18052">
                  <c:v>0.37753913194444449</c:v>
                </c:pt>
                <c:pt idx="18053">
                  <c:v>0.37753983796296292</c:v>
                </c:pt>
                <c:pt idx="18054">
                  <c:v>0.37754086805555559</c:v>
                </c:pt>
                <c:pt idx="18055">
                  <c:v>0.37754157407407413</c:v>
                </c:pt>
                <c:pt idx="18056">
                  <c:v>0.37754260416666668</c:v>
                </c:pt>
                <c:pt idx="18057">
                  <c:v>0.37754331018518522</c:v>
                </c:pt>
                <c:pt idx="18058">
                  <c:v>0.37754434027777778</c:v>
                </c:pt>
                <c:pt idx="18059">
                  <c:v>0.37754504629629632</c:v>
                </c:pt>
                <c:pt idx="18060">
                  <c:v>0.37754607638888887</c:v>
                </c:pt>
                <c:pt idx="18061">
                  <c:v>0.37754678240740741</c:v>
                </c:pt>
                <c:pt idx="18062">
                  <c:v>0.37754781250000002</c:v>
                </c:pt>
                <c:pt idx="18063">
                  <c:v>0.37754851851851851</c:v>
                </c:pt>
                <c:pt idx="18064">
                  <c:v>0.37754954861111112</c:v>
                </c:pt>
                <c:pt idx="18065">
                  <c:v>0.37755025462962966</c:v>
                </c:pt>
                <c:pt idx="18066">
                  <c:v>0.37755128472222221</c:v>
                </c:pt>
                <c:pt idx="18067">
                  <c:v>0.37755199074074075</c:v>
                </c:pt>
                <c:pt idx="18068">
                  <c:v>0.37755302083333331</c:v>
                </c:pt>
                <c:pt idx="18069">
                  <c:v>0.37755372685185185</c:v>
                </c:pt>
                <c:pt idx="18070">
                  <c:v>0.37755475694444446</c:v>
                </c:pt>
                <c:pt idx="18071">
                  <c:v>0.37755546296296294</c:v>
                </c:pt>
                <c:pt idx="18072">
                  <c:v>0.37755649305555555</c:v>
                </c:pt>
                <c:pt idx="18073">
                  <c:v>0.37755719907407409</c:v>
                </c:pt>
                <c:pt idx="18074">
                  <c:v>0.37755822916666665</c:v>
                </c:pt>
                <c:pt idx="18075">
                  <c:v>0.37755928240740744</c:v>
                </c:pt>
                <c:pt idx="18076">
                  <c:v>0.37755997685185183</c:v>
                </c:pt>
                <c:pt idx="18077">
                  <c:v>0.37756100694444444</c:v>
                </c:pt>
                <c:pt idx="18078">
                  <c:v>0.37756204861111109</c:v>
                </c:pt>
                <c:pt idx="18079">
                  <c:v>0.37756309027777779</c:v>
                </c:pt>
                <c:pt idx="18080">
                  <c:v>0.37756413194444444</c:v>
                </c:pt>
                <c:pt idx="18081">
                  <c:v>0.37756519675925926</c:v>
                </c:pt>
                <c:pt idx="18082">
                  <c:v>0.37756621527777773</c:v>
                </c:pt>
                <c:pt idx="18083">
                  <c:v>0.37756725694444443</c:v>
                </c:pt>
                <c:pt idx="18084">
                  <c:v>0.37756829861111108</c:v>
                </c:pt>
                <c:pt idx="18085">
                  <c:v>0.37756934027777778</c:v>
                </c:pt>
                <c:pt idx="18086">
                  <c:v>0.37757038194444448</c:v>
                </c:pt>
                <c:pt idx="18087">
                  <c:v>0.37757143518518516</c:v>
                </c:pt>
                <c:pt idx="18088">
                  <c:v>0.37757246527777782</c:v>
                </c:pt>
                <c:pt idx="18089">
                  <c:v>0.37757350694444441</c:v>
                </c:pt>
                <c:pt idx="18090">
                  <c:v>0.37757454861111112</c:v>
                </c:pt>
                <c:pt idx="18091">
                  <c:v>0.37757559027777776</c:v>
                </c:pt>
                <c:pt idx="18092">
                  <c:v>0.37757663194444446</c:v>
                </c:pt>
                <c:pt idx="18093">
                  <c:v>0.37757767361111111</c:v>
                </c:pt>
                <c:pt idx="18094">
                  <c:v>0.37757871527777781</c:v>
                </c:pt>
                <c:pt idx="18095">
                  <c:v>0.37757978009259258</c:v>
                </c:pt>
                <c:pt idx="18096">
                  <c:v>0.3775807986111111</c:v>
                </c:pt>
                <c:pt idx="18097">
                  <c:v>0.37758184027777775</c:v>
                </c:pt>
                <c:pt idx="18098">
                  <c:v>0.37758288194444445</c:v>
                </c:pt>
                <c:pt idx="18099">
                  <c:v>0.37758392361111109</c:v>
                </c:pt>
                <c:pt idx="18100">
                  <c:v>0.3775849652777778</c:v>
                </c:pt>
                <c:pt idx="18101">
                  <c:v>0.3775860069444445</c:v>
                </c:pt>
                <c:pt idx="18102">
                  <c:v>0.37758704861111109</c:v>
                </c:pt>
                <c:pt idx="18103">
                  <c:v>0.37758809027777779</c:v>
                </c:pt>
                <c:pt idx="18104">
                  <c:v>0.37758913194444443</c:v>
                </c:pt>
                <c:pt idx="18105">
                  <c:v>0.37759017361111114</c:v>
                </c:pt>
                <c:pt idx="18106">
                  <c:v>0.37759121527777778</c:v>
                </c:pt>
                <c:pt idx="18107">
                  <c:v>0.37759225694444448</c:v>
                </c:pt>
                <c:pt idx="18108">
                  <c:v>0.37759329861111107</c:v>
                </c:pt>
                <c:pt idx="18109">
                  <c:v>0.37759434027777777</c:v>
                </c:pt>
                <c:pt idx="18110">
                  <c:v>0.37759538194444442</c:v>
                </c:pt>
              </c:numCache>
            </c:numRef>
          </c:cat>
          <c:val>
            <c:numRef>
              <c:f>'2017-07-06_Seat_Leon_KA_KA_Norm'!$E$2:$E$18112</c:f>
              <c:numCache>
                <c:formatCode>General</c:formatCode>
                <c:ptCount val="18111"/>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1</c:v>
                </c:pt>
                <c:pt idx="374">
                  <c:v>1</c:v>
                </c:pt>
                <c:pt idx="375">
                  <c:v>1</c:v>
                </c:pt>
                <c:pt idx="376">
                  <c:v>1</c:v>
                </c:pt>
                <c:pt idx="377">
                  <c:v>1</c:v>
                </c:pt>
                <c:pt idx="378">
                  <c:v>1</c:v>
                </c:pt>
                <c:pt idx="379">
                  <c:v>1</c:v>
                </c:pt>
                <c:pt idx="380">
                  <c:v>1</c:v>
                </c:pt>
                <c:pt idx="381">
                  <c:v>1</c:v>
                </c:pt>
                <c:pt idx="382">
                  <c:v>1</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1</c:v>
                </c:pt>
                <c:pt idx="404">
                  <c:v>1</c:v>
                </c:pt>
                <c:pt idx="405">
                  <c:v>1</c:v>
                </c:pt>
                <c:pt idx="406">
                  <c:v>1</c:v>
                </c:pt>
                <c:pt idx="407">
                  <c:v>1</c:v>
                </c:pt>
                <c:pt idx="408">
                  <c:v>1</c:v>
                </c:pt>
                <c:pt idx="409">
                  <c:v>1</c:v>
                </c:pt>
                <c:pt idx="410">
                  <c:v>1</c:v>
                </c:pt>
                <c:pt idx="411">
                  <c:v>1</c:v>
                </c:pt>
                <c:pt idx="412">
                  <c:v>1</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2</c:v>
                </c:pt>
                <c:pt idx="433">
                  <c:v>3</c:v>
                </c:pt>
                <c:pt idx="434">
                  <c:v>3</c:v>
                </c:pt>
                <c:pt idx="435">
                  <c:v>3</c:v>
                </c:pt>
                <c:pt idx="436">
                  <c:v>3</c:v>
                </c:pt>
                <c:pt idx="437">
                  <c:v>3</c:v>
                </c:pt>
                <c:pt idx="438">
                  <c:v>3</c:v>
                </c:pt>
                <c:pt idx="439">
                  <c:v>3</c:v>
                </c:pt>
                <c:pt idx="440">
                  <c:v>3</c:v>
                </c:pt>
                <c:pt idx="441">
                  <c:v>3</c:v>
                </c:pt>
                <c:pt idx="442">
                  <c:v>3</c:v>
                </c:pt>
                <c:pt idx="443">
                  <c:v>4</c:v>
                </c:pt>
                <c:pt idx="444">
                  <c:v>4</c:v>
                </c:pt>
                <c:pt idx="445">
                  <c:v>4</c:v>
                </c:pt>
                <c:pt idx="446">
                  <c:v>4</c:v>
                </c:pt>
                <c:pt idx="447">
                  <c:v>4</c:v>
                </c:pt>
                <c:pt idx="448">
                  <c:v>4</c:v>
                </c:pt>
                <c:pt idx="449">
                  <c:v>4</c:v>
                </c:pt>
                <c:pt idx="450">
                  <c:v>4</c:v>
                </c:pt>
                <c:pt idx="451">
                  <c:v>4</c:v>
                </c:pt>
                <c:pt idx="452">
                  <c:v>4</c:v>
                </c:pt>
                <c:pt idx="453">
                  <c:v>8</c:v>
                </c:pt>
                <c:pt idx="454">
                  <c:v>8</c:v>
                </c:pt>
                <c:pt idx="455">
                  <c:v>8</c:v>
                </c:pt>
                <c:pt idx="456">
                  <c:v>8</c:v>
                </c:pt>
                <c:pt idx="457">
                  <c:v>8</c:v>
                </c:pt>
                <c:pt idx="458">
                  <c:v>8</c:v>
                </c:pt>
                <c:pt idx="459">
                  <c:v>8</c:v>
                </c:pt>
                <c:pt idx="460">
                  <c:v>8</c:v>
                </c:pt>
                <c:pt idx="461">
                  <c:v>8</c:v>
                </c:pt>
                <c:pt idx="462">
                  <c:v>8</c:v>
                </c:pt>
                <c:pt idx="463">
                  <c:v>8</c:v>
                </c:pt>
                <c:pt idx="464">
                  <c:v>8</c:v>
                </c:pt>
                <c:pt idx="465">
                  <c:v>8</c:v>
                </c:pt>
                <c:pt idx="466">
                  <c:v>8</c:v>
                </c:pt>
                <c:pt idx="467">
                  <c:v>8</c:v>
                </c:pt>
                <c:pt idx="468">
                  <c:v>8</c:v>
                </c:pt>
                <c:pt idx="469">
                  <c:v>8</c:v>
                </c:pt>
                <c:pt idx="470">
                  <c:v>8</c:v>
                </c:pt>
                <c:pt idx="471">
                  <c:v>8</c:v>
                </c:pt>
                <c:pt idx="472">
                  <c:v>8</c:v>
                </c:pt>
                <c:pt idx="473">
                  <c:v>6</c:v>
                </c:pt>
                <c:pt idx="474">
                  <c:v>6</c:v>
                </c:pt>
                <c:pt idx="475">
                  <c:v>6</c:v>
                </c:pt>
                <c:pt idx="476">
                  <c:v>6</c:v>
                </c:pt>
                <c:pt idx="477">
                  <c:v>6</c:v>
                </c:pt>
                <c:pt idx="478">
                  <c:v>6</c:v>
                </c:pt>
                <c:pt idx="479">
                  <c:v>6</c:v>
                </c:pt>
                <c:pt idx="480">
                  <c:v>6</c:v>
                </c:pt>
                <c:pt idx="481">
                  <c:v>6</c:v>
                </c:pt>
                <c:pt idx="482">
                  <c:v>6</c:v>
                </c:pt>
                <c:pt idx="483">
                  <c:v>3</c:v>
                </c:pt>
                <c:pt idx="484">
                  <c:v>3</c:v>
                </c:pt>
                <c:pt idx="485">
                  <c:v>3</c:v>
                </c:pt>
                <c:pt idx="486">
                  <c:v>3</c:v>
                </c:pt>
                <c:pt idx="487">
                  <c:v>3</c:v>
                </c:pt>
                <c:pt idx="488">
                  <c:v>3</c:v>
                </c:pt>
                <c:pt idx="489">
                  <c:v>3</c:v>
                </c:pt>
                <c:pt idx="490">
                  <c:v>3</c:v>
                </c:pt>
                <c:pt idx="491">
                  <c:v>3</c:v>
                </c:pt>
                <c:pt idx="492">
                  <c:v>3</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1</c:v>
                </c:pt>
                <c:pt idx="574">
                  <c:v>1</c:v>
                </c:pt>
                <c:pt idx="575">
                  <c:v>1</c:v>
                </c:pt>
                <c:pt idx="576">
                  <c:v>1</c:v>
                </c:pt>
                <c:pt idx="577">
                  <c:v>1</c:v>
                </c:pt>
                <c:pt idx="578">
                  <c:v>1</c:v>
                </c:pt>
                <c:pt idx="579">
                  <c:v>1</c:v>
                </c:pt>
                <c:pt idx="580">
                  <c:v>1</c:v>
                </c:pt>
                <c:pt idx="581">
                  <c:v>1</c:v>
                </c:pt>
                <c:pt idx="582">
                  <c:v>1</c:v>
                </c:pt>
                <c:pt idx="583">
                  <c:v>5</c:v>
                </c:pt>
                <c:pt idx="584">
                  <c:v>5</c:v>
                </c:pt>
                <c:pt idx="585">
                  <c:v>5</c:v>
                </c:pt>
                <c:pt idx="586">
                  <c:v>5</c:v>
                </c:pt>
                <c:pt idx="587">
                  <c:v>5</c:v>
                </c:pt>
                <c:pt idx="588">
                  <c:v>5</c:v>
                </c:pt>
                <c:pt idx="589">
                  <c:v>5</c:v>
                </c:pt>
                <c:pt idx="590">
                  <c:v>5</c:v>
                </c:pt>
                <c:pt idx="591">
                  <c:v>5</c:v>
                </c:pt>
                <c:pt idx="592">
                  <c:v>5</c:v>
                </c:pt>
                <c:pt idx="593">
                  <c:v>9</c:v>
                </c:pt>
                <c:pt idx="594">
                  <c:v>9</c:v>
                </c:pt>
                <c:pt idx="595">
                  <c:v>9</c:v>
                </c:pt>
                <c:pt idx="596">
                  <c:v>9</c:v>
                </c:pt>
                <c:pt idx="597">
                  <c:v>9</c:v>
                </c:pt>
                <c:pt idx="598">
                  <c:v>9</c:v>
                </c:pt>
                <c:pt idx="599">
                  <c:v>9</c:v>
                </c:pt>
                <c:pt idx="600">
                  <c:v>9</c:v>
                </c:pt>
                <c:pt idx="601">
                  <c:v>9</c:v>
                </c:pt>
                <c:pt idx="602">
                  <c:v>9</c:v>
                </c:pt>
                <c:pt idx="603">
                  <c:v>11</c:v>
                </c:pt>
                <c:pt idx="604">
                  <c:v>11</c:v>
                </c:pt>
                <c:pt idx="605">
                  <c:v>11</c:v>
                </c:pt>
                <c:pt idx="606">
                  <c:v>11</c:v>
                </c:pt>
                <c:pt idx="607">
                  <c:v>11</c:v>
                </c:pt>
                <c:pt idx="608">
                  <c:v>11</c:v>
                </c:pt>
                <c:pt idx="609">
                  <c:v>11</c:v>
                </c:pt>
                <c:pt idx="610">
                  <c:v>11</c:v>
                </c:pt>
                <c:pt idx="611">
                  <c:v>11</c:v>
                </c:pt>
                <c:pt idx="612">
                  <c:v>11</c:v>
                </c:pt>
                <c:pt idx="613">
                  <c:v>15</c:v>
                </c:pt>
                <c:pt idx="614">
                  <c:v>15</c:v>
                </c:pt>
                <c:pt idx="615">
                  <c:v>15</c:v>
                </c:pt>
                <c:pt idx="616">
                  <c:v>15</c:v>
                </c:pt>
                <c:pt idx="617">
                  <c:v>15</c:v>
                </c:pt>
                <c:pt idx="618">
                  <c:v>15</c:v>
                </c:pt>
                <c:pt idx="619">
                  <c:v>15</c:v>
                </c:pt>
                <c:pt idx="620">
                  <c:v>15</c:v>
                </c:pt>
                <c:pt idx="621">
                  <c:v>15</c:v>
                </c:pt>
                <c:pt idx="622">
                  <c:v>15</c:v>
                </c:pt>
                <c:pt idx="623">
                  <c:v>14</c:v>
                </c:pt>
                <c:pt idx="624">
                  <c:v>14</c:v>
                </c:pt>
                <c:pt idx="625">
                  <c:v>14</c:v>
                </c:pt>
                <c:pt idx="626">
                  <c:v>14</c:v>
                </c:pt>
                <c:pt idx="627">
                  <c:v>14</c:v>
                </c:pt>
                <c:pt idx="628">
                  <c:v>14</c:v>
                </c:pt>
                <c:pt idx="629">
                  <c:v>14</c:v>
                </c:pt>
                <c:pt idx="630">
                  <c:v>14</c:v>
                </c:pt>
                <c:pt idx="631">
                  <c:v>14</c:v>
                </c:pt>
                <c:pt idx="632">
                  <c:v>14</c:v>
                </c:pt>
                <c:pt idx="633">
                  <c:v>17</c:v>
                </c:pt>
                <c:pt idx="634">
                  <c:v>17</c:v>
                </c:pt>
                <c:pt idx="635">
                  <c:v>17</c:v>
                </c:pt>
                <c:pt idx="636">
                  <c:v>17</c:v>
                </c:pt>
                <c:pt idx="637">
                  <c:v>17</c:v>
                </c:pt>
                <c:pt idx="638">
                  <c:v>17</c:v>
                </c:pt>
                <c:pt idx="639">
                  <c:v>17</c:v>
                </c:pt>
                <c:pt idx="640">
                  <c:v>17</c:v>
                </c:pt>
                <c:pt idx="641">
                  <c:v>17</c:v>
                </c:pt>
                <c:pt idx="642">
                  <c:v>17</c:v>
                </c:pt>
                <c:pt idx="643">
                  <c:v>21</c:v>
                </c:pt>
                <c:pt idx="644">
                  <c:v>21</c:v>
                </c:pt>
                <c:pt idx="645">
                  <c:v>21</c:v>
                </c:pt>
                <c:pt idx="646">
                  <c:v>21</c:v>
                </c:pt>
                <c:pt idx="647">
                  <c:v>21</c:v>
                </c:pt>
                <c:pt idx="648">
                  <c:v>21</c:v>
                </c:pt>
                <c:pt idx="649">
                  <c:v>21</c:v>
                </c:pt>
                <c:pt idx="650">
                  <c:v>21</c:v>
                </c:pt>
                <c:pt idx="651">
                  <c:v>21</c:v>
                </c:pt>
                <c:pt idx="652">
                  <c:v>21</c:v>
                </c:pt>
                <c:pt idx="653">
                  <c:v>25</c:v>
                </c:pt>
                <c:pt idx="654">
                  <c:v>25</c:v>
                </c:pt>
                <c:pt idx="655">
                  <c:v>25</c:v>
                </c:pt>
                <c:pt idx="656">
                  <c:v>25</c:v>
                </c:pt>
                <c:pt idx="657">
                  <c:v>25</c:v>
                </c:pt>
                <c:pt idx="658">
                  <c:v>25</c:v>
                </c:pt>
                <c:pt idx="659">
                  <c:v>25</c:v>
                </c:pt>
                <c:pt idx="660">
                  <c:v>25</c:v>
                </c:pt>
                <c:pt idx="661">
                  <c:v>25</c:v>
                </c:pt>
                <c:pt idx="662">
                  <c:v>25</c:v>
                </c:pt>
                <c:pt idx="663">
                  <c:v>23</c:v>
                </c:pt>
                <c:pt idx="664">
                  <c:v>23</c:v>
                </c:pt>
                <c:pt idx="665">
                  <c:v>23</c:v>
                </c:pt>
                <c:pt idx="666">
                  <c:v>23</c:v>
                </c:pt>
                <c:pt idx="667">
                  <c:v>23</c:v>
                </c:pt>
                <c:pt idx="668">
                  <c:v>23</c:v>
                </c:pt>
                <c:pt idx="669">
                  <c:v>23</c:v>
                </c:pt>
                <c:pt idx="670">
                  <c:v>23</c:v>
                </c:pt>
                <c:pt idx="671">
                  <c:v>23</c:v>
                </c:pt>
                <c:pt idx="672">
                  <c:v>23</c:v>
                </c:pt>
                <c:pt idx="673">
                  <c:v>19</c:v>
                </c:pt>
                <c:pt idx="674">
                  <c:v>19</c:v>
                </c:pt>
                <c:pt idx="675">
                  <c:v>19</c:v>
                </c:pt>
                <c:pt idx="676">
                  <c:v>19</c:v>
                </c:pt>
                <c:pt idx="677">
                  <c:v>19</c:v>
                </c:pt>
                <c:pt idx="678">
                  <c:v>19</c:v>
                </c:pt>
                <c:pt idx="679">
                  <c:v>19</c:v>
                </c:pt>
                <c:pt idx="680">
                  <c:v>19</c:v>
                </c:pt>
                <c:pt idx="681">
                  <c:v>19</c:v>
                </c:pt>
                <c:pt idx="682">
                  <c:v>19</c:v>
                </c:pt>
                <c:pt idx="683">
                  <c:v>13</c:v>
                </c:pt>
                <c:pt idx="684">
                  <c:v>13</c:v>
                </c:pt>
                <c:pt idx="685">
                  <c:v>13</c:v>
                </c:pt>
                <c:pt idx="686">
                  <c:v>13</c:v>
                </c:pt>
                <c:pt idx="687">
                  <c:v>13</c:v>
                </c:pt>
                <c:pt idx="688">
                  <c:v>13</c:v>
                </c:pt>
                <c:pt idx="689">
                  <c:v>13</c:v>
                </c:pt>
                <c:pt idx="690">
                  <c:v>13</c:v>
                </c:pt>
                <c:pt idx="691">
                  <c:v>13</c:v>
                </c:pt>
                <c:pt idx="692">
                  <c:v>13</c:v>
                </c:pt>
                <c:pt idx="693">
                  <c:v>8</c:v>
                </c:pt>
                <c:pt idx="694">
                  <c:v>8</c:v>
                </c:pt>
                <c:pt idx="695">
                  <c:v>8</c:v>
                </c:pt>
                <c:pt idx="696">
                  <c:v>8</c:v>
                </c:pt>
                <c:pt idx="697">
                  <c:v>8</c:v>
                </c:pt>
                <c:pt idx="698">
                  <c:v>8</c:v>
                </c:pt>
                <c:pt idx="699">
                  <c:v>8</c:v>
                </c:pt>
                <c:pt idx="700">
                  <c:v>8</c:v>
                </c:pt>
                <c:pt idx="701">
                  <c:v>8</c:v>
                </c:pt>
                <c:pt idx="702">
                  <c:v>8</c:v>
                </c:pt>
                <c:pt idx="703">
                  <c:v>5</c:v>
                </c:pt>
                <c:pt idx="704">
                  <c:v>5</c:v>
                </c:pt>
                <c:pt idx="705">
                  <c:v>5</c:v>
                </c:pt>
                <c:pt idx="706">
                  <c:v>5</c:v>
                </c:pt>
                <c:pt idx="707">
                  <c:v>5</c:v>
                </c:pt>
                <c:pt idx="708">
                  <c:v>5</c:v>
                </c:pt>
                <c:pt idx="709">
                  <c:v>5</c:v>
                </c:pt>
                <c:pt idx="710">
                  <c:v>5</c:v>
                </c:pt>
                <c:pt idx="711">
                  <c:v>5</c:v>
                </c:pt>
                <c:pt idx="712">
                  <c:v>5</c:v>
                </c:pt>
                <c:pt idx="713">
                  <c:v>5</c:v>
                </c:pt>
                <c:pt idx="714">
                  <c:v>5</c:v>
                </c:pt>
                <c:pt idx="715">
                  <c:v>5</c:v>
                </c:pt>
                <c:pt idx="716">
                  <c:v>5</c:v>
                </c:pt>
                <c:pt idx="717">
                  <c:v>5</c:v>
                </c:pt>
                <c:pt idx="718">
                  <c:v>5</c:v>
                </c:pt>
                <c:pt idx="719">
                  <c:v>5</c:v>
                </c:pt>
                <c:pt idx="720">
                  <c:v>5</c:v>
                </c:pt>
                <c:pt idx="721">
                  <c:v>5</c:v>
                </c:pt>
                <c:pt idx="722">
                  <c:v>5</c:v>
                </c:pt>
                <c:pt idx="723">
                  <c:v>5</c:v>
                </c:pt>
                <c:pt idx="724">
                  <c:v>5</c:v>
                </c:pt>
                <c:pt idx="725">
                  <c:v>5</c:v>
                </c:pt>
                <c:pt idx="726">
                  <c:v>5</c:v>
                </c:pt>
                <c:pt idx="727">
                  <c:v>5</c:v>
                </c:pt>
                <c:pt idx="728">
                  <c:v>5</c:v>
                </c:pt>
                <c:pt idx="729">
                  <c:v>5</c:v>
                </c:pt>
                <c:pt idx="730">
                  <c:v>5</c:v>
                </c:pt>
                <c:pt idx="731">
                  <c:v>5</c:v>
                </c:pt>
                <c:pt idx="732">
                  <c:v>5</c:v>
                </c:pt>
                <c:pt idx="733">
                  <c:v>4</c:v>
                </c:pt>
                <c:pt idx="734">
                  <c:v>4</c:v>
                </c:pt>
                <c:pt idx="735">
                  <c:v>4</c:v>
                </c:pt>
                <c:pt idx="736">
                  <c:v>4</c:v>
                </c:pt>
                <c:pt idx="737">
                  <c:v>4</c:v>
                </c:pt>
                <c:pt idx="738">
                  <c:v>4</c:v>
                </c:pt>
                <c:pt idx="739">
                  <c:v>4</c:v>
                </c:pt>
                <c:pt idx="740">
                  <c:v>4</c:v>
                </c:pt>
                <c:pt idx="741">
                  <c:v>4</c:v>
                </c:pt>
                <c:pt idx="742">
                  <c:v>4</c:v>
                </c:pt>
                <c:pt idx="743">
                  <c:v>3</c:v>
                </c:pt>
                <c:pt idx="744">
                  <c:v>3</c:v>
                </c:pt>
                <c:pt idx="745">
                  <c:v>3</c:v>
                </c:pt>
                <c:pt idx="746">
                  <c:v>3</c:v>
                </c:pt>
                <c:pt idx="747">
                  <c:v>3</c:v>
                </c:pt>
                <c:pt idx="748">
                  <c:v>3</c:v>
                </c:pt>
                <c:pt idx="749">
                  <c:v>3</c:v>
                </c:pt>
                <c:pt idx="750">
                  <c:v>3</c:v>
                </c:pt>
                <c:pt idx="751">
                  <c:v>3</c:v>
                </c:pt>
                <c:pt idx="752">
                  <c:v>3</c:v>
                </c:pt>
                <c:pt idx="753">
                  <c:v>3</c:v>
                </c:pt>
                <c:pt idx="754">
                  <c:v>3</c:v>
                </c:pt>
                <c:pt idx="755">
                  <c:v>3</c:v>
                </c:pt>
                <c:pt idx="756">
                  <c:v>3</c:v>
                </c:pt>
                <c:pt idx="757">
                  <c:v>3</c:v>
                </c:pt>
                <c:pt idx="758">
                  <c:v>3</c:v>
                </c:pt>
                <c:pt idx="759">
                  <c:v>3</c:v>
                </c:pt>
                <c:pt idx="760">
                  <c:v>3</c:v>
                </c:pt>
                <c:pt idx="761">
                  <c:v>3</c:v>
                </c:pt>
                <c:pt idx="762">
                  <c:v>3</c:v>
                </c:pt>
                <c:pt idx="763">
                  <c:v>3</c:v>
                </c:pt>
                <c:pt idx="764">
                  <c:v>3</c:v>
                </c:pt>
                <c:pt idx="765">
                  <c:v>3</c:v>
                </c:pt>
                <c:pt idx="766">
                  <c:v>3</c:v>
                </c:pt>
                <c:pt idx="767">
                  <c:v>3</c:v>
                </c:pt>
                <c:pt idx="768">
                  <c:v>3</c:v>
                </c:pt>
                <c:pt idx="769">
                  <c:v>3</c:v>
                </c:pt>
                <c:pt idx="770">
                  <c:v>3</c:v>
                </c:pt>
                <c:pt idx="771">
                  <c:v>3</c:v>
                </c:pt>
                <c:pt idx="772">
                  <c:v>3</c:v>
                </c:pt>
                <c:pt idx="773">
                  <c:v>3</c:v>
                </c:pt>
                <c:pt idx="774">
                  <c:v>3</c:v>
                </c:pt>
                <c:pt idx="775">
                  <c:v>3</c:v>
                </c:pt>
                <c:pt idx="776">
                  <c:v>3</c:v>
                </c:pt>
                <c:pt idx="777">
                  <c:v>3</c:v>
                </c:pt>
                <c:pt idx="778">
                  <c:v>3</c:v>
                </c:pt>
                <c:pt idx="779">
                  <c:v>3</c:v>
                </c:pt>
                <c:pt idx="780">
                  <c:v>3</c:v>
                </c:pt>
                <c:pt idx="781">
                  <c:v>3</c:v>
                </c:pt>
                <c:pt idx="782">
                  <c:v>3</c:v>
                </c:pt>
                <c:pt idx="783">
                  <c:v>3</c:v>
                </c:pt>
                <c:pt idx="784">
                  <c:v>3</c:v>
                </c:pt>
                <c:pt idx="785">
                  <c:v>3</c:v>
                </c:pt>
                <c:pt idx="786">
                  <c:v>3</c:v>
                </c:pt>
                <c:pt idx="787">
                  <c:v>3</c:v>
                </c:pt>
                <c:pt idx="788">
                  <c:v>3</c:v>
                </c:pt>
                <c:pt idx="789">
                  <c:v>3</c:v>
                </c:pt>
                <c:pt idx="790">
                  <c:v>3</c:v>
                </c:pt>
                <c:pt idx="791">
                  <c:v>3</c:v>
                </c:pt>
                <c:pt idx="792">
                  <c:v>3</c:v>
                </c:pt>
                <c:pt idx="793">
                  <c:v>3</c:v>
                </c:pt>
                <c:pt idx="794">
                  <c:v>3</c:v>
                </c:pt>
                <c:pt idx="795">
                  <c:v>3</c:v>
                </c:pt>
                <c:pt idx="796">
                  <c:v>3</c:v>
                </c:pt>
                <c:pt idx="797">
                  <c:v>3</c:v>
                </c:pt>
                <c:pt idx="798">
                  <c:v>3</c:v>
                </c:pt>
                <c:pt idx="799">
                  <c:v>3</c:v>
                </c:pt>
                <c:pt idx="800">
                  <c:v>3</c:v>
                </c:pt>
                <c:pt idx="801">
                  <c:v>3</c:v>
                </c:pt>
                <c:pt idx="802">
                  <c:v>3</c:v>
                </c:pt>
                <c:pt idx="803">
                  <c:v>6</c:v>
                </c:pt>
                <c:pt idx="804">
                  <c:v>6</c:v>
                </c:pt>
                <c:pt idx="805">
                  <c:v>6</c:v>
                </c:pt>
                <c:pt idx="806">
                  <c:v>6</c:v>
                </c:pt>
                <c:pt idx="807">
                  <c:v>6</c:v>
                </c:pt>
                <c:pt idx="808">
                  <c:v>6</c:v>
                </c:pt>
                <c:pt idx="809">
                  <c:v>6</c:v>
                </c:pt>
                <c:pt idx="810">
                  <c:v>6</c:v>
                </c:pt>
                <c:pt idx="811">
                  <c:v>6</c:v>
                </c:pt>
                <c:pt idx="812">
                  <c:v>6</c:v>
                </c:pt>
                <c:pt idx="813">
                  <c:v>8</c:v>
                </c:pt>
                <c:pt idx="814">
                  <c:v>8</c:v>
                </c:pt>
                <c:pt idx="815">
                  <c:v>8</c:v>
                </c:pt>
                <c:pt idx="816">
                  <c:v>8</c:v>
                </c:pt>
                <c:pt idx="817">
                  <c:v>8</c:v>
                </c:pt>
                <c:pt idx="818">
                  <c:v>8</c:v>
                </c:pt>
                <c:pt idx="819">
                  <c:v>8</c:v>
                </c:pt>
                <c:pt idx="820">
                  <c:v>8</c:v>
                </c:pt>
                <c:pt idx="821">
                  <c:v>8</c:v>
                </c:pt>
                <c:pt idx="822">
                  <c:v>8</c:v>
                </c:pt>
                <c:pt idx="823">
                  <c:v>10</c:v>
                </c:pt>
                <c:pt idx="824">
                  <c:v>10</c:v>
                </c:pt>
                <c:pt idx="825">
                  <c:v>10</c:v>
                </c:pt>
                <c:pt idx="826">
                  <c:v>10</c:v>
                </c:pt>
                <c:pt idx="827">
                  <c:v>10</c:v>
                </c:pt>
                <c:pt idx="828">
                  <c:v>10</c:v>
                </c:pt>
                <c:pt idx="829">
                  <c:v>10</c:v>
                </c:pt>
                <c:pt idx="830">
                  <c:v>10</c:v>
                </c:pt>
                <c:pt idx="831">
                  <c:v>10</c:v>
                </c:pt>
                <c:pt idx="832">
                  <c:v>10</c:v>
                </c:pt>
                <c:pt idx="833">
                  <c:v>11</c:v>
                </c:pt>
                <c:pt idx="834">
                  <c:v>11</c:v>
                </c:pt>
                <c:pt idx="835">
                  <c:v>11</c:v>
                </c:pt>
                <c:pt idx="836">
                  <c:v>11</c:v>
                </c:pt>
                <c:pt idx="837">
                  <c:v>11</c:v>
                </c:pt>
                <c:pt idx="838">
                  <c:v>11</c:v>
                </c:pt>
                <c:pt idx="839">
                  <c:v>11</c:v>
                </c:pt>
                <c:pt idx="840">
                  <c:v>11</c:v>
                </c:pt>
                <c:pt idx="841">
                  <c:v>11</c:v>
                </c:pt>
                <c:pt idx="842">
                  <c:v>11</c:v>
                </c:pt>
                <c:pt idx="843">
                  <c:v>10</c:v>
                </c:pt>
                <c:pt idx="844">
                  <c:v>10</c:v>
                </c:pt>
                <c:pt idx="845">
                  <c:v>10</c:v>
                </c:pt>
                <c:pt idx="846">
                  <c:v>10</c:v>
                </c:pt>
                <c:pt idx="847">
                  <c:v>10</c:v>
                </c:pt>
                <c:pt idx="848">
                  <c:v>10</c:v>
                </c:pt>
                <c:pt idx="849">
                  <c:v>10</c:v>
                </c:pt>
                <c:pt idx="850">
                  <c:v>10</c:v>
                </c:pt>
                <c:pt idx="851">
                  <c:v>10</c:v>
                </c:pt>
                <c:pt idx="852">
                  <c:v>10</c:v>
                </c:pt>
                <c:pt idx="853">
                  <c:v>8</c:v>
                </c:pt>
                <c:pt idx="854">
                  <c:v>8</c:v>
                </c:pt>
                <c:pt idx="855">
                  <c:v>8</c:v>
                </c:pt>
                <c:pt idx="856">
                  <c:v>8</c:v>
                </c:pt>
                <c:pt idx="857">
                  <c:v>8</c:v>
                </c:pt>
                <c:pt idx="858">
                  <c:v>8</c:v>
                </c:pt>
                <c:pt idx="859">
                  <c:v>8</c:v>
                </c:pt>
                <c:pt idx="860">
                  <c:v>8</c:v>
                </c:pt>
                <c:pt idx="861">
                  <c:v>8</c:v>
                </c:pt>
                <c:pt idx="862">
                  <c:v>8</c:v>
                </c:pt>
                <c:pt idx="863">
                  <c:v>6</c:v>
                </c:pt>
                <c:pt idx="864">
                  <c:v>6</c:v>
                </c:pt>
                <c:pt idx="865">
                  <c:v>6</c:v>
                </c:pt>
                <c:pt idx="866">
                  <c:v>6</c:v>
                </c:pt>
                <c:pt idx="867">
                  <c:v>6</c:v>
                </c:pt>
                <c:pt idx="868">
                  <c:v>6</c:v>
                </c:pt>
                <c:pt idx="869">
                  <c:v>6</c:v>
                </c:pt>
                <c:pt idx="870">
                  <c:v>6</c:v>
                </c:pt>
                <c:pt idx="871">
                  <c:v>6</c:v>
                </c:pt>
                <c:pt idx="872">
                  <c:v>6</c:v>
                </c:pt>
                <c:pt idx="873">
                  <c:v>6</c:v>
                </c:pt>
                <c:pt idx="874">
                  <c:v>6</c:v>
                </c:pt>
                <c:pt idx="875">
                  <c:v>6</c:v>
                </c:pt>
                <c:pt idx="876">
                  <c:v>6</c:v>
                </c:pt>
                <c:pt idx="877">
                  <c:v>6</c:v>
                </c:pt>
                <c:pt idx="878">
                  <c:v>6</c:v>
                </c:pt>
                <c:pt idx="879">
                  <c:v>6</c:v>
                </c:pt>
                <c:pt idx="880">
                  <c:v>6</c:v>
                </c:pt>
                <c:pt idx="881">
                  <c:v>6</c:v>
                </c:pt>
                <c:pt idx="882">
                  <c:v>6</c:v>
                </c:pt>
                <c:pt idx="883">
                  <c:v>7</c:v>
                </c:pt>
                <c:pt idx="884">
                  <c:v>7</c:v>
                </c:pt>
                <c:pt idx="885">
                  <c:v>7</c:v>
                </c:pt>
                <c:pt idx="886">
                  <c:v>7</c:v>
                </c:pt>
                <c:pt idx="887">
                  <c:v>7</c:v>
                </c:pt>
                <c:pt idx="888">
                  <c:v>7</c:v>
                </c:pt>
                <c:pt idx="889">
                  <c:v>7</c:v>
                </c:pt>
                <c:pt idx="890">
                  <c:v>7</c:v>
                </c:pt>
                <c:pt idx="891">
                  <c:v>7</c:v>
                </c:pt>
                <c:pt idx="892">
                  <c:v>7</c:v>
                </c:pt>
                <c:pt idx="893">
                  <c:v>10</c:v>
                </c:pt>
                <c:pt idx="894">
                  <c:v>10</c:v>
                </c:pt>
                <c:pt idx="895">
                  <c:v>10</c:v>
                </c:pt>
                <c:pt idx="896">
                  <c:v>10</c:v>
                </c:pt>
                <c:pt idx="897">
                  <c:v>10</c:v>
                </c:pt>
                <c:pt idx="898">
                  <c:v>10</c:v>
                </c:pt>
                <c:pt idx="899">
                  <c:v>10</c:v>
                </c:pt>
                <c:pt idx="900">
                  <c:v>10</c:v>
                </c:pt>
                <c:pt idx="901">
                  <c:v>10</c:v>
                </c:pt>
                <c:pt idx="902">
                  <c:v>10</c:v>
                </c:pt>
                <c:pt idx="903">
                  <c:v>14</c:v>
                </c:pt>
                <c:pt idx="904">
                  <c:v>14</c:v>
                </c:pt>
                <c:pt idx="905">
                  <c:v>14</c:v>
                </c:pt>
                <c:pt idx="906">
                  <c:v>14</c:v>
                </c:pt>
                <c:pt idx="907">
                  <c:v>14</c:v>
                </c:pt>
                <c:pt idx="908">
                  <c:v>14</c:v>
                </c:pt>
                <c:pt idx="909">
                  <c:v>14</c:v>
                </c:pt>
                <c:pt idx="910">
                  <c:v>14</c:v>
                </c:pt>
                <c:pt idx="911">
                  <c:v>14</c:v>
                </c:pt>
                <c:pt idx="912">
                  <c:v>14</c:v>
                </c:pt>
                <c:pt idx="913">
                  <c:v>18</c:v>
                </c:pt>
                <c:pt idx="914">
                  <c:v>18</c:v>
                </c:pt>
                <c:pt idx="915">
                  <c:v>18</c:v>
                </c:pt>
                <c:pt idx="916">
                  <c:v>18</c:v>
                </c:pt>
                <c:pt idx="917">
                  <c:v>18</c:v>
                </c:pt>
                <c:pt idx="918">
                  <c:v>18</c:v>
                </c:pt>
                <c:pt idx="919">
                  <c:v>18</c:v>
                </c:pt>
                <c:pt idx="920">
                  <c:v>18</c:v>
                </c:pt>
                <c:pt idx="921">
                  <c:v>18</c:v>
                </c:pt>
                <c:pt idx="922">
                  <c:v>18</c:v>
                </c:pt>
                <c:pt idx="923">
                  <c:v>19</c:v>
                </c:pt>
                <c:pt idx="924">
                  <c:v>19</c:v>
                </c:pt>
                <c:pt idx="925">
                  <c:v>19</c:v>
                </c:pt>
                <c:pt idx="926">
                  <c:v>19</c:v>
                </c:pt>
                <c:pt idx="927">
                  <c:v>19</c:v>
                </c:pt>
                <c:pt idx="928">
                  <c:v>19</c:v>
                </c:pt>
                <c:pt idx="929">
                  <c:v>19</c:v>
                </c:pt>
                <c:pt idx="930">
                  <c:v>19</c:v>
                </c:pt>
                <c:pt idx="931">
                  <c:v>19</c:v>
                </c:pt>
                <c:pt idx="932">
                  <c:v>19</c:v>
                </c:pt>
                <c:pt idx="933">
                  <c:v>20</c:v>
                </c:pt>
                <c:pt idx="934">
                  <c:v>20</c:v>
                </c:pt>
                <c:pt idx="935">
                  <c:v>20</c:v>
                </c:pt>
                <c:pt idx="936">
                  <c:v>20</c:v>
                </c:pt>
                <c:pt idx="937">
                  <c:v>20</c:v>
                </c:pt>
                <c:pt idx="938">
                  <c:v>20</c:v>
                </c:pt>
                <c:pt idx="939">
                  <c:v>20</c:v>
                </c:pt>
                <c:pt idx="940">
                  <c:v>20</c:v>
                </c:pt>
                <c:pt idx="941">
                  <c:v>20</c:v>
                </c:pt>
                <c:pt idx="942">
                  <c:v>20</c:v>
                </c:pt>
                <c:pt idx="943">
                  <c:v>20</c:v>
                </c:pt>
                <c:pt idx="944">
                  <c:v>20</c:v>
                </c:pt>
                <c:pt idx="945">
                  <c:v>20</c:v>
                </c:pt>
                <c:pt idx="946">
                  <c:v>20</c:v>
                </c:pt>
                <c:pt idx="947">
                  <c:v>20</c:v>
                </c:pt>
                <c:pt idx="948">
                  <c:v>20</c:v>
                </c:pt>
                <c:pt idx="949">
                  <c:v>20</c:v>
                </c:pt>
                <c:pt idx="950">
                  <c:v>20</c:v>
                </c:pt>
                <c:pt idx="951">
                  <c:v>20</c:v>
                </c:pt>
                <c:pt idx="952">
                  <c:v>20</c:v>
                </c:pt>
                <c:pt idx="953">
                  <c:v>19</c:v>
                </c:pt>
                <c:pt idx="954">
                  <c:v>19</c:v>
                </c:pt>
                <c:pt idx="955">
                  <c:v>19</c:v>
                </c:pt>
                <c:pt idx="956">
                  <c:v>19</c:v>
                </c:pt>
                <c:pt idx="957">
                  <c:v>19</c:v>
                </c:pt>
                <c:pt idx="958">
                  <c:v>19</c:v>
                </c:pt>
                <c:pt idx="959">
                  <c:v>19</c:v>
                </c:pt>
                <c:pt idx="960">
                  <c:v>19</c:v>
                </c:pt>
                <c:pt idx="961">
                  <c:v>19</c:v>
                </c:pt>
                <c:pt idx="962">
                  <c:v>19</c:v>
                </c:pt>
                <c:pt idx="963">
                  <c:v>19</c:v>
                </c:pt>
                <c:pt idx="964">
                  <c:v>19</c:v>
                </c:pt>
                <c:pt idx="965">
                  <c:v>19</c:v>
                </c:pt>
                <c:pt idx="966">
                  <c:v>19</c:v>
                </c:pt>
                <c:pt idx="967">
                  <c:v>19</c:v>
                </c:pt>
                <c:pt idx="968">
                  <c:v>19</c:v>
                </c:pt>
                <c:pt idx="969">
                  <c:v>19</c:v>
                </c:pt>
                <c:pt idx="970">
                  <c:v>19</c:v>
                </c:pt>
                <c:pt idx="971">
                  <c:v>19</c:v>
                </c:pt>
                <c:pt idx="972">
                  <c:v>19</c:v>
                </c:pt>
                <c:pt idx="973">
                  <c:v>19</c:v>
                </c:pt>
                <c:pt idx="974">
                  <c:v>19</c:v>
                </c:pt>
                <c:pt idx="975">
                  <c:v>19</c:v>
                </c:pt>
                <c:pt idx="976">
                  <c:v>19</c:v>
                </c:pt>
                <c:pt idx="977">
                  <c:v>19</c:v>
                </c:pt>
                <c:pt idx="978">
                  <c:v>19</c:v>
                </c:pt>
                <c:pt idx="979">
                  <c:v>19</c:v>
                </c:pt>
                <c:pt idx="980">
                  <c:v>19</c:v>
                </c:pt>
                <c:pt idx="981">
                  <c:v>19</c:v>
                </c:pt>
                <c:pt idx="982">
                  <c:v>19</c:v>
                </c:pt>
                <c:pt idx="983">
                  <c:v>17</c:v>
                </c:pt>
                <c:pt idx="984">
                  <c:v>17</c:v>
                </c:pt>
                <c:pt idx="985">
                  <c:v>17</c:v>
                </c:pt>
                <c:pt idx="986">
                  <c:v>17</c:v>
                </c:pt>
                <c:pt idx="987">
                  <c:v>17</c:v>
                </c:pt>
                <c:pt idx="988">
                  <c:v>17</c:v>
                </c:pt>
                <c:pt idx="989">
                  <c:v>17</c:v>
                </c:pt>
                <c:pt idx="990">
                  <c:v>17</c:v>
                </c:pt>
                <c:pt idx="991">
                  <c:v>17</c:v>
                </c:pt>
                <c:pt idx="992">
                  <c:v>17</c:v>
                </c:pt>
                <c:pt idx="993">
                  <c:v>16</c:v>
                </c:pt>
                <c:pt idx="994">
                  <c:v>16</c:v>
                </c:pt>
                <c:pt idx="995">
                  <c:v>16</c:v>
                </c:pt>
                <c:pt idx="996">
                  <c:v>16</c:v>
                </c:pt>
                <c:pt idx="997">
                  <c:v>16</c:v>
                </c:pt>
                <c:pt idx="998">
                  <c:v>16</c:v>
                </c:pt>
                <c:pt idx="999">
                  <c:v>16</c:v>
                </c:pt>
                <c:pt idx="1000">
                  <c:v>16</c:v>
                </c:pt>
                <c:pt idx="1001">
                  <c:v>16</c:v>
                </c:pt>
                <c:pt idx="1002">
                  <c:v>16</c:v>
                </c:pt>
                <c:pt idx="1003">
                  <c:v>16</c:v>
                </c:pt>
                <c:pt idx="1004">
                  <c:v>16</c:v>
                </c:pt>
                <c:pt idx="1005">
                  <c:v>16</c:v>
                </c:pt>
                <c:pt idx="1006">
                  <c:v>16</c:v>
                </c:pt>
                <c:pt idx="1007">
                  <c:v>16</c:v>
                </c:pt>
                <c:pt idx="1008">
                  <c:v>16</c:v>
                </c:pt>
                <c:pt idx="1009">
                  <c:v>16</c:v>
                </c:pt>
                <c:pt idx="1010">
                  <c:v>16</c:v>
                </c:pt>
                <c:pt idx="1011">
                  <c:v>16</c:v>
                </c:pt>
                <c:pt idx="1012">
                  <c:v>16</c:v>
                </c:pt>
                <c:pt idx="1013">
                  <c:v>13</c:v>
                </c:pt>
                <c:pt idx="1014">
                  <c:v>13</c:v>
                </c:pt>
                <c:pt idx="1015">
                  <c:v>13</c:v>
                </c:pt>
                <c:pt idx="1016">
                  <c:v>13</c:v>
                </c:pt>
                <c:pt idx="1017">
                  <c:v>13</c:v>
                </c:pt>
                <c:pt idx="1018">
                  <c:v>13</c:v>
                </c:pt>
                <c:pt idx="1019">
                  <c:v>13</c:v>
                </c:pt>
                <c:pt idx="1020">
                  <c:v>13</c:v>
                </c:pt>
                <c:pt idx="1021">
                  <c:v>13</c:v>
                </c:pt>
                <c:pt idx="1022">
                  <c:v>13</c:v>
                </c:pt>
                <c:pt idx="1023">
                  <c:v>11</c:v>
                </c:pt>
                <c:pt idx="1024">
                  <c:v>11</c:v>
                </c:pt>
                <c:pt idx="1025">
                  <c:v>11</c:v>
                </c:pt>
                <c:pt idx="1026">
                  <c:v>11</c:v>
                </c:pt>
                <c:pt idx="1027">
                  <c:v>11</c:v>
                </c:pt>
                <c:pt idx="1028">
                  <c:v>11</c:v>
                </c:pt>
                <c:pt idx="1029">
                  <c:v>11</c:v>
                </c:pt>
                <c:pt idx="1030">
                  <c:v>11</c:v>
                </c:pt>
                <c:pt idx="1031">
                  <c:v>11</c:v>
                </c:pt>
                <c:pt idx="1032">
                  <c:v>11</c:v>
                </c:pt>
                <c:pt idx="1033">
                  <c:v>8</c:v>
                </c:pt>
                <c:pt idx="1034">
                  <c:v>8</c:v>
                </c:pt>
                <c:pt idx="1035">
                  <c:v>8</c:v>
                </c:pt>
                <c:pt idx="1036">
                  <c:v>8</c:v>
                </c:pt>
                <c:pt idx="1037">
                  <c:v>8</c:v>
                </c:pt>
                <c:pt idx="1038">
                  <c:v>8</c:v>
                </c:pt>
                <c:pt idx="1039">
                  <c:v>8</c:v>
                </c:pt>
                <c:pt idx="1040">
                  <c:v>8</c:v>
                </c:pt>
                <c:pt idx="1041">
                  <c:v>8</c:v>
                </c:pt>
                <c:pt idx="1042">
                  <c:v>8</c:v>
                </c:pt>
                <c:pt idx="1043">
                  <c:v>8</c:v>
                </c:pt>
                <c:pt idx="1044">
                  <c:v>8</c:v>
                </c:pt>
                <c:pt idx="1045">
                  <c:v>8</c:v>
                </c:pt>
                <c:pt idx="1046">
                  <c:v>8</c:v>
                </c:pt>
                <c:pt idx="1047">
                  <c:v>8</c:v>
                </c:pt>
                <c:pt idx="1048">
                  <c:v>8</c:v>
                </c:pt>
                <c:pt idx="1049">
                  <c:v>8</c:v>
                </c:pt>
                <c:pt idx="1050">
                  <c:v>8</c:v>
                </c:pt>
                <c:pt idx="1051">
                  <c:v>8</c:v>
                </c:pt>
                <c:pt idx="1052">
                  <c:v>8</c:v>
                </c:pt>
                <c:pt idx="1053">
                  <c:v>11</c:v>
                </c:pt>
                <c:pt idx="1054">
                  <c:v>11</c:v>
                </c:pt>
                <c:pt idx="1055">
                  <c:v>11</c:v>
                </c:pt>
                <c:pt idx="1056">
                  <c:v>11</c:v>
                </c:pt>
                <c:pt idx="1057">
                  <c:v>11</c:v>
                </c:pt>
                <c:pt idx="1058">
                  <c:v>11</c:v>
                </c:pt>
                <c:pt idx="1059">
                  <c:v>11</c:v>
                </c:pt>
                <c:pt idx="1060">
                  <c:v>11</c:v>
                </c:pt>
                <c:pt idx="1061">
                  <c:v>11</c:v>
                </c:pt>
                <c:pt idx="1062">
                  <c:v>11</c:v>
                </c:pt>
                <c:pt idx="1063">
                  <c:v>14</c:v>
                </c:pt>
                <c:pt idx="1064">
                  <c:v>14</c:v>
                </c:pt>
                <c:pt idx="1065">
                  <c:v>14</c:v>
                </c:pt>
                <c:pt idx="1066">
                  <c:v>14</c:v>
                </c:pt>
                <c:pt idx="1067">
                  <c:v>14</c:v>
                </c:pt>
                <c:pt idx="1068">
                  <c:v>14</c:v>
                </c:pt>
                <c:pt idx="1069">
                  <c:v>14</c:v>
                </c:pt>
                <c:pt idx="1070">
                  <c:v>14</c:v>
                </c:pt>
                <c:pt idx="1071">
                  <c:v>14</c:v>
                </c:pt>
                <c:pt idx="1072">
                  <c:v>14</c:v>
                </c:pt>
                <c:pt idx="1073">
                  <c:v>15</c:v>
                </c:pt>
                <c:pt idx="1074">
                  <c:v>15</c:v>
                </c:pt>
                <c:pt idx="1075">
                  <c:v>15</c:v>
                </c:pt>
                <c:pt idx="1076">
                  <c:v>15</c:v>
                </c:pt>
                <c:pt idx="1077">
                  <c:v>15</c:v>
                </c:pt>
                <c:pt idx="1078">
                  <c:v>15</c:v>
                </c:pt>
                <c:pt idx="1079">
                  <c:v>15</c:v>
                </c:pt>
                <c:pt idx="1080">
                  <c:v>15</c:v>
                </c:pt>
                <c:pt idx="1081">
                  <c:v>15</c:v>
                </c:pt>
                <c:pt idx="1082">
                  <c:v>15</c:v>
                </c:pt>
                <c:pt idx="1083">
                  <c:v>18</c:v>
                </c:pt>
                <c:pt idx="1084">
                  <c:v>18</c:v>
                </c:pt>
                <c:pt idx="1085">
                  <c:v>18</c:v>
                </c:pt>
                <c:pt idx="1086">
                  <c:v>18</c:v>
                </c:pt>
                <c:pt idx="1087">
                  <c:v>18</c:v>
                </c:pt>
                <c:pt idx="1088">
                  <c:v>18</c:v>
                </c:pt>
                <c:pt idx="1089">
                  <c:v>18</c:v>
                </c:pt>
                <c:pt idx="1090">
                  <c:v>18</c:v>
                </c:pt>
                <c:pt idx="1091">
                  <c:v>18</c:v>
                </c:pt>
                <c:pt idx="1092">
                  <c:v>18</c:v>
                </c:pt>
                <c:pt idx="1093">
                  <c:v>21</c:v>
                </c:pt>
                <c:pt idx="1094">
                  <c:v>21</c:v>
                </c:pt>
                <c:pt idx="1095">
                  <c:v>21</c:v>
                </c:pt>
                <c:pt idx="1096">
                  <c:v>21</c:v>
                </c:pt>
                <c:pt idx="1097">
                  <c:v>21</c:v>
                </c:pt>
                <c:pt idx="1098">
                  <c:v>21</c:v>
                </c:pt>
                <c:pt idx="1099">
                  <c:v>21</c:v>
                </c:pt>
                <c:pt idx="1100">
                  <c:v>21</c:v>
                </c:pt>
                <c:pt idx="1101">
                  <c:v>21</c:v>
                </c:pt>
                <c:pt idx="1102">
                  <c:v>21</c:v>
                </c:pt>
                <c:pt idx="1103">
                  <c:v>23</c:v>
                </c:pt>
                <c:pt idx="1104">
                  <c:v>23</c:v>
                </c:pt>
                <c:pt idx="1105">
                  <c:v>23</c:v>
                </c:pt>
                <c:pt idx="1106">
                  <c:v>23</c:v>
                </c:pt>
                <c:pt idx="1107">
                  <c:v>23</c:v>
                </c:pt>
                <c:pt idx="1108">
                  <c:v>23</c:v>
                </c:pt>
                <c:pt idx="1109">
                  <c:v>23</c:v>
                </c:pt>
                <c:pt idx="1110">
                  <c:v>23</c:v>
                </c:pt>
                <c:pt idx="1111">
                  <c:v>23</c:v>
                </c:pt>
                <c:pt idx="1112">
                  <c:v>23</c:v>
                </c:pt>
                <c:pt idx="1113">
                  <c:v>24</c:v>
                </c:pt>
                <c:pt idx="1114">
                  <c:v>24</c:v>
                </c:pt>
                <c:pt idx="1115">
                  <c:v>24</c:v>
                </c:pt>
                <c:pt idx="1116">
                  <c:v>24</c:v>
                </c:pt>
                <c:pt idx="1117">
                  <c:v>24</c:v>
                </c:pt>
                <c:pt idx="1118">
                  <c:v>24</c:v>
                </c:pt>
                <c:pt idx="1119">
                  <c:v>24</c:v>
                </c:pt>
                <c:pt idx="1120">
                  <c:v>24</c:v>
                </c:pt>
                <c:pt idx="1121">
                  <c:v>24</c:v>
                </c:pt>
                <c:pt idx="1122">
                  <c:v>24</c:v>
                </c:pt>
                <c:pt idx="1123">
                  <c:v>24</c:v>
                </c:pt>
                <c:pt idx="1124">
                  <c:v>24</c:v>
                </c:pt>
                <c:pt idx="1125">
                  <c:v>24</c:v>
                </c:pt>
                <c:pt idx="1126">
                  <c:v>24</c:v>
                </c:pt>
                <c:pt idx="1127">
                  <c:v>24</c:v>
                </c:pt>
                <c:pt idx="1128">
                  <c:v>24</c:v>
                </c:pt>
                <c:pt idx="1129">
                  <c:v>24</c:v>
                </c:pt>
                <c:pt idx="1130">
                  <c:v>24</c:v>
                </c:pt>
                <c:pt idx="1131">
                  <c:v>24</c:v>
                </c:pt>
                <c:pt idx="1132">
                  <c:v>24</c:v>
                </c:pt>
                <c:pt idx="1133">
                  <c:v>23</c:v>
                </c:pt>
                <c:pt idx="1134">
                  <c:v>23</c:v>
                </c:pt>
                <c:pt idx="1135">
                  <c:v>23</c:v>
                </c:pt>
                <c:pt idx="1136">
                  <c:v>23</c:v>
                </c:pt>
                <c:pt idx="1137">
                  <c:v>23</c:v>
                </c:pt>
                <c:pt idx="1138">
                  <c:v>23</c:v>
                </c:pt>
                <c:pt idx="1139">
                  <c:v>23</c:v>
                </c:pt>
                <c:pt idx="1140">
                  <c:v>23</c:v>
                </c:pt>
                <c:pt idx="1141">
                  <c:v>23</c:v>
                </c:pt>
                <c:pt idx="1142">
                  <c:v>23</c:v>
                </c:pt>
                <c:pt idx="1143">
                  <c:v>23</c:v>
                </c:pt>
                <c:pt idx="1144">
                  <c:v>23</c:v>
                </c:pt>
                <c:pt idx="1145">
                  <c:v>23</c:v>
                </c:pt>
                <c:pt idx="1146">
                  <c:v>23</c:v>
                </c:pt>
                <c:pt idx="1147">
                  <c:v>23</c:v>
                </c:pt>
                <c:pt idx="1148">
                  <c:v>23</c:v>
                </c:pt>
                <c:pt idx="1149">
                  <c:v>23</c:v>
                </c:pt>
                <c:pt idx="1150">
                  <c:v>23</c:v>
                </c:pt>
                <c:pt idx="1151">
                  <c:v>23</c:v>
                </c:pt>
                <c:pt idx="1152">
                  <c:v>23</c:v>
                </c:pt>
                <c:pt idx="1153">
                  <c:v>23</c:v>
                </c:pt>
                <c:pt idx="1154">
                  <c:v>23</c:v>
                </c:pt>
                <c:pt idx="1155">
                  <c:v>23</c:v>
                </c:pt>
                <c:pt idx="1156">
                  <c:v>23</c:v>
                </c:pt>
                <c:pt idx="1157">
                  <c:v>23</c:v>
                </c:pt>
                <c:pt idx="1158">
                  <c:v>23</c:v>
                </c:pt>
                <c:pt idx="1159">
                  <c:v>23</c:v>
                </c:pt>
                <c:pt idx="1160">
                  <c:v>23</c:v>
                </c:pt>
                <c:pt idx="1161">
                  <c:v>23</c:v>
                </c:pt>
                <c:pt idx="1162">
                  <c:v>23</c:v>
                </c:pt>
                <c:pt idx="1163">
                  <c:v>24</c:v>
                </c:pt>
                <c:pt idx="1164">
                  <c:v>24</c:v>
                </c:pt>
                <c:pt idx="1165">
                  <c:v>24</c:v>
                </c:pt>
                <c:pt idx="1166">
                  <c:v>24</c:v>
                </c:pt>
                <c:pt idx="1167">
                  <c:v>24</c:v>
                </c:pt>
                <c:pt idx="1168">
                  <c:v>24</c:v>
                </c:pt>
                <c:pt idx="1169">
                  <c:v>24</c:v>
                </c:pt>
                <c:pt idx="1170">
                  <c:v>24</c:v>
                </c:pt>
                <c:pt idx="1171">
                  <c:v>24</c:v>
                </c:pt>
                <c:pt idx="1172">
                  <c:v>24</c:v>
                </c:pt>
                <c:pt idx="1173">
                  <c:v>23</c:v>
                </c:pt>
                <c:pt idx="1174">
                  <c:v>23</c:v>
                </c:pt>
                <c:pt idx="1175">
                  <c:v>23</c:v>
                </c:pt>
                <c:pt idx="1176">
                  <c:v>23</c:v>
                </c:pt>
                <c:pt idx="1177">
                  <c:v>23</c:v>
                </c:pt>
                <c:pt idx="1178">
                  <c:v>23</c:v>
                </c:pt>
                <c:pt idx="1179">
                  <c:v>23</c:v>
                </c:pt>
                <c:pt idx="1180">
                  <c:v>23</c:v>
                </c:pt>
                <c:pt idx="1181">
                  <c:v>23</c:v>
                </c:pt>
                <c:pt idx="1182">
                  <c:v>23</c:v>
                </c:pt>
                <c:pt idx="1183">
                  <c:v>23</c:v>
                </c:pt>
                <c:pt idx="1184">
                  <c:v>23</c:v>
                </c:pt>
                <c:pt idx="1185">
                  <c:v>23</c:v>
                </c:pt>
                <c:pt idx="1186">
                  <c:v>23</c:v>
                </c:pt>
                <c:pt idx="1187">
                  <c:v>23</c:v>
                </c:pt>
                <c:pt idx="1188">
                  <c:v>23</c:v>
                </c:pt>
                <c:pt idx="1189">
                  <c:v>23</c:v>
                </c:pt>
                <c:pt idx="1190">
                  <c:v>23</c:v>
                </c:pt>
                <c:pt idx="1191">
                  <c:v>23</c:v>
                </c:pt>
                <c:pt idx="1192">
                  <c:v>23</c:v>
                </c:pt>
                <c:pt idx="1193">
                  <c:v>22</c:v>
                </c:pt>
                <c:pt idx="1194">
                  <c:v>22</c:v>
                </c:pt>
                <c:pt idx="1195">
                  <c:v>22</c:v>
                </c:pt>
                <c:pt idx="1196">
                  <c:v>22</c:v>
                </c:pt>
                <c:pt idx="1197">
                  <c:v>22</c:v>
                </c:pt>
                <c:pt idx="1198">
                  <c:v>22</c:v>
                </c:pt>
                <c:pt idx="1199">
                  <c:v>22</c:v>
                </c:pt>
                <c:pt idx="1200">
                  <c:v>22</c:v>
                </c:pt>
                <c:pt idx="1201">
                  <c:v>22</c:v>
                </c:pt>
                <c:pt idx="1202">
                  <c:v>22</c:v>
                </c:pt>
                <c:pt idx="1203">
                  <c:v>22</c:v>
                </c:pt>
                <c:pt idx="1204">
                  <c:v>22</c:v>
                </c:pt>
                <c:pt idx="1205">
                  <c:v>22</c:v>
                </c:pt>
                <c:pt idx="1206">
                  <c:v>22</c:v>
                </c:pt>
                <c:pt idx="1207">
                  <c:v>22</c:v>
                </c:pt>
                <c:pt idx="1208">
                  <c:v>22</c:v>
                </c:pt>
                <c:pt idx="1209">
                  <c:v>22</c:v>
                </c:pt>
                <c:pt idx="1210">
                  <c:v>22</c:v>
                </c:pt>
                <c:pt idx="1211">
                  <c:v>22</c:v>
                </c:pt>
                <c:pt idx="1212">
                  <c:v>22</c:v>
                </c:pt>
                <c:pt idx="1213">
                  <c:v>22</c:v>
                </c:pt>
                <c:pt idx="1214">
                  <c:v>22</c:v>
                </c:pt>
                <c:pt idx="1215">
                  <c:v>22</c:v>
                </c:pt>
                <c:pt idx="1216">
                  <c:v>22</c:v>
                </c:pt>
                <c:pt idx="1217">
                  <c:v>22</c:v>
                </c:pt>
                <c:pt idx="1218">
                  <c:v>22</c:v>
                </c:pt>
                <c:pt idx="1219">
                  <c:v>22</c:v>
                </c:pt>
                <c:pt idx="1220">
                  <c:v>22</c:v>
                </c:pt>
                <c:pt idx="1221">
                  <c:v>22</c:v>
                </c:pt>
                <c:pt idx="1222">
                  <c:v>22</c:v>
                </c:pt>
                <c:pt idx="1223">
                  <c:v>22</c:v>
                </c:pt>
                <c:pt idx="1224">
                  <c:v>22</c:v>
                </c:pt>
                <c:pt idx="1225">
                  <c:v>22</c:v>
                </c:pt>
                <c:pt idx="1226">
                  <c:v>22</c:v>
                </c:pt>
                <c:pt idx="1227">
                  <c:v>22</c:v>
                </c:pt>
                <c:pt idx="1228">
                  <c:v>22</c:v>
                </c:pt>
                <c:pt idx="1229">
                  <c:v>22</c:v>
                </c:pt>
                <c:pt idx="1230">
                  <c:v>22</c:v>
                </c:pt>
                <c:pt idx="1231">
                  <c:v>22</c:v>
                </c:pt>
                <c:pt idx="1232">
                  <c:v>22</c:v>
                </c:pt>
                <c:pt idx="1233">
                  <c:v>22</c:v>
                </c:pt>
                <c:pt idx="1234">
                  <c:v>22</c:v>
                </c:pt>
                <c:pt idx="1235">
                  <c:v>22</c:v>
                </c:pt>
                <c:pt idx="1236">
                  <c:v>22</c:v>
                </c:pt>
                <c:pt idx="1237">
                  <c:v>22</c:v>
                </c:pt>
                <c:pt idx="1238">
                  <c:v>22</c:v>
                </c:pt>
                <c:pt idx="1239">
                  <c:v>22</c:v>
                </c:pt>
                <c:pt idx="1240">
                  <c:v>22</c:v>
                </c:pt>
                <c:pt idx="1241">
                  <c:v>22</c:v>
                </c:pt>
                <c:pt idx="1242">
                  <c:v>22</c:v>
                </c:pt>
                <c:pt idx="1243">
                  <c:v>21</c:v>
                </c:pt>
                <c:pt idx="1244">
                  <c:v>21</c:v>
                </c:pt>
                <c:pt idx="1245">
                  <c:v>21</c:v>
                </c:pt>
                <c:pt idx="1246">
                  <c:v>21</c:v>
                </c:pt>
                <c:pt idx="1247">
                  <c:v>21</c:v>
                </c:pt>
                <c:pt idx="1248">
                  <c:v>21</c:v>
                </c:pt>
                <c:pt idx="1249">
                  <c:v>21</c:v>
                </c:pt>
                <c:pt idx="1250">
                  <c:v>21</c:v>
                </c:pt>
                <c:pt idx="1251">
                  <c:v>21</c:v>
                </c:pt>
                <c:pt idx="1252">
                  <c:v>21</c:v>
                </c:pt>
                <c:pt idx="1253">
                  <c:v>21</c:v>
                </c:pt>
                <c:pt idx="1254">
                  <c:v>21</c:v>
                </c:pt>
                <c:pt idx="1255">
                  <c:v>21</c:v>
                </c:pt>
                <c:pt idx="1256">
                  <c:v>21</c:v>
                </c:pt>
                <c:pt idx="1257">
                  <c:v>21</c:v>
                </c:pt>
                <c:pt idx="1258">
                  <c:v>21</c:v>
                </c:pt>
                <c:pt idx="1259">
                  <c:v>21</c:v>
                </c:pt>
                <c:pt idx="1260">
                  <c:v>21</c:v>
                </c:pt>
                <c:pt idx="1261">
                  <c:v>21</c:v>
                </c:pt>
                <c:pt idx="1262">
                  <c:v>21</c:v>
                </c:pt>
                <c:pt idx="1263">
                  <c:v>21</c:v>
                </c:pt>
                <c:pt idx="1264">
                  <c:v>21</c:v>
                </c:pt>
                <c:pt idx="1265">
                  <c:v>21</c:v>
                </c:pt>
                <c:pt idx="1266">
                  <c:v>21</c:v>
                </c:pt>
                <c:pt idx="1267">
                  <c:v>21</c:v>
                </c:pt>
                <c:pt idx="1268">
                  <c:v>21</c:v>
                </c:pt>
                <c:pt idx="1269">
                  <c:v>21</c:v>
                </c:pt>
                <c:pt idx="1270">
                  <c:v>21</c:v>
                </c:pt>
                <c:pt idx="1271">
                  <c:v>21</c:v>
                </c:pt>
                <c:pt idx="1272">
                  <c:v>21</c:v>
                </c:pt>
                <c:pt idx="1273">
                  <c:v>19</c:v>
                </c:pt>
                <c:pt idx="1274">
                  <c:v>19</c:v>
                </c:pt>
                <c:pt idx="1275">
                  <c:v>19</c:v>
                </c:pt>
                <c:pt idx="1276">
                  <c:v>19</c:v>
                </c:pt>
                <c:pt idx="1277">
                  <c:v>19</c:v>
                </c:pt>
                <c:pt idx="1278">
                  <c:v>19</c:v>
                </c:pt>
                <c:pt idx="1279">
                  <c:v>19</c:v>
                </c:pt>
                <c:pt idx="1280">
                  <c:v>19</c:v>
                </c:pt>
                <c:pt idx="1281">
                  <c:v>19</c:v>
                </c:pt>
                <c:pt idx="1282">
                  <c:v>19</c:v>
                </c:pt>
                <c:pt idx="1283">
                  <c:v>17</c:v>
                </c:pt>
                <c:pt idx="1284">
                  <c:v>17</c:v>
                </c:pt>
                <c:pt idx="1285">
                  <c:v>17</c:v>
                </c:pt>
                <c:pt idx="1286">
                  <c:v>17</c:v>
                </c:pt>
                <c:pt idx="1287">
                  <c:v>17</c:v>
                </c:pt>
                <c:pt idx="1288">
                  <c:v>17</c:v>
                </c:pt>
                <c:pt idx="1289">
                  <c:v>17</c:v>
                </c:pt>
                <c:pt idx="1290">
                  <c:v>17</c:v>
                </c:pt>
                <c:pt idx="1291">
                  <c:v>17</c:v>
                </c:pt>
                <c:pt idx="1292">
                  <c:v>17</c:v>
                </c:pt>
                <c:pt idx="1293">
                  <c:v>16</c:v>
                </c:pt>
                <c:pt idx="1294">
                  <c:v>16</c:v>
                </c:pt>
                <c:pt idx="1295">
                  <c:v>16</c:v>
                </c:pt>
                <c:pt idx="1296">
                  <c:v>16</c:v>
                </c:pt>
                <c:pt idx="1297">
                  <c:v>16</c:v>
                </c:pt>
                <c:pt idx="1298">
                  <c:v>16</c:v>
                </c:pt>
                <c:pt idx="1299">
                  <c:v>16</c:v>
                </c:pt>
                <c:pt idx="1300">
                  <c:v>16</c:v>
                </c:pt>
                <c:pt idx="1301">
                  <c:v>16</c:v>
                </c:pt>
                <c:pt idx="1302">
                  <c:v>16</c:v>
                </c:pt>
                <c:pt idx="1303">
                  <c:v>15</c:v>
                </c:pt>
                <c:pt idx="1304">
                  <c:v>15</c:v>
                </c:pt>
                <c:pt idx="1305">
                  <c:v>15</c:v>
                </c:pt>
                <c:pt idx="1306">
                  <c:v>15</c:v>
                </c:pt>
                <c:pt idx="1307">
                  <c:v>15</c:v>
                </c:pt>
                <c:pt idx="1308">
                  <c:v>15</c:v>
                </c:pt>
                <c:pt idx="1309">
                  <c:v>15</c:v>
                </c:pt>
                <c:pt idx="1310">
                  <c:v>15</c:v>
                </c:pt>
                <c:pt idx="1311">
                  <c:v>15</c:v>
                </c:pt>
                <c:pt idx="1312">
                  <c:v>15</c:v>
                </c:pt>
                <c:pt idx="1313">
                  <c:v>15</c:v>
                </c:pt>
                <c:pt idx="1314">
                  <c:v>15</c:v>
                </c:pt>
                <c:pt idx="1315">
                  <c:v>15</c:v>
                </c:pt>
                <c:pt idx="1316">
                  <c:v>15</c:v>
                </c:pt>
                <c:pt idx="1317">
                  <c:v>15</c:v>
                </c:pt>
                <c:pt idx="1318">
                  <c:v>15</c:v>
                </c:pt>
                <c:pt idx="1319">
                  <c:v>15</c:v>
                </c:pt>
                <c:pt idx="1320">
                  <c:v>15</c:v>
                </c:pt>
                <c:pt idx="1321">
                  <c:v>15</c:v>
                </c:pt>
                <c:pt idx="1322">
                  <c:v>15</c:v>
                </c:pt>
                <c:pt idx="1323">
                  <c:v>16</c:v>
                </c:pt>
                <c:pt idx="1324">
                  <c:v>16</c:v>
                </c:pt>
                <c:pt idx="1325">
                  <c:v>16</c:v>
                </c:pt>
                <c:pt idx="1326">
                  <c:v>16</c:v>
                </c:pt>
                <c:pt idx="1327">
                  <c:v>16</c:v>
                </c:pt>
                <c:pt idx="1328">
                  <c:v>16</c:v>
                </c:pt>
                <c:pt idx="1329">
                  <c:v>16</c:v>
                </c:pt>
                <c:pt idx="1330">
                  <c:v>16</c:v>
                </c:pt>
                <c:pt idx="1331">
                  <c:v>16</c:v>
                </c:pt>
                <c:pt idx="1332">
                  <c:v>16</c:v>
                </c:pt>
                <c:pt idx="1333">
                  <c:v>16</c:v>
                </c:pt>
                <c:pt idx="1334">
                  <c:v>16</c:v>
                </c:pt>
                <c:pt idx="1335">
                  <c:v>16</c:v>
                </c:pt>
                <c:pt idx="1336">
                  <c:v>16</c:v>
                </c:pt>
                <c:pt idx="1337">
                  <c:v>16</c:v>
                </c:pt>
                <c:pt idx="1338">
                  <c:v>16</c:v>
                </c:pt>
                <c:pt idx="1339">
                  <c:v>16</c:v>
                </c:pt>
                <c:pt idx="1340">
                  <c:v>16</c:v>
                </c:pt>
                <c:pt idx="1341">
                  <c:v>16</c:v>
                </c:pt>
                <c:pt idx="1342">
                  <c:v>16</c:v>
                </c:pt>
                <c:pt idx="1343">
                  <c:v>16</c:v>
                </c:pt>
                <c:pt idx="1344">
                  <c:v>16</c:v>
                </c:pt>
                <c:pt idx="1345">
                  <c:v>16</c:v>
                </c:pt>
                <c:pt idx="1346">
                  <c:v>16</c:v>
                </c:pt>
                <c:pt idx="1347">
                  <c:v>16</c:v>
                </c:pt>
                <c:pt idx="1348">
                  <c:v>16</c:v>
                </c:pt>
                <c:pt idx="1349">
                  <c:v>16</c:v>
                </c:pt>
                <c:pt idx="1350">
                  <c:v>16</c:v>
                </c:pt>
                <c:pt idx="1351">
                  <c:v>16</c:v>
                </c:pt>
                <c:pt idx="1352">
                  <c:v>16</c:v>
                </c:pt>
                <c:pt idx="1353">
                  <c:v>17</c:v>
                </c:pt>
                <c:pt idx="1354">
                  <c:v>17</c:v>
                </c:pt>
                <c:pt idx="1355">
                  <c:v>17</c:v>
                </c:pt>
                <c:pt idx="1356">
                  <c:v>17</c:v>
                </c:pt>
                <c:pt idx="1357">
                  <c:v>17</c:v>
                </c:pt>
                <c:pt idx="1358">
                  <c:v>17</c:v>
                </c:pt>
                <c:pt idx="1359">
                  <c:v>17</c:v>
                </c:pt>
                <c:pt idx="1360">
                  <c:v>17</c:v>
                </c:pt>
                <c:pt idx="1361">
                  <c:v>17</c:v>
                </c:pt>
                <c:pt idx="1362">
                  <c:v>17</c:v>
                </c:pt>
                <c:pt idx="1363">
                  <c:v>18</c:v>
                </c:pt>
                <c:pt idx="1364">
                  <c:v>18</c:v>
                </c:pt>
                <c:pt idx="1365">
                  <c:v>18</c:v>
                </c:pt>
                <c:pt idx="1366">
                  <c:v>18</c:v>
                </c:pt>
                <c:pt idx="1367">
                  <c:v>18</c:v>
                </c:pt>
                <c:pt idx="1368">
                  <c:v>18</c:v>
                </c:pt>
                <c:pt idx="1369">
                  <c:v>18</c:v>
                </c:pt>
                <c:pt idx="1370">
                  <c:v>18</c:v>
                </c:pt>
                <c:pt idx="1371">
                  <c:v>18</c:v>
                </c:pt>
                <c:pt idx="1372">
                  <c:v>18</c:v>
                </c:pt>
                <c:pt idx="1373">
                  <c:v>20</c:v>
                </c:pt>
                <c:pt idx="1374">
                  <c:v>20</c:v>
                </c:pt>
                <c:pt idx="1375">
                  <c:v>20</c:v>
                </c:pt>
                <c:pt idx="1376">
                  <c:v>20</c:v>
                </c:pt>
                <c:pt idx="1377">
                  <c:v>20</c:v>
                </c:pt>
                <c:pt idx="1378">
                  <c:v>20</c:v>
                </c:pt>
                <c:pt idx="1379">
                  <c:v>20</c:v>
                </c:pt>
                <c:pt idx="1380">
                  <c:v>20</c:v>
                </c:pt>
                <c:pt idx="1381">
                  <c:v>20</c:v>
                </c:pt>
                <c:pt idx="1382">
                  <c:v>20</c:v>
                </c:pt>
                <c:pt idx="1383">
                  <c:v>21</c:v>
                </c:pt>
                <c:pt idx="1384">
                  <c:v>21</c:v>
                </c:pt>
                <c:pt idx="1385">
                  <c:v>21</c:v>
                </c:pt>
                <c:pt idx="1386">
                  <c:v>21</c:v>
                </c:pt>
                <c:pt idx="1387">
                  <c:v>21</c:v>
                </c:pt>
                <c:pt idx="1388">
                  <c:v>21</c:v>
                </c:pt>
                <c:pt idx="1389">
                  <c:v>21</c:v>
                </c:pt>
                <c:pt idx="1390">
                  <c:v>21</c:v>
                </c:pt>
                <c:pt idx="1391">
                  <c:v>21</c:v>
                </c:pt>
                <c:pt idx="1392">
                  <c:v>21</c:v>
                </c:pt>
                <c:pt idx="1393">
                  <c:v>22</c:v>
                </c:pt>
                <c:pt idx="1394">
                  <c:v>22</c:v>
                </c:pt>
                <c:pt idx="1395">
                  <c:v>22</c:v>
                </c:pt>
                <c:pt idx="1396">
                  <c:v>22</c:v>
                </c:pt>
                <c:pt idx="1397">
                  <c:v>22</c:v>
                </c:pt>
                <c:pt idx="1398">
                  <c:v>22</c:v>
                </c:pt>
                <c:pt idx="1399">
                  <c:v>22</c:v>
                </c:pt>
                <c:pt idx="1400">
                  <c:v>22</c:v>
                </c:pt>
                <c:pt idx="1401">
                  <c:v>22</c:v>
                </c:pt>
                <c:pt idx="1402">
                  <c:v>22</c:v>
                </c:pt>
                <c:pt idx="1403">
                  <c:v>23</c:v>
                </c:pt>
                <c:pt idx="1404">
                  <c:v>23</c:v>
                </c:pt>
                <c:pt idx="1405">
                  <c:v>23</c:v>
                </c:pt>
                <c:pt idx="1406">
                  <c:v>23</c:v>
                </c:pt>
                <c:pt idx="1407">
                  <c:v>23</c:v>
                </c:pt>
                <c:pt idx="1408">
                  <c:v>23</c:v>
                </c:pt>
                <c:pt idx="1409">
                  <c:v>23</c:v>
                </c:pt>
                <c:pt idx="1410">
                  <c:v>23</c:v>
                </c:pt>
                <c:pt idx="1411">
                  <c:v>23</c:v>
                </c:pt>
                <c:pt idx="1412">
                  <c:v>23</c:v>
                </c:pt>
                <c:pt idx="1413">
                  <c:v>24</c:v>
                </c:pt>
                <c:pt idx="1414">
                  <c:v>24</c:v>
                </c:pt>
                <c:pt idx="1415">
                  <c:v>24</c:v>
                </c:pt>
                <c:pt idx="1416">
                  <c:v>24</c:v>
                </c:pt>
                <c:pt idx="1417">
                  <c:v>24</c:v>
                </c:pt>
                <c:pt idx="1418">
                  <c:v>24</c:v>
                </c:pt>
                <c:pt idx="1419">
                  <c:v>24</c:v>
                </c:pt>
                <c:pt idx="1420">
                  <c:v>24</c:v>
                </c:pt>
                <c:pt idx="1421">
                  <c:v>24</c:v>
                </c:pt>
                <c:pt idx="1422">
                  <c:v>24</c:v>
                </c:pt>
                <c:pt idx="1423">
                  <c:v>24</c:v>
                </c:pt>
                <c:pt idx="1424">
                  <c:v>24</c:v>
                </c:pt>
                <c:pt idx="1425">
                  <c:v>24</c:v>
                </c:pt>
                <c:pt idx="1426">
                  <c:v>24</c:v>
                </c:pt>
                <c:pt idx="1427">
                  <c:v>24</c:v>
                </c:pt>
                <c:pt idx="1428">
                  <c:v>24</c:v>
                </c:pt>
                <c:pt idx="1429">
                  <c:v>24</c:v>
                </c:pt>
                <c:pt idx="1430">
                  <c:v>24</c:v>
                </c:pt>
                <c:pt idx="1431">
                  <c:v>24</c:v>
                </c:pt>
                <c:pt idx="1432">
                  <c:v>24</c:v>
                </c:pt>
                <c:pt idx="1433">
                  <c:v>24</c:v>
                </c:pt>
                <c:pt idx="1434">
                  <c:v>24</c:v>
                </c:pt>
                <c:pt idx="1435">
                  <c:v>24</c:v>
                </c:pt>
                <c:pt idx="1436">
                  <c:v>24</c:v>
                </c:pt>
                <c:pt idx="1437">
                  <c:v>24</c:v>
                </c:pt>
                <c:pt idx="1438">
                  <c:v>24</c:v>
                </c:pt>
                <c:pt idx="1439">
                  <c:v>24</c:v>
                </c:pt>
                <c:pt idx="1440">
                  <c:v>24</c:v>
                </c:pt>
                <c:pt idx="1441">
                  <c:v>24</c:v>
                </c:pt>
                <c:pt idx="1442">
                  <c:v>24</c:v>
                </c:pt>
                <c:pt idx="1443">
                  <c:v>25</c:v>
                </c:pt>
                <c:pt idx="1444">
                  <c:v>25</c:v>
                </c:pt>
                <c:pt idx="1445">
                  <c:v>25</c:v>
                </c:pt>
                <c:pt idx="1446">
                  <c:v>25</c:v>
                </c:pt>
                <c:pt idx="1447">
                  <c:v>25</c:v>
                </c:pt>
                <c:pt idx="1448">
                  <c:v>25</c:v>
                </c:pt>
                <c:pt idx="1449">
                  <c:v>25</c:v>
                </c:pt>
                <c:pt idx="1450">
                  <c:v>25</c:v>
                </c:pt>
                <c:pt idx="1451">
                  <c:v>25</c:v>
                </c:pt>
                <c:pt idx="1452">
                  <c:v>25</c:v>
                </c:pt>
                <c:pt idx="1453">
                  <c:v>26</c:v>
                </c:pt>
                <c:pt idx="1454">
                  <c:v>26</c:v>
                </c:pt>
                <c:pt idx="1455">
                  <c:v>26</c:v>
                </c:pt>
                <c:pt idx="1456">
                  <c:v>26</c:v>
                </c:pt>
                <c:pt idx="1457">
                  <c:v>26</c:v>
                </c:pt>
                <c:pt idx="1458">
                  <c:v>26</c:v>
                </c:pt>
                <c:pt idx="1459">
                  <c:v>26</c:v>
                </c:pt>
                <c:pt idx="1460">
                  <c:v>26</c:v>
                </c:pt>
                <c:pt idx="1461">
                  <c:v>26</c:v>
                </c:pt>
                <c:pt idx="1462">
                  <c:v>26</c:v>
                </c:pt>
                <c:pt idx="1463">
                  <c:v>26</c:v>
                </c:pt>
                <c:pt idx="1464">
                  <c:v>26</c:v>
                </c:pt>
                <c:pt idx="1465">
                  <c:v>26</c:v>
                </c:pt>
                <c:pt idx="1466">
                  <c:v>26</c:v>
                </c:pt>
                <c:pt idx="1467">
                  <c:v>26</c:v>
                </c:pt>
                <c:pt idx="1468">
                  <c:v>26</c:v>
                </c:pt>
                <c:pt idx="1469">
                  <c:v>26</c:v>
                </c:pt>
                <c:pt idx="1470">
                  <c:v>26</c:v>
                </c:pt>
                <c:pt idx="1471">
                  <c:v>26</c:v>
                </c:pt>
                <c:pt idx="1472">
                  <c:v>26</c:v>
                </c:pt>
                <c:pt idx="1473">
                  <c:v>26</c:v>
                </c:pt>
                <c:pt idx="1474">
                  <c:v>26</c:v>
                </c:pt>
                <c:pt idx="1475">
                  <c:v>26</c:v>
                </c:pt>
                <c:pt idx="1476">
                  <c:v>26</c:v>
                </c:pt>
                <c:pt idx="1477">
                  <c:v>26</c:v>
                </c:pt>
                <c:pt idx="1478">
                  <c:v>26</c:v>
                </c:pt>
                <c:pt idx="1479">
                  <c:v>26</c:v>
                </c:pt>
                <c:pt idx="1480">
                  <c:v>26</c:v>
                </c:pt>
                <c:pt idx="1481">
                  <c:v>26</c:v>
                </c:pt>
                <c:pt idx="1482">
                  <c:v>26</c:v>
                </c:pt>
                <c:pt idx="1483">
                  <c:v>26</c:v>
                </c:pt>
                <c:pt idx="1484">
                  <c:v>26</c:v>
                </c:pt>
                <c:pt idx="1485">
                  <c:v>26</c:v>
                </c:pt>
                <c:pt idx="1486">
                  <c:v>26</c:v>
                </c:pt>
                <c:pt idx="1487">
                  <c:v>26</c:v>
                </c:pt>
                <c:pt idx="1488">
                  <c:v>26</c:v>
                </c:pt>
                <c:pt idx="1489">
                  <c:v>26</c:v>
                </c:pt>
                <c:pt idx="1490">
                  <c:v>26</c:v>
                </c:pt>
                <c:pt idx="1491">
                  <c:v>26</c:v>
                </c:pt>
                <c:pt idx="1492">
                  <c:v>26</c:v>
                </c:pt>
                <c:pt idx="1493">
                  <c:v>25</c:v>
                </c:pt>
                <c:pt idx="1494">
                  <c:v>25</c:v>
                </c:pt>
                <c:pt idx="1495">
                  <c:v>25</c:v>
                </c:pt>
                <c:pt idx="1496">
                  <c:v>25</c:v>
                </c:pt>
                <c:pt idx="1497">
                  <c:v>25</c:v>
                </c:pt>
                <c:pt idx="1498">
                  <c:v>25</c:v>
                </c:pt>
                <c:pt idx="1499">
                  <c:v>25</c:v>
                </c:pt>
                <c:pt idx="1500">
                  <c:v>25</c:v>
                </c:pt>
                <c:pt idx="1501">
                  <c:v>25</c:v>
                </c:pt>
                <c:pt idx="1502">
                  <c:v>25</c:v>
                </c:pt>
                <c:pt idx="1503">
                  <c:v>24</c:v>
                </c:pt>
                <c:pt idx="1504">
                  <c:v>24</c:v>
                </c:pt>
                <c:pt idx="1505">
                  <c:v>24</c:v>
                </c:pt>
                <c:pt idx="1506">
                  <c:v>24</c:v>
                </c:pt>
                <c:pt idx="1507">
                  <c:v>24</c:v>
                </c:pt>
                <c:pt idx="1508">
                  <c:v>24</c:v>
                </c:pt>
                <c:pt idx="1509">
                  <c:v>24</c:v>
                </c:pt>
                <c:pt idx="1510">
                  <c:v>24</c:v>
                </c:pt>
                <c:pt idx="1511">
                  <c:v>24</c:v>
                </c:pt>
                <c:pt idx="1512">
                  <c:v>24</c:v>
                </c:pt>
                <c:pt idx="1513">
                  <c:v>24</c:v>
                </c:pt>
                <c:pt idx="1514">
                  <c:v>24</c:v>
                </c:pt>
                <c:pt idx="1515">
                  <c:v>24</c:v>
                </c:pt>
                <c:pt idx="1516">
                  <c:v>24</c:v>
                </c:pt>
                <c:pt idx="1517">
                  <c:v>24</c:v>
                </c:pt>
                <c:pt idx="1518">
                  <c:v>24</c:v>
                </c:pt>
                <c:pt idx="1519">
                  <c:v>24</c:v>
                </c:pt>
                <c:pt idx="1520">
                  <c:v>24</c:v>
                </c:pt>
                <c:pt idx="1521">
                  <c:v>24</c:v>
                </c:pt>
                <c:pt idx="1522">
                  <c:v>24</c:v>
                </c:pt>
                <c:pt idx="1523">
                  <c:v>23</c:v>
                </c:pt>
                <c:pt idx="1524">
                  <c:v>23</c:v>
                </c:pt>
                <c:pt idx="1525">
                  <c:v>23</c:v>
                </c:pt>
                <c:pt idx="1526">
                  <c:v>23</c:v>
                </c:pt>
                <c:pt idx="1527">
                  <c:v>23</c:v>
                </c:pt>
                <c:pt idx="1528">
                  <c:v>23</c:v>
                </c:pt>
                <c:pt idx="1529">
                  <c:v>23</c:v>
                </c:pt>
                <c:pt idx="1530">
                  <c:v>23</c:v>
                </c:pt>
                <c:pt idx="1531">
                  <c:v>23</c:v>
                </c:pt>
                <c:pt idx="1532">
                  <c:v>23</c:v>
                </c:pt>
                <c:pt idx="1533">
                  <c:v>22</c:v>
                </c:pt>
                <c:pt idx="1534">
                  <c:v>22</c:v>
                </c:pt>
                <c:pt idx="1535">
                  <c:v>22</c:v>
                </c:pt>
                <c:pt idx="1536">
                  <c:v>22</c:v>
                </c:pt>
                <c:pt idx="1537">
                  <c:v>22</c:v>
                </c:pt>
                <c:pt idx="1538">
                  <c:v>22</c:v>
                </c:pt>
                <c:pt idx="1539">
                  <c:v>22</c:v>
                </c:pt>
                <c:pt idx="1540">
                  <c:v>22</c:v>
                </c:pt>
                <c:pt idx="1541">
                  <c:v>22</c:v>
                </c:pt>
                <c:pt idx="1542">
                  <c:v>22</c:v>
                </c:pt>
                <c:pt idx="1543">
                  <c:v>22</c:v>
                </c:pt>
                <c:pt idx="1544">
                  <c:v>22</c:v>
                </c:pt>
                <c:pt idx="1545">
                  <c:v>22</c:v>
                </c:pt>
                <c:pt idx="1546">
                  <c:v>22</c:v>
                </c:pt>
                <c:pt idx="1547">
                  <c:v>22</c:v>
                </c:pt>
                <c:pt idx="1548">
                  <c:v>22</c:v>
                </c:pt>
                <c:pt idx="1549">
                  <c:v>22</c:v>
                </c:pt>
                <c:pt idx="1550">
                  <c:v>22</c:v>
                </c:pt>
                <c:pt idx="1551">
                  <c:v>22</c:v>
                </c:pt>
                <c:pt idx="1552">
                  <c:v>22</c:v>
                </c:pt>
                <c:pt idx="1553">
                  <c:v>21</c:v>
                </c:pt>
                <c:pt idx="1554">
                  <c:v>21</c:v>
                </c:pt>
                <c:pt idx="1555">
                  <c:v>21</c:v>
                </c:pt>
                <c:pt idx="1556">
                  <c:v>21</c:v>
                </c:pt>
                <c:pt idx="1557">
                  <c:v>21</c:v>
                </c:pt>
                <c:pt idx="1558">
                  <c:v>21</c:v>
                </c:pt>
                <c:pt idx="1559">
                  <c:v>21</c:v>
                </c:pt>
                <c:pt idx="1560">
                  <c:v>21</c:v>
                </c:pt>
                <c:pt idx="1561">
                  <c:v>21</c:v>
                </c:pt>
                <c:pt idx="1562">
                  <c:v>21</c:v>
                </c:pt>
                <c:pt idx="1563">
                  <c:v>20</c:v>
                </c:pt>
                <c:pt idx="1564">
                  <c:v>20</c:v>
                </c:pt>
                <c:pt idx="1565">
                  <c:v>20</c:v>
                </c:pt>
                <c:pt idx="1566">
                  <c:v>20</c:v>
                </c:pt>
                <c:pt idx="1567">
                  <c:v>20</c:v>
                </c:pt>
                <c:pt idx="1568">
                  <c:v>20</c:v>
                </c:pt>
                <c:pt idx="1569">
                  <c:v>20</c:v>
                </c:pt>
                <c:pt idx="1570">
                  <c:v>20</c:v>
                </c:pt>
                <c:pt idx="1571">
                  <c:v>20</c:v>
                </c:pt>
                <c:pt idx="1572">
                  <c:v>20</c:v>
                </c:pt>
                <c:pt idx="1573">
                  <c:v>20</c:v>
                </c:pt>
                <c:pt idx="1574">
                  <c:v>20</c:v>
                </c:pt>
                <c:pt idx="1575">
                  <c:v>20</c:v>
                </c:pt>
                <c:pt idx="1576">
                  <c:v>20</c:v>
                </c:pt>
                <c:pt idx="1577">
                  <c:v>20</c:v>
                </c:pt>
                <c:pt idx="1578">
                  <c:v>20</c:v>
                </c:pt>
                <c:pt idx="1579">
                  <c:v>20</c:v>
                </c:pt>
                <c:pt idx="1580">
                  <c:v>20</c:v>
                </c:pt>
                <c:pt idx="1581">
                  <c:v>20</c:v>
                </c:pt>
                <c:pt idx="1582">
                  <c:v>20</c:v>
                </c:pt>
                <c:pt idx="1583">
                  <c:v>22</c:v>
                </c:pt>
                <c:pt idx="1584">
                  <c:v>22</c:v>
                </c:pt>
                <c:pt idx="1585">
                  <c:v>22</c:v>
                </c:pt>
                <c:pt idx="1586">
                  <c:v>22</c:v>
                </c:pt>
                <c:pt idx="1587">
                  <c:v>22</c:v>
                </c:pt>
                <c:pt idx="1588">
                  <c:v>22</c:v>
                </c:pt>
                <c:pt idx="1589">
                  <c:v>22</c:v>
                </c:pt>
                <c:pt idx="1590">
                  <c:v>22</c:v>
                </c:pt>
                <c:pt idx="1591">
                  <c:v>22</c:v>
                </c:pt>
                <c:pt idx="1592">
                  <c:v>22</c:v>
                </c:pt>
                <c:pt idx="1593">
                  <c:v>24</c:v>
                </c:pt>
                <c:pt idx="1594">
                  <c:v>24</c:v>
                </c:pt>
                <c:pt idx="1595">
                  <c:v>24</c:v>
                </c:pt>
                <c:pt idx="1596">
                  <c:v>24</c:v>
                </c:pt>
                <c:pt idx="1597">
                  <c:v>24</c:v>
                </c:pt>
                <c:pt idx="1598">
                  <c:v>24</c:v>
                </c:pt>
                <c:pt idx="1599">
                  <c:v>24</c:v>
                </c:pt>
                <c:pt idx="1600">
                  <c:v>24</c:v>
                </c:pt>
                <c:pt idx="1601">
                  <c:v>24</c:v>
                </c:pt>
                <c:pt idx="1602">
                  <c:v>24</c:v>
                </c:pt>
                <c:pt idx="1603">
                  <c:v>26</c:v>
                </c:pt>
                <c:pt idx="1604">
                  <c:v>26</c:v>
                </c:pt>
                <c:pt idx="1605">
                  <c:v>26</c:v>
                </c:pt>
                <c:pt idx="1606">
                  <c:v>26</c:v>
                </c:pt>
                <c:pt idx="1607">
                  <c:v>26</c:v>
                </c:pt>
                <c:pt idx="1608">
                  <c:v>26</c:v>
                </c:pt>
                <c:pt idx="1609">
                  <c:v>26</c:v>
                </c:pt>
                <c:pt idx="1610">
                  <c:v>26</c:v>
                </c:pt>
                <c:pt idx="1611">
                  <c:v>26</c:v>
                </c:pt>
                <c:pt idx="1612">
                  <c:v>26</c:v>
                </c:pt>
                <c:pt idx="1613">
                  <c:v>28</c:v>
                </c:pt>
                <c:pt idx="1614">
                  <c:v>28</c:v>
                </c:pt>
                <c:pt idx="1615">
                  <c:v>28</c:v>
                </c:pt>
                <c:pt idx="1616">
                  <c:v>28</c:v>
                </c:pt>
                <c:pt idx="1617">
                  <c:v>28</c:v>
                </c:pt>
                <c:pt idx="1618">
                  <c:v>28</c:v>
                </c:pt>
                <c:pt idx="1619">
                  <c:v>28</c:v>
                </c:pt>
                <c:pt idx="1620">
                  <c:v>28</c:v>
                </c:pt>
                <c:pt idx="1621">
                  <c:v>28</c:v>
                </c:pt>
                <c:pt idx="1622">
                  <c:v>28</c:v>
                </c:pt>
                <c:pt idx="1623">
                  <c:v>31</c:v>
                </c:pt>
                <c:pt idx="1624">
                  <c:v>31</c:v>
                </c:pt>
                <c:pt idx="1625">
                  <c:v>31</c:v>
                </c:pt>
                <c:pt idx="1626">
                  <c:v>31</c:v>
                </c:pt>
                <c:pt idx="1627">
                  <c:v>31</c:v>
                </c:pt>
                <c:pt idx="1628">
                  <c:v>31</c:v>
                </c:pt>
                <c:pt idx="1629">
                  <c:v>31</c:v>
                </c:pt>
                <c:pt idx="1630">
                  <c:v>31</c:v>
                </c:pt>
                <c:pt idx="1631">
                  <c:v>31</c:v>
                </c:pt>
                <c:pt idx="1632">
                  <c:v>31</c:v>
                </c:pt>
                <c:pt idx="1633">
                  <c:v>34</c:v>
                </c:pt>
                <c:pt idx="1634">
                  <c:v>34</c:v>
                </c:pt>
                <c:pt idx="1635">
                  <c:v>34</c:v>
                </c:pt>
                <c:pt idx="1636">
                  <c:v>34</c:v>
                </c:pt>
                <c:pt idx="1637">
                  <c:v>34</c:v>
                </c:pt>
                <c:pt idx="1638">
                  <c:v>34</c:v>
                </c:pt>
                <c:pt idx="1639">
                  <c:v>34</c:v>
                </c:pt>
                <c:pt idx="1640">
                  <c:v>34</c:v>
                </c:pt>
                <c:pt idx="1641">
                  <c:v>34</c:v>
                </c:pt>
                <c:pt idx="1642">
                  <c:v>34</c:v>
                </c:pt>
                <c:pt idx="1643">
                  <c:v>34</c:v>
                </c:pt>
                <c:pt idx="1644">
                  <c:v>34</c:v>
                </c:pt>
                <c:pt idx="1645">
                  <c:v>34</c:v>
                </c:pt>
                <c:pt idx="1646">
                  <c:v>34</c:v>
                </c:pt>
                <c:pt idx="1647">
                  <c:v>34</c:v>
                </c:pt>
                <c:pt idx="1648">
                  <c:v>34</c:v>
                </c:pt>
                <c:pt idx="1649">
                  <c:v>34</c:v>
                </c:pt>
                <c:pt idx="1650">
                  <c:v>34</c:v>
                </c:pt>
                <c:pt idx="1651">
                  <c:v>34</c:v>
                </c:pt>
                <c:pt idx="1652">
                  <c:v>34</c:v>
                </c:pt>
                <c:pt idx="1653">
                  <c:v>35</c:v>
                </c:pt>
                <c:pt idx="1654">
                  <c:v>35</c:v>
                </c:pt>
                <c:pt idx="1655">
                  <c:v>35</c:v>
                </c:pt>
                <c:pt idx="1656">
                  <c:v>35</c:v>
                </c:pt>
                <c:pt idx="1657">
                  <c:v>35</c:v>
                </c:pt>
                <c:pt idx="1658">
                  <c:v>35</c:v>
                </c:pt>
                <c:pt idx="1659">
                  <c:v>35</c:v>
                </c:pt>
                <c:pt idx="1660">
                  <c:v>35</c:v>
                </c:pt>
                <c:pt idx="1661">
                  <c:v>35</c:v>
                </c:pt>
                <c:pt idx="1662">
                  <c:v>35</c:v>
                </c:pt>
                <c:pt idx="1663">
                  <c:v>36</c:v>
                </c:pt>
                <c:pt idx="1664">
                  <c:v>36</c:v>
                </c:pt>
                <c:pt idx="1665">
                  <c:v>36</c:v>
                </c:pt>
                <c:pt idx="1666">
                  <c:v>36</c:v>
                </c:pt>
                <c:pt idx="1667">
                  <c:v>36</c:v>
                </c:pt>
                <c:pt idx="1668">
                  <c:v>36</c:v>
                </c:pt>
                <c:pt idx="1669">
                  <c:v>36</c:v>
                </c:pt>
                <c:pt idx="1670">
                  <c:v>36</c:v>
                </c:pt>
                <c:pt idx="1671">
                  <c:v>36</c:v>
                </c:pt>
                <c:pt idx="1672">
                  <c:v>36</c:v>
                </c:pt>
                <c:pt idx="1673">
                  <c:v>37</c:v>
                </c:pt>
                <c:pt idx="1674">
                  <c:v>37</c:v>
                </c:pt>
                <c:pt idx="1675">
                  <c:v>37</c:v>
                </c:pt>
                <c:pt idx="1676">
                  <c:v>37</c:v>
                </c:pt>
                <c:pt idx="1677">
                  <c:v>37</c:v>
                </c:pt>
                <c:pt idx="1678">
                  <c:v>37</c:v>
                </c:pt>
                <c:pt idx="1679">
                  <c:v>37</c:v>
                </c:pt>
                <c:pt idx="1680">
                  <c:v>37</c:v>
                </c:pt>
                <c:pt idx="1681">
                  <c:v>37</c:v>
                </c:pt>
                <c:pt idx="1682">
                  <c:v>37</c:v>
                </c:pt>
                <c:pt idx="1683">
                  <c:v>37</c:v>
                </c:pt>
                <c:pt idx="1684">
                  <c:v>37</c:v>
                </c:pt>
                <c:pt idx="1685">
                  <c:v>37</c:v>
                </c:pt>
                <c:pt idx="1686">
                  <c:v>37</c:v>
                </c:pt>
                <c:pt idx="1687">
                  <c:v>37</c:v>
                </c:pt>
                <c:pt idx="1688">
                  <c:v>37</c:v>
                </c:pt>
                <c:pt idx="1689">
                  <c:v>37</c:v>
                </c:pt>
                <c:pt idx="1690">
                  <c:v>37</c:v>
                </c:pt>
                <c:pt idx="1691">
                  <c:v>37</c:v>
                </c:pt>
                <c:pt idx="1692">
                  <c:v>37</c:v>
                </c:pt>
                <c:pt idx="1693">
                  <c:v>39</c:v>
                </c:pt>
                <c:pt idx="1694">
                  <c:v>39</c:v>
                </c:pt>
                <c:pt idx="1695">
                  <c:v>39</c:v>
                </c:pt>
                <c:pt idx="1696">
                  <c:v>39</c:v>
                </c:pt>
                <c:pt idx="1697">
                  <c:v>39</c:v>
                </c:pt>
                <c:pt idx="1698">
                  <c:v>39</c:v>
                </c:pt>
                <c:pt idx="1699">
                  <c:v>39</c:v>
                </c:pt>
                <c:pt idx="1700">
                  <c:v>39</c:v>
                </c:pt>
                <c:pt idx="1701">
                  <c:v>39</c:v>
                </c:pt>
                <c:pt idx="1702">
                  <c:v>39</c:v>
                </c:pt>
                <c:pt idx="1703">
                  <c:v>39</c:v>
                </c:pt>
                <c:pt idx="1704">
                  <c:v>39</c:v>
                </c:pt>
                <c:pt idx="1705">
                  <c:v>39</c:v>
                </c:pt>
                <c:pt idx="1706">
                  <c:v>39</c:v>
                </c:pt>
                <c:pt idx="1707">
                  <c:v>39</c:v>
                </c:pt>
                <c:pt idx="1708">
                  <c:v>39</c:v>
                </c:pt>
                <c:pt idx="1709">
                  <c:v>39</c:v>
                </c:pt>
                <c:pt idx="1710">
                  <c:v>39</c:v>
                </c:pt>
                <c:pt idx="1711">
                  <c:v>39</c:v>
                </c:pt>
                <c:pt idx="1712">
                  <c:v>39</c:v>
                </c:pt>
                <c:pt idx="1713">
                  <c:v>39</c:v>
                </c:pt>
                <c:pt idx="1714">
                  <c:v>39</c:v>
                </c:pt>
                <c:pt idx="1715">
                  <c:v>39</c:v>
                </c:pt>
                <c:pt idx="1716">
                  <c:v>39</c:v>
                </c:pt>
                <c:pt idx="1717">
                  <c:v>39</c:v>
                </c:pt>
                <c:pt idx="1718">
                  <c:v>39</c:v>
                </c:pt>
                <c:pt idx="1719">
                  <c:v>39</c:v>
                </c:pt>
                <c:pt idx="1720">
                  <c:v>39</c:v>
                </c:pt>
                <c:pt idx="1721">
                  <c:v>39</c:v>
                </c:pt>
                <c:pt idx="1722">
                  <c:v>39</c:v>
                </c:pt>
                <c:pt idx="1723">
                  <c:v>38</c:v>
                </c:pt>
                <c:pt idx="1724">
                  <c:v>38</c:v>
                </c:pt>
                <c:pt idx="1725">
                  <c:v>38</c:v>
                </c:pt>
                <c:pt idx="1726">
                  <c:v>38</c:v>
                </c:pt>
                <c:pt idx="1727">
                  <c:v>38</c:v>
                </c:pt>
                <c:pt idx="1728">
                  <c:v>38</c:v>
                </c:pt>
                <c:pt idx="1729">
                  <c:v>38</c:v>
                </c:pt>
                <c:pt idx="1730">
                  <c:v>38</c:v>
                </c:pt>
                <c:pt idx="1731">
                  <c:v>38</c:v>
                </c:pt>
                <c:pt idx="1732">
                  <c:v>38</c:v>
                </c:pt>
                <c:pt idx="1733">
                  <c:v>38</c:v>
                </c:pt>
                <c:pt idx="1734">
                  <c:v>38</c:v>
                </c:pt>
                <c:pt idx="1735">
                  <c:v>38</c:v>
                </c:pt>
                <c:pt idx="1736">
                  <c:v>38</c:v>
                </c:pt>
                <c:pt idx="1737">
                  <c:v>38</c:v>
                </c:pt>
                <c:pt idx="1738">
                  <c:v>38</c:v>
                </c:pt>
                <c:pt idx="1739">
                  <c:v>38</c:v>
                </c:pt>
                <c:pt idx="1740">
                  <c:v>38</c:v>
                </c:pt>
                <c:pt idx="1741">
                  <c:v>38</c:v>
                </c:pt>
                <c:pt idx="1742">
                  <c:v>38</c:v>
                </c:pt>
                <c:pt idx="1743">
                  <c:v>39</c:v>
                </c:pt>
                <c:pt idx="1744">
                  <c:v>39</c:v>
                </c:pt>
                <c:pt idx="1745">
                  <c:v>39</c:v>
                </c:pt>
                <c:pt idx="1746">
                  <c:v>39</c:v>
                </c:pt>
                <c:pt idx="1747">
                  <c:v>39</c:v>
                </c:pt>
                <c:pt idx="1748">
                  <c:v>39</c:v>
                </c:pt>
                <c:pt idx="1749">
                  <c:v>39</c:v>
                </c:pt>
                <c:pt idx="1750">
                  <c:v>39</c:v>
                </c:pt>
                <c:pt idx="1751">
                  <c:v>39</c:v>
                </c:pt>
                <c:pt idx="1752">
                  <c:v>39</c:v>
                </c:pt>
                <c:pt idx="1753">
                  <c:v>39</c:v>
                </c:pt>
                <c:pt idx="1754">
                  <c:v>39</c:v>
                </c:pt>
                <c:pt idx="1755">
                  <c:v>39</c:v>
                </c:pt>
                <c:pt idx="1756">
                  <c:v>39</c:v>
                </c:pt>
                <c:pt idx="1757">
                  <c:v>39</c:v>
                </c:pt>
                <c:pt idx="1758">
                  <c:v>39</c:v>
                </c:pt>
                <c:pt idx="1759">
                  <c:v>39</c:v>
                </c:pt>
                <c:pt idx="1760">
                  <c:v>39</c:v>
                </c:pt>
                <c:pt idx="1761">
                  <c:v>39</c:v>
                </c:pt>
                <c:pt idx="1762">
                  <c:v>39</c:v>
                </c:pt>
                <c:pt idx="1763">
                  <c:v>36</c:v>
                </c:pt>
                <c:pt idx="1764">
                  <c:v>36</c:v>
                </c:pt>
                <c:pt idx="1765">
                  <c:v>36</c:v>
                </c:pt>
                <c:pt idx="1766">
                  <c:v>36</c:v>
                </c:pt>
                <c:pt idx="1767">
                  <c:v>36</c:v>
                </c:pt>
                <c:pt idx="1768">
                  <c:v>36</c:v>
                </c:pt>
                <c:pt idx="1769">
                  <c:v>36</c:v>
                </c:pt>
                <c:pt idx="1770">
                  <c:v>36</c:v>
                </c:pt>
                <c:pt idx="1771">
                  <c:v>36</c:v>
                </c:pt>
                <c:pt idx="1772">
                  <c:v>36</c:v>
                </c:pt>
                <c:pt idx="1773">
                  <c:v>34</c:v>
                </c:pt>
                <c:pt idx="1774">
                  <c:v>34</c:v>
                </c:pt>
                <c:pt idx="1775">
                  <c:v>34</c:v>
                </c:pt>
                <c:pt idx="1776">
                  <c:v>34</c:v>
                </c:pt>
                <c:pt idx="1777">
                  <c:v>34</c:v>
                </c:pt>
                <c:pt idx="1778">
                  <c:v>34</c:v>
                </c:pt>
                <c:pt idx="1779">
                  <c:v>34</c:v>
                </c:pt>
                <c:pt idx="1780">
                  <c:v>34</c:v>
                </c:pt>
                <c:pt idx="1781">
                  <c:v>34</c:v>
                </c:pt>
                <c:pt idx="1782">
                  <c:v>34</c:v>
                </c:pt>
                <c:pt idx="1783">
                  <c:v>31</c:v>
                </c:pt>
                <c:pt idx="1784">
                  <c:v>31</c:v>
                </c:pt>
                <c:pt idx="1785">
                  <c:v>31</c:v>
                </c:pt>
                <c:pt idx="1786">
                  <c:v>31</c:v>
                </c:pt>
                <c:pt idx="1787">
                  <c:v>31</c:v>
                </c:pt>
                <c:pt idx="1788">
                  <c:v>31</c:v>
                </c:pt>
                <c:pt idx="1789">
                  <c:v>31</c:v>
                </c:pt>
                <c:pt idx="1790">
                  <c:v>31</c:v>
                </c:pt>
                <c:pt idx="1791">
                  <c:v>31</c:v>
                </c:pt>
                <c:pt idx="1792">
                  <c:v>31</c:v>
                </c:pt>
                <c:pt idx="1793">
                  <c:v>28</c:v>
                </c:pt>
                <c:pt idx="1794">
                  <c:v>28</c:v>
                </c:pt>
                <c:pt idx="1795">
                  <c:v>28</c:v>
                </c:pt>
                <c:pt idx="1796">
                  <c:v>28</c:v>
                </c:pt>
                <c:pt idx="1797">
                  <c:v>28</c:v>
                </c:pt>
                <c:pt idx="1798">
                  <c:v>28</c:v>
                </c:pt>
                <c:pt idx="1799">
                  <c:v>28</c:v>
                </c:pt>
                <c:pt idx="1800">
                  <c:v>28</c:v>
                </c:pt>
                <c:pt idx="1801">
                  <c:v>28</c:v>
                </c:pt>
                <c:pt idx="1802">
                  <c:v>28</c:v>
                </c:pt>
                <c:pt idx="1803">
                  <c:v>26</c:v>
                </c:pt>
                <c:pt idx="1804">
                  <c:v>26</c:v>
                </c:pt>
                <c:pt idx="1805">
                  <c:v>26</c:v>
                </c:pt>
                <c:pt idx="1806">
                  <c:v>26</c:v>
                </c:pt>
                <c:pt idx="1807">
                  <c:v>26</c:v>
                </c:pt>
                <c:pt idx="1808">
                  <c:v>26</c:v>
                </c:pt>
                <c:pt idx="1809">
                  <c:v>26</c:v>
                </c:pt>
                <c:pt idx="1810">
                  <c:v>26</c:v>
                </c:pt>
                <c:pt idx="1811">
                  <c:v>26</c:v>
                </c:pt>
                <c:pt idx="1812">
                  <c:v>26</c:v>
                </c:pt>
                <c:pt idx="1813">
                  <c:v>25</c:v>
                </c:pt>
                <c:pt idx="1814">
                  <c:v>25</c:v>
                </c:pt>
                <c:pt idx="1815">
                  <c:v>25</c:v>
                </c:pt>
                <c:pt idx="1816">
                  <c:v>25</c:v>
                </c:pt>
                <c:pt idx="1817">
                  <c:v>25</c:v>
                </c:pt>
                <c:pt idx="1818">
                  <c:v>25</c:v>
                </c:pt>
                <c:pt idx="1819">
                  <c:v>25</c:v>
                </c:pt>
                <c:pt idx="1820">
                  <c:v>25</c:v>
                </c:pt>
                <c:pt idx="1821">
                  <c:v>25</c:v>
                </c:pt>
                <c:pt idx="1822">
                  <c:v>25</c:v>
                </c:pt>
                <c:pt idx="1823">
                  <c:v>26</c:v>
                </c:pt>
                <c:pt idx="1824">
                  <c:v>26</c:v>
                </c:pt>
                <c:pt idx="1825">
                  <c:v>26</c:v>
                </c:pt>
                <c:pt idx="1826">
                  <c:v>26</c:v>
                </c:pt>
                <c:pt idx="1827">
                  <c:v>26</c:v>
                </c:pt>
                <c:pt idx="1828">
                  <c:v>26</c:v>
                </c:pt>
                <c:pt idx="1829">
                  <c:v>26</c:v>
                </c:pt>
                <c:pt idx="1830">
                  <c:v>26</c:v>
                </c:pt>
                <c:pt idx="1831">
                  <c:v>26</c:v>
                </c:pt>
                <c:pt idx="1832">
                  <c:v>26</c:v>
                </c:pt>
                <c:pt idx="1833">
                  <c:v>27</c:v>
                </c:pt>
                <c:pt idx="1834">
                  <c:v>27</c:v>
                </c:pt>
                <c:pt idx="1835">
                  <c:v>27</c:v>
                </c:pt>
                <c:pt idx="1836">
                  <c:v>27</c:v>
                </c:pt>
                <c:pt idx="1837">
                  <c:v>27</c:v>
                </c:pt>
                <c:pt idx="1838">
                  <c:v>27</c:v>
                </c:pt>
                <c:pt idx="1839">
                  <c:v>27</c:v>
                </c:pt>
                <c:pt idx="1840">
                  <c:v>27</c:v>
                </c:pt>
                <c:pt idx="1841">
                  <c:v>27</c:v>
                </c:pt>
                <c:pt idx="1842">
                  <c:v>27</c:v>
                </c:pt>
                <c:pt idx="1843">
                  <c:v>27</c:v>
                </c:pt>
                <c:pt idx="1844">
                  <c:v>27</c:v>
                </c:pt>
                <c:pt idx="1845">
                  <c:v>27</c:v>
                </c:pt>
                <c:pt idx="1846">
                  <c:v>27</c:v>
                </c:pt>
                <c:pt idx="1847">
                  <c:v>27</c:v>
                </c:pt>
                <c:pt idx="1848">
                  <c:v>27</c:v>
                </c:pt>
                <c:pt idx="1849">
                  <c:v>27</c:v>
                </c:pt>
                <c:pt idx="1850">
                  <c:v>27</c:v>
                </c:pt>
                <c:pt idx="1851">
                  <c:v>27</c:v>
                </c:pt>
                <c:pt idx="1852">
                  <c:v>27</c:v>
                </c:pt>
                <c:pt idx="1853">
                  <c:v>27</c:v>
                </c:pt>
                <c:pt idx="1854">
                  <c:v>27</c:v>
                </c:pt>
                <c:pt idx="1855">
                  <c:v>27</c:v>
                </c:pt>
                <c:pt idx="1856">
                  <c:v>27</c:v>
                </c:pt>
                <c:pt idx="1857">
                  <c:v>27</c:v>
                </c:pt>
                <c:pt idx="1858">
                  <c:v>27</c:v>
                </c:pt>
                <c:pt idx="1859">
                  <c:v>27</c:v>
                </c:pt>
                <c:pt idx="1860">
                  <c:v>27</c:v>
                </c:pt>
                <c:pt idx="1861">
                  <c:v>27</c:v>
                </c:pt>
                <c:pt idx="1862">
                  <c:v>27</c:v>
                </c:pt>
                <c:pt idx="1863">
                  <c:v>27</c:v>
                </c:pt>
                <c:pt idx="1864">
                  <c:v>27</c:v>
                </c:pt>
                <c:pt idx="1865">
                  <c:v>27</c:v>
                </c:pt>
                <c:pt idx="1866">
                  <c:v>27</c:v>
                </c:pt>
                <c:pt idx="1867">
                  <c:v>27</c:v>
                </c:pt>
                <c:pt idx="1868">
                  <c:v>27</c:v>
                </c:pt>
                <c:pt idx="1869">
                  <c:v>27</c:v>
                </c:pt>
                <c:pt idx="1870">
                  <c:v>27</c:v>
                </c:pt>
                <c:pt idx="1871">
                  <c:v>27</c:v>
                </c:pt>
                <c:pt idx="1872">
                  <c:v>27</c:v>
                </c:pt>
                <c:pt idx="1873">
                  <c:v>29</c:v>
                </c:pt>
                <c:pt idx="1874">
                  <c:v>29</c:v>
                </c:pt>
                <c:pt idx="1875">
                  <c:v>29</c:v>
                </c:pt>
                <c:pt idx="1876">
                  <c:v>29</c:v>
                </c:pt>
                <c:pt idx="1877">
                  <c:v>29</c:v>
                </c:pt>
                <c:pt idx="1878">
                  <c:v>29</c:v>
                </c:pt>
                <c:pt idx="1879">
                  <c:v>29</c:v>
                </c:pt>
                <c:pt idx="1880">
                  <c:v>29</c:v>
                </c:pt>
                <c:pt idx="1881">
                  <c:v>29</c:v>
                </c:pt>
                <c:pt idx="1882">
                  <c:v>29</c:v>
                </c:pt>
                <c:pt idx="1883">
                  <c:v>32</c:v>
                </c:pt>
                <c:pt idx="1884">
                  <c:v>32</c:v>
                </c:pt>
                <c:pt idx="1885">
                  <c:v>32</c:v>
                </c:pt>
                <c:pt idx="1886">
                  <c:v>32</c:v>
                </c:pt>
                <c:pt idx="1887">
                  <c:v>32</c:v>
                </c:pt>
                <c:pt idx="1888">
                  <c:v>32</c:v>
                </c:pt>
                <c:pt idx="1889">
                  <c:v>32</c:v>
                </c:pt>
                <c:pt idx="1890">
                  <c:v>32</c:v>
                </c:pt>
                <c:pt idx="1891">
                  <c:v>32</c:v>
                </c:pt>
                <c:pt idx="1892">
                  <c:v>32</c:v>
                </c:pt>
                <c:pt idx="1893">
                  <c:v>35</c:v>
                </c:pt>
                <c:pt idx="1894">
                  <c:v>35</c:v>
                </c:pt>
                <c:pt idx="1895">
                  <c:v>35</c:v>
                </c:pt>
                <c:pt idx="1896">
                  <c:v>35</c:v>
                </c:pt>
                <c:pt idx="1897">
                  <c:v>35</c:v>
                </c:pt>
                <c:pt idx="1898">
                  <c:v>35</c:v>
                </c:pt>
                <c:pt idx="1899">
                  <c:v>35</c:v>
                </c:pt>
                <c:pt idx="1900">
                  <c:v>35</c:v>
                </c:pt>
                <c:pt idx="1901">
                  <c:v>35</c:v>
                </c:pt>
                <c:pt idx="1902">
                  <c:v>35</c:v>
                </c:pt>
                <c:pt idx="1903">
                  <c:v>36</c:v>
                </c:pt>
                <c:pt idx="1904">
                  <c:v>36</c:v>
                </c:pt>
                <c:pt idx="1905">
                  <c:v>36</c:v>
                </c:pt>
                <c:pt idx="1906">
                  <c:v>36</c:v>
                </c:pt>
                <c:pt idx="1907">
                  <c:v>36</c:v>
                </c:pt>
                <c:pt idx="1908">
                  <c:v>36</c:v>
                </c:pt>
                <c:pt idx="1909">
                  <c:v>36</c:v>
                </c:pt>
                <c:pt idx="1910">
                  <c:v>36</c:v>
                </c:pt>
                <c:pt idx="1911">
                  <c:v>36</c:v>
                </c:pt>
                <c:pt idx="1912">
                  <c:v>36</c:v>
                </c:pt>
                <c:pt idx="1913">
                  <c:v>36</c:v>
                </c:pt>
                <c:pt idx="1914">
                  <c:v>36</c:v>
                </c:pt>
                <c:pt idx="1915">
                  <c:v>36</c:v>
                </c:pt>
                <c:pt idx="1916">
                  <c:v>36</c:v>
                </c:pt>
                <c:pt idx="1917">
                  <c:v>36</c:v>
                </c:pt>
                <c:pt idx="1918">
                  <c:v>36</c:v>
                </c:pt>
                <c:pt idx="1919">
                  <c:v>36</c:v>
                </c:pt>
                <c:pt idx="1920">
                  <c:v>36</c:v>
                </c:pt>
                <c:pt idx="1921">
                  <c:v>36</c:v>
                </c:pt>
                <c:pt idx="1922">
                  <c:v>36</c:v>
                </c:pt>
                <c:pt idx="1923">
                  <c:v>33</c:v>
                </c:pt>
                <c:pt idx="1924">
                  <c:v>33</c:v>
                </c:pt>
                <c:pt idx="1925">
                  <c:v>33</c:v>
                </c:pt>
                <c:pt idx="1926">
                  <c:v>33</c:v>
                </c:pt>
                <c:pt idx="1927">
                  <c:v>33</c:v>
                </c:pt>
                <c:pt idx="1928">
                  <c:v>33</c:v>
                </c:pt>
                <c:pt idx="1929">
                  <c:v>33</c:v>
                </c:pt>
                <c:pt idx="1930">
                  <c:v>33</c:v>
                </c:pt>
                <c:pt idx="1931">
                  <c:v>33</c:v>
                </c:pt>
                <c:pt idx="1932">
                  <c:v>33</c:v>
                </c:pt>
                <c:pt idx="1933">
                  <c:v>29</c:v>
                </c:pt>
                <c:pt idx="1934">
                  <c:v>29</c:v>
                </c:pt>
                <c:pt idx="1935">
                  <c:v>29</c:v>
                </c:pt>
                <c:pt idx="1936">
                  <c:v>29</c:v>
                </c:pt>
                <c:pt idx="1937">
                  <c:v>29</c:v>
                </c:pt>
                <c:pt idx="1938">
                  <c:v>29</c:v>
                </c:pt>
                <c:pt idx="1939">
                  <c:v>29</c:v>
                </c:pt>
                <c:pt idx="1940">
                  <c:v>29</c:v>
                </c:pt>
                <c:pt idx="1941">
                  <c:v>29</c:v>
                </c:pt>
                <c:pt idx="1942">
                  <c:v>29</c:v>
                </c:pt>
                <c:pt idx="1943">
                  <c:v>26</c:v>
                </c:pt>
                <c:pt idx="1944">
                  <c:v>26</c:v>
                </c:pt>
                <c:pt idx="1945">
                  <c:v>26</c:v>
                </c:pt>
                <c:pt idx="1946">
                  <c:v>26</c:v>
                </c:pt>
                <c:pt idx="1947">
                  <c:v>26</c:v>
                </c:pt>
                <c:pt idx="1948">
                  <c:v>26</c:v>
                </c:pt>
                <c:pt idx="1949">
                  <c:v>26</c:v>
                </c:pt>
                <c:pt idx="1950">
                  <c:v>26</c:v>
                </c:pt>
                <c:pt idx="1951">
                  <c:v>26</c:v>
                </c:pt>
                <c:pt idx="1952">
                  <c:v>26</c:v>
                </c:pt>
                <c:pt idx="1953">
                  <c:v>21</c:v>
                </c:pt>
                <c:pt idx="1954">
                  <c:v>21</c:v>
                </c:pt>
                <c:pt idx="1955">
                  <c:v>21</c:v>
                </c:pt>
                <c:pt idx="1956">
                  <c:v>21</c:v>
                </c:pt>
                <c:pt idx="1957">
                  <c:v>21</c:v>
                </c:pt>
                <c:pt idx="1958">
                  <c:v>21</c:v>
                </c:pt>
                <c:pt idx="1959">
                  <c:v>21</c:v>
                </c:pt>
                <c:pt idx="1960">
                  <c:v>21</c:v>
                </c:pt>
                <c:pt idx="1961">
                  <c:v>21</c:v>
                </c:pt>
                <c:pt idx="1962">
                  <c:v>21</c:v>
                </c:pt>
                <c:pt idx="1963">
                  <c:v>16</c:v>
                </c:pt>
                <c:pt idx="1964">
                  <c:v>16</c:v>
                </c:pt>
                <c:pt idx="1965">
                  <c:v>16</c:v>
                </c:pt>
                <c:pt idx="1966">
                  <c:v>16</c:v>
                </c:pt>
                <c:pt idx="1967">
                  <c:v>16</c:v>
                </c:pt>
                <c:pt idx="1968">
                  <c:v>16</c:v>
                </c:pt>
                <c:pt idx="1969">
                  <c:v>16</c:v>
                </c:pt>
                <c:pt idx="1970">
                  <c:v>16</c:v>
                </c:pt>
                <c:pt idx="1971">
                  <c:v>16</c:v>
                </c:pt>
                <c:pt idx="1972">
                  <c:v>16</c:v>
                </c:pt>
                <c:pt idx="1973">
                  <c:v>12</c:v>
                </c:pt>
                <c:pt idx="1974">
                  <c:v>12</c:v>
                </c:pt>
                <c:pt idx="1975">
                  <c:v>12</c:v>
                </c:pt>
                <c:pt idx="1976">
                  <c:v>12</c:v>
                </c:pt>
                <c:pt idx="1977">
                  <c:v>12</c:v>
                </c:pt>
                <c:pt idx="1978">
                  <c:v>12</c:v>
                </c:pt>
                <c:pt idx="1979">
                  <c:v>12</c:v>
                </c:pt>
                <c:pt idx="1980">
                  <c:v>12</c:v>
                </c:pt>
                <c:pt idx="1981">
                  <c:v>12</c:v>
                </c:pt>
                <c:pt idx="1982">
                  <c:v>12</c:v>
                </c:pt>
                <c:pt idx="1983">
                  <c:v>9</c:v>
                </c:pt>
                <c:pt idx="1984">
                  <c:v>9</c:v>
                </c:pt>
                <c:pt idx="1985">
                  <c:v>9</c:v>
                </c:pt>
                <c:pt idx="1986">
                  <c:v>9</c:v>
                </c:pt>
                <c:pt idx="1987">
                  <c:v>9</c:v>
                </c:pt>
                <c:pt idx="1988">
                  <c:v>9</c:v>
                </c:pt>
                <c:pt idx="1989">
                  <c:v>9</c:v>
                </c:pt>
                <c:pt idx="1990">
                  <c:v>9</c:v>
                </c:pt>
                <c:pt idx="1991">
                  <c:v>9</c:v>
                </c:pt>
                <c:pt idx="1992">
                  <c:v>9</c:v>
                </c:pt>
                <c:pt idx="1993">
                  <c:v>6</c:v>
                </c:pt>
                <c:pt idx="1994">
                  <c:v>6</c:v>
                </c:pt>
                <c:pt idx="1995">
                  <c:v>6</c:v>
                </c:pt>
                <c:pt idx="1996">
                  <c:v>6</c:v>
                </c:pt>
                <c:pt idx="1997">
                  <c:v>6</c:v>
                </c:pt>
                <c:pt idx="1998">
                  <c:v>6</c:v>
                </c:pt>
                <c:pt idx="1999">
                  <c:v>6</c:v>
                </c:pt>
                <c:pt idx="2000">
                  <c:v>6</c:v>
                </c:pt>
                <c:pt idx="2001">
                  <c:v>6</c:v>
                </c:pt>
                <c:pt idx="2002">
                  <c:v>6</c:v>
                </c:pt>
                <c:pt idx="2003">
                  <c:v>4</c:v>
                </c:pt>
                <c:pt idx="2004">
                  <c:v>4</c:v>
                </c:pt>
                <c:pt idx="2005">
                  <c:v>4</c:v>
                </c:pt>
                <c:pt idx="2006">
                  <c:v>4</c:v>
                </c:pt>
                <c:pt idx="2007">
                  <c:v>4</c:v>
                </c:pt>
                <c:pt idx="2008">
                  <c:v>4</c:v>
                </c:pt>
                <c:pt idx="2009">
                  <c:v>4</c:v>
                </c:pt>
                <c:pt idx="2010">
                  <c:v>4</c:v>
                </c:pt>
                <c:pt idx="2011">
                  <c:v>4</c:v>
                </c:pt>
                <c:pt idx="2012">
                  <c:v>4</c:v>
                </c:pt>
                <c:pt idx="2013">
                  <c:v>5</c:v>
                </c:pt>
                <c:pt idx="2014">
                  <c:v>5</c:v>
                </c:pt>
                <c:pt idx="2015">
                  <c:v>5</c:v>
                </c:pt>
                <c:pt idx="2016">
                  <c:v>5</c:v>
                </c:pt>
                <c:pt idx="2017">
                  <c:v>5</c:v>
                </c:pt>
                <c:pt idx="2018">
                  <c:v>5</c:v>
                </c:pt>
                <c:pt idx="2019">
                  <c:v>5</c:v>
                </c:pt>
                <c:pt idx="2020">
                  <c:v>5</c:v>
                </c:pt>
                <c:pt idx="2021">
                  <c:v>5</c:v>
                </c:pt>
                <c:pt idx="2022">
                  <c:v>5</c:v>
                </c:pt>
                <c:pt idx="2023">
                  <c:v>5</c:v>
                </c:pt>
                <c:pt idx="2024">
                  <c:v>5</c:v>
                </c:pt>
                <c:pt idx="2025">
                  <c:v>5</c:v>
                </c:pt>
                <c:pt idx="2026">
                  <c:v>5</c:v>
                </c:pt>
                <c:pt idx="2027">
                  <c:v>5</c:v>
                </c:pt>
                <c:pt idx="2028">
                  <c:v>5</c:v>
                </c:pt>
                <c:pt idx="2029">
                  <c:v>5</c:v>
                </c:pt>
                <c:pt idx="2030">
                  <c:v>5</c:v>
                </c:pt>
                <c:pt idx="2031">
                  <c:v>5</c:v>
                </c:pt>
                <c:pt idx="2032">
                  <c:v>5</c:v>
                </c:pt>
                <c:pt idx="2033">
                  <c:v>7</c:v>
                </c:pt>
                <c:pt idx="2034">
                  <c:v>7</c:v>
                </c:pt>
                <c:pt idx="2035">
                  <c:v>7</c:v>
                </c:pt>
                <c:pt idx="2036">
                  <c:v>7</c:v>
                </c:pt>
                <c:pt idx="2037">
                  <c:v>7</c:v>
                </c:pt>
                <c:pt idx="2038">
                  <c:v>7</c:v>
                </c:pt>
                <c:pt idx="2039">
                  <c:v>7</c:v>
                </c:pt>
                <c:pt idx="2040">
                  <c:v>7</c:v>
                </c:pt>
                <c:pt idx="2041">
                  <c:v>7</c:v>
                </c:pt>
                <c:pt idx="2042">
                  <c:v>7</c:v>
                </c:pt>
                <c:pt idx="2043">
                  <c:v>10</c:v>
                </c:pt>
                <c:pt idx="2044">
                  <c:v>10</c:v>
                </c:pt>
                <c:pt idx="2045">
                  <c:v>10</c:v>
                </c:pt>
                <c:pt idx="2046">
                  <c:v>10</c:v>
                </c:pt>
                <c:pt idx="2047">
                  <c:v>10</c:v>
                </c:pt>
                <c:pt idx="2048">
                  <c:v>10</c:v>
                </c:pt>
                <c:pt idx="2049">
                  <c:v>10</c:v>
                </c:pt>
                <c:pt idx="2050">
                  <c:v>10</c:v>
                </c:pt>
                <c:pt idx="2051">
                  <c:v>10</c:v>
                </c:pt>
                <c:pt idx="2052">
                  <c:v>10</c:v>
                </c:pt>
                <c:pt idx="2053">
                  <c:v>15</c:v>
                </c:pt>
                <c:pt idx="2054">
                  <c:v>15</c:v>
                </c:pt>
                <c:pt idx="2055">
                  <c:v>15</c:v>
                </c:pt>
                <c:pt idx="2056">
                  <c:v>15</c:v>
                </c:pt>
                <c:pt idx="2057">
                  <c:v>15</c:v>
                </c:pt>
                <c:pt idx="2058">
                  <c:v>15</c:v>
                </c:pt>
                <c:pt idx="2059">
                  <c:v>15</c:v>
                </c:pt>
                <c:pt idx="2060">
                  <c:v>15</c:v>
                </c:pt>
                <c:pt idx="2061">
                  <c:v>15</c:v>
                </c:pt>
                <c:pt idx="2062">
                  <c:v>15</c:v>
                </c:pt>
                <c:pt idx="2063">
                  <c:v>18</c:v>
                </c:pt>
                <c:pt idx="2064">
                  <c:v>18</c:v>
                </c:pt>
                <c:pt idx="2065">
                  <c:v>18</c:v>
                </c:pt>
                <c:pt idx="2066">
                  <c:v>18</c:v>
                </c:pt>
                <c:pt idx="2067">
                  <c:v>18</c:v>
                </c:pt>
                <c:pt idx="2068">
                  <c:v>18</c:v>
                </c:pt>
                <c:pt idx="2069">
                  <c:v>18</c:v>
                </c:pt>
                <c:pt idx="2070">
                  <c:v>18</c:v>
                </c:pt>
                <c:pt idx="2071">
                  <c:v>18</c:v>
                </c:pt>
                <c:pt idx="2072">
                  <c:v>18</c:v>
                </c:pt>
                <c:pt idx="2073">
                  <c:v>19</c:v>
                </c:pt>
                <c:pt idx="2074">
                  <c:v>19</c:v>
                </c:pt>
                <c:pt idx="2075">
                  <c:v>19</c:v>
                </c:pt>
                <c:pt idx="2076">
                  <c:v>19</c:v>
                </c:pt>
                <c:pt idx="2077">
                  <c:v>19</c:v>
                </c:pt>
                <c:pt idx="2078">
                  <c:v>19</c:v>
                </c:pt>
                <c:pt idx="2079">
                  <c:v>19</c:v>
                </c:pt>
                <c:pt idx="2080">
                  <c:v>19</c:v>
                </c:pt>
                <c:pt idx="2081">
                  <c:v>19</c:v>
                </c:pt>
                <c:pt idx="2082">
                  <c:v>19</c:v>
                </c:pt>
                <c:pt idx="2083">
                  <c:v>19</c:v>
                </c:pt>
                <c:pt idx="2084">
                  <c:v>19</c:v>
                </c:pt>
                <c:pt idx="2085">
                  <c:v>19</c:v>
                </c:pt>
                <c:pt idx="2086">
                  <c:v>19</c:v>
                </c:pt>
                <c:pt idx="2087">
                  <c:v>19</c:v>
                </c:pt>
                <c:pt idx="2088">
                  <c:v>19</c:v>
                </c:pt>
                <c:pt idx="2089">
                  <c:v>19</c:v>
                </c:pt>
                <c:pt idx="2090">
                  <c:v>19</c:v>
                </c:pt>
                <c:pt idx="2091">
                  <c:v>19</c:v>
                </c:pt>
                <c:pt idx="2092">
                  <c:v>19</c:v>
                </c:pt>
                <c:pt idx="2093">
                  <c:v>20</c:v>
                </c:pt>
                <c:pt idx="2094">
                  <c:v>20</c:v>
                </c:pt>
                <c:pt idx="2095">
                  <c:v>20</c:v>
                </c:pt>
                <c:pt idx="2096">
                  <c:v>20</c:v>
                </c:pt>
                <c:pt idx="2097">
                  <c:v>20</c:v>
                </c:pt>
                <c:pt idx="2098">
                  <c:v>20</c:v>
                </c:pt>
                <c:pt idx="2099">
                  <c:v>20</c:v>
                </c:pt>
                <c:pt idx="2100">
                  <c:v>20</c:v>
                </c:pt>
                <c:pt idx="2101">
                  <c:v>20</c:v>
                </c:pt>
                <c:pt idx="2102">
                  <c:v>20</c:v>
                </c:pt>
                <c:pt idx="2103">
                  <c:v>21</c:v>
                </c:pt>
                <c:pt idx="2104">
                  <c:v>21</c:v>
                </c:pt>
                <c:pt idx="2105">
                  <c:v>21</c:v>
                </c:pt>
                <c:pt idx="2106">
                  <c:v>21</c:v>
                </c:pt>
                <c:pt idx="2107">
                  <c:v>21</c:v>
                </c:pt>
                <c:pt idx="2108">
                  <c:v>21</c:v>
                </c:pt>
                <c:pt idx="2109">
                  <c:v>21</c:v>
                </c:pt>
                <c:pt idx="2110">
                  <c:v>21</c:v>
                </c:pt>
                <c:pt idx="2111">
                  <c:v>21</c:v>
                </c:pt>
                <c:pt idx="2112">
                  <c:v>21</c:v>
                </c:pt>
                <c:pt idx="2113">
                  <c:v>23</c:v>
                </c:pt>
                <c:pt idx="2114">
                  <c:v>23</c:v>
                </c:pt>
                <c:pt idx="2115">
                  <c:v>23</c:v>
                </c:pt>
                <c:pt idx="2116">
                  <c:v>23</c:v>
                </c:pt>
                <c:pt idx="2117">
                  <c:v>23</c:v>
                </c:pt>
                <c:pt idx="2118">
                  <c:v>23</c:v>
                </c:pt>
                <c:pt idx="2119">
                  <c:v>23</c:v>
                </c:pt>
                <c:pt idx="2120">
                  <c:v>23</c:v>
                </c:pt>
                <c:pt idx="2121">
                  <c:v>23</c:v>
                </c:pt>
                <c:pt idx="2122">
                  <c:v>23</c:v>
                </c:pt>
                <c:pt idx="2123">
                  <c:v>25</c:v>
                </c:pt>
                <c:pt idx="2124">
                  <c:v>25</c:v>
                </c:pt>
                <c:pt idx="2125">
                  <c:v>25</c:v>
                </c:pt>
                <c:pt idx="2126">
                  <c:v>25</c:v>
                </c:pt>
                <c:pt idx="2127">
                  <c:v>25</c:v>
                </c:pt>
                <c:pt idx="2128">
                  <c:v>25</c:v>
                </c:pt>
                <c:pt idx="2129">
                  <c:v>25</c:v>
                </c:pt>
                <c:pt idx="2130">
                  <c:v>25</c:v>
                </c:pt>
                <c:pt idx="2131">
                  <c:v>25</c:v>
                </c:pt>
                <c:pt idx="2132">
                  <c:v>25</c:v>
                </c:pt>
                <c:pt idx="2133">
                  <c:v>26</c:v>
                </c:pt>
                <c:pt idx="2134">
                  <c:v>26</c:v>
                </c:pt>
                <c:pt idx="2135">
                  <c:v>26</c:v>
                </c:pt>
                <c:pt idx="2136">
                  <c:v>26</c:v>
                </c:pt>
                <c:pt idx="2137">
                  <c:v>26</c:v>
                </c:pt>
                <c:pt idx="2138">
                  <c:v>26</c:v>
                </c:pt>
                <c:pt idx="2139">
                  <c:v>26</c:v>
                </c:pt>
                <c:pt idx="2140">
                  <c:v>26</c:v>
                </c:pt>
                <c:pt idx="2141">
                  <c:v>26</c:v>
                </c:pt>
                <c:pt idx="2142">
                  <c:v>26</c:v>
                </c:pt>
                <c:pt idx="2143">
                  <c:v>28</c:v>
                </c:pt>
                <c:pt idx="2144">
                  <c:v>28</c:v>
                </c:pt>
                <c:pt idx="2145">
                  <c:v>28</c:v>
                </c:pt>
                <c:pt idx="2146">
                  <c:v>28</c:v>
                </c:pt>
                <c:pt idx="2147">
                  <c:v>28</c:v>
                </c:pt>
                <c:pt idx="2148">
                  <c:v>28</c:v>
                </c:pt>
                <c:pt idx="2149">
                  <c:v>28</c:v>
                </c:pt>
                <c:pt idx="2150">
                  <c:v>28</c:v>
                </c:pt>
                <c:pt idx="2151">
                  <c:v>28</c:v>
                </c:pt>
                <c:pt idx="2152">
                  <c:v>28</c:v>
                </c:pt>
                <c:pt idx="2153">
                  <c:v>29</c:v>
                </c:pt>
                <c:pt idx="2154">
                  <c:v>29</c:v>
                </c:pt>
                <c:pt idx="2155">
                  <c:v>29</c:v>
                </c:pt>
                <c:pt idx="2156">
                  <c:v>29</c:v>
                </c:pt>
                <c:pt idx="2157">
                  <c:v>29</c:v>
                </c:pt>
                <c:pt idx="2158">
                  <c:v>29</c:v>
                </c:pt>
                <c:pt idx="2159">
                  <c:v>29</c:v>
                </c:pt>
                <c:pt idx="2160">
                  <c:v>29</c:v>
                </c:pt>
                <c:pt idx="2161">
                  <c:v>29</c:v>
                </c:pt>
                <c:pt idx="2162">
                  <c:v>29</c:v>
                </c:pt>
                <c:pt idx="2163">
                  <c:v>32</c:v>
                </c:pt>
                <c:pt idx="2164">
                  <c:v>32</c:v>
                </c:pt>
                <c:pt idx="2165">
                  <c:v>32</c:v>
                </c:pt>
                <c:pt idx="2166">
                  <c:v>32</c:v>
                </c:pt>
                <c:pt idx="2167">
                  <c:v>32</c:v>
                </c:pt>
                <c:pt idx="2168">
                  <c:v>32</c:v>
                </c:pt>
                <c:pt idx="2169">
                  <c:v>32</c:v>
                </c:pt>
                <c:pt idx="2170">
                  <c:v>32</c:v>
                </c:pt>
                <c:pt idx="2171">
                  <c:v>32</c:v>
                </c:pt>
                <c:pt idx="2172">
                  <c:v>32</c:v>
                </c:pt>
                <c:pt idx="2173">
                  <c:v>35</c:v>
                </c:pt>
                <c:pt idx="2174">
                  <c:v>35</c:v>
                </c:pt>
                <c:pt idx="2175">
                  <c:v>35</c:v>
                </c:pt>
                <c:pt idx="2176">
                  <c:v>35</c:v>
                </c:pt>
                <c:pt idx="2177">
                  <c:v>35</c:v>
                </c:pt>
                <c:pt idx="2178">
                  <c:v>35</c:v>
                </c:pt>
                <c:pt idx="2179">
                  <c:v>35</c:v>
                </c:pt>
                <c:pt idx="2180">
                  <c:v>35</c:v>
                </c:pt>
                <c:pt idx="2181">
                  <c:v>35</c:v>
                </c:pt>
                <c:pt idx="2182">
                  <c:v>35</c:v>
                </c:pt>
                <c:pt idx="2183">
                  <c:v>39</c:v>
                </c:pt>
                <c:pt idx="2184">
                  <c:v>39</c:v>
                </c:pt>
                <c:pt idx="2185">
                  <c:v>39</c:v>
                </c:pt>
                <c:pt idx="2186">
                  <c:v>39</c:v>
                </c:pt>
                <c:pt idx="2187">
                  <c:v>39</c:v>
                </c:pt>
                <c:pt idx="2188">
                  <c:v>39</c:v>
                </c:pt>
                <c:pt idx="2189">
                  <c:v>39</c:v>
                </c:pt>
                <c:pt idx="2190">
                  <c:v>39</c:v>
                </c:pt>
                <c:pt idx="2191">
                  <c:v>39</c:v>
                </c:pt>
                <c:pt idx="2192">
                  <c:v>39</c:v>
                </c:pt>
                <c:pt idx="2193">
                  <c:v>40</c:v>
                </c:pt>
                <c:pt idx="2194">
                  <c:v>40</c:v>
                </c:pt>
                <c:pt idx="2195">
                  <c:v>40</c:v>
                </c:pt>
                <c:pt idx="2196">
                  <c:v>40</c:v>
                </c:pt>
                <c:pt idx="2197">
                  <c:v>40</c:v>
                </c:pt>
                <c:pt idx="2198">
                  <c:v>40</c:v>
                </c:pt>
                <c:pt idx="2199">
                  <c:v>40</c:v>
                </c:pt>
                <c:pt idx="2200">
                  <c:v>40</c:v>
                </c:pt>
                <c:pt idx="2201">
                  <c:v>40</c:v>
                </c:pt>
                <c:pt idx="2202">
                  <c:v>40</c:v>
                </c:pt>
                <c:pt idx="2203">
                  <c:v>40</c:v>
                </c:pt>
                <c:pt idx="2204">
                  <c:v>40</c:v>
                </c:pt>
                <c:pt idx="2205">
                  <c:v>40</c:v>
                </c:pt>
                <c:pt idx="2206">
                  <c:v>40</c:v>
                </c:pt>
                <c:pt idx="2207">
                  <c:v>40</c:v>
                </c:pt>
                <c:pt idx="2208">
                  <c:v>40</c:v>
                </c:pt>
                <c:pt idx="2209">
                  <c:v>40</c:v>
                </c:pt>
                <c:pt idx="2210">
                  <c:v>40</c:v>
                </c:pt>
                <c:pt idx="2211">
                  <c:v>40</c:v>
                </c:pt>
                <c:pt idx="2212">
                  <c:v>40</c:v>
                </c:pt>
                <c:pt idx="2213">
                  <c:v>41</c:v>
                </c:pt>
                <c:pt idx="2214">
                  <c:v>41</c:v>
                </c:pt>
                <c:pt idx="2215">
                  <c:v>41</c:v>
                </c:pt>
                <c:pt idx="2216">
                  <c:v>41</c:v>
                </c:pt>
                <c:pt idx="2217">
                  <c:v>41</c:v>
                </c:pt>
                <c:pt idx="2218">
                  <c:v>41</c:v>
                </c:pt>
                <c:pt idx="2219">
                  <c:v>41</c:v>
                </c:pt>
                <c:pt idx="2220">
                  <c:v>41</c:v>
                </c:pt>
                <c:pt idx="2221">
                  <c:v>41</c:v>
                </c:pt>
                <c:pt idx="2222">
                  <c:v>41</c:v>
                </c:pt>
                <c:pt idx="2223">
                  <c:v>41</c:v>
                </c:pt>
                <c:pt idx="2224">
                  <c:v>41</c:v>
                </c:pt>
                <c:pt idx="2225">
                  <c:v>41</c:v>
                </c:pt>
                <c:pt idx="2226">
                  <c:v>41</c:v>
                </c:pt>
                <c:pt idx="2227">
                  <c:v>41</c:v>
                </c:pt>
                <c:pt idx="2228">
                  <c:v>41</c:v>
                </c:pt>
                <c:pt idx="2229">
                  <c:v>41</c:v>
                </c:pt>
                <c:pt idx="2230">
                  <c:v>41</c:v>
                </c:pt>
                <c:pt idx="2231">
                  <c:v>41</c:v>
                </c:pt>
                <c:pt idx="2232">
                  <c:v>41</c:v>
                </c:pt>
                <c:pt idx="2233">
                  <c:v>42</c:v>
                </c:pt>
                <c:pt idx="2234">
                  <c:v>42</c:v>
                </c:pt>
                <c:pt idx="2235">
                  <c:v>42</c:v>
                </c:pt>
                <c:pt idx="2236">
                  <c:v>42</c:v>
                </c:pt>
                <c:pt idx="2237">
                  <c:v>42</c:v>
                </c:pt>
                <c:pt idx="2238">
                  <c:v>42</c:v>
                </c:pt>
                <c:pt idx="2239">
                  <c:v>42</c:v>
                </c:pt>
                <c:pt idx="2240">
                  <c:v>42</c:v>
                </c:pt>
                <c:pt idx="2241">
                  <c:v>42</c:v>
                </c:pt>
                <c:pt idx="2242">
                  <c:v>42</c:v>
                </c:pt>
                <c:pt idx="2243">
                  <c:v>42</c:v>
                </c:pt>
                <c:pt idx="2244">
                  <c:v>42</c:v>
                </c:pt>
                <c:pt idx="2245">
                  <c:v>42</c:v>
                </c:pt>
                <c:pt idx="2246">
                  <c:v>42</c:v>
                </c:pt>
                <c:pt idx="2247">
                  <c:v>42</c:v>
                </c:pt>
                <c:pt idx="2248">
                  <c:v>42</c:v>
                </c:pt>
                <c:pt idx="2249">
                  <c:v>42</c:v>
                </c:pt>
                <c:pt idx="2250">
                  <c:v>42</c:v>
                </c:pt>
                <c:pt idx="2251">
                  <c:v>42</c:v>
                </c:pt>
                <c:pt idx="2252">
                  <c:v>42</c:v>
                </c:pt>
                <c:pt idx="2253">
                  <c:v>43</c:v>
                </c:pt>
                <c:pt idx="2254">
                  <c:v>43</c:v>
                </c:pt>
                <c:pt idx="2255">
                  <c:v>43</c:v>
                </c:pt>
                <c:pt idx="2256">
                  <c:v>43</c:v>
                </c:pt>
                <c:pt idx="2257">
                  <c:v>43</c:v>
                </c:pt>
                <c:pt idx="2258">
                  <c:v>43</c:v>
                </c:pt>
                <c:pt idx="2259">
                  <c:v>43</c:v>
                </c:pt>
                <c:pt idx="2260">
                  <c:v>43</c:v>
                </c:pt>
                <c:pt idx="2261">
                  <c:v>43</c:v>
                </c:pt>
                <c:pt idx="2262">
                  <c:v>43</c:v>
                </c:pt>
                <c:pt idx="2263">
                  <c:v>43</c:v>
                </c:pt>
                <c:pt idx="2264">
                  <c:v>43</c:v>
                </c:pt>
                <c:pt idx="2265">
                  <c:v>43</c:v>
                </c:pt>
                <c:pt idx="2266">
                  <c:v>43</c:v>
                </c:pt>
                <c:pt idx="2267">
                  <c:v>43</c:v>
                </c:pt>
                <c:pt idx="2268">
                  <c:v>43</c:v>
                </c:pt>
                <c:pt idx="2269">
                  <c:v>43</c:v>
                </c:pt>
                <c:pt idx="2270">
                  <c:v>43</c:v>
                </c:pt>
                <c:pt idx="2271">
                  <c:v>43</c:v>
                </c:pt>
                <c:pt idx="2272">
                  <c:v>43</c:v>
                </c:pt>
                <c:pt idx="2273">
                  <c:v>44</c:v>
                </c:pt>
                <c:pt idx="2274">
                  <c:v>44</c:v>
                </c:pt>
                <c:pt idx="2275">
                  <c:v>44</c:v>
                </c:pt>
                <c:pt idx="2276">
                  <c:v>44</c:v>
                </c:pt>
                <c:pt idx="2277">
                  <c:v>44</c:v>
                </c:pt>
                <c:pt idx="2278">
                  <c:v>44</c:v>
                </c:pt>
                <c:pt idx="2279">
                  <c:v>44</c:v>
                </c:pt>
                <c:pt idx="2280">
                  <c:v>44</c:v>
                </c:pt>
                <c:pt idx="2281">
                  <c:v>44</c:v>
                </c:pt>
                <c:pt idx="2282">
                  <c:v>44</c:v>
                </c:pt>
                <c:pt idx="2283">
                  <c:v>44</c:v>
                </c:pt>
                <c:pt idx="2284">
                  <c:v>44</c:v>
                </c:pt>
                <c:pt idx="2285">
                  <c:v>44</c:v>
                </c:pt>
                <c:pt idx="2286">
                  <c:v>44</c:v>
                </c:pt>
                <c:pt idx="2287">
                  <c:v>44</c:v>
                </c:pt>
                <c:pt idx="2288">
                  <c:v>44</c:v>
                </c:pt>
                <c:pt idx="2289">
                  <c:v>44</c:v>
                </c:pt>
                <c:pt idx="2290">
                  <c:v>44</c:v>
                </c:pt>
                <c:pt idx="2291">
                  <c:v>44</c:v>
                </c:pt>
                <c:pt idx="2292">
                  <c:v>44</c:v>
                </c:pt>
                <c:pt idx="2293">
                  <c:v>45</c:v>
                </c:pt>
                <c:pt idx="2294">
                  <c:v>45</c:v>
                </c:pt>
                <c:pt idx="2295">
                  <c:v>45</c:v>
                </c:pt>
                <c:pt idx="2296">
                  <c:v>45</c:v>
                </c:pt>
                <c:pt idx="2297">
                  <c:v>45</c:v>
                </c:pt>
                <c:pt idx="2298">
                  <c:v>45</c:v>
                </c:pt>
                <c:pt idx="2299">
                  <c:v>45</c:v>
                </c:pt>
                <c:pt idx="2300">
                  <c:v>45</c:v>
                </c:pt>
                <c:pt idx="2301">
                  <c:v>45</c:v>
                </c:pt>
                <c:pt idx="2302">
                  <c:v>45</c:v>
                </c:pt>
                <c:pt idx="2303">
                  <c:v>45</c:v>
                </c:pt>
                <c:pt idx="2304">
                  <c:v>45</c:v>
                </c:pt>
                <c:pt idx="2305">
                  <c:v>45</c:v>
                </c:pt>
                <c:pt idx="2306">
                  <c:v>45</c:v>
                </c:pt>
                <c:pt idx="2307">
                  <c:v>45</c:v>
                </c:pt>
                <c:pt idx="2308">
                  <c:v>45</c:v>
                </c:pt>
                <c:pt idx="2309">
                  <c:v>45</c:v>
                </c:pt>
                <c:pt idx="2310">
                  <c:v>45</c:v>
                </c:pt>
                <c:pt idx="2311">
                  <c:v>45</c:v>
                </c:pt>
                <c:pt idx="2312">
                  <c:v>45</c:v>
                </c:pt>
                <c:pt idx="2313">
                  <c:v>45</c:v>
                </c:pt>
                <c:pt idx="2314">
                  <c:v>45</c:v>
                </c:pt>
                <c:pt idx="2315">
                  <c:v>45</c:v>
                </c:pt>
                <c:pt idx="2316">
                  <c:v>45</c:v>
                </c:pt>
                <c:pt idx="2317">
                  <c:v>45</c:v>
                </c:pt>
                <c:pt idx="2318">
                  <c:v>45</c:v>
                </c:pt>
                <c:pt idx="2319">
                  <c:v>45</c:v>
                </c:pt>
                <c:pt idx="2320">
                  <c:v>45</c:v>
                </c:pt>
                <c:pt idx="2321">
                  <c:v>45</c:v>
                </c:pt>
                <c:pt idx="2322">
                  <c:v>45</c:v>
                </c:pt>
                <c:pt idx="2323">
                  <c:v>45</c:v>
                </c:pt>
                <c:pt idx="2324">
                  <c:v>45</c:v>
                </c:pt>
                <c:pt idx="2325">
                  <c:v>45</c:v>
                </c:pt>
                <c:pt idx="2326">
                  <c:v>45</c:v>
                </c:pt>
                <c:pt idx="2327">
                  <c:v>45</c:v>
                </c:pt>
                <c:pt idx="2328">
                  <c:v>45</c:v>
                </c:pt>
                <c:pt idx="2329">
                  <c:v>45</c:v>
                </c:pt>
                <c:pt idx="2330">
                  <c:v>45</c:v>
                </c:pt>
                <c:pt idx="2331">
                  <c:v>45</c:v>
                </c:pt>
                <c:pt idx="2332">
                  <c:v>45</c:v>
                </c:pt>
                <c:pt idx="2333">
                  <c:v>46</c:v>
                </c:pt>
                <c:pt idx="2334">
                  <c:v>46</c:v>
                </c:pt>
                <c:pt idx="2335">
                  <c:v>46</c:v>
                </c:pt>
                <c:pt idx="2336">
                  <c:v>46</c:v>
                </c:pt>
                <c:pt idx="2337">
                  <c:v>46</c:v>
                </c:pt>
                <c:pt idx="2338">
                  <c:v>46</c:v>
                </c:pt>
                <c:pt idx="2339">
                  <c:v>46</c:v>
                </c:pt>
                <c:pt idx="2340">
                  <c:v>46</c:v>
                </c:pt>
                <c:pt idx="2341">
                  <c:v>46</c:v>
                </c:pt>
                <c:pt idx="2342">
                  <c:v>46</c:v>
                </c:pt>
                <c:pt idx="2343">
                  <c:v>47</c:v>
                </c:pt>
                <c:pt idx="2344">
                  <c:v>47</c:v>
                </c:pt>
                <c:pt idx="2345">
                  <c:v>47</c:v>
                </c:pt>
                <c:pt idx="2346">
                  <c:v>47</c:v>
                </c:pt>
                <c:pt idx="2347">
                  <c:v>47</c:v>
                </c:pt>
                <c:pt idx="2348">
                  <c:v>47</c:v>
                </c:pt>
                <c:pt idx="2349">
                  <c:v>47</c:v>
                </c:pt>
                <c:pt idx="2350">
                  <c:v>47</c:v>
                </c:pt>
                <c:pt idx="2351">
                  <c:v>47</c:v>
                </c:pt>
                <c:pt idx="2352">
                  <c:v>47</c:v>
                </c:pt>
                <c:pt idx="2353">
                  <c:v>47</c:v>
                </c:pt>
                <c:pt idx="2354">
                  <c:v>47</c:v>
                </c:pt>
                <c:pt idx="2355">
                  <c:v>47</c:v>
                </c:pt>
                <c:pt idx="2356">
                  <c:v>47</c:v>
                </c:pt>
                <c:pt idx="2357">
                  <c:v>47</c:v>
                </c:pt>
                <c:pt idx="2358">
                  <c:v>47</c:v>
                </c:pt>
                <c:pt idx="2359">
                  <c:v>47</c:v>
                </c:pt>
                <c:pt idx="2360">
                  <c:v>47</c:v>
                </c:pt>
                <c:pt idx="2361">
                  <c:v>47</c:v>
                </c:pt>
                <c:pt idx="2362">
                  <c:v>47</c:v>
                </c:pt>
                <c:pt idx="2363">
                  <c:v>48</c:v>
                </c:pt>
                <c:pt idx="2364">
                  <c:v>48</c:v>
                </c:pt>
                <c:pt idx="2365">
                  <c:v>48</c:v>
                </c:pt>
                <c:pt idx="2366">
                  <c:v>48</c:v>
                </c:pt>
                <c:pt idx="2367">
                  <c:v>48</c:v>
                </c:pt>
                <c:pt idx="2368">
                  <c:v>48</c:v>
                </c:pt>
                <c:pt idx="2369">
                  <c:v>48</c:v>
                </c:pt>
                <c:pt idx="2370">
                  <c:v>48</c:v>
                </c:pt>
                <c:pt idx="2371">
                  <c:v>48</c:v>
                </c:pt>
                <c:pt idx="2372">
                  <c:v>48</c:v>
                </c:pt>
                <c:pt idx="2373">
                  <c:v>48</c:v>
                </c:pt>
                <c:pt idx="2374">
                  <c:v>48</c:v>
                </c:pt>
                <c:pt idx="2375">
                  <c:v>48</c:v>
                </c:pt>
                <c:pt idx="2376">
                  <c:v>48</c:v>
                </c:pt>
                <c:pt idx="2377">
                  <c:v>48</c:v>
                </c:pt>
                <c:pt idx="2378">
                  <c:v>48</c:v>
                </c:pt>
                <c:pt idx="2379">
                  <c:v>48</c:v>
                </c:pt>
                <c:pt idx="2380">
                  <c:v>48</c:v>
                </c:pt>
                <c:pt idx="2381">
                  <c:v>48</c:v>
                </c:pt>
                <c:pt idx="2382">
                  <c:v>48</c:v>
                </c:pt>
                <c:pt idx="2383">
                  <c:v>48</c:v>
                </c:pt>
                <c:pt idx="2384">
                  <c:v>48</c:v>
                </c:pt>
                <c:pt idx="2385">
                  <c:v>48</c:v>
                </c:pt>
                <c:pt idx="2386">
                  <c:v>48</c:v>
                </c:pt>
                <c:pt idx="2387">
                  <c:v>48</c:v>
                </c:pt>
                <c:pt idx="2388">
                  <c:v>48</c:v>
                </c:pt>
                <c:pt idx="2389">
                  <c:v>48</c:v>
                </c:pt>
                <c:pt idx="2390">
                  <c:v>48</c:v>
                </c:pt>
                <c:pt idx="2391">
                  <c:v>48</c:v>
                </c:pt>
                <c:pt idx="2392">
                  <c:v>48</c:v>
                </c:pt>
                <c:pt idx="2393">
                  <c:v>48</c:v>
                </c:pt>
                <c:pt idx="2394">
                  <c:v>48</c:v>
                </c:pt>
                <c:pt idx="2395">
                  <c:v>48</c:v>
                </c:pt>
                <c:pt idx="2396">
                  <c:v>48</c:v>
                </c:pt>
                <c:pt idx="2397">
                  <c:v>48</c:v>
                </c:pt>
                <c:pt idx="2398">
                  <c:v>48</c:v>
                </c:pt>
                <c:pt idx="2399">
                  <c:v>48</c:v>
                </c:pt>
                <c:pt idx="2400">
                  <c:v>48</c:v>
                </c:pt>
                <c:pt idx="2401">
                  <c:v>48</c:v>
                </c:pt>
                <c:pt idx="2402">
                  <c:v>48</c:v>
                </c:pt>
                <c:pt idx="2403">
                  <c:v>49</c:v>
                </c:pt>
                <c:pt idx="2404">
                  <c:v>49</c:v>
                </c:pt>
                <c:pt idx="2405">
                  <c:v>49</c:v>
                </c:pt>
                <c:pt idx="2406">
                  <c:v>49</c:v>
                </c:pt>
                <c:pt idx="2407">
                  <c:v>49</c:v>
                </c:pt>
                <c:pt idx="2408">
                  <c:v>49</c:v>
                </c:pt>
                <c:pt idx="2409">
                  <c:v>49</c:v>
                </c:pt>
                <c:pt idx="2410">
                  <c:v>49</c:v>
                </c:pt>
                <c:pt idx="2411">
                  <c:v>49</c:v>
                </c:pt>
                <c:pt idx="2412">
                  <c:v>49</c:v>
                </c:pt>
                <c:pt idx="2413">
                  <c:v>49</c:v>
                </c:pt>
                <c:pt idx="2414">
                  <c:v>49</c:v>
                </c:pt>
                <c:pt idx="2415">
                  <c:v>49</c:v>
                </c:pt>
                <c:pt idx="2416">
                  <c:v>49</c:v>
                </c:pt>
                <c:pt idx="2417">
                  <c:v>49</c:v>
                </c:pt>
                <c:pt idx="2418">
                  <c:v>49</c:v>
                </c:pt>
                <c:pt idx="2419">
                  <c:v>49</c:v>
                </c:pt>
                <c:pt idx="2420">
                  <c:v>49</c:v>
                </c:pt>
                <c:pt idx="2421">
                  <c:v>49</c:v>
                </c:pt>
                <c:pt idx="2422">
                  <c:v>49</c:v>
                </c:pt>
                <c:pt idx="2423">
                  <c:v>49</c:v>
                </c:pt>
                <c:pt idx="2424">
                  <c:v>49</c:v>
                </c:pt>
                <c:pt idx="2425">
                  <c:v>49</c:v>
                </c:pt>
                <c:pt idx="2426">
                  <c:v>49</c:v>
                </c:pt>
                <c:pt idx="2427">
                  <c:v>49</c:v>
                </c:pt>
                <c:pt idx="2428">
                  <c:v>49</c:v>
                </c:pt>
                <c:pt idx="2429">
                  <c:v>49</c:v>
                </c:pt>
                <c:pt idx="2430">
                  <c:v>49</c:v>
                </c:pt>
                <c:pt idx="2431">
                  <c:v>49</c:v>
                </c:pt>
                <c:pt idx="2432">
                  <c:v>49</c:v>
                </c:pt>
                <c:pt idx="2433">
                  <c:v>49</c:v>
                </c:pt>
                <c:pt idx="2434">
                  <c:v>49</c:v>
                </c:pt>
                <c:pt idx="2435">
                  <c:v>49</c:v>
                </c:pt>
                <c:pt idx="2436">
                  <c:v>49</c:v>
                </c:pt>
                <c:pt idx="2437">
                  <c:v>49</c:v>
                </c:pt>
                <c:pt idx="2438">
                  <c:v>49</c:v>
                </c:pt>
                <c:pt idx="2439">
                  <c:v>49</c:v>
                </c:pt>
                <c:pt idx="2440">
                  <c:v>49</c:v>
                </c:pt>
                <c:pt idx="2441">
                  <c:v>49</c:v>
                </c:pt>
                <c:pt idx="2442">
                  <c:v>49</c:v>
                </c:pt>
                <c:pt idx="2443">
                  <c:v>49</c:v>
                </c:pt>
                <c:pt idx="2444">
                  <c:v>49</c:v>
                </c:pt>
                <c:pt idx="2445">
                  <c:v>49</c:v>
                </c:pt>
                <c:pt idx="2446">
                  <c:v>49</c:v>
                </c:pt>
                <c:pt idx="2447">
                  <c:v>49</c:v>
                </c:pt>
                <c:pt idx="2448">
                  <c:v>49</c:v>
                </c:pt>
                <c:pt idx="2449">
                  <c:v>49</c:v>
                </c:pt>
                <c:pt idx="2450">
                  <c:v>49</c:v>
                </c:pt>
                <c:pt idx="2451">
                  <c:v>49</c:v>
                </c:pt>
                <c:pt idx="2452">
                  <c:v>49</c:v>
                </c:pt>
                <c:pt idx="2453">
                  <c:v>49</c:v>
                </c:pt>
                <c:pt idx="2454">
                  <c:v>49</c:v>
                </c:pt>
                <c:pt idx="2455">
                  <c:v>49</c:v>
                </c:pt>
                <c:pt idx="2456">
                  <c:v>49</c:v>
                </c:pt>
                <c:pt idx="2457">
                  <c:v>49</c:v>
                </c:pt>
                <c:pt idx="2458">
                  <c:v>49</c:v>
                </c:pt>
                <c:pt idx="2459">
                  <c:v>49</c:v>
                </c:pt>
                <c:pt idx="2460">
                  <c:v>49</c:v>
                </c:pt>
                <c:pt idx="2461">
                  <c:v>49</c:v>
                </c:pt>
                <c:pt idx="2462">
                  <c:v>49</c:v>
                </c:pt>
                <c:pt idx="2463">
                  <c:v>49</c:v>
                </c:pt>
                <c:pt idx="2464">
                  <c:v>49</c:v>
                </c:pt>
                <c:pt idx="2465">
                  <c:v>49</c:v>
                </c:pt>
                <c:pt idx="2466">
                  <c:v>49</c:v>
                </c:pt>
                <c:pt idx="2467">
                  <c:v>49</c:v>
                </c:pt>
                <c:pt idx="2468">
                  <c:v>49</c:v>
                </c:pt>
                <c:pt idx="2469">
                  <c:v>49</c:v>
                </c:pt>
                <c:pt idx="2470">
                  <c:v>49</c:v>
                </c:pt>
                <c:pt idx="2471">
                  <c:v>49</c:v>
                </c:pt>
                <c:pt idx="2472">
                  <c:v>49</c:v>
                </c:pt>
                <c:pt idx="2473">
                  <c:v>50</c:v>
                </c:pt>
                <c:pt idx="2474">
                  <c:v>50</c:v>
                </c:pt>
                <c:pt idx="2475">
                  <c:v>50</c:v>
                </c:pt>
                <c:pt idx="2476">
                  <c:v>50</c:v>
                </c:pt>
                <c:pt idx="2477">
                  <c:v>50</c:v>
                </c:pt>
                <c:pt idx="2478">
                  <c:v>50</c:v>
                </c:pt>
                <c:pt idx="2479">
                  <c:v>50</c:v>
                </c:pt>
                <c:pt idx="2480">
                  <c:v>50</c:v>
                </c:pt>
                <c:pt idx="2481">
                  <c:v>50</c:v>
                </c:pt>
                <c:pt idx="2482">
                  <c:v>50</c:v>
                </c:pt>
                <c:pt idx="2483">
                  <c:v>50</c:v>
                </c:pt>
                <c:pt idx="2484">
                  <c:v>50</c:v>
                </c:pt>
                <c:pt idx="2485">
                  <c:v>50</c:v>
                </c:pt>
                <c:pt idx="2486">
                  <c:v>50</c:v>
                </c:pt>
                <c:pt idx="2487">
                  <c:v>50</c:v>
                </c:pt>
                <c:pt idx="2488">
                  <c:v>50</c:v>
                </c:pt>
                <c:pt idx="2489">
                  <c:v>50</c:v>
                </c:pt>
                <c:pt idx="2490">
                  <c:v>50</c:v>
                </c:pt>
                <c:pt idx="2491">
                  <c:v>50</c:v>
                </c:pt>
                <c:pt idx="2492">
                  <c:v>50</c:v>
                </c:pt>
                <c:pt idx="2493">
                  <c:v>50</c:v>
                </c:pt>
                <c:pt idx="2494">
                  <c:v>50</c:v>
                </c:pt>
                <c:pt idx="2495">
                  <c:v>50</c:v>
                </c:pt>
                <c:pt idx="2496">
                  <c:v>50</c:v>
                </c:pt>
                <c:pt idx="2497">
                  <c:v>50</c:v>
                </c:pt>
                <c:pt idx="2498">
                  <c:v>50</c:v>
                </c:pt>
                <c:pt idx="2499">
                  <c:v>50</c:v>
                </c:pt>
                <c:pt idx="2500">
                  <c:v>50</c:v>
                </c:pt>
                <c:pt idx="2501">
                  <c:v>50</c:v>
                </c:pt>
                <c:pt idx="2502">
                  <c:v>50</c:v>
                </c:pt>
                <c:pt idx="2503">
                  <c:v>51</c:v>
                </c:pt>
                <c:pt idx="2504">
                  <c:v>51</c:v>
                </c:pt>
                <c:pt idx="2505">
                  <c:v>51</c:v>
                </c:pt>
                <c:pt idx="2506">
                  <c:v>51</c:v>
                </c:pt>
                <c:pt idx="2507">
                  <c:v>51</c:v>
                </c:pt>
                <c:pt idx="2508">
                  <c:v>51</c:v>
                </c:pt>
                <c:pt idx="2509">
                  <c:v>51</c:v>
                </c:pt>
                <c:pt idx="2510">
                  <c:v>51</c:v>
                </c:pt>
                <c:pt idx="2511">
                  <c:v>51</c:v>
                </c:pt>
                <c:pt idx="2512">
                  <c:v>51</c:v>
                </c:pt>
                <c:pt idx="2513">
                  <c:v>51</c:v>
                </c:pt>
                <c:pt idx="2514">
                  <c:v>51</c:v>
                </c:pt>
                <c:pt idx="2515">
                  <c:v>51</c:v>
                </c:pt>
                <c:pt idx="2516">
                  <c:v>51</c:v>
                </c:pt>
                <c:pt idx="2517">
                  <c:v>51</c:v>
                </c:pt>
                <c:pt idx="2518">
                  <c:v>51</c:v>
                </c:pt>
                <c:pt idx="2519">
                  <c:v>51</c:v>
                </c:pt>
                <c:pt idx="2520">
                  <c:v>51</c:v>
                </c:pt>
                <c:pt idx="2521">
                  <c:v>51</c:v>
                </c:pt>
                <c:pt idx="2522">
                  <c:v>51</c:v>
                </c:pt>
                <c:pt idx="2523">
                  <c:v>51</c:v>
                </c:pt>
                <c:pt idx="2524">
                  <c:v>51</c:v>
                </c:pt>
                <c:pt idx="2525">
                  <c:v>51</c:v>
                </c:pt>
                <c:pt idx="2526">
                  <c:v>51</c:v>
                </c:pt>
                <c:pt idx="2527">
                  <c:v>51</c:v>
                </c:pt>
                <c:pt idx="2528">
                  <c:v>51</c:v>
                </c:pt>
                <c:pt idx="2529">
                  <c:v>51</c:v>
                </c:pt>
                <c:pt idx="2530">
                  <c:v>51</c:v>
                </c:pt>
                <c:pt idx="2531">
                  <c:v>51</c:v>
                </c:pt>
                <c:pt idx="2532">
                  <c:v>51</c:v>
                </c:pt>
                <c:pt idx="2533">
                  <c:v>51</c:v>
                </c:pt>
                <c:pt idx="2534">
                  <c:v>51</c:v>
                </c:pt>
                <c:pt idx="2535">
                  <c:v>51</c:v>
                </c:pt>
                <c:pt idx="2536">
                  <c:v>51</c:v>
                </c:pt>
                <c:pt idx="2537">
                  <c:v>51</c:v>
                </c:pt>
                <c:pt idx="2538">
                  <c:v>51</c:v>
                </c:pt>
                <c:pt idx="2539">
                  <c:v>51</c:v>
                </c:pt>
                <c:pt idx="2540">
                  <c:v>51</c:v>
                </c:pt>
                <c:pt idx="2541">
                  <c:v>51</c:v>
                </c:pt>
                <c:pt idx="2542">
                  <c:v>51</c:v>
                </c:pt>
                <c:pt idx="2543">
                  <c:v>50</c:v>
                </c:pt>
                <c:pt idx="2544">
                  <c:v>50</c:v>
                </c:pt>
                <c:pt idx="2545">
                  <c:v>50</c:v>
                </c:pt>
                <c:pt idx="2546">
                  <c:v>50</c:v>
                </c:pt>
                <c:pt idx="2547">
                  <c:v>50</c:v>
                </c:pt>
                <c:pt idx="2548">
                  <c:v>50</c:v>
                </c:pt>
                <c:pt idx="2549">
                  <c:v>50</c:v>
                </c:pt>
                <c:pt idx="2550">
                  <c:v>50</c:v>
                </c:pt>
                <c:pt idx="2551">
                  <c:v>50</c:v>
                </c:pt>
                <c:pt idx="2552">
                  <c:v>50</c:v>
                </c:pt>
                <c:pt idx="2553">
                  <c:v>47</c:v>
                </c:pt>
                <c:pt idx="2554">
                  <c:v>47</c:v>
                </c:pt>
                <c:pt idx="2555">
                  <c:v>47</c:v>
                </c:pt>
                <c:pt idx="2556">
                  <c:v>47</c:v>
                </c:pt>
                <c:pt idx="2557">
                  <c:v>47</c:v>
                </c:pt>
                <c:pt idx="2558">
                  <c:v>47</c:v>
                </c:pt>
                <c:pt idx="2559">
                  <c:v>47</c:v>
                </c:pt>
                <c:pt idx="2560">
                  <c:v>47</c:v>
                </c:pt>
                <c:pt idx="2561">
                  <c:v>47</c:v>
                </c:pt>
                <c:pt idx="2562">
                  <c:v>47</c:v>
                </c:pt>
                <c:pt idx="2563">
                  <c:v>46</c:v>
                </c:pt>
                <c:pt idx="2564">
                  <c:v>46</c:v>
                </c:pt>
                <c:pt idx="2565">
                  <c:v>46</c:v>
                </c:pt>
                <c:pt idx="2566">
                  <c:v>46</c:v>
                </c:pt>
                <c:pt idx="2567">
                  <c:v>46</c:v>
                </c:pt>
                <c:pt idx="2568">
                  <c:v>46</c:v>
                </c:pt>
                <c:pt idx="2569">
                  <c:v>46</c:v>
                </c:pt>
                <c:pt idx="2570">
                  <c:v>46</c:v>
                </c:pt>
                <c:pt idx="2571">
                  <c:v>46</c:v>
                </c:pt>
                <c:pt idx="2572">
                  <c:v>46</c:v>
                </c:pt>
                <c:pt idx="2573">
                  <c:v>44</c:v>
                </c:pt>
                <c:pt idx="2574">
                  <c:v>44</c:v>
                </c:pt>
                <c:pt idx="2575">
                  <c:v>44</c:v>
                </c:pt>
                <c:pt idx="2576">
                  <c:v>44</c:v>
                </c:pt>
                <c:pt idx="2577">
                  <c:v>44</c:v>
                </c:pt>
                <c:pt idx="2578">
                  <c:v>44</c:v>
                </c:pt>
                <c:pt idx="2579">
                  <c:v>44</c:v>
                </c:pt>
                <c:pt idx="2580">
                  <c:v>44</c:v>
                </c:pt>
                <c:pt idx="2581">
                  <c:v>44</c:v>
                </c:pt>
                <c:pt idx="2582">
                  <c:v>44</c:v>
                </c:pt>
                <c:pt idx="2583">
                  <c:v>43</c:v>
                </c:pt>
                <c:pt idx="2584">
                  <c:v>43</c:v>
                </c:pt>
                <c:pt idx="2585">
                  <c:v>43</c:v>
                </c:pt>
                <c:pt idx="2586">
                  <c:v>43</c:v>
                </c:pt>
                <c:pt idx="2587">
                  <c:v>43</c:v>
                </c:pt>
                <c:pt idx="2588">
                  <c:v>43</c:v>
                </c:pt>
                <c:pt idx="2589">
                  <c:v>43</c:v>
                </c:pt>
                <c:pt idx="2590">
                  <c:v>43</c:v>
                </c:pt>
                <c:pt idx="2591">
                  <c:v>43</c:v>
                </c:pt>
                <c:pt idx="2592">
                  <c:v>43</c:v>
                </c:pt>
                <c:pt idx="2593">
                  <c:v>37</c:v>
                </c:pt>
                <c:pt idx="2594">
                  <c:v>37</c:v>
                </c:pt>
                <c:pt idx="2595">
                  <c:v>37</c:v>
                </c:pt>
                <c:pt idx="2596">
                  <c:v>37</c:v>
                </c:pt>
                <c:pt idx="2597">
                  <c:v>37</c:v>
                </c:pt>
                <c:pt idx="2598">
                  <c:v>37</c:v>
                </c:pt>
                <c:pt idx="2599">
                  <c:v>37</c:v>
                </c:pt>
                <c:pt idx="2600">
                  <c:v>37</c:v>
                </c:pt>
                <c:pt idx="2601">
                  <c:v>37</c:v>
                </c:pt>
                <c:pt idx="2602">
                  <c:v>37</c:v>
                </c:pt>
                <c:pt idx="2603">
                  <c:v>34</c:v>
                </c:pt>
                <c:pt idx="2604">
                  <c:v>34</c:v>
                </c:pt>
                <c:pt idx="2605">
                  <c:v>34</c:v>
                </c:pt>
                <c:pt idx="2606">
                  <c:v>34</c:v>
                </c:pt>
                <c:pt idx="2607">
                  <c:v>34</c:v>
                </c:pt>
                <c:pt idx="2608">
                  <c:v>34</c:v>
                </c:pt>
                <c:pt idx="2609">
                  <c:v>34</c:v>
                </c:pt>
                <c:pt idx="2610">
                  <c:v>34</c:v>
                </c:pt>
                <c:pt idx="2611">
                  <c:v>34</c:v>
                </c:pt>
                <c:pt idx="2612">
                  <c:v>34</c:v>
                </c:pt>
                <c:pt idx="2613">
                  <c:v>32</c:v>
                </c:pt>
                <c:pt idx="2614">
                  <c:v>32</c:v>
                </c:pt>
                <c:pt idx="2615">
                  <c:v>32</c:v>
                </c:pt>
                <c:pt idx="2616">
                  <c:v>32</c:v>
                </c:pt>
                <c:pt idx="2617">
                  <c:v>32</c:v>
                </c:pt>
                <c:pt idx="2618">
                  <c:v>32</c:v>
                </c:pt>
                <c:pt idx="2619">
                  <c:v>32</c:v>
                </c:pt>
                <c:pt idx="2620">
                  <c:v>32</c:v>
                </c:pt>
                <c:pt idx="2621">
                  <c:v>32</c:v>
                </c:pt>
                <c:pt idx="2622">
                  <c:v>32</c:v>
                </c:pt>
                <c:pt idx="2623">
                  <c:v>31</c:v>
                </c:pt>
                <c:pt idx="2624">
                  <c:v>31</c:v>
                </c:pt>
                <c:pt idx="2625">
                  <c:v>31</c:v>
                </c:pt>
                <c:pt idx="2626">
                  <c:v>31</c:v>
                </c:pt>
                <c:pt idx="2627">
                  <c:v>31</c:v>
                </c:pt>
                <c:pt idx="2628">
                  <c:v>31</c:v>
                </c:pt>
                <c:pt idx="2629">
                  <c:v>31</c:v>
                </c:pt>
                <c:pt idx="2630">
                  <c:v>31</c:v>
                </c:pt>
                <c:pt idx="2631">
                  <c:v>31</c:v>
                </c:pt>
                <c:pt idx="2632">
                  <c:v>31</c:v>
                </c:pt>
                <c:pt idx="2633">
                  <c:v>31</c:v>
                </c:pt>
                <c:pt idx="2634">
                  <c:v>31</c:v>
                </c:pt>
                <c:pt idx="2635">
                  <c:v>31</c:v>
                </c:pt>
                <c:pt idx="2636">
                  <c:v>31</c:v>
                </c:pt>
                <c:pt idx="2637">
                  <c:v>31</c:v>
                </c:pt>
                <c:pt idx="2638">
                  <c:v>31</c:v>
                </c:pt>
                <c:pt idx="2639">
                  <c:v>31</c:v>
                </c:pt>
                <c:pt idx="2640">
                  <c:v>31</c:v>
                </c:pt>
                <c:pt idx="2641">
                  <c:v>31</c:v>
                </c:pt>
                <c:pt idx="2642">
                  <c:v>31</c:v>
                </c:pt>
                <c:pt idx="2643">
                  <c:v>33</c:v>
                </c:pt>
                <c:pt idx="2644">
                  <c:v>33</c:v>
                </c:pt>
                <c:pt idx="2645">
                  <c:v>33</c:v>
                </c:pt>
                <c:pt idx="2646">
                  <c:v>33</c:v>
                </c:pt>
                <c:pt idx="2647">
                  <c:v>33</c:v>
                </c:pt>
                <c:pt idx="2648">
                  <c:v>33</c:v>
                </c:pt>
                <c:pt idx="2649">
                  <c:v>33</c:v>
                </c:pt>
                <c:pt idx="2650">
                  <c:v>33</c:v>
                </c:pt>
                <c:pt idx="2651">
                  <c:v>33</c:v>
                </c:pt>
                <c:pt idx="2652">
                  <c:v>33</c:v>
                </c:pt>
                <c:pt idx="2653">
                  <c:v>35</c:v>
                </c:pt>
                <c:pt idx="2654">
                  <c:v>35</c:v>
                </c:pt>
                <c:pt idx="2655">
                  <c:v>35</c:v>
                </c:pt>
                <c:pt idx="2656">
                  <c:v>35</c:v>
                </c:pt>
                <c:pt idx="2657">
                  <c:v>35</c:v>
                </c:pt>
                <c:pt idx="2658">
                  <c:v>35</c:v>
                </c:pt>
                <c:pt idx="2659">
                  <c:v>35</c:v>
                </c:pt>
                <c:pt idx="2660">
                  <c:v>35</c:v>
                </c:pt>
                <c:pt idx="2661">
                  <c:v>35</c:v>
                </c:pt>
                <c:pt idx="2662">
                  <c:v>35</c:v>
                </c:pt>
                <c:pt idx="2663">
                  <c:v>37</c:v>
                </c:pt>
                <c:pt idx="2664">
                  <c:v>37</c:v>
                </c:pt>
                <c:pt idx="2665">
                  <c:v>37</c:v>
                </c:pt>
                <c:pt idx="2666">
                  <c:v>37</c:v>
                </c:pt>
                <c:pt idx="2667">
                  <c:v>37</c:v>
                </c:pt>
                <c:pt idx="2668">
                  <c:v>37</c:v>
                </c:pt>
                <c:pt idx="2669">
                  <c:v>37</c:v>
                </c:pt>
                <c:pt idx="2670">
                  <c:v>37</c:v>
                </c:pt>
                <c:pt idx="2671">
                  <c:v>37</c:v>
                </c:pt>
                <c:pt idx="2672">
                  <c:v>37</c:v>
                </c:pt>
                <c:pt idx="2673">
                  <c:v>40</c:v>
                </c:pt>
                <c:pt idx="2674">
                  <c:v>40</c:v>
                </c:pt>
                <c:pt idx="2675">
                  <c:v>40</c:v>
                </c:pt>
                <c:pt idx="2676">
                  <c:v>40</c:v>
                </c:pt>
                <c:pt idx="2677">
                  <c:v>40</c:v>
                </c:pt>
                <c:pt idx="2678">
                  <c:v>40</c:v>
                </c:pt>
                <c:pt idx="2679">
                  <c:v>40</c:v>
                </c:pt>
                <c:pt idx="2680">
                  <c:v>40</c:v>
                </c:pt>
                <c:pt idx="2681">
                  <c:v>40</c:v>
                </c:pt>
                <c:pt idx="2682">
                  <c:v>40</c:v>
                </c:pt>
                <c:pt idx="2683">
                  <c:v>41</c:v>
                </c:pt>
                <c:pt idx="2684">
                  <c:v>41</c:v>
                </c:pt>
                <c:pt idx="2685">
                  <c:v>41</c:v>
                </c:pt>
                <c:pt idx="2686">
                  <c:v>41</c:v>
                </c:pt>
                <c:pt idx="2687">
                  <c:v>41</c:v>
                </c:pt>
                <c:pt idx="2688">
                  <c:v>41</c:v>
                </c:pt>
                <c:pt idx="2689">
                  <c:v>41</c:v>
                </c:pt>
                <c:pt idx="2690">
                  <c:v>41</c:v>
                </c:pt>
                <c:pt idx="2691">
                  <c:v>41</c:v>
                </c:pt>
                <c:pt idx="2692">
                  <c:v>41</c:v>
                </c:pt>
                <c:pt idx="2693">
                  <c:v>41</c:v>
                </c:pt>
                <c:pt idx="2694">
                  <c:v>41</c:v>
                </c:pt>
                <c:pt idx="2695">
                  <c:v>41</c:v>
                </c:pt>
                <c:pt idx="2696">
                  <c:v>41</c:v>
                </c:pt>
                <c:pt idx="2697">
                  <c:v>41</c:v>
                </c:pt>
                <c:pt idx="2698">
                  <c:v>41</c:v>
                </c:pt>
                <c:pt idx="2699">
                  <c:v>41</c:v>
                </c:pt>
                <c:pt idx="2700">
                  <c:v>41</c:v>
                </c:pt>
                <c:pt idx="2701">
                  <c:v>41</c:v>
                </c:pt>
                <c:pt idx="2702">
                  <c:v>41</c:v>
                </c:pt>
                <c:pt idx="2703">
                  <c:v>41</c:v>
                </c:pt>
                <c:pt idx="2704">
                  <c:v>41</c:v>
                </c:pt>
                <c:pt idx="2705">
                  <c:v>41</c:v>
                </c:pt>
                <c:pt idx="2706">
                  <c:v>41</c:v>
                </c:pt>
                <c:pt idx="2707">
                  <c:v>41</c:v>
                </c:pt>
                <c:pt idx="2708">
                  <c:v>41</c:v>
                </c:pt>
                <c:pt idx="2709">
                  <c:v>41</c:v>
                </c:pt>
                <c:pt idx="2710">
                  <c:v>41</c:v>
                </c:pt>
                <c:pt idx="2711">
                  <c:v>41</c:v>
                </c:pt>
                <c:pt idx="2712">
                  <c:v>41</c:v>
                </c:pt>
                <c:pt idx="2713">
                  <c:v>42</c:v>
                </c:pt>
                <c:pt idx="2714">
                  <c:v>42</c:v>
                </c:pt>
                <c:pt idx="2715">
                  <c:v>42</c:v>
                </c:pt>
                <c:pt idx="2716">
                  <c:v>42</c:v>
                </c:pt>
                <c:pt idx="2717">
                  <c:v>42</c:v>
                </c:pt>
                <c:pt idx="2718">
                  <c:v>42</c:v>
                </c:pt>
                <c:pt idx="2719">
                  <c:v>42</c:v>
                </c:pt>
                <c:pt idx="2720">
                  <c:v>42</c:v>
                </c:pt>
                <c:pt idx="2721">
                  <c:v>42</c:v>
                </c:pt>
                <c:pt idx="2722">
                  <c:v>42</c:v>
                </c:pt>
                <c:pt idx="2723">
                  <c:v>42</c:v>
                </c:pt>
                <c:pt idx="2724">
                  <c:v>42</c:v>
                </c:pt>
                <c:pt idx="2725">
                  <c:v>42</c:v>
                </c:pt>
                <c:pt idx="2726">
                  <c:v>42</c:v>
                </c:pt>
                <c:pt idx="2727">
                  <c:v>42</c:v>
                </c:pt>
                <c:pt idx="2728">
                  <c:v>42</c:v>
                </c:pt>
                <c:pt idx="2729">
                  <c:v>42</c:v>
                </c:pt>
                <c:pt idx="2730">
                  <c:v>42</c:v>
                </c:pt>
                <c:pt idx="2731">
                  <c:v>42</c:v>
                </c:pt>
                <c:pt idx="2732">
                  <c:v>42</c:v>
                </c:pt>
                <c:pt idx="2733">
                  <c:v>43</c:v>
                </c:pt>
                <c:pt idx="2734">
                  <c:v>43</c:v>
                </c:pt>
                <c:pt idx="2735">
                  <c:v>43</c:v>
                </c:pt>
                <c:pt idx="2736">
                  <c:v>43</c:v>
                </c:pt>
                <c:pt idx="2737">
                  <c:v>43</c:v>
                </c:pt>
                <c:pt idx="2738">
                  <c:v>43</c:v>
                </c:pt>
                <c:pt idx="2739">
                  <c:v>43</c:v>
                </c:pt>
                <c:pt idx="2740">
                  <c:v>43</c:v>
                </c:pt>
                <c:pt idx="2741">
                  <c:v>43</c:v>
                </c:pt>
                <c:pt idx="2742">
                  <c:v>43</c:v>
                </c:pt>
                <c:pt idx="2743">
                  <c:v>44</c:v>
                </c:pt>
                <c:pt idx="2744">
                  <c:v>44</c:v>
                </c:pt>
                <c:pt idx="2745">
                  <c:v>44</c:v>
                </c:pt>
                <c:pt idx="2746">
                  <c:v>44</c:v>
                </c:pt>
                <c:pt idx="2747">
                  <c:v>44</c:v>
                </c:pt>
                <c:pt idx="2748">
                  <c:v>44</c:v>
                </c:pt>
                <c:pt idx="2749">
                  <c:v>44</c:v>
                </c:pt>
                <c:pt idx="2750">
                  <c:v>44</c:v>
                </c:pt>
                <c:pt idx="2751">
                  <c:v>44</c:v>
                </c:pt>
                <c:pt idx="2752">
                  <c:v>44</c:v>
                </c:pt>
                <c:pt idx="2753">
                  <c:v>45</c:v>
                </c:pt>
                <c:pt idx="2754">
                  <c:v>45</c:v>
                </c:pt>
                <c:pt idx="2755">
                  <c:v>45</c:v>
                </c:pt>
                <c:pt idx="2756">
                  <c:v>45</c:v>
                </c:pt>
                <c:pt idx="2757">
                  <c:v>45</c:v>
                </c:pt>
                <c:pt idx="2758">
                  <c:v>45</c:v>
                </c:pt>
                <c:pt idx="2759">
                  <c:v>45</c:v>
                </c:pt>
                <c:pt idx="2760">
                  <c:v>45</c:v>
                </c:pt>
                <c:pt idx="2761">
                  <c:v>45</c:v>
                </c:pt>
                <c:pt idx="2762">
                  <c:v>45</c:v>
                </c:pt>
                <c:pt idx="2763">
                  <c:v>45</c:v>
                </c:pt>
                <c:pt idx="2764">
                  <c:v>45</c:v>
                </c:pt>
                <c:pt idx="2765">
                  <c:v>45</c:v>
                </c:pt>
                <c:pt idx="2766">
                  <c:v>45</c:v>
                </c:pt>
                <c:pt idx="2767">
                  <c:v>45</c:v>
                </c:pt>
                <c:pt idx="2768">
                  <c:v>45</c:v>
                </c:pt>
                <c:pt idx="2769">
                  <c:v>45</c:v>
                </c:pt>
                <c:pt idx="2770">
                  <c:v>45</c:v>
                </c:pt>
                <c:pt idx="2771">
                  <c:v>45</c:v>
                </c:pt>
                <c:pt idx="2772">
                  <c:v>45</c:v>
                </c:pt>
                <c:pt idx="2773">
                  <c:v>44</c:v>
                </c:pt>
                <c:pt idx="2774">
                  <c:v>44</c:v>
                </c:pt>
                <c:pt idx="2775">
                  <c:v>44</c:v>
                </c:pt>
                <c:pt idx="2776">
                  <c:v>44</c:v>
                </c:pt>
                <c:pt idx="2777">
                  <c:v>44</c:v>
                </c:pt>
                <c:pt idx="2778">
                  <c:v>44</c:v>
                </c:pt>
                <c:pt idx="2779">
                  <c:v>44</c:v>
                </c:pt>
                <c:pt idx="2780">
                  <c:v>44</c:v>
                </c:pt>
                <c:pt idx="2781">
                  <c:v>44</c:v>
                </c:pt>
                <c:pt idx="2782">
                  <c:v>44</c:v>
                </c:pt>
                <c:pt idx="2783">
                  <c:v>41</c:v>
                </c:pt>
                <c:pt idx="2784">
                  <c:v>41</c:v>
                </c:pt>
                <c:pt idx="2785">
                  <c:v>41</c:v>
                </c:pt>
                <c:pt idx="2786">
                  <c:v>41</c:v>
                </c:pt>
                <c:pt idx="2787">
                  <c:v>41</c:v>
                </c:pt>
                <c:pt idx="2788">
                  <c:v>41</c:v>
                </c:pt>
                <c:pt idx="2789">
                  <c:v>41</c:v>
                </c:pt>
                <c:pt idx="2790">
                  <c:v>41</c:v>
                </c:pt>
                <c:pt idx="2791">
                  <c:v>41</c:v>
                </c:pt>
                <c:pt idx="2792">
                  <c:v>41</c:v>
                </c:pt>
                <c:pt idx="2793">
                  <c:v>35</c:v>
                </c:pt>
                <c:pt idx="2794">
                  <c:v>35</c:v>
                </c:pt>
                <c:pt idx="2795">
                  <c:v>35</c:v>
                </c:pt>
                <c:pt idx="2796">
                  <c:v>35</c:v>
                </c:pt>
                <c:pt idx="2797">
                  <c:v>35</c:v>
                </c:pt>
                <c:pt idx="2798">
                  <c:v>35</c:v>
                </c:pt>
                <c:pt idx="2799">
                  <c:v>35</c:v>
                </c:pt>
                <c:pt idx="2800">
                  <c:v>35</c:v>
                </c:pt>
                <c:pt idx="2801">
                  <c:v>35</c:v>
                </c:pt>
                <c:pt idx="2802">
                  <c:v>35</c:v>
                </c:pt>
                <c:pt idx="2803">
                  <c:v>31</c:v>
                </c:pt>
                <c:pt idx="2804">
                  <c:v>31</c:v>
                </c:pt>
                <c:pt idx="2805">
                  <c:v>31</c:v>
                </c:pt>
                <c:pt idx="2806">
                  <c:v>31</c:v>
                </c:pt>
                <c:pt idx="2807">
                  <c:v>31</c:v>
                </c:pt>
                <c:pt idx="2808">
                  <c:v>31</c:v>
                </c:pt>
                <c:pt idx="2809">
                  <c:v>31</c:v>
                </c:pt>
                <c:pt idx="2810">
                  <c:v>31</c:v>
                </c:pt>
                <c:pt idx="2811">
                  <c:v>31</c:v>
                </c:pt>
                <c:pt idx="2812">
                  <c:v>31</c:v>
                </c:pt>
                <c:pt idx="2813">
                  <c:v>27</c:v>
                </c:pt>
                <c:pt idx="2814">
                  <c:v>27</c:v>
                </c:pt>
                <c:pt idx="2815">
                  <c:v>27</c:v>
                </c:pt>
                <c:pt idx="2816">
                  <c:v>27</c:v>
                </c:pt>
                <c:pt idx="2817">
                  <c:v>27</c:v>
                </c:pt>
                <c:pt idx="2818">
                  <c:v>27</c:v>
                </c:pt>
                <c:pt idx="2819">
                  <c:v>27</c:v>
                </c:pt>
                <c:pt idx="2820">
                  <c:v>27</c:v>
                </c:pt>
                <c:pt idx="2821">
                  <c:v>27</c:v>
                </c:pt>
                <c:pt idx="2822">
                  <c:v>27</c:v>
                </c:pt>
                <c:pt idx="2823">
                  <c:v>26</c:v>
                </c:pt>
                <c:pt idx="2824">
                  <c:v>26</c:v>
                </c:pt>
                <c:pt idx="2825">
                  <c:v>26</c:v>
                </c:pt>
                <c:pt idx="2826">
                  <c:v>26</c:v>
                </c:pt>
                <c:pt idx="2827">
                  <c:v>26</c:v>
                </c:pt>
                <c:pt idx="2828">
                  <c:v>26</c:v>
                </c:pt>
                <c:pt idx="2829">
                  <c:v>26</c:v>
                </c:pt>
                <c:pt idx="2830">
                  <c:v>26</c:v>
                </c:pt>
                <c:pt idx="2831">
                  <c:v>26</c:v>
                </c:pt>
                <c:pt idx="2832">
                  <c:v>26</c:v>
                </c:pt>
                <c:pt idx="2833">
                  <c:v>26</c:v>
                </c:pt>
                <c:pt idx="2834">
                  <c:v>26</c:v>
                </c:pt>
                <c:pt idx="2835">
                  <c:v>26</c:v>
                </c:pt>
                <c:pt idx="2836">
                  <c:v>26</c:v>
                </c:pt>
                <c:pt idx="2837">
                  <c:v>26</c:v>
                </c:pt>
                <c:pt idx="2838">
                  <c:v>26</c:v>
                </c:pt>
                <c:pt idx="2839">
                  <c:v>26</c:v>
                </c:pt>
                <c:pt idx="2840">
                  <c:v>26</c:v>
                </c:pt>
                <c:pt idx="2841">
                  <c:v>26</c:v>
                </c:pt>
                <c:pt idx="2842">
                  <c:v>26</c:v>
                </c:pt>
                <c:pt idx="2843">
                  <c:v>26</c:v>
                </c:pt>
                <c:pt idx="2844">
                  <c:v>26</c:v>
                </c:pt>
                <c:pt idx="2845">
                  <c:v>26</c:v>
                </c:pt>
                <c:pt idx="2846">
                  <c:v>26</c:v>
                </c:pt>
                <c:pt idx="2847">
                  <c:v>26</c:v>
                </c:pt>
                <c:pt idx="2848">
                  <c:v>26</c:v>
                </c:pt>
                <c:pt idx="2849">
                  <c:v>26</c:v>
                </c:pt>
                <c:pt idx="2850">
                  <c:v>26</c:v>
                </c:pt>
                <c:pt idx="2851">
                  <c:v>26</c:v>
                </c:pt>
                <c:pt idx="2852">
                  <c:v>26</c:v>
                </c:pt>
                <c:pt idx="2853">
                  <c:v>26</c:v>
                </c:pt>
                <c:pt idx="2854">
                  <c:v>26</c:v>
                </c:pt>
                <c:pt idx="2855">
                  <c:v>26</c:v>
                </c:pt>
                <c:pt idx="2856">
                  <c:v>26</c:v>
                </c:pt>
                <c:pt idx="2857">
                  <c:v>26</c:v>
                </c:pt>
                <c:pt idx="2858">
                  <c:v>26</c:v>
                </c:pt>
                <c:pt idx="2859">
                  <c:v>26</c:v>
                </c:pt>
                <c:pt idx="2860">
                  <c:v>26</c:v>
                </c:pt>
                <c:pt idx="2861">
                  <c:v>26</c:v>
                </c:pt>
                <c:pt idx="2862">
                  <c:v>26</c:v>
                </c:pt>
                <c:pt idx="2863">
                  <c:v>25</c:v>
                </c:pt>
                <c:pt idx="2864">
                  <c:v>25</c:v>
                </c:pt>
                <c:pt idx="2865">
                  <c:v>25</c:v>
                </c:pt>
                <c:pt idx="2866">
                  <c:v>25</c:v>
                </c:pt>
                <c:pt idx="2867">
                  <c:v>25</c:v>
                </c:pt>
                <c:pt idx="2868">
                  <c:v>25</c:v>
                </c:pt>
                <c:pt idx="2869">
                  <c:v>25</c:v>
                </c:pt>
                <c:pt idx="2870">
                  <c:v>25</c:v>
                </c:pt>
                <c:pt idx="2871">
                  <c:v>25</c:v>
                </c:pt>
                <c:pt idx="2872">
                  <c:v>25</c:v>
                </c:pt>
                <c:pt idx="2873">
                  <c:v>23</c:v>
                </c:pt>
                <c:pt idx="2874">
                  <c:v>23</c:v>
                </c:pt>
                <c:pt idx="2875">
                  <c:v>23</c:v>
                </c:pt>
                <c:pt idx="2876">
                  <c:v>23</c:v>
                </c:pt>
                <c:pt idx="2877">
                  <c:v>23</c:v>
                </c:pt>
                <c:pt idx="2878">
                  <c:v>23</c:v>
                </c:pt>
                <c:pt idx="2879">
                  <c:v>23</c:v>
                </c:pt>
                <c:pt idx="2880">
                  <c:v>23</c:v>
                </c:pt>
                <c:pt idx="2881">
                  <c:v>23</c:v>
                </c:pt>
                <c:pt idx="2882">
                  <c:v>23</c:v>
                </c:pt>
                <c:pt idx="2883">
                  <c:v>19</c:v>
                </c:pt>
                <c:pt idx="2884">
                  <c:v>19</c:v>
                </c:pt>
                <c:pt idx="2885">
                  <c:v>19</c:v>
                </c:pt>
                <c:pt idx="2886">
                  <c:v>19</c:v>
                </c:pt>
                <c:pt idx="2887">
                  <c:v>19</c:v>
                </c:pt>
                <c:pt idx="2888">
                  <c:v>19</c:v>
                </c:pt>
                <c:pt idx="2889">
                  <c:v>19</c:v>
                </c:pt>
                <c:pt idx="2890">
                  <c:v>19</c:v>
                </c:pt>
                <c:pt idx="2891">
                  <c:v>19</c:v>
                </c:pt>
                <c:pt idx="2892">
                  <c:v>19</c:v>
                </c:pt>
                <c:pt idx="2893">
                  <c:v>14</c:v>
                </c:pt>
                <c:pt idx="2894">
                  <c:v>14</c:v>
                </c:pt>
                <c:pt idx="2895">
                  <c:v>14</c:v>
                </c:pt>
                <c:pt idx="2896">
                  <c:v>14</c:v>
                </c:pt>
                <c:pt idx="2897">
                  <c:v>14</c:v>
                </c:pt>
                <c:pt idx="2898">
                  <c:v>14</c:v>
                </c:pt>
                <c:pt idx="2899">
                  <c:v>14</c:v>
                </c:pt>
                <c:pt idx="2900">
                  <c:v>14</c:v>
                </c:pt>
                <c:pt idx="2901">
                  <c:v>14</c:v>
                </c:pt>
                <c:pt idx="2902">
                  <c:v>14</c:v>
                </c:pt>
                <c:pt idx="2903">
                  <c:v>10</c:v>
                </c:pt>
                <c:pt idx="2904">
                  <c:v>10</c:v>
                </c:pt>
                <c:pt idx="2905">
                  <c:v>10</c:v>
                </c:pt>
                <c:pt idx="2906">
                  <c:v>10</c:v>
                </c:pt>
                <c:pt idx="2907">
                  <c:v>10</c:v>
                </c:pt>
                <c:pt idx="2908">
                  <c:v>10</c:v>
                </c:pt>
                <c:pt idx="2909">
                  <c:v>10</c:v>
                </c:pt>
                <c:pt idx="2910">
                  <c:v>10</c:v>
                </c:pt>
                <c:pt idx="2911">
                  <c:v>10</c:v>
                </c:pt>
                <c:pt idx="2912">
                  <c:v>10</c:v>
                </c:pt>
                <c:pt idx="2913">
                  <c:v>8</c:v>
                </c:pt>
                <c:pt idx="2914">
                  <c:v>8</c:v>
                </c:pt>
                <c:pt idx="2915">
                  <c:v>8</c:v>
                </c:pt>
                <c:pt idx="2916">
                  <c:v>8</c:v>
                </c:pt>
                <c:pt idx="2917">
                  <c:v>8</c:v>
                </c:pt>
                <c:pt idx="2918">
                  <c:v>8</c:v>
                </c:pt>
                <c:pt idx="2919">
                  <c:v>8</c:v>
                </c:pt>
                <c:pt idx="2920">
                  <c:v>8</c:v>
                </c:pt>
                <c:pt idx="2921">
                  <c:v>8</c:v>
                </c:pt>
                <c:pt idx="2922">
                  <c:v>8</c:v>
                </c:pt>
                <c:pt idx="2923">
                  <c:v>6</c:v>
                </c:pt>
                <c:pt idx="2924">
                  <c:v>6</c:v>
                </c:pt>
                <c:pt idx="2925">
                  <c:v>6</c:v>
                </c:pt>
                <c:pt idx="2926">
                  <c:v>6</c:v>
                </c:pt>
                <c:pt idx="2927">
                  <c:v>6</c:v>
                </c:pt>
                <c:pt idx="2928">
                  <c:v>6</c:v>
                </c:pt>
                <c:pt idx="2929">
                  <c:v>6</c:v>
                </c:pt>
                <c:pt idx="2930">
                  <c:v>6</c:v>
                </c:pt>
                <c:pt idx="2931">
                  <c:v>6</c:v>
                </c:pt>
                <c:pt idx="2932">
                  <c:v>6</c:v>
                </c:pt>
                <c:pt idx="2933">
                  <c:v>5</c:v>
                </c:pt>
                <c:pt idx="2934">
                  <c:v>5</c:v>
                </c:pt>
                <c:pt idx="2935">
                  <c:v>5</c:v>
                </c:pt>
                <c:pt idx="2936">
                  <c:v>5</c:v>
                </c:pt>
                <c:pt idx="2937">
                  <c:v>5</c:v>
                </c:pt>
                <c:pt idx="2938">
                  <c:v>5</c:v>
                </c:pt>
                <c:pt idx="2939">
                  <c:v>5</c:v>
                </c:pt>
                <c:pt idx="2940">
                  <c:v>5</c:v>
                </c:pt>
                <c:pt idx="2941">
                  <c:v>5</c:v>
                </c:pt>
                <c:pt idx="2942">
                  <c:v>5</c:v>
                </c:pt>
                <c:pt idx="2943">
                  <c:v>8</c:v>
                </c:pt>
                <c:pt idx="2944">
                  <c:v>8</c:v>
                </c:pt>
                <c:pt idx="2945">
                  <c:v>8</c:v>
                </c:pt>
                <c:pt idx="2946">
                  <c:v>8</c:v>
                </c:pt>
                <c:pt idx="2947">
                  <c:v>8</c:v>
                </c:pt>
                <c:pt idx="2948">
                  <c:v>8</c:v>
                </c:pt>
                <c:pt idx="2949">
                  <c:v>8</c:v>
                </c:pt>
                <c:pt idx="2950">
                  <c:v>8</c:v>
                </c:pt>
                <c:pt idx="2951">
                  <c:v>8</c:v>
                </c:pt>
                <c:pt idx="2952">
                  <c:v>8</c:v>
                </c:pt>
                <c:pt idx="2953">
                  <c:v>11</c:v>
                </c:pt>
                <c:pt idx="2954">
                  <c:v>11</c:v>
                </c:pt>
                <c:pt idx="2955">
                  <c:v>11</c:v>
                </c:pt>
                <c:pt idx="2956">
                  <c:v>11</c:v>
                </c:pt>
                <c:pt idx="2957">
                  <c:v>11</c:v>
                </c:pt>
                <c:pt idx="2958">
                  <c:v>11</c:v>
                </c:pt>
                <c:pt idx="2959">
                  <c:v>11</c:v>
                </c:pt>
                <c:pt idx="2960">
                  <c:v>11</c:v>
                </c:pt>
                <c:pt idx="2961">
                  <c:v>11</c:v>
                </c:pt>
                <c:pt idx="2962">
                  <c:v>11</c:v>
                </c:pt>
                <c:pt idx="2963">
                  <c:v>15</c:v>
                </c:pt>
                <c:pt idx="2964">
                  <c:v>15</c:v>
                </c:pt>
                <c:pt idx="2965">
                  <c:v>15</c:v>
                </c:pt>
                <c:pt idx="2966">
                  <c:v>15</c:v>
                </c:pt>
                <c:pt idx="2967">
                  <c:v>15</c:v>
                </c:pt>
                <c:pt idx="2968">
                  <c:v>15</c:v>
                </c:pt>
                <c:pt idx="2969">
                  <c:v>15</c:v>
                </c:pt>
                <c:pt idx="2970">
                  <c:v>15</c:v>
                </c:pt>
                <c:pt idx="2971">
                  <c:v>15</c:v>
                </c:pt>
                <c:pt idx="2972">
                  <c:v>15</c:v>
                </c:pt>
                <c:pt idx="2973">
                  <c:v>16</c:v>
                </c:pt>
                <c:pt idx="2974">
                  <c:v>16</c:v>
                </c:pt>
                <c:pt idx="2975">
                  <c:v>16</c:v>
                </c:pt>
                <c:pt idx="2976">
                  <c:v>16</c:v>
                </c:pt>
                <c:pt idx="2977">
                  <c:v>16</c:v>
                </c:pt>
                <c:pt idx="2978">
                  <c:v>16</c:v>
                </c:pt>
                <c:pt idx="2979">
                  <c:v>16</c:v>
                </c:pt>
                <c:pt idx="2980">
                  <c:v>16</c:v>
                </c:pt>
                <c:pt idx="2981">
                  <c:v>16</c:v>
                </c:pt>
                <c:pt idx="2982">
                  <c:v>16</c:v>
                </c:pt>
                <c:pt idx="2983">
                  <c:v>19</c:v>
                </c:pt>
                <c:pt idx="2984">
                  <c:v>19</c:v>
                </c:pt>
                <c:pt idx="2985">
                  <c:v>19</c:v>
                </c:pt>
                <c:pt idx="2986">
                  <c:v>19</c:v>
                </c:pt>
                <c:pt idx="2987">
                  <c:v>19</c:v>
                </c:pt>
                <c:pt idx="2988">
                  <c:v>19</c:v>
                </c:pt>
                <c:pt idx="2989">
                  <c:v>19</c:v>
                </c:pt>
                <c:pt idx="2990">
                  <c:v>19</c:v>
                </c:pt>
                <c:pt idx="2991">
                  <c:v>19</c:v>
                </c:pt>
                <c:pt idx="2992">
                  <c:v>19</c:v>
                </c:pt>
                <c:pt idx="2993">
                  <c:v>24</c:v>
                </c:pt>
                <c:pt idx="2994">
                  <c:v>24</c:v>
                </c:pt>
                <c:pt idx="2995">
                  <c:v>24</c:v>
                </c:pt>
                <c:pt idx="2996">
                  <c:v>24</c:v>
                </c:pt>
                <c:pt idx="2997">
                  <c:v>24</c:v>
                </c:pt>
                <c:pt idx="2998">
                  <c:v>24</c:v>
                </c:pt>
                <c:pt idx="2999">
                  <c:v>24</c:v>
                </c:pt>
                <c:pt idx="3000">
                  <c:v>24</c:v>
                </c:pt>
                <c:pt idx="3001">
                  <c:v>24</c:v>
                </c:pt>
                <c:pt idx="3002">
                  <c:v>24</c:v>
                </c:pt>
                <c:pt idx="3003">
                  <c:v>29</c:v>
                </c:pt>
                <c:pt idx="3004">
                  <c:v>29</c:v>
                </c:pt>
                <c:pt idx="3005">
                  <c:v>29</c:v>
                </c:pt>
                <c:pt idx="3006">
                  <c:v>29</c:v>
                </c:pt>
                <c:pt idx="3007">
                  <c:v>29</c:v>
                </c:pt>
                <c:pt idx="3008">
                  <c:v>29</c:v>
                </c:pt>
                <c:pt idx="3009">
                  <c:v>29</c:v>
                </c:pt>
                <c:pt idx="3010">
                  <c:v>29</c:v>
                </c:pt>
                <c:pt idx="3011">
                  <c:v>29</c:v>
                </c:pt>
                <c:pt idx="3012">
                  <c:v>29</c:v>
                </c:pt>
                <c:pt idx="3013">
                  <c:v>34</c:v>
                </c:pt>
                <c:pt idx="3014">
                  <c:v>34</c:v>
                </c:pt>
                <c:pt idx="3015">
                  <c:v>34</c:v>
                </c:pt>
                <c:pt idx="3016">
                  <c:v>34</c:v>
                </c:pt>
                <c:pt idx="3017">
                  <c:v>34</c:v>
                </c:pt>
                <c:pt idx="3018">
                  <c:v>34</c:v>
                </c:pt>
                <c:pt idx="3019">
                  <c:v>34</c:v>
                </c:pt>
                <c:pt idx="3020">
                  <c:v>34</c:v>
                </c:pt>
                <c:pt idx="3021">
                  <c:v>34</c:v>
                </c:pt>
                <c:pt idx="3022">
                  <c:v>34</c:v>
                </c:pt>
                <c:pt idx="3023">
                  <c:v>36</c:v>
                </c:pt>
                <c:pt idx="3024">
                  <c:v>36</c:v>
                </c:pt>
                <c:pt idx="3025">
                  <c:v>36</c:v>
                </c:pt>
                <c:pt idx="3026">
                  <c:v>36</c:v>
                </c:pt>
                <c:pt idx="3027">
                  <c:v>36</c:v>
                </c:pt>
                <c:pt idx="3028">
                  <c:v>36</c:v>
                </c:pt>
                <c:pt idx="3029">
                  <c:v>36</c:v>
                </c:pt>
                <c:pt idx="3030">
                  <c:v>36</c:v>
                </c:pt>
                <c:pt idx="3031">
                  <c:v>36</c:v>
                </c:pt>
                <c:pt idx="3032">
                  <c:v>36</c:v>
                </c:pt>
                <c:pt idx="3033">
                  <c:v>38</c:v>
                </c:pt>
                <c:pt idx="3034">
                  <c:v>38</c:v>
                </c:pt>
                <c:pt idx="3035">
                  <c:v>38</c:v>
                </c:pt>
                <c:pt idx="3036">
                  <c:v>38</c:v>
                </c:pt>
                <c:pt idx="3037">
                  <c:v>38</c:v>
                </c:pt>
                <c:pt idx="3038">
                  <c:v>38</c:v>
                </c:pt>
                <c:pt idx="3039">
                  <c:v>38</c:v>
                </c:pt>
                <c:pt idx="3040">
                  <c:v>38</c:v>
                </c:pt>
                <c:pt idx="3041">
                  <c:v>38</c:v>
                </c:pt>
                <c:pt idx="3042">
                  <c:v>38</c:v>
                </c:pt>
                <c:pt idx="3043">
                  <c:v>42</c:v>
                </c:pt>
                <c:pt idx="3044">
                  <c:v>42</c:v>
                </c:pt>
                <c:pt idx="3045">
                  <c:v>42</c:v>
                </c:pt>
                <c:pt idx="3046">
                  <c:v>42</c:v>
                </c:pt>
                <c:pt idx="3047">
                  <c:v>42</c:v>
                </c:pt>
                <c:pt idx="3048">
                  <c:v>42</c:v>
                </c:pt>
                <c:pt idx="3049">
                  <c:v>42</c:v>
                </c:pt>
                <c:pt idx="3050">
                  <c:v>42</c:v>
                </c:pt>
                <c:pt idx="3051">
                  <c:v>42</c:v>
                </c:pt>
                <c:pt idx="3052">
                  <c:v>42</c:v>
                </c:pt>
                <c:pt idx="3053">
                  <c:v>42</c:v>
                </c:pt>
                <c:pt idx="3054">
                  <c:v>42</c:v>
                </c:pt>
                <c:pt idx="3055">
                  <c:v>42</c:v>
                </c:pt>
                <c:pt idx="3056">
                  <c:v>42</c:v>
                </c:pt>
                <c:pt idx="3057">
                  <c:v>42</c:v>
                </c:pt>
                <c:pt idx="3058">
                  <c:v>42</c:v>
                </c:pt>
                <c:pt idx="3059">
                  <c:v>42</c:v>
                </c:pt>
                <c:pt idx="3060">
                  <c:v>42</c:v>
                </c:pt>
                <c:pt idx="3061">
                  <c:v>42</c:v>
                </c:pt>
                <c:pt idx="3062">
                  <c:v>42</c:v>
                </c:pt>
                <c:pt idx="3063">
                  <c:v>42</c:v>
                </c:pt>
                <c:pt idx="3064">
                  <c:v>42</c:v>
                </c:pt>
                <c:pt idx="3065">
                  <c:v>42</c:v>
                </c:pt>
                <c:pt idx="3066">
                  <c:v>42</c:v>
                </c:pt>
                <c:pt idx="3067">
                  <c:v>42</c:v>
                </c:pt>
                <c:pt idx="3068">
                  <c:v>42</c:v>
                </c:pt>
                <c:pt idx="3069">
                  <c:v>42</c:v>
                </c:pt>
                <c:pt idx="3070">
                  <c:v>42</c:v>
                </c:pt>
                <c:pt idx="3071">
                  <c:v>42</c:v>
                </c:pt>
                <c:pt idx="3072">
                  <c:v>42</c:v>
                </c:pt>
                <c:pt idx="3073">
                  <c:v>41</c:v>
                </c:pt>
                <c:pt idx="3074">
                  <c:v>41</c:v>
                </c:pt>
                <c:pt idx="3075">
                  <c:v>41</c:v>
                </c:pt>
                <c:pt idx="3076">
                  <c:v>41</c:v>
                </c:pt>
                <c:pt idx="3077">
                  <c:v>41</c:v>
                </c:pt>
                <c:pt idx="3078">
                  <c:v>41</c:v>
                </c:pt>
                <c:pt idx="3079">
                  <c:v>41</c:v>
                </c:pt>
                <c:pt idx="3080">
                  <c:v>41</c:v>
                </c:pt>
                <c:pt idx="3081">
                  <c:v>41</c:v>
                </c:pt>
                <c:pt idx="3082">
                  <c:v>41</c:v>
                </c:pt>
                <c:pt idx="3083">
                  <c:v>41</c:v>
                </c:pt>
                <c:pt idx="3084">
                  <c:v>41</c:v>
                </c:pt>
                <c:pt idx="3085">
                  <c:v>41</c:v>
                </c:pt>
                <c:pt idx="3086">
                  <c:v>41</c:v>
                </c:pt>
                <c:pt idx="3087">
                  <c:v>41</c:v>
                </c:pt>
                <c:pt idx="3088">
                  <c:v>41</c:v>
                </c:pt>
                <c:pt idx="3089">
                  <c:v>41</c:v>
                </c:pt>
                <c:pt idx="3090">
                  <c:v>41</c:v>
                </c:pt>
                <c:pt idx="3091">
                  <c:v>41</c:v>
                </c:pt>
                <c:pt idx="3092">
                  <c:v>41</c:v>
                </c:pt>
                <c:pt idx="3093">
                  <c:v>41</c:v>
                </c:pt>
                <c:pt idx="3094">
                  <c:v>41</c:v>
                </c:pt>
                <c:pt idx="3095">
                  <c:v>41</c:v>
                </c:pt>
                <c:pt idx="3096">
                  <c:v>41</c:v>
                </c:pt>
                <c:pt idx="3097">
                  <c:v>41</c:v>
                </c:pt>
                <c:pt idx="3098">
                  <c:v>41</c:v>
                </c:pt>
                <c:pt idx="3099">
                  <c:v>41</c:v>
                </c:pt>
                <c:pt idx="3100">
                  <c:v>41</c:v>
                </c:pt>
                <c:pt idx="3101">
                  <c:v>41</c:v>
                </c:pt>
                <c:pt idx="3102">
                  <c:v>41</c:v>
                </c:pt>
                <c:pt idx="3103">
                  <c:v>41</c:v>
                </c:pt>
                <c:pt idx="3104">
                  <c:v>41</c:v>
                </c:pt>
                <c:pt idx="3105">
                  <c:v>41</c:v>
                </c:pt>
                <c:pt idx="3106">
                  <c:v>41</c:v>
                </c:pt>
                <c:pt idx="3107">
                  <c:v>41</c:v>
                </c:pt>
                <c:pt idx="3108">
                  <c:v>41</c:v>
                </c:pt>
                <c:pt idx="3109">
                  <c:v>41</c:v>
                </c:pt>
                <c:pt idx="3110">
                  <c:v>41</c:v>
                </c:pt>
                <c:pt idx="3111">
                  <c:v>41</c:v>
                </c:pt>
                <c:pt idx="3112">
                  <c:v>41</c:v>
                </c:pt>
                <c:pt idx="3113">
                  <c:v>41</c:v>
                </c:pt>
                <c:pt idx="3114">
                  <c:v>41</c:v>
                </c:pt>
                <c:pt idx="3115">
                  <c:v>41</c:v>
                </c:pt>
                <c:pt idx="3116">
                  <c:v>41</c:v>
                </c:pt>
                <c:pt idx="3117">
                  <c:v>41</c:v>
                </c:pt>
                <c:pt idx="3118">
                  <c:v>41</c:v>
                </c:pt>
                <c:pt idx="3119">
                  <c:v>41</c:v>
                </c:pt>
                <c:pt idx="3120">
                  <c:v>41</c:v>
                </c:pt>
                <c:pt idx="3121">
                  <c:v>41</c:v>
                </c:pt>
                <c:pt idx="3122">
                  <c:v>41</c:v>
                </c:pt>
                <c:pt idx="3123">
                  <c:v>41</c:v>
                </c:pt>
                <c:pt idx="3124">
                  <c:v>41</c:v>
                </c:pt>
                <c:pt idx="3125">
                  <c:v>41</c:v>
                </c:pt>
                <c:pt idx="3126">
                  <c:v>41</c:v>
                </c:pt>
                <c:pt idx="3127">
                  <c:v>41</c:v>
                </c:pt>
                <c:pt idx="3128">
                  <c:v>41</c:v>
                </c:pt>
                <c:pt idx="3129">
                  <c:v>41</c:v>
                </c:pt>
                <c:pt idx="3130">
                  <c:v>41</c:v>
                </c:pt>
                <c:pt idx="3131">
                  <c:v>41</c:v>
                </c:pt>
                <c:pt idx="3132">
                  <c:v>41</c:v>
                </c:pt>
                <c:pt idx="3133">
                  <c:v>41</c:v>
                </c:pt>
                <c:pt idx="3134">
                  <c:v>41</c:v>
                </c:pt>
                <c:pt idx="3135">
                  <c:v>41</c:v>
                </c:pt>
                <c:pt idx="3136">
                  <c:v>41</c:v>
                </c:pt>
                <c:pt idx="3137">
                  <c:v>41</c:v>
                </c:pt>
                <c:pt idx="3138">
                  <c:v>41</c:v>
                </c:pt>
                <c:pt idx="3139">
                  <c:v>41</c:v>
                </c:pt>
                <c:pt idx="3140">
                  <c:v>41</c:v>
                </c:pt>
                <c:pt idx="3141">
                  <c:v>41</c:v>
                </c:pt>
                <c:pt idx="3142">
                  <c:v>41</c:v>
                </c:pt>
                <c:pt idx="3143">
                  <c:v>41</c:v>
                </c:pt>
                <c:pt idx="3144">
                  <c:v>41</c:v>
                </c:pt>
                <c:pt idx="3145">
                  <c:v>41</c:v>
                </c:pt>
                <c:pt idx="3146">
                  <c:v>41</c:v>
                </c:pt>
                <c:pt idx="3147">
                  <c:v>41</c:v>
                </c:pt>
                <c:pt idx="3148">
                  <c:v>41</c:v>
                </c:pt>
                <c:pt idx="3149">
                  <c:v>41</c:v>
                </c:pt>
                <c:pt idx="3150">
                  <c:v>41</c:v>
                </c:pt>
                <c:pt idx="3151">
                  <c:v>41</c:v>
                </c:pt>
                <c:pt idx="3152">
                  <c:v>41</c:v>
                </c:pt>
                <c:pt idx="3153">
                  <c:v>41</c:v>
                </c:pt>
                <c:pt idx="3154">
                  <c:v>41</c:v>
                </c:pt>
                <c:pt idx="3155">
                  <c:v>41</c:v>
                </c:pt>
                <c:pt idx="3156">
                  <c:v>41</c:v>
                </c:pt>
                <c:pt idx="3157">
                  <c:v>41</c:v>
                </c:pt>
                <c:pt idx="3158">
                  <c:v>41</c:v>
                </c:pt>
                <c:pt idx="3159">
                  <c:v>41</c:v>
                </c:pt>
                <c:pt idx="3160">
                  <c:v>41</c:v>
                </c:pt>
                <c:pt idx="3161">
                  <c:v>41</c:v>
                </c:pt>
                <c:pt idx="3162">
                  <c:v>41</c:v>
                </c:pt>
                <c:pt idx="3163">
                  <c:v>42</c:v>
                </c:pt>
                <c:pt idx="3164">
                  <c:v>42</c:v>
                </c:pt>
                <c:pt idx="3165">
                  <c:v>42</c:v>
                </c:pt>
                <c:pt idx="3166">
                  <c:v>42</c:v>
                </c:pt>
                <c:pt idx="3167">
                  <c:v>42</c:v>
                </c:pt>
                <c:pt idx="3168">
                  <c:v>42</c:v>
                </c:pt>
                <c:pt idx="3169">
                  <c:v>42</c:v>
                </c:pt>
                <c:pt idx="3170">
                  <c:v>42</c:v>
                </c:pt>
                <c:pt idx="3171">
                  <c:v>42</c:v>
                </c:pt>
                <c:pt idx="3172">
                  <c:v>42</c:v>
                </c:pt>
                <c:pt idx="3173">
                  <c:v>42</c:v>
                </c:pt>
                <c:pt idx="3174">
                  <c:v>42</c:v>
                </c:pt>
                <c:pt idx="3175">
                  <c:v>42</c:v>
                </c:pt>
                <c:pt idx="3176">
                  <c:v>42</c:v>
                </c:pt>
                <c:pt idx="3177">
                  <c:v>42</c:v>
                </c:pt>
                <c:pt idx="3178">
                  <c:v>42</c:v>
                </c:pt>
                <c:pt idx="3179">
                  <c:v>42</c:v>
                </c:pt>
                <c:pt idx="3180">
                  <c:v>42</c:v>
                </c:pt>
                <c:pt idx="3181">
                  <c:v>42</c:v>
                </c:pt>
                <c:pt idx="3182">
                  <c:v>42</c:v>
                </c:pt>
                <c:pt idx="3183">
                  <c:v>42</c:v>
                </c:pt>
                <c:pt idx="3184">
                  <c:v>42</c:v>
                </c:pt>
                <c:pt idx="3185">
                  <c:v>42</c:v>
                </c:pt>
                <c:pt idx="3186">
                  <c:v>42</c:v>
                </c:pt>
                <c:pt idx="3187">
                  <c:v>42</c:v>
                </c:pt>
                <c:pt idx="3188">
                  <c:v>42</c:v>
                </c:pt>
                <c:pt idx="3189">
                  <c:v>42</c:v>
                </c:pt>
                <c:pt idx="3190">
                  <c:v>42</c:v>
                </c:pt>
                <c:pt idx="3191">
                  <c:v>42</c:v>
                </c:pt>
                <c:pt idx="3192">
                  <c:v>42</c:v>
                </c:pt>
                <c:pt idx="3193">
                  <c:v>43</c:v>
                </c:pt>
                <c:pt idx="3194">
                  <c:v>43</c:v>
                </c:pt>
                <c:pt idx="3195">
                  <c:v>43</c:v>
                </c:pt>
                <c:pt idx="3196">
                  <c:v>43</c:v>
                </c:pt>
                <c:pt idx="3197">
                  <c:v>43</c:v>
                </c:pt>
                <c:pt idx="3198">
                  <c:v>43</c:v>
                </c:pt>
                <c:pt idx="3199">
                  <c:v>43</c:v>
                </c:pt>
                <c:pt idx="3200">
                  <c:v>43</c:v>
                </c:pt>
                <c:pt idx="3201">
                  <c:v>43</c:v>
                </c:pt>
                <c:pt idx="3202">
                  <c:v>43</c:v>
                </c:pt>
                <c:pt idx="3203">
                  <c:v>43</c:v>
                </c:pt>
                <c:pt idx="3204">
                  <c:v>43</c:v>
                </c:pt>
                <c:pt idx="3205">
                  <c:v>43</c:v>
                </c:pt>
                <c:pt idx="3206">
                  <c:v>43</c:v>
                </c:pt>
                <c:pt idx="3207">
                  <c:v>43</c:v>
                </c:pt>
                <c:pt idx="3208">
                  <c:v>43</c:v>
                </c:pt>
                <c:pt idx="3209">
                  <c:v>43</c:v>
                </c:pt>
                <c:pt idx="3210">
                  <c:v>43</c:v>
                </c:pt>
                <c:pt idx="3211">
                  <c:v>43</c:v>
                </c:pt>
                <c:pt idx="3212">
                  <c:v>43</c:v>
                </c:pt>
                <c:pt idx="3213">
                  <c:v>43</c:v>
                </c:pt>
                <c:pt idx="3214">
                  <c:v>43</c:v>
                </c:pt>
                <c:pt idx="3215">
                  <c:v>43</c:v>
                </c:pt>
                <c:pt idx="3216">
                  <c:v>43</c:v>
                </c:pt>
                <c:pt idx="3217">
                  <c:v>43</c:v>
                </c:pt>
                <c:pt idx="3218">
                  <c:v>43</c:v>
                </c:pt>
                <c:pt idx="3219">
                  <c:v>43</c:v>
                </c:pt>
                <c:pt idx="3220">
                  <c:v>43</c:v>
                </c:pt>
                <c:pt idx="3221">
                  <c:v>43</c:v>
                </c:pt>
                <c:pt idx="3222">
                  <c:v>43</c:v>
                </c:pt>
                <c:pt idx="3223">
                  <c:v>43</c:v>
                </c:pt>
                <c:pt idx="3224">
                  <c:v>43</c:v>
                </c:pt>
                <c:pt idx="3225">
                  <c:v>43</c:v>
                </c:pt>
                <c:pt idx="3226">
                  <c:v>43</c:v>
                </c:pt>
                <c:pt idx="3227">
                  <c:v>43</c:v>
                </c:pt>
                <c:pt idx="3228">
                  <c:v>43</c:v>
                </c:pt>
                <c:pt idx="3229">
                  <c:v>43</c:v>
                </c:pt>
                <c:pt idx="3230">
                  <c:v>43</c:v>
                </c:pt>
                <c:pt idx="3231">
                  <c:v>43</c:v>
                </c:pt>
                <c:pt idx="3232">
                  <c:v>43</c:v>
                </c:pt>
                <c:pt idx="3233">
                  <c:v>44</c:v>
                </c:pt>
                <c:pt idx="3234">
                  <c:v>44</c:v>
                </c:pt>
                <c:pt idx="3235">
                  <c:v>44</c:v>
                </c:pt>
                <c:pt idx="3236">
                  <c:v>44</c:v>
                </c:pt>
                <c:pt idx="3237">
                  <c:v>44</c:v>
                </c:pt>
                <c:pt idx="3238">
                  <c:v>44</c:v>
                </c:pt>
                <c:pt idx="3239">
                  <c:v>44</c:v>
                </c:pt>
                <c:pt idx="3240">
                  <c:v>44</c:v>
                </c:pt>
                <c:pt idx="3241">
                  <c:v>44</c:v>
                </c:pt>
                <c:pt idx="3242">
                  <c:v>44</c:v>
                </c:pt>
                <c:pt idx="3243">
                  <c:v>44</c:v>
                </c:pt>
                <c:pt idx="3244">
                  <c:v>44</c:v>
                </c:pt>
                <c:pt idx="3245">
                  <c:v>44</c:v>
                </c:pt>
                <c:pt idx="3246">
                  <c:v>44</c:v>
                </c:pt>
                <c:pt idx="3247">
                  <c:v>44</c:v>
                </c:pt>
                <c:pt idx="3248">
                  <c:v>44</c:v>
                </c:pt>
                <c:pt idx="3249">
                  <c:v>44</c:v>
                </c:pt>
                <c:pt idx="3250">
                  <c:v>44</c:v>
                </c:pt>
                <c:pt idx="3251">
                  <c:v>44</c:v>
                </c:pt>
                <c:pt idx="3252">
                  <c:v>44</c:v>
                </c:pt>
                <c:pt idx="3253">
                  <c:v>44</c:v>
                </c:pt>
                <c:pt idx="3254">
                  <c:v>44</c:v>
                </c:pt>
                <c:pt idx="3255">
                  <c:v>44</c:v>
                </c:pt>
                <c:pt idx="3256">
                  <c:v>44</c:v>
                </c:pt>
                <c:pt idx="3257">
                  <c:v>44</c:v>
                </c:pt>
                <c:pt idx="3258">
                  <c:v>44</c:v>
                </c:pt>
                <c:pt idx="3259">
                  <c:v>44</c:v>
                </c:pt>
                <c:pt idx="3260">
                  <c:v>44</c:v>
                </c:pt>
                <c:pt idx="3261">
                  <c:v>44</c:v>
                </c:pt>
                <c:pt idx="3262">
                  <c:v>44</c:v>
                </c:pt>
                <c:pt idx="3263">
                  <c:v>44</c:v>
                </c:pt>
                <c:pt idx="3264">
                  <c:v>44</c:v>
                </c:pt>
                <c:pt idx="3265">
                  <c:v>44</c:v>
                </c:pt>
                <c:pt idx="3266">
                  <c:v>44</c:v>
                </c:pt>
                <c:pt idx="3267">
                  <c:v>44</c:v>
                </c:pt>
                <c:pt idx="3268">
                  <c:v>44</c:v>
                </c:pt>
                <c:pt idx="3269">
                  <c:v>44</c:v>
                </c:pt>
                <c:pt idx="3270">
                  <c:v>44</c:v>
                </c:pt>
                <c:pt idx="3271">
                  <c:v>44</c:v>
                </c:pt>
                <c:pt idx="3272">
                  <c:v>44</c:v>
                </c:pt>
                <c:pt idx="3273">
                  <c:v>44</c:v>
                </c:pt>
                <c:pt idx="3274">
                  <c:v>44</c:v>
                </c:pt>
                <c:pt idx="3275">
                  <c:v>44</c:v>
                </c:pt>
                <c:pt idx="3276">
                  <c:v>44</c:v>
                </c:pt>
                <c:pt idx="3277">
                  <c:v>44</c:v>
                </c:pt>
                <c:pt idx="3278">
                  <c:v>44</c:v>
                </c:pt>
                <c:pt idx="3279">
                  <c:v>44</c:v>
                </c:pt>
                <c:pt idx="3280">
                  <c:v>44</c:v>
                </c:pt>
                <c:pt idx="3281">
                  <c:v>44</c:v>
                </c:pt>
                <c:pt idx="3282">
                  <c:v>44</c:v>
                </c:pt>
                <c:pt idx="3283">
                  <c:v>44</c:v>
                </c:pt>
                <c:pt idx="3284">
                  <c:v>44</c:v>
                </c:pt>
                <c:pt idx="3285">
                  <c:v>44</c:v>
                </c:pt>
                <c:pt idx="3286">
                  <c:v>44</c:v>
                </c:pt>
                <c:pt idx="3287">
                  <c:v>44</c:v>
                </c:pt>
                <c:pt idx="3288">
                  <c:v>44</c:v>
                </c:pt>
                <c:pt idx="3289">
                  <c:v>44</c:v>
                </c:pt>
                <c:pt idx="3290">
                  <c:v>44</c:v>
                </c:pt>
                <c:pt idx="3291">
                  <c:v>44</c:v>
                </c:pt>
                <c:pt idx="3292">
                  <c:v>44</c:v>
                </c:pt>
                <c:pt idx="3293">
                  <c:v>44</c:v>
                </c:pt>
                <c:pt idx="3294">
                  <c:v>44</c:v>
                </c:pt>
                <c:pt idx="3295">
                  <c:v>44</c:v>
                </c:pt>
                <c:pt idx="3296">
                  <c:v>44</c:v>
                </c:pt>
                <c:pt idx="3297">
                  <c:v>44</c:v>
                </c:pt>
                <c:pt idx="3298">
                  <c:v>44</c:v>
                </c:pt>
                <c:pt idx="3299">
                  <c:v>44</c:v>
                </c:pt>
                <c:pt idx="3300">
                  <c:v>44</c:v>
                </c:pt>
                <c:pt idx="3301">
                  <c:v>44</c:v>
                </c:pt>
                <c:pt idx="3302">
                  <c:v>44</c:v>
                </c:pt>
                <c:pt idx="3303">
                  <c:v>44</c:v>
                </c:pt>
                <c:pt idx="3304">
                  <c:v>44</c:v>
                </c:pt>
                <c:pt idx="3305">
                  <c:v>44</c:v>
                </c:pt>
                <c:pt idx="3306">
                  <c:v>44</c:v>
                </c:pt>
                <c:pt idx="3307">
                  <c:v>44</c:v>
                </c:pt>
                <c:pt idx="3308">
                  <c:v>44</c:v>
                </c:pt>
                <c:pt idx="3309">
                  <c:v>44</c:v>
                </c:pt>
                <c:pt idx="3310">
                  <c:v>44</c:v>
                </c:pt>
                <c:pt idx="3311">
                  <c:v>44</c:v>
                </c:pt>
                <c:pt idx="3312">
                  <c:v>44</c:v>
                </c:pt>
                <c:pt idx="3313">
                  <c:v>44</c:v>
                </c:pt>
                <c:pt idx="3314">
                  <c:v>44</c:v>
                </c:pt>
                <c:pt idx="3315">
                  <c:v>44</c:v>
                </c:pt>
                <c:pt idx="3316">
                  <c:v>44</c:v>
                </c:pt>
                <c:pt idx="3317">
                  <c:v>44</c:v>
                </c:pt>
                <c:pt idx="3318">
                  <c:v>44</c:v>
                </c:pt>
                <c:pt idx="3319">
                  <c:v>44</c:v>
                </c:pt>
                <c:pt idx="3320">
                  <c:v>44</c:v>
                </c:pt>
                <c:pt idx="3321">
                  <c:v>44</c:v>
                </c:pt>
                <c:pt idx="3322">
                  <c:v>44</c:v>
                </c:pt>
                <c:pt idx="3323">
                  <c:v>44</c:v>
                </c:pt>
                <c:pt idx="3324">
                  <c:v>44</c:v>
                </c:pt>
                <c:pt idx="3325">
                  <c:v>44</c:v>
                </c:pt>
                <c:pt idx="3326">
                  <c:v>44</c:v>
                </c:pt>
                <c:pt idx="3327">
                  <c:v>44</c:v>
                </c:pt>
                <c:pt idx="3328">
                  <c:v>44</c:v>
                </c:pt>
                <c:pt idx="3329">
                  <c:v>44</c:v>
                </c:pt>
                <c:pt idx="3330">
                  <c:v>44</c:v>
                </c:pt>
                <c:pt idx="3331">
                  <c:v>44</c:v>
                </c:pt>
                <c:pt idx="3332">
                  <c:v>44</c:v>
                </c:pt>
                <c:pt idx="3333">
                  <c:v>44</c:v>
                </c:pt>
                <c:pt idx="3334">
                  <c:v>44</c:v>
                </c:pt>
                <c:pt idx="3335">
                  <c:v>44</c:v>
                </c:pt>
                <c:pt idx="3336">
                  <c:v>44</c:v>
                </c:pt>
                <c:pt idx="3337">
                  <c:v>44</c:v>
                </c:pt>
                <c:pt idx="3338">
                  <c:v>44</c:v>
                </c:pt>
                <c:pt idx="3339">
                  <c:v>44</c:v>
                </c:pt>
                <c:pt idx="3340">
                  <c:v>44</c:v>
                </c:pt>
                <c:pt idx="3341">
                  <c:v>44</c:v>
                </c:pt>
                <c:pt idx="3342">
                  <c:v>44</c:v>
                </c:pt>
                <c:pt idx="3343">
                  <c:v>44</c:v>
                </c:pt>
                <c:pt idx="3344">
                  <c:v>44</c:v>
                </c:pt>
                <c:pt idx="3345">
                  <c:v>44</c:v>
                </c:pt>
                <c:pt idx="3346">
                  <c:v>44</c:v>
                </c:pt>
                <c:pt idx="3347">
                  <c:v>44</c:v>
                </c:pt>
                <c:pt idx="3348">
                  <c:v>44</c:v>
                </c:pt>
                <c:pt idx="3349">
                  <c:v>44</c:v>
                </c:pt>
                <c:pt idx="3350">
                  <c:v>44</c:v>
                </c:pt>
                <c:pt idx="3351">
                  <c:v>44</c:v>
                </c:pt>
                <c:pt idx="3352">
                  <c:v>44</c:v>
                </c:pt>
                <c:pt idx="3353">
                  <c:v>44</c:v>
                </c:pt>
                <c:pt idx="3354">
                  <c:v>44</c:v>
                </c:pt>
                <c:pt idx="3355">
                  <c:v>44</c:v>
                </c:pt>
                <c:pt idx="3356">
                  <c:v>44</c:v>
                </c:pt>
                <c:pt idx="3357">
                  <c:v>44</c:v>
                </c:pt>
                <c:pt idx="3358">
                  <c:v>44</c:v>
                </c:pt>
                <c:pt idx="3359">
                  <c:v>44</c:v>
                </c:pt>
                <c:pt idx="3360">
                  <c:v>44</c:v>
                </c:pt>
                <c:pt idx="3361">
                  <c:v>44</c:v>
                </c:pt>
                <c:pt idx="3362">
                  <c:v>44</c:v>
                </c:pt>
                <c:pt idx="3363">
                  <c:v>43</c:v>
                </c:pt>
                <c:pt idx="3364">
                  <c:v>43</c:v>
                </c:pt>
                <c:pt idx="3365">
                  <c:v>43</c:v>
                </c:pt>
                <c:pt idx="3366">
                  <c:v>43</c:v>
                </c:pt>
                <c:pt idx="3367">
                  <c:v>43</c:v>
                </c:pt>
                <c:pt idx="3368">
                  <c:v>43</c:v>
                </c:pt>
                <c:pt idx="3369">
                  <c:v>43</c:v>
                </c:pt>
                <c:pt idx="3370">
                  <c:v>43</c:v>
                </c:pt>
                <c:pt idx="3371">
                  <c:v>43</c:v>
                </c:pt>
                <c:pt idx="3372">
                  <c:v>43</c:v>
                </c:pt>
                <c:pt idx="3373">
                  <c:v>43</c:v>
                </c:pt>
                <c:pt idx="3374">
                  <c:v>43</c:v>
                </c:pt>
                <c:pt idx="3375">
                  <c:v>43</c:v>
                </c:pt>
                <c:pt idx="3376">
                  <c:v>43</c:v>
                </c:pt>
                <c:pt idx="3377">
                  <c:v>43</c:v>
                </c:pt>
                <c:pt idx="3378">
                  <c:v>43</c:v>
                </c:pt>
                <c:pt idx="3379">
                  <c:v>43</c:v>
                </c:pt>
                <c:pt idx="3380">
                  <c:v>43</c:v>
                </c:pt>
                <c:pt idx="3381">
                  <c:v>43</c:v>
                </c:pt>
                <c:pt idx="3382">
                  <c:v>43</c:v>
                </c:pt>
                <c:pt idx="3383">
                  <c:v>43</c:v>
                </c:pt>
                <c:pt idx="3384">
                  <c:v>43</c:v>
                </c:pt>
                <c:pt idx="3385">
                  <c:v>43</c:v>
                </c:pt>
                <c:pt idx="3386">
                  <c:v>43</c:v>
                </c:pt>
                <c:pt idx="3387">
                  <c:v>43</c:v>
                </c:pt>
                <c:pt idx="3388">
                  <c:v>43</c:v>
                </c:pt>
                <c:pt idx="3389">
                  <c:v>43</c:v>
                </c:pt>
                <c:pt idx="3390">
                  <c:v>43</c:v>
                </c:pt>
                <c:pt idx="3391">
                  <c:v>43</c:v>
                </c:pt>
                <c:pt idx="3392">
                  <c:v>43</c:v>
                </c:pt>
                <c:pt idx="3393">
                  <c:v>43</c:v>
                </c:pt>
                <c:pt idx="3394">
                  <c:v>43</c:v>
                </c:pt>
                <c:pt idx="3395">
                  <c:v>43</c:v>
                </c:pt>
                <c:pt idx="3396">
                  <c:v>43</c:v>
                </c:pt>
                <c:pt idx="3397">
                  <c:v>43</c:v>
                </c:pt>
                <c:pt idx="3398">
                  <c:v>43</c:v>
                </c:pt>
                <c:pt idx="3399">
                  <c:v>43</c:v>
                </c:pt>
                <c:pt idx="3400">
                  <c:v>43</c:v>
                </c:pt>
                <c:pt idx="3401">
                  <c:v>43</c:v>
                </c:pt>
                <c:pt idx="3402">
                  <c:v>43</c:v>
                </c:pt>
                <c:pt idx="3403">
                  <c:v>43</c:v>
                </c:pt>
                <c:pt idx="3404">
                  <c:v>43</c:v>
                </c:pt>
                <c:pt idx="3405">
                  <c:v>43</c:v>
                </c:pt>
                <c:pt idx="3406">
                  <c:v>43</c:v>
                </c:pt>
                <c:pt idx="3407">
                  <c:v>43</c:v>
                </c:pt>
                <c:pt idx="3408">
                  <c:v>43</c:v>
                </c:pt>
                <c:pt idx="3409">
                  <c:v>43</c:v>
                </c:pt>
                <c:pt idx="3410">
                  <c:v>43</c:v>
                </c:pt>
                <c:pt idx="3411">
                  <c:v>43</c:v>
                </c:pt>
                <c:pt idx="3412">
                  <c:v>43</c:v>
                </c:pt>
                <c:pt idx="3413">
                  <c:v>42</c:v>
                </c:pt>
                <c:pt idx="3414">
                  <c:v>42</c:v>
                </c:pt>
                <c:pt idx="3415">
                  <c:v>42</c:v>
                </c:pt>
                <c:pt idx="3416">
                  <c:v>42</c:v>
                </c:pt>
                <c:pt idx="3417">
                  <c:v>42</c:v>
                </c:pt>
                <c:pt idx="3418">
                  <c:v>42</c:v>
                </c:pt>
                <c:pt idx="3419">
                  <c:v>42</c:v>
                </c:pt>
                <c:pt idx="3420">
                  <c:v>42</c:v>
                </c:pt>
                <c:pt idx="3421">
                  <c:v>42</c:v>
                </c:pt>
                <c:pt idx="3422">
                  <c:v>42</c:v>
                </c:pt>
                <c:pt idx="3423">
                  <c:v>42</c:v>
                </c:pt>
                <c:pt idx="3424">
                  <c:v>42</c:v>
                </c:pt>
                <c:pt idx="3425">
                  <c:v>42</c:v>
                </c:pt>
                <c:pt idx="3426">
                  <c:v>42</c:v>
                </c:pt>
                <c:pt idx="3427">
                  <c:v>42</c:v>
                </c:pt>
                <c:pt idx="3428">
                  <c:v>42</c:v>
                </c:pt>
                <c:pt idx="3429">
                  <c:v>42</c:v>
                </c:pt>
                <c:pt idx="3430">
                  <c:v>42</c:v>
                </c:pt>
                <c:pt idx="3431">
                  <c:v>42</c:v>
                </c:pt>
                <c:pt idx="3432">
                  <c:v>42</c:v>
                </c:pt>
                <c:pt idx="3433">
                  <c:v>41</c:v>
                </c:pt>
                <c:pt idx="3434">
                  <c:v>41</c:v>
                </c:pt>
                <c:pt idx="3435">
                  <c:v>41</c:v>
                </c:pt>
                <c:pt idx="3436">
                  <c:v>41</c:v>
                </c:pt>
                <c:pt idx="3437">
                  <c:v>41</c:v>
                </c:pt>
                <c:pt idx="3438">
                  <c:v>41</c:v>
                </c:pt>
                <c:pt idx="3439">
                  <c:v>41</c:v>
                </c:pt>
                <c:pt idx="3440">
                  <c:v>41</c:v>
                </c:pt>
                <c:pt idx="3441">
                  <c:v>41</c:v>
                </c:pt>
                <c:pt idx="3442">
                  <c:v>41</c:v>
                </c:pt>
                <c:pt idx="3443">
                  <c:v>41</c:v>
                </c:pt>
                <c:pt idx="3444">
                  <c:v>41</c:v>
                </c:pt>
                <c:pt idx="3445">
                  <c:v>41</c:v>
                </c:pt>
                <c:pt idx="3446">
                  <c:v>41</c:v>
                </c:pt>
                <c:pt idx="3447">
                  <c:v>41</c:v>
                </c:pt>
                <c:pt idx="3448">
                  <c:v>41</c:v>
                </c:pt>
                <c:pt idx="3449">
                  <c:v>41</c:v>
                </c:pt>
                <c:pt idx="3450">
                  <c:v>41</c:v>
                </c:pt>
                <c:pt idx="3451">
                  <c:v>41</c:v>
                </c:pt>
                <c:pt idx="3452">
                  <c:v>41</c:v>
                </c:pt>
                <c:pt idx="3453">
                  <c:v>40</c:v>
                </c:pt>
                <c:pt idx="3454">
                  <c:v>40</c:v>
                </c:pt>
                <c:pt idx="3455">
                  <c:v>40</c:v>
                </c:pt>
                <c:pt idx="3456">
                  <c:v>40</c:v>
                </c:pt>
                <c:pt idx="3457">
                  <c:v>40</c:v>
                </c:pt>
                <c:pt idx="3458">
                  <c:v>40</c:v>
                </c:pt>
                <c:pt idx="3459">
                  <c:v>40</c:v>
                </c:pt>
                <c:pt idx="3460">
                  <c:v>40</c:v>
                </c:pt>
                <c:pt idx="3461">
                  <c:v>40</c:v>
                </c:pt>
                <c:pt idx="3462">
                  <c:v>40</c:v>
                </c:pt>
                <c:pt idx="3463">
                  <c:v>36</c:v>
                </c:pt>
                <c:pt idx="3464">
                  <c:v>36</c:v>
                </c:pt>
                <c:pt idx="3465">
                  <c:v>36</c:v>
                </c:pt>
                <c:pt idx="3466">
                  <c:v>36</c:v>
                </c:pt>
                <c:pt idx="3467">
                  <c:v>36</c:v>
                </c:pt>
                <c:pt idx="3468">
                  <c:v>36</c:v>
                </c:pt>
                <c:pt idx="3469">
                  <c:v>36</c:v>
                </c:pt>
                <c:pt idx="3470">
                  <c:v>36</c:v>
                </c:pt>
                <c:pt idx="3471">
                  <c:v>36</c:v>
                </c:pt>
                <c:pt idx="3472">
                  <c:v>36</c:v>
                </c:pt>
                <c:pt idx="3473">
                  <c:v>30</c:v>
                </c:pt>
                <c:pt idx="3474">
                  <c:v>30</c:v>
                </c:pt>
                <c:pt idx="3475">
                  <c:v>30</c:v>
                </c:pt>
                <c:pt idx="3476">
                  <c:v>30</c:v>
                </c:pt>
                <c:pt idx="3477">
                  <c:v>30</c:v>
                </c:pt>
                <c:pt idx="3478">
                  <c:v>30</c:v>
                </c:pt>
                <c:pt idx="3479">
                  <c:v>30</c:v>
                </c:pt>
                <c:pt idx="3480">
                  <c:v>30</c:v>
                </c:pt>
                <c:pt idx="3481">
                  <c:v>30</c:v>
                </c:pt>
                <c:pt idx="3482">
                  <c:v>30</c:v>
                </c:pt>
                <c:pt idx="3483">
                  <c:v>24</c:v>
                </c:pt>
                <c:pt idx="3484">
                  <c:v>24</c:v>
                </c:pt>
                <c:pt idx="3485">
                  <c:v>24</c:v>
                </c:pt>
                <c:pt idx="3486">
                  <c:v>24</c:v>
                </c:pt>
                <c:pt idx="3487">
                  <c:v>24</c:v>
                </c:pt>
                <c:pt idx="3488">
                  <c:v>24</c:v>
                </c:pt>
                <c:pt idx="3489">
                  <c:v>24</c:v>
                </c:pt>
                <c:pt idx="3490">
                  <c:v>24</c:v>
                </c:pt>
                <c:pt idx="3491">
                  <c:v>24</c:v>
                </c:pt>
                <c:pt idx="3492">
                  <c:v>24</c:v>
                </c:pt>
                <c:pt idx="3493">
                  <c:v>19</c:v>
                </c:pt>
                <c:pt idx="3494">
                  <c:v>19</c:v>
                </c:pt>
                <c:pt idx="3495">
                  <c:v>19</c:v>
                </c:pt>
                <c:pt idx="3496">
                  <c:v>19</c:v>
                </c:pt>
                <c:pt idx="3497">
                  <c:v>19</c:v>
                </c:pt>
                <c:pt idx="3498">
                  <c:v>19</c:v>
                </c:pt>
                <c:pt idx="3499">
                  <c:v>19</c:v>
                </c:pt>
                <c:pt idx="3500">
                  <c:v>19</c:v>
                </c:pt>
                <c:pt idx="3501">
                  <c:v>19</c:v>
                </c:pt>
                <c:pt idx="3502">
                  <c:v>19</c:v>
                </c:pt>
                <c:pt idx="3503">
                  <c:v>15</c:v>
                </c:pt>
                <c:pt idx="3504">
                  <c:v>15</c:v>
                </c:pt>
                <c:pt idx="3505">
                  <c:v>15</c:v>
                </c:pt>
                <c:pt idx="3506">
                  <c:v>15</c:v>
                </c:pt>
                <c:pt idx="3507">
                  <c:v>15</c:v>
                </c:pt>
                <c:pt idx="3508">
                  <c:v>15</c:v>
                </c:pt>
                <c:pt idx="3509">
                  <c:v>15</c:v>
                </c:pt>
                <c:pt idx="3510">
                  <c:v>15</c:v>
                </c:pt>
                <c:pt idx="3511">
                  <c:v>15</c:v>
                </c:pt>
                <c:pt idx="3512">
                  <c:v>15</c:v>
                </c:pt>
                <c:pt idx="3513">
                  <c:v>11</c:v>
                </c:pt>
                <c:pt idx="3514">
                  <c:v>11</c:v>
                </c:pt>
                <c:pt idx="3515">
                  <c:v>11</c:v>
                </c:pt>
                <c:pt idx="3516">
                  <c:v>11</c:v>
                </c:pt>
                <c:pt idx="3517">
                  <c:v>11</c:v>
                </c:pt>
                <c:pt idx="3518">
                  <c:v>11</c:v>
                </c:pt>
                <c:pt idx="3519">
                  <c:v>11</c:v>
                </c:pt>
                <c:pt idx="3520">
                  <c:v>11</c:v>
                </c:pt>
                <c:pt idx="3521">
                  <c:v>11</c:v>
                </c:pt>
                <c:pt idx="3522">
                  <c:v>11</c:v>
                </c:pt>
                <c:pt idx="3523">
                  <c:v>8</c:v>
                </c:pt>
                <c:pt idx="3524">
                  <c:v>8</c:v>
                </c:pt>
                <c:pt idx="3525">
                  <c:v>8</c:v>
                </c:pt>
                <c:pt idx="3526">
                  <c:v>8</c:v>
                </c:pt>
                <c:pt idx="3527">
                  <c:v>8</c:v>
                </c:pt>
                <c:pt idx="3528">
                  <c:v>8</c:v>
                </c:pt>
                <c:pt idx="3529">
                  <c:v>8</c:v>
                </c:pt>
                <c:pt idx="3530">
                  <c:v>8</c:v>
                </c:pt>
                <c:pt idx="3531">
                  <c:v>8</c:v>
                </c:pt>
                <c:pt idx="3532">
                  <c:v>8</c:v>
                </c:pt>
                <c:pt idx="3533">
                  <c:v>5</c:v>
                </c:pt>
                <c:pt idx="3534">
                  <c:v>5</c:v>
                </c:pt>
                <c:pt idx="3535">
                  <c:v>5</c:v>
                </c:pt>
                <c:pt idx="3536">
                  <c:v>5</c:v>
                </c:pt>
                <c:pt idx="3537">
                  <c:v>5</c:v>
                </c:pt>
                <c:pt idx="3538">
                  <c:v>5</c:v>
                </c:pt>
                <c:pt idx="3539">
                  <c:v>5</c:v>
                </c:pt>
                <c:pt idx="3540">
                  <c:v>5</c:v>
                </c:pt>
                <c:pt idx="3541">
                  <c:v>5</c:v>
                </c:pt>
                <c:pt idx="3542">
                  <c:v>5</c:v>
                </c:pt>
                <c:pt idx="3543">
                  <c:v>4</c:v>
                </c:pt>
                <c:pt idx="3544">
                  <c:v>4</c:v>
                </c:pt>
                <c:pt idx="3545">
                  <c:v>4</c:v>
                </c:pt>
                <c:pt idx="3546">
                  <c:v>4</c:v>
                </c:pt>
                <c:pt idx="3547">
                  <c:v>4</c:v>
                </c:pt>
                <c:pt idx="3548">
                  <c:v>4</c:v>
                </c:pt>
                <c:pt idx="3549">
                  <c:v>4</c:v>
                </c:pt>
                <c:pt idx="3550">
                  <c:v>4</c:v>
                </c:pt>
                <c:pt idx="3551">
                  <c:v>4</c:v>
                </c:pt>
                <c:pt idx="3552">
                  <c:v>4</c:v>
                </c:pt>
                <c:pt idx="3553">
                  <c:v>4</c:v>
                </c:pt>
                <c:pt idx="3554">
                  <c:v>4</c:v>
                </c:pt>
                <c:pt idx="3555">
                  <c:v>4</c:v>
                </c:pt>
                <c:pt idx="3556">
                  <c:v>4</c:v>
                </c:pt>
                <c:pt idx="3557">
                  <c:v>4</c:v>
                </c:pt>
                <c:pt idx="3558">
                  <c:v>4</c:v>
                </c:pt>
                <c:pt idx="3559">
                  <c:v>4</c:v>
                </c:pt>
                <c:pt idx="3560">
                  <c:v>4</c:v>
                </c:pt>
                <c:pt idx="3561">
                  <c:v>4</c:v>
                </c:pt>
                <c:pt idx="3562">
                  <c:v>4</c:v>
                </c:pt>
                <c:pt idx="3563">
                  <c:v>4</c:v>
                </c:pt>
                <c:pt idx="3564">
                  <c:v>4</c:v>
                </c:pt>
                <c:pt idx="3565">
                  <c:v>4</c:v>
                </c:pt>
                <c:pt idx="3566">
                  <c:v>4</c:v>
                </c:pt>
                <c:pt idx="3567">
                  <c:v>4</c:v>
                </c:pt>
                <c:pt idx="3568">
                  <c:v>4</c:v>
                </c:pt>
                <c:pt idx="3569">
                  <c:v>4</c:v>
                </c:pt>
                <c:pt idx="3570">
                  <c:v>4</c:v>
                </c:pt>
                <c:pt idx="3571">
                  <c:v>4</c:v>
                </c:pt>
                <c:pt idx="3572">
                  <c:v>4</c:v>
                </c:pt>
                <c:pt idx="3573">
                  <c:v>3</c:v>
                </c:pt>
                <c:pt idx="3574">
                  <c:v>3</c:v>
                </c:pt>
                <c:pt idx="3575">
                  <c:v>3</c:v>
                </c:pt>
                <c:pt idx="3576">
                  <c:v>3</c:v>
                </c:pt>
                <c:pt idx="3577">
                  <c:v>3</c:v>
                </c:pt>
                <c:pt idx="3578">
                  <c:v>3</c:v>
                </c:pt>
                <c:pt idx="3579">
                  <c:v>3</c:v>
                </c:pt>
                <c:pt idx="3580">
                  <c:v>3</c:v>
                </c:pt>
                <c:pt idx="3581">
                  <c:v>3</c:v>
                </c:pt>
                <c:pt idx="3582">
                  <c:v>3</c:v>
                </c:pt>
                <c:pt idx="3583">
                  <c:v>7</c:v>
                </c:pt>
                <c:pt idx="3584">
                  <c:v>7</c:v>
                </c:pt>
                <c:pt idx="3585">
                  <c:v>7</c:v>
                </c:pt>
                <c:pt idx="3586">
                  <c:v>7</c:v>
                </c:pt>
                <c:pt idx="3587">
                  <c:v>7</c:v>
                </c:pt>
                <c:pt idx="3588">
                  <c:v>7</c:v>
                </c:pt>
                <c:pt idx="3589">
                  <c:v>7</c:v>
                </c:pt>
                <c:pt idx="3590">
                  <c:v>7</c:v>
                </c:pt>
                <c:pt idx="3591">
                  <c:v>7</c:v>
                </c:pt>
                <c:pt idx="3592">
                  <c:v>7</c:v>
                </c:pt>
                <c:pt idx="3593">
                  <c:v>13</c:v>
                </c:pt>
                <c:pt idx="3594">
                  <c:v>13</c:v>
                </c:pt>
                <c:pt idx="3595">
                  <c:v>13</c:v>
                </c:pt>
                <c:pt idx="3596">
                  <c:v>13</c:v>
                </c:pt>
                <c:pt idx="3597">
                  <c:v>13</c:v>
                </c:pt>
                <c:pt idx="3598">
                  <c:v>13</c:v>
                </c:pt>
                <c:pt idx="3599">
                  <c:v>13</c:v>
                </c:pt>
                <c:pt idx="3600">
                  <c:v>13</c:v>
                </c:pt>
                <c:pt idx="3601">
                  <c:v>13</c:v>
                </c:pt>
                <c:pt idx="3602">
                  <c:v>13</c:v>
                </c:pt>
                <c:pt idx="3603">
                  <c:v>17</c:v>
                </c:pt>
                <c:pt idx="3604">
                  <c:v>17</c:v>
                </c:pt>
                <c:pt idx="3605">
                  <c:v>17</c:v>
                </c:pt>
                <c:pt idx="3606">
                  <c:v>17</c:v>
                </c:pt>
                <c:pt idx="3607">
                  <c:v>17</c:v>
                </c:pt>
                <c:pt idx="3608">
                  <c:v>17</c:v>
                </c:pt>
                <c:pt idx="3609">
                  <c:v>17</c:v>
                </c:pt>
                <c:pt idx="3610">
                  <c:v>17</c:v>
                </c:pt>
                <c:pt idx="3611">
                  <c:v>17</c:v>
                </c:pt>
                <c:pt idx="3612">
                  <c:v>17</c:v>
                </c:pt>
                <c:pt idx="3613">
                  <c:v>20</c:v>
                </c:pt>
                <c:pt idx="3614">
                  <c:v>20</c:v>
                </c:pt>
                <c:pt idx="3615">
                  <c:v>20</c:v>
                </c:pt>
                <c:pt idx="3616">
                  <c:v>20</c:v>
                </c:pt>
                <c:pt idx="3617">
                  <c:v>20</c:v>
                </c:pt>
                <c:pt idx="3618">
                  <c:v>20</c:v>
                </c:pt>
                <c:pt idx="3619">
                  <c:v>20</c:v>
                </c:pt>
                <c:pt idx="3620">
                  <c:v>20</c:v>
                </c:pt>
                <c:pt idx="3621">
                  <c:v>20</c:v>
                </c:pt>
                <c:pt idx="3622">
                  <c:v>20</c:v>
                </c:pt>
                <c:pt idx="3623">
                  <c:v>27</c:v>
                </c:pt>
                <c:pt idx="3624">
                  <c:v>27</c:v>
                </c:pt>
                <c:pt idx="3625">
                  <c:v>27</c:v>
                </c:pt>
                <c:pt idx="3626">
                  <c:v>27</c:v>
                </c:pt>
                <c:pt idx="3627">
                  <c:v>27</c:v>
                </c:pt>
                <c:pt idx="3628">
                  <c:v>27</c:v>
                </c:pt>
                <c:pt idx="3629">
                  <c:v>27</c:v>
                </c:pt>
                <c:pt idx="3630">
                  <c:v>27</c:v>
                </c:pt>
                <c:pt idx="3631">
                  <c:v>27</c:v>
                </c:pt>
                <c:pt idx="3632">
                  <c:v>27</c:v>
                </c:pt>
                <c:pt idx="3633">
                  <c:v>34</c:v>
                </c:pt>
                <c:pt idx="3634">
                  <c:v>34</c:v>
                </c:pt>
                <c:pt idx="3635">
                  <c:v>34</c:v>
                </c:pt>
                <c:pt idx="3636">
                  <c:v>34</c:v>
                </c:pt>
                <c:pt idx="3637">
                  <c:v>34</c:v>
                </c:pt>
                <c:pt idx="3638">
                  <c:v>34</c:v>
                </c:pt>
                <c:pt idx="3639">
                  <c:v>34</c:v>
                </c:pt>
                <c:pt idx="3640">
                  <c:v>34</c:v>
                </c:pt>
                <c:pt idx="3641">
                  <c:v>34</c:v>
                </c:pt>
                <c:pt idx="3642">
                  <c:v>34</c:v>
                </c:pt>
                <c:pt idx="3643">
                  <c:v>35</c:v>
                </c:pt>
                <c:pt idx="3644">
                  <c:v>35</c:v>
                </c:pt>
                <c:pt idx="3645">
                  <c:v>35</c:v>
                </c:pt>
                <c:pt idx="3646">
                  <c:v>35</c:v>
                </c:pt>
                <c:pt idx="3647">
                  <c:v>35</c:v>
                </c:pt>
                <c:pt idx="3648">
                  <c:v>35</c:v>
                </c:pt>
                <c:pt idx="3649">
                  <c:v>35</c:v>
                </c:pt>
                <c:pt idx="3650">
                  <c:v>35</c:v>
                </c:pt>
                <c:pt idx="3651">
                  <c:v>35</c:v>
                </c:pt>
                <c:pt idx="3652">
                  <c:v>35</c:v>
                </c:pt>
                <c:pt idx="3653">
                  <c:v>35</c:v>
                </c:pt>
                <c:pt idx="3654">
                  <c:v>35</c:v>
                </c:pt>
                <c:pt idx="3655">
                  <c:v>35</c:v>
                </c:pt>
                <c:pt idx="3656">
                  <c:v>35</c:v>
                </c:pt>
                <c:pt idx="3657">
                  <c:v>35</c:v>
                </c:pt>
                <c:pt idx="3658">
                  <c:v>35</c:v>
                </c:pt>
                <c:pt idx="3659">
                  <c:v>35</c:v>
                </c:pt>
                <c:pt idx="3660">
                  <c:v>35</c:v>
                </c:pt>
                <c:pt idx="3661">
                  <c:v>35</c:v>
                </c:pt>
                <c:pt idx="3662">
                  <c:v>35</c:v>
                </c:pt>
                <c:pt idx="3663">
                  <c:v>34</c:v>
                </c:pt>
                <c:pt idx="3664">
                  <c:v>34</c:v>
                </c:pt>
                <c:pt idx="3665">
                  <c:v>34</c:v>
                </c:pt>
                <c:pt idx="3666">
                  <c:v>34</c:v>
                </c:pt>
                <c:pt idx="3667">
                  <c:v>34</c:v>
                </c:pt>
                <c:pt idx="3668">
                  <c:v>34</c:v>
                </c:pt>
                <c:pt idx="3669">
                  <c:v>34</c:v>
                </c:pt>
                <c:pt idx="3670">
                  <c:v>34</c:v>
                </c:pt>
                <c:pt idx="3671">
                  <c:v>34</c:v>
                </c:pt>
                <c:pt idx="3672">
                  <c:v>34</c:v>
                </c:pt>
                <c:pt idx="3673">
                  <c:v>32</c:v>
                </c:pt>
                <c:pt idx="3674">
                  <c:v>32</c:v>
                </c:pt>
                <c:pt idx="3675">
                  <c:v>32</c:v>
                </c:pt>
                <c:pt idx="3676">
                  <c:v>32</c:v>
                </c:pt>
                <c:pt idx="3677">
                  <c:v>32</c:v>
                </c:pt>
                <c:pt idx="3678">
                  <c:v>32</c:v>
                </c:pt>
                <c:pt idx="3679">
                  <c:v>32</c:v>
                </c:pt>
                <c:pt idx="3680">
                  <c:v>32</c:v>
                </c:pt>
                <c:pt idx="3681">
                  <c:v>32</c:v>
                </c:pt>
                <c:pt idx="3682">
                  <c:v>32</c:v>
                </c:pt>
                <c:pt idx="3683">
                  <c:v>28</c:v>
                </c:pt>
                <c:pt idx="3684">
                  <c:v>28</c:v>
                </c:pt>
                <c:pt idx="3685">
                  <c:v>28</c:v>
                </c:pt>
                <c:pt idx="3686">
                  <c:v>28</c:v>
                </c:pt>
                <c:pt idx="3687">
                  <c:v>28</c:v>
                </c:pt>
                <c:pt idx="3688">
                  <c:v>28</c:v>
                </c:pt>
                <c:pt idx="3689">
                  <c:v>28</c:v>
                </c:pt>
                <c:pt idx="3690">
                  <c:v>28</c:v>
                </c:pt>
                <c:pt idx="3691">
                  <c:v>28</c:v>
                </c:pt>
                <c:pt idx="3692">
                  <c:v>28</c:v>
                </c:pt>
                <c:pt idx="3693">
                  <c:v>24</c:v>
                </c:pt>
                <c:pt idx="3694">
                  <c:v>24</c:v>
                </c:pt>
                <c:pt idx="3695">
                  <c:v>24</c:v>
                </c:pt>
                <c:pt idx="3696">
                  <c:v>24</c:v>
                </c:pt>
                <c:pt idx="3697">
                  <c:v>24</c:v>
                </c:pt>
                <c:pt idx="3698">
                  <c:v>24</c:v>
                </c:pt>
                <c:pt idx="3699">
                  <c:v>24</c:v>
                </c:pt>
                <c:pt idx="3700">
                  <c:v>24</c:v>
                </c:pt>
                <c:pt idx="3701">
                  <c:v>24</c:v>
                </c:pt>
                <c:pt idx="3702">
                  <c:v>24</c:v>
                </c:pt>
                <c:pt idx="3703">
                  <c:v>16</c:v>
                </c:pt>
                <c:pt idx="3704">
                  <c:v>16</c:v>
                </c:pt>
                <c:pt idx="3705">
                  <c:v>16</c:v>
                </c:pt>
                <c:pt idx="3706">
                  <c:v>16</c:v>
                </c:pt>
                <c:pt idx="3707">
                  <c:v>16</c:v>
                </c:pt>
                <c:pt idx="3708">
                  <c:v>16</c:v>
                </c:pt>
                <c:pt idx="3709">
                  <c:v>16</c:v>
                </c:pt>
                <c:pt idx="3710">
                  <c:v>16</c:v>
                </c:pt>
                <c:pt idx="3711">
                  <c:v>16</c:v>
                </c:pt>
                <c:pt idx="3712">
                  <c:v>16</c:v>
                </c:pt>
                <c:pt idx="3713">
                  <c:v>6</c:v>
                </c:pt>
                <c:pt idx="3714">
                  <c:v>6</c:v>
                </c:pt>
                <c:pt idx="3715">
                  <c:v>6</c:v>
                </c:pt>
                <c:pt idx="3716">
                  <c:v>6</c:v>
                </c:pt>
                <c:pt idx="3717">
                  <c:v>6</c:v>
                </c:pt>
                <c:pt idx="3718">
                  <c:v>6</c:v>
                </c:pt>
                <c:pt idx="3719">
                  <c:v>6</c:v>
                </c:pt>
                <c:pt idx="3720">
                  <c:v>6</c:v>
                </c:pt>
                <c:pt idx="3721">
                  <c:v>6</c:v>
                </c:pt>
                <c:pt idx="3722">
                  <c:v>6</c:v>
                </c:pt>
                <c:pt idx="3723">
                  <c:v>3</c:v>
                </c:pt>
                <c:pt idx="3724">
                  <c:v>3</c:v>
                </c:pt>
                <c:pt idx="3725">
                  <c:v>3</c:v>
                </c:pt>
                <c:pt idx="3726">
                  <c:v>3</c:v>
                </c:pt>
                <c:pt idx="3727">
                  <c:v>3</c:v>
                </c:pt>
                <c:pt idx="3728">
                  <c:v>3</c:v>
                </c:pt>
                <c:pt idx="3729">
                  <c:v>3</c:v>
                </c:pt>
                <c:pt idx="3730">
                  <c:v>3</c:v>
                </c:pt>
                <c:pt idx="3731">
                  <c:v>3</c:v>
                </c:pt>
                <c:pt idx="3732">
                  <c:v>3</c:v>
                </c:pt>
                <c:pt idx="3733">
                  <c:v>7</c:v>
                </c:pt>
                <c:pt idx="3734">
                  <c:v>7</c:v>
                </c:pt>
                <c:pt idx="3735">
                  <c:v>7</c:v>
                </c:pt>
                <c:pt idx="3736">
                  <c:v>7</c:v>
                </c:pt>
                <c:pt idx="3737">
                  <c:v>7</c:v>
                </c:pt>
                <c:pt idx="3738">
                  <c:v>7</c:v>
                </c:pt>
                <c:pt idx="3739">
                  <c:v>7</c:v>
                </c:pt>
                <c:pt idx="3740">
                  <c:v>7</c:v>
                </c:pt>
                <c:pt idx="3741">
                  <c:v>7</c:v>
                </c:pt>
                <c:pt idx="3742">
                  <c:v>7</c:v>
                </c:pt>
                <c:pt idx="3743">
                  <c:v>10</c:v>
                </c:pt>
                <c:pt idx="3744">
                  <c:v>10</c:v>
                </c:pt>
                <c:pt idx="3745">
                  <c:v>10</c:v>
                </c:pt>
                <c:pt idx="3746">
                  <c:v>10</c:v>
                </c:pt>
                <c:pt idx="3747">
                  <c:v>10</c:v>
                </c:pt>
                <c:pt idx="3748">
                  <c:v>10</c:v>
                </c:pt>
                <c:pt idx="3749">
                  <c:v>10</c:v>
                </c:pt>
                <c:pt idx="3750">
                  <c:v>10</c:v>
                </c:pt>
                <c:pt idx="3751">
                  <c:v>10</c:v>
                </c:pt>
                <c:pt idx="3752">
                  <c:v>10</c:v>
                </c:pt>
                <c:pt idx="3753">
                  <c:v>12</c:v>
                </c:pt>
                <c:pt idx="3754">
                  <c:v>12</c:v>
                </c:pt>
                <c:pt idx="3755">
                  <c:v>12</c:v>
                </c:pt>
                <c:pt idx="3756">
                  <c:v>12</c:v>
                </c:pt>
                <c:pt idx="3757">
                  <c:v>12</c:v>
                </c:pt>
                <c:pt idx="3758">
                  <c:v>12</c:v>
                </c:pt>
                <c:pt idx="3759">
                  <c:v>12</c:v>
                </c:pt>
                <c:pt idx="3760">
                  <c:v>12</c:v>
                </c:pt>
                <c:pt idx="3761">
                  <c:v>12</c:v>
                </c:pt>
                <c:pt idx="3762">
                  <c:v>12</c:v>
                </c:pt>
                <c:pt idx="3763">
                  <c:v>15</c:v>
                </c:pt>
                <c:pt idx="3764">
                  <c:v>15</c:v>
                </c:pt>
                <c:pt idx="3765">
                  <c:v>15</c:v>
                </c:pt>
                <c:pt idx="3766">
                  <c:v>15</c:v>
                </c:pt>
                <c:pt idx="3767">
                  <c:v>15</c:v>
                </c:pt>
                <c:pt idx="3768">
                  <c:v>15</c:v>
                </c:pt>
                <c:pt idx="3769">
                  <c:v>15</c:v>
                </c:pt>
                <c:pt idx="3770">
                  <c:v>15</c:v>
                </c:pt>
                <c:pt idx="3771">
                  <c:v>15</c:v>
                </c:pt>
                <c:pt idx="3772">
                  <c:v>15</c:v>
                </c:pt>
                <c:pt idx="3773">
                  <c:v>16</c:v>
                </c:pt>
                <c:pt idx="3774">
                  <c:v>16</c:v>
                </c:pt>
                <c:pt idx="3775">
                  <c:v>16</c:v>
                </c:pt>
                <c:pt idx="3776">
                  <c:v>16</c:v>
                </c:pt>
                <c:pt idx="3777">
                  <c:v>16</c:v>
                </c:pt>
                <c:pt idx="3778">
                  <c:v>16</c:v>
                </c:pt>
                <c:pt idx="3779">
                  <c:v>16</c:v>
                </c:pt>
                <c:pt idx="3780">
                  <c:v>16</c:v>
                </c:pt>
                <c:pt idx="3781">
                  <c:v>16</c:v>
                </c:pt>
                <c:pt idx="3782">
                  <c:v>16</c:v>
                </c:pt>
                <c:pt idx="3783">
                  <c:v>20</c:v>
                </c:pt>
                <c:pt idx="3784">
                  <c:v>20</c:v>
                </c:pt>
                <c:pt idx="3785">
                  <c:v>20</c:v>
                </c:pt>
                <c:pt idx="3786">
                  <c:v>20</c:v>
                </c:pt>
                <c:pt idx="3787">
                  <c:v>20</c:v>
                </c:pt>
                <c:pt idx="3788">
                  <c:v>20</c:v>
                </c:pt>
                <c:pt idx="3789">
                  <c:v>20</c:v>
                </c:pt>
                <c:pt idx="3790">
                  <c:v>20</c:v>
                </c:pt>
                <c:pt idx="3791">
                  <c:v>20</c:v>
                </c:pt>
                <c:pt idx="3792">
                  <c:v>20</c:v>
                </c:pt>
                <c:pt idx="3793">
                  <c:v>23</c:v>
                </c:pt>
                <c:pt idx="3794">
                  <c:v>23</c:v>
                </c:pt>
                <c:pt idx="3795">
                  <c:v>23</c:v>
                </c:pt>
                <c:pt idx="3796">
                  <c:v>23</c:v>
                </c:pt>
                <c:pt idx="3797">
                  <c:v>23</c:v>
                </c:pt>
                <c:pt idx="3798">
                  <c:v>23</c:v>
                </c:pt>
                <c:pt idx="3799">
                  <c:v>23</c:v>
                </c:pt>
                <c:pt idx="3800">
                  <c:v>23</c:v>
                </c:pt>
                <c:pt idx="3801">
                  <c:v>23</c:v>
                </c:pt>
                <c:pt idx="3802">
                  <c:v>23</c:v>
                </c:pt>
                <c:pt idx="3803">
                  <c:v>26</c:v>
                </c:pt>
                <c:pt idx="3804">
                  <c:v>26</c:v>
                </c:pt>
                <c:pt idx="3805">
                  <c:v>26</c:v>
                </c:pt>
                <c:pt idx="3806">
                  <c:v>26</c:v>
                </c:pt>
                <c:pt idx="3807">
                  <c:v>26</c:v>
                </c:pt>
                <c:pt idx="3808">
                  <c:v>26</c:v>
                </c:pt>
                <c:pt idx="3809">
                  <c:v>26</c:v>
                </c:pt>
                <c:pt idx="3810">
                  <c:v>26</c:v>
                </c:pt>
                <c:pt idx="3811">
                  <c:v>26</c:v>
                </c:pt>
                <c:pt idx="3812">
                  <c:v>26</c:v>
                </c:pt>
                <c:pt idx="3813">
                  <c:v>30</c:v>
                </c:pt>
                <c:pt idx="3814">
                  <c:v>30</c:v>
                </c:pt>
                <c:pt idx="3815">
                  <c:v>30</c:v>
                </c:pt>
                <c:pt idx="3816">
                  <c:v>30</c:v>
                </c:pt>
                <c:pt idx="3817">
                  <c:v>30</c:v>
                </c:pt>
                <c:pt idx="3818">
                  <c:v>30</c:v>
                </c:pt>
                <c:pt idx="3819">
                  <c:v>30</c:v>
                </c:pt>
                <c:pt idx="3820">
                  <c:v>30</c:v>
                </c:pt>
                <c:pt idx="3821">
                  <c:v>30</c:v>
                </c:pt>
                <c:pt idx="3822">
                  <c:v>30</c:v>
                </c:pt>
                <c:pt idx="3823">
                  <c:v>33</c:v>
                </c:pt>
                <c:pt idx="3824">
                  <c:v>33</c:v>
                </c:pt>
                <c:pt idx="3825">
                  <c:v>33</c:v>
                </c:pt>
                <c:pt idx="3826">
                  <c:v>33</c:v>
                </c:pt>
                <c:pt idx="3827">
                  <c:v>33</c:v>
                </c:pt>
                <c:pt idx="3828">
                  <c:v>33</c:v>
                </c:pt>
                <c:pt idx="3829">
                  <c:v>33</c:v>
                </c:pt>
                <c:pt idx="3830">
                  <c:v>33</c:v>
                </c:pt>
                <c:pt idx="3831">
                  <c:v>33</c:v>
                </c:pt>
                <c:pt idx="3832">
                  <c:v>33</c:v>
                </c:pt>
                <c:pt idx="3833">
                  <c:v>37</c:v>
                </c:pt>
                <c:pt idx="3834">
                  <c:v>37</c:v>
                </c:pt>
                <c:pt idx="3835">
                  <c:v>37</c:v>
                </c:pt>
                <c:pt idx="3836">
                  <c:v>37</c:v>
                </c:pt>
                <c:pt idx="3837">
                  <c:v>37</c:v>
                </c:pt>
                <c:pt idx="3838">
                  <c:v>37</c:v>
                </c:pt>
                <c:pt idx="3839">
                  <c:v>37</c:v>
                </c:pt>
                <c:pt idx="3840">
                  <c:v>37</c:v>
                </c:pt>
                <c:pt idx="3841">
                  <c:v>37</c:v>
                </c:pt>
                <c:pt idx="3842">
                  <c:v>37</c:v>
                </c:pt>
                <c:pt idx="3843">
                  <c:v>37</c:v>
                </c:pt>
                <c:pt idx="3844">
                  <c:v>37</c:v>
                </c:pt>
                <c:pt idx="3845">
                  <c:v>37</c:v>
                </c:pt>
                <c:pt idx="3846">
                  <c:v>37</c:v>
                </c:pt>
                <c:pt idx="3847">
                  <c:v>37</c:v>
                </c:pt>
                <c:pt idx="3848">
                  <c:v>37</c:v>
                </c:pt>
                <c:pt idx="3849">
                  <c:v>37</c:v>
                </c:pt>
                <c:pt idx="3850">
                  <c:v>37</c:v>
                </c:pt>
                <c:pt idx="3851">
                  <c:v>37</c:v>
                </c:pt>
                <c:pt idx="3852">
                  <c:v>37</c:v>
                </c:pt>
                <c:pt idx="3853">
                  <c:v>40</c:v>
                </c:pt>
                <c:pt idx="3854">
                  <c:v>40</c:v>
                </c:pt>
                <c:pt idx="3855">
                  <c:v>40</c:v>
                </c:pt>
                <c:pt idx="3856">
                  <c:v>40</c:v>
                </c:pt>
                <c:pt idx="3857">
                  <c:v>40</c:v>
                </c:pt>
                <c:pt idx="3858">
                  <c:v>40</c:v>
                </c:pt>
                <c:pt idx="3859">
                  <c:v>40</c:v>
                </c:pt>
                <c:pt idx="3860">
                  <c:v>40</c:v>
                </c:pt>
                <c:pt idx="3861">
                  <c:v>40</c:v>
                </c:pt>
                <c:pt idx="3862">
                  <c:v>40</c:v>
                </c:pt>
                <c:pt idx="3863">
                  <c:v>45</c:v>
                </c:pt>
                <c:pt idx="3864">
                  <c:v>45</c:v>
                </c:pt>
                <c:pt idx="3865">
                  <c:v>45</c:v>
                </c:pt>
                <c:pt idx="3866">
                  <c:v>45</c:v>
                </c:pt>
                <c:pt idx="3867">
                  <c:v>45</c:v>
                </c:pt>
                <c:pt idx="3868">
                  <c:v>45</c:v>
                </c:pt>
                <c:pt idx="3869">
                  <c:v>45</c:v>
                </c:pt>
                <c:pt idx="3870">
                  <c:v>45</c:v>
                </c:pt>
                <c:pt idx="3871">
                  <c:v>45</c:v>
                </c:pt>
                <c:pt idx="3872">
                  <c:v>45</c:v>
                </c:pt>
                <c:pt idx="3873">
                  <c:v>51</c:v>
                </c:pt>
                <c:pt idx="3874">
                  <c:v>51</c:v>
                </c:pt>
                <c:pt idx="3875">
                  <c:v>51</c:v>
                </c:pt>
                <c:pt idx="3876">
                  <c:v>51</c:v>
                </c:pt>
                <c:pt idx="3877">
                  <c:v>51</c:v>
                </c:pt>
                <c:pt idx="3878">
                  <c:v>51</c:v>
                </c:pt>
                <c:pt idx="3879">
                  <c:v>51</c:v>
                </c:pt>
                <c:pt idx="3880">
                  <c:v>51</c:v>
                </c:pt>
                <c:pt idx="3881">
                  <c:v>51</c:v>
                </c:pt>
                <c:pt idx="3882">
                  <c:v>51</c:v>
                </c:pt>
                <c:pt idx="3883">
                  <c:v>52</c:v>
                </c:pt>
                <c:pt idx="3884">
                  <c:v>52</c:v>
                </c:pt>
                <c:pt idx="3885">
                  <c:v>52</c:v>
                </c:pt>
                <c:pt idx="3886">
                  <c:v>52</c:v>
                </c:pt>
                <c:pt idx="3887">
                  <c:v>52</c:v>
                </c:pt>
                <c:pt idx="3888">
                  <c:v>52</c:v>
                </c:pt>
                <c:pt idx="3889">
                  <c:v>52</c:v>
                </c:pt>
                <c:pt idx="3890">
                  <c:v>52</c:v>
                </c:pt>
                <c:pt idx="3891">
                  <c:v>52</c:v>
                </c:pt>
                <c:pt idx="3892">
                  <c:v>52</c:v>
                </c:pt>
                <c:pt idx="3893">
                  <c:v>53</c:v>
                </c:pt>
                <c:pt idx="3894">
                  <c:v>53</c:v>
                </c:pt>
                <c:pt idx="3895">
                  <c:v>53</c:v>
                </c:pt>
                <c:pt idx="3896">
                  <c:v>53</c:v>
                </c:pt>
                <c:pt idx="3897">
                  <c:v>53</c:v>
                </c:pt>
                <c:pt idx="3898">
                  <c:v>53</c:v>
                </c:pt>
                <c:pt idx="3899">
                  <c:v>53</c:v>
                </c:pt>
                <c:pt idx="3900">
                  <c:v>53</c:v>
                </c:pt>
                <c:pt idx="3901">
                  <c:v>53</c:v>
                </c:pt>
                <c:pt idx="3902">
                  <c:v>53</c:v>
                </c:pt>
                <c:pt idx="3903">
                  <c:v>54</c:v>
                </c:pt>
                <c:pt idx="3904">
                  <c:v>54</c:v>
                </c:pt>
                <c:pt idx="3905">
                  <c:v>54</c:v>
                </c:pt>
                <c:pt idx="3906">
                  <c:v>54</c:v>
                </c:pt>
                <c:pt idx="3907">
                  <c:v>54</c:v>
                </c:pt>
                <c:pt idx="3908">
                  <c:v>54</c:v>
                </c:pt>
                <c:pt idx="3909">
                  <c:v>54</c:v>
                </c:pt>
                <c:pt idx="3910">
                  <c:v>54</c:v>
                </c:pt>
                <c:pt idx="3911">
                  <c:v>54</c:v>
                </c:pt>
                <c:pt idx="3912">
                  <c:v>54</c:v>
                </c:pt>
                <c:pt idx="3913">
                  <c:v>55</c:v>
                </c:pt>
                <c:pt idx="3914">
                  <c:v>55</c:v>
                </c:pt>
                <c:pt idx="3915">
                  <c:v>55</c:v>
                </c:pt>
                <c:pt idx="3916">
                  <c:v>55</c:v>
                </c:pt>
                <c:pt idx="3917">
                  <c:v>55</c:v>
                </c:pt>
                <c:pt idx="3918">
                  <c:v>55</c:v>
                </c:pt>
                <c:pt idx="3919">
                  <c:v>55</c:v>
                </c:pt>
                <c:pt idx="3920">
                  <c:v>55</c:v>
                </c:pt>
                <c:pt idx="3921">
                  <c:v>55</c:v>
                </c:pt>
                <c:pt idx="3922">
                  <c:v>55</c:v>
                </c:pt>
                <c:pt idx="3923">
                  <c:v>56</c:v>
                </c:pt>
                <c:pt idx="3924">
                  <c:v>56</c:v>
                </c:pt>
                <c:pt idx="3925">
                  <c:v>56</c:v>
                </c:pt>
                <c:pt idx="3926">
                  <c:v>56</c:v>
                </c:pt>
                <c:pt idx="3927">
                  <c:v>56</c:v>
                </c:pt>
                <c:pt idx="3928">
                  <c:v>56</c:v>
                </c:pt>
                <c:pt idx="3929">
                  <c:v>56</c:v>
                </c:pt>
                <c:pt idx="3930">
                  <c:v>56</c:v>
                </c:pt>
                <c:pt idx="3931">
                  <c:v>56</c:v>
                </c:pt>
                <c:pt idx="3932">
                  <c:v>56</c:v>
                </c:pt>
                <c:pt idx="3933">
                  <c:v>56</c:v>
                </c:pt>
                <c:pt idx="3934">
                  <c:v>56</c:v>
                </c:pt>
                <c:pt idx="3935">
                  <c:v>56</c:v>
                </c:pt>
                <c:pt idx="3936">
                  <c:v>56</c:v>
                </c:pt>
                <c:pt idx="3937">
                  <c:v>56</c:v>
                </c:pt>
                <c:pt idx="3938">
                  <c:v>56</c:v>
                </c:pt>
                <c:pt idx="3939">
                  <c:v>56</c:v>
                </c:pt>
                <c:pt idx="3940">
                  <c:v>56</c:v>
                </c:pt>
                <c:pt idx="3941">
                  <c:v>56</c:v>
                </c:pt>
                <c:pt idx="3942">
                  <c:v>56</c:v>
                </c:pt>
                <c:pt idx="3943">
                  <c:v>57</c:v>
                </c:pt>
                <c:pt idx="3944">
                  <c:v>57</c:v>
                </c:pt>
                <c:pt idx="3945">
                  <c:v>57</c:v>
                </c:pt>
                <c:pt idx="3946">
                  <c:v>57</c:v>
                </c:pt>
                <c:pt idx="3947">
                  <c:v>57</c:v>
                </c:pt>
                <c:pt idx="3948">
                  <c:v>57</c:v>
                </c:pt>
                <c:pt idx="3949">
                  <c:v>57</c:v>
                </c:pt>
                <c:pt idx="3950">
                  <c:v>57</c:v>
                </c:pt>
                <c:pt idx="3951">
                  <c:v>57</c:v>
                </c:pt>
                <c:pt idx="3952">
                  <c:v>57</c:v>
                </c:pt>
                <c:pt idx="3953">
                  <c:v>57</c:v>
                </c:pt>
                <c:pt idx="3954">
                  <c:v>57</c:v>
                </c:pt>
                <c:pt idx="3955">
                  <c:v>57</c:v>
                </c:pt>
                <c:pt idx="3956">
                  <c:v>57</c:v>
                </c:pt>
                <c:pt idx="3957">
                  <c:v>57</c:v>
                </c:pt>
                <c:pt idx="3958">
                  <c:v>57</c:v>
                </c:pt>
                <c:pt idx="3959">
                  <c:v>57</c:v>
                </c:pt>
                <c:pt idx="3960">
                  <c:v>57</c:v>
                </c:pt>
                <c:pt idx="3961">
                  <c:v>57</c:v>
                </c:pt>
                <c:pt idx="3962">
                  <c:v>57</c:v>
                </c:pt>
                <c:pt idx="3963">
                  <c:v>57</c:v>
                </c:pt>
                <c:pt idx="3964">
                  <c:v>57</c:v>
                </c:pt>
                <c:pt idx="3965">
                  <c:v>57</c:v>
                </c:pt>
                <c:pt idx="3966">
                  <c:v>57</c:v>
                </c:pt>
                <c:pt idx="3967">
                  <c:v>57</c:v>
                </c:pt>
                <c:pt idx="3968">
                  <c:v>57</c:v>
                </c:pt>
                <c:pt idx="3969">
                  <c:v>57</c:v>
                </c:pt>
                <c:pt idx="3970">
                  <c:v>57</c:v>
                </c:pt>
                <c:pt idx="3971">
                  <c:v>57</c:v>
                </c:pt>
                <c:pt idx="3972">
                  <c:v>57</c:v>
                </c:pt>
                <c:pt idx="3973">
                  <c:v>57</c:v>
                </c:pt>
                <c:pt idx="3974">
                  <c:v>57</c:v>
                </c:pt>
                <c:pt idx="3975">
                  <c:v>57</c:v>
                </c:pt>
                <c:pt idx="3976">
                  <c:v>57</c:v>
                </c:pt>
                <c:pt idx="3977">
                  <c:v>57</c:v>
                </c:pt>
                <c:pt idx="3978">
                  <c:v>57</c:v>
                </c:pt>
                <c:pt idx="3979">
                  <c:v>57</c:v>
                </c:pt>
                <c:pt idx="3980">
                  <c:v>57</c:v>
                </c:pt>
                <c:pt idx="3981">
                  <c:v>57</c:v>
                </c:pt>
                <c:pt idx="3982">
                  <c:v>57</c:v>
                </c:pt>
                <c:pt idx="3983">
                  <c:v>57</c:v>
                </c:pt>
                <c:pt idx="3984">
                  <c:v>57</c:v>
                </c:pt>
                <c:pt idx="3985">
                  <c:v>57</c:v>
                </c:pt>
                <c:pt idx="3986">
                  <c:v>57</c:v>
                </c:pt>
                <c:pt idx="3987">
                  <c:v>57</c:v>
                </c:pt>
                <c:pt idx="3988">
                  <c:v>57</c:v>
                </c:pt>
                <c:pt idx="3989">
                  <c:v>57</c:v>
                </c:pt>
                <c:pt idx="3990">
                  <c:v>57</c:v>
                </c:pt>
                <c:pt idx="3991">
                  <c:v>57</c:v>
                </c:pt>
                <c:pt idx="3992">
                  <c:v>57</c:v>
                </c:pt>
                <c:pt idx="3993">
                  <c:v>57</c:v>
                </c:pt>
                <c:pt idx="3994">
                  <c:v>57</c:v>
                </c:pt>
                <c:pt idx="3995">
                  <c:v>57</c:v>
                </c:pt>
                <c:pt idx="3996">
                  <c:v>57</c:v>
                </c:pt>
                <c:pt idx="3997">
                  <c:v>57</c:v>
                </c:pt>
                <c:pt idx="3998">
                  <c:v>57</c:v>
                </c:pt>
                <c:pt idx="3999">
                  <c:v>57</c:v>
                </c:pt>
                <c:pt idx="4000">
                  <c:v>57</c:v>
                </c:pt>
                <c:pt idx="4001">
                  <c:v>57</c:v>
                </c:pt>
                <c:pt idx="4002">
                  <c:v>57</c:v>
                </c:pt>
                <c:pt idx="4003">
                  <c:v>57</c:v>
                </c:pt>
                <c:pt idx="4004">
                  <c:v>57</c:v>
                </c:pt>
                <c:pt idx="4005">
                  <c:v>57</c:v>
                </c:pt>
                <c:pt idx="4006">
                  <c:v>57</c:v>
                </c:pt>
                <c:pt idx="4007">
                  <c:v>57</c:v>
                </c:pt>
                <c:pt idx="4008">
                  <c:v>57</c:v>
                </c:pt>
                <c:pt idx="4009">
                  <c:v>57</c:v>
                </c:pt>
                <c:pt idx="4010">
                  <c:v>57</c:v>
                </c:pt>
                <c:pt idx="4011">
                  <c:v>57</c:v>
                </c:pt>
                <c:pt idx="4012">
                  <c:v>57</c:v>
                </c:pt>
                <c:pt idx="4013">
                  <c:v>57</c:v>
                </c:pt>
                <c:pt idx="4014">
                  <c:v>57</c:v>
                </c:pt>
                <c:pt idx="4015">
                  <c:v>57</c:v>
                </c:pt>
                <c:pt idx="4016">
                  <c:v>57</c:v>
                </c:pt>
                <c:pt idx="4017">
                  <c:v>57</c:v>
                </c:pt>
                <c:pt idx="4018">
                  <c:v>57</c:v>
                </c:pt>
                <c:pt idx="4019">
                  <c:v>57</c:v>
                </c:pt>
                <c:pt idx="4020">
                  <c:v>57</c:v>
                </c:pt>
                <c:pt idx="4021">
                  <c:v>57</c:v>
                </c:pt>
                <c:pt idx="4022">
                  <c:v>57</c:v>
                </c:pt>
                <c:pt idx="4023">
                  <c:v>57</c:v>
                </c:pt>
                <c:pt idx="4024">
                  <c:v>57</c:v>
                </c:pt>
                <c:pt idx="4025">
                  <c:v>57</c:v>
                </c:pt>
                <c:pt idx="4026">
                  <c:v>57</c:v>
                </c:pt>
                <c:pt idx="4027">
                  <c:v>57</c:v>
                </c:pt>
                <c:pt idx="4028">
                  <c:v>57</c:v>
                </c:pt>
                <c:pt idx="4029">
                  <c:v>57</c:v>
                </c:pt>
                <c:pt idx="4030">
                  <c:v>57</c:v>
                </c:pt>
                <c:pt idx="4031">
                  <c:v>57</c:v>
                </c:pt>
                <c:pt idx="4032">
                  <c:v>57</c:v>
                </c:pt>
                <c:pt idx="4033">
                  <c:v>56</c:v>
                </c:pt>
                <c:pt idx="4034">
                  <c:v>56</c:v>
                </c:pt>
                <c:pt idx="4035">
                  <c:v>56</c:v>
                </c:pt>
                <c:pt idx="4036">
                  <c:v>56</c:v>
                </c:pt>
                <c:pt idx="4037">
                  <c:v>56</c:v>
                </c:pt>
                <c:pt idx="4038">
                  <c:v>56</c:v>
                </c:pt>
                <c:pt idx="4039">
                  <c:v>56</c:v>
                </c:pt>
                <c:pt idx="4040">
                  <c:v>56</c:v>
                </c:pt>
                <c:pt idx="4041">
                  <c:v>56</c:v>
                </c:pt>
                <c:pt idx="4042">
                  <c:v>56</c:v>
                </c:pt>
                <c:pt idx="4043">
                  <c:v>56</c:v>
                </c:pt>
                <c:pt idx="4044">
                  <c:v>56</c:v>
                </c:pt>
                <c:pt idx="4045">
                  <c:v>56</c:v>
                </c:pt>
                <c:pt idx="4046">
                  <c:v>56</c:v>
                </c:pt>
                <c:pt idx="4047">
                  <c:v>56</c:v>
                </c:pt>
                <c:pt idx="4048">
                  <c:v>56</c:v>
                </c:pt>
                <c:pt idx="4049">
                  <c:v>56</c:v>
                </c:pt>
                <c:pt idx="4050">
                  <c:v>56</c:v>
                </c:pt>
                <c:pt idx="4051">
                  <c:v>56</c:v>
                </c:pt>
                <c:pt idx="4052">
                  <c:v>56</c:v>
                </c:pt>
                <c:pt idx="4053">
                  <c:v>56</c:v>
                </c:pt>
                <c:pt idx="4054">
                  <c:v>56</c:v>
                </c:pt>
                <c:pt idx="4055">
                  <c:v>56</c:v>
                </c:pt>
                <c:pt idx="4056">
                  <c:v>56</c:v>
                </c:pt>
                <c:pt idx="4057">
                  <c:v>56</c:v>
                </c:pt>
                <c:pt idx="4058">
                  <c:v>56</c:v>
                </c:pt>
                <c:pt idx="4059">
                  <c:v>56</c:v>
                </c:pt>
                <c:pt idx="4060">
                  <c:v>56</c:v>
                </c:pt>
                <c:pt idx="4061">
                  <c:v>56</c:v>
                </c:pt>
                <c:pt idx="4062">
                  <c:v>56</c:v>
                </c:pt>
                <c:pt idx="4063">
                  <c:v>57</c:v>
                </c:pt>
                <c:pt idx="4064">
                  <c:v>57</c:v>
                </c:pt>
                <c:pt idx="4065">
                  <c:v>57</c:v>
                </c:pt>
                <c:pt idx="4066">
                  <c:v>57</c:v>
                </c:pt>
                <c:pt idx="4067">
                  <c:v>57</c:v>
                </c:pt>
                <c:pt idx="4068">
                  <c:v>57</c:v>
                </c:pt>
                <c:pt idx="4069">
                  <c:v>57</c:v>
                </c:pt>
                <c:pt idx="4070">
                  <c:v>57</c:v>
                </c:pt>
                <c:pt idx="4071">
                  <c:v>57</c:v>
                </c:pt>
                <c:pt idx="4072">
                  <c:v>57</c:v>
                </c:pt>
                <c:pt idx="4073">
                  <c:v>57</c:v>
                </c:pt>
                <c:pt idx="4074">
                  <c:v>57</c:v>
                </c:pt>
                <c:pt idx="4075">
                  <c:v>57</c:v>
                </c:pt>
                <c:pt idx="4076">
                  <c:v>57</c:v>
                </c:pt>
                <c:pt idx="4077">
                  <c:v>57</c:v>
                </c:pt>
                <c:pt idx="4078">
                  <c:v>57</c:v>
                </c:pt>
                <c:pt idx="4079">
                  <c:v>57</c:v>
                </c:pt>
                <c:pt idx="4080">
                  <c:v>57</c:v>
                </c:pt>
                <c:pt idx="4081">
                  <c:v>57</c:v>
                </c:pt>
                <c:pt idx="4082">
                  <c:v>57</c:v>
                </c:pt>
                <c:pt idx="4083">
                  <c:v>57</c:v>
                </c:pt>
                <c:pt idx="4084">
                  <c:v>57</c:v>
                </c:pt>
                <c:pt idx="4085">
                  <c:v>57</c:v>
                </c:pt>
                <c:pt idx="4086">
                  <c:v>57</c:v>
                </c:pt>
                <c:pt idx="4087">
                  <c:v>57</c:v>
                </c:pt>
                <c:pt idx="4088">
                  <c:v>57</c:v>
                </c:pt>
                <c:pt idx="4089">
                  <c:v>57</c:v>
                </c:pt>
                <c:pt idx="4090">
                  <c:v>57</c:v>
                </c:pt>
                <c:pt idx="4091">
                  <c:v>57</c:v>
                </c:pt>
                <c:pt idx="4092">
                  <c:v>57</c:v>
                </c:pt>
                <c:pt idx="4093">
                  <c:v>56</c:v>
                </c:pt>
                <c:pt idx="4094">
                  <c:v>56</c:v>
                </c:pt>
                <c:pt idx="4095">
                  <c:v>56</c:v>
                </c:pt>
                <c:pt idx="4096">
                  <c:v>56</c:v>
                </c:pt>
                <c:pt idx="4097">
                  <c:v>56</c:v>
                </c:pt>
                <c:pt idx="4098">
                  <c:v>56</c:v>
                </c:pt>
                <c:pt idx="4099">
                  <c:v>56</c:v>
                </c:pt>
                <c:pt idx="4100">
                  <c:v>56</c:v>
                </c:pt>
                <c:pt idx="4101">
                  <c:v>56</c:v>
                </c:pt>
                <c:pt idx="4102">
                  <c:v>56</c:v>
                </c:pt>
                <c:pt idx="4103">
                  <c:v>55</c:v>
                </c:pt>
                <c:pt idx="4104">
                  <c:v>55</c:v>
                </c:pt>
                <c:pt idx="4105">
                  <c:v>55</c:v>
                </c:pt>
                <c:pt idx="4106">
                  <c:v>55</c:v>
                </c:pt>
                <c:pt idx="4107">
                  <c:v>55</c:v>
                </c:pt>
                <c:pt idx="4108">
                  <c:v>55</c:v>
                </c:pt>
                <c:pt idx="4109">
                  <c:v>55</c:v>
                </c:pt>
                <c:pt idx="4110">
                  <c:v>55</c:v>
                </c:pt>
                <c:pt idx="4111">
                  <c:v>55</c:v>
                </c:pt>
                <c:pt idx="4112">
                  <c:v>55</c:v>
                </c:pt>
                <c:pt idx="4113">
                  <c:v>54</c:v>
                </c:pt>
                <c:pt idx="4114">
                  <c:v>54</c:v>
                </c:pt>
                <c:pt idx="4115">
                  <c:v>54</c:v>
                </c:pt>
                <c:pt idx="4116">
                  <c:v>54</c:v>
                </c:pt>
                <c:pt idx="4117">
                  <c:v>54</c:v>
                </c:pt>
                <c:pt idx="4118">
                  <c:v>54</c:v>
                </c:pt>
                <c:pt idx="4119">
                  <c:v>54</c:v>
                </c:pt>
                <c:pt idx="4120">
                  <c:v>54</c:v>
                </c:pt>
                <c:pt idx="4121">
                  <c:v>54</c:v>
                </c:pt>
                <c:pt idx="4122">
                  <c:v>54</c:v>
                </c:pt>
                <c:pt idx="4123">
                  <c:v>53</c:v>
                </c:pt>
                <c:pt idx="4124">
                  <c:v>53</c:v>
                </c:pt>
                <c:pt idx="4125">
                  <c:v>53</c:v>
                </c:pt>
                <c:pt idx="4126">
                  <c:v>53</c:v>
                </c:pt>
                <c:pt idx="4127">
                  <c:v>53</c:v>
                </c:pt>
                <c:pt idx="4128">
                  <c:v>53</c:v>
                </c:pt>
                <c:pt idx="4129">
                  <c:v>53</c:v>
                </c:pt>
                <c:pt idx="4130">
                  <c:v>53</c:v>
                </c:pt>
                <c:pt idx="4131">
                  <c:v>53</c:v>
                </c:pt>
                <c:pt idx="4132">
                  <c:v>53</c:v>
                </c:pt>
                <c:pt idx="4133">
                  <c:v>52</c:v>
                </c:pt>
                <c:pt idx="4134">
                  <c:v>52</c:v>
                </c:pt>
                <c:pt idx="4135">
                  <c:v>52</c:v>
                </c:pt>
                <c:pt idx="4136">
                  <c:v>52</c:v>
                </c:pt>
                <c:pt idx="4137">
                  <c:v>52</c:v>
                </c:pt>
                <c:pt idx="4138">
                  <c:v>52</c:v>
                </c:pt>
                <c:pt idx="4139">
                  <c:v>52</c:v>
                </c:pt>
                <c:pt idx="4140">
                  <c:v>52</c:v>
                </c:pt>
                <c:pt idx="4141">
                  <c:v>52</c:v>
                </c:pt>
                <c:pt idx="4142">
                  <c:v>52</c:v>
                </c:pt>
                <c:pt idx="4143">
                  <c:v>51</c:v>
                </c:pt>
                <c:pt idx="4144">
                  <c:v>51</c:v>
                </c:pt>
                <c:pt idx="4145">
                  <c:v>51</c:v>
                </c:pt>
                <c:pt idx="4146">
                  <c:v>51</c:v>
                </c:pt>
                <c:pt idx="4147">
                  <c:v>51</c:v>
                </c:pt>
                <c:pt idx="4148">
                  <c:v>51</c:v>
                </c:pt>
                <c:pt idx="4149">
                  <c:v>51</c:v>
                </c:pt>
                <c:pt idx="4150">
                  <c:v>51</c:v>
                </c:pt>
                <c:pt idx="4151">
                  <c:v>51</c:v>
                </c:pt>
                <c:pt idx="4152">
                  <c:v>51</c:v>
                </c:pt>
                <c:pt idx="4153">
                  <c:v>51</c:v>
                </c:pt>
                <c:pt idx="4154">
                  <c:v>51</c:v>
                </c:pt>
                <c:pt idx="4155">
                  <c:v>51</c:v>
                </c:pt>
                <c:pt idx="4156">
                  <c:v>51</c:v>
                </c:pt>
                <c:pt idx="4157">
                  <c:v>51</c:v>
                </c:pt>
                <c:pt idx="4158">
                  <c:v>51</c:v>
                </c:pt>
                <c:pt idx="4159">
                  <c:v>51</c:v>
                </c:pt>
                <c:pt idx="4160">
                  <c:v>51</c:v>
                </c:pt>
                <c:pt idx="4161">
                  <c:v>51</c:v>
                </c:pt>
                <c:pt idx="4162">
                  <c:v>51</c:v>
                </c:pt>
                <c:pt idx="4163">
                  <c:v>50</c:v>
                </c:pt>
                <c:pt idx="4164">
                  <c:v>50</c:v>
                </c:pt>
                <c:pt idx="4165">
                  <c:v>50</c:v>
                </c:pt>
                <c:pt idx="4166">
                  <c:v>50</c:v>
                </c:pt>
                <c:pt idx="4167">
                  <c:v>50</c:v>
                </c:pt>
                <c:pt idx="4168">
                  <c:v>50</c:v>
                </c:pt>
                <c:pt idx="4169">
                  <c:v>50</c:v>
                </c:pt>
                <c:pt idx="4170">
                  <c:v>50</c:v>
                </c:pt>
                <c:pt idx="4171">
                  <c:v>50</c:v>
                </c:pt>
                <c:pt idx="4172">
                  <c:v>50</c:v>
                </c:pt>
                <c:pt idx="4173">
                  <c:v>51</c:v>
                </c:pt>
                <c:pt idx="4174">
                  <c:v>51</c:v>
                </c:pt>
                <c:pt idx="4175">
                  <c:v>51</c:v>
                </c:pt>
                <c:pt idx="4176">
                  <c:v>51</c:v>
                </c:pt>
                <c:pt idx="4177">
                  <c:v>51</c:v>
                </c:pt>
                <c:pt idx="4178">
                  <c:v>51</c:v>
                </c:pt>
                <c:pt idx="4179">
                  <c:v>51</c:v>
                </c:pt>
                <c:pt idx="4180">
                  <c:v>51</c:v>
                </c:pt>
                <c:pt idx="4181">
                  <c:v>51</c:v>
                </c:pt>
                <c:pt idx="4182">
                  <c:v>51</c:v>
                </c:pt>
                <c:pt idx="4183">
                  <c:v>51</c:v>
                </c:pt>
                <c:pt idx="4184">
                  <c:v>51</c:v>
                </c:pt>
                <c:pt idx="4185">
                  <c:v>51</c:v>
                </c:pt>
                <c:pt idx="4186">
                  <c:v>51</c:v>
                </c:pt>
                <c:pt idx="4187">
                  <c:v>51</c:v>
                </c:pt>
                <c:pt idx="4188">
                  <c:v>51</c:v>
                </c:pt>
                <c:pt idx="4189">
                  <c:v>51</c:v>
                </c:pt>
                <c:pt idx="4190">
                  <c:v>51</c:v>
                </c:pt>
                <c:pt idx="4191">
                  <c:v>51</c:v>
                </c:pt>
                <c:pt idx="4192">
                  <c:v>51</c:v>
                </c:pt>
                <c:pt idx="4193">
                  <c:v>52</c:v>
                </c:pt>
                <c:pt idx="4194">
                  <c:v>52</c:v>
                </c:pt>
                <c:pt idx="4195">
                  <c:v>52</c:v>
                </c:pt>
                <c:pt idx="4196">
                  <c:v>52</c:v>
                </c:pt>
                <c:pt idx="4197">
                  <c:v>52</c:v>
                </c:pt>
                <c:pt idx="4198">
                  <c:v>52</c:v>
                </c:pt>
                <c:pt idx="4199">
                  <c:v>52</c:v>
                </c:pt>
                <c:pt idx="4200">
                  <c:v>52</c:v>
                </c:pt>
                <c:pt idx="4201">
                  <c:v>52</c:v>
                </c:pt>
                <c:pt idx="4202">
                  <c:v>52</c:v>
                </c:pt>
                <c:pt idx="4203">
                  <c:v>52</c:v>
                </c:pt>
                <c:pt idx="4204">
                  <c:v>52</c:v>
                </c:pt>
                <c:pt idx="4205">
                  <c:v>52</c:v>
                </c:pt>
                <c:pt idx="4206">
                  <c:v>52</c:v>
                </c:pt>
                <c:pt idx="4207">
                  <c:v>52</c:v>
                </c:pt>
                <c:pt idx="4208">
                  <c:v>52</c:v>
                </c:pt>
                <c:pt idx="4209">
                  <c:v>52</c:v>
                </c:pt>
                <c:pt idx="4210">
                  <c:v>52</c:v>
                </c:pt>
                <c:pt idx="4211">
                  <c:v>52</c:v>
                </c:pt>
                <c:pt idx="4212">
                  <c:v>52</c:v>
                </c:pt>
                <c:pt idx="4213">
                  <c:v>51</c:v>
                </c:pt>
                <c:pt idx="4214">
                  <c:v>51</c:v>
                </c:pt>
                <c:pt idx="4215">
                  <c:v>51</c:v>
                </c:pt>
                <c:pt idx="4216">
                  <c:v>51</c:v>
                </c:pt>
                <c:pt idx="4217">
                  <c:v>51</c:v>
                </c:pt>
                <c:pt idx="4218">
                  <c:v>51</c:v>
                </c:pt>
                <c:pt idx="4219">
                  <c:v>51</c:v>
                </c:pt>
                <c:pt idx="4220">
                  <c:v>51</c:v>
                </c:pt>
                <c:pt idx="4221">
                  <c:v>51</c:v>
                </c:pt>
                <c:pt idx="4222">
                  <c:v>51</c:v>
                </c:pt>
                <c:pt idx="4223">
                  <c:v>49</c:v>
                </c:pt>
                <c:pt idx="4224">
                  <c:v>49</c:v>
                </c:pt>
                <c:pt idx="4225">
                  <c:v>49</c:v>
                </c:pt>
                <c:pt idx="4226">
                  <c:v>49</c:v>
                </c:pt>
                <c:pt idx="4227">
                  <c:v>49</c:v>
                </c:pt>
                <c:pt idx="4228">
                  <c:v>49</c:v>
                </c:pt>
                <c:pt idx="4229">
                  <c:v>49</c:v>
                </c:pt>
                <c:pt idx="4230">
                  <c:v>49</c:v>
                </c:pt>
                <c:pt idx="4231">
                  <c:v>49</c:v>
                </c:pt>
                <c:pt idx="4232">
                  <c:v>49</c:v>
                </c:pt>
                <c:pt idx="4233">
                  <c:v>47</c:v>
                </c:pt>
                <c:pt idx="4234">
                  <c:v>47</c:v>
                </c:pt>
                <c:pt idx="4235">
                  <c:v>47</c:v>
                </c:pt>
                <c:pt idx="4236">
                  <c:v>47</c:v>
                </c:pt>
                <c:pt idx="4237">
                  <c:v>47</c:v>
                </c:pt>
                <c:pt idx="4238">
                  <c:v>47</c:v>
                </c:pt>
                <c:pt idx="4239">
                  <c:v>47</c:v>
                </c:pt>
                <c:pt idx="4240">
                  <c:v>47</c:v>
                </c:pt>
                <c:pt idx="4241">
                  <c:v>47</c:v>
                </c:pt>
                <c:pt idx="4242">
                  <c:v>47</c:v>
                </c:pt>
                <c:pt idx="4243">
                  <c:v>45</c:v>
                </c:pt>
                <c:pt idx="4244">
                  <c:v>45</c:v>
                </c:pt>
                <c:pt idx="4245">
                  <c:v>45</c:v>
                </c:pt>
                <c:pt idx="4246">
                  <c:v>45</c:v>
                </c:pt>
                <c:pt idx="4247">
                  <c:v>45</c:v>
                </c:pt>
                <c:pt idx="4248">
                  <c:v>45</c:v>
                </c:pt>
                <c:pt idx="4249">
                  <c:v>45</c:v>
                </c:pt>
                <c:pt idx="4250">
                  <c:v>45</c:v>
                </c:pt>
                <c:pt idx="4251">
                  <c:v>45</c:v>
                </c:pt>
                <c:pt idx="4252">
                  <c:v>45</c:v>
                </c:pt>
                <c:pt idx="4253">
                  <c:v>43</c:v>
                </c:pt>
                <c:pt idx="4254">
                  <c:v>43</c:v>
                </c:pt>
                <c:pt idx="4255">
                  <c:v>43</c:v>
                </c:pt>
                <c:pt idx="4256">
                  <c:v>43</c:v>
                </c:pt>
                <c:pt idx="4257">
                  <c:v>43</c:v>
                </c:pt>
                <c:pt idx="4258">
                  <c:v>43</c:v>
                </c:pt>
                <c:pt idx="4259">
                  <c:v>43</c:v>
                </c:pt>
                <c:pt idx="4260">
                  <c:v>43</c:v>
                </c:pt>
                <c:pt idx="4261">
                  <c:v>43</c:v>
                </c:pt>
                <c:pt idx="4262">
                  <c:v>43</c:v>
                </c:pt>
                <c:pt idx="4263">
                  <c:v>43</c:v>
                </c:pt>
                <c:pt idx="4264">
                  <c:v>43</c:v>
                </c:pt>
                <c:pt idx="4265">
                  <c:v>43</c:v>
                </c:pt>
                <c:pt idx="4266">
                  <c:v>43</c:v>
                </c:pt>
                <c:pt idx="4267">
                  <c:v>43</c:v>
                </c:pt>
                <c:pt idx="4268">
                  <c:v>43</c:v>
                </c:pt>
                <c:pt idx="4269">
                  <c:v>43</c:v>
                </c:pt>
                <c:pt idx="4270">
                  <c:v>43</c:v>
                </c:pt>
                <c:pt idx="4271">
                  <c:v>43</c:v>
                </c:pt>
                <c:pt idx="4272">
                  <c:v>43</c:v>
                </c:pt>
                <c:pt idx="4273">
                  <c:v>43</c:v>
                </c:pt>
                <c:pt idx="4274">
                  <c:v>43</c:v>
                </c:pt>
                <c:pt idx="4275">
                  <c:v>43</c:v>
                </c:pt>
                <c:pt idx="4276">
                  <c:v>43</c:v>
                </c:pt>
                <c:pt idx="4277">
                  <c:v>43</c:v>
                </c:pt>
                <c:pt idx="4278">
                  <c:v>43</c:v>
                </c:pt>
                <c:pt idx="4279">
                  <c:v>43</c:v>
                </c:pt>
                <c:pt idx="4280">
                  <c:v>43</c:v>
                </c:pt>
                <c:pt idx="4281">
                  <c:v>43</c:v>
                </c:pt>
                <c:pt idx="4282">
                  <c:v>43</c:v>
                </c:pt>
                <c:pt idx="4283">
                  <c:v>44</c:v>
                </c:pt>
                <c:pt idx="4284">
                  <c:v>44</c:v>
                </c:pt>
                <c:pt idx="4285">
                  <c:v>44</c:v>
                </c:pt>
                <c:pt idx="4286">
                  <c:v>44</c:v>
                </c:pt>
                <c:pt idx="4287">
                  <c:v>44</c:v>
                </c:pt>
                <c:pt idx="4288">
                  <c:v>44</c:v>
                </c:pt>
                <c:pt idx="4289">
                  <c:v>44</c:v>
                </c:pt>
                <c:pt idx="4290">
                  <c:v>44</c:v>
                </c:pt>
                <c:pt idx="4291">
                  <c:v>44</c:v>
                </c:pt>
                <c:pt idx="4292">
                  <c:v>44</c:v>
                </c:pt>
                <c:pt idx="4293">
                  <c:v>47</c:v>
                </c:pt>
                <c:pt idx="4294">
                  <c:v>47</c:v>
                </c:pt>
                <c:pt idx="4295">
                  <c:v>47</c:v>
                </c:pt>
                <c:pt idx="4296">
                  <c:v>47</c:v>
                </c:pt>
                <c:pt idx="4297">
                  <c:v>47</c:v>
                </c:pt>
                <c:pt idx="4298">
                  <c:v>47</c:v>
                </c:pt>
                <c:pt idx="4299">
                  <c:v>47</c:v>
                </c:pt>
                <c:pt idx="4300">
                  <c:v>47</c:v>
                </c:pt>
                <c:pt idx="4301">
                  <c:v>47</c:v>
                </c:pt>
                <c:pt idx="4302">
                  <c:v>47</c:v>
                </c:pt>
                <c:pt idx="4303">
                  <c:v>51</c:v>
                </c:pt>
                <c:pt idx="4304">
                  <c:v>51</c:v>
                </c:pt>
                <c:pt idx="4305">
                  <c:v>51</c:v>
                </c:pt>
                <c:pt idx="4306">
                  <c:v>51</c:v>
                </c:pt>
                <c:pt idx="4307">
                  <c:v>51</c:v>
                </c:pt>
                <c:pt idx="4308">
                  <c:v>51</c:v>
                </c:pt>
                <c:pt idx="4309">
                  <c:v>51</c:v>
                </c:pt>
                <c:pt idx="4310">
                  <c:v>51</c:v>
                </c:pt>
                <c:pt idx="4311">
                  <c:v>51</c:v>
                </c:pt>
                <c:pt idx="4312">
                  <c:v>51</c:v>
                </c:pt>
                <c:pt idx="4313">
                  <c:v>58</c:v>
                </c:pt>
                <c:pt idx="4314">
                  <c:v>58</c:v>
                </c:pt>
                <c:pt idx="4315">
                  <c:v>58</c:v>
                </c:pt>
                <c:pt idx="4316">
                  <c:v>58</c:v>
                </c:pt>
                <c:pt idx="4317">
                  <c:v>58</c:v>
                </c:pt>
                <c:pt idx="4318">
                  <c:v>58</c:v>
                </c:pt>
                <c:pt idx="4319">
                  <c:v>58</c:v>
                </c:pt>
                <c:pt idx="4320">
                  <c:v>58</c:v>
                </c:pt>
                <c:pt idx="4321">
                  <c:v>58</c:v>
                </c:pt>
                <c:pt idx="4322">
                  <c:v>58</c:v>
                </c:pt>
                <c:pt idx="4323">
                  <c:v>58</c:v>
                </c:pt>
                <c:pt idx="4324">
                  <c:v>58</c:v>
                </c:pt>
                <c:pt idx="4325">
                  <c:v>58</c:v>
                </c:pt>
                <c:pt idx="4326">
                  <c:v>58</c:v>
                </c:pt>
                <c:pt idx="4327">
                  <c:v>58</c:v>
                </c:pt>
                <c:pt idx="4328">
                  <c:v>58</c:v>
                </c:pt>
                <c:pt idx="4329">
                  <c:v>58</c:v>
                </c:pt>
                <c:pt idx="4330">
                  <c:v>58</c:v>
                </c:pt>
                <c:pt idx="4331">
                  <c:v>58</c:v>
                </c:pt>
                <c:pt idx="4332">
                  <c:v>58</c:v>
                </c:pt>
                <c:pt idx="4333">
                  <c:v>57</c:v>
                </c:pt>
                <c:pt idx="4334">
                  <c:v>57</c:v>
                </c:pt>
                <c:pt idx="4335">
                  <c:v>57</c:v>
                </c:pt>
                <c:pt idx="4336">
                  <c:v>57</c:v>
                </c:pt>
                <c:pt idx="4337">
                  <c:v>57</c:v>
                </c:pt>
                <c:pt idx="4338">
                  <c:v>57</c:v>
                </c:pt>
                <c:pt idx="4339">
                  <c:v>57</c:v>
                </c:pt>
                <c:pt idx="4340">
                  <c:v>57</c:v>
                </c:pt>
                <c:pt idx="4341">
                  <c:v>57</c:v>
                </c:pt>
                <c:pt idx="4342">
                  <c:v>57</c:v>
                </c:pt>
                <c:pt idx="4343">
                  <c:v>55</c:v>
                </c:pt>
                <c:pt idx="4344">
                  <c:v>55</c:v>
                </c:pt>
                <c:pt idx="4345">
                  <c:v>55</c:v>
                </c:pt>
                <c:pt idx="4346">
                  <c:v>55</c:v>
                </c:pt>
                <c:pt idx="4347">
                  <c:v>55</c:v>
                </c:pt>
                <c:pt idx="4348">
                  <c:v>55</c:v>
                </c:pt>
                <c:pt idx="4349">
                  <c:v>55</c:v>
                </c:pt>
                <c:pt idx="4350">
                  <c:v>55</c:v>
                </c:pt>
                <c:pt idx="4351">
                  <c:v>55</c:v>
                </c:pt>
                <c:pt idx="4352">
                  <c:v>55</c:v>
                </c:pt>
                <c:pt idx="4353">
                  <c:v>52</c:v>
                </c:pt>
                <c:pt idx="4354">
                  <c:v>52</c:v>
                </c:pt>
                <c:pt idx="4355">
                  <c:v>52</c:v>
                </c:pt>
                <c:pt idx="4356">
                  <c:v>52</c:v>
                </c:pt>
                <c:pt idx="4357">
                  <c:v>52</c:v>
                </c:pt>
                <c:pt idx="4358">
                  <c:v>52</c:v>
                </c:pt>
                <c:pt idx="4359">
                  <c:v>52</c:v>
                </c:pt>
                <c:pt idx="4360">
                  <c:v>52</c:v>
                </c:pt>
                <c:pt idx="4361">
                  <c:v>52</c:v>
                </c:pt>
                <c:pt idx="4362">
                  <c:v>52</c:v>
                </c:pt>
                <c:pt idx="4363">
                  <c:v>48</c:v>
                </c:pt>
                <c:pt idx="4364">
                  <c:v>48</c:v>
                </c:pt>
                <c:pt idx="4365">
                  <c:v>48</c:v>
                </c:pt>
                <c:pt idx="4366">
                  <c:v>48</c:v>
                </c:pt>
                <c:pt idx="4367">
                  <c:v>48</c:v>
                </c:pt>
                <c:pt idx="4368">
                  <c:v>48</c:v>
                </c:pt>
                <c:pt idx="4369">
                  <c:v>48</c:v>
                </c:pt>
                <c:pt idx="4370">
                  <c:v>48</c:v>
                </c:pt>
                <c:pt idx="4371">
                  <c:v>48</c:v>
                </c:pt>
                <c:pt idx="4372">
                  <c:v>48</c:v>
                </c:pt>
                <c:pt idx="4373">
                  <c:v>45</c:v>
                </c:pt>
                <c:pt idx="4374">
                  <c:v>45</c:v>
                </c:pt>
                <c:pt idx="4375">
                  <c:v>45</c:v>
                </c:pt>
                <c:pt idx="4376">
                  <c:v>45</c:v>
                </c:pt>
                <c:pt idx="4377">
                  <c:v>45</c:v>
                </c:pt>
                <c:pt idx="4378">
                  <c:v>45</c:v>
                </c:pt>
                <c:pt idx="4379">
                  <c:v>45</c:v>
                </c:pt>
                <c:pt idx="4380">
                  <c:v>45</c:v>
                </c:pt>
                <c:pt idx="4381">
                  <c:v>45</c:v>
                </c:pt>
                <c:pt idx="4382">
                  <c:v>45</c:v>
                </c:pt>
                <c:pt idx="4383">
                  <c:v>42</c:v>
                </c:pt>
                <c:pt idx="4384">
                  <c:v>42</c:v>
                </c:pt>
                <c:pt idx="4385">
                  <c:v>42</c:v>
                </c:pt>
                <c:pt idx="4386">
                  <c:v>42</c:v>
                </c:pt>
                <c:pt idx="4387">
                  <c:v>42</c:v>
                </c:pt>
                <c:pt idx="4388">
                  <c:v>42</c:v>
                </c:pt>
                <c:pt idx="4389">
                  <c:v>42</c:v>
                </c:pt>
                <c:pt idx="4390">
                  <c:v>42</c:v>
                </c:pt>
                <c:pt idx="4391">
                  <c:v>42</c:v>
                </c:pt>
                <c:pt idx="4392">
                  <c:v>42</c:v>
                </c:pt>
                <c:pt idx="4393">
                  <c:v>40</c:v>
                </c:pt>
                <c:pt idx="4394">
                  <c:v>40</c:v>
                </c:pt>
                <c:pt idx="4395">
                  <c:v>40</c:v>
                </c:pt>
                <c:pt idx="4396">
                  <c:v>40</c:v>
                </c:pt>
                <c:pt idx="4397">
                  <c:v>40</c:v>
                </c:pt>
                <c:pt idx="4398">
                  <c:v>40</c:v>
                </c:pt>
                <c:pt idx="4399">
                  <c:v>40</c:v>
                </c:pt>
                <c:pt idx="4400">
                  <c:v>40</c:v>
                </c:pt>
                <c:pt idx="4401">
                  <c:v>40</c:v>
                </c:pt>
                <c:pt idx="4402">
                  <c:v>40</c:v>
                </c:pt>
                <c:pt idx="4403">
                  <c:v>39</c:v>
                </c:pt>
                <c:pt idx="4404">
                  <c:v>39</c:v>
                </c:pt>
                <c:pt idx="4405">
                  <c:v>39</c:v>
                </c:pt>
                <c:pt idx="4406">
                  <c:v>39</c:v>
                </c:pt>
                <c:pt idx="4407">
                  <c:v>39</c:v>
                </c:pt>
                <c:pt idx="4408">
                  <c:v>39</c:v>
                </c:pt>
                <c:pt idx="4409">
                  <c:v>39</c:v>
                </c:pt>
                <c:pt idx="4410">
                  <c:v>39</c:v>
                </c:pt>
                <c:pt idx="4411">
                  <c:v>39</c:v>
                </c:pt>
                <c:pt idx="4412">
                  <c:v>39</c:v>
                </c:pt>
                <c:pt idx="4413">
                  <c:v>39</c:v>
                </c:pt>
                <c:pt idx="4414">
                  <c:v>39</c:v>
                </c:pt>
                <c:pt idx="4415">
                  <c:v>39</c:v>
                </c:pt>
                <c:pt idx="4416">
                  <c:v>39</c:v>
                </c:pt>
                <c:pt idx="4417">
                  <c:v>39</c:v>
                </c:pt>
                <c:pt idx="4418">
                  <c:v>39</c:v>
                </c:pt>
                <c:pt idx="4419">
                  <c:v>39</c:v>
                </c:pt>
                <c:pt idx="4420">
                  <c:v>39</c:v>
                </c:pt>
                <c:pt idx="4421">
                  <c:v>39</c:v>
                </c:pt>
                <c:pt idx="4422">
                  <c:v>39</c:v>
                </c:pt>
                <c:pt idx="4423">
                  <c:v>39</c:v>
                </c:pt>
                <c:pt idx="4424">
                  <c:v>39</c:v>
                </c:pt>
                <c:pt idx="4425">
                  <c:v>39</c:v>
                </c:pt>
                <c:pt idx="4426">
                  <c:v>39</c:v>
                </c:pt>
                <c:pt idx="4427">
                  <c:v>39</c:v>
                </c:pt>
                <c:pt idx="4428">
                  <c:v>39</c:v>
                </c:pt>
                <c:pt idx="4429">
                  <c:v>39</c:v>
                </c:pt>
                <c:pt idx="4430">
                  <c:v>39</c:v>
                </c:pt>
                <c:pt idx="4431">
                  <c:v>39</c:v>
                </c:pt>
                <c:pt idx="4432">
                  <c:v>39</c:v>
                </c:pt>
                <c:pt idx="4433">
                  <c:v>40</c:v>
                </c:pt>
                <c:pt idx="4434">
                  <c:v>40</c:v>
                </c:pt>
                <c:pt idx="4435">
                  <c:v>40</c:v>
                </c:pt>
                <c:pt idx="4436">
                  <c:v>40</c:v>
                </c:pt>
                <c:pt idx="4437">
                  <c:v>40</c:v>
                </c:pt>
                <c:pt idx="4438">
                  <c:v>40</c:v>
                </c:pt>
                <c:pt idx="4439">
                  <c:v>40</c:v>
                </c:pt>
                <c:pt idx="4440">
                  <c:v>40</c:v>
                </c:pt>
                <c:pt idx="4441">
                  <c:v>40</c:v>
                </c:pt>
                <c:pt idx="4442">
                  <c:v>40</c:v>
                </c:pt>
                <c:pt idx="4443">
                  <c:v>42</c:v>
                </c:pt>
                <c:pt idx="4444">
                  <c:v>42</c:v>
                </c:pt>
                <c:pt idx="4445">
                  <c:v>42</c:v>
                </c:pt>
                <c:pt idx="4446">
                  <c:v>42</c:v>
                </c:pt>
                <c:pt idx="4447">
                  <c:v>42</c:v>
                </c:pt>
                <c:pt idx="4448">
                  <c:v>42</c:v>
                </c:pt>
                <c:pt idx="4449">
                  <c:v>42</c:v>
                </c:pt>
                <c:pt idx="4450">
                  <c:v>42</c:v>
                </c:pt>
                <c:pt idx="4451">
                  <c:v>42</c:v>
                </c:pt>
                <c:pt idx="4452">
                  <c:v>42</c:v>
                </c:pt>
                <c:pt idx="4453">
                  <c:v>46</c:v>
                </c:pt>
                <c:pt idx="4454">
                  <c:v>46</c:v>
                </c:pt>
                <c:pt idx="4455">
                  <c:v>46</c:v>
                </c:pt>
                <c:pt idx="4456">
                  <c:v>46</c:v>
                </c:pt>
                <c:pt idx="4457">
                  <c:v>46</c:v>
                </c:pt>
                <c:pt idx="4458">
                  <c:v>46</c:v>
                </c:pt>
                <c:pt idx="4459">
                  <c:v>46</c:v>
                </c:pt>
                <c:pt idx="4460">
                  <c:v>46</c:v>
                </c:pt>
                <c:pt idx="4461">
                  <c:v>46</c:v>
                </c:pt>
                <c:pt idx="4462">
                  <c:v>46</c:v>
                </c:pt>
                <c:pt idx="4463">
                  <c:v>51</c:v>
                </c:pt>
                <c:pt idx="4464">
                  <c:v>51</c:v>
                </c:pt>
                <c:pt idx="4465">
                  <c:v>51</c:v>
                </c:pt>
                <c:pt idx="4466">
                  <c:v>51</c:v>
                </c:pt>
                <c:pt idx="4467">
                  <c:v>51</c:v>
                </c:pt>
                <c:pt idx="4468">
                  <c:v>51</c:v>
                </c:pt>
                <c:pt idx="4469">
                  <c:v>51</c:v>
                </c:pt>
                <c:pt idx="4470">
                  <c:v>51</c:v>
                </c:pt>
                <c:pt idx="4471">
                  <c:v>51</c:v>
                </c:pt>
                <c:pt idx="4472">
                  <c:v>51</c:v>
                </c:pt>
                <c:pt idx="4473">
                  <c:v>54</c:v>
                </c:pt>
                <c:pt idx="4474">
                  <c:v>54</c:v>
                </c:pt>
                <c:pt idx="4475">
                  <c:v>54</c:v>
                </c:pt>
                <c:pt idx="4476">
                  <c:v>54</c:v>
                </c:pt>
                <c:pt idx="4477">
                  <c:v>54</c:v>
                </c:pt>
                <c:pt idx="4478">
                  <c:v>54</c:v>
                </c:pt>
                <c:pt idx="4479">
                  <c:v>54</c:v>
                </c:pt>
                <c:pt idx="4480">
                  <c:v>54</c:v>
                </c:pt>
                <c:pt idx="4481">
                  <c:v>54</c:v>
                </c:pt>
                <c:pt idx="4482">
                  <c:v>54</c:v>
                </c:pt>
                <c:pt idx="4483">
                  <c:v>54</c:v>
                </c:pt>
                <c:pt idx="4484">
                  <c:v>54</c:v>
                </c:pt>
                <c:pt idx="4485">
                  <c:v>54</c:v>
                </c:pt>
                <c:pt idx="4486">
                  <c:v>54</c:v>
                </c:pt>
                <c:pt idx="4487">
                  <c:v>54</c:v>
                </c:pt>
                <c:pt idx="4488">
                  <c:v>54</c:v>
                </c:pt>
                <c:pt idx="4489">
                  <c:v>54</c:v>
                </c:pt>
                <c:pt idx="4490">
                  <c:v>54</c:v>
                </c:pt>
                <c:pt idx="4491">
                  <c:v>54</c:v>
                </c:pt>
                <c:pt idx="4492">
                  <c:v>54</c:v>
                </c:pt>
                <c:pt idx="4493">
                  <c:v>56</c:v>
                </c:pt>
                <c:pt idx="4494">
                  <c:v>56</c:v>
                </c:pt>
                <c:pt idx="4495">
                  <c:v>56</c:v>
                </c:pt>
                <c:pt idx="4496">
                  <c:v>56</c:v>
                </c:pt>
                <c:pt idx="4497">
                  <c:v>56</c:v>
                </c:pt>
                <c:pt idx="4498">
                  <c:v>56</c:v>
                </c:pt>
                <c:pt idx="4499">
                  <c:v>56</c:v>
                </c:pt>
                <c:pt idx="4500">
                  <c:v>56</c:v>
                </c:pt>
                <c:pt idx="4501">
                  <c:v>56</c:v>
                </c:pt>
                <c:pt idx="4502">
                  <c:v>56</c:v>
                </c:pt>
                <c:pt idx="4503">
                  <c:v>58</c:v>
                </c:pt>
                <c:pt idx="4504">
                  <c:v>58</c:v>
                </c:pt>
                <c:pt idx="4505">
                  <c:v>58</c:v>
                </c:pt>
                <c:pt idx="4506">
                  <c:v>58</c:v>
                </c:pt>
                <c:pt idx="4507">
                  <c:v>58</c:v>
                </c:pt>
                <c:pt idx="4508">
                  <c:v>58</c:v>
                </c:pt>
                <c:pt idx="4509">
                  <c:v>58</c:v>
                </c:pt>
                <c:pt idx="4510">
                  <c:v>58</c:v>
                </c:pt>
                <c:pt idx="4511">
                  <c:v>58</c:v>
                </c:pt>
                <c:pt idx="4512">
                  <c:v>58</c:v>
                </c:pt>
                <c:pt idx="4513">
                  <c:v>60</c:v>
                </c:pt>
                <c:pt idx="4514">
                  <c:v>60</c:v>
                </c:pt>
                <c:pt idx="4515">
                  <c:v>60</c:v>
                </c:pt>
                <c:pt idx="4516">
                  <c:v>60</c:v>
                </c:pt>
                <c:pt idx="4517">
                  <c:v>60</c:v>
                </c:pt>
                <c:pt idx="4518">
                  <c:v>60</c:v>
                </c:pt>
                <c:pt idx="4519">
                  <c:v>60</c:v>
                </c:pt>
                <c:pt idx="4520">
                  <c:v>60</c:v>
                </c:pt>
                <c:pt idx="4521">
                  <c:v>60</c:v>
                </c:pt>
                <c:pt idx="4522">
                  <c:v>60</c:v>
                </c:pt>
                <c:pt idx="4523">
                  <c:v>61</c:v>
                </c:pt>
                <c:pt idx="4524">
                  <c:v>61</c:v>
                </c:pt>
                <c:pt idx="4525">
                  <c:v>61</c:v>
                </c:pt>
                <c:pt idx="4526">
                  <c:v>61</c:v>
                </c:pt>
                <c:pt idx="4527">
                  <c:v>61</c:v>
                </c:pt>
                <c:pt idx="4528">
                  <c:v>61</c:v>
                </c:pt>
                <c:pt idx="4529">
                  <c:v>61</c:v>
                </c:pt>
                <c:pt idx="4530">
                  <c:v>61</c:v>
                </c:pt>
                <c:pt idx="4531">
                  <c:v>61</c:v>
                </c:pt>
                <c:pt idx="4532">
                  <c:v>61</c:v>
                </c:pt>
                <c:pt idx="4533">
                  <c:v>61</c:v>
                </c:pt>
                <c:pt idx="4534">
                  <c:v>61</c:v>
                </c:pt>
                <c:pt idx="4535">
                  <c:v>61</c:v>
                </c:pt>
                <c:pt idx="4536">
                  <c:v>61</c:v>
                </c:pt>
                <c:pt idx="4537">
                  <c:v>61</c:v>
                </c:pt>
                <c:pt idx="4538">
                  <c:v>61</c:v>
                </c:pt>
                <c:pt idx="4539">
                  <c:v>61</c:v>
                </c:pt>
                <c:pt idx="4540">
                  <c:v>61</c:v>
                </c:pt>
                <c:pt idx="4541">
                  <c:v>61</c:v>
                </c:pt>
                <c:pt idx="4542">
                  <c:v>61</c:v>
                </c:pt>
                <c:pt idx="4543">
                  <c:v>62</c:v>
                </c:pt>
                <c:pt idx="4544">
                  <c:v>62</c:v>
                </c:pt>
                <c:pt idx="4545">
                  <c:v>62</c:v>
                </c:pt>
                <c:pt idx="4546">
                  <c:v>62</c:v>
                </c:pt>
                <c:pt idx="4547">
                  <c:v>62</c:v>
                </c:pt>
                <c:pt idx="4548">
                  <c:v>62</c:v>
                </c:pt>
                <c:pt idx="4549">
                  <c:v>62</c:v>
                </c:pt>
                <c:pt idx="4550">
                  <c:v>62</c:v>
                </c:pt>
                <c:pt idx="4551">
                  <c:v>62</c:v>
                </c:pt>
                <c:pt idx="4552">
                  <c:v>62</c:v>
                </c:pt>
                <c:pt idx="4553">
                  <c:v>62</c:v>
                </c:pt>
                <c:pt idx="4554">
                  <c:v>62</c:v>
                </c:pt>
                <c:pt idx="4555">
                  <c:v>62</c:v>
                </c:pt>
                <c:pt idx="4556">
                  <c:v>62</c:v>
                </c:pt>
                <c:pt idx="4557">
                  <c:v>62</c:v>
                </c:pt>
                <c:pt idx="4558">
                  <c:v>62</c:v>
                </c:pt>
                <c:pt idx="4559">
                  <c:v>62</c:v>
                </c:pt>
                <c:pt idx="4560">
                  <c:v>62</c:v>
                </c:pt>
                <c:pt idx="4561">
                  <c:v>62</c:v>
                </c:pt>
                <c:pt idx="4562">
                  <c:v>62</c:v>
                </c:pt>
                <c:pt idx="4563">
                  <c:v>62</c:v>
                </c:pt>
                <c:pt idx="4564">
                  <c:v>62</c:v>
                </c:pt>
                <c:pt idx="4565">
                  <c:v>62</c:v>
                </c:pt>
                <c:pt idx="4566">
                  <c:v>62</c:v>
                </c:pt>
                <c:pt idx="4567">
                  <c:v>62</c:v>
                </c:pt>
                <c:pt idx="4568">
                  <c:v>62</c:v>
                </c:pt>
                <c:pt idx="4569">
                  <c:v>62</c:v>
                </c:pt>
                <c:pt idx="4570">
                  <c:v>62</c:v>
                </c:pt>
                <c:pt idx="4571">
                  <c:v>62</c:v>
                </c:pt>
                <c:pt idx="4572">
                  <c:v>62</c:v>
                </c:pt>
                <c:pt idx="4573">
                  <c:v>62</c:v>
                </c:pt>
                <c:pt idx="4574">
                  <c:v>62</c:v>
                </c:pt>
                <c:pt idx="4575">
                  <c:v>62</c:v>
                </c:pt>
                <c:pt idx="4576">
                  <c:v>62</c:v>
                </c:pt>
                <c:pt idx="4577">
                  <c:v>62</c:v>
                </c:pt>
                <c:pt idx="4578">
                  <c:v>62</c:v>
                </c:pt>
                <c:pt idx="4579">
                  <c:v>62</c:v>
                </c:pt>
                <c:pt idx="4580">
                  <c:v>62</c:v>
                </c:pt>
                <c:pt idx="4581">
                  <c:v>62</c:v>
                </c:pt>
                <c:pt idx="4582">
                  <c:v>62</c:v>
                </c:pt>
                <c:pt idx="4583">
                  <c:v>62</c:v>
                </c:pt>
                <c:pt idx="4584">
                  <c:v>62</c:v>
                </c:pt>
                <c:pt idx="4585">
                  <c:v>62</c:v>
                </c:pt>
                <c:pt idx="4586">
                  <c:v>62</c:v>
                </c:pt>
                <c:pt idx="4587">
                  <c:v>62</c:v>
                </c:pt>
                <c:pt idx="4588">
                  <c:v>62</c:v>
                </c:pt>
                <c:pt idx="4589">
                  <c:v>62</c:v>
                </c:pt>
                <c:pt idx="4590">
                  <c:v>62</c:v>
                </c:pt>
                <c:pt idx="4591">
                  <c:v>62</c:v>
                </c:pt>
                <c:pt idx="4592">
                  <c:v>62</c:v>
                </c:pt>
                <c:pt idx="4593">
                  <c:v>61</c:v>
                </c:pt>
                <c:pt idx="4594">
                  <c:v>61</c:v>
                </c:pt>
                <c:pt idx="4595">
                  <c:v>61</c:v>
                </c:pt>
                <c:pt idx="4596">
                  <c:v>61</c:v>
                </c:pt>
                <c:pt idx="4597">
                  <c:v>61</c:v>
                </c:pt>
                <c:pt idx="4598">
                  <c:v>61</c:v>
                </c:pt>
                <c:pt idx="4599">
                  <c:v>61</c:v>
                </c:pt>
                <c:pt idx="4600">
                  <c:v>61</c:v>
                </c:pt>
                <c:pt idx="4601">
                  <c:v>61</c:v>
                </c:pt>
                <c:pt idx="4602">
                  <c:v>61</c:v>
                </c:pt>
                <c:pt idx="4603">
                  <c:v>61</c:v>
                </c:pt>
                <c:pt idx="4604">
                  <c:v>61</c:v>
                </c:pt>
                <c:pt idx="4605">
                  <c:v>61</c:v>
                </c:pt>
                <c:pt idx="4606">
                  <c:v>61</c:v>
                </c:pt>
                <c:pt idx="4607">
                  <c:v>61</c:v>
                </c:pt>
                <c:pt idx="4608">
                  <c:v>61</c:v>
                </c:pt>
                <c:pt idx="4609">
                  <c:v>61</c:v>
                </c:pt>
                <c:pt idx="4610">
                  <c:v>61</c:v>
                </c:pt>
                <c:pt idx="4611">
                  <c:v>61</c:v>
                </c:pt>
                <c:pt idx="4612">
                  <c:v>61</c:v>
                </c:pt>
                <c:pt idx="4613">
                  <c:v>60</c:v>
                </c:pt>
                <c:pt idx="4614">
                  <c:v>60</c:v>
                </c:pt>
                <c:pt idx="4615">
                  <c:v>60</c:v>
                </c:pt>
                <c:pt idx="4616">
                  <c:v>60</c:v>
                </c:pt>
                <c:pt idx="4617">
                  <c:v>60</c:v>
                </c:pt>
                <c:pt idx="4618">
                  <c:v>60</c:v>
                </c:pt>
                <c:pt idx="4619">
                  <c:v>60</c:v>
                </c:pt>
                <c:pt idx="4620">
                  <c:v>60</c:v>
                </c:pt>
                <c:pt idx="4621">
                  <c:v>60</c:v>
                </c:pt>
                <c:pt idx="4622">
                  <c:v>60</c:v>
                </c:pt>
                <c:pt idx="4623">
                  <c:v>60</c:v>
                </c:pt>
                <c:pt idx="4624">
                  <c:v>60</c:v>
                </c:pt>
                <c:pt idx="4625">
                  <c:v>60</c:v>
                </c:pt>
                <c:pt idx="4626">
                  <c:v>60</c:v>
                </c:pt>
                <c:pt idx="4627">
                  <c:v>60</c:v>
                </c:pt>
                <c:pt idx="4628">
                  <c:v>60</c:v>
                </c:pt>
                <c:pt idx="4629">
                  <c:v>60</c:v>
                </c:pt>
                <c:pt idx="4630">
                  <c:v>60</c:v>
                </c:pt>
                <c:pt idx="4631">
                  <c:v>60</c:v>
                </c:pt>
                <c:pt idx="4632">
                  <c:v>60</c:v>
                </c:pt>
                <c:pt idx="4633">
                  <c:v>59</c:v>
                </c:pt>
                <c:pt idx="4634">
                  <c:v>59</c:v>
                </c:pt>
                <c:pt idx="4635">
                  <c:v>59</c:v>
                </c:pt>
                <c:pt idx="4636">
                  <c:v>59</c:v>
                </c:pt>
                <c:pt idx="4637">
                  <c:v>59</c:v>
                </c:pt>
                <c:pt idx="4638">
                  <c:v>59</c:v>
                </c:pt>
                <c:pt idx="4639">
                  <c:v>59</c:v>
                </c:pt>
                <c:pt idx="4640">
                  <c:v>59</c:v>
                </c:pt>
                <c:pt idx="4641">
                  <c:v>59</c:v>
                </c:pt>
                <c:pt idx="4642">
                  <c:v>59</c:v>
                </c:pt>
                <c:pt idx="4643">
                  <c:v>60</c:v>
                </c:pt>
                <c:pt idx="4644">
                  <c:v>60</c:v>
                </c:pt>
                <c:pt idx="4645">
                  <c:v>60</c:v>
                </c:pt>
                <c:pt idx="4646">
                  <c:v>60</c:v>
                </c:pt>
                <c:pt idx="4647">
                  <c:v>60</c:v>
                </c:pt>
                <c:pt idx="4648">
                  <c:v>60</c:v>
                </c:pt>
                <c:pt idx="4649">
                  <c:v>60</c:v>
                </c:pt>
                <c:pt idx="4650">
                  <c:v>60</c:v>
                </c:pt>
                <c:pt idx="4651">
                  <c:v>60</c:v>
                </c:pt>
                <c:pt idx="4652">
                  <c:v>60</c:v>
                </c:pt>
                <c:pt idx="4653">
                  <c:v>61</c:v>
                </c:pt>
                <c:pt idx="4654">
                  <c:v>61</c:v>
                </c:pt>
                <c:pt idx="4655">
                  <c:v>61</c:v>
                </c:pt>
                <c:pt idx="4656">
                  <c:v>61</c:v>
                </c:pt>
                <c:pt idx="4657">
                  <c:v>61</c:v>
                </c:pt>
                <c:pt idx="4658">
                  <c:v>61</c:v>
                </c:pt>
                <c:pt idx="4659">
                  <c:v>61</c:v>
                </c:pt>
                <c:pt idx="4660">
                  <c:v>61</c:v>
                </c:pt>
                <c:pt idx="4661">
                  <c:v>61</c:v>
                </c:pt>
                <c:pt idx="4662">
                  <c:v>61</c:v>
                </c:pt>
                <c:pt idx="4663">
                  <c:v>62</c:v>
                </c:pt>
                <c:pt idx="4664">
                  <c:v>62</c:v>
                </c:pt>
                <c:pt idx="4665">
                  <c:v>62</c:v>
                </c:pt>
                <c:pt idx="4666">
                  <c:v>62</c:v>
                </c:pt>
                <c:pt idx="4667">
                  <c:v>62</c:v>
                </c:pt>
                <c:pt idx="4668">
                  <c:v>62</c:v>
                </c:pt>
                <c:pt idx="4669">
                  <c:v>62</c:v>
                </c:pt>
                <c:pt idx="4670">
                  <c:v>62</c:v>
                </c:pt>
                <c:pt idx="4671">
                  <c:v>62</c:v>
                </c:pt>
                <c:pt idx="4672">
                  <c:v>62</c:v>
                </c:pt>
                <c:pt idx="4673">
                  <c:v>63</c:v>
                </c:pt>
                <c:pt idx="4674">
                  <c:v>63</c:v>
                </c:pt>
                <c:pt idx="4675">
                  <c:v>63</c:v>
                </c:pt>
                <c:pt idx="4676">
                  <c:v>63</c:v>
                </c:pt>
                <c:pt idx="4677">
                  <c:v>63</c:v>
                </c:pt>
                <c:pt idx="4678">
                  <c:v>63</c:v>
                </c:pt>
                <c:pt idx="4679">
                  <c:v>63</c:v>
                </c:pt>
                <c:pt idx="4680">
                  <c:v>63</c:v>
                </c:pt>
                <c:pt idx="4681">
                  <c:v>63</c:v>
                </c:pt>
                <c:pt idx="4682">
                  <c:v>63</c:v>
                </c:pt>
                <c:pt idx="4683">
                  <c:v>65</c:v>
                </c:pt>
                <c:pt idx="4684">
                  <c:v>65</c:v>
                </c:pt>
                <c:pt idx="4685">
                  <c:v>65</c:v>
                </c:pt>
                <c:pt idx="4686">
                  <c:v>65</c:v>
                </c:pt>
                <c:pt idx="4687">
                  <c:v>65</c:v>
                </c:pt>
                <c:pt idx="4688">
                  <c:v>65</c:v>
                </c:pt>
                <c:pt idx="4689">
                  <c:v>65</c:v>
                </c:pt>
                <c:pt idx="4690">
                  <c:v>65</c:v>
                </c:pt>
                <c:pt idx="4691">
                  <c:v>65</c:v>
                </c:pt>
                <c:pt idx="4692">
                  <c:v>65</c:v>
                </c:pt>
                <c:pt idx="4693">
                  <c:v>66</c:v>
                </c:pt>
                <c:pt idx="4694">
                  <c:v>66</c:v>
                </c:pt>
                <c:pt idx="4695">
                  <c:v>66</c:v>
                </c:pt>
                <c:pt idx="4696">
                  <c:v>66</c:v>
                </c:pt>
                <c:pt idx="4697">
                  <c:v>66</c:v>
                </c:pt>
                <c:pt idx="4698">
                  <c:v>66</c:v>
                </c:pt>
                <c:pt idx="4699">
                  <c:v>66</c:v>
                </c:pt>
                <c:pt idx="4700">
                  <c:v>66</c:v>
                </c:pt>
                <c:pt idx="4701">
                  <c:v>66</c:v>
                </c:pt>
                <c:pt idx="4702">
                  <c:v>66</c:v>
                </c:pt>
                <c:pt idx="4703">
                  <c:v>67</c:v>
                </c:pt>
                <c:pt idx="4704">
                  <c:v>67</c:v>
                </c:pt>
                <c:pt idx="4705">
                  <c:v>67</c:v>
                </c:pt>
                <c:pt idx="4706">
                  <c:v>67</c:v>
                </c:pt>
                <c:pt idx="4707">
                  <c:v>67</c:v>
                </c:pt>
                <c:pt idx="4708">
                  <c:v>67</c:v>
                </c:pt>
                <c:pt idx="4709">
                  <c:v>67</c:v>
                </c:pt>
                <c:pt idx="4710">
                  <c:v>67</c:v>
                </c:pt>
                <c:pt idx="4711">
                  <c:v>67</c:v>
                </c:pt>
                <c:pt idx="4712">
                  <c:v>67</c:v>
                </c:pt>
                <c:pt idx="4713">
                  <c:v>67</c:v>
                </c:pt>
                <c:pt idx="4714">
                  <c:v>67</c:v>
                </c:pt>
                <c:pt idx="4715">
                  <c:v>67</c:v>
                </c:pt>
                <c:pt idx="4716">
                  <c:v>67</c:v>
                </c:pt>
                <c:pt idx="4717">
                  <c:v>67</c:v>
                </c:pt>
                <c:pt idx="4718">
                  <c:v>67</c:v>
                </c:pt>
                <c:pt idx="4719">
                  <c:v>67</c:v>
                </c:pt>
                <c:pt idx="4720">
                  <c:v>67</c:v>
                </c:pt>
                <c:pt idx="4721">
                  <c:v>67</c:v>
                </c:pt>
                <c:pt idx="4722">
                  <c:v>67</c:v>
                </c:pt>
                <c:pt idx="4723">
                  <c:v>68</c:v>
                </c:pt>
                <c:pt idx="4724">
                  <c:v>68</c:v>
                </c:pt>
                <c:pt idx="4725">
                  <c:v>68</c:v>
                </c:pt>
                <c:pt idx="4726">
                  <c:v>68</c:v>
                </c:pt>
                <c:pt idx="4727">
                  <c:v>68</c:v>
                </c:pt>
                <c:pt idx="4728">
                  <c:v>68</c:v>
                </c:pt>
                <c:pt idx="4729">
                  <c:v>68</c:v>
                </c:pt>
                <c:pt idx="4730">
                  <c:v>68</c:v>
                </c:pt>
                <c:pt idx="4731">
                  <c:v>68</c:v>
                </c:pt>
                <c:pt idx="4732">
                  <c:v>68</c:v>
                </c:pt>
                <c:pt idx="4733">
                  <c:v>69</c:v>
                </c:pt>
                <c:pt idx="4734">
                  <c:v>69</c:v>
                </c:pt>
                <c:pt idx="4735">
                  <c:v>69</c:v>
                </c:pt>
                <c:pt idx="4736">
                  <c:v>69</c:v>
                </c:pt>
                <c:pt idx="4737">
                  <c:v>69</c:v>
                </c:pt>
                <c:pt idx="4738">
                  <c:v>69</c:v>
                </c:pt>
                <c:pt idx="4739">
                  <c:v>69</c:v>
                </c:pt>
                <c:pt idx="4740">
                  <c:v>69</c:v>
                </c:pt>
                <c:pt idx="4741">
                  <c:v>69</c:v>
                </c:pt>
                <c:pt idx="4742">
                  <c:v>69</c:v>
                </c:pt>
                <c:pt idx="4743">
                  <c:v>71</c:v>
                </c:pt>
                <c:pt idx="4744">
                  <c:v>71</c:v>
                </c:pt>
                <c:pt idx="4745">
                  <c:v>71</c:v>
                </c:pt>
                <c:pt idx="4746">
                  <c:v>71</c:v>
                </c:pt>
                <c:pt idx="4747">
                  <c:v>71</c:v>
                </c:pt>
                <c:pt idx="4748">
                  <c:v>71</c:v>
                </c:pt>
                <c:pt idx="4749">
                  <c:v>71</c:v>
                </c:pt>
                <c:pt idx="4750">
                  <c:v>71</c:v>
                </c:pt>
                <c:pt idx="4751">
                  <c:v>71</c:v>
                </c:pt>
                <c:pt idx="4752">
                  <c:v>71</c:v>
                </c:pt>
                <c:pt idx="4753">
                  <c:v>75</c:v>
                </c:pt>
                <c:pt idx="4754">
                  <c:v>75</c:v>
                </c:pt>
                <c:pt idx="4755">
                  <c:v>75</c:v>
                </c:pt>
                <c:pt idx="4756">
                  <c:v>75</c:v>
                </c:pt>
                <c:pt idx="4757">
                  <c:v>75</c:v>
                </c:pt>
                <c:pt idx="4758">
                  <c:v>75</c:v>
                </c:pt>
                <c:pt idx="4759">
                  <c:v>75</c:v>
                </c:pt>
                <c:pt idx="4760">
                  <c:v>75</c:v>
                </c:pt>
                <c:pt idx="4761">
                  <c:v>75</c:v>
                </c:pt>
                <c:pt idx="4762">
                  <c:v>75</c:v>
                </c:pt>
                <c:pt idx="4763">
                  <c:v>80</c:v>
                </c:pt>
                <c:pt idx="4764">
                  <c:v>80</c:v>
                </c:pt>
                <c:pt idx="4765">
                  <c:v>80</c:v>
                </c:pt>
                <c:pt idx="4766">
                  <c:v>80</c:v>
                </c:pt>
                <c:pt idx="4767">
                  <c:v>80</c:v>
                </c:pt>
                <c:pt idx="4768">
                  <c:v>80</c:v>
                </c:pt>
                <c:pt idx="4769">
                  <c:v>80</c:v>
                </c:pt>
                <c:pt idx="4770">
                  <c:v>80</c:v>
                </c:pt>
                <c:pt idx="4771">
                  <c:v>80</c:v>
                </c:pt>
                <c:pt idx="4772">
                  <c:v>80</c:v>
                </c:pt>
                <c:pt idx="4773">
                  <c:v>85</c:v>
                </c:pt>
                <c:pt idx="4774">
                  <c:v>85</c:v>
                </c:pt>
                <c:pt idx="4775">
                  <c:v>85</c:v>
                </c:pt>
                <c:pt idx="4776">
                  <c:v>85</c:v>
                </c:pt>
                <c:pt idx="4777">
                  <c:v>85</c:v>
                </c:pt>
                <c:pt idx="4778">
                  <c:v>85</c:v>
                </c:pt>
                <c:pt idx="4779">
                  <c:v>85</c:v>
                </c:pt>
                <c:pt idx="4780">
                  <c:v>85</c:v>
                </c:pt>
                <c:pt idx="4781">
                  <c:v>85</c:v>
                </c:pt>
                <c:pt idx="4782">
                  <c:v>85</c:v>
                </c:pt>
                <c:pt idx="4783">
                  <c:v>90</c:v>
                </c:pt>
                <c:pt idx="4784">
                  <c:v>90</c:v>
                </c:pt>
                <c:pt idx="4785">
                  <c:v>90</c:v>
                </c:pt>
                <c:pt idx="4786">
                  <c:v>90</c:v>
                </c:pt>
                <c:pt idx="4787">
                  <c:v>90</c:v>
                </c:pt>
                <c:pt idx="4788">
                  <c:v>90</c:v>
                </c:pt>
                <c:pt idx="4789">
                  <c:v>90</c:v>
                </c:pt>
                <c:pt idx="4790">
                  <c:v>90</c:v>
                </c:pt>
                <c:pt idx="4791">
                  <c:v>90</c:v>
                </c:pt>
                <c:pt idx="4792">
                  <c:v>90</c:v>
                </c:pt>
                <c:pt idx="4793">
                  <c:v>92</c:v>
                </c:pt>
                <c:pt idx="4794">
                  <c:v>92</c:v>
                </c:pt>
                <c:pt idx="4795">
                  <c:v>92</c:v>
                </c:pt>
                <c:pt idx="4796">
                  <c:v>92</c:v>
                </c:pt>
                <c:pt idx="4797">
                  <c:v>92</c:v>
                </c:pt>
                <c:pt idx="4798">
                  <c:v>92</c:v>
                </c:pt>
                <c:pt idx="4799">
                  <c:v>92</c:v>
                </c:pt>
                <c:pt idx="4800">
                  <c:v>92</c:v>
                </c:pt>
                <c:pt idx="4801">
                  <c:v>92</c:v>
                </c:pt>
                <c:pt idx="4802">
                  <c:v>92</c:v>
                </c:pt>
                <c:pt idx="4803">
                  <c:v>90</c:v>
                </c:pt>
                <c:pt idx="4804">
                  <c:v>90</c:v>
                </c:pt>
                <c:pt idx="4805">
                  <c:v>90</c:v>
                </c:pt>
                <c:pt idx="4806">
                  <c:v>90</c:v>
                </c:pt>
                <c:pt idx="4807">
                  <c:v>90</c:v>
                </c:pt>
                <c:pt idx="4808">
                  <c:v>90</c:v>
                </c:pt>
                <c:pt idx="4809">
                  <c:v>90</c:v>
                </c:pt>
                <c:pt idx="4810">
                  <c:v>90</c:v>
                </c:pt>
                <c:pt idx="4811">
                  <c:v>90</c:v>
                </c:pt>
                <c:pt idx="4812">
                  <c:v>90</c:v>
                </c:pt>
                <c:pt idx="4813">
                  <c:v>89</c:v>
                </c:pt>
                <c:pt idx="4814">
                  <c:v>89</c:v>
                </c:pt>
                <c:pt idx="4815">
                  <c:v>89</c:v>
                </c:pt>
                <c:pt idx="4816">
                  <c:v>89</c:v>
                </c:pt>
                <c:pt idx="4817">
                  <c:v>89</c:v>
                </c:pt>
                <c:pt idx="4818">
                  <c:v>89</c:v>
                </c:pt>
                <c:pt idx="4819">
                  <c:v>89</c:v>
                </c:pt>
                <c:pt idx="4820">
                  <c:v>89</c:v>
                </c:pt>
                <c:pt idx="4821">
                  <c:v>89</c:v>
                </c:pt>
                <c:pt idx="4822">
                  <c:v>89</c:v>
                </c:pt>
                <c:pt idx="4823">
                  <c:v>87</c:v>
                </c:pt>
                <c:pt idx="4824">
                  <c:v>87</c:v>
                </c:pt>
                <c:pt idx="4825">
                  <c:v>87</c:v>
                </c:pt>
                <c:pt idx="4826">
                  <c:v>87</c:v>
                </c:pt>
                <c:pt idx="4827">
                  <c:v>87</c:v>
                </c:pt>
                <c:pt idx="4828">
                  <c:v>87</c:v>
                </c:pt>
                <c:pt idx="4829">
                  <c:v>87</c:v>
                </c:pt>
                <c:pt idx="4830">
                  <c:v>87</c:v>
                </c:pt>
                <c:pt idx="4831">
                  <c:v>87</c:v>
                </c:pt>
                <c:pt idx="4832">
                  <c:v>87</c:v>
                </c:pt>
                <c:pt idx="4833">
                  <c:v>86</c:v>
                </c:pt>
                <c:pt idx="4834">
                  <c:v>86</c:v>
                </c:pt>
                <c:pt idx="4835">
                  <c:v>86</c:v>
                </c:pt>
                <c:pt idx="4836">
                  <c:v>86</c:v>
                </c:pt>
                <c:pt idx="4837">
                  <c:v>86</c:v>
                </c:pt>
                <c:pt idx="4838">
                  <c:v>86</c:v>
                </c:pt>
                <c:pt idx="4839">
                  <c:v>86</c:v>
                </c:pt>
                <c:pt idx="4840">
                  <c:v>86</c:v>
                </c:pt>
                <c:pt idx="4841">
                  <c:v>86</c:v>
                </c:pt>
                <c:pt idx="4842">
                  <c:v>86</c:v>
                </c:pt>
                <c:pt idx="4843">
                  <c:v>85</c:v>
                </c:pt>
                <c:pt idx="4844">
                  <c:v>85</c:v>
                </c:pt>
                <c:pt idx="4845">
                  <c:v>85</c:v>
                </c:pt>
                <c:pt idx="4846">
                  <c:v>85</c:v>
                </c:pt>
                <c:pt idx="4847">
                  <c:v>85</c:v>
                </c:pt>
                <c:pt idx="4848">
                  <c:v>85</c:v>
                </c:pt>
                <c:pt idx="4849">
                  <c:v>85</c:v>
                </c:pt>
                <c:pt idx="4850">
                  <c:v>85</c:v>
                </c:pt>
                <c:pt idx="4851">
                  <c:v>85</c:v>
                </c:pt>
                <c:pt idx="4852">
                  <c:v>85</c:v>
                </c:pt>
                <c:pt idx="4853">
                  <c:v>83</c:v>
                </c:pt>
                <c:pt idx="4854">
                  <c:v>83</c:v>
                </c:pt>
                <c:pt idx="4855">
                  <c:v>83</c:v>
                </c:pt>
                <c:pt idx="4856">
                  <c:v>83</c:v>
                </c:pt>
                <c:pt idx="4857">
                  <c:v>83</c:v>
                </c:pt>
                <c:pt idx="4858">
                  <c:v>83</c:v>
                </c:pt>
                <c:pt idx="4859">
                  <c:v>83</c:v>
                </c:pt>
                <c:pt idx="4860">
                  <c:v>83</c:v>
                </c:pt>
                <c:pt idx="4861">
                  <c:v>83</c:v>
                </c:pt>
                <c:pt idx="4862">
                  <c:v>83</c:v>
                </c:pt>
                <c:pt idx="4863">
                  <c:v>82</c:v>
                </c:pt>
                <c:pt idx="4864">
                  <c:v>82</c:v>
                </c:pt>
                <c:pt idx="4865">
                  <c:v>82</c:v>
                </c:pt>
                <c:pt idx="4866">
                  <c:v>82</c:v>
                </c:pt>
                <c:pt idx="4867">
                  <c:v>82</c:v>
                </c:pt>
                <c:pt idx="4868">
                  <c:v>82</c:v>
                </c:pt>
                <c:pt idx="4869">
                  <c:v>82</c:v>
                </c:pt>
                <c:pt idx="4870">
                  <c:v>82</c:v>
                </c:pt>
                <c:pt idx="4871">
                  <c:v>82</c:v>
                </c:pt>
                <c:pt idx="4872">
                  <c:v>82</c:v>
                </c:pt>
                <c:pt idx="4873">
                  <c:v>81</c:v>
                </c:pt>
                <c:pt idx="4874">
                  <c:v>81</c:v>
                </c:pt>
                <c:pt idx="4875">
                  <c:v>81</c:v>
                </c:pt>
                <c:pt idx="4876">
                  <c:v>81</c:v>
                </c:pt>
                <c:pt idx="4877">
                  <c:v>81</c:v>
                </c:pt>
                <c:pt idx="4878">
                  <c:v>81</c:v>
                </c:pt>
                <c:pt idx="4879">
                  <c:v>81</c:v>
                </c:pt>
                <c:pt idx="4880">
                  <c:v>81</c:v>
                </c:pt>
                <c:pt idx="4881">
                  <c:v>81</c:v>
                </c:pt>
                <c:pt idx="4882">
                  <c:v>81</c:v>
                </c:pt>
                <c:pt idx="4883">
                  <c:v>79</c:v>
                </c:pt>
                <c:pt idx="4884">
                  <c:v>79</c:v>
                </c:pt>
                <c:pt idx="4885">
                  <c:v>79</c:v>
                </c:pt>
                <c:pt idx="4886">
                  <c:v>79</c:v>
                </c:pt>
                <c:pt idx="4887">
                  <c:v>79</c:v>
                </c:pt>
                <c:pt idx="4888">
                  <c:v>79</c:v>
                </c:pt>
                <c:pt idx="4889">
                  <c:v>79</c:v>
                </c:pt>
                <c:pt idx="4890">
                  <c:v>79</c:v>
                </c:pt>
                <c:pt idx="4891">
                  <c:v>79</c:v>
                </c:pt>
                <c:pt idx="4892">
                  <c:v>79</c:v>
                </c:pt>
                <c:pt idx="4893">
                  <c:v>79</c:v>
                </c:pt>
                <c:pt idx="4894">
                  <c:v>79</c:v>
                </c:pt>
                <c:pt idx="4895">
                  <c:v>79</c:v>
                </c:pt>
                <c:pt idx="4896">
                  <c:v>79</c:v>
                </c:pt>
                <c:pt idx="4897">
                  <c:v>79</c:v>
                </c:pt>
                <c:pt idx="4898">
                  <c:v>79</c:v>
                </c:pt>
                <c:pt idx="4899">
                  <c:v>79</c:v>
                </c:pt>
                <c:pt idx="4900">
                  <c:v>79</c:v>
                </c:pt>
                <c:pt idx="4901">
                  <c:v>79</c:v>
                </c:pt>
                <c:pt idx="4902">
                  <c:v>79</c:v>
                </c:pt>
                <c:pt idx="4903">
                  <c:v>79</c:v>
                </c:pt>
                <c:pt idx="4904">
                  <c:v>79</c:v>
                </c:pt>
                <c:pt idx="4905">
                  <c:v>79</c:v>
                </c:pt>
                <c:pt idx="4906">
                  <c:v>79</c:v>
                </c:pt>
                <c:pt idx="4907">
                  <c:v>79</c:v>
                </c:pt>
                <c:pt idx="4908">
                  <c:v>79</c:v>
                </c:pt>
                <c:pt idx="4909">
                  <c:v>79</c:v>
                </c:pt>
                <c:pt idx="4910">
                  <c:v>79</c:v>
                </c:pt>
                <c:pt idx="4911">
                  <c:v>79</c:v>
                </c:pt>
                <c:pt idx="4912">
                  <c:v>79</c:v>
                </c:pt>
                <c:pt idx="4913">
                  <c:v>80</c:v>
                </c:pt>
                <c:pt idx="4914">
                  <c:v>80</c:v>
                </c:pt>
                <c:pt idx="4915">
                  <c:v>80</c:v>
                </c:pt>
                <c:pt idx="4916">
                  <c:v>80</c:v>
                </c:pt>
                <c:pt idx="4917">
                  <c:v>80</c:v>
                </c:pt>
                <c:pt idx="4918">
                  <c:v>80</c:v>
                </c:pt>
                <c:pt idx="4919">
                  <c:v>80</c:v>
                </c:pt>
                <c:pt idx="4920">
                  <c:v>80</c:v>
                </c:pt>
                <c:pt idx="4921">
                  <c:v>80</c:v>
                </c:pt>
                <c:pt idx="4922">
                  <c:v>80</c:v>
                </c:pt>
                <c:pt idx="4923">
                  <c:v>81</c:v>
                </c:pt>
                <c:pt idx="4924">
                  <c:v>81</c:v>
                </c:pt>
                <c:pt idx="4925">
                  <c:v>81</c:v>
                </c:pt>
                <c:pt idx="4926">
                  <c:v>81</c:v>
                </c:pt>
                <c:pt idx="4927">
                  <c:v>81</c:v>
                </c:pt>
                <c:pt idx="4928">
                  <c:v>81</c:v>
                </c:pt>
                <c:pt idx="4929">
                  <c:v>81</c:v>
                </c:pt>
                <c:pt idx="4930">
                  <c:v>81</c:v>
                </c:pt>
                <c:pt idx="4931">
                  <c:v>81</c:v>
                </c:pt>
                <c:pt idx="4932">
                  <c:v>81</c:v>
                </c:pt>
                <c:pt idx="4933">
                  <c:v>82</c:v>
                </c:pt>
                <c:pt idx="4934">
                  <c:v>82</c:v>
                </c:pt>
                <c:pt idx="4935">
                  <c:v>82</c:v>
                </c:pt>
                <c:pt idx="4936">
                  <c:v>82</c:v>
                </c:pt>
                <c:pt idx="4937">
                  <c:v>82</c:v>
                </c:pt>
                <c:pt idx="4938">
                  <c:v>82</c:v>
                </c:pt>
                <c:pt idx="4939">
                  <c:v>82</c:v>
                </c:pt>
                <c:pt idx="4940">
                  <c:v>82</c:v>
                </c:pt>
                <c:pt idx="4941">
                  <c:v>82</c:v>
                </c:pt>
                <c:pt idx="4942">
                  <c:v>82</c:v>
                </c:pt>
                <c:pt idx="4943">
                  <c:v>81</c:v>
                </c:pt>
                <c:pt idx="4944">
                  <c:v>81</c:v>
                </c:pt>
                <c:pt idx="4945">
                  <c:v>81</c:v>
                </c:pt>
                <c:pt idx="4946">
                  <c:v>81</c:v>
                </c:pt>
                <c:pt idx="4947">
                  <c:v>81</c:v>
                </c:pt>
                <c:pt idx="4948">
                  <c:v>81</c:v>
                </c:pt>
                <c:pt idx="4949">
                  <c:v>81</c:v>
                </c:pt>
                <c:pt idx="4950">
                  <c:v>81</c:v>
                </c:pt>
                <c:pt idx="4951">
                  <c:v>81</c:v>
                </c:pt>
                <c:pt idx="4952">
                  <c:v>81</c:v>
                </c:pt>
                <c:pt idx="4953">
                  <c:v>80</c:v>
                </c:pt>
                <c:pt idx="4954">
                  <c:v>80</c:v>
                </c:pt>
                <c:pt idx="4955">
                  <c:v>80</c:v>
                </c:pt>
                <c:pt idx="4956">
                  <c:v>80</c:v>
                </c:pt>
                <c:pt idx="4957">
                  <c:v>80</c:v>
                </c:pt>
                <c:pt idx="4958">
                  <c:v>80</c:v>
                </c:pt>
                <c:pt idx="4959">
                  <c:v>80</c:v>
                </c:pt>
                <c:pt idx="4960">
                  <c:v>80</c:v>
                </c:pt>
                <c:pt idx="4961">
                  <c:v>80</c:v>
                </c:pt>
                <c:pt idx="4962">
                  <c:v>80</c:v>
                </c:pt>
                <c:pt idx="4963">
                  <c:v>79</c:v>
                </c:pt>
                <c:pt idx="4964">
                  <c:v>79</c:v>
                </c:pt>
                <c:pt idx="4965">
                  <c:v>79</c:v>
                </c:pt>
                <c:pt idx="4966">
                  <c:v>79</c:v>
                </c:pt>
                <c:pt idx="4967">
                  <c:v>79</c:v>
                </c:pt>
                <c:pt idx="4968">
                  <c:v>79</c:v>
                </c:pt>
                <c:pt idx="4969">
                  <c:v>79</c:v>
                </c:pt>
                <c:pt idx="4970">
                  <c:v>79</c:v>
                </c:pt>
                <c:pt idx="4971">
                  <c:v>79</c:v>
                </c:pt>
                <c:pt idx="4972">
                  <c:v>79</c:v>
                </c:pt>
                <c:pt idx="4973">
                  <c:v>77</c:v>
                </c:pt>
                <c:pt idx="4974">
                  <c:v>77</c:v>
                </c:pt>
                <c:pt idx="4975">
                  <c:v>77</c:v>
                </c:pt>
                <c:pt idx="4976">
                  <c:v>77</c:v>
                </c:pt>
                <c:pt idx="4977">
                  <c:v>77</c:v>
                </c:pt>
                <c:pt idx="4978">
                  <c:v>77</c:v>
                </c:pt>
                <c:pt idx="4979">
                  <c:v>77</c:v>
                </c:pt>
                <c:pt idx="4980">
                  <c:v>77</c:v>
                </c:pt>
                <c:pt idx="4981">
                  <c:v>77</c:v>
                </c:pt>
                <c:pt idx="4982">
                  <c:v>77</c:v>
                </c:pt>
                <c:pt idx="4983">
                  <c:v>76</c:v>
                </c:pt>
                <c:pt idx="4984">
                  <c:v>76</c:v>
                </c:pt>
                <c:pt idx="4985">
                  <c:v>76</c:v>
                </c:pt>
                <c:pt idx="4986">
                  <c:v>76</c:v>
                </c:pt>
                <c:pt idx="4987">
                  <c:v>76</c:v>
                </c:pt>
                <c:pt idx="4988">
                  <c:v>76</c:v>
                </c:pt>
                <c:pt idx="4989">
                  <c:v>76</c:v>
                </c:pt>
                <c:pt idx="4990">
                  <c:v>76</c:v>
                </c:pt>
                <c:pt idx="4991">
                  <c:v>76</c:v>
                </c:pt>
                <c:pt idx="4992">
                  <c:v>76</c:v>
                </c:pt>
                <c:pt idx="4993">
                  <c:v>74</c:v>
                </c:pt>
                <c:pt idx="4994">
                  <c:v>74</c:v>
                </c:pt>
                <c:pt idx="4995">
                  <c:v>74</c:v>
                </c:pt>
                <c:pt idx="4996">
                  <c:v>74</c:v>
                </c:pt>
                <c:pt idx="4997">
                  <c:v>74</c:v>
                </c:pt>
                <c:pt idx="4998">
                  <c:v>74</c:v>
                </c:pt>
                <c:pt idx="4999">
                  <c:v>74</c:v>
                </c:pt>
                <c:pt idx="5000">
                  <c:v>74</c:v>
                </c:pt>
                <c:pt idx="5001">
                  <c:v>74</c:v>
                </c:pt>
                <c:pt idx="5002">
                  <c:v>74</c:v>
                </c:pt>
                <c:pt idx="5003">
                  <c:v>73</c:v>
                </c:pt>
                <c:pt idx="5004">
                  <c:v>73</c:v>
                </c:pt>
                <c:pt idx="5005">
                  <c:v>73</c:v>
                </c:pt>
                <c:pt idx="5006">
                  <c:v>73</c:v>
                </c:pt>
                <c:pt idx="5007">
                  <c:v>73</c:v>
                </c:pt>
                <c:pt idx="5008">
                  <c:v>73</c:v>
                </c:pt>
                <c:pt idx="5009">
                  <c:v>73</c:v>
                </c:pt>
                <c:pt idx="5010">
                  <c:v>73</c:v>
                </c:pt>
                <c:pt idx="5011">
                  <c:v>73</c:v>
                </c:pt>
                <c:pt idx="5012">
                  <c:v>73</c:v>
                </c:pt>
                <c:pt idx="5013">
                  <c:v>72</c:v>
                </c:pt>
                <c:pt idx="5014">
                  <c:v>72</c:v>
                </c:pt>
                <c:pt idx="5015">
                  <c:v>72</c:v>
                </c:pt>
                <c:pt idx="5016">
                  <c:v>72</c:v>
                </c:pt>
                <c:pt idx="5017">
                  <c:v>72</c:v>
                </c:pt>
                <c:pt idx="5018">
                  <c:v>72</c:v>
                </c:pt>
                <c:pt idx="5019">
                  <c:v>72</c:v>
                </c:pt>
                <c:pt idx="5020">
                  <c:v>72</c:v>
                </c:pt>
                <c:pt idx="5021">
                  <c:v>72</c:v>
                </c:pt>
                <c:pt idx="5022">
                  <c:v>72</c:v>
                </c:pt>
                <c:pt idx="5023">
                  <c:v>70</c:v>
                </c:pt>
                <c:pt idx="5024">
                  <c:v>70</c:v>
                </c:pt>
                <c:pt idx="5025">
                  <c:v>70</c:v>
                </c:pt>
                <c:pt idx="5026">
                  <c:v>70</c:v>
                </c:pt>
                <c:pt idx="5027">
                  <c:v>70</c:v>
                </c:pt>
                <c:pt idx="5028">
                  <c:v>70</c:v>
                </c:pt>
                <c:pt idx="5029">
                  <c:v>70</c:v>
                </c:pt>
                <c:pt idx="5030">
                  <c:v>70</c:v>
                </c:pt>
                <c:pt idx="5031">
                  <c:v>70</c:v>
                </c:pt>
                <c:pt idx="5032">
                  <c:v>70</c:v>
                </c:pt>
                <c:pt idx="5033">
                  <c:v>68</c:v>
                </c:pt>
                <c:pt idx="5034">
                  <c:v>68</c:v>
                </c:pt>
                <c:pt idx="5035">
                  <c:v>68</c:v>
                </c:pt>
                <c:pt idx="5036">
                  <c:v>68</c:v>
                </c:pt>
                <c:pt idx="5037">
                  <c:v>68</c:v>
                </c:pt>
                <c:pt idx="5038">
                  <c:v>68</c:v>
                </c:pt>
                <c:pt idx="5039">
                  <c:v>68</c:v>
                </c:pt>
                <c:pt idx="5040">
                  <c:v>68</c:v>
                </c:pt>
                <c:pt idx="5041">
                  <c:v>68</c:v>
                </c:pt>
                <c:pt idx="5042">
                  <c:v>68</c:v>
                </c:pt>
                <c:pt idx="5043">
                  <c:v>67</c:v>
                </c:pt>
                <c:pt idx="5044">
                  <c:v>67</c:v>
                </c:pt>
                <c:pt idx="5045">
                  <c:v>67</c:v>
                </c:pt>
                <c:pt idx="5046">
                  <c:v>67</c:v>
                </c:pt>
                <c:pt idx="5047">
                  <c:v>67</c:v>
                </c:pt>
                <c:pt idx="5048">
                  <c:v>67</c:v>
                </c:pt>
                <c:pt idx="5049">
                  <c:v>67</c:v>
                </c:pt>
                <c:pt idx="5050">
                  <c:v>67</c:v>
                </c:pt>
                <c:pt idx="5051">
                  <c:v>67</c:v>
                </c:pt>
                <c:pt idx="5052">
                  <c:v>67</c:v>
                </c:pt>
                <c:pt idx="5053">
                  <c:v>65</c:v>
                </c:pt>
                <c:pt idx="5054">
                  <c:v>65</c:v>
                </c:pt>
                <c:pt idx="5055">
                  <c:v>65</c:v>
                </c:pt>
                <c:pt idx="5056">
                  <c:v>65</c:v>
                </c:pt>
                <c:pt idx="5057">
                  <c:v>65</c:v>
                </c:pt>
                <c:pt idx="5058">
                  <c:v>65</c:v>
                </c:pt>
                <c:pt idx="5059">
                  <c:v>65</c:v>
                </c:pt>
                <c:pt idx="5060">
                  <c:v>65</c:v>
                </c:pt>
                <c:pt idx="5061">
                  <c:v>65</c:v>
                </c:pt>
                <c:pt idx="5062">
                  <c:v>65</c:v>
                </c:pt>
                <c:pt idx="5063">
                  <c:v>64</c:v>
                </c:pt>
                <c:pt idx="5064">
                  <c:v>64</c:v>
                </c:pt>
                <c:pt idx="5065">
                  <c:v>64</c:v>
                </c:pt>
                <c:pt idx="5066">
                  <c:v>64</c:v>
                </c:pt>
                <c:pt idx="5067">
                  <c:v>64</c:v>
                </c:pt>
                <c:pt idx="5068">
                  <c:v>64</c:v>
                </c:pt>
                <c:pt idx="5069">
                  <c:v>64</c:v>
                </c:pt>
                <c:pt idx="5070">
                  <c:v>64</c:v>
                </c:pt>
                <c:pt idx="5071">
                  <c:v>64</c:v>
                </c:pt>
                <c:pt idx="5072">
                  <c:v>64</c:v>
                </c:pt>
                <c:pt idx="5073">
                  <c:v>63</c:v>
                </c:pt>
                <c:pt idx="5074">
                  <c:v>63</c:v>
                </c:pt>
                <c:pt idx="5075">
                  <c:v>63</c:v>
                </c:pt>
                <c:pt idx="5076">
                  <c:v>63</c:v>
                </c:pt>
                <c:pt idx="5077">
                  <c:v>63</c:v>
                </c:pt>
                <c:pt idx="5078">
                  <c:v>63</c:v>
                </c:pt>
                <c:pt idx="5079">
                  <c:v>63</c:v>
                </c:pt>
                <c:pt idx="5080">
                  <c:v>63</c:v>
                </c:pt>
                <c:pt idx="5081">
                  <c:v>63</c:v>
                </c:pt>
                <c:pt idx="5082">
                  <c:v>63</c:v>
                </c:pt>
                <c:pt idx="5083">
                  <c:v>61</c:v>
                </c:pt>
                <c:pt idx="5084">
                  <c:v>61</c:v>
                </c:pt>
                <c:pt idx="5085">
                  <c:v>61</c:v>
                </c:pt>
                <c:pt idx="5086">
                  <c:v>61</c:v>
                </c:pt>
                <c:pt idx="5087">
                  <c:v>61</c:v>
                </c:pt>
                <c:pt idx="5088">
                  <c:v>61</c:v>
                </c:pt>
                <c:pt idx="5089">
                  <c:v>61</c:v>
                </c:pt>
                <c:pt idx="5090">
                  <c:v>61</c:v>
                </c:pt>
                <c:pt idx="5091">
                  <c:v>61</c:v>
                </c:pt>
                <c:pt idx="5092">
                  <c:v>61</c:v>
                </c:pt>
                <c:pt idx="5093">
                  <c:v>57</c:v>
                </c:pt>
                <c:pt idx="5094">
                  <c:v>57</c:v>
                </c:pt>
                <c:pt idx="5095">
                  <c:v>57</c:v>
                </c:pt>
                <c:pt idx="5096">
                  <c:v>57</c:v>
                </c:pt>
                <c:pt idx="5097">
                  <c:v>57</c:v>
                </c:pt>
                <c:pt idx="5098">
                  <c:v>57</c:v>
                </c:pt>
                <c:pt idx="5099">
                  <c:v>57</c:v>
                </c:pt>
                <c:pt idx="5100">
                  <c:v>57</c:v>
                </c:pt>
                <c:pt idx="5101">
                  <c:v>57</c:v>
                </c:pt>
                <c:pt idx="5102">
                  <c:v>57</c:v>
                </c:pt>
                <c:pt idx="5103">
                  <c:v>54</c:v>
                </c:pt>
                <c:pt idx="5104">
                  <c:v>54</c:v>
                </c:pt>
                <c:pt idx="5105">
                  <c:v>54</c:v>
                </c:pt>
                <c:pt idx="5106">
                  <c:v>54</c:v>
                </c:pt>
                <c:pt idx="5107">
                  <c:v>54</c:v>
                </c:pt>
                <c:pt idx="5108">
                  <c:v>54</c:v>
                </c:pt>
                <c:pt idx="5109">
                  <c:v>54</c:v>
                </c:pt>
                <c:pt idx="5110">
                  <c:v>54</c:v>
                </c:pt>
                <c:pt idx="5111">
                  <c:v>54</c:v>
                </c:pt>
                <c:pt idx="5112">
                  <c:v>54</c:v>
                </c:pt>
                <c:pt idx="5113">
                  <c:v>50</c:v>
                </c:pt>
                <c:pt idx="5114">
                  <c:v>50</c:v>
                </c:pt>
                <c:pt idx="5115">
                  <c:v>50</c:v>
                </c:pt>
                <c:pt idx="5116">
                  <c:v>50</c:v>
                </c:pt>
                <c:pt idx="5117">
                  <c:v>50</c:v>
                </c:pt>
                <c:pt idx="5118">
                  <c:v>50</c:v>
                </c:pt>
                <c:pt idx="5119">
                  <c:v>50</c:v>
                </c:pt>
                <c:pt idx="5120">
                  <c:v>50</c:v>
                </c:pt>
                <c:pt idx="5121">
                  <c:v>50</c:v>
                </c:pt>
                <c:pt idx="5122">
                  <c:v>50</c:v>
                </c:pt>
                <c:pt idx="5123">
                  <c:v>47</c:v>
                </c:pt>
                <c:pt idx="5124">
                  <c:v>47</c:v>
                </c:pt>
                <c:pt idx="5125">
                  <c:v>47</c:v>
                </c:pt>
                <c:pt idx="5126">
                  <c:v>47</c:v>
                </c:pt>
                <c:pt idx="5127">
                  <c:v>47</c:v>
                </c:pt>
                <c:pt idx="5128">
                  <c:v>47</c:v>
                </c:pt>
                <c:pt idx="5129">
                  <c:v>47</c:v>
                </c:pt>
                <c:pt idx="5130">
                  <c:v>47</c:v>
                </c:pt>
                <c:pt idx="5131">
                  <c:v>47</c:v>
                </c:pt>
                <c:pt idx="5132">
                  <c:v>47</c:v>
                </c:pt>
                <c:pt idx="5133">
                  <c:v>44</c:v>
                </c:pt>
                <c:pt idx="5134">
                  <c:v>44</c:v>
                </c:pt>
                <c:pt idx="5135">
                  <c:v>44</c:v>
                </c:pt>
                <c:pt idx="5136">
                  <c:v>44</c:v>
                </c:pt>
                <c:pt idx="5137">
                  <c:v>44</c:v>
                </c:pt>
                <c:pt idx="5138">
                  <c:v>44</c:v>
                </c:pt>
                <c:pt idx="5139">
                  <c:v>44</c:v>
                </c:pt>
                <c:pt idx="5140">
                  <c:v>44</c:v>
                </c:pt>
                <c:pt idx="5141">
                  <c:v>44</c:v>
                </c:pt>
                <c:pt idx="5142">
                  <c:v>44</c:v>
                </c:pt>
                <c:pt idx="5143">
                  <c:v>43</c:v>
                </c:pt>
                <c:pt idx="5144">
                  <c:v>43</c:v>
                </c:pt>
                <c:pt idx="5145">
                  <c:v>43</c:v>
                </c:pt>
                <c:pt idx="5146">
                  <c:v>43</c:v>
                </c:pt>
                <c:pt idx="5147">
                  <c:v>43</c:v>
                </c:pt>
                <c:pt idx="5148">
                  <c:v>43</c:v>
                </c:pt>
                <c:pt idx="5149">
                  <c:v>43</c:v>
                </c:pt>
                <c:pt idx="5150">
                  <c:v>43</c:v>
                </c:pt>
                <c:pt idx="5151">
                  <c:v>43</c:v>
                </c:pt>
                <c:pt idx="5152">
                  <c:v>43</c:v>
                </c:pt>
                <c:pt idx="5153">
                  <c:v>42</c:v>
                </c:pt>
                <c:pt idx="5154">
                  <c:v>42</c:v>
                </c:pt>
                <c:pt idx="5155">
                  <c:v>42</c:v>
                </c:pt>
                <c:pt idx="5156">
                  <c:v>42</c:v>
                </c:pt>
                <c:pt idx="5157">
                  <c:v>42</c:v>
                </c:pt>
                <c:pt idx="5158">
                  <c:v>42</c:v>
                </c:pt>
                <c:pt idx="5159">
                  <c:v>42</c:v>
                </c:pt>
                <c:pt idx="5160">
                  <c:v>42</c:v>
                </c:pt>
                <c:pt idx="5161">
                  <c:v>42</c:v>
                </c:pt>
                <c:pt idx="5162">
                  <c:v>42</c:v>
                </c:pt>
                <c:pt idx="5163">
                  <c:v>41</c:v>
                </c:pt>
                <c:pt idx="5164">
                  <c:v>41</c:v>
                </c:pt>
                <c:pt idx="5165">
                  <c:v>41</c:v>
                </c:pt>
                <c:pt idx="5166">
                  <c:v>41</c:v>
                </c:pt>
                <c:pt idx="5167">
                  <c:v>41</c:v>
                </c:pt>
                <c:pt idx="5168">
                  <c:v>41</c:v>
                </c:pt>
                <c:pt idx="5169">
                  <c:v>41</c:v>
                </c:pt>
                <c:pt idx="5170">
                  <c:v>41</c:v>
                </c:pt>
                <c:pt idx="5171">
                  <c:v>41</c:v>
                </c:pt>
                <c:pt idx="5172">
                  <c:v>41</c:v>
                </c:pt>
                <c:pt idx="5173">
                  <c:v>40</c:v>
                </c:pt>
                <c:pt idx="5174">
                  <c:v>40</c:v>
                </c:pt>
                <c:pt idx="5175">
                  <c:v>40</c:v>
                </c:pt>
                <c:pt idx="5176">
                  <c:v>40</c:v>
                </c:pt>
                <c:pt idx="5177">
                  <c:v>40</c:v>
                </c:pt>
                <c:pt idx="5178">
                  <c:v>40</c:v>
                </c:pt>
                <c:pt idx="5179">
                  <c:v>40</c:v>
                </c:pt>
                <c:pt idx="5180">
                  <c:v>40</c:v>
                </c:pt>
                <c:pt idx="5181">
                  <c:v>40</c:v>
                </c:pt>
                <c:pt idx="5182">
                  <c:v>40</c:v>
                </c:pt>
                <c:pt idx="5183">
                  <c:v>40</c:v>
                </c:pt>
                <c:pt idx="5184">
                  <c:v>40</c:v>
                </c:pt>
                <c:pt idx="5185">
                  <c:v>40</c:v>
                </c:pt>
                <c:pt idx="5186">
                  <c:v>40</c:v>
                </c:pt>
                <c:pt idx="5187">
                  <c:v>40</c:v>
                </c:pt>
                <c:pt idx="5188">
                  <c:v>40</c:v>
                </c:pt>
                <c:pt idx="5189">
                  <c:v>40</c:v>
                </c:pt>
                <c:pt idx="5190">
                  <c:v>40</c:v>
                </c:pt>
                <c:pt idx="5191">
                  <c:v>40</c:v>
                </c:pt>
                <c:pt idx="5192">
                  <c:v>40</c:v>
                </c:pt>
                <c:pt idx="5193">
                  <c:v>40</c:v>
                </c:pt>
                <c:pt idx="5194">
                  <c:v>40</c:v>
                </c:pt>
                <c:pt idx="5195">
                  <c:v>40</c:v>
                </c:pt>
                <c:pt idx="5196">
                  <c:v>40</c:v>
                </c:pt>
                <c:pt idx="5197">
                  <c:v>40</c:v>
                </c:pt>
                <c:pt idx="5198">
                  <c:v>40</c:v>
                </c:pt>
                <c:pt idx="5199">
                  <c:v>40</c:v>
                </c:pt>
                <c:pt idx="5200">
                  <c:v>40</c:v>
                </c:pt>
                <c:pt idx="5201">
                  <c:v>40</c:v>
                </c:pt>
                <c:pt idx="5202">
                  <c:v>40</c:v>
                </c:pt>
                <c:pt idx="5203">
                  <c:v>39</c:v>
                </c:pt>
                <c:pt idx="5204">
                  <c:v>39</c:v>
                </c:pt>
                <c:pt idx="5205">
                  <c:v>39</c:v>
                </c:pt>
                <c:pt idx="5206">
                  <c:v>39</c:v>
                </c:pt>
                <c:pt idx="5207">
                  <c:v>39</c:v>
                </c:pt>
                <c:pt idx="5208">
                  <c:v>39</c:v>
                </c:pt>
                <c:pt idx="5209">
                  <c:v>39</c:v>
                </c:pt>
                <c:pt idx="5210">
                  <c:v>39</c:v>
                </c:pt>
                <c:pt idx="5211">
                  <c:v>39</c:v>
                </c:pt>
                <c:pt idx="5212">
                  <c:v>39</c:v>
                </c:pt>
                <c:pt idx="5213">
                  <c:v>39</c:v>
                </c:pt>
                <c:pt idx="5214">
                  <c:v>39</c:v>
                </c:pt>
                <c:pt idx="5215">
                  <c:v>39</c:v>
                </c:pt>
                <c:pt idx="5216">
                  <c:v>39</c:v>
                </c:pt>
                <c:pt idx="5217">
                  <c:v>39</c:v>
                </c:pt>
                <c:pt idx="5218">
                  <c:v>39</c:v>
                </c:pt>
                <c:pt idx="5219">
                  <c:v>39</c:v>
                </c:pt>
                <c:pt idx="5220">
                  <c:v>39</c:v>
                </c:pt>
                <c:pt idx="5221">
                  <c:v>39</c:v>
                </c:pt>
                <c:pt idx="5222">
                  <c:v>39</c:v>
                </c:pt>
                <c:pt idx="5223">
                  <c:v>40</c:v>
                </c:pt>
                <c:pt idx="5224">
                  <c:v>40</c:v>
                </c:pt>
                <c:pt idx="5225">
                  <c:v>40</c:v>
                </c:pt>
                <c:pt idx="5226">
                  <c:v>40</c:v>
                </c:pt>
                <c:pt idx="5227">
                  <c:v>40</c:v>
                </c:pt>
                <c:pt idx="5228">
                  <c:v>40</c:v>
                </c:pt>
                <c:pt idx="5229">
                  <c:v>40</c:v>
                </c:pt>
                <c:pt idx="5230">
                  <c:v>40</c:v>
                </c:pt>
                <c:pt idx="5231">
                  <c:v>40</c:v>
                </c:pt>
                <c:pt idx="5232">
                  <c:v>40</c:v>
                </c:pt>
                <c:pt idx="5233">
                  <c:v>43</c:v>
                </c:pt>
                <c:pt idx="5234">
                  <c:v>43</c:v>
                </c:pt>
                <c:pt idx="5235">
                  <c:v>43</c:v>
                </c:pt>
                <c:pt idx="5236">
                  <c:v>43</c:v>
                </c:pt>
                <c:pt idx="5237">
                  <c:v>43</c:v>
                </c:pt>
                <c:pt idx="5238">
                  <c:v>43</c:v>
                </c:pt>
                <c:pt idx="5239">
                  <c:v>43</c:v>
                </c:pt>
                <c:pt idx="5240">
                  <c:v>43</c:v>
                </c:pt>
                <c:pt idx="5241">
                  <c:v>43</c:v>
                </c:pt>
                <c:pt idx="5242">
                  <c:v>43</c:v>
                </c:pt>
                <c:pt idx="5243">
                  <c:v>45</c:v>
                </c:pt>
                <c:pt idx="5244">
                  <c:v>45</c:v>
                </c:pt>
                <c:pt idx="5245">
                  <c:v>45</c:v>
                </c:pt>
                <c:pt idx="5246">
                  <c:v>45</c:v>
                </c:pt>
                <c:pt idx="5247">
                  <c:v>45</c:v>
                </c:pt>
                <c:pt idx="5248">
                  <c:v>45</c:v>
                </c:pt>
                <c:pt idx="5249">
                  <c:v>45</c:v>
                </c:pt>
                <c:pt idx="5250">
                  <c:v>45</c:v>
                </c:pt>
                <c:pt idx="5251">
                  <c:v>45</c:v>
                </c:pt>
                <c:pt idx="5252">
                  <c:v>45</c:v>
                </c:pt>
                <c:pt idx="5253">
                  <c:v>47</c:v>
                </c:pt>
                <c:pt idx="5254">
                  <c:v>47</c:v>
                </c:pt>
                <c:pt idx="5255">
                  <c:v>47</c:v>
                </c:pt>
                <c:pt idx="5256">
                  <c:v>47</c:v>
                </c:pt>
                <c:pt idx="5257">
                  <c:v>47</c:v>
                </c:pt>
                <c:pt idx="5258">
                  <c:v>47</c:v>
                </c:pt>
                <c:pt idx="5259">
                  <c:v>47</c:v>
                </c:pt>
                <c:pt idx="5260">
                  <c:v>47</c:v>
                </c:pt>
                <c:pt idx="5261">
                  <c:v>47</c:v>
                </c:pt>
                <c:pt idx="5262">
                  <c:v>47</c:v>
                </c:pt>
                <c:pt idx="5263">
                  <c:v>48</c:v>
                </c:pt>
                <c:pt idx="5264">
                  <c:v>48</c:v>
                </c:pt>
                <c:pt idx="5265">
                  <c:v>48</c:v>
                </c:pt>
                <c:pt idx="5266">
                  <c:v>48</c:v>
                </c:pt>
                <c:pt idx="5267">
                  <c:v>48</c:v>
                </c:pt>
                <c:pt idx="5268">
                  <c:v>48</c:v>
                </c:pt>
                <c:pt idx="5269">
                  <c:v>48</c:v>
                </c:pt>
                <c:pt idx="5270">
                  <c:v>48</c:v>
                </c:pt>
                <c:pt idx="5271">
                  <c:v>48</c:v>
                </c:pt>
                <c:pt idx="5272">
                  <c:v>48</c:v>
                </c:pt>
                <c:pt idx="5273">
                  <c:v>47</c:v>
                </c:pt>
                <c:pt idx="5274">
                  <c:v>47</c:v>
                </c:pt>
                <c:pt idx="5275">
                  <c:v>47</c:v>
                </c:pt>
                <c:pt idx="5276">
                  <c:v>47</c:v>
                </c:pt>
                <c:pt idx="5277">
                  <c:v>47</c:v>
                </c:pt>
                <c:pt idx="5278">
                  <c:v>47</c:v>
                </c:pt>
                <c:pt idx="5279">
                  <c:v>47</c:v>
                </c:pt>
                <c:pt idx="5280">
                  <c:v>47</c:v>
                </c:pt>
                <c:pt idx="5281">
                  <c:v>47</c:v>
                </c:pt>
                <c:pt idx="5282">
                  <c:v>47</c:v>
                </c:pt>
                <c:pt idx="5283">
                  <c:v>46</c:v>
                </c:pt>
                <c:pt idx="5284">
                  <c:v>46</c:v>
                </c:pt>
                <c:pt idx="5285">
                  <c:v>46</c:v>
                </c:pt>
                <c:pt idx="5286">
                  <c:v>46</c:v>
                </c:pt>
                <c:pt idx="5287">
                  <c:v>46</c:v>
                </c:pt>
                <c:pt idx="5288">
                  <c:v>46</c:v>
                </c:pt>
                <c:pt idx="5289">
                  <c:v>46</c:v>
                </c:pt>
                <c:pt idx="5290">
                  <c:v>46</c:v>
                </c:pt>
                <c:pt idx="5291">
                  <c:v>46</c:v>
                </c:pt>
                <c:pt idx="5292">
                  <c:v>46</c:v>
                </c:pt>
                <c:pt idx="5293">
                  <c:v>44</c:v>
                </c:pt>
                <c:pt idx="5294">
                  <c:v>44</c:v>
                </c:pt>
                <c:pt idx="5295">
                  <c:v>44</c:v>
                </c:pt>
                <c:pt idx="5296">
                  <c:v>44</c:v>
                </c:pt>
                <c:pt idx="5297">
                  <c:v>44</c:v>
                </c:pt>
                <c:pt idx="5298">
                  <c:v>44</c:v>
                </c:pt>
                <c:pt idx="5299">
                  <c:v>44</c:v>
                </c:pt>
                <c:pt idx="5300">
                  <c:v>44</c:v>
                </c:pt>
                <c:pt idx="5301">
                  <c:v>44</c:v>
                </c:pt>
                <c:pt idx="5302">
                  <c:v>44</c:v>
                </c:pt>
                <c:pt idx="5303">
                  <c:v>43</c:v>
                </c:pt>
                <c:pt idx="5304">
                  <c:v>43</c:v>
                </c:pt>
                <c:pt idx="5305">
                  <c:v>43</c:v>
                </c:pt>
                <c:pt idx="5306">
                  <c:v>43</c:v>
                </c:pt>
                <c:pt idx="5307">
                  <c:v>43</c:v>
                </c:pt>
                <c:pt idx="5308">
                  <c:v>43</c:v>
                </c:pt>
                <c:pt idx="5309">
                  <c:v>43</c:v>
                </c:pt>
                <c:pt idx="5310">
                  <c:v>43</c:v>
                </c:pt>
                <c:pt idx="5311">
                  <c:v>43</c:v>
                </c:pt>
                <c:pt idx="5312">
                  <c:v>43</c:v>
                </c:pt>
                <c:pt idx="5313">
                  <c:v>43</c:v>
                </c:pt>
                <c:pt idx="5314">
                  <c:v>43</c:v>
                </c:pt>
                <c:pt idx="5315">
                  <c:v>43</c:v>
                </c:pt>
                <c:pt idx="5316">
                  <c:v>43</c:v>
                </c:pt>
                <c:pt idx="5317">
                  <c:v>43</c:v>
                </c:pt>
                <c:pt idx="5318">
                  <c:v>43</c:v>
                </c:pt>
                <c:pt idx="5319">
                  <c:v>43</c:v>
                </c:pt>
                <c:pt idx="5320">
                  <c:v>43</c:v>
                </c:pt>
                <c:pt idx="5321">
                  <c:v>43</c:v>
                </c:pt>
                <c:pt idx="5322">
                  <c:v>43</c:v>
                </c:pt>
                <c:pt idx="5323">
                  <c:v>44</c:v>
                </c:pt>
                <c:pt idx="5324">
                  <c:v>44</c:v>
                </c:pt>
                <c:pt idx="5325">
                  <c:v>44</c:v>
                </c:pt>
                <c:pt idx="5326">
                  <c:v>44</c:v>
                </c:pt>
                <c:pt idx="5327">
                  <c:v>44</c:v>
                </c:pt>
                <c:pt idx="5328">
                  <c:v>44</c:v>
                </c:pt>
                <c:pt idx="5329">
                  <c:v>44</c:v>
                </c:pt>
                <c:pt idx="5330">
                  <c:v>44</c:v>
                </c:pt>
                <c:pt idx="5331">
                  <c:v>44</c:v>
                </c:pt>
                <c:pt idx="5332">
                  <c:v>44</c:v>
                </c:pt>
                <c:pt idx="5333">
                  <c:v>46</c:v>
                </c:pt>
                <c:pt idx="5334">
                  <c:v>46</c:v>
                </c:pt>
                <c:pt idx="5335">
                  <c:v>46</c:v>
                </c:pt>
                <c:pt idx="5336">
                  <c:v>46</c:v>
                </c:pt>
                <c:pt idx="5337">
                  <c:v>46</c:v>
                </c:pt>
                <c:pt idx="5338">
                  <c:v>46</c:v>
                </c:pt>
                <c:pt idx="5339">
                  <c:v>46</c:v>
                </c:pt>
                <c:pt idx="5340">
                  <c:v>46</c:v>
                </c:pt>
                <c:pt idx="5341">
                  <c:v>46</c:v>
                </c:pt>
                <c:pt idx="5342">
                  <c:v>46</c:v>
                </c:pt>
                <c:pt idx="5343">
                  <c:v>51</c:v>
                </c:pt>
                <c:pt idx="5344">
                  <c:v>51</c:v>
                </c:pt>
                <c:pt idx="5345">
                  <c:v>51</c:v>
                </c:pt>
                <c:pt idx="5346">
                  <c:v>51</c:v>
                </c:pt>
                <c:pt idx="5347">
                  <c:v>51</c:v>
                </c:pt>
                <c:pt idx="5348">
                  <c:v>51</c:v>
                </c:pt>
                <c:pt idx="5349">
                  <c:v>51</c:v>
                </c:pt>
                <c:pt idx="5350">
                  <c:v>51</c:v>
                </c:pt>
                <c:pt idx="5351">
                  <c:v>51</c:v>
                </c:pt>
                <c:pt idx="5352">
                  <c:v>51</c:v>
                </c:pt>
                <c:pt idx="5353">
                  <c:v>58</c:v>
                </c:pt>
                <c:pt idx="5354">
                  <c:v>58</c:v>
                </c:pt>
                <c:pt idx="5355">
                  <c:v>58</c:v>
                </c:pt>
                <c:pt idx="5356">
                  <c:v>58</c:v>
                </c:pt>
                <c:pt idx="5357">
                  <c:v>58</c:v>
                </c:pt>
                <c:pt idx="5358">
                  <c:v>58</c:v>
                </c:pt>
                <c:pt idx="5359">
                  <c:v>58</c:v>
                </c:pt>
                <c:pt idx="5360">
                  <c:v>58</c:v>
                </c:pt>
                <c:pt idx="5361">
                  <c:v>58</c:v>
                </c:pt>
                <c:pt idx="5362">
                  <c:v>58</c:v>
                </c:pt>
                <c:pt idx="5363">
                  <c:v>65</c:v>
                </c:pt>
                <c:pt idx="5364">
                  <c:v>65</c:v>
                </c:pt>
                <c:pt idx="5365">
                  <c:v>65</c:v>
                </c:pt>
                <c:pt idx="5366">
                  <c:v>65</c:v>
                </c:pt>
                <c:pt idx="5367">
                  <c:v>65</c:v>
                </c:pt>
                <c:pt idx="5368">
                  <c:v>65</c:v>
                </c:pt>
                <c:pt idx="5369">
                  <c:v>65</c:v>
                </c:pt>
                <c:pt idx="5370">
                  <c:v>65</c:v>
                </c:pt>
                <c:pt idx="5371">
                  <c:v>65</c:v>
                </c:pt>
                <c:pt idx="5372">
                  <c:v>65</c:v>
                </c:pt>
                <c:pt idx="5373">
                  <c:v>71</c:v>
                </c:pt>
                <c:pt idx="5374">
                  <c:v>71</c:v>
                </c:pt>
                <c:pt idx="5375">
                  <c:v>71</c:v>
                </c:pt>
                <c:pt idx="5376">
                  <c:v>71</c:v>
                </c:pt>
                <c:pt idx="5377">
                  <c:v>71</c:v>
                </c:pt>
                <c:pt idx="5378">
                  <c:v>71</c:v>
                </c:pt>
                <c:pt idx="5379">
                  <c:v>71</c:v>
                </c:pt>
                <c:pt idx="5380">
                  <c:v>71</c:v>
                </c:pt>
                <c:pt idx="5381">
                  <c:v>71</c:v>
                </c:pt>
                <c:pt idx="5382">
                  <c:v>71</c:v>
                </c:pt>
                <c:pt idx="5383">
                  <c:v>73</c:v>
                </c:pt>
                <c:pt idx="5384">
                  <c:v>73</c:v>
                </c:pt>
                <c:pt idx="5385">
                  <c:v>73</c:v>
                </c:pt>
                <c:pt idx="5386">
                  <c:v>73</c:v>
                </c:pt>
                <c:pt idx="5387">
                  <c:v>73</c:v>
                </c:pt>
                <c:pt idx="5388">
                  <c:v>73</c:v>
                </c:pt>
                <c:pt idx="5389">
                  <c:v>73</c:v>
                </c:pt>
                <c:pt idx="5390">
                  <c:v>73</c:v>
                </c:pt>
                <c:pt idx="5391">
                  <c:v>73</c:v>
                </c:pt>
                <c:pt idx="5392">
                  <c:v>73</c:v>
                </c:pt>
                <c:pt idx="5393">
                  <c:v>74</c:v>
                </c:pt>
                <c:pt idx="5394">
                  <c:v>74</c:v>
                </c:pt>
                <c:pt idx="5395">
                  <c:v>74</c:v>
                </c:pt>
                <c:pt idx="5396">
                  <c:v>74</c:v>
                </c:pt>
                <c:pt idx="5397">
                  <c:v>74</c:v>
                </c:pt>
                <c:pt idx="5398">
                  <c:v>74</c:v>
                </c:pt>
                <c:pt idx="5399">
                  <c:v>74</c:v>
                </c:pt>
                <c:pt idx="5400">
                  <c:v>74</c:v>
                </c:pt>
                <c:pt idx="5401">
                  <c:v>74</c:v>
                </c:pt>
                <c:pt idx="5402">
                  <c:v>74</c:v>
                </c:pt>
                <c:pt idx="5403">
                  <c:v>77</c:v>
                </c:pt>
                <c:pt idx="5404">
                  <c:v>77</c:v>
                </c:pt>
                <c:pt idx="5405">
                  <c:v>77</c:v>
                </c:pt>
                <c:pt idx="5406">
                  <c:v>77</c:v>
                </c:pt>
                <c:pt idx="5407">
                  <c:v>77</c:v>
                </c:pt>
                <c:pt idx="5408">
                  <c:v>77</c:v>
                </c:pt>
                <c:pt idx="5409">
                  <c:v>77</c:v>
                </c:pt>
                <c:pt idx="5410">
                  <c:v>77</c:v>
                </c:pt>
                <c:pt idx="5411">
                  <c:v>77</c:v>
                </c:pt>
                <c:pt idx="5412">
                  <c:v>77</c:v>
                </c:pt>
                <c:pt idx="5413">
                  <c:v>80</c:v>
                </c:pt>
                <c:pt idx="5414">
                  <c:v>80</c:v>
                </c:pt>
                <c:pt idx="5415">
                  <c:v>80</c:v>
                </c:pt>
                <c:pt idx="5416">
                  <c:v>80</c:v>
                </c:pt>
                <c:pt idx="5417">
                  <c:v>80</c:v>
                </c:pt>
                <c:pt idx="5418">
                  <c:v>80</c:v>
                </c:pt>
                <c:pt idx="5419">
                  <c:v>80</c:v>
                </c:pt>
                <c:pt idx="5420">
                  <c:v>80</c:v>
                </c:pt>
                <c:pt idx="5421">
                  <c:v>80</c:v>
                </c:pt>
                <c:pt idx="5422">
                  <c:v>80</c:v>
                </c:pt>
                <c:pt idx="5423">
                  <c:v>83</c:v>
                </c:pt>
                <c:pt idx="5424">
                  <c:v>83</c:v>
                </c:pt>
                <c:pt idx="5425">
                  <c:v>83</c:v>
                </c:pt>
                <c:pt idx="5426">
                  <c:v>83</c:v>
                </c:pt>
                <c:pt idx="5427">
                  <c:v>83</c:v>
                </c:pt>
                <c:pt idx="5428">
                  <c:v>83</c:v>
                </c:pt>
                <c:pt idx="5429">
                  <c:v>83</c:v>
                </c:pt>
                <c:pt idx="5430">
                  <c:v>83</c:v>
                </c:pt>
                <c:pt idx="5431">
                  <c:v>83</c:v>
                </c:pt>
                <c:pt idx="5432">
                  <c:v>83</c:v>
                </c:pt>
                <c:pt idx="5433">
                  <c:v>85</c:v>
                </c:pt>
                <c:pt idx="5434">
                  <c:v>85</c:v>
                </c:pt>
                <c:pt idx="5435">
                  <c:v>85</c:v>
                </c:pt>
                <c:pt idx="5436">
                  <c:v>85</c:v>
                </c:pt>
                <c:pt idx="5437">
                  <c:v>85</c:v>
                </c:pt>
                <c:pt idx="5438">
                  <c:v>85</c:v>
                </c:pt>
                <c:pt idx="5439">
                  <c:v>85</c:v>
                </c:pt>
                <c:pt idx="5440">
                  <c:v>85</c:v>
                </c:pt>
                <c:pt idx="5441">
                  <c:v>85</c:v>
                </c:pt>
                <c:pt idx="5442">
                  <c:v>85</c:v>
                </c:pt>
                <c:pt idx="5443">
                  <c:v>85</c:v>
                </c:pt>
                <c:pt idx="5444">
                  <c:v>85</c:v>
                </c:pt>
                <c:pt idx="5445">
                  <c:v>85</c:v>
                </c:pt>
                <c:pt idx="5446">
                  <c:v>85</c:v>
                </c:pt>
                <c:pt idx="5447">
                  <c:v>85</c:v>
                </c:pt>
                <c:pt idx="5448">
                  <c:v>85</c:v>
                </c:pt>
                <c:pt idx="5449">
                  <c:v>85</c:v>
                </c:pt>
                <c:pt idx="5450">
                  <c:v>85</c:v>
                </c:pt>
                <c:pt idx="5451">
                  <c:v>85</c:v>
                </c:pt>
                <c:pt idx="5452">
                  <c:v>85</c:v>
                </c:pt>
                <c:pt idx="5453">
                  <c:v>85</c:v>
                </c:pt>
                <c:pt idx="5454">
                  <c:v>85</c:v>
                </c:pt>
                <c:pt idx="5455">
                  <c:v>85</c:v>
                </c:pt>
                <c:pt idx="5456">
                  <c:v>85</c:v>
                </c:pt>
                <c:pt idx="5457">
                  <c:v>85</c:v>
                </c:pt>
                <c:pt idx="5458">
                  <c:v>85</c:v>
                </c:pt>
                <c:pt idx="5459">
                  <c:v>85</c:v>
                </c:pt>
                <c:pt idx="5460">
                  <c:v>85</c:v>
                </c:pt>
                <c:pt idx="5461">
                  <c:v>85</c:v>
                </c:pt>
                <c:pt idx="5462">
                  <c:v>85</c:v>
                </c:pt>
                <c:pt idx="5463">
                  <c:v>86</c:v>
                </c:pt>
                <c:pt idx="5464">
                  <c:v>86</c:v>
                </c:pt>
                <c:pt idx="5465">
                  <c:v>86</c:v>
                </c:pt>
                <c:pt idx="5466">
                  <c:v>86</c:v>
                </c:pt>
                <c:pt idx="5467">
                  <c:v>86</c:v>
                </c:pt>
                <c:pt idx="5468">
                  <c:v>86</c:v>
                </c:pt>
                <c:pt idx="5469">
                  <c:v>86</c:v>
                </c:pt>
                <c:pt idx="5470">
                  <c:v>86</c:v>
                </c:pt>
                <c:pt idx="5471">
                  <c:v>86</c:v>
                </c:pt>
                <c:pt idx="5472">
                  <c:v>86</c:v>
                </c:pt>
                <c:pt idx="5473">
                  <c:v>86</c:v>
                </c:pt>
                <c:pt idx="5474">
                  <c:v>86</c:v>
                </c:pt>
                <c:pt idx="5475">
                  <c:v>86</c:v>
                </c:pt>
                <c:pt idx="5476">
                  <c:v>86</c:v>
                </c:pt>
                <c:pt idx="5477">
                  <c:v>86</c:v>
                </c:pt>
                <c:pt idx="5478">
                  <c:v>86</c:v>
                </c:pt>
                <c:pt idx="5479">
                  <c:v>86</c:v>
                </c:pt>
                <c:pt idx="5480">
                  <c:v>86</c:v>
                </c:pt>
                <c:pt idx="5481">
                  <c:v>86</c:v>
                </c:pt>
                <c:pt idx="5482">
                  <c:v>86</c:v>
                </c:pt>
                <c:pt idx="5483">
                  <c:v>87</c:v>
                </c:pt>
                <c:pt idx="5484">
                  <c:v>87</c:v>
                </c:pt>
                <c:pt idx="5485">
                  <c:v>87</c:v>
                </c:pt>
                <c:pt idx="5486">
                  <c:v>87</c:v>
                </c:pt>
                <c:pt idx="5487">
                  <c:v>87</c:v>
                </c:pt>
                <c:pt idx="5488">
                  <c:v>87</c:v>
                </c:pt>
                <c:pt idx="5489">
                  <c:v>87</c:v>
                </c:pt>
                <c:pt idx="5490">
                  <c:v>87</c:v>
                </c:pt>
                <c:pt idx="5491">
                  <c:v>87</c:v>
                </c:pt>
                <c:pt idx="5492">
                  <c:v>87</c:v>
                </c:pt>
                <c:pt idx="5493">
                  <c:v>88</c:v>
                </c:pt>
                <c:pt idx="5494">
                  <c:v>88</c:v>
                </c:pt>
                <c:pt idx="5495">
                  <c:v>88</c:v>
                </c:pt>
                <c:pt idx="5496">
                  <c:v>88</c:v>
                </c:pt>
                <c:pt idx="5497">
                  <c:v>88</c:v>
                </c:pt>
                <c:pt idx="5498">
                  <c:v>88</c:v>
                </c:pt>
                <c:pt idx="5499">
                  <c:v>88</c:v>
                </c:pt>
                <c:pt idx="5500">
                  <c:v>88</c:v>
                </c:pt>
                <c:pt idx="5501">
                  <c:v>88</c:v>
                </c:pt>
                <c:pt idx="5502">
                  <c:v>88</c:v>
                </c:pt>
                <c:pt idx="5503">
                  <c:v>89</c:v>
                </c:pt>
                <c:pt idx="5504">
                  <c:v>89</c:v>
                </c:pt>
                <c:pt idx="5505">
                  <c:v>89</c:v>
                </c:pt>
                <c:pt idx="5506">
                  <c:v>89</c:v>
                </c:pt>
                <c:pt idx="5507">
                  <c:v>89</c:v>
                </c:pt>
                <c:pt idx="5508">
                  <c:v>89</c:v>
                </c:pt>
                <c:pt idx="5509">
                  <c:v>89</c:v>
                </c:pt>
                <c:pt idx="5510">
                  <c:v>89</c:v>
                </c:pt>
                <c:pt idx="5511">
                  <c:v>89</c:v>
                </c:pt>
                <c:pt idx="5512">
                  <c:v>89</c:v>
                </c:pt>
                <c:pt idx="5513">
                  <c:v>92</c:v>
                </c:pt>
                <c:pt idx="5514">
                  <c:v>92</c:v>
                </c:pt>
                <c:pt idx="5515">
                  <c:v>92</c:v>
                </c:pt>
                <c:pt idx="5516">
                  <c:v>92</c:v>
                </c:pt>
                <c:pt idx="5517">
                  <c:v>92</c:v>
                </c:pt>
                <c:pt idx="5518">
                  <c:v>92</c:v>
                </c:pt>
                <c:pt idx="5519">
                  <c:v>92</c:v>
                </c:pt>
                <c:pt idx="5520">
                  <c:v>92</c:v>
                </c:pt>
                <c:pt idx="5521">
                  <c:v>92</c:v>
                </c:pt>
                <c:pt idx="5522">
                  <c:v>92</c:v>
                </c:pt>
                <c:pt idx="5523">
                  <c:v>95</c:v>
                </c:pt>
                <c:pt idx="5524">
                  <c:v>95</c:v>
                </c:pt>
                <c:pt idx="5525">
                  <c:v>95</c:v>
                </c:pt>
                <c:pt idx="5526">
                  <c:v>95</c:v>
                </c:pt>
                <c:pt idx="5527">
                  <c:v>95</c:v>
                </c:pt>
                <c:pt idx="5528">
                  <c:v>95</c:v>
                </c:pt>
                <c:pt idx="5529">
                  <c:v>95</c:v>
                </c:pt>
                <c:pt idx="5530">
                  <c:v>95</c:v>
                </c:pt>
                <c:pt idx="5531">
                  <c:v>95</c:v>
                </c:pt>
                <c:pt idx="5532">
                  <c:v>95</c:v>
                </c:pt>
                <c:pt idx="5533">
                  <c:v>97</c:v>
                </c:pt>
                <c:pt idx="5534">
                  <c:v>97</c:v>
                </c:pt>
                <c:pt idx="5535">
                  <c:v>97</c:v>
                </c:pt>
                <c:pt idx="5536">
                  <c:v>97</c:v>
                </c:pt>
                <c:pt idx="5537">
                  <c:v>97</c:v>
                </c:pt>
                <c:pt idx="5538">
                  <c:v>97</c:v>
                </c:pt>
                <c:pt idx="5539">
                  <c:v>97</c:v>
                </c:pt>
                <c:pt idx="5540">
                  <c:v>97</c:v>
                </c:pt>
                <c:pt idx="5541">
                  <c:v>97</c:v>
                </c:pt>
                <c:pt idx="5542">
                  <c:v>97</c:v>
                </c:pt>
                <c:pt idx="5543">
                  <c:v>99</c:v>
                </c:pt>
                <c:pt idx="5544">
                  <c:v>99</c:v>
                </c:pt>
                <c:pt idx="5545">
                  <c:v>99</c:v>
                </c:pt>
                <c:pt idx="5546">
                  <c:v>99</c:v>
                </c:pt>
                <c:pt idx="5547">
                  <c:v>99</c:v>
                </c:pt>
                <c:pt idx="5548">
                  <c:v>99</c:v>
                </c:pt>
                <c:pt idx="5549">
                  <c:v>99</c:v>
                </c:pt>
                <c:pt idx="5550">
                  <c:v>99</c:v>
                </c:pt>
                <c:pt idx="5551">
                  <c:v>99</c:v>
                </c:pt>
                <c:pt idx="5552">
                  <c:v>99</c:v>
                </c:pt>
                <c:pt idx="5553">
                  <c:v>98</c:v>
                </c:pt>
                <c:pt idx="5554">
                  <c:v>98</c:v>
                </c:pt>
                <c:pt idx="5555">
                  <c:v>98</c:v>
                </c:pt>
                <c:pt idx="5556">
                  <c:v>98</c:v>
                </c:pt>
                <c:pt idx="5557">
                  <c:v>98</c:v>
                </c:pt>
                <c:pt idx="5558">
                  <c:v>98</c:v>
                </c:pt>
                <c:pt idx="5559">
                  <c:v>98</c:v>
                </c:pt>
                <c:pt idx="5560">
                  <c:v>98</c:v>
                </c:pt>
                <c:pt idx="5561">
                  <c:v>98</c:v>
                </c:pt>
                <c:pt idx="5562">
                  <c:v>98</c:v>
                </c:pt>
                <c:pt idx="5563">
                  <c:v>99</c:v>
                </c:pt>
                <c:pt idx="5564">
                  <c:v>99</c:v>
                </c:pt>
                <c:pt idx="5565">
                  <c:v>99</c:v>
                </c:pt>
                <c:pt idx="5566">
                  <c:v>99</c:v>
                </c:pt>
                <c:pt idx="5567">
                  <c:v>99</c:v>
                </c:pt>
                <c:pt idx="5568">
                  <c:v>99</c:v>
                </c:pt>
                <c:pt idx="5569">
                  <c:v>99</c:v>
                </c:pt>
                <c:pt idx="5570">
                  <c:v>99</c:v>
                </c:pt>
                <c:pt idx="5571">
                  <c:v>99</c:v>
                </c:pt>
                <c:pt idx="5572">
                  <c:v>99</c:v>
                </c:pt>
                <c:pt idx="5573">
                  <c:v>99</c:v>
                </c:pt>
                <c:pt idx="5574">
                  <c:v>99</c:v>
                </c:pt>
                <c:pt idx="5575">
                  <c:v>99</c:v>
                </c:pt>
                <c:pt idx="5576">
                  <c:v>99</c:v>
                </c:pt>
                <c:pt idx="5577">
                  <c:v>99</c:v>
                </c:pt>
                <c:pt idx="5578">
                  <c:v>99</c:v>
                </c:pt>
                <c:pt idx="5579">
                  <c:v>99</c:v>
                </c:pt>
                <c:pt idx="5580">
                  <c:v>99</c:v>
                </c:pt>
                <c:pt idx="5581">
                  <c:v>99</c:v>
                </c:pt>
                <c:pt idx="5582">
                  <c:v>99</c:v>
                </c:pt>
                <c:pt idx="5583">
                  <c:v>99</c:v>
                </c:pt>
                <c:pt idx="5584">
                  <c:v>99</c:v>
                </c:pt>
                <c:pt idx="5585">
                  <c:v>99</c:v>
                </c:pt>
                <c:pt idx="5586">
                  <c:v>99</c:v>
                </c:pt>
                <c:pt idx="5587">
                  <c:v>99</c:v>
                </c:pt>
                <c:pt idx="5588">
                  <c:v>99</c:v>
                </c:pt>
                <c:pt idx="5589">
                  <c:v>99</c:v>
                </c:pt>
                <c:pt idx="5590">
                  <c:v>99</c:v>
                </c:pt>
                <c:pt idx="5591">
                  <c:v>99</c:v>
                </c:pt>
                <c:pt idx="5592">
                  <c:v>99</c:v>
                </c:pt>
                <c:pt idx="5593">
                  <c:v>100</c:v>
                </c:pt>
                <c:pt idx="5594">
                  <c:v>100</c:v>
                </c:pt>
                <c:pt idx="5595">
                  <c:v>100</c:v>
                </c:pt>
                <c:pt idx="5596">
                  <c:v>100</c:v>
                </c:pt>
                <c:pt idx="5597">
                  <c:v>100</c:v>
                </c:pt>
                <c:pt idx="5598">
                  <c:v>100</c:v>
                </c:pt>
                <c:pt idx="5599">
                  <c:v>100</c:v>
                </c:pt>
                <c:pt idx="5600">
                  <c:v>100</c:v>
                </c:pt>
                <c:pt idx="5601">
                  <c:v>100</c:v>
                </c:pt>
                <c:pt idx="5602">
                  <c:v>100</c:v>
                </c:pt>
                <c:pt idx="5603">
                  <c:v>100</c:v>
                </c:pt>
                <c:pt idx="5604">
                  <c:v>100</c:v>
                </c:pt>
                <c:pt idx="5605">
                  <c:v>100</c:v>
                </c:pt>
                <c:pt idx="5606">
                  <c:v>100</c:v>
                </c:pt>
                <c:pt idx="5607">
                  <c:v>100</c:v>
                </c:pt>
                <c:pt idx="5608">
                  <c:v>100</c:v>
                </c:pt>
                <c:pt idx="5609">
                  <c:v>100</c:v>
                </c:pt>
                <c:pt idx="5610">
                  <c:v>100</c:v>
                </c:pt>
                <c:pt idx="5611">
                  <c:v>100</c:v>
                </c:pt>
                <c:pt idx="5612">
                  <c:v>100</c:v>
                </c:pt>
                <c:pt idx="5613">
                  <c:v>100</c:v>
                </c:pt>
                <c:pt idx="5614">
                  <c:v>100</c:v>
                </c:pt>
                <c:pt idx="5615">
                  <c:v>100</c:v>
                </c:pt>
                <c:pt idx="5616">
                  <c:v>100</c:v>
                </c:pt>
                <c:pt idx="5617">
                  <c:v>100</c:v>
                </c:pt>
                <c:pt idx="5618">
                  <c:v>100</c:v>
                </c:pt>
                <c:pt idx="5619">
                  <c:v>100</c:v>
                </c:pt>
                <c:pt idx="5620">
                  <c:v>100</c:v>
                </c:pt>
                <c:pt idx="5621">
                  <c:v>100</c:v>
                </c:pt>
                <c:pt idx="5622">
                  <c:v>100</c:v>
                </c:pt>
                <c:pt idx="5623">
                  <c:v>100</c:v>
                </c:pt>
                <c:pt idx="5624">
                  <c:v>100</c:v>
                </c:pt>
                <c:pt idx="5625">
                  <c:v>100</c:v>
                </c:pt>
                <c:pt idx="5626">
                  <c:v>100</c:v>
                </c:pt>
                <c:pt idx="5627">
                  <c:v>100</c:v>
                </c:pt>
                <c:pt idx="5628">
                  <c:v>100</c:v>
                </c:pt>
                <c:pt idx="5629">
                  <c:v>100</c:v>
                </c:pt>
                <c:pt idx="5630">
                  <c:v>100</c:v>
                </c:pt>
                <c:pt idx="5631">
                  <c:v>100</c:v>
                </c:pt>
                <c:pt idx="5632">
                  <c:v>100</c:v>
                </c:pt>
                <c:pt idx="5633">
                  <c:v>100</c:v>
                </c:pt>
                <c:pt idx="5634">
                  <c:v>100</c:v>
                </c:pt>
                <c:pt idx="5635">
                  <c:v>100</c:v>
                </c:pt>
                <c:pt idx="5636">
                  <c:v>100</c:v>
                </c:pt>
                <c:pt idx="5637">
                  <c:v>100</c:v>
                </c:pt>
                <c:pt idx="5638">
                  <c:v>100</c:v>
                </c:pt>
                <c:pt idx="5639">
                  <c:v>100</c:v>
                </c:pt>
                <c:pt idx="5640">
                  <c:v>100</c:v>
                </c:pt>
                <c:pt idx="5641">
                  <c:v>100</c:v>
                </c:pt>
                <c:pt idx="5642">
                  <c:v>100</c:v>
                </c:pt>
                <c:pt idx="5643">
                  <c:v>100</c:v>
                </c:pt>
                <c:pt idx="5644">
                  <c:v>100</c:v>
                </c:pt>
                <c:pt idx="5645">
                  <c:v>100</c:v>
                </c:pt>
                <c:pt idx="5646">
                  <c:v>100</c:v>
                </c:pt>
                <c:pt idx="5647">
                  <c:v>100</c:v>
                </c:pt>
                <c:pt idx="5648">
                  <c:v>100</c:v>
                </c:pt>
                <c:pt idx="5649">
                  <c:v>100</c:v>
                </c:pt>
                <c:pt idx="5650">
                  <c:v>100</c:v>
                </c:pt>
                <c:pt idx="5651">
                  <c:v>100</c:v>
                </c:pt>
                <c:pt idx="5652">
                  <c:v>100</c:v>
                </c:pt>
                <c:pt idx="5653">
                  <c:v>100</c:v>
                </c:pt>
                <c:pt idx="5654">
                  <c:v>100</c:v>
                </c:pt>
                <c:pt idx="5655">
                  <c:v>100</c:v>
                </c:pt>
                <c:pt idx="5656">
                  <c:v>100</c:v>
                </c:pt>
                <c:pt idx="5657">
                  <c:v>100</c:v>
                </c:pt>
                <c:pt idx="5658">
                  <c:v>100</c:v>
                </c:pt>
                <c:pt idx="5659">
                  <c:v>100</c:v>
                </c:pt>
                <c:pt idx="5660">
                  <c:v>100</c:v>
                </c:pt>
                <c:pt idx="5661">
                  <c:v>100</c:v>
                </c:pt>
                <c:pt idx="5662">
                  <c:v>100</c:v>
                </c:pt>
                <c:pt idx="5663">
                  <c:v>100</c:v>
                </c:pt>
                <c:pt idx="5664">
                  <c:v>100</c:v>
                </c:pt>
                <c:pt idx="5665">
                  <c:v>100</c:v>
                </c:pt>
                <c:pt idx="5666">
                  <c:v>100</c:v>
                </c:pt>
                <c:pt idx="5667">
                  <c:v>100</c:v>
                </c:pt>
                <c:pt idx="5668">
                  <c:v>100</c:v>
                </c:pt>
                <c:pt idx="5669">
                  <c:v>100</c:v>
                </c:pt>
                <c:pt idx="5670">
                  <c:v>100</c:v>
                </c:pt>
                <c:pt idx="5671">
                  <c:v>100</c:v>
                </c:pt>
                <c:pt idx="5672">
                  <c:v>100</c:v>
                </c:pt>
                <c:pt idx="5673">
                  <c:v>100</c:v>
                </c:pt>
                <c:pt idx="5674">
                  <c:v>100</c:v>
                </c:pt>
                <c:pt idx="5675">
                  <c:v>100</c:v>
                </c:pt>
                <c:pt idx="5676">
                  <c:v>100</c:v>
                </c:pt>
                <c:pt idx="5677">
                  <c:v>100</c:v>
                </c:pt>
                <c:pt idx="5678">
                  <c:v>100</c:v>
                </c:pt>
                <c:pt idx="5679">
                  <c:v>100</c:v>
                </c:pt>
                <c:pt idx="5680">
                  <c:v>100</c:v>
                </c:pt>
                <c:pt idx="5681">
                  <c:v>100</c:v>
                </c:pt>
                <c:pt idx="5682">
                  <c:v>100</c:v>
                </c:pt>
                <c:pt idx="5683">
                  <c:v>99</c:v>
                </c:pt>
                <c:pt idx="5684">
                  <c:v>99</c:v>
                </c:pt>
                <c:pt idx="5685">
                  <c:v>99</c:v>
                </c:pt>
                <c:pt idx="5686">
                  <c:v>99</c:v>
                </c:pt>
                <c:pt idx="5687">
                  <c:v>99</c:v>
                </c:pt>
                <c:pt idx="5688">
                  <c:v>99</c:v>
                </c:pt>
                <c:pt idx="5689">
                  <c:v>99</c:v>
                </c:pt>
                <c:pt idx="5690">
                  <c:v>99</c:v>
                </c:pt>
                <c:pt idx="5691">
                  <c:v>99</c:v>
                </c:pt>
                <c:pt idx="5692">
                  <c:v>99</c:v>
                </c:pt>
                <c:pt idx="5693">
                  <c:v>99</c:v>
                </c:pt>
                <c:pt idx="5694">
                  <c:v>99</c:v>
                </c:pt>
                <c:pt idx="5695">
                  <c:v>99</c:v>
                </c:pt>
                <c:pt idx="5696">
                  <c:v>99</c:v>
                </c:pt>
                <c:pt idx="5697">
                  <c:v>99</c:v>
                </c:pt>
                <c:pt idx="5698">
                  <c:v>99</c:v>
                </c:pt>
                <c:pt idx="5699">
                  <c:v>99</c:v>
                </c:pt>
                <c:pt idx="5700">
                  <c:v>99</c:v>
                </c:pt>
                <c:pt idx="5701">
                  <c:v>99</c:v>
                </c:pt>
                <c:pt idx="5702">
                  <c:v>99</c:v>
                </c:pt>
                <c:pt idx="5703">
                  <c:v>99</c:v>
                </c:pt>
                <c:pt idx="5704">
                  <c:v>99</c:v>
                </c:pt>
                <c:pt idx="5705">
                  <c:v>99</c:v>
                </c:pt>
                <c:pt idx="5706">
                  <c:v>99</c:v>
                </c:pt>
                <c:pt idx="5707">
                  <c:v>99</c:v>
                </c:pt>
                <c:pt idx="5708">
                  <c:v>99</c:v>
                </c:pt>
                <c:pt idx="5709">
                  <c:v>99</c:v>
                </c:pt>
                <c:pt idx="5710">
                  <c:v>99</c:v>
                </c:pt>
                <c:pt idx="5711">
                  <c:v>99</c:v>
                </c:pt>
                <c:pt idx="5712">
                  <c:v>99</c:v>
                </c:pt>
                <c:pt idx="5713">
                  <c:v>99</c:v>
                </c:pt>
                <c:pt idx="5714">
                  <c:v>99</c:v>
                </c:pt>
                <c:pt idx="5715">
                  <c:v>99</c:v>
                </c:pt>
                <c:pt idx="5716">
                  <c:v>99</c:v>
                </c:pt>
                <c:pt idx="5717">
                  <c:v>99</c:v>
                </c:pt>
                <c:pt idx="5718">
                  <c:v>99</c:v>
                </c:pt>
                <c:pt idx="5719">
                  <c:v>99</c:v>
                </c:pt>
                <c:pt idx="5720">
                  <c:v>99</c:v>
                </c:pt>
                <c:pt idx="5721">
                  <c:v>99</c:v>
                </c:pt>
                <c:pt idx="5722">
                  <c:v>99</c:v>
                </c:pt>
                <c:pt idx="5723">
                  <c:v>99</c:v>
                </c:pt>
                <c:pt idx="5724">
                  <c:v>99</c:v>
                </c:pt>
                <c:pt idx="5725">
                  <c:v>99</c:v>
                </c:pt>
                <c:pt idx="5726">
                  <c:v>99</c:v>
                </c:pt>
                <c:pt idx="5727">
                  <c:v>99</c:v>
                </c:pt>
                <c:pt idx="5728">
                  <c:v>99</c:v>
                </c:pt>
                <c:pt idx="5729">
                  <c:v>99</c:v>
                </c:pt>
                <c:pt idx="5730">
                  <c:v>99</c:v>
                </c:pt>
                <c:pt idx="5731">
                  <c:v>99</c:v>
                </c:pt>
                <c:pt idx="5732">
                  <c:v>99</c:v>
                </c:pt>
                <c:pt idx="5733">
                  <c:v>99</c:v>
                </c:pt>
                <c:pt idx="5734">
                  <c:v>99</c:v>
                </c:pt>
                <c:pt idx="5735">
                  <c:v>99</c:v>
                </c:pt>
                <c:pt idx="5736">
                  <c:v>99</c:v>
                </c:pt>
                <c:pt idx="5737">
                  <c:v>99</c:v>
                </c:pt>
                <c:pt idx="5738">
                  <c:v>99</c:v>
                </c:pt>
                <c:pt idx="5739">
                  <c:v>99</c:v>
                </c:pt>
                <c:pt idx="5740">
                  <c:v>99</c:v>
                </c:pt>
                <c:pt idx="5741">
                  <c:v>99</c:v>
                </c:pt>
                <c:pt idx="5742">
                  <c:v>99</c:v>
                </c:pt>
                <c:pt idx="5743">
                  <c:v>99</c:v>
                </c:pt>
                <c:pt idx="5744">
                  <c:v>99</c:v>
                </c:pt>
                <c:pt idx="5745">
                  <c:v>99</c:v>
                </c:pt>
                <c:pt idx="5746">
                  <c:v>99</c:v>
                </c:pt>
                <c:pt idx="5747">
                  <c:v>99</c:v>
                </c:pt>
                <c:pt idx="5748">
                  <c:v>99</c:v>
                </c:pt>
                <c:pt idx="5749">
                  <c:v>99</c:v>
                </c:pt>
                <c:pt idx="5750">
                  <c:v>99</c:v>
                </c:pt>
                <c:pt idx="5751">
                  <c:v>99</c:v>
                </c:pt>
                <c:pt idx="5752">
                  <c:v>99</c:v>
                </c:pt>
                <c:pt idx="5753">
                  <c:v>99</c:v>
                </c:pt>
                <c:pt idx="5754">
                  <c:v>99</c:v>
                </c:pt>
                <c:pt idx="5755">
                  <c:v>99</c:v>
                </c:pt>
                <c:pt idx="5756">
                  <c:v>99</c:v>
                </c:pt>
                <c:pt idx="5757">
                  <c:v>99</c:v>
                </c:pt>
                <c:pt idx="5758">
                  <c:v>99</c:v>
                </c:pt>
                <c:pt idx="5759">
                  <c:v>99</c:v>
                </c:pt>
                <c:pt idx="5760">
                  <c:v>99</c:v>
                </c:pt>
                <c:pt idx="5761">
                  <c:v>99</c:v>
                </c:pt>
                <c:pt idx="5762">
                  <c:v>99</c:v>
                </c:pt>
                <c:pt idx="5763">
                  <c:v>99</c:v>
                </c:pt>
                <c:pt idx="5764">
                  <c:v>99</c:v>
                </c:pt>
                <c:pt idx="5765">
                  <c:v>99</c:v>
                </c:pt>
                <c:pt idx="5766">
                  <c:v>99</c:v>
                </c:pt>
                <c:pt idx="5767">
                  <c:v>99</c:v>
                </c:pt>
                <c:pt idx="5768">
                  <c:v>99</c:v>
                </c:pt>
                <c:pt idx="5769">
                  <c:v>99</c:v>
                </c:pt>
                <c:pt idx="5770">
                  <c:v>99</c:v>
                </c:pt>
                <c:pt idx="5771">
                  <c:v>99</c:v>
                </c:pt>
                <c:pt idx="5772">
                  <c:v>99</c:v>
                </c:pt>
                <c:pt idx="5773">
                  <c:v>99</c:v>
                </c:pt>
                <c:pt idx="5774">
                  <c:v>99</c:v>
                </c:pt>
                <c:pt idx="5775">
                  <c:v>99</c:v>
                </c:pt>
                <c:pt idx="5776">
                  <c:v>99</c:v>
                </c:pt>
                <c:pt idx="5777">
                  <c:v>99</c:v>
                </c:pt>
                <c:pt idx="5778">
                  <c:v>99</c:v>
                </c:pt>
                <c:pt idx="5779">
                  <c:v>99</c:v>
                </c:pt>
                <c:pt idx="5780">
                  <c:v>99</c:v>
                </c:pt>
                <c:pt idx="5781">
                  <c:v>99</c:v>
                </c:pt>
                <c:pt idx="5782">
                  <c:v>99</c:v>
                </c:pt>
                <c:pt idx="5783">
                  <c:v>99</c:v>
                </c:pt>
                <c:pt idx="5784">
                  <c:v>99</c:v>
                </c:pt>
                <c:pt idx="5785">
                  <c:v>99</c:v>
                </c:pt>
                <c:pt idx="5786">
                  <c:v>99</c:v>
                </c:pt>
                <c:pt idx="5787">
                  <c:v>99</c:v>
                </c:pt>
                <c:pt idx="5788">
                  <c:v>99</c:v>
                </c:pt>
                <c:pt idx="5789">
                  <c:v>99</c:v>
                </c:pt>
                <c:pt idx="5790">
                  <c:v>99</c:v>
                </c:pt>
                <c:pt idx="5791">
                  <c:v>99</c:v>
                </c:pt>
                <c:pt idx="5792">
                  <c:v>99</c:v>
                </c:pt>
                <c:pt idx="5793">
                  <c:v>99</c:v>
                </c:pt>
                <c:pt idx="5794">
                  <c:v>99</c:v>
                </c:pt>
                <c:pt idx="5795">
                  <c:v>99</c:v>
                </c:pt>
                <c:pt idx="5796">
                  <c:v>99</c:v>
                </c:pt>
                <c:pt idx="5797">
                  <c:v>99</c:v>
                </c:pt>
                <c:pt idx="5798">
                  <c:v>99</c:v>
                </c:pt>
                <c:pt idx="5799">
                  <c:v>99</c:v>
                </c:pt>
                <c:pt idx="5800">
                  <c:v>99</c:v>
                </c:pt>
                <c:pt idx="5801">
                  <c:v>99</c:v>
                </c:pt>
                <c:pt idx="5802">
                  <c:v>99</c:v>
                </c:pt>
                <c:pt idx="5803">
                  <c:v>100</c:v>
                </c:pt>
                <c:pt idx="5804">
                  <c:v>100</c:v>
                </c:pt>
                <c:pt idx="5805">
                  <c:v>100</c:v>
                </c:pt>
                <c:pt idx="5806">
                  <c:v>100</c:v>
                </c:pt>
                <c:pt idx="5807">
                  <c:v>100</c:v>
                </c:pt>
                <c:pt idx="5808">
                  <c:v>100</c:v>
                </c:pt>
                <c:pt idx="5809">
                  <c:v>100</c:v>
                </c:pt>
                <c:pt idx="5810">
                  <c:v>100</c:v>
                </c:pt>
                <c:pt idx="5811">
                  <c:v>100</c:v>
                </c:pt>
                <c:pt idx="5812">
                  <c:v>100</c:v>
                </c:pt>
                <c:pt idx="5813">
                  <c:v>100</c:v>
                </c:pt>
                <c:pt idx="5814">
                  <c:v>100</c:v>
                </c:pt>
                <c:pt idx="5815">
                  <c:v>100</c:v>
                </c:pt>
                <c:pt idx="5816">
                  <c:v>100</c:v>
                </c:pt>
                <c:pt idx="5817">
                  <c:v>100</c:v>
                </c:pt>
                <c:pt idx="5818">
                  <c:v>100</c:v>
                </c:pt>
                <c:pt idx="5819">
                  <c:v>100</c:v>
                </c:pt>
                <c:pt idx="5820">
                  <c:v>100</c:v>
                </c:pt>
                <c:pt idx="5821">
                  <c:v>100</c:v>
                </c:pt>
                <c:pt idx="5822">
                  <c:v>100</c:v>
                </c:pt>
                <c:pt idx="5823">
                  <c:v>100</c:v>
                </c:pt>
                <c:pt idx="5824">
                  <c:v>100</c:v>
                </c:pt>
                <c:pt idx="5825">
                  <c:v>100</c:v>
                </c:pt>
                <c:pt idx="5826">
                  <c:v>100</c:v>
                </c:pt>
                <c:pt idx="5827">
                  <c:v>100</c:v>
                </c:pt>
                <c:pt idx="5828">
                  <c:v>100</c:v>
                </c:pt>
                <c:pt idx="5829">
                  <c:v>100</c:v>
                </c:pt>
                <c:pt idx="5830">
                  <c:v>100</c:v>
                </c:pt>
                <c:pt idx="5831">
                  <c:v>100</c:v>
                </c:pt>
                <c:pt idx="5832">
                  <c:v>100</c:v>
                </c:pt>
                <c:pt idx="5833">
                  <c:v>100</c:v>
                </c:pt>
                <c:pt idx="5834">
                  <c:v>100</c:v>
                </c:pt>
                <c:pt idx="5835">
                  <c:v>100</c:v>
                </c:pt>
                <c:pt idx="5836">
                  <c:v>100</c:v>
                </c:pt>
                <c:pt idx="5837">
                  <c:v>100</c:v>
                </c:pt>
                <c:pt idx="5838">
                  <c:v>100</c:v>
                </c:pt>
                <c:pt idx="5839">
                  <c:v>100</c:v>
                </c:pt>
                <c:pt idx="5840">
                  <c:v>100</c:v>
                </c:pt>
                <c:pt idx="5841">
                  <c:v>100</c:v>
                </c:pt>
                <c:pt idx="5842">
                  <c:v>100</c:v>
                </c:pt>
                <c:pt idx="5843">
                  <c:v>100</c:v>
                </c:pt>
                <c:pt idx="5844">
                  <c:v>100</c:v>
                </c:pt>
                <c:pt idx="5845">
                  <c:v>100</c:v>
                </c:pt>
                <c:pt idx="5846">
                  <c:v>100</c:v>
                </c:pt>
                <c:pt idx="5847">
                  <c:v>100</c:v>
                </c:pt>
                <c:pt idx="5848">
                  <c:v>100</c:v>
                </c:pt>
                <c:pt idx="5849">
                  <c:v>100</c:v>
                </c:pt>
                <c:pt idx="5850">
                  <c:v>100</c:v>
                </c:pt>
                <c:pt idx="5851">
                  <c:v>100</c:v>
                </c:pt>
                <c:pt idx="5852">
                  <c:v>100</c:v>
                </c:pt>
                <c:pt idx="5853">
                  <c:v>100</c:v>
                </c:pt>
                <c:pt idx="5854">
                  <c:v>100</c:v>
                </c:pt>
                <c:pt idx="5855">
                  <c:v>100</c:v>
                </c:pt>
                <c:pt idx="5856">
                  <c:v>100</c:v>
                </c:pt>
                <c:pt idx="5857">
                  <c:v>100</c:v>
                </c:pt>
                <c:pt idx="5858">
                  <c:v>100</c:v>
                </c:pt>
                <c:pt idx="5859">
                  <c:v>100</c:v>
                </c:pt>
                <c:pt idx="5860">
                  <c:v>100</c:v>
                </c:pt>
                <c:pt idx="5861">
                  <c:v>100</c:v>
                </c:pt>
                <c:pt idx="5862">
                  <c:v>100</c:v>
                </c:pt>
                <c:pt idx="5863">
                  <c:v>100</c:v>
                </c:pt>
                <c:pt idx="5864">
                  <c:v>100</c:v>
                </c:pt>
                <c:pt idx="5865">
                  <c:v>100</c:v>
                </c:pt>
                <c:pt idx="5866">
                  <c:v>100</c:v>
                </c:pt>
                <c:pt idx="5867">
                  <c:v>100</c:v>
                </c:pt>
                <c:pt idx="5868">
                  <c:v>100</c:v>
                </c:pt>
                <c:pt idx="5869">
                  <c:v>100</c:v>
                </c:pt>
                <c:pt idx="5870">
                  <c:v>100</c:v>
                </c:pt>
                <c:pt idx="5871">
                  <c:v>100</c:v>
                </c:pt>
                <c:pt idx="5872">
                  <c:v>100</c:v>
                </c:pt>
                <c:pt idx="5873">
                  <c:v>101</c:v>
                </c:pt>
                <c:pt idx="5874">
                  <c:v>101</c:v>
                </c:pt>
                <c:pt idx="5875">
                  <c:v>101</c:v>
                </c:pt>
                <c:pt idx="5876">
                  <c:v>101</c:v>
                </c:pt>
                <c:pt idx="5877">
                  <c:v>101</c:v>
                </c:pt>
                <c:pt idx="5878">
                  <c:v>101</c:v>
                </c:pt>
                <c:pt idx="5879">
                  <c:v>101</c:v>
                </c:pt>
                <c:pt idx="5880">
                  <c:v>101</c:v>
                </c:pt>
                <c:pt idx="5881">
                  <c:v>101</c:v>
                </c:pt>
                <c:pt idx="5882">
                  <c:v>101</c:v>
                </c:pt>
                <c:pt idx="5883">
                  <c:v>101</c:v>
                </c:pt>
                <c:pt idx="5884">
                  <c:v>101</c:v>
                </c:pt>
                <c:pt idx="5885">
                  <c:v>101</c:v>
                </c:pt>
                <c:pt idx="5886">
                  <c:v>101</c:v>
                </c:pt>
                <c:pt idx="5887">
                  <c:v>101</c:v>
                </c:pt>
                <c:pt idx="5888">
                  <c:v>101</c:v>
                </c:pt>
                <c:pt idx="5889">
                  <c:v>101</c:v>
                </c:pt>
                <c:pt idx="5890">
                  <c:v>101</c:v>
                </c:pt>
                <c:pt idx="5891">
                  <c:v>101</c:v>
                </c:pt>
                <c:pt idx="5892">
                  <c:v>101</c:v>
                </c:pt>
                <c:pt idx="5893">
                  <c:v>101</c:v>
                </c:pt>
                <c:pt idx="5894">
                  <c:v>101</c:v>
                </c:pt>
                <c:pt idx="5895">
                  <c:v>101</c:v>
                </c:pt>
                <c:pt idx="5896">
                  <c:v>101</c:v>
                </c:pt>
                <c:pt idx="5897">
                  <c:v>101</c:v>
                </c:pt>
                <c:pt idx="5898">
                  <c:v>101</c:v>
                </c:pt>
                <c:pt idx="5899">
                  <c:v>101</c:v>
                </c:pt>
                <c:pt idx="5900">
                  <c:v>101</c:v>
                </c:pt>
                <c:pt idx="5901">
                  <c:v>101</c:v>
                </c:pt>
                <c:pt idx="5902">
                  <c:v>101</c:v>
                </c:pt>
                <c:pt idx="5903">
                  <c:v>101</c:v>
                </c:pt>
                <c:pt idx="5904">
                  <c:v>101</c:v>
                </c:pt>
                <c:pt idx="5905">
                  <c:v>101</c:v>
                </c:pt>
                <c:pt idx="5906">
                  <c:v>101</c:v>
                </c:pt>
                <c:pt idx="5907">
                  <c:v>101</c:v>
                </c:pt>
                <c:pt idx="5908">
                  <c:v>101</c:v>
                </c:pt>
                <c:pt idx="5909">
                  <c:v>101</c:v>
                </c:pt>
                <c:pt idx="5910">
                  <c:v>101</c:v>
                </c:pt>
                <c:pt idx="5911">
                  <c:v>101</c:v>
                </c:pt>
                <c:pt idx="5912">
                  <c:v>101</c:v>
                </c:pt>
                <c:pt idx="5913">
                  <c:v>101</c:v>
                </c:pt>
                <c:pt idx="5914">
                  <c:v>101</c:v>
                </c:pt>
                <c:pt idx="5915">
                  <c:v>101</c:v>
                </c:pt>
                <c:pt idx="5916">
                  <c:v>101</c:v>
                </c:pt>
                <c:pt idx="5917">
                  <c:v>101</c:v>
                </c:pt>
                <c:pt idx="5918">
                  <c:v>101</c:v>
                </c:pt>
                <c:pt idx="5919">
                  <c:v>101</c:v>
                </c:pt>
                <c:pt idx="5920">
                  <c:v>101</c:v>
                </c:pt>
                <c:pt idx="5921">
                  <c:v>101</c:v>
                </c:pt>
                <c:pt idx="5922">
                  <c:v>101</c:v>
                </c:pt>
                <c:pt idx="5923">
                  <c:v>101</c:v>
                </c:pt>
                <c:pt idx="5924">
                  <c:v>101</c:v>
                </c:pt>
                <c:pt idx="5925">
                  <c:v>101</c:v>
                </c:pt>
                <c:pt idx="5926">
                  <c:v>101</c:v>
                </c:pt>
                <c:pt idx="5927">
                  <c:v>101</c:v>
                </c:pt>
                <c:pt idx="5928">
                  <c:v>101</c:v>
                </c:pt>
                <c:pt idx="5929">
                  <c:v>101</c:v>
                </c:pt>
                <c:pt idx="5930">
                  <c:v>101</c:v>
                </c:pt>
                <c:pt idx="5931">
                  <c:v>101</c:v>
                </c:pt>
                <c:pt idx="5932">
                  <c:v>101</c:v>
                </c:pt>
                <c:pt idx="5933">
                  <c:v>101</c:v>
                </c:pt>
                <c:pt idx="5934">
                  <c:v>101</c:v>
                </c:pt>
                <c:pt idx="5935">
                  <c:v>101</c:v>
                </c:pt>
                <c:pt idx="5936">
                  <c:v>101</c:v>
                </c:pt>
                <c:pt idx="5937">
                  <c:v>101</c:v>
                </c:pt>
                <c:pt idx="5938">
                  <c:v>101</c:v>
                </c:pt>
                <c:pt idx="5939">
                  <c:v>101</c:v>
                </c:pt>
                <c:pt idx="5940">
                  <c:v>101</c:v>
                </c:pt>
                <c:pt idx="5941">
                  <c:v>101</c:v>
                </c:pt>
                <c:pt idx="5942">
                  <c:v>101</c:v>
                </c:pt>
                <c:pt idx="5943">
                  <c:v>101</c:v>
                </c:pt>
                <c:pt idx="5944">
                  <c:v>101</c:v>
                </c:pt>
                <c:pt idx="5945">
                  <c:v>101</c:v>
                </c:pt>
                <c:pt idx="5946">
                  <c:v>101</c:v>
                </c:pt>
                <c:pt idx="5947">
                  <c:v>101</c:v>
                </c:pt>
                <c:pt idx="5948">
                  <c:v>101</c:v>
                </c:pt>
                <c:pt idx="5949">
                  <c:v>101</c:v>
                </c:pt>
                <c:pt idx="5950">
                  <c:v>101</c:v>
                </c:pt>
                <c:pt idx="5951">
                  <c:v>101</c:v>
                </c:pt>
                <c:pt idx="5952">
                  <c:v>101</c:v>
                </c:pt>
                <c:pt idx="5953">
                  <c:v>101</c:v>
                </c:pt>
                <c:pt idx="5954">
                  <c:v>101</c:v>
                </c:pt>
                <c:pt idx="5955">
                  <c:v>101</c:v>
                </c:pt>
                <c:pt idx="5956">
                  <c:v>101</c:v>
                </c:pt>
                <c:pt idx="5957">
                  <c:v>101</c:v>
                </c:pt>
                <c:pt idx="5958">
                  <c:v>101</c:v>
                </c:pt>
                <c:pt idx="5959">
                  <c:v>101</c:v>
                </c:pt>
                <c:pt idx="5960">
                  <c:v>101</c:v>
                </c:pt>
                <c:pt idx="5961">
                  <c:v>101</c:v>
                </c:pt>
                <c:pt idx="5962">
                  <c:v>101</c:v>
                </c:pt>
                <c:pt idx="5963">
                  <c:v>101</c:v>
                </c:pt>
                <c:pt idx="5964">
                  <c:v>101</c:v>
                </c:pt>
                <c:pt idx="5965">
                  <c:v>101</c:v>
                </c:pt>
                <c:pt idx="5966">
                  <c:v>101</c:v>
                </c:pt>
                <c:pt idx="5967">
                  <c:v>101</c:v>
                </c:pt>
                <c:pt idx="5968">
                  <c:v>101</c:v>
                </c:pt>
                <c:pt idx="5969">
                  <c:v>101</c:v>
                </c:pt>
                <c:pt idx="5970">
                  <c:v>101</c:v>
                </c:pt>
                <c:pt idx="5971">
                  <c:v>101</c:v>
                </c:pt>
                <c:pt idx="5972">
                  <c:v>101</c:v>
                </c:pt>
                <c:pt idx="5973">
                  <c:v>101</c:v>
                </c:pt>
                <c:pt idx="5974">
                  <c:v>101</c:v>
                </c:pt>
                <c:pt idx="5975">
                  <c:v>101</c:v>
                </c:pt>
                <c:pt idx="5976">
                  <c:v>101</c:v>
                </c:pt>
                <c:pt idx="5977">
                  <c:v>101</c:v>
                </c:pt>
                <c:pt idx="5978">
                  <c:v>101</c:v>
                </c:pt>
                <c:pt idx="5979">
                  <c:v>101</c:v>
                </c:pt>
                <c:pt idx="5980">
                  <c:v>101</c:v>
                </c:pt>
                <c:pt idx="5981">
                  <c:v>101</c:v>
                </c:pt>
                <c:pt idx="5982">
                  <c:v>101</c:v>
                </c:pt>
                <c:pt idx="5983">
                  <c:v>101</c:v>
                </c:pt>
                <c:pt idx="5984">
                  <c:v>101</c:v>
                </c:pt>
                <c:pt idx="5985">
                  <c:v>101</c:v>
                </c:pt>
                <c:pt idx="5986">
                  <c:v>101</c:v>
                </c:pt>
                <c:pt idx="5987">
                  <c:v>101</c:v>
                </c:pt>
                <c:pt idx="5988">
                  <c:v>101</c:v>
                </c:pt>
                <c:pt idx="5989">
                  <c:v>101</c:v>
                </c:pt>
                <c:pt idx="5990">
                  <c:v>101</c:v>
                </c:pt>
                <c:pt idx="5991">
                  <c:v>101</c:v>
                </c:pt>
                <c:pt idx="5992">
                  <c:v>101</c:v>
                </c:pt>
                <c:pt idx="5993">
                  <c:v>101</c:v>
                </c:pt>
                <c:pt idx="5994">
                  <c:v>101</c:v>
                </c:pt>
                <c:pt idx="5995">
                  <c:v>101</c:v>
                </c:pt>
                <c:pt idx="5996">
                  <c:v>101</c:v>
                </c:pt>
                <c:pt idx="5997">
                  <c:v>101</c:v>
                </c:pt>
                <c:pt idx="5998">
                  <c:v>101</c:v>
                </c:pt>
                <c:pt idx="5999">
                  <c:v>101</c:v>
                </c:pt>
                <c:pt idx="6000">
                  <c:v>101</c:v>
                </c:pt>
                <c:pt idx="6001">
                  <c:v>101</c:v>
                </c:pt>
                <c:pt idx="6002">
                  <c:v>101</c:v>
                </c:pt>
                <c:pt idx="6003">
                  <c:v>101</c:v>
                </c:pt>
                <c:pt idx="6004">
                  <c:v>101</c:v>
                </c:pt>
                <c:pt idx="6005">
                  <c:v>101</c:v>
                </c:pt>
                <c:pt idx="6006">
                  <c:v>101</c:v>
                </c:pt>
                <c:pt idx="6007">
                  <c:v>101</c:v>
                </c:pt>
                <c:pt idx="6008">
                  <c:v>101</c:v>
                </c:pt>
                <c:pt idx="6009">
                  <c:v>101</c:v>
                </c:pt>
                <c:pt idx="6010">
                  <c:v>101</c:v>
                </c:pt>
                <c:pt idx="6011">
                  <c:v>101</c:v>
                </c:pt>
                <c:pt idx="6012">
                  <c:v>101</c:v>
                </c:pt>
                <c:pt idx="6013">
                  <c:v>101</c:v>
                </c:pt>
                <c:pt idx="6014">
                  <c:v>101</c:v>
                </c:pt>
                <c:pt idx="6015">
                  <c:v>101</c:v>
                </c:pt>
                <c:pt idx="6016">
                  <c:v>101</c:v>
                </c:pt>
                <c:pt idx="6017">
                  <c:v>101</c:v>
                </c:pt>
                <c:pt idx="6018">
                  <c:v>101</c:v>
                </c:pt>
                <c:pt idx="6019">
                  <c:v>101</c:v>
                </c:pt>
                <c:pt idx="6020">
                  <c:v>101</c:v>
                </c:pt>
                <c:pt idx="6021">
                  <c:v>101</c:v>
                </c:pt>
                <c:pt idx="6022">
                  <c:v>101</c:v>
                </c:pt>
                <c:pt idx="6023">
                  <c:v>100</c:v>
                </c:pt>
                <c:pt idx="6024">
                  <c:v>100</c:v>
                </c:pt>
                <c:pt idx="6025">
                  <c:v>100</c:v>
                </c:pt>
                <c:pt idx="6026">
                  <c:v>100</c:v>
                </c:pt>
                <c:pt idx="6027">
                  <c:v>100</c:v>
                </c:pt>
                <c:pt idx="6028">
                  <c:v>100</c:v>
                </c:pt>
                <c:pt idx="6029">
                  <c:v>100</c:v>
                </c:pt>
                <c:pt idx="6030">
                  <c:v>100</c:v>
                </c:pt>
                <c:pt idx="6031">
                  <c:v>100</c:v>
                </c:pt>
                <c:pt idx="6032">
                  <c:v>100</c:v>
                </c:pt>
                <c:pt idx="6033">
                  <c:v>100</c:v>
                </c:pt>
                <c:pt idx="6034">
                  <c:v>100</c:v>
                </c:pt>
                <c:pt idx="6035">
                  <c:v>100</c:v>
                </c:pt>
                <c:pt idx="6036">
                  <c:v>100</c:v>
                </c:pt>
                <c:pt idx="6037">
                  <c:v>100</c:v>
                </c:pt>
                <c:pt idx="6038">
                  <c:v>100</c:v>
                </c:pt>
                <c:pt idx="6039">
                  <c:v>100</c:v>
                </c:pt>
                <c:pt idx="6040">
                  <c:v>100</c:v>
                </c:pt>
                <c:pt idx="6041">
                  <c:v>100</c:v>
                </c:pt>
                <c:pt idx="6042">
                  <c:v>100</c:v>
                </c:pt>
                <c:pt idx="6043">
                  <c:v>100</c:v>
                </c:pt>
                <c:pt idx="6044">
                  <c:v>100</c:v>
                </c:pt>
                <c:pt idx="6045">
                  <c:v>100</c:v>
                </c:pt>
                <c:pt idx="6046">
                  <c:v>100</c:v>
                </c:pt>
                <c:pt idx="6047">
                  <c:v>100</c:v>
                </c:pt>
                <c:pt idx="6048">
                  <c:v>100</c:v>
                </c:pt>
                <c:pt idx="6049">
                  <c:v>100</c:v>
                </c:pt>
                <c:pt idx="6050">
                  <c:v>100</c:v>
                </c:pt>
                <c:pt idx="6051">
                  <c:v>100</c:v>
                </c:pt>
                <c:pt idx="6052">
                  <c:v>100</c:v>
                </c:pt>
                <c:pt idx="6053">
                  <c:v>99</c:v>
                </c:pt>
                <c:pt idx="6054">
                  <c:v>99</c:v>
                </c:pt>
                <c:pt idx="6055">
                  <c:v>99</c:v>
                </c:pt>
                <c:pt idx="6056">
                  <c:v>99</c:v>
                </c:pt>
                <c:pt idx="6057">
                  <c:v>99</c:v>
                </c:pt>
                <c:pt idx="6058">
                  <c:v>99</c:v>
                </c:pt>
                <c:pt idx="6059">
                  <c:v>99</c:v>
                </c:pt>
                <c:pt idx="6060">
                  <c:v>99</c:v>
                </c:pt>
                <c:pt idx="6061">
                  <c:v>99</c:v>
                </c:pt>
                <c:pt idx="6062">
                  <c:v>99</c:v>
                </c:pt>
                <c:pt idx="6063">
                  <c:v>98</c:v>
                </c:pt>
                <c:pt idx="6064">
                  <c:v>98</c:v>
                </c:pt>
                <c:pt idx="6065">
                  <c:v>98</c:v>
                </c:pt>
                <c:pt idx="6066">
                  <c:v>98</c:v>
                </c:pt>
                <c:pt idx="6067">
                  <c:v>98</c:v>
                </c:pt>
                <c:pt idx="6068">
                  <c:v>98</c:v>
                </c:pt>
                <c:pt idx="6069">
                  <c:v>98</c:v>
                </c:pt>
                <c:pt idx="6070">
                  <c:v>98</c:v>
                </c:pt>
                <c:pt idx="6071">
                  <c:v>98</c:v>
                </c:pt>
                <c:pt idx="6072">
                  <c:v>98</c:v>
                </c:pt>
                <c:pt idx="6073">
                  <c:v>97</c:v>
                </c:pt>
                <c:pt idx="6074">
                  <c:v>97</c:v>
                </c:pt>
                <c:pt idx="6075">
                  <c:v>97</c:v>
                </c:pt>
                <c:pt idx="6076">
                  <c:v>97</c:v>
                </c:pt>
                <c:pt idx="6077">
                  <c:v>97</c:v>
                </c:pt>
                <c:pt idx="6078">
                  <c:v>97</c:v>
                </c:pt>
                <c:pt idx="6079">
                  <c:v>97</c:v>
                </c:pt>
                <c:pt idx="6080">
                  <c:v>97</c:v>
                </c:pt>
                <c:pt idx="6081">
                  <c:v>97</c:v>
                </c:pt>
                <c:pt idx="6082">
                  <c:v>97</c:v>
                </c:pt>
                <c:pt idx="6083">
                  <c:v>95</c:v>
                </c:pt>
                <c:pt idx="6084">
                  <c:v>95</c:v>
                </c:pt>
                <c:pt idx="6085">
                  <c:v>95</c:v>
                </c:pt>
                <c:pt idx="6086">
                  <c:v>95</c:v>
                </c:pt>
                <c:pt idx="6087">
                  <c:v>95</c:v>
                </c:pt>
                <c:pt idx="6088">
                  <c:v>95</c:v>
                </c:pt>
                <c:pt idx="6089">
                  <c:v>95</c:v>
                </c:pt>
                <c:pt idx="6090">
                  <c:v>95</c:v>
                </c:pt>
                <c:pt idx="6091">
                  <c:v>95</c:v>
                </c:pt>
                <c:pt idx="6092">
                  <c:v>95</c:v>
                </c:pt>
                <c:pt idx="6093">
                  <c:v>93</c:v>
                </c:pt>
                <c:pt idx="6094">
                  <c:v>93</c:v>
                </c:pt>
                <c:pt idx="6095">
                  <c:v>93</c:v>
                </c:pt>
                <c:pt idx="6096">
                  <c:v>93</c:v>
                </c:pt>
                <c:pt idx="6097">
                  <c:v>93</c:v>
                </c:pt>
                <c:pt idx="6098">
                  <c:v>93</c:v>
                </c:pt>
                <c:pt idx="6099">
                  <c:v>93</c:v>
                </c:pt>
                <c:pt idx="6100">
                  <c:v>93</c:v>
                </c:pt>
                <c:pt idx="6101">
                  <c:v>93</c:v>
                </c:pt>
                <c:pt idx="6102">
                  <c:v>93</c:v>
                </c:pt>
                <c:pt idx="6103">
                  <c:v>90</c:v>
                </c:pt>
                <c:pt idx="6104">
                  <c:v>90</c:v>
                </c:pt>
                <c:pt idx="6105">
                  <c:v>90</c:v>
                </c:pt>
                <c:pt idx="6106">
                  <c:v>90</c:v>
                </c:pt>
                <c:pt idx="6107">
                  <c:v>90</c:v>
                </c:pt>
                <c:pt idx="6108">
                  <c:v>90</c:v>
                </c:pt>
                <c:pt idx="6109">
                  <c:v>90</c:v>
                </c:pt>
                <c:pt idx="6110">
                  <c:v>90</c:v>
                </c:pt>
                <c:pt idx="6111">
                  <c:v>90</c:v>
                </c:pt>
                <c:pt idx="6112">
                  <c:v>90</c:v>
                </c:pt>
                <c:pt idx="6113">
                  <c:v>88</c:v>
                </c:pt>
                <c:pt idx="6114">
                  <c:v>88</c:v>
                </c:pt>
                <c:pt idx="6115">
                  <c:v>88</c:v>
                </c:pt>
                <c:pt idx="6116">
                  <c:v>88</c:v>
                </c:pt>
                <c:pt idx="6117">
                  <c:v>88</c:v>
                </c:pt>
                <c:pt idx="6118">
                  <c:v>88</c:v>
                </c:pt>
                <c:pt idx="6119">
                  <c:v>88</c:v>
                </c:pt>
                <c:pt idx="6120">
                  <c:v>88</c:v>
                </c:pt>
                <c:pt idx="6121">
                  <c:v>88</c:v>
                </c:pt>
                <c:pt idx="6122">
                  <c:v>88</c:v>
                </c:pt>
                <c:pt idx="6123">
                  <c:v>87</c:v>
                </c:pt>
                <c:pt idx="6124">
                  <c:v>87</c:v>
                </c:pt>
                <c:pt idx="6125">
                  <c:v>87</c:v>
                </c:pt>
                <c:pt idx="6126">
                  <c:v>87</c:v>
                </c:pt>
                <c:pt idx="6127">
                  <c:v>87</c:v>
                </c:pt>
                <c:pt idx="6128">
                  <c:v>87</c:v>
                </c:pt>
                <c:pt idx="6129">
                  <c:v>87</c:v>
                </c:pt>
                <c:pt idx="6130">
                  <c:v>87</c:v>
                </c:pt>
                <c:pt idx="6131">
                  <c:v>87</c:v>
                </c:pt>
                <c:pt idx="6132">
                  <c:v>87</c:v>
                </c:pt>
                <c:pt idx="6133">
                  <c:v>86</c:v>
                </c:pt>
                <c:pt idx="6134">
                  <c:v>86</c:v>
                </c:pt>
                <c:pt idx="6135">
                  <c:v>86</c:v>
                </c:pt>
                <c:pt idx="6136">
                  <c:v>86</c:v>
                </c:pt>
                <c:pt idx="6137">
                  <c:v>86</c:v>
                </c:pt>
                <c:pt idx="6138">
                  <c:v>86</c:v>
                </c:pt>
                <c:pt idx="6139">
                  <c:v>86</c:v>
                </c:pt>
                <c:pt idx="6140">
                  <c:v>86</c:v>
                </c:pt>
                <c:pt idx="6141">
                  <c:v>86</c:v>
                </c:pt>
                <c:pt idx="6142">
                  <c:v>86</c:v>
                </c:pt>
                <c:pt idx="6143">
                  <c:v>85</c:v>
                </c:pt>
                <c:pt idx="6144">
                  <c:v>85</c:v>
                </c:pt>
                <c:pt idx="6145">
                  <c:v>85</c:v>
                </c:pt>
                <c:pt idx="6146">
                  <c:v>85</c:v>
                </c:pt>
                <c:pt idx="6147">
                  <c:v>85</c:v>
                </c:pt>
                <c:pt idx="6148">
                  <c:v>85</c:v>
                </c:pt>
                <c:pt idx="6149">
                  <c:v>85</c:v>
                </c:pt>
                <c:pt idx="6150">
                  <c:v>85</c:v>
                </c:pt>
                <c:pt idx="6151">
                  <c:v>85</c:v>
                </c:pt>
                <c:pt idx="6152">
                  <c:v>85</c:v>
                </c:pt>
                <c:pt idx="6153">
                  <c:v>83</c:v>
                </c:pt>
                <c:pt idx="6154">
                  <c:v>83</c:v>
                </c:pt>
                <c:pt idx="6155">
                  <c:v>83</c:v>
                </c:pt>
                <c:pt idx="6156">
                  <c:v>83</c:v>
                </c:pt>
                <c:pt idx="6157">
                  <c:v>83</c:v>
                </c:pt>
                <c:pt idx="6158">
                  <c:v>83</c:v>
                </c:pt>
                <c:pt idx="6159">
                  <c:v>83</c:v>
                </c:pt>
                <c:pt idx="6160">
                  <c:v>83</c:v>
                </c:pt>
                <c:pt idx="6161">
                  <c:v>83</c:v>
                </c:pt>
                <c:pt idx="6162">
                  <c:v>83</c:v>
                </c:pt>
                <c:pt idx="6163">
                  <c:v>81</c:v>
                </c:pt>
                <c:pt idx="6164">
                  <c:v>81</c:v>
                </c:pt>
                <c:pt idx="6165">
                  <c:v>81</c:v>
                </c:pt>
                <c:pt idx="6166">
                  <c:v>81</c:v>
                </c:pt>
                <c:pt idx="6167">
                  <c:v>81</c:v>
                </c:pt>
                <c:pt idx="6168">
                  <c:v>81</c:v>
                </c:pt>
                <c:pt idx="6169">
                  <c:v>81</c:v>
                </c:pt>
                <c:pt idx="6170">
                  <c:v>81</c:v>
                </c:pt>
                <c:pt idx="6171">
                  <c:v>81</c:v>
                </c:pt>
                <c:pt idx="6172">
                  <c:v>81</c:v>
                </c:pt>
                <c:pt idx="6173">
                  <c:v>79</c:v>
                </c:pt>
                <c:pt idx="6174">
                  <c:v>79</c:v>
                </c:pt>
                <c:pt idx="6175">
                  <c:v>79</c:v>
                </c:pt>
                <c:pt idx="6176">
                  <c:v>79</c:v>
                </c:pt>
                <c:pt idx="6177">
                  <c:v>79</c:v>
                </c:pt>
                <c:pt idx="6178">
                  <c:v>79</c:v>
                </c:pt>
                <c:pt idx="6179">
                  <c:v>79</c:v>
                </c:pt>
                <c:pt idx="6180">
                  <c:v>79</c:v>
                </c:pt>
                <c:pt idx="6181">
                  <c:v>79</c:v>
                </c:pt>
                <c:pt idx="6182">
                  <c:v>79</c:v>
                </c:pt>
                <c:pt idx="6183">
                  <c:v>78</c:v>
                </c:pt>
                <c:pt idx="6184">
                  <c:v>78</c:v>
                </c:pt>
                <c:pt idx="6185">
                  <c:v>78</c:v>
                </c:pt>
                <c:pt idx="6186">
                  <c:v>78</c:v>
                </c:pt>
                <c:pt idx="6187">
                  <c:v>78</c:v>
                </c:pt>
                <c:pt idx="6188">
                  <c:v>78</c:v>
                </c:pt>
                <c:pt idx="6189">
                  <c:v>78</c:v>
                </c:pt>
                <c:pt idx="6190">
                  <c:v>78</c:v>
                </c:pt>
                <c:pt idx="6191">
                  <c:v>78</c:v>
                </c:pt>
                <c:pt idx="6192">
                  <c:v>78</c:v>
                </c:pt>
                <c:pt idx="6193">
                  <c:v>76</c:v>
                </c:pt>
                <c:pt idx="6194">
                  <c:v>76</c:v>
                </c:pt>
                <c:pt idx="6195">
                  <c:v>76</c:v>
                </c:pt>
                <c:pt idx="6196">
                  <c:v>76</c:v>
                </c:pt>
                <c:pt idx="6197">
                  <c:v>76</c:v>
                </c:pt>
                <c:pt idx="6198">
                  <c:v>76</c:v>
                </c:pt>
                <c:pt idx="6199">
                  <c:v>76</c:v>
                </c:pt>
                <c:pt idx="6200">
                  <c:v>76</c:v>
                </c:pt>
                <c:pt idx="6201">
                  <c:v>76</c:v>
                </c:pt>
                <c:pt idx="6202">
                  <c:v>76</c:v>
                </c:pt>
                <c:pt idx="6203">
                  <c:v>74</c:v>
                </c:pt>
                <c:pt idx="6204">
                  <c:v>74</c:v>
                </c:pt>
                <c:pt idx="6205">
                  <c:v>74</c:v>
                </c:pt>
                <c:pt idx="6206">
                  <c:v>74</c:v>
                </c:pt>
                <c:pt idx="6207">
                  <c:v>74</c:v>
                </c:pt>
                <c:pt idx="6208">
                  <c:v>74</c:v>
                </c:pt>
                <c:pt idx="6209">
                  <c:v>74</c:v>
                </c:pt>
                <c:pt idx="6210">
                  <c:v>74</c:v>
                </c:pt>
                <c:pt idx="6211">
                  <c:v>74</c:v>
                </c:pt>
                <c:pt idx="6212">
                  <c:v>74</c:v>
                </c:pt>
                <c:pt idx="6213">
                  <c:v>72</c:v>
                </c:pt>
                <c:pt idx="6214">
                  <c:v>72</c:v>
                </c:pt>
                <c:pt idx="6215">
                  <c:v>72</c:v>
                </c:pt>
                <c:pt idx="6216">
                  <c:v>72</c:v>
                </c:pt>
                <c:pt idx="6217">
                  <c:v>72</c:v>
                </c:pt>
                <c:pt idx="6218">
                  <c:v>72</c:v>
                </c:pt>
                <c:pt idx="6219">
                  <c:v>72</c:v>
                </c:pt>
                <c:pt idx="6220">
                  <c:v>72</c:v>
                </c:pt>
                <c:pt idx="6221">
                  <c:v>72</c:v>
                </c:pt>
                <c:pt idx="6222">
                  <c:v>72</c:v>
                </c:pt>
                <c:pt idx="6223">
                  <c:v>71</c:v>
                </c:pt>
                <c:pt idx="6224">
                  <c:v>71</c:v>
                </c:pt>
                <c:pt idx="6225">
                  <c:v>71</c:v>
                </c:pt>
                <c:pt idx="6226">
                  <c:v>71</c:v>
                </c:pt>
                <c:pt idx="6227">
                  <c:v>71</c:v>
                </c:pt>
                <c:pt idx="6228">
                  <c:v>71</c:v>
                </c:pt>
                <c:pt idx="6229">
                  <c:v>71</c:v>
                </c:pt>
                <c:pt idx="6230">
                  <c:v>71</c:v>
                </c:pt>
                <c:pt idx="6231">
                  <c:v>71</c:v>
                </c:pt>
                <c:pt idx="6232">
                  <c:v>71</c:v>
                </c:pt>
                <c:pt idx="6233">
                  <c:v>70</c:v>
                </c:pt>
                <c:pt idx="6234">
                  <c:v>70</c:v>
                </c:pt>
                <c:pt idx="6235">
                  <c:v>70</c:v>
                </c:pt>
                <c:pt idx="6236">
                  <c:v>70</c:v>
                </c:pt>
                <c:pt idx="6237">
                  <c:v>70</c:v>
                </c:pt>
                <c:pt idx="6238">
                  <c:v>70</c:v>
                </c:pt>
                <c:pt idx="6239">
                  <c:v>70</c:v>
                </c:pt>
                <c:pt idx="6240">
                  <c:v>70</c:v>
                </c:pt>
                <c:pt idx="6241">
                  <c:v>70</c:v>
                </c:pt>
                <c:pt idx="6242">
                  <c:v>70</c:v>
                </c:pt>
                <c:pt idx="6243">
                  <c:v>68</c:v>
                </c:pt>
                <c:pt idx="6244">
                  <c:v>68</c:v>
                </c:pt>
                <c:pt idx="6245">
                  <c:v>68</c:v>
                </c:pt>
                <c:pt idx="6246">
                  <c:v>68</c:v>
                </c:pt>
                <c:pt idx="6247">
                  <c:v>68</c:v>
                </c:pt>
                <c:pt idx="6248">
                  <c:v>68</c:v>
                </c:pt>
                <c:pt idx="6249">
                  <c:v>68</c:v>
                </c:pt>
                <c:pt idx="6250">
                  <c:v>68</c:v>
                </c:pt>
                <c:pt idx="6251">
                  <c:v>68</c:v>
                </c:pt>
                <c:pt idx="6252">
                  <c:v>68</c:v>
                </c:pt>
                <c:pt idx="6253">
                  <c:v>67</c:v>
                </c:pt>
                <c:pt idx="6254">
                  <c:v>67</c:v>
                </c:pt>
                <c:pt idx="6255">
                  <c:v>67</c:v>
                </c:pt>
                <c:pt idx="6256">
                  <c:v>67</c:v>
                </c:pt>
                <c:pt idx="6257">
                  <c:v>67</c:v>
                </c:pt>
                <c:pt idx="6258">
                  <c:v>67</c:v>
                </c:pt>
                <c:pt idx="6259">
                  <c:v>67</c:v>
                </c:pt>
                <c:pt idx="6260">
                  <c:v>67</c:v>
                </c:pt>
                <c:pt idx="6261">
                  <c:v>67</c:v>
                </c:pt>
                <c:pt idx="6262">
                  <c:v>67</c:v>
                </c:pt>
                <c:pt idx="6263">
                  <c:v>65</c:v>
                </c:pt>
                <c:pt idx="6264">
                  <c:v>65</c:v>
                </c:pt>
                <c:pt idx="6265">
                  <c:v>65</c:v>
                </c:pt>
                <c:pt idx="6266">
                  <c:v>65</c:v>
                </c:pt>
                <c:pt idx="6267">
                  <c:v>65</c:v>
                </c:pt>
                <c:pt idx="6268">
                  <c:v>65</c:v>
                </c:pt>
                <c:pt idx="6269">
                  <c:v>65</c:v>
                </c:pt>
                <c:pt idx="6270">
                  <c:v>65</c:v>
                </c:pt>
                <c:pt idx="6271">
                  <c:v>65</c:v>
                </c:pt>
                <c:pt idx="6272">
                  <c:v>65</c:v>
                </c:pt>
                <c:pt idx="6273">
                  <c:v>63</c:v>
                </c:pt>
                <c:pt idx="6274">
                  <c:v>63</c:v>
                </c:pt>
                <c:pt idx="6275">
                  <c:v>63</c:v>
                </c:pt>
                <c:pt idx="6276">
                  <c:v>63</c:v>
                </c:pt>
                <c:pt idx="6277">
                  <c:v>63</c:v>
                </c:pt>
                <c:pt idx="6278">
                  <c:v>63</c:v>
                </c:pt>
                <c:pt idx="6279">
                  <c:v>63</c:v>
                </c:pt>
                <c:pt idx="6280">
                  <c:v>63</c:v>
                </c:pt>
                <c:pt idx="6281">
                  <c:v>63</c:v>
                </c:pt>
                <c:pt idx="6282">
                  <c:v>63</c:v>
                </c:pt>
                <c:pt idx="6283">
                  <c:v>60</c:v>
                </c:pt>
                <c:pt idx="6284">
                  <c:v>60</c:v>
                </c:pt>
                <c:pt idx="6285">
                  <c:v>60</c:v>
                </c:pt>
                <c:pt idx="6286">
                  <c:v>60</c:v>
                </c:pt>
                <c:pt idx="6287">
                  <c:v>60</c:v>
                </c:pt>
                <c:pt idx="6288">
                  <c:v>60</c:v>
                </c:pt>
                <c:pt idx="6289">
                  <c:v>60</c:v>
                </c:pt>
                <c:pt idx="6290">
                  <c:v>60</c:v>
                </c:pt>
                <c:pt idx="6291">
                  <c:v>60</c:v>
                </c:pt>
                <c:pt idx="6292">
                  <c:v>60</c:v>
                </c:pt>
                <c:pt idx="6293">
                  <c:v>59</c:v>
                </c:pt>
                <c:pt idx="6294">
                  <c:v>59</c:v>
                </c:pt>
                <c:pt idx="6295">
                  <c:v>59</c:v>
                </c:pt>
                <c:pt idx="6296">
                  <c:v>59</c:v>
                </c:pt>
                <c:pt idx="6297">
                  <c:v>59</c:v>
                </c:pt>
                <c:pt idx="6298">
                  <c:v>59</c:v>
                </c:pt>
                <c:pt idx="6299">
                  <c:v>59</c:v>
                </c:pt>
                <c:pt idx="6300">
                  <c:v>59</c:v>
                </c:pt>
                <c:pt idx="6301">
                  <c:v>59</c:v>
                </c:pt>
                <c:pt idx="6302">
                  <c:v>59</c:v>
                </c:pt>
                <c:pt idx="6303">
                  <c:v>58</c:v>
                </c:pt>
                <c:pt idx="6304">
                  <c:v>58</c:v>
                </c:pt>
                <c:pt idx="6305">
                  <c:v>58</c:v>
                </c:pt>
                <c:pt idx="6306">
                  <c:v>58</c:v>
                </c:pt>
                <c:pt idx="6307">
                  <c:v>58</c:v>
                </c:pt>
                <c:pt idx="6308">
                  <c:v>58</c:v>
                </c:pt>
                <c:pt idx="6309">
                  <c:v>58</c:v>
                </c:pt>
                <c:pt idx="6310">
                  <c:v>58</c:v>
                </c:pt>
                <c:pt idx="6311">
                  <c:v>58</c:v>
                </c:pt>
                <c:pt idx="6312">
                  <c:v>58</c:v>
                </c:pt>
                <c:pt idx="6313">
                  <c:v>57</c:v>
                </c:pt>
                <c:pt idx="6314">
                  <c:v>57</c:v>
                </c:pt>
                <c:pt idx="6315">
                  <c:v>57</c:v>
                </c:pt>
                <c:pt idx="6316">
                  <c:v>57</c:v>
                </c:pt>
                <c:pt idx="6317">
                  <c:v>57</c:v>
                </c:pt>
                <c:pt idx="6318">
                  <c:v>57</c:v>
                </c:pt>
                <c:pt idx="6319">
                  <c:v>57</c:v>
                </c:pt>
                <c:pt idx="6320">
                  <c:v>57</c:v>
                </c:pt>
                <c:pt idx="6321">
                  <c:v>57</c:v>
                </c:pt>
                <c:pt idx="6322">
                  <c:v>57</c:v>
                </c:pt>
                <c:pt idx="6323">
                  <c:v>57</c:v>
                </c:pt>
                <c:pt idx="6324">
                  <c:v>57</c:v>
                </c:pt>
                <c:pt idx="6325">
                  <c:v>57</c:v>
                </c:pt>
                <c:pt idx="6326">
                  <c:v>57</c:v>
                </c:pt>
                <c:pt idx="6327">
                  <c:v>57</c:v>
                </c:pt>
                <c:pt idx="6328">
                  <c:v>57</c:v>
                </c:pt>
                <c:pt idx="6329">
                  <c:v>57</c:v>
                </c:pt>
                <c:pt idx="6330">
                  <c:v>57</c:v>
                </c:pt>
                <c:pt idx="6331">
                  <c:v>57</c:v>
                </c:pt>
                <c:pt idx="6332">
                  <c:v>57</c:v>
                </c:pt>
                <c:pt idx="6333">
                  <c:v>57</c:v>
                </c:pt>
                <c:pt idx="6334">
                  <c:v>57</c:v>
                </c:pt>
                <c:pt idx="6335">
                  <c:v>57</c:v>
                </c:pt>
                <c:pt idx="6336">
                  <c:v>57</c:v>
                </c:pt>
                <c:pt idx="6337">
                  <c:v>57</c:v>
                </c:pt>
                <c:pt idx="6338">
                  <c:v>57</c:v>
                </c:pt>
                <c:pt idx="6339">
                  <c:v>57</c:v>
                </c:pt>
                <c:pt idx="6340">
                  <c:v>57</c:v>
                </c:pt>
                <c:pt idx="6341">
                  <c:v>57</c:v>
                </c:pt>
                <c:pt idx="6342">
                  <c:v>57</c:v>
                </c:pt>
                <c:pt idx="6343">
                  <c:v>57</c:v>
                </c:pt>
                <c:pt idx="6344">
                  <c:v>57</c:v>
                </c:pt>
                <c:pt idx="6345">
                  <c:v>57</c:v>
                </c:pt>
                <c:pt idx="6346">
                  <c:v>57</c:v>
                </c:pt>
                <c:pt idx="6347">
                  <c:v>57</c:v>
                </c:pt>
                <c:pt idx="6348">
                  <c:v>57</c:v>
                </c:pt>
                <c:pt idx="6349">
                  <c:v>57</c:v>
                </c:pt>
                <c:pt idx="6350">
                  <c:v>57</c:v>
                </c:pt>
                <c:pt idx="6351">
                  <c:v>57</c:v>
                </c:pt>
                <c:pt idx="6352">
                  <c:v>57</c:v>
                </c:pt>
                <c:pt idx="6353">
                  <c:v>57</c:v>
                </c:pt>
                <c:pt idx="6354">
                  <c:v>57</c:v>
                </c:pt>
                <c:pt idx="6355">
                  <c:v>57</c:v>
                </c:pt>
                <c:pt idx="6356">
                  <c:v>57</c:v>
                </c:pt>
                <c:pt idx="6357">
                  <c:v>57</c:v>
                </c:pt>
                <c:pt idx="6358">
                  <c:v>57</c:v>
                </c:pt>
                <c:pt idx="6359">
                  <c:v>57</c:v>
                </c:pt>
                <c:pt idx="6360">
                  <c:v>57</c:v>
                </c:pt>
                <c:pt idx="6361">
                  <c:v>57</c:v>
                </c:pt>
                <c:pt idx="6362">
                  <c:v>57</c:v>
                </c:pt>
                <c:pt idx="6363">
                  <c:v>56</c:v>
                </c:pt>
                <c:pt idx="6364">
                  <c:v>56</c:v>
                </c:pt>
                <c:pt idx="6365">
                  <c:v>56</c:v>
                </c:pt>
                <c:pt idx="6366">
                  <c:v>56</c:v>
                </c:pt>
                <c:pt idx="6367">
                  <c:v>56</c:v>
                </c:pt>
                <c:pt idx="6368">
                  <c:v>56</c:v>
                </c:pt>
                <c:pt idx="6369">
                  <c:v>56</c:v>
                </c:pt>
                <c:pt idx="6370">
                  <c:v>56</c:v>
                </c:pt>
                <c:pt idx="6371">
                  <c:v>56</c:v>
                </c:pt>
                <c:pt idx="6372">
                  <c:v>56</c:v>
                </c:pt>
                <c:pt idx="6373">
                  <c:v>56</c:v>
                </c:pt>
                <c:pt idx="6374">
                  <c:v>56</c:v>
                </c:pt>
                <c:pt idx="6375">
                  <c:v>56</c:v>
                </c:pt>
                <c:pt idx="6376">
                  <c:v>56</c:v>
                </c:pt>
                <c:pt idx="6377">
                  <c:v>56</c:v>
                </c:pt>
                <c:pt idx="6378">
                  <c:v>56</c:v>
                </c:pt>
                <c:pt idx="6379">
                  <c:v>56</c:v>
                </c:pt>
                <c:pt idx="6380">
                  <c:v>56</c:v>
                </c:pt>
                <c:pt idx="6381">
                  <c:v>56</c:v>
                </c:pt>
                <c:pt idx="6382">
                  <c:v>56</c:v>
                </c:pt>
                <c:pt idx="6383">
                  <c:v>56</c:v>
                </c:pt>
                <c:pt idx="6384">
                  <c:v>56</c:v>
                </c:pt>
                <c:pt idx="6385">
                  <c:v>56</c:v>
                </c:pt>
                <c:pt idx="6386">
                  <c:v>56</c:v>
                </c:pt>
                <c:pt idx="6387">
                  <c:v>56</c:v>
                </c:pt>
                <c:pt idx="6388">
                  <c:v>56</c:v>
                </c:pt>
                <c:pt idx="6389">
                  <c:v>56</c:v>
                </c:pt>
                <c:pt idx="6390">
                  <c:v>56</c:v>
                </c:pt>
                <c:pt idx="6391">
                  <c:v>56</c:v>
                </c:pt>
                <c:pt idx="6392">
                  <c:v>56</c:v>
                </c:pt>
                <c:pt idx="6393">
                  <c:v>56</c:v>
                </c:pt>
                <c:pt idx="6394">
                  <c:v>56</c:v>
                </c:pt>
                <c:pt idx="6395">
                  <c:v>56</c:v>
                </c:pt>
                <c:pt idx="6396">
                  <c:v>56</c:v>
                </c:pt>
                <c:pt idx="6397">
                  <c:v>56</c:v>
                </c:pt>
                <c:pt idx="6398">
                  <c:v>56</c:v>
                </c:pt>
                <c:pt idx="6399">
                  <c:v>56</c:v>
                </c:pt>
                <c:pt idx="6400">
                  <c:v>56</c:v>
                </c:pt>
                <c:pt idx="6401">
                  <c:v>56</c:v>
                </c:pt>
                <c:pt idx="6402">
                  <c:v>56</c:v>
                </c:pt>
                <c:pt idx="6403">
                  <c:v>56</c:v>
                </c:pt>
                <c:pt idx="6404">
                  <c:v>56</c:v>
                </c:pt>
                <c:pt idx="6405">
                  <c:v>56</c:v>
                </c:pt>
                <c:pt idx="6406">
                  <c:v>56</c:v>
                </c:pt>
                <c:pt idx="6407">
                  <c:v>56</c:v>
                </c:pt>
                <c:pt idx="6408">
                  <c:v>56</c:v>
                </c:pt>
                <c:pt idx="6409">
                  <c:v>56</c:v>
                </c:pt>
                <c:pt idx="6410">
                  <c:v>56</c:v>
                </c:pt>
                <c:pt idx="6411">
                  <c:v>56</c:v>
                </c:pt>
                <c:pt idx="6412">
                  <c:v>56</c:v>
                </c:pt>
                <c:pt idx="6413">
                  <c:v>56</c:v>
                </c:pt>
                <c:pt idx="6414">
                  <c:v>56</c:v>
                </c:pt>
                <c:pt idx="6415">
                  <c:v>56</c:v>
                </c:pt>
                <c:pt idx="6416">
                  <c:v>56</c:v>
                </c:pt>
                <c:pt idx="6417">
                  <c:v>56</c:v>
                </c:pt>
                <c:pt idx="6418">
                  <c:v>56</c:v>
                </c:pt>
                <c:pt idx="6419">
                  <c:v>56</c:v>
                </c:pt>
                <c:pt idx="6420">
                  <c:v>56</c:v>
                </c:pt>
                <c:pt idx="6421">
                  <c:v>56</c:v>
                </c:pt>
                <c:pt idx="6422">
                  <c:v>56</c:v>
                </c:pt>
                <c:pt idx="6423">
                  <c:v>56</c:v>
                </c:pt>
                <c:pt idx="6424">
                  <c:v>56</c:v>
                </c:pt>
                <c:pt idx="6425">
                  <c:v>56</c:v>
                </c:pt>
                <c:pt idx="6426">
                  <c:v>56</c:v>
                </c:pt>
                <c:pt idx="6427">
                  <c:v>56</c:v>
                </c:pt>
                <c:pt idx="6428">
                  <c:v>56</c:v>
                </c:pt>
                <c:pt idx="6429">
                  <c:v>56</c:v>
                </c:pt>
                <c:pt idx="6430">
                  <c:v>56</c:v>
                </c:pt>
                <c:pt idx="6431">
                  <c:v>56</c:v>
                </c:pt>
                <c:pt idx="6432">
                  <c:v>56</c:v>
                </c:pt>
                <c:pt idx="6433">
                  <c:v>56</c:v>
                </c:pt>
                <c:pt idx="6434">
                  <c:v>56</c:v>
                </c:pt>
                <c:pt idx="6435">
                  <c:v>56</c:v>
                </c:pt>
                <c:pt idx="6436">
                  <c:v>56</c:v>
                </c:pt>
                <c:pt idx="6437">
                  <c:v>56</c:v>
                </c:pt>
                <c:pt idx="6438">
                  <c:v>56</c:v>
                </c:pt>
                <c:pt idx="6439">
                  <c:v>56</c:v>
                </c:pt>
                <c:pt idx="6440">
                  <c:v>56</c:v>
                </c:pt>
                <c:pt idx="6441">
                  <c:v>56</c:v>
                </c:pt>
                <c:pt idx="6442">
                  <c:v>56</c:v>
                </c:pt>
                <c:pt idx="6443">
                  <c:v>56</c:v>
                </c:pt>
                <c:pt idx="6444">
                  <c:v>56</c:v>
                </c:pt>
                <c:pt idx="6445">
                  <c:v>56</c:v>
                </c:pt>
                <c:pt idx="6446">
                  <c:v>56</c:v>
                </c:pt>
                <c:pt idx="6447">
                  <c:v>56</c:v>
                </c:pt>
                <c:pt idx="6448">
                  <c:v>56</c:v>
                </c:pt>
                <c:pt idx="6449">
                  <c:v>56</c:v>
                </c:pt>
                <c:pt idx="6450">
                  <c:v>56</c:v>
                </c:pt>
                <c:pt idx="6451">
                  <c:v>56</c:v>
                </c:pt>
                <c:pt idx="6452">
                  <c:v>56</c:v>
                </c:pt>
                <c:pt idx="6453">
                  <c:v>56</c:v>
                </c:pt>
                <c:pt idx="6454">
                  <c:v>56</c:v>
                </c:pt>
                <c:pt idx="6455">
                  <c:v>56</c:v>
                </c:pt>
                <c:pt idx="6456">
                  <c:v>56</c:v>
                </c:pt>
                <c:pt idx="6457">
                  <c:v>56</c:v>
                </c:pt>
                <c:pt idx="6458">
                  <c:v>56</c:v>
                </c:pt>
                <c:pt idx="6459">
                  <c:v>56</c:v>
                </c:pt>
                <c:pt idx="6460">
                  <c:v>56</c:v>
                </c:pt>
                <c:pt idx="6461">
                  <c:v>56</c:v>
                </c:pt>
                <c:pt idx="6462">
                  <c:v>56</c:v>
                </c:pt>
                <c:pt idx="6463">
                  <c:v>56</c:v>
                </c:pt>
                <c:pt idx="6464">
                  <c:v>56</c:v>
                </c:pt>
                <c:pt idx="6465">
                  <c:v>56</c:v>
                </c:pt>
                <c:pt idx="6466">
                  <c:v>56</c:v>
                </c:pt>
                <c:pt idx="6467">
                  <c:v>56</c:v>
                </c:pt>
                <c:pt idx="6468">
                  <c:v>56</c:v>
                </c:pt>
                <c:pt idx="6469">
                  <c:v>56</c:v>
                </c:pt>
                <c:pt idx="6470">
                  <c:v>56</c:v>
                </c:pt>
                <c:pt idx="6471">
                  <c:v>56</c:v>
                </c:pt>
                <c:pt idx="6472">
                  <c:v>56</c:v>
                </c:pt>
                <c:pt idx="6473">
                  <c:v>57</c:v>
                </c:pt>
                <c:pt idx="6474">
                  <c:v>57</c:v>
                </c:pt>
                <c:pt idx="6475">
                  <c:v>57</c:v>
                </c:pt>
                <c:pt idx="6476">
                  <c:v>57</c:v>
                </c:pt>
                <c:pt idx="6477">
                  <c:v>57</c:v>
                </c:pt>
                <c:pt idx="6478">
                  <c:v>57</c:v>
                </c:pt>
                <c:pt idx="6479">
                  <c:v>57</c:v>
                </c:pt>
                <c:pt idx="6480">
                  <c:v>57</c:v>
                </c:pt>
                <c:pt idx="6481">
                  <c:v>57</c:v>
                </c:pt>
                <c:pt idx="6482">
                  <c:v>57</c:v>
                </c:pt>
                <c:pt idx="6483">
                  <c:v>57</c:v>
                </c:pt>
                <c:pt idx="6484">
                  <c:v>57</c:v>
                </c:pt>
                <c:pt idx="6485">
                  <c:v>57</c:v>
                </c:pt>
                <c:pt idx="6486">
                  <c:v>57</c:v>
                </c:pt>
                <c:pt idx="6487">
                  <c:v>57</c:v>
                </c:pt>
                <c:pt idx="6488">
                  <c:v>57</c:v>
                </c:pt>
                <c:pt idx="6489">
                  <c:v>57</c:v>
                </c:pt>
                <c:pt idx="6490">
                  <c:v>57</c:v>
                </c:pt>
                <c:pt idx="6491">
                  <c:v>57</c:v>
                </c:pt>
                <c:pt idx="6492">
                  <c:v>57</c:v>
                </c:pt>
                <c:pt idx="6493">
                  <c:v>55</c:v>
                </c:pt>
                <c:pt idx="6494">
                  <c:v>55</c:v>
                </c:pt>
                <c:pt idx="6495">
                  <c:v>55</c:v>
                </c:pt>
                <c:pt idx="6496">
                  <c:v>55</c:v>
                </c:pt>
                <c:pt idx="6497">
                  <c:v>55</c:v>
                </c:pt>
                <c:pt idx="6498">
                  <c:v>55</c:v>
                </c:pt>
                <c:pt idx="6499">
                  <c:v>55</c:v>
                </c:pt>
                <c:pt idx="6500">
                  <c:v>55</c:v>
                </c:pt>
                <c:pt idx="6501">
                  <c:v>55</c:v>
                </c:pt>
                <c:pt idx="6502">
                  <c:v>55</c:v>
                </c:pt>
                <c:pt idx="6503">
                  <c:v>53</c:v>
                </c:pt>
                <c:pt idx="6504">
                  <c:v>53</c:v>
                </c:pt>
                <c:pt idx="6505">
                  <c:v>53</c:v>
                </c:pt>
                <c:pt idx="6506">
                  <c:v>53</c:v>
                </c:pt>
                <c:pt idx="6507">
                  <c:v>53</c:v>
                </c:pt>
                <c:pt idx="6508">
                  <c:v>53</c:v>
                </c:pt>
                <c:pt idx="6509">
                  <c:v>53</c:v>
                </c:pt>
                <c:pt idx="6510">
                  <c:v>53</c:v>
                </c:pt>
                <c:pt idx="6511">
                  <c:v>53</c:v>
                </c:pt>
                <c:pt idx="6512">
                  <c:v>53</c:v>
                </c:pt>
                <c:pt idx="6513">
                  <c:v>51</c:v>
                </c:pt>
                <c:pt idx="6514">
                  <c:v>51</c:v>
                </c:pt>
                <c:pt idx="6515">
                  <c:v>51</c:v>
                </c:pt>
                <c:pt idx="6516">
                  <c:v>51</c:v>
                </c:pt>
                <c:pt idx="6517">
                  <c:v>51</c:v>
                </c:pt>
                <c:pt idx="6518">
                  <c:v>51</c:v>
                </c:pt>
                <c:pt idx="6519">
                  <c:v>51</c:v>
                </c:pt>
                <c:pt idx="6520">
                  <c:v>51</c:v>
                </c:pt>
                <c:pt idx="6521">
                  <c:v>51</c:v>
                </c:pt>
                <c:pt idx="6522">
                  <c:v>51</c:v>
                </c:pt>
                <c:pt idx="6523">
                  <c:v>48</c:v>
                </c:pt>
                <c:pt idx="6524">
                  <c:v>48</c:v>
                </c:pt>
                <c:pt idx="6525">
                  <c:v>48</c:v>
                </c:pt>
                <c:pt idx="6526">
                  <c:v>48</c:v>
                </c:pt>
                <c:pt idx="6527">
                  <c:v>48</c:v>
                </c:pt>
                <c:pt idx="6528">
                  <c:v>48</c:v>
                </c:pt>
                <c:pt idx="6529">
                  <c:v>48</c:v>
                </c:pt>
                <c:pt idx="6530">
                  <c:v>48</c:v>
                </c:pt>
                <c:pt idx="6531">
                  <c:v>48</c:v>
                </c:pt>
                <c:pt idx="6532">
                  <c:v>48</c:v>
                </c:pt>
                <c:pt idx="6533">
                  <c:v>47</c:v>
                </c:pt>
                <c:pt idx="6534">
                  <c:v>47</c:v>
                </c:pt>
                <c:pt idx="6535">
                  <c:v>47</c:v>
                </c:pt>
                <c:pt idx="6536">
                  <c:v>47</c:v>
                </c:pt>
                <c:pt idx="6537">
                  <c:v>47</c:v>
                </c:pt>
                <c:pt idx="6538">
                  <c:v>47</c:v>
                </c:pt>
                <c:pt idx="6539">
                  <c:v>47</c:v>
                </c:pt>
                <c:pt idx="6540">
                  <c:v>47</c:v>
                </c:pt>
                <c:pt idx="6541">
                  <c:v>47</c:v>
                </c:pt>
                <c:pt idx="6542">
                  <c:v>47</c:v>
                </c:pt>
                <c:pt idx="6543">
                  <c:v>46</c:v>
                </c:pt>
                <c:pt idx="6544">
                  <c:v>46</c:v>
                </c:pt>
                <c:pt idx="6545">
                  <c:v>46</c:v>
                </c:pt>
                <c:pt idx="6546">
                  <c:v>46</c:v>
                </c:pt>
                <c:pt idx="6547">
                  <c:v>46</c:v>
                </c:pt>
                <c:pt idx="6548">
                  <c:v>46</c:v>
                </c:pt>
                <c:pt idx="6549">
                  <c:v>46</c:v>
                </c:pt>
                <c:pt idx="6550">
                  <c:v>46</c:v>
                </c:pt>
                <c:pt idx="6551">
                  <c:v>46</c:v>
                </c:pt>
                <c:pt idx="6552">
                  <c:v>46</c:v>
                </c:pt>
                <c:pt idx="6553">
                  <c:v>47</c:v>
                </c:pt>
                <c:pt idx="6554">
                  <c:v>47</c:v>
                </c:pt>
                <c:pt idx="6555">
                  <c:v>47</c:v>
                </c:pt>
                <c:pt idx="6556">
                  <c:v>47</c:v>
                </c:pt>
                <c:pt idx="6557">
                  <c:v>47</c:v>
                </c:pt>
                <c:pt idx="6558">
                  <c:v>47</c:v>
                </c:pt>
                <c:pt idx="6559">
                  <c:v>47</c:v>
                </c:pt>
                <c:pt idx="6560">
                  <c:v>47</c:v>
                </c:pt>
                <c:pt idx="6561">
                  <c:v>47</c:v>
                </c:pt>
                <c:pt idx="6562">
                  <c:v>47</c:v>
                </c:pt>
                <c:pt idx="6563">
                  <c:v>48</c:v>
                </c:pt>
                <c:pt idx="6564">
                  <c:v>48</c:v>
                </c:pt>
                <c:pt idx="6565">
                  <c:v>48</c:v>
                </c:pt>
                <c:pt idx="6566">
                  <c:v>48</c:v>
                </c:pt>
                <c:pt idx="6567">
                  <c:v>48</c:v>
                </c:pt>
                <c:pt idx="6568">
                  <c:v>48</c:v>
                </c:pt>
                <c:pt idx="6569">
                  <c:v>48</c:v>
                </c:pt>
                <c:pt idx="6570">
                  <c:v>48</c:v>
                </c:pt>
                <c:pt idx="6571">
                  <c:v>48</c:v>
                </c:pt>
                <c:pt idx="6572">
                  <c:v>48</c:v>
                </c:pt>
                <c:pt idx="6573">
                  <c:v>52</c:v>
                </c:pt>
                <c:pt idx="6574">
                  <c:v>52</c:v>
                </c:pt>
                <c:pt idx="6575">
                  <c:v>52</c:v>
                </c:pt>
                <c:pt idx="6576">
                  <c:v>52</c:v>
                </c:pt>
                <c:pt idx="6577">
                  <c:v>52</c:v>
                </c:pt>
                <c:pt idx="6578">
                  <c:v>52</c:v>
                </c:pt>
                <c:pt idx="6579">
                  <c:v>52</c:v>
                </c:pt>
                <c:pt idx="6580">
                  <c:v>52</c:v>
                </c:pt>
                <c:pt idx="6581">
                  <c:v>52</c:v>
                </c:pt>
                <c:pt idx="6582">
                  <c:v>52</c:v>
                </c:pt>
                <c:pt idx="6583">
                  <c:v>57</c:v>
                </c:pt>
                <c:pt idx="6584">
                  <c:v>57</c:v>
                </c:pt>
                <c:pt idx="6585">
                  <c:v>57</c:v>
                </c:pt>
                <c:pt idx="6586">
                  <c:v>57</c:v>
                </c:pt>
                <c:pt idx="6587">
                  <c:v>57</c:v>
                </c:pt>
                <c:pt idx="6588">
                  <c:v>57</c:v>
                </c:pt>
                <c:pt idx="6589">
                  <c:v>57</c:v>
                </c:pt>
                <c:pt idx="6590">
                  <c:v>57</c:v>
                </c:pt>
                <c:pt idx="6591">
                  <c:v>57</c:v>
                </c:pt>
                <c:pt idx="6592">
                  <c:v>57</c:v>
                </c:pt>
                <c:pt idx="6593">
                  <c:v>62</c:v>
                </c:pt>
                <c:pt idx="6594">
                  <c:v>62</c:v>
                </c:pt>
                <c:pt idx="6595">
                  <c:v>62</c:v>
                </c:pt>
                <c:pt idx="6596">
                  <c:v>62</c:v>
                </c:pt>
                <c:pt idx="6597">
                  <c:v>62</c:v>
                </c:pt>
                <c:pt idx="6598">
                  <c:v>62</c:v>
                </c:pt>
                <c:pt idx="6599">
                  <c:v>62</c:v>
                </c:pt>
                <c:pt idx="6600">
                  <c:v>62</c:v>
                </c:pt>
                <c:pt idx="6601">
                  <c:v>62</c:v>
                </c:pt>
                <c:pt idx="6602">
                  <c:v>62</c:v>
                </c:pt>
                <c:pt idx="6603">
                  <c:v>64</c:v>
                </c:pt>
                <c:pt idx="6604">
                  <c:v>64</c:v>
                </c:pt>
                <c:pt idx="6605">
                  <c:v>64</c:v>
                </c:pt>
                <c:pt idx="6606">
                  <c:v>64</c:v>
                </c:pt>
                <c:pt idx="6607">
                  <c:v>64</c:v>
                </c:pt>
                <c:pt idx="6608">
                  <c:v>64</c:v>
                </c:pt>
                <c:pt idx="6609">
                  <c:v>64</c:v>
                </c:pt>
                <c:pt idx="6610">
                  <c:v>64</c:v>
                </c:pt>
                <c:pt idx="6611">
                  <c:v>64</c:v>
                </c:pt>
                <c:pt idx="6612">
                  <c:v>64</c:v>
                </c:pt>
                <c:pt idx="6613">
                  <c:v>64</c:v>
                </c:pt>
                <c:pt idx="6614">
                  <c:v>64</c:v>
                </c:pt>
                <c:pt idx="6615">
                  <c:v>64</c:v>
                </c:pt>
                <c:pt idx="6616">
                  <c:v>64</c:v>
                </c:pt>
                <c:pt idx="6617">
                  <c:v>64</c:v>
                </c:pt>
                <c:pt idx="6618">
                  <c:v>64</c:v>
                </c:pt>
                <c:pt idx="6619">
                  <c:v>64</c:v>
                </c:pt>
                <c:pt idx="6620">
                  <c:v>64</c:v>
                </c:pt>
                <c:pt idx="6621">
                  <c:v>64</c:v>
                </c:pt>
                <c:pt idx="6622">
                  <c:v>64</c:v>
                </c:pt>
                <c:pt idx="6623">
                  <c:v>65</c:v>
                </c:pt>
                <c:pt idx="6624">
                  <c:v>65</c:v>
                </c:pt>
                <c:pt idx="6625">
                  <c:v>65</c:v>
                </c:pt>
                <c:pt idx="6626">
                  <c:v>65</c:v>
                </c:pt>
                <c:pt idx="6627">
                  <c:v>65</c:v>
                </c:pt>
                <c:pt idx="6628">
                  <c:v>65</c:v>
                </c:pt>
                <c:pt idx="6629">
                  <c:v>65</c:v>
                </c:pt>
                <c:pt idx="6630">
                  <c:v>65</c:v>
                </c:pt>
                <c:pt idx="6631">
                  <c:v>65</c:v>
                </c:pt>
                <c:pt idx="6632">
                  <c:v>65</c:v>
                </c:pt>
                <c:pt idx="6633">
                  <c:v>65</c:v>
                </c:pt>
                <c:pt idx="6634">
                  <c:v>65</c:v>
                </c:pt>
                <c:pt idx="6635">
                  <c:v>65</c:v>
                </c:pt>
                <c:pt idx="6636">
                  <c:v>65</c:v>
                </c:pt>
                <c:pt idx="6637">
                  <c:v>65</c:v>
                </c:pt>
                <c:pt idx="6638">
                  <c:v>65</c:v>
                </c:pt>
                <c:pt idx="6639">
                  <c:v>65</c:v>
                </c:pt>
                <c:pt idx="6640">
                  <c:v>65</c:v>
                </c:pt>
                <c:pt idx="6641">
                  <c:v>65</c:v>
                </c:pt>
                <c:pt idx="6642">
                  <c:v>65</c:v>
                </c:pt>
                <c:pt idx="6643">
                  <c:v>63</c:v>
                </c:pt>
                <c:pt idx="6644">
                  <c:v>63</c:v>
                </c:pt>
                <c:pt idx="6645">
                  <c:v>63</c:v>
                </c:pt>
                <c:pt idx="6646">
                  <c:v>63</c:v>
                </c:pt>
                <c:pt idx="6647">
                  <c:v>63</c:v>
                </c:pt>
                <c:pt idx="6648">
                  <c:v>63</c:v>
                </c:pt>
                <c:pt idx="6649">
                  <c:v>63</c:v>
                </c:pt>
                <c:pt idx="6650">
                  <c:v>63</c:v>
                </c:pt>
                <c:pt idx="6651">
                  <c:v>63</c:v>
                </c:pt>
                <c:pt idx="6652">
                  <c:v>63</c:v>
                </c:pt>
                <c:pt idx="6653">
                  <c:v>62</c:v>
                </c:pt>
                <c:pt idx="6654">
                  <c:v>62</c:v>
                </c:pt>
                <c:pt idx="6655">
                  <c:v>62</c:v>
                </c:pt>
                <c:pt idx="6656">
                  <c:v>62</c:v>
                </c:pt>
                <c:pt idx="6657">
                  <c:v>62</c:v>
                </c:pt>
                <c:pt idx="6658">
                  <c:v>62</c:v>
                </c:pt>
                <c:pt idx="6659">
                  <c:v>62</c:v>
                </c:pt>
                <c:pt idx="6660">
                  <c:v>62</c:v>
                </c:pt>
                <c:pt idx="6661">
                  <c:v>62</c:v>
                </c:pt>
                <c:pt idx="6662">
                  <c:v>62</c:v>
                </c:pt>
                <c:pt idx="6663">
                  <c:v>62</c:v>
                </c:pt>
                <c:pt idx="6664">
                  <c:v>62</c:v>
                </c:pt>
                <c:pt idx="6665">
                  <c:v>62</c:v>
                </c:pt>
                <c:pt idx="6666">
                  <c:v>62</c:v>
                </c:pt>
                <c:pt idx="6667">
                  <c:v>62</c:v>
                </c:pt>
                <c:pt idx="6668">
                  <c:v>62</c:v>
                </c:pt>
                <c:pt idx="6669">
                  <c:v>62</c:v>
                </c:pt>
                <c:pt idx="6670">
                  <c:v>62</c:v>
                </c:pt>
                <c:pt idx="6671">
                  <c:v>62</c:v>
                </c:pt>
                <c:pt idx="6672">
                  <c:v>62</c:v>
                </c:pt>
                <c:pt idx="6673">
                  <c:v>62</c:v>
                </c:pt>
                <c:pt idx="6674">
                  <c:v>62</c:v>
                </c:pt>
                <c:pt idx="6675">
                  <c:v>62</c:v>
                </c:pt>
                <c:pt idx="6676">
                  <c:v>62</c:v>
                </c:pt>
                <c:pt idx="6677">
                  <c:v>62</c:v>
                </c:pt>
                <c:pt idx="6678">
                  <c:v>62</c:v>
                </c:pt>
                <c:pt idx="6679">
                  <c:v>62</c:v>
                </c:pt>
                <c:pt idx="6680">
                  <c:v>62</c:v>
                </c:pt>
                <c:pt idx="6681">
                  <c:v>62</c:v>
                </c:pt>
                <c:pt idx="6682">
                  <c:v>62</c:v>
                </c:pt>
                <c:pt idx="6683">
                  <c:v>63</c:v>
                </c:pt>
                <c:pt idx="6684">
                  <c:v>63</c:v>
                </c:pt>
                <c:pt idx="6685">
                  <c:v>63</c:v>
                </c:pt>
                <c:pt idx="6686">
                  <c:v>63</c:v>
                </c:pt>
                <c:pt idx="6687">
                  <c:v>63</c:v>
                </c:pt>
                <c:pt idx="6688">
                  <c:v>63</c:v>
                </c:pt>
                <c:pt idx="6689">
                  <c:v>63</c:v>
                </c:pt>
                <c:pt idx="6690">
                  <c:v>63</c:v>
                </c:pt>
                <c:pt idx="6691">
                  <c:v>63</c:v>
                </c:pt>
                <c:pt idx="6692">
                  <c:v>63</c:v>
                </c:pt>
                <c:pt idx="6693">
                  <c:v>63</c:v>
                </c:pt>
                <c:pt idx="6694">
                  <c:v>63</c:v>
                </c:pt>
                <c:pt idx="6695">
                  <c:v>63</c:v>
                </c:pt>
                <c:pt idx="6696">
                  <c:v>63</c:v>
                </c:pt>
                <c:pt idx="6697">
                  <c:v>63</c:v>
                </c:pt>
                <c:pt idx="6698">
                  <c:v>63</c:v>
                </c:pt>
                <c:pt idx="6699">
                  <c:v>63</c:v>
                </c:pt>
                <c:pt idx="6700">
                  <c:v>63</c:v>
                </c:pt>
                <c:pt idx="6701">
                  <c:v>63</c:v>
                </c:pt>
                <c:pt idx="6702">
                  <c:v>63</c:v>
                </c:pt>
                <c:pt idx="6703">
                  <c:v>63</c:v>
                </c:pt>
                <c:pt idx="6704">
                  <c:v>63</c:v>
                </c:pt>
                <c:pt idx="6705">
                  <c:v>63</c:v>
                </c:pt>
                <c:pt idx="6706">
                  <c:v>63</c:v>
                </c:pt>
                <c:pt idx="6707">
                  <c:v>63</c:v>
                </c:pt>
                <c:pt idx="6708">
                  <c:v>63</c:v>
                </c:pt>
                <c:pt idx="6709">
                  <c:v>63</c:v>
                </c:pt>
                <c:pt idx="6710">
                  <c:v>63</c:v>
                </c:pt>
                <c:pt idx="6711">
                  <c:v>63</c:v>
                </c:pt>
                <c:pt idx="6712">
                  <c:v>63</c:v>
                </c:pt>
                <c:pt idx="6713">
                  <c:v>63</c:v>
                </c:pt>
                <c:pt idx="6714">
                  <c:v>63</c:v>
                </c:pt>
                <c:pt idx="6715">
                  <c:v>63</c:v>
                </c:pt>
                <c:pt idx="6716">
                  <c:v>63</c:v>
                </c:pt>
                <c:pt idx="6717">
                  <c:v>63</c:v>
                </c:pt>
                <c:pt idx="6718">
                  <c:v>63</c:v>
                </c:pt>
                <c:pt idx="6719">
                  <c:v>63</c:v>
                </c:pt>
                <c:pt idx="6720">
                  <c:v>63</c:v>
                </c:pt>
                <c:pt idx="6721">
                  <c:v>63</c:v>
                </c:pt>
                <c:pt idx="6722">
                  <c:v>63</c:v>
                </c:pt>
                <c:pt idx="6723">
                  <c:v>63</c:v>
                </c:pt>
                <c:pt idx="6724">
                  <c:v>63</c:v>
                </c:pt>
                <c:pt idx="6725">
                  <c:v>63</c:v>
                </c:pt>
                <c:pt idx="6726">
                  <c:v>63</c:v>
                </c:pt>
                <c:pt idx="6727">
                  <c:v>63</c:v>
                </c:pt>
                <c:pt idx="6728">
                  <c:v>63</c:v>
                </c:pt>
                <c:pt idx="6729">
                  <c:v>63</c:v>
                </c:pt>
                <c:pt idx="6730">
                  <c:v>63</c:v>
                </c:pt>
                <c:pt idx="6731">
                  <c:v>63</c:v>
                </c:pt>
                <c:pt idx="6732">
                  <c:v>63</c:v>
                </c:pt>
                <c:pt idx="6733">
                  <c:v>63</c:v>
                </c:pt>
                <c:pt idx="6734">
                  <c:v>63</c:v>
                </c:pt>
                <c:pt idx="6735">
                  <c:v>63</c:v>
                </c:pt>
                <c:pt idx="6736">
                  <c:v>63</c:v>
                </c:pt>
                <c:pt idx="6737">
                  <c:v>63</c:v>
                </c:pt>
                <c:pt idx="6738">
                  <c:v>63</c:v>
                </c:pt>
                <c:pt idx="6739">
                  <c:v>63</c:v>
                </c:pt>
                <c:pt idx="6740">
                  <c:v>63</c:v>
                </c:pt>
                <c:pt idx="6741">
                  <c:v>63</c:v>
                </c:pt>
                <c:pt idx="6742">
                  <c:v>63</c:v>
                </c:pt>
                <c:pt idx="6743">
                  <c:v>63</c:v>
                </c:pt>
                <c:pt idx="6744">
                  <c:v>63</c:v>
                </c:pt>
                <c:pt idx="6745">
                  <c:v>63</c:v>
                </c:pt>
                <c:pt idx="6746">
                  <c:v>63</c:v>
                </c:pt>
                <c:pt idx="6747">
                  <c:v>63</c:v>
                </c:pt>
                <c:pt idx="6748">
                  <c:v>63</c:v>
                </c:pt>
                <c:pt idx="6749">
                  <c:v>63</c:v>
                </c:pt>
                <c:pt idx="6750">
                  <c:v>63</c:v>
                </c:pt>
                <c:pt idx="6751">
                  <c:v>63</c:v>
                </c:pt>
                <c:pt idx="6752">
                  <c:v>63</c:v>
                </c:pt>
                <c:pt idx="6753">
                  <c:v>63</c:v>
                </c:pt>
                <c:pt idx="6754">
                  <c:v>63</c:v>
                </c:pt>
                <c:pt idx="6755">
                  <c:v>63</c:v>
                </c:pt>
                <c:pt idx="6756">
                  <c:v>63</c:v>
                </c:pt>
                <c:pt idx="6757">
                  <c:v>63</c:v>
                </c:pt>
                <c:pt idx="6758">
                  <c:v>63</c:v>
                </c:pt>
                <c:pt idx="6759">
                  <c:v>63</c:v>
                </c:pt>
                <c:pt idx="6760">
                  <c:v>63</c:v>
                </c:pt>
                <c:pt idx="6761">
                  <c:v>63</c:v>
                </c:pt>
                <c:pt idx="6762">
                  <c:v>63</c:v>
                </c:pt>
                <c:pt idx="6763">
                  <c:v>63</c:v>
                </c:pt>
                <c:pt idx="6764">
                  <c:v>63</c:v>
                </c:pt>
                <c:pt idx="6765">
                  <c:v>63</c:v>
                </c:pt>
                <c:pt idx="6766">
                  <c:v>63</c:v>
                </c:pt>
                <c:pt idx="6767">
                  <c:v>63</c:v>
                </c:pt>
                <c:pt idx="6768">
                  <c:v>63</c:v>
                </c:pt>
                <c:pt idx="6769">
                  <c:v>63</c:v>
                </c:pt>
                <c:pt idx="6770">
                  <c:v>63</c:v>
                </c:pt>
                <c:pt idx="6771">
                  <c:v>63</c:v>
                </c:pt>
                <c:pt idx="6772">
                  <c:v>63</c:v>
                </c:pt>
                <c:pt idx="6773">
                  <c:v>63</c:v>
                </c:pt>
                <c:pt idx="6774">
                  <c:v>63</c:v>
                </c:pt>
                <c:pt idx="6775">
                  <c:v>63</c:v>
                </c:pt>
                <c:pt idx="6776">
                  <c:v>63</c:v>
                </c:pt>
                <c:pt idx="6777">
                  <c:v>63</c:v>
                </c:pt>
                <c:pt idx="6778">
                  <c:v>63</c:v>
                </c:pt>
                <c:pt idx="6779">
                  <c:v>63</c:v>
                </c:pt>
                <c:pt idx="6780">
                  <c:v>63</c:v>
                </c:pt>
                <c:pt idx="6781">
                  <c:v>63</c:v>
                </c:pt>
                <c:pt idx="6782">
                  <c:v>63</c:v>
                </c:pt>
                <c:pt idx="6783">
                  <c:v>63</c:v>
                </c:pt>
                <c:pt idx="6784">
                  <c:v>63</c:v>
                </c:pt>
                <c:pt idx="6785">
                  <c:v>63</c:v>
                </c:pt>
                <c:pt idx="6786">
                  <c:v>63</c:v>
                </c:pt>
                <c:pt idx="6787">
                  <c:v>63</c:v>
                </c:pt>
                <c:pt idx="6788">
                  <c:v>63</c:v>
                </c:pt>
                <c:pt idx="6789">
                  <c:v>63</c:v>
                </c:pt>
                <c:pt idx="6790">
                  <c:v>63</c:v>
                </c:pt>
                <c:pt idx="6791">
                  <c:v>63</c:v>
                </c:pt>
                <c:pt idx="6792">
                  <c:v>63</c:v>
                </c:pt>
                <c:pt idx="6793">
                  <c:v>63</c:v>
                </c:pt>
                <c:pt idx="6794">
                  <c:v>63</c:v>
                </c:pt>
                <c:pt idx="6795">
                  <c:v>63</c:v>
                </c:pt>
                <c:pt idx="6796">
                  <c:v>63</c:v>
                </c:pt>
                <c:pt idx="6797">
                  <c:v>63</c:v>
                </c:pt>
                <c:pt idx="6798">
                  <c:v>63</c:v>
                </c:pt>
                <c:pt idx="6799">
                  <c:v>63</c:v>
                </c:pt>
                <c:pt idx="6800">
                  <c:v>63</c:v>
                </c:pt>
                <c:pt idx="6801">
                  <c:v>63</c:v>
                </c:pt>
                <c:pt idx="6802">
                  <c:v>63</c:v>
                </c:pt>
                <c:pt idx="6803">
                  <c:v>63</c:v>
                </c:pt>
                <c:pt idx="6804">
                  <c:v>63</c:v>
                </c:pt>
                <c:pt idx="6805">
                  <c:v>63</c:v>
                </c:pt>
                <c:pt idx="6806">
                  <c:v>63</c:v>
                </c:pt>
                <c:pt idx="6807">
                  <c:v>63</c:v>
                </c:pt>
                <c:pt idx="6808">
                  <c:v>63</c:v>
                </c:pt>
                <c:pt idx="6809">
                  <c:v>63</c:v>
                </c:pt>
                <c:pt idx="6810">
                  <c:v>63</c:v>
                </c:pt>
                <c:pt idx="6811">
                  <c:v>63</c:v>
                </c:pt>
                <c:pt idx="6812">
                  <c:v>63</c:v>
                </c:pt>
                <c:pt idx="6813">
                  <c:v>63</c:v>
                </c:pt>
                <c:pt idx="6814">
                  <c:v>63</c:v>
                </c:pt>
                <c:pt idx="6815">
                  <c:v>63</c:v>
                </c:pt>
                <c:pt idx="6816">
                  <c:v>63</c:v>
                </c:pt>
                <c:pt idx="6817">
                  <c:v>63</c:v>
                </c:pt>
                <c:pt idx="6818">
                  <c:v>63</c:v>
                </c:pt>
                <c:pt idx="6819">
                  <c:v>63</c:v>
                </c:pt>
                <c:pt idx="6820">
                  <c:v>63</c:v>
                </c:pt>
                <c:pt idx="6821">
                  <c:v>63</c:v>
                </c:pt>
                <c:pt idx="6822">
                  <c:v>63</c:v>
                </c:pt>
                <c:pt idx="6823">
                  <c:v>63</c:v>
                </c:pt>
                <c:pt idx="6824">
                  <c:v>63</c:v>
                </c:pt>
                <c:pt idx="6825">
                  <c:v>63</c:v>
                </c:pt>
                <c:pt idx="6826">
                  <c:v>63</c:v>
                </c:pt>
                <c:pt idx="6827">
                  <c:v>63</c:v>
                </c:pt>
                <c:pt idx="6828">
                  <c:v>63</c:v>
                </c:pt>
                <c:pt idx="6829">
                  <c:v>63</c:v>
                </c:pt>
                <c:pt idx="6830">
                  <c:v>63</c:v>
                </c:pt>
                <c:pt idx="6831">
                  <c:v>63</c:v>
                </c:pt>
                <c:pt idx="6832">
                  <c:v>63</c:v>
                </c:pt>
                <c:pt idx="6833">
                  <c:v>63</c:v>
                </c:pt>
                <c:pt idx="6834">
                  <c:v>63</c:v>
                </c:pt>
                <c:pt idx="6835">
                  <c:v>63</c:v>
                </c:pt>
                <c:pt idx="6836">
                  <c:v>63</c:v>
                </c:pt>
                <c:pt idx="6837">
                  <c:v>63</c:v>
                </c:pt>
                <c:pt idx="6838">
                  <c:v>63</c:v>
                </c:pt>
                <c:pt idx="6839">
                  <c:v>63</c:v>
                </c:pt>
                <c:pt idx="6840">
                  <c:v>63</c:v>
                </c:pt>
                <c:pt idx="6841">
                  <c:v>63</c:v>
                </c:pt>
                <c:pt idx="6842">
                  <c:v>63</c:v>
                </c:pt>
                <c:pt idx="6843">
                  <c:v>63</c:v>
                </c:pt>
                <c:pt idx="6844">
                  <c:v>63</c:v>
                </c:pt>
                <c:pt idx="6845">
                  <c:v>63</c:v>
                </c:pt>
                <c:pt idx="6846">
                  <c:v>63</c:v>
                </c:pt>
                <c:pt idx="6847">
                  <c:v>63</c:v>
                </c:pt>
                <c:pt idx="6848">
                  <c:v>63</c:v>
                </c:pt>
                <c:pt idx="6849">
                  <c:v>63</c:v>
                </c:pt>
                <c:pt idx="6850">
                  <c:v>63</c:v>
                </c:pt>
                <c:pt idx="6851">
                  <c:v>63</c:v>
                </c:pt>
                <c:pt idx="6852">
                  <c:v>63</c:v>
                </c:pt>
                <c:pt idx="6853">
                  <c:v>60</c:v>
                </c:pt>
                <c:pt idx="6854">
                  <c:v>60</c:v>
                </c:pt>
                <c:pt idx="6855">
                  <c:v>60</c:v>
                </c:pt>
                <c:pt idx="6856">
                  <c:v>60</c:v>
                </c:pt>
                <c:pt idx="6857">
                  <c:v>60</c:v>
                </c:pt>
                <c:pt idx="6858">
                  <c:v>60</c:v>
                </c:pt>
                <c:pt idx="6859">
                  <c:v>60</c:v>
                </c:pt>
                <c:pt idx="6860">
                  <c:v>60</c:v>
                </c:pt>
                <c:pt idx="6861">
                  <c:v>60</c:v>
                </c:pt>
                <c:pt idx="6862">
                  <c:v>60</c:v>
                </c:pt>
                <c:pt idx="6863">
                  <c:v>56</c:v>
                </c:pt>
                <c:pt idx="6864">
                  <c:v>56</c:v>
                </c:pt>
                <c:pt idx="6865">
                  <c:v>56</c:v>
                </c:pt>
                <c:pt idx="6866">
                  <c:v>56</c:v>
                </c:pt>
                <c:pt idx="6867">
                  <c:v>56</c:v>
                </c:pt>
                <c:pt idx="6868">
                  <c:v>56</c:v>
                </c:pt>
                <c:pt idx="6869">
                  <c:v>56</c:v>
                </c:pt>
                <c:pt idx="6870">
                  <c:v>56</c:v>
                </c:pt>
                <c:pt idx="6871">
                  <c:v>56</c:v>
                </c:pt>
                <c:pt idx="6872">
                  <c:v>56</c:v>
                </c:pt>
                <c:pt idx="6873">
                  <c:v>53</c:v>
                </c:pt>
                <c:pt idx="6874">
                  <c:v>53</c:v>
                </c:pt>
                <c:pt idx="6875">
                  <c:v>53</c:v>
                </c:pt>
                <c:pt idx="6876">
                  <c:v>53</c:v>
                </c:pt>
                <c:pt idx="6877">
                  <c:v>53</c:v>
                </c:pt>
                <c:pt idx="6878">
                  <c:v>53</c:v>
                </c:pt>
                <c:pt idx="6879">
                  <c:v>53</c:v>
                </c:pt>
                <c:pt idx="6880">
                  <c:v>53</c:v>
                </c:pt>
                <c:pt idx="6881">
                  <c:v>53</c:v>
                </c:pt>
                <c:pt idx="6882">
                  <c:v>53</c:v>
                </c:pt>
                <c:pt idx="6883">
                  <c:v>51</c:v>
                </c:pt>
                <c:pt idx="6884">
                  <c:v>51</c:v>
                </c:pt>
                <c:pt idx="6885">
                  <c:v>51</c:v>
                </c:pt>
                <c:pt idx="6886">
                  <c:v>51</c:v>
                </c:pt>
                <c:pt idx="6887">
                  <c:v>51</c:v>
                </c:pt>
                <c:pt idx="6888">
                  <c:v>51</c:v>
                </c:pt>
                <c:pt idx="6889">
                  <c:v>51</c:v>
                </c:pt>
                <c:pt idx="6890">
                  <c:v>51</c:v>
                </c:pt>
                <c:pt idx="6891">
                  <c:v>51</c:v>
                </c:pt>
                <c:pt idx="6892">
                  <c:v>51</c:v>
                </c:pt>
                <c:pt idx="6893">
                  <c:v>49</c:v>
                </c:pt>
                <c:pt idx="6894">
                  <c:v>49</c:v>
                </c:pt>
                <c:pt idx="6895">
                  <c:v>49</c:v>
                </c:pt>
                <c:pt idx="6896">
                  <c:v>49</c:v>
                </c:pt>
                <c:pt idx="6897">
                  <c:v>49</c:v>
                </c:pt>
                <c:pt idx="6898">
                  <c:v>49</c:v>
                </c:pt>
                <c:pt idx="6899">
                  <c:v>49</c:v>
                </c:pt>
                <c:pt idx="6900">
                  <c:v>49</c:v>
                </c:pt>
                <c:pt idx="6901">
                  <c:v>49</c:v>
                </c:pt>
                <c:pt idx="6902">
                  <c:v>49</c:v>
                </c:pt>
                <c:pt idx="6903">
                  <c:v>48</c:v>
                </c:pt>
                <c:pt idx="6904">
                  <c:v>48</c:v>
                </c:pt>
                <c:pt idx="6905">
                  <c:v>48</c:v>
                </c:pt>
                <c:pt idx="6906">
                  <c:v>48</c:v>
                </c:pt>
                <c:pt idx="6907">
                  <c:v>48</c:v>
                </c:pt>
                <c:pt idx="6908">
                  <c:v>48</c:v>
                </c:pt>
                <c:pt idx="6909">
                  <c:v>48</c:v>
                </c:pt>
                <c:pt idx="6910">
                  <c:v>48</c:v>
                </c:pt>
                <c:pt idx="6911">
                  <c:v>48</c:v>
                </c:pt>
                <c:pt idx="6912">
                  <c:v>48</c:v>
                </c:pt>
                <c:pt idx="6913">
                  <c:v>47</c:v>
                </c:pt>
                <c:pt idx="6914">
                  <c:v>47</c:v>
                </c:pt>
                <c:pt idx="6915">
                  <c:v>47</c:v>
                </c:pt>
                <c:pt idx="6916">
                  <c:v>47</c:v>
                </c:pt>
                <c:pt idx="6917">
                  <c:v>47</c:v>
                </c:pt>
                <c:pt idx="6918">
                  <c:v>47</c:v>
                </c:pt>
                <c:pt idx="6919">
                  <c:v>47</c:v>
                </c:pt>
                <c:pt idx="6920">
                  <c:v>47</c:v>
                </c:pt>
                <c:pt idx="6921">
                  <c:v>47</c:v>
                </c:pt>
                <c:pt idx="6922">
                  <c:v>47</c:v>
                </c:pt>
                <c:pt idx="6923">
                  <c:v>45</c:v>
                </c:pt>
                <c:pt idx="6924">
                  <c:v>45</c:v>
                </c:pt>
                <c:pt idx="6925">
                  <c:v>45</c:v>
                </c:pt>
                <c:pt idx="6926">
                  <c:v>45</c:v>
                </c:pt>
                <c:pt idx="6927">
                  <c:v>45</c:v>
                </c:pt>
                <c:pt idx="6928">
                  <c:v>45</c:v>
                </c:pt>
                <c:pt idx="6929">
                  <c:v>45</c:v>
                </c:pt>
                <c:pt idx="6930">
                  <c:v>45</c:v>
                </c:pt>
                <c:pt idx="6931">
                  <c:v>45</c:v>
                </c:pt>
                <c:pt idx="6932">
                  <c:v>45</c:v>
                </c:pt>
                <c:pt idx="6933">
                  <c:v>46</c:v>
                </c:pt>
                <c:pt idx="6934">
                  <c:v>46</c:v>
                </c:pt>
                <c:pt idx="6935">
                  <c:v>46</c:v>
                </c:pt>
                <c:pt idx="6936">
                  <c:v>46</c:v>
                </c:pt>
                <c:pt idx="6937">
                  <c:v>46</c:v>
                </c:pt>
                <c:pt idx="6938">
                  <c:v>46</c:v>
                </c:pt>
                <c:pt idx="6939">
                  <c:v>46</c:v>
                </c:pt>
                <c:pt idx="6940">
                  <c:v>46</c:v>
                </c:pt>
                <c:pt idx="6941">
                  <c:v>46</c:v>
                </c:pt>
                <c:pt idx="6942">
                  <c:v>46</c:v>
                </c:pt>
                <c:pt idx="6943">
                  <c:v>46</c:v>
                </c:pt>
                <c:pt idx="6944">
                  <c:v>46</c:v>
                </c:pt>
                <c:pt idx="6945">
                  <c:v>46</c:v>
                </c:pt>
                <c:pt idx="6946">
                  <c:v>46</c:v>
                </c:pt>
                <c:pt idx="6947">
                  <c:v>46</c:v>
                </c:pt>
                <c:pt idx="6948">
                  <c:v>46</c:v>
                </c:pt>
                <c:pt idx="6949">
                  <c:v>46</c:v>
                </c:pt>
                <c:pt idx="6950">
                  <c:v>46</c:v>
                </c:pt>
                <c:pt idx="6951">
                  <c:v>46</c:v>
                </c:pt>
                <c:pt idx="6952">
                  <c:v>46</c:v>
                </c:pt>
                <c:pt idx="6953">
                  <c:v>48</c:v>
                </c:pt>
                <c:pt idx="6954">
                  <c:v>48</c:v>
                </c:pt>
                <c:pt idx="6955">
                  <c:v>48</c:v>
                </c:pt>
                <c:pt idx="6956">
                  <c:v>48</c:v>
                </c:pt>
                <c:pt idx="6957">
                  <c:v>48</c:v>
                </c:pt>
                <c:pt idx="6958">
                  <c:v>48</c:v>
                </c:pt>
                <c:pt idx="6959">
                  <c:v>48</c:v>
                </c:pt>
                <c:pt idx="6960">
                  <c:v>48</c:v>
                </c:pt>
                <c:pt idx="6961">
                  <c:v>48</c:v>
                </c:pt>
                <c:pt idx="6962">
                  <c:v>48</c:v>
                </c:pt>
                <c:pt idx="6963">
                  <c:v>47</c:v>
                </c:pt>
                <c:pt idx="6964">
                  <c:v>47</c:v>
                </c:pt>
                <c:pt idx="6965">
                  <c:v>47</c:v>
                </c:pt>
                <c:pt idx="6966">
                  <c:v>47</c:v>
                </c:pt>
                <c:pt idx="6967">
                  <c:v>47</c:v>
                </c:pt>
                <c:pt idx="6968">
                  <c:v>47</c:v>
                </c:pt>
                <c:pt idx="6969">
                  <c:v>47</c:v>
                </c:pt>
                <c:pt idx="6970">
                  <c:v>47</c:v>
                </c:pt>
                <c:pt idx="6971">
                  <c:v>47</c:v>
                </c:pt>
                <c:pt idx="6972">
                  <c:v>47</c:v>
                </c:pt>
                <c:pt idx="6973">
                  <c:v>45</c:v>
                </c:pt>
                <c:pt idx="6974">
                  <c:v>45</c:v>
                </c:pt>
                <c:pt idx="6975">
                  <c:v>45</c:v>
                </c:pt>
                <c:pt idx="6976">
                  <c:v>45</c:v>
                </c:pt>
                <c:pt idx="6977">
                  <c:v>45</c:v>
                </c:pt>
                <c:pt idx="6978">
                  <c:v>45</c:v>
                </c:pt>
                <c:pt idx="6979">
                  <c:v>45</c:v>
                </c:pt>
                <c:pt idx="6980">
                  <c:v>45</c:v>
                </c:pt>
                <c:pt idx="6981">
                  <c:v>45</c:v>
                </c:pt>
                <c:pt idx="6982">
                  <c:v>45</c:v>
                </c:pt>
                <c:pt idx="6983">
                  <c:v>43</c:v>
                </c:pt>
                <c:pt idx="6984">
                  <c:v>43</c:v>
                </c:pt>
                <c:pt idx="6985">
                  <c:v>43</c:v>
                </c:pt>
                <c:pt idx="6986">
                  <c:v>43</c:v>
                </c:pt>
                <c:pt idx="6987">
                  <c:v>43</c:v>
                </c:pt>
                <c:pt idx="6988">
                  <c:v>43</c:v>
                </c:pt>
                <c:pt idx="6989">
                  <c:v>43</c:v>
                </c:pt>
                <c:pt idx="6990">
                  <c:v>43</c:v>
                </c:pt>
                <c:pt idx="6991">
                  <c:v>43</c:v>
                </c:pt>
                <c:pt idx="6992">
                  <c:v>43</c:v>
                </c:pt>
                <c:pt idx="6993">
                  <c:v>37</c:v>
                </c:pt>
                <c:pt idx="6994">
                  <c:v>37</c:v>
                </c:pt>
                <c:pt idx="6995">
                  <c:v>37</c:v>
                </c:pt>
                <c:pt idx="6996">
                  <c:v>37</c:v>
                </c:pt>
                <c:pt idx="6997">
                  <c:v>37</c:v>
                </c:pt>
                <c:pt idx="6998">
                  <c:v>37</c:v>
                </c:pt>
                <c:pt idx="6999">
                  <c:v>37</c:v>
                </c:pt>
                <c:pt idx="7000">
                  <c:v>37</c:v>
                </c:pt>
                <c:pt idx="7001">
                  <c:v>37</c:v>
                </c:pt>
                <c:pt idx="7002">
                  <c:v>37</c:v>
                </c:pt>
                <c:pt idx="7003">
                  <c:v>32</c:v>
                </c:pt>
                <c:pt idx="7004">
                  <c:v>32</c:v>
                </c:pt>
                <c:pt idx="7005">
                  <c:v>32</c:v>
                </c:pt>
                <c:pt idx="7006">
                  <c:v>32</c:v>
                </c:pt>
                <c:pt idx="7007">
                  <c:v>32</c:v>
                </c:pt>
                <c:pt idx="7008">
                  <c:v>32</c:v>
                </c:pt>
                <c:pt idx="7009">
                  <c:v>32</c:v>
                </c:pt>
                <c:pt idx="7010">
                  <c:v>32</c:v>
                </c:pt>
                <c:pt idx="7011">
                  <c:v>32</c:v>
                </c:pt>
                <c:pt idx="7012">
                  <c:v>32</c:v>
                </c:pt>
                <c:pt idx="7013">
                  <c:v>27</c:v>
                </c:pt>
                <c:pt idx="7014">
                  <c:v>27</c:v>
                </c:pt>
                <c:pt idx="7015">
                  <c:v>27</c:v>
                </c:pt>
                <c:pt idx="7016">
                  <c:v>27</c:v>
                </c:pt>
                <c:pt idx="7017">
                  <c:v>27</c:v>
                </c:pt>
                <c:pt idx="7018">
                  <c:v>27</c:v>
                </c:pt>
                <c:pt idx="7019">
                  <c:v>27</c:v>
                </c:pt>
                <c:pt idx="7020">
                  <c:v>27</c:v>
                </c:pt>
                <c:pt idx="7021">
                  <c:v>27</c:v>
                </c:pt>
                <c:pt idx="7022">
                  <c:v>27</c:v>
                </c:pt>
                <c:pt idx="7023">
                  <c:v>24</c:v>
                </c:pt>
                <c:pt idx="7024">
                  <c:v>24</c:v>
                </c:pt>
                <c:pt idx="7025">
                  <c:v>24</c:v>
                </c:pt>
                <c:pt idx="7026">
                  <c:v>24</c:v>
                </c:pt>
                <c:pt idx="7027">
                  <c:v>24</c:v>
                </c:pt>
                <c:pt idx="7028">
                  <c:v>24</c:v>
                </c:pt>
                <c:pt idx="7029">
                  <c:v>24</c:v>
                </c:pt>
                <c:pt idx="7030">
                  <c:v>24</c:v>
                </c:pt>
                <c:pt idx="7031">
                  <c:v>24</c:v>
                </c:pt>
                <c:pt idx="7032">
                  <c:v>24</c:v>
                </c:pt>
                <c:pt idx="7033">
                  <c:v>20</c:v>
                </c:pt>
                <c:pt idx="7034">
                  <c:v>20</c:v>
                </c:pt>
                <c:pt idx="7035">
                  <c:v>20</c:v>
                </c:pt>
                <c:pt idx="7036">
                  <c:v>20</c:v>
                </c:pt>
                <c:pt idx="7037">
                  <c:v>20</c:v>
                </c:pt>
                <c:pt idx="7038">
                  <c:v>20</c:v>
                </c:pt>
                <c:pt idx="7039">
                  <c:v>20</c:v>
                </c:pt>
                <c:pt idx="7040">
                  <c:v>20</c:v>
                </c:pt>
                <c:pt idx="7041">
                  <c:v>20</c:v>
                </c:pt>
                <c:pt idx="7042">
                  <c:v>20</c:v>
                </c:pt>
                <c:pt idx="7043">
                  <c:v>15</c:v>
                </c:pt>
                <c:pt idx="7044">
                  <c:v>15</c:v>
                </c:pt>
                <c:pt idx="7045">
                  <c:v>15</c:v>
                </c:pt>
                <c:pt idx="7046">
                  <c:v>15</c:v>
                </c:pt>
                <c:pt idx="7047">
                  <c:v>15</c:v>
                </c:pt>
                <c:pt idx="7048">
                  <c:v>15</c:v>
                </c:pt>
                <c:pt idx="7049">
                  <c:v>15</c:v>
                </c:pt>
                <c:pt idx="7050">
                  <c:v>15</c:v>
                </c:pt>
                <c:pt idx="7051">
                  <c:v>15</c:v>
                </c:pt>
                <c:pt idx="7052">
                  <c:v>15</c:v>
                </c:pt>
                <c:pt idx="7053">
                  <c:v>13</c:v>
                </c:pt>
                <c:pt idx="7054">
                  <c:v>13</c:v>
                </c:pt>
                <c:pt idx="7055">
                  <c:v>13</c:v>
                </c:pt>
                <c:pt idx="7056">
                  <c:v>13</c:v>
                </c:pt>
                <c:pt idx="7057">
                  <c:v>13</c:v>
                </c:pt>
                <c:pt idx="7058">
                  <c:v>13</c:v>
                </c:pt>
                <c:pt idx="7059">
                  <c:v>13</c:v>
                </c:pt>
                <c:pt idx="7060">
                  <c:v>13</c:v>
                </c:pt>
                <c:pt idx="7061">
                  <c:v>13</c:v>
                </c:pt>
                <c:pt idx="7062">
                  <c:v>13</c:v>
                </c:pt>
                <c:pt idx="7063">
                  <c:v>12</c:v>
                </c:pt>
                <c:pt idx="7064">
                  <c:v>12</c:v>
                </c:pt>
                <c:pt idx="7065">
                  <c:v>12</c:v>
                </c:pt>
                <c:pt idx="7066">
                  <c:v>12</c:v>
                </c:pt>
                <c:pt idx="7067">
                  <c:v>12</c:v>
                </c:pt>
                <c:pt idx="7068">
                  <c:v>12</c:v>
                </c:pt>
                <c:pt idx="7069">
                  <c:v>12</c:v>
                </c:pt>
                <c:pt idx="7070">
                  <c:v>12</c:v>
                </c:pt>
                <c:pt idx="7071">
                  <c:v>12</c:v>
                </c:pt>
                <c:pt idx="7072">
                  <c:v>12</c:v>
                </c:pt>
                <c:pt idx="7073">
                  <c:v>12</c:v>
                </c:pt>
                <c:pt idx="7074">
                  <c:v>12</c:v>
                </c:pt>
                <c:pt idx="7075">
                  <c:v>12</c:v>
                </c:pt>
                <c:pt idx="7076">
                  <c:v>12</c:v>
                </c:pt>
                <c:pt idx="7077">
                  <c:v>12</c:v>
                </c:pt>
                <c:pt idx="7078">
                  <c:v>12</c:v>
                </c:pt>
                <c:pt idx="7079">
                  <c:v>12</c:v>
                </c:pt>
                <c:pt idx="7080">
                  <c:v>12</c:v>
                </c:pt>
                <c:pt idx="7081">
                  <c:v>12</c:v>
                </c:pt>
                <c:pt idx="7082">
                  <c:v>12</c:v>
                </c:pt>
                <c:pt idx="7083">
                  <c:v>12</c:v>
                </c:pt>
                <c:pt idx="7084">
                  <c:v>12</c:v>
                </c:pt>
                <c:pt idx="7085">
                  <c:v>12</c:v>
                </c:pt>
                <c:pt idx="7086">
                  <c:v>12</c:v>
                </c:pt>
                <c:pt idx="7087">
                  <c:v>12</c:v>
                </c:pt>
                <c:pt idx="7088">
                  <c:v>12</c:v>
                </c:pt>
                <c:pt idx="7089">
                  <c:v>12</c:v>
                </c:pt>
                <c:pt idx="7090">
                  <c:v>12</c:v>
                </c:pt>
                <c:pt idx="7091">
                  <c:v>12</c:v>
                </c:pt>
                <c:pt idx="7092">
                  <c:v>12</c:v>
                </c:pt>
                <c:pt idx="7093">
                  <c:v>12</c:v>
                </c:pt>
                <c:pt idx="7094">
                  <c:v>12</c:v>
                </c:pt>
                <c:pt idx="7095">
                  <c:v>12</c:v>
                </c:pt>
                <c:pt idx="7096">
                  <c:v>12</c:v>
                </c:pt>
                <c:pt idx="7097">
                  <c:v>12</c:v>
                </c:pt>
                <c:pt idx="7098">
                  <c:v>12</c:v>
                </c:pt>
                <c:pt idx="7099">
                  <c:v>12</c:v>
                </c:pt>
                <c:pt idx="7100">
                  <c:v>12</c:v>
                </c:pt>
                <c:pt idx="7101">
                  <c:v>12</c:v>
                </c:pt>
                <c:pt idx="7102">
                  <c:v>12</c:v>
                </c:pt>
                <c:pt idx="7103">
                  <c:v>9</c:v>
                </c:pt>
                <c:pt idx="7104">
                  <c:v>9</c:v>
                </c:pt>
                <c:pt idx="7105">
                  <c:v>9</c:v>
                </c:pt>
                <c:pt idx="7106">
                  <c:v>9</c:v>
                </c:pt>
                <c:pt idx="7107">
                  <c:v>9</c:v>
                </c:pt>
                <c:pt idx="7108">
                  <c:v>9</c:v>
                </c:pt>
                <c:pt idx="7109">
                  <c:v>9</c:v>
                </c:pt>
                <c:pt idx="7110">
                  <c:v>9</c:v>
                </c:pt>
                <c:pt idx="7111">
                  <c:v>9</c:v>
                </c:pt>
                <c:pt idx="7112">
                  <c:v>9</c:v>
                </c:pt>
                <c:pt idx="7113">
                  <c:v>6</c:v>
                </c:pt>
                <c:pt idx="7114">
                  <c:v>6</c:v>
                </c:pt>
                <c:pt idx="7115">
                  <c:v>6</c:v>
                </c:pt>
                <c:pt idx="7116">
                  <c:v>6</c:v>
                </c:pt>
                <c:pt idx="7117">
                  <c:v>6</c:v>
                </c:pt>
                <c:pt idx="7118">
                  <c:v>6</c:v>
                </c:pt>
                <c:pt idx="7119">
                  <c:v>6</c:v>
                </c:pt>
                <c:pt idx="7120">
                  <c:v>6</c:v>
                </c:pt>
                <c:pt idx="7121">
                  <c:v>6</c:v>
                </c:pt>
                <c:pt idx="7122">
                  <c:v>6</c:v>
                </c:pt>
                <c:pt idx="7123">
                  <c:v>4</c:v>
                </c:pt>
                <c:pt idx="7124">
                  <c:v>4</c:v>
                </c:pt>
                <c:pt idx="7125">
                  <c:v>4</c:v>
                </c:pt>
                <c:pt idx="7126">
                  <c:v>4</c:v>
                </c:pt>
                <c:pt idx="7127">
                  <c:v>4</c:v>
                </c:pt>
                <c:pt idx="7128">
                  <c:v>4</c:v>
                </c:pt>
                <c:pt idx="7129">
                  <c:v>4</c:v>
                </c:pt>
                <c:pt idx="7130">
                  <c:v>4</c:v>
                </c:pt>
                <c:pt idx="7131">
                  <c:v>4</c:v>
                </c:pt>
                <c:pt idx="7132">
                  <c:v>4</c:v>
                </c:pt>
                <c:pt idx="7133">
                  <c:v>2</c:v>
                </c:pt>
                <c:pt idx="7134">
                  <c:v>2</c:v>
                </c:pt>
                <c:pt idx="7135">
                  <c:v>2</c:v>
                </c:pt>
                <c:pt idx="7136">
                  <c:v>2</c:v>
                </c:pt>
                <c:pt idx="7137">
                  <c:v>2</c:v>
                </c:pt>
                <c:pt idx="7138">
                  <c:v>2</c:v>
                </c:pt>
                <c:pt idx="7139">
                  <c:v>2</c:v>
                </c:pt>
                <c:pt idx="7140">
                  <c:v>2</c:v>
                </c:pt>
                <c:pt idx="7141">
                  <c:v>2</c:v>
                </c:pt>
                <c:pt idx="7142">
                  <c:v>2</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0</c:v>
                </c:pt>
                <c:pt idx="7301">
                  <c:v>0</c:v>
                </c:pt>
                <c:pt idx="7302">
                  <c:v>0</c:v>
                </c:pt>
                <c:pt idx="7303">
                  <c:v>0</c:v>
                </c:pt>
                <c:pt idx="7304">
                  <c:v>0</c:v>
                </c:pt>
                <c:pt idx="7305">
                  <c:v>0</c:v>
                </c:pt>
                <c:pt idx="7306">
                  <c:v>0</c:v>
                </c:pt>
                <c:pt idx="7307">
                  <c:v>0</c:v>
                </c:pt>
                <c:pt idx="7308">
                  <c:v>0</c:v>
                </c:pt>
                <c:pt idx="7309">
                  <c:v>0</c:v>
                </c:pt>
                <c:pt idx="7310">
                  <c:v>0</c:v>
                </c:pt>
                <c:pt idx="7311">
                  <c:v>0</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0</c:v>
                </c:pt>
                <c:pt idx="7327">
                  <c:v>0</c:v>
                </c:pt>
                <c:pt idx="7328">
                  <c:v>0</c:v>
                </c:pt>
                <c:pt idx="7329">
                  <c:v>0</c:v>
                </c:pt>
                <c:pt idx="7330">
                  <c:v>0</c:v>
                </c:pt>
                <c:pt idx="7331">
                  <c:v>0</c:v>
                </c:pt>
                <c:pt idx="7332">
                  <c:v>0</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0</c:v>
                </c:pt>
                <c:pt idx="7399">
                  <c:v>0</c:v>
                </c:pt>
                <c:pt idx="7400">
                  <c:v>0</c:v>
                </c:pt>
                <c:pt idx="7401">
                  <c:v>0</c:v>
                </c:pt>
                <c:pt idx="7402">
                  <c:v>0</c:v>
                </c:pt>
                <c:pt idx="7403">
                  <c:v>0</c:v>
                </c:pt>
                <c:pt idx="7404">
                  <c:v>0</c:v>
                </c:pt>
                <c:pt idx="7405">
                  <c:v>0</c:v>
                </c:pt>
                <c:pt idx="7406">
                  <c:v>0</c:v>
                </c:pt>
                <c:pt idx="7407">
                  <c:v>0</c:v>
                </c:pt>
                <c:pt idx="7408">
                  <c:v>0</c:v>
                </c:pt>
                <c:pt idx="7409">
                  <c:v>0</c:v>
                </c:pt>
                <c:pt idx="7410">
                  <c:v>0</c:v>
                </c:pt>
                <c:pt idx="7411">
                  <c:v>0</c:v>
                </c:pt>
                <c:pt idx="7412">
                  <c:v>0</c:v>
                </c:pt>
                <c:pt idx="7413">
                  <c:v>0</c:v>
                </c:pt>
                <c:pt idx="7414">
                  <c:v>0</c:v>
                </c:pt>
                <c:pt idx="7415">
                  <c:v>0</c:v>
                </c:pt>
                <c:pt idx="7416">
                  <c:v>0</c:v>
                </c:pt>
                <c:pt idx="7417">
                  <c:v>0</c:v>
                </c:pt>
                <c:pt idx="7418">
                  <c:v>0</c:v>
                </c:pt>
                <c:pt idx="7419">
                  <c:v>0</c:v>
                </c:pt>
                <c:pt idx="7420">
                  <c:v>0</c:v>
                </c:pt>
                <c:pt idx="7421">
                  <c:v>0</c:v>
                </c:pt>
                <c:pt idx="7422">
                  <c:v>0</c:v>
                </c:pt>
                <c:pt idx="7423">
                  <c:v>0</c:v>
                </c:pt>
                <c:pt idx="7424">
                  <c:v>0</c:v>
                </c:pt>
                <c:pt idx="7425">
                  <c:v>0</c:v>
                </c:pt>
                <c:pt idx="7426">
                  <c:v>0</c:v>
                </c:pt>
                <c:pt idx="7427">
                  <c:v>0</c:v>
                </c:pt>
                <c:pt idx="7428">
                  <c:v>0</c:v>
                </c:pt>
                <c:pt idx="7429">
                  <c:v>0</c:v>
                </c:pt>
                <c:pt idx="7430">
                  <c:v>0</c:v>
                </c:pt>
                <c:pt idx="7431">
                  <c:v>0</c:v>
                </c:pt>
                <c:pt idx="7432">
                  <c:v>0</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5</c:v>
                </c:pt>
                <c:pt idx="7464">
                  <c:v>5</c:v>
                </c:pt>
                <c:pt idx="7465">
                  <c:v>5</c:v>
                </c:pt>
                <c:pt idx="7466">
                  <c:v>5</c:v>
                </c:pt>
                <c:pt idx="7467">
                  <c:v>5</c:v>
                </c:pt>
                <c:pt idx="7468">
                  <c:v>5</c:v>
                </c:pt>
                <c:pt idx="7469">
                  <c:v>5</c:v>
                </c:pt>
                <c:pt idx="7470">
                  <c:v>5</c:v>
                </c:pt>
                <c:pt idx="7471">
                  <c:v>5</c:v>
                </c:pt>
                <c:pt idx="7472">
                  <c:v>5</c:v>
                </c:pt>
                <c:pt idx="7473">
                  <c:v>13</c:v>
                </c:pt>
                <c:pt idx="7474">
                  <c:v>13</c:v>
                </c:pt>
                <c:pt idx="7475">
                  <c:v>13</c:v>
                </c:pt>
                <c:pt idx="7476">
                  <c:v>13</c:v>
                </c:pt>
                <c:pt idx="7477">
                  <c:v>13</c:v>
                </c:pt>
                <c:pt idx="7478">
                  <c:v>13</c:v>
                </c:pt>
                <c:pt idx="7479">
                  <c:v>13</c:v>
                </c:pt>
                <c:pt idx="7480">
                  <c:v>13</c:v>
                </c:pt>
                <c:pt idx="7481">
                  <c:v>13</c:v>
                </c:pt>
                <c:pt idx="7482">
                  <c:v>13</c:v>
                </c:pt>
                <c:pt idx="7483">
                  <c:v>19</c:v>
                </c:pt>
                <c:pt idx="7484">
                  <c:v>19</c:v>
                </c:pt>
                <c:pt idx="7485">
                  <c:v>19</c:v>
                </c:pt>
                <c:pt idx="7486">
                  <c:v>19</c:v>
                </c:pt>
                <c:pt idx="7487">
                  <c:v>19</c:v>
                </c:pt>
                <c:pt idx="7488">
                  <c:v>19</c:v>
                </c:pt>
                <c:pt idx="7489">
                  <c:v>19</c:v>
                </c:pt>
                <c:pt idx="7490">
                  <c:v>19</c:v>
                </c:pt>
                <c:pt idx="7491">
                  <c:v>19</c:v>
                </c:pt>
                <c:pt idx="7492">
                  <c:v>19</c:v>
                </c:pt>
                <c:pt idx="7493">
                  <c:v>21</c:v>
                </c:pt>
                <c:pt idx="7494">
                  <c:v>21</c:v>
                </c:pt>
                <c:pt idx="7495">
                  <c:v>21</c:v>
                </c:pt>
                <c:pt idx="7496">
                  <c:v>21</c:v>
                </c:pt>
                <c:pt idx="7497">
                  <c:v>21</c:v>
                </c:pt>
                <c:pt idx="7498">
                  <c:v>21</c:v>
                </c:pt>
                <c:pt idx="7499">
                  <c:v>21</c:v>
                </c:pt>
                <c:pt idx="7500">
                  <c:v>21</c:v>
                </c:pt>
                <c:pt idx="7501">
                  <c:v>21</c:v>
                </c:pt>
                <c:pt idx="7502">
                  <c:v>21</c:v>
                </c:pt>
                <c:pt idx="7503">
                  <c:v>24</c:v>
                </c:pt>
                <c:pt idx="7504">
                  <c:v>24</c:v>
                </c:pt>
                <c:pt idx="7505">
                  <c:v>24</c:v>
                </c:pt>
                <c:pt idx="7506">
                  <c:v>24</c:v>
                </c:pt>
                <c:pt idx="7507">
                  <c:v>24</c:v>
                </c:pt>
                <c:pt idx="7508">
                  <c:v>24</c:v>
                </c:pt>
                <c:pt idx="7509">
                  <c:v>24</c:v>
                </c:pt>
                <c:pt idx="7510">
                  <c:v>24</c:v>
                </c:pt>
                <c:pt idx="7511">
                  <c:v>24</c:v>
                </c:pt>
                <c:pt idx="7512">
                  <c:v>24</c:v>
                </c:pt>
                <c:pt idx="7513">
                  <c:v>31</c:v>
                </c:pt>
                <c:pt idx="7514">
                  <c:v>31</c:v>
                </c:pt>
                <c:pt idx="7515">
                  <c:v>31</c:v>
                </c:pt>
                <c:pt idx="7516">
                  <c:v>31</c:v>
                </c:pt>
                <c:pt idx="7517">
                  <c:v>31</c:v>
                </c:pt>
                <c:pt idx="7518">
                  <c:v>31</c:v>
                </c:pt>
                <c:pt idx="7519">
                  <c:v>31</c:v>
                </c:pt>
                <c:pt idx="7520">
                  <c:v>31</c:v>
                </c:pt>
                <c:pt idx="7521">
                  <c:v>31</c:v>
                </c:pt>
                <c:pt idx="7522">
                  <c:v>31</c:v>
                </c:pt>
                <c:pt idx="7523">
                  <c:v>37</c:v>
                </c:pt>
                <c:pt idx="7524">
                  <c:v>37</c:v>
                </c:pt>
                <c:pt idx="7525">
                  <c:v>37</c:v>
                </c:pt>
                <c:pt idx="7526">
                  <c:v>37</c:v>
                </c:pt>
                <c:pt idx="7527">
                  <c:v>37</c:v>
                </c:pt>
                <c:pt idx="7528">
                  <c:v>37</c:v>
                </c:pt>
                <c:pt idx="7529">
                  <c:v>37</c:v>
                </c:pt>
                <c:pt idx="7530">
                  <c:v>37</c:v>
                </c:pt>
                <c:pt idx="7531">
                  <c:v>37</c:v>
                </c:pt>
                <c:pt idx="7532">
                  <c:v>37</c:v>
                </c:pt>
                <c:pt idx="7533">
                  <c:v>38</c:v>
                </c:pt>
                <c:pt idx="7534">
                  <c:v>38</c:v>
                </c:pt>
                <c:pt idx="7535">
                  <c:v>38</c:v>
                </c:pt>
                <c:pt idx="7536">
                  <c:v>38</c:v>
                </c:pt>
                <c:pt idx="7537">
                  <c:v>38</c:v>
                </c:pt>
                <c:pt idx="7538">
                  <c:v>38</c:v>
                </c:pt>
                <c:pt idx="7539">
                  <c:v>38</c:v>
                </c:pt>
                <c:pt idx="7540">
                  <c:v>38</c:v>
                </c:pt>
                <c:pt idx="7541">
                  <c:v>38</c:v>
                </c:pt>
                <c:pt idx="7542">
                  <c:v>38</c:v>
                </c:pt>
                <c:pt idx="7543">
                  <c:v>39</c:v>
                </c:pt>
                <c:pt idx="7544">
                  <c:v>39</c:v>
                </c:pt>
                <c:pt idx="7545">
                  <c:v>39</c:v>
                </c:pt>
                <c:pt idx="7546">
                  <c:v>39</c:v>
                </c:pt>
                <c:pt idx="7547">
                  <c:v>39</c:v>
                </c:pt>
                <c:pt idx="7548">
                  <c:v>39</c:v>
                </c:pt>
                <c:pt idx="7549">
                  <c:v>39</c:v>
                </c:pt>
                <c:pt idx="7550">
                  <c:v>39</c:v>
                </c:pt>
                <c:pt idx="7551">
                  <c:v>39</c:v>
                </c:pt>
                <c:pt idx="7552">
                  <c:v>39</c:v>
                </c:pt>
                <c:pt idx="7553">
                  <c:v>41</c:v>
                </c:pt>
                <c:pt idx="7554">
                  <c:v>41</c:v>
                </c:pt>
                <c:pt idx="7555">
                  <c:v>41</c:v>
                </c:pt>
                <c:pt idx="7556">
                  <c:v>41</c:v>
                </c:pt>
                <c:pt idx="7557">
                  <c:v>41</c:v>
                </c:pt>
                <c:pt idx="7558">
                  <c:v>41</c:v>
                </c:pt>
                <c:pt idx="7559">
                  <c:v>41</c:v>
                </c:pt>
                <c:pt idx="7560">
                  <c:v>41</c:v>
                </c:pt>
                <c:pt idx="7561">
                  <c:v>41</c:v>
                </c:pt>
                <c:pt idx="7562">
                  <c:v>41</c:v>
                </c:pt>
                <c:pt idx="7563">
                  <c:v>41</c:v>
                </c:pt>
                <c:pt idx="7564">
                  <c:v>41</c:v>
                </c:pt>
                <c:pt idx="7565">
                  <c:v>41</c:v>
                </c:pt>
                <c:pt idx="7566">
                  <c:v>41</c:v>
                </c:pt>
                <c:pt idx="7567">
                  <c:v>41</c:v>
                </c:pt>
                <c:pt idx="7568">
                  <c:v>41</c:v>
                </c:pt>
                <c:pt idx="7569">
                  <c:v>41</c:v>
                </c:pt>
                <c:pt idx="7570">
                  <c:v>41</c:v>
                </c:pt>
                <c:pt idx="7571">
                  <c:v>41</c:v>
                </c:pt>
                <c:pt idx="7572">
                  <c:v>41</c:v>
                </c:pt>
                <c:pt idx="7573">
                  <c:v>40</c:v>
                </c:pt>
                <c:pt idx="7574">
                  <c:v>40</c:v>
                </c:pt>
                <c:pt idx="7575">
                  <c:v>40</c:v>
                </c:pt>
                <c:pt idx="7576">
                  <c:v>40</c:v>
                </c:pt>
                <c:pt idx="7577">
                  <c:v>40</c:v>
                </c:pt>
                <c:pt idx="7578">
                  <c:v>40</c:v>
                </c:pt>
                <c:pt idx="7579">
                  <c:v>40</c:v>
                </c:pt>
                <c:pt idx="7580">
                  <c:v>40</c:v>
                </c:pt>
                <c:pt idx="7581">
                  <c:v>40</c:v>
                </c:pt>
                <c:pt idx="7582">
                  <c:v>40</c:v>
                </c:pt>
                <c:pt idx="7583">
                  <c:v>38</c:v>
                </c:pt>
                <c:pt idx="7584">
                  <c:v>38</c:v>
                </c:pt>
                <c:pt idx="7585">
                  <c:v>38</c:v>
                </c:pt>
                <c:pt idx="7586">
                  <c:v>38</c:v>
                </c:pt>
                <c:pt idx="7587">
                  <c:v>38</c:v>
                </c:pt>
                <c:pt idx="7588">
                  <c:v>38</c:v>
                </c:pt>
                <c:pt idx="7589">
                  <c:v>38</c:v>
                </c:pt>
                <c:pt idx="7590">
                  <c:v>38</c:v>
                </c:pt>
                <c:pt idx="7591">
                  <c:v>38</c:v>
                </c:pt>
                <c:pt idx="7592">
                  <c:v>38</c:v>
                </c:pt>
                <c:pt idx="7593">
                  <c:v>37</c:v>
                </c:pt>
                <c:pt idx="7594">
                  <c:v>37</c:v>
                </c:pt>
                <c:pt idx="7595">
                  <c:v>37</c:v>
                </c:pt>
                <c:pt idx="7596">
                  <c:v>37</c:v>
                </c:pt>
                <c:pt idx="7597">
                  <c:v>37</c:v>
                </c:pt>
                <c:pt idx="7598">
                  <c:v>37</c:v>
                </c:pt>
                <c:pt idx="7599">
                  <c:v>37</c:v>
                </c:pt>
                <c:pt idx="7600">
                  <c:v>37</c:v>
                </c:pt>
                <c:pt idx="7601">
                  <c:v>37</c:v>
                </c:pt>
                <c:pt idx="7602">
                  <c:v>37</c:v>
                </c:pt>
                <c:pt idx="7603">
                  <c:v>36</c:v>
                </c:pt>
                <c:pt idx="7604">
                  <c:v>36</c:v>
                </c:pt>
                <c:pt idx="7605">
                  <c:v>36</c:v>
                </c:pt>
                <c:pt idx="7606">
                  <c:v>36</c:v>
                </c:pt>
                <c:pt idx="7607">
                  <c:v>36</c:v>
                </c:pt>
                <c:pt idx="7608">
                  <c:v>36</c:v>
                </c:pt>
                <c:pt idx="7609">
                  <c:v>36</c:v>
                </c:pt>
                <c:pt idx="7610">
                  <c:v>36</c:v>
                </c:pt>
                <c:pt idx="7611">
                  <c:v>36</c:v>
                </c:pt>
                <c:pt idx="7612">
                  <c:v>36</c:v>
                </c:pt>
                <c:pt idx="7613">
                  <c:v>35</c:v>
                </c:pt>
                <c:pt idx="7614">
                  <c:v>35</c:v>
                </c:pt>
                <c:pt idx="7615">
                  <c:v>35</c:v>
                </c:pt>
                <c:pt idx="7616">
                  <c:v>35</c:v>
                </c:pt>
                <c:pt idx="7617">
                  <c:v>35</c:v>
                </c:pt>
                <c:pt idx="7618">
                  <c:v>35</c:v>
                </c:pt>
                <c:pt idx="7619">
                  <c:v>35</c:v>
                </c:pt>
                <c:pt idx="7620">
                  <c:v>35</c:v>
                </c:pt>
                <c:pt idx="7621">
                  <c:v>35</c:v>
                </c:pt>
                <c:pt idx="7622">
                  <c:v>35</c:v>
                </c:pt>
                <c:pt idx="7623">
                  <c:v>33</c:v>
                </c:pt>
                <c:pt idx="7624">
                  <c:v>33</c:v>
                </c:pt>
                <c:pt idx="7625">
                  <c:v>33</c:v>
                </c:pt>
                <c:pt idx="7626">
                  <c:v>33</c:v>
                </c:pt>
                <c:pt idx="7627">
                  <c:v>33</c:v>
                </c:pt>
                <c:pt idx="7628">
                  <c:v>33</c:v>
                </c:pt>
                <c:pt idx="7629">
                  <c:v>33</c:v>
                </c:pt>
                <c:pt idx="7630">
                  <c:v>33</c:v>
                </c:pt>
                <c:pt idx="7631">
                  <c:v>33</c:v>
                </c:pt>
                <c:pt idx="7632">
                  <c:v>33</c:v>
                </c:pt>
                <c:pt idx="7633">
                  <c:v>32</c:v>
                </c:pt>
                <c:pt idx="7634">
                  <c:v>32</c:v>
                </c:pt>
                <c:pt idx="7635">
                  <c:v>32</c:v>
                </c:pt>
                <c:pt idx="7636">
                  <c:v>32</c:v>
                </c:pt>
                <c:pt idx="7637">
                  <c:v>32</c:v>
                </c:pt>
                <c:pt idx="7638">
                  <c:v>32</c:v>
                </c:pt>
                <c:pt idx="7639">
                  <c:v>32</c:v>
                </c:pt>
                <c:pt idx="7640">
                  <c:v>32</c:v>
                </c:pt>
                <c:pt idx="7641">
                  <c:v>32</c:v>
                </c:pt>
                <c:pt idx="7642">
                  <c:v>32</c:v>
                </c:pt>
                <c:pt idx="7643">
                  <c:v>31</c:v>
                </c:pt>
                <c:pt idx="7644">
                  <c:v>31</c:v>
                </c:pt>
                <c:pt idx="7645">
                  <c:v>31</c:v>
                </c:pt>
                <c:pt idx="7646">
                  <c:v>31</c:v>
                </c:pt>
                <c:pt idx="7647">
                  <c:v>31</c:v>
                </c:pt>
                <c:pt idx="7648">
                  <c:v>31</c:v>
                </c:pt>
                <c:pt idx="7649">
                  <c:v>31</c:v>
                </c:pt>
                <c:pt idx="7650">
                  <c:v>31</c:v>
                </c:pt>
                <c:pt idx="7651">
                  <c:v>31</c:v>
                </c:pt>
                <c:pt idx="7652">
                  <c:v>31</c:v>
                </c:pt>
                <c:pt idx="7653">
                  <c:v>31</c:v>
                </c:pt>
                <c:pt idx="7654">
                  <c:v>31</c:v>
                </c:pt>
                <c:pt idx="7655">
                  <c:v>31</c:v>
                </c:pt>
                <c:pt idx="7656">
                  <c:v>31</c:v>
                </c:pt>
                <c:pt idx="7657">
                  <c:v>31</c:v>
                </c:pt>
                <c:pt idx="7658">
                  <c:v>31</c:v>
                </c:pt>
                <c:pt idx="7659">
                  <c:v>31</c:v>
                </c:pt>
                <c:pt idx="7660">
                  <c:v>31</c:v>
                </c:pt>
                <c:pt idx="7661">
                  <c:v>31</c:v>
                </c:pt>
                <c:pt idx="7662">
                  <c:v>31</c:v>
                </c:pt>
                <c:pt idx="7663">
                  <c:v>32</c:v>
                </c:pt>
                <c:pt idx="7664">
                  <c:v>32</c:v>
                </c:pt>
                <c:pt idx="7665">
                  <c:v>32</c:v>
                </c:pt>
                <c:pt idx="7666">
                  <c:v>32</c:v>
                </c:pt>
                <c:pt idx="7667">
                  <c:v>32</c:v>
                </c:pt>
                <c:pt idx="7668">
                  <c:v>32</c:v>
                </c:pt>
                <c:pt idx="7669">
                  <c:v>32</c:v>
                </c:pt>
                <c:pt idx="7670">
                  <c:v>32</c:v>
                </c:pt>
                <c:pt idx="7671">
                  <c:v>32</c:v>
                </c:pt>
                <c:pt idx="7672">
                  <c:v>32</c:v>
                </c:pt>
                <c:pt idx="7673">
                  <c:v>34</c:v>
                </c:pt>
                <c:pt idx="7674">
                  <c:v>34</c:v>
                </c:pt>
                <c:pt idx="7675">
                  <c:v>34</c:v>
                </c:pt>
                <c:pt idx="7676">
                  <c:v>34</c:v>
                </c:pt>
                <c:pt idx="7677">
                  <c:v>34</c:v>
                </c:pt>
                <c:pt idx="7678">
                  <c:v>34</c:v>
                </c:pt>
                <c:pt idx="7679">
                  <c:v>34</c:v>
                </c:pt>
                <c:pt idx="7680">
                  <c:v>34</c:v>
                </c:pt>
                <c:pt idx="7681">
                  <c:v>34</c:v>
                </c:pt>
                <c:pt idx="7682">
                  <c:v>34</c:v>
                </c:pt>
                <c:pt idx="7683">
                  <c:v>35</c:v>
                </c:pt>
                <c:pt idx="7684">
                  <c:v>35</c:v>
                </c:pt>
                <c:pt idx="7685">
                  <c:v>35</c:v>
                </c:pt>
                <c:pt idx="7686">
                  <c:v>35</c:v>
                </c:pt>
                <c:pt idx="7687">
                  <c:v>35</c:v>
                </c:pt>
                <c:pt idx="7688">
                  <c:v>35</c:v>
                </c:pt>
                <c:pt idx="7689">
                  <c:v>35</c:v>
                </c:pt>
                <c:pt idx="7690">
                  <c:v>35</c:v>
                </c:pt>
                <c:pt idx="7691">
                  <c:v>35</c:v>
                </c:pt>
                <c:pt idx="7692">
                  <c:v>35</c:v>
                </c:pt>
                <c:pt idx="7693">
                  <c:v>35</c:v>
                </c:pt>
                <c:pt idx="7694">
                  <c:v>35</c:v>
                </c:pt>
                <c:pt idx="7695">
                  <c:v>35</c:v>
                </c:pt>
                <c:pt idx="7696">
                  <c:v>35</c:v>
                </c:pt>
                <c:pt idx="7697">
                  <c:v>35</c:v>
                </c:pt>
                <c:pt idx="7698">
                  <c:v>35</c:v>
                </c:pt>
                <c:pt idx="7699">
                  <c:v>35</c:v>
                </c:pt>
                <c:pt idx="7700">
                  <c:v>35</c:v>
                </c:pt>
                <c:pt idx="7701">
                  <c:v>35</c:v>
                </c:pt>
                <c:pt idx="7702">
                  <c:v>35</c:v>
                </c:pt>
                <c:pt idx="7703">
                  <c:v>34</c:v>
                </c:pt>
                <c:pt idx="7704">
                  <c:v>34</c:v>
                </c:pt>
                <c:pt idx="7705">
                  <c:v>34</c:v>
                </c:pt>
                <c:pt idx="7706">
                  <c:v>34</c:v>
                </c:pt>
                <c:pt idx="7707">
                  <c:v>34</c:v>
                </c:pt>
                <c:pt idx="7708">
                  <c:v>34</c:v>
                </c:pt>
                <c:pt idx="7709">
                  <c:v>34</c:v>
                </c:pt>
                <c:pt idx="7710">
                  <c:v>34</c:v>
                </c:pt>
                <c:pt idx="7711">
                  <c:v>34</c:v>
                </c:pt>
                <c:pt idx="7712">
                  <c:v>34</c:v>
                </c:pt>
                <c:pt idx="7713">
                  <c:v>33</c:v>
                </c:pt>
                <c:pt idx="7714">
                  <c:v>33</c:v>
                </c:pt>
                <c:pt idx="7715">
                  <c:v>33</c:v>
                </c:pt>
                <c:pt idx="7716">
                  <c:v>33</c:v>
                </c:pt>
                <c:pt idx="7717">
                  <c:v>33</c:v>
                </c:pt>
                <c:pt idx="7718">
                  <c:v>33</c:v>
                </c:pt>
                <c:pt idx="7719">
                  <c:v>33</c:v>
                </c:pt>
                <c:pt idx="7720">
                  <c:v>33</c:v>
                </c:pt>
                <c:pt idx="7721">
                  <c:v>33</c:v>
                </c:pt>
                <c:pt idx="7722">
                  <c:v>33</c:v>
                </c:pt>
                <c:pt idx="7723">
                  <c:v>32</c:v>
                </c:pt>
                <c:pt idx="7724">
                  <c:v>32</c:v>
                </c:pt>
                <c:pt idx="7725">
                  <c:v>32</c:v>
                </c:pt>
                <c:pt idx="7726">
                  <c:v>32</c:v>
                </c:pt>
                <c:pt idx="7727">
                  <c:v>32</c:v>
                </c:pt>
                <c:pt idx="7728">
                  <c:v>32</c:v>
                </c:pt>
                <c:pt idx="7729">
                  <c:v>32</c:v>
                </c:pt>
                <c:pt idx="7730">
                  <c:v>32</c:v>
                </c:pt>
                <c:pt idx="7731">
                  <c:v>32</c:v>
                </c:pt>
                <c:pt idx="7732">
                  <c:v>32</c:v>
                </c:pt>
                <c:pt idx="7733">
                  <c:v>30</c:v>
                </c:pt>
                <c:pt idx="7734">
                  <c:v>30</c:v>
                </c:pt>
                <c:pt idx="7735">
                  <c:v>30</c:v>
                </c:pt>
                <c:pt idx="7736">
                  <c:v>30</c:v>
                </c:pt>
                <c:pt idx="7737">
                  <c:v>30</c:v>
                </c:pt>
                <c:pt idx="7738">
                  <c:v>30</c:v>
                </c:pt>
                <c:pt idx="7739">
                  <c:v>30</c:v>
                </c:pt>
                <c:pt idx="7740">
                  <c:v>30</c:v>
                </c:pt>
                <c:pt idx="7741">
                  <c:v>30</c:v>
                </c:pt>
                <c:pt idx="7742">
                  <c:v>30</c:v>
                </c:pt>
                <c:pt idx="7743">
                  <c:v>26</c:v>
                </c:pt>
                <c:pt idx="7744">
                  <c:v>26</c:v>
                </c:pt>
                <c:pt idx="7745">
                  <c:v>26</c:v>
                </c:pt>
                <c:pt idx="7746">
                  <c:v>26</c:v>
                </c:pt>
                <c:pt idx="7747">
                  <c:v>26</c:v>
                </c:pt>
                <c:pt idx="7748">
                  <c:v>26</c:v>
                </c:pt>
                <c:pt idx="7749">
                  <c:v>26</c:v>
                </c:pt>
                <c:pt idx="7750">
                  <c:v>26</c:v>
                </c:pt>
                <c:pt idx="7751">
                  <c:v>26</c:v>
                </c:pt>
                <c:pt idx="7752">
                  <c:v>26</c:v>
                </c:pt>
                <c:pt idx="7753">
                  <c:v>22</c:v>
                </c:pt>
                <c:pt idx="7754">
                  <c:v>22</c:v>
                </c:pt>
                <c:pt idx="7755">
                  <c:v>22</c:v>
                </c:pt>
                <c:pt idx="7756">
                  <c:v>22</c:v>
                </c:pt>
                <c:pt idx="7757">
                  <c:v>22</c:v>
                </c:pt>
                <c:pt idx="7758">
                  <c:v>22</c:v>
                </c:pt>
                <c:pt idx="7759">
                  <c:v>22</c:v>
                </c:pt>
                <c:pt idx="7760">
                  <c:v>22</c:v>
                </c:pt>
                <c:pt idx="7761">
                  <c:v>22</c:v>
                </c:pt>
                <c:pt idx="7762">
                  <c:v>22</c:v>
                </c:pt>
                <c:pt idx="7763">
                  <c:v>18</c:v>
                </c:pt>
                <c:pt idx="7764">
                  <c:v>18</c:v>
                </c:pt>
                <c:pt idx="7765">
                  <c:v>18</c:v>
                </c:pt>
                <c:pt idx="7766">
                  <c:v>18</c:v>
                </c:pt>
                <c:pt idx="7767">
                  <c:v>18</c:v>
                </c:pt>
                <c:pt idx="7768">
                  <c:v>18</c:v>
                </c:pt>
                <c:pt idx="7769">
                  <c:v>18</c:v>
                </c:pt>
                <c:pt idx="7770">
                  <c:v>18</c:v>
                </c:pt>
                <c:pt idx="7771">
                  <c:v>18</c:v>
                </c:pt>
                <c:pt idx="7772">
                  <c:v>18</c:v>
                </c:pt>
                <c:pt idx="7773">
                  <c:v>13</c:v>
                </c:pt>
                <c:pt idx="7774">
                  <c:v>13</c:v>
                </c:pt>
                <c:pt idx="7775">
                  <c:v>13</c:v>
                </c:pt>
                <c:pt idx="7776">
                  <c:v>13</c:v>
                </c:pt>
                <c:pt idx="7777">
                  <c:v>13</c:v>
                </c:pt>
                <c:pt idx="7778">
                  <c:v>13</c:v>
                </c:pt>
                <c:pt idx="7779">
                  <c:v>13</c:v>
                </c:pt>
                <c:pt idx="7780">
                  <c:v>13</c:v>
                </c:pt>
                <c:pt idx="7781">
                  <c:v>13</c:v>
                </c:pt>
                <c:pt idx="7782">
                  <c:v>13</c:v>
                </c:pt>
                <c:pt idx="7783">
                  <c:v>9</c:v>
                </c:pt>
                <c:pt idx="7784">
                  <c:v>9</c:v>
                </c:pt>
                <c:pt idx="7785">
                  <c:v>9</c:v>
                </c:pt>
                <c:pt idx="7786">
                  <c:v>9</c:v>
                </c:pt>
                <c:pt idx="7787">
                  <c:v>9</c:v>
                </c:pt>
                <c:pt idx="7788">
                  <c:v>9</c:v>
                </c:pt>
                <c:pt idx="7789">
                  <c:v>9</c:v>
                </c:pt>
                <c:pt idx="7790">
                  <c:v>9</c:v>
                </c:pt>
                <c:pt idx="7791">
                  <c:v>9</c:v>
                </c:pt>
                <c:pt idx="7792">
                  <c:v>9</c:v>
                </c:pt>
                <c:pt idx="7793">
                  <c:v>6</c:v>
                </c:pt>
                <c:pt idx="7794">
                  <c:v>6</c:v>
                </c:pt>
                <c:pt idx="7795">
                  <c:v>6</c:v>
                </c:pt>
                <c:pt idx="7796">
                  <c:v>6</c:v>
                </c:pt>
                <c:pt idx="7797">
                  <c:v>6</c:v>
                </c:pt>
                <c:pt idx="7798">
                  <c:v>6</c:v>
                </c:pt>
                <c:pt idx="7799">
                  <c:v>6</c:v>
                </c:pt>
                <c:pt idx="7800">
                  <c:v>6</c:v>
                </c:pt>
                <c:pt idx="7801">
                  <c:v>6</c:v>
                </c:pt>
                <c:pt idx="7802">
                  <c:v>6</c:v>
                </c:pt>
                <c:pt idx="7803">
                  <c:v>3</c:v>
                </c:pt>
                <c:pt idx="7804">
                  <c:v>3</c:v>
                </c:pt>
                <c:pt idx="7805">
                  <c:v>3</c:v>
                </c:pt>
                <c:pt idx="7806">
                  <c:v>3</c:v>
                </c:pt>
                <c:pt idx="7807">
                  <c:v>3</c:v>
                </c:pt>
                <c:pt idx="7808">
                  <c:v>3</c:v>
                </c:pt>
                <c:pt idx="7809">
                  <c:v>3</c:v>
                </c:pt>
                <c:pt idx="7810">
                  <c:v>3</c:v>
                </c:pt>
                <c:pt idx="7811">
                  <c:v>3</c:v>
                </c:pt>
                <c:pt idx="7812">
                  <c:v>3</c:v>
                </c:pt>
                <c:pt idx="7813">
                  <c:v>1</c:v>
                </c:pt>
                <c:pt idx="7814">
                  <c:v>1</c:v>
                </c:pt>
                <c:pt idx="7815">
                  <c:v>1</c:v>
                </c:pt>
                <c:pt idx="7816">
                  <c:v>1</c:v>
                </c:pt>
                <c:pt idx="7817">
                  <c:v>1</c:v>
                </c:pt>
                <c:pt idx="7818">
                  <c:v>1</c:v>
                </c:pt>
                <c:pt idx="7819">
                  <c:v>1</c:v>
                </c:pt>
                <c:pt idx="7820">
                  <c:v>1</c:v>
                </c:pt>
                <c:pt idx="7821">
                  <c:v>1</c:v>
                </c:pt>
                <c:pt idx="7822">
                  <c:v>1</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3</c:v>
                </c:pt>
                <c:pt idx="7954">
                  <c:v>3</c:v>
                </c:pt>
                <c:pt idx="7955">
                  <c:v>3</c:v>
                </c:pt>
                <c:pt idx="7956">
                  <c:v>3</c:v>
                </c:pt>
                <c:pt idx="7957">
                  <c:v>3</c:v>
                </c:pt>
                <c:pt idx="7958">
                  <c:v>3</c:v>
                </c:pt>
                <c:pt idx="7959">
                  <c:v>3</c:v>
                </c:pt>
                <c:pt idx="7960">
                  <c:v>3</c:v>
                </c:pt>
                <c:pt idx="7961">
                  <c:v>3</c:v>
                </c:pt>
                <c:pt idx="7962">
                  <c:v>3</c:v>
                </c:pt>
                <c:pt idx="7963">
                  <c:v>11</c:v>
                </c:pt>
                <c:pt idx="7964">
                  <c:v>11</c:v>
                </c:pt>
                <c:pt idx="7965">
                  <c:v>11</c:v>
                </c:pt>
                <c:pt idx="7966">
                  <c:v>11</c:v>
                </c:pt>
                <c:pt idx="7967">
                  <c:v>11</c:v>
                </c:pt>
                <c:pt idx="7968">
                  <c:v>11</c:v>
                </c:pt>
                <c:pt idx="7969">
                  <c:v>11</c:v>
                </c:pt>
                <c:pt idx="7970">
                  <c:v>11</c:v>
                </c:pt>
                <c:pt idx="7971">
                  <c:v>11</c:v>
                </c:pt>
                <c:pt idx="7972">
                  <c:v>11</c:v>
                </c:pt>
                <c:pt idx="7973">
                  <c:v>17</c:v>
                </c:pt>
                <c:pt idx="7974">
                  <c:v>17</c:v>
                </c:pt>
                <c:pt idx="7975">
                  <c:v>17</c:v>
                </c:pt>
                <c:pt idx="7976">
                  <c:v>17</c:v>
                </c:pt>
                <c:pt idx="7977">
                  <c:v>17</c:v>
                </c:pt>
                <c:pt idx="7978">
                  <c:v>17</c:v>
                </c:pt>
                <c:pt idx="7979">
                  <c:v>17</c:v>
                </c:pt>
                <c:pt idx="7980">
                  <c:v>17</c:v>
                </c:pt>
                <c:pt idx="7981">
                  <c:v>17</c:v>
                </c:pt>
                <c:pt idx="7982">
                  <c:v>17</c:v>
                </c:pt>
                <c:pt idx="7983">
                  <c:v>18</c:v>
                </c:pt>
                <c:pt idx="7984">
                  <c:v>18</c:v>
                </c:pt>
                <c:pt idx="7985">
                  <c:v>18</c:v>
                </c:pt>
                <c:pt idx="7986">
                  <c:v>18</c:v>
                </c:pt>
                <c:pt idx="7987">
                  <c:v>18</c:v>
                </c:pt>
                <c:pt idx="7988">
                  <c:v>18</c:v>
                </c:pt>
                <c:pt idx="7989">
                  <c:v>18</c:v>
                </c:pt>
                <c:pt idx="7990">
                  <c:v>18</c:v>
                </c:pt>
                <c:pt idx="7991">
                  <c:v>18</c:v>
                </c:pt>
                <c:pt idx="7992">
                  <c:v>18</c:v>
                </c:pt>
                <c:pt idx="7993">
                  <c:v>22</c:v>
                </c:pt>
                <c:pt idx="7994">
                  <c:v>22</c:v>
                </c:pt>
                <c:pt idx="7995">
                  <c:v>22</c:v>
                </c:pt>
                <c:pt idx="7996">
                  <c:v>22</c:v>
                </c:pt>
                <c:pt idx="7997">
                  <c:v>22</c:v>
                </c:pt>
                <c:pt idx="7998">
                  <c:v>22</c:v>
                </c:pt>
                <c:pt idx="7999">
                  <c:v>22</c:v>
                </c:pt>
                <c:pt idx="8000">
                  <c:v>22</c:v>
                </c:pt>
                <c:pt idx="8001">
                  <c:v>22</c:v>
                </c:pt>
                <c:pt idx="8002">
                  <c:v>22</c:v>
                </c:pt>
                <c:pt idx="8003">
                  <c:v>28</c:v>
                </c:pt>
                <c:pt idx="8004">
                  <c:v>28</c:v>
                </c:pt>
                <c:pt idx="8005">
                  <c:v>28</c:v>
                </c:pt>
                <c:pt idx="8006">
                  <c:v>28</c:v>
                </c:pt>
                <c:pt idx="8007">
                  <c:v>28</c:v>
                </c:pt>
                <c:pt idx="8008">
                  <c:v>28</c:v>
                </c:pt>
                <c:pt idx="8009">
                  <c:v>28</c:v>
                </c:pt>
                <c:pt idx="8010">
                  <c:v>28</c:v>
                </c:pt>
                <c:pt idx="8011">
                  <c:v>28</c:v>
                </c:pt>
                <c:pt idx="8012">
                  <c:v>28</c:v>
                </c:pt>
                <c:pt idx="8013">
                  <c:v>31</c:v>
                </c:pt>
                <c:pt idx="8014">
                  <c:v>31</c:v>
                </c:pt>
                <c:pt idx="8015">
                  <c:v>31</c:v>
                </c:pt>
                <c:pt idx="8016">
                  <c:v>31</c:v>
                </c:pt>
                <c:pt idx="8017">
                  <c:v>31</c:v>
                </c:pt>
                <c:pt idx="8018">
                  <c:v>31</c:v>
                </c:pt>
                <c:pt idx="8019">
                  <c:v>31</c:v>
                </c:pt>
                <c:pt idx="8020">
                  <c:v>31</c:v>
                </c:pt>
                <c:pt idx="8021">
                  <c:v>31</c:v>
                </c:pt>
                <c:pt idx="8022">
                  <c:v>31</c:v>
                </c:pt>
                <c:pt idx="8023">
                  <c:v>31</c:v>
                </c:pt>
                <c:pt idx="8024">
                  <c:v>31</c:v>
                </c:pt>
                <c:pt idx="8025">
                  <c:v>31</c:v>
                </c:pt>
                <c:pt idx="8026">
                  <c:v>31</c:v>
                </c:pt>
                <c:pt idx="8027">
                  <c:v>31</c:v>
                </c:pt>
                <c:pt idx="8028">
                  <c:v>31</c:v>
                </c:pt>
                <c:pt idx="8029">
                  <c:v>31</c:v>
                </c:pt>
                <c:pt idx="8030">
                  <c:v>31</c:v>
                </c:pt>
                <c:pt idx="8031">
                  <c:v>31</c:v>
                </c:pt>
                <c:pt idx="8032">
                  <c:v>31</c:v>
                </c:pt>
                <c:pt idx="8033">
                  <c:v>28</c:v>
                </c:pt>
                <c:pt idx="8034">
                  <c:v>28</c:v>
                </c:pt>
                <c:pt idx="8035">
                  <c:v>28</c:v>
                </c:pt>
                <c:pt idx="8036">
                  <c:v>28</c:v>
                </c:pt>
                <c:pt idx="8037">
                  <c:v>28</c:v>
                </c:pt>
                <c:pt idx="8038">
                  <c:v>28</c:v>
                </c:pt>
                <c:pt idx="8039">
                  <c:v>28</c:v>
                </c:pt>
                <c:pt idx="8040">
                  <c:v>28</c:v>
                </c:pt>
                <c:pt idx="8041">
                  <c:v>28</c:v>
                </c:pt>
                <c:pt idx="8042">
                  <c:v>28</c:v>
                </c:pt>
                <c:pt idx="8043">
                  <c:v>26</c:v>
                </c:pt>
                <c:pt idx="8044">
                  <c:v>26</c:v>
                </c:pt>
                <c:pt idx="8045">
                  <c:v>26</c:v>
                </c:pt>
                <c:pt idx="8046">
                  <c:v>26</c:v>
                </c:pt>
                <c:pt idx="8047">
                  <c:v>26</c:v>
                </c:pt>
                <c:pt idx="8048">
                  <c:v>26</c:v>
                </c:pt>
                <c:pt idx="8049">
                  <c:v>26</c:v>
                </c:pt>
                <c:pt idx="8050">
                  <c:v>26</c:v>
                </c:pt>
                <c:pt idx="8051">
                  <c:v>26</c:v>
                </c:pt>
                <c:pt idx="8052">
                  <c:v>26</c:v>
                </c:pt>
                <c:pt idx="8053">
                  <c:v>24</c:v>
                </c:pt>
                <c:pt idx="8054">
                  <c:v>24</c:v>
                </c:pt>
                <c:pt idx="8055">
                  <c:v>24</c:v>
                </c:pt>
                <c:pt idx="8056">
                  <c:v>24</c:v>
                </c:pt>
                <c:pt idx="8057">
                  <c:v>24</c:v>
                </c:pt>
                <c:pt idx="8058">
                  <c:v>24</c:v>
                </c:pt>
                <c:pt idx="8059">
                  <c:v>24</c:v>
                </c:pt>
                <c:pt idx="8060">
                  <c:v>24</c:v>
                </c:pt>
                <c:pt idx="8061">
                  <c:v>24</c:v>
                </c:pt>
                <c:pt idx="8062">
                  <c:v>24</c:v>
                </c:pt>
                <c:pt idx="8063">
                  <c:v>23</c:v>
                </c:pt>
                <c:pt idx="8064">
                  <c:v>23</c:v>
                </c:pt>
                <c:pt idx="8065">
                  <c:v>23</c:v>
                </c:pt>
                <c:pt idx="8066">
                  <c:v>23</c:v>
                </c:pt>
                <c:pt idx="8067">
                  <c:v>23</c:v>
                </c:pt>
                <c:pt idx="8068">
                  <c:v>23</c:v>
                </c:pt>
                <c:pt idx="8069">
                  <c:v>23</c:v>
                </c:pt>
                <c:pt idx="8070">
                  <c:v>23</c:v>
                </c:pt>
                <c:pt idx="8071">
                  <c:v>23</c:v>
                </c:pt>
                <c:pt idx="8072">
                  <c:v>23</c:v>
                </c:pt>
                <c:pt idx="8073">
                  <c:v>22</c:v>
                </c:pt>
                <c:pt idx="8074">
                  <c:v>22</c:v>
                </c:pt>
                <c:pt idx="8075">
                  <c:v>22</c:v>
                </c:pt>
                <c:pt idx="8076">
                  <c:v>22</c:v>
                </c:pt>
                <c:pt idx="8077">
                  <c:v>22</c:v>
                </c:pt>
                <c:pt idx="8078">
                  <c:v>22</c:v>
                </c:pt>
                <c:pt idx="8079">
                  <c:v>22</c:v>
                </c:pt>
                <c:pt idx="8080">
                  <c:v>22</c:v>
                </c:pt>
                <c:pt idx="8081">
                  <c:v>22</c:v>
                </c:pt>
                <c:pt idx="8082">
                  <c:v>22</c:v>
                </c:pt>
                <c:pt idx="8083">
                  <c:v>20</c:v>
                </c:pt>
                <c:pt idx="8084">
                  <c:v>20</c:v>
                </c:pt>
                <c:pt idx="8085">
                  <c:v>20</c:v>
                </c:pt>
                <c:pt idx="8086">
                  <c:v>20</c:v>
                </c:pt>
                <c:pt idx="8087">
                  <c:v>20</c:v>
                </c:pt>
                <c:pt idx="8088">
                  <c:v>20</c:v>
                </c:pt>
                <c:pt idx="8089">
                  <c:v>20</c:v>
                </c:pt>
                <c:pt idx="8090">
                  <c:v>20</c:v>
                </c:pt>
                <c:pt idx="8091">
                  <c:v>20</c:v>
                </c:pt>
                <c:pt idx="8092">
                  <c:v>20</c:v>
                </c:pt>
                <c:pt idx="8093">
                  <c:v>18</c:v>
                </c:pt>
                <c:pt idx="8094">
                  <c:v>18</c:v>
                </c:pt>
                <c:pt idx="8095">
                  <c:v>18</c:v>
                </c:pt>
                <c:pt idx="8096">
                  <c:v>18</c:v>
                </c:pt>
                <c:pt idx="8097">
                  <c:v>18</c:v>
                </c:pt>
                <c:pt idx="8098">
                  <c:v>18</c:v>
                </c:pt>
                <c:pt idx="8099">
                  <c:v>18</c:v>
                </c:pt>
                <c:pt idx="8100">
                  <c:v>18</c:v>
                </c:pt>
                <c:pt idx="8101">
                  <c:v>18</c:v>
                </c:pt>
                <c:pt idx="8102">
                  <c:v>18</c:v>
                </c:pt>
                <c:pt idx="8103">
                  <c:v>16</c:v>
                </c:pt>
                <c:pt idx="8104">
                  <c:v>16</c:v>
                </c:pt>
                <c:pt idx="8105">
                  <c:v>16</c:v>
                </c:pt>
                <c:pt idx="8106">
                  <c:v>16</c:v>
                </c:pt>
                <c:pt idx="8107">
                  <c:v>16</c:v>
                </c:pt>
                <c:pt idx="8108">
                  <c:v>16</c:v>
                </c:pt>
                <c:pt idx="8109">
                  <c:v>16</c:v>
                </c:pt>
                <c:pt idx="8110">
                  <c:v>16</c:v>
                </c:pt>
                <c:pt idx="8111">
                  <c:v>16</c:v>
                </c:pt>
                <c:pt idx="8112">
                  <c:v>16</c:v>
                </c:pt>
                <c:pt idx="8113">
                  <c:v>15</c:v>
                </c:pt>
                <c:pt idx="8114">
                  <c:v>15</c:v>
                </c:pt>
                <c:pt idx="8115">
                  <c:v>15</c:v>
                </c:pt>
                <c:pt idx="8116">
                  <c:v>15</c:v>
                </c:pt>
                <c:pt idx="8117">
                  <c:v>15</c:v>
                </c:pt>
                <c:pt idx="8118">
                  <c:v>15</c:v>
                </c:pt>
                <c:pt idx="8119">
                  <c:v>15</c:v>
                </c:pt>
                <c:pt idx="8120">
                  <c:v>15</c:v>
                </c:pt>
                <c:pt idx="8121">
                  <c:v>15</c:v>
                </c:pt>
                <c:pt idx="8122">
                  <c:v>15</c:v>
                </c:pt>
                <c:pt idx="8123">
                  <c:v>15</c:v>
                </c:pt>
                <c:pt idx="8124">
                  <c:v>15</c:v>
                </c:pt>
                <c:pt idx="8125">
                  <c:v>15</c:v>
                </c:pt>
                <c:pt idx="8126">
                  <c:v>15</c:v>
                </c:pt>
                <c:pt idx="8127">
                  <c:v>15</c:v>
                </c:pt>
                <c:pt idx="8128">
                  <c:v>15</c:v>
                </c:pt>
                <c:pt idx="8129">
                  <c:v>15</c:v>
                </c:pt>
                <c:pt idx="8130">
                  <c:v>15</c:v>
                </c:pt>
                <c:pt idx="8131">
                  <c:v>15</c:v>
                </c:pt>
                <c:pt idx="8132">
                  <c:v>15</c:v>
                </c:pt>
                <c:pt idx="8133">
                  <c:v>13</c:v>
                </c:pt>
                <c:pt idx="8134">
                  <c:v>13</c:v>
                </c:pt>
                <c:pt idx="8135">
                  <c:v>13</c:v>
                </c:pt>
                <c:pt idx="8136">
                  <c:v>13</c:v>
                </c:pt>
                <c:pt idx="8137">
                  <c:v>13</c:v>
                </c:pt>
                <c:pt idx="8138">
                  <c:v>13</c:v>
                </c:pt>
                <c:pt idx="8139">
                  <c:v>13</c:v>
                </c:pt>
                <c:pt idx="8140">
                  <c:v>13</c:v>
                </c:pt>
                <c:pt idx="8141">
                  <c:v>13</c:v>
                </c:pt>
                <c:pt idx="8142">
                  <c:v>13</c:v>
                </c:pt>
                <c:pt idx="8143">
                  <c:v>9</c:v>
                </c:pt>
                <c:pt idx="8144">
                  <c:v>9</c:v>
                </c:pt>
                <c:pt idx="8145">
                  <c:v>9</c:v>
                </c:pt>
                <c:pt idx="8146">
                  <c:v>9</c:v>
                </c:pt>
                <c:pt idx="8147">
                  <c:v>9</c:v>
                </c:pt>
                <c:pt idx="8148">
                  <c:v>9</c:v>
                </c:pt>
                <c:pt idx="8149">
                  <c:v>9</c:v>
                </c:pt>
                <c:pt idx="8150">
                  <c:v>9</c:v>
                </c:pt>
                <c:pt idx="8151">
                  <c:v>9</c:v>
                </c:pt>
                <c:pt idx="8152">
                  <c:v>9</c:v>
                </c:pt>
                <c:pt idx="8153">
                  <c:v>4</c:v>
                </c:pt>
                <c:pt idx="8154">
                  <c:v>4</c:v>
                </c:pt>
                <c:pt idx="8155">
                  <c:v>4</c:v>
                </c:pt>
                <c:pt idx="8156">
                  <c:v>4</c:v>
                </c:pt>
                <c:pt idx="8157">
                  <c:v>4</c:v>
                </c:pt>
                <c:pt idx="8158">
                  <c:v>4</c:v>
                </c:pt>
                <c:pt idx="8159">
                  <c:v>4</c:v>
                </c:pt>
                <c:pt idx="8160">
                  <c:v>4</c:v>
                </c:pt>
                <c:pt idx="8161">
                  <c:v>4</c:v>
                </c:pt>
                <c:pt idx="8162">
                  <c:v>4</c:v>
                </c:pt>
                <c:pt idx="8163">
                  <c:v>2</c:v>
                </c:pt>
                <c:pt idx="8164">
                  <c:v>2</c:v>
                </c:pt>
                <c:pt idx="8165">
                  <c:v>2</c:v>
                </c:pt>
                <c:pt idx="8166">
                  <c:v>2</c:v>
                </c:pt>
                <c:pt idx="8167">
                  <c:v>2</c:v>
                </c:pt>
                <c:pt idx="8168">
                  <c:v>2</c:v>
                </c:pt>
                <c:pt idx="8169">
                  <c:v>2</c:v>
                </c:pt>
                <c:pt idx="8170">
                  <c:v>2</c:v>
                </c:pt>
                <c:pt idx="8171">
                  <c:v>2</c:v>
                </c:pt>
                <c:pt idx="8172">
                  <c:v>2</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0</c:v>
                </c:pt>
                <c:pt idx="8201">
                  <c:v>0</c:v>
                </c:pt>
                <c:pt idx="8202">
                  <c:v>0</c:v>
                </c:pt>
                <c:pt idx="8203">
                  <c:v>0</c:v>
                </c:pt>
                <c:pt idx="8204">
                  <c:v>0</c:v>
                </c:pt>
                <c:pt idx="8205">
                  <c:v>0</c:v>
                </c:pt>
                <c:pt idx="8206">
                  <c:v>0</c:v>
                </c:pt>
                <c:pt idx="8207">
                  <c:v>0</c:v>
                </c:pt>
                <c:pt idx="8208">
                  <c:v>0</c:v>
                </c:pt>
                <c:pt idx="8209">
                  <c:v>0</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0</c:v>
                </c:pt>
                <c:pt idx="8237">
                  <c:v>0</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0</c:v>
                </c:pt>
                <c:pt idx="8301">
                  <c:v>0</c:v>
                </c:pt>
                <c:pt idx="8302">
                  <c:v>0</c:v>
                </c:pt>
                <c:pt idx="8303">
                  <c:v>0</c:v>
                </c:pt>
                <c:pt idx="8304">
                  <c:v>0</c:v>
                </c:pt>
                <c:pt idx="8305">
                  <c:v>0</c:v>
                </c:pt>
                <c:pt idx="8306">
                  <c:v>0</c:v>
                </c:pt>
                <c:pt idx="8307">
                  <c:v>0</c:v>
                </c:pt>
                <c:pt idx="8308">
                  <c:v>0</c:v>
                </c:pt>
                <c:pt idx="8309">
                  <c:v>0</c:v>
                </c:pt>
                <c:pt idx="8310">
                  <c:v>0</c:v>
                </c:pt>
                <c:pt idx="8311">
                  <c:v>0</c:v>
                </c:pt>
                <c:pt idx="8312">
                  <c:v>0</c:v>
                </c:pt>
                <c:pt idx="8313">
                  <c:v>0</c:v>
                </c:pt>
                <c:pt idx="8314">
                  <c:v>0</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0</c:v>
                </c:pt>
                <c:pt idx="8501">
                  <c:v>0</c:v>
                </c:pt>
                <c:pt idx="8502">
                  <c:v>0</c:v>
                </c:pt>
                <c:pt idx="8503">
                  <c:v>0</c:v>
                </c:pt>
                <c:pt idx="8504">
                  <c:v>0</c:v>
                </c:pt>
                <c:pt idx="8505">
                  <c:v>0</c:v>
                </c:pt>
                <c:pt idx="8506">
                  <c:v>0</c:v>
                </c:pt>
                <c:pt idx="8507">
                  <c:v>0</c:v>
                </c:pt>
                <c:pt idx="8508">
                  <c:v>0</c:v>
                </c:pt>
                <c:pt idx="8509">
                  <c:v>0</c:v>
                </c:pt>
                <c:pt idx="8510">
                  <c:v>0</c:v>
                </c:pt>
                <c:pt idx="8511">
                  <c:v>0</c:v>
                </c:pt>
                <c:pt idx="8512">
                  <c:v>0</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0</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0</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0</c:v>
                </c:pt>
                <c:pt idx="8837">
                  <c:v>0</c:v>
                </c:pt>
                <c:pt idx="8838">
                  <c:v>0</c:v>
                </c:pt>
                <c:pt idx="8839">
                  <c:v>0</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6</c:v>
                </c:pt>
                <c:pt idx="8854">
                  <c:v>6</c:v>
                </c:pt>
                <c:pt idx="8855">
                  <c:v>6</c:v>
                </c:pt>
                <c:pt idx="8856">
                  <c:v>6</c:v>
                </c:pt>
                <c:pt idx="8857">
                  <c:v>6</c:v>
                </c:pt>
                <c:pt idx="8858">
                  <c:v>6</c:v>
                </c:pt>
                <c:pt idx="8859">
                  <c:v>6</c:v>
                </c:pt>
                <c:pt idx="8860">
                  <c:v>6</c:v>
                </c:pt>
                <c:pt idx="8861">
                  <c:v>6</c:v>
                </c:pt>
                <c:pt idx="8862">
                  <c:v>6</c:v>
                </c:pt>
                <c:pt idx="8863">
                  <c:v>13</c:v>
                </c:pt>
                <c:pt idx="8864">
                  <c:v>13</c:v>
                </c:pt>
                <c:pt idx="8865">
                  <c:v>13</c:v>
                </c:pt>
                <c:pt idx="8866">
                  <c:v>13</c:v>
                </c:pt>
                <c:pt idx="8867">
                  <c:v>13</c:v>
                </c:pt>
                <c:pt idx="8868">
                  <c:v>13</c:v>
                </c:pt>
                <c:pt idx="8869">
                  <c:v>13</c:v>
                </c:pt>
                <c:pt idx="8870">
                  <c:v>13</c:v>
                </c:pt>
                <c:pt idx="8871">
                  <c:v>13</c:v>
                </c:pt>
                <c:pt idx="8872">
                  <c:v>13</c:v>
                </c:pt>
                <c:pt idx="8873">
                  <c:v>19</c:v>
                </c:pt>
                <c:pt idx="8874">
                  <c:v>19</c:v>
                </c:pt>
                <c:pt idx="8875">
                  <c:v>19</c:v>
                </c:pt>
                <c:pt idx="8876">
                  <c:v>19</c:v>
                </c:pt>
                <c:pt idx="8877">
                  <c:v>19</c:v>
                </c:pt>
                <c:pt idx="8878">
                  <c:v>19</c:v>
                </c:pt>
                <c:pt idx="8879">
                  <c:v>19</c:v>
                </c:pt>
                <c:pt idx="8880">
                  <c:v>19</c:v>
                </c:pt>
                <c:pt idx="8881">
                  <c:v>19</c:v>
                </c:pt>
                <c:pt idx="8882">
                  <c:v>19</c:v>
                </c:pt>
                <c:pt idx="8883">
                  <c:v>22</c:v>
                </c:pt>
                <c:pt idx="8884">
                  <c:v>22</c:v>
                </c:pt>
                <c:pt idx="8885">
                  <c:v>22</c:v>
                </c:pt>
                <c:pt idx="8886">
                  <c:v>22</c:v>
                </c:pt>
                <c:pt idx="8887">
                  <c:v>22</c:v>
                </c:pt>
                <c:pt idx="8888">
                  <c:v>22</c:v>
                </c:pt>
                <c:pt idx="8889">
                  <c:v>22</c:v>
                </c:pt>
                <c:pt idx="8890">
                  <c:v>22</c:v>
                </c:pt>
                <c:pt idx="8891">
                  <c:v>22</c:v>
                </c:pt>
                <c:pt idx="8892">
                  <c:v>22</c:v>
                </c:pt>
                <c:pt idx="8893">
                  <c:v>24</c:v>
                </c:pt>
                <c:pt idx="8894">
                  <c:v>24</c:v>
                </c:pt>
                <c:pt idx="8895">
                  <c:v>24</c:v>
                </c:pt>
                <c:pt idx="8896">
                  <c:v>24</c:v>
                </c:pt>
                <c:pt idx="8897">
                  <c:v>24</c:v>
                </c:pt>
                <c:pt idx="8898">
                  <c:v>24</c:v>
                </c:pt>
                <c:pt idx="8899">
                  <c:v>24</c:v>
                </c:pt>
                <c:pt idx="8900">
                  <c:v>24</c:v>
                </c:pt>
                <c:pt idx="8901">
                  <c:v>24</c:v>
                </c:pt>
                <c:pt idx="8902">
                  <c:v>24</c:v>
                </c:pt>
                <c:pt idx="8903">
                  <c:v>30</c:v>
                </c:pt>
                <c:pt idx="8904">
                  <c:v>30</c:v>
                </c:pt>
                <c:pt idx="8905">
                  <c:v>30</c:v>
                </c:pt>
                <c:pt idx="8906">
                  <c:v>30</c:v>
                </c:pt>
                <c:pt idx="8907">
                  <c:v>30</c:v>
                </c:pt>
                <c:pt idx="8908">
                  <c:v>30</c:v>
                </c:pt>
                <c:pt idx="8909">
                  <c:v>30</c:v>
                </c:pt>
                <c:pt idx="8910">
                  <c:v>30</c:v>
                </c:pt>
                <c:pt idx="8911">
                  <c:v>30</c:v>
                </c:pt>
                <c:pt idx="8912">
                  <c:v>30</c:v>
                </c:pt>
                <c:pt idx="8913">
                  <c:v>40</c:v>
                </c:pt>
                <c:pt idx="8914">
                  <c:v>40</c:v>
                </c:pt>
                <c:pt idx="8915">
                  <c:v>40</c:v>
                </c:pt>
                <c:pt idx="8916">
                  <c:v>40</c:v>
                </c:pt>
                <c:pt idx="8917">
                  <c:v>40</c:v>
                </c:pt>
                <c:pt idx="8918">
                  <c:v>40</c:v>
                </c:pt>
                <c:pt idx="8919">
                  <c:v>40</c:v>
                </c:pt>
                <c:pt idx="8920">
                  <c:v>40</c:v>
                </c:pt>
                <c:pt idx="8921">
                  <c:v>40</c:v>
                </c:pt>
                <c:pt idx="8922">
                  <c:v>40</c:v>
                </c:pt>
                <c:pt idx="8923">
                  <c:v>41</c:v>
                </c:pt>
                <c:pt idx="8924">
                  <c:v>41</c:v>
                </c:pt>
                <c:pt idx="8925">
                  <c:v>41</c:v>
                </c:pt>
                <c:pt idx="8926">
                  <c:v>41</c:v>
                </c:pt>
                <c:pt idx="8927">
                  <c:v>41</c:v>
                </c:pt>
                <c:pt idx="8928">
                  <c:v>41</c:v>
                </c:pt>
                <c:pt idx="8929">
                  <c:v>41</c:v>
                </c:pt>
                <c:pt idx="8930">
                  <c:v>41</c:v>
                </c:pt>
                <c:pt idx="8931">
                  <c:v>41</c:v>
                </c:pt>
                <c:pt idx="8932">
                  <c:v>41</c:v>
                </c:pt>
                <c:pt idx="8933">
                  <c:v>40</c:v>
                </c:pt>
                <c:pt idx="8934">
                  <c:v>40</c:v>
                </c:pt>
                <c:pt idx="8935">
                  <c:v>40</c:v>
                </c:pt>
                <c:pt idx="8936">
                  <c:v>40</c:v>
                </c:pt>
                <c:pt idx="8937">
                  <c:v>40</c:v>
                </c:pt>
                <c:pt idx="8938">
                  <c:v>40</c:v>
                </c:pt>
                <c:pt idx="8939">
                  <c:v>40</c:v>
                </c:pt>
                <c:pt idx="8940">
                  <c:v>40</c:v>
                </c:pt>
                <c:pt idx="8941">
                  <c:v>40</c:v>
                </c:pt>
                <c:pt idx="8942">
                  <c:v>40</c:v>
                </c:pt>
                <c:pt idx="8943">
                  <c:v>38</c:v>
                </c:pt>
                <c:pt idx="8944">
                  <c:v>38</c:v>
                </c:pt>
                <c:pt idx="8945">
                  <c:v>38</c:v>
                </c:pt>
                <c:pt idx="8946">
                  <c:v>38</c:v>
                </c:pt>
                <c:pt idx="8947">
                  <c:v>38</c:v>
                </c:pt>
                <c:pt idx="8948">
                  <c:v>38</c:v>
                </c:pt>
                <c:pt idx="8949">
                  <c:v>38</c:v>
                </c:pt>
                <c:pt idx="8950">
                  <c:v>38</c:v>
                </c:pt>
                <c:pt idx="8951">
                  <c:v>38</c:v>
                </c:pt>
                <c:pt idx="8952">
                  <c:v>38</c:v>
                </c:pt>
                <c:pt idx="8953">
                  <c:v>35</c:v>
                </c:pt>
                <c:pt idx="8954">
                  <c:v>35</c:v>
                </c:pt>
                <c:pt idx="8955">
                  <c:v>35</c:v>
                </c:pt>
                <c:pt idx="8956">
                  <c:v>35</c:v>
                </c:pt>
                <c:pt idx="8957">
                  <c:v>35</c:v>
                </c:pt>
                <c:pt idx="8958">
                  <c:v>35</c:v>
                </c:pt>
                <c:pt idx="8959">
                  <c:v>35</c:v>
                </c:pt>
                <c:pt idx="8960">
                  <c:v>35</c:v>
                </c:pt>
                <c:pt idx="8961">
                  <c:v>35</c:v>
                </c:pt>
                <c:pt idx="8962">
                  <c:v>35</c:v>
                </c:pt>
                <c:pt idx="8963">
                  <c:v>32</c:v>
                </c:pt>
                <c:pt idx="8964">
                  <c:v>32</c:v>
                </c:pt>
                <c:pt idx="8965">
                  <c:v>32</c:v>
                </c:pt>
                <c:pt idx="8966">
                  <c:v>32</c:v>
                </c:pt>
                <c:pt idx="8967">
                  <c:v>32</c:v>
                </c:pt>
                <c:pt idx="8968">
                  <c:v>32</c:v>
                </c:pt>
                <c:pt idx="8969">
                  <c:v>32</c:v>
                </c:pt>
                <c:pt idx="8970">
                  <c:v>32</c:v>
                </c:pt>
                <c:pt idx="8971">
                  <c:v>32</c:v>
                </c:pt>
                <c:pt idx="8972">
                  <c:v>32</c:v>
                </c:pt>
                <c:pt idx="8973">
                  <c:v>31</c:v>
                </c:pt>
                <c:pt idx="8974">
                  <c:v>31</c:v>
                </c:pt>
                <c:pt idx="8975">
                  <c:v>31</c:v>
                </c:pt>
                <c:pt idx="8976">
                  <c:v>31</c:v>
                </c:pt>
                <c:pt idx="8977">
                  <c:v>31</c:v>
                </c:pt>
                <c:pt idx="8978">
                  <c:v>31</c:v>
                </c:pt>
                <c:pt idx="8979">
                  <c:v>31</c:v>
                </c:pt>
                <c:pt idx="8980">
                  <c:v>31</c:v>
                </c:pt>
                <c:pt idx="8981">
                  <c:v>31</c:v>
                </c:pt>
                <c:pt idx="8982">
                  <c:v>31</c:v>
                </c:pt>
                <c:pt idx="8983">
                  <c:v>33</c:v>
                </c:pt>
                <c:pt idx="8984">
                  <c:v>33</c:v>
                </c:pt>
                <c:pt idx="8985">
                  <c:v>33</c:v>
                </c:pt>
                <c:pt idx="8986">
                  <c:v>33</c:v>
                </c:pt>
                <c:pt idx="8987">
                  <c:v>33</c:v>
                </c:pt>
                <c:pt idx="8988">
                  <c:v>33</c:v>
                </c:pt>
                <c:pt idx="8989">
                  <c:v>33</c:v>
                </c:pt>
                <c:pt idx="8990">
                  <c:v>33</c:v>
                </c:pt>
                <c:pt idx="8991">
                  <c:v>33</c:v>
                </c:pt>
                <c:pt idx="8992">
                  <c:v>33</c:v>
                </c:pt>
                <c:pt idx="8993">
                  <c:v>34</c:v>
                </c:pt>
                <c:pt idx="8994">
                  <c:v>34</c:v>
                </c:pt>
                <c:pt idx="8995">
                  <c:v>34</c:v>
                </c:pt>
                <c:pt idx="8996">
                  <c:v>34</c:v>
                </c:pt>
                <c:pt idx="8997">
                  <c:v>34</c:v>
                </c:pt>
                <c:pt idx="8998">
                  <c:v>34</c:v>
                </c:pt>
                <c:pt idx="8999">
                  <c:v>34</c:v>
                </c:pt>
                <c:pt idx="9000">
                  <c:v>34</c:v>
                </c:pt>
                <c:pt idx="9001">
                  <c:v>34</c:v>
                </c:pt>
                <c:pt idx="9002">
                  <c:v>34</c:v>
                </c:pt>
                <c:pt idx="9003">
                  <c:v>34</c:v>
                </c:pt>
                <c:pt idx="9004">
                  <c:v>34</c:v>
                </c:pt>
                <c:pt idx="9005">
                  <c:v>34</c:v>
                </c:pt>
                <c:pt idx="9006">
                  <c:v>34</c:v>
                </c:pt>
                <c:pt idx="9007">
                  <c:v>34</c:v>
                </c:pt>
                <c:pt idx="9008">
                  <c:v>34</c:v>
                </c:pt>
                <c:pt idx="9009">
                  <c:v>34</c:v>
                </c:pt>
                <c:pt idx="9010">
                  <c:v>34</c:v>
                </c:pt>
                <c:pt idx="9011">
                  <c:v>34</c:v>
                </c:pt>
                <c:pt idx="9012">
                  <c:v>34</c:v>
                </c:pt>
                <c:pt idx="9013">
                  <c:v>35</c:v>
                </c:pt>
                <c:pt idx="9014">
                  <c:v>35</c:v>
                </c:pt>
                <c:pt idx="9015">
                  <c:v>35</c:v>
                </c:pt>
                <c:pt idx="9016">
                  <c:v>35</c:v>
                </c:pt>
                <c:pt idx="9017">
                  <c:v>35</c:v>
                </c:pt>
                <c:pt idx="9018">
                  <c:v>35</c:v>
                </c:pt>
                <c:pt idx="9019">
                  <c:v>35</c:v>
                </c:pt>
                <c:pt idx="9020">
                  <c:v>35</c:v>
                </c:pt>
                <c:pt idx="9021">
                  <c:v>35</c:v>
                </c:pt>
                <c:pt idx="9022">
                  <c:v>35</c:v>
                </c:pt>
                <c:pt idx="9023">
                  <c:v>36</c:v>
                </c:pt>
                <c:pt idx="9024">
                  <c:v>36</c:v>
                </c:pt>
                <c:pt idx="9025">
                  <c:v>36</c:v>
                </c:pt>
                <c:pt idx="9026">
                  <c:v>36</c:v>
                </c:pt>
                <c:pt idx="9027">
                  <c:v>36</c:v>
                </c:pt>
                <c:pt idx="9028">
                  <c:v>36</c:v>
                </c:pt>
                <c:pt idx="9029">
                  <c:v>36</c:v>
                </c:pt>
                <c:pt idx="9030">
                  <c:v>36</c:v>
                </c:pt>
                <c:pt idx="9031">
                  <c:v>36</c:v>
                </c:pt>
                <c:pt idx="9032">
                  <c:v>36</c:v>
                </c:pt>
                <c:pt idx="9033">
                  <c:v>38</c:v>
                </c:pt>
                <c:pt idx="9034">
                  <c:v>38</c:v>
                </c:pt>
                <c:pt idx="9035">
                  <c:v>38</c:v>
                </c:pt>
                <c:pt idx="9036">
                  <c:v>38</c:v>
                </c:pt>
                <c:pt idx="9037">
                  <c:v>38</c:v>
                </c:pt>
                <c:pt idx="9038">
                  <c:v>38</c:v>
                </c:pt>
                <c:pt idx="9039">
                  <c:v>38</c:v>
                </c:pt>
                <c:pt idx="9040">
                  <c:v>38</c:v>
                </c:pt>
                <c:pt idx="9041">
                  <c:v>38</c:v>
                </c:pt>
                <c:pt idx="9042">
                  <c:v>38</c:v>
                </c:pt>
                <c:pt idx="9043">
                  <c:v>40</c:v>
                </c:pt>
                <c:pt idx="9044">
                  <c:v>40</c:v>
                </c:pt>
                <c:pt idx="9045">
                  <c:v>40</c:v>
                </c:pt>
                <c:pt idx="9046">
                  <c:v>40</c:v>
                </c:pt>
                <c:pt idx="9047">
                  <c:v>40</c:v>
                </c:pt>
                <c:pt idx="9048">
                  <c:v>40</c:v>
                </c:pt>
                <c:pt idx="9049">
                  <c:v>40</c:v>
                </c:pt>
                <c:pt idx="9050">
                  <c:v>40</c:v>
                </c:pt>
                <c:pt idx="9051">
                  <c:v>40</c:v>
                </c:pt>
                <c:pt idx="9052">
                  <c:v>40</c:v>
                </c:pt>
                <c:pt idx="9053">
                  <c:v>42</c:v>
                </c:pt>
                <c:pt idx="9054">
                  <c:v>42</c:v>
                </c:pt>
                <c:pt idx="9055">
                  <c:v>42</c:v>
                </c:pt>
                <c:pt idx="9056">
                  <c:v>42</c:v>
                </c:pt>
                <c:pt idx="9057">
                  <c:v>42</c:v>
                </c:pt>
                <c:pt idx="9058">
                  <c:v>42</c:v>
                </c:pt>
                <c:pt idx="9059">
                  <c:v>42</c:v>
                </c:pt>
                <c:pt idx="9060">
                  <c:v>42</c:v>
                </c:pt>
                <c:pt idx="9061">
                  <c:v>42</c:v>
                </c:pt>
                <c:pt idx="9062">
                  <c:v>42</c:v>
                </c:pt>
                <c:pt idx="9063">
                  <c:v>43</c:v>
                </c:pt>
                <c:pt idx="9064">
                  <c:v>43</c:v>
                </c:pt>
                <c:pt idx="9065">
                  <c:v>43</c:v>
                </c:pt>
                <c:pt idx="9066">
                  <c:v>43</c:v>
                </c:pt>
                <c:pt idx="9067">
                  <c:v>43</c:v>
                </c:pt>
                <c:pt idx="9068">
                  <c:v>43</c:v>
                </c:pt>
                <c:pt idx="9069">
                  <c:v>43</c:v>
                </c:pt>
                <c:pt idx="9070">
                  <c:v>43</c:v>
                </c:pt>
                <c:pt idx="9071">
                  <c:v>43</c:v>
                </c:pt>
                <c:pt idx="9072">
                  <c:v>43</c:v>
                </c:pt>
                <c:pt idx="9073">
                  <c:v>43</c:v>
                </c:pt>
                <c:pt idx="9074">
                  <c:v>43</c:v>
                </c:pt>
                <c:pt idx="9075">
                  <c:v>43</c:v>
                </c:pt>
                <c:pt idx="9076">
                  <c:v>43</c:v>
                </c:pt>
                <c:pt idx="9077">
                  <c:v>43</c:v>
                </c:pt>
                <c:pt idx="9078">
                  <c:v>43</c:v>
                </c:pt>
                <c:pt idx="9079">
                  <c:v>43</c:v>
                </c:pt>
                <c:pt idx="9080">
                  <c:v>43</c:v>
                </c:pt>
                <c:pt idx="9081">
                  <c:v>43</c:v>
                </c:pt>
                <c:pt idx="9082">
                  <c:v>43</c:v>
                </c:pt>
                <c:pt idx="9083">
                  <c:v>43</c:v>
                </c:pt>
                <c:pt idx="9084">
                  <c:v>43</c:v>
                </c:pt>
                <c:pt idx="9085">
                  <c:v>43</c:v>
                </c:pt>
                <c:pt idx="9086">
                  <c:v>43</c:v>
                </c:pt>
                <c:pt idx="9087">
                  <c:v>43</c:v>
                </c:pt>
                <c:pt idx="9088">
                  <c:v>43</c:v>
                </c:pt>
                <c:pt idx="9089">
                  <c:v>43</c:v>
                </c:pt>
                <c:pt idx="9090">
                  <c:v>43</c:v>
                </c:pt>
                <c:pt idx="9091">
                  <c:v>43</c:v>
                </c:pt>
                <c:pt idx="9092">
                  <c:v>43</c:v>
                </c:pt>
                <c:pt idx="9093">
                  <c:v>43</c:v>
                </c:pt>
                <c:pt idx="9094">
                  <c:v>43</c:v>
                </c:pt>
                <c:pt idx="9095">
                  <c:v>43</c:v>
                </c:pt>
                <c:pt idx="9096">
                  <c:v>43</c:v>
                </c:pt>
                <c:pt idx="9097">
                  <c:v>43</c:v>
                </c:pt>
                <c:pt idx="9098">
                  <c:v>43</c:v>
                </c:pt>
                <c:pt idx="9099">
                  <c:v>43</c:v>
                </c:pt>
                <c:pt idx="9100">
                  <c:v>43</c:v>
                </c:pt>
                <c:pt idx="9101">
                  <c:v>43</c:v>
                </c:pt>
                <c:pt idx="9102">
                  <c:v>43</c:v>
                </c:pt>
                <c:pt idx="9103">
                  <c:v>43</c:v>
                </c:pt>
                <c:pt idx="9104">
                  <c:v>43</c:v>
                </c:pt>
                <c:pt idx="9105">
                  <c:v>43</c:v>
                </c:pt>
                <c:pt idx="9106">
                  <c:v>43</c:v>
                </c:pt>
                <c:pt idx="9107">
                  <c:v>43</c:v>
                </c:pt>
                <c:pt idx="9108">
                  <c:v>43</c:v>
                </c:pt>
                <c:pt idx="9109">
                  <c:v>43</c:v>
                </c:pt>
                <c:pt idx="9110">
                  <c:v>43</c:v>
                </c:pt>
                <c:pt idx="9111">
                  <c:v>43</c:v>
                </c:pt>
                <c:pt idx="9112">
                  <c:v>43</c:v>
                </c:pt>
                <c:pt idx="9113">
                  <c:v>44</c:v>
                </c:pt>
                <c:pt idx="9114">
                  <c:v>44</c:v>
                </c:pt>
                <c:pt idx="9115">
                  <c:v>44</c:v>
                </c:pt>
                <c:pt idx="9116">
                  <c:v>44</c:v>
                </c:pt>
                <c:pt idx="9117">
                  <c:v>44</c:v>
                </c:pt>
                <c:pt idx="9118">
                  <c:v>44</c:v>
                </c:pt>
                <c:pt idx="9119">
                  <c:v>44</c:v>
                </c:pt>
                <c:pt idx="9120">
                  <c:v>44</c:v>
                </c:pt>
                <c:pt idx="9121">
                  <c:v>44</c:v>
                </c:pt>
                <c:pt idx="9122">
                  <c:v>44</c:v>
                </c:pt>
                <c:pt idx="9123">
                  <c:v>45</c:v>
                </c:pt>
                <c:pt idx="9124">
                  <c:v>45</c:v>
                </c:pt>
                <c:pt idx="9125">
                  <c:v>45</c:v>
                </c:pt>
                <c:pt idx="9126">
                  <c:v>45</c:v>
                </c:pt>
                <c:pt idx="9127">
                  <c:v>45</c:v>
                </c:pt>
                <c:pt idx="9128">
                  <c:v>45</c:v>
                </c:pt>
                <c:pt idx="9129">
                  <c:v>45</c:v>
                </c:pt>
                <c:pt idx="9130">
                  <c:v>45</c:v>
                </c:pt>
                <c:pt idx="9131">
                  <c:v>45</c:v>
                </c:pt>
                <c:pt idx="9132">
                  <c:v>45</c:v>
                </c:pt>
                <c:pt idx="9133">
                  <c:v>46</c:v>
                </c:pt>
                <c:pt idx="9134">
                  <c:v>46</c:v>
                </c:pt>
                <c:pt idx="9135">
                  <c:v>46</c:v>
                </c:pt>
                <c:pt idx="9136">
                  <c:v>46</c:v>
                </c:pt>
                <c:pt idx="9137">
                  <c:v>46</c:v>
                </c:pt>
                <c:pt idx="9138">
                  <c:v>46</c:v>
                </c:pt>
                <c:pt idx="9139">
                  <c:v>46</c:v>
                </c:pt>
                <c:pt idx="9140">
                  <c:v>46</c:v>
                </c:pt>
                <c:pt idx="9141">
                  <c:v>46</c:v>
                </c:pt>
                <c:pt idx="9142">
                  <c:v>46</c:v>
                </c:pt>
                <c:pt idx="9143">
                  <c:v>46</c:v>
                </c:pt>
                <c:pt idx="9144">
                  <c:v>46</c:v>
                </c:pt>
                <c:pt idx="9145">
                  <c:v>46</c:v>
                </c:pt>
                <c:pt idx="9146">
                  <c:v>46</c:v>
                </c:pt>
                <c:pt idx="9147">
                  <c:v>46</c:v>
                </c:pt>
                <c:pt idx="9148">
                  <c:v>46</c:v>
                </c:pt>
                <c:pt idx="9149">
                  <c:v>46</c:v>
                </c:pt>
                <c:pt idx="9150">
                  <c:v>46</c:v>
                </c:pt>
                <c:pt idx="9151">
                  <c:v>46</c:v>
                </c:pt>
                <c:pt idx="9152">
                  <c:v>46</c:v>
                </c:pt>
                <c:pt idx="9153">
                  <c:v>47</c:v>
                </c:pt>
                <c:pt idx="9154">
                  <c:v>47</c:v>
                </c:pt>
                <c:pt idx="9155">
                  <c:v>47</c:v>
                </c:pt>
                <c:pt idx="9156">
                  <c:v>47</c:v>
                </c:pt>
                <c:pt idx="9157">
                  <c:v>47</c:v>
                </c:pt>
                <c:pt idx="9158">
                  <c:v>47</c:v>
                </c:pt>
                <c:pt idx="9159">
                  <c:v>47</c:v>
                </c:pt>
                <c:pt idx="9160">
                  <c:v>47</c:v>
                </c:pt>
                <c:pt idx="9161">
                  <c:v>47</c:v>
                </c:pt>
                <c:pt idx="9162">
                  <c:v>47</c:v>
                </c:pt>
                <c:pt idx="9163">
                  <c:v>46</c:v>
                </c:pt>
                <c:pt idx="9164">
                  <c:v>46</c:v>
                </c:pt>
                <c:pt idx="9165">
                  <c:v>46</c:v>
                </c:pt>
                <c:pt idx="9166">
                  <c:v>46</c:v>
                </c:pt>
                <c:pt idx="9167">
                  <c:v>46</c:v>
                </c:pt>
                <c:pt idx="9168">
                  <c:v>46</c:v>
                </c:pt>
                <c:pt idx="9169">
                  <c:v>46</c:v>
                </c:pt>
                <c:pt idx="9170">
                  <c:v>46</c:v>
                </c:pt>
                <c:pt idx="9171">
                  <c:v>46</c:v>
                </c:pt>
                <c:pt idx="9172">
                  <c:v>46</c:v>
                </c:pt>
                <c:pt idx="9173">
                  <c:v>47</c:v>
                </c:pt>
                <c:pt idx="9174">
                  <c:v>47</c:v>
                </c:pt>
                <c:pt idx="9175">
                  <c:v>47</c:v>
                </c:pt>
                <c:pt idx="9176">
                  <c:v>47</c:v>
                </c:pt>
                <c:pt idx="9177">
                  <c:v>47</c:v>
                </c:pt>
                <c:pt idx="9178">
                  <c:v>47</c:v>
                </c:pt>
                <c:pt idx="9179">
                  <c:v>47</c:v>
                </c:pt>
                <c:pt idx="9180">
                  <c:v>47</c:v>
                </c:pt>
                <c:pt idx="9181">
                  <c:v>47</c:v>
                </c:pt>
                <c:pt idx="9182">
                  <c:v>47</c:v>
                </c:pt>
                <c:pt idx="9183">
                  <c:v>48</c:v>
                </c:pt>
                <c:pt idx="9184">
                  <c:v>48</c:v>
                </c:pt>
                <c:pt idx="9185">
                  <c:v>48</c:v>
                </c:pt>
                <c:pt idx="9186">
                  <c:v>48</c:v>
                </c:pt>
                <c:pt idx="9187">
                  <c:v>48</c:v>
                </c:pt>
                <c:pt idx="9188">
                  <c:v>48</c:v>
                </c:pt>
                <c:pt idx="9189">
                  <c:v>48</c:v>
                </c:pt>
                <c:pt idx="9190">
                  <c:v>48</c:v>
                </c:pt>
                <c:pt idx="9191">
                  <c:v>48</c:v>
                </c:pt>
                <c:pt idx="9192">
                  <c:v>48</c:v>
                </c:pt>
                <c:pt idx="9193">
                  <c:v>49</c:v>
                </c:pt>
                <c:pt idx="9194">
                  <c:v>49</c:v>
                </c:pt>
                <c:pt idx="9195">
                  <c:v>49</c:v>
                </c:pt>
                <c:pt idx="9196">
                  <c:v>49</c:v>
                </c:pt>
                <c:pt idx="9197">
                  <c:v>49</c:v>
                </c:pt>
                <c:pt idx="9198">
                  <c:v>49</c:v>
                </c:pt>
                <c:pt idx="9199">
                  <c:v>49</c:v>
                </c:pt>
                <c:pt idx="9200">
                  <c:v>49</c:v>
                </c:pt>
                <c:pt idx="9201">
                  <c:v>49</c:v>
                </c:pt>
                <c:pt idx="9202">
                  <c:v>49</c:v>
                </c:pt>
                <c:pt idx="9203">
                  <c:v>51</c:v>
                </c:pt>
                <c:pt idx="9204">
                  <c:v>51</c:v>
                </c:pt>
                <c:pt idx="9205">
                  <c:v>51</c:v>
                </c:pt>
                <c:pt idx="9206">
                  <c:v>51</c:v>
                </c:pt>
                <c:pt idx="9207">
                  <c:v>51</c:v>
                </c:pt>
                <c:pt idx="9208">
                  <c:v>51</c:v>
                </c:pt>
                <c:pt idx="9209">
                  <c:v>51</c:v>
                </c:pt>
                <c:pt idx="9210">
                  <c:v>51</c:v>
                </c:pt>
                <c:pt idx="9211">
                  <c:v>51</c:v>
                </c:pt>
                <c:pt idx="9212">
                  <c:v>51</c:v>
                </c:pt>
                <c:pt idx="9213">
                  <c:v>51</c:v>
                </c:pt>
                <c:pt idx="9214">
                  <c:v>51</c:v>
                </c:pt>
                <c:pt idx="9215">
                  <c:v>51</c:v>
                </c:pt>
                <c:pt idx="9216">
                  <c:v>51</c:v>
                </c:pt>
                <c:pt idx="9217">
                  <c:v>51</c:v>
                </c:pt>
                <c:pt idx="9218">
                  <c:v>51</c:v>
                </c:pt>
                <c:pt idx="9219">
                  <c:v>51</c:v>
                </c:pt>
                <c:pt idx="9220">
                  <c:v>51</c:v>
                </c:pt>
                <c:pt idx="9221">
                  <c:v>51</c:v>
                </c:pt>
                <c:pt idx="9222">
                  <c:v>51</c:v>
                </c:pt>
                <c:pt idx="9223">
                  <c:v>48</c:v>
                </c:pt>
                <c:pt idx="9224">
                  <c:v>48</c:v>
                </c:pt>
                <c:pt idx="9225">
                  <c:v>48</c:v>
                </c:pt>
                <c:pt idx="9226">
                  <c:v>48</c:v>
                </c:pt>
                <c:pt idx="9227">
                  <c:v>48</c:v>
                </c:pt>
                <c:pt idx="9228">
                  <c:v>48</c:v>
                </c:pt>
                <c:pt idx="9229">
                  <c:v>48</c:v>
                </c:pt>
                <c:pt idx="9230">
                  <c:v>48</c:v>
                </c:pt>
                <c:pt idx="9231">
                  <c:v>48</c:v>
                </c:pt>
                <c:pt idx="9232">
                  <c:v>48</c:v>
                </c:pt>
                <c:pt idx="9233">
                  <c:v>43</c:v>
                </c:pt>
                <c:pt idx="9234">
                  <c:v>43</c:v>
                </c:pt>
                <c:pt idx="9235">
                  <c:v>43</c:v>
                </c:pt>
                <c:pt idx="9236">
                  <c:v>43</c:v>
                </c:pt>
                <c:pt idx="9237">
                  <c:v>43</c:v>
                </c:pt>
                <c:pt idx="9238">
                  <c:v>43</c:v>
                </c:pt>
                <c:pt idx="9239">
                  <c:v>43</c:v>
                </c:pt>
                <c:pt idx="9240">
                  <c:v>43</c:v>
                </c:pt>
                <c:pt idx="9241">
                  <c:v>43</c:v>
                </c:pt>
                <c:pt idx="9242">
                  <c:v>43</c:v>
                </c:pt>
                <c:pt idx="9243">
                  <c:v>35</c:v>
                </c:pt>
                <c:pt idx="9244">
                  <c:v>35</c:v>
                </c:pt>
                <c:pt idx="9245">
                  <c:v>35</c:v>
                </c:pt>
                <c:pt idx="9246">
                  <c:v>35</c:v>
                </c:pt>
                <c:pt idx="9247">
                  <c:v>35</c:v>
                </c:pt>
                <c:pt idx="9248">
                  <c:v>35</c:v>
                </c:pt>
                <c:pt idx="9249">
                  <c:v>35</c:v>
                </c:pt>
                <c:pt idx="9250">
                  <c:v>35</c:v>
                </c:pt>
                <c:pt idx="9251">
                  <c:v>35</c:v>
                </c:pt>
                <c:pt idx="9252">
                  <c:v>35</c:v>
                </c:pt>
                <c:pt idx="9253">
                  <c:v>29</c:v>
                </c:pt>
                <c:pt idx="9254">
                  <c:v>29</c:v>
                </c:pt>
                <c:pt idx="9255">
                  <c:v>29</c:v>
                </c:pt>
                <c:pt idx="9256">
                  <c:v>29</c:v>
                </c:pt>
                <c:pt idx="9257">
                  <c:v>29</c:v>
                </c:pt>
                <c:pt idx="9258">
                  <c:v>29</c:v>
                </c:pt>
                <c:pt idx="9259">
                  <c:v>29</c:v>
                </c:pt>
                <c:pt idx="9260">
                  <c:v>29</c:v>
                </c:pt>
                <c:pt idx="9261">
                  <c:v>29</c:v>
                </c:pt>
                <c:pt idx="9262">
                  <c:v>29</c:v>
                </c:pt>
                <c:pt idx="9263">
                  <c:v>20</c:v>
                </c:pt>
                <c:pt idx="9264">
                  <c:v>20</c:v>
                </c:pt>
                <c:pt idx="9265">
                  <c:v>20</c:v>
                </c:pt>
                <c:pt idx="9266">
                  <c:v>20</c:v>
                </c:pt>
                <c:pt idx="9267">
                  <c:v>20</c:v>
                </c:pt>
                <c:pt idx="9268">
                  <c:v>20</c:v>
                </c:pt>
                <c:pt idx="9269">
                  <c:v>20</c:v>
                </c:pt>
                <c:pt idx="9270">
                  <c:v>20</c:v>
                </c:pt>
                <c:pt idx="9271">
                  <c:v>20</c:v>
                </c:pt>
                <c:pt idx="9272">
                  <c:v>20</c:v>
                </c:pt>
                <c:pt idx="9273">
                  <c:v>11</c:v>
                </c:pt>
                <c:pt idx="9274">
                  <c:v>11</c:v>
                </c:pt>
                <c:pt idx="9275">
                  <c:v>11</c:v>
                </c:pt>
                <c:pt idx="9276">
                  <c:v>11</c:v>
                </c:pt>
                <c:pt idx="9277">
                  <c:v>11</c:v>
                </c:pt>
                <c:pt idx="9278">
                  <c:v>11</c:v>
                </c:pt>
                <c:pt idx="9279">
                  <c:v>11</c:v>
                </c:pt>
                <c:pt idx="9280">
                  <c:v>11</c:v>
                </c:pt>
                <c:pt idx="9281">
                  <c:v>11</c:v>
                </c:pt>
                <c:pt idx="9282">
                  <c:v>11</c:v>
                </c:pt>
                <c:pt idx="9283">
                  <c:v>2</c:v>
                </c:pt>
                <c:pt idx="9284">
                  <c:v>2</c:v>
                </c:pt>
                <c:pt idx="9285">
                  <c:v>2</c:v>
                </c:pt>
                <c:pt idx="9286">
                  <c:v>2</c:v>
                </c:pt>
                <c:pt idx="9287">
                  <c:v>2</c:v>
                </c:pt>
                <c:pt idx="9288">
                  <c:v>2</c:v>
                </c:pt>
                <c:pt idx="9289">
                  <c:v>2</c:v>
                </c:pt>
                <c:pt idx="9290">
                  <c:v>2</c:v>
                </c:pt>
                <c:pt idx="9291">
                  <c:v>2</c:v>
                </c:pt>
                <c:pt idx="9292">
                  <c:v>2</c:v>
                </c:pt>
                <c:pt idx="9293">
                  <c:v>0</c:v>
                </c:pt>
                <c:pt idx="9294">
                  <c:v>0</c:v>
                </c:pt>
                <c:pt idx="9295">
                  <c:v>0</c:v>
                </c:pt>
                <c:pt idx="9296">
                  <c:v>0</c:v>
                </c:pt>
                <c:pt idx="9297">
                  <c:v>0</c:v>
                </c:pt>
                <c:pt idx="9298">
                  <c:v>0</c:v>
                </c:pt>
                <c:pt idx="9299">
                  <c:v>0</c:v>
                </c:pt>
                <c:pt idx="9300">
                  <c:v>0</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0</c:v>
                </c:pt>
                <c:pt idx="9337">
                  <c:v>0</c:v>
                </c:pt>
                <c:pt idx="9338">
                  <c:v>0</c:v>
                </c:pt>
                <c:pt idx="9339">
                  <c:v>0</c:v>
                </c:pt>
                <c:pt idx="9340">
                  <c:v>0</c:v>
                </c:pt>
                <c:pt idx="9341">
                  <c:v>0</c:v>
                </c:pt>
                <c:pt idx="9342">
                  <c:v>0</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0</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0</c:v>
                </c:pt>
                <c:pt idx="9442">
                  <c:v>0</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0</c:v>
                </c:pt>
                <c:pt idx="9537">
                  <c:v>0</c:v>
                </c:pt>
                <c:pt idx="9538">
                  <c:v>0</c:v>
                </c:pt>
                <c:pt idx="9539">
                  <c:v>0</c:v>
                </c:pt>
                <c:pt idx="9540">
                  <c:v>0</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8</c:v>
                </c:pt>
                <c:pt idx="9564">
                  <c:v>8</c:v>
                </c:pt>
                <c:pt idx="9565">
                  <c:v>8</c:v>
                </c:pt>
                <c:pt idx="9566">
                  <c:v>8</c:v>
                </c:pt>
                <c:pt idx="9567">
                  <c:v>8</c:v>
                </c:pt>
                <c:pt idx="9568">
                  <c:v>8</c:v>
                </c:pt>
                <c:pt idx="9569">
                  <c:v>8</c:v>
                </c:pt>
                <c:pt idx="9570">
                  <c:v>8</c:v>
                </c:pt>
                <c:pt idx="9571">
                  <c:v>8</c:v>
                </c:pt>
                <c:pt idx="9572">
                  <c:v>8</c:v>
                </c:pt>
                <c:pt idx="9573">
                  <c:v>16</c:v>
                </c:pt>
                <c:pt idx="9574">
                  <c:v>16</c:v>
                </c:pt>
                <c:pt idx="9575">
                  <c:v>16</c:v>
                </c:pt>
                <c:pt idx="9576">
                  <c:v>16</c:v>
                </c:pt>
                <c:pt idx="9577">
                  <c:v>16</c:v>
                </c:pt>
                <c:pt idx="9578">
                  <c:v>16</c:v>
                </c:pt>
                <c:pt idx="9579">
                  <c:v>16</c:v>
                </c:pt>
                <c:pt idx="9580">
                  <c:v>16</c:v>
                </c:pt>
                <c:pt idx="9581">
                  <c:v>16</c:v>
                </c:pt>
                <c:pt idx="9582">
                  <c:v>16</c:v>
                </c:pt>
                <c:pt idx="9583">
                  <c:v>24</c:v>
                </c:pt>
                <c:pt idx="9584">
                  <c:v>24</c:v>
                </c:pt>
                <c:pt idx="9585">
                  <c:v>24</c:v>
                </c:pt>
                <c:pt idx="9586">
                  <c:v>24</c:v>
                </c:pt>
                <c:pt idx="9587">
                  <c:v>24</c:v>
                </c:pt>
                <c:pt idx="9588">
                  <c:v>24</c:v>
                </c:pt>
                <c:pt idx="9589">
                  <c:v>24</c:v>
                </c:pt>
                <c:pt idx="9590">
                  <c:v>24</c:v>
                </c:pt>
                <c:pt idx="9591">
                  <c:v>24</c:v>
                </c:pt>
                <c:pt idx="9592">
                  <c:v>24</c:v>
                </c:pt>
                <c:pt idx="9593">
                  <c:v>26</c:v>
                </c:pt>
                <c:pt idx="9594">
                  <c:v>26</c:v>
                </c:pt>
                <c:pt idx="9595">
                  <c:v>26</c:v>
                </c:pt>
                <c:pt idx="9596">
                  <c:v>26</c:v>
                </c:pt>
                <c:pt idx="9597">
                  <c:v>26</c:v>
                </c:pt>
                <c:pt idx="9598">
                  <c:v>26</c:v>
                </c:pt>
                <c:pt idx="9599">
                  <c:v>26</c:v>
                </c:pt>
                <c:pt idx="9600">
                  <c:v>26</c:v>
                </c:pt>
                <c:pt idx="9601">
                  <c:v>26</c:v>
                </c:pt>
                <c:pt idx="9602">
                  <c:v>26</c:v>
                </c:pt>
                <c:pt idx="9603">
                  <c:v>32</c:v>
                </c:pt>
                <c:pt idx="9604">
                  <c:v>32</c:v>
                </c:pt>
                <c:pt idx="9605">
                  <c:v>32</c:v>
                </c:pt>
                <c:pt idx="9606">
                  <c:v>32</c:v>
                </c:pt>
                <c:pt idx="9607">
                  <c:v>32</c:v>
                </c:pt>
                <c:pt idx="9608">
                  <c:v>32</c:v>
                </c:pt>
                <c:pt idx="9609">
                  <c:v>32</c:v>
                </c:pt>
                <c:pt idx="9610">
                  <c:v>32</c:v>
                </c:pt>
                <c:pt idx="9611">
                  <c:v>32</c:v>
                </c:pt>
                <c:pt idx="9612">
                  <c:v>32</c:v>
                </c:pt>
                <c:pt idx="9613">
                  <c:v>42</c:v>
                </c:pt>
                <c:pt idx="9614">
                  <c:v>42</c:v>
                </c:pt>
                <c:pt idx="9615">
                  <c:v>42</c:v>
                </c:pt>
                <c:pt idx="9616">
                  <c:v>42</c:v>
                </c:pt>
                <c:pt idx="9617">
                  <c:v>42</c:v>
                </c:pt>
                <c:pt idx="9618">
                  <c:v>42</c:v>
                </c:pt>
                <c:pt idx="9619">
                  <c:v>42</c:v>
                </c:pt>
                <c:pt idx="9620">
                  <c:v>42</c:v>
                </c:pt>
                <c:pt idx="9621">
                  <c:v>42</c:v>
                </c:pt>
                <c:pt idx="9622">
                  <c:v>42</c:v>
                </c:pt>
                <c:pt idx="9623">
                  <c:v>52</c:v>
                </c:pt>
                <c:pt idx="9624">
                  <c:v>52</c:v>
                </c:pt>
                <c:pt idx="9625">
                  <c:v>52</c:v>
                </c:pt>
                <c:pt idx="9626">
                  <c:v>52</c:v>
                </c:pt>
                <c:pt idx="9627">
                  <c:v>52</c:v>
                </c:pt>
                <c:pt idx="9628">
                  <c:v>52</c:v>
                </c:pt>
                <c:pt idx="9629">
                  <c:v>52</c:v>
                </c:pt>
                <c:pt idx="9630">
                  <c:v>52</c:v>
                </c:pt>
                <c:pt idx="9631">
                  <c:v>52</c:v>
                </c:pt>
                <c:pt idx="9632">
                  <c:v>52</c:v>
                </c:pt>
                <c:pt idx="9633">
                  <c:v>56</c:v>
                </c:pt>
                <c:pt idx="9634">
                  <c:v>56</c:v>
                </c:pt>
                <c:pt idx="9635">
                  <c:v>56</c:v>
                </c:pt>
                <c:pt idx="9636">
                  <c:v>56</c:v>
                </c:pt>
                <c:pt idx="9637">
                  <c:v>56</c:v>
                </c:pt>
                <c:pt idx="9638">
                  <c:v>56</c:v>
                </c:pt>
                <c:pt idx="9639">
                  <c:v>56</c:v>
                </c:pt>
                <c:pt idx="9640">
                  <c:v>56</c:v>
                </c:pt>
                <c:pt idx="9641">
                  <c:v>56</c:v>
                </c:pt>
                <c:pt idx="9642">
                  <c:v>56</c:v>
                </c:pt>
                <c:pt idx="9643">
                  <c:v>57</c:v>
                </c:pt>
                <c:pt idx="9644">
                  <c:v>57</c:v>
                </c:pt>
                <c:pt idx="9645">
                  <c:v>57</c:v>
                </c:pt>
                <c:pt idx="9646">
                  <c:v>57</c:v>
                </c:pt>
                <c:pt idx="9647">
                  <c:v>57</c:v>
                </c:pt>
                <c:pt idx="9648">
                  <c:v>57</c:v>
                </c:pt>
                <c:pt idx="9649">
                  <c:v>57</c:v>
                </c:pt>
                <c:pt idx="9650">
                  <c:v>57</c:v>
                </c:pt>
                <c:pt idx="9651">
                  <c:v>57</c:v>
                </c:pt>
                <c:pt idx="9652">
                  <c:v>57</c:v>
                </c:pt>
                <c:pt idx="9653">
                  <c:v>59</c:v>
                </c:pt>
                <c:pt idx="9654">
                  <c:v>59</c:v>
                </c:pt>
                <c:pt idx="9655">
                  <c:v>59</c:v>
                </c:pt>
                <c:pt idx="9656">
                  <c:v>59</c:v>
                </c:pt>
                <c:pt idx="9657">
                  <c:v>59</c:v>
                </c:pt>
                <c:pt idx="9658">
                  <c:v>59</c:v>
                </c:pt>
                <c:pt idx="9659">
                  <c:v>59</c:v>
                </c:pt>
                <c:pt idx="9660">
                  <c:v>59</c:v>
                </c:pt>
                <c:pt idx="9661">
                  <c:v>59</c:v>
                </c:pt>
                <c:pt idx="9662">
                  <c:v>59</c:v>
                </c:pt>
                <c:pt idx="9663">
                  <c:v>59</c:v>
                </c:pt>
                <c:pt idx="9664">
                  <c:v>59</c:v>
                </c:pt>
                <c:pt idx="9665">
                  <c:v>59</c:v>
                </c:pt>
                <c:pt idx="9666">
                  <c:v>59</c:v>
                </c:pt>
                <c:pt idx="9667">
                  <c:v>59</c:v>
                </c:pt>
                <c:pt idx="9668">
                  <c:v>59</c:v>
                </c:pt>
                <c:pt idx="9669">
                  <c:v>59</c:v>
                </c:pt>
                <c:pt idx="9670">
                  <c:v>59</c:v>
                </c:pt>
                <c:pt idx="9671">
                  <c:v>59</c:v>
                </c:pt>
                <c:pt idx="9672">
                  <c:v>59</c:v>
                </c:pt>
                <c:pt idx="9673">
                  <c:v>61</c:v>
                </c:pt>
                <c:pt idx="9674">
                  <c:v>61</c:v>
                </c:pt>
                <c:pt idx="9675">
                  <c:v>61</c:v>
                </c:pt>
                <c:pt idx="9676">
                  <c:v>61</c:v>
                </c:pt>
                <c:pt idx="9677">
                  <c:v>61</c:v>
                </c:pt>
                <c:pt idx="9678">
                  <c:v>61</c:v>
                </c:pt>
                <c:pt idx="9679">
                  <c:v>61</c:v>
                </c:pt>
                <c:pt idx="9680">
                  <c:v>61</c:v>
                </c:pt>
                <c:pt idx="9681">
                  <c:v>61</c:v>
                </c:pt>
                <c:pt idx="9682">
                  <c:v>61</c:v>
                </c:pt>
                <c:pt idx="9683">
                  <c:v>62</c:v>
                </c:pt>
                <c:pt idx="9684">
                  <c:v>62</c:v>
                </c:pt>
                <c:pt idx="9685">
                  <c:v>62</c:v>
                </c:pt>
                <c:pt idx="9686">
                  <c:v>62</c:v>
                </c:pt>
                <c:pt idx="9687">
                  <c:v>62</c:v>
                </c:pt>
                <c:pt idx="9688">
                  <c:v>62</c:v>
                </c:pt>
                <c:pt idx="9689">
                  <c:v>62</c:v>
                </c:pt>
                <c:pt idx="9690">
                  <c:v>62</c:v>
                </c:pt>
                <c:pt idx="9691">
                  <c:v>62</c:v>
                </c:pt>
                <c:pt idx="9692">
                  <c:v>62</c:v>
                </c:pt>
                <c:pt idx="9693">
                  <c:v>61</c:v>
                </c:pt>
                <c:pt idx="9694">
                  <c:v>61</c:v>
                </c:pt>
                <c:pt idx="9695">
                  <c:v>61</c:v>
                </c:pt>
                <c:pt idx="9696">
                  <c:v>61</c:v>
                </c:pt>
                <c:pt idx="9697">
                  <c:v>61</c:v>
                </c:pt>
                <c:pt idx="9698">
                  <c:v>61</c:v>
                </c:pt>
                <c:pt idx="9699">
                  <c:v>61</c:v>
                </c:pt>
                <c:pt idx="9700">
                  <c:v>61</c:v>
                </c:pt>
                <c:pt idx="9701">
                  <c:v>61</c:v>
                </c:pt>
                <c:pt idx="9702">
                  <c:v>61</c:v>
                </c:pt>
                <c:pt idx="9703">
                  <c:v>61</c:v>
                </c:pt>
                <c:pt idx="9704">
                  <c:v>61</c:v>
                </c:pt>
                <c:pt idx="9705">
                  <c:v>61</c:v>
                </c:pt>
                <c:pt idx="9706">
                  <c:v>61</c:v>
                </c:pt>
                <c:pt idx="9707">
                  <c:v>61</c:v>
                </c:pt>
                <c:pt idx="9708">
                  <c:v>61</c:v>
                </c:pt>
                <c:pt idx="9709">
                  <c:v>61</c:v>
                </c:pt>
                <c:pt idx="9710">
                  <c:v>61</c:v>
                </c:pt>
                <c:pt idx="9711">
                  <c:v>61</c:v>
                </c:pt>
                <c:pt idx="9712">
                  <c:v>61</c:v>
                </c:pt>
                <c:pt idx="9713">
                  <c:v>62</c:v>
                </c:pt>
                <c:pt idx="9714">
                  <c:v>62</c:v>
                </c:pt>
                <c:pt idx="9715">
                  <c:v>62</c:v>
                </c:pt>
                <c:pt idx="9716">
                  <c:v>62</c:v>
                </c:pt>
                <c:pt idx="9717">
                  <c:v>62</c:v>
                </c:pt>
                <c:pt idx="9718">
                  <c:v>62</c:v>
                </c:pt>
                <c:pt idx="9719">
                  <c:v>62</c:v>
                </c:pt>
                <c:pt idx="9720">
                  <c:v>62</c:v>
                </c:pt>
                <c:pt idx="9721">
                  <c:v>62</c:v>
                </c:pt>
                <c:pt idx="9722">
                  <c:v>62</c:v>
                </c:pt>
                <c:pt idx="9723">
                  <c:v>62</c:v>
                </c:pt>
                <c:pt idx="9724">
                  <c:v>62</c:v>
                </c:pt>
                <c:pt idx="9725">
                  <c:v>62</c:v>
                </c:pt>
                <c:pt idx="9726">
                  <c:v>62</c:v>
                </c:pt>
                <c:pt idx="9727">
                  <c:v>62</c:v>
                </c:pt>
                <c:pt idx="9728">
                  <c:v>62</c:v>
                </c:pt>
                <c:pt idx="9729">
                  <c:v>62</c:v>
                </c:pt>
                <c:pt idx="9730">
                  <c:v>62</c:v>
                </c:pt>
                <c:pt idx="9731">
                  <c:v>62</c:v>
                </c:pt>
                <c:pt idx="9732">
                  <c:v>62</c:v>
                </c:pt>
                <c:pt idx="9733">
                  <c:v>62</c:v>
                </c:pt>
                <c:pt idx="9734">
                  <c:v>62</c:v>
                </c:pt>
                <c:pt idx="9735">
                  <c:v>62</c:v>
                </c:pt>
                <c:pt idx="9736">
                  <c:v>62</c:v>
                </c:pt>
                <c:pt idx="9737">
                  <c:v>62</c:v>
                </c:pt>
                <c:pt idx="9738">
                  <c:v>62</c:v>
                </c:pt>
                <c:pt idx="9739">
                  <c:v>62</c:v>
                </c:pt>
                <c:pt idx="9740">
                  <c:v>62</c:v>
                </c:pt>
                <c:pt idx="9741">
                  <c:v>62</c:v>
                </c:pt>
                <c:pt idx="9742">
                  <c:v>62</c:v>
                </c:pt>
                <c:pt idx="9743">
                  <c:v>62</c:v>
                </c:pt>
                <c:pt idx="9744">
                  <c:v>62</c:v>
                </c:pt>
                <c:pt idx="9745">
                  <c:v>62</c:v>
                </c:pt>
                <c:pt idx="9746">
                  <c:v>62</c:v>
                </c:pt>
                <c:pt idx="9747">
                  <c:v>62</c:v>
                </c:pt>
                <c:pt idx="9748">
                  <c:v>62</c:v>
                </c:pt>
                <c:pt idx="9749">
                  <c:v>62</c:v>
                </c:pt>
                <c:pt idx="9750">
                  <c:v>62</c:v>
                </c:pt>
                <c:pt idx="9751">
                  <c:v>62</c:v>
                </c:pt>
                <c:pt idx="9752">
                  <c:v>62</c:v>
                </c:pt>
                <c:pt idx="9753">
                  <c:v>62</c:v>
                </c:pt>
                <c:pt idx="9754">
                  <c:v>62</c:v>
                </c:pt>
                <c:pt idx="9755">
                  <c:v>62</c:v>
                </c:pt>
                <c:pt idx="9756">
                  <c:v>62</c:v>
                </c:pt>
                <c:pt idx="9757">
                  <c:v>62</c:v>
                </c:pt>
                <c:pt idx="9758">
                  <c:v>62</c:v>
                </c:pt>
                <c:pt idx="9759">
                  <c:v>62</c:v>
                </c:pt>
                <c:pt idx="9760">
                  <c:v>62</c:v>
                </c:pt>
                <c:pt idx="9761">
                  <c:v>62</c:v>
                </c:pt>
                <c:pt idx="9762">
                  <c:v>62</c:v>
                </c:pt>
                <c:pt idx="9763">
                  <c:v>62</c:v>
                </c:pt>
                <c:pt idx="9764">
                  <c:v>62</c:v>
                </c:pt>
                <c:pt idx="9765">
                  <c:v>62</c:v>
                </c:pt>
                <c:pt idx="9766">
                  <c:v>62</c:v>
                </c:pt>
                <c:pt idx="9767">
                  <c:v>62</c:v>
                </c:pt>
                <c:pt idx="9768">
                  <c:v>62</c:v>
                </c:pt>
                <c:pt idx="9769">
                  <c:v>62</c:v>
                </c:pt>
                <c:pt idx="9770">
                  <c:v>62</c:v>
                </c:pt>
                <c:pt idx="9771">
                  <c:v>62</c:v>
                </c:pt>
                <c:pt idx="9772">
                  <c:v>62</c:v>
                </c:pt>
                <c:pt idx="9773">
                  <c:v>62</c:v>
                </c:pt>
                <c:pt idx="9774">
                  <c:v>62</c:v>
                </c:pt>
                <c:pt idx="9775">
                  <c:v>62</c:v>
                </c:pt>
                <c:pt idx="9776">
                  <c:v>62</c:v>
                </c:pt>
                <c:pt idx="9777">
                  <c:v>62</c:v>
                </c:pt>
                <c:pt idx="9778">
                  <c:v>62</c:v>
                </c:pt>
                <c:pt idx="9779">
                  <c:v>62</c:v>
                </c:pt>
                <c:pt idx="9780">
                  <c:v>62</c:v>
                </c:pt>
                <c:pt idx="9781">
                  <c:v>62</c:v>
                </c:pt>
                <c:pt idx="9782">
                  <c:v>62</c:v>
                </c:pt>
                <c:pt idx="9783">
                  <c:v>61</c:v>
                </c:pt>
                <c:pt idx="9784">
                  <c:v>61</c:v>
                </c:pt>
                <c:pt idx="9785">
                  <c:v>61</c:v>
                </c:pt>
                <c:pt idx="9786">
                  <c:v>61</c:v>
                </c:pt>
                <c:pt idx="9787">
                  <c:v>61</c:v>
                </c:pt>
                <c:pt idx="9788">
                  <c:v>61</c:v>
                </c:pt>
                <c:pt idx="9789">
                  <c:v>61</c:v>
                </c:pt>
                <c:pt idx="9790">
                  <c:v>61</c:v>
                </c:pt>
                <c:pt idx="9791">
                  <c:v>61</c:v>
                </c:pt>
                <c:pt idx="9792">
                  <c:v>61</c:v>
                </c:pt>
                <c:pt idx="9793">
                  <c:v>62</c:v>
                </c:pt>
                <c:pt idx="9794">
                  <c:v>62</c:v>
                </c:pt>
                <c:pt idx="9795">
                  <c:v>62</c:v>
                </c:pt>
                <c:pt idx="9796">
                  <c:v>62</c:v>
                </c:pt>
                <c:pt idx="9797">
                  <c:v>62</c:v>
                </c:pt>
                <c:pt idx="9798">
                  <c:v>62</c:v>
                </c:pt>
                <c:pt idx="9799">
                  <c:v>62</c:v>
                </c:pt>
                <c:pt idx="9800">
                  <c:v>62</c:v>
                </c:pt>
                <c:pt idx="9801">
                  <c:v>62</c:v>
                </c:pt>
                <c:pt idx="9802">
                  <c:v>62</c:v>
                </c:pt>
                <c:pt idx="9803">
                  <c:v>61</c:v>
                </c:pt>
                <c:pt idx="9804">
                  <c:v>61</c:v>
                </c:pt>
                <c:pt idx="9805">
                  <c:v>61</c:v>
                </c:pt>
                <c:pt idx="9806">
                  <c:v>61</c:v>
                </c:pt>
                <c:pt idx="9807">
                  <c:v>61</c:v>
                </c:pt>
                <c:pt idx="9808">
                  <c:v>61</c:v>
                </c:pt>
                <c:pt idx="9809">
                  <c:v>61</c:v>
                </c:pt>
                <c:pt idx="9810">
                  <c:v>61</c:v>
                </c:pt>
                <c:pt idx="9811">
                  <c:v>61</c:v>
                </c:pt>
                <c:pt idx="9812">
                  <c:v>61</c:v>
                </c:pt>
                <c:pt idx="9813">
                  <c:v>61</c:v>
                </c:pt>
                <c:pt idx="9814">
                  <c:v>61</c:v>
                </c:pt>
                <c:pt idx="9815">
                  <c:v>61</c:v>
                </c:pt>
                <c:pt idx="9816">
                  <c:v>61</c:v>
                </c:pt>
                <c:pt idx="9817">
                  <c:v>61</c:v>
                </c:pt>
                <c:pt idx="9818">
                  <c:v>61</c:v>
                </c:pt>
                <c:pt idx="9819">
                  <c:v>61</c:v>
                </c:pt>
                <c:pt idx="9820">
                  <c:v>61</c:v>
                </c:pt>
                <c:pt idx="9821">
                  <c:v>61</c:v>
                </c:pt>
                <c:pt idx="9822">
                  <c:v>61</c:v>
                </c:pt>
                <c:pt idx="9823">
                  <c:v>61</c:v>
                </c:pt>
                <c:pt idx="9824">
                  <c:v>61</c:v>
                </c:pt>
                <c:pt idx="9825">
                  <c:v>61</c:v>
                </c:pt>
                <c:pt idx="9826">
                  <c:v>61</c:v>
                </c:pt>
                <c:pt idx="9827">
                  <c:v>61</c:v>
                </c:pt>
                <c:pt idx="9828">
                  <c:v>61</c:v>
                </c:pt>
                <c:pt idx="9829">
                  <c:v>61</c:v>
                </c:pt>
                <c:pt idx="9830">
                  <c:v>61</c:v>
                </c:pt>
                <c:pt idx="9831">
                  <c:v>61</c:v>
                </c:pt>
                <c:pt idx="9832">
                  <c:v>61</c:v>
                </c:pt>
                <c:pt idx="9833">
                  <c:v>61</c:v>
                </c:pt>
                <c:pt idx="9834">
                  <c:v>61</c:v>
                </c:pt>
                <c:pt idx="9835">
                  <c:v>61</c:v>
                </c:pt>
                <c:pt idx="9836">
                  <c:v>61</c:v>
                </c:pt>
                <c:pt idx="9837">
                  <c:v>61</c:v>
                </c:pt>
                <c:pt idx="9838">
                  <c:v>61</c:v>
                </c:pt>
                <c:pt idx="9839">
                  <c:v>61</c:v>
                </c:pt>
                <c:pt idx="9840">
                  <c:v>61</c:v>
                </c:pt>
                <c:pt idx="9841">
                  <c:v>61</c:v>
                </c:pt>
                <c:pt idx="9842">
                  <c:v>61</c:v>
                </c:pt>
                <c:pt idx="9843">
                  <c:v>61</c:v>
                </c:pt>
                <c:pt idx="9844">
                  <c:v>61</c:v>
                </c:pt>
                <c:pt idx="9845">
                  <c:v>61</c:v>
                </c:pt>
                <c:pt idx="9846">
                  <c:v>61</c:v>
                </c:pt>
                <c:pt idx="9847">
                  <c:v>61</c:v>
                </c:pt>
                <c:pt idx="9848">
                  <c:v>61</c:v>
                </c:pt>
                <c:pt idx="9849">
                  <c:v>61</c:v>
                </c:pt>
                <c:pt idx="9850">
                  <c:v>61</c:v>
                </c:pt>
                <c:pt idx="9851">
                  <c:v>61</c:v>
                </c:pt>
                <c:pt idx="9852">
                  <c:v>61</c:v>
                </c:pt>
                <c:pt idx="9853">
                  <c:v>61</c:v>
                </c:pt>
                <c:pt idx="9854">
                  <c:v>61</c:v>
                </c:pt>
                <c:pt idx="9855">
                  <c:v>61</c:v>
                </c:pt>
                <c:pt idx="9856">
                  <c:v>61</c:v>
                </c:pt>
                <c:pt idx="9857">
                  <c:v>61</c:v>
                </c:pt>
                <c:pt idx="9858">
                  <c:v>61</c:v>
                </c:pt>
                <c:pt idx="9859">
                  <c:v>61</c:v>
                </c:pt>
                <c:pt idx="9860">
                  <c:v>61</c:v>
                </c:pt>
                <c:pt idx="9861">
                  <c:v>61</c:v>
                </c:pt>
                <c:pt idx="9862">
                  <c:v>61</c:v>
                </c:pt>
                <c:pt idx="9863">
                  <c:v>61</c:v>
                </c:pt>
                <c:pt idx="9864">
                  <c:v>61</c:v>
                </c:pt>
                <c:pt idx="9865">
                  <c:v>61</c:v>
                </c:pt>
                <c:pt idx="9866">
                  <c:v>61</c:v>
                </c:pt>
                <c:pt idx="9867">
                  <c:v>61</c:v>
                </c:pt>
                <c:pt idx="9868">
                  <c:v>61</c:v>
                </c:pt>
                <c:pt idx="9869">
                  <c:v>61</c:v>
                </c:pt>
                <c:pt idx="9870">
                  <c:v>61</c:v>
                </c:pt>
                <c:pt idx="9871">
                  <c:v>61</c:v>
                </c:pt>
                <c:pt idx="9872">
                  <c:v>61</c:v>
                </c:pt>
                <c:pt idx="9873">
                  <c:v>61</c:v>
                </c:pt>
                <c:pt idx="9874">
                  <c:v>61</c:v>
                </c:pt>
                <c:pt idx="9875">
                  <c:v>61</c:v>
                </c:pt>
                <c:pt idx="9876">
                  <c:v>61</c:v>
                </c:pt>
                <c:pt idx="9877">
                  <c:v>61</c:v>
                </c:pt>
                <c:pt idx="9878">
                  <c:v>61</c:v>
                </c:pt>
                <c:pt idx="9879">
                  <c:v>61</c:v>
                </c:pt>
                <c:pt idx="9880">
                  <c:v>61</c:v>
                </c:pt>
                <c:pt idx="9881">
                  <c:v>61</c:v>
                </c:pt>
                <c:pt idx="9882">
                  <c:v>61</c:v>
                </c:pt>
                <c:pt idx="9883">
                  <c:v>62</c:v>
                </c:pt>
                <c:pt idx="9884">
                  <c:v>62</c:v>
                </c:pt>
                <c:pt idx="9885">
                  <c:v>62</c:v>
                </c:pt>
                <c:pt idx="9886">
                  <c:v>62</c:v>
                </c:pt>
                <c:pt idx="9887">
                  <c:v>62</c:v>
                </c:pt>
                <c:pt idx="9888">
                  <c:v>62</c:v>
                </c:pt>
                <c:pt idx="9889">
                  <c:v>62</c:v>
                </c:pt>
                <c:pt idx="9890">
                  <c:v>62</c:v>
                </c:pt>
                <c:pt idx="9891">
                  <c:v>62</c:v>
                </c:pt>
                <c:pt idx="9892">
                  <c:v>62</c:v>
                </c:pt>
                <c:pt idx="9893">
                  <c:v>62</c:v>
                </c:pt>
                <c:pt idx="9894">
                  <c:v>62</c:v>
                </c:pt>
                <c:pt idx="9895">
                  <c:v>62</c:v>
                </c:pt>
                <c:pt idx="9896">
                  <c:v>62</c:v>
                </c:pt>
                <c:pt idx="9897">
                  <c:v>62</c:v>
                </c:pt>
                <c:pt idx="9898">
                  <c:v>62</c:v>
                </c:pt>
                <c:pt idx="9899">
                  <c:v>62</c:v>
                </c:pt>
                <c:pt idx="9900">
                  <c:v>62</c:v>
                </c:pt>
                <c:pt idx="9901">
                  <c:v>62</c:v>
                </c:pt>
                <c:pt idx="9902">
                  <c:v>62</c:v>
                </c:pt>
                <c:pt idx="9903">
                  <c:v>61</c:v>
                </c:pt>
                <c:pt idx="9904">
                  <c:v>61</c:v>
                </c:pt>
                <c:pt idx="9905">
                  <c:v>61</c:v>
                </c:pt>
                <c:pt idx="9906">
                  <c:v>61</c:v>
                </c:pt>
                <c:pt idx="9907">
                  <c:v>61</c:v>
                </c:pt>
                <c:pt idx="9908">
                  <c:v>61</c:v>
                </c:pt>
                <c:pt idx="9909">
                  <c:v>61</c:v>
                </c:pt>
                <c:pt idx="9910">
                  <c:v>61</c:v>
                </c:pt>
                <c:pt idx="9911">
                  <c:v>61</c:v>
                </c:pt>
                <c:pt idx="9912">
                  <c:v>61</c:v>
                </c:pt>
                <c:pt idx="9913">
                  <c:v>60</c:v>
                </c:pt>
                <c:pt idx="9914">
                  <c:v>60</c:v>
                </c:pt>
                <c:pt idx="9915">
                  <c:v>60</c:v>
                </c:pt>
                <c:pt idx="9916">
                  <c:v>60</c:v>
                </c:pt>
                <c:pt idx="9917">
                  <c:v>60</c:v>
                </c:pt>
                <c:pt idx="9918">
                  <c:v>60</c:v>
                </c:pt>
                <c:pt idx="9919">
                  <c:v>60</c:v>
                </c:pt>
                <c:pt idx="9920">
                  <c:v>60</c:v>
                </c:pt>
                <c:pt idx="9921">
                  <c:v>60</c:v>
                </c:pt>
                <c:pt idx="9922">
                  <c:v>60</c:v>
                </c:pt>
                <c:pt idx="9923">
                  <c:v>58</c:v>
                </c:pt>
                <c:pt idx="9924">
                  <c:v>58</c:v>
                </c:pt>
                <c:pt idx="9925">
                  <c:v>58</c:v>
                </c:pt>
                <c:pt idx="9926">
                  <c:v>58</c:v>
                </c:pt>
                <c:pt idx="9927">
                  <c:v>58</c:v>
                </c:pt>
                <c:pt idx="9928">
                  <c:v>58</c:v>
                </c:pt>
                <c:pt idx="9929">
                  <c:v>58</c:v>
                </c:pt>
                <c:pt idx="9930">
                  <c:v>58</c:v>
                </c:pt>
                <c:pt idx="9931">
                  <c:v>58</c:v>
                </c:pt>
                <c:pt idx="9932">
                  <c:v>58</c:v>
                </c:pt>
                <c:pt idx="9933">
                  <c:v>57</c:v>
                </c:pt>
                <c:pt idx="9934">
                  <c:v>57</c:v>
                </c:pt>
                <c:pt idx="9935">
                  <c:v>57</c:v>
                </c:pt>
                <c:pt idx="9936">
                  <c:v>57</c:v>
                </c:pt>
                <c:pt idx="9937">
                  <c:v>57</c:v>
                </c:pt>
                <c:pt idx="9938">
                  <c:v>57</c:v>
                </c:pt>
                <c:pt idx="9939">
                  <c:v>57</c:v>
                </c:pt>
                <c:pt idx="9940">
                  <c:v>57</c:v>
                </c:pt>
                <c:pt idx="9941">
                  <c:v>57</c:v>
                </c:pt>
                <c:pt idx="9942">
                  <c:v>57</c:v>
                </c:pt>
                <c:pt idx="9943">
                  <c:v>56</c:v>
                </c:pt>
                <c:pt idx="9944">
                  <c:v>56</c:v>
                </c:pt>
                <c:pt idx="9945">
                  <c:v>56</c:v>
                </c:pt>
                <c:pt idx="9946">
                  <c:v>56</c:v>
                </c:pt>
                <c:pt idx="9947">
                  <c:v>56</c:v>
                </c:pt>
                <c:pt idx="9948">
                  <c:v>56</c:v>
                </c:pt>
                <c:pt idx="9949">
                  <c:v>56</c:v>
                </c:pt>
                <c:pt idx="9950">
                  <c:v>56</c:v>
                </c:pt>
                <c:pt idx="9951">
                  <c:v>56</c:v>
                </c:pt>
                <c:pt idx="9952">
                  <c:v>56</c:v>
                </c:pt>
                <c:pt idx="9953">
                  <c:v>55</c:v>
                </c:pt>
                <c:pt idx="9954">
                  <c:v>55</c:v>
                </c:pt>
                <c:pt idx="9955">
                  <c:v>55</c:v>
                </c:pt>
                <c:pt idx="9956">
                  <c:v>55</c:v>
                </c:pt>
                <c:pt idx="9957">
                  <c:v>55</c:v>
                </c:pt>
                <c:pt idx="9958">
                  <c:v>55</c:v>
                </c:pt>
                <c:pt idx="9959">
                  <c:v>55</c:v>
                </c:pt>
                <c:pt idx="9960">
                  <c:v>55</c:v>
                </c:pt>
                <c:pt idx="9961">
                  <c:v>55</c:v>
                </c:pt>
                <c:pt idx="9962">
                  <c:v>55</c:v>
                </c:pt>
                <c:pt idx="9963">
                  <c:v>54</c:v>
                </c:pt>
                <c:pt idx="9964">
                  <c:v>54</c:v>
                </c:pt>
                <c:pt idx="9965">
                  <c:v>54</c:v>
                </c:pt>
                <c:pt idx="9966">
                  <c:v>54</c:v>
                </c:pt>
                <c:pt idx="9967">
                  <c:v>54</c:v>
                </c:pt>
                <c:pt idx="9968">
                  <c:v>54</c:v>
                </c:pt>
                <c:pt idx="9969">
                  <c:v>54</c:v>
                </c:pt>
                <c:pt idx="9970">
                  <c:v>54</c:v>
                </c:pt>
                <c:pt idx="9971">
                  <c:v>54</c:v>
                </c:pt>
                <c:pt idx="9972">
                  <c:v>54</c:v>
                </c:pt>
                <c:pt idx="9973">
                  <c:v>54</c:v>
                </c:pt>
                <c:pt idx="9974">
                  <c:v>54</c:v>
                </c:pt>
                <c:pt idx="9975">
                  <c:v>54</c:v>
                </c:pt>
                <c:pt idx="9976">
                  <c:v>54</c:v>
                </c:pt>
                <c:pt idx="9977">
                  <c:v>54</c:v>
                </c:pt>
                <c:pt idx="9978">
                  <c:v>54</c:v>
                </c:pt>
                <c:pt idx="9979">
                  <c:v>54</c:v>
                </c:pt>
                <c:pt idx="9980">
                  <c:v>54</c:v>
                </c:pt>
                <c:pt idx="9981">
                  <c:v>54</c:v>
                </c:pt>
                <c:pt idx="9982">
                  <c:v>54</c:v>
                </c:pt>
                <c:pt idx="9983">
                  <c:v>53</c:v>
                </c:pt>
                <c:pt idx="9984">
                  <c:v>53</c:v>
                </c:pt>
                <c:pt idx="9985">
                  <c:v>53</c:v>
                </c:pt>
                <c:pt idx="9986">
                  <c:v>53</c:v>
                </c:pt>
                <c:pt idx="9987">
                  <c:v>53</c:v>
                </c:pt>
                <c:pt idx="9988">
                  <c:v>53</c:v>
                </c:pt>
                <c:pt idx="9989">
                  <c:v>53</c:v>
                </c:pt>
                <c:pt idx="9990">
                  <c:v>53</c:v>
                </c:pt>
                <c:pt idx="9991">
                  <c:v>53</c:v>
                </c:pt>
                <c:pt idx="9992">
                  <c:v>53</c:v>
                </c:pt>
                <c:pt idx="9993">
                  <c:v>52</c:v>
                </c:pt>
                <c:pt idx="9994">
                  <c:v>52</c:v>
                </c:pt>
                <c:pt idx="9995">
                  <c:v>52</c:v>
                </c:pt>
                <c:pt idx="9996">
                  <c:v>52</c:v>
                </c:pt>
                <c:pt idx="9997">
                  <c:v>52</c:v>
                </c:pt>
                <c:pt idx="9998">
                  <c:v>52</c:v>
                </c:pt>
                <c:pt idx="9999">
                  <c:v>52</c:v>
                </c:pt>
                <c:pt idx="10000">
                  <c:v>52</c:v>
                </c:pt>
                <c:pt idx="10001">
                  <c:v>52</c:v>
                </c:pt>
                <c:pt idx="10002">
                  <c:v>52</c:v>
                </c:pt>
                <c:pt idx="10003">
                  <c:v>49</c:v>
                </c:pt>
                <c:pt idx="10004">
                  <c:v>49</c:v>
                </c:pt>
                <c:pt idx="10005">
                  <c:v>49</c:v>
                </c:pt>
                <c:pt idx="10006">
                  <c:v>49</c:v>
                </c:pt>
                <c:pt idx="10007">
                  <c:v>49</c:v>
                </c:pt>
                <c:pt idx="10008">
                  <c:v>49</c:v>
                </c:pt>
                <c:pt idx="10009">
                  <c:v>49</c:v>
                </c:pt>
                <c:pt idx="10010">
                  <c:v>49</c:v>
                </c:pt>
                <c:pt idx="10011">
                  <c:v>49</c:v>
                </c:pt>
                <c:pt idx="10012">
                  <c:v>49</c:v>
                </c:pt>
                <c:pt idx="10013">
                  <c:v>46</c:v>
                </c:pt>
                <c:pt idx="10014">
                  <c:v>46</c:v>
                </c:pt>
                <c:pt idx="10015">
                  <c:v>46</c:v>
                </c:pt>
                <c:pt idx="10016">
                  <c:v>46</c:v>
                </c:pt>
                <c:pt idx="10017">
                  <c:v>46</c:v>
                </c:pt>
                <c:pt idx="10018">
                  <c:v>46</c:v>
                </c:pt>
                <c:pt idx="10019">
                  <c:v>46</c:v>
                </c:pt>
                <c:pt idx="10020">
                  <c:v>46</c:v>
                </c:pt>
                <c:pt idx="10021">
                  <c:v>46</c:v>
                </c:pt>
                <c:pt idx="10022">
                  <c:v>46</c:v>
                </c:pt>
                <c:pt idx="10023">
                  <c:v>44</c:v>
                </c:pt>
                <c:pt idx="10024">
                  <c:v>44</c:v>
                </c:pt>
                <c:pt idx="10025">
                  <c:v>44</c:v>
                </c:pt>
                <c:pt idx="10026">
                  <c:v>44</c:v>
                </c:pt>
                <c:pt idx="10027">
                  <c:v>44</c:v>
                </c:pt>
                <c:pt idx="10028">
                  <c:v>44</c:v>
                </c:pt>
                <c:pt idx="10029">
                  <c:v>44</c:v>
                </c:pt>
                <c:pt idx="10030">
                  <c:v>44</c:v>
                </c:pt>
                <c:pt idx="10031">
                  <c:v>44</c:v>
                </c:pt>
                <c:pt idx="10032">
                  <c:v>44</c:v>
                </c:pt>
                <c:pt idx="10033">
                  <c:v>40</c:v>
                </c:pt>
                <c:pt idx="10034">
                  <c:v>40</c:v>
                </c:pt>
                <c:pt idx="10035">
                  <c:v>40</c:v>
                </c:pt>
                <c:pt idx="10036">
                  <c:v>40</c:v>
                </c:pt>
                <c:pt idx="10037">
                  <c:v>40</c:v>
                </c:pt>
                <c:pt idx="10038">
                  <c:v>40</c:v>
                </c:pt>
                <c:pt idx="10039">
                  <c:v>40</c:v>
                </c:pt>
                <c:pt idx="10040">
                  <c:v>40</c:v>
                </c:pt>
                <c:pt idx="10041">
                  <c:v>40</c:v>
                </c:pt>
                <c:pt idx="10042">
                  <c:v>40</c:v>
                </c:pt>
                <c:pt idx="10043">
                  <c:v>36</c:v>
                </c:pt>
                <c:pt idx="10044">
                  <c:v>36</c:v>
                </c:pt>
                <c:pt idx="10045">
                  <c:v>36</c:v>
                </c:pt>
                <c:pt idx="10046">
                  <c:v>36</c:v>
                </c:pt>
                <c:pt idx="10047">
                  <c:v>36</c:v>
                </c:pt>
                <c:pt idx="10048">
                  <c:v>36</c:v>
                </c:pt>
                <c:pt idx="10049">
                  <c:v>36</c:v>
                </c:pt>
                <c:pt idx="10050">
                  <c:v>36</c:v>
                </c:pt>
                <c:pt idx="10051">
                  <c:v>36</c:v>
                </c:pt>
                <c:pt idx="10052">
                  <c:v>36</c:v>
                </c:pt>
                <c:pt idx="10053">
                  <c:v>33</c:v>
                </c:pt>
                <c:pt idx="10054">
                  <c:v>33</c:v>
                </c:pt>
                <c:pt idx="10055">
                  <c:v>33</c:v>
                </c:pt>
                <c:pt idx="10056">
                  <c:v>33</c:v>
                </c:pt>
                <c:pt idx="10057">
                  <c:v>33</c:v>
                </c:pt>
                <c:pt idx="10058">
                  <c:v>33</c:v>
                </c:pt>
                <c:pt idx="10059">
                  <c:v>33</c:v>
                </c:pt>
                <c:pt idx="10060">
                  <c:v>33</c:v>
                </c:pt>
                <c:pt idx="10061">
                  <c:v>33</c:v>
                </c:pt>
                <c:pt idx="10062">
                  <c:v>33</c:v>
                </c:pt>
                <c:pt idx="10063">
                  <c:v>30</c:v>
                </c:pt>
                <c:pt idx="10064">
                  <c:v>30</c:v>
                </c:pt>
                <c:pt idx="10065">
                  <c:v>30</c:v>
                </c:pt>
                <c:pt idx="10066">
                  <c:v>30</c:v>
                </c:pt>
                <c:pt idx="10067">
                  <c:v>30</c:v>
                </c:pt>
                <c:pt idx="10068">
                  <c:v>30</c:v>
                </c:pt>
                <c:pt idx="10069">
                  <c:v>30</c:v>
                </c:pt>
                <c:pt idx="10070">
                  <c:v>30</c:v>
                </c:pt>
                <c:pt idx="10071">
                  <c:v>30</c:v>
                </c:pt>
                <c:pt idx="10072">
                  <c:v>30</c:v>
                </c:pt>
                <c:pt idx="10073">
                  <c:v>27</c:v>
                </c:pt>
                <c:pt idx="10074">
                  <c:v>27</c:v>
                </c:pt>
                <c:pt idx="10075">
                  <c:v>27</c:v>
                </c:pt>
                <c:pt idx="10076">
                  <c:v>27</c:v>
                </c:pt>
                <c:pt idx="10077">
                  <c:v>27</c:v>
                </c:pt>
                <c:pt idx="10078">
                  <c:v>27</c:v>
                </c:pt>
                <c:pt idx="10079">
                  <c:v>27</c:v>
                </c:pt>
                <c:pt idx="10080">
                  <c:v>27</c:v>
                </c:pt>
                <c:pt idx="10081">
                  <c:v>27</c:v>
                </c:pt>
                <c:pt idx="10082">
                  <c:v>27</c:v>
                </c:pt>
                <c:pt idx="10083">
                  <c:v>24</c:v>
                </c:pt>
                <c:pt idx="10084">
                  <c:v>24</c:v>
                </c:pt>
                <c:pt idx="10085">
                  <c:v>24</c:v>
                </c:pt>
                <c:pt idx="10086">
                  <c:v>24</c:v>
                </c:pt>
                <c:pt idx="10087">
                  <c:v>24</c:v>
                </c:pt>
                <c:pt idx="10088">
                  <c:v>24</c:v>
                </c:pt>
                <c:pt idx="10089">
                  <c:v>24</c:v>
                </c:pt>
                <c:pt idx="10090">
                  <c:v>24</c:v>
                </c:pt>
                <c:pt idx="10091">
                  <c:v>24</c:v>
                </c:pt>
                <c:pt idx="10092">
                  <c:v>24</c:v>
                </c:pt>
                <c:pt idx="10093">
                  <c:v>21</c:v>
                </c:pt>
                <c:pt idx="10094">
                  <c:v>21</c:v>
                </c:pt>
                <c:pt idx="10095">
                  <c:v>21</c:v>
                </c:pt>
                <c:pt idx="10096">
                  <c:v>21</c:v>
                </c:pt>
                <c:pt idx="10097">
                  <c:v>21</c:v>
                </c:pt>
                <c:pt idx="10098">
                  <c:v>21</c:v>
                </c:pt>
                <c:pt idx="10099">
                  <c:v>21</c:v>
                </c:pt>
                <c:pt idx="10100">
                  <c:v>21</c:v>
                </c:pt>
                <c:pt idx="10101">
                  <c:v>21</c:v>
                </c:pt>
                <c:pt idx="10102">
                  <c:v>21</c:v>
                </c:pt>
                <c:pt idx="10103">
                  <c:v>17</c:v>
                </c:pt>
                <c:pt idx="10104">
                  <c:v>17</c:v>
                </c:pt>
                <c:pt idx="10105">
                  <c:v>17</c:v>
                </c:pt>
                <c:pt idx="10106">
                  <c:v>17</c:v>
                </c:pt>
                <c:pt idx="10107">
                  <c:v>17</c:v>
                </c:pt>
                <c:pt idx="10108">
                  <c:v>17</c:v>
                </c:pt>
                <c:pt idx="10109">
                  <c:v>17</c:v>
                </c:pt>
                <c:pt idx="10110">
                  <c:v>17</c:v>
                </c:pt>
                <c:pt idx="10111">
                  <c:v>17</c:v>
                </c:pt>
                <c:pt idx="10112">
                  <c:v>17</c:v>
                </c:pt>
                <c:pt idx="10113">
                  <c:v>13</c:v>
                </c:pt>
                <c:pt idx="10114">
                  <c:v>13</c:v>
                </c:pt>
                <c:pt idx="10115">
                  <c:v>13</c:v>
                </c:pt>
                <c:pt idx="10116">
                  <c:v>13</c:v>
                </c:pt>
                <c:pt idx="10117">
                  <c:v>13</c:v>
                </c:pt>
                <c:pt idx="10118">
                  <c:v>13</c:v>
                </c:pt>
                <c:pt idx="10119">
                  <c:v>13</c:v>
                </c:pt>
                <c:pt idx="10120">
                  <c:v>13</c:v>
                </c:pt>
                <c:pt idx="10121">
                  <c:v>13</c:v>
                </c:pt>
                <c:pt idx="10122">
                  <c:v>13</c:v>
                </c:pt>
                <c:pt idx="10123">
                  <c:v>8</c:v>
                </c:pt>
                <c:pt idx="10124">
                  <c:v>8</c:v>
                </c:pt>
                <c:pt idx="10125">
                  <c:v>8</c:v>
                </c:pt>
                <c:pt idx="10126">
                  <c:v>8</c:v>
                </c:pt>
                <c:pt idx="10127">
                  <c:v>8</c:v>
                </c:pt>
                <c:pt idx="10128">
                  <c:v>8</c:v>
                </c:pt>
                <c:pt idx="10129">
                  <c:v>8</c:v>
                </c:pt>
                <c:pt idx="10130">
                  <c:v>8</c:v>
                </c:pt>
                <c:pt idx="10131">
                  <c:v>8</c:v>
                </c:pt>
                <c:pt idx="10132">
                  <c:v>8</c:v>
                </c:pt>
                <c:pt idx="10133">
                  <c:v>4</c:v>
                </c:pt>
                <c:pt idx="10134">
                  <c:v>4</c:v>
                </c:pt>
                <c:pt idx="10135">
                  <c:v>4</c:v>
                </c:pt>
                <c:pt idx="10136">
                  <c:v>4</c:v>
                </c:pt>
                <c:pt idx="10137">
                  <c:v>4</c:v>
                </c:pt>
                <c:pt idx="10138">
                  <c:v>4</c:v>
                </c:pt>
                <c:pt idx="10139">
                  <c:v>4</c:v>
                </c:pt>
                <c:pt idx="10140">
                  <c:v>4</c:v>
                </c:pt>
                <c:pt idx="10141">
                  <c:v>4</c:v>
                </c:pt>
                <c:pt idx="10142">
                  <c:v>4</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0</c:v>
                </c:pt>
                <c:pt idx="10187">
                  <c:v>0</c:v>
                </c:pt>
                <c:pt idx="10188">
                  <c:v>0</c:v>
                </c:pt>
                <c:pt idx="10189">
                  <c:v>0</c:v>
                </c:pt>
                <c:pt idx="10190">
                  <c:v>0</c:v>
                </c:pt>
                <c:pt idx="10191">
                  <c:v>0</c:v>
                </c:pt>
                <c:pt idx="10192">
                  <c:v>0</c:v>
                </c:pt>
                <c:pt idx="10193">
                  <c:v>0</c:v>
                </c:pt>
                <c:pt idx="10194">
                  <c:v>0</c:v>
                </c:pt>
                <c:pt idx="10195">
                  <c:v>0</c:v>
                </c:pt>
                <c:pt idx="10196">
                  <c:v>0</c:v>
                </c:pt>
                <c:pt idx="10197">
                  <c:v>0</c:v>
                </c:pt>
                <c:pt idx="10198">
                  <c:v>0</c:v>
                </c:pt>
                <c:pt idx="10199">
                  <c:v>0</c:v>
                </c:pt>
                <c:pt idx="10200">
                  <c:v>0</c:v>
                </c:pt>
                <c:pt idx="10201">
                  <c:v>0</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6</c:v>
                </c:pt>
                <c:pt idx="10234">
                  <c:v>6</c:v>
                </c:pt>
                <c:pt idx="10235">
                  <c:v>6</c:v>
                </c:pt>
                <c:pt idx="10236">
                  <c:v>6</c:v>
                </c:pt>
                <c:pt idx="10237">
                  <c:v>6</c:v>
                </c:pt>
                <c:pt idx="10238">
                  <c:v>6</c:v>
                </c:pt>
                <c:pt idx="10239">
                  <c:v>6</c:v>
                </c:pt>
                <c:pt idx="10240">
                  <c:v>6</c:v>
                </c:pt>
                <c:pt idx="10241">
                  <c:v>6</c:v>
                </c:pt>
                <c:pt idx="10242">
                  <c:v>6</c:v>
                </c:pt>
                <c:pt idx="10243">
                  <c:v>13</c:v>
                </c:pt>
                <c:pt idx="10244">
                  <c:v>13</c:v>
                </c:pt>
                <c:pt idx="10245">
                  <c:v>13</c:v>
                </c:pt>
                <c:pt idx="10246">
                  <c:v>13</c:v>
                </c:pt>
                <c:pt idx="10247">
                  <c:v>13</c:v>
                </c:pt>
                <c:pt idx="10248">
                  <c:v>13</c:v>
                </c:pt>
                <c:pt idx="10249">
                  <c:v>13</c:v>
                </c:pt>
                <c:pt idx="10250">
                  <c:v>13</c:v>
                </c:pt>
                <c:pt idx="10251">
                  <c:v>13</c:v>
                </c:pt>
                <c:pt idx="10252">
                  <c:v>13</c:v>
                </c:pt>
                <c:pt idx="10253">
                  <c:v>15</c:v>
                </c:pt>
                <c:pt idx="10254">
                  <c:v>15</c:v>
                </c:pt>
                <c:pt idx="10255">
                  <c:v>15</c:v>
                </c:pt>
                <c:pt idx="10256">
                  <c:v>15</c:v>
                </c:pt>
                <c:pt idx="10257">
                  <c:v>15</c:v>
                </c:pt>
                <c:pt idx="10258">
                  <c:v>15</c:v>
                </c:pt>
                <c:pt idx="10259">
                  <c:v>15</c:v>
                </c:pt>
                <c:pt idx="10260">
                  <c:v>15</c:v>
                </c:pt>
                <c:pt idx="10261">
                  <c:v>15</c:v>
                </c:pt>
                <c:pt idx="10262">
                  <c:v>15</c:v>
                </c:pt>
                <c:pt idx="10263">
                  <c:v>17</c:v>
                </c:pt>
                <c:pt idx="10264">
                  <c:v>17</c:v>
                </c:pt>
                <c:pt idx="10265">
                  <c:v>17</c:v>
                </c:pt>
                <c:pt idx="10266">
                  <c:v>17</c:v>
                </c:pt>
                <c:pt idx="10267">
                  <c:v>17</c:v>
                </c:pt>
                <c:pt idx="10268">
                  <c:v>17</c:v>
                </c:pt>
                <c:pt idx="10269">
                  <c:v>17</c:v>
                </c:pt>
                <c:pt idx="10270">
                  <c:v>17</c:v>
                </c:pt>
                <c:pt idx="10271">
                  <c:v>17</c:v>
                </c:pt>
                <c:pt idx="10272">
                  <c:v>17</c:v>
                </c:pt>
                <c:pt idx="10273">
                  <c:v>17</c:v>
                </c:pt>
                <c:pt idx="10274">
                  <c:v>17</c:v>
                </c:pt>
                <c:pt idx="10275">
                  <c:v>17</c:v>
                </c:pt>
                <c:pt idx="10276">
                  <c:v>17</c:v>
                </c:pt>
                <c:pt idx="10277">
                  <c:v>17</c:v>
                </c:pt>
                <c:pt idx="10278">
                  <c:v>17</c:v>
                </c:pt>
                <c:pt idx="10279">
                  <c:v>17</c:v>
                </c:pt>
                <c:pt idx="10280">
                  <c:v>17</c:v>
                </c:pt>
                <c:pt idx="10281">
                  <c:v>17</c:v>
                </c:pt>
                <c:pt idx="10282">
                  <c:v>17</c:v>
                </c:pt>
                <c:pt idx="10283">
                  <c:v>19</c:v>
                </c:pt>
                <c:pt idx="10284">
                  <c:v>19</c:v>
                </c:pt>
                <c:pt idx="10285">
                  <c:v>19</c:v>
                </c:pt>
                <c:pt idx="10286">
                  <c:v>19</c:v>
                </c:pt>
                <c:pt idx="10287">
                  <c:v>19</c:v>
                </c:pt>
                <c:pt idx="10288">
                  <c:v>19</c:v>
                </c:pt>
                <c:pt idx="10289">
                  <c:v>19</c:v>
                </c:pt>
                <c:pt idx="10290">
                  <c:v>19</c:v>
                </c:pt>
                <c:pt idx="10291">
                  <c:v>19</c:v>
                </c:pt>
                <c:pt idx="10292">
                  <c:v>19</c:v>
                </c:pt>
                <c:pt idx="10293">
                  <c:v>22</c:v>
                </c:pt>
                <c:pt idx="10294">
                  <c:v>22</c:v>
                </c:pt>
                <c:pt idx="10295">
                  <c:v>22</c:v>
                </c:pt>
                <c:pt idx="10296">
                  <c:v>22</c:v>
                </c:pt>
                <c:pt idx="10297">
                  <c:v>22</c:v>
                </c:pt>
                <c:pt idx="10298">
                  <c:v>22</c:v>
                </c:pt>
                <c:pt idx="10299">
                  <c:v>22</c:v>
                </c:pt>
                <c:pt idx="10300">
                  <c:v>22</c:v>
                </c:pt>
                <c:pt idx="10301">
                  <c:v>22</c:v>
                </c:pt>
                <c:pt idx="10302">
                  <c:v>22</c:v>
                </c:pt>
                <c:pt idx="10303">
                  <c:v>26</c:v>
                </c:pt>
                <c:pt idx="10304">
                  <c:v>26</c:v>
                </c:pt>
                <c:pt idx="10305">
                  <c:v>26</c:v>
                </c:pt>
                <c:pt idx="10306">
                  <c:v>26</c:v>
                </c:pt>
                <c:pt idx="10307">
                  <c:v>26</c:v>
                </c:pt>
                <c:pt idx="10308">
                  <c:v>26</c:v>
                </c:pt>
                <c:pt idx="10309">
                  <c:v>26</c:v>
                </c:pt>
                <c:pt idx="10310">
                  <c:v>26</c:v>
                </c:pt>
                <c:pt idx="10311">
                  <c:v>26</c:v>
                </c:pt>
                <c:pt idx="10312">
                  <c:v>26</c:v>
                </c:pt>
                <c:pt idx="10313">
                  <c:v>30</c:v>
                </c:pt>
                <c:pt idx="10314">
                  <c:v>30</c:v>
                </c:pt>
                <c:pt idx="10315">
                  <c:v>30</c:v>
                </c:pt>
                <c:pt idx="10316">
                  <c:v>30</c:v>
                </c:pt>
                <c:pt idx="10317">
                  <c:v>30</c:v>
                </c:pt>
                <c:pt idx="10318">
                  <c:v>30</c:v>
                </c:pt>
                <c:pt idx="10319">
                  <c:v>30</c:v>
                </c:pt>
                <c:pt idx="10320">
                  <c:v>30</c:v>
                </c:pt>
                <c:pt idx="10321">
                  <c:v>30</c:v>
                </c:pt>
                <c:pt idx="10322">
                  <c:v>30</c:v>
                </c:pt>
                <c:pt idx="10323">
                  <c:v>33</c:v>
                </c:pt>
                <c:pt idx="10324">
                  <c:v>33</c:v>
                </c:pt>
                <c:pt idx="10325">
                  <c:v>33</c:v>
                </c:pt>
                <c:pt idx="10326">
                  <c:v>33</c:v>
                </c:pt>
                <c:pt idx="10327">
                  <c:v>33</c:v>
                </c:pt>
                <c:pt idx="10328">
                  <c:v>33</c:v>
                </c:pt>
                <c:pt idx="10329">
                  <c:v>33</c:v>
                </c:pt>
                <c:pt idx="10330">
                  <c:v>33</c:v>
                </c:pt>
                <c:pt idx="10331">
                  <c:v>33</c:v>
                </c:pt>
                <c:pt idx="10332">
                  <c:v>33</c:v>
                </c:pt>
                <c:pt idx="10333">
                  <c:v>33</c:v>
                </c:pt>
                <c:pt idx="10334">
                  <c:v>33</c:v>
                </c:pt>
                <c:pt idx="10335">
                  <c:v>33</c:v>
                </c:pt>
                <c:pt idx="10336">
                  <c:v>33</c:v>
                </c:pt>
                <c:pt idx="10337">
                  <c:v>33</c:v>
                </c:pt>
                <c:pt idx="10338">
                  <c:v>33</c:v>
                </c:pt>
                <c:pt idx="10339">
                  <c:v>33</c:v>
                </c:pt>
                <c:pt idx="10340">
                  <c:v>33</c:v>
                </c:pt>
                <c:pt idx="10341">
                  <c:v>33</c:v>
                </c:pt>
                <c:pt idx="10342">
                  <c:v>33</c:v>
                </c:pt>
                <c:pt idx="10343">
                  <c:v>35</c:v>
                </c:pt>
                <c:pt idx="10344">
                  <c:v>35</c:v>
                </c:pt>
                <c:pt idx="10345">
                  <c:v>35</c:v>
                </c:pt>
                <c:pt idx="10346">
                  <c:v>35</c:v>
                </c:pt>
                <c:pt idx="10347">
                  <c:v>35</c:v>
                </c:pt>
                <c:pt idx="10348">
                  <c:v>35</c:v>
                </c:pt>
                <c:pt idx="10349">
                  <c:v>35</c:v>
                </c:pt>
                <c:pt idx="10350">
                  <c:v>35</c:v>
                </c:pt>
                <c:pt idx="10351">
                  <c:v>35</c:v>
                </c:pt>
                <c:pt idx="10352">
                  <c:v>35</c:v>
                </c:pt>
                <c:pt idx="10353">
                  <c:v>37</c:v>
                </c:pt>
                <c:pt idx="10354">
                  <c:v>37</c:v>
                </c:pt>
                <c:pt idx="10355">
                  <c:v>37</c:v>
                </c:pt>
                <c:pt idx="10356">
                  <c:v>37</c:v>
                </c:pt>
                <c:pt idx="10357">
                  <c:v>37</c:v>
                </c:pt>
                <c:pt idx="10358">
                  <c:v>37</c:v>
                </c:pt>
                <c:pt idx="10359">
                  <c:v>37</c:v>
                </c:pt>
                <c:pt idx="10360">
                  <c:v>37</c:v>
                </c:pt>
                <c:pt idx="10361">
                  <c:v>37</c:v>
                </c:pt>
                <c:pt idx="10362">
                  <c:v>37</c:v>
                </c:pt>
                <c:pt idx="10363">
                  <c:v>37</c:v>
                </c:pt>
                <c:pt idx="10364">
                  <c:v>37</c:v>
                </c:pt>
                <c:pt idx="10365">
                  <c:v>37</c:v>
                </c:pt>
                <c:pt idx="10366">
                  <c:v>37</c:v>
                </c:pt>
                <c:pt idx="10367">
                  <c:v>37</c:v>
                </c:pt>
                <c:pt idx="10368">
                  <c:v>37</c:v>
                </c:pt>
                <c:pt idx="10369">
                  <c:v>37</c:v>
                </c:pt>
                <c:pt idx="10370">
                  <c:v>37</c:v>
                </c:pt>
                <c:pt idx="10371">
                  <c:v>37</c:v>
                </c:pt>
                <c:pt idx="10372">
                  <c:v>37</c:v>
                </c:pt>
                <c:pt idx="10373">
                  <c:v>36</c:v>
                </c:pt>
                <c:pt idx="10374">
                  <c:v>36</c:v>
                </c:pt>
                <c:pt idx="10375">
                  <c:v>36</c:v>
                </c:pt>
                <c:pt idx="10376">
                  <c:v>36</c:v>
                </c:pt>
                <c:pt idx="10377">
                  <c:v>36</c:v>
                </c:pt>
                <c:pt idx="10378">
                  <c:v>36</c:v>
                </c:pt>
                <c:pt idx="10379">
                  <c:v>36</c:v>
                </c:pt>
                <c:pt idx="10380">
                  <c:v>36</c:v>
                </c:pt>
                <c:pt idx="10381">
                  <c:v>36</c:v>
                </c:pt>
                <c:pt idx="10382">
                  <c:v>36</c:v>
                </c:pt>
                <c:pt idx="10383">
                  <c:v>35</c:v>
                </c:pt>
                <c:pt idx="10384">
                  <c:v>35</c:v>
                </c:pt>
                <c:pt idx="10385">
                  <c:v>35</c:v>
                </c:pt>
                <c:pt idx="10386">
                  <c:v>35</c:v>
                </c:pt>
                <c:pt idx="10387">
                  <c:v>35</c:v>
                </c:pt>
                <c:pt idx="10388">
                  <c:v>35</c:v>
                </c:pt>
                <c:pt idx="10389">
                  <c:v>35</c:v>
                </c:pt>
                <c:pt idx="10390">
                  <c:v>35</c:v>
                </c:pt>
                <c:pt idx="10391">
                  <c:v>35</c:v>
                </c:pt>
                <c:pt idx="10392">
                  <c:v>35</c:v>
                </c:pt>
                <c:pt idx="10393">
                  <c:v>33</c:v>
                </c:pt>
                <c:pt idx="10394">
                  <c:v>33</c:v>
                </c:pt>
                <c:pt idx="10395">
                  <c:v>33</c:v>
                </c:pt>
                <c:pt idx="10396">
                  <c:v>33</c:v>
                </c:pt>
                <c:pt idx="10397">
                  <c:v>33</c:v>
                </c:pt>
                <c:pt idx="10398">
                  <c:v>33</c:v>
                </c:pt>
                <c:pt idx="10399">
                  <c:v>33</c:v>
                </c:pt>
                <c:pt idx="10400">
                  <c:v>33</c:v>
                </c:pt>
                <c:pt idx="10401">
                  <c:v>33</c:v>
                </c:pt>
                <c:pt idx="10402">
                  <c:v>33</c:v>
                </c:pt>
                <c:pt idx="10403">
                  <c:v>31</c:v>
                </c:pt>
                <c:pt idx="10404">
                  <c:v>31</c:v>
                </c:pt>
                <c:pt idx="10405">
                  <c:v>31</c:v>
                </c:pt>
                <c:pt idx="10406">
                  <c:v>31</c:v>
                </c:pt>
                <c:pt idx="10407">
                  <c:v>31</c:v>
                </c:pt>
                <c:pt idx="10408">
                  <c:v>31</c:v>
                </c:pt>
                <c:pt idx="10409">
                  <c:v>31</c:v>
                </c:pt>
                <c:pt idx="10410">
                  <c:v>31</c:v>
                </c:pt>
                <c:pt idx="10411">
                  <c:v>31</c:v>
                </c:pt>
                <c:pt idx="10412">
                  <c:v>31</c:v>
                </c:pt>
                <c:pt idx="10413">
                  <c:v>30</c:v>
                </c:pt>
                <c:pt idx="10414">
                  <c:v>30</c:v>
                </c:pt>
                <c:pt idx="10415">
                  <c:v>30</c:v>
                </c:pt>
                <c:pt idx="10416">
                  <c:v>30</c:v>
                </c:pt>
                <c:pt idx="10417">
                  <c:v>30</c:v>
                </c:pt>
                <c:pt idx="10418">
                  <c:v>30</c:v>
                </c:pt>
                <c:pt idx="10419">
                  <c:v>30</c:v>
                </c:pt>
                <c:pt idx="10420">
                  <c:v>30</c:v>
                </c:pt>
                <c:pt idx="10421">
                  <c:v>30</c:v>
                </c:pt>
                <c:pt idx="10422">
                  <c:v>30</c:v>
                </c:pt>
                <c:pt idx="10423">
                  <c:v>28</c:v>
                </c:pt>
                <c:pt idx="10424">
                  <c:v>28</c:v>
                </c:pt>
                <c:pt idx="10425">
                  <c:v>28</c:v>
                </c:pt>
                <c:pt idx="10426">
                  <c:v>28</c:v>
                </c:pt>
                <c:pt idx="10427">
                  <c:v>28</c:v>
                </c:pt>
                <c:pt idx="10428">
                  <c:v>28</c:v>
                </c:pt>
                <c:pt idx="10429">
                  <c:v>28</c:v>
                </c:pt>
                <c:pt idx="10430">
                  <c:v>28</c:v>
                </c:pt>
                <c:pt idx="10431">
                  <c:v>28</c:v>
                </c:pt>
                <c:pt idx="10432">
                  <c:v>28</c:v>
                </c:pt>
                <c:pt idx="10433">
                  <c:v>26</c:v>
                </c:pt>
                <c:pt idx="10434">
                  <c:v>26</c:v>
                </c:pt>
                <c:pt idx="10435">
                  <c:v>26</c:v>
                </c:pt>
                <c:pt idx="10436">
                  <c:v>26</c:v>
                </c:pt>
                <c:pt idx="10437">
                  <c:v>26</c:v>
                </c:pt>
                <c:pt idx="10438">
                  <c:v>26</c:v>
                </c:pt>
                <c:pt idx="10439">
                  <c:v>26</c:v>
                </c:pt>
                <c:pt idx="10440">
                  <c:v>26</c:v>
                </c:pt>
                <c:pt idx="10441">
                  <c:v>26</c:v>
                </c:pt>
                <c:pt idx="10442">
                  <c:v>26</c:v>
                </c:pt>
                <c:pt idx="10443">
                  <c:v>25</c:v>
                </c:pt>
                <c:pt idx="10444">
                  <c:v>25</c:v>
                </c:pt>
                <c:pt idx="10445">
                  <c:v>25</c:v>
                </c:pt>
                <c:pt idx="10446">
                  <c:v>25</c:v>
                </c:pt>
                <c:pt idx="10447">
                  <c:v>25</c:v>
                </c:pt>
                <c:pt idx="10448">
                  <c:v>25</c:v>
                </c:pt>
                <c:pt idx="10449">
                  <c:v>25</c:v>
                </c:pt>
                <c:pt idx="10450">
                  <c:v>25</c:v>
                </c:pt>
                <c:pt idx="10451">
                  <c:v>25</c:v>
                </c:pt>
                <c:pt idx="10452">
                  <c:v>25</c:v>
                </c:pt>
                <c:pt idx="10453">
                  <c:v>23</c:v>
                </c:pt>
                <c:pt idx="10454">
                  <c:v>23</c:v>
                </c:pt>
                <c:pt idx="10455">
                  <c:v>23</c:v>
                </c:pt>
                <c:pt idx="10456">
                  <c:v>23</c:v>
                </c:pt>
                <c:pt idx="10457">
                  <c:v>23</c:v>
                </c:pt>
                <c:pt idx="10458">
                  <c:v>23</c:v>
                </c:pt>
                <c:pt idx="10459">
                  <c:v>23</c:v>
                </c:pt>
                <c:pt idx="10460">
                  <c:v>23</c:v>
                </c:pt>
                <c:pt idx="10461">
                  <c:v>23</c:v>
                </c:pt>
                <c:pt idx="10462">
                  <c:v>23</c:v>
                </c:pt>
                <c:pt idx="10463">
                  <c:v>23</c:v>
                </c:pt>
                <c:pt idx="10464">
                  <c:v>23</c:v>
                </c:pt>
                <c:pt idx="10465">
                  <c:v>23</c:v>
                </c:pt>
                <c:pt idx="10466">
                  <c:v>23</c:v>
                </c:pt>
                <c:pt idx="10467">
                  <c:v>23</c:v>
                </c:pt>
                <c:pt idx="10468">
                  <c:v>23</c:v>
                </c:pt>
                <c:pt idx="10469">
                  <c:v>23</c:v>
                </c:pt>
                <c:pt idx="10470">
                  <c:v>23</c:v>
                </c:pt>
                <c:pt idx="10471">
                  <c:v>23</c:v>
                </c:pt>
                <c:pt idx="10472">
                  <c:v>23</c:v>
                </c:pt>
                <c:pt idx="10473">
                  <c:v>22</c:v>
                </c:pt>
                <c:pt idx="10474">
                  <c:v>22</c:v>
                </c:pt>
                <c:pt idx="10475">
                  <c:v>22</c:v>
                </c:pt>
                <c:pt idx="10476">
                  <c:v>22</c:v>
                </c:pt>
                <c:pt idx="10477">
                  <c:v>22</c:v>
                </c:pt>
                <c:pt idx="10478">
                  <c:v>22</c:v>
                </c:pt>
                <c:pt idx="10479">
                  <c:v>22</c:v>
                </c:pt>
                <c:pt idx="10480">
                  <c:v>22</c:v>
                </c:pt>
                <c:pt idx="10481">
                  <c:v>22</c:v>
                </c:pt>
                <c:pt idx="10482">
                  <c:v>22</c:v>
                </c:pt>
                <c:pt idx="10483">
                  <c:v>19</c:v>
                </c:pt>
                <c:pt idx="10484">
                  <c:v>19</c:v>
                </c:pt>
                <c:pt idx="10485">
                  <c:v>19</c:v>
                </c:pt>
                <c:pt idx="10486">
                  <c:v>19</c:v>
                </c:pt>
                <c:pt idx="10487">
                  <c:v>19</c:v>
                </c:pt>
                <c:pt idx="10488">
                  <c:v>19</c:v>
                </c:pt>
                <c:pt idx="10489">
                  <c:v>19</c:v>
                </c:pt>
                <c:pt idx="10490">
                  <c:v>19</c:v>
                </c:pt>
                <c:pt idx="10491">
                  <c:v>19</c:v>
                </c:pt>
                <c:pt idx="10492">
                  <c:v>19</c:v>
                </c:pt>
                <c:pt idx="10493">
                  <c:v>17</c:v>
                </c:pt>
                <c:pt idx="10494">
                  <c:v>17</c:v>
                </c:pt>
                <c:pt idx="10495">
                  <c:v>17</c:v>
                </c:pt>
                <c:pt idx="10496">
                  <c:v>17</c:v>
                </c:pt>
                <c:pt idx="10497">
                  <c:v>17</c:v>
                </c:pt>
                <c:pt idx="10498">
                  <c:v>17</c:v>
                </c:pt>
                <c:pt idx="10499">
                  <c:v>17</c:v>
                </c:pt>
                <c:pt idx="10500">
                  <c:v>17</c:v>
                </c:pt>
                <c:pt idx="10501">
                  <c:v>17</c:v>
                </c:pt>
                <c:pt idx="10502">
                  <c:v>17</c:v>
                </c:pt>
                <c:pt idx="10503">
                  <c:v>13</c:v>
                </c:pt>
                <c:pt idx="10504">
                  <c:v>13</c:v>
                </c:pt>
                <c:pt idx="10505">
                  <c:v>13</c:v>
                </c:pt>
                <c:pt idx="10506">
                  <c:v>13</c:v>
                </c:pt>
                <c:pt idx="10507">
                  <c:v>13</c:v>
                </c:pt>
                <c:pt idx="10508">
                  <c:v>13</c:v>
                </c:pt>
                <c:pt idx="10509">
                  <c:v>13</c:v>
                </c:pt>
                <c:pt idx="10510">
                  <c:v>13</c:v>
                </c:pt>
                <c:pt idx="10511">
                  <c:v>13</c:v>
                </c:pt>
                <c:pt idx="10512">
                  <c:v>13</c:v>
                </c:pt>
                <c:pt idx="10513">
                  <c:v>10</c:v>
                </c:pt>
                <c:pt idx="10514">
                  <c:v>10</c:v>
                </c:pt>
                <c:pt idx="10515">
                  <c:v>10</c:v>
                </c:pt>
                <c:pt idx="10516">
                  <c:v>10</c:v>
                </c:pt>
                <c:pt idx="10517">
                  <c:v>10</c:v>
                </c:pt>
                <c:pt idx="10518">
                  <c:v>10</c:v>
                </c:pt>
                <c:pt idx="10519">
                  <c:v>10</c:v>
                </c:pt>
                <c:pt idx="10520">
                  <c:v>10</c:v>
                </c:pt>
                <c:pt idx="10521">
                  <c:v>10</c:v>
                </c:pt>
                <c:pt idx="10522">
                  <c:v>10</c:v>
                </c:pt>
                <c:pt idx="10523">
                  <c:v>9</c:v>
                </c:pt>
                <c:pt idx="10524">
                  <c:v>9</c:v>
                </c:pt>
                <c:pt idx="10525">
                  <c:v>9</c:v>
                </c:pt>
                <c:pt idx="10526">
                  <c:v>9</c:v>
                </c:pt>
                <c:pt idx="10527">
                  <c:v>9</c:v>
                </c:pt>
                <c:pt idx="10528">
                  <c:v>9</c:v>
                </c:pt>
                <c:pt idx="10529">
                  <c:v>9</c:v>
                </c:pt>
                <c:pt idx="10530">
                  <c:v>9</c:v>
                </c:pt>
                <c:pt idx="10531">
                  <c:v>9</c:v>
                </c:pt>
                <c:pt idx="10532">
                  <c:v>9</c:v>
                </c:pt>
                <c:pt idx="10533">
                  <c:v>8</c:v>
                </c:pt>
                <c:pt idx="10534">
                  <c:v>8</c:v>
                </c:pt>
                <c:pt idx="10535">
                  <c:v>8</c:v>
                </c:pt>
                <c:pt idx="10536">
                  <c:v>8</c:v>
                </c:pt>
                <c:pt idx="10537">
                  <c:v>8</c:v>
                </c:pt>
                <c:pt idx="10538">
                  <c:v>8</c:v>
                </c:pt>
                <c:pt idx="10539">
                  <c:v>8</c:v>
                </c:pt>
                <c:pt idx="10540">
                  <c:v>8</c:v>
                </c:pt>
                <c:pt idx="10541">
                  <c:v>8</c:v>
                </c:pt>
                <c:pt idx="10542">
                  <c:v>8</c:v>
                </c:pt>
                <c:pt idx="10543">
                  <c:v>8</c:v>
                </c:pt>
                <c:pt idx="10544">
                  <c:v>8</c:v>
                </c:pt>
                <c:pt idx="10545">
                  <c:v>8</c:v>
                </c:pt>
                <c:pt idx="10546">
                  <c:v>8</c:v>
                </c:pt>
                <c:pt idx="10547">
                  <c:v>8</c:v>
                </c:pt>
                <c:pt idx="10548">
                  <c:v>8</c:v>
                </c:pt>
                <c:pt idx="10549">
                  <c:v>8</c:v>
                </c:pt>
                <c:pt idx="10550">
                  <c:v>8</c:v>
                </c:pt>
                <c:pt idx="10551">
                  <c:v>8</c:v>
                </c:pt>
                <c:pt idx="10552">
                  <c:v>8</c:v>
                </c:pt>
                <c:pt idx="10553">
                  <c:v>7</c:v>
                </c:pt>
                <c:pt idx="10554">
                  <c:v>7</c:v>
                </c:pt>
                <c:pt idx="10555">
                  <c:v>7</c:v>
                </c:pt>
                <c:pt idx="10556">
                  <c:v>7</c:v>
                </c:pt>
                <c:pt idx="10557">
                  <c:v>7</c:v>
                </c:pt>
                <c:pt idx="10558">
                  <c:v>7</c:v>
                </c:pt>
                <c:pt idx="10559">
                  <c:v>7</c:v>
                </c:pt>
                <c:pt idx="10560">
                  <c:v>7</c:v>
                </c:pt>
                <c:pt idx="10561">
                  <c:v>7</c:v>
                </c:pt>
                <c:pt idx="10562">
                  <c:v>7</c:v>
                </c:pt>
                <c:pt idx="10563">
                  <c:v>6</c:v>
                </c:pt>
                <c:pt idx="10564">
                  <c:v>6</c:v>
                </c:pt>
                <c:pt idx="10565">
                  <c:v>6</c:v>
                </c:pt>
                <c:pt idx="10566">
                  <c:v>6</c:v>
                </c:pt>
                <c:pt idx="10567">
                  <c:v>6</c:v>
                </c:pt>
                <c:pt idx="10568">
                  <c:v>6</c:v>
                </c:pt>
                <c:pt idx="10569">
                  <c:v>6</c:v>
                </c:pt>
                <c:pt idx="10570">
                  <c:v>6</c:v>
                </c:pt>
                <c:pt idx="10571">
                  <c:v>6</c:v>
                </c:pt>
                <c:pt idx="10572">
                  <c:v>6</c:v>
                </c:pt>
                <c:pt idx="10573">
                  <c:v>6</c:v>
                </c:pt>
                <c:pt idx="10574">
                  <c:v>6</c:v>
                </c:pt>
                <c:pt idx="10575">
                  <c:v>6</c:v>
                </c:pt>
                <c:pt idx="10576">
                  <c:v>6</c:v>
                </c:pt>
                <c:pt idx="10577">
                  <c:v>6</c:v>
                </c:pt>
                <c:pt idx="10578">
                  <c:v>6</c:v>
                </c:pt>
                <c:pt idx="10579">
                  <c:v>6</c:v>
                </c:pt>
                <c:pt idx="10580">
                  <c:v>6</c:v>
                </c:pt>
                <c:pt idx="10581">
                  <c:v>6</c:v>
                </c:pt>
                <c:pt idx="10582">
                  <c:v>6</c:v>
                </c:pt>
                <c:pt idx="10583">
                  <c:v>5</c:v>
                </c:pt>
                <c:pt idx="10584">
                  <c:v>5</c:v>
                </c:pt>
                <c:pt idx="10585">
                  <c:v>5</c:v>
                </c:pt>
                <c:pt idx="10586">
                  <c:v>5</c:v>
                </c:pt>
                <c:pt idx="10587">
                  <c:v>5</c:v>
                </c:pt>
                <c:pt idx="10588">
                  <c:v>5</c:v>
                </c:pt>
                <c:pt idx="10589">
                  <c:v>5</c:v>
                </c:pt>
                <c:pt idx="10590">
                  <c:v>5</c:v>
                </c:pt>
                <c:pt idx="10591">
                  <c:v>5</c:v>
                </c:pt>
                <c:pt idx="10592">
                  <c:v>5</c:v>
                </c:pt>
                <c:pt idx="10593">
                  <c:v>4</c:v>
                </c:pt>
                <c:pt idx="10594">
                  <c:v>4</c:v>
                </c:pt>
                <c:pt idx="10595">
                  <c:v>4</c:v>
                </c:pt>
                <c:pt idx="10596">
                  <c:v>4</c:v>
                </c:pt>
                <c:pt idx="10597">
                  <c:v>4</c:v>
                </c:pt>
                <c:pt idx="10598">
                  <c:v>4</c:v>
                </c:pt>
                <c:pt idx="10599">
                  <c:v>4</c:v>
                </c:pt>
                <c:pt idx="10600">
                  <c:v>4</c:v>
                </c:pt>
                <c:pt idx="10601">
                  <c:v>4</c:v>
                </c:pt>
                <c:pt idx="10602">
                  <c:v>4</c:v>
                </c:pt>
                <c:pt idx="10603">
                  <c:v>2</c:v>
                </c:pt>
                <c:pt idx="10604">
                  <c:v>2</c:v>
                </c:pt>
                <c:pt idx="10605">
                  <c:v>2</c:v>
                </c:pt>
                <c:pt idx="10606">
                  <c:v>2</c:v>
                </c:pt>
                <c:pt idx="10607">
                  <c:v>2</c:v>
                </c:pt>
                <c:pt idx="10608">
                  <c:v>2</c:v>
                </c:pt>
                <c:pt idx="10609">
                  <c:v>2</c:v>
                </c:pt>
                <c:pt idx="10610">
                  <c:v>2</c:v>
                </c:pt>
                <c:pt idx="10611">
                  <c:v>2</c:v>
                </c:pt>
                <c:pt idx="10612">
                  <c:v>2</c:v>
                </c:pt>
                <c:pt idx="10613">
                  <c:v>1</c:v>
                </c:pt>
                <c:pt idx="10614">
                  <c:v>1</c:v>
                </c:pt>
                <c:pt idx="10615">
                  <c:v>1</c:v>
                </c:pt>
                <c:pt idx="10616">
                  <c:v>1</c:v>
                </c:pt>
                <c:pt idx="10617">
                  <c:v>1</c:v>
                </c:pt>
                <c:pt idx="10618">
                  <c:v>1</c:v>
                </c:pt>
                <c:pt idx="10619">
                  <c:v>1</c:v>
                </c:pt>
                <c:pt idx="10620">
                  <c:v>1</c:v>
                </c:pt>
                <c:pt idx="10621">
                  <c:v>1</c:v>
                </c:pt>
                <c:pt idx="10622">
                  <c:v>1</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0</c:v>
                </c:pt>
                <c:pt idx="10637">
                  <c:v>0</c:v>
                </c:pt>
                <c:pt idx="10638">
                  <c:v>0</c:v>
                </c:pt>
                <c:pt idx="10639">
                  <c:v>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0</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0</c:v>
                </c:pt>
                <c:pt idx="10737">
                  <c:v>0</c:v>
                </c:pt>
                <c:pt idx="10738">
                  <c:v>0</c:v>
                </c:pt>
                <c:pt idx="10739">
                  <c:v>0</c:v>
                </c:pt>
                <c:pt idx="10740">
                  <c:v>0</c:v>
                </c:pt>
                <c:pt idx="10741">
                  <c:v>0</c:v>
                </c:pt>
                <c:pt idx="10742">
                  <c:v>0</c:v>
                </c:pt>
                <c:pt idx="10743">
                  <c:v>2</c:v>
                </c:pt>
                <c:pt idx="10744">
                  <c:v>2</c:v>
                </c:pt>
                <c:pt idx="10745">
                  <c:v>2</c:v>
                </c:pt>
                <c:pt idx="10746">
                  <c:v>2</c:v>
                </c:pt>
                <c:pt idx="10747">
                  <c:v>2</c:v>
                </c:pt>
                <c:pt idx="10748">
                  <c:v>2</c:v>
                </c:pt>
                <c:pt idx="10749">
                  <c:v>2</c:v>
                </c:pt>
                <c:pt idx="10750">
                  <c:v>2</c:v>
                </c:pt>
                <c:pt idx="10751">
                  <c:v>2</c:v>
                </c:pt>
                <c:pt idx="10752">
                  <c:v>2</c:v>
                </c:pt>
                <c:pt idx="10753">
                  <c:v>2</c:v>
                </c:pt>
                <c:pt idx="10754">
                  <c:v>2</c:v>
                </c:pt>
                <c:pt idx="10755">
                  <c:v>2</c:v>
                </c:pt>
                <c:pt idx="10756">
                  <c:v>2</c:v>
                </c:pt>
                <c:pt idx="10757">
                  <c:v>2</c:v>
                </c:pt>
                <c:pt idx="10758">
                  <c:v>2</c:v>
                </c:pt>
                <c:pt idx="10759">
                  <c:v>2</c:v>
                </c:pt>
                <c:pt idx="10760">
                  <c:v>2</c:v>
                </c:pt>
                <c:pt idx="10761">
                  <c:v>2</c:v>
                </c:pt>
                <c:pt idx="10762">
                  <c:v>2</c:v>
                </c:pt>
                <c:pt idx="10763">
                  <c:v>9</c:v>
                </c:pt>
                <c:pt idx="10764">
                  <c:v>9</c:v>
                </c:pt>
                <c:pt idx="10765">
                  <c:v>9</c:v>
                </c:pt>
                <c:pt idx="10766">
                  <c:v>9</c:v>
                </c:pt>
                <c:pt idx="10767">
                  <c:v>9</c:v>
                </c:pt>
                <c:pt idx="10768">
                  <c:v>9</c:v>
                </c:pt>
                <c:pt idx="10769">
                  <c:v>9</c:v>
                </c:pt>
                <c:pt idx="10770">
                  <c:v>9</c:v>
                </c:pt>
                <c:pt idx="10771">
                  <c:v>9</c:v>
                </c:pt>
                <c:pt idx="10772">
                  <c:v>9</c:v>
                </c:pt>
                <c:pt idx="10773">
                  <c:v>17</c:v>
                </c:pt>
                <c:pt idx="10774">
                  <c:v>17</c:v>
                </c:pt>
                <c:pt idx="10775">
                  <c:v>17</c:v>
                </c:pt>
                <c:pt idx="10776">
                  <c:v>17</c:v>
                </c:pt>
                <c:pt idx="10777">
                  <c:v>17</c:v>
                </c:pt>
                <c:pt idx="10778">
                  <c:v>17</c:v>
                </c:pt>
                <c:pt idx="10779">
                  <c:v>17</c:v>
                </c:pt>
                <c:pt idx="10780">
                  <c:v>17</c:v>
                </c:pt>
                <c:pt idx="10781">
                  <c:v>17</c:v>
                </c:pt>
                <c:pt idx="10782">
                  <c:v>17</c:v>
                </c:pt>
                <c:pt idx="10783">
                  <c:v>19</c:v>
                </c:pt>
                <c:pt idx="10784">
                  <c:v>19</c:v>
                </c:pt>
                <c:pt idx="10785">
                  <c:v>19</c:v>
                </c:pt>
                <c:pt idx="10786">
                  <c:v>19</c:v>
                </c:pt>
                <c:pt idx="10787">
                  <c:v>19</c:v>
                </c:pt>
                <c:pt idx="10788">
                  <c:v>19</c:v>
                </c:pt>
                <c:pt idx="10789">
                  <c:v>19</c:v>
                </c:pt>
                <c:pt idx="10790">
                  <c:v>19</c:v>
                </c:pt>
                <c:pt idx="10791">
                  <c:v>19</c:v>
                </c:pt>
                <c:pt idx="10792">
                  <c:v>19</c:v>
                </c:pt>
                <c:pt idx="10793">
                  <c:v>23</c:v>
                </c:pt>
                <c:pt idx="10794">
                  <c:v>23</c:v>
                </c:pt>
                <c:pt idx="10795">
                  <c:v>23</c:v>
                </c:pt>
                <c:pt idx="10796">
                  <c:v>23</c:v>
                </c:pt>
                <c:pt idx="10797">
                  <c:v>23</c:v>
                </c:pt>
                <c:pt idx="10798">
                  <c:v>23</c:v>
                </c:pt>
                <c:pt idx="10799">
                  <c:v>23</c:v>
                </c:pt>
                <c:pt idx="10800">
                  <c:v>23</c:v>
                </c:pt>
                <c:pt idx="10801">
                  <c:v>23</c:v>
                </c:pt>
                <c:pt idx="10802">
                  <c:v>23</c:v>
                </c:pt>
                <c:pt idx="10803">
                  <c:v>30</c:v>
                </c:pt>
                <c:pt idx="10804">
                  <c:v>30</c:v>
                </c:pt>
                <c:pt idx="10805">
                  <c:v>30</c:v>
                </c:pt>
                <c:pt idx="10806">
                  <c:v>30</c:v>
                </c:pt>
                <c:pt idx="10807">
                  <c:v>30</c:v>
                </c:pt>
                <c:pt idx="10808">
                  <c:v>30</c:v>
                </c:pt>
                <c:pt idx="10809">
                  <c:v>30</c:v>
                </c:pt>
                <c:pt idx="10810">
                  <c:v>30</c:v>
                </c:pt>
                <c:pt idx="10811">
                  <c:v>30</c:v>
                </c:pt>
                <c:pt idx="10812">
                  <c:v>30</c:v>
                </c:pt>
                <c:pt idx="10813">
                  <c:v>34</c:v>
                </c:pt>
                <c:pt idx="10814">
                  <c:v>34</c:v>
                </c:pt>
                <c:pt idx="10815">
                  <c:v>34</c:v>
                </c:pt>
                <c:pt idx="10816">
                  <c:v>34</c:v>
                </c:pt>
                <c:pt idx="10817">
                  <c:v>34</c:v>
                </c:pt>
                <c:pt idx="10818">
                  <c:v>34</c:v>
                </c:pt>
                <c:pt idx="10819">
                  <c:v>34</c:v>
                </c:pt>
                <c:pt idx="10820">
                  <c:v>34</c:v>
                </c:pt>
                <c:pt idx="10821">
                  <c:v>34</c:v>
                </c:pt>
                <c:pt idx="10822">
                  <c:v>34</c:v>
                </c:pt>
                <c:pt idx="10823">
                  <c:v>34</c:v>
                </c:pt>
                <c:pt idx="10824">
                  <c:v>34</c:v>
                </c:pt>
                <c:pt idx="10825">
                  <c:v>34</c:v>
                </c:pt>
                <c:pt idx="10826">
                  <c:v>34</c:v>
                </c:pt>
                <c:pt idx="10827">
                  <c:v>34</c:v>
                </c:pt>
                <c:pt idx="10828">
                  <c:v>34</c:v>
                </c:pt>
                <c:pt idx="10829">
                  <c:v>34</c:v>
                </c:pt>
                <c:pt idx="10830">
                  <c:v>34</c:v>
                </c:pt>
                <c:pt idx="10831">
                  <c:v>34</c:v>
                </c:pt>
                <c:pt idx="10832">
                  <c:v>34</c:v>
                </c:pt>
                <c:pt idx="10833">
                  <c:v>34</c:v>
                </c:pt>
                <c:pt idx="10834">
                  <c:v>34</c:v>
                </c:pt>
                <c:pt idx="10835">
                  <c:v>34</c:v>
                </c:pt>
                <c:pt idx="10836">
                  <c:v>34</c:v>
                </c:pt>
                <c:pt idx="10837">
                  <c:v>34</c:v>
                </c:pt>
                <c:pt idx="10838">
                  <c:v>34</c:v>
                </c:pt>
                <c:pt idx="10839">
                  <c:v>34</c:v>
                </c:pt>
                <c:pt idx="10840">
                  <c:v>34</c:v>
                </c:pt>
                <c:pt idx="10841">
                  <c:v>34</c:v>
                </c:pt>
                <c:pt idx="10842">
                  <c:v>34</c:v>
                </c:pt>
                <c:pt idx="10843">
                  <c:v>33</c:v>
                </c:pt>
                <c:pt idx="10844">
                  <c:v>33</c:v>
                </c:pt>
                <c:pt idx="10845">
                  <c:v>33</c:v>
                </c:pt>
                <c:pt idx="10846">
                  <c:v>33</c:v>
                </c:pt>
                <c:pt idx="10847">
                  <c:v>33</c:v>
                </c:pt>
                <c:pt idx="10848">
                  <c:v>33</c:v>
                </c:pt>
                <c:pt idx="10849">
                  <c:v>33</c:v>
                </c:pt>
                <c:pt idx="10850">
                  <c:v>33</c:v>
                </c:pt>
                <c:pt idx="10851">
                  <c:v>33</c:v>
                </c:pt>
                <c:pt idx="10852">
                  <c:v>33</c:v>
                </c:pt>
                <c:pt idx="10853">
                  <c:v>33</c:v>
                </c:pt>
                <c:pt idx="10854">
                  <c:v>33</c:v>
                </c:pt>
                <c:pt idx="10855">
                  <c:v>33</c:v>
                </c:pt>
                <c:pt idx="10856">
                  <c:v>33</c:v>
                </c:pt>
                <c:pt idx="10857">
                  <c:v>33</c:v>
                </c:pt>
                <c:pt idx="10858">
                  <c:v>33</c:v>
                </c:pt>
                <c:pt idx="10859">
                  <c:v>33</c:v>
                </c:pt>
                <c:pt idx="10860">
                  <c:v>33</c:v>
                </c:pt>
                <c:pt idx="10861">
                  <c:v>33</c:v>
                </c:pt>
                <c:pt idx="10862">
                  <c:v>33</c:v>
                </c:pt>
                <c:pt idx="10863">
                  <c:v>32</c:v>
                </c:pt>
                <c:pt idx="10864">
                  <c:v>32</c:v>
                </c:pt>
                <c:pt idx="10865">
                  <c:v>32</c:v>
                </c:pt>
                <c:pt idx="10866">
                  <c:v>32</c:v>
                </c:pt>
                <c:pt idx="10867">
                  <c:v>32</c:v>
                </c:pt>
                <c:pt idx="10868">
                  <c:v>32</c:v>
                </c:pt>
                <c:pt idx="10869">
                  <c:v>32</c:v>
                </c:pt>
                <c:pt idx="10870">
                  <c:v>32</c:v>
                </c:pt>
                <c:pt idx="10871">
                  <c:v>32</c:v>
                </c:pt>
                <c:pt idx="10872">
                  <c:v>32</c:v>
                </c:pt>
                <c:pt idx="10873">
                  <c:v>31</c:v>
                </c:pt>
                <c:pt idx="10874">
                  <c:v>31</c:v>
                </c:pt>
                <c:pt idx="10875">
                  <c:v>31</c:v>
                </c:pt>
                <c:pt idx="10876">
                  <c:v>31</c:v>
                </c:pt>
                <c:pt idx="10877">
                  <c:v>31</c:v>
                </c:pt>
                <c:pt idx="10878">
                  <c:v>31</c:v>
                </c:pt>
                <c:pt idx="10879">
                  <c:v>31</c:v>
                </c:pt>
                <c:pt idx="10880">
                  <c:v>31</c:v>
                </c:pt>
                <c:pt idx="10881">
                  <c:v>31</c:v>
                </c:pt>
                <c:pt idx="10882">
                  <c:v>31</c:v>
                </c:pt>
                <c:pt idx="10883">
                  <c:v>32</c:v>
                </c:pt>
                <c:pt idx="10884">
                  <c:v>32</c:v>
                </c:pt>
                <c:pt idx="10885">
                  <c:v>32</c:v>
                </c:pt>
                <c:pt idx="10886">
                  <c:v>32</c:v>
                </c:pt>
                <c:pt idx="10887">
                  <c:v>32</c:v>
                </c:pt>
                <c:pt idx="10888">
                  <c:v>32</c:v>
                </c:pt>
                <c:pt idx="10889">
                  <c:v>32</c:v>
                </c:pt>
                <c:pt idx="10890">
                  <c:v>32</c:v>
                </c:pt>
                <c:pt idx="10891">
                  <c:v>32</c:v>
                </c:pt>
                <c:pt idx="10892">
                  <c:v>32</c:v>
                </c:pt>
                <c:pt idx="10893">
                  <c:v>33</c:v>
                </c:pt>
                <c:pt idx="10894">
                  <c:v>33</c:v>
                </c:pt>
                <c:pt idx="10895">
                  <c:v>33</c:v>
                </c:pt>
                <c:pt idx="10896">
                  <c:v>33</c:v>
                </c:pt>
                <c:pt idx="10897">
                  <c:v>33</c:v>
                </c:pt>
                <c:pt idx="10898">
                  <c:v>33</c:v>
                </c:pt>
                <c:pt idx="10899">
                  <c:v>33</c:v>
                </c:pt>
                <c:pt idx="10900">
                  <c:v>33</c:v>
                </c:pt>
                <c:pt idx="10901">
                  <c:v>33</c:v>
                </c:pt>
                <c:pt idx="10902">
                  <c:v>33</c:v>
                </c:pt>
                <c:pt idx="10903">
                  <c:v>34</c:v>
                </c:pt>
                <c:pt idx="10904">
                  <c:v>34</c:v>
                </c:pt>
                <c:pt idx="10905">
                  <c:v>34</c:v>
                </c:pt>
                <c:pt idx="10906">
                  <c:v>34</c:v>
                </c:pt>
                <c:pt idx="10907">
                  <c:v>34</c:v>
                </c:pt>
                <c:pt idx="10908">
                  <c:v>34</c:v>
                </c:pt>
                <c:pt idx="10909">
                  <c:v>34</c:v>
                </c:pt>
                <c:pt idx="10910">
                  <c:v>34</c:v>
                </c:pt>
                <c:pt idx="10911">
                  <c:v>34</c:v>
                </c:pt>
                <c:pt idx="10912">
                  <c:v>34</c:v>
                </c:pt>
                <c:pt idx="10913">
                  <c:v>35</c:v>
                </c:pt>
                <c:pt idx="10914">
                  <c:v>35</c:v>
                </c:pt>
                <c:pt idx="10915">
                  <c:v>35</c:v>
                </c:pt>
                <c:pt idx="10916">
                  <c:v>35</c:v>
                </c:pt>
                <c:pt idx="10917">
                  <c:v>35</c:v>
                </c:pt>
                <c:pt idx="10918">
                  <c:v>35</c:v>
                </c:pt>
                <c:pt idx="10919">
                  <c:v>35</c:v>
                </c:pt>
                <c:pt idx="10920">
                  <c:v>35</c:v>
                </c:pt>
                <c:pt idx="10921">
                  <c:v>35</c:v>
                </c:pt>
                <c:pt idx="10922">
                  <c:v>35</c:v>
                </c:pt>
                <c:pt idx="10923">
                  <c:v>34</c:v>
                </c:pt>
                <c:pt idx="10924">
                  <c:v>34</c:v>
                </c:pt>
                <c:pt idx="10925">
                  <c:v>34</c:v>
                </c:pt>
                <c:pt idx="10926">
                  <c:v>34</c:v>
                </c:pt>
                <c:pt idx="10927">
                  <c:v>34</c:v>
                </c:pt>
                <c:pt idx="10928">
                  <c:v>34</c:v>
                </c:pt>
                <c:pt idx="10929">
                  <c:v>34</c:v>
                </c:pt>
                <c:pt idx="10930">
                  <c:v>34</c:v>
                </c:pt>
                <c:pt idx="10931">
                  <c:v>34</c:v>
                </c:pt>
                <c:pt idx="10932">
                  <c:v>34</c:v>
                </c:pt>
                <c:pt idx="10933">
                  <c:v>34</c:v>
                </c:pt>
                <c:pt idx="10934">
                  <c:v>34</c:v>
                </c:pt>
                <c:pt idx="10935">
                  <c:v>34</c:v>
                </c:pt>
                <c:pt idx="10936">
                  <c:v>34</c:v>
                </c:pt>
                <c:pt idx="10937">
                  <c:v>34</c:v>
                </c:pt>
                <c:pt idx="10938">
                  <c:v>34</c:v>
                </c:pt>
                <c:pt idx="10939">
                  <c:v>34</c:v>
                </c:pt>
                <c:pt idx="10940">
                  <c:v>34</c:v>
                </c:pt>
                <c:pt idx="10941">
                  <c:v>34</c:v>
                </c:pt>
                <c:pt idx="10942">
                  <c:v>34</c:v>
                </c:pt>
                <c:pt idx="10943">
                  <c:v>34</c:v>
                </c:pt>
                <c:pt idx="10944">
                  <c:v>34</c:v>
                </c:pt>
                <c:pt idx="10945">
                  <c:v>34</c:v>
                </c:pt>
                <c:pt idx="10946">
                  <c:v>34</c:v>
                </c:pt>
                <c:pt idx="10947">
                  <c:v>34</c:v>
                </c:pt>
                <c:pt idx="10948">
                  <c:v>34</c:v>
                </c:pt>
                <c:pt idx="10949">
                  <c:v>34</c:v>
                </c:pt>
                <c:pt idx="10950">
                  <c:v>34</c:v>
                </c:pt>
                <c:pt idx="10951">
                  <c:v>34</c:v>
                </c:pt>
                <c:pt idx="10952">
                  <c:v>34</c:v>
                </c:pt>
                <c:pt idx="10953">
                  <c:v>34</c:v>
                </c:pt>
                <c:pt idx="10954">
                  <c:v>34</c:v>
                </c:pt>
                <c:pt idx="10955">
                  <c:v>34</c:v>
                </c:pt>
                <c:pt idx="10956">
                  <c:v>34</c:v>
                </c:pt>
                <c:pt idx="10957">
                  <c:v>34</c:v>
                </c:pt>
                <c:pt idx="10958">
                  <c:v>34</c:v>
                </c:pt>
                <c:pt idx="10959">
                  <c:v>34</c:v>
                </c:pt>
                <c:pt idx="10960">
                  <c:v>34</c:v>
                </c:pt>
                <c:pt idx="10961">
                  <c:v>34</c:v>
                </c:pt>
                <c:pt idx="10962">
                  <c:v>34</c:v>
                </c:pt>
                <c:pt idx="10963">
                  <c:v>33</c:v>
                </c:pt>
                <c:pt idx="10964">
                  <c:v>33</c:v>
                </c:pt>
                <c:pt idx="10965">
                  <c:v>33</c:v>
                </c:pt>
                <c:pt idx="10966">
                  <c:v>33</c:v>
                </c:pt>
                <c:pt idx="10967">
                  <c:v>33</c:v>
                </c:pt>
                <c:pt idx="10968">
                  <c:v>33</c:v>
                </c:pt>
                <c:pt idx="10969">
                  <c:v>33</c:v>
                </c:pt>
                <c:pt idx="10970">
                  <c:v>33</c:v>
                </c:pt>
                <c:pt idx="10971">
                  <c:v>33</c:v>
                </c:pt>
                <c:pt idx="10972">
                  <c:v>33</c:v>
                </c:pt>
                <c:pt idx="10973">
                  <c:v>33</c:v>
                </c:pt>
                <c:pt idx="10974">
                  <c:v>33</c:v>
                </c:pt>
                <c:pt idx="10975">
                  <c:v>33</c:v>
                </c:pt>
                <c:pt idx="10976">
                  <c:v>33</c:v>
                </c:pt>
                <c:pt idx="10977">
                  <c:v>33</c:v>
                </c:pt>
                <c:pt idx="10978">
                  <c:v>33</c:v>
                </c:pt>
                <c:pt idx="10979">
                  <c:v>33</c:v>
                </c:pt>
                <c:pt idx="10980">
                  <c:v>33</c:v>
                </c:pt>
                <c:pt idx="10981">
                  <c:v>33</c:v>
                </c:pt>
                <c:pt idx="10982">
                  <c:v>33</c:v>
                </c:pt>
                <c:pt idx="10983">
                  <c:v>34</c:v>
                </c:pt>
                <c:pt idx="10984">
                  <c:v>34</c:v>
                </c:pt>
                <c:pt idx="10985">
                  <c:v>34</c:v>
                </c:pt>
                <c:pt idx="10986">
                  <c:v>34</c:v>
                </c:pt>
                <c:pt idx="10987">
                  <c:v>34</c:v>
                </c:pt>
                <c:pt idx="10988">
                  <c:v>34</c:v>
                </c:pt>
                <c:pt idx="10989">
                  <c:v>34</c:v>
                </c:pt>
                <c:pt idx="10990">
                  <c:v>34</c:v>
                </c:pt>
                <c:pt idx="10991">
                  <c:v>34</c:v>
                </c:pt>
                <c:pt idx="10992">
                  <c:v>34</c:v>
                </c:pt>
                <c:pt idx="10993">
                  <c:v>34</c:v>
                </c:pt>
                <c:pt idx="10994">
                  <c:v>34</c:v>
                </c:pt>
                <c:pt idx="10995">
                  <c:v>34</c:v>
                </c:pt>
                <c:pt idx="10996">
                  <c:v>34</c:v>
                </c:pt>
                <c:pt idx="10997">
                  <c:v>34</c:v>
                </c:pt>
                <c:pt idx="10998">
                  <c:v>34</c:v>
                </c:pt>
                <c:pt idx="10999">
                  <c:v>34</c:v>
                </c:pt>
                <c:pt idx="11000">
                  <c:v>34</c:v>
                </c:pt>
                <c:pt idx="11001">
                  <c:v>34</c:v>
                </c:pt>
                <c:pt idx="11002">
                  <c:v>34</c:v>
                </c:pt>
                <c:pt idx="11003">
                  <c:v>33</c:v>
                </c:pt>
                <c:pt idx="11004">
                  <c:v>33</c:v>
                </c:pt>
                <c:pt idx="11005">
                  <c:v>33</c:v>
                </c:pt>
                <c:pt idx="11006">
                  <c:v>33</c:v>
                </c:pt>
                <c:pt idx="11007">
                  <c:v>33</c:v>
                </c:pt>
                <c:pt idx="11008">
                  <c:v>33</c:v>
                </c:pt>
                <c:pt idx="11009">
                  <c:v>33</c:v>
                </c:pt>
                <c:pt idx="11010">
                  <c:v>33</c:v>
                </c:pt>
                <c:pt idx="11011">
                  <c:v>33</c:v>
                </c:pt>
                <c:pt idx="11012">
                  <c:v>33</c:v>
                </c:pt>
                <c:pt idx="11013">
                  <c:v>34</c:v>
                </c:pt>
                <c:pt idx="11014">
                  <c:v>34</c:v>
                </c:pt>
                <c:pt idx="11015">
                  <c:v>34</c:v>
                </c:pt>
                <c:pt idx="11016">
                  <c:v>34</c:v>
                </c:pt>
                <c:pt idx="11017">
                  <c:v>34</c:v>
                </c:pt>
                <c:pt idx="11018">
                  <c:v>34</c:v>
                </c:pt>
                <c:pt idx="11019">
                  <c:v>34</c:v>
                </c:pt>
                <c:pt idx="11020">
                  <c:v>34</c:v>
                </c:pt>
                <c:pt idx="11021">
                  <c:v>34</c:v>
                </c:pt>
                <c:pt idx="11022">
                  <c:v>34</c:v>
                </c:pt>
                <c:pt idx="11023">
                  <c:v>35</c:v>
                </c:pt>
                <c:pt idx="11024">
                  <c:v>35</c:v>
                </c:pt>
                <c:pt idx="11025">
                  <c:v>35</c:v>
                </c:pt>
                <c:pt idx="11026">
                  <c:v>35</c:v>
                </c:pt>
                <c:pt idx="11027">
                  <c:v>35</c:v>
                </c:pt>
                <c:pt idx="11028">
                  <c:v>35</c:v>
                </c:pt>
                <c:pt idx="11029">
                  <c:v>35</c:v>
                </c:pt>
                <c:pt idx="11030">
                  <c:v>35</c:v>
                </c:pt>
                <c:pt idx="11031">
                  <c:v>35</c:v>
                </c:pt>
                <c:pt idx="11032">
                  <c:v>35</c:v>
                </c:pt>
                <c:pt idx="11033">
                  <c:v>38</c:v>
                </c:pt>
                <c:pt idx="11034">
                  <c:v>38</c:v>
                </c:pt>
                <c:pt idx="11035">
                  <c:v>38</c:v>
                </c:pt>
                <c:pt idx="11036">
                  <c:v>38</c:v>
                </c:pt>
                <c:pt idx="11037">
                  <c:v>38</c:v>
                </c:pt>
                <c:pt idx="11038">
                  <c:v>38</c:v>
                </c:pt>
                <c:pt idx="11039">
                  <c:v>38</c:v>
                </c:pt>
                <c:pt idx="11040">
                  <c:v>38</c:v>
                </c:pt>
                <c:pt idx="11041">
                  <c:v>38</c:v>
                </c:pt>
                <c:pt idx="11042">
                  <c:v>38</c:v>
                </c:pt>
                <c:pt idx="11043">
                  <c:v>44</c:v>
                </c:pt>
                <c:pt idx="11044">
                  <c:v>44</c:v>
                </c:pt>
                <c:pt idx="11045">
                  <c:v>44</c:v>
                </c:pt>
                <c:pt idx="11046">
                  <c:v>44</c:v>
                </c:pt>
                <c:pt idx="11047">
                  <c:v>44</c:v>
                </c:pt>
                <c:pt idx="11048">
                  <c:v>44</c:v>
                </c:pt>
                <c:pt idx="11049">
                  <c:v>44</c:v>
                </c:pt>
                <c:pt idx="11050">
                  <c:v>44</c:v>
                </c:pt>
                <c:pt idx="11051">
                  <c:v>44</c:v>
                </c:pt>
                <c:pt idx="11052">
                  <c:v>44</c:v>
                </c:pt>
                <c:pt idx="11053">
                  <c:v>47</c:v>
                </c:pt>
                <c:pt idx="11054">
                  <c:v>47</c:v>
                </c:pt>
                <c:pt idx="11055">
                  <c:v>47</c:v>
                </c:pt>
                <c:pt idx="11056">
                  <c:v>47</c:v>
                </c:pt>
                <c:pt idx="11057">
                  <c:v>47</c:v>
                </c:pt>
                <c:pt idx="11058">
                  <c:v>47</c:v>
                </c:pt>
                <c:pt idx="11059">
                  <c:v>47</c:v>
                </c:pt>
                <c:pt idx="11060">
                  <c:v>47</c:v>
                </c:pt>
                <c:pt idx="11061">
                  <c:v>47</c:v>
                </c:pt>
                <c:pt idx="11062">
                  <c:v>47</c:v>
                </c:pt>
                <c:pt idx="11063">
                  <c:v>49</c:v>
                </c:pt>
                <c:pt idx="11064">
                  <c:v>49</c:v>
                </c:pt>
                <c:pt idx="11065">
                  <c:v>49</c:v>
                </c:pt>
                <c:pt idx="11066">
                  <c:v>49</c:v>
                </c:pt>
                <c:pt idx="11067">
                  <c:v>49</c:v>
                </c:pt>
                <c:pt idx="11068">
                  <c:v>49</c:v>
                </c:pt>
                <c:pt idx="11069">
                  <c:v>49</c:v>
                </c:pt>
                <c:pt idx="11070">
                  <c:v>49</c:v>
                </c:pt>
                <c:pt idx="11071">
                  <c:v>49</c:v>
                </c:pt>
                <c:pt idx="11072">
                  <c:v>49</c:v>
                </c:pt>
                <c:pt idx="11073">
                  <c:v>49</c:v>
                </c:pt>
                <c:pt idx="11074">
                  <c:v>49</c:v>
                </c:pt>
                <c:pt idx="11075">
                  <c:v>49</c:v>
                </c:pt>
                <c:pt idx="11076">
                  <c:v>49</c:v>
                </c:pt>
                <c:pt idx="11077">
                  <c:v>49</c:v>
                </c:pt>
                <c:pt idx="11078">
                  <c:v>49</c:v>
                </c:pt>
                <c:pt idx="11079">
                  <c:v>49</c:v>
                </c:pt>
                <c:pt idx="11080">
                  <c:v>49</c:v>
                </c:pt>
                <c:pt idx="11081">
                  <c:v>49</c:v>
                </c:pt>
                <c:pt idx="11082">
                  <c:v>49</c:v>
                </c:pt>
                <c:pt idx="11083">
                  <c:v>49</c:v>
                </c:pt>
                <c:pt idx="11084">
                  <c:v>49</c:v>
                </c:pt>
                <c:pt idx="11085">
                  <c:v>49</c:v>
                </c:pt>
                <c:pt idx="11086">
                  <c:v>49</c:v>
                </c:pt>
                <c:pt idx="11087">
                  <c:v>49</c:v>
                </c:pt>
                <c:pt idx="11088">
                  <c:v>49</c:v>
                </c:pt>
                <c:pt idx="11089">
                  <c:v>49</c:v>
                </c:pt>
                <c:pt idx="11090">
                  <c:v>49</c:v>
                </c:pt>
                <c:pt idx="11091">
                  <c:v>49</c:v>
                </c:pt>
                <c:pt idx="11092">
                  <c:v>49</c:v>
                </c:pt>
                <c:pt idx="11093">
                  <c:v>49</c:v>
                </c:pt>
                <c:pt idx="11094">
                  <c:v>49</c:v>
                </c:pt>
                <c:pt idx="11095">
                  <c:v>49</c:v>
                </c:pt>
                <c:pt idx="11096">
                  <c:v>49</c:v>
                </c:pt>
                <c:pt idx="11097">
                  <c:v>49</c:v>
                </c:pt>
                <c:pt idx="11098">
                  <c:v>49</c:v>
                </c:pt>
                <c:pt idx="11099">
                  <c:v>49</c:v>
                </c:pt>
                <c:pt idx="11100">
                  <c:v>49</c:v>
                </c:pt>
                <c:pt idx="11101">
                  <c:v>49</c:v>
                </c:pt>
                <c:pt idx="11102">
                  <c:v>49</c:v>
                </c:pt>
                <c:pt idx="11103">
                  <c:v>48</c:v>
                </c:pt>
                <c:pt idx="11104">
                  <c:v>48</c:v>
                </c:pt>
                <c:pt idx="11105">
                  <c:v>48</c:v>
                </c:pt>
                <c:pt idx="11106">
                  <c:v>48</c:v>
                </c:pt>
                <c:pt idx="11107">
                  <c:v>48</c:v>
                </c:pt>
                <c:pt idx="11108">
                  <c:v>48</c:v>
                </c:pt>
                <c:pt idx="11109">
                  <c:v>48</c:v>
                </c:pt>
                <c:pt idx="11110">
                  <c:v>48</c:v>
                </c:pt>
                <c:pt idx="11111">
                  <c:v>48</c:v>
                </c:pt>
                <c:pt idx="11112">
                  <c:v>48</c:v>
                </c:pt>
                <c:pt idx="11113">
                  <c:v>48</c:v>
                </c:pt>
                <c:pt idx="11114">
                  <c:v>48</c:v>
                </c:pt>
                <c:pt idx="11115">
                  <c:v>48</c:v>
                </c:pt>
                <c:pt idx="11116">
                  <c:v>48</c:v>
                </c:pt>
                <c:pt idx="11117">
                  <c:v>48</c:v>
                </c:pt>
                <c:pt idx="11118">
                  <c:v>48</c:v>
                </c:pt>
                <c:pt idx="11119">
                  <c:v>48</c:v>
                </c:pt>
                <c:pt idx="11120">
                  <c:v>48</c:v>
                </c:pt>
                <c:pt idx="11121">
                  <c:v>48</c:v>
                </c:pt>
                <c:pt idx="11122">
                  <c:v>48</c:v>
                </c:pt>
                <c:pt idx="11123">
                  <c:v>48</c:v>
                </c:pt>
                <c:pt idx="11124">
                  <c:v>48</c:v>
                </c:pt>
                <c:pt idx="11125">
                  <c:v>48</c:v>
                </c:pt>
                <c:pt idx="11126">
                  <c:v>48</c:v>
                </c:pt>
                <c:pt idx="11127">
                  <c:v>48</c:v>
                </c:pt>
                <c:pt idx="11128">
                  <c:v>48</c:v>
                </c:pt>
                <c:pt idx="11129">
                  <c:v>48</c:v>
                </c:pt>
                <c:pt idx="11130">
                  <c:v>48</c:v>
                </c:pt>
                <c:pt idx="11131">
                  <c:v>48</c:v>
                </c:pt>
                <c:pt idx="11132">
                  <c:v>48</c:v>
                </c:pt>
                <c:pt idx="11133">
                  <c:v>49</c:v>
                </c:pt>
                <c:pt idx="11134">
                  <c:v>49</c:v>
                </c:pt>
                <c:pt idx="11135">
                  <c:v>49</c:v>
                </c:pt>
                <c:pt idx="11136">
                  <c:v>49</c:v>
                </c:pt>
                <c:pt idx="11137">
                  <c:v>49</c:v>
                </c:pt>
                <c:pt idx="11138">
                  <c:v>49</c:v>
                </c:pt>
                <c:pt idx="11139">
                  <c:v>49</c:v>
                </c:pt>
                <c:pt idx="11140">
                  <c:v>49</c:v>
                </c:pt>
                <c:pt idx="11141">
                  <c:v>49</c:v>
                </c:pt>
                <c:pt idx="11142">
                  <c:v>49</c:v>
                </c:pt>
                <c:pt idx="11143">
                  <c:v>48</c:v>
                </c:pt>
                <c:pt idx="11144">
                  <c:v>48</c:v>
                </c:pt>
                <c:pt idx="11145">
                  <c:v>48</c:v>
                </c:pt>
                <c:pt idx="11146">
                  <c:v>48</c:v>
                </c:pt>
                <c:pt idx="11147">
                  <c:v>48</c:v>
                </c:pt>
                <c:pt idx="11148">
                  <c:v>48</c:v>
                </c:pt>
                <c:pt idx="11149">
                  <c:v>48</c:v>
                </c:pt>
                <c:pt idx="11150">
                  <c:v>48</c:v>
                </c:pt>
                <c:pt idx="11151">
                  <c:v>48</c:v>
                </c:pt>
                <c:pt idx="11152">
                  <c:v>48</c:v>
                </c:pt>
                <c:pt idx="11153">
                  <c:v>48</c:v>
                </c:pt>
                <c:pt idx="11154">
                  <c:v>48</c:v>
                </c:pt>
                <c:pt idx="11155">
                  <c:v>48</c:v>
                </c:pt>
                <c:pt idx="11156">
                  <c:v>48</c:v>
                </c:pt>
                <c:pt idx="11157">
                  <c:v>48</c:v>
                </c:pt>
                <c:pt idx="11158">
                  <c:v>48</c:v>
                </c:pt>
                <c:pt idx="11159">
                  <c:v>48</c:v>
                </c:pt>
                <c:pt idx="11160">
                  <c:v>48</c:v>
                </c:pt>
                <c:pt idx="11161">
                  <c:v>48</c:v>
                </c:pt>
                <c:pt idx="11162">
                  <c:v>48</c:v>
                </c:pt>
                <c:pt idx="11163">
                  <c:v>49</c:v>
                </c:pt>
                <c:pt idx="11164">
                  <c:v>49</c:v>
                </c:pt>
                <c:pt idx="11165">
                  <c:v>49</c:v>
                </c:pt>
                <c:pt idx="11166">
                  <c:v>49</c:v>
                </c:pt>
                <c:pt idx="11167">
                  <c:v>49</c:v>
                </c:pt>
                <c:pt idx="11168">
                  <c:v>49</c:v>
                </c:pt>
                <c:pt idx="11169">
                  <c:v>49</c:v>
                </c:pt>
                <c:pt idx="11170">
                  <c:v>49</c:v>
                </c:pt>
                <c:pt idx="11171">
                  <c:v>49</c:v>
                </c:pt>
                <c:pt idx="11172">
                  <c:v>49</c:v>
                </c:pt>
                <c:pt idx="11173">
                  <c:v>49</c:v>
                </c:pt>
                <c:pt idx="11174">
                  <c:v>49</c:v>
                </c:pt>
                <c:pt idx="11175">
                  <c:v>49</c:v>
                </c:pt>
                <c:pt idx="11176">
                  <c:v>49</c:v>
                </c:pt>
                <c:pt idx="11177">
                  <c:v>49</c:v>
                </c:pt>
                <c:pt idx="11178">
                  <c:v>49</c:v>
                </c:pt>
                <c:pt idx="11179">
                  <c:v>49</c:v>
                </c:pt>
                <c:pt idx="11180">
                  <c:v>49</c:v>
                </c:pt>
                <c:pt idx="11181">
                  <c:v>49</c:v>
                </c:pt>
                <c:pt idx="11182">
                  <c:v>49</c:v>
                </c:pt>
                <c:pt idx="11183">
                  <c:v>49</c:v>
                </c:pt>
                <c:pt idx="11184">
                  <c:v>49</c:v>
                </c:pt>
                <c:pt idx="11185">
                  <c:v>49</c:v>
                </c:pt>
                <c:pt idx="11186">
                  <c:v>49</c:v>
                </c:pt>
                <c:pt idx="11187">
                  <c:v>49</c:v>
                </c:pt>
                <c:pt idx="11188">
                  <c:v>49</c:v>
                </c:pt>
                <c:pt idx="11189">
                  <c:v>49</c:v>
                </c:pt>
                <c:pt idx="11190">
                  <c:v>49</c:v>
                </c:pt>
                <c:pt idx="11191">
                  <c:v>49</c:v>
                </c:pt>
                <c:pt idx="11192">
                  <c:v>49</c:v>
                </c:pt>
                <c:pt idx="11193">
                  <c:v>49</c:v>
                </c:pt>
                <c:pt idx="11194">
                  <c:v>49</c:v>
                </c:pt>
                <c:pt idx="11195">
                  <c:v>49</c:v>
                </c:pt>
                <c:pt idx="11196">
                  <c:v>49</c:v>
                </c:pt>
                <c:pt idx="11197">
                  <c:v>49</c:v>
                </c:pt>
                <c:pt idx="11198">
                  <c:v>49</c:v>
                </c:pt>
                <c:pt idx="11199">
                  <c:v>49</c:v>
                </c:pt>
                <c:pt idx="11200">
                  <c:v>49</c:v>
                </c:pt>
                <c:pt idx="11201">
                  <c:v>49</c:v>
                </c:pt>
                <c:pt idx="11202">
                  <c:v>49</c:v>
                </c:pt>
                <c:pt idx="11203">
                  <c:v>49</c:v>
                </c:pt>
                <c:pt idx="11204">
                  <c:v>49</c:v>
                </c:pt>
                <c:pt idx="11205">
                  <c:v>49</c:v>
                </c:pt>
                <c:pt idx="11206">
                  <c:v>49</c:v>
                </c:pt>
                <c:pt idx="11207">
                  <c:v>49</c:v>
                </c:pt>
                <c:pt idx="11208">
                  <c:v>49</c:v>
                </c:pt>
                <c:pt idx="11209">
                  <c:v>49</c:v>
                </c:pt>
                <c:pt idx="11210">
                  <c:v>49</c:v>
                </c:pt>
                <c:pt idx="11211">
                  <c:v>49</c:v>
                </c:pt>
                <c:pt idx="11212">
                  <c:v>49</c:v>
                </c:pt>
                <c:pt idx="11213">
                  <c:v>49</c:v>
                </c:pt>
                <c:pt idx="11214">
                  <c:v>49</c:v>
                </c:pt>
                <c:pt idx="11215">
                  <c:v>49</c:v>
                </c:pt>
                <c:pt idx="11216">
                  <c:v>49</c:v>
                </c:pt>
                <c:pt idx="11217">
                  <c:v>49</c:v>
                </c:pt>
                <c:pt idx="11218">
                  <c:v>49</c:v>
                </c:pt>
                <c:pt idx="11219">
                  <c:v>49</c:v>
                </c:pt>
                <c:pt idx="11220">
                  <c:v>49</c:v>
                </c:pt>
                <c:pt idx="11221">
                  <c:v>49</c:v>
                </c:pt>
                <c:pt idx="11222">
                  <c:v>49</c:v>
                </c:pt>
                <c:pt idx="11223">
                  <c:v>49</c:v>
                </c:pt>
                <c:pt idx="11224">
                  <c:v>49</c:v>
                </c:pt>
                <c:pt idx="11225">
                  <c:v>49</c:v>
                </c:pt>
                <c:pt idx="11226">
                  <c:v>49</c:v>
                </c:pt>
                <c:pt idx="11227">
                  <c:v>49</c:v>
                </c:pt>
                <c:pt idx="11228">
                  <c:v>49</c:v>
                </c:pt>
                <c:pt idx="11229">
                  <c:v>49</c:v>
                </c:pt>
                <c:pt idx="11230">
                  <c:v>49</c:v>
                </c:pt>
                <c:pt idx="11231">
                  <c:v>49</c:v>
                </c:pt>
                <c:pt idx="11232">
                  <c:v>49</c:v>
                </c:pt>
                <c:pt idx="11233">
                  <c:v>49</c:v>
                </c:pt>
                <c:pt idx="11234">
                  <c:v>49</c:v>
                </c:pt>
                <c:pt idx="11235">
                  <c:v>49</c:v>
                </c:pt>
                <c:pt idx="11236">
                  <c:v>49</c:v>
                </c:pt>
                <c:pt idx="11237">
                  <c:v>49</c:v>
                </c:pt>
                <c:pt idx="11238">
                  <c:v>49</c:v>
                </c:pt>
                <c:pt idx="11239">
                  <c:v>49</c:v>
                </c:pt>
                <c:pt idx="11240">
                  <c:v>49</c:v>
                </c:pt>
                <c:pt idx="11241">
                  <c:v>49</c:v>
                </c:pt>
                <c:pt idx="11242">
                  <c:v>49</c:v>
                </c:pt>
                <c:pt idx="11243">
                  <c:v>49</c:v>
                </c:pt>
                <c:pt idx="11244">
                  <c:v>49</c:v>
                </c:pt>
                <c:pt idx="11245">
                  <c:v>49</c:v>
                </c:pt>
                <c:pt idx="11246">
                  <c:v>49</c:v>
                </c:pt>
                <c:pt idx="11247">
                  <c:v>49</c:v>
                </c:pt>
                <c:pt idx="11248">
                  <c:v>49</c:v>
                </c:pt>
                <c:pt idx="11249">
                  <c:v>49</c:v>
                </c:pt>
                <c:pt idx="11250">
                  <c:v>49</c:v>
                </c:pt>
                <c:pt idx="11251">
                  <c:v>49</c:v>
                </c:pt>
                <c:pt idx="11252">
                  <c:v>49</c:v>
                </c:pt>
                <c:pt idx="11253">
                  <c:v>48</c:v>
                </c:pt>
                <c:pt idx="11254">
                  <c:v>48</c:v>
                </c:pt>
                <c:pt idx="11255">
                  <c:v>48</c:v>
                </c:pt>
                <c:pt idx="11256">
                  <c:v>48</c:v>
                </c:pt>
                <c:pt idx="11257">
                  <c:v>48</c:v>
                </c:pt>
                <c:pt idx="11258">
                  <c:v>48</c:v>
                </c:pt>
                <c:pt idx="11259">
                  <c:v>48</c:v>
                </c:pt>
                <c:pt idx="11260">
                  <c:v>48</c:v>
                </c:pt>
                <c:pt idx="11261">
                  <c:v>48</c:v>
                </c:pt>
                <c:pt idx="11262">
                  <c:v>48</c:v>
                </c:pt>
                <c:pt idx="11263">
                  <c:v>47</c:v>
                </c:pt>
                <c:pt idx="11264">
                  <c:v>47</c:v>
                </c:pt>
                <c:pt idx="11265">
                  <c:v>47</c:v>
                </c:pt>
                <c:pt idx="11266">
                  <c:v>47</c:v>
                </c:pt>
                <c:pt idx="11267">
                  <c:v>47</c:v>
                </c:pt>
                <c:pt idx="11268">
                  <c:v>47</c:v>
                </c:pt>
                <c:pt idx="11269">
                  <c:v>47</c:v>
                </c:pt>
                <c:pt idx="11270">
                  <c:v>47</c:v>
                </c:pt>
                <c:pt idx="11271">
                  <c:v>47</c:v>
                </c:pt>
                <c:pt idx="11272">
                  <c:v>47</c:v>
                </c:pt>
                <c:pt idx="11273">
                  <c:v>46</c:v>
                </c:pt>
                <c:pt idx="11274">
                  <c:v>46</c:v>
                </c:pt>
                <c:pt idx="11275">
                  <c:v>46</c:v>
                </c:pt>
                <c:pt idx="11276">
                  <c:v>46</c:v>
                </c:pt>
                <c:pt idx="11277">
                  <c:v>46</c:v>
                </c:pt>
                <c:pt idx="11278">
                  <c:v>46</c:v>
                </c:pt>
                <c:pt idx="11279">
                  <c:v>46</c:v>
                </c:pt>
                <c:pt idx="11280">
                  <c:v>46</c:v>
                </c:pt>
                <c:pt idx="11281">
                  <c:v>46</c:v>
                </c:pt>
                <c:pt idx="11282">
                  <c:v>46</c:v>
                </c:pt>
                <c:pt idx="11283">
                  <c:v>46</c:v>
                </c:pt>
                <c:pt idx="11284">
                  <c:v>46</c:v>
                </c:pt>
                <c:pt idx="11285">
                  <c:v>46</c:v>
                </c:pt>
                <c:pt idx="11286">
                  <c:v>46</c:v>
                </c:pt>
                <c:pt idx="11287">
                  <c:v>46</c:v>
                </c:pt>
                <c:pt idx="11288">
                  <c:v>46</c:v>
                </c:pt>
                <c:pt idx="11289">
                  <c:v>46</c:v>
                </c:pt>
                <c:pt idx="11290">
                  <c:v>46</c:v>
                </c:pt>
                <c:pt idx="11291">
                  <c:v>46</c:v>
                </c:pt>
                <c:pt idx="11292">
                  <c:v>46</c:v>
                </c:pt>
                <c:pt idx="11293">
                  <c:v>45</c:v>
                </c:pt>
                <c:pt idx="11294">
                  <c:v>45</c:v>
                </c:pt>
                <c:pt idx="11295">
                  <c:v>45</c:v>
                </c:pt>
                <c:pt idx="11296">
                  <c:v>45</c:v>
                </c:pt>
                <c:pt idx="11297">
                  <c:v>45</c:v>
                </c:pt>
                <c:pt idx="11298">
                  <c:v>45</c:v>
                </c:pt>
                <c:pt idx="11299">
                  <c:v>45</c:v>
                </c:pt>
                <c:pt idx="11300">
                  <c:v>45</c:v>
                </c:pt>
                <c:pt idx="11301">
                  <c:v>45</c:v>
                </c:pt>
                <c:pt idx="11302">
                  <c:v>45</c:v>
                </c:pt>
                <c:pt idx="11303">
                  <c:v>45</c:v>
                </c:pt>
                <c:pt idx="11304">
                  <c:v>45</c:v>
                </c:pt>
                <c:pt idx="11305">
                  <c:v>45</c:v>
                </c:pt>
                <c:pt idx="11306">
                  <c:v>45</c:v>
                </c:pt>
                <c:pt idx="11307">
                  <c:v>45</c:v>
                </c:pt>
                <c:pt idx="11308">
                  <c:v>45</c:v>
                </c:pt>
                <c:pt idx="11309">
                  <c:v>45</c:v>
                </c:pt>
                <c:pt idx="11310">
                  <c:v>45</c:v>
                </c:pt>
                <c:pt idx="11311">
                  <c:v>45</c:v>
                </c:pt>
                <c:pt idx="11312">
                  <c:v>45</c:v>
                </c:pt>
                <c:pt idx="11313">
                  <c:v>45</c:v>
                </c:pt>
                <c:pt idx="11314">
                  <c:v>45</c:v>
                </c:pt>
                <c:pt idx="11315">
                  <c:v>45</c:v>
                </c:pt>
                <c:pt idx="11316">
                  <c:v>45</c:v>
                </c:pt>
                <c:pt idx="11317">
                  <c:v>45</c:v>
                </c:pt>
                <c:pt idx="11318">
                  <c:v>45</c:v>
                </c:pt>
                <c:pt idx="11319">
                  <c:v>45</c:v>
                </c:pt>
                <c:pt idx="11320">
                  <c:v>45</c:v>
                </c:pt>
                <c:pt idx="11321">
                  <c:v>45</c:v>
                </c:pt>
                <c:pt idx="11322">
                  <c:v>45</c:v>
                </c:pt>
                <c:pt idx="11323">
                  <c:v>45</c:v>
                </c:pt>
                <c:pt idx="11324">
                  <c:v>45</c:v>
                </c:pt>
                <c:pt idx="11325">
                  <c:v>45</c:v>
                </c:pt>
                <c:pt idx="11326">
                  <c:v>45</c:v>
                </c:pt>
                <c:pt idx="11327">
                  <c:v>45</c:v>
                </c:pt>
                <c:pt idx="11328">
                  <c:v>45</c:v>
                </c:pt>
                <c:pt idx="11329">
                  <c:v>45</c:v>
                </c:pt>
                <c:pt idx="11330">
                  <c:v>45</c:v>
                </c:pt>
                <c:pt idx="11331">
                  <c:v>45</c:v>
                </c:pt>
                <c:pt idx="11332">
                  <c:v>45</c:v>
                </c:pt>
                <c:pt idx="11333">
                  <c:v>45</c:v>
                </c:pt>
                <c:pt idx="11334">
                  <c:v>45</c:v>
                </c:pt>
                <c:pt idx="11335">
                  <c:v>45</c:v>
                </c:pt>
                <c:pt idx="11336">
                  <c:v>45</c:v>
                </c:pt>
                <c:pt idx="11337">
                  <c:v>45</c:v>
                </c:pt>
                <c:pt idx="11338">
                  <c:v>45</c:v>
                </c:pt>
                <c:pt idx="11339">
                  <c:v>45</c:v>
                </c:pt>
                <c:pt idx="11340">
                  <c:v>45</c:v>
                </c:pt>
                <c:pt idx="11341">
                  <c:v>45</c:v>
                </c:pt>
                <c:pt idx="11342">
                  <c:v>45</c:v>
                </c:pt>
                <c:pt idx="11343">
                  <c:v>45</c:v>
                </c:pt>
                <c:pt idx="11344">
                  <c:v>45</c:v>
                </c:pt>
                <c:pt idx="11345">
                  <c:v>45</c:v>
                </c:pt>
                <c:pt idx="11346">
                  <c:v>45</c:v>
                </c:pt>
                <c:pt idx="11347">
                  <c:v>45</c:v>
                </c:pt>
                <c:pt idx="11348">
                  <c:v>45</c:v>
                </c:pt>
                <c:pt idx="11349">
                  <c:v>45</c:v>
                </c:pt>
                <c:pt idx="11350">
                  <c:v>45</c:v>
                </c:pt>
                <c:pt idx="11351">
                  <c:v>45</c:v>
                </c:pt>
                <c:pt idx="11352">
                  <c:v>45</c:v>
                </c:pt>
                <c:pt idx="11353">
                  <c:v>44</c:v>
                </c:pt>
                <c:pt idx="11354">
                  <c:v>44</c:v>
                </c:pt>
                <c:pt idx="11355">
                  <c:v>44</c:v>
                </c:pt>
                <c:pt idx="11356">
                  <c:v>44</c:v>
                </c:pt>
                <c:pt idx="11357">
                  <c:v>44</c:v>
                </c:pt>
                <c:pt idx="11358">
                  <c:v>44</c:v>
                </c:pt>
                <c:pt idx="11359">
                  <c:v>44</c:v>
                </c:pt>
                <c:pt idx="11360">
                  <c:v>44</c:v>
                </c:pt>
                <c:pt idx="11361">
                  <c:v>44</c:v>
                </c:pt>
                <c:pt idx="11362">
                  <c:v>44</c:v>
                </c:pt>
                <c:pt idx="11363">
                  <c:v>44</c:v>
                </c:pt>
                <c:pt idx="11364">
                  <c:v>44</c:v>
                </c:pt>
                <c:pt idx="11365">
                  <c:v>44</c:v>
                </c:pt>
                <c:pt idx="11366">
                  <c:v>44</c:v>
                </c:pt>
                <c:pt idx="11367">
                  <c:v>44</c:v>
                </c:pt>
                <c:pt idx="11368">
                  <c:v>44</c:v>
                </c:pt>
                <c:pt idx="11369">
                  <c:v>44</c:v>
                </c:pt>
                <c:pt idx="11370">
                  <c:v>44</c:v>
                </c:pt>
                <c:pt idx="11371">
                  <c:v>44</c:v>
                </c:pt>
                <c:pt idx="11372">
                  <c:v>44</c:v>
                </c:pt>
                <c:pt idx="11373">
                  <c:v>44</c:v>
                </c:pt>
                <c:pt idx="11374">
                  <c:v>44</c:v>
                </c:pt>
                <c:pt idx="11375">
                  <c:v>44</c:v>
                </c:pt>
                <c:pt idx="11376">
                  <c:v>44</c:v>
                </c:pt>
                <c:pt idx="11377">
                  <c:v>44</c:v>
                </c:pt>
                <c:pt idx="11378">
                  <c:v>44</c:v>
                </c:pt>
                <c:pt idx="11379">
                  <c:v>44</c:v>
                </c:pt>
                <c:pt idx="11380">
                  <c:v>44</c:v>
                </c:pt>
                <c:pt idx="11381">
                  <c:v>44</c:v>
                </c:pt>
                <c:pt idx="11382">
                  <c:v>44</c:v>
                </c:pt>
                <c:pt idx="11383">
                  <c:v>42</c:v>
                </c:pt>
                <c:pt idx="11384">
                  <c:v>42</c:v>
                </c:pt>
                <c:pt idx="11385">
                  <c:v>42</c:v>
                </c:pt>
                <c:pt idx="11386">
                  <c:v>42</c:v>
                </c:pt>
                <c:pt idx="11387">
                  <c:v>42</c:v>
                </c:pt>
                <c:pt idx="11388">
                  <c:v>42</c:v>
                </c:pt>
                <c:pt idx="11389">
                  <c:v>42</c:v>
                </c:pt>
                <c:pt idx="11390">
                  <c:v>42</c:v>
                </c:pt>
                <c:pt idx="11391">
                  <c:v>42</c:v>
                </c:pt>
                <c:pt idx="11392">
                  <c:v>42</c:v>
                </c:pt>
                <c:pt idx="11393">
                  <c:v>41</c:v>
                </c:pt>
                <c:pt idx="11394">
                  <c:v>41</c:v>
                </c:pt>
                <c:pt idx="11395">
                  <c:v>41</c:v>
                </c:pt>
                <c:pt idx="11396">
                  <c:v>41</c:v>
                </c:pt>
                <c:pt idx="11397">
                  <c:v>41</c:v>
                </c:pt>
                <c:pt idx="11398">
                  <c:v>41</c:v>
                </c:pt>
                <c:pt idx="11399">
                  <c:v>41</c:v>
                </c:pt>
                <c:pt idx="11400">
                  <c:v>41</c:v>
                </c:pt>
                <c:pt idx="11401">
                  <c:v>41</c:v>
                </c:pt>
                <c:pt idx="11402">
                  <c:v>41</c:v>
                </c:pt>
                <c:pt idx="11403">
                  <c:v>40</c:v>
                </c:pt>
                <c:pt idx="11404">
                  <c:v>40</c:v>
                </c:pt>
                <c:pt idx="11405">
                  <c:v>40</c:v>
                </c:pt>
                <c:pt idx="11406">
                  <c:v>40</c:v>
                </c:pt>
                <c:pt idx="11407">
                  <c:v>40</c:v>
                </c:pt>
                <c:pt idx="11408">
                  <c:v>40</c:v>
                </c:pt>
                <c:pt idx="11409">
                  <c:v>40</c:v>
                </c:pt>
                <c:pt idx="11410">
                  <c:v>40</c:v>
                </c:pt>
                <c:pt idx="11411">
                  <c:v>40</c:v>
                </c:pt>
                <c:pt idx="11412">
                  <c:v>40</c:v>
                </c:pt>
                <c:pt idx="11413">
                  <c:v>38</c:v>
                </c:pt>
                <c:pt idx="11414">
                  <c:v>38</c:v>
                </c:pt>
                <c:pt idx="11415">
                  <c:v>38</c:v>
                </c:pt>
                <c:pt idx="11416">
                  <c:v>38</c:v>
                </c:pt>
                <c:pt idx="11417">
                  <c:v>38</c:v>
                </c:pt>
                <c:pt idx="11418">
                  <c:v>38</c:v>
                </c:pt>
                <c:pt idx="11419">
                  <c:v>38</c:v>
                </c:pt>
                <c:pt idx="11420">
                  <c:v>38</c:v>
                </c:pt>
                <c:pt idx="11421">
                  <c:v>38</c:v>
                </c:pt>
                <c:pt idx="11422">
                  <c:v>38</c:v>
                </c:pt>
                <c:pt idx="11423">
                  <c:v>36</c:v>
                </c:pt>
                <c:pt idx="11424">
                  <c:v>36</c:v>
                </c:pt>
                <c:pt idx="11425">
                  <c:v>36</c:v>
                </c:pt>
                <c:pt idx="11426">
                  <c:v>36</c:v>
                </c:pt>
                <c:pt idx="11427">
                  <c:v>36</c:v>
                </c:pt>
                <c:pt idx="11428">
                  <c:v>36</c:v>
                </c:pt>
                <c:pt idx="11429">
                  <c:v>36</c:v>
                </c:pt>
                <c:pt idx="11430">
                  <c:v>36</c:v>
                </c:pt>
                <c:pt idx="11431">
                  <c:v>36</c:v>
                </c:pt>
                <c:pt idx="11432">
                  <c:v>36</c:v>
                </c:pt>
                <c:pt idx="11433">
                  <c:v>34</c:v>
                </c:pt>
                <c:pt idx="11434">
                  <c:v>34</c:v>
                </c:pt>
                <c:pt idx="11435">
                  <c:v>34</c:v>
                </c:pt>
                <c:pt idx="11436">
                  <c:v>34</c:v>
                </c:pt>
                <c:pt idx="11437">
                  <c:v>34</c:v>
                </c:pt>
                <c:pt idx="11438">
                  <c:v>34</c:v>
                </c:pt>
                <c:pt idx="11439">
                  <c:v>34</c:v>
                </c:pt>
                <c:pt idx="11440">
                  <c:v>34</c:v>
                </c:pt>
                <c:pt idx="11441">
                  <c:v>34</c:v>
                </c:pt>
                <c:pt idx="11442">
                  <c:v>34</c:v>
                </c:pt>
                <c:pt idx="11443">
                  <c:v>33</c:v>
                </c:pt>
                <c:pt idx="11444">
                  <c:v>33</c:v>
                </c:pt>
                <c:pt idx="11445">
                  <c:v>33</c:v>
                </c:pt>
                <c:pt idx="11446">
                  <c:v>33</c:v>
                </c:pt>
                <c:pt idx="11447">
                  <c:v>33</c:v>
                </c:pt>
                <c:pt idx="11448">
                  <c:v>33</c:v>
                </c:pt>
                <c:pt idx="11449">
                  <c:v>33</c:v>
                </c:pt>
                <c:pt idx="11450">
                  <c:v>33</c:v>
                </c:pt>
                <c:pt idx="11451">
                  <c:v>33</c:v>
                </c:pt>
                <c:pt idx="11452">
                  <c:v>33</c:v>
                </c:pt>
                <c:pt idx="11453">
                  <c:v>30</c:v>
                </c:pt>
                <c:pt idx="11454">
                  <c:v>30</c:v>
                </c:pt>
                <c:pt idx="11455">
                  <c:v>30</c:v>
                </c:pt>
                <c:pt idx="11456">
                  <c:v>30</c:v>
                </c:pt>
                <c:pt idx="11457">
                  <c:v>30</c:v>
                </c:pt>
                <c:pt idx="11458">
                  <c:v>30</c:v>
                </c:pt>
                <c:pt idx="11459">
                  <c:v>30</c:v>
                </c:pt>
                <c:pt idx="11460">
                  <c:v>30</c:v>
                </c:pt>
                <c:pt idx="11461">
                  <c:v>30</c:v>
                </c:pt>
                <c:pt idx="11462">
                  <c:v>30</c:v>
                </c:pt>
                <c:pt idx="11463">
                  <c:v>28</c:v>
                </c:pt>
                <c:pt idx="11464">
                  <c:v>28</c:v>
                </c:pt>
                <c:pt idx="11465">
                  <c:v>28</c:v>
                </c:pt>
                <c:pt idx="11466">
                  <c:v>28</c:v>
                </c:pt>
                <c:pt idx="11467">
                  <c:v>28</c:v>
                </c:pt>
                <c:pt idx="11468">
                  <c:v>28</c:v>
                </c:pt>
                <c:pt idx="11469">
                  <c:v>28</c:v>
                </c:pt>
                <c:pt idx="11470">
                  <c:v>28</c:v>
                </c:pt>
                <c:pt idx="11471">
                  <c:v>28</c:v>
                </c:pt>
                <c:pt idx="11472">
                  <c:v>28</c:v>
                </c:pt>
                <c:pt idx="11473">
                  <c:v>27</c:v>
                </c:pt>
                <c:pt idx="11474">
                  <c:v>27</c:v>
                </c:pt>
                <c:pt idx="11475">
                  <c:v>27</c:v>
                </c:pt>
                <c:pt idx="11476">
                  <c:v>27</c:v>
                </c:pt>
                <c:pt idx="11477">
                  <c:v>27</c:v>
                </c:pt>
                <c:pt idx="11478">
                  <c:v>27</c:v>
                </c:pt>
                <c:pt idx="11479">
                  <c:v>27</c:v>
                </c:pt>
                <c:pt idx="11480">
                  <c:v>27</c:v>
                </c:pt>
                <c:pt idx="11481">
                  <c:v>27</c:v>
                </c:pt>
                <c:pt idx="11482">
                  <c:v>27</c:v>
                </c:pt>
                <c:pt idx="11483">
                  <c:v>25</c:v>
                </c:pt>
                <c:pt idx="11484">
                  <c:v>25</c:v>
                </c:pt>
                <c:pt idx="11485">
                  <c:v>25</c:v>
                </c:pt>
                <c:pt idx="11486">
                  <c:v>25</c:v>
                </c:pt>
                <c:pt idx="11487">
                  <c:v>25</c:v>
                </c:pt>
                <c:pt idx="11488">
                  <c:v>25</c:v>
                </c:pt>
                <c:pt idx="11489">
                  <c:v>25</c:v>
                </c:pt>
                <c:pt idx="11490">
                  <c:v>25</c:v>
                </c:pt>
                <c:pt idx="11491">
                  <c:v>25</c:v>
                </c:pt>
                <c:pt idx="11492">
                  <c:v>25</c:v>
                </c:pt>
                <c:pt idx="11493">
                  <c:v>22</c:v>
                </c:pt>
                <c:pt idx="11494">
                  <c:v>22</c:v>
                </c:pt>
                <c:pt idx="11495">
                  <c:v>22</c:v>
                </c:pt>
                <c:pt idx="11496">
                  <c:v>22</c:v>
                </c:pt>
                <c:pt idx="11497">
                  <c:v>22</c:v>
                </c:pt>
                <c:pt idx="11498">
                  <c:v>22</c:v>
                </c:pt>
                <c:pt idx="11499">
                  <c:v>22</c:v>
                </c:pt>
                <c:pt idx="11500">
                  <c:v>22</c:v>
                </c:pt>
                <c:pt idx="11501">
                  <c:v>22</c:v>
                </c:pt>
                <c:pt idx="11502">
                  <c:v>22</c:v>
                </c:pt>
                <c:pt idx="11503">
                  <c:v>18</c:v>
                </c:pt>
                <c:pt idx="11504">
                  <c:v>18</c:v>
                </c:pt>
                <c:pt idx="11505">
                  <c:v>18</c:v>
                </c:pt>
                <c:pt idx="11506">
                  <c:v>18</c:v>
                </c:pt>
                <c:pt idx="11507">
                  <c:v>18</c:v>
                </c:pt>
                <c:pt idx="11508">
                  <c:v>18</c:v>
                </c:pt>
                <c:pt idx="11509">
                  <c:v>18</c:v>
                </c:pt>
                <c:pt idx="11510">
                  <c:v>18</c:v>
                </c:pt>
                <c:pt idx="11511">
                  <c:v>18</c:v>
                </c:pt>
                <c:pt idx="11512">
                  <c:v>18</c:v>
                </c:pt>
                <c:pt idx="11513">
                  <c:v>15</c:v>
                </c:pt>
                <c:pt idx="11514">
                  <c:v>15</c:v>
                </c:pt>
                <c:pt idx="11515">
                  <c:v>15</c:v>
                </c:pt>
                <c:pt idx="11516">
                  <c:v>15</c:v>
                </c:pt>
                <c:pt idx="11517">
                  <c:v>15</c:v>
                </c:pt>
                <c:pt idx="11518">
                  <c:v>15</c:v>
                </c:pt>
                <c:pt idx="11519">
                  <c:v>15</c:v>
                </c:pt>
                <c:pt idx="11520">
                  <c:v>15</c:v>
                </c:pt>
                <c:pt idx="11521">
                  <c:v>15</c:v>
                </c:pt>
                <c:pt idx="11522">
                  <c:v>15</c:v>
                </c:pt>
                <c:pt idx="11523">
                  <c:v>11</c:v>
                </c:pt>
                <c:pt idx="11524">
                  <c:v>11</c:v>
                </c:pt>
                <c:pt idx="11525">
                  <c:v>11</c:v>
                </c:pt>
                <c:pt idx="11526">
                  <c:v>11</c:v>
                </c:pt>
                <c:pt idx="11527">
                  <c:v>11</c:v>
                </c:pt>
                <c:pt idx="11528">
                  <c:v>11</c:v>
                </c:pt>
                <c:pt idx="11529">
                  <c:v>11</c:v>
                </c:pt>
                <c:pt idx="11530">
                  <c:v>11</c:v>
                </c:pt>
                <c:pt idx="11531">
                  <c:v>11</c:v>
                </c:pt>
                <c:pt idx="11532">
                  <c:v>11</c:v>
                </c:pt>
                <c:pt idx="11533">
                  <c:v>7</c:v>
                </c:pt>
                <c:pt idx="11534">
                  <c:v>7</c:v>
                </c:pt>
                <c:pt idx="11535">
                  <c:v>7</c:v>
                </c:pt>
                <c:pt idx="11536">
                  <c:v>7</c:v>
                </c:pt>
                <c:pt idx="11537">
                  <c:v>7</c:v>
                </c:pt>
                <c:pt idx="11538">
                  <c:v>7</c:v>
                </c:pt>
                <c:pt idx="11539">
                  <c:v>7</c:v>
                </c:pt>
                <c:pt idx="11540">
                  <c:v>7</c:v>
                </c:pt>
                <c:pt idx="11541">
                  <c:v>7</c:v>
                </c:pt>
                <c:pt idx="11542">
                  <c:v>7</c:v>
                </c:pt>
                <c:pt idx="11543">
                  <c:v>5</c:v>
                </c:pt>
                <c:pt idx="11544">
                  <c:v>5</c:v>
                </c:pt>
                <c:pt idx="11545">
                  <c:v>5</c:v>
                </c:pt>
                <c:pt idx="11546">
                  <c:v>5</c:v>
                </c:pt>
                <c:pt idx="11547">
                  <c:v>5</c:v>
                </c:pt>
                <c:pt idx="11548">
                  <c:v>5</c:v>
                </c:pt>
                <c:pt idx="11549">
                  <c:v>5</c:v>
                </c:pt>
                <c:pt idx="11550">
                  <c:v>5</c:v>
                </c:pt>
                <c:pt idx="11551">
                  <c:v>5</c:v>
                </c:pt>
                <c:pt idx="11552">
                  <c:v>5</c:v>
                </c:pt>
                <c:pt idx="11553">
                  <c:v>2</c:v>
                </c:pt>
                <c:pt idx="11554">
                  <c:v>2</c:v>
                </c:pt>
                <c:pt idx="11555">
                  <c:v>2</c:v>
                </c:pt>
                <c:pt idx="11556">
                  <c:v>2</c:v>
                </c:pt>
                <c:pt idx="11557">
                  <c:v>2</c:v>
                </c:pt>
                <c:pt idx="11558">
                  <c:v>2</c:v>
                </c:pt>
                <c:pt idx="11559">
                  <c:v>2</c:v>
                </c:pt>
                <c:pt idx="11560">
                  <c:v>2</c:v>
                </c:pt>
                <c:pt idx="11561">
                  <c:v>2</c:v>
                </c:pt>
                <c:pt idx="11562">
                  <c:v>2</c:v>
                </c:pt>
                <c:pt idx="11563">
                  <c:v>1</c:v>
                </c:pt>
                <c:pt idx="11564">
                  <c:v>1</c:v>
                </c:pt>
                <c:pt idx="11565">
                  <c:v>1</c:v>
                </c:pt>
                <c:pt idx="11566">
                  <c:v>1</c:v>
                </c:pt>
                <c:pt idx="11567">
                  <c:v>1</c:v>
                </c:pt>
                <c:pt idx="11568">
                  <c:v>1</c:v>
                </c:pt>
                <c:pt idx="11569">
                  <c:v>1</c:v>
                </c:pt>
                <c:pt idx="11570">
                  <c:v>1</c:v>
                </c:pt>
                <c:pt idx="11571">
                  <c:v>1</c:v>
                </c:pt>
                <c:pt idx="11572">
                  <c:v>1</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0</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0</c:v>
                </c:pt>
                <c:pt idx="11637">
                  <c:v>0</c:v>
                </c:pt>
                <c:pt idx="11638">
                  <c:v>0</c:v>
                </c:pt>
                <c:pt idx="11639">
                  <c:v>0</c:v>
                </c:pt>
                <c:pt idx="11640">
                  <c:v>0</c:v>
                </c:pt>
                <c:pt idx="11641">
                  <c:v>0</c:v>
                </c:pt>
                <c:pt idx="11642">
                  <c:v>0</c:v>
                </c:pt>
                <c:pt idx="11643">
                  <c:v>0</c:v>
                </c:pt>
                <c:pt idx="11644">
                  <c:v>0</c:v>
                </c:pt>
                <c:pt idx="11645">
                  <c:v>0</c:v>
                </c:pt>
                <c:pt idx="11646">
                  <c:v>0</c:v>
                </c:pt>
                <c:pt idx="11647">
                  <c:v>0</c:v>
                </c:pt>
                <c:pt idx="11648">
                  <c:v>0</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0</c:v>
                </c:pt>
                <c:pt idx="11694">
                  <c:v>0</c:v>
                </c:pt>
                <c:pt idx="11695">
                  <c:v>0</c:v>
                </c:pt>
                <c:pt idx="11696">
                  <c:v>0</c:v>
                </c:pt>
                <c:pt idx="11697">
                  <c:v>0</c:v>
                </c:pt>
                <c:pt idx="11698">
                  <c:v>0</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0</c:v>
                </c:pt>
                <c:pt idx="11737">
                  <c:v>0</c:v>
                </c:pt>
                <c:pt idx="11738">
                  <c:v>0</c:v>
                </c:pt>
                <c:pt idx="11739">
                  <c:v>0</c:v>
                </c:pt>
                <c:pt idx="11740">
                  <c:v>0</c:v>
                </c:pt>
                <c:pt idx="11741">
                  <c:v>0</c:v>
                </c:pt>
                <c:pt idx="11742">
                  <c:v>0</c:v>
                </c:pt>
                <c:pt idx="11743">
                  <c:v>0</c:v>
                </c:pt>
                <c:pt idx="11744">
                  <c:v>0</c:v>
                </c:pt>
                <c:pt idx="11745">
                  <c:v>0</c:v>
                </c:pt>
                <c:pt idx="11746">
                  <c:v>0</c:v>
                </c:pt>
                <c:pt idx="11747">
                  <c:v>0</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0</c:v>
                </c:pt>
                <c:pt idx="11840">
                  <c:v>0</c:v>
                </c:pt>
                <c:pt idx="11841">
                  <c:v>0</c:v>
                </c:pt>
                <c:pt idx="11842">
                  <c:v>0</c:v>
                </c:pt>
                <c:pt idx="11843">
                  <c:v>0</c:v>
                </c:pt>
                <c:pt idx="11844">
                  <c:v>0</c:v>
                </c:pt>
                <c:pt idx="11845">
                  <c:v>0</c:v>
                </c:pt>
                <c:pt idx="11846">
                  <c:v>0</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1</c:v>
                </c:pt>
                <c:pt idx="11934">
                  <c:v>1</c:v>
                </c:pt>
                <c:pt idx="11935">
                  <c:v>1</c:v>
                </c:pt>
                <c:pt idx="11936">
                  <c:v>1</c:v>
                </c:pt>
                <c:pt idx="11937">
                  <c:v>1</c:v>
                </c:pt>
                <c:pt idx="11938">
                  <c:v>1</c:v>
                </c:pt>
                <c:pt idx="11939">
                  <c:v>1</c:v>
                </c:pt>
                <c:pt idx="11940">
                  <c:v>1</c:v>
                </c:pt>
                <c:pt idx="11941">
                  <c:v>1</c:v>
                </c:pt>
                <c:pt idx="11942">
                  <c:v>1</c:v>
                </c:pt>
                <c:pt idx="11943">
                  <c:v>8</c:v>
                </c:pt>
                <c:pt idx="11944">
                  <c:v>8</c:v>
                </c:pt>
                <c:pt idx="11945">
                  <c:v>8</c:v>
                </c:pt>
                <c:pt idx="11946">
                  <c:v>8</c:v>
                </c:pt>
                <c:pt idx="11947">
                  <c:v>8</c:v>
                </c:pt>
                <c:pt idx="11948">
                  <c:v>8</c:v>
                </c:pt>
                <c:pt idx="11949">
                  <c:v>8</c:v>
                </c:pt>
                <c:pt idx="11950">
                  <c:v>8</c:v>
                </c:pt>
                <c:pt idx="11951">
                  <c:v>8</c:v>
                </c:pt>
                <c:pt idx="11952">
                  <c:v>8</c:v>
                </c:pt>
                <c:pt idx="11953">
                  <c:v>15</c:v>
                </c:pt>
                <c:pt idx="11954">
                  <c:v>15</c:v>
                </c:pt>
                <c:pt idx="11955">
                  <c:v>15</c:v>
                </c:pt>
                <c:pt idx="11956">
                  <c:v>15</c:v>
                </c:pt>
                <c:pt idx="11957">
                  <c:v>15</c:v>
                </c:pt>
                <c:pt idx="11958">
                  <c:v>15</c:v>
                </c:pt>
                <c:pt idx="11959">
                  <c:v>15</c:v>
                </c:pt>
                <c:pt idx="11960">
                  <c:v>15</c:v>
                </c:pt>
                <c:pt idx="11961">
                  <c:v>15</c:v>
                </c:pt>
                <c:pt idx="11962">
                  <c:v>15</c:v>
                </c:pt>
                <c:pt idx="11963">
                  <c:v>17</c:v>
                </c:pt>
                <c:pt idx="11964">
                  <c:v>17</c:v>
                </c:pt>
                <c:pt idx="11965">
                  <c:v>17</c:v>
                </c:pt>
                <c:pt idx="11966">
                  <c:v>17</c:v>
                </c:pt>
                <c:pt idx="11967">
                  <c:v>17</c:v>
                </c:pt>
                <c:pt idx="11968">
                  <c:v>17</c:v>
                </c:pt>
                <c:pt idx="11969">
                  <c:v>17</c:v>
                </c:pt>
                <c:pt idx="11970">
                  <c:v>17</c:v>
                </c:pt>
                <c:pt idx="11971">
                  <c:v>17</c:v>
                </c:pt>
                <c:pt idx="11972">
                  <c:v>17</c:v>
                </c:pt>
                <c:pt idx="11973">
                  <c:v>19</c:v>
                </c:pt>
                <c:pt idx="11974">
                  <c:v>19</c:v>
                </c:pt>
                <c:pt idx="11975">
                  <c:v>19</c:v>
                </c:pt>
                <c:pt idx="11976">
                  <c:v>19</c:v>
                </c:pt>
                <c:pt idx="11977">
                  <c:v>19</c:v>
                </c:pt>
                <c:pt idx="11978">
                  <c:v>19</c:v>
                </c:pt>
                <c:pt idx="11979">
                  <c:v>19</c:v>
                </c:pt>
                <c:pt idx="11980">
                  <c:v>19</c:v>
                </c:pt>
                <c:pt idx="11981">
                  <c:v>19</c:v>
                </c:pt>
                <c:pt idx="11982">
                  <c:v>19</c:v>
                </c:pt>
                <c:pt idx="11983">
                  <c:v>23</c:v>
                </c:pt>
                <c:pt idx="11984">
                  <c:v>23</c:v>
                </c:pt>
                <c:pt idx="11985">
                  <c:v>23</c:v>
                </c:pt>
                <c:pt idx="11986">
                  <c:v>23</c:v>
                </c:pt>
                <c:pt idx="11987">
                  <c:v>23</c:v>
                </c:pt>
                <c:pt idx="11988">
                  <c:v>23</c:v>
                </c:pt>
                <c:pt idx="11989">
                  <c:v>23</c:v>
                </c:pt>
                <c:pt idx="11990">
                  <c:v>23</c:v>
                </c:pt>
                <c:pt idx="11991">
                  <c:v>23</c:v>
                </c:pt>
                <c:pt idx="11992">
                  <c:v>23</c:v>
                </c:pt>
                <c:pt idx="11993">
                  <c:v>26</c:v>
                </c:pt>
                <c:pt idx="11994">
                  <c:v>26</c:v>
                </c:pt>
                <c:pt idx="11995">
                  <c:v>26</c:v>
                </c:pt>
                <c:pt idx="11996">
                  <c:v>26</c:v>
                </c:pt>
                <c:pt idx="11997">
                  <c:v>26</c:v>
                </c:pt>
                <c:pt idx="11998">
                  <c:v>26</c:v>
                </c:pt>
                <c:pt idx="11999">
                  <c:v>26</c:v>
                </c:pt>
                <c:pt idx="12000">
                  <c:v>26</c:v>
                </c:pt>
                <c:pt idx="12001">
                  <c:v>26</c:v>
                </c:pt>
                <c:pt idx="12002">
                  <c:v>26</c:v>
                </c:pt>
                <c:pt idx="12003">
                  <c:v>27</c:v>
                </c:pt>
                <c:pt idx="12004">
                  <c:v>27</c:v>
                </c:pt>
                <c:pt idx="12005">
                  <c:v>27</c:v>
                </c:pt>
                <c:pt idx="12006">
                  <c:v>27</c:v>
                </c:pt>
                <c:pt idx="12007">
                  <c:v>27</c:v>
                </c:pt>
                <c:pt idx="12008">
                  <c:v>27</c:v>
                </c:pt>
                <c:pt idx="12009">
                  <c:v>27</c:v>
                </c:pt>
                <c:pt idx="12010">
                  <c:v>27</c:v>
                </c:pt>
                <c:pt idx="12011">
                  <c:v>27</c:v>
                </c:pt>
                <c:pt idx="12012">
                  <c:v>27</c:v>
                </c:pt>
                <c:pt idx="12013">
                  <c:v>26</c:v>
                </c:pt>
                <c:pt idx="12014">
                  <c:v>26</c:v>
                </c:pt>
                <c:pt idx="12015">
                  <c:v>26</c:v>
                </c:pt>
                <c:pt idx="12016">
                  <c:v>26</c:v>
                </c:pt>
                <c:pt idx="12017">
                  <c:v>26</c:v>
                </c:pt>
                <c:pt idx="12018">
                  <c:v>26</c:v>
                </c:pt>
                <c:pt idx="12019">
                  <c:v>26</c:v>
                </c:pt>
                <c:pt idx="12020">
                  <c:v>26</c:v>
                </c:pt>
                <c:pt idx="12021">
                  <c:v>26</c:v>
                </c:pt>
                <c:pt idx="12022">
                  <c:v>26</c:v>
                </c:pt>
                <c:pt idx="12023">
                  <c:v>24</c:v>
                </c:pt>
                <c:pt idx="12024">
                  <c:v>24</c:v>
                </c:pt>
                <c:pt idx="12025">
                  <c:v>24</c:v>
                </c:pt>
                <c:pt idx="12026">
                  <c:v>24</c:v>
                </c:pt>
                <c:pt idx="12027">
                  <c:v>24</c:v>
                </c:pt>
                <c:pt idx="12028">
                  <c:v>24</c:v>
                </c:pt>
                <c:pt idx="12029">
                  <c:v>24</c:v>
                </c:pt>
                <c:pt idx="12030">
                  <c:v>24</c:v>
                </c:pt>
                <c:pt idx="12031">
                  <c:v>24</c:v>
                </c:pt>
                <c:pt idx="12032">
                  <c:v>24</c:v>
                </c:pt>
                <c:pt idx="12033">
                  <c:v>21</c:v>
                </c:pt>
                <c:pt idx="12034">
                  <c:v>21</c:v>
                </c:pt>
                <c:pt idx="12035">
                  <c:v>21</c:v>
                </c:pt>
                <c:pt idx="12036">
                  <c:v>21</c:v>
                </c:pt>
                <c:pt idx="12037">
                  <c:v>21</c:v>
                </c:pt>
                <c:pt idx="12038">
                  <c:v>21</c:v>
                </c:pt>
                <c:pt idx="12039">
                  <c:v>21</c:v>
                </c:pt>
                <c:pt idx="12040">
                  <c:v>21</c:v>
                </c:pt>
                <c:pt idx="12041">
                  <c:v>21</c:v>
                </c:pt>
                <c:pt idx="12042">
                  <c:v>21</c:v>
                </c:pt>
                <c:pt idx="12043">
                  <c:v>19</c:v>
                </c:pt>
                <c:pt idx="12044">
                  <c:v>19</c:v>
                </c:pt>
                <c:pt idx="12045">
                  <c:v>19</c:v>
                </c:pt>
                <c:pt idx="12046">
                  <c:v>19</c:v>
                </c:pt>
                <c:pt idx="12047">
                  <c:v>19</c:v>
                </c:pt>
                <c:pt idx="12048">
                  <c:v>19</c:v>
                </c:pt>
                <c:pt idx="12049">
                  <c:v>19</c:v>
                </c:pt>
                <c:pt idx="12050">
                  <c:v>19</c:v>
                </c:pt>
                <c:pt idx="12051">
                  <c:v>19</c:v>
                </c:pt>
                <c:pt idx="12052">
                  <c:v>19</c:v>
                </c:pt>
                <c:pt idx="12053">
                  <c:v>17</c:v>
                </c:pt>
                <c:pt idx="12054">
                  <c:v>17</c:v>
                </c:pt>
                <c:pt idx="12055">
                  <c:v>17</c:v>
                </c:pt>
                <c:pt idx="12056">
                  <c:v>17</c:v>
                </c:pt>
                <c:pt idx="12057">
                  <c:v>17</c:v>
                </c:pt>
                <c:pt idx="12058">
                  <c:v>17</c:v>
                </c:pt>
                <c:pt idx="12059">
                  <c:v>17</c:v>
                </c:pt>
                <c:pt idx="12060">
                  <c:v>17</c:v>
                </c:pt>
                <c:pt idx="12061">
                  <c:v>17</c:v>
                </c:pt>
                <c:pt idx="12062">
                  <c:v>17</c:v>
                </c:pt>
                <c:pt idx="12063">
                  <c:v>15</c:v>
                </c:pt>
                <c:pt idx="12064">
                  <c:v>15</c:v>
                </c:pt>
                <c:pt idx="12065">
                  <c:v>15</c:v>
                </c:pt>
                <c:pt idx="12066">
                  <c:v>15</c:v>
                </c:pt>
                <c:pt idx="12067">
                  <c:v>15</c:v>
                </c:pt>
                <c:pt idx="12068">
                  <c:v>15</c:v>
                </c:pt>
                <c:pt idx="12069">
                  <c:v>15</c:v>
                </c:pt>
                <c:pt idx="12070">
                  <c:v>15</c:v>
                </c:pt>
                <c:pt idx="12071">
                  <c:v>15</c:v>
                </c:pt>
                <c:pt idx="12072">
                  <c:v>15</c:v>
                </c:pt>
                <c:pt idx="12073">
                  <c:v>15</c:v>
                </c:pt>
                <c:pt idx="12074">
                  <c:v>15</c:v>
                </c:pt>
                <c:pt idx="12075">
                  <c:v>15</c:v>
                </c:pt>
                <c:pt idx="12076">
                  <c:v>15</c:v>
                </c:pt>
                <c:pt idx="12077">
                  <c:v>15</c:v>
                </c:pt>
                <c:pt idx="12078">
                  <c:v>15</c:v>
                </c:pt>
                <c:pt idx="12079">
                  <c:v>15</c:v>
                </c:pt>
                <c:pt idx="12080">
                  <c:v>15</c:v>
                </c:pt>
                <c:pt idx="12081">
                  <c:v>15</c:v>
                </c:pt>
                <c:pt idx="12082">
                  <c:v>15</c:v>
                </c:pt>
                <c:pt idx="12083">
                  <c:v>15</c:v>
                </c:pt>
                <c:pt idx="12084">
                  <c:v>15</c:v>
                </c:pt>
                <c:pt idx="12085">
                  <c:v>15</c:v>
                </c:pt>
                <c:pt idx="12086">
                  <c:v>15</c:v>
                </c:pt>
                <c:pt idx="12087">
                  <c:v>15</c:v>
                </c:pt>
                <c:pt idx="12088">
                  <c:v>15</c:v>
                </c:pt>
                <c:pt idx="12089">
                  <c:v>15</c:v>
                </c:pt>
                <c:pt idx="12090">
                  <c:v>15</c:v>
                </c:pt>
                <c:pt idx="12091">
                  <c:v>15</c:v>
                </c:pt>
                <c:pt idx="12092">
                  <c:v>15</c:v>
                </c:pt>
                <c:pt idx="12093">
                  <c:v>15</c:v>
                </c:pt>
                <c:pt idx="12094">
                  <c:v>15</c:v>
                </c:pt>
                <c:pt idx="12095">
                  <c:v>15</c:v>
                </c:pt>
                <c:pt idx="12096">
                  <c:v>15</c:v>
                </c:pt>
                <c:pt idx="12097">
                  <c:v>15</c:v>
                </c:pt>
                <c:pt idx="12098">
                  <c:v>15</c:v>
                </c:pt>
                <c:pt idx="12099">
                  <c:v>15</c:v>
                </c:pt>
                <c:pt idx="12100">
                  <c:v>15</c:v>
                </c:pt>
                <c:pt idx="12101">
                  <c:v>15</c:v>
                </c:pt>
                <c:pt idx="12102">
                  <c:v>15</c:v>
                </c:pt>
                <c:pt idx="12103">
                  <c:v>15</c:v>
                </c:pt>
                <c:pt idx="12104">
                  <c:v>15</c:v>
                </c:pt>
                <c:pt idx="12105">
                  <c:v>15</c:v>
                </c:pt>
                <c:pt idx="12106">
                  <c:v>15</c:v>
                </c:pt>
                <c:pt idx="12107">
                  <c:v>15</c:v>
                </c:pt>
                <c:pt idx="12108">
                  <c:v>15</c:v>
                </c:pt>
                <c:pt idx="12109">
                  <c:v>15</c:v>
                </c:pt>
                <c:pt idx="12110">
                  <c:v>15</c:v>
                </c:pt>
                <c:pt idx="12111">
                  <c:v>15</c:v>
                </c:pt>
                <c:pt idx="12112">
                  <c:v>15</c:v>
                </c:pt>
                <c:pt idx="12113">
                  <c:v>15</c:v>
                </c:pt>
                <c:pt idx="12114">
                  <c:v>15</c:v>
                </c:pt>
                <c:pt idx="12115">
                  <c:v>15</c:v>
                </c:pt>
                <c:pt idx="12116">
                  <c:v>15</c:v>
                </c:pt>
                <c:pt idx="12117">
                  <c:v>15</c:v>
                </c:pt>
                <c:pt idx="12118">
                  <c:v>15</c:v>
                </c:pt>
                <c:pt idx="12119">
                  <c:v>15</c:v>
                </c:pt>
                <c:pt idx="12120">
                  <c:v>15</c:v>
                </c:pt>
                <c:pt idx="12121">
                  <c:v>15</c:v>
                </c:pt>
                <c:pt idx="12122">
                  <c:v>15</c:v>
                </c:pt>
                <c:pt idx="12123">
                  <c:v>15</c:v>
                </c:pt>
                <c:pt idx="12124">
                  <c:v>15</c:v>
                </c:pt>
                <c:pt idx="12125">
                  <c:v>15</c:v>
                </c:pt>
                <c:pt idx="12126">
                  <c:v>15</c:v>
                </c:pt>
                <c:pt idx="12127">
                  <c:v>15</c:v>
                </c:pt>
                <c:pt idx="12128">
                  <c:v>15</c:v>
                </c:pt>
                <c:pt idx="12129">
                  <c:v>15</c:v>
                </c:pt>
                <c:pt idx="12130">
                  <c:v>15</c:v>
                </c:pt>
                <c:pt idx="12131">
                  <c:v>15</c:v>
                </c:pt>
                <c:pt idx="12132">
                  <c:v>15</c:v>
                </c:pt>
                <c:pt idx="12133">
                  <c:v>15</c:v>
                </c:pt>
                <c:pt idx="12134">
                  <c:v>15</c:v>
                </c:pt>
                <c:pt idx="12135">
                  <c:v>15</c:v>
                </c:pt>
                <c:pt idx="12136">
                  <c:v>15</c:v>
                </c:pt>
                <c:pt idx="12137">
                  <c:v>15</c:v>
                </c:pt>
                <c:pt idx="12138">
                  <c:v>15</c:v>
                </c:pt>
                <c:pt idx="12139">
                  <c:v>15</c:v>
                </c:pt>
                <c:pt idx="12140">
                  <c:v>15</c:v>
                </c:pt>
                <c:pt idx="12141">
                  <c:v>15</c:v>
                </c:pt>
                <c:pt idx="12142">
                  <c:v>15</c:v>
                </c:pt>
                <c:pt idx="12143">
                  <c:v>13</c:v>
                </c:pt>
                <c:pt idx="12144">
                  <c:v>13</c:v>
                </c:pt>
                <c:pt idx="12145">
                  <c:v>13</c:v>
                </c:pt>
                <c:pt idx="12146">
                  <c:v>13</c:v>
                </c:pt>
                <c:pt idx="12147">
                  <c:v>13</c:v>
                </c:pt>
                <c:pt idx="12148">
                  <c:v>13</c:v>
                </c:pt>
                <c:pt idx="12149">
                  <c:v>13</c:v>
                </c:pt>
                <c:pt idx="12150">
                  <c:v>13</c:v>
                </c:pt>
                <c:pt idx="12151">
                  <c:v>13</c:v>
                </c:pt>
                <c:pt idx="12152">
                  <c:v>13</c:v>
                </c:pt>
                <c:pt idx="12153">
                  <c:v>7</c:v>
                </c:pt>
                <c:pt idx="12154">
                  <c:v>7</c:v>
                </c:pt>
                <c:pt idx="12155">
                  <c:v>7</c:v>
                </c:pt>
                <c:pt idx="12156">
                  <c:v>7</c:v>
                </c:pt>
                <c:pt idx="12157">
                  <c:v>7</c:v>
                </c:pt>
                <c:pt idx="12158">
                  <c:v>7</c:v>
                </c:pt>
                <c:pt idx="12159">
                  <c:v>7</c:v>
                </c:pt>
                <c:pt idx="12160">
                  <c:v>7</c:v>
                </c:pt>
                <c:pt idx="12161">
                  <c:v>7</c:v>
                </c:pt>
                <c:pt idx="12162">
                  <c:v>7</c:v>
                </c:pt>
                <c:pt idx="12163">
                  <c:v>2</c:v>
                </c:pt>
                <c:pt idx="12164">
                  <c:v>2</c:v>
                </c:pt>
                <c:pt idx="12165">
                  <c:v>2</c:v>
                </c:pt>
                <c:pt idx="12166">
                  <c:v>2</c:v>
                </c:pt>
                <c:pt idx="12167">
                  <c:v>2</c:v>
                </c:pt>
                <c:pt idx="12168">
                  <c:v>2</c:v>
                </c:pt>
                <c:pt idx="12169">
                  <c:v>2</c:v>
                </c:pt>
                <c:pt idx="12170">
                  <c:v>2</c:v>
                </c:pt>
                <c:pt idx="12171">
                  <c:v>2</c:v>
                </c:pt>
                <c:pt idx="12172">
                  <c:v>2</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0</c:v>
                </c:pt>
                <c:pt idx="12187">
                  <c:v>0</c:v>
                </c:pt>
                <c:pt idx="12188">
                  <c:v>0</c:v>
                </c:pt>
                <c:pt idx="12189">
                  <c:v>0</c:v>
                </c:pt>
                <c:pt idx="12190">
                  <c:v>0</c:v>
                </c:pt>
                <c:pt idx="12191">
                  <c:v>0</c:v>
                </c:pt>
                <c:pt idx="12192">
                  <c:v>0</c:v>
                </c:pt>
                <c:pt idx="12193">
                  <c:v>0</c:v>
                </c:pt>
                <c:pt idx="12194">
                  <c:v>0</c:v>
                </c:pt>
                <c:pt idx="12195">
                  <c:v>0</c:v>
                </c:pt>
                <c:pt idx="12196">
                  <c:v>0</c:v>
                </c:pt>
                <c:pt idx="12197">
                  <c:v>0</c:v>
                </c:pt>
                <c:pt idx="12198">
                  <c:v>0</c:v>
                </c:pt>
                <c:pt idx="12199">
                  <c:v>0</c:v>
                </c:pt>
                <c:pt idx="12200">
                  <c:v>0</c:v>
                </c:pt>
                <c:pt idx="12201">
                  <c:v>0</c:v>
                </c:pt>
                <c:pt idx="12202">
                  <c:v>0</c:v>
                </c:pt>
                <c:pt idx="12203">
                  <c:v>0</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0</c:v>
                </c:pt>
                <c:pt idx="12238">
                  <c:v>0</c:v>
                </c:pt>
                <c:pt idx="12239">
                  <c:v>0</c:v>
                </c:pt>
                <c:pt idx="12240">
                  <c:v>0</c:v>
                </c:pt>
                <c:pt idx="12241">
                  <c:v>0</c:v>
                </c:pt>
                <c:pt idx="12242">
                  <c:v>0</c:v>
                </c:pt>
                <c:pt idx="12243">
                  <c:v>0</c:v>
                </c:pt>
                <c:pt idx="12244">
                  <c:v>0</c:v>
                </c:pt>
                <c:pt idx="12245">
                  <c:v>0</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0</c:v>
                </c:pt>
                <c:pt idx="12301">
                  <c:v>0</c:v>
                </c:pt>
                <c:pt idx="12302">
                  <c:v>0</c:v>
                </c:pt>
                <c:pt idx="12303">
                  <c:v>0</c:v>
                </c:pt>
                <c:pt idx="12304">
                  <c:v>0</c:v>
                </c:pt>
                <c:pt idx="12305">
                  <c:v>0</c:v>
                </c:pt>
                <c:pt idx="12306">
                  <c:v>0</c:v>
                </c:pt>
                <c:pt idx="12307">
                  <c:v>0</c:v>
                </c:pt>
                <c:pt idx="12308">
                  <c:v>0</c:v>
                </c:pt>
                <c:pt idx="12309">
                  <c:v>0</c:v>
                </c:pt>
                <c:pt idx="12310">
                  <c:v>0</c:v>
                </c:pt>
                <c:pt idx="12311">
                  <c:v>0</c:v>
                </c:pt>
                <c:pt idx="12312">
                  <c:v>0</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0</c:v>
                </c:pt>
                <c:pt idx="12337">
                  <c:v>0</c:v>
                </c:pt>
                <c:pt idx="12338">
                  <c:v>0</c:v>
                </c:pt>
                <c:pt idx="12339">
                  <c:v>0</c:v>
                </c:pt>
                <c:pt idx="12340">
                  <c:v>0</c:v>
                </c:pt>
                <c:pt idx="12341">
                  <c:v>0</c:v>
                </c:pt>
                <c:pt idx="12342">
                  <c:v>0</c:v>
                </c:pt>
                <c:pt idx="12343">
                  <c:v>0</c:v>
                </c:pt>
                <c:pt idx="12344">
                  <c:v>0</c:v>
                </c:pt>
                <c:pt idx="12345">
                  <c:v>0</c:v>
                </c:pt>
                <c:pt idx="12346">
                  <c:v>0</c:v>
                </c:pt>
                <c:pt idx="12347">
                  <c:v>0</c:v>
                </c:pt>
                <c:pt idx="12348">
                  <c:v>0</c:v>
                </c:pt>
                <c:pt idx="12349">
                  <c:v>0</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0</c:v>
                </c:pt>
                <c:pt idx="12444">
                  <c:v>0</c:v>
                </c:pt>
                <c:pt idx="12445">
                  <c:v>0</c:v>
                </c:pt>
                <c:pt idx="12446">
                  <c:v>0</c:v>
                </c:pt>
                <c:pt idx="12447">
                  <c:v>0</c:v>
                </c:pt>
                <c:pt idx="12448">
                  <c:v>0</c:v>
                </c:pt>
                <c:pt idx="12449">
                  <c:v>0</c:v>
                </c:pt>
                <c:pt idx="12450">
                  <c:v>0</c:v>
                </c:pt>
                <c:pt idx="12451">
                  <c:v>0</c:v>
                </c:pt>
                <c:pt idx="12452">
                  <c:v>0</c:v>
                </c:pt>
                <c:pt idx="12453">
                  <c:v>0</c:v>
                </c:pt>
                <c:pt idx="12454">
                  <c:v>0</c:v>
                </c:pt>
                <c:pt idx="12455">
                  <c:v>0</c:v>
                </c:pt>
                <c:pt idx="12456">
                  <c:v>0</c:v>
                </c:pt>
                <c:pt idx="12457">
                  <c:v>0</c:v>
                </c:pt>
                <c:pt idx="12458">
                  <c:v>0</c:v>
                </c:pt>
                <c:pt idx="12459">
                  <c:v>0</c:v>
                </c:pt>
                <c:pt idx="12460">
                  <c:v>0</c:v>
                </c:pt>
                <c:pt idx="12461">
                  <c:v>0</c:v>
                </c:pt>
                <c:pt idx="12462">
                  <c:v>0</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0</c:v>
                </c:pt>
                <c:pt idx="12537">
                  <c:v>0</c:v>
                </c:pt>
                <c:pt idx="12538">
                  <c:v>0</c:v>
                </c:pt>
                <c:pt idx="12539">
                  <c:v>0</c:v>
                </c:pt>
                <c:pt idx="12540">
                  <c:v>0</c:v>
                </c:pt>
                <c:pt idx="12541">
                  <c:v>0</c:v>
                </c:pt>
                <c:pt idx="12542">
                  <c:v>0</c:v>
                </c:pt>
                <c:pt idx="12543">
                  <c:v>0</c:v>
                </c:pt>
                <c:pt idx="12544">
                  <c:v>0</c:v>
                </c:pt>
                <c:pt idx="12545">
                  <c:v>0</c:v>
                </c:pt>
                <c:pt idx="12546">
                  <c:v>0</c:v>
                </c:pt>
                <c:pt idx="12547">
                  <c:v>0</c:v>
                </c:pt>
                <c:pt idx="12548">
                  <c:v>0</c:v>
                </c:pt>
                <c:pt idx="12549">
                  <c:v>0</c:v>
                </c:pt>
                <c:pt idx="12550">
                  <c:v>0</c:v>
                </c:pt>
                <c:pt idx="12551">
                  <c:v>0</c:v>
                </c:pt>
                <c:pt idx="12552">
                  <c:v>0</c:v>
                </c:pt>
                <c:pt idx="12553">
                  <c:v>0</c:v>
                </c:pt>
                <c:pt idx="12554">
                  <c:v>0</c:v>
                </c:pt>
                <c:pt idx="12555">
                  <c:v>0</c:v>
                </c:pt>
                <c:pt idx="12556">
                  <c:v>0</c:v>
                </c:pt>
                <c:pt idx="12557">
                  <c:v>0</c:v>
                </c:pt>
                <c:pt idx="12558">
                  <c:v>0</c:v>
                </c:pt>
                <c:pt idx="12559">
                  <c:v>0</c:v>
                </c:pt>
                <c:pt idx="12560">
                  <c:v>0</c:v>
                </c:pt>
                <c:pt idx="12561">
                  <c:v>0</c:v>
                </c:pt>
                <c:pt idx="12562">
                  <c:v>0</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0</c:v>
                </c:pt>
                <c:pt idx="12587">
                  <c:v>0</c:v>
                </c:pt>
                <c:pt idx="12588">
                  <c:v>0</c:v>
                </c:pt>
                <c:pt idx="12589">
                  <c:v>0</c:v>
                </c:pt>
                <c:pt idx="12590">
                  <c:v>0</c:v>
                </c:pt>
                <c:pt idx="12591">
                  <c:v>0</c:v>
                </c:pt>
                <c:pt idx="12592">
                  <c:v>0</c:v>
                </c:pt>
                <c:pt idx="12593">
                  <c:v>0</c:v>
                </c:pt>
                <c:pt idx="12594">
                  <c:v>0</c:v>
                </c:pt>
                <c:pt idx="12595">
                  <c:v>0</c:v>
                </c:pt>
                <c:pt idx="12596">
                  <c:v>0</c:v>
                </c:pt>
                <c:pt idx="12597">
                  <c:v>0</c:v>
                </c:pt>
                <c:pt idx="12598">
                  <c:v>0</c:v>
                </c:pt>
                <c:pt idx="12599">
                  <c:v>0</c:v>
                </c:pt>
                <c:pt idx="12600">
                  <c:v>0</c:v>
                </c:pt>
                <c:pt idx="12601">
                  <c:v>0</c:v>
                </c:pt>
                <c:pt idx="12602">
                  <c:v>0</c:v>
                </c:pt>
                <c:pt idx="12603">
                  <c:v>0</c:v>
                </c:pt>
                <c:pt idx="12604">
                  <c:v>0</c:v>
                </c:pt>
                <c:pt idx="12605">
                  <c:v>0</c:v>
                </c:pt>
                <c:pt idx="12606">
                  <c:v>0</c:v>
                </c:pt>
                <c:pt idx="12607">
                  <c:v>0</c:v>
                </c:pt>
                <c:pt idx="12608">
                  <c:v>0</c:v>
                </c:pt>
                <c:pt idx="12609">
                  <c:v>0</c:v>
                </c:pt>
                <c:pt idx="12610">
                  <c:v>0</c:v>
                </c:pt>
                <c:pt idx="12611">
                  <c:v>0</c:v>
                </c:pt>
                <c:pt idx="12612">
                  <c:v>0</c:v>
                </c:pt>
                <c:pt idx="12613">
                  <c:v>0</c:v>
                </c:pt>
                <c:pt idx="12614">
                  <c:v>0</c:v>
                </c:pt>
                <c:pt idx="12615">
                  <c:v>0</c:v>
                </c:pt>
                <c:pt idx="12616">
                  <c:v>0</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0</c:v>
                </c:pt>
                <c:pt idx="12636">
                  <c:v>0</c:v>
                </c:pt>
                <c:pt idx="12637">
                  <c:v>0</c:v>
                </c:pt>
                <c:pt idx="12638">
                  <c:v>0</c:v>
                </c:pt>
                <c:pt idx="12639">
                  <c:v>0</c:v>
                </c:pt>
                <c:pt idx="12640">
                  <c:v>0</c:v>
                </c:pt>
                <c:pt idx="12641">
                  <c:v>0</c:v>
                </c:pt>
                <c:pt idx="12642">
                  <c:v>0</c:v>
                </c:pt>
                <c:pt idx="12643">
                  <c:v>0</c:v>
                </c:pt>
                <c:pt idx="12644">
                  <c:v>0</c:v>
                </c:pt>
                <c:pt idx="12645">
                  <c:v>0</c:v>
                </c:pt>
                <c:pt idx="12646">
                  <c:v>0</c:v>
                </c:pt>
                <c:pt idx="12647">
                  <c:v>0</c:v>
                </c:pt>
                <c:pt idx="12648">
                  <c:v>0</c:v>
                </c:pt>
                <c:pt idx="12649">
                  <c:v>0</c:v>
                </c:pt>
                <c:pt idx="12650">
                  <c:v>0</c:v>
                </c:pt>
                <c:pt idx="12651">
                  <c:v>0</c:v>
                </c:pt>
                <c:pt idx="12652">
                  <c:v>0</c:v>
                </c:pt>
                <c:pt idx="12653">
                  <c:v>0</c:v>
                </c:pt>
                <c:pt idx="12654">
                  <c:v>0</c:v>
                </c:pt>
                <c:pt idx="12655">
                  <c:v>0</c:v>
                </c:pt>
                <c:pt idx="12656">
                  <c:v>0</c:v>
                </c:pt>
                <c:pt idx="12657">
                  <c:v>0</c:v>
                </c:pt>
                <c:pt idx="12658">
                  <c:v>0</c:v>
                </c:pt>
                <c:pt idx="12659">
                  <c:v>0</c:v>
                </c:pt>
                <c:pt idx="12660">
                  <c:v>0</c:v>
                </c:pt>
                <c:pt idx="12661">
                  <c:v>0</c:v>
                </c:pt>
                <c:pt idx="12662">
                  <c:v>0</c:v>
                </c:pt>
                <c:pt idx="12663">
                  <c:v>0</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0</c:v>
                </c:pt>
                <c:pt idx="12687">
                  <c:v>0</c:v>
                </c:pt>
                <c:pt idx="12688">
                  <c:v>0</c:v>
                </c:pt>
                <c:pt idx="12689">
                  <c:v>0</c:v>
                </c:pt>
                <c:pt idx="12690">
                  <c:v>0</c:v>
                </c:pt>
                <c:pt idx="12691">
                  <c:v>0</c:v>
                </c:pt>
                <c:pt idx="12692">
                  <c:v>0</c:v>
                </c:pt>
                <c:pt idx="12693">
                  <c:v>0</c:v>
                </c:pt>
                <c:pt idx="12694">
                  <c:v>0</c:v>
                </c:pt>
                <c:pt idx="12695">
                  <c:v>0</c:v>
                </c:pt>
                <c:pt idx="12696">
                  <c:v>0</c:v>
                </c:pt>
                <c:pt idx="12697">
                  <c:v>0</c:v>
                </c:pt>
                <c:pt idx="12698">
                  <c:v>0</c:v>
                </c:pt>
                <c:pt idx="12699">
                  <c:v>0</c:v>
                </c:pt>
                <c:pt idx="12700">
                  <c:v>0</c:v>
                </c:pt>
                <c:pt idx="12701">
                  <c:v>0</c:v>
                </c:pt>
                <c:pt idx="12702">
                  <c:v>0</c:v>
                </c:pt>
                <c:pt idx="12703">
                  <c:v>0</c:v>
                </c:pt>
                <c:pt idx="12704">
                  <c:v>0</c:v>
                </c:pt>
                <c:pt idx="12705">
                  <c:v>0</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0</c:v>
                </c:pt>
                <c:pt idx="12731">
                  <c:v>0</c:v>
                </c:pt>
                <c:pt idx="12732">
                  <c:v>0</c:v>
                </c:pt>
                <c:pt idx="12733">
                  <c:v>0</c:v>
                </c:pt>
                <c:pt idx="12734">
                  <c:v>0</c:v>
                </c:pt>
                <c:pt idx="12735">
                  <c:v>0</c:v>
                </c:pt>
                <c:pt idx="12736">
                  <c:v>0</c:v>
                </c:pt>
                <c:pt idx="12737">
                  <c:v>0</c:v>
                </c:pt>
                <c:pt idx="12738">
                  <c:v>0</c:v>
                </c:pt>
                <c:pt idx="12739">
                  <c:v>0</c:v>
                </c:pt>
                <c:pt idx="12740">
                  <c:v>0</c:v>
                </c:pt>
                <c:pt idx="12741">
                  <c:v>0</c:v>
                </c:pt>
                <c:pt idx="12742">
                  <c:v>0</c:v>
                </c:pt>
                <c:pt idx="12743">
                  <c:v>0</c:v>
                </c:pt>
                <c:pt idx="12744">
                  <c:v>0</c:v>
                </c:pt>
                <c:pt idx="12745">
                  <c:v>0</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0</c:v>
                </c:pt>
                <c:pt idx="12761">
                  <c:v>0</c:v>
                </c:pt>
                <c:pt idx="12762">
                  <c:v>0</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0</c:v>
                </c:pt>
                <c:pt idx="12794">
                  <c:v>0</c:v>
                </c:pt>
                <c:pt idx="12795">
                  <c:v>0</c:v>
                </c:pt>
                <c:pt idx="12796">
                  <c:v>0</c:v>
                </c:pt>
                <c:pt idx="12797">
                  <c:v>0</c:v>
                </c:pt>
                <c:pt idx="12798">
                  <c:v>0</c:v>
                </c:pt>
                <c:pt idx="12799">
                  <c:v>0</c:v>
                </c:pt>
                <c:pt idx="12800">
                  <c:v>0</c:v>
                </c:pt>
                <c:pt idx="12801">
                  <c:v>0</c:v>
                </c:pt>
                <c:pt idx="12802">
                  <c:v>0</c:v>
                </c:pt>
                <c:pt idx="12803">
                  <c:v>0</c:v>
                </c:pt>
                <c:pt idx="12804">
                  <c:v>0</c:v>
                </c:pt>
                <c:pt idx="12805">
                  <c:v>0</c:v>
                </c:pt>
                <c:pt idx="12806">
                  <c:v>0</c:v>
                </c:pt>
                <c:pt idx="12807">
                  <c:v>0</c:v>
                </c:pt>
                <c:pt idx="12808">
                  <c:v>0</c:v>
                </c:pt>
                <c:pt idx="12809">
                  <c:v>0</c:v>
                </c:pt>
                <c:pt idx="12810">
                  <c:v>0</c:v>
                </c:pt>
                <c:pt idx="12811">
                  <c:v>0</c:v>
                </c:pt>
                <c:pt idx="12812">
                  <c:v>0</c:v>
                </c:pt>
                <c:pt idx="12813">
                  <c:v>0</c:v>
                </c:pt>
                <c:pt idx="12814">
                  <c:v>0</c:v>
                </c:pt>
                <c:pt idx="12815">
                  <c:v>0</c:v>
                </c:pt>
                <c:pt idx="12816">
                  <c:v>0</c:v>
                </c:pt>
                <c:pt idx="12817">
                  <c:v>0</c:v>
                </c:pt>
                <c:pt idx="12818">
                  <c:v>0</c:v>
                </c:pt>
                <c:pt idx="12819">
                  <c:v>0</c:v>
                </c:pt>
                <c:pt idx="12820">
                  <c:v>0</c:v>
                </c:pt>
                <c:pt idx="12821">
                  <c:v>0</c:v>
                </c:pt>
                <c:pt idx="12822">
                  <c:v>0</c:v>
                </c:pt>
                <c:pt idx="12823">
                  <c:v>0</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0</c:v>
                </c:pt>
                <c:pt idx="12846">
                  <c:v>0</c:v>
                </c:pt>
                <c:pt idx="12847">
                  <c:v>0</c:v>
                </c:pt>
                <c:pt idx="12848">
                  <c:v>0</c:v>
                </c:pt>
                <c:pt idx="12849">
                  <c:v>0</c:v>
                </c:pt>
                <c:pt idx="12850">
                  <c:v>0</c:v>
                </c:pt>
                <c:pt idx="12851">
                  <c:v>0</c:v>
                </c:pt>
                <c:pt idx="12852">
                  <c:v>0</c:v>
                </c:pt>
                <c:pt idx="12853">
                  <c:v>2</c:v>
                </c:pt>
                <c:pt idx="12854">
                  <c:v>2</c:v>
                </c:pt>
                <c:pt idx="12855">
                  <c:v>2</c:v>
                </c:pt>
                <c:pt idx="12856">
                  <c:v>2</c:v>
                </c:pt>
                <c:pt idx="12857">
                  <c:v>2</c:v>
                </c:pt>
                <c:pt idx="12858">
                  <c:v>2</c:v>
                </c:pt>
                <c:pt idx="12859">
                  <c:v>2</c:v>
                </c:pt>
                <c:pt idx="12860">
                  <c:v>2</c:v>
                </c:pt>
                <c:pt idx="12861">
                  <c:v>2</c:v>
                </c:pt>
                <c:pt idx="12862">
                  <c:v>2</c:v>
                </c:pt>
                <c:pt idx="12863">
                  <c:v>8</c:v>
                </c:pt>
                <c:pt idx="12864">
                  <c:v>8</c:v>
                </c:pt>
                <c:pt idx="12865">
                  <c:v>8</c:v>
                </c:pt>
                <c:pt idx="12866">
                  <c:v>8</c:v>
                </c:pt>
                <c:pt idx="12867">
                  <c:v>8</c:v>
                </c:pt>
                <c:pt idx="12868">
                  <c:v>8</c:v>
                </c:pt>
                <c:pt idx="12869">
                  <c:v>8</c:v>
                </c:pt>
                <c:pt idx="12870">
                  <c:v>8</c:v>
                </c:pt>
                <c:pt idx="12871">
                  <c:v>8</c:v>
                </c:pt>
                <c:pt idx="12872">
                  <c:v>8</c:v>
                </c:pt>
                <c:pt idx="12873">
                  <c:v>14</c:v>
                </c:pt>
                <c:pt idx="12874">
                  <c:v>14</c:v>
                </c:pt>
                <c:pt idx="12875">
                  <c:v>14</c:v>
                </c:pt>
                <c:pt idx="12876">
                  <c:v>14</c:v>
                </c:pt>
                <c:pt idx="12877">
                  <c:v>14</c:v>
                </c:pt>
                <c:pt idx="12878">
                  <c:v>14</c:v>
                </c:pt>
                <c:pt idx="12879">
                  <c:v>14</c:v>
                </c:pt>
                <c:pt idx="12880">
                  <c:v>14</c:v>
                </c:pt>
                <c:pt idx="12881">
                  <c:v>14</c:v>
                </c:pt>
                <c:pt idx="12882">
                  <c:v>14</c:v>
                </c:pt>
                <c:pt idx="12883">
                  <c:v>17</c:v>
                </c:pt>
                <c:pt idx="12884">
                  <c:v>17</c:v>
                </c:pt>
                <c:pt idx="12885">
                  <c:v>17</c:v>
                </c:pt>
                <c:pt idx="12886">
                  <c:v>17</c:v>
                </c:pt>
                <c:pt idx="12887">
                  <c:v>17</c:v>
                </c:pt>
                <c:pt idx="12888">
                  <c:v>17</c:v>
                </c:pt>
                <c:pt idx="12889">
                  <c:v>17</c:v>
                </c:pt>
                <c:pt idx="12890">
                  <c:v>17</c:v>
                </c:pt>
                <c:pt idx="12891">
                  <c:v>17</c:v>
                </c:pt>
                <c:pt idx="12892">
                  <c:v>17</c:v>
                </c:pt>
                <c:pt idx="12893">
                  <c:v>18</c:v>
                </c:pt>
                <c:pt idx="12894">
                  <c:v>18</c:v>
                </c:pt>
                <c:pt idx="12895">
                  <c:v>18</c:v>
                </c:pt>
                <c:pt idx="12896">
                  <c:v>18</c:v>
                </c:pt>
                <c:pt idx="12897">
                  <c:v>18</c:v>
                </c:pt>
                <c:pt idx="12898">
                  <c:v>18</c:v>
                </c:pt>
                <c:pt idx="12899">
                  <c:v>18</c:v>
                </c:pt>
                <c:pt idx="12900">
                  <c:v>18</c:v>
                </c:pt>
                <c:pt idx="12901">
                  <c:v>18</c:v>
                </c:pt>
                <c:pt idx="12902">
                  <c:v>18</c:v>
                </c:pt>
                <c:pt idx="12903">
                  <c:v>24</c:v>
                </c:pt>
                <c:pt idx="12904">
                  <c:v>24</c:v>
                </c:pt>
                <c:pt idx="12905">
                  <c:v>24</c:v>
                </c:pt>
                <c:pt idx="12906">
                  <c:v>24</c:v>
                </c:pt>
                <c:pt idx="12907">
                  <c:v>24</c:v>
                </c:pt>
                <c:pt idx="12908">
                  <c:v>24</c:v>
                </c:pt>
                <c:pt idx="12909">
                  <c:v>24</c:v>
                </c:pt>
                <c:pt idx="12910">
                  <c:v>24</c:v>
                </c:pt>
                <c:pt idx="12911">
                  <c:v>24</c:v>
                </c:pt>
                <c:pt idx="12912">
                  <c:v>24</c:v>
                </c:pt>
                <c:pt idx="12913">
                  <c:v>27</c:v>
                </c:pt>
                <c:pt idx="12914">
                  <c:v>27</c:v>
                </c:pt>
                <c:pt idx="12915">
                  <c:v>27</c:v>
                </c:pt>
                <c:pt idx="12916">
                  <c:v>27</c:v>
                </c:pt>
                <c:pt idx="12917">
                  <c:v>27</c:v>
                </c:pt>
                <c:pt idx="12918">
                  <c:v>27</c:v>
                </c:pt>
                <c:pt idx="12919">
                  <c:v>27</c:v>
                </c:pt>
                <c:pt idx="12920">
                  <c:v>27</c:v>
                </c:pt>
                <c:pt idx="12921">
                  <c:v>27</c:v>
                </c:pt>
                <c:pt idx="12922">
                  <c:v>27</c:v>
                </c:pt>
                <c:pt idx="12923">
                  <c:v>28</c:v>
                </c:pt>
                <c:pt idx="12924">
                  <c:v>28</c:v>
                </c:pt>
                <c:pt idx="12925">
                  <c:v>28</c:v>
                </c:pt>
                <c:pt idx="12926">
                  <c:v>28</c:v>
                </c:pt>
                <c:pt idx="12927">
                  <c:v>28</c:v>
                </c:pt>
                <c:pt idx="12928">
                  <c:v>28</c:v>
                </c:pt>
                <c:pt idx="12929">
                  <c:v>28</c:v>
                </c:pt>
                <c:pt idx="12930">
                  <c:v>28</c:v>
                </c:pt>
                <c:pt idx="12931">
                  <c:v>28</c:v>
                </c:pt>
                <c:pt idx="12932">
                  <c:v>28</c:v>
                </c:pt>
                <c:pt idx="12933">
                  <c:v>26</c:v>
                </c:pt>
                <c:pt idx="12934">
                  <c:v>26</c:v>
                </c:pt>
                <c:pt idx="12935">
                  <c:v>26</c:v>
                </c:pt>
                <c:pt idx="12936">
                  <c:v>26</c:v>
                </c:pt>
                <c:pt idx="12937">
                  <c:v>26</c:v>
                </c:pt>
                <c:pt idx="12938">
                  <c:v>26</c:v>
                </c:pt>
                <c:pt idx="12939">
                  <c:v>26</c:v>
                </c:pt>
                <c:pt idx="12940">
                  <c:v>26</c:v>
                </c:pt>
                <c:pt idx="12941">
                  <c:v>26</c:v>
                </c:pt>
                <c:pt idx="12942">
                  <c:v>26</c:v>
                </c:pt>
                <c:pt idx="12943">
                  <c:v>24</c:v>
                </c:pt>
                <c:pt idx="12944">
                  <c:v>24</c:v>
                </c:pt>
                <c:pt idx="12945">
                  <c:v>24</c:v>
                </c:pt>
                <c:pt idx="12946">
                  <c:v>24</c:v>
                </c:pt>
                <c:pt idx="12947">
                  <c:v>24</c:v>
                </c:pt>
                <c:pt idx="12948">
                  <c:v>24</c:v>
                </c:pt>
                <c:pt idx="12949">
                  <c:v>24</c:v>
                </c:pt>
                <c:pt idx="12950">
                  <c:v>24</c:v>
                </c:pt>
                <c:pt idx="12951">
                  <c:v>24</c:v>
                </c:pt>
                <c:pt idx="12952">
                  <c:v>24</c:v>
                </c:pt>
                <c:pt idx="12953">
                  <c:v>23</c:v>
                </c:pt>
                <c:pt idx="12954">
                  <c:v>23</c:v>
                </c:pt>
                <c:pt idx="12955">
                  <c:v>23</c:v>
                </c:pt>
                <c:pt idx="12956">
                  <c:v>23</c:v>
                </c:pt>
                <c:pt idx="12957">
                  <c:v>23</c:v>
                </c:pt>
                <c:pt idx="12958">
                  <c:v>23</c:v>
                </c:pt>
                <c:pt idx="12959">
                  <c:v>23</c:v>
                </c:pt>
                <c:pt idx="12960">
                  <c:v>23</c:v>
                </c:pt>
                <c:pt idx="12961">
                  <c:v>23</c:v>
                </c:pt>
                <c:pt idx="12962">
                  <c:v>23</c:v>
                </c:pt>
                <c:pt idx="12963">
                  <c:v>23</c:v>
                </c:pt>
                <c:pt idx="12964">
                  <c:v>23</c:v>
                </c:pt>
                <c:pt idx="12965">
                  <c:v>23</c:v>
                </c:pt>
                <c:pt idx="12966">
                  <c:v>23</c:v>
                </c:pt>
                <c:pt idx="12967">
                  <c:v>23</c:v>
                </c:pt>
                <c:pt idx="12968">
                  <c:v>23</c:v>
                </c:pt>
                <c:pt idx="12969">
                  <c:v>23</c:v>
                </c:pt>
                <c:pt idx="12970">
                  <c:v>23</c:v>
                </c:pt>
                <c:pt idx="12971">
                  <c:v>23</c:v>
                </c:pt>
                <c:pt idx="12972">
                  <c:v>23</c:v>
                </c:pt>
                <c:pt idx="12973">
                  <c:v>22</c:v>
                </c:pt>
                <c:pt idx="12974">
                  <c:v>22</c:v>
                </c:pt>
                <c:pt idx="12975">
                  <c:v>22</c:v>
                </c:pt>
                <c:pt idx="12976">
                  <c:v>22</c:v>
                </c:pt>
                <c:pt idx="12977">
                  <c:v>22</c:v>
                </c:pt>
                <c:pt idx="12978">
                  <c:v>22</c:v>
                </c:pt>
                <c:pt idx="12979">
                  <c:v>22</c:v>
                </c:pt>
                <c:pt idx="12980">
                  <c:v>22</c:v>
                </c:pt>
                <c:pt idx="12981">
                  <c:v>22</c:v>
                </c:pt>
                <c:pt idx="12982">
                  <c:v>22</c:v>
                </c:pt>
                <c:pt idx="12983">
                  <c:v>21</c:v>
                </c:pt>
                <c:pt idx="12984">
                  <c:v>21</c:v>
                </c:pt>
                <c:pt idx="12985">
                  <c:v>21</c:v>
                </c:pt>
                <c:pt idx="12986">
                  <c:v>21</c:v>
                </c:pt>
                <c:pt idx="12987">
                  <c:v>21</c:v>
                </c:pt>
                <c:pt idx="12988">
                  <c:v>21</c:v>
                </c:pt>
                <c:pt idx="12989">
                  <c:v>21</c:v>
                </c:pt>
                <c:pt idx="12990">
                  <c:v>21</c:v>
                </c:pt>
                <c:pt idx="12991">
                  <c:v>21</c:v>
                </c:pt>
                <c:pt idx="12992">
                  <c:v>21</c:v>
                </c:pt>
                <c:pt idx="12993">
                  <c:v>21</c:v>
                </c:pt>
                <c:pt idx="12994">
                  <c:v>21</c:v>
                </c:pt>
                <c:pt idx="12995">
                  <c:v>21</c:v>
                </c:pt>
                <c:pt idx="12996">
                  <c:v>21</c:v>
                </c:pt>
                <c:pt idx="12997">
                  <c:v>21</c:v>
                </c:pt>
                <c:pt idx="12998">
                  <c:v>21</c:v>
                </c:pt>
                <c:pt idx="12999">
                  <c:v>21</c:v>
                </c:pt>
                <c:pt idx="13000">
                  <c:v>21</c:v>
                </c:pt>
                <c:pt idx="13001">
                  <c:v>21</c:v>
                </c:pt>
                <c:pt idx="13002">
                  <c:v>21</c:v>
                </c:pt>
                <c:pt idx="13003">
                  <c:v>21</c:v>
                </c:pt>
                <c:pt idx="13004">
                  <c:v>21</c:v>
                </c:pt>
                <c:pt idx="13005">
                  <c:v>21</c:v>
                </c:pt>
                <c:pt idx="13006">
                  <c:v>21</c:v>
                </c:pt>
                <c:pt idx="13007">
                  <c:v>21</c:v>
                </c:pt>
                <c:pt idx="13008">
                  <c:v>21</c:v>
                </c:pt>
                <c:pt idx="13009">
                  <c:v>21</c:v>
                </c:pt>
                <c:pt idx="13010">
                  <c:v>21</c:v>
                </c:pt>
                <c:pt idx="13011">
                  <c:v>21</c:v>
                </c:pt>
                <c:pt idx="13012">
                  <c:v>21</c:v>
                </c:pt>
                <c:pt idx="13013">
                  <c:v>19</c:v>
                </c:pt>
                <c:pt idx="13014">
                  <c:v>19</c:v>
                </c:pt>
                <c:pt idx="13015">
                  <c:v>19</c:v>
                </c:pt>
                <c:pt idx="13016">
                  <c:v>19</c:v>
                </c:pt>
                <c:pt idx="13017">
                  <c:v>19</c:v>
                </c:pt>
                <c:pt idx="13018">
                  <c:v>19</c:v>
                </c:pt>
                <c:pt idx="13019">
                  <c:v>19</c:v>
                </c:pt>
                <c:pt idx="13020">
                  <c:v>19</c:v>
                </c:pt>
                <c:pt idx="13021">
                  <c:v>19</c:v>
                </c:pt>
                <c:pt idx="13022">
                  <c:v>19</c:v>
                </c:pt>
                <c:pt idx="13023">
                  <c:v>17</c:v>
                </c:pt>
                <c:pt idx="13024">
                  <c:v>17</c:v>
                </c:pt>
                <c:pt idx="13025">
                  <c:v>17</c:v>
                </c:pt>
                <c:pt idx="13026">
                  <c:v>17</c:v>
                </c:pt>
                <c:pt idx="13027">
                  <c:v>17</c:v>
                </c:pt>
                <c:pt idx="13028">
                  <c:v>17</c:v>
                </c:pt>
                <c:pt idx="13029">
                  <c:v>17</c:v>
                </c:pt>
                <c:pt idx="13030">
                  <c:v>17</c:v>
                </c:pt>
                <c:pt idx="13031">
                  <c:v>17</c:v>
                </c:pt>
                <c:pt idx="13032">
                  <c:v>17</c:v>
                </c:pt>
                <c:pt idx="13033">
                  <c:v>16</c:v>
                </c:pt>
                <c:pt idx="13034">
                  <c:v>16</c:v>
                </c:pt>
                <c:pt idx="13035">
                  <c:v>16</c:v>
                </c:pt>
                <c:pt idx="13036">
                  <c:v>16</c:v>
                </c:pt>
                <c:pt idx="13037">
                  <c:v>16</c:v>
                </c:pt>
                <c:pt idx="13038">
                  <c:v>16</c:v>
                </c:pt>
                <c:pt idx="13039">
                  <c:v>16</c:v>
                </c:pt>
                <c:pt idx="13040">
                  <c:v>16</c:v>
                </c:pt>
                <c:pt idx="13041">
                  <c:v>16</c:v>
                </c:pt>
                <c:pt idx="13042">
                  <c:v>16</c:v>
                </c:pt>
                <c:pt idx="13043">
                  <c:v>15</c:v>
                </c:pt>
                <c:pt idx="13044">
                  <c:v>15</c:v>
                </c:pt>
                <c:pt idx="13045">
                  <c:v>15</c:v>
                </c:pt>
                <c:pt idx="13046">
                  <c:v>15</c:v>
                </c:pt>
                <c:pt idx="13047">
                  <c:v>15</c:v>
                </c:pt>
                <c:pt idx="13048">
                  <c:v>15</c:v>
                </c:pt>
                <c:pt idx="13049">
                  <c:v>15</c:v>
                </c:pt>
                <c:pt idx="13050">
                  <c:v>15</c:v>
                </c:pt>
                <c:pt idx="13051">
                  <c:v>15</c:v>
                </c:pt>
                <c:pt idx="13052">
                  <c:v>15</c:v>
                </c:pt>
                <c:pt idx="13053">
                  <c:v>11</c:v>
                </c:pt>
                <c:pt idx="13054">
                  <c:v>11</c:v>
                </c:pt>
                <c:pt idx="13055">
                  <c:v>11</c:v>
                </c:pt>
                <c:pt idx="13056">
                  <c:v>11</c:v>
                </c:pt>
                <c:pt idx="13057">
                  <c:v>11</c:v>
                </c:pt>
                <c:pt idx="13058">
                  <c:v>11</c:v>
                </c:pt>
                <c:pt idx="13059">
                  <c:v>11</c:v>
                </c:pt>
                <c:pt idx="13060">
                  <c:v>11</c:v>
                </c:pt>
                <c:pt idx="13061">
                  <c:v>11</c:v>
                </c:pt>
                <c:pt idx="13062">
                  <c:v>11</c:v>
                </c:pt>
                <c:pt idx="13063">
                  <c:v>6</c:v>
                </c:pt>
                <c:pt idx="13064">
                  <c:v>6</c:v>
                </c:pt>
                <c:pt idx="13065">
                  <c:v>6</c:v>
                </c:pt>
                <c:pt idx="13066">
                  <c:v>6</c:v>
                </c:pt>
                <c:pt idx="13067">
                  <c:v>6</c:v>
                </c:pt>
                <c:pt idx="13068">
                  <c:v>6</c:v>
                </c:pt>
                <c:pt idx="13069">
                  <c:v>6</c:v>
                </c:pt>
                <c:pt idx="13070">
                  <c:v>6</c:v>
                </c:pt>
                <c:pt idx="13071">
                  <c:v>6</c:v>
                </c:pt>
                <c:pt idx="13072">
                  <c:v>6</c:v>
                </c:pt>
                <c:pt idx="13073">
                  <c:v>3</c:v>
                </c:pt>
                <c:pt idx="13074">
                  <c:v>3</c:v>
                </c:pt>
                <c:pt idx="13075">
                  <c:v>3</c:v>
                </c:pt>
                <c:pt idx="13076">
                  <c:v>3</c:v>
                </c:pt>
                <c:pt idx="13077">
                  <c:v>3</c:v>
                </c:pt>
                <c:pt idx="13078">
                  <c:v>3</c:v>
                </c:pt>
                <c:pt idx="13079">
                  <c:v>3</c:v>
                </c:pt>
                <c:pt idx="13080">
                  <c:v>3</c:v>
                </c:pt>
                <c:pt idx="13081">
                  <c:v>3</c:v>
                </c:pt>
                <c:pt idx="13082">
                  <c:v>3</c:v>
                </c:pt>
                <c:pt idx="13083">
                  <c:v>2</c:v>
                </c:pt>
                <c:pt idx="13084">
                  <c:v>2</c:v>
                </c:pt>
                <c:pt idx="13085">
                  <c:v>2</c:v>
                </c:pt>
                <c:pt idx="13086">
                  <c:v>2</c:v>
                </c:pt>
                <c:pt idx="13087">
                  <c:v>2</c:v>
                </c:pt>
                <c:pt idx="13088">
                  <c:v>2</c:v>
                </c:pt>
                <c:pt idx="13089">
                  <c:v>2</c:v>
                </c:pt>
                <c:pt idx="13090">
                  <c:v>2</c:v>
                </c:pt>
                <c:pt idx="13091">
                  <c:v>2</c:v>
                </c:pt>
                <c:pt idx="13092">
                  <c:v>2</c:v>
                </c:pt>
                <c:pt idx="13093">
                  <c:v>1</c:v>
                </c:pt>
                <c:pt idx="13094">
                  <c:v>1</c:v>
                </c:pt>
                <c:pt idx="13095">
                  <c:v>1</c:v>
                </c:pt>
                <c:pt idx="13096">
                  <c:v>1</c:v>
                </c:pt>
                <c:pt idx="13097">
                  <c:v>1</c:v>
                </c:pt>
                <c:pt idx="13098">
                  <c:v>1</c:v>
                </c:pt>
                <c:pt idx="13099">
                  <c:v>1</c:v>
                </c:pt>
                <c:pt idx="13100">
                  <c:v>1</c:v>
                </c:pt>
                <c:pt idx="13101">
                  <c:v>1</c:v>
                </c:pt>
                <c:pt idx="13102">
                  <c:v>1</c:v>
                </c:pt>
                <c:pt idx="13103">
                  <c:v>0</c:v>
                </c:pt>
                <c:pt idx="13104">
                  <c:v>0</c:v>
                </c:pt>
                <c:pt idx="13105">
                  <c:v>0</c:v>
                </c:pt>
                <c:pt idx="13106">
                  <c:v>0</c:v>
                </c:pt>
                <c:pt idx="13107">
                  <c:v>0</c:v>
                </c:pt>
                <c:pt idx="13108">
                  <c:v>0</c:v>
                </c:pt>
                <c:pt idx="13109">
                  <c:v>0</c:v>
                </c:pt>
                <c:pt idx="13110">
                  <c:v>0</c:v>
                </c:pt>
                <c:pt idx="13111">
                  <c:v>0</c:v>
                </c:pt>
                <c:pt idx="13112">
                  <c:v>0</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0</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0</c:v>
                </c:pt>
                <c:pt idx="13193">
                  <c:v>0</c:v>
                </c:pt>
                <c:pt idx="13194">
                  <c:v>0</c:v>
                </c:pt>
                <c:pt idx="13195">
                  <c:v>0</c:v>
                </c:pt>
                <c:pt idx="13196">
                  <c:v>0</c:v>
                </c:pt>
                <c:pt idx="13197">
                  <c:v>0</c:v>
                </c:pt>
                <c:pt idx="13198">
                  <c:v>0</c:v>
                </c:pt>
                <c:pt idx="13199">
                  <c:v>0</c:v>
                </c:pt>
                <c:pt idx="13200">
                  <c:v>0</c:v>
                </c:pt>
                <c:pt idx="13201">
                  <c:v>0</c:v>
                </c:pt>
                <c:pt idx="13202">
                  <c:v>0</c:v>
                </c:pt>
                <c:pt idx="13203">
                  <c:v>0</c:v>
                </c:pt>
                <c:pt idx="13204">
                  <c:v>0</c:v>
                </c:pt>
                <c:pt idx="13205">
                  <c:v>0</c:v>
                </c:pt>
                <c:pt idx="13206">
                  <c:v>0</c:v>
                </c:pt>
                <c:pt idx="13207">
                  <c:v>0</c:v>
                </c:pt>
                <c:pt idx="13208">
                  <c:v>0</c:v>
                </c:pt>
                <c:pt idx="13209">
                  <c:v>0</c:v>
                </c:pt>
                <c:pt idx="13210">
                  <c:v>0</c:v>
                </c:pt>
                <c:pt idx="13211">
                  <c:v>0</c:v>
                </c:pt>
                <c:pt idx="13212">
                  <c:v>0</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0</c:v>
                </c:pt>
                <c:pt idx="13237">
                  <c:v>0</c:v>
                </c:pt>
                <c:pt idx="13238">
                  <c:v>0</c:v>
                </c:pt>
                <c:pt idx="13239">
                  <c:v>0</c:v>
                </c:pt>
                <c:pt idx="13240">
                  <c:v>0</c:v>
                </c:pt>
                <c:pt idx="13241">
                  <c:v>0</c:v>
                </c:pt>
                <c:pt idx="13242">
                  <c:v>0</c:v>
                </c:pt>
                <c:pt idx="13243">
                  <c:v>1</c:v>
                </c:pt>
                <c:pt idx="13244">
                  <c:v>1</c:v>
                </c:pt>
                <c:pt idx="13245">
                  <c:v>1</c:v>
                </c:pt>
                <c:pt idx="13246">
                  <c:v>1</c:v>
                </c:pt>
                <c:pt idx="13247">
                  <c:v>1</c:v>
                </c:pt>
                <c:pt idx="13248">
                  <c:v>1</c:v>
                </c:pt>
                <c:pt idx="13249">
                  <c:v>1</c:v>
                </c:pt>
                <c:pt idx="13250">
                  <c:v>1</c:v>
                </c:pt>
                <c:pt idx="13251">
                  <c:v>1</c:v>
                </c:pt>
                <c:pt idx="13252">
                  <c:v>1</c:v>
                </c:pt>
                <c:pt idx="13253">
                  <c:v>7</c:v>
                </c:pt>
                <c:pt idx="13254">
                  <c:v>7</c:v>
                </c:pt>
                <c:pt idx="13255">
                  <c:v>7</c:v>
                </c:pt>
                <c:pt idx="13256">
                  <c:v>7</c:v>
                </c:pt>
                <c:pt idx="13257">
                  <c:v>7</c:v>
                </c:pt>
                <c:pt idx="13258">
                  <c:v>7</c:v>
                </c:pt>
                <c:pt idx="13259">
                  <c:v>7</c:v>
                </c:pt>
                <c:pt idx="13260">
                  <c:v>7</c:v>
                </c:pt>
                <c:pt idx="13261">
                  <c:v>7</c:v>
                </c:pt>
                <c:pt idx="13262">
                  <c:v>7</c:v>
                </c:pt>
                <c:pt idx="13263">
                  <c:v>12</c:v>
                </c:pt>
                <c:pt idx="13264">
                  <c:v>12</c:v>
                </c:pt>
                <c:pt idx="13265">
                  <c:v>12</c:v>
                </c:pt>
                <c:pt idx="13266">
                  <c:v>12</c:v>
                </c:pt>
                <c:pt idx="13267">
                  <c:v>12</c:v>
                </c:pt>
                <c:pt idx="13268">
                  <c:v>12</c:v>
                </c:pt>
                <c:pt idx="13269">
                  <c:v>12</c:v>
                </c:pt>
                <c:pt idx="13270">
                  <c:v>12</c:v>
                </c:pt>
                <c:pt idx="13271">
                  <c:v>12</c:v>
                </c:pt>
                <c:pt idx="13272">
                  <c:v>12</c:v>
                </c:pt>
                <c:pt idx="13273">
                  <c:v>13</c:v>
                </c:pt>
                <c:pt idx="13274">
                  <c:v>13</c:v>
                </c:pt>
                <c:pt idx="13275">
                  <c:v>13</c:v>
                </c:pt>
                <c:pt idx="13276">
                  <c:v>13</c:v>
                </c:pt>
                <c:pt idx="13277">
                  <c:v>13</c:v>
                </c:pt>
                <c:pt idx="13278">
                  <c:v>13</c:v>
                </c:pt>
                <c:pt idx="13279">
                  <c:v>13</c:v>
                </c:pt>
                <c:pt idx="13280">
                  <c:v>13</c:v>
                </c:pt>
                <c:pt idx="13281">
                  <c:v>13</c:v>
                </c:pt>
                <c:pt idx="13282">
                  <c:v>13</c:v>
                </c:pt>
                <c:pt idx="13283">
                  <c:v>13</c:v>
                </c:pt>
                <c:pt idx="13284">
                  <c:v>13</c:v>
                </c:pt>
                <c:pt idx="13285">
                  <c:v>13</c:v>
                </c:pt>
                <c:pt idx="13286">
                  <c:v>13</c:v>
                </c:pt>
                <c:pt idx="13287">
                  <c:v>13</c:v>
                </c:pt>
                <c:pt idx="13288">
                  <c:v>13</c:v>
                </c:pt>
                <c:pt idx="13289">
                  <c:v>13</c:v>
                </c:pt>
                <c:pt idx="13290">
                  <c:v>13</c:v>
                </c:pt>
                <c:pt idx="13291">
                  <c:v>13</c:v>
                </c:pt>
                <c:pt idx="13292">
                  <c:v>13</c:v>
                </c:pt>
                <c:pt idx="13293">
                  <c:v>13</c:v>
                </c:pt>
                <c:pt idx="13294">
                  <c:v>13</c:v>
                </c:pt>
                <c:pt idx="13295">
                  <c:v>13</c:v>
                </c:pt>
                <c:pt idx="13296">
                  <c:v>13</c:v>
                </c:pt>
                <c:pt idx="13297">
                  <c:v>13</c:v>
                </c:pt>
                <c:pt idx="13298">
                  <c:v>13</c:v>
                </c:pt>
                <c:pt idx="13299">
                  <c:v>13</c:v>
                </c:pt>
                <c:pt idx="13300">
                  <c:v>13</c:v>
                </c:pt>
                <c:pt idx="13301">
                  <c:v>13</c:v>
                </c:pt>
                <c:pt idx="13302">
                  <c:v>13</c:v>
                </c:pt>
                <c:pt idx="13303">
                  <c:v>13</c:v>
                </c:pt>
                <c:pt idx="13304">
                  <c:v>13</c:v>
                </c:pt>
                <c:pt idx="13305">
                  <c:v>13</c:v>
                </c:pt>
                <c:pt idx="13306">
                  <c:v>13</c:v>
                </c:pt>
                <c:pt idx="13307">
                  <c:v>13</c:v>
                </c:pt>
                <c:pt idx="13308">
                  <c:v>13</c:v>
                </c:pt>
                <c:pt idx="13309">
                  <c:v>13</c:v>
                </c:pt>
                <c:pt idx="13310">
                  <c:v>13</c:v>
                </c:pt>
                <c:pt idx="13311">
                  <c:v>13</c:v>
                </c:pt>
                <c:pt idx="13312">
                  <c:v>13</c:v>
                </c:pt>
                <c:pt idx="13313">
                  <c:v>12</c:v>
                </c:pt>
                <c:pt idx="13314">
                  <c:v>12</c:v>
                </c:pt>
                <c:pt idx="13315">
                  <c:v>12</c:v>
                </c:pt>
                <c:pt idx="13316">
                  <c:v>12</c:v>
                </c:pt>
                <c:pt idx="13317">
                  <c:v>12</c:v>
                </c:pt>
                <c:pt idx="13318">
                  <c:v>12</c:v>
                </c:pt>
                <c:pt idx="13319">
                  <c:v>12</c:v>
                </c:pt>
                <c:pt idx="13320">
                  <c:v>12</c:v>
                </c:pt>
                <c:pt idx="13321">
                  <c:v>12</c:v>
                </c:pt>
                <c:pt idx="13322">
                  <c:v>12</c:v>
                </c:pt>
                <c:pt idx="13323">
                  <c:v>12</c:v>
                </c:pt>
                <c:pt idx="13324">
                  <c:v>12</c:v>
                </c:pt>
                <c:pt idx="13325">
                  <c:v>12</c:v>
                </c:pt>
                <c:pt idx="13326">
                  <c:v>12</c:v>
                </c:pt>
                <c:pt idx="13327">
                  <c:v>12</c:v>
                </c:pt>
                <c:pt idx="13328">
                  <c:v>12</c:v>
                </c:pt>
                <c:pt idx="13329">
                  <c:v>12</c:v>
                </c:pt>
                <c:pt idx="13330">
                  <c:v>12</c:v>
                </c:pt>
                <c:pt idx="13331">
                  <c:v>12</c:v>
                </c:pt>
                <c:pt idx="13332">
                  <c:v>12</c:v>
                </c:pt>
                <c:pt idx="13333">
                  <c:v>12</c:v>
                </c:pt>
                <c:pt idx="13334">
                  <c:v>12</c:v>
                </c:pt>
                <c:pt idx="13335">
                  <c:v>12</c:v>
                </c:pt>
                <c:pt idx="13336">
                  <c:v>12</c:v>
                </c:pt>
                <c:pt idx="13337">
                  <c:v>12</c:v>
                </c:pt>
                <c:pt idx="13338">
                  <c:v>12</c:v>
                </c:pt>
                <c:pt idx="13339">
                  <c:v>12</c:v>
                </c:pt>
                <c:pt idx="13340">
                  <c:v>12</c:v>
                </c:pt>
                <c:pt idx="13341">
                  <c:v>12</c:v>
                </c:pt>
                <c:pt idx="13342">
                  <c:v>12</c:v>
                </c:pt>
                <c:pt idx="13343">
                  <c:v>11</c:v>
                </c:pt>
                <c:pt idx="13344">
                  <c:v>11</c:v>
                </c:pt>
                <c:pt idx="13345">
                  <c:v>11</c:v>
                </c:pt>
                <c:pt idx="13346">
                  <c:v>11</c:v>
                </c:pt>
                <c:pt idx="13347">
                  <c:v>11</c:v>
                </c:pt>
                <c:pt idx="13348">
                  <c:v>11</c:v>
                </c:pt>
                <c:pt idx="13349">
                  <c:v>11</c:v>
                </c:pt>
                <c:pt idx="13350">
                  <c:v>11</c:v>
                </c:pt>
                <c:pt idx="13351">
                  <c:v>11</c:v>
                </c:pt>
                <c:pt idx="13352">
                  <c:v>11</c:v>
                </c:pt>
                <c:pt idx="13353">
                  <c:v>11</c:v>
                </c:pt>
                <c:pt idx="13354">
                  <c:v>11</c:v>
                </c:pt>
                <c:pt idx="13355">
                  <c:v>11</c:v>
                </c:pt>
                <c:pt idx="13356">
                  <c:v>11</c:v>
                </c:pt>
                <c:pt idx="13357">
                  <c:v>11</c:v>
                </c:pt>
                <c:pt idx="13358">
                  <c:v>11</c:v>
                </c:pt>
                <c:pt idx="13359">
                  <c:v>11</c:v>
                </c:pt>
                <c:pt idx="13360">
                  <c:v>11</c:v>
                </c:pt>
                <c:pt idx="13361">
                  <c:v>11</c:v>
                </c:pt>
                <c:pt idx="13362">
                  <c:v>11</c:v>
                </c:pt>
                <c:pt idx="13363">
                  <c:v>11</c:v>
                </c:pt>
                <c:pt idx="13364">
                  <c:v>11</c:v>
                </c:pt>
                <c:pt idx="13365">
                  <c:v>11</c:v>
                </c:pt>
                <c:pt idx="13366">
                  <c:v>11</c:v>
                </c:pt>
                <c:pt idx="13367">
                  <c:v>11</c:v>
                </c:pt>
                <c:pt idx="13368">
                  <c:v>11</c:v>
                </c:pt>
                <c:pt idx="13369">
                  <c:v>11</c:v>
                </c:pt>
                <c:pt idx="13370">
                  <c:v>11</c:v>
                </c:pt>
                <c:pt idx="13371">
                  <c:v>11</c:v>
                </c:pt>
                <c:pt idx="13372">
                  <c:v>11</c:v>
                </c:pt>
                <c:pt idx="13373">
                  <c:v>12</c:v>
                </c:pt>
                <c:pt idx="13374">
                  <c:v>12</c:v>
                </c:pt>
                <c:pt idx="13375">
                  <c:v>12</c:v>
                </c:pt>
                <c:pt idx="13376">
                  <c:v>12</c:v>
                </c:pt>
                <c:pt idx="13377">
                  <c:v>12</c:v>
                </c:pt>
                <c:pt idx="13378">
                  <c:v>12</c:v>
                </c:pt>
                <c:pt idx="13379">
                  <c:v>12</c:v>
                </c:pt>
                <c:pt idx="13380">
                  <c:v>12</c:v>
                </c:pt>
                <c:pt idx="13381">
                  <c:v>12</c:v>
                </c:pt>
                <c:pt idx="13382">
                  <c:v>12</c:v>
                </c:pt>
                <c:pt idx="13383">
                  <c:v>15</c:v>
                </c:pt>
                <c:pt idx="13384">
                  <c:v>15</c:v>
                </c:pt>
                <c:pt idx="13385">
                  <c:v>15</c:v>
                </c:pt>
                <c:pt idx="13386">
                  <c:v>15</c:v>
                </c:pt>
                <c:pt idx="13387">
                  <c:v>15</c:v>
                </c:pt>
                <c:pt idx="13388">
                  <c:v>15</c:v>
                </c:pt>
                <c:pt idx="13389">
                  <c:v>15</c:v>
                </c:pt>
                <c:pt idx="13390">
                  <c:v>15</c:v>
                </c:pt>
                <c:pt idx="13391">
                  <c:v>15</c:v>
                </c:pt>
                <c:pt idx="13392">
                  <c:v>15</c:v>
                </c:pt>
                <c:pt idx="13393">
                  <c:v>16</c:v>
                </c:pt>
                <c:pt idx="13394">
                  <c:v>16</c:v>
                </c:pt>
                <c:pt idx="13395">
                  <c:v>16</c:v>
                </c:pt>
                <c:pt idx="13396">
                  <c:v>16</c:v>
                </c:pt>
                <c:pt idx="13397">
                  <c:v>16</c:v>
                </c:pt>
                <c:pt idx="13398">
                  <c:v>16</c:v>
                </c:pt>
                <c:pt idx="13399">
                  <c:v>16</c:v>
                </c:pt>
                <c:pt idx="13400">
                  <c:v>16</c:v>
                </c:pt>
                <c:pt idx="13401">
                  <c:v>16</c:v>
                </c:pt>
                <c:pt idx="13402">
                  <c:v>16</c:v>
                </c:pt>
                <c:pt idx="13403">
                  <c:v>17</c:v>
                </c:pt>
                <c:pt idx="13404">
                  <c:v>17</c:v>
                </c:pt>
                <c:pt idx="13405">
                  <c:v>17</c:v>
                </c:pt>
                <c:pt idx="13406">
                  <c:v>17</c:v>
                </c:pt>
                <c:pt idx="13407">
                  <c:v>17</c:v>
                </c:pt>
                <c:pt idx="13408">
                  <c:v>17</c:v>
                </c:pt>
                <c:pt idx="13409">
                  <c:v>17</c:v>
                </c:pt>
                <c:pt idx="13410">
                  <c:v>17</c:v>
                </c:pt>
                <c:pt idx="13411">
                  <c:v>17</c:v>
                </c:pt>
                <c:pt idx="13412">
                  <c:v>17</c:v>
                </c:pt>
                <c:pt idx="13413">
                  <c:v>16</c:v>
                </c:pt>
                <c:pt idx="13414">
                  <c:v>16</c:v>
                </c:pt>
                <c:pt idx="13415">
                  <c:v>16</c:v>
                </c:pt>
                <c:pt idx="13416">
                  <c:v>16</c:v>
                </c:pt>
                <c:pt idx="13417">
                  <c:v>16</c:v>
                </c:pt>
                <c:pt idx="13418">
                  <c:v>16</c:v>
                </c:pt>
                <c:pt idx="13419">
                  <c:v>16</c:v>
                </c:pt>
                <c:pt idx="13420">
                  <c:v>16</c:v>
                </c:pt>
                <c:pt idx="13421">
                  <c:v>16</c:v>
                </c:pt>
                <c:pt idx="13422">
                  <c:v>16</c:v>
                </c:pt>
                <c:pt idx="13423">
                  <c:v>16</c:v>
                </c:pt>
                <c:pt idx="13424">
                  <c:v>16</c:v>
                </c:pt>
                <c:pt idx="13425">
                  <c:v>16</c:v>
                </c:pt>
                <c:pt idx="13426">
                  <c:v>16</c:v>
                </c:pt>
                <c:pt idx="13427">
                  <c:v>16</c:v>
                </c:pt>
                <c:pt idx="13428">
                  <c:v>16</c:v>
                </c:pt>
                <c:pt idx="13429">
                  <c:v>16</c:v>
                </c:pt>
                <c:pt idx="13430">
                  <c:v>16</c:v>
                </c:pt>
                <c:pt idx="13431">
                  <c:v>16</c:v>
                </c:pt>
                <c:pt idx="13432">
                  <c:v>16</c:v>
                </c:pt>
                <c:pt idx="13433">
                  <c:v>15</c:v>
                </c:pt>
                <c:pt idx="13434">
                  <c:v>15</c:v>
                </c:pt>
                <c:pt idx="13435">
                  <c:v>15</c:v>
                </c:pt>
                <c:pt idx="13436">
                  <c:v>15</c:v>
                </c:pt>
                <c:pt idx="13437">
                  <c:v>15</c:v>
                </c:pt>
                <c:pt idx="13438">
                  <c:v>15</c:v>
                </c:pt>
                <c:pt idx="13439">
                  <c:v>15</c:v>
                </c:pt>
                <c:pt idx="13440">
                  <c:v>15</c:v>
                </c:pt>
                <c:pt idx="13441">
                  <c:v>15</c:v>
                </c:pt>
                <c:pt idx="13442">
                  <c:v>15</c:v>
                </c:pt>
                <c:pt idx="13443">
                  <c:v>14</c:v>
                </c:pt>
                <c:pt idx="13444">
                  <c:v>14</c:v>
                </c:pt>
                <c:pt idx="13445">
                  <c:v>14</c:v>
                </c:pt>
                <c:pt idx="13446">
                  <c:v>14</c:v>
                </c:pt>
                <c:pt idx="13447">
                  <c:v>14</c:v>
                </c:pt>
                <c:pt idx="13448">
                  <c:v>14</c:v>
                </c:pt>
                <c:pt idx="13449">
                  <c:v>14</c:v>
                </c:pt>
                <c:pt idx="13450">
                  <c:v>14</c:v>
                </c:pt>
                <c:pt idx="13451">
                  <c:v>14</c:v>
                </c:pt>
                <c:pt idx="13452">
                  <c:v>14</c:v>
                </c:pt>
                <c:pt idx="13453">
                  <c:v>13</c:v>
                </c:pt>
                <c:pt idx="13454">
                  <c:v>13</c:v>
                </c:pt>
                <c:pt idx="13455">
                  <c:v>13</c:v>
                </c:pt>
                <c:pt idx="13456">
                  <c:v>13</c:v>
                </c:pt>
                <c:pt idx="13457">
                  <c:v>13</c:v>
                </c:pt>
                <c:pt idx="13458">
                  <c:v>13</c:v>
                </c:pt>
                <c:pt idx="13459">
                  <c:v>13</c:v>
                </c:pt>
                <c:pt idx="13460">
                  <c:v>13</c:v>
                </c:pt>
                <c:pt idx="13461">
                  <c:v>13</c:v>
                </c:pt>
                <c:pt idx="13462">
                  <c:v>13</c:v>
                </c:pt>
                <c:pt idx="13463">
                  <c:v>13</c:v>
                </c:pt>
                <c:pt idx="13464">
                  <c:v>13</c:v>
                </c:pt>
                <c:pt idx="13465">
                  <c:v>13</c:v>
                </c:pt>
                <c:pt idx="13466">
                  <c:v>13</c:v>
                </c:pt>
                <c:pt idx="13467">
                  <c:v>13</c:v>
                </c:pt>
                <c:pt idx="13468">
                  <c:v>13</c:v>
                </c:pt>
                <c:pt idx="13469">
                  <c:v>13</c:v>
                </c:pt>
                <c:pt idx="13470">
                  <c:v>13</c:v>
                </c:pt>
                <c:pt idx="13471">
                  <c:v>13</c:v>
                </c:pt>
                <c:pt idx="13472">
                  <c:v>13</c:v>
                </c:pt>
                <c:pt idx="13473">
                  <c:v>12</c:v>
                </c:pt>
                <c:pt idx="13474">
                  <c:v>12</c:v>
                </c:pt>
                <c:pt idx="13475">
                  <c:v>12</c:v>
                </c:pt>
                <c:pt idx="13476">
                  <c:v>12</c:v>
                </c:pt>
                <c:pt idx="13477">
                  <c:v>12</c:v>
                </c:pt>
                <c:pt idx="13478">
                  <c:v>12</c:v>
                </c:pt>
                <c:pt idx="13479">
                  <c:v>12</c:v>
                </c:pt>
                <c:pt idx="13480">
                  <c:v>12</c:v>
                </c:pt>
                <c:pt idx="13481">
                  <c:v>12</c:v>
                </c:pt>
                <c:pt idx="13482">
                  <c:v>12</c:v>
                </c:pt>
                <c:pt idx="13483">
                  <c:v>12</c:v>
                </c:pt>
                <c:pt idx="13484">
                  <c:v>12</c:v>
                </c:pt>
                <c:pt idx="13485">
                  <c:v>12</c:v>
                </c:pt>
                <c:pt idx="13486">
                  <c:v>12</c:v>
                </c:pt>
                <c:pt idx="13487">
                  <c:v>12</c:v>
                </c:pt>
                <c:pt idx="13488">
                  <c:v>12</c:v>
                </c:pt>
                <c:pt idx="13489">
                  <c:v>12</c:v>
                </c:pt>
                <c:pt idx="13490">
                  <c:v>12</c:v>
                </c:pt>
                <c:pt idx="13491">
                  <c:v>12</c:v>
                </c:pt>
                <c:pt idx="13492">
                  <c:v>12</c:v>
                </c:pt>
                <c:pt idx="13493">
                  <c:v>11</c:v>
                </c:pt>
                <c:pt idx="13494">
                  <c:v>11</c:v>
                </c:pt>
                <c:pt idx="13495">
                  <c:v>11</c:v>
                </c:pt>
                <c:pt idx="13496">
                  <c:v>11</c:v>
                </c:pt>
                <c:pt idx="13497">
                  <c:v>11</c:v>
                </c:pt>
                <c:pt idx="13498">
                  <c:v>11</c:v>
                </c:pt>
                <c:pt idx="13499">
                  <c:v>11</c:v>
                </c:pt>
                <c:pt idx="13500">
                  <c:v>11</c:v>
                </c:pt>
                <c:pt idx="13501">
                  <c:v>11</c:v>
                </c:pt>
                <c:pt idx="13502">
                  <c:v>11</c:v>
                </c:pt>
                <c:pt idx="13503">
                  <c:v>11</c:v>
                </c:pt>
                <c:pt idx="13504">
                  <c:v>11</c:v>
                </c:pt>
                <c:pt idx="13505">
                  <c:v>11</c:v>
                </c:pt>
                <c:pt idx="13506">
                  <c:v>11</c:v>
                </c:pt>
                <c:pt idx="13507">
                  <c:v>11</c:v>
                </c:pt>
                <c:pt idx="13508">
                  <c:v>11</c:v>
                </c:pt>
                <c:pt idx="13509">
                  <c:v>11</c:v>
                </c:pt>
                <c:pt idx="13510">
                  <c:v>11</c:v>
                </c:pt>
                <c:pt idx="13511">
                  <c:v>11</c:v>
                </c:pt>
                <c:pt idx="13512">
                  <c:v>11</c:v>
                </c:pt>
                <c:pt idx="13513">
                  <c:v>10</c:v>
                </c:pt>
                <c:pt idx="13514">
                  <c:v>10</c:v>
                </c:pt>
                <c:pt idx="13515">
                  <c:v>10</c:v>
                </c:pt>
                <c:pt idx="13516">
                  <c:v>10</c:v>
                </c:pt>
                <c:pt idx="13517">
                  <c:v>10</c:v>
                </c:pt>
                <c:pt idx="13518">
                  <c:v>10</c:v>
                </c:pt>
                <c:pt idx="13519">
                  <c:v>10</c:v>
                </c:pt>
                <c:pt idx="13520">
                  <c:v>10</c:v>
                </c:pt>
                <c:pt idx="13521">
                  <c:v>10</c:v>
                </c:pt>
                <c:pt idx="13522">
                  <c:v>10</c:v>
                </c:pt>
                <c:pt idx="13523">
                  <c:v>10</c:v>
                </c:pt>
                <c:pt idx="13524">
                  <c:v>10</c:v>
                </c:pt>
                <c:pt idx="13525">
                  <c:v>10</c:v>
                </c:pt>
                <c:pt idx="13526">
                  <c:v>10</c:v>
                </c:pt>
                <c:pt idx="13527">
                  <c:v>10</c:v>
                </c:pt>
                <c:pt idx="13528">
                  <c:v>10</c:v>
                </c:pt>
                <c:pt idx="13529">
                  <c:v>10</c:v>
                </c:pt>
                <c:pt idx="13530">
                  <c:v>10</c:v>
                </c:pt>
                <c:pt idx="13531">
                  <c:v>10</c:v>
                </c:pt>
                <c:pt idx="13532">
                  <c:v>10</c:v>
                </c:pt>
                <c:pt idx="13533">
                  <c:v>10</c:v>
                </c:pt>
                <c:pt idx="13534">
                  <c:v>10</c:v>
                </c:pt>
                <c:pt idx="13535">
                  <c:v>10</c:v>
                </c:pt>
                <c:pt idx="13536">
                  <c:v>10</c:v>
                </c:pt>
                <c:pt idx="13537">
                  <c:v>10</c:v>
                </c:pt>
                <c:pt idx="13538">
                  <c:v>10</c:v>
                </c:pt>
                <c:pt idx="13539">
                  <c:v>10</c:v>
                </c:pt>
                <c:pt idx="13540">
                  <c:v>10</c:v>
                </c:pt>
                <c:pt idx="13541">
                  <c:v>10</c:v>
                </c:pt>
                <c:pt idx="13542">
                  <c:v>10</c:v>
                </c:pt>
                <c:pt idx="13543">
                  <c:v>9</c:v>
                </c:pt>
                <c:pt idx="13544">
                  <c:v>9</c:v>
                </c:pt>
                <c:pt idx="13545">
                  <c:v>9</c:v>
                </c:pt>
                <c:pt idx="13546">
                  <c:v>9</c:v>
                </c:pt>
                <c:pt idx="13547">
                  <c:v>9</c:v>
                </c:pt>
                <c:pt idx="13548">
                  <c:v>9</c:v>
                </c:pt>
                <c:pt idx="13549">
                  <c:v>9</c:v>
                </c:pt>
                <c:pt idx="13550">
                  <c:v>9</c:v>
                </c:pt>
                <c:pt idx="13551">
                  <c:v>9</c:v>
                </c:pt>
                <c:pt idx="13552">
                  <c:v>9</c:v>
                </c:pt>
                <c:pt idx="13553">
                  <c:v>9</c:v>
                </c:pt>
                <c:pt idx="13554">
                  <c:v>9</c:v>
                </c:pt>
                <c:pt idx="13555">
                  <c:v>9</c:v>
                </c:pt>
                <c:pt idx="13556">
                  <c:v>9</c:v>
                </c:pt>
                <c:pt idx="13557">
                  <c:v>9</c:v>
                </c:pt>
                <c:pt idx="13558">
                  <c:v>9</c:v>
                </c:pt>
                <c:pt idx="13559">
                  <c:v>9</c:v>
                </c:pt>
                <c:pt idx="13560">
                  <c:v>9</c:v>
                </c:pt>
                <c:pt idx="13561">
                  <c:v>9</c:v>
                </c:pt>
                <c:pt idx="13562">
                  <c:v>9</c:v>
                </c:pt>
                <c:pt idx="13563">
                  <c:v>9</c:v>
                </c:pt>
                <c:pt idx="13564">
                  <c:v>9</c:v>
                </c:pt>
                <c:pt idx="13565">
                  <c:v>9</c:v>
                </c:pt>
                <c:pt idx="13566">
                  <c:v>9</c:v>
                </c:pt>
                <c:pt idx="13567">
                  <c:v>9</c:v>
                </c:pt>
                <c:pt idx="13568">
                  <c:v>9</c:v>
                </c:pt>
                <c:pt idx="13569">
                  <c:v>9</c:v>
                </c:pt>
                <c:pt idx="13570">
                  <c:v>9</c:v>
                </c:pt>
                <c:pt idx="13571">
                  <c:v>9</c:v>
                </c:pt>
                <c:pt idx="13572">
                  <c:v>9</c:v>
                </c:pt>
                <c:pt idx="13573">
                  <c:v>11</c:v>
                </c:pt>
                <c:pt idx="13574">
                  <c:v>11</c:v>
                </c:pt>
                <c:pt idx="13575">
                  <c:v>11</c:v>
                </c:pt>
                <c:pt idx="13576">
                  <c:v>11</c:v>
                </c:pt>
                <c:pt idx="13577">
                  <c:v>11</c:v>
                </c:pt>
                <c:pt idx="13578">
                  <c:v>11</c:v>
                </c:pt>
                <c:pt idx="13579">
                  <c:v>11</c:v>
                </c:pt>
                <c:pt idx="13580">
                  <c:v>11</c:v>
                </c:pt>
                <c:pt idx="13581">
                  <c:v>11</c:v>
                </c:pt>
                <c:pt idx="13582">
                  <c:v>11</c:v>
                </c:pt>
                <c:pt idx="13583">
                  <c:v>12</c:v>
                </c:pt>
                <c:pt idx="13584">
                  <c:v>12</c:v>
                </c:pt>
                <c:pt idx="13585">
                  <c:v>12</c:v>
                </c:pt>
                <c:pt idx="13586">
                  <c:v>12</c:v>
                </c:pt>
                <c:pt idx="13587">
                  <c:v>12</c:v>
                </c:pt>
                <c:pt idx="13588">
                  <c:v>12</c:v>
                </c:pt>
                <c:pt idx="13589">
                  <c:v>12</c:v>
                </c:pt>
                <c:pt idx="13590">
                  <c:v>12</c:v>
                </c:pt>
                <c:pt idx="13591">
                  <c:v>12</c:v>
                </c:pt>
                <c:pt idx="13592">
                  <c:v>12</c:v>
                </c:pt>
                <c:pt idx="13593">
                  <c:v>11</c:v>
                </c:pt>
                <c:pt idx="13594">
                  <c:v>11</c:v>
                </c:pt>
                <c:pt idx="13595">
                  <c:v>11</c:v>
                </c:pt>
                <c:pt idx="13596">
                  <c:v>11</c:v>
                </c:pt>
                <c:pt idx="13597">
                  <c:v>11</c:v>
                </c:pt>
                <c:pt idx="13598">
                  <c:v>11</c:v>
                </c:pt>
                <c:pt idx="13599">
                  <c:v>11</c:v>
                </c:pt>
                <c:pt idx="13600">
                  <c:v>11</c:v>
                </c:pt>
                <c:pt idx="13601">
                  <c:v>11</c:v>
                </c:pt>
                <c:pt idx="13602">
                  <c:v>11</c:v>
                </c:pt>
                <c:pt idx="13603">
                  <c:v>11</c:v>
                </c:pt>
                <c:pt idx="13604">
                  <c:v>11</c:v>
                </c:pt>
                <c:pt idx="13605">
                  <c:v>11</c:v>
                </c:pt>
                <c:pt idx="13606">
                  <c:v>11</c:v>
                </c:pt>
                <c:pt idx="13607">
                  <c:v>11</c:v>
                </c:pt>
                <c:pt idx="13608">
                  <c:v>11</c:v>
                </c:pt>
                <c:pt idx="13609">
                  <c:v>11</c:v>
                </c:pt>
                <c:pt idx="13610">
                  <c:v>11</c:v>
                </c:pt>
                <c:pt idx="13611">
                  <c:v>11</c:v>
                </c:pt>
                <c:pt idx="13612">
                  <c:v>11</c:v>
                </c:pt>
                <c:pt idx="13613">
                  <c:v>11</c:v>
                </c:pt>
                <c:pt idx="13614">
                  <c:v>11</c:v>
                </c:pt>
                <c:pt idx="13615">
                  <c:v>11</c:v>
                </c:pt>
                <c:pt idx="13616">
                  <c:v>11</c:v>
                </c:pt>
                <c:pt idx="13617">
                  <c:v>11</c:v>
                </c:pt>
                <c:pt idx="13618">
                  <c:v>11</c:v>
                </c:pt>
                <c:pt idx="13619">
                  <c:v>11</c:v>
                </c:pt>
                <c:pt idx="13620">
                  <c:v>11</c:v>
                </c:pt>
                <c:pt idx="13621">
                  <c:v>11</c:v>
                </c:pt>
                <c:pt idx="13622">
                  <c:v>11</c:v>
                </c:pt>
                <c:pt idx="13623">
                  <c:v>11</c:v>
                </c:pt>
                <c:pt idx="13624">
                  <c:v>11</c:v>
                </c:pt>
                <c:pt idx="13625">
                  <c:v>11</c:v>
                </c:pt>
                <c:pt idx="13626">
                  <c:v>11</c:v>
                </c:pt>
                <c:pt idx="13627">
                  <c:v>11</c:v>
                </c:pt>
                <c:pt idx="13628">
                  <c:v>11</c:v>
                </c:pt>
                <c:pt idx="13629">
                  <c:v>11</c:v>
                </c:pt>
                <c:pt idx="13630">
                  <c:v>11</c:v>
                </c:pt>
                <c:pt idx="13631">
                  <c:v>11</c:v>
                </c:pt>
                <c:pt idx="13632">
                  <c:v>11</c:v>
                </c:pt>
                <c:pt idx="13633">
                  <c:v>9</c:v>
                </c:pt>
                <c:pt idx="13634">
                  <c:v>9</c:v>
                </c:pt>
                <c:pt idx="13635">
                  <c:v>9</c:v>
                </c:pt>
                <c:pt idx="13636">
                  <c:v>9</c:v>
                </c:pt>
                <c:pt idx="13637">
                  <c:v>9</c:v>
                </c:pt>
                <c:pt idx="13638">
                  <c:v>9</c:v>
                </c:pt>
                <c:pt idx="13639">
                  <c:v>9</c:v>
                </c:pt>
                <c:pt idx="13640">
                  <c:v>9</c:v>
                </c:pt>
                <c:pt idx="13641">
                  <c:v>9</c:v>
                </c:pt>
                <c:pt idx="13642">
                  <c:v>9</c:v>
                </c:pt>
                <c:pt idx="13643">
                  <c:v>7</c:v>
                </c:pt>
                <c:pt idx="13644">
                  <c:v>7</c:v>
                </c:pt>
                <c:pt idx="13645">
                  <c:v>7</c:v>
                </c:pt>
                <c:pt idx="13646">
                  <c:v>7</c:v>
                </c:pt>
                <c:pt idx="13647">
                  <c:v>7</c:v>
                </c:pt>
                <c:pt idx="13648">
                  <c:v>7</c:v>
                </c:pt>
                <c:pt idx="13649">
                  <c:v>7</c:v>
                </c:pt>
                <c:pt idx="13650">
                  <c:v>7</c:v>
                </c:pt>
                <c:pt idx="13651">
                  <c:v>7</c:v>
                </c:pt>
                <c:pt idx="13652">
                  <c:v>7</c:v>
                </c:pt>
                <c:pt idx="13653">
                  <c:v>4</c:v>
                </c:pt>
                <c:pt idx="13654">
                  <c:v>4</c:v>
                </c:pt>
                <c:pt idx="13655">
                  <c:v>4</c:v>
                </c:pt>
                <c:pt idx="13656">
                  <c:v>4</c:v>
                </c:pt>
                <c:pt idx="13657">
                  <c:v>4</c:v>
                </c:pt>
                <c:pt idx="13658">
                  <c:v>4</c:v>
                </c:pt>
                <c:pt idx="13659">
                  <c:v>4</c:v>
                </c:pt>
                <c:pt idx="13660">
                  <c:v>4</c:v>
                </c:pt>
                <c:pt idx="13661">
                  <c:v>4</c:v>
                </c:pt>
                <c:pt idx="13662">
                  <c:v>4</c:v>
                </c:pt>
                <c:pt idx="13663">
                  <c:v>2</c:v>
                </c:pt>
                <c:pt idx="13664">
                  <c:v>2</c:v>
                </c:pt>
                <c:pt idx="13665">
                  <c:v>2</c:v>
                </c:pt>
                <c:pt idx="13666">
                  <c:v>2</c:v>
                </c:pt>
                <c:pt idx="13667">
                  <c:v>2</c:v>
                </c:pt>
                <c:pt idx="13668">
                  <c:v>2</c:v>
                </c:pt>
                <c:pt idx="13669">
                  <c:v>2</c:v>
                </c:pt>
                <c:pt idx="13670">
                  <c:v>2</c:v>
                </c:pt>
                <c:pt idx="13671">
                  <c:v>2</c:v>
                </c:pt>
                <c:pt idx="13672">
                  <c:v>2</c:v>
                </c:pt>
                <c:pt idx="13673">
                  <c:v>1</c:v>
                </c:pt>
                <c:pt idx="13674">
                  <c:v>1</c:v>
                </c:pt>
                <c:pt idx="13675">
                  <c:v>1</c:v>
                </c:pt>
                <c:pt idx="13676">
                  <c:v>1</c:v>
                </c:pt>
                <c:pt idx="13677">
                  <c:v>1</c:v>
                </c:pt>
                <c:pt idx="13678">
                  <c:v>1</c:v>
                </c:pt>
                <c:pt idx="13679">
                  <c:v>1</c:v>
                </c:pt>
                <c:pt idx="13680">
                  <c:v>1</c:v>
                </c:pt>
                <c:pt idx="13681">
                  <c:v>1</c:v>
                </c:pt>
                <c:pt idx="13682">
                  <c:v>1</c:v>
                </c:pt>
                <c:pt idx="13683">
                  <c:v>0</c:v>
                </c:pt>
                <c:pt idx="13684">
                  <c:v>0</c:v>
                </c:pt>
                <c:pt idx="13685">
                  <c:v>0</c:v>
                </c:pt>
                <c:pt idx="13686">
                  <c:v>0</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0</c:v>
                </c:pt>
                <c:pt idx="13703">
                  <c:v>0</c:v>
                </c:pt>
                <c:pt idx="13704">
                  <c:v>0</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0</c:v>
                </c:pt>
                <c:pt idx="13755">
                  <c:v>0</c:v>
                </c:pt>
                <c:pt idx="13756">
                  <c:v>0</c:v>
                </c:pt>
                <c:pt idx="13757">
                  <c:v>0</c:v>
                </c:pt>
                <c:pt idx="13758">
                  <c:v>0</c:v>
                </c:pt>
                <c:pt idx="13759">
                  <c:v>0</c:v>
                </c:pt>
                <c:pt idx="13760">
                  <c:v>0</c:v>
                </c:pt>
                <c:pt idx="13761">
                  <c:v>0</c:v>
                </c:pt>
                <c:pt idx="13762">
                  <c:v>0</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0</c:v>
                </c:pt>
                <c:pt idx="13789">
                  <c:v>0</c:v>
                </c:pt>
                <c:pt idx="13790">
                  <c:v>0</c:v>
                </c:pt>
                <c:pt idx="13791">
                  <c:v>0</c:v>
                </c:pt>
                <c:pt idx="13792">
                  <c:v>0</c:v>
                </c:pt>
                <c:pt idx="13793">
                  <c:v>0</c:v>
                </c:pt>
                <c:pt idx="13794">
                  <c:v>0</c:v>
                </c:pt>
                <c:pt idx="13795">
                  <c:v>0</c:v>
                </c:pt>
                <c:pt idx="13796">
                  <c:v>0</c:v>
                </c:pt>
                <c:pt idx="13797">
                  <c:v>0</c:v>
                </c:pt>
                <c:pt idx="13798">
                  <c:v>0</c:v>
                </c:pt>
                <c:pt idx="13799">
                  <c:v>0</c:v>
                </c:pt>
                <c:pt idx="13800">
                  <c:v>0</c:v>
                </c:pt>
                <c:pt idx="13801">
                  <c:v>0</c:v>
                </c:pt>
                <c:pt idx="13802">
                  <c:v>0</c:v>
                </c:pt>
                <c:pt idx="13803">
                  <c:v>0</c:v>
                </c:pt>
                <c:pt idx="13804">
                  <c:v>0</c:v>
                </c:pt>
                <c:pt idx="13805">
                  <c:v>0</c:v>
                </c:pt>
                <c:pt idx="13806">
                  <c:v>0</c:v>
                </c:pt>
                <c:pt idx="13807">
                  <c:v>0</c:v>
                </c:pt>
                <c:pt idx="13808">
                  <c:v>0</c:v>
                </c:pt>
                <c:pt idx="13809">
                  <c:v>0</c:v>
                </c:pt>
                <c:pt idx="13810">
                  <c:v>0</c:v>
                </c:pt>
                <c:pt idx="13811">
                  <c:v>0</c:v>
                </c:pt>
                <c:pt idx="13812">
                  <c:v>0</c:v>
                </c:pt>
                <c:pt idx="13813">
                  <c:v>0</c:v>
                </c:pt>
                <c:pt idx="13814">
                  <c:v>0</c:v>
                </c:pt>
                <c:pt idx="13815">
                  <c:v>0</c:v>
                </c:pt>
                <c:pt idx="13816">
                  <c:v>0</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0</c:v>
                </c:pt>
                <c:pt idx="13837">
                  <c:v>0</c:v>
                </c:pt>
                <c:pt idx="13838">
                  <c:v>0</c:v>
                </c:pt>
                <c:pt idx="13839">
                  <c:v>0</c:v>
                </c:pt>
                <c:pt idx="13840">
                  <c:v>0</c:v>
                </c:pt>
                <c:pt idx="13841">
                  <c:v>0</c:v>
                </c:pt>
                <c:pt idx="13842">
                  <c:v>0</c:v>
                </c:pt>
                <c:pt idx="13843">
                  <c:v>0</c:v>
                </c:pt>
                <c:pt idx="13844">
                  <c:v>0</c:v>
                </c:pt>
                <c:pt idx="13845">
                  <c:v>0</c:v>
                </c:pt>
                <c:pt idx="13846">
                  <c:v>0</c:v>
                </c:pt>
                <c:pt idx="13847">
                  <c:v>0</c:v>
                </c:pt>
                <c:pt idx="13848">
                  <c:v>0</c:v>
                </c:pt>
                <c:pt idx="13849">
                  <c:v>0</c:v>
                </c:pt>
                <c:pt idx="13850">
                  <c:v>0</c:v>
                </c:pt>
                <c:pt idx="13851">
                  <c:v>0</c:v>
                </c:pt>
                <c:pt idx="13852">
                  <c:v>0</c:v>
                </c:pt>
                <c:pt idx="13853">
                  <c:v>0</c:v>
                </c:pt>
                <c:pt idx="13854">
                  <c:v>0</c:v>
                </c:pt>
                <c:pt idx="13855">
                  <c:v>0</c:v>
                </c:pt>
                <c:pt idx="13856">
                  <c:v>0</c:v>
                </c:pt>
                <c:pt idx="13857">
                  <c:v>0</c:v>
                </c:pt>
                <c:pt idx="13858">
                  <c:v>0</c:v>
                </c:pt>
                <c:pt idx="13859">
                  <c:v>0</c:v>
                </c:pt>
                <c:pt idx="13860">
                  <c:v>0</c:v>
                </c:pt>
                <c:pt idx="13861">
                  <c:v>0</c:v>
                </c:pt>
                <c:pt idx="13862">
                  <c:v>0</c:v>
                </c:pt>
                <c:pt idx="13863">
                  <c:v>0</c:v>
                </c:pt>
                <c:pt idx="13864">
                  <c:v>0</c:v>
                </c:pt>
                <c:pt idx="13865">
                  <c:v>0</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0</c:v>
                </c:pt>
                <c:pt idx="13887">
                  <c:v>0</c:v>
                </c:pt>
                <c:pt idx="13888">
                  <c:v>0</c:v>
                </c:pt>
                <c:pt idx="13889">
                  <c:v>0</c:v>
                </c:pt>
                <c:pt idx="13890">
                  <c:v>0</c:v>
                </c:pt>
                <c:pt idx="13891">
                  <c:v>0</c:v>
                </c:pt>
                <c:pt idx="13892">
                  <c:v>0</c:v>
                </c:pt>
                <c:pt idx="13893">
                  <c:v>0</c:v>
                </c:pt>
                <c:pt idx="13894">
                  <c:v>0</c:v>
                </c:pt>
                <c:pt idx="13895">
                  <c:v>0</c:v>
                </c:pt>
                <c:pt idx="13896">
                  <c:v>0</c:v>
                </c:pt>
                <c:pt idx="13897">
                  <c:v>0</c:v>
                </c:pt>
                <c:pt idx="13898">
                  <c:v>0</c:v>
                </c:pt>
                <c:pt idx="13899">
                  <c:v>0</c:v>
                </c:pt>
                <c:pt idx="13900">
                  <c:v>0</c:v>
                </c:pt>
                <c:pt idx="13901">
                  <c:v>0</c:v>
                </c:pt>
                <c:pt idx="13902">
                  <c:v>0</c:v>
                </c:pt>
                <c:pt idx="13903">
                  <c:v>0</c:v>
                </c:pt>
                <c:pt idx="13904">
                  <c:v>0</c:v>
                </c:pt>
                <c:pt idx="13905">
                  <c:v>0</c:v>
                </c:pt>
                <c:pt idx="13906">
                  <c:v>0</c:v>
                </c:pt>
                <c:pt idx="13907">
                  <c:v>0</c:v>
                </c:pt>
                <c:pt idx="13908">
                  <c:v>0</c:v>
                </c:pt>
                <c:pt idx="13909">
                  <c:v>0</c:v>
                </c:pt>
                <c:pt idx="13910">
                  <c:v>0</c:v>
                </c:pt>
                <c:pt idx="13911">
                  <c:v>0</c:v>
                </c:pt>
                <c:pt idx="13912">
                  <c:v>0</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0</c:v>
                </c:pt>
                <c:pt idx="13934">
                  <c:v>0</c:v>
                </c:pt>
                <c:pt idx="13935">
                  <c:v>0</c:v>
                </c:pt>
                <c:pt idx="13936">
                  <c:v>0</c:v>
                </c:pt>
                <c:pt idx="13937">
                  <c:v>0</c:v>
                </c:pt>
                <c:pt idx="13938">
                  <c:v>0</c:v>
                </c:pt>
                <c:pt idx="13939">
                  <c:v>0</c:v>
                </c:pt>
                <c:pt idx="13940">
                  <c:v>0</c:v>
                </c:pt>
                <c:pt idx="13941">
                  <c:v>0</c:v>
                </c:pt>
                <c:pt idx="13942">
                  <c:v>0</c:v>
                </c:pt>
                <c:pt idx="13943">
                  <c:v>0</c:v>
                </c:pt>
                <c:pt idx="13944">
                  <c:v>0</c:v>
                </c:pt>
                <c:pt idx="13945">
                  <c:v>0</c:v>
                </c:pt>
                <c:pt idx="13946">
                  <c:v>0</c:v>
                </c:pt>
                <c:pt idx="13947">
                  <c:v>0</c:v>
                </c:pt>
                <c:pt idx="13948">
                  <c:v>0</c:v>
                </c:pt>
                <c:pt idx="13949">
                  <c:v>0</c:v>
                </c:pt>
                <c:pt idx="13950">
                  <c:v>0</c:v>
                </c:pt>
                <c:pt idx="13951">
                  <c:v>0</c:v>
                </c:pt>
                <c:pt idx="13952">
                  <c:v>0</c:v>
                </c:pt>
                <c:pt idx="13953">
                  <c:v>0</c:v>
                </c:pt>
                <c:pt idx="13954">
                  <c:v>0</c:v>
                </c:pt>
                <c:pt idx="13955">
                  <c:v>0</c:v>
                </c:pt>
                <c:pt idx="13956">
                  <c:v>0</c:v>
                </c:pt>
                <c:pt idx="13957">
                  <c:v>0</c:v>
                </c:pt>
                <c:pt idx="13958">
                  <c:v>0</c:v>
                </c:pt>
                <c:pt idx="13959">
                  <c:v>0</c:v>
                </c:pt>
                <c:pt idx="13960">
                  <c:v>0</c:v>
                </c:pt>
                <c:pt idx="13961">
                  <c:v>0</c:v>
                </c:pt>
                <c:pt idx="13962">
                  <c:v>0</c:v>
                </c:pt>
                <c:pt idx="13963">
                  <c:v>0</c:v>
                </c:pt>
                <c:pt idx="13964">
                  <c:v>0</c:v>
                </c:pt>
                <c:pt idx="13965">
                  <c:v>0</c:v>
                </c:pt>
                <c:pt idx="13966">
                  <c:v>0</c:v>
                </c:pt>
                <c:pt idx="13967">
                  <c:v>0</c:v>
                </c:pt>
                <c:pt idx="13968">
                  <c:v>0</c:v>
                </c:pt>
                <c:pt idx="13969">
                  <c:v>0</c:v>
                </c:pt>
                <c:pt idx="13970">
                  <c:v>0</c:v>
                </c:pt>
                <c:pt idx="13971">
                  <c:v>0</c:v>
                </c:pt>
                <c:pt idx="13972">
                  <c:v>0</c:v>
                </c:pt>
                <c:pt idx="13973">
                  <c:v>0</c:v>
                </c:pt>
                <c:pt idx="13974">
                  <c:v>0</c:v>
                </c:pt>
                <c:pt idx="13975">
                  <c:v>0</c:v>
                </c:pt>
                <c:pt idx="13976">
                  <c:v>0</c:v>
                </c:pt>
                <c:pt idx="13977">
                  <c:v>0</c:v>
                </c:pt>
                <c:pt idx="13978">
                  <c:v>0</c:v>
                </c:pt>
                <c:pt idx="13979">
                  <c:v>0</c:v>
                </c:pt>
                <c:pt idx="13980">
                  <c:v>0</c:v>
                </c:pt>
                <c:pt idx="13981">
                  <c:v>0</c:v>
                </c:pt>
                <c:pt idx="13982">
                  <c:v>0</c:v>
                </c:pt>
                <c:pt idx="13983">
                  <c:v>0</c:v>
                </c:pt>
                <c:pt idx="13984">
                  <c:v>0</c:v>
                </c:pt>
                <c:pt idx="13985">
                  <c:v>0</c:v>
                </c:pt>
                <c:pt idx="13986">
                  <c:v>0</c:v>
                </c:pt>
                <c:pt idx="13987">
                  <c:v>0</c:v>
                </c:pt>
                <c:pt idx="13988">
                  <c:v>0</c:v>
                </c:pt>
                <c:pt idx="13989">
                  <c:v>0</c:v>
                </c:pt>
                <c:pt idx="13990">
                  <c:v>0</c:v>
                </c:pt>
                <c:pt idx="13991">
                  <c:v>0</c:v>
                </c:pt>
                <c:pt idx="13992">
                  <c:v>0</c:v>
                </c:pt>
                <c:pt idx="13993">
                  <c:v>0</c:v>
                </c:pt>
                <c:pt idx="13994">
                  <c:v>0</c:v>
                </c:pt>
                <c:pt idx="13995">
                  <c:v>0</c:v>
                </c:pt>
                <c:pt idx="13996">
                  <c:v>0</c:v>
                </c:pt>
                <c:pt idx="13997">
                  <c:v>0</c:v>
                </c:pt>
                <c:pt idx="13998">
                  <c:v>0</c:v>
                </c:pt>
                <c:pt idx="13999">
                  <c:v>0</c:v>
                </c:pt>
                <c:pt idx="14000">
                  <c:v>0</c:v>
                </c:pt>
                <c:pt idx="14001">
                  <c:v>0</c:v>
                </c:pt>
                <c:pt idx="14002">
                  <c:v>0</c:v>
                </c:pt>
                <c:pt idx="14003">
                  <c:v>0</c:v>
                </c:pt>
                <c:pt idx="14004">
                  <c:v>0</c:v>
                </c:pt>
                <c:pt idx="14005">
                  <c:v>0</c:v>
                </c:pt>
                <c:pt idx="14006">
                  <c:v>0</c:v>
                </c:pt>
                <c:pt idx="14007">
                  <c:v>0</c:v>
                </c:pt>
                <c:pt idx="14008">
                  <c:v>0</c:v>
                </c:pt>
                <c:pt idx="14009">
                  <c:v>0</c:v>
                </c:pt>
                <c:pt idx="14010">
                  <c:v>0</c:v>
                </c:pt>
                <c:pt idx="14011">
                  <c:v>0</c:v>
                </c:pt>
                <c:pt idx="14012">
                  <c:v>0</c:v>
                </c:pt>
                <c:pt idx="14013">
                  <c:v>0</c:v>
                </c:pt>
                <c:pt idx="14014">
                  <c:v>0</c:v>
                </c:pt>
                <c:pt idx="14015">
                  <c:v>0</c:v>
                </c:pt>
                <c:pt idx="14016">
                  <c:v>0</c:v>
                </c:pt>
                <c:pt idx="14017">
                  <c:v>0</c:v>
                </c:pt>
                <c:pt idx="14018">
                  <c:v>0</c:v>
                </c:pt>
                <c:pt idx="14019">
                  <c:v>0</c:v>
                </c:pt>
                <c:pt idx="14020">
                  <c:v>0</c:v>
                </c:pt>
                <c:pt idx="14021">
                  <c:v>0</c:v>
                </c:pt>
                <c:pt idx="14022">
                  <c:v>0</c:v>
                </c:pt>
                <c:pt idx="14023">
                  <c:v>4</c:v>
                </c:pt>
                <c:pt idx="14024">
                  <c:v>4</c:v>
                </c:pt>
                <c:pt idx="14025">
                  <c:v>4</c:v>
                </c:pt>
                <c:pt idx="14026">
                  <c:v>4</c:v>
                </c:pt>
                <c:pt idx="14027">
                  <c:v>4</c:v>
                </c:pt>
                <c:pt idx="14028">
                  <c:v>4</c:v>
                </c:pt>
                <c:pt idx="14029">
                  <c:v>4</c:v>
                </c:pt>
                <c:pt idx="14030">
                  <c:v>4</c:v>
                </c:pt>
                <c:pt idx="14031">
                  <c:v>4</c:v>
                </c:pt>
                <c:pt idx="14032">
                  <c:v>4</c:v>
                </c:pt>
                <c:pt idx="14033">
                  <c:v>10</c:v>
                </c:pt>
                <c:pt idx="14034">
                  <c:v>10</c:v>
                </c:pt>
                <c:pt idx="14035">
                  <c:v>10</c:v>
                </c:pt>
                <c:pt idx="14036">
                  <c:v>10</c:v>
                </c:pt>
                <c:pt idx="14037">
                  <c:v>10</c:v>
                </c:pt>
                <c:pt idx="14038">
                  <c:v>10</c:v>
                </c:pt>
                <c:pt idx="14039">
                  <c:v>10</c:v>
                </c:pt>
                <c:pt idx="14040">
                  <c:v>10</c:v>
                </c:pt>
                <c:pt idx="14041">
                  <c:v>10</c:v>
                </c:pt>
                <c:pt idx="14042">
                  <c:v>10</c:v>
                </c:pt>
                <c:pt idx="14043">
                  <c:v>15</c:v>
                </c:pt>
                <c:pt idx="14044">
                  <c:v>15</c:v>
                </c:pt>
                <c:pt idx="14045">
                  <c:v>15</c:v>
                </c:pt>
                <c:pt idx="14046">
                  <c:v>15</c:v>
                </c:pt>
                <c:pt idx="14047">
                  <c:v>15</c:v>
                </c:pt>
                <c:pt idx="14048">
                  <c:v>15</c:v>
                </c:pt>
                <c:pt idx="14049">
                  <c:v>15</c:v>
                </c:pt>
                <c:pt idx="14050">
                  <c:v>15</c:v>
                </c:pt>
                <c:pt idx="14051">
                  <c:v>15</c:v>
                </c:pt>
                <c:pt idx="14052">
                  <c:v>15</c:v>
                </c:pt>
                <c:pt idx="14053">
                  <c:v>16</c:v>
                </c:pt>
                <c:pt idx="14054">
                  <c:v>16</c:v>
                </c:pt>
                <c:pt idx="14055">
                  <c:v>16</c:v>
                </c:pt>
                <c:pt idx="14056">
                  <c:v>16</c:v>
                </c:pt>
                <c:pt idx="14057">
                  <c:v>16</c:v>
                </c:pt>
                <c:pt idx="14058">
                  <c:v>16</c:v>
                </c:pt>
                <c:pt idx="14059">
                  <c:v>16</c:v>
                </c:pt>
                <c:pt idx="14060">
                  <c:v>16</c:v>
                </c:pt>
                <c:pt idx="14061">
                  <c:v>16</c:v>
                </c:pt>
                <c:pt idx="14062">
                  <c:v>16</c:v>
                </c:pt>
                <c:pt idx="14063">
                  <c:v>17</c:v>
                </c:pt>
                <c:pt idx="14064">
                  <c:v>17</c:v>
                </c:pt>
                <c:pt idx="14065">
                  <c:v>17</c:v>
                </c:pt>
                <c:pt idx="14066">
                  <c:v>17</c:v>
                </c:pt>
                <c:pt idx="14067">
                  <c:v>17</c:v>
                </c:pt>
                <c:pt idx="14068">
                  <c:v>17</c:v>
                </c:pt>
                <c:pt idx="14069">
                  <c:v>17</c:v>
                </c:pt>
                <c:pt idx="14070">
                  <c:v>17</c:v>
                </c:pt>
                <c:pt idx="14071">
                  <c:v>17</c:v>
                </c:pt>
                <c:pt idx="14072">
                  <c:v>17</c:v>
                </c:pt>
                <c:pt idx="14073">
                  <c:v>21</c:v>
                </c:pt>
                <c:pt idx="14074">
                  <c:v>21</c:v>
                </c:pt>
                <c:pt idx="14075">
                  <c:v>21</c:v>
                </c:pt>
                <c:pt idx="14076">
                  <c:v>21</c:v>
                </c:pt>
                <c:pt idx="14077">
                  <c:v>21</c:v>
                </c:pt>
                <c:pt idx="14078">
                  <c:v>21</c:v>
                </c:pt>
                <c:pt idx="14079">
                  <c:v>21</c:v>
                </c:pt>
                <c:pt idx="14080">
                  <c:v>21</c:v>
                </c:pt>
                <c:pt idx="14081">
                  <c:v>21</c:v>
                </c:pt>
                <c:pt idx="14082">
                  <c:v>21</c:v>
                </c:pt>
                <c:pt idx="14083">
                  <c:v>24</c:v>
                </c:pt>
                <c:pt idx="14084">
                  <c:v>24</c:v>
                </c:pt>
                <c:pt idx="14085">
                  <c:v>24</c:v>
                </c:pt>
                <c:pt idx="14086">
                  <c:v>24</c:v>
                </c:pt>
                <c:pt idx="14087">
                  <c:v>24</c:v>
                </c:pt>
                <c:pt idx="14088">
                  <c:v>24</c:v>
                </c:pt>
                <c:pt idx="14089">
                  <c:v>24</c:v>
                </c:pt>
                <c:pt idx="14090">
                  <c:v>24</c:v>
                </c:pt>
                <c:pt idx="14091">
                  <c:v>24</c:v>
                </c:pt>
                <c:pt idx="14092">
                  <c:v>24</c:v>
                </c:pt>
                <c:pt idx="14093">
                  <c:v>26</c:v>
                </c:pt>
                <c:pt idx="14094">
                  <c:v>26</c:v>
                </c:pt>
                <c:pt idx="14095">
                  <c:v>26</c:v>
                </c:pt>
                <c:pt idx="14096">
                  <c:v>26</c:v>
                </c:pt>
                <c:pt idx="14097">
                  <c:v>26</c:v>
                </c:pt>
                <c:pt idx="14098">
                  <c:v>26</c:v>
                </c:pt>
                <c:pt idx="14099">
                  <c:v>26</c:v>
                </c:pt>
                <c:pt idx="14100">
                  <c:v>26</c:v>
                </c:pt>
                <c:pt idx="14101">
                  <c:v>26</c:v>
                </c:pt>
                <c:pt idx="14102">
                  <c:v>26</c:v>
                </c:pt>
                <c:pt idx="14103">
                  <c:v>27</c:v>
                </c:pt>
                <c:pt idx="14104">
                  <c:v>27</c:v>
                </c:pt>
                <c:pt idx="14105">
                  <c:v>27</c:v>
                </c:pt>
                <c:pt idx="14106">
                  <c:v>27</c:v>
                </c:pt>
                <c:pt idx="14107">
                  <c:v>27</c:v>
                </c:pt>
                <c:pt idx="14108">
                  <c:v>27</c:v>
                </c:pt>
                <c:pt idx="14109">
                  <c:v>27</c:v>
                </c:pt>
                <c:pt idx="14110">
                  <c:v>27</c:v>
                </c:pt>
                <c:pt idx="14111">
                  <c:v>27</c:v>
                </c:pt>
                <c:pt idx="14112">
                  <c:v>27</c:v>
                </c:pt>
                <c:pt idx="14113">
                  <c:v>28</c:v>
                </c:pt>
                <c:pt idx="14114">
                  <c:v>28</c:v>
                </c:pt>
                <c:pt idx="14115">
                  <c:v>28</c:v>
                </c:pt>
                <c:pt idx="14116">
                  <c:v>28</c:v>
                </c:pt>
                <c:pt idx="14117">
                  <c:v>28</c:v>
                </c:pt>
                <c:pt idx="14118">
                  <c:v>28</c:v>
                </c:pt>
                <c:pt idx="14119">
                  <c:v>28</c:v>
                </c:pt>
                <c:pt idx="14120">
                  <c:v>28</c:v>
                </c:pt>
                <c:pt idx="14121">
                  <c:v>28</c:v>
                </c:pt>
                <c:pt idx="14122">
                  <c:v>28</c:v>
                </c:pt>
                <c:pt idx="14123">
                  <c:v>29</c:v>
                </c:pt>
                <c:pt idx="14124">
                  <c:v>29</c:v>
                </c:pt>
                <c:pt idx="14125">
                  <c:v>29</c:v>
                </c:pt>
                <c:pt idx="14126">
                  <c:v>29</c:v>
                </c:pt>
                <c:pt idx="14127">
                  <c:v>29</c:v>
                </c:pt>
                <c:pt idx="14128">
                  <c:v>29</c:v>
                </c:pt>
                <c:pt idx="14129">
                  <c:v>29</c:v>
                </c:pt>
                <c:pt idx="14130">
                  <c:v>29</c:v>
                </c:pt>
                <c:pt idx="14131">
                  <c:v>29</c:v>
                </c:pt>
                <c:pt idx="14132">
                  <c:v>29</c:v>
                </c:pt>
                <c:pt idx="14133">
                  <c:v>29</c:v>
                </c:pt>
                <c:pt idx="14134">
                  <c:v>29</c:v>
                </c:pt>
                <c:pt idx="14135">
                  <c:v>29</c:v>
                </c:pt>
                <c:pt idx="14136">
                  <c:v>29</c:v>
                </c:pt>
                <c:pt idx="14137">
                  <c:v>29</c:v>
                </c:pt>
                <c:pt idx="14138">
                  <c:v>29</c:v>
                </c:pt>
                <c:pt idx="14139">
                  <c:v>29</c:v>
                </c:pt>
                <c:pt idx="14140">
                  <c:v>29</c:v>
                </c:pt>
                <c:pt idx="14141">
                  <c:v>29</c:v>
                </c:pt>
                <c:pt idx="14142">
                  <c:v>29</c:v>
                </c:pt>
                <c:pt idx="14143">
                  <c:v>27</c:v>
                </c:pt>
                <c:pt idx="14144">
                  <c:v>27</c:v>
                </c:pt>
                <c:pt idx="14145">
                  <c:v>27</c:v>
                </c:pt>
                <c:pt idx="14146">
                  <c:v>27</c:v>
                </c:pt>
                <c:pt idx="14147">
                  <c:v>27</c:v>
                </c:pt>
                <c:pt idx="14148">
                  <c:v>27</c:v>
                </c:pt>
                <c:pt idx="14149">
                  <c:v>27</c:v>
                </c:pt>
                <c:pt idx="14150">
                  <c:v>27</c:v>
                </c:pt>
                <c:pt idx="14151">
                  <c:v>27</c:v>
                </c:pt>
                <c:pt idx="14152">
                  <c:v>27</c:v>
                </c:pt>
                <c:pt idx="14153">
                  <c:v>25</c:v>
                </c:pt>
                <c:pt idx="14154">
                  <c:v>25</c:v>
                </c:pt>
                <c:pt idx="14155">
                  <c:v>25</c:v>
                </c:pt>
                <c:pt idx="14156">
                  <c:v>25</c:v>
                </c:pt>
                <c:pt idx="14157">
                  <c:v>25</c:v>
                </c:pt>
                <c:pt idx="14158">
                  <c:v>25</c:v>
                </c:pt>
                <c:pt idx="14159">
                  <c:v>25</c:v>
                </c:pt>
                <c:pt idx="14160">
                  <c:v>25</c:v>
                </c:pt>
                <c:pt idx="14161">
                  <c:v>25</c:v>
                </c:pt>
                <c:pt idx="14162">
                  <c:v>25</c:v>
                </c:pt>
                <c:pt idx="14163">
                  <c:v>20</c:v>
                </c:pt>
                <c:pt idx="14164">
                  <c:v>20</c:v>
                </c:pt>
                <c:pt idx="14165">
                  <c:v>20</c:v>
                </c:pt>
                <c:pt idx="14166">
                  <c:v>20</c:v>
                </c:pt>
                <c:pt idx="14167">
                  <c:v>20</c:v>
                </c:pt>
                <c:pt idx="14168">
                  <c:v>20</c:v>
                </c:pt>
                <c:pt idx="14169">
                  <c:v>20</c:v>
                </c:pt>
                <c:pt idx="14170">
                  <c:v>20</c:v>
                </c:pt>
                <c:pt idx="14171">
                  <c:v>20</c:v>
                </c:pt>
                <c:pt idx="14172">
                  <c:v>20</c:v>
                </c:pt>
                <c:pt idx="14173">
                  <c:v>17</c:v>
                </c:pt>
                <c:pt idx="14174">
                  <c:v>17</c:v>
                </c:pt>
                <c:pt idx="14175">
                  <c:v>17</c:v>
                </c:pt>
                <c:pt idx="14176">
                  <c:v>17</c:v>
                </c:pt>
                <c:pt idx="14177">
                  <c:v>17</c:v>
                </c:pt>
                <c:pt idx="14178">
                  <c:v>17</c:v>
                </c:pt>
                <c:pt idx="14179">
                  <c:v>17</c:v>
                </c:pt>
                <c:pt idx="14180">
                  <c:v>17</c:v>
                </c:pt>
                <c:pt idx="14181">
                  <c:v>17</c:v>
                </c:pt>
                <c:pt idx="14182">
                  <c:v>17</c:v>
                </c:pt>
                <c:pt idx="14183">
                  <c:v>15</c:v>
                </c:pt>
                <c:pt idx="14184">
                  <c:v>15</c:v>
                </c:pt>
                <c:pt idx="14185">
                  <c:v>15</c:v>
                </c:pt>
                <c:pt idx="14186">
                  <c:v>15</c:v>
                </c:pt>
                <c:pt idx="14187">
                  <c:v>15</c:v>
                </c:pt>
                <c:pt idx="14188">
                  <c:v>15</c:v>
                </c:pt>
                <c:pt idx="14189">
                  <c:v>15</c:v>
                </c:pt>
                <c:pt idx="14190">
                  <c:v>15</c:v>
                </c:pt>
                <c:pt idx="14191">
                  <c:v>15</c:v>
                </c:pt>
                <c:pt idx="14192">
                  <c:v>15</c:v>
                </c:pt>
                <c:pt idx="14193">
                  <c:v>13</c:v>
                </c:pt>
                <c:pt idx="14194">
                  <c:v>13</c:v>
                </c:pt>
                <c:pt idx="14195">
                  <c:v>13</c:v>
                </c:pt>
                <c:pt idx="14196">
                  <c:v>13</c:v>
                </c:pt>
                <c:pt idx="14197">
                  <c:v>13</c:v>
                </c:pt>
                <c:pt idx="14198">
                  <c:v>13</c:v>
                </c:pt>
                <c:pt idx="14199">
                  <c:v>13</c:v>
                </c:pt>
                <c:pt idx="14200">
                  <c:v>13</c:v>
                </c:pt>
                <c:pt idx="14201">
                  <c:v>13</c:v>
                </c:pt>
                <c:pt idx="14202">
                  <c:v>13</c:v>
                </c:pt>
                <c:pt idx="14203">
                  <c:v>11</c:v>
                </c:pt>
                <c:pt idx="14204">
                  <c:v>11</c:v>
                </c:pt>
                <c:pt idx="14205">
                  <c:v>11</c:v>
                </c:pt>
                <c:pt idx="14206">
                  <c:v>11</c:v>
                </c:pt>
                <c:pt idx="14207">
                  <c:v>11</c:v>
                </c:pt>
                <c:pt idx="14208">
                  <c:v>11</c:v>
                </c:pt>
                <c:pt idx="14209">
                  <c:v>11</c:v>
                </c:pt>
                <c:pt idx="14210">
                  <c:v>11</c:v>
                </c:pt>
                <c:pt idx="14211">
                  <c:v>11</c:v>
                </c:pt>
                <c:pt idx="14212">
                  <c:v>11</c:v>
                </c:pt>
                <c:pt idx="14213">
                  <c:v>8</c:v>
                </c:pt>
                <c:pt idx="14214">
                  <c:v>8</c:v>
                </c:pt>
                <c:pt idx="14215">
                  <c:v>8</c:v>
                </c:pt>
                <c:pt idx="14216">
                  <c:v>8</c:v>
                </c:pt>
                <c:pt idx="14217">
                  <c:v>8</c:v>
                </c:pt>
                <c:pt idx="14218">
                  <c:v>8</c:v>
                </c:pt>
                <c:pt idx="14219">
                  <c:v>8</c:v>
                </c:pt>
                <c:pt idx="14220">
                  <c:v>8</c:v>
                </c:pt>
                <c:pt idx="14221">
                  <c:v>8</c:v>
                </c:pt>
                <c:pt idx="14222">
                  <c:v>8</c:v>
                </c:pt>
                <c:pt idx="14223">
                  <c:v>7</c:v>
                </c:pt>
                <c:pt idx="14224">
                  <c:v>7</c:v>
                </c:pt>
                <c:pt idx="14225">
                  <c:v>7</c:v>
                </c:pt>
                <c:pt idx="14226">
                  <c:v>7</c:v>
                </c:pt>
                <c:pt idx="14227">
                  <c:v>7</c:v>
                </c:pt>
                <c:pt idx="14228">
                  <c:v>7</c:v>
                </c:pt>
                <c:pt idx="14229">
                  <c:v>7</c:v>
                </c:pt>
                <c:pt idx="14230">
                  <c:v>7</c:v>
                </c:pt>
                <c:pt idx="14231">
                  <c:v>7</c:v>
                </c:pt>
                <c:pt idx="14232">
                  <c:v>7</c:v>
                </c:pt>
                <c:pt idx="14233">
                  <c:v>5</c:v>
                </c:pt>
                <c:pt idx="14234">
                  <c:v>5</c:v>
                </c:pt>
                <c:pt idx="14235">
                  <c:v>5</c:v>
                </c:pt>
                <c:pt idx="14236">
                  <c:v>5</c:v>
                </c:pt>
                <c:pt idx="14237">
                  <c:v>5</c:v>
                </c:pt>
                <c:pt idx="14238">
                  <c:v>5</c:v>
                </c:pt>
                <c:pt idx="14239">
                  <c:v>5</c:v>
                </c:pt>
                <c:pt idx="14240">
                  <c:v>5</c:v>
                </c:pt>
                <c:pt idx="14241">
                  <c:v>5</c:v>
                </c:pt>
                <c:pt idx="14242">
                  <c:v>5</c:v>
                </c:pt>
                <c:pt idx="14243">
                  <c:v>3</c:v>
                </c:pt>
                <c:pt idx="14244">
                  <c:v>3</c:v>
                </c:pt>
                <c:pt idx="14245">
                  <c:v>3</c:v>
                </c:pt>
                <c:pt idx="14246">
                  <c:v>3</c:v>
                </c:pt>
                <c:pt idx="14247">
                  <c:v>3</c:v>
                </c:pt>
                <c:pt idx="14248">
                  <c:v>3</c:v>
                </c:pt>
                <c:pt idx="14249">
                  <c:v>3</c:v>
                </c:pt>
                <c:pt idx="14250">
                  <c:v>3</c:v>
                </c:pt>
                <c:pt idx="14251">
                  <c:v>3</c:v>
                </c:pt>
                <c:pt idx="14252">
                  <c:v>3</c:v>
                </c:pt>
                <c:pt idx="14253">
                  <c:v>1</c:v>
                </c:pt>
                <c:pt idx="14254">
                  <c:v>1</c:v>
                </c:pt>
                <c:pt idx="14255">
                  <c:v>1</c:v>
                </c:pt>
                <c:pt idx="14256">
                  <c:v>1</c:v>
                </c:pt>
                <c:pt idx="14257">
                  <c:v>1</c:v>
                </c:pt>
                <c:pt idx="14258">
                  <c:v>1</c:v>
                </c:pt>
                <c:pt idx="14259">
                  <c:v>1</c:v>
                </c:pt>
                <c:pt idx="14260">
                  <c:v>1</c:v>
                </c:pt>
                <c:pt idx="14261">
                  <c:v>1</c:v>
                </c:pt>
                <c:pt idx="14262">
                  <c:v>1</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0</c:v>
                </c:pt>
                <c:pt idx="14293">
                  <c:v>0</c:v>
                </c:pt>
                <c:pt idx="14294">
                  <c:v>0</c:v>
                </c:pt>
                <c:pt idx="14295">
                  <c:v>0</c:v>
                </c:pt>
                <c:pt idx="14296">
                  <c:v>0</c:v>
                </c:pt>
                <c:pt idx="14297">
                  <c:v>0</c:v>
                </c:pt>
                <c:pt idx="14298">
                  <c:v>0</c:v>
                </c:pt>
                <c:pt idx="14299">
                  <c:v>0</c:v>
                </c:pt>
                <c:pt idx="14300">
                  <c:v>0</c:v>
                </c:pt>
                <c:pt idx="14301">
                  <c:v>0</c:v>
                </c:pt>
                <c:pt idx="14302">
                  <c:v>0</c:v>
                </c:pt>
                <c:pt idx="14303">
                  <c:v>0</c:v>
                </c:pt>
                <c:pt idx="14304">
                  <c:v>0</c:v>
                </c:pt>
                <c:pt idx="14305">
                  <c:v>0</c:v>
                </c:pt>
                <c:pt idx="14306">
                  <c:v>0</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0</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0</c:v>
                </c:pt>
                <c:pt idx="14337">
                  <c:v>0</c:v>
                </c:pt>
                <c:pt idx="14338">
                  <c:v>0</c:v>
                </c:pt>
                <c:pt idx="14339">
                  <c:v>0</c:v>
                </c:pt>
                <c:pt idx="14340">
                  <c:v>0</c:v>
                </c:pt>
                <c:pt idx="14341">
                  <c:v>0</c:v>
                </c:pt>
                <c:pt idx="14342">
                  <c:v>0</c:v>
                </c:pt>
                <c:pt idx="14343">
                  <c:v>0</c:v>
                </c:pt>
                <c:pt idx="14344">
                  <c:v>0</c:v>
                </c:pt>
                <c:pt idx="14345">
                  <c:v>0</c:v>
                </c:pt>
                <c:pt idx="14346">
                  <c:v>0</c:v>
                </c:pt>
                <c:pt idx="14347">
                  <c:v>0</c:v>
                </c:pt>
                <c:pt idx="14348">
                  <c:v>0</c:v>
                </c:pt>
                <c:pt idx="14349">
                  <c:v>0</c:v>
                </c:pt>
                <c:pt idx="14350">
                  <c:v>0</c:v>
                </c:pt>
                <c:pt idx="14351">
                  <c:v>0</c:v>
                </c:pt>
                <c:pt idx="14352">
                  <c:v>0</c:v>
                </c:pt>
                <c:pt idx="14353">
                  <c:v>0</c:v>
                </c:pt>
                <c:pt idx="14354">
                  <c:v>0</c:v>
                </c:pt>
                <c:pt idx="14355">
                  <c:v>0</c:v>
                </c:pt>
                <c:pt idx="14356">
                  <c:v>0</c:v>
                </c:pt>
                <c:pt idx="14357">
                  <c:v>0</c:v>
                </c:pt>
                <c:pt idx="14358">
                  <c:v>0</c:v>
                </c:pt>
                <c:pt idx="14359">
                  <c:v>0</c:v>
                </c:pt>
                <c:pt idx="14360">
                  <c:v>0</c:v>
                </c:pt>
                <c:pt idx="14361">
                  <c:v>0</c:v>
                </c:pt>
                <c:pt idx="14362">
                  <c:v>0</c:v>
                </c:pt>
                <c:pt idx="14363">
                  <c:v>0</c:v>
                </c:pt>
                <c:pt idx="14364">
                  <c:v>0</c:v>
                </c:pt>
                <c:pt idx="14365">
                  <c:v>0</c:v>
                </c:pt>
                <c:pt idx="14366">
                  <c:v>0</c:v>
                </c:pt>
                <c:pt idx="14367">
                  <c:v>0</c:v>
                </c:pt>
                <c:pt idx="14368">
                  <c:v>0</c:v>
                </c:pt>
                <c:pt idx="14369">
                  <c:v>0</c:v>
                </c:pt>
                <c:pt idx="14370">
                  <c:v>0</c:v>
                </c:pt>
                <c:pt idx="14371">
                  <c:v>0</c:v>
                </c:pt>
                <c:pt idx="14372">
                  <c:v>0</c:v>
                </c:pt>
                <c:pt idx="14373">
                  <c:v>0</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0</c:v>
                </c:pt>
                <c:pt idx="14387">
                  <c:v>0</c:v>
                </c:pt>
                <c:pt idx="14388">
                  <c:v>0</c:v>
                </c:pt>
                <c:pt idx="14389">
                  <c:v>0</c:v>
                </c:pt>
                <c:pt idx="14390">
                  <c:v>0</c:v>
                </c:pt>
                <c:pt idx="14391">
                  <c:v>0</c:v>
                </c:pt>
                <c:pt idx="14392">
                  <c:v>0</c:v>
                </c:pt>
                <c:pt idx="14393">
                  <c:v>0</c:v>
                </c:pt>
                <c:pt idx="14394">
                  <c:v>0</c:v>
                </c:pt>
                <c:pt idx="14395">
                  <c:v>0</c:v>
                </c:pt>
                <c:pt idx="14396">
                  <c:v>0</c:v>
                </c:pt>
                <c:pt idx="14397">
                  <c:v>0</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0</c:v>
                </c:pt>
                <c:pt idx="14428">
                  <c:v>0</c:v>
                </c:pt>
                <c:pt idx="14429">
                  <c:v>0</c:v>
                </c:pt>
                <c:pt idx="14430">
                  <c:v>0</c:v>
                </c:pt>
                <c:pt idx="14431">
                  <c:v>0</c:v>
                </c:pt>
                <c:pt idx="14432">
                  <c:v>0</c:v>
                </c:pt>
                <c:pt idx="14433">
                  <c:v>0</c:v>
                </c:pt>
                <c:pt idx="14434">
                  <c:v>0</c:v>
                </c:pt>
                <c:pt idx="14435">
                  <c:v>0</c:v>
                </c:pt>
                <c:pt idx="14436">
                  <c:v>0</c:v>
                </c:pt>
                <c:pt idx="14437">
                  <c:v>0</c:v>
                </c:pt>
                <c:pt idx="14438">
                  <c:v>0</c:v>
                </c:pt>
                <c:pt idx="14439">
                  <c:v>0</c:v>
                </c:pt>
                <c:pt idx="14440">
                  <c:v>0</c:v>
                </c:pt>
                <c:pt idx="14441">
                  <c:v>0</c:v>
                </c:pt>
                <c:pt idx="14442">
                  <c:v>0</c:v>
                </c:pt>
                <c:pt idx="14443">
                  <c:v>0</c:v>
                </c:pt>
                <c:pt idx="14444">
                  <c:v>0</c:v>
                </c:pt>
                <c:pt idx="14445">
                  <c:v>0</c:v>
                </c:pt>
                <c:pt idx="14446">
                  <c:v>0</c:v>
                </c:pt>
                <c:pt idx="14447">
                  <c:v>0</c:v>
                </c:pt>
                <c:pt idx="14448">
                  <c:v>0</c:v>
                </c:pt>
                <c:pt idx="14449">
                  <c:v>0</c:v>
                </c:pt>
                <c:pt idx="14450">
                  <c:v>0</c:v>
                </c:pt>
                <c:pt idx="14451">
                  <c:v>0</c:v>
                </c:pt>
                <c:pt idx="14452">
                  <c:v>0</c:v>
                </c:pt>
                <c:pt idx="14453">
                  <c:v>0</c:v>
                </c:pt>
                <c:pt idx="14454">
                  <c:v>0</c:v>
                </c:pt>
                <c:pt idx="14455">
                  <c:v>0</c:v>
                </c:pt>
                <c:pt idx="14456">
                  <c:v>0</c:v>
                </c:pt>
                <c:pt idx="14457">
                  <c:v>0</c:v>
                </c:pt>
                <c:pt idx="14458">
                  <c:v>0</c:v>
                </c:pt>
                <c:pt idx="14459">
                  <c:v>0</c:v>
                </c:pt>
                <c:pt idx="14460">
                  <c:v>0</c:v>
                </c:pt>
                <c:pt idx="14461">
                  <c:v>0</c:v>
                </c:pt>
                <c:pt idx="14462">
                  <c:v>0</c:v>
                </c:pt>
                <c:pt idx="14463">
                  <c:v>0</c:v>
                </c:pt>
                <c:pt idx="14464">
                  <c:v>0</c:v>
                </c:pt>
                <c:pt idx="14465">
                  <c:v>0</c:v>
                </c:pt>
                <c:pt idx="14466">
                  <c:v>0</c:v>
                </c:pt>
                <c:pt idx="14467">
                  <c:v>0</c:v>
                </c:pt>
                <c:pt idx="14468">
                  <c:v>0</c:v>
                </c:pt>
                <c:pt idx="14469">
                  <c:v>0</c:v>
                </c:pt>
                <c:pt idx="14470">
                  <c:v>0</c:v>
                </c:pt>
                <c:pt idx="14471">
                  <c:v>0</c:v>
                </c:pt>
                <c:pt idx="14472">
                  <c:v>0</c:v>
                </c:pt>
                <c:pt idx="14473">
                  <c:v>0</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0</c:v>
                </c:pt>
                <c:pt idx="14521">
                  <c:v>0</c:v>
                </c:pt>
                <c:pt idx="14522">
                  <c:v>0</c:v>
                </c:pt>
                <c:pt idx="14523">
                  <c:v>0</c:v>
                </c:pt>
                <c:pt idx="14524">
                  <c:v>0</c:v>
                </c:pt>
                <c:pt idx="14525">
                  <c:v>0</c:v>
                </c:pt>
                <c:pt idx="14526">
                  <c:v>0</c:v>
                </c:pt>
                <c:pt idx="14527">
                  <c:v>0</c:v>
                </c:pt>
                <c:pt idx="14528">
                  <c:v>0</c:v>
                </c:pt>
                <c:pt idx="14529">
                  <c:v>0</c:v>
                </c:pt>
                <c:pt idx="14530">
                  <c:v>0</c:v>
                </c:pt>
                <c:pt idx="14531">
                  <c:v>0</c:v>
                </c:pt>
                <c:pt idx="14532">
                  <c:v>0</c:v>
                </c:pt>
                <c:pt idx="14533">
                  <c:v>0</c:v>
                </c:pt>
                <c:pt idx="14534">
                  <c:v>0</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0</c:v>
                </c:pt>
                <c:pt idx="14552">
                  <c:v>0</c:v>
                </c:pt>
                <c:pt idx="14553">
                  <c:v>0</c:v>
                </c:pt>
                <c:pt idx="14554">
                  <c:v>0</c:v>
                </c:pt>
                <c:pt idx="14555">
                  <c:v>0</c:v>
                </c:pt>
                <c:pt idx="14556">
                  <c:v>0</c:v>
                </c:pt>
                <c:pt idx="14557">
                  <c:v>0</c:v>
                </c:pt>
                <c:pt idx="14558">
                  <c:v>0</c:v>
                </c:pt>
                <c:pt idx="14559">
                  <c:v>0</c:v>
                </c:pt>
                <c:pt idx="14560">
                  <c:v>0</c:v>
                </c:pt>
                <c:pt idx="14561">
                  <c:v>0</c:v>
                </c:pt>
                <c:pt idx="14562">
                  <c:v>0</c:v>
                </c:pt>
                <c:pt idx="14563">
                  <c:v>0</c:v>
                </c:pt>
                <c:pt idx="14564">
                  <c:v>0</c:v>
                </c:pt>
                <c:pt idx="14565">
                  <c:v>0</c:v>
                </c:pt>
                <c:pt idx="14566">
                  <c:v>0</c:v>
                </c:pt>
                <c:pt idx="14567">
                  <c:v>0</c:v>
                </c:pt>
                <c:pt idx="14568">
                  <c:v>0</c:v>
                </c:pt>
                <c:pt idx="14569">
                  <c:v>0</c:v>
                </c:pt>
                <c:pt idx="14570">
                  <c:v>0</c:v>
                </c:pt>
                <c:pt idx="14571">
                  <c:v>0</c:v>
                </c:pt>
                <c:pt idx="14572">
                  <c:v>0</c:v>
                </c:pt>
                <c:pt idx="14573">
                  <c:v>0</c:v>
                </c:pt>
                <c:pt idx="14574">
                  <c:v>0</c:v>
                </c:pt>
                <c:pt idx="14575">
                  <c:v>0</c:v>
                </c:pt>
                <c:pt idx="14576">
                  <c:v>0</c:v>
                </c:pt>
                <c:pt idx="14577">
                  <c:v>0</c:v>
                </c:pt>
                <c:pt idx="14578">
                  <c:v>0</c:v>
                </c:pt>
                <c:pt idx="14579">
                  <c:v>0</c:v>
                </c:pt>
                <c:pt idx="14580">
                  <c:v>0</c:v>
                </c:pt>
                <c:pt idx="14581">
                  <c:v>0</c:v>
                </c:pt>
                <c:pt idx="14582">
                  <c:v>0</c:v>
                </c:pt>
                <c:pt idx="14583">
                  <c:v>0</c:v>
                </c:pt>
                <c:pt idx="14584">
                  <c:v>0</c:v>
                </c:pt>
                <c:pt idx="14585">
                  <c:v>0</c:v>
                </c:pt>
                <c:pt idx="14586">
                  <c:v>0</c:v>
                </c:pt>
                <c:pt idx="14587">
                  <c:v>0</c:v>
                </c:pt>
                <c:pt idx="14588">
                  <c:v>0</c:v>
                </c:pt>
                <c:pt idx="14589">
                  <c:v>0</c:v>
                </c:pt>
                <c:pt idx="14590">
                  <c:v>0</c:v>
                </c:pt>
                <c:pt idx="14591">
                  <c:v>0</c:v>
                </c:pt>
                <c:pt idx="14592">
                  <c:v>0</c:v>
                </c:pt>
                <c:pt idx="14593">
                  <c:v>0</c:v>
                </c:pt>
                <c:pt idx="14594">
                  <c:v>0</c:v>
                </c:pt>
                <c:pt idx="14595">
                  <c:v>0</c:v>
                </c:pt>
                <c:pt idx="14596">
                  <c:v>0</c:v>
                </c:pt>
                <c:pt idx="14597">
                  <c:v>0</c:v>
                </c:pt>
                <c:pt idx="14598">
                  <c:v>0</c:v>
                </c:pt>
                <c:pt idx="14599">
                  <c:v>0</c:v>
                </c:pt>
                <c:pt idx="14600">
                  <c:v>0</c:v>
                </c:pt>
                <c:pt idx="14601">
                  <c:v>0</c:v>
                </c:pt>
                <c:pt idx="14602">
                  <c:v>0</c:v>
                </c:pt>
                <c:pt idx="14603">
                  <c:v>0</c:v>
                </c:pt>
                <c:pt idx="14604">
                  <c:v>0</c:v>
                </c:pt>
                <c:pt idx="14605">
                  <c:v>0</c:v>
                </c:pt>
                <c:pt idx="14606">
                  <c:v>0</c:v>
                </c:pt>
                <c:pt idx="14607">
                  <c:v>0</c:v>
                </c:pt>
                <c:pt idx="14608">
                  <c:v>0</c:v>
                </c:pt>
                <c:pt idx="14609">
                  <c:v>0</c:v>
                </c:pt>
                <c:pt idx="14610">
                  <c:v>0</c:v>
                </c:pt>
                <c:pt idx="14611">
                  <c:v>0</c:v>
                </c:pt>
                <c:pt idx="14612">
                  <c:v>0</c:v>
                </c:pt>
                <c:pt idx="14613">
                  <c:v>0</c:v>
                </c:pt>
                <c:pt idx="14614">
                  <c:v>0</c:v>
                </c:pt>
                <c:pt idx="14615">
                  <c:v>0</c:v>
                </c:pt>
                <c:pt idx="14616">
                  <c:v>0</c:v>
                </c:pt>
                <c:pt idx="14617">
                  <c:v>0</c:v>
                </c:pt>
                <c:pt idx="14618">
                  <c:v>0</c:v>
                </c:pt>
                <c:pt idx="14619">
                  <c:v>0</c:v>
                </c:pt>
                <c:pt idx="14620">
                  <c:v>0</c:v>
                </c:pt>
                <c:pt idx="14621">
                  <c:v>0</c:v>
                </c:pt>
                <c:pt idx="14622">
                  <c:v>0</c:v>
                </c:pt>
                <c:pt idx="14623">
                  <c:v>0</c:v>
                </c:pt>
                <c:pt idx="14624">
                  <c:v>0</c:v>
                </c:pt>
                <c:pt idx="14625">
                  <c:v>0</c:v>
                </c:pt>
                <c:pt idx="14626">
                  <c:v>0</c:v>
                </c:pt>
                <c:pt idx="14627">
                  <c:v>0</c:v>
                </c:pt>
                <c:pt idx="14628">
                  <c:v>0</c:v>
                </c:pt>
                <c:pt idx="14629">
                  <c:v>0</c:v>
                </c:pt>
                <c:pt idx="14630">
                  <c:v>0</c:v>
                </c:pt>
                <c:pt idx="14631">
                  <c:v>0</c:v>
                </c:pt>
                <c:pt idx="14632">
                  <c:v>0</c:v>
                </c:pt>
                <c:pt idx="14633">
                  <c:v>0</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0</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0</c:v>
                </c:pt>
                <c:pt idx="14737">
                  <c:v>0</c:v>
                </c:pt>
                <c:pt idx="14738">
                  <c:v>0</c:v>
                </c:pt>
                <c:pt idx="14739">
                  <c:v>0</c:v>
                </c:pt>
                <c:pt idx="14740">
                  <c:v>0</c:v>
                </c:pt>
                <c:pt idx="14741">
                  <c:v>0</c:v>
                </c:pt>
                <c:pt idx="14742">
                  <c:v>0</c:v>
                </c:pt>
                <c:pt idx="14743">
                  <c:v>0</c:v>
                </c:pt>
                <c:pt idx="14744">
                  <c:v>0</c:v>
                </c:pt>
                <c:pt idx="14745">
                  <c:v>0</c:v>
                </c:pt>
                <c:pt idx="14746">
                  <c:v>0</c:v>
                </c:pt>
                <c:pt idx="14747">
                  <c:v>0</c:v>
                </c:pt>
                <c:pt idx="14748">
                  <c:v>0</c:v>
                </c:pt>
                <c:pt idx="14749">
                  <c:v>0</c:v>
                </c:pt>
                <c:pt idx="14750">
                  <c:v>0</c:v>
                </c:pt>
                <c:pt idx="14751">
                  <c:v>0</c:v>
                </c:pt>
                <c:pt idx="14752">
                  <c:v>0</c:v>
                </c:pt>
                <c:pt idx="14753">
                  <c:v>0</c:v>
                </c:pt>
                <c:pt idx="14754">
                  <c:v>0</c:v>
                </c:pt>
                <c:pt idx="14755">
                  <c:v>0</c:v>
                </c:pt>
                <c:pt idx="14756">
                  <c:v>0</c:v>
                </c:pt>
                <c:pt idx="14757">
                  <c:v>0</c:v>
                </c:pt>
                <c:pt idx="14758">
                  <c:v>0</c:v>
                </c:pt>
                <c:pt idx="14759">
                  <c:v>0</c:v>
                </c:pt>
                <c:pt idx="14760">
                  <c:v>0</c:v>
                </c:pt>
                <c:pt idx="14761">
                  <c:v>0</c:v>
                </c:pt>
                <c:pt idx="14762">
                  <c:v>0</c:v>
                </c:pt>
                <c:pt idx="14763">
                  <c:v>0</c:v>
                </c:pt>
                <c:pt idx="14764">
                  <c:v>0</c:v>
                </c:pt>
                <c:pt idx="14765">
                  <c:v>0</c:v>
                </c:pt>
                <c:pt idx="14766">
                  <c:v>0</c:v>
                </c:pt>
                <c:pt idx="14767">
                  <c:v>0</c:v>
                </c:pt>
                <c:pt idx="14768">
                  <c:v>0</c:v>
                </c:pt>
                <c:pt idx="14769">
                  <c:v>0</c:v>
                </c:pt>
                <c:pt idx="14770">
                  <c:v>0</c:v>
                </c:pt>
                <c:pt idx="14771">
                  <c:v>0</c:v>
                </c:pt>
                <c:pt idx="14772">
                  <c:v>0</c:v>
                </c:pt>
                <c:pt idx="14773">
                  <c:v>0</c:v>
                </c:pt>
                <c:pt idx="14774">
                  <c:v>0</c:v>
                </c:pt>
                <c:pt idx="14775">
                  <c:v>0</c:v>
                </c:pt>
                <c:pt idx="14776">
                  <c:v>0</c:v>
                </c:pt>
                <c:pt idx="14777">
                  <c:v>0</c:v>
                </c:pt>
                <c:pt idx="14778">
                  <c:v>0</c:v>
                </c:pt>
                <c:pt idx="14779">
                  <c:v>0</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0</c:v>
                </c:pt>
                <c:pt idx="14797">
                  <c:v>0</c:v>
                </c:pt>
                <c:pt idx="14798">
                  <c:v>0</c:v>
                </c:pt>
                <c:pt idx="14799">
                  <c:v>0</c:v>
                </c:pt>
                <c:pt idx="14800">
                  <c:v>0</c:v>
                </c:pt>
                <c:pt idx="14801">
                  <c:v>0</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0</c:v>
                </c:pt>
                <c:pt idx="14815">
                  <c:v>0</c:v>
                </c:pt>
                <c:pt idx="14816">
                  <c:v>0</c:v>
                </c:pt>
                <c:pt idx="14817">
                  <c:v>0</c:v>
                </c:pt>
                <c:pt idx="14818">
                  <c:v>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0</c:v>
                </c:pt>
                <c:pt idx="14845">
                  <c:v>0</c:v>
                </c:pt>
                <c:pt idx="14846">
                  <c:v>0</c:v>
                </c:pt>
                <c:pt idx="14847">
                  <c:v>0</c:v>
                </c:pt>
                <c:pt idx="14848">
                  <c:v>0</c:v>
                </c:pt>
                <c:pt idx="14849">
                  <c:v>0</c:v>
                </c:pt>
                <c:pt idx="14850">
                  <c:v>0</c:v>
                </c:pt>
                <c:pt idx="14851">
                  <c:v>0</c:v>
                </c:pt>
                <c:pt idx="14852">
                  <c:v>0</c:v>
                </c:pt>
                <c:pt idx="14853">
                  <c:v>0</c:v>
                </c:pt>
                <c:pt idx="14854">
                  <c:v>0</c:v>
                </c:pt>
                <c:pt idx="14855">
                  <c:v>0</c:v>
                </c:pt>
                <c:pt idx="14856">
                  <c:v>0</c:v>
                </c:pt>
                <c:pt idx="14857">
                  <c:v>0</c:v>
                </c:pt>
                <c:pt idx="14858">
                  <c:v>0</c:v>
                </c:pt>
                <c:pt idx="14859">
                  <c:v>0</c:v>
                </c:pt>
                <c:pt idx="14860">
                  <c:v>0</c:v>
                </c:pt>
                <c:pt idx="14861">
                  <c:v>0</c:v>
                </c:pt>
                <c:pt idx="14862">
                  <c:v>0</c:v>
                </c:pt>
                <c:pt idx="14863">
                  <c:v>0</c:v>
                </c:pt>
                <c:pt idx="14864">
                  <c:v>0</c:v>
                </c:pt>
                <c:pt idx="14865">
                  <c:v>0</c:v>
                </c:pt>
                <c:pt idx="14866">
                  <c:v>0</c:v>
                </c:pt>
                <c:pt idx="14867">
                  <c:v>0</c:v>
                </c:pt>
                <c:pt idx="14868">
                  <c:v>0</c:v>
                </c:pt>
                <c:pt idx="14869">
                  <c:v>0</c:v>
                </c:pt>
                <c:pt idx="14870">
                  <c:v>0</c:v>
                </c:pt>
                <c:pt idx="14871">
                  <c:v>0</c:v>
                </c:pt>
                <c:pt idx="14872">
                  <c:v>0</c:v>
                </c:pt>
                <c:pt idx="14873">
                  <c:v>0</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0</c:v>
                </c:pt>
                <c:pt idx="14887">
                  <c:v>0</c:v>
                </c:pt>
                <c:pt idx="14888">
                  <c:v>0</c:v>
                </c:pt>
                <c:pt idx="14889">
                  <c:v>0</c:v>
                </c:pt>
                <c:pt idx="14890">
                  <c:v>0</c:v>
                </c:pt>
                <c:pt idx="14891">
                  <c:v>0</c:v>
                </c:pt>
                <c:pt idx="14892">
                  <c:v>0</c:v>
                </c:pt>
                <c:pt idx="14893">
                  <c:v>0</c:v>
                </c:pt>
                <c:pt idx="14894">
                  <c:v>0</c:v>
                </c:pt>
                <c:pt idx="14895">
                  <c:v>0</c:v>
                </c:pt>
                <c:pt idx="14896">
                  <c:v>0</c:v>
                </c:pt>
                <c:pt idx="14897">
                  <c:v>0</c:v>
                </c:pt>
                <c:pt idx="14898">
                  <c:v>0</c:v>
                </c:pt>
                <c:pt idx="14899">
                  <c:v>0</c:v>
                </c:pt>
                <c:pt idx="14900">
                  <c:v>0</c:v>
                </c:pt>
                <c:pt idx="14901">
                  <c:v>0</c:v>
                </c:pt>
                <c:pt idx="14902">
                  <c:v>0</c:v>
                </c:pt>
                <c:pt idx="14903">
                  <c:v>2</c:v>
                </c:pt>
                <c:pt idx="14904">
                  <c:v>2</c:v>
                </c:pt>
                <c:pt idx="14905">
                  <c:v>2</c:v>
                </c:pt>
                <c:pt idx="14906">
                  <c:v>2</c:v>
                </c:pt>
                <c:pt idx="14907">
                  <c:v>2</c:v>
                </c:pt>
                <c:pt idx="14908">
                  <c:v>2</c:v>
                </c:pt>
                <c:pt idx="14909">
                  <c:v>2</c:v>
                </c:pt>
                <c:pt idx="14910">
                  <c:v>2</c:v>
                </c:pt>
                <c:pt idx="14911">
                  <c:v>2</c:v>
                </c:pt>
                <c:pt idx="14912">
                  <c:v>2</c:v>
                </c:pt>
                <c:pt idx="14913">
                  <c:v>8</c:v>
                </c:pt>
                <c:pt idx="14914">
                  <c:v>8</c:v>
                </c:pt>
                <c:pt idx="14915">
                  <c:v>8</c:v>
                </c:pt>
                <c:pt idx="14916">
                  <c:v>8</c:v>
                </c:pt>
                <c:pt idx="14917">
                  <c:v>8</c:v>
                </c:pt>
                <c:pt idx="14918">
                  <c:v>8</c:v>
                </c:pt>
                <c:pt idx="14919">
                  <c:v>8</c:v>
                </c:pt>
                <c:pt idx="14920">
                  <c:v>8</c:v>
                </c:pt>
                <c:pt idx="14921">
                  <c:v>8</c:v>
                </c:pt>
                <c:pt idx="14922">
                  <c:v>8</c:v>
                </c:pt>
                <c:pt idx="14923">
                  <c:v>11</c:v>
                </c:pt>
                <c:pt idx="14924">
                  <c:v>11</c:v>
                </c:pt>
                <c:pt idx="14925">
                  <c:v>11</c:v>
                </c:pt>
                <c:pt idx="14926">
                  <c:v>11</c:v>
                </c:pt>
                <c:pt idx="14927">
                  <c:v>11</c:v>
                </c:pt>
                <c:pt idx="14928">
                  <c:v>11</c:v>
                </c:pt>
                <c:pt idx="14929">
                  <c:v>11</c:v>
                </c:pt>
                <c:pt idx="14930">
                  <c:v>11</c:v>
                </c:pt>
                <c:pt idx="14931">
                  <c:v>11</c:v>
                </c:pt>
                <c:pt idx="14932">
                  <c:v>11</c:v>
                </c:pt>
                <c:pt idx="14933">
                  <c:v>15</c:v>
                </c:pt>
                <c:pt idx="14934">
                  <c:v>15</c:v>
                </c:pt>
                <c:pt idx="14935">
                  <c:v>15</c:v>
                </c:pt>
                <c:pt idx="14936">
                  <c:v>15</c:v>
                </c:pt>
                <c:pt idx="14937">
                  <c:v>15</c:v>
                </c:pt>
                <c:pt idx="14938">
                  <c:v>15</c:v>
                </c:pt>
                <c:pt idx="14939">
                  <c:v>15</c:v>
                </c:pt>
                <c:pt idx="14940">
                  <c:v>15</c:v>
                </c:pt>
                <c:pt idx="14941">
                  <c:v>15</c:v>
                </c:pt>
                <c:pt idx="14942">
                  <c:v>15</c:v>
                </c:pt>
                <c:pt idx="14943">
                  <c:v>17</c:v>
                </c:pt>
                <c:pt idx="14944">
                  <c:v>17</c:v>
                </c:pt>
                <c:pt idx="14945">
                  <c:v>17</c:v>
                </c:pt>
                <c:pt idx="14946">
                  <c:v>17</c:v>
                </c:pt>
                <c:pt idx="14947">
                  <c:v>17</c:v>
                </c:pt>
                <c:pt idx="14948">
                  <c:v>17</c:v>
                </c:pt>
                <c:pt idx="14949">
                  <c:v>17</c:v>
                </c:pt>
                <c:pt idx="14950">
                  <c:v>17</c:v>
                </c:pt>
                <c:pt idx="14951">
                  <c:v>17</c:v>
                </c:pt>
                <c:pt idx="14952">
                  <c:v>17</c:v>
                </c:pt>
                <c:pt idx="14953">
                  <c:v>18</c:v>
                </c:pt>
                <c:pt idx="14954">
                  <c:v>18</c:v>
                </c:pt>
                <c:pt idx="14955">
                  <c:v>18</c:v>
                </c:pt>
                <c:pt idx="14956">
                  <c:v>18</c:v>
                </c:pt>
                <c:pt idx="14957">
                  <c:v>18</c:v>
                </c:pt>
                <c:pt idx="14958">
                  <c:v>18</c:v>
                </c:pt>
                <c:pt idx="14959">
                  <c:v>18</c:v>
                </c:pt>
                <c:pt idx="14960">
                  <c:v>18</c:v>
                </c:pt>
                <c:pt idx="14961">
                  <c:v>18</c:v>
                </c:pt>
                <c:pt idx="14962">
                  <c:v>18</c:v>
                </c:pt>
                <c:pt idx="14963">
                  <c:v>20</c:v>
                </c:pt>
                <c:pt idx="14964">
                  <c:v>20</c:v>
                </c:pt>
                <c:pt idx="14965">
                  <c:v>20</c:v>
                </c:pt>
                <c:pt idx="14966">
                  <c:v>20</c:v>
                </c:pt>
                <c:pt idx="14967">
                  <c:v>20</c:v>
                </c:pt>
                <c:pt idx="14968">
                  <c:v>20</c:v>
                </c:pt>
                <c:pt idx="14969">
                  <c:v>20</c:v>
                </c:pt>
                <c:pt idx="14970">
                  <c:v>20</c:v>
                </c:pt>
                <c:pt idx="14971">
                  <c:v>20</c:v>
                </c:pt>
                <c:pt idx="14972">
                  <c:v>20</c:v>
                </c:pt>
                <c:pt idx="14973">
                  <c:v>18</c:v>
                </c:pt>
                <c:pt idx="14974">
                  <c:v>18</c:v>
                </c:pt>
                <c:pt idx="14975">
                  <c:v>18</c:v>
                </c:pt>
                <c:pt idx="14976">
                  <c:v>18</c:v>
                </c:pt>
                <c:pt idx="14977">
                  <c:v>18</c:v>
                </c:pt>
                <c:pt idx="14978">
                  <c:v>18</c:v>
                </c:pt>
                <c:pt idx="14979">
                  <c:v>18</c:v>
                </c:pt>
                <c:pt idx="14980">
                  <c:v>18</c:v>
                </c:pt>
                <c:pt idx="14981">
                  <c:v>18</c:v>
                </c:pt>
                <c:pt idx="14982">
                  <c:v>18</c:v>
                </c:pt>
                <c:pt idx="14983">
                  <c:v>18</c:v>
                </c:pt>
                <c:pt idx="14984">
                  <c:v>18</c:v>
                </c:pt>
                <c:pt idx="14985">
                  <c:v>18</c:v>
                </c:pt>
                <c:pt idx="14986">
                  <c:v>18</c:v>
                </c:pt>
                <c:pt idx="14987">
                  <c:v>18</c:v>
                </c:pt>
                <c:pt idx="14988">
                  <c:v>18</c:v>
                </c:pt>
                <c:pt idx="14989">
                  <c:v>18</c:v>
                </c:pt>
                <c:pt idx="14990">
                  <c:v>18</c:v>
                </c:pt>
                <c:pt idx="14991">
                  <c:v>18</c:v>
                </c:pt>
                <c:pt idx="14992">
                  <c:v>18</c:v>
                </c:pt>
                <c:pt idx="14993">
                  <c:v>16</c:v>
                </c:pt>
                <c:pt idx="14994">
                  <c:v>16</c:v>
                </c:pt>
                <c:pt idx="14995">
                  <c:v>16</c:v>
                </c:pt>
                <c:pt idx="14996">
                  <c:v>16</c:v>
                </c:pt>
                <c:pt idx="14997">
                  <c:v>16</c:v>
                </c:pt>
                <c:pt idx="14998">
                  <c:v>16</c:v>
                </c:pt>
                <c:pt idx="14999">
                  <c:v>16</c:v>
                </c:pt>
                <c:pt idx="15000">
                  <c:v>16</c:v>
                </c:pt>
                <c:pt idx="15001">
                  <c:v>16</c:v>
                </c:pt>
                <c:pt idx="15002">
                  <c:v>16</c:v>
                </c:pt>
                <c:pt idx="15003">
                  <c:v>15</c:v>
                </c:pt>
                <c:pt idx="15004">
                  <c:v>15</c:v>
                </c:pt>
                <c:pt idx="15005">
                  <c:v>15</c:v>
                </c:pt>
                <c:pt idx="15006">
                  <c:v>15</c:v>
                </c:pt>
                <c:pt idx="15007">
                  <c:v>15</c:v>
                </c:pt>
                <c:pt idx="15008">
                  <c:v>15</c:v>
                </c:pt>
                <c:pt idx="15009">
                  <c:v>15</c:v>
                </c:pt>
                <c:pt idx="15010">
                  <c:v>15</c:v>
                </c:pt>
                <c:pt idx="15011">
                  <c:v>15</c:v>
                </c:pt>
                <c:pt idx="15012">
                  <c:v>15</c:v>
                </c:pt>
                <c:pt idx="15013">
                  <c:v>13</c:v>
                </c:pt>
                <c:pt idx="15014">
                  <c:v>13</c:v>
                </c:pt>
                <c:pt idx="15015">
                  <c:v>13</c:v>
                </c:pt>
                <c:pt idx="15016">
                  <c:v>13</c:v>
                </c:pt>
                <c:pt idx="15017">
                  <c:v>13</c:v>
                </c:pt>
                <c:pt idx="15018">
                  <c:v>13</c:v>
                </c:pt>
                <c:pt idx="15019">
                  <c:v>13</c:v>
                </c:pt>
                <c:pt idx="15020">
                  <c:v>13</c:v>
                </c:pt>
                <c:pt idx="15021">
                  <c:v>13</c:v>
                </c:pt>
                <c:pt idx="15022">
                  <c:v>13</c:v>
                </c:pt>
                <c:pt idx="15023">
                  <c:v>12</c:v>
                </c:pt>
                <c:pt idx="15024">
                  <c:v>12</c:v>
                </c:pt>
                <c:pt idx="15025">
                  <c:v>12</c:v>
                </c:pt>
                <c:pt idx="15026">
                  <c:v>12</c:v>
                </c:pt>
                <c:pt idx="15027">
                  <c:v>12</c:v>
                </c:pt>
                <c:pt idx="15028">
                  <c:v>12</c:v>
                </c:pt>
                <c:pt idx="15029">
                  <c:v>12</c:v>
                </c:pt>
                <c:pt idx="15030">
                  <c:v>12</c:v>
                </c:pt>
                <c:pt idx="15031">
                  <c:v>12</c:v>
                </c:pt>
                <c:pt idx="15032">
                  <c:v>12</c:v>
                </c:pt>
                <c:pt idx="15033">
                  <c:v>12</c:v>
                </c:pt>
                <c:pt idx="15034">
                  <c:v>12</c:v>
                </c:pt>
                <c:pt idx="15035">
                  <c:v>12</c:v>
                </c:pt>
                <c:pt idx="15036">
                  <c:v>12</c:v>
                </c:pt>
                <c:pt idx="15037">
                  <c:v>12</c:v>
                </c:pt>
                <c:pt idx="15038">
                  <c:v>12</c:v>
                </c:pt>
                <c:pt idx="15039">
                  <c:v>12</c:v>
                </c:pt>
                <c:pt idx="15040">
                  <c:v>12</c:v>
                </c:pt>
                <c:pt idx="15041">
                  <c:v>12</c:v>
                </c:pt>
                <c:pt idx="15042">
                  <c:v>12</c:v>
                </c:pt>
                <c:pt idx="15043">
                  <c:v>11</c:v>
                </c:pt>
                <c:pt idx="15044">
                  <c:v>11</c:v>
                </c:pt>
                <c:pt idx="15045">
                  <c:v>11</c:v>
                </c:pt>
                <c:pt idx="15046">
                  <c:v>11</c:v>
                </c:pt>
                <c:pt idx="15047">
                  <c:v>11</c:v>
                </c:pt>
                <c:pt idx="15048">
                  <c:v>11</c:v>
                </c:pt>
                <c:pt idx="15049">
                  <c:v>11</c:v>
                </c:pt>
                <c:pt idx="15050">
                  <c:v>11</c:v>
                </c:pt>
                <c:pt idx="15051">
                  <c:v>11</c:v>
                </c:pt>
                <c:pt idx="15052">
                  <c:v>11</c:v>
                </c:pt>
                <c:pt idx="15053">
                  <c:v>11</c:v>
                </c:pt>
                <c:pt idx="15054">
                  <c:v>11</c:v>
                </c:pt>
                <c:pt idx="15055">
                  <c:v>11</c:v>
                </c:pt>
                <c:pt idx="15056">
                  <c:v>11</c:v>
                </c:pt>
                <c:pt idx="15057">
                  <c:v>11</c:v>
                </c:pt>
                <c:pt idx="15058">
                  <c:v>11</c:v>
                </c:pt>
                <c:pt idx="15059">
                  <c:v>11</c:v>
                </c:pt>
                <c:pt idx="15060">
                  <c:v>11</c:v>
                </c:pt>
                <c:pt idx="15061">
                  <c:v>11</c:v>
                </c:pt>
                <c:pt idx="15062">
                  <c:v>11</c:v>
                </c:pt>
                <c:pt idx="15063">
                  <c:v>12</c:v>
                </c:pt>
                <c:pt idx="15064">
                  <c:v>12</c:v>
                </c:pt>
                <c:pt idx="15065">
                  <c:v>12</c:v>
                </c:pt>
                <c:pt idx="15066">
                  <c:v>12</c:v>
                </c:pt>
                <c:pt idx="15067">
                  <c:v>12</c:v>
                </c:pt>
                <c:pt idx="15068">
                  <c:v>12</c:v>
                </c:pt>
                <c:pt idx="15069">
                  <c:v>12</c:v>
                </c:pt>
                <c:pt idx="15070">
                  <c:v>12</c:v>
                </c:pt>
                <c:pt idx="15071">
                  <c:v>12</c:v>
                </c:pt>
                <c:pt idx="15072">
                  <c:v>12</c:v>
                </c:pt>
                <c:pt idx="15073">
                  <c:v>14</c:v>
                </c:pt>
                <c:pt idx="15074">
                  <c:v>14</c:v>
                </c:pt>
                <c:pt idx="15075">
                  <c:v>14</c:v>
                </c:pt>
                <c:pt idx="15076">
                  <c:v>14</c:v>
                </c:pt>
                <c:pt idx="15077">
                  <c:v>14</c:v>
                </c:pt>
                <c:pt idx="15078">
                  <c:v>14</c:v>
                </c:pt>
                <c:pt idx="15079">
                  <c:v>14</c:v>
                </c:pt>
                <c:pt idx="15080">
                  <c:v>14</c:v>
                </c:pt>
                <c:pt idx="15081">
                  <c:v>14</c:v>
                </c:pt>
                <c:pt idx="15082">
                  <c:v>14</c:v>
                </c:pt>
                <c:pt idx="15083">
                  <c:v>14</c:v>
                </c:pt>
                <c:pt idx="15084">
                  <c:v>14</c:v>
                </c:pt>
                <c:pt idx="15085">
                  <c:v>14</c:v>
                </c:pt>
                <c:pt idx="15086">
                  <c:v>14</c:v>
                </c:pt>
                <c:pt idx="15087">
                  <c:v>14</c:v>
                </c:pt>
                <c:pt idx="15088">
                  <c:v>14</c:v>
                </c:pt>
                <c:pt idx="15089">
                  <c:v>14</c:v>
                </c:pt>
                <c:pt idx="15090">
                  <c:v>14</c:v>
                </c:pt>
                <c:pt idx="15091">
                  <c:v>14</c:v>
                </c:pt>
                <c:pt idx="15092">
                  <c:v>14</c:v>
                </c:pt>
                <c:pt idx="15093">
                  <c:v>15</c:v>
                </c:pt>
                <c:pt idx="15094">
                  <c:v>15</c:v>
                </c:pt>
                <c:pt idx="15095">
                  <c:v>15</c:v>
                </c:pt>
                <c:pt idx="15096">
                  <c:v>15</c:v>
                </c:pt>
                <c:pt idx="15097">
                  <c:v>15</c:v>
                </c:pt>
                <c:pt idx="15098">
                  <c:v>15</c:v>
                </c:pt>
                <c:pt idx="15099">
                  <c:v>15</c:v>
                </c:pt>
                <c:pt idx="15100">
                  <c:v>15</c:v>
                </c:pt>
                <c:pt idx="15101">
                  <c:v>15</c:v>
                </c:pt>
                <c:pt idx="15102">
                  <c:v>15</c:v>
                </c:pt>
                <c:pt idx="15103">
                  <c:v>17</c:v>
                </c:pt>
                <c:pt idx="15104">
                  <c:v>17</c:v>
                </c:pt>
                <c:pt idx="15105">
                  <c:v>17</c:v>
                </c:pt>
                <c:pt idx="15106">
                  <c:v>17</c:v>
                </c:pt>
                <c:pt idx="15107">
                  <c:v>17</c:v>
                </c:pt>
                <c:pt idx="15108">
                  <c:v>17</c:v>
                </c:pt>
                <c:pt idx="15109">
                  <c:v>17</c:v>
                </c:pt>
                <c:pt idx="15110">
                  <c:v>17</c:v>
                </c:pt>
                <c:pt idx="15111">
                  <c:v>17</c:v>
                </c:pt>
                <c:pt idx="15112">
                  <c:v>17</c:v>
                </c:pt>
                <c:pt idx="15113">
                  <c:v>19</c:v>
                </c:pt>
                <c:pt idx="15114">
                  <c:v>19</c:v>
                </c:pt>
                <c:pt idx="15115">
                  <c:v>19</c:v>
                </c:pt>
                <c:pt idx="15116">
                  <c:v>19</c:v>
                </c:pt>
                <c:pt idx="15117">
                  <c:v>19</c:v>
                </c:pt>
                <c:pt idx="15118">
                  <c:v>19</c:v>
                </c:pt>
                <c:pt idx="15119">
                  <c:v>19</c:v>
                </c:pt>
                <c:pt idx="15120">
                  <c:v>19</c:v>
                </c:pt>
                <c:pt idx="15121">
                  <c:v>19</c:v>
                </c:pt>
                <c:pt idx="15122">
                  <c:v>19</c:v>
                </c:pt>
                <c:pt idx="15123">
                  <c:v>21</c:v>
                </c:pt>
                <c:pt idx="15124">
                  <c:v>21</c:v>
                </c:pt>
                <c:pt idx="15125">
                  <c:v>21</c:v>
                </c:pt>
                <c:pt idx="15126">
                  <c:v>21</c:v>
                </c:pt>
                <c:pt idx="15127">
                  <c:v>21</c:v>
                </c:pt>
                <c:pt idx="15128">
                  <c:v>21</c:v>
                </c:pt>
                <c:pt idx="15129">
                  <c:v>21</c:v>
                </c:pt>
                <c:pt idx="15130">
                  <c:v>21</c:v>
                </c:pt>
                <c:pt idx="15131">
                  <c:v>21</c:v>
                </c:pt>
                <c:pt idx="15132">
                  <c:v>21</c:v>
                </c:pt>
                <c:pt idx="15133">
                  <c:v>23</c:v>
                </c:pt>
                <c:pt idx="15134">
                  <c:v>23</c:v>
                </c:pt>
                <c:pt idx="15135">
                  <c:v>23</c:v>
                </c:pt>
                <c:pt idx="15136">
                  <c:v>23</c:v>
                </c:pt>
                <c:pt idx="15137">
                  <c:v>23</c:v>
                </c:pt>
                <c:pt idx="15138">
                  <c:v>23</c:v>
                </c:pt>
                <c:pt idx="15139">
                  <c:v>23</c:v>
                </c:pt>
                <c:pt idx="15140">
                  <c:v>23</c:v>
                </c:pt>
                <c:pt idx="15141">
                  <c:v>23</c:v>
                </c:pt>
                <c:pt idx="15142">
                  <c:v>23</c:v>
                </c:pt>
                <c:pt idx="15143">
                  <c:v>23</c:v>
                </c:pt>
                <c:pt idx="15144">
                  <c:v>23</c:v>
                </c:pt>
                <c:pt idx="15145">
                  <c:v>23</c:v>
                </c:pt>
                <c:pt idx="15146">
                  <c:v>23</c:v>
                </c:pt>
                <c:pt idx="15147">
                  <c:v>23</c:v>
                </c:pt>
                <c:pt idx="15148">
                  <c:v>23</c:v>
                </c:pt>
                <c:pt idx="15149">
                  <c:v>23</c:v>
                </c:pt>
                <c:pt idx="15150">
                  <c:v>23</c:v>
                </c:pt>
                <c:pt idx="15151">
                  <c:v>23</c:v>
                </c:pt>
                <c:pt idx="15152">
                  <c:v>23</c:v>
                </c:pt>
                <c:pt idx="15153">
                  <c:v>21</c:v>
                </c:pt>
                <c:pt idx="15154">
                  <c:v>21</c:v>
                </c:pt>
                <c:pt idx="15155">
                  <c:v>21</c:v>
                </c:pt>
                <c:pt idx="15156">
                  <c:v>21</c:v>
                </c:pt>
                <c:pt idx="15157">
                  <c:v>21</c:v>
                </c:pt>
                <c:pt idx="15158">
                  <c:v>21</c:v>
                </c:pt>
                <c:pt idx="15159">
                  <c:v>21</c:v>
                </c:pt>
                <c:pt idx="15160">
                  <c:v>21</c:v>
                </c:pt>
                <c:pt idx="15161">
                  <c:v>21</c:v>
                </c:pt>
                <c:pt idx="15162">
                  <c:v>21</c:v>
                </c:pt>
                <c:pt idx="15163">
                  <c:v>18</c:v>
                </c:pt>
                <c:pt idx="15164">
                  <c:v>18</c:v>
                </c:pt>
                <c:pt idx="15165">
                  <c:v>18</c:v>
                </c:pt>
                <c:pt idx="15166">
                  <c:v>18</c:v>
                </c:pt>
                <c:pt idx="15167">
                  <c:v>18</c:v>
                </c:pt>
                <c:pt idx="15168">
                  <c:v>18</c:v>
                </c:pt>
                <c:pt idx="15169">
                  <c:v>18</c:v>
                </c:pt>
                <c:pt idx="15170">
                  <c:v>18</c:v>
                </c:pt>
                <c:pt idx="15171">
                  <c:v>18</c:v>
                </c:pt>
                <c:pt idx="15172">
                  <c:v>18</c:v>
                </c:pt>
                <c:pt idx="15173">
                  <c:v>16</c:v>
                </c:pt>
                <c:pt idx="15174">
                  <c:v>16</c:v>
                </c:pt>
                <c:pt idx="15175">
                  <c:v>16</c:v>
                </c:pt>
                <c:pt idx="15176">
                  <c:v>16</c:v>
                </c:pt>
                <c:pt idx="15177">
                  <c:v>16</c:v>
                </c:pt>
                <c:pt idx="15178">
                  <c:v>16</c:v>
                </c:pt>
                <c:pt idx="15179">
                  <c:v>16</c:v>
                </c:pt>
                <c:pt idx="15180">
                  <c:v>16</c:v>
                </c:pt>
                <c:pt idx="15181">
                  <c:v>16</c:v>
                </c:pt>
                <c:pt idx="15182">
                  <c:v>16</c:v>
                </c:pt>
                <c:pt idx="15183">
                  <c:v>15</c:v>
                </c:pt>
                <c:pt idx="15184">
                  <c:v>15</c:v>
                </c:pt>
                <c:pt idx="15185">
                  <c:v>15</c:v>
                </c:pt>
                <c:pt idx="15186">
                  <c:v>15</c:v>
                </c:pt>
                <c:pt idx="15187">
                  <c:v>15</c:v>
                </c:pt>
                <c:pt idx="15188">
                  <c:v>15</c:v>
                </c:pt>
                <c:pt idx="15189">
                  <c:v>15</c:v>
                </c:pt>
                <c:pt idx="15190">
                  <c:v>15</c:v>
                </c:pt>
                <c:pt idx="15191">
                  <c:v>15</c:v>
                </c:pt>
                <c:pt idx="15192">
                  <c:v>15</c:v>
                </c:pt>
                <c:pt idx="15193">
                  <c:v>12</c:v>
                </c:pt>
                <c:pt idx="15194">
                  <c:v>12</c:v>
                </c:pt>
                <c:pt idx="15195">
                  <c:v>12</c:v>
                </c:pt>
                <c:pt idx="15196">
                  <c:v>12</c:v>
                </c:pt>
                <c:pt idx="15197">
                  <c:v>12</c:v>
                </c:pt>
                <c:pt idx="15198">
                  <c:v>12</c:v>
                </c:pt>
                <c:pt idx="15199">
                  <c:v>12</c:v>
                </c:pt>
                <c:pt idx="15200">
                  <c:v>12</c:v>
                </c:pt>
                <c:pt idx="15201">
                  <c:v>12</c:v>
                </c:pt>
                <c:pt idx="15202">
                  <c:v>12</c:v>
                </c:pt>
                <c:pt idx="15203">
                  <c:v>8</c:v>
                </c:pt>
                <c:pt idx="15204">
                  <c:v>8</c:v>
                </c:pt>
                <c:pt idx="15205">
                  <c:v>8</c:v>
                </c:pt>
                <c:pt idx="15206">
                  <c:v>8</c:v>
                </c:pt>
                <c:pt idx="15207">
                  <c:v>8</c:v>
                </c:pt>
                <c:pt idx="15208">
                  <c:v>8</c:v>
                </c:pt>
                <c:pt idx="15209">
                  <c:v>8</c:v>
                </c:pt>
                <c:pt idx="15210">
                  <c:v>8</c:v>
                </c:pt>
                <c:pt idx="15211">
                  <c:v>8</c:v>
                </c:pt>
                <c:pt idx="15212">
                  <c:v>8</c:v>
                </c:pt>
                <c:pt idx="15213">
                  <c:v>8</c:v>
                </c:pt>
                <c:pt idx="15214">
                  <c:v>8</c:v>
                </c:pt>
                <c:pt idx="15215">
                  <c:v>8</c:v>
                </c:pt>
                <c:pt idx="15216">
                  <c:v>8</c:v>
                </c:pt>
                <c:pt idx="15217">
                  <c:v>8</c:v>
                </c:pt>
                <c:pt idx="15218">
                  <c:v>8</c:v>
                </c:pt>
                <c:pt idx="15219">
                  <c:v>8</c:v>
                </c:pt>
                <c:pt idx="15220">
                  <c:v>8</c:v>
                </c:pt>
                <c:pt idx="15221">
                  <c:v>8</c:v>
                </c:pt>
                <c:pt idx="15222">
                  <c:v>8</c:v>
                </c:pt>
                <c:pt idx="15223">
                  <c:v>11</c:v>
                </c:pt>
                <c:pt idx="15224">
                  <c:v>11</c:v>
                </c:pt>
                <c:pt idx="15225">
                  <c:v>11</c:v>
                </c:pt>
                <c:pt idx="15226">
                  <c:v>11</c:v>
                </c:pt>
                <c:pt idx="15227">
                  <c:v>11</c:v>
                </c:pt>
                <c:pt idx="15228">
                  <c:v>11</c:v>
                </c:pt>
                <c:pt idx="15229">
                  <c:v>11</c:v>
                </c:pt>
                <c:pt idx="15230">
                  <c:v>11</c:v>
                </c:pt>
                <c:pt idx="15231">
                  <c:v>11</c:v>
                </c:pt>
                <c:pt idx="15232">
                  <c:v>11</c:v>
                </c:pt>
                <c:pt idx="15233">
                  <c:v>15</c:v>
                </c:pt>
                <c:pt idx="15234">
                  <c:v>15</c:v>
                </c:pt>
                <c:pt idx="15235">
                  <c:v>15</c:v>
                </c:pt>
                <c:pt idx="15236">
                  <c:v>15</c:v>
                </c:pt>
                <c:pt idx="15237">
                  <c:v>15</c:v>
                </c:pt>
                <c:pt idx="15238">
                  <c:v>15</c:v>
                </c:pt>
                <c:pt idx="15239">
                  <c:v>15</c:v>
                </c:pt>
                <c:pt idx="15240">
                  <c:v>15</c:v>
                </c:pt>
                <c:pt idx="15241">
                  <c:v>15</c:v>
                </c:pt>
                <c:pt idx="15242">
                  <c:v>15</c:v>
                </c:pt>
                <c:pt idx="15243">
                  <c:v>16</c:v>
                </c:pt>
                <c:pt idx="15244">
                  <c:v>16</c:v>
                </c:pt>
                <c:pt idx="15245">
                  <c:v>16</c:v>
                </c:pt>
                <c:pt idx="15246">
                  <c:v>16</c:v>
                </c:pt>
                <c:pt idx="15247">
                  <c:v>16</c:v>
                </c:pt>
                <c:pt idx="15248">
                  <c:v>16</c:v>
                </c:pt>
                <c:pt idx="15249">
                  <c:v>16</c:v>
                </c:pt>
                <c:pt idx="15250">
                  <c:v>16</c:v>
                </c:pt>
                <c:pt idx="15251">
                  <c:v>16</c:v>
                </c:pt>
                <c:pt idx="15252">
                  <c:v>16</c:v>
                </c:pt>
                <c:pt idx="15253">
                  <c:v>21</c:v>
                </c:pt>
                <c:pt idx="15254">
                  <c:v>21</c:v>
                </c:pt>
                <c:pt idx="15255">
                  <c:v>21</c:v>
                </c:pt>
                <c:pt idx="15256">
                  <c:v>21</c:v>
                </c:pt>
                <c:pt idx="15257">
                  <c:v>21</c:v>
                </c:pt>
                <c:pt idx="15258">
                  <c:v>21</c:v>
                </c:pt>
                <c:pt idx="15259">
                  <c:v>21</c:v>
                </c:pt>
                <c:pt idx="15260">
                  <c:v>21</c:v>
                </c:pt>
                <c:pt idx="15261">
                  <c:v>21</c:v>
                </c:pt>
                <c:pt idx="15262">
                  <c:v>21</c:v>
                </c:pt>
                <c:pt idx="15263">
                  <c:v>28</c:v>
                </c:pt>
                <c:pt idx="15264">
                  <c:v>28</c:v>
                </c:pt>
                <c:pt idx="15265">
                  <c:v>28</c:v>
                </c:pt>
                <c:pt idx="15266">
                  <c:v>28</c:v>
                </c:pt>
                <c:pt idx="15267">
                  <c:v>28</c:v>
                </c:pt>
                <c:pt idx="15268">
                  <c:v>28</c:v>
                </c:pt>
                <c:pt idx="15269">
                  <c:v>28</c:v>
                </c:pt>
                <c:pt idx="15270">
                  <c:v>28</c:v>
                </c:pt>
                <c:pt idx="15271">
                  <c:v>28</c:v>
                </c:pt>
                <c:pt idx="15272">
                  <c:v>28</c:v>
                </c:pt>
                <c:pt idx="15273">
                  <c:v>34</c:v>
                </c:pt>
                <c:pt idx="15274">
                  <c:v>34</c:v>
                </c:pt>
                <c:pt idx="15275">
                  <c:v>34</c:v>
                </c:pt>
                <c:pt idx="15276">
                  <c:v>34</c:v>
                </c:pt>
                <c:pt idx="15277">
                  <c:v>34</c:v>
                </c:pt>
                <c:pt idx="15278">
                  <c:v>34</c:v>
                </c:pt>
                <c:pt idx="15279">
                  <c:v>34</c:v>
                </c:pt>
                <c:pt idx="15280">
                  <c:v>34</c:v>
                </c:pt>
                <c:pt idx="15281">
                  <c:v>34</c:v>
                </c:pt>
                <c:pt idx="15282">
                  <c:v>34</c:v>
                </c:pt>
                <c:pt idx="15283">
                  <c:v>35</c:v>
                </c:pt>
                <c:pt idx="15284">
                  <c:v>35</c:v>
                </c:pt>
                <c:pt idx="15285">
                  <c:v>35</c:v>
                </c:pt>
                <c:pt idx="15286">
                  <c:v>35</c:v>
                </c:pt>
                <c:pt idx="15287">
                  <c:v>35</c:v>
                </c:pt>
                <c:pt idx="15288">
                  <c:v>35</c:v>
                </c:pt>
                <c:pt idx="15289">
                  <c:v>35</c:v>
                </c:pt>
                <c:pt idx="15290">
                  <c:v>35</c:v>
                </c:pt>
                <c:pt idx="15291">
                  <c:v>35</c:v>
                </c:pt>
                <c:pt idx="15292">
                  <c:v>35</c:v>
                </c:pt>
                <c:pt idx="15293">
                  <c:v>34</c:v>
                </c:pt>
                <c:pt idx="15294">
                  <c:v>34</c:v>
                </c:pt>
                <c:pt idx="15295">
                  <c:v>34</c:v>
                </c:pt>
                <c:pt idx="15296">
                  <c:v>34</c:v>
                </c:pt>
                <c:pt idx="15297">
                  <c:v>34</c:v>
                </c:pt>
                <c:pt idx="15298">
                  <c:v>34</c:v>
                </c:pt>
                <c:pt idx="15299">
                  <c:v>34</c:v>
                </c:pt>
                <c:pt idx="15300">
                  <c:v>34</c:v>
                </c:pt>
                <c:pt idx="15301">
                  <c:v>34</c:v>
                </c:pt>
                <c:pt idx="15302">
                  <c:v>34</c:v>
                </c:pt>
                <c:pt idx="15303">
                  <c:v>32</c:v>
                </c:pt>
                <c:pt idx="15304">
                  <c:v>32</c:v>
                </c:pt>
                <c:pt idx="15305">
                  <c:v>32</c:v>
                </c:pt>
                <c:pt idx="15306">
                  <c:v>32</c:v>
                </c:pt>
                <c:pt idx="15307">
                  <c:v>32</c:v>
                </c:pt>
                <c:pt idx="15308">
                  <c:v>32</c:v>
                </c:pt>
                <c:pt idx="15309">
                  <c:v>32</c:v>
                </c:pt>
                <c:pt idx="15310">
                  <c:v>32</c:v>
                </c:pt>
                <c:pt idx="15311">
                  <c:v>32</c:v>
                </c:pt>
                <c:pt idx="15312">
                  <c:v>32</c:v>
                </c:pt>
                <c:pt idx="15313">
                  <c:v>30</c:v>
                </c:pt>
                <c:pt idx="15314">
                  <c:v>30</c:v>
                </c:pt>
                <c:pt idx="15315">
                  <c:v>30</c:v>
                </c:pt>
                <c:pt idx="15316">
                  <c:v>30</c:v>
                </c:pt>
                <c:pt idx="15317">
                  <c:v>30</c:v>
                </c:pt>
                <c:pt idx="15318">
                  <c:v>30</c:v>
                </c:pt>
                <c:pt idx="15319">
                  <c:v>30</c:v>
                </c:pt>
                <c:pt idx="15320">
                  <c:v>30</c:v>
                </c:pt>
                <c:pt idx="15321">
                  <c:v>30</c:v>
                </c:pt>
                <c:pt idx="15322">
                  <c:v>30</c:v>
                </c:pt>
                <c:pt idx="15323">
                  <c:v>27</c:v>
                </c:pt>
                <c:pt idx="15324">
                  <c:v>27</c:v>
                </c:pt>
                <c:pt idx="15325">
                  <c:v>27</c:v>
                </c:pt>
                <c:pt idx="15326">
                  <c:v>27</c:v>
                </c:pt>
                <c:pt idx="15327">
                  <c:v>27</c:v>
                </c:pt>
                <c:pt idx="15328">
                  <c:v>27</c:v>
                </c:pt>
                <c:pt idx="15329">
                  <c:v>27</c:v>
                </c:pt>
                <c:pt idx="15330">
                  <c:v>27</c:v>
                </c:pt>
                <c:pt idx="15331">
                  <c:v>27</c:v>
                </c:pt>
                <c:pt idx="15332">
                  <c:v>27</c:v>
                </c:pt>
                <c:pt idx="15333">
                  <c:v>24</c:v>
                </c:pt>
                <c:pt idx="15334">
                  <c:v>24</c:v>
                </c:pt>
                <c:pt idx="15335">
                  <c:v>24</c:v>
                </c:pt>
                <c:pt idx="15336">
                  <c:v>24</c:v>
                </c:pt>
                <c:pt idx="15337">
                  <c:v>24</c:v>
                </c:pt>
                <c:pt idx="15338">
                  <c:v>24</c:v>
                </c:pt>
                <c:pt idx="15339">
                  <c:v>24</c:v>
                </c:pt>
                <c:pt idx="15340">
                  <c:v>24</c:v>
                </c:pt>
                <c:pt idx="15341">
                  <c:v>24</c:v>
                </c:pt>
                <c:pt idx="15342">
                  <c:v>24</c:v>
                </c:pt>
                <c:pt idx="15343">
                  <c:v>19</c:v>
                </c:pt>
                <c:pt idx="15344">
                  <c:v>19</c:v>
                </c:pt>
                <c:pt idx="15345">
                  <c:v>19</c:v>
                </c:pt>
                <c:pt idx="15346">
                  <c:v>19</c:v>
                </c:pt>
                <c:pt idx="15347">
                  <c:v>19</c:v>
                </c:pt>
                <c:pt idx="15348">
                  <c:v>19</c:v>
                </c:pt>
                <c:pt idx="15349">
                  <c:v>19</c:v>
                </c:pt>
                <c:pt idx="15350">
                  <c:v>19</c:v>
                </c:pt>
                <c:pt idx="15351">
                  <c:v>19</c:v>
                </c:pt>
                <c:pt idx="15352">
                  <c:v>19</c:v>
                </c:pt>
                <c:pt idx="15353">
                  <c:v>13</c:v>
                </c:pt>
                <c:pt idx="15354">
                  <c:v>13</c:v>
                </c:pt>
                <c:pt idx="15355">
                  <c:v>13</c:v>
                </c:pt>
                <c:pt idx="15356">
                  <c:v>13</c:v>
                </c:pt>
                <c:pt idx="15357">
                  <c:v>13</c:v>
                </c:pt>
                <c:pt idx="15358">
                  <c:v>13</c:v>
                </c:pt>
                <c:pt idx="15359">
                  <c:v>13</c:v>
                </c:pt>
                <c:pt idx="15360">
                  <c:v>13</c:v>
                </c:pt>
                <c:pt idx="15361">
                  <c:v>13</c:v>
                </c:pt>
                <c:pt idx="15362">
                  <c:v>13</c:v>
                </c:pt>
                <c:pt idx="15363">
                  <c:v>6</c:v>
                </c:pt>
                <c:pt idx="15364">
                  <c:v>6</c:v>
                </c:pt>
                <c:pt idx="15365">
                  <c:v>6</c:v>
                </c:pt>
                <c:pt idx="15366">
                  <c:v>6</c:v>
                </c:pt>
                <c:pt idx="15367">
                  <c:v>6</c:v>
                </c:pt>
                <c:pt idx="15368">
                  <c:v>6</c:v>
                </c:pt>
                <c:pt idx="15369">
                  <c:v>6</c:v>
                </c:pt>
                <c:pt idx="15370">
                  <c:v>6</c:v>
                </c:pt>
                <c:pt idx="15371">
                  <c:v>6</c:v>
                </c:pt>
                <c:pt idx="15372">
                  <c:v>6</c:v>
                </c:pt>
                <c:pt idx="15373">
                  <c:v>2</c:v>
                </c:pt>
                <c:pt idx="15374">
                  <c:v>2</c:v>
                </c:pt>
                <c:pt idx="15375">
                  <c:v>2</c:v>
                </c:pt>
                <c:pt idx="15376">
                  <c:v>2</c:v>
                </c:pt>
                <c:pt idx="15377">
                  <c:v>2</c:v>
                </c:pt>
                <c:pt idx="15378">
                  <c:v>2</c:v>
                </c:pt>
                <c:pt idx="15379">
                  <c:v>2</c:v>
                </c:pt>
                <c:pt idx="15380">
                  <c:v>2</c:v>
                </c:pt>
                <c:pt idx="15381">
                  <c:v>2</c:v>
                </c:pt>
                <c:pt idx="15382">
                  <c:v>2</c:v>
                </c:pt>
                <c:pt idx="15383">
                  <c:v>1</c:v>
                </c:pt>
                <c:pt idx="15384">
                  <c:v>1</c:v>
                </c:pt>
                <c:pt idx="15385">
                  <c:v>1</c:v>
                </c:pt>
                <c:pt idx="15386">
                  <c:v>1</c:v>
                </c:pt>
                <c:pt idx="15387">
                  <c:v>1</c:v>
                </c:pt>
                <c:pt idx="15388">
                  <c:v>1</c:v>
                </c:pt>
                <c:pt idx="15389">
                  <c:v>1</c:v>
                </c:pt>
                <c:pt idx="15390">
                  <c:v>1</c:v>
                </c:pt>
                <c:pt idx="15391">
                  <c:v>1</c:v>
                </c:pt>
                <c:pt idx="15392">
                  <c:v>1</c:v>
                </c:pt>
                <c:pt idx="15393">
                  <c:v>1</c:v>
                </c:pt>
                <c:pt idx="15394">
                  <c:v>1</c:v>
                </c:pt>
                <c:pt idx="15395">
                  <c:v>1</c:v>
                </c:pt>
                <c:pt idx="15396">
                  <c:v>1</c:v>
                </c:pt>
                <c:pt idx="15397">
                  <c:v>1</c:v>
                </c:pt>
                <c:pt idx="15398">
                  <c:v>1</c:v>
                </c:pt>
                <c:pt idx="15399">
                  <c:v>1</c:v>
                </c:pt>
                <c:pt idx="15400">
                  <c:v>1</c:v>
                </c:pt>
                <c:pt idx="15401">
                  <c:v>1</c:v>
                </c:pt>
                <c:pt idx="15402">
                  <c:v>1</c:v>
                </c:pt>
                <c:pt idx="15403">
                  <c:v>1</c:v>
                </c:pt>
                <c:pt idx="15404">
                  <c:v>1</c:v>
                </c:pt>
                <c:pt idx="15405">
                  <c:v>1</c:v>
                </c:pt>
                <c:pt idx="15406">
                  <c:v>1</c:v>
                </c:pt>
                <c:pt idx="15407">
                  <c:v>1</c:v>
                </c:pt>
                <c:pt idx="15408">
                  <c:v>1</c:v>
                </c:pt>
                <c:pt idx="15409">
                  <c:v>1</c:v>
                </c:pt>
                <c:pt idx="15410">
                  <c:v>1</c:v>
                </c:pt>
                <c:pt idx="15411">
                  <c:v>1</c:v>
                </c:pt>
                <c:pt idx="15412">
                  <c:v>1</c:v>
                </c:pt>
                <c:pt idx="15413">
                  <c:v>5</c:v>
                </c:pt>
                <c:pt idx="15414">
                  <c:v>5</c:v>
                </c:pt>
                <c:pt idx="15415">
                  <c:v>5</c:v>
                </c:pt>
                <c:pt idx="15416">
                  <c:v>5</c:v>
                </c:pt>
                <c:pt idx="15417">
                  <c:v>5</c:v>
                </c:pt>
                <c:pt idx="15418">
                  <c:v>5</c:v>
                </c:pt>
                <c:pt idx="15419">
                  <c:v>5</c:v>
                </c:pt>
                <c:pt idx="15420">
                  <c:v>5</c:v>
                </c:pt>
                <c:pt idx="15421">
                  <c:v>5</c:v>
                </c:pt>
                <c:pt idx="15422">
                  <c:v>5</c:v>
                </c:pt>
                <c:pt idx="15423">
                  <c:v>10</c:v>
                </c:pt>
                <c:pt idx="15424">
                  <c:v>10</c:v>
                </c:pt>
                <c:pt idx="15425">
                  <c:v>10</c:v>
                </c:pt>
                <c:pt idx="15426">
                  <c:v>10</c:v>
                </c:pt>
                <c:pt idx="15427">
                  <c:v>10</c:v>
                </c:pt>
                <c:pt idx="15428">
                  <c:v>10</c:v>
                </c:pt>
                <c:pt idx="15429">
                  <c:v>10</c:v>
                </c:pt>
                <c:pt idx="15430">
                  <c:v>10</c:v>
                </c:pt>
                <c:pt idx="15431">
                  <c:v>10</c:v>
                </c:pt>
                <c:pt idx="15432">
                  <c:v>10</c:v>
                </c:pt>
                <c:pt idx="15433">
                  <c:v>14</c:v>
                </c:pt>
                <c:pt idx="15434">
                  <c:v>14</c:v>
                </c:pt>
                <c:pt idx="15435">
                  <c:v>14</c:v>
                </c:pt>
                <c:pt idx="15436">
                  <c:v>14</c:v>
                </c:pt>
                <c:pt idx="15437">
                  <c:v>14</c:v>
                </c:pt>
                <c:pt idx="15438">
                  <c:v>14</c:v>
                </c:pt>
                <c:pt idx="15439">
                  <c:v>14</c:v>
                </c:pt>
                <c:pt idx="15440">
                  <c:v>14</c:v>
                </c:pt>
                <c:pt idx="15441">
                  <c:v>14</c:v>
                </c:pt>
                <c:pt idx="15442">
                  <c:v>14</c:v>
                </c:pt>
                <c:pt idx="15443">
                  <c:v>14</c:v>
                </c:pt>
                <c:pt idx="15444">
                  <c:v>14</c:v>
                </c:pt>
                <c:pt idx="15445">
                  <c:v>14</c:v>
                </c:pt>
                <c:pt idx="15446">
                  <c:v>14</c:v>
                </c:pt>
                <c:pt idx="15447">
                  <c:v>14</c:v>
                </c:pt>
                <c:pt idx="15448">
                  <c:v>14</c:v>
                </c:pt>
                <c:pt idx="15449">
                  <c:v>14</c:v>
                </c:pt>
                <c:pt idx="15450">
                  <c:v>14</c:v>
                </c:pt>
                <c:pt idx="15451">
                  <c:v>14</c:v>
                </c:pt>
                <c:pt idx="15452">
                  <c:v>14</c:v>
                </c:pt>
                <c:pt idx="15453">
                  <c:v>18</c:v>
                </c:pt>
                <c:pt idx="15454">
                  <c:v>18</c:v>
                </c:pt>
                <c:pt idx="15455">
                  <c:v>18</c:v>
                </c:pt>
                <c:pt idx="15456">
                  <c:v>18</c:v>
                </c:pt>
                <c:pt idx="15457">
                  <c:v>18</c:v>
                </c:pt>
                <c:pt idx="15458">
                  <c:v>18</c:v>
                </c:pt>
                <c:pt idx="15459">
                  <c:v>18</c:v>
                </c:pt>
                <c:pt idx="15460">
                  <c:v>18</c:v>
                </c:pt>
                <c:pt idx="15461">
                  <c:v>18</c:v>
                </c:pt>
                <c:pt idx="15462">
                  <c:v>18</c:v>
                </c:pt>
                <c:pt idx="15463">
                  <c:v>22</c:v>
                </c:pt>
                <c:pt idx="15464">
                  <c:v>22</c:v>
                </c:pt>
                <c:pt idx="15465">
                  <c:v>22</c:v>
                </c:pt>
                <c:pt idx="15466">
                  <c:v>22</c:v>
                </c:pt>
                <c:pt idx="15467">
                  <c:v>22</c:v>
                </c:pt>
                <c:pt idx="15468">
                  <c:v>22</c:v>
                </c:pt>
                <c:pt idx="15469">
                  <c:v>22</c:v>
                </c:pt>
                <c:pt idx="15470">
                  <c:v>22</c:v>
                </c:pt>
                <c:pt idx="15471">
                  <c:v>22</c:v>
                </c:pt>
                <c:pt idx="15472">
                  <c:v>22</c:v>
                </c:pt>
                <c:pt idx="15473">
                  <c:v>24</c:v>
                </c:pt>
                <c:pt idx="15474">
                  <c:v>24</c:v>
                </c:pt>
                <c:pt idx="15475">
                  <c:v>24</c:v>
                </c:pt>
                <c:pt idx="15476">
                  <c:v>24</c:v>
                </c:pt>
                <c:pt idx="15477">
                  <c:v>24</c:v>
                </c:pt>
                <c:pt idx="15478">
                  <c:v>24</c:v>
                </c:pt>
                <c:pt idx="15479">
                  <c:v>24</c:v>
                </c:pt>
                <c:pt idx="15480">
                  <c:v>24</c:v>
                </c:pt>
                <c:pt idx="15481">
                  <c:v>24</c:v>
                </c:pt>
                <c:pt idx="15482">
                  <c:v>24</c:v>
                </c:pt>
                <c:pt idx="15483">
                  <c:v>24</c:v>
                </c:pt>
                <c:pt idx="15484">
                  <c:v>24</c:v>
                </c:pt>
                <c:pt idx="15485">
                  <c:v>24</c:v>
                </c:pt>
                <c:pt idx="15486">
                  <c:v>24</c:v>
                </c:pt>
                <c:pt idx="15487">
                  <c:v>24</c:v>
                </c:pt>
                <c:pt idx="15488">
                  <c:v>24</c:v>
                </c:pt>
                <c:pt idx="15489">
                  <c:v>24</c:v>
                </c:pt>
                <c:pt idx="15490">
                  <c:v>24</c:v>
                </c:pt>
                <c:pt idx="15491">
                  <c:v>24</c:v>
                </c:pt>
                <c:pt idx="15492">
                  <c:v>24</c:v>
                </c:pt>
                <c:pt idx="15493">
                  <c:v>25</c:v>
                </c:pt>
                <c:pt idx="15494">
                  <c:v>25</c:v>
                </c:pt>
                <c:pt idx="15495">
                  <c:v>25</c:v>
                </c:pt>
                <c:pt idx="15496">
                  <c:v>25</c:v>
                </c:pt>
                <c:pt idx="15497">
                  <c:v>25</c:v>
                </c:pt>
                <c:pt idx="15498">
                  <c:v>25</c:v>
                </c:pt>
                <c:pt idx="15499">
                  <c:v>25</c:v>
                </c:pt>
                <c:pt idx="15500">
                  <c:v>25</c:v>
                </c:pt>
                <c:pt idx="15501">
                  <c:v>25</c:v>
                </c:pt>
                <c:pt idx="15502">
                  <c:v>25</c:v>
                </c:pt>
                <c:pt idx="15503">
                  <c:v>26</c:v>
                </c:pt>
                <c:pt idx="15504">
                  <c:v>26</c:v>
                </c:pt>
                <c:pt idx="15505">
                  <c:v>26</c:v>
                </c:pt>
                <c:pt idx="15506">
                  <c:v>26</c:v>
                </c:pt>
                <c:pt idx="15507">
                  <c:v>26</c:v>
                </c:pt>
                <c:pt idx="15508">
                  <c:v>26</c:v>
                </c:pt>
                <c:pt idx="15509">
                  <c:v>26</c:v>
                </c:pt>
                <c:pt idx="15510">
                  <c:v>26</c:v>
                </c:pt>
                <c:pt idx="15511">
                  <c:v>26</c:v>
                </c:pt>
                <c:pt idx="15512">
                  <c:v>26</c:v>
                </c:pt>
                <c:pt idx="15513">
                  <c:v>28</c:v>
                </c:pt>
                <c:pt idx="15514">
                  <c:v>28</c:v>
                </c:pt>
                <c:pt idx="15515">
                  <c:v>28</c:v>
                </c:pt>
                <c:pt idx="15516">
                  <c:v>28</c:v>
                </c:pt>
                <c:pt idx="15517">
                  <c:v>28</c:v>
                </c:pt>
                <c:pt idx="15518">
                  <c:v>28</c:v>
                </c:pt>
                <c:pt idx="15519">
                  <c:v>28</c:v>
                </c:pt>
                <c:pt idx="15520">
                  <c:v>28</c:v>
                </c:pt>
                <c:pt idx="15521">
                  <c:v>28</c:v>
                </c:pt>
                <c:pt idx="15522">
                  <c:v>28</c:v>
                </c:pt>
                <c:pt idx="15523">
                  <c:v>29</c:v>
                </c:pt>
                <c:pt idx="15524">
                  <c:v>29</c:v>
                </c:pt>
                <c:pt idx="15525">
                  <c:v>29</c:v>
                </c:pt>
                <c:pt idx="15526">
                  <c:v>29</c:v>
                </c:pt>
                <c:pt idx="15527">
                  <c:v>29</c:v>
                </c:pt>
                <c:pt idx="15528">
                  <c:v>29</c:v>
                </c:pt>
                <c:pt idx="15529">
                  <c:v>29</c:v>
                </c:pt>
                <c:pt idx="15530">
                  <c:v>29</c:v>
                </c:pt>
                <c:pt idx="15531">
                  <c:v>29</c:v>
                </c:pt>
                <c:pt idx="15532">
                  <c:v>29</c:v>
                </c:pt>
                <c:pt idx="15533">
                  <c:v>29</c:v>
                </c:pt>
                <c:pt idx="15534">
                  <c:v>29</c:v>
                </c:pt>
                <c:pt idx="15535">
                  <c:v>29</c:v>
                </c:pt>
                <c:pt idx="15536">
                  <c:v>29</c:v>
                </c:pt>
                <c:pt idx="15537">
                  <c:v>29</c:v>
                </c:pt>
                <c:pt idx="15538">
                  <c:v>29</c:v>
                </c:pt>
                <c:pt idx="15539">
                  <c:v>29</c:v>
                </c:pt>
                <c:pt idx="15540">
                  <c:v>29</c:v>
                </c:pt>
                <c:pt idx="15541">
                  <c:v>29</c:v>
                </c:pt>
                <c:pt idx="15542">
                  <c:v>29</c:v>
                </c:pt>
                <c:pt idx="15543">
                  <c:v>31</c:v>
                </c:pt>
                <c:pt idx="15544">
                  <c:v>31</c:v>
                </c:pt>
                <c:pt idx="15545">
                  <c:v>31</c:v>
                </c:pt>
                <c:pt idx="15546">
                  <c:v>31</c:v>
                </c:pt>
                <c:pt idx="15547">
                  <c:v>31</c:v>
                </c:pt>
                <c:pt idx="15548">
                  <c:v>31</c:v>
                </c:pt>
                <c:pt idx="15549">
                  <c:v>31</c:v>
                </c:pt>
                <c:pt idx="15550">
                  <c:v>31</c:v>
                </c:pt>
                <c:pt idx="15551">
                  <c:v>31</c:v>
                </c:pt>
                <c:pt idx="15552">
                  <c:v>31</c:v>
                </c:pt>
                <c:pt idx="15553">
                  <c:v>30</c:v>
                </c:pt>
                <c:pt idx="15554">
                  <c:v>30</c:v>
                </c:pt>
                <c:pt idx="15555">
                  <c:v>30</c:v>
                </c:pt>
                <c:pt idx="15556">
                  <c:v>30</c:v>
                </c:pt>
                <c:pt idx="15557">
                  <c:v>30</c:v>
                </c:pt>
                <c:pt idx="15558">
                  <c:v>30</c:v>
                </c:pt>
                <c:pt idx="15559">
                  <c:v>30</c:v>
                </c:pt>
                <c:pt idx="15560">
                  <c:v>30</c:v>
                </c:pt>
                <c:pt idx="15561">
                  <c:v>30</c:v>
                </c:pt>
                <c:pt idx="15562">
                  <c:v>30</c:v>
                </c:pt>
                <c:pt idx="15563">
                  <c:v>28</c:v>
                </c:pt>
                <c:pt idx="15564">
                  <c:v>28</c:v>
                </c:pt>
                <c:pt idx="15565">
                  <c:v>28</c:v>
                </c:pt>
                <c:pt idx="15566">
                  <c:v>28</c:v>
                </c:pt>
                <c:pt idx="15567">
                  <c:v>28</c:v>
                </c:pt>
                <c:pt idx="15568">
                  <c:v>28</c:v>
                </c:pt>
                <c:pt idx="15569">
                  <c:v>28</c:v>
                </c:pt>
                <c:pt idx="15570">
                  <c:v>28</c:v>
                </c:pt>
                <c:pt idx="15571">
                  <c:v>28</c:v>
                </c:pt>
                <c:pt idx="15572">
                  <c:v>28</c:v>
                </c:pt>
                <c:pt idx="15573">
                  <c:v>28</c:v>
                </c:pt>
                <c:pt idx="15574">
                  <c:v>28</c:v>
                </c:pt>
                <c:pt idx="15575">
                  <c:v>28</c:v>
                </c:pt>
                <c:pt idx="15576">
                  <c:v>28</c:v>
                </c:pt>
                <c:pt idx="15577">
                  <c:v>28</c:v>
                </c:pt>
                <c:pt idx="15578">
                  <c:v>28</c:v>
                </c:pt>
                <c:pt idx="15579">
                  <c:v>28</c:v>
                </c:pt>
                <c:pt idx="15580">
                  <c:v>28</c:v>
                </c:pt>
                <c:pt idx="15581">
                  <c:v>28</c:v>
                </c:pt>
                <c:pt idx="15582">
                  <c:v>28</c:v>
                </c:pt>
                <c:pt idx="15583">
                  <c:v>28</c:v>
                </c:pt>
                <c:pt idx="15584">
                  <c:v>28</c:v>
                </c:pt>
                <c:pt idx="15585">
                  <c:v>28</c:v>
                </c:pt>
                <c:pt idx="15586">
                  <c:v>28</c:v>
                </c:pt>
                <c:pt idx="15587">
                  <c:v>28</c:v>
                </c:pt>
                <c:pt idx="15588">
                  <c:v>28</c:v>
                </c:pt>
                <c:pt idx="15589">
                  <c:v>28</c:v>
                </c:pt>
                <c:pt idx="15590">
                  <c:v>28</c:v>
                </c:pt>
                <c:pt idx="15591">
                  <c:v>28</c:v>
                </c:pt>
                <c:pt idx="15592">
                  <c:v>28</c:v>
                </c:pt>
                <c:pt idx="15593">
                  <c:v>28</c:v>
                </c:pt>
                <c:pt idx="15594">
                  <c:v>28</c:v>
                </c:pt>
                <c:pt idx="15595">
                  <c:v>28</c:v>
                </c:pt>
                <c:pt idx="15596">
                  <c:v>28</c:v>
                </c:pt>
                <c:pt idx="15597">
                  <c:v>28</c:v>
                </c:pt>
                <c:pt idx="15598">
                  <c:v>28</c:v>
                </c:pt>
                <c:pt idx="15599">
                  <c:v>28</c:v>
                </c:pt>
                <c:pt idx="15600">
                  <c:v>28</c:v>
                </c:pt>
                <c:pt idx="15601">
                  <c:v>28</c:v>
                </c:pt>
                <c:pt idx="15602">
                  <c:v>28</c:v>
                </c:pt>
                <c:pt idx="15603">
                  <c:v>27</c:v>
                </c:pt>
                <c:pt idx="15604">
                  <c:v>27</c:v>
                </c:pt>
                <c:pt idx="15605">
                  <c:v>27</c:v>
                </c:pt>
                <c:pt idx="15606">
                  <c:v>27</c:v>
                </c:pt>
                <c:pt idx="15607">
                  <c:v>27</c:v>
                </c:pt>
                <c:pt idx="15608">
                  <c:v>27</c:v>
                </c:pt>
                <c:pt idx="15609">
                  <c:v>27</c:v>
                </c:pt>
                <c:pt idx="15610">
                  <c:v>27</c:v>
                </c:pt>
                <c:pt idx="15611">
                  <c:v>27</c:v>
                </c:pt>
                <c:pt idx="15612">
                  <c:v>27</c:v>
                </c:pt>
                <c:pt idx="15613">
                  <c:v>25</c:v>
                </c:pt>
                <c:pt idx="15614">
                  <c:v>25</c:v>
                </c:pt>
                <c:pt idx="15615">
                  <c:v>25</c:v>
                </c:pt>
                <c:pt idx="15616">
                  <c:v>25</c:v>
                </c:pt>
                <c:pt idx="15617">
                  <c:v>25</c:v>
                </c:pt>
                <c:pt idx="15618">
                  <c:v>25</c:v>
                </c:pt>
                <c:pt idx="15619">
                  <c:v>25</c:v>
                </c:pt>
                <c:pt idx="15620">
                  <c:v>25</c:v>
                </c:pt>
                <c:pt idx="15621">
                  <c:v>25</c:v>
                </c:pt>
                <c:pt idx="15622">
                  <c:v>25</c:v>
                </c:pt>
                <c:pt idx="15623">
                  <c:v>24</c:v>
                </c:pt>
                <c:pt idx="15624">
                  <c:v>24</c:v>
                </c:pt>
                <c:pt idx="15625">
                  <c:v>24</c:v>
                </c:pt>
                <c:pt idx="15626">
                  <c:v>24</c:v>
                </c:pt>
                <c:pt idx="15627">
                  <c:v>24</c:v>
                </c:pt>
                <c:pt idx="15628">
                  <c:v>24</c:v>
                </c:pt>
                <c:pt idx="15629">
                  <c:v>24</c:v>
                </c:pt>
                <c:pt idx="15630">
                  <c:v>24</c:v>
                </c:pt>
                <c:pt idx="15631">
                  <c:v>24</c:v>
                </c:pt>
                <c:pt idx="15632">
                  <c:v>24</c:v>
                </c:pt>
                <c:pt idx="15633">
                  <c:v>20</c:v>
                </c:pt>
                <c:pt idx="15634">
                  <c:v>20</c:v>
                </c:pt>
                <c:pt idx="15635">
                  <c:v>20</c:v>
                </c:pt>
                <c:pt idx="15636">
                  <c:v>20</c:v>
                </c:pt>
                <c:pt idx="15637">
                  <c:v>20</c:v>
                </c:pt>
                <c:pt idx="15638">
                  <c:v>20</c:v>
                </c:pt>
                <c:pt idx="15639">
                  <c:v>20</c:v>
                </c:pt>
                <c:pt idx="15640">
                  <c:v>20</c:v>
                </c:pt>
                <c:pt idx="15641">
                  <c:v>20</c:v>
                </c:pt>
                <c:pt idx="15642">
                  <c:v>20</c:v>
                </c:pt>
                <c:pt idx="15643">
                  <c:v>19</c:v>
                </c:pt>
                <c:pt idx="15644">
                  <c:v>19</c:v>
                </c:pt>
                <c:pt idx="15645">
                  <c:v>19</c:v>
                </c:pt>
                <c:pt idx="15646">
                  <c:v>19</c:v>
                </c:pt>
                <c:pt idx="15647">
                  <c:v>19</c:v>
                </c:pt>
                <c:pt idx="15648">
                  <c:v>19</c:v>
                </c:pt>
                <c:pt idx="15649">
                  <c:v>19</c:v>
                </c:pt>
                <c:pt idx="15650">
                  <c:v>19</c:v>
                </c:pt>
                <c:pt idx="15651">
                  <c:v>19</c:v>
                </c:pt>
                <c:pt idx="15652">
                  <c:v>19</c:v>
                </c:pt>
                <c:pt idx="15653">
                  <c:v>19</c:v>
                </c:pt>
                <c:pt idx="15654">
                  <c:v>19</c:v>
                </c:pt>
                <c:pt idx="15655">
                  <c:v>19</c:v>
                </c:pt>
                <c:pt idx="15656">
                  <c:v>19</c:v>
                </c:pt>
                <c:pt idx="15657">
                  <c:v>19</c:v>
                </c:pt>
                <c:pt idx="15658">
                  <c:v>19</c:v>
                </c:pt>
                <c:pt idx="15659">
                  <c:v>19</c:v>
                </c:pt>
                <c:pt idx="15660">
                  <c:v>19</c:v>
                </c:pt>
                <c:pt idx="15661">
                  <c:v>19</c:v>
                </c:pt>
                <c:pt idx="15662">
                  <c:v>19</c:v>
                </c:pt>
                <c:pt idx="15663">
                  <c:v>19</c:v>
                </c:pt>
                <c:pt idx="15664">
                  <c:v>19</c:v>
                </c:pt>
                <c:pt idx="15665">
                  <c:v>19</c:v>
                </c:pt>
                <c:pt idx="15666">
                  <c:v>19</c:v>
                </c:pt>
                <c:pt idx="15667">
                  <c:v>19</c:v>
                </c:pt>
                <c:pt idx="15668">
                  <c:v>19</c:v>
                </c:pt>
                <c:pt idx="15669">
                  <c:v>19</c:v>
                </c:pt>
                <c:pt idx="15670">
                  <c:v>19</c:v>
                </c:pt>
                <c:pt idx="15671">
                  <c:v>19</c:v>
                </c:pt>
                <c:pt idx="15672">
                  <c:v>19</c:v>
                </c:pt>
                <c:pt idx="15673">
                  <c:v>18</c:v>
                </c:pt>
                <c:pt idx="15674">
                  <c:v>18</c:v>
                </c:pt>
                <c:pt idx="15675">
                  <c:v>18</c:v>
                </c:pt>
                <c:pt idx="15676">
                  <c:v>18</c:v>
                </c:pt>
                <c:pt idx="15677">
                  <c:v>18</c:v>
                </c:pt>
                <c:pt idx="15678">
                  <c:v>18</c:v>
                </c:pt>
                <c:pt idx="15679">
                  <c:v>18</c:v>
                </c:pt>
                <c:pt idx="15680">
                  <c:v>18</c:v>
                </c:pt>
                <c:pt idx="15681">
                  <c:v>18</c:v>
                </c:pt>
                <c:pt idx="15682">
                  <c:v>18</c:v>
                </c:pt>
                <c:pt idx="15683">
                  <c:v>16</c:v>
                </c:pt>
                <c:pt idx="15684">
                  <c:v>16</c:v>
                </c:pt>
                <c:pt idx="15685">
                  <c:v>16</c:v>
                </c:pt>
                <c:pt idx="15686">
                  <c:v>16</c:v>
                </c:pt>
                <c:pt idx="15687">
                  <c:v>16</c:v>
                </c:pt>
                <c:pt idx="15688">
                  <c:v>16</c:v>
                </c:pt>
                <c:pt idx="15689">
                  <c:v>16</c:v>
                </c:pt>
                <c:pt idx="15690">
                  <c:v>16</c:v>
                </c:pt>
                <c:pt idx="15691">
                  <c:v>16</c:v>
                </c:pt>
                <c:pt idx="15692">
                  <c:v>16</c:v>
                </c:pt>
                <c:pt idx="15693">
                  <c:v>15</c:v>
                </c:pt>
                <c:pt idx="15694">
                  <c:v>15</c:v>
                </c:pt>
                <c:pt idx="15695">
                  <c:v>15</c:v>
                </c:pt>
                <c:pt idx="15696">
                  <c:v>15</c:v>
                </c:pt>
                <c:pt idx="15697">
                  <c:v>15</c:v>
                </c:pt>
                <c:pt idx="15698">
                  <c:v>15</c:v>
                </c:pt>
                <c:pt idx="15699">
                  <c:v>15</c:v>
                </c:pt>
                <c:pt idx="15700">
                  <c:v>15</c:v>
                </c:pt>
                <c:pt idx="15701">
                  <c:v>15</c:v>
                </c:pt>
                <c:pt idx="15702">
                  <c:v>15</c:v>
                </c:pt>
                <c:pt idx="15703">
                  <c:v>15</c:v>
                </c:pt>
                <c:pt idx="15704">
                  <c:v>15</c:v>
                </c:pt>
                <c:pt idx="15705">
                  <c:v>15</c:v>
                </c:pt>
                <c:pt idx="15706">
                  <c:v>15</c:v>
                </c:pt>
                <c:pt idx="15707">
                  <c:v>15</c:v>
                </c:pt>
                <c:pt idx="15708">
                  <c:v>15</c:v>
                </c:pt>
                <c:pt idx="15709">
                  <c:v>15</c:v>
                </c:pt>
                <c:pt idx="15710">
                  <c:v>15</c:v>
                </c:pt>
                <c:pt idx="15711">
                  <c:v>15</c:v>
                </c:pt>
                <c:pt idx="15712">
                  <c:v>15</c:v>
                </c:pt>
                <c:pt idx="15713">
                  <c:v>15</c:v>
                </c:pt>
                <c:pt idx="15714">
                  <c:v>15</c:v>
                </c:pt>
                <c:pt idx="15715">
                  <c:v>15</c:v>
                </c:pt>
                <c:pt idx="15716">
                  <c:v>15</c:v>
                </c:pt>
                <c:pt idx="15717">
                  <c:v>15</c:v>
                </c:pt>
                <c:pt idx="15718">
                  <c:v>15</c:v>
                </c:pt>
                <c:pt idx="15719">
                  <c:v>15</c:v>
                </c:pt>
                <c:pt idx="15720">
                  <c:v>15</c:v>
                </c:pt>
                <c:pt idx="15721">
                  <c:v>15</c:v>
                </c:pt>
                <c:pt idx="15722">
                  <c:v>15</c:v>
                </c:pt>
                <c:pt idx="15723">
                  <c:v>15</c:v>
                </c:pt>
                <c:pt idx="15724">
                  <c:v>15</c:v>
                </c:pt>
                <c:pt idx="15725">
                  <c:v>15</c:v>
                </c:pt>
                <c:pt idx="15726">
                  <c:v>15</c:v>
                </c:pt>
                <c:pt idx="15727">
                  <c:v>15</c:v>
                </c:pt>
                <c:pt idx="15728">
                  <c:v>15</c:v>
                </c:pt>
                <c:pt idx="15729">
                  <c:v>15</c:v>
                </c:pt>
                <c:pt idx="15730">
                  <c:v>15</c:v>
                </c:pt>
                <c:pt idx="15731">
                  <c:v>15</c:v>
                </c:pt>
                <c:pt idx="15732">
                  <c:v>15</c:v>
                </c:pt>
                <c:pt idx="15733">
                  <c:v>15</c:v>
                </c:pt>
                <c:pt idx="15734">
                  <c:v>15</c:v>
                </c:pt>
                <c:pt idx="15735">
                  <c:v>15</c:v>
                </c:pt>
                <c:pt idx="15736">
                  <c:v>15</c:v>
                </c:pt>
                <c:pt idx="15737">
                  <c:v>15</c:v>
                </c:pt>
                <c:pt idx="15738">
                  <c:v>15</c:v>
                </c:pt>
                <c:pt idx="15739">
                  <c:v>15</c:v>
                </c:pt>
                <c:pt idx="15740">
                  <c:v>15</c:v>
                </c:pt>
                <c:pt idx="15741">
                  <c:v>15</c:v>
                </c:pt>
                <c:pt idx="15742">
                  <c:v>15</c:v>
                </c:pt>
                <c:pt idx="15743">
                  <c:v>14</c:v>
                </c:pt>
                <c:pt idx="15744">
                  <c:v>14</c:v>
                </c:pt>
                <c:pt idx="15745">
                  <c:v>14</c:v>
                </c:pt>
                <c:pt idx="15746">
                  <c:v>14</c:v>
                </c:pt>
                <c:pt idx="15747">
                  <c:v>14</c:v>
                </c:pt>
                <c:pt idx="15748">
                  <c:v>14</c:v>
                </c:pt>
                <c:pt idx="15749">
                  <c:v>14</c:v>
                </c:pt>
                <c:pt idx="15750">
                  <c:v>14</c:v>
                </c:pt>
                <c:pt idx="15751">
                  <c:v>14</c:v>
                </c:pt>
                <c:pt idx="15752">
                  <c:v>14</c:v>
                </c:pt>
                <c:pt idx="15753">
                  <c:v>11</c:v>
                </c:pt>
                <c:pt idx="15754">
                  <c:v>11</c:v>
                </c:pt>
                <c:pt idx="15755">
                  <c:v>11</c:v>
                </c:pt>
                <c:pt idx="15756">
                  <c:v>11</c:v>
                </c:pt>
                <c:pt idx="15757">
                  <c:v>11</c:v>
                </c:pt>
                <c:pt idx="15758">
                  <c:v>11</c:v>
                </c:pt>
                <c:pt idx="15759">
                  <c:v>11</c:v>
                </c:pt>
                <c:pt idx="15760">
                  <c:v>11</c:v>
                </c:pt>
                <c:pt idx="15761">
                  <c:v>11</c:v>
                </c:pt>
                <c:pt idx="15762">
                  <c:v>11</c:v>
                </c:pt>
                <c:pt idx="15763">
                  <c:v>8</c:v>
                </c:pt>
                <c:pt idx="15764">
                  <c:v>8</c:v>
                </c:pt>
                <c:pt idx="15765">
                  <c:v>8</c:v>
                </c:pt>
                <c:pt idx="15766">
                  <c:v>8</c:v>
                </c:pt>
                <c:pt idx="15767">
                  <c:v>8</c:v>
                </c:pt>
                <c:pt idx="15768">
                  <c:v>8</c:v>
                </c:pt>
                <c:pt idx="15769">
                  <c:v>8</c:v>
                </c:pt>
                <c:pt idx="15770">
                  <c:v>8</c:v>
                </c:pt>
                <c:pt idx="15771">
                  <c:v>8</c:v>
                </c:pt>
                <c:pt idx="15772">
                  <c:v>8</c:v>
                </c:pt>
                <c:pt idx="15773">
                  <c:v>4</c:v>
                </c:pt>
                <c:pt idx="15774">
                  <c:v>4</c:v>
                </c:pt>
                <c:pt idx="15775">
                  <c:v>4</c:v>
                </c:pt>
                <c:pt idx="15776">
                  <c:v>4</c:v>
                </c:pt>
                <c:pt idx="15777">
                  <c:v>4</c:v>
                </c:pt>
                <c:pt idx="15778">
                  <c:v>4</c:v>
                </c:pt>
                <c:pt idx="15779">
                  <c:v>4</c:v>
                </c:pt>
                <c:pt idx="15780">
                  <c:v>4</c:v>
                </c:pt>
                <c:pt idx="15781">
                  <c:v>4</c:v>
                </c:pt>
                <c:pt idx="15782">
                  <c:v>4</c:v>
                </c:pt>
                <c:pt idx="15783">
                  <c:v>2</c:v>
                </c:pt>
                <c:pt idx="15784">
                  <c:v>2</c:v>
                </c:pt>
                <c:pt idx="15785">
                  <c:v>2</c:v>
                </c:pt>
                <c:pt idx="15786">
                  <c:v>2</c:v>
                </c:pt>
                <c:pt idx="15787">
                  <c:v>2</c:v>
                </c:pt>
                <c:pt idx="15788">
                  <c:v>2</c:v>
                </c:pt>
                <c:pt idx="15789">
                  <c:v>2</c:v>
                </c:pt>
                <c:pt idx="15790">
                  <c:v>2</c:v>
                </c:pt>
                <c:pt idx="15791">
                  <c:v>2</c:v>
                </c:pt>
                <c:pt idx="15792">
                  <c:v>2</c:v>
                </c:pt>
                <c:pt idx="15793">
                  <c:v>1</c:v>
                </c:pt>
                <c:pt idx="15794">
                  <c:v>1</c:v>
                </c:pt>
                <c:pt idx="15795">
                  <c:v>1</c:v>
                </c:pt>
                <c:pt idx="15796">
                  <c:v>1</c:v>
                </c:pt>
                <c:pt idx="15797">
                  <c:v>1</c:v>
                </c:pt>
                <c:pt idx="15798">
                  <c:v>1</c:v>
                </c:pt>
                <c:pt idx="15799">
                  <c:v>1</c:v>
                </c:pt>
                <c:pt idx="15800">
                  <c:v>1</c:v>
                </c:pt>
                <c:pt idx="15801">
                  <c:v>1</c:v>
                </c:pt>
                <c:pt idx="15802">
                  <c:v>1</c:v>
                </c:pt>
                <c:pt idx="15803">
                  <c:v>0</c:v>
                </c:pt>
                <c:pt idx="15804">
                  <c:v>0</c:v>
                </c:pt>
                <c:pt idx="15805">
                  <c:v>0</c:v>
                </c:pt>
                <c:pt idx="15806">
                  <c:v>0</c:v>
                </c:pt>
                <c:pt idx="15807">
                  <c:v>0</c:v>
                </c:pt>
                <c:pt idx="15808">
                  <c:v>0</c:v>
                </c:pt>
                <c:pt idx="15809">
                  <c:v>0</c:v>
                </c:pt>
                <c:pt idx="15810">
                  <c:v>0</c:v>
                </c:pt>
                <c:pt idx="15811">
                  <c:v>0</c:v>
                </c:pt>
                <c:pt idx="15812">
                  <c:v>0</c:v>
                </c:pt>
                <c:pt idx="15813">
                  <c:v>0</c:v>
                </c:pt>
                <c:pt idx="15814">
                  <c:v>0</c:v>
                </c:pt>
                <c:pt idx="15815">
                  <c:v>0</c:v>
                </c:pt>
                <c:pt idx="15816">
                  <c:v>0</c:v>
                </c:pt>
                <c:pt idx="15817">
                  <c:v>0</c:v>
                </c:pt>
                <c:pt idx="15818">
                  <c:v>0</c:v>
                </c:pt>
                <c:pt idx="15819">
                  <c:v>0</c:v>
                </c:pt>
                <c:pt idx="15820">
                  <c:v>0</c:v>
                </c:pt>
                <c:pt idx="15821">
                  <c:v>0</c:v>
                </c:pt>
                <c:pt idx="15822">
                  <c:v>0</c:v>
                </c:pt>
                <c:pt idx="15823">
                  <c:v>0</c:v>
                </c:pt>
                <c:pt idx="15824">
                  <c:v>0</c:v>
                </c:pt>
                <c:pt idx="15825">
                  <c:v>0</c:v>
                </c:pt>
                <c:pt idx="15826">
                  <c:v>0</c:v>
                </c:pt>
                <c:pt idx="15827">
                  <c:v>0</c:v>
                </c:pt>
                <c:pt idx="15828">
                  <c:v>0</c:v>
                </c:pt>
                <c:pt idx="15829">
                  <c:v>0</c:v>
                </c:pt>
                <c:pt idx="15830">
                  <c:v>0</c:v>
                </c:pt>
                <c:pt idx="15831">
                  <c:v>0</c:v>
                </c:pt>
                <c:pt idx="15832">
                  <c:v>0</c:v>
                </c:pt>
                <c:pt idx="15833">
                  <c:v>0</c:v>
                </c:pt>
                <c:pt idx="15834">
                  <c:v>0</c:v>
                </c:pt>
                <c:pt idx="15835">
                  <c:v>0</c:v>
                </c:pt>
                <c:pt idx="15836">
                  <c:v>0</c:v>
                </c:pt>
                <c:pt idx="15837">
                  <c:v>0</c:v>
                </c:pt>
                <c:pt idx="15838">
                  <c:v>0</c:v>
                </c:pt>
                <c:pt idx="15839">
                  <c:v>0</c:v>
                </c:pt>
                <c:pt idx="15840">
                  <c:v>0</c:v>
                </c:pt>
                <c:pt idx="15841">
                  <c:v>0</c:v>
                </c:pt>
                <c:pt idx="15842">
                  <c:v>0</c:v>
                </c:pt>
                <c:pt idx="15843">
                  <c:v>0</c:v>
                </c:pt>
                <c:pt idx="15844">
                  <c:v>0</c:v>
                </c:pt>
                <c:pt idx="15845">
                  <c:v>0</c:v>
                </c:pt>
                <c:pt idx="15846">
                  <c:v>0</c:v>
                </c:pt>
                <c:pt idx="15847">
                  <c:v>0</c:v>
                </c:pt>
                <c:pt idx="15848">
                  <c:v>0</c:v>
                </c:pt>
                <c:pt idx="15849">
                  <c:v>0</c:v>
                </c:pt>
                <c:pt idx="15850">
                  <c:v>0</c:v>
                </c:pt>
                <c:pt idx="15851">
                  <c:v>0</c:v>
                </c:pt>
                <c:pt idx="15852">
                  <c:v>0</c:v>
                </c:pt>
                <c:pt idx="15853">
                  <c:v>0</c:v>
                </c:pt>
                <c:pt idx="15854">
                  <c:v>0</c:v>
                </c:pt>
                <c:pt idx="15855">
                  <c:v>0</c:v>
                </c:pt>
                <c:pt idx="15856">
                  <c:v>0</c:v>
                </c:pt>
                <c:pt idx="15857">
                  <c:v>0</c:v>
                </c:pt>
                <c:pt idx="15858">
                  <c:v>0</c:v>
                </c:pt>
                <c:pt idx="15859">
                  <c:v>0</c:v>
                </c:pt>
                <c:pt idx="15860">
                  <c:v>0</c:v>
                </c:pt>
                <c:pt idx="15861">
                  <c:v>0</c:v>
                </c:pt>
                <c:pt idx="15862">
                  <c:v>0</c:v>
                </c:pt>
                <c:pt idx="15863">
                  <c:v>0</c:v>
                </c:pt>
                <c:pt idx="15864">
                  <c:v>0</c:v>
                </c:pt>
                <c:pt idx="15865">
                  <c:v>0</c:v>
                </c:pt>
                <c:pt idx="15866">
                  <c:v>0</c:v>
                </c:pt>
                <c:pt idx="15867">
                  <c:v>0</c:v>
                </c:pt>
                <c:pt idx="15868">
                  <c:v>0</c:v>
                </c:pt>
                <c:pt idx="15869">
                  <c:v>0</c:v>
                </c:pt>
                <c:pt idx="15870">
                  <c:v>0</c:v>
                </c:pt>
                <c:pt idx="15871">
                  <c:v>0</c:v>
                </c:pt>
                <c:pt idx="15872">
                  <c:v>0</c:v>
                </c:pt>
                <c:pt idx="15873">
                  <c:v>0</c:v>
                </c:pt>
                <c:pt idx="15874">
                  <c:v>0</c:v>
                </c:pt>
                <c:pt idx="15875">
                  <c:v>0</c:v>
                </c:pt>
                <c:pt idx="15876">
                  <c:v>0</c:v>
                </c:pt>
                <c:pt idx="15877">
                  <c:v>0</c:v>
                </c:pt>
                <c:pt idx="15878">
                  <c:v>0</c:v>
                </c:pt>
                <c:pt idx="15879">
                  <c:v>0</c:v>
                </c:pt>
                <c:pt idx="15880">
                  <c:v>0</c:v>
                </c:pt>
                <c:pt idx="15881">
                  <c:v>0</c:v>
                </c:pt>
                <c:pt idx="15882">
                  <c:v>0</c:v>
                </c:pt>
                <c:pt idx="15883">
                  <c:v>0</c:v>
                </c:pt>
                <c:pt idx="15884">
                  <c:v>0</c:v>
                </c:pt>
                <c:pt idx="15885">
                  <c:v>0</c:v>
                </c:pt>
                <c:pt idx="15886">
                  <c:v>0</c:v>
                </c:pt>
                <c:pt idx="15887">
                  <c:v>0</c:v>
                </c:pt>
                <c:pt idx="15888">
                  <c:v>0</c:v>
                </c:pt>
                <c:pt idx="15889">
                  <c:v>0</c:v>
                </c:pt>
                <c:pt idx="15890">
                  <c:v>0</c:v>
                </c:pt>
                <c:pt idx="15891">
                  <c:v>0</c:v>
                </c:pt>
                <c:pt idx="15892">
                  <c:v>0</c:v>
                </c:pt>
                <c:pt idx="15893">
                  <c:v>0</c:v>
                </c:pt>
                <c:pt idx="15894">
                  <c:v>0</c:v>
                </c:pt>
                <c:pt idx="15895">
                  <c:v>0</c:v>
                </c:pt>
                <c:pt idx="15896">
                  <c:v>0</c:v>
                </c:pt>
                <c:pt idx="15897">
                  <c:v>0</c:v>
                </c:pt>
                <c:pt idx="15898">
                  <c:v>0</c:v>
                </c:pt>
                <c:pt idx="15899">
                  <c:v>0</c:v>
                </c:pt>
                <c:pt idx="15900">
                  <c:v>0</c:v>
                </c:pt>
                <c:pt idx="15901">
                  <c:v>0</c:v>
                </c:pt>
                <c:pt idx="15902">
                  <c:v>0</c:v>
                </c:pt>
                <c:pt idx="15903">
                  <c:v>0</c:v>
                </c:pt>
                <c:pt idx="15904">
                  <c:v>0</c:v>
                </c:pt>
                <c:pt idx="15905">
                  <c:v>0</c:v>
                </c:pt>
                <c:pt idx="15906">
                  <c:v>0</c:v>
                </c:pt>
                <c:pt idx="15907">
                  <c:v>0</c:v>
                </c:pt>
                <c:pt idx="15908">
                  <c:v>0</c:v>
                </c:pt>
                <c:pt idx="15909">
                  <c:v>0</c:v>
                </c:pt>
                <c:pt idx="15910">
                  <c:v>0</c:v>
                </c:pt>
                <c:pt idx="15911">
                  <c:v>0</c:v>
                </c:pt>
                <c:pt idx="15912">
                  <c:v>0</c:v>
                </c:pt>
                <c:pt idx="15913">
                  <c:v>0</c:v>
                </c:pt>
                <c:pt idx="15914">
                  <c:v>0</c:v>
                </c:pt>
                <c:pt idx="15915">
                  <c:v>0</c:v>
                </c:pt>
                <c:pt idx="15916">
                  <c:v>0</c:v>
                </c:pt>
                <c:pt idx="15917">
                  <c:v>0</c:v>
                </c:pt>
                <c:pt idx="15918">
                  <c:v>0</c:v>
                </c:pt>
                <c:pt idx="15919">
                  <c:v>0</c:v>
                </c:pt>
                <c:pt idx="15920">
                  <c:v>0</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0</c:v>
                </c:pt>
                <c:pt idx="15946">
                  <c:v>0</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0</c:v>
                </c:pt>
                <c:pt idx="15962">
                  <c:v>0</c:v>
                </c:pt>
                <c:pt idx="15963">
                  <c:v>0</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0</c:v>
                </c:pt>
                <c:pt idx="15985">
                  <c:v>0</c:v>
                </c:pt>
                <c:pt idx="15986">
                  <c:v>0</c:v>
                </c:pt>
                <c:pt idx="15987">
                  <c:v>0</c:v>
                </c:pt>
                <c:pt idx="15988">
                  <c:v>0</c:v>
                </c:pt>
                <c:pt idx="15989">
                  <c:v>0</c:v>
                </c:pt>
                <c:pt idx="15990">
                  <c:v>0</c:v>
                </c:pt>
                <c:pt idx="15991">
                  <c:v>0</c:v>
                </c:pt>
                <c:pt idx="15992">
                  <c:v>0</c:v>
                </c:pt>
                <c:pt idx="15993">
                  <c:v>0</c:v>
                </c:pt>
                <c:pt idx="15994">
                  <c:v>0</c:v>
                </c:pt>
                <c:pt idx="15995">
                  <c:v>0</c:v>
                </c:pt>
                <c:pt idx="15996">
                  <c:v>0</c:v>
                </c:pt>
                <c:pt idx="15997">
                  <c:v>0</c:v>
                </c:pt>
                <c:pt idx="15998">
                  <c:v>0</c:v>
                </c:pt>
                <c:pt idx="15999">
                  <c:v>0</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0</c:v>
                </c:pt>
                <c:pt idx="16016">
                  <c:v>0</c:v>
                </c:pt>
                <c:pt idx="16017">
                  <c:v>0</c:v>
                </c:pt>
                <c:pt idx="16018">
                  <c:v>0</c:v>
                </c:pt>
                <c:pt idx="16019">
                  <c:v>0</c:v>
                </c:pt>
                <c:pt idx="16020">
                  <c:v>0</c:v>
                </c:pt>
                <c:pt idx="16021">
                  <c:v>0</c:v>
                </c:pt>
                <c:pt idx="16022">
                  <c:v>0</c:v>
                </c:pt>
                <c:pt idx="16023">
                  <c:v>0</c:v>
                </c:pt>
                <c:pt idx="16024">
                  <c:v>0</c:v>
                </c:pt>
                <c:pt idx="16025">
                  <c:v>0</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0</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0</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3</c:v>
                </c:pt>
                <c:pt idx="16104">
                  <c:v>3</c:v>
                </c:pt>
                <c:pt idx="16105">
                  <c:v>3</c:v>
                </c:pt>
                <c:pt idx="16106">
                  <c:v>3</c:v>
                </c:pt>
                <c:pt idx="16107">
                  <c:v>3</c:v>
                </c:pt>
                <c:pt idx="16108">
                  <c:v>3</c:v>
                </c:pt>
                <c:pt idx="16109">
                  <c:v>3</c:v>
                </c:pt>
                <c:pt idx="16110">
                  <c:v>3</c:v>
                </c:pt>
                <c:pt idx="16111">
                  <c:v>3</c:v>
                </c:pt>
                <c:pt idx="16112">
                  <c:v>3</c:v>
                </c:pt>
                <c:pt idx="16113">
                  <c:v>8</c:v>
                </c:pt>
                <c:pt idx="16114">
                  <c:v>8</c:v>
                </c:pt>
                <c:pt idx="16115">
                  <c:v>8</c:v>
                </c:pt>
                <c:pt idx="16116">
                  <c:v>8</c:v>
                </c:pt>
                <c:pt idx="16117">
                  <c:v>8</c:v>
                </c:pt>
                <c:pt idx="16118">
                  <c:v>8</c:v>
                </c:pt>
                <c:pt idx="16119">
                  <c:v>8</c:v>
                </c:pt>
                <c:pt idx="16120">
                  <c:v>8</c:v>
                </c:pt>
                <c:pt idx="16121">
                  <c:v>8</c:v>
                </c:pt>
                <c:pt idx="16122">
                  <c:v>8</c:v>
                </c:pt>
                <c:pt idx="16123">
                  <c:v>13</c:v>
                </c:pt>
                <c:pt idx="16124">
                  <c:v>13</c:v>
                </c:pt>
                <c:pt idx="16125">
                  <c:v>13</c:v>
                </c:pt>
                <c:pt idx="16126">
                  <c:v>13</c:v>
                </c:pt>
                <c:pt idx="16127">
                  <c:v>13</c:v>
                </c:pt>
                <c:pt idx="16128">
                  <c:v>13</c:v>
                </c:pt>
                <c:pt idx="16129">
                  <c:v>13</c:v>
                </c:pt>
                <c:pt idx="16130">
                  <c:v>13</c:v>
                </c:pt>
                <c:pt idx="16131">
                  <c:v>13</c:v>
                </c:pt>
                <c:pt idx="16132">
                  <c:v>13</c:v>
                </c:pt>
                <c:pt idx="16133">
                  <c:v>17</c:v>
                </c:pt>
                <c:pt idx="16134">
                  <c:v>17</c:v>
                </c:pt>
                <c:pt idx="16135">
                  <c:v>17</c:v>
                </c:pt>
                <c:pt idx="16136">
                  <c:v>17</c:v>
                </c:pt>
                <c:pt idx="16137">
                  <c:v>17</c:v>
                </c:pt>
                <c:pt idx="16138">
                  <c:v>17</c:v>
                </c:pt>
                <c:pt idx="16139">
                  <c:v>17</c:v>
                </c:pt>
                <c:pt idx="16140">
                  <c:v>17</c:v>
                </c:pt>
                <c:pt idx="16141">
                  <c:v>17</c:v>
                </c:pt>
                <c:pt idx="16142">
                  <c:v>17</c:v>
                </c:pt>
                <c:pt idx="16143">
                  <c:v>18</c:v>
                </c:pt>
                <c:pt idx="16144">
                  <c:v>18</c:v>
                </c:pt>
                <c:pt idx="16145">
                  <c:v>18</c:v>
                </c:pt>
                <c:pt idx="16146">
                  <c:v>18</c:v>
                </c:pt>
                <c:pt idx="16147">
                  <c:v>18</c:v>
                </c:pt>
                <c:pt idx="16148">
                  <c:v>18</c:v>
                </c:pt>
                <c:pt idx="16149">
                  <c:v>18</c:v>
                </c:pt>
                <c:pt idx="16150">
                  <c:v>18</c:v>
                </c:pt>
                <c:pt idx="16151">
                  <c:v>18</c:v>
                </c:pt>
                <c:pt idx="16152">
                  <c:v>18</c:v>
                </c:pt>
                <c:pt idx="16153">
                  <c:v>21</c:v>
                </c:pt>
                <c:pt idx="16154">
                  <c:v>21</c:v>
                </c:pt>
                <c:pt idx="16155">
                  <c:v>21</c:v>
                </c:pt>
                <c:pt idx="16156">
                  <c:v>21</c:v>
                </c:pt>
                <c:pt idx="16157">
                  <c:v>21</c:v>
                </c:pt>
                <c:pt idx="16158">
                  <c:v>21</c:v>
                </c:pt>
                <c:pt idx="16159">
                  <c:v>21</c:v>
                </c:pt>
                <c:pt idx="16160">
                  <c:v>21</c:v>
                </c:pt>
                <c:pt idx="16161">
                  <c:v>21</c:v>
                </c:pt>
                <c:pt idx="16162">
                  <c:v>21</c:v>
                </c:pt>
                <c:pt idx="16163">
                  <c:v>25</c:v>
                </c:pt>
                <c:pt idx="16164">
                  <c:v>25</c:v>
                </c:pt>
                <c:pt idx="16165">
                  <c:v>25</c:v>
                </c:pt>
                <c:pt idx="16166">
                  <c:v>25</c:v>
                </c:pt>
                <c:pt idx="16167">
                  <c:v>25</c:v>
                </c:pt>
                <c:pt idx="16168">
                  <c:v>25</c:v>
                </c:pt>
                <c:pt idx="16169">
                  <c:v>25</c:v>
                </c:pt>
                <c:pt idx="16170">
                  <c:v>25</c:v>
                </c:pt>
                <c:pt idx="16171">
                  <c:v>25</c:v>
                </c:pt>
                <c:pt idx="16172">
                  <c:v>25</c:v>
                </c:pt>
                <c:pt idx="16173">
                  <c:v>29</c:v>
                </c:pt>
                <c:pt idx="16174">
                  <c:v>29</c:v>
                </c:pt>
                <c:pt idx="16175">
                  <c:v>29</c:v>
                </c:pt>
                <c:pt idx="16176">
                  <c:v>29</c:v>
                </c:pt>
                <c:pt idx="16177">
                  <c:v>29</c:v>
                </c:pt>
                <c:pt idx="16178">
                  <c:v>29</c:v>
                </c:pt>
                <c:pt idx="16179">
                  <c:v>29</c:v>
                </c:pt>
                <c:pt idx="16180">
                  <c:v>29</c:v>
                </c:pt>
                <c:pt idx="16181">
                  <c:v>29</c:v>
                </c:pt>
                <c:pt idx="16182">
                  <c:v>29</c:v>
                </c:pt>
                <c:pt idx="16183">
                  <c:v>33</c:v>
                </c:pt>
                <c:pt idx="16184">
                  <c:v>33</c:v>
                </c:pt>
                <c:pt idx="16185">
                  <c:v>33</c:v>
                </c:pt>
                <c:pt idx="16186">
                  <c:v>33</c:v>
                </c:pt>
                <c:pt idx="16187">
                  <c:v>33</c:v>
                </c:pt>
                <c:pt idx="16188">
                  <c:v>33</c:v>
                </c:pt>
                <c:pt idx="16189">
                  <c:v>33</c:v>
                </c:pt>
                <c:pt idx="16190">
                  <c:v>33</c:v>
                </c:pt>
                <c:pt idx="16191">
                  <c:v>33</c:v>
                </c:pt>
                <c:pt idx="16192">
                  <c:v>33</c:v>
                </c:pt>
                <c:pt idx="16193">
                  <c:v>32</c:v>
                </c:pt>
                <c:pt idx="16194">
                  <c:v>32</c:v>
                </c:pt>
                <c:pt idx="16195">
                  <c:v>32</c:v>
                </c:pt>
                <c:pt idx="16196">
                  <c:v>32</c:v>
                </c:pt>
                <c:pt idx="16197">
                  <c:v>32</c:v>
                </c:pt>
                <c:pt idx="16198">
                  <c:v>32</c:v>
                </c:pt>
                <c:pt idx="16199">
                  <c:v>32</c:v>
                </c:pt>
                <c:pt idx="16200">
                  <c:v>32</c:v>
                </c:pt>
                <c:pt idx="16201">
                  <c:v>32</c:v>
                </c:pt>
                <c:pt idx="16202">
                  <c:v>32</c:v>
                </c:pt>
                <c:pt idx="16203">
                  <c:v>32</c:v>
                </c:pt>
                <c:pt idx="16204">
                  <c:v>32</c:v>
                </c:pt>
                <c:pt idx="16205">
                  <c:v>32</c:v>
                </c:pt>
                <c:pt idx="16206">
                  <c:v>32</c:v>
                </c:pt>
                <c:pt idx="16207">
                  <c:v>32</c:v>
                </c:pt>
                <c:pt idx="16208">
                  <c:v>32</c:v>
                </c:pt>
                <c:pt idx="16209">
                  <c:v>32</c:v>
                </c:pt>
                <c:pt idx="16210">
                  <c:v>32</c:v>
                </c:pt>
                <c:pt idx="16211">
                  <c:v>32</c:v>
                </c:pt>
                <c:pt idx="16212">
                  <c:v>32</c:v>
                </c:pt>
                <c:pt idx="16213">
                  <c:v>32</c:v>
                </c:pt>
                <c:pt idx="16214">
                  <c:v>32</c:v>
                </c:pt>
                <c:pt idx="16215">
                  <c:v>32</c:v>
                </c:pt>
                <c:pt idx="16216">
                  <c:v>32</c:v>
                </c:pt>
                <c:pt idx="16217">
                  <c:v>32</c:v>
                </c:pt>
                <c:pt idx="16218">
                  <c:v>32</c:v>
                </c:pt>
                <c:pt idx="16219">
                  <c:v>32</c:v>
                </c:pt>
                <c:pt idx="16220">
                  <c:v>32</c:v>
                </c:pt>
                <c:pt idx="16221">
                  <c:v>32</c:v>
                </c:pt>
                <c:pt idx="16222">
                  <c:v>32</c:v>
                </c:pt>
                <c:pt idx="16223">
                  <c:v>30</c:v>
                </c:pt>
                <c:pt idx="16224">
                  <c:v>30</c:v>
                </c:pt>
                <c:pt idx="16225">
                  <c:v>30</c:v>
                </c:pt>
                <c:pt idx="16226">
                  <c:v>30</c:v>
                </c:pt>
                <c:pt idx="16227">
                  <c:v>30</c:v>
                </c:pt>
                <c:pt idx="16228">
                  <c:v>30</c:v>
                </c:pt>
                <c:pt idx="16229">
                  <c:v>30</c:v>
                </c:pt>
                <c:pt idx="16230">
                  <c:v>30</c:v>
                </c:pt>
                <c:pt idx="16231">
                  <c:v>30</c:v>
                </c:pt>
                <c:pt idx="16232">
                  <c:v>30</c:v>
                </c:pt>
                <c:pt idx="16233">
                  <c:v>31</c:v>
                </c:pt>
                <c:pt idx="16234">
                  <c:v>31</c:v>
                </c:pt>
                <c:pt idx="16235">
                  <c:v>31</c:v>
                </c:pt>
                <c:pt idx="16236">
                  <c:v>31</c:v>
                </c:pt>
                <c:pt idx="16237">
                  <c:v>31</c:v>
                </c:pt>
                <c:pt idx="16238">
                  <c:v>31</c:v>
                </c:pt>
                <c:pt idx="16239">
                  <c:v>31</c:v>
                </c:pt>
                <c:pt idx="16240">
                  <c:v>31</c:v>
                </c:pt>
                <c:pt idx="16241">
                  <c:v>31</c:v>
                </c:pt>
                <c:pt idx="16242">
                  <c:v>31</c:v>
                </c:pt>
                <c:pt idx="16243">
                  <c:v>31</c:v>
                </c:pt>
                <c:pt idx="16244">
                  <c:v>31</c:v>
                </c:pt>
                <c:pt idx="16245">
                  <c:v>31</c:v>
                </c:pt>
                <c:pt idx="16246">
                  <c:v>31</c:v>
                </c:pt>
                <c:pt idx="16247">
                  <c:v>31</c:v>
                </c:pt>
                <c:pt idx="16248">
                  <c:v>31</c:v>
                </c:pt>
                <c:pt idx="16249">
                  <c:v>31</c:v>
                </c:pt>
                <c:pt idx="16250">
                  <c:v>31</c:v>
                </c:pt>
                <c:pt idx="16251">
                  <c:v>31</c:v>
                </c:pt>
                <c:pt idx="16252">
                  <c:v>31</c:v>
                </c:pt>
                <c:pt idx="16253">
                  <c:v>30</c:v>
                </c:pt>
                <c:pt idx="16254">
                  <c:v>30</c:v>
                </c:pt>
                <c:pt idx="16255">
                  <c:v>30</c:v>
                </c:pt>
                <c:pt idx="16256">
                  <c:v>30</c:v>
                </c:pt>
                <c:pt idx="16257">
                  <c:v>30</c:v>
                </c:pt>
                <c:pt idx="16258">
                  <c:v>30</c:v>
                </c:pt>
                <c:pt idx="16259">
                  <c:v>30</c:v>
                </c:pt>
                <c:pt idx="16260">
                  <c:v>30</c:v>
                </c:pt>
                <c:pt idx="16261">
                  <c:v>30</c:v>
                </c:pt>
                <c:pt idx="16262">
                  <c:v>30</c:v>
                </c:pt>
                <c:pt idx="16263">
                  <c:v>30</c:v>
                </c:pt>
                <c:pt idx="16264">
                  <c:v>30</c:v>
                </c:pt>
                <c:pt idx="16265">
                  <c:v>30</c:v>
                </c:pt>
                <c:pt idx="16266">
                  <c:v>30</c:v>
                </c:pt>
                <c:pt idx="16267">
                  <c:v>30</c:v>
                </c:pt>
                <c:pt idx="16268">
                  <c:v>30</c:v>
                </c:pt>
                <c:pt idx="16269">
                  <c:v>30</c:v>
                </c:pt>
                <c:pt idx="16270">
                  <c:v>30</c:v>
                </c:pt>
                <c:pt idx="16271">
                  <c:v>30</c:v>
                </c:pt>
                <c:pt idx="16272">
                  <c:v>30</c:v>
                </c:pt>
                <c:pt idx="16273">
                  <c:v>28</c:v>
                </c:pt>
                <c:pt idx="16274">
                  <c:v>28</c:v>
                </c:pt>
                <c:pt idx="16275">
                  <c:v>28</c:v>
                </c:pt>
                <c:pt idx="16276">
                  <c:v>28</c:v>
                </c:pt>
                <c:pt idx="16277">
                  <c:v>28</c:v>
                </c:pt>
                <c:pt idx="16278">
                  <c:v>28</c:v>
                </c:pt>
                <c:pt idx="16279">
                  <c:v>28</c:v>
                </c:pt>
                <c:pt idx="16280">
                  <c:v>28</c:v>
                </c:pt>
                <c:pt idx="16281">
                  <c:v>28</c:v>
                </c:pt>
                <c:pt idx="16282">
                  <c:v>28</c:v>
                </c:pt>
                <c:pt idx="16283">
                  <c:v>28</c:v>
                </c:pt>
                <c:pt idx="16284">
                  <c:v>28</c:v>
                </c:pt>
                <c:pt idx="16285">
                  <c:v>28</c:v>
                </c:pt>
                <c:pt idx="16286">
                  <c:v>28</c:v>
                </c:pt>
                <c:pt idx="16287">
                  <c:v>28</c:v>
                </c:pt>
                <c:pt idx="16288">
                  <c:v>28</c:v>
                </c:pt>
                <c:pt idx="16289">
                  <c:v>28</c:v>
                </c:pt>
                <c:pt idx="16290">
                  <c:v>28</c:v>
                </c:pt>
                <c:pt idx="16291">
                  <c:v>28</c:v>
                </c:pt>
                <c:pt idx="16292">
                  <c:v>28</c:v>
                </c:pt>
                <c:pt idx="16293">
                  <c:v>28</c:v>
                </c:pt>
                <c:pt idx="16294">
                  <c:v>28</c:v>
                </c:pt>
                <c:pt idx="16295">
                  <c:v>28</c:v>
                </c:pt>
                <c:pt idx="16296">
                  <c:v>28</c:v>
                </c:pt>
                <c:pt idx="16297">
                  <c:v>28</c:v>
                </c:pt>
                <c:pt idx="16298">
                  <c:v>28</c:v>
                </c:pt>
                <c:pt idx="16299">
                  <c:v>28</c:v>
                </c:pt>
                <c:pt idx="16300">
                  <c:v>28</c:v>
                </c:pt>
                <c:pt idx="16301">
                  <c:v>28</c:v>
                </c:pt>
                <c:pt idx="16302">
                  <c:v>28</c:v>
                </c:pt>
                <c:pt idx="16303">
                  <c:v>29</c:v>
                </c:pt>
                <c:pt idx="16304">
                  <c:v>29</c:v>
                </c:pt>
                <c:pt idx="16305">
                  <c:v>29</c:v>
                </c:pt>
                <c:pt idx="16306">
                  <c:v>29</c:v>
                </c:pt>
                <c:pt idx="16307">
                  <c:v>29</c:v>
                </c:pt>
                <c:pt idx="16308">
                  <c:v>29</c:v>
                </c:pt>
                <c:pt idx="16309">
                  <c:v>29</c:v>
                </c:pt>
                <c:pt idx="16310">
                  <c:v>29</c:v>
                </c:pt>
                <c:pt idx="16311">
                  <c:v>29</c:v>
                </c:pt>
                <c:pt idx="16312">
                  <c:v>29</c:v>
                </c:pt>
                <c:pt idx="16313">
                  <c:v>29</c:v>
                </c:pt>
                <c:pt idx="16314">
                  <c:v>29</c:v>
                </c:pt>
                <c:pt idx="16315">
                  <c:v>29</c:v>
                </c:pt>
                <c:pt idx="16316">
                  <c:v>29</c:v>
                </c:pt>
                <c:pt idx="16317">
                  <c:v>29</c:v>
                </c:pt>
                <c:pt idx="16318">
                  <c:v>29</c:v>
                </c:pt>
                <c:pt idx="16319">
                  <c:v>29</c:v>
                </c:pt>
                <c:pt idx="16320">
                  <c:v>29</c:v>
                </c:pt>
                <c:pt idx="16321">
                  <c:v>29</c:v>
                </c:pt>
                <c:pt idx="16322">
                  <c:v>29</c:v>
                </c:pt>
                <c:pt idx="16323">
                  <c:v>29</c:v>
                </c:pt>
                <c:pt idx="16324">
                  <c:v>29</c:v>
                </c:pt>
                <c:pt idx="16325">
                  <c:v>29</c:v>
                </c:pt>
                <c:pt idx="16326">
                  <c:v>29</c:v>
                </c:pt>
                <c:pt idx="16327">
                  <c:v>29</c:v>
                </c:pt>
                <c:pt idx="16328">
                  <c:v>29</c:v>
                </c:pt>
                <c:pt idx="16329">
                  <c:v>29</c:v>
                </c:pt>
                <c:pt idx="16330">
                  <c:v>29</c:v>
                </c:pt>
                <c:pt idx="16331">
                  <c:v>29</c:v>
                </c:pt>
                <c:pt idx="16332">
                  <c:v>29</c:v>
                </c:pt>
                <c:pt idx="16333">
                  <c:v>27</c:v>
                </c:pt>
                <c:pt idx="16334">
                  <c:v>27</c:v>
                </c:pt>
                <c:pt idx="16335">
                  <c:v>27</c:v>
                </c:pt>
                <c:pt idx="16336">
                  <c:v>27</c:v>
                </c:pt>
                <c:pt idx="16337">
                  <c:v>27</c:v>
                </c:pt>
                <c:pt idx="16338">
                  <c:v>27</c:v>
                </c:pt>
                <c:pt idx="16339">
                  <c:v>27</c:v>
                </c:pt>
                <c:pt idx="16340">
                  <c:v>27</c:v>
                </c:pt>
                <c:pt idx="16341">
                  <c:v>27</c:v>
                </c:pt>
                <c:pt idx="16342">
                  <c:v>27</c:v>
                </c:pt>
                <c:pt idx="16343">
                  <c:v>26</c:v>
                </c:pt>
                <c:pt idx="16344">
                  <c:v>26</c:v>
                </c:pt>
                <c:pt idx="16345">
                  <c:v>26</c:v>
                </c:pt>
                <c:pt idx="16346">
                  <c:v>26</c:v>
                </c:pt>
                <c:pt idx="16347">
                  <c:v>26</c:v>
                </c:pt>
                <c:pt idx="16348">
                  <c:v>26</c:v>
                </c:pt>
                <c:pt idx="16349">
                  <c:v>26</c:v>
                </c:pt>
                <c:pt idx="16350">
                  <c:v>26</c:v>
                </c:pt>
                <c:pt idx="16351">
                  <c:v>26</c:v>
                </c:pt>
                <c:pt idx="16352">
                  <c:v>26</c:v>
                </c:pt>
                <c:pt idx="16353">
                  <c:v>25</c:v>
                </c:pt>
                <c:pt idx="16354">
                  <c:v>25</c:v>
                </c:pt>
                <c:pt idx="16355">
                  <c:v>25</c:v>
                </c:pt>
                <c:pt idx="16356">
                  <c:v>25</c:v>
                </c:pt>
                <c:pt idx="16357">
                  <c:v>25</c:v>
                </c:pt>
                <c:pt idx="16358">
                  <c:v>25</c:v>
                </c:pt>
                <c:pt idx="16359">
                  <c:v>25</c:v>
                </c:pt>
                <c:pt idx="16360">
                  <c:v>25</c:v>
                </c:pt>
                <c:pt idx="16361">
                  <c:v>25</c:v>
                </c:pt>
                <c:pt idx="16362">
                  <c:v>25</c:v>
                </c:pt>
                <c:pt idx="16363">
                  <c:v>24</c:v>
                </c:pt>
                <c:pt idx="16364">
                  <c:v>24</c:v>
                </c:pt>
                <c:pt idx="16365">
                  <c:v>24</c:v>
                </c:pt>
                <c:pt idx="16366">
                  <c:v>24</c:v>
                </c:pt>
                <c:pt idx="16367">
                  <c:v>24</c:v>
                </c:pt>
                <c:pt idx="16368">
                  <c:v>24</c:v>
                </c:pt>
                <c:pt idx="16369">
                  <c:v>24</c:v>
                </c:pt>
                <c:pt idx="16370">
                  <c:v>24</c:v>
                </c:pt>
                <c:pt idx="16371">
                  <c:v>24</c:v>
                </c:pt>
                <c:pt idx="16372">
                  <c:v>24</c:v>
                </c:pt>
                <c:pt idx="16373">
                  <c:v>24</c:v>
                </c:pt>
                <c:pt idx="16374">
                  <c:v>24</c:v>
                </c:pt>
                <c:pt idx="16375">
                  <c:v>24</c:v>
                </c:pt>
                <c:pt idx="16376">
                  <c:v>24</c:v>
                </c:pt>
                <c:pt idx="16377">
                  <c:v>24</c:v>
                </c:pt>
                <c:pt idx="16378">
                  <c:v>24</c:v>
                </c:pt>
                <c:pt idx="16379">
                  <c:v>24</c:v>
                </c:pt>
                <c:pt idx="16380">
                  <c:v>24</c:v>
                </c:pt>
                <c:pt idx="16381">
                  <c:v>24</c:v>
                </c:pt>
                <c:pt idx="16382">
                  <c:v>24</c:v>
                </c:pt>
                <c:pt idx="16383">
                  <c:v>22</c:v>
                </c:pt>
                <c:pt idx="16384">
                  <c:v>22</c:v>
                </c:pt>
                <c:pt idx="16385">
                  <c:v>22</c:v>
                </c:pt>
                <c:pt idx="16386">
                  <c:v>22</c:v>
                </c:pt>
                <c:pt idx="16387">
                  <c:v>22</c:v>
                </c:pt>
                <c:pt idx="16388">
                  <c:v>22</c:v>
                </c:pt>
                <c:pt idx="16389">
                  <c:v>22</c:v>
                </c:pt>
                <c:pt idx="16390">
                  <c:v>22</c:v>
                </c:pt>
                <c:pt idx="16391">
                  <c:v>22</c:v>
                </c:pt>
                <c:pt idx="16392">
                  <c:v>22</c:v>
                </c:pt>
                <c:pt idx="16393">
                  <c:v>18</c:v>
                </c:pt>
                <c:pt idx="16394">
                  <c:v>18</c:v>
                </c:pt>
                <c:pt idx="16395">
                  <c:v>18</c:v>
                </c:pt>
                <c:pt idx="16396">
                  <c:v>18</c:v>
                </c:pt>
                <c:pt idx="16397">
                  <c:v>18</c:v>
                </c:pt>
                <c:pt idx="16398">
                  <c:v>18</c:v>
                </c:pt>
                <c:pt idx="16399">
                  <c:v>18</c:v>
                </c:pt>
                <c:pt idx="16400">
                  <c:v>18</c:v>
                </c:pt>
                <c:pt idx="16401">
                  <c:v>18</c:v>
                </c:pt>
                <c:pt idx="16402">
                  <c:v>18</c:v>
                </c:pt>
                <c:pt idx="16403">
                  <c:v>16</c:v>
                </c:pt>
                <c:pt idx="16404">
                  <c:v>16</c:v>
                </c:pt>
                <c:pt idx="16405">
                  <c:v>16</c:v>
                </c:pt>
                <c:pt idx="16406">
                  <c:v>16</c:v>
                </c:pt>
                <c:pt idx="16407">
                  <c:v>16</c:v>
                </c:pt>
                <c:pt idx="16408">
                  <c:v>16</c:v>
                </c:pt>
                <c:pt idx="16409">
                  <c:v>16</c:v>
                </c:pt>
                <c:pt idx="16410">
                  <c:v>16</c:v>
                </c:pt>
                <c:pt idx="16411">
                  <c:v>16</c:v>
                </c:pt>
                <c:pt idx="16412">
                  <c:v>16</c:v>
                </c:pt>
                <c:pt idx="16413">
                  <c:v>14</c:v>
                </c:pt>
                <c:pt idx="16414">
                  <c:v>14</c:v>
                </c:pt>
                <c:pt idx="16415">
                  <c:v>14</c:v>
                </c:pt>
                <c:pt idx="16416">
                  <c:v>14</c:v>
                </c:pt>
                <c:pt idx="16417">
                  <c:v>14</c:v>
                </c:pt>
                <c:pt idx="16418">
                  <c:v>14</c:v>
                </c:pt>
                <c:pt idx="16419">
                  <c:v>14</c:v>
                </c:pt>
                <c:pt idx="16420">
                  <c:v>14</c:v>
                </c:pt>
                <c:pt idx="16421">
                  <c:v>14</c:v>
                </c:pt>
                <c:pt idx="16422">
                  <c:v>14</c:v>
                </c:pt>
                <c:pt idx="16423">
                  <c:v>13</c:v>
                </c:pt>
                <c:pt idx="16424">
                  <c:v>13</c:v>
                </c:pt>
                <c:pt idx="16425">
                  <c:v>13</c:v>
                </c:pt>
                <c:pt idx="16426">
                  <c:v>13</c:v>
                </c:pt>
                <c:pt idx="16427">
                  <c:v>13</c:v>
                </c:pt>
                <c:pt idx="16428">
                  <c:v>13</c:v>
                </c:pt>
                <c:pt idx="16429">
                  <c:v>13</c:v>
                </c:pt>
                <c:pt idx="16430">
                  <c:v>13</c:v>
                </c:pt>
                <c:pt idx="16431">
                  <c:v>13</c:v>
                </c:pt>
                <c:pt idx="16432">
                  <c:v>13</c:v>
                </c:pt>
                <c:pt idx="16433">
                  <c:v>12</c:v>
                </c:pt>
                <c:pt idx="16434">
                  <c:v>12</c:v>
                </c:pt>
                <c:pt idx="16435">
                  <c:v>12</c:v>
                </c:pt>
                <c:pt idx="16436">
                  <c:v>12</c:v>
                </c:pt>
                <c:pt idx="16437">
                  <c:v>12</c:v>
                </c:pt>
                <c:pt idx="16438">
                  <c:v>12</c:v>
                </c:pt>
                <c:pt idx="16439">
                  <c:v>12</c:v>
                </c:pt>
                <c:pt idx="16440">
                  <c:v>12</c:v>
                </c:pt>
                <c:pt idx="16441">
                  <c:v>12</c:v>
                </c:pt>
                <c:pt idx="16442">
                  <c:v>12</c:v>
                </c:pt>
                <c:pt idx="16443">
                  <c:v>12</c:v>
                </c:pt>
                <c:pt idx="16444">
                  <c:v>12</c:v>
                </c:pt>
                <c:pt idx="16445">
                  <c:v>12</c:v>
                </c:pt>
                <c:pt idx="16446">
                  <c:v>12</c:v>
                </c:pt>
                <c:pt idx="16447">
                  <c:v>12</c:v>
                </c:pt>
                <c:pt idx="16448">
                  <c:v>12</c:v>
                </c:pt>
                <c:pt idx="16449">
                  <c:v>12</c:v>
                </c:pt>
                <c:pt idx="16450">
                  <c:v>12</c:v>
                </c:pt>
                <c:pt idx="16451">
                  <c:v>12</c:v>
                </c:pt>
                <c:pt idx="16452">
                  <c:v>12</c:v>
                </c:pt>
                <c:pt idx="16453">
                  <c:v>12</c:v>
                </c:pt>
                <c:pt idx="16454">
                  <c:v>12</c:v>
                </c:pt>
                <c:pt idx="16455">
                  <c:v>12</c:v>
                </c:pt>
                <c:pt idx="16456">
                  <c:v>12</c:v>
                </c:pt>
                <c:pt idx="16457">
                  <c:v>12</c:v>
                </c:pt>
                <c:pt idx="16458">
                  <c:v>12</c:v>
                </c:pt>
                <c:pt idx="16459">
                  <c:v>12</c:v>
                </c:pt>
                <c:pt idx="16460">
                  <c:v>12</c:v>
                </c:pt>
                <c:pt idx="16461">
                  <c:v>12</c:v>
                </c:pt>
                <c:pt idx="16462">
                  <c:v>12</c:v>
                </c:pt>
                <c:pt idx="16463">
                  <c:v>12</c:v>
                </c:pt>
                <c:pt idx="16464">
                  <c:v>12</c:v>
                </c:pt>
                <c:pt idx="16465">
                  <c:v>12</c:v>
                </c:pt>
                <c:pt idx="16466">
                  <c:v>12</c:v>
                </c:pt>
                <c:pt idx="16467">
                  <c:v>12</c:v>
                </c:pt>
                <c:pt idx="16468">
                  <c:v>12</c:v>
                </c:pt>
                <c:pt idx="16469">
                  <c:v>12</c:v>
                </c:pt>
                <c:pt idx="16470">
                  <c:v>12</c:v>
                </c:pt>
                <c:pt idx="16471">
                  <c:v>12</c:v>
                </c:pt>
                <c:pt idx="16472">
                  <c:v>12</c:v>
                </c:pt>
                <c:pt idx="16473">
                  <c:v>11</c:v>
                </c:pt>
                <c:pt idx="16474">
                  <c:v>11</c:v>
                </c:pt>
                <c:pt idx="16475">
                  <c:v>11</c:v>
                </c:pt>
                <c:pt idx="16476">
                  <c:v>11</c:v>
                </c:pt>
                <c:pt idx="16477">
                  <c:v>11</c:v>
                </c:pt>
                <c:pt idx="16478">
                  <c:v>11</c:v>
                </c:pt>
                <c:pt idx="16479">
                  <c:v>11</c:v>
                </c:pt>
                <c:pt idx="16480">
                  <c:v>11</c:v>
                </c:pt>
                <c:pt idx="16481">
                  <c:v>11</c:v>
                </c:pt>
                <c:pt idx="16482">
                  <c:v>11</c:v>
                </c:pt>
                <c:pt idx="16483">
                  <c:v>11</c:v>
                </c:pt>
                <c:pt idx="16484">
                  <c:v>11</c:v>
                </c:pt>
                <c:pt idx="16485">
                  <c:v>11</c:v>
                </c:pt>
                <c:pt idx="16486">
                  <c:v>11</c:v>
                </c:pt>
                <c:pt idx="16487">
                  <c:v>11</c:v>
                </c:pt>
                <c:pt idx="16488">
                  <c:v>11</c:v>
                </c:pt>
                <c:pt idx="16489">
                  <c:v>11</c:v>
                </c:pt>
                <c:pt idx="16490">
                  <c:v>11</c:v>
                </c:pt>
                <c:pt idx="16491">
                  <c:v>11</c:v>
                </c:pt>
                <c:pt idx="16492">
                  <c:v>11</c:v>
                </c:pt>
                <c:pt idx="16493">
                  <c:v>12</c:v>
                </c:pt>
                <c:pt idx="16494">
                  <c:v>12</c:v>
                </c:pt>
                <c:pt idx="16495">
                  <c:v>12</c:v>
                </c:pt>
                <c:pt idx="16496">
                  <c:v>12</c:v>
                </c:pt>
                <c:pt idx="16497">
                  <c:v>12</c:v>
                </c:pt>
                <c:pt idx="16498">
                  <c:v>12</c:v>
                </c:pt>
                <c:pt idx="16499">
                  <c:v>12</c:v>
                </c:pt>
                <c:pt idx="16500">
                  <c:v>12</c:v>
                </c:pt>
                <c:pt idx="16501">
                  <c:v>12</c:v>
                </c:pt>
                <c:pt idx="16502">
                  <c:v>12</c:v>
                </c:pt>
                <c:pt idx="16503">
                  <c:v>13</c:v>
                </c:pt>
                <c:pt idx="16504">
                  <c:v>13</c:v>
                </c:pt>
                <c:pt idx="16505">
                  <c:v>13</c:v>
                </c:pt>
                <c:pt idx="16506">
                  <c:v>13</c:v>
                </c:pt>
                <c:pt idx="16507">
                  <c:v>13</c:v>
                </c:pt>
                <c:pt idx="16508">
                  <c:v>13</c:v>
                </c:pt>
                <c:pt idx="16509">
                  <c:v>13</c:v>
                </c:pt>
                <c:pt idx="16510">
                  <c:v>13</c:v>
                </c:pt>
                <c:pt idx="16511">
                  <c:v>13</c:v>
                </c:pt>
                <c:pt idx="16512">
                  <c:v>13</c:v>
                </c:pt>
                <c:pt idx="16513">
                  <c:v>15</c:v>
                </c:pt>
                <c:pt idx="16514">
                  <c:v>15</c:v>
                </c:pt>
                <c:pt idx="16515">
                  <c:v>15</c:v>
                </c:pt>
                <c:pt idx="16516">
                  <c:v>15</c:v>
                </c:pt>
                <c:pt idx="16517">
                  <c:v>15</c:v>
                </c:pt>
                <c:pt idx="16518">
                  <c:v>15</c:v>
                </c:pt>
                <c:pt idx="16519">
                  <c:v>15</c:v>
                </c:pt>
                <c:pt idx="16520">
                  <c:v>15</c:v>
                </c:pt>
                <c:pt idx="16521">
                  <c:v>15</c:v>
                </c:pt>
                <c:pt idx="16522">
                  <c:v>15</c:v>
                </c:pt>
                <c:pt idx="16523">
                  <c:v>16</c:v>
                </c:pt>
                <c:pt idx="16524">
                  <c:v>16</c:v>
                </c:pt>
                <c:pt idx="16525">
                  <c:v>16</c:v>
                </c:pt>
                <c:pt idx="16526">
                  <c:v>16</c:v>
                </c:pt>
                <c:pt idx="16527">
                  <c:v>16</c:v>
                </c:pt>
                <c:pt idx="16528">
                  <c:v>16</c:v>
                </c:pt>
                <c:pt idx="16529">
                  <c:v>16</c:v>
                </c:pt>
                <c:pt idx="16530">
                  <c:v>16</c:v>
                </c:pt>
                <c:pt idx="16531">
                  <c:v>16</c:v>
                </c:pt>
                <c:pt idx="16532">
                  <c:v>16</c:v>
                </c:pt>
                <c:pt idx="16533">
                  <c:v>17</c:v>
                </c:pt>
                <c:pt idx="16534">
                  <c:v>17</c:v>
                </c:pt>
                <c:pt idx="16535">
                  <c:v>17</c:v>
                </c:pt>
                <c:pt idx="16536">
                  <c:v>17</c:v>
                </c:pt>
                <c:pt idx="16537">
                  <c:v>17</c:v>
                </c:pt>
                <c:pt idx="16538">
                  <c:v>17</c:v>
                </c:pt>
                <c:pt idx="16539">
                  <c:v>17</c:v>
                </c:pt>
                <c:pt idx="16540">
                  <c:v>17</c:v>
                </c:pt>
                <c:pt idx="16541">
                  <c:v>17</c:v>
                </c:pt>
                <c:pt idx="16542">
                  <c:v>17</c:v>
                </c:pt>
                <c:pt idx="16543">
                  <c:v>16</c:v>
                </c:pt>
                <c:pt idx="16544">
                  <c:v>16</c:v>
                </c:pt>
                <c:pt idx="16545">
                  <c:v>16</c:v>
                </c:pt>
                <c:pt idx="16546">
                  <c:v>16</c:v>
                </c:pt>
                <c:pt idx="16547">
                  <c:v>16</c:v>
                </c:pt>
                <c:pt idx="16548">
                  <c:v>16</c:v>
                </c:pt>
                <c:pt idx="16549">
                  <c:v>16</c:v>
                </c:pt>
                <c:pt idx="16550">
                  <c:v>16</c:v>
                </c:pt>
                <c:pt idx="16551">
                  <c:v>16</c:v>
                </c:pt>
                <c:pt idx="16552">
                  <c:v>16</c:v>
                </c:pt>
                <c:pt idx="16553">
                  <c:v>16</c:v>
                </c:pt>
                <c:pt idx="16554">
                  <c:v>16</c:v>
                </c:pt>
                <c:pt idx="16555">
                  <c:v>16</c:v>
                </c:pt>
                <c:pt idx="16556">
                  <c:v>16</c:v>
                </c:pt>
                <c:pt idx="16557">
                  <c:v>16</c:v>
                </c:pt>
                <c:pt idx="16558">
                  <c:v>16</c:v>
                </c:pt>
                <c:pt idx="16559">
                  <c:v>16</c:v>
                </c:pt>
                <c:pt idx="16560">
                  <c:v>16</c:v>
                </c:pt>
                <c:pt idx="16561">
                  <c:v>16</c:v>
                </c:pt>
                <c:pt idx="16562">
                  <c:v>16</c:v>
                </c:pt>
                <c:pt idx="16563">
                  <c:v>15</c:v>
                </c:pt>
                <c:pt idx="16564">
                  <c:v>15</c:v>
                </c:pt>
                <c:pt idx="16565">
                  <c:v>15</c:v>
                </c:pt>
                <c:pt idx="16566">
                  <c:v>15</c:v>
                </c:pt>
                <c:pt idx="16567">
                  <c:v>15</c:v>
                </c:pt>
                <c:pt idx="16568">
                  <c:v>15</c:v>
                </c:pt>
                <c:pt idx="16569">
                  <c:v>15</c:v>
                </c:pt>
                <c:pt idx="16570">
                  <c:v>15</c:v>
                </c:pt>
                <c:pt idx="16571">
                  <c:v>15</c:v>
                </c:pt>
                <c:pt idx="16572">
                  <c:v>15</c:v>
                </c:pt>
                <c:pt idx="16573">
                  <c:v>15</c:v>
                </c:pt>
                <c:pt idx="16574">
                  <c:v>15</c:v>
                </c:pt>
                <c:pt idx="16575">
                  <c:v>15</c:v>
                </c:pt>
                <c:pt idx="16576">
                  <c:v>15</c:v>
                </c:pt>
                <c:pt idx="16577">
                  <c:v>15</c:v>
                </c:pt>
                <c:pt idx="16578">
                  <c:v>15</c:v>
                </c:pt>
                <c:pt idx="16579">
                  <c:v>15</c:v>
                </c:pt>
                <c:pt idx="16580">
                  <c:v>15</c:v>
                </c:pt>
                <c:pt idx="16581">
                  <c:v>15</c:v>
                </c:pt>
                <c:pt idx="16582">
                  <c:v>15</c:v>
                </c:pt>
                <c:pt idx="16583">
                  <c:v>15</c:v>
                </c:pt>
                <c:pt idx="16584">
                  <c:v>15</c:v>
                </c:pt>
                <c:pt idx="16585">
                  <c:v>15</c:v>
                </c:pt>
                <c:pt idx="16586">
                  <c:v>15</c:v>
                </c:pt>
                <c:pt idx="16587">
                  <c:v>15</c:v>
                </c:pt>
                <c:pt idx="16588">
                  <c:v>15</c:v>
                </c:pt>
                <c:pt idx="16589">
                  <c:v>15</c:v>
                </c:pt>
                <c:pt idx="16590">
                  <c:v>15</c:v>
                </c:pt>
                <c:pt idx="16591">
                  <c:v>15</c:v>
                </c:pt>
                <c:pt idx="16592">
                  <c:v>15</c:v>
                </c:pt>
                <c:pt idx="16593">
                  <c:v>18</c:v>
                </c:pt>
                <c:pt idx="16594">
                  <c:v>18</c:v>
                </c:pt>
                <c:pt idx="16595">
                  <c:v>18</c:v>
                </c:pt>
                <c:pt idx="16596">
                  <c:v>18</c:v>
                </c:pt>
                <c:pt idx="16597">
                  <c:v>18</c:v>
                </c:pt>
                <c:pt idx="16598">
                  <c:v>18</c:v>
                </c:pt>
                <c:pt idx="16599">
                  <c:v>18</c:v>
                </c:pt>
                <c:pt idx="16600">
                  <c:v>18</c:v>
                </c:pt>
                <c:pt idx="16601">
                  <c:v>18</c:v>
                </c:pt>
                <c:pt idx="16602">
                  <c:v>18</c:v>
                </c:pt>
                <c:pt idx="16603">
                  <c:v>17</c:v>
                </c:pt>
                <c:pt idx="16604">
                  <c:v>17</c:v>
                </c:pt>
                <c:pt idx="16605">
                  <c:v>17</c:v>
                </c:pt>
                <c:pt idx="16606">
                  <c:v>17</c:v>
                </c:pt>
                <c:pt idx="16607">
                  <c:v>17</c:v>
                </c:pt>
                <c:pt idx="16608">
                  <c:v>17</c:v>
                </c:pt>
                <c:pt idx="16609">
                  <c:v>17</c:v>
                </c:pt>
                <c:pt idx="16610">
                  <c:v>17</c:v>
                </c:pt>
                <c:pt idx="16611">
                  <c:v>17</c:v>
                </c:pt>
                <c:pt idx="16612">
                  <c:v>17</c:v>
                </c:pt>
                <c:pt idx="16613">
                  <c:v>15</c:v>
                </c:pt>
                <c:pt idx="16614">
                  <c:v>15</c:v>
                </c:pt>
                <c:pt idx="16615">
                  <c:v>15</c:v>
                </c:pt>
                <c:pt idx="16616">
                  <c:v>15</c:v>
                </c:pt>
                <c:pt idx="16617">
                  <c:v>15</c:v>
                </c:pt>
                <c:pt idx="16618">
                  <c:v>15</c:v>
                </c:pt>
                <c:pt idx="16619">
                  <c:v>15</c:v>
                </c:pt>
                <c:pt idx="16620">
                  <c:v>15</c:v>
                </c:pt>
                <c:pt idx="16621">
                  <c:v>15</c:v>
                </c:pt>
                <c:pt idx="16622">
                  <c:v>15</c:v>
                </c:pt>
                <c:pt idx="16623">
                  <c:v>15</c:v>
                </c:pt>
                <c:pt idx="16624">
                  <c:v>15</c:v>
                </c:pt>
                <c:pt idx="16625">
                  <c:v>15</c:v>
                </c:pt>
                <c:pt idx="16626">
                  <c:v>15</c:v>
                </c:pt>
                <c:pt idx="16627">
                  <c:v>15</c:v>
                </c:pt>
                <c:pt idx="16628">
                  <c:v>15</c:v>
                </c:pt>
                <c:pt idx="16629">
                  <c:v>15</c:v>
                </c:pt>
                <c:pt idx="16630">
                  <c:v>15</c:v>
                </c:pt>
                <c:pt idx="16631">
                  <c:v>15</c:v>
                </c:pt>
                <c:pt idx="16632">
                  <c:v>15</c:v>
                </c:pt>
                <c:pt idx="16633">
                  <c:v>13</c:v>
                </c:pt>
                <c:pt idx="16634">
                  <c:v>13</c:v>
                </c:pt>
                <c:pt idx="16635">
                  <c:v>13</c:v>
                </c:pt>
                <c:pt idx="16636">
                  <c:v>13</c:v>
                </c:pt>
                <c:pt idx="16637">
                  <c:v>13</c:v>
                </c:pt>
                <c:pt idx="16638">
                  <c:v>13</c:v>
                </c:pt>
                <c:pt idx="16639">
                  <c:v>13</c:v>
                </c:pt>
                <c:pt idx="16640">
                  <c:v>13</c:v>
                </c:pt>
                <c:pt idx="16641">
                  <c:v>13</c:v>
                </c:pt>
                <c:pt idx="16642">
                  <c:v>13</c:v>
                </c:pt>
                <c:pt idx="16643">
                  <c:v>10</c:v>
                </c:pt>
                <c:pt idx="16644">
                  <c:v>10</c:v>
                </c:pt>
                <c:pt idx="16645">
                  <c:v>10</c:v>
                </c:pt>
                <c:pt idx="16646">
                  <c:v>10</c:v>
                </c:pt>
                <c:pt idx="16647">
                  <c:v>10</c:v>
                </c:pt>
                <c:pt idx="16648">
                  <c:v>10</c:v>
                </c:pt>
                <c:pt idx="16649">
                  <c:v>10</c:v>
                </c:pt>
                <c:pt idx="16650">
                  <c:v>10</c:v>
                </c:pt>
                <c:pt idx="16651">
                  <c:v>10</c:v>
                </c:pt>
                <c:pt idx="16652">
                  <c:v>10</c:v>
                </c:pt>
                <c:pt idx="16653">
                  <c:v>6</c:v>
                </c:pt>
                <c:pt idx="16654">
                  <c:v>6</c:v>
                </c:pt>
                <c:pt idx="16655">
                  <c:v>6</c:v>
                </c:pt>
                <c:pt idx="16656">
                  <c:v>6</c:v>
                </c:pt>
                <c:pt idx="16657">
                  <c:v>6</c:v>
                </c:pt>
                <c:pt idx="16658">
                  <c:v>6</c:v>
                </c:pt>
                <c:pt idx="16659">
                  <c:v>6</c:v>
                </c:pt>
                <c:pt idx="16660">
                  <c:v>6</c:v>
                </c:pt>
                <c:pt idx="16661">
                  <c:v>6</c:v>
                </c:pt>
                <c:pt idx="16662">
                  <c:v>6</c:v>
                </c:pt>
                <c:pt idx="16663">
                  <c:v>2</c:v>
                </c:pt>
                <c:pt idx="16664">
                  <c:v>2</c:v>
                </c:pt>
                <c:pt idx="16665">
                  <c:v>2</c:v>
                </c:pt>
                <c:pt idx="16666">
                  <c:v>2</c:v>
                </c:pt>
                <c:pt idx="16667">
                  <c:v>2</c:v>
                </c:pt>
                <c:pt idx="16668">
                  <c:v>2</c:v>
                </c:pt>
                <c:pt idx="16669">
                  <c:v>2</c:v>
                </c:pt>
                <c:pt idx="16670">
                  <c:v>2</c:v>
                </c:pt>
                <c:pt idx="16671">
                  <c:v>2</c:v>
                </c:pt>
                <c:pt idx="16672">
                  <c:v>2</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0</c:v>
                </c:pt>
                <c:pt idx="16687">
                  <c:v>0</c:v>
                </c:pt>
                <c:pt idx="16688">
                  <c:v>0</c:v>
                </c:pt>
                <c:pt idx="16689">
                  <c:v>0</c:v>
                </c:pt>
                <c:pt idx="16690">
                  <c:v>0</c:v>
                </c:pt>
                <c:pt idx="16691">
                  <c:v>0</c:v>
                </c:pt>
                <c:pt idx="16692">
                  <c:v>0</c:v>
                </c:pt>
                <c:pt idx="16693">
                  <c:v>0</c:v>
                </c:pt>
                <c:pt idx="16694">
                  <c:v>0</c:v>
                </c:pt>
                <c:pt idx="16695">
                  <c:v>0</c:v>
                </c:pt>
                <c:pt idx="16696">
                  <c:v>0</c:v>
                </c:pt>
                <c:pt idx="16697">
                  <c:v>0</c:v>
                </c:pt>
                <c:pt idx="16698">
                  <c:v>0</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6</c:v>
                </c:pt>
                <c:pt idx="16874">
                  <c:v>6</c:v>
                </c:pt>
                <c:pt idx="16875">
                  <c:v>6</c:v>
                </c:pt>
                <c:pt idx="16876">
                  <c:v>6</c:v>
                </c:pt>
                <c:pt idx="16877">
                  <c:v>6</c:v>
                </c:pt>
                <c:pt idx="16878">
                  <c:v>6</c:v>
                </c:pt>
                <c:pt idx="16879">
                  <c:v>6</c:v>
                </c:pt>
                <c:pt idx="16880">
                  <c:v>6</c:v>
                </c:pt>
                <c:pt idx="16881">
                  <c:v>6</c:v>
                </c:pt>
                <c:pt idx="16882">
                  <c:v>6</c:v>
                </c:pt>
                <c:pt idx="16883">
                  <c:v>11</c:v>
                </c:pt>
                <c:pt idx="16884">
                  <c:v>11</c:v>
                </c:pt>
                <c:pt idx="16885">
                  <c:v>11</c:v>
                </c:pt>
                <c:pt idx="16886">
                  <c:v>11</c:v>
                </c:pt>
                <c:pt idx="16887">
                  <c:v>11</c:v>
                </c:pt>
                <c:pt idx="16888">
                  <c:v>11</c:v>
                </c:pt>
                <c:pt idx="16889">
                  <c:v>11</c:v>
                </c:pt>
                <c:pt idx="16890">
                  <c:v>11</c:v>
                </c:pt>
                <c:pt idx="16891">
                  <c:v>11</c:v>
                </c:pt>
                <c:pt idx="16892">
                  <c:v>11</c:v>
                </c:pt>
                <c:pt idx="16893">
                  <c:v>15</c:v>
                </c:pt>
                <c:pt idx="16894">
                  <c:v>15</c:v>
                </c:pt>
                <c:pt idx="16895">
                  <c:v>15</c:v>
                </c:pt>
                <c:pt idx="16896">
                  <c:v>15</c:v>
                </c:pt>
                <c:pt idx="16897">
                  <c:v>15</c:v>
                </c:pt>
                <c:pt idx="16898">
                  <c:v>15</c:v>
                </c:pt>
                <c:pt idx="16899">
                  <c:v>15</c:v>
                </c:pt>
                <c:pt idx="16900">
                  <c:v>15</c:v>
                </c:pt>
                <c:pt idx="16901">
                  <c:v>15</c:v>
                </c:pt>
                <c:pt idx="16902">
                  <c:v>15</c:v>
                </c:pt>
                <c:pt idx="16903">
                  <c:v>15</c:v>
                </c:pt>
                <c:pt idx="16904">
                  <c:v>15</c:v>
                </c:pt>
                <c:pt idx="16905">
                  <c:v>15</c:v>
                </c:pt>
                <c:pt idx="16906">
                  <c:v>15</c:v>
                </c:pt>
                <c:pt idx="16907">
                  <c:v>15</c:v>
                </c:pt>
                <c:pt idx="16908">
                  <c:v>15</c:v>
                </c:pt>
                <c:pt idx="16909">
                  <c:v>15</c:v>
                </c:pt>
                <c:pt idx="16910">
                  <c:v>15</c:v>
                </c:pt>
                <c:pt idx="16911">
                  <c:v>15</c:v>
                </c:pt>
                <c:pt idx="16912">
                  <c:v>15</c:v>
                </c:pt>
                <c:pt idx="16913">
                  <c:v>18</c:v>
                </c:pt>
                <c:pt idx="16914">
                  <c:v>18</c:v>
                </c:pt>
                <c:pt idx="16915">
                  <c:v>18</c:v>
                </c:pt>
                <c:pt idx="16916">
                  <c:v>18</c:v>
                </c:pt>
                <c:pt idx="16917">
                  <c:v>18</c:v>
                </c:pt>
                <c:pt idx="16918">
                  <c:v>18</c:v>
                </c:pt>
                <c:pt idx="16919">
                  <c:v>18</c:v>
                </c:pt>
                <c:pt idx="16920">
                  <c:v>18</c:v>
                </c:pt>
                <c:pt idx="16921">
                  <c:v>18</c:v>
                </c:pt>
                <c:pt idx="16922">
                  <c:v>18</c:v>
                </c:pt>
                <c:pt idx="16923">
                  <c:v>20</c:v>
                </c:pt>
                <c:pt idx="16924">
                  <c:v>20</c:v>
                </c:pt>
                <c:pt idx="16925">
                  <c:v>20</c:v>
                </c:pt>
                <c:pt idx="16926">
                  <c:v>20</c:v>
                </c:pt>
                <c:pt idx="16927">
                  <c:v>20</c:v>
                </c:pt>
                <c:pt idx="16928">
                  <c:v>20</c:v>
                </c:pt>
                <c:pt idx="16929">
                  <c:v>20</c:v>
                </c:pt>
                <c:pt idx="16930">
                  <c:v>20</c:v>
                </c:pt>
                <c:pt idx="16931">
                  <c:v>20</c:v>
                </c:pt>
                <c:pt idx="16932">
                  <c:v>20</c:v>
                </c:pt>
                <c:pt idx="16933">
                  <c:v>22</c:v>
                </c:pt>
                <c:pt idx="16934">
                  <c:v>22</c:v>
                </c:pt>
                <c:pt idx="16935">
                  <c:v>22</c:v>
                </c:pt>
                <c:pt idx="16936">
                  <c:v>22</c:v>
                </c:pt>
                <c:pt idx="16937">
                  <c:v>22</c:v>
                </c:pt>
                <c:pt idx="16938">
                  <c:v>22</c:v>
                </c:pt>
                <c:pt idx="16939">
                  <c:v>22</c:v>
                </c:pt>
                <c:pt idx="16940">
                  <c:v>22</c:v>
                </c:pt>
                <c:pt idx="16941">
                  <c:v>22</c:v>
                </c:pt>
                <c:pt idx="16942">
                  <c:v>22</c:v>
                </c:pt>
                <c:pt idx="16943">
                  <c:v>23</c:v>
                </c:pt>
                <c:pt idx="16944">
                  <c:v>23</c:v>
                </c:pt>
                <c:pt idx="16945">
                  <c:v>23</c:v>
                </c:pt>
                <c:pt idx="16946">
                  <c:v>23</c:v>
                </c:pt>
                <c:pt idx="16947">
                  <c:v>23</c:v>
                </c:pt>
                <c:pt idx="16948">
                  <c:v>23</c:v>
                </c:pt>
                <c:pt idx="16949">
                  <c:v>23</c:v>
                </c:pt>
                <c:pt idx="16950">
                  <c:v>23</c:v>
                </c:pt>
                <c:pt idx="16951">
                  <c:v>23</c:v>
                </c:pt>
                <c:pt idx="16952">
                  <c:v>23</c:v>
                </c:pt>
                <c:pt idx="16953">
                  <c:v>25</c:v>
                </c:pt>
                <c:pt idx="16954">
                  <c:v>25</c:v>
                </c:pt>
                <c:pt idx="16955">
                  <c:v>25</c:v>
                </c:pt>
                <c:pt idx="16956">
                  <c:v>25</c:v>
                </c:pt>
                <c:pt idx="16957">
                  <c:v>25</c:v>
                </c:pt>
                <c:pt idx="16958">
                  <c:v>25</c:v>
                </c:pt>
                <c:pt idx="16959">
                  <c:v>25</c:v>
                </c:pt>
                <c:pt idx="16960">
                  <c:v>25</c:v>
                </c:pt>
                <c:pt idx="16961">
                  <c:v>25</c:v>
                </c:pt>
                <c:pt idx="16962">
                  <c:v>25</c:v>
                </c:pt>
                <c:pt idx="16963">
                  <c:v>25</c:v>
                </c:pt>
                <c:pt idx="16964">
                  <c:v>25</c:v>
                </c:pt>
                <c:pt idx="16965">
                  <c:v>25</c:v>
                </c:pt>
                <c:pt idx="16966">
                  <c:v>25</c:v>
                </c:pt>
                <c:pt idx="16967">
                  <c:v>25</c:v>
                </c:pt>
                <c:pt idx="16968">
                  <c:v>25</c:v>
                </c:pt>
                <c:pt idx="16969">
                  <c:v>25</c:v>
                </c:pt>
                <c:pt idx="16970">
                  <c:v>25</c:v>
                </c:pt>
                <c:pt idx="16971">
                  <c:v>25</c:v>
                </c:pt>
                <c:pt idx="16972">
                  <c:v>25</c:v>
                </c:pt>
                <c:pt idx="16973">
                  <c:v>23</c:v>
                </c:pt>
                <c:pt idx="16974">
                  <c:v>23</c:v>
                </c:pt>
                <c:pt idx="16975">
                  <c:v>23</c:v>
                </c:pt>
                <c:pt idx="16976">
                  <c:v>23</c:v>
                </c:pt>
                <c:pt idx="16977">
                  <c:v>23</c:v>
                </c:pt>
                <c:pt idx="16978">
                  <c:v>23</c:v>
                </c:pt>
                <c:pt idx="16979">
                  <c:v>23</c:v>
                </c:pt>
                <c:pt idx="16980">
                  <c:v>23</c:v>
                </c:pt>
                <c:pt idx="16981">
                  <c:v>23</c:v>
                </c:pt>
                <c:pt idx="16982">
                  <c:v>23</c:v>
                </c:pt>
                <c:pt idx="16983">
                  <c:v>20</c:v>
                </c:pt>
                <c:pt idx="16984">
                  <c:v>20</c:v>
                </c:pt>
                <c:pt idx="16985">
                  <c:v>20</c:v>
                </c:pt>
                <c:pt idx="16986">
                  <c:v>20</c:v>
                </c:pt>
                <c:pt idx="16987">
                  <c:v>20</c:v>
                </c:pt>
                <c:pt idx="16988">
                  <c:v>20</c:v>
                </c:pt>
                <c:pt idx="16989">
                  <c:v>20</c:v>
                </c:pt>
                <c:pt idx="16990">
                  <c:v>20</c:v>
                </c:pt>
                <c:pt idx="16991">
                  <c:v>20</c:v>
                </c:pt>
                <c:pt idx="16992">
                  <c:v>20</c:v>
                </c:pt>
                <c:pt idx="16993">
                  <c:v>17</c:v>
                </c:pt>
                <c:pt idx="16994">
                  <c:v>17</c:v>
                </c:pt>
                <c:pt idx="16995">
                  <c:v>17</c:v>
                </c:pt>
                <c:pt idx="16996">
                  <c:v>17</c:v>
                </c:pt>
                <c:pt idx="16997">
                  <c:v>17</c:v>
                </c:pt>
                <c:pt idx="16998">
                  <c:v>17</c:v>
                </c:pt>
                <c:pt idx="16999">
                  <c:v>17</c:v>
                </c:pt>
                <c:pt idx="17000">
                  <c:v>17</c:v>
                </c:pt>
                <c:pt idx="17001">
                  <c:v>17</c:v>
                </c:pt>
                <c:pt idx="17002">
                  <c:v>17</c:v>
                </c:pt>
                <c:pt idx="17003">
                  <c:v>14</c:v>
                </c:pt>
                <c:pt idx="17004">
                  <c:v>14</c:v>
                </c:pt>
                <c:pt idx="17005">
                  <c:v>14</c:v>
                </c:pt>
                <c:pt idx="17006">
                  <c:v>14</c:v>
                </c:pt>
                <c:pt idx="17007">
                  <c:v>14</c:v>
                </c:pt>
                <c:pt idx="17008">
                  <c:v>14</c:v>
                </c:pt>
                <c:pt idx="17009">
                  <c:v>14</c:v>
                </c:pt>
                <c:pt idx="17010">
                  <c:v>14</c:v>
                </c:pt>
                <c:pt idx="17011">
                  <c:v>14</c:v>
                </c:pt>
                <c:pt idx="17012">
                  <c:v>14</c:v>
                </c:pt>
                <c:pt idx="17013">
                  <c:v>9</c:v>
                </c:pt>
                <c:pt idx="17014">
                  <c:v>9</c:v>
                </c:pt>
                <c:pt idx="17015">
                  <c:v>9</c:v>
                </c:pt>
                <c:pt idx="17016">
                  <c:v>9</c:v>
                </c:pt>
                <c:pt idx="17017">
                  <c:v>9</c:v>
                </c:pt>
                <c:pt idx="17018">
                  <c:v>9</c:v>
                </c:pt>
                <c:pt idx="17019">
                  <c:v>9</c:v>
                </c:pt>
                <c:pt idx="17020">
                  <c:v>9</c:v>
                </c:pt>
                <c:pt idx="17021">
                  <c:v>9</c:v>
                </c:pt>
                <c:pt idx="17022">
                  <c:v>9</c:v>
                </c:pt>
                <c:pt idx="17023">
                  <c:v>5</c:v>
                </c:pt>
                <c:pt idx="17024">
                  <c:v>5</c:v>
                </c:pt>
                <c:pt idx="17025">
                  <c:v>5</c:v>
                </c:pt>
                <c:pt idx="17026">
                  <c:v>5</c:v>
                </c:pt>
                <c:pt idx="17027">
                  <c:v>5</c:v>
                </c:pt>
                <c:pt idx="17028">
                  <c:v>5</c:v>
                </c:pt>
                <c:pt idx="17029">
                  <c:v>5</c:v>
                </c:pt>
                <c:pt idx="17030">
                  <c:v>5</c:v>
                </c:pt>
                <c:pt idx="17031">
                  <c:v>5</c:v>
                </c:pt>
                <c:pt idx="17032">
                  <c:v>5</c:v>
                </c:pt>
                <c:pt idx="17033">
                  <c:v>3</c:v>
                </c:pt>
                <c:pt idx="17034">
                  <c:v>3</c:v>
                </c:pt>
                <c:pt idx="17035">
                  <c:v>3</c:v>
                </c:pt>
                <c:pt idx="17036">
                  <c:v>3</c:v>
                </c:pt>
                <c:pt idx="17037">
                  <c:v>3</c:v>
                </c:pt>
                <c:pt idx="17038">
                  <c:v>3</c:v>
                </c:pt>
                <c:pt idx="17039">
                  <c:v>3</c:v>
                </c:pt>
                <c:pt idx="17040">
                  <c:v>3</c:v>
                </c:pt>
                <c:pt idx="17041">
                  <c:v>3</c:v>
                </c:pt>
                <c:pt idx="17042">
                  <c:v>3</c:v>
                </c:pt>
                <c:pt idx="17043">
                  <c:v>3</c:v>
                </c:pt>
                <c:pt idx="17044">
                  <c:v>3</c:v>
                </c:pt>
                <c:pt idx="17045">
                  <c:v>3</c:v>
                </c:pt>
                <c:pt idx="17046">
                  <c:v>3</c:v>
                </c:pt>
                <c:pt idx="17047">
                  <c:v>3</c:v>
                </c:pt>
                <c:pt idx="17048">
                  <c:v>3</c:v>
                </c:pt>
                <c:pt idx="17049">
                  <c:v>3</c:v>
                </c:pt>
                <c:pt idx="17050">
                  <c:v>3</c:v>
                </c:pt>
                <c:pt idx="17051">
                  <c:v>3</c:v>
                </c:pt>
                <c:pt idx="17052">
                  <c:v>3</c:v>
                </c:pt>
                <c:pt idx="17053">
                  <c:v>2</c:v>
                </c:pt>
                <c:pt idx="17054">
                  <c:v>2</c:v>
                </c:pt>
                <c:pt idx="17055">
                  <c:v>2</c:v>
                </c:pt>
                <c:pt idx="17056">
                  <c:v>2</c:v>
                </c:pt>
                <c:pt idx="17057">
                  <c:v>2</c:v>
                </c:pt>
                <c:pt idx="17058">
                  <c:v>2</c:v>
                </c:pt>
                <c:pt idx="17059">
                  <c:v>2</c:v>
                </c:pt>
                <c:pt idx="17060">
                  <c:v>2</c:v>
                </c:pt>
                <c:pt idx="17061">
                  <c:v>2</c:v>
                </c:pt>
                <c:pt idx="17062">
                  <c:v>2</c:v>
                </c:pt>
                <c:pt idx="17063">
                  <c:v>3</c:v>
                </c:pt>
                <c:pt idx="17064">
                  <c:v>3</c:v>
                </c:pt>
                <c:pt idx="17065">
                  <c:v>3</c:v>
                </c:pt>
                <c:pt idx="17066">
                  <c:v>3</c:v>
                </c:pt>
                <c:pt idx="17067">
                  <c:v>3</c:v>
                </c:pt>
                <c:pt idx="17068">
                  <c:v>3</c:v>
                </c:pt>
                <c:pt idx="17069">
                  <c:v>3</c:v>
                </c:pt>
                <c:pt idx="17070">
                  <c:v>3</c:v>
                </c:pt>
                <c:pt idx="17071">
                  <c:v>3</c:v>
                </c:pt>
                <c:pt idx="17072">
                  <c:v>3</c:v>
                </c:pt>
                <c:pt idx="17073">
                  <c:v>4</c:v>
                </c:pt>
                <c:pt idx="17074">
                  <c:v>4</c:v>
                </c:pt>
                <c:pt idx="17075">
                  <c:v>4</c:v>
                </c:pt>
                <c:pt idx="17076">
                  <c:v>4</c:v>
                </c:pt>
                <c:pt idx="17077">
                  <c:v>4</c:v>
                </c:pt>
                <c:pt idx="17078">
                  <c:v>4</c:v>
                </c:pt>
                <c:pt idx="17079">
                  <c:v>4</c:v>
                </c:pt>
                <c:pt idx="17080">
                  <c:v>4</c:v>
                </c:pt>
                <c:pt idx="17081">
                  <c:v>4</c:v>
                </c:pt>
                <c:pt idx="17082">
                  <c:v>4</c:v>
                </c:pt>
                <c:pt idx="17083">
                  <c:v>8</c:v>
                </c:pt>
                <c:pt idx="17084">
                  <c:v>8</c:v>
                </c:pt>
                <c:pt idx="17085">
                  <c:v>8</c:v>
                </c:pt>
                <c:pt idx="17086">
                  <c:v>8</c:v>
                </c:pt>
                <c:pt idx="17087">
                  <c:v>8</c:v>
                </c:pt>
                <c:pt idx="17088">
                  <c:v>8</c:v>
                </c:pt>
                <c:pt idx="17089">
                  <c:v>8</c:v>
                </c:pt>
                <c:pt idx="17090">
                  <c:v>8</c:v>
                </c:pt>
                <c:pt idx="17091">
                  <c:v>8</c:v>
                </c:pt>
                <c:pt idx="17092">
                  <c:v>8</c:v>
                </c:pt>
                <c:pt idx="17093">
                  <c:v>11</c:v>
                </c:pt>
                <c:pt idx="17094">
                  <c:v>11</c:v>
                </c:pt>
                <c:pt idx="17095">
                  <c:v>11</c:v>
                </c:pt>
                <c:pt idx="17096">
                  <c:v>11</c:v>
                </c:pt>
                <c:pt idx="17097">
                  <c:v>11</c:v>
                </c:pt>
                <c:pt idx="17098">
                  <c:v>11</c:v>
                </c:pt>
                <c:pt idx="17099">
                  <c:v>11</c:v>
                </c:pt>
                <c:pt idx="17100">
                  <c:v>11</c:v>
                </c:pt>
                <c:pt idx="17101">
                  <c:v>11</c:v>
                </c:pt>
                <c:pt idx="17102">
                  <c:v>11</c:v>
                </c:pt>
                <c:pt idx="17103">
                  <c:v>13</c:v>
                </c:pt>
                <c:pt idx="17104">
                  <c:v>13</c:v>
                </c:pt>
                <c:pt idx="17105">
                  <c:v>13</c:v>
                </c:pt>
                <c:pt idx="17106">
                  <c:v>13</c:v>
                </c:pt>
                <c:pt idx="17107">
                  <c:v>13</c:v>
                </c:pt>
                <c:pt idx="17108">
                  <c:v>13</c:v>
                </c:pt>
                <c:pt idx="17109">
                  <c:v>13</c:v>
                </c:pt>
                <c:pt idx="17110">
                  <c:v>13</c:v>
                </c:pt>
                <c:pt idx="17111">
                  <c:v>13</c:v>
                </c:pt>
                <c:pt idx="17112">
                  <c:v>13</c:v>
                </c:pt>
                <c:pt idx="17113">
                  <c:v>12</c:v>
                </c:pt>
                <c:pt idx="17114">
                  <c:v>12</c:v>
                </c:pt>
                <c:pt idx="17115">
                  <c:v>12</c:v>
                </c:pt>
                <c:pt idx="17116">
                  <c:v>12</c:v>
                </c:pt>
                <c:pt idx="17117">
                  <c:v>12</c:v>
                </c:pt>
                <c:pt idx="17118">
                  <c:v>12</c:v>
                </c:pt>
                <c:pt idx="17119">
                  <c:v>12</c:v>
                </c:pt>
                <c:pt idx="17120">
                  <c:v>12</c:v>
                </c:pt>
                <c:pt idx="17121">
                  <c:v>12</c:v>
                </c:pt>
                <c:pt idx="17122">
                  <c:v>12</c:v>
                </c:pt>
                <c:pt idx="17123">
                  <c:v>12</c:v>
                </c:pt>
                <c:pt idx="17124">
                  <c:v>12</c:v>
                </c:pt>
                <c:pt idx="17125">
                  <c:v>12</c:v>
                </c:pt>
                <c:pt idx="17126">
                  <c:v>12</c:v>
                </c:pt>
                <c:pt idx="17127">
                  <c:v>12</c:v>
                </c:pt>
                <c:pt idx="17128">
                  <c:v>12</c:v>
                </c:pt>
                <c:pt idx="17129">
                  <c:v>12</c:v>
                </c:pt>
                <c:pt idx="17130">
                  <c:v>12</c:v>
                </c:pt>
                <c:pt idx="17131">
                  <c:v>12</c:v>
                </c:pt>
                <c:pt idx="17132">
                  <c:v>12</c:v>
                </c:pt>
                <c:pt idx="17133">
                  <c:v>11</c:v>
                </c:pt>
                <c:pt idx="17134">
                  <c:v>11</c:v>
                </c:pt>
                <c:pt idx="17135">
                  <c:v>11</c:v>
                </c:pt>
                <c:pt idx="17136">
                  <c:v>11</c:v>
                </c:pt>
                <c:pt idx="17137">
                  <c:v>11</c:v>
                </c:pt>
                <c:pt idx="17138">
                  <c:v>11</c:v>
                </c:pt>
                <c:pt idx="17139">
                  <c:v>11</c:v>
                </c:pt>
                <c:pt idx="17140">
                  <c:v>11</c:v>
                </c:pt>
                <c:pt idx="17141">
                  <c:v>11</c:v>
                </c:pt>
                <c:pt idx="17142">
                  <c:v>11</c:v>
                </c:pt>
                <c:pt idx="17143">
                  <c:v>12</c:v>
                </c:pt>
                <c:pt idx="17144">
                  <c:v>12</c:v>
                </c:pt>
                <c:pt idx="17145">
                  <c:v>12</c:v>
                </c:pt>
                <c:pt idx="17146">
                  <c:v>12</c:v>
                </c:pt>
                <c:pt idx="17147">
                  <c:v>12</c:v>
                </c:pt>
                <c:pt idx="17148">
                  <c:v>12</c:v>
                </c:pt>
                <c:pt idx="17149">
                  <c:v>12</c:v>
                </c:pt>
                <c:pt idx="17150">
                  <c:v>12</c:v>
                </c:pt>
                <c:pt idx="17151">
                  <c:v>12</c:v>
                </c:pt>
                <c:pt idx="17152">
                  <c:v>12</c:v>
                </c:pt>
                <c:pt idx="17153">
                  <c:v>17</c:v>
                </c:pt>
                <c:pt idx="17154">
                  <c:v>17</c:v>
                </c:pt>
                <c:pt idx="17155">
                  <c:v>17</c:v>
                </c:pt>
                <c:pt idx="17156">
                  <c:v>17</c:v>
                </c:pt>
                <c:pt idx="17157">
                  <c:v>17</c:v>
                </c:pt>
                <c:pt idx="17158">
                  <c:v>17</c:v>
                </c:pt>
                <c:pt idx="17159">
                  <c:v>17</c:v>
                </c:pt>
                <c:pt idx="17160">
                  <c:v>17</c:v>
                </c:pt>
                <c:pt idx="17161">
                  <c:v>17</c:v>
                </c:pt>
                <c:pt idx="17162">
                  <c:v>17</c:v>
                </c:pt>
                <c:pt idx="17163">
                  <c:v>19</c:v>
                </c:pt>
                <c:pt idx="17164">
                  <c:v>19</c:v>
                </c:pt>
                <c:pt idx="17165">
                  <c:v>19</c:v>
                </c:pt>
                <c:pt idx="17166">
                  <c:v>19</c:v>
                </c:pt>
                <c:pt idx="17167">
                  <c:v>19</c:v>
                </c:pt>
                <c:pt idx="17168">
                  <c:v>19</c:v>
                </c:pt>
                <c:pt idx="17169">
                  <c:v>19</c:v>
                </c:pt>
                <c:pt idx="17170">
                  <c:v>19</c:v>
                </c:pt>
                <c:pt idx="17171">
                  <c:v>19</c:v>
                </c:pt>
                <c:pt idx="17172">
                  <c:v>19</c:v>
                </c:pt>
                <c:pt idx="17173">
                  <c:v>21</c:v>
                </c:pt>
                <c:pt idx="17174">
                  <c:v>21</c:v>
                </c:pt>
                <c:pt idx="17175">
                  <c:v>21</c:v>
                </c:pt>
                <c:pt idx="17176">
                  <c:v>21</c:v>
                </c:pt>
                <c:pt idx="17177">
                  <c:v>21</c:v>
                </c:pt>
                <c:pt idx="17178">
                  <c:v>21</c:v>
                </c:pt>
                <c:pt idx="17179">
                  <c:v>21</c:v>
                </c:pt>
                <c:pt idx="17180">
                  <c:v>21</c:v>
                </c:pt>
                <c:pt idx="17181">
                  <c:v>21</c:v>
                </c:pt>
                <c:pt idx="17182">
                  <c:v>21</c:v>
                </c:pt>
                <c:pt idx="17183">
                  <c:v>23</c:v>
                </c:pt>
                <c:pt idx="17184">
                  <c:v>23</c:v>
                </c:pt>
                <c:pt idx="17185">
                  <c:v>23</c:v>
                </c:pt>
                <c:pt idx="17186">
                  <c:v>23</c:v>
                </c:pt>
                <c:pt idx="17187">
                  <c:v>23</c:v>
                </c:pt>
                <c:pt idx="17188">
                  <c:v>23</c:v>
                </c:pt>
                <c:pt idx="17189">
                  <c:v>23</c:v>
                </c:pt>
                <c:pt idx="17190">
                  <c:v>23</c:v>
                </c:pt>
                <c:pt idx="17191">
                  <c:v>23</c:v>
                </c:pt>
                <c:pt idx="17192">
                  <c:v>23</c:v>
                </c:pt>
                <c:pt idx="17193">
                  <c:v>23</c:v>
                </c:pt>
                <c:pt idx="17194">
                  <c:v>23</c:v>
                </c:pt>
                <c:pt idx="17195">
                  <c:v>23</c:v>
                </c:pt>
                <c:pt idx="17196">
                  <c:v>23</c:v>
                </c:pt>
                <c:pt idx="17197">
                  <c:v>23</c:v>
                </c:pt>
                <c:pt idx="17198">
                  <c:v>23</c:v>
                </c:pt>
                <c:pt idx="17199">
                  <c:v>23</c:v>
                </c:pt>
                <c:pt idx="17200">
                  <c:v>23</c:v>
                </c:pt>
                <c:pt idx="17201">
                  <c:v>23</c:v>
                </c:pt>
                <c:pt idx="17202">
                  <c:v>23</c:v>
                </c:pt>
                <c:pt idx="17203">
                  <c:v>22</c:v>
                </c:pt>
                <c:pt idx="17204">
                  <c:v>22</c:v>
                </c:pt>
                <c:pt idx="17205">
                  <c:v>22</c:v>
                </c:pt>
                <c:pt idx="17206">
                  <c:v>22</c:v>
                </c:pt>
                <c:pt idx="17207">
                  <c:v>22</c:v>
                </c:pt>
                <c:pt idx="17208">
                  <c:v>22</c:v>
                </c:pt>
                <c:pt idx="17209">
                  <c:v>22</c:v>
                </c:pt>
                <c:pt idx="17210">
                  <c:v>22</c:v>
                </c:pt>
                <c:pt idx="17211">
                  <c:v>22</c:v>
                </c:pt>
                <c:pt idx="17212">
                  <c:v>22</c:v>
                </c:pt>
                <c:pt idx="17213">
                  <c:v>20</c:v>
                </c:pt>
                <c:pt idx="17214">
                  <c:v>20</c:v>
                </c:pt>
                <c:pt idx="17215">
                  <c:v>20</c:v>
                </c:pt>
                <c:pt idx="17216">
                  <c:v>20</c:v>
                </c:pt>
                <c:pt idx="17217">
                  <c:v>20</c:v>
                </c:pt>
                <c:pt idx="17218">
                  <c:v>20</c:v>
                </c:pt>
                <c:pt idx="17219">
                  <c:v>20</c:v>
                </c:pt>
                <c:pt idx="17220">
                  <c:v>20</c:v>
                </c:pt>
                <c:pt idx="17221">
                  <c:v>20</c:v>
                </c:pt>
                <c:pt idx="17222">
                  <c:v>20</c:v>
                </c:pt>
                <c:pt idx="17223">
                  <c:v>18</c:v>
                </c:pt>
                <c:pt idx="17224">
                  <c:v>18</c:v>
                </c:pt>
                <c:pt idx="17225">
                  <c:v>18</c:v>
                </c:pt>
                <c:pt idx="17226">
                  <c:v>18</c:v>
                </c:pt>
                <c:pt idx="17227">
                  <c:v>18</c:v>
                </c:pt>
                <c:pt idx="17228">
                  <c:v>18</c:v>
                </c:pt>
                <c:pt idx="17229">
                  <c:v>18</c:v>
                </c:pt>
                <c:pt idx="17230">
                  <c:v>18</c:v>
                </c:pt>
                <c:pt idx="17231">
                  <c:v>18</c:v>
                </c:pt>
                <c:pt idx="17232">
                  <c:v>18</c:v>
                </c:pt>
                <c:pt idx="17233">
                  <c:v>14</c:v>
                </c:pt>
                <c:pt idx="17234">
                  <c:v>14</c:v>
                </c:pt>
                <c:pt idx="17235">
                  <c:v>14</c:v>
                </c:pt>
                <c:pt idx="17236">
                  <c:v>14</c:v>
                </c:pt>
                <c:pt idx="17237">
                  <c:v>14</c:v>
                </c:pt>
                <c:pt idx="17238">
                  <c:v>14</c:v>
                </c:pt>
                <c:pt idx="17239">
                  <c:v>14</c:v>
                </c:pt>
                <c:pt idx="17240">
                  <c:v>14</c:v>
                </c:pt>
                <c:pt idx="17241">
                  <c:v>14</c:v>
                </c:pt>
                <c:pt idx="17242">
                  <c:v>14</c:v>
                </c:pt>
                <c:pt idx="17243">
                  <c:v>7</c:v>
                </c:pt>
                <c:pt idx="17244">
                  <c:v>7</c:v>
                </c:pt>
                <c:pt idx="17245">
                  <c:v>7</c:v>
                </c:pt>
                <c:pt idx="17246">
                  <c:v>7</c:v>
                </c:pt>
                <c:pt idx="17247">
                  <c:v>7</c:v>
                </c:pt>
                <c:pt idx="17248">
                  <c:v>7</c:v>
                </c:pt>
                <c:pt idx="17249">
                  <c:v>7</c:v>
                </c:pt>
                <c:pt idx="17250">
                  <c:v>7</c:v>
                </c:pt>
                <c:pt idx="17251">
                  <c:v>7</c:v>
                </c:pt>
                <c:pt idx="17252">
                  <c:v>7</c:v>
                </c:pt>
                <c:pt idx="17253">
                  <c:v>1</c:v>
                </c:pt>
                <c:pt idx="17254">
                  <c:v>1</c:v>
                </c:pt>
                <c:pt idx="17255">
                  <c:v>1</c:v>
                </c:pt>
                <c:pt idx="17256">
                  <c:v>1</c:v>
                </c:pt>
                <c:pt idx="17257">
                  <c:v>1</c:v>
                </c:pt>
                <c:pt idx="17258">
                  <c:v>1</c:v>
                </c:pt>
                <c:pt idx="17259">
                  <c:v>1</c:v>
                </c:pt>
                <c:pt idx="17260">
                  <c:v>1</c:v>
                </c:pt>
                <c:pt idx="17261">
                  <c:v>1</c:v>
                </c:pt>
                <c:pt idx="17262">
                  <c:v>1</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3</c:v>
                </c:pt>
                <c:pt idx="17284">
                  <c:v>3</c:v>
                </c:pt>
                <c:pt idx="17285">
                  <c:v>3</c:v>
                </c:pt>
                <c:pt idx="17286">
                  <c:v>3</c:v>
                </c:pt>
                <c:pt idx="17287">
                  <c:v>3</c:v>
                </c:pt>
                <c:pt idx="17288">
                  <c:v>3</c:v>
                </c:pt>
                <c:pt idx="17289">
                  <c:v>3</c:v>
                </c:pt>
                <c:pt idx="17290">
                  <c:v>3</c:v>
                </c:pt>
                <c:pt idx="17291">
                  <c:v>3</c:v>
                </c:pt>
                <c:pt idx="17292">
                  <c:v>3</c:v>
                </c:pt>
                <c:pt idx="17293">
                  <c:v>8</c:v>
                </c:pt>
                <c:pt idx="17294">
                  <c:v>8</c:v>
                </c:pt>
                <c:pt idx="17295">
                  <c:v>8</c:v>
                </c:pt>
                <c:pt idx="17296">
                  <c:v>8</c:v>
                </c:pt>
                <c:pt idx="17297">
                  <c:v>8</c:v>
                </c:pt>
                <c:pt idx="17298">
                  <c:v>8</c:v>
                </c:pt>
                <c:pt idx="17299">
                  <c:v>8</c:v>
                </c:pt>
                <c:pt idx="17300">
                  <c:v>8</c:v>
                </c:pt>
                <c:pt idx="17301">
                  <c:v>8</c:v>
                </c:pt>
                <c:pt idx="17302">
                  <c:v>8</c:v>
                </c:pt>
                <c:pt idx="17303">
                  <c:v>9</c:v>
                </c:pt>
                <c:pt idx="17304">
                  <c:v>9</c:v>
                </c:pt>
                <c:pt idx="17305">
                  <c:v>9</c:v>
                </c:pt>
                <c:pt idx="17306">
                  <c:v>9</c:v>
                </c:pt>
                <c:pt idx="17307">
                  <c:v>9</c:v>
                </c:pt>
                <c:pt idx="17308">
                  <c:v>9</c:v>
                </c:pt>
                <c:pt idx="17309">
                  <c:v>9</c:v>
                </c:pt>
                <c:pt idx="17310">
                  <c:v>9</c:v>
                </c:pt>
                <c:pt idx="17311">
                  <c:v>9</c:v>
                </c:pt>
                <c:pt idx="17312">
                  <c:v>9</c:v>
                </c:pt>
                <c:pt idx="17313">
                  <c:v>8</c:v>
                </c:pt>
                <c:pt idx="17314">
                  <c:v>8</c:v>
                </c:pt>
                <c:pt idx="17315">
                  <c:v>8</c:v>
                </c:pt>
                <c:pt idx="17316">
                  <c:v>8</c:v>
                </c:pt>
                <c:pt idx="17317">
                  <c:v>8</c:v>
                </c:pt>
                <c:pt idx="17318">
                  <c:v>8</c:v>
                </c:pt>
                <c:pt idx="17319">
                  <c:v>8</c:v>
                </c:pt>
                <c:pt idx="17320">
                  <c:v>8</c:v>
                </c:pt>
                <c:pt idx="17321">
                  <c:v>8</c:v>
                </c:pt>
                <c:pt idx="17322">
                  <c:v>8</c:v>
                </c:pt>
                <c:pt idx="17323">
                  <c:v>6</c:v>
                </c:pt>
                <c:pt idx="17324">
                  <c:v>6</c:v>
                </c:pt>
                <c:pt idx="17325">
                  <c:v>6</c:v>
                </c:pt>
                <c:pt idx="17326">
                  <c:v>6</c:v>
                </c:pt>
                <c:pt idx="17327">
                  <c:v>6</c:v>
                </c:pt>
                <c:pt idx="17328">
                  <c:v>6</c:v>
                </c:pt>
                <c:pt idx="17329">
                  <c:v>6</c:v>
                </c:pt>
                <c:pt idx="17330">
                  <c:v>6</c:v>
                </c:pt>
                <c:pt idx="17331">
                  <c:v>6</c:v>
                </c:pt>
                <c:pt idx="17332">
                  <c:v>6</c:v>
                </c:pt>
                <c:pt idx="17333">
                  <c:v>4</c:v>
                </c:pt>
                <c:pt idx="17334">
                  <c:v>4</c:v>
                </c:pt>
                <c:pt idx="17335">
                  <c:v>4</c:v>
                </c:pt>
                <c:pt idx="17336">
                  <c:v>4</c:v>
                </c:pt>
                <c:pt idx="17337">
                  <c:v>4</c:v>
                </c:pt>
                <c:pt idx="17338">
                  <c:v>4</c:v>
                </c:pt>
                <c:pt idx="17339">
                  <c:v>4</c:v>
                </c:pt>
                <c:pt idx="17340">
                  <c:v>4</c:v>
                </c:pt>
                <c:pt idx="17341">
                  <c:v>4</c:v>
                </c:pt>
                <c:pt idx="17342">
                  <c:v>4</c:v>
                </c:pt>
                <c:pt idx="17343">
                  <c:v>3</c:v>
                </c:pt>
                <c:pt idx="17344">
                  <c:v>3</c:v>
                </c:pt>
                <c:pt idx="17345">
                  <c:v>3</c:v>
                </c:pt>
                <c:pt idx="17346">
                  <c:v>3</c:v>
                </c:pt>
                <c:pt idx="17347">
                  <c:v>3</c:v>
                </c:pt>
                <c:pt idx="17348">
                  <c:v>3</c:v>
                </c:pt>
                <c:pt idx="17349">
                  <c:v>3</c:v>
                </c:pt>
                <c:pt idx="17350">
                  <c:v>3</c:v>
                </c:pt>
                <c:pt idx="17351">
                  <c:v>3</c:v>
                </c:pt>
                <c:pt idx="17352">
                  <c:v>3</c:v>
                </c:pt>
                <c:pt idx="17353">
                  <c:v>2</c:v>
                </c:pt>
                <c:pt idx="17354">
                  <c:v>2</c:v>
                </c:pt>
                <c:pt idx="17355">
                  <c:v>2</c:v>
                </c:pt>
                <c:pt idx="17356">
                  <c:v>2</c:v>
                </c:pt>
                <c:pt idx="17357">
                  <c:v>2</c:v>
                </c:pt>
                <c:pt idx="17358">
                  <c:v>2</c:v>
                </c:pt>
                <c:pt idx="17359">
                  <c:v>2</c:v>
                </c:pt>
                <c:pt idx="17360">
                  <c:v>2</c:v>
                </c:pt>
                <c:pt idx="17361">
                  <c:v>2</c:v>
                </c:pt>
                <c:pt idx="17362">
                  <c:v>2</c:v>
                </c:pt>
                <c:pt idx="17363">
                  <c:v>4</c:v>
                </c:pt>
                <c:pt idx="17364">
                  <c:v>4</c:v>
                </c:pt>
                <c:pt idx="17365">
                  <c:v>4</c:v>
                </c:pt>
                <c:pt idx="17366">
                  <c:v>4</c:v>
                </c:pt>
                <c:pt idx="17367">
                  <c:v>4</c:v>
                </c:pt>
                <c:pt idx="17368">
                  <c:v>4</c:v>
                </c:pt>
                <c:pt idx="17369">
                  <c:v>4</c:v>
                </c:pt>
                <c:pt idx="17370">
                  <c:v>4</c:v>
                </c:pt>
                <c:pt idx="17371">
                  <c:v>4</c:v>
                </c:pt>
                <c:pt idx="17372">
                  <c:v>4</c:v>
                </c:pt>
                <c:pt idx="17373">
                  <c:v>7</c:v>
                </c:pt>
                <c:pt idx="17374">
                  <c:v>7</c:v>
                </c:pt>
                <c:pt idx="17375">
                  <c:v>7</c:v>
                </c:pt>
                <c:pt idx="17376">
                  <c:v>7</c:v>
                </c:pt>
                <c:pt idx="17377">
                  <c:v>7</c:v>
                </c:pt>
                <c:pt idx="17378">
                  <c:v>7</c:v>
                </c:pt>
                <c:pt idx="17379">
                  <c:v>7</c:v>
                </c:pt>
                <c:pt idx="17380">
                  <c:v>7</c:v>
                </c:pt>
                <c:pt idx="17381">
                  <c:v>7</c:v>
                </c:pt>
                <c:pt idx="17382">
                  <c:v>7</c:v>
                </c:pt>
                <c:pt idx="17383">
                  <c:v>9</c:v>
                </c:pt>
                <c:pt idx="17384">
                  <c:v>9</c:v>
                </c:pt>
                <c:pt idx="17385">
                  <c:v>9</c:v>
                </c:pt>
                <c:pt idx="17386">
                  <c:v>9</c:v>
                </c:pt>
                <c:pt idx="17387">
                  <c:v>9</c:v>
                </c:pt>
                <c:pt idx="17388">
                  <c:v>9</c:v>
                </c:pt>
                <c:pt idx="17389">
                  <c:v>9</c:v>
                </c:pt>
                <c:pt idx="17390">
                  <c:v>9</c:v>
                </c:pt>
                <c:pt idx="17391">
                  <c:v>9</c:v>
                </c:pt>
                <c:pt idx="17392">
                  <c:v>9</c:v>
                </c:pt>
                <c:pt idx="17393">
                  <c:v>8</c:v>
                </c:pt>
                <c:pt idx="17394">
                  <c:v>8</c:v>
                </c:pt>
                <c:pt idx="17395">
                  <c:v>8</c:v>
                </c:pt>
                <c:pt idx="17396">
                  <c:v>8</c:v>
                </c:pt>
                <c:pt idx="17397">
                  <c:v>8</c:v>
                </c:pt>
                <c:pt idx="17398">
                  <c:v>8</c:v>
                </c:pt>
                <c:pt idx="17399">
                  <c:v>8</c:v>
                </c:pt>
                <c:pt idx="17400">
                  <c:v>8</c:v>
                </c:pt>
                <c:pt idx="17401">
                  <c:v>8</c:v>
                </c:pt>
                <c:pt idx="17402">
                  <c:v>8</c:v>
                </c:pt>
                <c:pt idx="17403">
                  <c:v>7</c:v>
                </c:pt>
                <c:pt idx="17404">
                  <c:v>7</c:v>
                </c:pt>
                <c:pt idx="17405">
                  <c:v>7</c:v>
                </c:pt>
                <c:pt idx="17406">
                  <c:v>7</c:v>
                </c:pt>
                <c:pt idx="17407">
                  <c:v>7</c:v>
                </c:pt>
                <c:pt idx="17408">
                  <c:v>7</c:v>
                </c:pt>
                <c:pt idx="17409">
                  <c:v>7</c:v>
                </c:pt>
                <c:pt idx="17410">
                  <c:v>7</c:v>
                </c:pt>
                <c:pt idx="17411">
                  <c:v>7</c:v>
                </c:pt>
                <c:pt idx="17412">
                  <c:v>7</c:v>
                </c:pt>
                <c:pt idx="17413">
                  <c:v>7</c:v>
                </c:pt>
                <c:pt idx="17414">
                  <c:v>7</c:v>
                </c:pt>
                <c:pt idx="17415">
                  <c:v>7</c:v>
                </c:pt>
                <c:pt idx="17416">
                  <c:v>7</c:v>
                </c:pt>
                <c:pt idx="17417">
                  <c:v>7</c:v>
                </c:pt>
                <c:pt idx="17418">
                  <c:v>7</c:v>
                </c:pt>
                <c:pt idx="17419">
                  <c:v>7</c:v>
                </c:pt>
                <c:pt idx="17420">
                  <c:v>7</c:v>
                </c:pt>
                <c:pt idx="17421">
                  <c:v>7</c:v>
                </c:pt>
                <c:pt idx="17422">
                  <c:v>7</c:v>
                </c:pt>
                <c:pt idx="17423">
                  <c:v>6</c:v>
                </c:pt>
                <c:pt idx="17424">
                  <c:v>6</c:v>
                </c:pt>
                <c:pt idx="17425">
                  <c:v>6</c:v>
                </c:pt>
                <c:pt idx="17426">
                  <c:v>6</c:v>
                </c:pt>
                <c:pt idx="17427">
                  <c:v>6</c:v>
                </c:pt>
                <c:pt idx="17428">
                  <c:v>6</c:v>
                </c:pt>
                <c:pt idx="17429">
                  <c:v>6</c:v>
                </c:pt>
                <c:pt idx="17430">
                  <c:v>6</c:v>
                </c:pt>
                <c:pt idx="17431">
                  <c:v>6</c:v>
                </c:pt>
                <c:pt idx="17432">
                  <c:v>6</c:v>
                </c:pt>
                <c:pt idx="17433">
                  <c:v>5</c:v>
                </c:pt>
                <c:pt idx="17434">
                  <c:v>5</c:v>
                </c:pt>
                <c:pt idx="17435">
                  <c:v>5</c:v>
                </c:pt>
                <c:pt idx="17436">
                  <c:v>5</c:v>
                </c:pt>
                <c:pt idx="17437">
                  <c:v>5</c:v>
                </c:pt>
                <c:pt idx="17438">
                  <c:v>5</c:v>
                </c:pt>
                <c:pt idx="17439">
                  <c:v>5</c:v>
                </c:pt>
                <c:pt idx="17440">
                  <c:v>5</c:v>
                </c:pt>
                <c:pt idx="17441">
                  <c:v>5</c:v>
                </c:pt>
                <c:pt idx="17442">
                  <c:v>5</c:v>
                </c:pt>
                <c:pt idx="17443">
                  <c:v>4</c:v>
                </c:pt>
                <c:pt idx="17444">
                  <c:v>4</c:v>
                </c:pt>
                <c:pt idx="17445">
                  <c:v>4</c:v>
                </c:pt>
                <c:pt idx="17446">
                  <c:v>4</c:v>
                </c:pt>
                <c:pt idx="17447">
                  <c:v>4</c:v>
                </c:pt>
                <c:pt idx="17448">
                  <c:v>4</c:v>
                </c:pt>
                <c:pt idx="17449">
                  <c:v>4</c:v>
                </c:pt>
                <c:pt idx="17450">
                  <c:v>4</c:v>
                </c:pt>
                <c:pt idx="17451">
                  <c:v>4</c:v>
                </c:pt>
                <c:pt idx="17452">
                  <c:v>4</c:v>
                </c:pt>
                <c:pt idx="17453">
                  <c:v>5</c:v>
                </c:pt>
                <c:pt idx="17454">
                  <c:v>5</c:v>
                </c:pt>
                <c:pt idx="17455">
                  <c:v>5</c:v>
                </c:pt>
                <c:pt idx="17456">
                  <c:v>5</c:v>
                </c:pt>
                <c:pt idx="17457">
                  <c:v>5</c:v>
                </c:pt>
                <c:pt idx="17458">
                  <c:v>5</c:v>
                </c:pt>
                <c:pt idx="17459">
                  <c:v>5</c:v>
                </c:pt>
                <c:pt idx="17460">
                  <c:v>5</c:v>
                </c:pt>
                <c:pt idx="17461">
                  <c:v>5</c:v>
                </c:pt>
                <c:pt idx="17462">
                  <c:v>5</c:v>
                </c:pt>
                <c:pt idx="17463">
                  <c:v>7</c:v>
                </c:pt>
                <c:pt idx="17464">
                  <c:v>7</c:v>
                </c:pt>
                <c:pt idx="17465">
                  <c:v>7</c:v>
                </c:pt>
                <c:pt idx="17466">
                  <c:v>7</c:v>
                </c:pt>
                <c:pt idx="17467">
                  <c:v>7</c:v>
                </c:pt>
                <c:pt idx="17468">
                  <c:v>7</c:v>
                </c:pt>
                <c:pt idx="17469">
                  <c:v>7</c:v>
                </c:pt>
                <c:pt idx="17470">
                  <c:v>7</c:v>
                </c:pt>
                <c:pt idx="17471">
                  <c:v>7</c:v>
                </c:pt>
                <c:pt idx="17472">
                  <c:v>7</c:v>
                </c:pt>
                <c:pt idx="17473">
                  <c:v>8</c:v>
                </c:pt>
                <c:pt idx="17474">
                  <c:v>8</c:v>
                </c:pt>
                <c:pt idx="17475">
                  <c:v>8</c:v>
                </c:pt>
                <c:pt idx="17476">
                  <c:v>8</c:v>
                </c:pt>
                <c:pt idx="17477">
                  <c:v>8</c:v>
                </c:pt>
                <c:pt idx="17478">
                  <c:v>8</c:v>
                </c:pt>
                <c:pt idx="17479">
                  <c:v>8</c:v>
                </c:pt>
                <c:pt idx="17480">
                  <c:v>8</c:v>
                </c:pt>
                <c:pt idx="17481">
                  <c:v>8</c:v>
                </c:pt>
                <c:pt idx="17482">
                  <c:v>8</c:v>
                </c:pt>
                <c:pt idx="17483">
                  <c:v>8</c:v>
                </c:pt>
                <c:pt idx="17484">
                  <c:v>8</c:v>
                </c:pt>
                <c:pt idx="17485">
                  <c:v>8</c:v>
                </c:pt>
                <c:pt idx="17486">
                  <c:v>8</c:v>
                </c:pt>
                <c:pt idx="17487">
                  <c:v>8</c:v>
                </c:pt>
                <c:pt idx="17488">
                  <c:v>8</c:v>
                </c:pt>
                <c:pt idx="17489">
                  <c:v>8</c:v>
                </c:pt>
                <c:pt idx="17490">
                  <c:v>8</c:v>
                </c:pt>
                <c:pt idx="17491">
                  <c:v>8</c:v>
                </c:pt>
                <c:pt idx="17492">
                  <c:v>8</c:v>
                </c:pt>
                <c:pt idx="17493">
                  <c:v>9</c:v>
                </c:pt>
                <c:pt idx="17494">
                  <c:v>9</c:v>
                </c:pt>
                <c:pt idx="17495">
                  <c:v>9</c:v>
                </c:pt>
                <c:pt idx="17496">
                  <c:v>9</c:v>
                </c:pt>
                <c:pt idx="17497">
                  <c:v>9</c:v>
                </c:pt>
                <c:pt idx="17498">
                  <c:v>9</c:v>
                </c:pt>
                <c:pt idx="17499">
                  <c:v>9</c:v>
                </c:pt>
                <c:pt idx="17500">
                  <c:v>9</c:v>
                </c:pt>
                <c:pt idx="17501">
                  <c:v>9</c:v>
                </c:pt>
                <c:pt idx="17502">
                  <c:v>9</c:v>
                </c:pt>
                <c:pt idx="17503">
                  <c:v>10</c:v>
                </c:pt>
                <c:pt idx="17504">
                  <c:v>10</c:v>
                </c:pt>
                <c:pt idx="17505">
                  <c:v>10</c:v>
                </c:pt>
                <c:pt idx="17506">
                  <c:v>10</c:v>
                </c:pt>
                <c:pt idx="17507">
                  <c:v>10</c:v>
                </c:pt>
                <c:pt idx="17508">
                  <c:v>10</c:v>
                </c:pt>
                <c:pt idx="17509">
                  <c:v>10</c:v>
                </c:pt>
                <c:pt idx="17510">
                  <c:v>10</c:v>
                </c:pt>
                <c:pt idx="17511">
                  <c:v>10</c:v>
                </c:pt>
                <c:pt idx="17512">
                  <c:v>10</c:v>
                </c:pt>
                <c:pt idx="17513">
                  <c:v>10</c:v>
                </c:pt>
                <c:pt idx="17514">
                  <c:v>10</c:v>
                </c:pt>
                <c:pt idx="17515">
                  <c:v>10</c:v>
                </c:pt>
                <c:pt idx="17516">
                  <c:v>10</c:v>
                </c:pt>
                <c:pt idx="17517">
                  <c:v>10</c:v>
                </c:pt>
                <c:pt idx="17518">
                  <c:v>10</c:v>
                </c:pt>
                <c:pt idx="17519">
                  <c:v>10</c:v>
                </c:pt>
                <c:pt idx="17520">
                  <c:v>10</c:v>
                </c:pt>
                <c:pt idx="17521">
                  <c:v>10</c:v>
                </c:pt>
                <c:pt idx="17522">
                  <c:v>10</c:v>
                </c:pt>
                <c:pt idx="17523">
                  <c:v>10</c:v>
                </c:pt>
                <c:pt idx="17524">
                  <c:v>10</c:v>
                </c:pt>
                <c:pt idx="17525">
                  <c:v>10</c:v>
                </c:pt>
                <c:pt idx="17526">
                  <c:v>10</c:v>
                </c:pt>
                <c:pt idx="17527">
                  <c:v>10</c:v>
                </c:pt>
                <c:pt idx="17528">
                  <c:v>10</c:v>
                </c:pt>
                <c:pt idx="17529">
                  <c:v>10</c:v>
                </c:pt>
                <c:pt idx="17530">
                  <c:v>10</c:v>
                </c:pt>
                <c:pt idx="17531">
                  <c:v>10</c:v>
                </c:pt>
                <c:pt idx="17532">
                  <c:v>10</c:v>
                </c:pt>
                <c:pt idx="17533">
                  <c:v>11</c:v>
                </c:pt>
                <c:pt idx="17534">
                  <c:v>11</c:v>
                </c:pt>
                <c:pt idx="17535">
                  <c:v>11</c:v>
                </c:pt>
                <c:pt idx="17536">
                  <c:v>11</c:v>
                </c:pt>
                <c:pt idx="17537">
                  <c:v>11</c:v>
                </c:pt>
                <c:pt idx="17538">
                  <c:v>11</c:v>
                </c:pt>
                <c:pt idx="17539">
                  <c:v>11</c:v>
                </c:pt>
                <c:pt idx="17540">
                  <c:v>11</c:v>
                </c:pt>
                <c:pt idx="17541">
                  <c:v>11</c:v>
                </c:pt>
                <c:pt idx="17542">
                  <c:v>11</c:v>
                </c:pt>
                <c:pt idx="17543">
                  <c:v>11</c:v>
                </c:pt>
                <c:pt idx="17544">
                  <c:v>11</c:v>
                </c:pt>
                <c:pt idx="17545">
                  <c:v>11</c:v>
                </c:pt>
                <c:pt idx="17546">
                  <c:v>11</c:v>
                </c:pt>
                <c:pt idx="17547">
                  <c:v>11</c:v>
                </c:pt>
                <c:pt idx="17548">
                  <c:v>11</c:v>
                </c:pt>
                <c:pt idx="17549">
                  <c:v>11</c:v>
                </c:pt>
                <c:pt idx="17550">
                  <c:v>11</c:v>
                </c:pt>
                <c:pt idx="17551">
                  <c:v>11</c:v>
                </c:pt>
                <c:pt idx="17552">
                  <c:v>11</c:v>
                </c:pt>
                <c:pt idx="17553">
                  <c:v>11</c:v>
                </c:pt>
                <c:pt idx="17554">
                  <c:v>11</c:v>
                </c:pt>
                <c:pt idx="17555">
                  <c:v>11</c:v>
                </c:pt>
                <c:pt idx="17556">
                  <c:v>11</c:v>
                </c:pt>
                <c:pt idx="17557">
                  <c:v>11</c:v>
                </c:pt>
                <c:pt idx="17558">
                  <c:v>11</c:v>
                </c:pt>
                <c:pt idx="17559">
                  <c:v>11</c:v>
                </c:pt>
                <c:pt idx="17560">
                  <c:v>11</c:v>
                </c:pt>
                <c:pt idx="17561">
                  <c:v>11</c:v>
                </c:pt>
                <c:pt idx="17562">
                  <c:v>11</c:v>
                </c:pt>
                <c:pt idx="17563">
                  <c:v>12</c:v>
                </c:pt>
                <c:pt idx="17564">
                  <c:v>12</c:v>
                </c:pt>
                <c:pt idx="17565">
                  <c:v>12</c:v>
                </c:pt>
                <c:pt idx="17566">
                  <c:v>12</c:v>
                </c:pt>
                <c:pt idx="17567">
                  <c:v>12</c:v>
                </c:pt>
                <c:pt idx="17568">
                  <c:v>12</c:v>
                </c:pt>
                <c:pt idx="17569">
                  <c:v>12</c:v>
                </c:pt>
                <c:pt idx="17570">
                  <c:v>12</c:v>
                </c:pt>
                <c:pt idx="17571">
                  <c:v>12</c:v>
                </c:pt>
                <c:pt idx="17572">
                  <c:v>12</c:v>
                </c:pt>
                <c:pt idx="17573">
                  <c:v>12</c:v>
                </c:pt>
                <c:pt idx="17574">
                  <c:v>12</c:v>
                </c:pt>
                <c:pt idx="17575">
                  <c:v>12</c:v>
                </c:pt>
                <c:pt idx="17576">
                  <c:v>12</c:v>
                </c:pt>
                <c:pt idx="17577">
                  <c:v>12</c:v>
                </c:pt>
                <c:pt idx="17578">
                  <c:v>12</c:v>
                </c:pt>
                <c:pt idx="17579">
                  <c:v>12</c:v>
                </c:pt>
                <c:pt idx="17580">
                  <c:v>12</c:v>
                </c:pt>
                <c:pt idx="17581">
                  <c:v>12</c:v>
                </c:pt>
                <c:pt idx="17582">
                  <c:v>12</c:v>
                </c:pt>
                <c:pt idx="17583">
                  <c:v>12</c:v>
                </c:pt>
                <c:pt idx="17584">
                  <c:v>12</c:v>
                </c:pt>
                <c:pt idx="17585">
                  <c:v>12</c:v>
                </c:pt>
                <c:pt idx="17586">
                  <c:v>12</c:v>
                </c:pt>
                <c:pt idx="17587">
                  <c:v>12</c:v>
                </c:pt>
                <c:pt idx="17588">
                  <c:v>12</c:v>
                </c:pt>
                <c:pt idx="17589">
                  <c:v>12</c:v>
                </c:pt>
                <c:pt idx="17590">
                  <c:v>12</c:v>
                </c:pt>
                <c:pt idx="17591">
                  <c:v>12</c:v>
                </c:pt>
                <c:pt idx="17592">
                  <c:v>12</c:v>
                </c:pt>
                <c:pt idx="17593">
                  <c:v>13</c:v>
                </c:pt>
                <c:pt idx="17594">
                  <c:v>13</c:v>
                </c:pt>
                <c:pt idx="17595">
                  <c:v>13</c:v>
                </c:pt>
                <c:pt idx="17596">
                  <c:v>13</c:v>
                </c:pt>
                <c:pt idx="17597">
                  <c:v>13</c:v>
                </c:pt>
                <c:pt idx="17598">
                  <c:v>13</c:v>
                </c:pt>
                <c:pt idx="17599">
                  <c:v>13</c:v>
                </c:pt>
                <c:pt idx="17600">
                  <c:v>13</c:v>
                </c:pt>
                <c:pt idx="17601">
                  <c:v>13</c:v>
                </c:pt>
                <c:pt idx="17602">
                  <c:v>13</c:v>
                </c:pt>
                <c:pt idx="17603">
                  <c:v>13</c:v>
                </c:pt>
                <c:pt idx="17604">
                  <c:v>13</c:v>
                </c:pt>
                <c:pt idx="17605">
                  <c:v>13</c:v>
                </c:pt>
                <c:pt idx="17606">
                  <c:v>13</c:v>
                </c:pt>
                <c:pt idx="17607">
                  <c:v>13</c:v>
                </c:pt>
                <c:pt idx="17608">
                  <c:v>13</c:v>
                </c:pt>
                <c:pt idx="17609">
                  <c:v>13</c:v>
                </c:pt>
                <c:pt idx="17610">
                  <c:v>13</c:v>
                </c:pt>
                <c:pt idx="17611">
                  <c:v>13</c:v>
                </c:pt>
                <c:pt idx="17612">
                  <c:v>13</c:v>
                </c:pt>
                <c:pt idx="17613">
                  <c:v>13</c:v>
                </c:pt>
                <c:pt idx="17614">
                  <c:v>13</c:v>
                </c:pt>
                <c:pt idx="17615">
                  <c:v>13</c:v>
                </c:pt>
                <c:pt idx="17616">
                  <c:v>13</c:v>
                </c:pt>
                <c:pt idx="17617">
                  <c:v>13</c:v>
                </c:pt>
                <c:pt idx="17618">
                  <c:v>13</c:v>
                </c:pt>
                <c:pt idx="17619">
                  <c:v>13</c:v>
                </c:pt>
                <c:pt idx="17620">
                  <c:v>13</c:v>
                </c:pt>
                <c:pt idx="17621">
                  <c:v>13</c:v>
                </c:pt>
                <c:pt idx="17622">
                  <c:v>13</c:v>
                </c:pt>
                <c:pt idx="17623">
                  <c:v>13</c:v>
                </c:pt>
                <c:pt idx="17624">
                  <c:v>13</c:v>
                </c:pt>
                <c:pt idx="17625">
                  <c:v>13</c:v>
                </c:pt>
                <c:pt idx="17626">
                  <c:v>13</c:v>
                </c:pt>
                <c:pt idx="17627">
                  <c:v>13</c:v>
                </c:pt>
                <c:pt idx="17628">
                  <c:v>13</c:v>
                </c:pt>
                <c:pt idx="17629">
                  <c:v>13</c:v>
                </c:pt>
                <c:pt idx="17630">
                  <c:v>13</c:v>
                </c:pt>
                <c:pt idx="17631">
                  <c:v>13</c:v>
                </c:pt>
                <c:pt idx="17632">
                  <c:v>13</c:v>
                </c:pt>
                <c:pt idx="17633">
                  <c:v>13</c:v>
                </c:pt>
                <c:pt idx="17634">
                  <c:v>13</c:v>
                </c:pt>
                <c:pt idx="17635">
                  <c:v>13</c:v>
                </c:pt>
                <c:pt idx="17636">
                  <c:v>13</c:v>
                </c:pt>
                <c:pt idx="17637">
                  <c:v>13</c:v>
                </c:pt>
                <c:pt idx="17638">
                  <c:v>13</c:v>
                </c:pt>
                <c:pt idx="17639">
                  <c:v>13</c:v>
                </c:pt>
                <c:pt idx="17640">
                  <c:v>13</c:v>
                </c:pt>
                <c:pt idx="17641">
                  <c:v>13</c:v>
                </c:pt>
                <c:pt idx="17642">
                  <c:v>13</c:v>
                </c:pt>
                <c:pt idx="17643">
                  <c:v>13</c:v>
                </c:pt>
                <c:pt idx="17644">
                  <c:v>13</c:v>
                </c:pt>
                <c:pt idx="17645">
                  <c:v>13</c:v>
                </c:pt>
                <c:pt idx="17646">
                  <c:v>13</c:v>
                </c:pt>
                <c:pt idx="17647">
                  <c:v>13</c:v>
                </c:pt>
                <c:pt idx="17648">
                  <c:v>13</c:v>
                </c:pt>
                <c:pt idx="17649">
                  <c:v>13</c:v>
                </c:pt>
                <c:pt idx="17650">
                  <c:v>13</c:v>
                </c:pt>
                <c:pt idx="17651">
                  <c:v>13</c:v>
                </c:pt>
                <c:pt idx="17652">
                  <c:v>13</c:v>
                </c:pt>
                <c:pt idx="17653">
                  <c:v>13</c:v>
                </c:pt>
                <c:pt idx="17654">
                  <c:v>13</c:v>
                </c:pt>
                <c:pt idx="17655">
                  <c:v>13</c:v>
                </c:pt>
                <c:pt idx="17656">
                  <c:v>13</c:v>
                </c:pt>
                <c:pt idx="17657">
                  <c:v>13</c:v>
                </c:pt>
                <c:pt idx="17658">
                  <c:v>13</c:v>
                </c:pt>
                <c:pt idx="17659">
                  <c:v>13</c:v>
                </c:pt>
                <c:pt idx="17660">
                  <c:v>13</c:v>
                </c:pt>
                <c:pt idx="17661">
                  <c:v>13</c:v>
                </c:pt>
                <c:pt idx="17662">
                  <c:v>13</c:v>
                </c:pt>
                <c:pt idx="17663">
                  <c:v>13</c:v>
                </c:pt>
                <c:pt idx="17664">
                  <c:v>13</c:v>
                </c:pt>
                <c:pt idx="17665">
                  <c:v>13</c:v>
                </c:pt>
                <c:pt idx="17666">
                  <c:v>13</c:v>
                </c:pt>
                <c:pt idx="17667">
                  <c:v>13</c:v>
                </c:pt>
                <c:pt idx="17668">
                  <c:v>13</c:v>
                </c:pt>
                <c:pt idx="17669">
                  <c:v>13</c:v>
                </c:pt>
                <c:pt idx="17670">
                  <c:v>13</c:v>
                </c:pt>
                <c:pt idx="17671">
                  <c:v>13</c:v>
                </c:pt>
                <c:pt idx="17672">
                  <c:v>13</c:v>
                </c:pt>
                <c:pt idx="17673">
                  <c:v>13</c:v>
                </c:pt>
                <c:pt idx="17674">
                  <c:v>13</c:v>
                </c:pt>
                <c:pt idx="17675">
                  <c:v>13</c:v>
                </c:pt>
                <c:pt idx="17676">
                  <c:v>13</c:v>
                </c:pt>
                <c:pt idx="17677">
                  <c:v>13</c:v>
                </c:pt>
                <c:pt idx="17678">
                  <c:v>13</c:v>
                </c:pt>
                <c:pt idx="17679">
                  <c:v>13</c:v>
                </c:pt>
                <c:pt idx="17680">
                  <c:v>13</c:v>
                </c:pt>
                <c:pt idx="17681">
                  <c:v>13</c:v>
                </c:pt>
                <c:pt idx="17682">
                  <c:v>13</c:v>
                </c:pt>
                <c:pt idx="17683">
                  <c:v>13</c:v>
                </c:pt>
                <c:pt idx="17684">
                  <c:v>13</c:v>
                </c:pt>
                <c:pt idx="17685">
                  <c:v>13</c:v>
                </c:pt>
                <c:pt idx="17686">
                  <c:v>13</c:v>
                </c:pt>
                <c:pt idx="17687">
                  <c:v>13</c:v>
                </c:pt>
                <c:pt idx="17688">
                  <c:v>13</c:v>
                </c:pt>
                <c:pt idx="17689">
                  <c:v>13</c:v>
                </c:pt>
                <c:pt idx="17690">
                  <c:v>13</c:v>
                </c:pt>
                <c:pt idx="17691">
                  <c:v>13</c:v>
                </c:pt>
                <c:pt idx="17692">
                  <c:v>13</c:v>
                </c:pt>
                <c:pt idx="17693">
                  <c:v>14</c:v>
                </c:pt>
                <c:pt idx="17694">
                  <c:v>14</c:v>
                </c:pt>
                <c:pt idx="17695">
                  <c:v>14</c:v>
                </c:pt>
                <c:pt idx="17696">
                  <c:v>14</c:v>
                </c:pt>
                <c:pt idx="17697">
                  <c:v>14</c:v>
                </c:pt>
                <c:pt idx="17698">
                  <c:v>14</c:v>
                </c:pt>
                <c:pt idx="17699">
                  <c:v>14</c:v>
                </c:pt>
                <c:pt idx="17700">
                  <c:v>14</c:v>
                </c:pt>
                <c:pt idx="17701">
                  <c:v>14</c:v>
                </c:pt>
                <c:pt idx="17702">
                  <c:v>14</c:v>
                </c:pt>
                <c:pt idx="17703">
                  <c:v>14</c:v>
                </c:pt>
                <c:pt idx="17704">
                  <c:v>14</c:v>
                </c:pt>
                <c:pt idx="17705">
                  <c:v>14</c:v>
                </c:pt>
                <c:pt idx="17706">
                  <c:v>14</c:v>
                </c:pt>
                <c:pt idx="17707">
                  <c:v>14</c:v>
                </c:pt>
                <c:pt idx="17708">
                  <c:v>14</c:v>
                </c:pt>
                <c:pt idx="17709">
                  <c:v>14</c:v>
                </c:pt>
                <c:pt idx="17710">
                  <c:v>14</c:v>
                </c:pt>
                <c:pt idx="17711">
                  <c:v>14</c:v>
                </c:pt>
                <c:pt idx="17712">
                  <c:v>14</c:v>
                </c:pt>
                <c:pt idx="17713">
                  <c:v>15</c:v>
                </c:pt>
                <c:pt idx="17714">
                  <c:v>15</c:v>
                </c:pt>
                <c:pt idx="17715">
                  <c:v>15</c:v>
                </c:pt>
                <c:pt idx="17716">
                  <c:v>15</c:v>
                </c:pt>
                <c:pt idx="17717">
                  <c:v>15</c:v>
                </c:pt>
                <c:pt idx="17718">
                  <c:v>15</c:v>
                </c:pt>
                <c:pt idx="17719">
                  <c:v>15</c:v>
                </c:pt>
                <c:pt idx="17720">
                  <c:v>15</c:v>
                </c:pt>
                <c:pt idx="17721">
                  <c:v>15</c:v>
                </c:pt>
                <c:pt idx="17722">
                  <c:v>15</c:v>
                </c:pt>
                <c:pt idx="17723">
                  <c:v>14</c:v>
                </c:pt>
                <c:pt idx="17724">
                  <c:v>14</c:v>
                </c:pt>
                <c:pt idx="17725">
                  <c:v>14</c:v>
                </c:pt>
                <c:pt idx="17726">
                  <c:v>14</c:v>
                </c:pt>
                <c:pt idx="17727">
                  <c:v>14</c:v>
                </c:pt>
                <c:pt idx="17728">
                  <c:v>14</c:v>
                </c:pt>
                <c:pt idx="17729">
                  <c:v>14</c:v>
                </c:pt>
                <c:pt idx="17730">
                  <c:v>14</c:v>
                </c:pt>
                <c:pt idx="17731">
                  <c:v>14</c:v>
                </c:pt>
                <c:pt idx="17732">
                  <c:v>14</c:v>
                </c:pt>
                <c:pt idx="17733">
                  <c:v>14</c:v>
                </c:pt>
                <c:pt idx="17734">
                  <c:v>14</c:v>
                </c:pt>
                <c:pt idx="17735">
                  <c:v>14</c:v>
                </c:pt>
                <c:pt idx="17736">
                  <c:v>14</c:v>
                </c:pt>
                <c:pt idx="17737">
                  <c:v>14</c:v>
                </c:pt>
                <c:pt idx="17738">
                  <c:v>14</c:v>
                </c:pt>
                <c:pt idx="17739">
                  <c:v>14</c:v>
                </c:pt>
                <c:pt idx="17740">
                  <c:v>14</c:v>
                </c:pt>
                <c:pt idx="17741">
                  <c:v>14</c:v>
                </c:pt>
                <c:pt idx="17742">
                  <c:v>14</c:v>
                </c:pt>
                <c:pt idx="17743">
                  <c:v>14</c:v>
                </c:pt>
                <c:pt idx="17744">
                  <c:v>14</c:v>
                </c:pt>
                <c:pt idx="17745">
                  <c:v>14</c:v>
                </c:pt>
                <c:pt idx="17746">
                  <c:v>14</c:v>
                </c:pt>
                <c:pt idx="17747">
                  <c:v>14</c:v>
                </c:pt>
                <c:pt idx="17748">
                  <c:v>14</c:v>
                </c:pt>
                <c:pt idx="17749">
                  <c:v>14</c:v>
                </c:pt>
                <c:pt idx="17750">
                  <c:v>14</c:v>
                </c:pt>
                <c:pt idx="17751">
                  <c:v>14</c:v>
                </c:pt>
                <c:pt idx="17752">
                  <c:v>14</c:v>
                </c:pt>
                <c:pt idx="17753">
                  <c:v>13</c:v>
                </c:pt>
                <c:pt idx="17754">
                  <c:v>13</c:v>
                </c:pt>
                <c:pt idx="17755">
                  <c:v>13</c:v>
                </c:pt>
                <c:pt idx="17756">
                  <c:v>13</c:v>
                </c:pt>
                <c:pt idx="17757">
                  <c:v>13</c:v>
                </c:pt>
                <c:pt idx="17758">
                  <c:v>13</c:v>
                </c:pt>
                <c:pt idx="17759">
                  <c:v>13</c:v>
                </c:pt>
                <c:pt idx="17760">
                  <c:v>13</c:v>
                </c:pt>
                <c:pt idx="17761">
                  <c:v>13</c:v>
                </c:pt>
                <c:pt idx="17762">
                  <c:v>13</c:v>
                </c:pt>
                <c:pt idx="17763">
                  <c:v>12</c:v>
                </c:pt>
                <c:pt idx="17764">
                  <c:v>12</c:v>
                </c:pt>
                <c:pt idx="17765">
                  <c:v>12</c:v>
                </c:pt>
                <c:pt idx="17766">
                  <c:v>12</c:v>
                </c:pt>
                <c:pt idx="17767">
                  <c:v>12</c:v>
                </c:pt>
                <c:pt idx="17768">
                  <c:v>12</c:v>
                </c:pt>
                <c:pt idx="17769">
                  <c:v>12</c:v>
                </c:pt>
                <c:pt idx="17770">
                  <c:v>12</c:v>
                </c:pt>
                <c:pt idx="17771">
                  <c:v>12</c:v>
                </c:pt>
                <c:pt idx="17772">
                  <c:v>12</c:v>
                </c:pt>
                <c:pt idx="17773">
                  <c:v>10</c:v>
                </c:pt>
                <c:pt idx="17774">
                  <c:v>10</c:v>
                </c:pt>
                <c:pt idx="17775">
                  <c:v>10</c:v>
                </c:pt>
                <c:pt idx="17776">
                  <c:v>10</c:v>
                </c:pt>
                <c:pt idx="17777">
                  <c:v>10</c:v>
                </c:pt>
                <c:pt idx="17778">
                  <c:v>10</c:v>
                </c:pt>
                <c:pt idx="17779">
                  <c:v>10</c:v>
                </c:pt>
                <c:pt idx="17780">
                  <c:v>10</c:v>
                </c:pt>
                <c:pt idx="17781">
                  <c:v>10</c:v>
                </c:pt>
                <c:pt idx="17782">
                  <c:v>10</c:v>
                </c:pt>
                <c:pt idx="17783">
                  <c:v>7</c:v>
                </c:pt>
                <c:pt idx="17784">
                  <c:v>7</c:v>
                </c:pt>
                <c:pt idx="17785">
                  <c:v>7</c:v>
                </c:pt>
                <c:pt idx="17786">
                  <c:v>7</c:v>
                </c:pt>
                <c:pt idx="17787">
                  <c:v>7</c:v>
                </c:pt>
                <c:pt idx="17788">
                  <c:v>7</c:v>
                </c:pt>
                <c:pt idx="17789">
                  <c:v>7</c:v>
                </c:pt>
                <c:pt idx="17790">
                  <c:v>7</c:v>
                </c:pt>
                <c:pt idx="17791">
                  <c:v>7</c:v>
                </c:pt>
                <c:pt idx="17792">
                  <c:v>7</c:v>
                </c:pt>
                <c:pt idx="17793">
                  <c:v>5</c:v>
                </c:pt>
                <c:pt idx="17794">
                  <c:v>5</c:v>
                </c:pt>
                <c:pt idx="17795">
                  <c:v>5</c:v>
                </c:pt>
                <c:pt idx="17796">
                  <c:v>5</c:v>
                </c:pt>
                <c:pt idx="17797">
                  <c:v>5</c:v>
                </c:pt>
                <c:pt idx="17798">
                  <c:v>5</c:v>
                </c:pt>
                <c:pt idx="17799">
                  <c:v>5</c:v>
                </c:pt>
                <c:pt idx="17800">
                  <c:v>5</c:v>
                </c:pt>
                <c:pt idx="17801">
                  <c:v>5</c:v>
                </c:pt>
                <c:pt idx="17802">
                  <c:v>5</c:v>
                </c:pt>
                <c:pt idx="17803">
                  <c:v>5</c:v>
                </c:pt>
                <c:pt idx="17804">
                  <c:v>5</c:v>
                </c:pt>
                <c:pt idx="17805">
                  <c:v>5</c:v>
                </c:pt>
                <c:pt idx="17806">
                  <c:v>5</c:v>
                </c:pt>
                <c:pt idx="17807">
                  <c:v>5</c:v>
                </c:pt>
                <c:pt idx="17808">
                  <c:v>5</c:v>
                </c:pt>
                <c:pt idx="17809">
                  <c:v>5</c:v>
                </c:pt>
                <c:pt idx="17810">
                  <c:v>5</c:v>
                </c:pt>
                <c:pt idx="17811">
                  <c:v>5</c:v>
                </c:pt>
                <c:pt idx="17812">
                  <c:v>5</c:v>
                </c:pt>
                <c:pt idx="17813">
                  <c:v>4</c:v>
                </c:pt>
                <c:pt idx="17814">
                  <c:v>4</c:v>
                </c:pt>
                <c:pt idx="17815">
                  <c:v>4</c:v>
                </c:pt>
                <c:pt idx="17816">
                  <c:v>4</c:v>
                </c:pt>
                <c:pt idx="17817">
                  <c:v>4</c:v>
                </c:pt>
                <c:pt idx="17818">
                  <c:v>4</c:v>
                </c:pt>
                <c:pt idx="17819">
                  <c:v>4</c:v>
                </c:pt>
                <c:pt idx="17820">
                  <c:v>4</c:v>
                </c:pt>
                <c:pt idx="17821">
                  <c:v>4</c:v>
                </c:pt>
                <c:pt idx="17822">
                  <c:v>4</c:v>
                </c:pt>
                <c:pt idx="17823">
                  <c:v>3</c:v>
                </c:pt>
                <c:pt idx="17824">
                  <c:v>3</c:v>
                </c:pt>
                <c:pt idx="17825">
                  <c:v>3</c:v>
                </c:pt>
                <c:pt idx="17826">
                  <c:v>3</c:v>
                </c:pt>
                <c:pt idx="17827">
                  <c:v>3</c:v>
                </c:pt>
                <c:pt idx="17828">
                  <c:v>3</c:v>
                </c:pt>
                <c:pt idx="17829">
                  <c:v>3</c:v>
                </c:pt>
                <c:pt idx="17830">
                  <c:v>3</c:v>
                </c:pt>
                <c:pt idx="17831">
                  <c:v>3</c:v>
                </c:pt>
                <c:pt idx="17832">
                  <c:v>3</c:v>
                </c:pt>
                <c:pt idx="17833">
                  <c:v>1</c:v>
                </c:pt>
                <c:pt idx="17834">
                  <c:v>1</c:v>
                </c:pt>
                <c:pt idx="17835">
                  <c:v>1</c:v>
                </c:pt>
                <c:pt idx="17836">
                  <c:v>1</c:v>
                </c:pt>
                <c:pt idx="17837">
                  <c:v>1</c:v>
                </c:pt>
                <c:pt idx="17838">
                  <c:v>1</c:v>
                </c:pt>
                <c:pt idx="17839">
                  <c:v>1</c:v>
                </c:pt>
                <c:pt idx="17840">
                  <c:v>1</c:v>
                </c:pt>
                <c:pt idx="17841">
                  <c:v>1</c:v>
                </c:pt>
                <c:pt idx="17842">
                  <c:v>1</c:v>
                </c:pt>
                <c:pt idx="17843">
                  <c:v>0</c:v>
                </c:pt>
                <c:pt idx="17844">
                  <c:v>0</c:v>
                </c:pt>
                <c:pt idx="17845">
                  <c:v>0</c:v>
                </c:pt>
                <c:pt idx="17846">
                  <c:v>0</c:v>
                </c:pt>
                <c:pt idx="17847">
                  <c:v>0</c:v>
                </c:pt>
                <c:pt idx="17848">
                  <c:v>0</c:v>
                </c:pt>
                <c:pt idx="17849">
                  <c:v>0</c:v>
                </c:pt>
                <c:pt idx="17850">
                  <c:v>0</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1</c:v>
                </c:pt>
                <c:pt idx="17864">
                  <c:v>1</c:v>
                </c:pt>
                <c:pt idx="17865">
                  <c:v>1</c:v>
                </c:pt>
                <c:pt idx="17866">
                  <c:v>1</c:v>
                </c:pt>
                <c:pt idx="17867">
                  <c:v>1</c:v>
                </c:pt>
                <c:pt idx="17868">
                  <c:v>1</c:v>
                </c:pt>
                <c:pt idx="17869">
                  <c:v>1</c:v>
                </c:pt>
                <c:pt idx="17870">
                  <c:v>1</c:v>
                </c:pt>
                <c:pt idx="17871">
                  <c:v>1</c:v>
                </c:pt>
                <c:pt idx="17872">
                  <c:v>1</c:v>
                </c:pt>
                <c:pt idx="17873">
                  <c:v>2</c:v>
                </c:pt>
                <c:pt idx="17874">
                  <c:v>2</c:v>
                </c:pt>
                <c:pt idx="17875">
                  <c:v>2</c:v>
                </c:pt>
                <c:pt idx="17876">
                  <c:v>2</c:v>
                </c:pt>
                <c:pt idx="17877">
                  <c:v>2</c:v>
                </c:pt>
                <c:pt idx="17878">
                  <c:v>2</c:v>
                </c:pt>
                <c:pt idx="17879">
                  <c:v>2</c:v>
                </c:pt>
                <c:pt idx="17880">
                  <c:v>2</c:v>
                </c:pt>
                <c:pt idx="17881">
                  <c:v>2</c:v>
                </c:pt>
                <c:pt idx="17882">
                  <c:v>2</c:v>
                </c:pt>
                <c:pt idx="17883">
                  <c:v>3</c:v>
                </c:pt>
                <c:pt idx="17884">
                  <c:v>3</c:v>
                </c:pt>
                <c:pt idx="17885">
                  <c:v>3</c:v>
                </c:pt>
                <c:pt idx="17886">
                  <c:v>3</c:v>
                </c:pt>
                <c:pt idx="17887">
                  <c:v>3</c:v>
                </c:pt>
                <c:pt idx="17888">
                  <c:v>3</c:v>
                </c:pt>
                <c:pt idx="17889">
                  <c:v>3</c:v>
                </c:pt>
                <c:pt idx="17890">
                  <c:v>3</c:v>
                </c:pt>
                <c:pt idx="17891">
                  <c:v>3</c:v>
                </c:pt>
                <c:pt idx="17892">
                  <c:v>3</c:v>
                </c:pt>
                <c:pt idx="17893">
                  <c:v>2</c:v>
                </c:pt>
                <c:pt idx="17894">
                  <c:v>2</c:v>
                </c:pt>
                <c:pt idx="17895">
                  <c:v>2</c:v>
                </c:pt>
                <c:pt idx="17896">
                  <c:v>2</c:v>
                </c:pt>
                <c:pt idx="17897">
                  <c:v>2</c:v>
                </c:pt>
                <c:pt idx="17898">
                  <c:v>2</c:v>
                </c:pt>
                <c:pt idx="17899">
                  <c:v>2</c:v>
                </c:pt>
                <c:pt idx="17900">
                  <c:v>2</c:v>
                </c:pt>
                <c:pt idx="17901">
                  <c:v>2</c:v>
                </c:pt>
                <c:pt idx="17902">
                  <c:v>2</c:v>
                </c:pt>
                <c:pt idx="17903">
                  <c:v>2</c:v>
                </c:pt>
                <c:pt idx="17904">
                  <c:v>2</c:v>
                </c:pt>
                <c:pt idx="17905">
                  <c:v>2</c:v>
                </c:pt>
                <c:pt idx="17906">
                  <c:v>2</c:v>
                </c:pt>
                <c:pt idx="17907">
                  <c:v>2</c:v>
                </c:pt>
                <c:pt idx="17908">
                  <c:v>2</c:v>
                </c:pt>
                <c:pt idx="17909">
                  <c:v>2</c:v>
                </c:pt>
                <c:pt idx="17910">
                  <c:v>2</c:v>
                </c:pt>
                <c:pt idx="17911">
                  <c:v>2</c:v>
                </c:pt>
                <c:pt idx="17912">
                  <c:v>2</c:v>
                </c:pt>
                <c:pt idx="17913">
                  <c:v>2</c:v>
                </c:pt>
                <c:pt idx="17914">
                  <c:v>2</c:v>
                </c:pt>
                <c:pt idx="17915">
                  <c:v>2</c:v>
                </c:pt>
                <c:pt idx="17916">
                  <c:v>2</c:v>
                </c:pt>
                <c:pt idx="17917">
                  <c:v>2</c:v>
                </c:pt>
                <c:pt idx="17918">
                  <c:v>2</c:v>
                </c:pt>
                <c:pt idx="17919">
                  <c:v>2</c:v>
                </c:pt>
                <c:pt idx="17920">
                  <c:v>2</c:v>
                </c:pt>
                <c:pt idx="17921">
                  <c:v>2</c:v>
                </c:pt>
                <c:pt idx="17922">
                  <c:v>2</c:v>
                </c:pt>
                <c:pt idx="17923">
                  <c:v>3</c:v>
                </c:pt>
                <c:pt idx="17924">
                  <c:v>3</c:v>
                </c:pt>
                <c:pt idx="17925">
                  <c:v>3</c:v>
                </c:pt>
                <c:pt idx="17926">
                  <c:v>3</c:v>
                </c:pt>
                <c:pt idx="17927">
                  <c:v>3</c:v>
                </c:pt>
                <c:pt idx="17928">
                  <c:v>3</c:v>
                </c:pt>
                <c:pt idx="17929">
                  <c:v>3</c:v>
                </c:pt>
                <c:pt idx="17930">
                  <c:v>3</c:v>
                </c:pt>
                <c:pt idx="17931">
                  <c:v>3</c:v>
                </c:pt>
                <c:pt idx="17932">
                  <c:v>3</c:v>
                </c:pt>
                <c:pt idx="17933">
                  <c:v>3</c:v>
                </c:pt>
                <c:pt idx="17934">
                  <c:v>3</c:v>
                </c:pt>
                <c:pt idx="17935">
                  <c:v>3</c:v>
                </c:pt>
                <c:pt idx="17936">
                  <c:v>3</c:v>
                </c:pt>
                <c:pt idx="17937">
                  <c:v>3</c:v>
                </c:pt>
                <c:pt idx="17938">
                  <c:v>3</c:v>
                </c:pt>
                <c:pt idx="17939">
                  <c:v>3</c:v>
                </c:pt>
                <c:pt idx="17940">
                  <c:v>3</c:v>
                </c:pt>
                <c:pt idx="17941">
                  <c:v>3</c:v>
                </c:pt>
                <c:pt idx="17942">
                  <c:v>3</c:v>
                </c:pt>
                <c:pt idx="17943">
                  <c:v>3</c:v>
                </c:pt>
                <c:pt idx="17944">
                  <c:v>3</c:v>
                </c:pt>
                <c:pt idx="17945">
                  <c:v>3</c:v>
                </c:pt>
                <c:pt idx="17946">
                  <c:v>3</c:v>
                </c:pt>
                <c:pt idx="17947">
                  <c:v>3</c:v>
                </c:pt>
                <c:pt idx="17948">
                  <c:v>3</c:v>
                </c:pt>
                <c:pt idx="17949">
                  <c:v>3</c:v>
                </c:pt>
                <c:pt idx="17950">
                  <c:v>3</c:v>
                </c:pt>
                <c:pt idx="17951">
                  <c:v>3</c:v>
                </c:pt>
                <c:pt idx="17952">
                  <c:v>3</c:v>
                </c:pt>
                <c:pt idx="17953">
                  <c:v>2</c:v>
                </c:pt>
                <c:pt idx="17954">
                  <c:v>2</c:v>
                </c:pt>
                <c:pt idx="17955">
                  <c:v>2</c:v>
                </c:pt>
                <c:pt idx="17956">
                  <c:v>2</c:v>
                </c:pt>
                <c:pt idx="17957">
                  <c:v>2</c:v>
                </c:pt>
                <c:pt idx="17958">
                  <c:v>2</c:v>
                </c:pt>
                <c:pt idx="17959">
                  <c:v>2</c:v>
                </c:pt>
                <c:pt idx="17960">
                  <c:v>2</c:v>
                </c:pt>
                <c:pt idx="17961">
                  <c:v>2</c:v>
                </c:pt>
                <c:pt idx="17962">
                  <c:v>2</c:v>
                </c:pt>
                <c:pt idx="17963">
                  <c:v>1</c:v>
                </c:pt>
                <c:pt idx="17964">
                  <c:v>1</c:v>
                </c:pt>
                <c:pt idx="17965">
                  <c:v>1</c:v>
                </c:pt>
                <c:pt idx="17966">
                  <c:v>1</c:v>
                </c:pt>
                <c:pt idx="17967">
                  <c:v>1</c:v>
                </c:pt>
                <c:pt idx="17968">
                  <c:v>1</c:v>
                </c:pt>
                <c:pt idx="17969">
                  <c:v>1</c:v>
                </c:pt>
                <c:pt idx="17970">
                  <c:v>1</c:v>
                </c:pt>
                <c:pt idx="17971">
                  <c:v>1</c:v>
                </c:pt>
                <c:pt idx="17972">
                  <c:v>1</c:v>
                </c:pt>
                <c:pt idx="17973">
                  <c:v>1</c:v>
                </c:pt>
                <c:pt idx="17974">
                  <c:v>1</c:v>
                </c:pt>
                <c:pt idx="17975">
                  <c:v>1</c:v>
                </c:pt>
                <c:pt idx="17976">
                  <c:v>1</c:v>
                </c:pt>
                <c:pt idx="17977">
                  <c:v>1</c:v>
                </c:pt>
                <c:pt idx="17978">
                  <c:v>1</c:v>
                </c:pt>
                <c:pt idx="17979">
                  <c:v>1</c:v>
                </c:pt>
                <c:pt idx="17980">
                  <c:v>1</c:v>
                </c:pt>
                <c:pt idx="17981">
                  <c:v>1</c:v>
                </c:pt>
                <c:pt idx="17982">
                  <c:v>1</c:v>
                </c:pt>
                <c:pt idx="17983">
                  <c:v>1</c:v>
                </c:pt>
                <c:pt idx="17984">
                  <c:v>1</c:v>
                </c:pt>
                <c:pt idx="17985">
                  <c:v>1</c:v>
                </c:pt>
                <c:pt idx="17986">
                  <c:v>1</c:v>
                </c:pt>
                <c:pt idx="17987">
                  <c:v>1</c:v>
                </c:pt>
                <c:pt idx="17988">
                  <c:v>1</c:v>
                </c:pt>
                <c:pt idx="17989">
                  <c:v>1</c:v>
                </c:pt>
                <c:pt idx="17990">
                  <c:v>1</c:v>
                </c:pt>
                <c:pt idx="17991">
                  <c:v>1</c:v>
                </c:pt>
                <c:pt idx="17992">
                  <c:v>1</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0</c:v>
                </c:pt>
                <c:pt idx="18043">
                  <c:v>1</c:v>
                </c:pt>
                <c:pt idx="18044">
                  <c:v>1</c:v>
                </c:pt>
                <c:pt idx="18045">
                  <c:v>1</c:v>
                </c:pt>
                <c:pt idx="18046">
                  <c:v>1</c:v>
                </c:pt>
                <c:pt idx="18047">
                  <c:v>1</c:v>
                </c:pt>
                <c:pt idx="18048">
                  <c:v>1</c:v>
                </c:pt>
                <c:pt idx="18049">
                  <c:v>1</c:v>
                </c:pt>
                <c:pt idx="18050">
                  <c:v>1</c:v>
                </c:pt>
                <c:pt idx="18051">
                  <c:v>1</c:v>
                </c:pt>
                <c:pt idx="18052">
                  <c:v>1</c:v>
                </c:pt>
                <c:pt idx="18053">
                  <c:v>1</c:v>
                </c:pt>
                <c:pt idx="18054">
                  <c:v>1</c:v>
                </c:pt>
                <c:pt idx="18055">
                  <c:v>1</c:v>
                </c:pt>
                <c:pt idx="18056">
                  <c:v>1</c:v>
                </c:pt>
                <c:pt idx="18057">
                  <c:v>1</c:v>
                </c:pt>
                <c:pt idx="18058">
                  <c:v>1</c:v>
                </c:pt>
                <c:pt idx="18059">
                  <c:v>1</c:v>
                </c:pt>
                <c:pt idx="18060">
                  <c:v>1</c:v>
                </c:pt>
                <c:pt idx="18061">
                  <c:v>1</c:v>
                </c:pt>
                <c:pt idx="18062">
                  <c:v>1</c:v>
                </c:pt>
                <c:pt idx="18063">
                  <c:v>1</c:v>
                </c:pt>
                <c:pt idx="18064">
                  <c:v>1</c:v>
                </c:pt>
                <c:pt idx="18065">
                  <c:v>1</c:v>
                </c:pt>
                <c:pt idx="18066">
                  <c:v>1</c:v>
                </c:pt>
                <c:pt idx="18067">
                  <c:v>1</c:v>
                </c:pt>
                <c:pt idx="18068">
                  <c:v>1</c:v>
                </c:pt>
                <c:pt idx="18069">
                  <c:v>1</c:v>
                </c:pt>
                <c:pt idx="18070">
                  <c:v>1</c:v>
                </c:pt>
                <c:pt idx="18071">
                  <c:v>1</c:v>
                </c:pt>
                <c:pt idx="18072">
                  <c:v>1</c:v>
                </c:pt>
                <c:pt idx="18073">
                  <c:v>0</c:v>
                </c:pt>
                <c:pt idx="18074">
                  <c:v>0</c:v>
                </c:pt>
                <c:pt idx="18075">
                  <c:v>0</c:v>
                </c:pt>
                <c:pt idx="18076">
                  <c:v>0</c:v>
                </c:pt>
                <c:pt idx="18077">
                  <c:v>0</c:v>
                </c:pt>
                <c:pt idx="18078">
                  <c:v>0</c:v>
                </c:pt>
                <c:pt idx="18079">
                  <c:v>0</c:v>
                </c:pt>
                <c:pt idx="18080">
                  <c:v>0</c:v>
                </c:pt>
                <c:pt idx="18081">
                  <c:v>0</c:v>
                </c:pt>
                <c:pt idx="18082">
                  <c:v>0</c:v>
                </c:pt>
                <c:pt idx="18083">
                  <c:v>0</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numCache>
            </c:numRef>
          </c:val>
          <c:smooth val="0"/>
          <c:extLst>
            <c:ext xmlns:c16="http://schemas.microsoft.com/office/drawing/2014/chart" uri="{C3380CC4-5D6E-409C-BE32-E72D297353CC}">
              <c16:uniqueId val="{00000000-4C43-409F-AEA8-55F51057B464}"/>
            </c:ext>
          </c:extLst>
        </c:ser>
        <c:dLbls>
          <c:showLegendKey val="0"/>
          <c:showVal val="0"/>
          <c:showCatName val="0"/>
          <c:showSerName val="0"/>
          <c:showPercent val="0"/>
          <c:showBubbleSize val="0"/>
        </c:dLbls>
        <c:smooth val="0"/>
        <c:axId val="2121860608"/>
        <c:axId val="1694385168"/>
      </c:lineChart>
      <c:catAx>
        <c:axId val="2121860608"/>
        <c:scaling>
          <c:orientation val="minMax"/>
        </c:scaling>
        <c:delete val="1"/>
        <c:axPos val="b"/>
        <c:numFmt formatCode="mm:ss.0" sourceLinked="1"/>
        <c:majorTickMark val="none"/>
        <c:minorTickMark val="none"/>
        <c:tickLblPos val="nextTo"/>
        <c:crossAx val="1694385168"/>
        <c:crosses val="autoZero"/>
        <c:auto val="1"/>
        <c:lblAlgn val="ctr"/>
        <c:lblOffset val="100"/>
        <c:noMultiLvlLbl val="0"/>
      </c:catAx>
      <c:valAx>
        <c:axId val="169438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860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3DA1-6467-A997-9EA6-8B4FD9A71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6A9901-1083-28B4-0221-33E6FA4F6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7DB1FC-6705-066A-273F-D8A7BCF5A6B3}"/>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5" name="Footer Placeholder 4">
            <a:extLst>
              <a:ext uri="{FF2B5EF4-FFF2-40B4-BE49-F238E27FC236}">
                <a16:creationId xmlns:a16="http://schemas.microsoft.com/office/drawing/2014/main" id="{33EB3CF9-4250-36AE-E6C6-651A5602C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A4B3F-8FDA-6520-52AF-76AA6DA634CB}"/>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1369892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38AC-20BC-240E-E696-0A33B8966E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109340-E73D-CA7E-AA6F-81BB53A5BE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E22DC-21A2-507E-81D8-2725F5ABE9BE}"/>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5" name="Footer Placeholder 4">
            <a:extLst>
              <a:ext uri="{FF2B5EF4-FFF2-40B4-BE49-F238E27FC236}">
                <a16:creationId xmlns:a16="http://schemas.microsoft.com/office/drawing/2014/main" id="{BC23ECF8-6BBA-1E25-5263-702119FD7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D5F84-534C-4A69-8CB3-A65D70C4AD85}"/>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429128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C3355D-E219-CF9D-7FDF-4B9FAFD651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6CC4E0-2036-9D3B-AFFE-AFED45CA25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EC3C2-4FC2-C62F-A876-6B2FD665712F}"/>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5" name="Footer Placeholder 4">
            <a:extLst>
              <a:ext uri="{FF2B5EF4-FFF2-40B4-BE49-F238E27FC236}">
                <a16:creationId xmlns:a16="http://schemas.microsoft.com/office/drawing/2014/main" id="{2810FBCE-0829-C970-E0DA-554E37030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53DFD-E876-A424-C025-D4FD409F18E8}"/>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793017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47AE-A77C-6209-54E8-D8464913A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AE733D-58F2-BA45-39E8-1EC7CF7513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FAFF9-FA73-7BB7-A44B-42A795B18B6C}"/>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5" name="Footer Placeholder 4">
            <a:extLst>
              <a:ext uri="{FF2B5EF4-FFF2-40B4-BE49-F238E27FC236}">
                <a16:creationId xmlns:a16="http://schemas.microsoft.com/office/drawing/2014/main" id="{943D2611-4B23-A33D-E99E-6C975EB49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6FA3D-7457-84A8-AFF8-67C7A7CF4A11}"/>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201017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E75E-2358-C88E-68E3-FD3D23972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572830-DDAA-2944-FC8A-7799783F5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C0D9EF-AC63-F4E4-4084-E801E38D26CC}"/>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5" name="Footer Placeholder 4">
            <a:extLst>
              <a:ext uri="{FF2B5EF4-FFF2-40B4-BE49-F238E27FC236}">
                <a16:creationId xmlns:a16="http://schemas.microsoft.com/office/drawing/2014/main" id="{307EFD68-4EDA-E3AB-600A-6CB0F463D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216F9-F9B2-99FF-369C-9C6BE01B1FB6}"/>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38572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41C2-BB2A-175B-47B5-FA3243C6FB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0C85A-73F3-0DF0-8D7E-029151FD00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EA612-CA0C-04BF-DECB-EBE65EF29E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504DF2-758E-F081-0FE3-02D916AE6B46}"/>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6" name="Footer Placeholder 5">
            <a:extLst>
              <a:ext uri="{FF2B5EF4-FFF2-40B4-BE49-F238E27FC236}">
                <a16:creationId xmlns:a16="http://schemas.microsoft.com/office/drawing/2014/main" id="{85517668-C6CD-8454-4BEA-00651CF3E3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49F62-C6A5-DBE6-52C8-7C0442FC58AC}"/>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78970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EFCF-E72E-2A59-07EB-BAC772EC32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444BB8-52C7-D170-2FD9-D1AC0B5F7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56587D-98B8-A5C9-D77D-F7C2429A7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39C73-9BF3-7825-A95A-73EFCD48E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EBABBE-00EC-A53E-5B47-6A29C4FAC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35B811-91EC-EA9E-189F-06526B50AE28}"/>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8" name="Footer Placeholder 7">
            <a:extLst>
              <a:ext uri="{FF2B5EF4-FFF2-40B4-BE49-F238E27FC236}">
                <a16:creationId xmlns:a16="http://schemas.microsoft.com/office/drawing/2014/main" id="{467BB60C-5FF5-6F43-8219-D003BC4F9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55DE8A-BAEA-C383-472B-10A9EA5C2175}"/>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4587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6615-CDA2-915D-7A73-10C239E689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77DE7-1AAB-B066-1F74-26F907E0DE91}"/>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4" name="Footer Placeholder 3">
            <a:extLst>
              <a:ext uri="{FF2B5EF4-FFF2-40B4-BE49-F238E27FC236}">
                <a16:creationId xmlns:a16="http://schemas.microsoft.com/office/drawing/2014/main" id="{B99EAA1A-4074-8153-0982-0F4A1687B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D5053-F634-5692-304E-B6F3AFF3DE44}"/>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98916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0A78C-140D-0077-D496-81B29FEFBF3B}"/>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3" name="Footer Placeholder 2">
            <a:extLst>
              <a:ext uri="{FF2B5EF4-FFF2-40B4-BE49-F238E27FC236}">
                <a16:creationId xmlns:a16="http://schemas.microsoft.com/office/drawing/2014/main" id="{05F1FA3E-552C-D552-707C-7090E88099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9D809-CB79-261D-165B-F4E7FF0E9C93}"/>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64694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D8FF-641D-C683-6463-3F83A5D16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45CF86-7C6C-C2B4-5552-300D41F99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227F-9439-0C5B-ECA8-6083896A1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6321F-B777-8572-93A4-1687A237CF25}"/>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6" name="Footer Placeholder 5">
            <a:extLst>
              <a:ext uri="{FF2B5EF4-FFF2-40B4-BE49-F238E27FC236}">
                <a16:creationId xmlns:a16="http://schemas.microsoft.com/office/drawing/2014/main" id="{D44FE127-3522-4A63-0715-534997D19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E4C632-8226-4CDD-4C67-840B78EDBE37}"/>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509627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7481-2677-8654-3524-AF64371C2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A3DCFB-5333-DB3D-E590-33A155594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5BB71E-B4B6-16A2-E1AE-84728CE6D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C331D-0C6C-21C2-199C-7FEA1A496F7D}"/>
              </a:ext>
            </a:extLst>
          </p:cNvPr>
          <p:cNvSpPr>
            <a:spLocks noGrp="1"/>
          </p:cNvSpPr>
          <p:nvPr>
            <p:ph type="dt" sz="half" idx="10"/>
          </p:nvPr>
        </p:nvSpPr>
        <p:spPr/>
        <p:txBody>
          <a:bodyPr/>
          <a:lstStyle/>
          <a:p>
            <a:fld id="{89B010D0-137A-4C69-B3F2-E58B77196391}" type="datetimeFigureOut">
              <a:rPr lang="en-US" smtClean="0"/>
              <a:t>12/7/2023</a:t>
            </a:fld>
            <a:endParaRPr lang="en-US"/>
          </a:p>
        </p:txBody>
      </p:sp>
      <p:sp>
        <p:nvSpPr>
          <p:cNvPr id="6" name="Footer Placeholder 5">
            <a:extLst>
              <a:ext uri="{FF2B5EF4-FFF2-40B4-BE49-F238E27FC236}">
                <a16:creationId xmlns:a16="http://schemas.microsoft.com/office/drawing/2014/main" id="{796A9DFB-6960-AB3D-5CFA-0925A7FA5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2604C-DB6A-29E8-5E4A-3441DBB25FCB}"/>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24419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41273-1F69-6291-BE74-2D647BF09C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B5048B-8FE7-F3EB-9710-AB80C1051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79210-2B22-CE2E-EC17-5EEE89AFB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010D0-137A-4C69-B3F2-E58B77196391}" type="datetimeFigureOut">
              <a:rPr lang="en-US" smtClean="0"/>
              <a:t>12/7/2023</a:t>
            </a:fld>
            <a:endParaRPr lang="en-US"/>
          </a:p>
        </p:txBody>
      </p:sp>
      <p:sp>
        <p:nvSpPr>
          <p:cNvPr id="5" name="Footer Placeholder 4">
            <a:extLst>
              <a:ext uri="{FF2B5EF4-FFF2-40B4-BE49-F238E27FC236}">
                <a16:creationId xmlns:a16="http://schemas.microsoft.com/office/drawing/2014/main" id="{DE15F7CC-80AD-FF97-B830-8535D94690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92BFE-1355-5FEC-48BF-BA4BA32D4A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04DFA-2024-4DA5-9FA8-C5FC49D45DB0}" type="slidenum">
              <a:rPr lang="en-US" smtClean="0"/>
              <a:t>‹#›</a:t>
            </a:fld>
            <a:endParaRPr lang="en-US"/>
          </a:p>
        </p:txBody>
      </p:sp>
    </p:spTree>
    <p:extLst>
      <p:ext uri="{BB962C8B-B14F-4D97-AF65-F5344CB8AC3E}">
        <p14:creationId xmlns:p14="http://schemas.microsoft.com/office/powerpoint/2010/main" val="234218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6.sv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peedometer">
            <a:extLst>
              <a:ext uri="{FF2B5EF4-FFF2-40B4-BE49-F238E27FC236}">
                <a16:creationId xmlns:a16="http://schemas.microsoft.com/office/drawing/2014/main" id="{442CE863-D96B-C848-9DB7-021432B5D4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74332-792F-752D-B054-77EDA4CCEBD4}"/>
              </a:ext>
            </a:extLst>
          </p:cNvPr>
          <p:cNvSpPr>
            <a:spLocks noGrp="1"/>
          </p:cNvSpPr>
          <p:nvPr>
            <p:ph type="ctrTitle"/>
          </p:nvPr>
        </p:nvSpPr>
        <p:spPr>
          <a:xfrm>
            <a:off x="3059154" y="4228772"/>
            <a:ext cx="7585172" cy="1885097"/>
          </a:xfrm>
          <a:effectLst>
            <a:outerShdw blurRad="50800" dist="38100" dir="2700000" algn="tl" rotWithShape="0">
              <a:prstClr val="black">
                <a:alpha val="40000"/>
              </a:prstClr>
            </a:outerShdw>
          </a:effectLst>
        </p:spPr>
        <p:txBody>
          <a:bodyPr>
            <a:normAutofit fontScale="90000"/>
          </a:bodyPr>
          <a:lstStyle/>
          <a:p>
            <a:r>
              <a:rPr lang="en-US" sz="5200" b="1">
                <a:solidFill>
                  <a:srgbClr val="FF0000"/>
                </a:solidFill>
                <a:highlight>
                  <a:srgbClr val="000000"/>
                </a:highlight>
                <a:latin typeface="Amasis MT Pro Black" panose="020F0502020204030204" pitchFamily="18" charset="0"/>
              </a:rPr>
              <a:t>Monitoring Engine Health Through Better Fuel Consumption</a:t>
            </a:r>
          </a:p>
        </p:txBody>
      </p:sp>
    </p:spTree>
    <p:extLst>
      <p:ext uri="{BB962C8B-B14F-4D97-AF65-F5344CB8AC3E}">
        <p14:creationId xmlns:p14="http://schemas.microsoft.com/office/powerpoint/2010/main" val="28320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a:extLst>
              <a:ext uri="{FF2B5EF4-FFF2-40B4-BE49-F238E27FC236}">
                <a16:creationId xmlns:a16="http://schemas.microsoft.com/office/drawing/2014/main" id="{CCF7FF37-471E-A1C1-CC40-B5949151A8FC}"/>
              </a:ext>
            </a:extLst>
          </p:cNvPr>
          <p:cNvSpPr/>
          <p:nvPr/>
        </p:nvSpPr>
        <p:spPr>
          <a:xfrm>
            <a:off x="819150" y="2781300"/>
            <a:ext cx="6486525" cy="35433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4467E670-96C9-EFE9-BE4A-E9FF7FC30B9C}"/>
              </a:ext>
            </a:extLst>
          </p:cNvPr>
          <p:cNvSpPr txBox="1">
            <a:spLocks/>
          </p:cNvSpPr>
          <p:nvPr/>
        </p:nvSpPr>
        <p:spPr>
          <a:xfrm>
            <a:off x="0" y="103468"/>
            <a:ext cx="10515600" cy="93165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latin typeface="Amasis MT Pro Black" panose="02040A04050005020304" pitchFamily="18" charset="0"/>
              </a:rPr>
              <a:t>Generating Recommendations from each fleet</a:t>
            </a:r>
          </a:p>
        </p:txBody>
      </p:sp>
      <p:sp>
        <p:nvSpPr>
          <p:cNvPr id="5" name="Arrow: Right 4">
            <a:extLst>
              <a:ext uri="{FF2B5EF4-FFF2-40B4-BE49-F238E27FC236}">
                <a16:creationId xmlns:a16="http://schemas.microsoft.com/office/drawing/2014/main" id="{3BF64D66-B163-E501-0BD1-1EFE373EE8B8}"/>
              </a:ext>
            </a:extLst>
          </p:cNvPr>
          <p:cNvSpPr/>
          <p:nvPr/>
        </p:nvSpPr>
        <p:spPr>
          <a:xfrm>
            <a:off x="1681487" y="1714742"/>
            <a:ext cx="1266825" cy="2667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Mean()</a:t>
            </a:r>
          </a:p>
        </p:txBody>
      </p:sp>
      <p:grpSp>
        <p:nvGrpSpPr>
          <p:cNvPr id="6" name="Group 5">
            <a:extLst>
              <a:ext uri="{FF2B5EF4-FFF2-40B4-BE49-F238E27FC236}">
                <a16:creationId xmlns:a16="http://schemas.microsoft.com/office/drawing/2014/main" id="{BF0D08DC-0823-54BA-D667-0862BB8C2D8F}"/>
              </a:ext>
            </a:extLst>
          </p:cNvPr>
          <p:cNvGrpSpPr/>
          <p:nvPr/>
        </p:nvGrpSpPr>
        <p:grpSpPr>
          <a:xfrm>
            <a:off x="3040600" y="1702797"/>
            <a:ext cx="1526959" cy="278645"/>
            <a:chOff x="1917577" y="1503788"/>
            <a:chExt cx="1526959" cy="278645"/>
          </a:xfrm>
        </p:grpSpPr>
        <p:sp>
          <p:nvSpPr>
            <p:cNvPr id="7" name="Rectangle 6">
              <a:extLst>
                <a:ext uri="{FF2B5EF4-FFF2-40B4-BE49-F238E27FC236}">
                  <a16:creationId xmlns:a16="http://schemas.microsoft.com/office/drawing/2014/main" id="{7528377F-AB2A-473C-35CC-0BB66EC94C65}"/>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8" name="Rectangle 7">
              <a:extLst>
                <a:ext uri="{FF2B5EF4-FFF2-40B4-BE49-F238E27FC236}">
                  <a16:creationId xmlns:a16="http://schemas.microsoft.com/office/drawing/2014/main" id="{13D52B15-74EB-9487-70E4-D46DB9229640}"/>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81412AC-3C1A-5D98-07EC-830D029BE06F}"/>
              </a:ext>
            </a:extLst>
          </p:cNvPr>
          <p:cNvGrpSpPr/>
          <p:nvPr/>
        </p:nvGrpSpPr>
        <p:grpSpPr>
          <a:xfrm>
            <a:off x="4599739" y="1702056"/>
            <a:ext cx="901273" cy="279386"/>
            <a:chOff x="1917577" y="1503788"/>
            <a:chExt cx="1526959" cy="278645"/>
          </a:xfrm>
        </p:grpSpPr>
        <p:sp>
          <p:nvSpPr>
            <p:cNvPr id="10" name="Rectangle 9">
              <a:extLst>
                <a:ext uri="{FF2B5EF4-FFF2-40B4-BE49-F238E27FC236}">
                  <a16:creationId xmlns:a16="http://schemas.microsoft.com/office/drawing/2014/main" id="{DB3B347B-0E83-BE2F-E8DB-569281293DBC}"/>
                </a:ext>
              </a:extLst>
            </p:cNvPr>
            <p:cNvSpPr/>
            <p:nvPr/>
          </p:nvSpPr>
          <p:spPr>
            <a:xfrm>
              <a:off x="1917577" y="1503788"/>
              <a:ext cx="1526959" cy="1385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TP’s</a:t>
              </a:r>
            </a:p>
          </p:txBody>
        </p:sp>
        <p:sp>
          <p:nvSpPr>
            <p:cNvPr id="11" name="Rectangle 10">
              <a:extLst>
                <a:ext uri="{FF2B5EF4-FFF2-40B4-BE49-F238E27FC236}">
                  <a16:creationId xmlns:a16="http://schemas.microsoft.com/office/drawing/2014/main" id="{5AA56AF5-FE28-EBE2-5A05-E70BCFA229FB}"/>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Left Bracket 11">
            <a:extLst>
              <a:ext uri="{FF2B5EF4-FFF2-40B4-BE49-F238E27FC236}">
                <a16:creationId xmlns:a16="http://schemas.microsoft.com/office/drawing/2014/main" id="{3E48F36A-64F1-FA07-A1DF-C55E45B0D772}"/>
              </a:ext>
            </a:extLst>
          </p:cNvPr>
          <p:cNvSpPr/>
          <p:nvPr/>
        </p:nvSpPr>
        <p:spPr>
          <a:xfrm>
            <a:off x="2980492" y="1574307"/>
            <a:ext cx="200026"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3D10F193-1292-E286-3EA2-D6672647A5DF}"/>
              </a:ext>
            </a:extLst>
          </p:cNvPr>
          <p:cNvSpPr/>
          <p:nvPr/>
        </p:nvSpPr>
        <p:spPr>
          <a:xfrm flipH="1">
            <a:off x="5402802" y="1574327"/>
            <a:ext cx="196419"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lowchart: Internal Storage 14">
            <a:extLst>
              <a:ext uri="{FF2B5EF4-FFF2-40B4-BE49-F238E27FC236}">
                <a16:creationId xmlns:a16="http://schemas.microsoft.com/office/drawing/2014/main" id="{1ED4D06B-55B9-AFC1-66DD-7F9290BFBCD4}"/>
              </a:ext>
            </a:extLst>
          </p:cNvPr>
          <p:cNvSpPr/>
          <p:nvPr/>
        </p:nvSpPr>
        <p:spPr>
          <a:xfrm>
            <a:off x="424186" y="1305167"/>
            <a:ext cx="1057275" cy="1238250"/>
          </a:xfrm>
          <a:prstGeom prst="flowChartInternalStorage">
            <a:avLst/>
          </a:prstGeom>
          <a:solidFill>
            <a:schemeClr val="bg2">
              <a:lumMod val="25000"/>
            </a:schemeClr>
          </a:solidFill>
          <a:ln>
            <a:solidFill>
              <a:schemeClr val="tx1">
                <a:lumMod val="95000"/>
                <a:lumOff val="5000"/>
              </a:schemeClr>
            </a:solidFill>
          </a:ln>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r>
              <a:rPr lang="en-US"/>
              <a:t>Fleet1</a:t>
            </a:r>
          </a:p>
        </p:txBody>
      </p:sp>
      <p:graphicFrame>
        <p:nvGraphicFramePr>
          <p:cNvPr id="16" name="Table 15">
            <a:extLst>
              <a:ext uri="{FF2B5EF4-FFF2-40B4-BE49-F238E27FC236}">
                <a16:creationId xmlns:a16="http://schemas.microsoft.com/office/drawing/2014/main" id="{9AD5EC1C-7C5E-DAA3-5C00-0B69BBE13E21}"/>
              </a:ext>
            </a:extLst>
          </p:cNvPr>
          <p:cNvGraphicFramePr>
            <a:graphicFrameLocks noGrp="1"/>
          </p:cNvGraphicFramePr>
          <p:nvPr>
            <p:extLst>
              <p:ext uri="{D42A27DB-BD31-4B8C-83A1-F6EECF244321}">
                <p14:modId xmlns:p14="http://schemas.microsoft.com/office/powerpoint/2010/main" val="2070678514"/>
              </p:ext>
            </p:extLst>
          </p:nvPr>
        </p:nvGraphicFramePr>
        <p:xfrm>
          <a:off x="1225830" y="3041544"/>
          <a:ext cx="530225" cy="2966720"/>
        </p:xfrm>
        <a:graphic>
          <a:graphicData uri="http://schemas.openxmlformats.org/drawingml/2006/table">
            <a:tbl>
              <a:tblPr firstRow="1" bandRow="1">
                <a:solidFill>
                  <a:srgbClr val="FF0000"/>
                </a:solidFill>
                <a:tableStyleId>{5C22544A-7EE6-4342-B048-85BDC9FD1C3A}</a:tableStyleId>
              </a:tblPr>
              <a:tblGrid>
                <a:gridCol w="530225">
                  <a:extLst>
                    <a:ext uri="{9D8B030D-6E8A-4147-A177-3AD203B41FA5}">
                      <a16:colId xmlns:a16="http://schemas.microsoft.com/office/drawing/2014/main" val="3906928644"/>
                    </a:ext>
                  </a:extLst>
                </a:gridCol>
              </a:tblGrid>
              <a:tr h="370840">
                <a:tc>
                  <a:txBody>
                    <a:bodyPr/>
                    <a:lstStyle/>
                    <a:p>
                      <a:r>
                        <a:rPr lang="en-US"/>
                        <a:t>TP</a:t>
                      </a:r>
                    </a:p>
                  </a:txBody>
                  <a:tcPr>
                    <a:solidFill>
                      <a:srgbClr val="FF0000"/>
                    </a:solidFill>
                  </a:tcPr>
                </a:tc>
                <a:extLst>
                  <a:ext uri="{0D108BD9-81ED-4DB2-BD59-A6C34878D82A}">
                    <a16:rowId xmlns:a16="http://schemas.microsoft.com/office/drawing/2014/main" val="4156922188"/>
                  </a:ext>
                </a:extLst>
              </a:tr>
              <a:tr h="370840">
                <a:tc>
                  <a:txBody>
                    <a:bodyPr/>
                    <a:lstStyle/>
                    <a:p>
                      <a:endParaRPr lang="en-US"/>
                    </a:p>
                  </a:txBody>
                  <a:tcPr>
                    <a:solidFill>
                      <a:srgbClr val="FF0000"/>
                    </a:solidFill>
                  </a:tcPr>
                </a:tc>
                <a:extLst>
                  <a:ext uri="{0D108BD9-81ED-4DB2-BD59-A6C34878D82A}">
                    <a16:rowId xmlns:a16="http://schemas.microsoft.com/office/drawing/2014/main" val="2923320994"/>
                  </a:ext>
                </a:extLst>
              </a:tr>
              <a:tr h="370840">
                <a:tc>
                  <a:txBody>
                    <a:bodyPr/>
                    <a:lstStyle/>
                    <a:p>
                      <a:endParaRPr lang="en-US"/>
                    </a:p>
                  </a:txBody>
                  <a:tcPr>
                    <a:solidFill>
                      <a:srgbClr val="FF0000"/>
                    </a:solidFill>
                  </a:tcPr>
                </a:tc>
                <a:extLst>
                  <a:ext uri="{0D108BD9-81ED-4DB2-BD59-A6C34878D82A}">
                    <a16:rowId xmlns:a16="http://schemas.microsoft.com/office/drawing/2014/main" val="3305078679"/>
                  </a:ext>
                </a:extLst>
              </a:tr>
              <a:tr h="370840">
                <a:tc>
                  <a:txBody>
                    <a:bodyPr/>
                    <a:lstStyle/>
                    <a:p>
                      <a:endParaRPr lang="en-US"/>
                    </a:p>
                  </a:txBody>
                  <a:tcPr>
                    <a:solidFill>
                      <a:srgbClr val="FF0000"/>
                    </a:solidFill>
                  </a:tcPr>
                </a:tc>
                <a:extLst>
                  <a:ext uri="{0D108BD9-81ED-4DB2-BD59-A6C34878D82A}">
                    <a16:rowId xmlns:a16="http://schemas.microsoft.com/office/drawing/2014/main" val="2891194945"/>
                  </a:ext>
                </a:extLst>
              </a:tr>
              <a:tr h="370840">
                <a:tc>
                  <a:txBody>
                    <a:bodyPr/>
                    <a:lstStyle/>
                    <a:p>
                      <a:endParaRPr lang="en-US"/>
                    </a:p>
                  </a:txBody>
                  <a:tcPr>
                    <a:solidFill>
                      <a:srgbClr val="FF0000"/>
                    </a:solidFill>
                  </a:tcPr>
                </a:tc>
                <a:extLst>
                  <a:ext uri="{0D108BD9-81ED-4DB2-BD59-A6C34878D82A}">
                    <a16:rowId xmlns:a16="http://schemas.microsoft.com/office/drawing/2014/main" val="3187599501"/>
                  </a:ext>
                </a:extLst>
              </a:tr>
              <a:tr h="370840">
                <a:tc>
                  <a:txBody>
                    <a:bodyPr/>
                    <a:lstStyle/>
                    <a:p>
                      <a:endParaRPr lang="en-US"/>
                    </a:p>
                  </a:txBody>
                  <a:tcPr>
                    <a:solidFill>
                      <a:srgbClr val="FF0000"/>
                    </a:solidFill>
                  </a:tcPr>
                </a:tc>
                <a:extLst>
                  <a:ext uri="{0D108BD9-81ED-4DB2-BD59-A6C34878D82A}">
                    <a16:rowId xmlns:a16="http://schemas.microsoft.com/office/drawing/2014/main" val="2710765391"/>
                  </a:ext>
                </a:extLst>
              </a:tr>
              <a:tr h="370840">
                <a:tc>
                  <a:txBody>
                    <a:bodyPr/>
                    <a:lstStyle/>
                    <a:p>
                      <a:endParaRPr lang="en-US"/>
                    </a:p>
                  </a:txBody>
                  <a:tcPr>
                    <a:solidFill>
                      <a:srgbClr val="FF0000"/>
                    </a:solidFill>
                  </a:tcPr>
                </a:tc>
                <a:extLst>
                  <a:ext uri="{0D108BD9-81ED-4DB2-BD59-A6C34878D82A}">
                    <a16:rowId xmlns:a16="http://schemas.microsoft.com/office/drawing/2014/main" val="20557850"/>
                  </a:ext>
                </a:extLst>
              </a:tr>
              <a:tr h="370840">
                <a:tc>
                  <a:txBody>
                    <a:bodyPr/>
                    <a:lstStyle/>
                    <a:p>
                      <a:endParaRPr lang="en-US"/>
                    </a:p>
                  </a:txBody>
                  <a:tcPr>
                    <a:solidFill>
                      <a:srgbClr val="FF0000"/>
                    </a:solidFill>
                  </a:tcPr>
                </a:tc>
                <a:extLst>
                  <a:ext uri="{0D108BD9-81ED-4DB2-BD59-A6C34878D82A}">
                    <a16:rowId xmlns:a16="http://schemas.microsoft.com/office/drawing/2014/main" val="3945504245"/>
                  </a:ext>
                </a:extLst>
              </a:tr>
            </a:tbl>
          </a:graphicData>
        </a:graphic>
      </p:graphicFrame>
      <p:graphicFrame>
        <p:nvGraphicFramePr>
          <p:cNvPr id="17" name="Table 16">
            <a:extLst>
              <a:ext uri="{FF2B5EF4-FFF2-40B4-BE49-F238E27FC236}">
                <a16:creationId xmlns:a16="http://schemas.microsoft.com/office/drawing/2014/main" id="{67B6AB42-F3DE-9705-DD7B-B83F526F54A5}"/>
              </a:ext>
            </a:extLst>
          </p:cNvPr>
          <p:cNvGraphicFramePr>
            <a:graphicFrameLocks noGrp="1"/>
          </p:cNvGraphicFramePr>
          <p:nvPr>
            <p:extLst>
              <p:ext uri="{D42A27DB-BD31-4B8C-83A1-F6EECF244321}">
                <p14:modId xmlns:p14="http://schemas.microsoft.com/office/powerpoint/2010/main" val="3169686255"/>
              </p:ext>
            </p:extLst>
          </p:nvPr>
        </p:nvGraphicFramePr>
        <p:xfrm>
          <a:off x="6374865" y="3036253"/>
          <a:ext cx="530225" cy="2966720"/>
        </p:xfrm>
        <a:graphic>
          <a:graphicData uri="http://schemas.openxmlformats.org/drawingml/2006/table">
            <a:tbl>
              <a:tblPr firstRow="1" bandRow="1">
                <a:tableStyleId>{5C22544A-7EE6-4342-B048-85BDC9FD1C3A}</a:tableStyleId>
              </a:tblPr>
              <a:tblGrid>
                <a:gridCol w="530225">
                  <a:extLst>
                    <a:ext uri="{9D8B030D-6E8A-4147-A177-3AD203B41FA5}">
                      <a16:colId xmlns:a16="http://schemas.microsoft.com/office/drawing/2014/main" val="3906928644"/>
                    </a:ext>
                  </a:extLst>
                </a:gridCol>
              </a:tblGrid>
              <a:tr h="370840">
                <a:tc>
                  <a:txBody>
                    <a:bodyPr/>
                    <a:lstStyle/>
                    <a:p>
                      <a:r>
                        <a:rPr lang="en-US"/>
                        <a:t>TP</a:t>
                      </a:r>
                    </a:p>
                  </a:txBody>
                  <a:tcPr/>
                </a:tc>
                <a:extLst>
                  <a:ext uri="{0D108BD9-81ED-4DB2-BD59-A6C34878D82A}">
                    <a16:rowId xmlns:a16="http://schemas.microsoft.com/office/drawing/2014/main" val="4156922188"/>
                  </a:ext>
                </a:extLst>
              </a:tr>
              <a:tr h="370840">
                <a:tc>
                  <a:txBody>
                    <a:bodyPr/>
                    <a:lstStyle/>
                    <a:p>
                      <a:endParaRPr lang="en-US"/>
                    </a:p>
                  </a:txBody>
                  <a:tcPr/>
                </a:tc>
                <a:extLst>
                  <a:ext uri="{0D108BD9-81ED-4DB2-BD59-A6C34878D82A}">
                    <a16:rowId xmlns:a16="http://schemas.microsoft.com/office/drawing/2014/main" val="2923320994"/>
                  </a:ext>
                </a:extLst>
              </a:tr>
              <a:tr h="370840">
                <a:tc>
                  <a:txBody>
                    <a:bodyPr/>
                    <a:lstStyle/>
                    <a:p>
                      <a:endParaRPr lang="en-US"/>
                    </a:p>
                  </a:txBody>
                  <a:tcPr/>
                </a:tc>
                <a:extLst>
                  <a:ext uri="{0D108BD9-81ED-4DB2-BD59-A6C34878D82A}">
                    <a16:rowId xmlns:a16="http://schemas.microsoft.com/office/drawing/2014/main" val="3305078679"/>
                  </a:ext>
                </a:extLst>
              </a:tr>
              <a:tr h="370840">
                <a:tc>
                  <a:txBody>
                    <a:bodyPr/>
                    <a:lstStyle/>
                    <a:p>
                      <a:endParaRPr lang="en-US"/>
                    </a:p>
                  </a:txBody>
                  <a:tcPr/>
                </a:tc>
                <a:extLst>
                  <a:ext uri="{0D108BD9-81ED-4DB2-BD59-A6C34878D82A}">
                    <a16:rowId xmlns:a16="http://schemas.microsoft.com/office/drawing/2014/main" val="2891194945"/>
                  </a:ext>
                </a:extLst>
              </a:tr>
              <a:tr h="370840">
                <a:tc>
                  <a:txBody>
                    <a:bodyPr/>
                    <a:lstStyle/>
                    <a:p>
                      <a:endParaRPr lang="en-US"/>
                    </a:p>
                  </a:txBody>
                  <a:tcPr/>
                </a:tc>
                <a:extLst>
                  <a:ext uri="{0D108BD9-81ED-4DB2-BD59-A6C34878D82A}">
                    <a16:rowId xmlns:a16="http://schemas.microsoft.com/office/drawing/2014/main" val="3187599501"/>
                  </a:ext>
                </a:extLst>
              </a:tr>
              <a:tr h="370840">
                <a:tc>
                  <a:txBody>
                    <a:bodyPr/>
                    <a:lstStyle/>
                    <a:p>
                      <a:endParaRPr lang="en-US"/>
                    </a:p>
                  </a:txBody>
                  <a:tcPr/>
                </a:tc>
                <a:extLst>
                  <a:ext uri="{0D108BD9-81ED-4DB2-BD59-A6C34878D82A}">
                    <a16:rowId xmlns:a16="http://schemas.microsoft.com/office/drawing/2014/main" val="2710765391"/>
                  </a:ext>
                </a:extLst>
              </a:tr>
              <a:tr h="370840">
                <a:tc>
                  <a:txBody>
                    <a:bodyPr/>
                    <a:lstStyle/>
                    <a:p>
                      <a:endParaRPr lang="en-US"/>
                    </a:p>
                  </a:txBody>
                  <a:tcPr/>
                </a:tc>
                <a:extLst>
                  <a:ext uri="{0D108BD9-81ED-4DB2-BD59-A6C34878D82A}">
                    <a16:rowId xmlns:a16="http://schemas.microsoft.com/office/drawing/2014/main" val="20557850"/>
                  </a:ext>
                </a:extLst>
              </a:tr>
              <a:tr h="370840">
                <a:tc>
                  <a:txBody>
                    <a:bodyPr/>
                    <a:lstStyle/>
                    <a:p>
                      <a:endParaRPr lang="en-US"/>
                    </a:p>
                  </a:txBody>
                  <a:tcPr/>
                </a:tc>
                <a:extLst>
                  <a:ext uri="{0D108BD9-81ED-4DB2-BD59-A6C34878D82A}">
                    <a16:rowId xmlns:a16="http://schemas.microsoft.com/office/drawing/2014/main" val="3945504245"/>
                  </a:ext>
                </a:extLst>
              </a:tr>
            </a:tbl>
          </a:graphicData>
        </a:graphic>
      </p:graphicFrame>
      <p:sp>
        <p:nvSpPr>
          <p:cNvPr id="18" name="Speech Bubble: Rectangle 17">
            <a:extLst>
              <a:ext uri="{FF2B5EF4-FFF2-40B4-BE49-F238E27FC236}">
                <a16:creationId xmlns:a16="http://schemas.microsoft.com/office/drawing/2014/main" id="{CB2C721E-8009-A12F-D168-1D5D1A2F4797}"/>
              </a:ext>
            </a:extLst>
          </p:cNvPr>
          <p:cNvSpPr/>
          <p:nvPr/>
        </p:nvSpPr>
        <p:spPr>
          <a:xfrm>
            <a:off x="4667356" y="930823"/>
            <a:ext cx="1428644" cy="625441"/>
          </a:xfrm>
          <a:prstGeom prst="wedgeRect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tx1"/>
                </a:solidFill>
              </a:rPr>
              <a:t>Using TP’s values for further analysis</a:t>
            </a:r>
          </a:p>
        </p:txBody>
      </p:sp>
      <p:sp>
        <p:nvSpPr>
          <p:cNvPr id="19" name="Callout: Left-Right Arrow 18">
            <a:extLst>
              <a:ext uri="{FF2B5EF4-FFF2-40B4-BE49-F238E27FC236}">
                <a16:creationId xmlns:a16="http://schemas.microsoft.com/office/drawing/2014/main" id="{81A90708-5A99-0D5B-8CC3-CCF53F95EA99}"/>
              </a:ext>
            </a:extLst>
          </p:cNvPr>
          <p:cNvSpPr/>
          <p:nvPr/>
        </p:nvSpPr>
        <p:spPr>
          <a:xfrm>
            <a:off x="2293214" y="3429000"/>
            <a:ext cx="3324225" cy="2181225"/>
          </a:xfrm>
          <a:prstGeom prst="leftRight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See the change in the distributions of the TP’s , and recommend the change</a:t>
            </a:r>
          </a:p>
        </p:txBody>
      </p:sp>
      <p:sp>
        <p:nvSpPr>
          <p:cNvPr id="21" name="Arrow: Right 20">
            <a:extLst>
              <a:ext uri="{FF2B5EF4-FFF2-40B4-BE49-F238E27FC236}">
                <a16:creationId xmlns:a16="http://schemas.microsoft.com/office/drawing/2014/main" id="{9FAEF67E-F705-DC63-AD9D-1DB319DBF12F}"/>
              </a:ext>
            </a:extLst>
          </p:cNvPr>
          <p:cNvSpPr/>
          <p:nvPr/>
        </p:nvSpPr>
        <p:spPr>
          <a:xfrm>
            <a:off x="7098959" y="4427454"/>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O/P</a:t>
            </a:r>
          </a:p>
        </p:txBody>
      </p:sp>
      <p:sp>
        <p:nvSpPr>
          <p:cNvPr id="22" name="Star: 5 Points 21">
            <a:extLst>
              <a:ext uri="{FF2B5EF4-FFF2-40B4-BE49-F238E27FC236}">
                <a16:creationId xmlns:a16="http://schemas.microsoft.com/office/drawing/2014/main" id="{534D6E2A-F202-1477-32A5-B69AC150A1A2}"/>
              </a:ext>
            </a:extLst>
          </p:cNvPr>
          <p:cNvSpPr/>
          <p:nvPr/>
        </p:nvSpPr>
        <p:spPr>
          <a:xfrm>
            <a:off x="7928680" y="3036253"/>
            <a:ext cx="2879883" cy="24455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TextBox 22">
            <a:extLst>
              <a:ext uri="{FF2B5EF4-FFF2-40B4-BE49-F238E27FC236}">
                <a16:creationId xmlns:a16="http://schemas.microsoft.com/office/drawing/2014/main" id="{B2611513-B3DC-7E33-3A9D-A8DCEB5ED601}"/>
              </a:ext>
            </a:extLst>
          </p:cNvPr>
          <p:cNvSpPr txBox="1"/>
          <p:nvPr/>
        </p:nvSpPr>
        <p:spPr>
          <a:xfrm>
            <a:off x="8757125" y="4001962"/>
            <a:ext cx="1307064" cy="1107996"/>
          </a:xfrm>
          <a:prstGeom prst="rect">
            <a:avLst/>
          </a:prstGeom>
          <a:noFill/>
        </p:spPr>
        <p:txBody>
          <a:bodyPr wrap="square" rtlCol="0">
            <a:spAutoFit/>
          </a:bodyPr>
          <a:lstStyle/>
          <a:p>
            <a:r>
              <a:rPr lang="en-US" sz="1200">
                <a:solidFill>
                  <a:srgbClr val="FF0000"/>
                </a:solidFill>
              </a:rPr>
              <a:t>Recommendation from each fleet on Trimmable params</a:t>
            </a:r>
          </a:p>
          <a:p>
            <a:endParaRPr lang="en-US"/>
          </a:p>
        </p:txBody>
      </p:sp>
      <p:sp>
        <p:nvSpPr>
          <p:cNvPr id="24" name="TextBox 23">
            <a:extLst>
              <a:ext uri="{FF2B5EF4-FFF2-40B4-BE49-F238E27FC236}">
                <a16:creationId xmlns:a16="http://schemas.microsoft.com/office/drawing/2014/main" id="{BD47CE59-5D71-43FF-C55D-FFFE5B182163}"/>
              </a:ext>
            </a:extLst>
          </p:cNvPr>
          <p:cNvSpPr txBox="1"/>
          <p:nvPr/>
        </p:nvSpPr>
        <p:spPr>
          <a:xfrm>
            <a:off x="6152297" y="2732646"/>
            <a:ext cx="1435315" cy="369332"/>
          </a:xfrm>
          <a:prstGeom prst="rect">
            <a:avLst/>
          </a:prstGeom>
          <a:noFill/>
        </p:spPr>
        <p:txBody>
          <a:bodyPr wrap="square" rtlCol="0">
            <a:spAutoFit/>
          </a:bodyPr>
          <a:lstStyle/>
          <a:p>
            <a:r>
              <a:rPr lang="en-US"/>
              <a:t>Fleet (</a:t>
            </a:r>
            <a:r>
              <a:rPr lang="en-US" err="1"/>
              <a:t>i</a:t>
            </a:r>
            <a:r>
              <a:rPr lang="en-US"/>
              <a:t>)</a:t>
            </a:r>
          </a:p>
        </p:txBody>
      </p:sp>
    </p:spTree>
    <p:extLst>
      <p:ext uri="{BB962C8B-B14F-4D97-AF65-F5344CB8AC3E}">
        <p14:creationId xmlns:p14="http://schemas.microsoft.com/office/powerpoint/2010/main" val="34902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ample being pipetted into a petri dish">
            <a:extLst>
              <a:ext uri="{FF2B5EF4-FFF2-40B4-BE49-F238E27FC236}">
                <a16:creationId xmlns:a16="http://schemas.microsoft.com/office/drawing/2014/main" id="{043B7E76-664A-C393-781B-AC53DBC3F73F}"/>
              </a:ext>
            </a:extLst>
          </p:cNvPr>
          <p:cNvPicPr>
            <a:picLocks noChangeAspect="1"/>
          </p:cNvPicPr>
          <p:nvPr/>
        </p:nvPicPr>
        <p:blipFill rotWithShape="1">
          <a:blip r:embed="rId2">
            <a:alphaModFix amt="50000"/>
          </a:blip>
          <a:srcRect t="24601" b="149"/>
          <a:stretch/>
        </p:blipFill>
        <p:spPr>
          <a:xfrm>
            <a:off x="20" y="1"/>
            <a:ext cx="12191980" cy="6857999"/>
          </a:xfrm>
          <a:prstGeom prst="rect">
            <a:avLst/>
          </a:prstGeom>
        </p:spPr>
      </p:pic>
      <p:sp>
        <p:nvSpPr>
          <p:cNvPr id="2" name="Title 1">
            <a:extLst>
              <a:ext uri="{FF2B5EF4-FFF2-40B4-BE49-F238E27FC236}">
                <a16:creationId xmlns:a16="http://schemas.microsoft.com/office/drawing/2014/main" id="{0C1F70CB-5AED-A662-63C7-1F527F28B53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Fleet Analysis and Model Training for each Fleet</a:t>
            </a:r>
          </a:p>
        </p:txBody>
      </p:sp>
    </p:spTree>
    <p:extLst>
      <p:ext uri="{BB962C8B-B14F-4D97-AF65-F5344CB8AC3E}">
        <p14:creationId xmlns:p14="http://schemas.microsoft.com/office/powerpoint/2010/main" val="41088037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latin typeface="Amasis MT Pro Black" panose="02040A04050005020304" pitchFamily="18" charset="0"/>
              </a:rPr>
              <a:t>Fleet 1</a:t>
            </a:r>
          </a:p>
        </p:txBody>
      </p:sp>
      <p:pic>
        <p:nvPicPr>
          <p:cNvPr id="5" name="Picture 4" descr="A graph with green and black squares&#10;&#10;Description automatically generated">
            <a:extLst>
              <a:ext uri="{FF2B5EF4-FFF2-40B4-BE49-F238E27FC236}">
                <a16:creationId xmlns:a16="http://schemas.microsoft.com/office/drawing/2014/main" id="{309B588B-39AD-1A40-DCA5-40A41DB6158E}"/>
              </a:ext>
            </a:extLst>
          </p:cNvPr>
          <p:cNvPicPr>
            <a:picLocks noChangeAspect="1"/>
          </p:cNvPicPr>
          <p:nvPr/>
        </p:nvPicPr>
        <p:blipFill>
          <a:blip r:embed="rId2"/>
          <a:stretch>
            <a:fillRect/>
          </a:stretch>
        </p:blipFill>
        <p:spPr>
          <a:xfrm>
            <a:off x="260158" y="1161502"/>
            <a:ext cx="3759199" cy="2272086"/>
          </a:xfrm>
          <a:prstGeom prst="rect">
            <a:avLst/>
          </a:prstGeom>
        </p:spPr>
      </p:pic>
      <p:pic>
        <p:nvPicPr>
          <p:cNvPr id="6" name="Picture 5">
            <a:extLst>
              <a:ext uri="{FF2B5EF4-FFF2-40B4-BE49-F238E27FC236}">
                <a16:creationId xmlns:a16="http://schemas.microsoft.com/office/drawing/2014/main" id="{B4FA0B02-D408-A48C-661D-8C8A6A7F0656}"/>
              </a:ext>
            </a:extLst>
          </p:cNvPr>
          <p:cNvPicPr>
            <a:picLocks noChangeAspect="1"/>
          </p:cNvPicPr>
          <p:nvPr/>
        </p:nvPicPr>
        <p:blipFill>
          <a:blip r:embed="rId3"/>
          <a:stretch>
            <a:fillRect/>
          </a:stretch>
        </p:blipFill>
        <p:spPr>
          <a:xfrm>
            <a:off x="4539673" y="1261563"/>
            <a:ext cx="3643743" cy="2164326"/>
          </a:xfrm>
          <a:prstGeom prst="rect">
            <a:avLst/>
          </a:prstGeom>
        </p:spPr>
      </p:pic>
      <p:pic>
        <p:nvPicPr>
          <p:cNvPr id="7" name="Picture 6" descr="A graph of a vehicle speed sensor&#10;&#10;Description automatically generated">
            <a:extLst>
              <a:ext uri="{FF2B5EF4-FFF2-40B4-BE49-F238E27FC236}">
                <a16:creationId xmlns:a16="http://schemas.microsoft.com/office/drawing/2014/main" id="{2AD69861-15CE-6BEE-5EA3-88E3A1A92C55}"/>
              </a:ext>
            </a:extLst>
          </p:cNvPr>
          <p:cNvPicPr>
            <a:picLocks noChangeAspect="1"/>
          </p:cNvPicPr>
          <p:nvPr/>
        </p:nvPicPr>
        <p:blipFill>
          <a:blip r:embed="rId4"/>
          <a:stretch>
            <a:fillRect/>
          </a:stretch>
        </p:blipFill>
        <p:spPr>
          <a:xfrm>
            <a:off x="8418946" y="1266478"/>
            <a:ext cx="3320471" cy="2108315"/>
          </a:xfrm>
          <a:prstGeom prst="rect">
            <a:avLst/>
          </a:prstGeom>
        </p:spPr>
      </p:pic>
      <p:sp>
        <p:nvSpPr>
          <p:cNvPr id="8" name="TextBox 7">
            <a:extLst>
              <a:ext uri="{FF2B5EF4-FFF2-40B4-BE49-F238E27FC236}">
                <a16:creationId xmlns:a16="http://schemas.microsoft.com/office/drawing/2014/main" id="{5D8ACF19-8CAF-DFA9-2076-F77AC91DA849}"/>
              </a:ext>
            </a:extLst>
          </p:cNvPr>
          <p:cNvSpPr txBox="1"/>
          <p:nvPr/>
        </p:nvSpPr>
        <p:spPr>
          <a:xfrm>
            <a:off x="307878" y="3679151"/>
            <a:ext cx="1754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Not Following</a:t>
            </a:r>
            <a:endParaRPr lang="en-US" b="1"/>
          </a:p>
        </p:txBody>
      </p:sp>
      <p:pic>
        <p:nvPicPr>
          <p:cNvPr id="9" name="Picture 8">
            <a:extLst>
              <a:ext uri="{FF2B5EF4-FFF2-40B4-BE49-F238E27FC236}">
                <a16:creationId xmlns:a16="http://schemas.microsoft.com/office/drawing/2014/main" id="{061DF3DE-D44A-DE92-ECD2-6038E3446682}"/>
              </a:ext>
            </a:extLst>
          </p:cNvPr>
          <p:cNvPicPr>
            <a:picLocks noChangeAspect="1"/>
          </p:cNvPicPr>
          <p:nvPr/>
        </p:nvPicPr>
        <p:blipFill>
          <a:blip r:embed="rId5"/>
          <a:stretch>
            <a:fillRect/>
          </a:stretch>
        </p:blipFill>
        <p:spPr>
          <a:xfrm>
            <a:off x="306342" y="4152841"/>
            <a:ext cx="3851560" cy="2354620"/>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8D20585F-56E0-983D-72F5-3A7B2452E9B9}"/>
              </a:ext>
            </a:extLst>
          </p:cNvPr>
          <p:cNvPicPr>
            <a:picLocks noChangeAspect="1"/>
          </p:cNvPicPr>
          <p:nvPr/>
        </p:nvPicPr>
        <p:blipFill>
          <a:blip r:embed="rId6"/>
          <a:stretch>
            <a:fillRect/>
          </a:stretch>
        </p:blipFill>
        <p:spPr>
          <a:xfrm>
            <a:off x="4809067" y="5002697"/>
            <a:ext cx="6914955" cy="1224486"/>
          </a:xfrm>
          <a:prstGeom prst="rect">
            <a:avLst/>
          </a:prstGeom>
        </p:spPr>
      </p:pic>
      <p:sp>
        <p:nvSpPr>
          <p:cNvPr id="2" name="Star: 5 Points 1">
            <a:extLst>
              <a:ext uri="{FF2B5EF4-FFF2-40B4-BE49-F238E27FC236}">
                <a16:creationId xmlns:a16="http://schemas.microsoft.com/office/drawing/2014/main" id="{FA52F9F4-454E-A4BE-21A3-FA155A51BC51}"/>
              </a:ext>
            </a:extLst>
          </p:cNvPr>
          <p:cNvSpPr/>
          <p:nvPr/>
        </p:nvSpPr>
        <p:spPr>
          <a:xfrm>
            <a:off x="3318163" y="3761508"/>
            <a:ext cx="1149927" cy="91440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63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latin typeface="Amasis MT Pro Black" panose="02040A04050005020304" pitchFamily="18" charset="0"/>
              </a:rPr>
              <a:t>Fleet 2</a:t>
            </a:r>
          </a:p>
        </p:txBody>
      </p:sp>
      <p:pic>
        <p:nvPicPr>
          <p:cNvPr id="2" name="Picture 1" descr="A graph with green squares and black lines&#10;&#10;Description automatically generated">
            <a:extLst>
              <a:ext uri="{FF2B5EF4-FFF2-40B4-BE49-F238E27FC236}">
                <a16:creationId xmlns:a16="http://schemas.microsoft.com/office/drawing/2014/main" id="{E0841687-11BE-4A0A-3ED6-5E529BC3B8A7}"/>
              </a:ext>
            </a:extLst>
          </p:cNvPr>
          <p:cNvPicPr>
            <a:picLocks noChangeAspect="1"/>
          </p:cNvPicPr>
          <p:nvPr/>
        </p:nvPicPr>
        <p:blipFill>
          <a:blip r:embed="rId2"/>
          <a:stretch>
            <a:fillRect/>
          </a:stretch>
        </p:blipFill>
        <p:spPr>
          <a:xfrm>
            <a:off x="382438" y="1305405"/>
            <a:ext cx="3571200" cy="2212398"/>
          </a:xfrm>
          <a:prstGeom prst="rect">
            <a:avLst/>
          </a:prstGeom>
        </p:spPr>
      </p:pic>
      <p:sp>
        <p:nvSpPr>
          <p:cNvPr id="3" name="TextBox 2" descr="A graph with green squares and black lines&#10;&#10;Description automatically generated">
            <a:extLst>
              <a:ext uri="{FF2B5EF4-FFF2-40B4-BE49-F238E27FC236}">
                <a16:creationId xmlns:a16="http://schemas.microsoft.com/office/drawing/2014/main" id="{84A3F568-D238-BBB8-7AAB-ACE45293090C}"/>
              </a:ext>
            </a:extLst>
          </p:cNvPr>
          <p:cNvSpPr txBox="1"/>
          <p:nvPr/>
        </p:nvSpPr>
        <p:spPr>
          <a:xfrm>
            <a:off x="383309" y="38007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Not Following</a:t>
            </a:r>
            <a:endParaRPr lang="en-US"/>
          </a:p>
        </p:txBody>
      </p:sp>
      <p:pic>
        <p:nvPicPr>
          <p:cNvPr id="8" name="Picture 7" descr="A black text on a white background&#10;&#10;Description automatically generated">
            <a:extLst>
              <a:ext uri="{FF2B5EF4-FFF2-40B4-BE49-F238E27FC236}">
                <a16:creationId xmlns:a16="http://schemas.microsoft.com/office/drawing/2014/main" id="{4A05BC84-782D-75BD-2529-C4071A3B94E1}"/>
              </a:ext>
            </a:extLst>
          </p:cNvPr>
          <p:cNvPicPr>
            <a:picLocks noChangeAspect="1"/>
          </p:cNvPicPr>
          <p:nvPr/>
        </p:nvPicPr>
        <p:blipFill>
          <a:blip r:embed="rId3"/>
          <a:stretch>
            <a:fillRect/>
          </a:stretch>
        </p:blipFill>
        <p:spPr>
          <a:xfrm>
            <a:off x="4632037" y="5110454"/>
            <a:ext cx="6999622" cy="1239879"/>
          </a:xfrm>
          <a:prstGeom prst="rect">
            <a:avLst/>
          </a:prstGeom>
        </p:spPr>
      </p:pic>
      <p:pic>
        <p:nvPicPr>
          <p:cNvPr id="9" name="Picture 8" descr="A graph with green squares and black lines&#10;&#10;Description automatically generated">
            <a:extLst>
              <a:ext uri="{FF2B5EF4-FFF2-40B4-BE49-F238E27FC236}">
                <a16:creationId xmlns:a16="http://schemas.microsoft.com/office/drawing/2014/main" id="{156B477A-6878-7109-F00A-E7BDCFF1B8B7}"/>
              </a:ext>
            </a:extLst>
          </p:cNvPr>
          <p:cNvPicPr>
            <a:picLocks noChangeAspect="1"/>
          </p:cNvPicPr>
          <p:nvPr/>
        </p:nvPicPr>
        <p:blipFill>
          <a:blip r:embed="rId4"/>
          <a:stretch>
            <a:fillRect/>
          </a:stretch>
        </p:blipFill>
        <p:spPr>
          <a:xfrm>
            <a:off x="8059947" y="1303337"/>
            <a:ext cx="3648973" cy="2260061"/>
          </a:xfrm>
          <a:prstGeom prst="rect">
            <a:avLst/>
          </a:prstGeom>
        </p:spPr>
      </p:pic>
      <p:pic>
        <p:nvPicPr>
          <p:cNvPr id="10" name="Picture 9">
            <a:extLst>
              <a:ext uri="{FF2B5EF4-FFF2-40B4-BE49-F238E27FC236}">
                <a16:creationId xmlns:a16="http://schemas.microsoft.com/office/drawing/2014/main" id="{EF1F47E8-7DA2-9277-0247-94DCE0B9878A}"/>
              </a:ext>
            </a:extLst>
          </p:cNvPr>
          <p:cNvPicPr>
            <a:picLocks noChangeAspect="1"/>
          </p:cNvPicPr>
          <p:nvPr/>
        </p:nvPicPr>
        <p:blipFill>
          <a:blip r:embed="rId5"/>
          <a:stretch>
            <a:fillRect/>
          </a:stretch>
        </p:blipFill>
        <p:spPr>
          <a:xfrm>
            <a:off x="429491" y="4214782"/>
            <a:ext cx="3789987" cy="2346193"/>
          </a:xfrm>
          <a:prstGeom prst="rect">
            <a:avLst/>
          </a:prstGeom>
        </p:spPr>
      </p:pic>
      <p:pic>
        <p:nvPicPr>
          <p:cNvPr id="5" name="Picture 4" descr="A graph with green squares and black lines&#10;&#10;Description automatically generated">
            <a:extLst>
              <a:ext uri="{FF2B5EF4-FFF2-40B4-BE49-F238E27FC236}">
                <a16:creationId xmlns:a16="http://schemas.microsoft.com/office/drawing/2014/main" id="{B40F3F87-9C7C-BBAE-F9D6-90A67F426AD8}"/>
              </a:ext>
            </a:extLst>
          </p:cNvPr>
          <p:cNvPicPr>
            <a:picLocks noChangeAspect="1"/>
          </p:cNvPicPr>
          <p:nvPr/>
        </p:nvPicPr>
        <p:blipFill>
          <a:blip r:embed="rId6"/>
          <a:stretch>
            <a:fillRect/>
          </a:stretch>
        </p:blipFill>
        <p:spPr>
          <a:xfrm>
            <a:off x="4079796" y="1308487"/>
            <a:ext cx="3505200" cy="2262611"/>
          </a:xfrm>
          <a:prstGeom prst="rect">
            <a:avLst/>
          </a:prstGeom>
        </p:spPr>
      </p:pic>
      <p:sp>
        <p:nvSpPr>
          <p:cNvPr id="7" name="Star: 5 Points 6">
            <a:extLst>
              <a:ext uri="{FF2B5EF4-FFF2-40B4-BE49-F238E27FC236}">
                <a16:creationId xmlns:a16="http://schemas.microsoft.com/office/drawing/2014/main" id="{10E07D62-CFBC-8202-B080-CC917E933F13}"/>
              </a:ext>
            </a:extLst>
          </p:cNvPr>
          <p:cNvSpPr/>
          <p:nvPr/>
        </p:nvSpPr>
        <p:spPr>
          <a:xfrm>
            <a:off x="3276599" y="3983181"/>
            <a:ext cx="1149927" cy="91440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85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EB3901A-5843-2032-9DD4-F2FD418F68D7}"/>
              </a:ext>
            </a:extLst>
          </p:cNvPr>
          <p:cNvSpPr txBox="1">
            <a:spLocks/>
          </p:cNvSpPr>
          <p:nvPr/>
        </p:nvSpPr>
        <p:spPr>
          <a:xfrm>
            <a:off x="841249" y="539578"/>
            <a:ext cx="5981278" cy="1684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Fleet 2 Model</a:t>
            </a:r>
          </a:p>
        </p:txBody>
      </p:sp>
      <p:sp>
        <p:nvSpPr>
          <p:cNvPr id="4" name="Rectangle 3">
            <a:extLst>
              <a:ext uri="{FF2B5EF4-FFF2-40B4-BE49-F238E27FC236}">
                <a16:creationId xmlns:a16="http://schemas.microsoft.com/office/drawing/2014/main" id="{A08F0ACD-D192-2040-B377-BE8A62F31785}"/>
              </a:ext>
            </a:extLst>
          </p:cNvPr>
          <p:cNvSpPr>
            <a:spLocks noChangeArrowheads="1"/>
          </p:cNvSpPr>
          <p:nvPr/>
        </p:nvSpPr>
        <p:spPr bwMode="auto">
          <a:xfrm>
            <a:off x="838201" y="2409568"/>
            <a:ext cx="5981278" cy="369055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fontAlgn="base">
              <a:lnSpc>
                <a:spcPct val="90000"/>
              </a:lnSpc>
              <a:spcBef>
                <a:spcPct val="0"/>
              </a:spcBef>
              <a:spcAft>
                <a:spcPts val="600"/>
              </a:spcAft>
            </a:pPr>
            <a:r>
              <a:rPr kumimoji="0" lang="en-US" altLang="en-US" sz="2000" b="1" i="0" u="none" strike="noStrike" cap="none" normalizeH="0" baseline="0">
                <a:ln>
                  <a:noFill/>
                </a:ln>
                <a:effectLst/>
              </a:rPr>
              <a:t>$call </a:t>
            </a:r>
            <a:r>
              <a:rPr kumimoji="0" lang="en-US" altLang="en-US" sz="2000" b="1" i="0" u="none" strike="noStrike" cap="none" normalizeH="0" baseline="0" err="1">
                <a:ln>
                  <a:noFill/>
                </a:ln>
                <a:effectLst/>
              </a:rPr>
              <a:t>randomForest</a:t>
            </a:r>
            <a:r>
              <a:rPr kumimoji="0" lang="en-US" altLang="en-US" sz="2000" b="1" i="0" u="none" strike="noStrike" cap="none" normalizeH="0" baseline="0">
                <a:ln>
                  <a:noFill/>
                </a:ln>
                <a:effectLst/>
              </a:rPr>
              <a:t>(formula = </a:t>
            </a:r>
            <a:r>
              <a:rPr kumimoji="0" lang="en-US" altLang="en-US" sz="2000" b="1" i="0" u="none" strike="noStrike" cap="none" normalizeH="0" baseline="0" err="1">
                <a:ln>
                  <a:noFill/>
                </a:ln>
                <a:effectLst/>
              </a:rPr>
              <a:t>Air_Flow_Rate_from_Mass_Flow_Sensor_g_s</a:t>
            </a:r>
            <a:r>
              <a:rPr kumimoji="0" lang="en-US" altLang="en-US" sz="2000" b="1" i="0" u="none" strike="noStrike" cap="none" normalizeH="0" baseline="0">
                <a:ln>
                  <a:noFill/>
                </a:ln>
                <a:effectLst/>
              </a:rPr>
              <a:t> ~ ., data = </a:t>
            </a:r>
            <a:r>
              <a:rPr kumimoji="0" lang="en-US" altLang="en-US" sz="2000" b="1" i="0" u="none" strike="noStrike" cap="none" normalizeH="0" baseline="0" err="1">
                <a:ln>
                  <a:noFill/>
                </a:ln>
                <a:effectLst/>
              </a:rPr>
              <a:t>train_data</a:t>
            </a:r>
            <a:r>
              <a:rPr kumimoji="0" lang="en-US" altLang="en-US" sz="2000" b="1" i="0" u="none" strike="noStrike" cap="none" normalizeH="0" baseline="0">
                <a:ln>
                  <a:noFill/>
                </a:ln>
                <a:effectLst/>
              </a:rPr>
              <a:t>, </a:t>
            </a:r>
            <a:r>
              <a:rPr kumimoji="0" lang="en-US" altLang="en-US" sz="2000" b="1" i="0" u="none" strike="noStrike" cap="none" normalizeH="0" baseline="0" err="1">
                <a:ln>
                  <a:noFill/>
                </a:ln>
                <a:effectLst/>
              </a:rPr>
              <a:t>mtry</a:t>
            </a:r>
            <a:r>
              <a:rPr kumimoji="0" lang="en-US" altLang="en-US" sz="2000" b="1" i="0" u="none" strike="noStrike" cap="none" normalizeH="0" baseline="0">
                <a:ln>
                  <a:noFill/>
                </a:ln>
                <a:effectLst/>
              </a:rPr>
              <a:t> = </a:t>
            </a:r>
            <a:r>
              <a:rPr kumimoji="0" lang="en-US" altLang="en-US" sz="2000" b="1" i="0" u="none" strike="noStrike" cap="none" normalizeH="0" baseline="0" err="1">
                <a:ln>
                  <a:noFill/>
                </a:ln>
                <a:effectLst/>
              </a:rPr>
              <a:t>mtry_val</a:t>
            </a:r>
            <a:r>
              <a:rPr kumimoji="0" lang="en-US" altLang="en-US" sz="2000" b="1" i="0" u="none" strike="noStrike" cap="none" normalizeH="0" baseline="0">
                <a:ln>
                  <a:noFill/>
                </a:ln>
                <a:effectLst/>
              </a:rPr>
              <a:t>, </a:t>
            </a:r>
            <a:r>
              <a:rPr kumimoji="0" lang="en-US" altLang="en-US" sz="2000" b="1" i="0" u="none" strike="noStrike" cap="none" normalizeH="0" baseline="0" err="1">
                <a:ln>
                  <a:noFill/>
                </a:ln>
                <a:effectLst/>
              </a:rPr>
              <a:t>ntree</a:t>
            </a:r>
            <a:r>
              <a:rPr kumimoji="0" lang="en-US" altLang="en-US" sz="2000" b="1" i="0" u="none" strike="noStrike" cap="none" normalizeH="0" baseline="0">
                <a:ln>
                  <a:noFill/>
                </a:ln>
                <a:effectLst/>
              </a:rPr>
              <a:t> = 100)</a:t>
            </a:r>
            <a:r>
              <a:rPr lang="en-US" altLang="en-US" sz="2000" b="1"/>
              <a:t> </a:t>
            </a:r>
            <a:endParaRPr lang="en-US"/>
          </a:p>
          <a:p>
            <a:pPr marL="0" marR="0" lvl="0" fontAlgn="base">
              <a:lnSpc>
                <a:spcPct val="90000"/>
              </a:lnSpc>
              <a:spcBef>
                <a:spcPct val="0"/>
              </a:spcBef>
              <a:spcAft>
                <a:spcPts val="600"/>
              </a:spcAft>
              <a:buClrTx/>
              <a:buSzTx/>
              <a:tabLst/>
            </a:pPr>
            <a:endParaRPr lang="en-US" altLang="en-US" sz="2000" b="1">
              <a:ea typeface="Calibri" panose="020F0502020204030204"/>
              <a:cs typeface="Calibri" panose="020F0502020204030204"/>
            </a:endParaRPr>
          </a:p>
          <a:p>
            <a:pPr fontAlgn="base">
              <a:lnSpc>
                <a:spcPct val="90000"/>
              </a:lnSpc>
              <a:spcBef>
                <a:spcPct val="0"/>
              </a:spcBef>
              <a:spcAft>
                <a:spcPts val="600"/>
              </a:spcAft>
            </a:pPr>
            <a:r>
              <a:rPr kumimoji="0" lang="en-US" altLang="en-US" sz="2000" b="1" i="0" u="none" strike="noStrike" cap="none" normalizeH="0" baseline="0">
                <a:ln>
                  <a:noFill/>
                </a:ln>
                <a:effectLst/>
              </a:rPr>
              <a:t>$type [1] "regression"</a:t>
            </a:r>
            <a:r>
              <a:rPr lang="en-US" altLang="en-US" sz="2000" b="1"/>
              <a:t> </a:t>
            </a:r>
            <a:endParaRPr lang="en-US" altLang="en-US" sz="2000" b="1">
              <a:ea typeface="Calibri" panose="020F0502020204030204"/>
              <a:cs typeface="Calibri" panose="020F0502020204030204"/>
            </a:endParaRPr>
          </a:p>
          <a:p>
            <a:pPr marL="0" marR="0" lvl="0">
              <a:lnSpc>
                <a:spcPct val="90000"/>
              </a:lnSpc>
              <a:spcBef>
                <a:spcPct val="0"/>
              </a:spcBef>
              <a:spcAft>
                <a:spcPts val="600"/>
              </a:spcAft>
              <a:buClrTx/>
              <a:buSzTx/>
              <a:tabLst/>
            </a:pPr>
            <a:endParaRPr lang="en-US" altLang="en-US" sz="2000" b="1" i="0" u="none" strike="noStrike" cap="none" normalizeH="0" baseline="0">
              <a:ln>
                <a:noFill/>
              </a:ln>
              <a:effectLst/>
              <a:ea typeface="Calibri"/>
              <a:cs typeface="Calibri"/>
            </a:endParaRPr>
          </a:p>
          <a:p>
            <a:pPr>
              <a:lnSpc>
                <a:spcPct val="90000"/>
              </a:lnSpc>
              <a:spcBef>
                <a:spcPct val="0"/>
              </a:spcBef>
              <a:spcAft>
                <a:spcPts val="600"/>
              </a:spcAft>
            </a:pPr>
            <a:r>
              <a:rPr lang="en-US" altLang="en-US" sz="2000" b="1">
                <a:ea typeface="Calibri"/>
                <a:cs typeface="Calibri"/>
              </a:rPr>
              <a:t>Training Time: 24 Hours</a:t>
            </a:r>
          </a:p>
          <a:p>
            <a:pPr indent="-228600">
              <a:lnSpc>
                <a:spcPct val="90000"/>
              </a:lnSpc>
              <a:spcBef>
                <a:spcPct val="0"/>
              </a:spcBef>
              <a:spcAft>
                <a:spcPts val="600"/>
              </a:spcAft>
              <a:buFont typeface="Arial" panose="020B0604020202020204" pitchFamily="34" charset="0"/>
              <a:buChar char="•"/>
            </a:pPr>
            <a:endParaRPr lang="en-US" altLang="en-US" sz="2000" b="1">
              <a:ea typeface="Calibri"/>
              <a:cs typeface="Calibri"/>
            </a:endParaRPr>
          </a:p>
          <a:p>
            <a:pPr>
              <a:lnSpc>
                <a:spcPct val="90000"/>
              </a:lnSpc>
              <a:spcBef>
                <a:spcPct val="0"/>
              </a:spcBef>
              <a:spcAft>
                <a:spcPts val="600"/>
              </a:spcAft>
            </a:pPr>
            <a:endParaRPr lang="en-US" altLang="en-US" sz="2000" b="1">
              <a:ea typeface="Calibri"/>
              <a:cs typeface="Calibri"/>
            </a:endParaRPr>
          </a:p>
        </p:txBody>
      </p:sp>
      <p:pic>
        <p:nvPicPr>
          <p:cNvPr id="1029" name="Picture 5" descr="Output image">
            <a:extLst>
              <a:ext uri="{FF2B5EF4-FFF2-40B4-BE49-F238E27FC236}">
                <a16:creationId xmlns:a16="http://schemas.microsoft.com/office/drawing/2014/main" id="{7FE0853B-4C0E-9158-8484-13CE3775D0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92244" y="797011"/>
            <a:ext cx="4807286" cy="2631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utput image">
            <a:extLst>
              <a:ext uri="{FF2B5EF4-FFF2-40B4-BE49-F238E27FC236}">
                <a16:creationId xmlns:a16="http://schemas.microsoft.com/office/drawing/2014/main" id="{B6A1B1F3-6A94-D9D0-7BCE-3C57E220AA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92244" y="3566827"/>
            <a:ext cx="4810874" cy="299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6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latin typeface="Amasis MT Pro Black" panose="02040A04050005020304" pitchFamily="18" charset="0"/>
              </a:rPr>
              <a:t>Fleet 3</a:t>
            </a:r>
          </a:p>
        </p:txBody>
      </p:sp>
      <p:pic>
        <p:nvPicPr>
          <p:cNvPr id="2" name="Picture 1" descr="A graph with green and black squares&#10;&#10;Description automatically generated">
            <a:extLst>
              <a:ext uri="{FF2B5EF4-FFF2-40B4-BE49-F238E27FC236}">
                <a16:creationId xmlns:a16="http://schemas.microsoft.com/office/drawing/2014/main" id="{D04A74C0-0679-9C11-DAD2-A860FFF513DA}"/>
              </a:ext>
            </a:extLst>
          </p:cNvPr>
          <p:cNvPicPr>
            <a:picLocks noChangeAspect="1"/>
          </p:cNvPicPr>
          <p:nvPr/>
        </p:nvPicPr>
        <p:blipFill>
          <a:blip r:embed="rId2"/>
          <a:stretch>
            <a:fillRect/>
          </a:stretch>
        </p:blipFill>
        <p:spPr>
          <a:xfrm>
            <a:off x="153192" y="1219591"/>
            <a:ext cx="4075200" cy="2554516"/>
          </a:xfrm>
          <a:prstGeom prst="rect">
            <a:avLst/>
          </a:prstGeom>
        </p:spPr>
      </p:pic>
      <p:pic>
        <p:nvPicPr>
          <p:cNvPr id="3" name="Picture 2" descr="A graph showing a vehicle speed sensor&#10;&#10;Description automatically generated">
            <a:extLst>
              <a:ext uri="{FF2B5EF4-FFF2-40B4-BE49-F238E27FC236}">
                <a16:creationId xmlns:a16="http://schemas.microsoft.com/office/drawing/2014/main" id="{1BA5D4C7-3F90-6165-A5AE-BC75318EC4F2}"/>
              </a:ext>
            </a:extLst>
          </p:cNvPr>
          <p:cNvPicPr>
            <a:picLocks noChangeAspect="1"/>
          </p:cNvPicPr>
          <p:nvPr/>
        </p:nvPicPr>
        <p:blipFill>
          <a:blip r:embed="rId3"/>
          <a:stretch>
            <a:fillRect/>
          </a:stretch>
        </p:blipFill>
        <p:spPr>
          <a:xfrm>
            <a:off x="4333494" y="1217166"/>
            <a:ext cx="3879012" cy="2457082"/>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FC4FA267-B379-34F5-DF0D-91A8440E4056}"/>
              </a:ext>
            </a:extLst>
          </p:cNvPr>
          <p:cNvPicPr>
            <a:picLocks noChangeAspect="1"/>
          </p:cNvPicPr>
          <p:nvPr/>
        </p:nvPicPr>
        <p:blipFill>
          <a:blip r:embed="rId4"/>
          <a:stretch>
            <a:fillRect/>
          </a:stretch>
        </p:blipFill>
        <p:spPr>
          <a:xfrm>
            <a:off x="4578156" y="5018462"/>
            <a:ext cx="7276716" cy="1208350"/>
          </a:xfrm>
          <a:prstGeom prst="rect">
            <a:avLst/>
          </a:prstGeom>
        </p:spPr>
      </p:pic>
      <p:sp>
        <p:nvSpPr>
          <p:cNvPr id="6" name="TextBox 5">
            <a:extLst>
              <a:ext uri="{FF2B5EF4-FFF2-40B4-BE49-F238E27FC236}">
                <a16:creationId xmlns:a16="http://schemas.microsoft.com/office/drawing/2014/main" id="{040FBC2A-00B0-5437-F5C7-8C5EFF45150C}"/>
              </a:ext>
            </a:extLst>
          </p:cNvPr>
          <p:cNvSpPr txBox="1"/>
          <p:nvPr/>
        </p:nvSpPr>
        <p:spPr>
          <a:xfrm>
            <a:off x="198582" y="39854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Not Following</a:t>
            </a:r>
            <a:endParaRPr lang="en-US"/>
          </a:p>
        </p:txBody>
      </p:sp>
      <p:pic>
        <p:nvPicPr>
          <p:cNvPr id="7" name="Picture 6">
            <a:extLst>
              <a:ext uri="{FF2B5EF4-FFF2-40B4-BE49-F238E27FC236}">
                <a16:creationId xmlns:a16="http://schemas.microsoft.com/office/drawing/2014/main" id="{8227C8AF-00D2-9569-3097-E962849D54E0}"/>
              </a:ext>
            </a:extLst>
          </p:cNvPr>
          <p:cNvPicPr>
            <a:picLocks noChangeAspect="1"/>
          </p:cNvPicPr>
          <p:nvPr/>
        </p:nvPicPr>
        <p:blipFill>
          <a:blip r:embed="rId5"/>
          <a:stretch>
            <a:fillRect/>
          </a:stretch>
        </p:blipFill>
        <p:spPr>
          <a:xfrm>
            <a:off x="8300400" y="1219333"/>
            <a:ext cx="3685200" cy="2295335"/>
          </a:xfrm>
          <a:prstGeom prst="rect">
            <a:avLst/>
          </a:prstGeom>
        </p:spPr>
      </p:pic>
      <p:pic>
        <p:nvPicPr>
          <p:cNvPr id="8" name="Picture 7">
            <a:extLst>
              <a:ext uri="{FF2B5EF4-FFF2-40B4-BE49-F238E27FC236}">
                <a16:creationId xmlns:a16="http://schemas.microsoft.com/office/drawing/2014/main" id="{784BE57D-B552-E729-87D9-D69930FEED71}"/>
              </a:ext>
            </a:extLst>
          </p:cNvPr>
          <p:cNvPicPr>
            <a:picLocks noChangeAspect="1"/>
          </p:cNvPicPr>
          <p:nvPr/>
        </p:nvPicPr>
        <p:blipFill>
          <a:blip r:embed="rId6"/>
          <a:stretch>
            <a:fillRect/>
          </a:stretch>
        </p:blipFill>
        <p:spPr>
          <a:xfrm>
            <a:off x="198580" y="4307045"/>
            <a:ext cx="3866960" cy="2377185"/>
          </a:xfrm>
          <a:prstGeom prst="rect">
            <a:avLst/>
          </a:prstGeom>
        </p:spPr>
      </p:pic>
      <p:sp>
        <p:nvSpPr>
          <p:cNvPr id="10" name="Star: 5 Points 9">
            <a:extLst>
              <a:ext uri="{FF2B5EF4-FFF2-40B4-BE49-F238E27FC236}">
                <a16:creationId xmlns:a16="http://schemas.microsoft.com/office/drawing/2014/main" id="{D3E898DE-BF00-8D7B-8D78-E00DFB1566F8}"/>
              </a:ext>
            </a:extLst>
          </p:cNvPr>
          <p:cNvSpPr/>
          <p:nvPr/>
        </p:nvSpPr>
        <p:spPr>
          <a:xfrm>
            <a:off x="3287375" y="4169447"/>
            <a:ext cx="1149927" cy="91440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861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142A0-1826-A70B-E74F-AA9A6D9BB50B}"/>
              </a:ext>
            </a:extLst>
          </p:cNvPr>
          <p:cNvSpPr>
            <a:spLocks noGrp="1"/>
          </p:cNvSpPr>
          <p:nvPr>
            <p:ph type="title"/>
          </p:nvPr>
        </p:nvSpPr>
        <p:spPr>
          <a:xfrm>
            <a:off x="761673" y="1119160"/>
            <a:ext cx="5981278" cy="1684638"/>
          </a:xfrm>
        </p:spPr>
        <p:txBody>
          <a:bodyPr>
            <a:normAutofit/>
          </a:bodyPr>
          <a:lstStyle/>
          <a:p>
            <a:r>
              <a:rPr lang="en-US" sz="4000"/>
              <a:t>Fleet 3 Model</a:t>
            </a:r>
          </a:p>
        </p:txBody>
      </p:sp>
      <p:pic>
        <p:nvPicPr>
          <p:cNvPr id="2052" name="Picture 4" descr="Output image">
            <a:extLst>
              <a:ext uri="{FF2B5EF4-FFF2-40B4-BE49-F238E27FC236}">
                <a16:creationId xmlns:a16="http://schemas.microsoft.com/office/drawing/2014/main" id="{BBA6DD73-7B59-037D-50CD-81721720D0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2951" y="797011"/>
            <a:ext cx="4763781" cy="263198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utput image">
            <a:extLst>
              <a:ext uri="{FF2B5EF4-FFF2-40B4-BE49-F238E27FC236}">
                <a16:creationId xmlns:a16="http://schemas.microsoft.com/office/drawing/2014/main" id="{7428C90B-7181-C1B9-B9B6-A0AAEF8A07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42951" y="3429000"/>
            <a:ext cx="4810874" cy="29947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F4388355-8AE8-FB22-36DD-CCA860A3AAD4}"/>
              </a:ext>
            </a:extLst>
          </p:cNvPr>
          <p:cNvSpPr>
            <a:spLocks noGrp="1" noChangeArrowheads="1"/>
          </p:cNvSpPr>
          <p:nvPr>
            <p:ph idx="1"/>
          </p:nvPr>
        </p:nvSpPr>
        <p:spPr bwMode="auto">
          <a:xfrm>
            <a:off x="638175" y="2531836"/>
            <a:ext cx="5524500"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indent="0" fontAlgn="base">
              <a:spcBef>
                <a:spcPct val="0"/>
              </a:spcBef>
              <a:spcAft>
                <a:spcPts val="600"/>
              </a:spcAft>
              <a:buNone/>
            </a:pPr>
            <a:r>
              <a:rPr lang="en-US" altLang="en-US" sz="2000" b="1"/>
              <a:t>$call </a:t>
            </a:r>
            <a:r>
              <a:rPr lang="en-US" altLang="en-US" sz="2000" b="1" err="1"/>
              <a:t>randomForest</a:t>
            </a:r>
            <a:r>
              <a:rPr lang="en-US" altLang="en-US" sz="2000" b="1"/>
              <a:t>(formula = </a:t>
            </a:r>
            <a:r>
              <a:rPr lang="en-US" altLang="en-US" sz="2000" b="1" err="1"/>
              <a:t>Air_Flow_Rate_from_Mass_Flow_Sensor_g_s</a:t>
            </a:r>
            <a:r>
              <a:rPr lang="en-US" altLang="en-US" sz="2000" b="1"/>
              <a:t> ~ ., data = </a:t>
            </a:r>
            <a:r>
              <a:rPr lang="en-US" altLang="en-US" sz="2000" b="1" err="1"/>
              <a:t>train_data</a:t>
            </a:r>
            <a:r>
              <a:rPr lang="en-US" altLang="en-US" sz="2000" b="1"/>
              <a:t>, </a:t>
            </a:r>
            <a:r>
              <a:rPr lang="en-US" altLang="en-US" sz="2000" b="1" err="1"/>
              <a:t>mtry</a:t>
            </a:r>
            <a:r>
              <a:rPr lang="en-US" altLang="en-US" sz="2000" b="1"/>
              <a:t> = 4, </a:t>
            </a:r>
            <a:r>
              <a:rPr lang="en-US" altLang="en-US" sz="2000" b="1" err="1"/>
              <a:t>ntree</a:t>
            </a:r>
            <a:r>
              <a:rPr lang="en-US" altLang="en-US" sz="2000" b="1"/>
              <a:t> = 100)</a:t>
            </a:r>
          </a:p>
          <a:p>
            <a:pPr marL="0" indent="0" fontAlgn="base">
              <a:spcBef>
                <a:spcPct val="0"/>
              </a:spcBef>
              <a:spcAft>
                <a:spcPts val="600"/>
              </a:spcAft>
              <a:buNone/>
            </a:pPr>
            <a:endParaRPr lang="en-US" altLang="en-US" sz="2000" b="1"/>
          </a:p>
          <a:p>
            <a:pPr marL="0" indent="0" fontAlgn="base">
              <a:spcBef>
                <a:spcPct val="0"/>
              </a:spcBef>
              <a:spcAft>
                <a:spcPts val="600"/>
              </a:spcAft>
              <a:buNone/>
            </a:pPr>
            <a:r>
              <a:rPr lang="en-US" altLang="en-US" sz="2000" b="1"/>
              <a:t>$type [1] "regression" </a:t>
            </a:r>
          </a:p>
          <a:p>
            <a:pPr marL="0" indent="0">
              <a:spcBef>
                <a:spcPct val="0"/>
              </a:spcBef>
              <a:spcAft>
                <a:spcPts val="600"/>
              </a:spcAft>
              <a:buNone/>
            </a:pPr>
            <a:endParaRPr lang="en-US" altLang="en-US" sz="2000" b="1">
              <a:ea typeface="Calibri"/>
              <a:cs typeface="Calibri"/>
            </a:endParaRPr>
          </a:p>
          <a:p>
            <a:pPr marL="0" indent="0">
              <a:spcBef>
                <a:spcPct val="0"/>
              </a:spcBef>
              <a:spcAft>
                <a:spcPts val="600"/>
              </a:spcAft>
              <a:buNone/>
            </a:pPr>
            <a:r>
              <a:rPr lang="en-US" altLang="en-US" sz="2000" b="1">
                <a:ea typeface="Calibri"/>
                <a:cs typeface="Calibri"/>
              </a:rPr>
              <a:t>Training Hours: 24 Hours</a:t>
            </a:r>
          </a:p>
        </p:txBody>
      </p:sp>
    </p:spTree>
    <p:extLst>
      <p:ext uri="{BB962C8B-B14F-4D97-AF65-F5344CB8AC3E}">
        <p14:creationId xmlns:p14="http://schemas.microsoft.com/office/powerpoint/2010/main" val="146590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latin typeface="Amasis MT Pro Black" panose="02040A04050005020304" pitchFamily="18" charset="0"/>
              </a:rPr>
              <a:t>Fleet 4</a:t>
            </a:r>
          </a:p>
        </p:txBody>
      </p:sp>
      <p:pic>
        <p:nvPicPr>
          <p:cNvPr id="2" name="Picture 1">
            <a:extLst>
              <a:ext uri="{FF2B5EF4-FFF2-40B4-BE49-F238E27FC236}">
                <a16:creationId xmlns:a16="http://schemas.microsoft.com/office/drawing/2014/main" id="{27B6BEF0-67BD-34ED-0700-1EBA894CC31C}"/>
              </a:ext>
            </a:extLst>
          </p:cNvPr>
          <p:cNvPicPr>
            <a:picLocks noChangeAspect="1"/>
          </p:cNvPicPr>
          <p:nvPr/>
        </p:nvPicPr>
        <p:blipFill>
          <a:blip r:embed="rId2"/>
          <a:stretch>
            <a:fillRect/>
          </a:stretch>
        </p:blipFill>
        <p:spPr>
          <a:xfrm>
            <a:off x="200400" y="1265327"/>
            <a:ext cx="3463200" cy="2167346"/>
          </a:xfrm>
          <a:prstGeom prst="rect">
            <a:avLst/>
          </a:prstGeom>
        </p:spPr>
      </p:pic>
      <p:pic>
        <p:nvPicPr>
          <p:cNvPr id="3" name="Picture 2">
            <a:extLst>
              <a:ext uri="{FF2B5EF4-FFF2-40B4-BE49-F238E27FC236}">
                <a16:creationId xmlns:a16="http://schemas.microsoft.com/office/drawing/2014/main" id="{1990CAFB-D567-FA6B-162D-388C4DD59D50}"/>
              </a:ext>
            </a:extLst>
          </p:cNvPr>
          <p:cNvPicPr>
            <a:picLocks noChangeAspect="1"/>
          </p:cNvPicPr>
          <p:nvPr/>
        </p:nvPicPr>
        <p:blipFill>
          <a:blip r:embed="rId3"/>
          <a:stretch>
            <a:fillRect/>
          </a:stretch>
        </p:blipFill>
        <p:spPr>
          <a:xfrm>
            <a:off x="4136400" y="1268723"/>
            <a:ext cx="3427200" cy="2154553"/>
          </a:xfrm>
          <a:prstGeom prst="rect">
            <a:avLst/>
          </a:prstGeom>
        </p:spPr>
      </p:pic>
      <p:pic>
        <p:nvPicPr>
          <p:cNvPr id="5" name="Picture 4">
            <a:extLst>
              <a:ext uri="{FF2B5EF4-FFF2-40B4-BE49-F238E27FC236}">
                <a16:creationId xmlns:a16="http://schemas.microsoft.com/office/drawing/2014/main" id="{B71CF39C-6601-68C8-DEF6-AE5B27CEAF06}"/>
              </a:ext>
            </a:extLst>
          </p:cNvPr>
          <p:cNvPicPr>
            <a:picLocks noChangeAspect="1"/>
          </p:cNvPicPr>
          <p:nvPr/>
        </p:nvPicPr>
        <p:blipFill>
          <a:blip r:embed="rId4"/>
          <a:stretch>
            <a:fillRect/>
          </a:stretch>
        </p:blipFill>
        <p:spPr>
          <a:xfrm>
            <a:off x="7856400" y="1270555"/>
            <a:ext cx="3426124" cy="2156211"/>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0FCA21A-72FD-1A13-7EF1-34845C1D395C}"/>
              </a:ext>
            </a:extLst>
          </p:cNvPr>
          <p:cNvPicPr>
            <a:picLocks noChangeAspect="1"/>
          </p:cNvPicPr>
          <p:nvPr/>
        </p:nvPicPr>
        <p:blipFill>
          <a:blip r:embed="rId5"/>
          <a:stretch>
            <a:fillRect/>
          </a:stretch>
        </p:blipFill>
        <p:spPr>
          <a:xfrm>
            <a:off x="3923915" y="4796175"/>
            <a:ext cx="7492231" cy="1283470"/>
          </a:xfrm>
          <a:prstGeom prst="rect">
            <a:avLst/>
          </a:prstGeom>
        </p:spPr>
      </p:pic>
      <p:sp>
        <p:nvSpPr>
          <p:cNvPr id="7" name="TextBox 6">
            <a:extLst>
              <a:ext uri="{FF2B5EF4-FFF2-40B4-BE49-F238E27FC236}">
                <a16:creationId xmlns:a16="http://schemas.microsoft.com/office/drawing/2014/main" id="{B38CCCA4-A94D-B196-C55F-BC897801218B}"/>
              </a:ext>
            </a:extLst>
          </p:cNvPr>
          <p:cNvSpPr txBox="1"/>
          <p:nvPr/>
        </p:nvSpPr>
        <p:spPr>
          <a:xfrm>
            <a:off x="198582" y="37391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Not Following</a:t>
            </a:r>
            <a:endParaRPr lang="en-US"/>
          </a:p>
        </p:txBody>
      </p:sp>
      <p:pic>
        <p:nvPicPr>
          <p:cNvPr id="8" name="Picture 7">
            <a:extLst>
              <a:ext uri="{FF2B5EF4-FFF2-40B4-BE49-F238E27FC236}">
                <a16:creationId xmlns:a16="http://schemas.microsoft.com/office/drawing/2014/main" id="{9C73EB8F-5E0B-220F-99EB-DAC2514C88E2}"/>
              </a:ext>
            </a:extLst>
          </p:cNvPr>
          <p:cNvPicPr>
            <a:picLocks noChangeAspect="1"/>
          </p:cNvPicPr>
          <p:nvPr/>
        </p:nvPicPr>
        <p:blipFill>
          <a:blip r:embed="rId6"/>
          <a:stretch>
            <a:fillRect/>
          </a:stretch>
        </p:blipFill>
        <p:spPr>
          <a:xfrm>
            <a:off x="152400" y="4250093"/>
            <a:ext cx="3605260" cy="2213997"/>
          </a:xfrm>
          <a:prstGeom prst="rect">
            <a:avLst/>
          </a:prstGeom>
        </p:spPr>
      </p:pic>
      <p:sp>
        <p:nvSpPr>
          <p:cNvPr id="10" name="Star: 5 Points 9">
            <a:extLst>
              <a:ext uri="{FF2B5EF4-FFF2-40B4-BE49-F238E27FC236}">
                <a16:creationId xmlns:a16="http://schemas.microsoft.com/office/drawing/2014/main" id="{127E8144-EE3A-0605-F100-EA565FA59B6D}"/>
              </a:ext>
            </a:extLst>
          </p:cNvPr>
          <p:cNvSpPr/>
          <p:nvPr/>
        </p:nvSpPr>
        <p:spPr>
          <a:xfrm>
            <a:off x="3179618" y="3984720"/>
            <a:ext cx="1149927" cy="91440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513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540A9-EF50-A27F-5CE6-5CF219B410A5}"/>
              </a:ext>
            </a:extLst>
          </p:cNvPr>
          <p:cNvSpPr>
            <a:spLocks noGrp="1"/>
          </p:cNvSpPr>
          <p:nvPr>
            <p:ph type="title"/>
          </p:nvPr>
        </p:nvSpPr>
        <p:spPr>
          <a:xfrm>
            <a:off x="838199" y="573741"/>
            <a:ext cx="3785554" cy="2199341"/>
          </a:xfrm>
        </p:spPr>
        <p:txBody>
          <a:bodyPr anchor="b">
            <a:normAutofit/>
          </a:bodyPr>
          <a:lstStyle/>
          <a:p>
            <a:r>
              <a:rPr lang="en-US" sz="4000"/>
              <a:t>Fleet 4 Model</a:t>
            </a:r>
          </a:p>
        </p:txBody>
      </p:sp>
      <p:pic>
        <p:nvPicPr>
          <p:cNvPr id="3074" name="Picture 2" descr="Output image">
            <a:extLst>
              <a:ext uri="{FF2B5EF4-FFF2-40B4-BE49-F238E27FC236}">
                <a16:creationId xmlns:a16="http://schemas.microsoft.com/office/drawing/2014/main" id="{736142D8-BD93-853F-908B-3AF5460100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91801" y="1448828"/>
            <a:ext cx="6362000" cy="396034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69A1FE12-1195-BD6D-3A44-DEFDC72A84C8}"/>
              </a:ext>
            </a:extLst>
          </p:cNvPr>
          <p:cNvSpPr>
            <a:spLocks noGrp="1" noChangeArrowheads="1"/>
          </p:cNvSpPr>
          <p:nvPr>
            <p:ph idx="1"/>
          </p:nvPr>
        </p:nvSpPr>
        <p:spPr bwMode="auto">
          <a:xfrm>
            <a:off x="838199" y="2844164"/>
            <a:ext cx="3623251"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indent="0" fontAlgn="base">
              <a:spcBef>
                <a:spcPct val="0"/>
              </a:spcBef>
              <a:spcAft>
                <a:spcPts val="600"/>
              </a:spcAft>
              <a:buNone/>
            </a:pPr>
            <a:r>
              <a:rPr lang="en-US" altLang="en-US" sz="2000" b="1" err="1"/>
              <a:t>randomForest</a:t>
            </a:r>
            <a:r>
              <a:rPr lang="en-US" altLang="en-US" sz="2000" b="1"/>
              <a:t>(x = x, y = y, </a:t>
            </a:r>
            <a:r>
              <a:rPr lang="en-US" altLang="en-US" sz="2000" b="1" err="1"/>
              <a:t>mtry</a:t>
            </a:r>
            <a:r>
              <a:rPr lang="en-US" altLang="en-US" sz="2000" b="1"/>
              <a:t> = </a:t>
            </a:r>
            <a:r>
              <a:rPr lang="en-US" altLang="en-US" sz="2000" b="1" err="1"/>
              <a:t>param$mtry</a:t>
            </a:r>
            <a:r>
              <a:rPr lang="en-US" altLang="en-US" sz="2000" b="1"/>
              <a:t>) </a:t>
            </a:r>
          </a:p>
          <a:p>
            <a:pPr marL="0" marR="0" lvl="0" indent="0" fontAlgn="base">
              <a:spcBef>
                <a:spcPct val="0"/>
              </a:spcBef>
              <a:spcAft>
                <a:spcPts val="600"/>
              </a:spcAft>
              <a:buClrTx/>
              <a:buSzTx/>
              <a:buNone/>
              <a:tabLst/>
            </a:pPr>
            <a:endParaRPr lang="en-US" altLang="en-US" sz="2000" b="1"/>
          </a:p>
          <a:p>
            <a:pPr marL="0" indent="0" fontAlgn="base">
              <a:spcBef>
                <a:spcPct val="0"/>
              </a:spcBef>
              <a:spcAft>
                <a:spcPts val="600"/>
              </a:spcAft>
              <a:buNone/>
            </a:pPr>
            <a:r>
              <a:rPr lang="en-US" altLang="en-US" sz="2000" b="1"/>
              <a:t>$type [1] "regression" </a:t>
            </a:r>
          </a:p>
          <a:p>
            <a:pPr marL="0" indent="0">
              <a:spcBef>
                <a:spcPct val="0"/>
              </a:spcBef>
              <a:spcAft>
                <a:spcPts val="600"/>
              </a:spcAft>
              <a:buNone/>
            </a:pPr>
            <a:endParaRPr lang="en-US" altLang="en-US" sz="2000" b="1">
              <a:ea typeface="Calibri"/>
              <a:cs typeface="Calibri"/>
            </a:endParaRPr>
          </a:p>
          <a:p>
            <a:pPr marL="0" indent="0">
              <a:spcBef>
                <a:spcPct val="0"/>
              </a:spcBef>
              <a:spcAft>
                <a:spcPts val="600"/>
              </a:spcAft>
              <a:buNone/>
            </a:pPr>
            <a:r>
              <a:rPr lang="en-US" altLang="en-US" sz="2000" b="1">
                <a:ea typeface="Calibri"/>
                <a:cs typeface="Calibri"/>
              </a:rPr>
              <a:t>Training Time: 24 Hours</a:t>
            </a:r>
          </a:p>
        </p:txBody>
      </p:sp>
    </p:spTree>
    <p:extLst>
      <p:ext uri="{BB962C8B-B14F-4D97-AF65-F5344CB8AC3E}">
        <p14:creationId xmlns:p14="http://schemas.microsoft.com/office/powerpoint/2010/main" val="25064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F94A68E-4DD8-87A5-DEEF-56B32EA2D40D}"/>
              </a:ext>
            </a:extLst>
          </p:cNvPr>
          <p:cNvSpPr txBox="1">
            <a:spLocks/>
          </p:cNvSpPr>
          <p:nvPr/>
        </p:nvSpPr>
        <p:spPr>
          <a:xfrm>
            <a:off x="1198181" y="557189"/>
            <a:ext cx="9795637" cy="110485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100">
                <a:latin typeface="Amasis MT Pro Black" panose="02040A04050005020304" pitchFamily="18" charset="0"/>
              </a:rPr>
              <a:t>Similarity Analysis for Fleet-1</a:t>
            </a:r>
          </a:p>
        </p:txBody>
      </p:sp>
      <p:pic>
        <p:nvPicPr>
          <p:cNvPr id="6" name="Picture 5">
            <a:extLst>
              <a:ext uri="{FF2B5EF4-FFF2-40B4-BE49-F238E27FC236}">
                <a16:creationId xmlns:a16="http://schemas.microsoft.com/office/drawing/2014/main" id="{C7B80170-E6AF-82A1-1A80-8B406C81FE6D}"/>
              </a:ext>
            </a:extLst>
          </p:cNvPr>
          <p:cNvPicPr>
            <a:picLocks noChangeAspect="1"/>
          </p:cNvPicPr>
          <p:nvPr/>
        </p:nvPicPr>
        <p:blipFill>
          <a:blip r:embed="rId2"/>
          <a:stretch>
            <a:fillRect/>
          </a:stretch>
        </p:blipFill>
        <p:spPr>
          <a:xfrm>
            <a:off x="331846" y="2785950"/>
            <a:ext cx="3522042" cy="3514855"/>
          </a:xfrm>
          <a:prstGeom prst="rect">
            <a:avLst/>
          </a:prstGeom>
        </p:spPr>
      </p:pic>
      <p:pic>
        <p:nvPicPr>
          <p:cNvPr id="8" name="Picture 7">
            <a:extLst>
              <a:ext uri="{FF2B5EF4-FFF2-40B4-BE49-F238E27FC236}">
                <a16:creationId xmlns:a16="http://schemas.microsoft.com/office/drawing/2014/main" id="{20BCA198-42D1-3647-F9B8-6CC023E88EE8}"/>
              </a:ext>
            </a:extLst>
          </p:cNvPr>
          <p:cNvPicPr>
            <a:picLocks noChangeAspect="1"/>
          </p:cNvPicPr>
          <p:nvPr/>
        </p:nvPicPr>
        <p:blipFill>
          <a:blip r:embed="rId3"/>
          <a:stretch>
            <a:fillRect/>
          </a:stretch>
        </p:blipFill>
        <p:spPr>
          <a:xfrm>
            <a:off x="4331133" y="2785950"/>
            <a:ext cx="3522042" cy="3514855"/>
          </a:xfrm>
          <a:prstGeom prst="rect">
            <a:avLst/>
          </a:prstGeom>
        </p:spPr>
      </p:pic>
      <p:pic>
        <p:nvPicPr>
          <p:cNvPr id="10" name="Picture 9">
            <a:extLst>
              <a:ext uri="{FF2B5EF4-FFF2-40B4-BE49-F238E27FC236}">
                <a16:creationId xmlns:a16="http://schemas.microsoft.com/office/drawing/2014/main" id="{AC576DEC-C00A-3A35-3D05-A00BC9298404}"/>
              </a:ext>
            </a:extLst>
          </p:cNvPr>
          <p:cNvPicPr>
            <a:picLocks noChangeAspect="1"/>
          </p:cNvPicPr>
          <p:nvPr/>
        </p:nvPicPr>
        <p:blipFill>
          <a:blip r:embed="rId4"/>
          <a:stretch>
            <a:fillRect/>
          </a:stretch>
        </p:blipFill>
        <p:spPr>
          <a:xfrm>
            <a:off x="8330420" y="2785950"/>
            <a:ext cx="3522042" cy="3514855"/>
          </a:xfrm>
          <a:prstGeom prst="rect">
            <a:avLst/>
          </a:prstGeom>
        </p:spPr>
      </p:pic>
      <p:sp>
        <p:nvSpPr>
          <p:cNvPr id="11" name="TextBox 10">
            <a:extLst>
              <a:ext uri="{FF2B5EF4-FFF2-40B4-BE49-F238E27FC236}">
                <a16:creationId xmlns:a16="http://schemas.microsoft.com/office/drawing/2014/main" id="{29BE4EFB-9233-56CF-2BE0-C7150C4FB2B3}"/>
              </a:ext>
            </a:extLst>
          </p:cNvPr>
          <p:cNvSpPr txBox="1"/>
          <p:nvPr/>
        </p:nvSpPr>
        <p:spPr>
          <a:xfrm>
            <a:off x="1266825" y="2487279"/>
            <a:ext cx="1352550" cy="369332"/>
          </a:xfrm>
          <a:prstGeom prst="rect">
            <a:avLst/>
          </a:prstGeom>
          <a:noFill/>
        </p:spPr>
        <p:txBody>
          <a:bodyPr wrap="square" rtlCol="0">
            <a:spAutoFit/>
          </a:bodyPr>
          <a:lstStyle/>
          <a:p>
            <a:r>
              <a:rPr lang="en-US"/>
              <a:t>From Fleet 2</a:t>
            </a:r>
          </a:p>
        </p:txBody>
      </p:sp>
      <p:sp>
        <p:nvSpPr>
          <p:cNvPr id="12" name="TextBox 11">
            <a:extLst>
              <a:ext uri="{FF2B5EF4-FFF2-40B4-BE49-F238E27FC236}">
                <a16:creationId xmlns:a16="http://schemas.microsoft.com/office/drawing/2014/main" id="{1F7BA359-293D-A7F9-0010-20C9FD1B866A}"/>
              </a:ext>
            </a:extLst>
          </p:cNvPr>
          <p:cNvSpPr txBox="1"/>
          <p:nvPr/>
        </p:nvSpPr>
        <p:spPr>
          <a:xfrm>
            <a:off x="5200650" y="2487279"/>
            <a:ext cx="1352550" cy="369332"/>
          </a:xfrm>
          <a:prstGeom prst="rect">
            <a:avLst/>
          </a:prstGeom>
          <a:noFill/>
        </p:spPr>
        <p:txBody>
          <a:bodyPr wrap="square" rtlCol="0">
            <a:spAutoFit/>
          </a:bodyPr>
          <a:lstStyle/>
          <a:p>
            <a:r>
              <a:rPr lang="en-US"/>
              <a:t>From Fleet 3</a:t>
            </a:r>
          </a:p>
        </p:txBody>
      </p:sp>
      <p:sp>
        <p:nvSpPr>
          <p:cNvPr id="13" name="TextBox 12">
            <a:extLst>
              <a:ext uri="{FF2B5EF4-FFF2-40B4-BE49-F238E27FC236}">
                <a16:creationId xmlns:a16="http://schemas.microsoft.com/office/drawing/2014/main" id="{F991781F-C11F-C91B-98CB-32534946C0AC}"/>
              </a:ext>
            </a:extLst>
          </p:cNvPr>
          <p:cNvSpPr txBox="1"/>
          <p:nvPr/>
        </p:nvSpPr>
        <p:spPr>
          <a:xfrm>
            <a:off x="9243825" y="2487279"/>
            <a:ext cx="1352550" cy="369332"/>
          </a:xfrm>
          <a:prstGeom prst="rect">
            <a:avLst/>
          </a:prstGeom>
          <a:noFill/>
        </p:spPr>
        <p:txBody>
          <a:bodyPr wrap="square" rtlCol="0">
            <a:spAutoFit/>
          </a:bodyPr>
          <a:lstStyle/>
          <a:p>
            <a:r>
              <a:rPr lang="en-US"/>
              <a:t>From Fleet 4</a:t>
            </a:r>
          </a:p>
        </p:txBody>
      </p:sp>
    </p:spTree>
    <p:extLst>
      <p:ext uri="{BB962C8B-B14F-4D97-AF65-F5344CB8AC3E}">
        <p14:creationId xmlns:p14="http://schemas.microsoft.com/office/powerpoint/2010/main" val="239507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sed machine parts">
            <a:extLst>
              <a:ext uri="{FF2B5EF4-FFF2-40B4-BE49-F238E27FC236}">
                <a16:creationId xmlns:a16="http://schemas.microsoft.com/office/drawing/2014/main" id="{E5CFCE44-6E4E-4F4B-3154-ED37F1A5A9D8}"/>
              </a:ext>
            </a:extLst>
          </p:cNvPr>
          <p:cNvPicPr>
            <a:picLocks noChangeAspect="1"/>
          </p:cNvPicPr>
          <p:nvPr/>
        </p:nvPicPr>
        <p:blipFill rotWithShape="1">
          <a:blip r:embed="rId2"/>
          <a:srcRect l="5884" r="-1" b="-1"/>
          <a:stretch/>
        </p:blipFill>
        <p:spPr>
          <a:xfrm>
            <a:off x="3705224" y="10"/>
            <a:ext cx="8486773" cy="6857990"/>
          </a:xfrm>
          <a:prstGeom prst="rect">
            <a:avLst/>
          </a:prstGeom>
        </p:spPr>
      </p:pic>
      <p:sp>
        <p:nvSpPr>
          <p:cNvPr id="50" name="Rectangle 4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FD42AFE-AC34-7C72-8D84-ABC7073E7BAE}"/>
              </a:ext>
            </a:extLst>
          </p:cNvPr>
          <p:cNvSpPr>
            <a:spLocks noGrp="1"/>
          </p:cNvSpPr>
          <p:nvPr>
            <p:ph type="title"/>
          </p:nvPr>
        </p:nvSpPr>
        <p:spPr>
          <a:xfrm>
            <a:off x="0" y="-92142"/>
            <a:ext cx="4991100" cy="1899912"/>
          </a:xfrm>
        </p:spPr>
        <p:txBody>
          <a:bodyPr vert="horz" lIns="91440" tIns="45720" rIns="91440" bIns="45720" rtlCol="0" anchor="ctr">
            <a:normAutofit/>
          </a:bodyPr>
          <a:lstStyle/>
          <a:p>
            <a:r>
              <a:rPr lang="en-US" sz="4000" b="1">
                <a:latin typeface="Amasis MT Pro Black" panose="02040A04050005020304" pitchFamily="18" charset="0"/>
              </a:rPr>
              <a:t>About Data-Frame</a:t>
            </a:r>
          </a:p>
        </p:txBody>
      </p:sp>
      <p:sp>
        <p:nvSpPr>
          <p:cNvPr id="43" name="TextBox 42">
            <a:extLst>
              <a:ext uri="{FF2B5EF4-FFF2-40B4-BE49-F238E27FC236}">
                <a16:creationId xmlns:a16="http://schemas.microsoft.com/office/drawing/2014/main" id="{5E276B77-46BD-133A-70CC-A23D719F70CE}"/>
              </a:ext>
            </a:extLst>
          </p:cNvPr>
          <p:cNvSpPr txBox="1"/>
          <p:nvPr/>
        </p:nvSpPr>
        <p:spPr>
          <a:xfrm>
            <a:off x="201683" y="1557619"/>
            <a:ext cx="6313417" cy="3742762"/>
          </a:xfrm>
          <a:prstGeom prst="rect">
            <a:avLst/>
          </a:prstGeom>
        </p:spPr>
        <p:txBody>
          <a:bodyPr vert="horz" lIns="91440" tIns="45720" rIns="91440" bIns="45720" rtlCol="0">
            <a:noAutofit/>
          </a:bodyPr>
          <a:lstStyle/>
          <a:p>
            <a:pPr>
              <a:lnSpc>
                <a:spcPct val="90000"/>
              </a:lnSpc>
              <a:spcAft>
                <a:spcPts val="600"/>
              </a:spcAft>
            </a:pPr>
            <a:r>
              <a:rPr lang="en-US" b="1" i="0">
                <a:effectLst/>
                <a:latin typeface="Aharoni" panose="02010803020104030203" pitchFamily="2" charset="-79"/>
                <a:cs typeface="Aharoni" panose="02010803020104030203" pitchFamily="2" charset="-79"/>
              </a:rPr>
              <a:t>The dataset comprises CSV data containing ten vehicle signals logged via the OBD-II interface: Engine coolant temperature, intake manifold absolute pressure, engine RPM, vehicle speed sensor, intake air temperature, air flow rate from mass flow sensor, absolute throttle position, ambient air temperature, as well as the accelerator pedal positions D and E. This comprehensive data was recorded using the OBD-II dongle KIWI 3 from PLX Devices in conjunction with the smartphone application OBD Auto Doctor from </a:t>
            </a:r>
            <a:r>
              <a:rPr lang="en-US" b="1" i="0" err="1">
                <a:effectLst/>
                <a:latin typeface="Aharoni" panose="02010803020104030203" pitchFamily="2" charset="-79"/>
                <a:cs typeface="Aharoni" panose="02010803020104030203" pitchFamily="2" charset="-79"/>
              </a:rPr>
              <a:t>Creosys</a:t>
            </a:r>
            <a:r>
              <a:rPr lang="en-US" b="1" i="0">
                <a:effectLst/>
                <a:latin typeface="Aharoni" panose="02010803020104030203" pitchFamily="2" charset="-79"/>
                <a:cs typeface="Aharoni" panose="02010803020104030203" pitchFamily="2" charset="-79"/>
              </a:rPr>
              <a:t> on an iOS device. The information-rich dataset offers a holistic view of vehicle performance metrics and environmental parameters captured through OBD-II logging, facilitating detailed analysis for insights into automotive behavior, performance trends, and environmental interactions.</a:t>
            </a:r>
          </a:p>
          <a:p>
            <a:pPr>
              <a:lnSpc>
                <a:spcPct val="90000"/>
              </a:lnSpc>
              <a:spcAft>
                <a:spcPts val="600"/>
              </a:spcAft>
            </a:pPr>
            <a:endParaRPr lang="en-US" b="1">
              <a:latin typeface="Aharoni" panose="02010803020104030203" pitchFamily="2" charset="-79"/>
              <a:cs typeface="Aharoni" panose="02010803020104030203" pitchFamily="2" charset="-79"/>
            </a:endParaRPr>
          </a:p>
          <a:p>
            <a:pPr>
              <a:lnSpc>
                <a:spcPct val="90000"/>
              </a:lnSpc>
              <a:spcAft>
                <a:spcPts val="600"/>
              </a:spcAft>
            </a:pPr>
            <a:r>
              <a:rPr lang="en-US" b="1">
                <a:latin typeface="Aharoni" panose="02010803020104030203" pitchFamily="2" charset="-79"/>
                <a:cs typeface="Aharoni" panose="02010803020104030203" pitchFamily="2" charset="-79"/>
              </a:rPr>
              <a:t>Dataset Shape : 2693K Rows , 14 Columns</a:t>
            </a:r>
          </a:p>
        </p:txBody>
      </p:sp>
    </p:spTree>
    <p:extLst>
      <p:ext uri="{BB962C8B-B14F-4D97-AF65-F5344CB8AC3E}">
        <p14:creationId xmlns:p14="http://schemas.microsoft.com/office/powerpoint/2010/main" val="206854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FF14B96-CA71-51A0-4092-65813765FCBC}"/>
              </a:ext>
            </a:extLst>
          </p:cNvPr>
          <p:cNvSpPr/>
          <p:nvPr/>
        </p:nvSpPr>
        <p:spPr>
          <a:xfrm>
            <a:off x="4199138" y="701336"/>
            <a:ext cx="2955733" cy="243248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1D493-CCF6-9D6E-9AA5-B2CAD96B2C26}"/>
              </a:ext>
            </a:extLst>
          </p:cNvPr>
          <p:cNvSpPr>
            <a:spLocks noGrp="1"/>
          </p:cNvSpPr>
          <p:nvPr>
            <p:ph type="title"/>
          </p:nvPr>
        </p:nvSpPr>
        <p:spPr>
          <a:xfrm>
            <a:off x="60659" y="44826"/>
            <a:ext cx="5892293" cy="655807"/>
          </a:xfrm>
        </p:spPr>
        <p:txBody>
          <a:bodyPr>
            <a:normAutofit fontScale="90000"/>
          </a:bodyPr>
          <a:lstStyle/>
          <a:p>
            <a:r>
              <a:rPr lang="en-US" sz="2400" b="1">
                <a:latin typeface="Amasis MT Pro Black" panose="02040A04050005020304" pitchFamily="18" charset="0"/>
              </a:rPr>
              <a:t>Creating Recommendations for Fleet 1</a:t>
            </a:r>
          </a:p>
        </p:txBody>
      </p:sp>
      <p:grpSp>
        <p:nvGrpSpPr>
          <p:cNvPr id="11" name="Group 10">
            <a:extLst>
              <a:ext uri="{FF2B5EF4-FFF2-40B4-BE49-F238E27FC236}">
                <a16:creationId xmlns:a16="http://schemas.microsoft.com/office/drawing/2014/main" id="{08097D0F-A331-AA67-9A75-632ED6CA8C78}"/>
              </a:ext>
            </a:extLst>
          </p:cNvPr>
          <p:cNvGrpSpPr/>
          <p:nvPr/>
        </p:nvGrpSpPr>
        <p:grpSpPr>
          <a:xfrm>
            <a:off x="199008" y="1442555"/>
            <a:ext cx="1233996" cy="861133"/>
            <a:chOff x="461639" y="1415972"/>
            <a:chExt cx="1233996" cy="861133"/>
          </a:xfrm>
        </p:grpSpPr>
        <p:sp>
          <p:nvSpPr>
            <p:cNvPr id="6" name="Rectangle 5">
              <a:extLst>
                <a:ext uri="{FF2B5EF4-FFF2-40B4-BE49-F238E27FC236}">
                  <a16:creationId xmlns:a16="http://schemas.microsoft.com/office/drawing/2014/main" id="{71AF5EDE-2BCD-00FB-F646-93B5CC7824CE}"/>
                </a:ext>
              </a:extLst>
            </p:cNvPr>
            <p:cNvSpPr/>
            <p:nvPr/>
          </p:nvSpPr>
          <p:spPr>
            <a:xfrm>
              <a:off x="461639" y="1415972"/>
              <a:ext cx="1225118" cy="8611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F7FFB01-53C0-39D7-DECA-FB1E16FFFB22}"/>
                </a:ext>
              </a:extLst>
            </p:cNvPr>
            <p:cNvSpPr txBox="1"/>
            <p:nvPr/>
          </p:nvSpPr>
          <p:spPr>
            <a:xfrm>
              <a:off x="470517" y="1477204"/>
              <a:ext cx="1225118" cy="738664"/>
            </a:xfrm>
            <a:prstGeom prst="rect">
              <a:avLst/>
            </a:prstGeom>
            <a:noFill/>
          </p:spPr>
          <p:txBody>
            <a:bodyPr wrap="square" rtlCol="0">
              <a:spAutoFit/>
            </a:bodyPr>
            <a:lstStyle/>
            <a:p>
              <a:r>
                <a:rPr lang="en-US" sz="1050">
                  <a:solidFill>
                    <a:srgbClr val="FF0000"/>
                  </a:solidFill>
                </a:rPr>
                <a:t>Fleet.mean() for Non-Trimmable parameters for Fleet 1</a:t>
              </a:r>
            </a:p>
          </p:txBody>
        </p:sp>
      </p:grpSp>
      <p:sp>
        <p:nvSpPr>
          <p:cNvPr id="13" name="Flowchart: Predefined Process 12">
            <a:extLst>
              <a:ext uri="{FF2B5EF4-FFF2-40B4-BE49-F238E27FC236}">
                <a16:creationId xmlns:a16="http://schemas.microsoft.com/office/drawing/2014/main" id="{64CB0B9C-846E-AAB7-FEDA-77E5912EC9F0}"/>
              </a:ext>
            </a:extLst>
          </p:cNvPr>
          <p:cNvSpPr/>
          <p:nvPr/>
        </p:nvSpPr>
        <p:spPr>
          <a:xfrm>
            <a:off x="4420337" y="1055600"/>
            <a:ext cx="643633" cy="772340"/>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Fleet 2</a:t>
            </a:r>
          </a:p>
        </p:txBody>
      </p:sp>
      <p:sp>
        <p:nvSpPr>
          <p:cNvPr id="14" name="Flowchart: Predefined Process 13">
            <a:extLst>
              <a:ext uri="{FF2B5EF4-FFF2-40B4-BE49-F238E27FC236}">
                <a16:creationId xmlns:a16="http://schemas.microsoft.com/office/drawing/2014/main" id="{2A2CDA2A-31FA-01C4-7EA9-C7909CF18196}"/>
              </a:ext>
            </a:extLst>
          </p:cNvPr>
          <p:cNvSpPr/>
          <p:nvPr/>
        </p:nvSpPr>
        <p:spPr>
          <a:xfrm>
            <a:off x="5905123" y="1366331"/>
            <a:ext cx="1065324" cy="1012089"/>
          </a:xfrm>
          <a:prstGeom prst="flowChartPredefined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Fleet 3</a:t>
            </a:r>
          </a:p>
        </p:txBody>
      </p:sp>
      <p:sp>
        <p:nvSpPr>
          <p:cNvPr id="15" name="Flowchart: Predefined Process 14">
            <a:extLst>
              <a:ext uri="{FF2B5EF4-FFF2-40B4-BE49-F238E27FC236}">
                <a16:creationId xmlns:a16="http://schemas.microsoft.com/office/drawing/2014/main" id="{4EEABBE2-D5A4-1392-AA15-1ACE89A0ECDF}"/>
              </a:ext>
            </a:extLst>
          </p:cNvPr>
          <p:cNvSpPr/>
          <p:nvPr/>
        </p:nvSpPr>
        <p:spPr>
          <a:xfrm>
            <a:off x="4868656" y="2041028"/>
            <a:ext cx="834506" cy="958789"/>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Fleet4</a:t>
            </a:r>
          </a:p>
        </p:txBody>
      </p:sp>
      <p:grpSp>
        <p:nvGrpSpPr>
          <p:cNvPr id="19" name="Group 18">
            <a:extLst>
              <a:ext uri="{FF2B5EF4-FFF2-40B4-BE49-F238E27FC236}">
                <a16:creationId xmlns:a16="http://schemas.microsoft.com/office/drawing/2014/main" id="{5967B394-1125-7096-EFE8-5F5AB56C9F2C}"/>
              </a:ext>
            </a:extLst>
          </p:cNvPr>
          <p:cNvGrpSpPr/>
          <p:nvPr/>
        </p:nvGrpSpPr>
        <p:grpSpPr>
          <a:xfrm>
            <a:off x="1825838" y="1733795"/>
            <a:ext cx="1526959" cy="278645"/>
            <a:chOff x="1917577" y="1503788"/>
            <a:chExt cx="1526959" cy="278645"/>
          </a:xfrm>
        </p:grpSpPr>
        <p:sp>
          <p:nvSpPr>
            <p:cNvPr id="17" name="Rectangle 16">
              <a:extLst>
                <a:ext uri="{FF2B5EF4-FFF2-40B4-BE49-F238E27FC236}">
                  <a16:creationId xmlns:a16="http://schemas.microsoft.com/office/drawing/2014/main" id="{5D52BBCF-6215-514C-9417-1EB7400B710E}"/>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18" name="Rectangle 17">
              <a:extLst>
                <a:ext uri="{FF2B5EF4-FFF2-40B4-BE49-F238E27FC236}">
                  <a16:creationId xmlns:a16="http://schemas.microsoft.com/office/drawing/2014/main" id="{9FDDB478-51F8-68D2-9CBD-5708E3F4A15E}"/>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a:extLst>
              <a:ext uri="{FF2B5EF4-FFF2-40B4-BE49-F238E27FC236}">
                <a16:creationId xmlns:a16="http://schemas.microsoft.com/office/drawing/2014/main" id="{774B20EA-B37A-2A1C-D0E4-C4D4A5B0520E}"/>
              </a:ext>
            </a:extLst>
          </p:cNvPr>
          <p:cNvCxnSpPr>
            <a:cxnSpLocks/>
          </p:cNvCxnSpPr>
          <p:nvPr/>
        </p:nvCxnSpPr>
        <p:spPr>
          <a:xfrm flipV="1">
            <a:off x="1475911" y="1872377"/>
            <a:ext cx="307019" cy="513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5D20AB-BDF6-E9A4-9847-F4D971FDDEA0}"/>
              </a:ext>
            </a:extLst>
          </p:cNvPr>
          <p:cNvCxnSpPr>
            <a:cxnSpLocks/>
            <a:stCxn id="18" idx="3"/>
            <a:endCxn id="13" idx="1"/>
          </p:cNvCxnSpPr>
          <p:nvPr/>
        </p:nvCxnSpPr>
        <p:spPr>
          <a:xfrm flipV="1">
            <a:off x="3352797" y="1441770"/>
            <a:ext cx="1067540" cy="501379"/>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F40488-7A1A-3A13-05BE-F139FF93D88C}"/>
              </a:ext>
            </a:extLst>
          </p:cNvPr>
          <p:cNvCxnSpPr>
            <a:cxnSpLocks/>
            <a:stCxn id="18" idx="3"/>
            <a:endCxn id="14" idx="1"/>
          </p:cNvCxnSpPr>
          <p:nvPr/>
        </p:nvCxnSpPr>
        <p:spPr>
          <a:xfrm flipV="1">
            <a:off x="3352797" y="1872376"/>
            <a:ext cx="2552326" cy="7077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DEF1EE-7D53-A654-795D-5BAD7E897866}"/>
              </a:ext>
            </a:extLst>
          </p:cNvPr>
          <p:cNvCxnSpPr>
            <a:cxnSpLocks/>
            <a:stCxn id="18" idx="3"/>
            <a:endCxn id="15" idx="1"/>
          </p:cNvCxnSpPr>
          <p:nvPr/>
        </p:nvCxnSpPr>
        <p:spPr>
          <a:xfrm>
            <a:off x="3352797" y="1943149"/>
            <a:ext cx="1515859" cy="577274"/>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9DFAD10-1DB3-469F-AC98-3F94FA7B8044}"/>
              </a:ext>
            </a:extLst>
          </p:cNvPr>
          <p:cNvSpPr txBox="1"/>
          <p:nvPr/>
        </p:nvSpPr>
        <p:spPr>
          <a:xfrm>
            <a:off x="5015692" y="1682989"/>
            <a:ext cx="1340157" cy="215444"/>
          </a:xfrm>
          <a:prstGeom prst="rect">
            <a:avLst/>
          </a:prstGeom>
          <a:noFill/>
        </p:spPr>
        <p:txBody>
          <a:bodyPr wrap="square" rtlCol="0">
            <a:spAutoFit/>
          </a:bodyPr>
          <a:lstStyle/>
          <a:p>
            <a:r>
              <a:rPr lang="en-US" sz="800" b="1" err="1">
                <a:solidFill>
                  <a:schemeClr val="tx2"/>
                </a:solidFill>
              </a:rPr>
              <a:t>Dist</a:t>
            </a:r>
            <a:r>
              <a:rPr lang="en-US" sz="800" b="1">
                <a:solidFill>
                  <a:schemeClr val="tx2"/>
                </a:solidFill>
              </a:rPr>
              <a:t>(NTP , </a:t>
            </a:r>
            <a:r>
              <a:rPr lang="en-US" sz="800" b="1" err="1">
                <a:solidFill>
                  <a:schemeClr val="tx2"/>
                </a:solidFill>
              </a:rPr>
              <a:t>fleet_i</a:t>
            </a:r>
            <a:r>
              <a:rPr lang="en-US" sz="800" b="1">
                <a:solidFill>
                  <a:schemeClr val="tx2"/>
                </a:solidFill>
              </a:rPr>
              <a:t>)</a:t>
            </a:r>
          </a:p>
        </p:txBody>
      </p:sp>
      <p:sp>
        <p:nvSpPr>
          <p:cNvPr id="33" name="TextBox 32">
            <a:extLst>
              <a:ext uri="{FF2B5EF4-FFF2-40B4-BE49-F238E27FC236}">
                <a16:creationId xmlns:a16="http://schemas.microsoft.com/office/drawing/2014/main" id="{0FD642FC-BE3E-7973-9BDC-F78B12A614EE}"/>
              </a:ext>
            </a:extLst>
          </p:cNvPr>
          <p:cNvSpPr txBox="1"/>
          <p:nvPr/>
        </p:nvSpPr>
        <p:spPr>
          <a:xfrm rot="1160272">
            <a:off x="3971744" y="2217531"/>
            <a:ext cx="1340157" cy="215444"/>
          </a:xfrm>
          <a:prstGeom prst="rect">
            <a:avLst/>
          </a:prstGeom>
          <a:noFill/>
        </p:spPr>
        <p:txBody>
          <a:bodyPr wrap="square" rtlCol="0">
            <a:spAutoFit/>
          </a:bodyPr>
          <a:lstStyle/>
          <a:p>
            <a:r>
              <a:rPr lang="en-US" sz="800" b="1" err="1">
                <a:solidFill>
                  <a:schemeClr val="tx2"/>
                </a:solidFill>
              </a:rPr>
              <a:t>Dist</a:t>
            </a:r>
            <a:r>
              <a:rPr lang="en-US" sz="800" b="1">
                <a:solidFill>
                  <a:schemeClr val="tx2"/>
                </a:solidFill>
              </a:rPr>
              <a:t>(NTP , </a:t>
            </a:r>
            <a:r>
              <a:rPr lang="en-US" sz="800" b="1" err="1">
                <a:solidFill>
                  <a:schemeClr val="tx2"/>
                </a:solidFill>
              </a:rPr>
              <a:t>fleet_i</a:t>
            </a:r>
            <a:r>
              <a:rPr lang="en-US" sz="800" b="1">
                <a:solidFill>
                  <a:schemeClr val="tx2"/>
                </a:solidFill>
              </a:rPr>
              <a:t>)</a:t>
            </a:r>
          </a:p>
        </p:txBody>
      </p:sp>
      <p:sp>
        <p:nvSpPr>
          <p:cNvPr id="34" name="TextBox 33">
            <a:extLst>
              <a:ext uri="{FF2B5EF4-FFF2-40B4-BE49-F238E27FC236}">
                <a16:creationId xmlns:a16="http://schemas.microsoft.com/office/drawing/2014/main" id="{A4AF6D90-B88D-7871-3EB4-623C1A8323EA}"/>
              </a:ext>
            </a:extLst>
          </p:cNvPr>
          <p:cNvSpPr txBox="1"/>
          <p:nvPr/>
        </p:nvSpPr>
        <p:spPr>
          <a:xfrm rot="20082695">
            <a:off x="3241083" y="1460627"/>
            <a:ext cx="1340157" cy="215444"/>
          </a:xfrm>
          <a:prstGeom prst="rect">
            <a:avLst/>
          </a:prstGeom>
          <a:noFill/>
        </p:spPr>
        <p:txBody>
          <a:bodyPr wrap="square" rtlCol="0">
            <a:spAutoFit/>
          </a:bodyPr>
          <a:lstStyle/>
          <a:p>
            <a:r>
              <a:rPr lang="en-US" sz="800" b="1" err="1">
                <a:solidFill>
                  <a:schemeClr val="tx2"/>
                </a:solidFill>
              </a:rPr>
              <a:t>Dist</a:t>
            </a:r>
            <a:r>
              <a:rPr lang="en-US" sz="800" b="1">
                <a:solidFill>
                  <a:schemeClr val="tx2"/>
                </a:solidFill>
              </a:rPr>
              <a:t>(NTP , </a:t>
            </a:r>
            <a:r>
              <a:rPr lang="en-US" sz="800" b="1" err="1">
                <a:solidFill>
                  <a:schemeClr val="tx2"/>
                </a:solidFill>
              </a:rPr>
              <a:t>fleet_i</a:t>
            </a:r>
            <a:r>
              <a:rPr lang="en-US" sz="800" b="1">
                <a:solidFill>
                  <a:schemeClr val="tx2"/>
                </a:solidFill>
              </a:rPr>
              <a:t>)</a:t>
            </a:r>
          </a:p>
        </p:txBody>
      </p:sp>
      <p:sp>
        <p:nvSpPr>
          <p:cNvPr id="36" name="Speech Bubble: Rectangle 35">
            <a:extLst>
              <a:ext uri="{FF2B5EF4-FFF2-40B4-BE49-F238E27FC236}">
                <a16:creationId xmlns:a16="http://schemas.microsoft.com/office/drawing/2014/main" id="{D9D35DE1-91CA-4D02-1521-24A4E8B157C8}"/>
              </a:ext>
            </a:extLst>
          </p:cNvPr>
          <p:cNvSpPr/>
          <p:nvPr/>
        </p:nvSpPr>
        <p:spPr>
          <a:xfrm flipH="1">
            <a:off x="2283344" y="764954"/>
            <a:ext cx="1802893" cy="501379"/>
          </a:xfrm>
          <a:prstGeom prst="wedgeRectCallout">
            <a:avLst>
              <a:gd name="adj1" fmla="val -24772"/>
              <a:gd name="adj2" fmla="val 12307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tx1"/>
                </a:solidFill>
              </a:rPr>
              <a:t>Euclidean-</a:t>
            </a:r>
            <a:r>
              <a:rPr lang="en-US" sz="1000" err="1">
                <a:solidFill>
                  <a:schemeClr val="tx1"/>
                </a:solidFill>
              </a:rPr>
              <a:t>Dist</a:t>
            </a:r>
            <a:r>
              <a:rPr lang="en-US" sz="1000">
                <a:solidFill>
                  <a:schemeClr val="tx1"/>
                </a:solidFill>
              </a:rPr>
              <a:t> ( NTP , row-</a:t>
            </a:r>
            <a:r>
              <a:rPr lang="en-US" sz="1000" err="1">
                <a:solidFill>
                  <a:schemeClr val="tx1"/>
                </a:solidFill>
              </a:rPr>
              <a:t>i</a:t>
            </a:r>
            <a:r>
              <a:rPr lang="en-US" sz="1000">
                <a:solidFill>
                  <a:schemeClr val="tx1"/>
                </a:solidFill>
              </a:rPr>
              <a:t>) for each row of fleet considering NTP’s of fleet</a:t>
            </a:r>
          </a:p>
        </p:txBody>
      </p:sp>
      <p:grpSp>
        <p:nvGrpSpPr>
          <p:cNvPr id="64" name="Group 63">
            <a:extLst>
              <a:ext uri="{FF2B5EF4-FFF2-40B4-BE49-F238E27FC236}">
                <a16:creationId xmlns:a16="http://schemas.microsoft.com/office/drawing/2014/main" id="{2849AD9E-83F9-C4D9-17CE-BC825373A2DA}"/>
              </a:ext>
            </a:extLst>
          </p:cNvPr>
          <p:cNvGrpSpPr/>
          <p:nvPr/>
        </p:nvGrpSpPr>
        <p:grpSpPr>
          <a:xfrm>
            <a:off x="7931795" y="701335"/>
            <a:ext cx="2508858" cy="2432481"/>
            <a:chOff x="7390920" y="701336"/>
            <a:chExt cx="2508858" cy="2183907"/>
          </a:xfrm>
        </p:grpSpPr>
        <p:sp>
          <p:nvSpPr>
            <p:cNvPr id="47" name="Rectangle 46">
              <a:extLst>
                <a:ext uri="{FF2B5EF4-FFF2-40B4-BE49-F238E27FC236}">
                  <a16:creationId xmlns:a16="http://schemas.microsoft.com/office/drawing/2014/main" id="{9122B586-A557-F351-B32A-E1A7A02D4727}"/>
                </a:ext>
              </a:extLst>
            </p:cNvPr>
            <p:cNvSpPr/>
            <p:nvPr/>
          </p:nvSpPr>
          <p:spPr>
            <a:xfrm>
              <a:off x="7390920" y="701336"/>
              <a:ext cx="2508858" cy="218390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4B3A1187-DD6C-1792-11D2-9E888ACDBA31}"/>
                </a:ext>
              </a:extLst>
            </p:cNvPr>
            <p:cNvPicPr>
              <a:picLocks noChangeAspect="1"/>
            </p:cNvPicPr>
            <p:nvPr/>
          </p:nvPicPr>
          <p:blipFill>
            <a:blip r:embed="rId2"/>
            <a:stretch>
              <a:fillRect/>
            </a:stretch>
          </p:blipFill>
          <p:spPr>
            <a:xfrm>
              <a:off x="7750225" y="945619"/>
              <a:ext cx="953911" cy="696129"/>
            </a:xfrm>
            <a:prstGeom prst="rect">
              <a:avLst/>
            </a:prstGeom>
          </p:spPr>
        </p:pic>
        <p:pic>
          <p:nvPicPr>
            <p:cNvPr id="43" name="Picture 42">
              <a:extLst>
                <a:ext uri="{FF2B5EF4-FFF2-40B4-BE49-F238E27FC236}">
                  <a16:creationId xmlns:a16="http://schemas.microsoft.com/office/drawing/2014/main" id="{AC1E700E-F28E-23D0-CFC3-E720EEFA5A61}"/>
                </a:ext>
              </a:extLst>
            </p:cNvPr>
            <p:cNvPicPr>
              <a:picLocks noChangeAspect="1"/>
            </p:cNvPicPr>
            <p:nvPr/>
          </p:nvPicPr>
          <p:blipFill>
            <a:blip r:embed="rId3"/>
            <a:stretch>
              <a:fillRect/>
            </a:stretch>
          </p:blipFill>
          <p:spPr>
            <a:xfrm>
              <a:off x="8916093" y="1385730"/>
              <a:ext cx="953911" cy="696129"/>
            </a:xfrm>
            <a:prstGeom prst="rect">
              <a:avLst/>
            </a:prstGeom>
          </p:spPr>
        </p:pic>
        <p:pic>
          <p:nvPicPr>
            <p:cNvPr id="45" name="Picture 44">
              <a:extLst>
                <a:ext uri="{FF2B5EF4-FFF2-40B4-BE49-F238E27FC236}">
                  <a16:creationId xmlns:a16="http://schemas.microsoft.com/office/drawing/2014/main" id="{2E47E4A3-2C55-C122-85DC-8F8707E8E212}"/>
                </a:ext>
              </a:extLst>
            </p:cNvPr>
            <p:cNvPicPr>
              <a:picLocks noChangeAspect="1"/>
            </p:cNvPicPr>
            <p:nvPr/>
          </p:nvPicPr>
          <p:blipFill>
            <a:blip r:embed="rId4"/>
            <a:stretch>
              <a:fillRect/>
            </a:stretch>
          </p:blipFill>
          <p:spPr>
            <a:xfrm>
              <a:off x="7750226" y="2041028"/>
              <a:ext cx="953910" cy="696129"/>
            </a:xfrm>
            <a:prstGeom prst="rect">
              <a:avLst/>
            </a:prstGeom>
          </p:spPr>
        </p:pic>
      </p:grpSp>
      <p:cxnSp>
        <p:nvCxnSpPr>
          <p:cNvPr id="65" name="Straight Arrow Connector 64">
            <a:extLst>
              <a:ext uri="{FF2B5EF4-FFF2-40B4-BE49-F238E27FC236}">
                <a16:creationId xmlns:a16="http://schemas.microsoft.com/office/drawing/2014/main" id="{3FEBD229-72FB-32A7-50E1-7230F13C19AF}"/>
              </a:ext>
            </a:extLst>
          </p:cNvPr>
          <p:cNvCxnSpPr>
            <a:cxnSpLocks/>
          </p:cNvCxnSpPr>
          <p:nvPr/>
        </p:nvCxnSpPr>
        <p:spPr>
          <a:xfrm>
            <a:off x="7238806" y="1871538"/>
            <a:ext cx="60905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50AFFE3-BA8F-BB1E-820C-841CFB9C9B59}"/>
              </a:ext>
            </a:extLst>
          </p:cNvPr>
          <p:cNvSpPr txBox="1"/>
          <p:nvPr/>
        </p:nvSpPr>
        <p:spPr>
          <a:xfrm>
            <a:off x="8450218" y="849718"/>
            <a:ext cx="1154098" cy="230832"/>
          </a:xfrm>
          <a:prstGeom prst="rect">
            <a:avLst/>
          </a:prstGeom>
          <a:noFill/>
        </p:spPr>
        <p:txBody>
          <a:bodyPr wrap="square" rtlCol="0">
            <a:spAutoFit/>
          </a:bodyPr>
          <a:lstStyle/>
          <a:p>
            <a:r>
              <a:rPr lang="en-US" sz="900"/>
              <a:t>Fleet 2</a:t>
            </a:r>
          </a:p>
        </p:txBody>
      </p:sp>
      <p:sp>
        <p:nvSpPr>
          <p:cNvPr id="69" name="TextBox 68">
            <a:extLst>
              <a:ext uri="{FF2B5EF4-FFF2-40B4-BE49-F238E27FC236}">
                <a16:creationId xmlns:a16="http://schemas.microsoft.com/office/drawing/2014/main" id="{E4EF0764-4093-FDE8-AD7F-46D674959F4B}"/>
              </a:ext>
            </a:extLst>
          </p:cNvPr>
          <p:cNvSpPr txBox="1"/>
          <p:nvPr/>
        </p:nvSpPr>
        <p:spPr>
          <a:xfrm>
            <a:off x="9604316" y="1281090"/>
            <a:ext cx="1154098" cy="230832"/>
          </a:xfrm>
          <a:prstGeom prst="rect">
            <a:avLst/>
          </a:prstGeom>
          <a:noFill/>
        </p:spPr>
        <p:txBody>
          <a:bodyPr wrap="square" rtlCol="0">
            <a:spAutoFit/>
          </a:bodyPr>
          <a:lstStyle/>
          <a:p>
            <a:r>
              <a:rPr lang="en-US" sz="900"/>
              <a:t>Fleet 3</a:t>
            </a:r>
          </a:p>
        </p:txBody>
      </p:sp>
      <p:sp>
        <p:nvSpPr>
          <p:cNvPr id="70" name="TextBox 69">
            <a:extLst>
              <a:ext uri="{FF2B5EF4-FFF2-40B4-BE49-F238E27FC236}">
                <a16:creationId xmlns:a16="http://schemas.microsoft.com/office/drawing/2014/main" id="{FBB01A27-15DF-8865-77B6-C2CF12B1D96A}"/>
              </a:ext>
            </a:extLst>
          </p:cNvPr>
          <p:cNvSpPr txBox="1"/>
          <p:nvPr/>
        </p:nvSpPr>
        <p:spPr>
          <a:xfrm>
            <a:off x="8420467" y="1949463"/>
            <a:ext cx="1154098" cy="230832"/>
          </a:xfrm>
          <a:prstGeom prst="rect">
            <a:avLst/>
          </a:prstGeom>
          <a:noFill/>
        </p:spPr>
        <p:txBody>
          <a:bodyPr wrap="square" rtlCol="0">
            <a:spAutoFit/>
          </a:bodyPr>
          <a:lstStyle/>
          <a:p>
            <a:r>
              <a:rPr lang="en-US" sz="900"/>
              <a:t>Fleet 4</a:t>
            </a:r>
          </a:p>
        </p:txBody>
      </p:sp>
      <p:sp>
        <p:nvSpPr>
          <p:cNvPr id="71" name="TextBox 70">
            <a:extLst>
              <a:ext uri="{FF2B5EF4-FFF2-40B4-BE49-F238E27FC236}">
                <a16:creationId xmlns:a16="http://schemas.microsoft.com/office/drawing/2014/main" id="{69882569-C676-9A26-FE99-031C0A632BF4}"/>
              </a:ext>
            </a:extLst>
          </p:cNvPr>
          <p:cNvSpPr txBox="1"/>
          <p:nvPr/>
        </p:nvSpPr>
        <p:spPr>
          <a:xfrm>
            <a:off x="8298892" y="649960"/>
            <a:ext cx="2316151" cy="261610"/>
          </a:xfrm>
          <a:prstGeom prst="rect">
            <a:avLst/>
          </a:prstGeom>
          <a:noFill/>
        </p:spPr>
        <p:txBody>
          <a:bodyPr wrap="square" rtlCol="0">
            <a:spAutoFit/>
          </a:bodyPr>
          <a:lstStyle/>
          <a:p>
            <a:r>
              <a:rPr lang="en-US" sz="1100" b="1">
                <a:solidFill>
                  <a:srgbClr val="FF0000"/>
                </a:solidFill>
              </a:rPr>
              <a:t>Similarity based on NTP’s</a:t>
            </a:r>
          </a:p>
        </p:txBody>
      </p:sp>
      <p:sp>
        <p:nvSpPr>
          <p:cNvPr id="73" name="Rectangle 72">
            <a:extLst>
              <a:ext uri="{FF2B5EF4-FFF2-40B4-BE49-F238E27FC236}">
                <a16:creationId xmlns:a16="http://schemas.microsoft.com/office/drawing/2014/main" id="{3CA738F6-CAEA-2627-AF1A-6E8D8F030C30}"/>
              </a:ext>
            </a:extLst>
          </p:cNvPr>
          <p:cNvSpPr/>
          <p:nvPr/>
        </p:nvSpPr>
        <p:spPr>
          <a:xfrm>
            <a:off x="7634796" y="3640835"/>
            <a:ext cx="3123618" cy="22437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D3B8D820-A6AF-AB62-3F31-0B8727A9F738}"/>
              </a:ext>
            </a:extLst>
          </p:cNvPr>
          <p:cNvCxnSpPr>
            <a:cxnSpLocks/>
          </p:cNvCxnSpPr>
          <p:nvPr/>
        </p:nvCxnSpPr>
        <p:spPr>
          <a:xfrm>
            <a:off x="9217717" y="3217165"/>
            <a:ext cx="0" cy="3906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CEEFA0CA-1903-CBAF-95DC-6FEEF1FF4E14}"/>
              </a:ext>
            </a:extLst>
          </p:cNvPr>
          <p:cNvGrpSpPr/>
          <p:nvPr/>
        </p:nvGrpSpPr>
        <p:grpSpPr>
          <a:xfrm>
            <a:off x="7897063" y="3998835"/>
            <a:ext cx="1428568" cy="772340"/>
            <a:chOff x="2415463" y="4073221"/>
            <a:chExt cx="1428568" cy="772340"/>
          </a:xfrm>
        </p:grpSpPr>
        <p:sp>
          <p:nvSpPr>
            <p:cNvPr id="83" name="Flowchart: Predefined Process 82">
              <a:extLst>
                <a:ext uri="{FF2B5EF4-FFF2-40B4-BE49-F238E27FC236}">
                  <a16:creationId xmlns:a16="http://schemas.microsoft.com/office/drawing/2014/main" id="{23AC1F8B-3867-60AD-7B0D-05AD2C91AE72}"/>
                </a:ext>
              </a:extLst>
            </p:cNvPr>
            <p:cNvSpPr/>
            <p:nvPr/>
          </p:nvSpPr>
          <p:spPr>
            <a:xfrm>
              <a:off x="2415463" y="4073221"/>
              <a:ext cx="937334" cy="772340"/>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Fleet 2</a:t>
              </a:r>
            </a:p>
          </p:txBody>
        </p:sp>
        <p:grpSp>
          <p:nvGrpSpPr>
            <p:cNvPr id="84" name="Group 83">
              <a:extLst>
                <a:ext uri="{FF2B5EF4-FFF2-40B4-BE49-F238E27FC236}">
                  <a16:creationId xmlns:a16="http://schemas.microsoft.com/office/drawing/2014/main" id="{71BC68C6-F553-308A-DAA5-44631EF90FF3}"/>
                </a:ext>
              </a:extLst>
            </p:cNvPr>
            <p:cNvGrpSpPr/>
            <p:nvPr/>
          </p:nvGrpSpPr>
          <p:grpSpPr>
            <a:xfrm>
              <a:off x="2415464" y="4073221"/>
              <a:ext cx="937334" cy="264357"/>
              <a:chOff x="1917577" y="1503788"/>
              <a:chExt cx="1526959" cy="278645"/>
            </a:xfrm>
          </p:grpSpPr>
          <p:sp>
            <p:nvSpPr>
              <p:cNvPr id="85" name="Rectangle 84">
                <a:extLst>
                  <a:ext uri="{FF2B5EF4-FFF2-40B4-BE49-F238E27FC236}">
                    <a16:creationId xmlns:a16="http://schemas.microsoft.com/office/drawing/2014/main" id="{1231C987-6033-0CC9-6070-C9F8E7E23C8E}"/>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86" name="Rectangle 85">
                <a:extLst>
                  <a:ext uri="{FF2B5EF4-FFF2-40B4-BE49-F238E27FC236}">
                    <a16:creationId xmlns:a16="http://schemas.microsoft.com/office/drawing/2014/main" id="{655879C7-6DCD-7242-A01B-89F2950AB03C}"/>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Flowchart: Predefined Process 86">
              <a:extLst>
                <a:ext uri="{FF2B5EF4-FFF2-40B4-BE49-F238E27FC236}">
                  <a16:creationId xmlns:a16="http://schemas.microsoft.com/office/drawing/2014/main" id="{57C69168-72FA-8B9D-3853-EED297BE7CB2}"/>
                </a:ext>
              </a:extLst>
            </p:cNvPr>
            <p:cNvSpPr/>
            <p:nvPr/>
          </p:nvSpPr>
          <p:spPr>
            <a:xfrm>
              <a:off x="3352797" y="4073221"/>
              <a:ext cx="491234" cy="772340"/>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89" name="Group 88">
              <a:extLst>
                <a:ext uri="{FF2B5EF4-FFF2-40B4-BE49-F238E27FC236}">
                  <a16:creationId xmlns:a16="http://schemas.microsoft.com/office/drawing/2014/main" id="{10106C62-11C1-DA95-B585-AACEC3830903}"/>
                </a:ext>
              </a:extLst>
            </p:cNvPr>
            <p:cNvGrpSpPr/>
            <p:nvPr/>
          </p:nvGrpSpPr>
          <p:grpSpPr>
            <a:xfrm>
              <a:off x="3352797" y="4073221"/>
              <a:ext cx="491234" cy="264357"/>
              <a:chOff x="1917577" y="1503788"/>
              <a:chExt cx="1526959" cy="278645"/>
            </a:xfrm>
            <a:solidFill>
              <a:schemeClr val="accent1">
                <a:lumMod val="75000"/>
              </a:schemeClr>
            </a:solidFill>
          </p:grpSpPr>
          <p:sp>
            <p:nvSpPr>
              <p:cNvPr id="90" name="Rectangle 89">
                <a:extLst>
                  <a:ext uri="{FF2B5EF4-FFF2-40B4-BE49-F238E27FC236}">
                    <a16:creationId xmlns:a16="http://schemas.microsoft.com/office/drawing/2014/main" id="{96ECFC04-0068-B617-48A3-08D824BDC7AC}"/>
                  </a:ext>
                </a:extLst>
              </p:cNvPr>
              <p:cNvSpPr/>
              <p:nvPr/>
            </p:nvSpPr>
            <p:spPr>
              <a:xfrm>
                <a:off x="1917577" y="1503788"/>
                <a:ext cx="1526959" cy="1385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TPs</a:t>
                </a:r>
              </a:p>
            </p:txBody>
          </p:sp>
          <p:sp>
            <p:nvSpPr>
              <p:cNvPr id="91" name="Rectangle 90">
                <a:extLst>
                  <a:ext uri="{FF2B5EF4-FFF2-40B4-BE49-F238E27FC236}">
                    <a16:creationId xmlns:a16="http://schemas.microsoft.com/office/drawing/2014/main" id="{79536700-08C8-24DF-B0F5-795C6BF43580}"/>
                  </a:ext>
                </a:extLst>
              </p:cNvPr>
              <p:cNvSpPr/>
              <p:nvPr/>
            </p:nvSpPr>
            <p:spPr>
              <a:xfrm>
                <a:off x="1917577" y="1643851"/>
                <a:ext cx="1526959" cy="13858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8E13F085-CF32-8CCD-EBFE-FF3B70CC9B95}"/>
              </a:ext>
            </a:extLst>
          </p:cNvPr>
          <p:cNvGrpSpPr/>
          <p:nvPr/>
        </p:nvGrpSpPr>
        <p:grpSpPr>
          <a:xfrm>
            <a:off x="9408360" y="4423685"/>
            <a:ext cx="1267324" cy="772340"/>
            <a:chOff x="2415463" y="4073221"/>
            <a:chExt cx="1428568" cy="772340"/>
          </a:xfrm>
          <a:solidFill>
            <a:schemeClr val="accent2"/>
          </a:solidFill>
        </p:grpSpPr>
        <p:sp>
          <p:nvSpPr>
            <p:cNvPr id="94" name="Flowchart: Predefined Process 93">
              <a:extLst>
                <a:ext uri="{FF2B5EF4-FFF2-40B4-BE49-F238E27FC236}">
                  <a16:creationId xmlns:a16="http://schemas.microsoft.com/office/drawing/2014/main" id="{6CD1AB1F-393C-B8FA-A3A5-DD87A67E48BA}"/>
                </a:ext>
              </a:extLst>
            </p:cNvPr>
            <p:cNvSpPr/>
            <p:nvPr/>
          </p:nvSpPr>
          <p:spPr>
            <a:xfrm>
              <a:off x="2415463" y="4073221"/>
              <a:ext cx="9373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Fleet 3</a:t>
              </a:r>
            </a:p>
          </p:txBody>
        </p:sp>
        <p:grpSp>
          <p:nvGrpSpPr>
            <p:cNvPr id="95" name="Group 94">
              <a:extLst>
                <a:ext uri="{FF2B5EF4-FFF2-40B4-BE49-F238E27FC236}">
                  <a16:creationId xmlns:a16="http://schemas.microsoft.com/office/drawing/2014/main" id="{D171E3D2-F556-B324-D642-01A835A659E2}"/>
                </a:ext>
              </a:extLst>
            </p:cNvPr>
            <p:cNvGrpSpPr/>
            <p:nvPr/>
          </p:nvGrpSpPr>
          <p:grpSpPr>
            <a:xfrm>
              <a:off x="2415464" y="4073221"/>
              <a:ext cx="937334" cy="264357"/>
              <a:chOff x="1917577" y="1503788"/>
              <a:chExt cx="1526959" cy="278645"/>
            </a:xfrm>
            <a:grpFill/>
          </p:grpSpPr>
          <p:sp>
            <p:nvSpPr>
              <p:cNvPr id="100" name="Rectangle 99">
                <a:extLst>
                  <a:ext uri="{FF2B5EF4-FFF2-40B4-BE49-F238E27FC236}">
                    <a16:creationId xmlns:a16="http://schemas.microsoft.com/office/drawing/2014/main" id="{79EBDD82-1C21-F463-FD3B-8CBF25EB5859}"/>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101" name="Rectangle 100">
                <a:extLst>
                  <a:ext uri="{FF2B5EF4-FFF2-40B4-BE49-F238E27FC236}">
                    <a16:creationId xmlns:a16="http://schemas.microsoft.com/office/drawing/2014/main" id="{88DF1EC2-77FD-D151-328F-91E0CA0872B7}"/>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Flowchart: Predefined Process 95">
              <a:extLst>
                <a:ext uri="{FF2B5EF4-FFF2-40B4-BE49-F238E27FC236}">
                  <a16:creationId xmlns:a16="http://schemas.microsoft.com/office/drawing/2014/main" id="{7030C91A-4685-5F38-9306-B820BB373218}"/>
                </a:ext>
              </a:extLst>
            </p:cNvPr>
            <p:cNvSpPr/>
            <p:nvPr/>
          </p:nvSpPr>
          <p:spPr>
            <a:xfrm>
              <a:off x="3352797" y="4073221"/>
              <a:ext cx="4912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97" name="Group 96">
              <a:extLst>
                <a:ext uri="{FF2B5EF4-FFF2-40B4-BE49-F238E27FC236}">
                  <a16:creationId xmlns:a16="http://schemas.microsoft.com/office/drawing/2014/main" id="{7764DB26-6C2F-32FC-78C6-B53CB989E702}"/>
                </a:ext>
              </a:extLst>
            </p:cNvPr>
            <p:cNvGrpSpPr/>
            <p:nvPr/>
          </p:nvGrpSpPr>
          <p:grpSpPr>
            <a:xfrm>
              <a:off x="3352797" y="4073221"/>
              <a:ext cx="491234" cy="264357"/>
              <a:chOff x="1917577" y="1503788"/>
              <a:chExt cx="1526959" cy="278645"/>
            </a:xfrm>
            <a:grpFill/>
          </p:grpSpPr>
          <p:sp>
            <p:nvSpPr>
              <p:cNvPr id="98" name="Rectangle 97">
                <a:extLst>
                  <a:ext uri="{FF2B5EF4-FFF2-40B4-BE49-F238E27FC236}">
                    <a16:creationId xmlns:a16="http://schemas.microsoft.com/office/drawing/2014/main" id="{68BC50DF-A86B-8052-001E-8C8147E013E2}"/>
                  </a:ext>
                </a:extLst>
              </p:cNvPr>
              <p:cNvSpPr/>
              <p:nvPr/>
            </p:nvSpPr>
            <p:spPr>
              <a:xfrm>
                <a:off x="1917577" y="1503788"/>
                <a:ext cx="1526959" cy="1385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TPs</a:t>
                </a:r>
              </a:p>
            </p:txBody>
          </p:sp>
          <p:sp>
            <p:nvSpPr>
              <p:cNvPr id="99" name="Rectangle 98">
                <a:extLst>
                  <a:ext uri="{FF2B5EF4-FFF2-40B4-BE49-F238E27FC236}">
                    <a16:creationId xmlns:a16="http://schemas.microsoft.com/office/drawing/2014/main" id="{3E8BD0BF-5962-0BF6-0CC6-227C12156534}"/>
                  </a:ext>
                </a:extLst>
              </p:cNvPr>
              <p:cNvSpPr/>
              <p:nvPr/>
            </p:nvSpPr>
            <p:spPr>
              <a:xfrm>
                <a:off x="1917577" y="1643851"/>
                <a:ext cx="1526959" cy="13858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27A9B2CE-3948-1C97-470D-8CDD34962F7D}"/>
              </a:ext>
            </a:extLst>
          </p:cNvPr>
          <p:cNvGrpSpPr/>
          <p:nvPr/>
        </p:nvGrpSpPr>
        <p:grpSpPr>
          <a:xfrm>
            <a:off x="7897063" y="4997406"/>
            <a:ext cx="1428568" cy="772340"/>
            <a:chOff x="2415463" y="4073221"/>
            <a:chExt cx="1428568" cy="772340"/>
          </a:xfrm>
          <a:solidFill>
            <a:srgbClr val="00B050"/>
          </a:solidFill>
        </p:grpSpPr>
        <p:sp>
          <p:nvSpPr>
            <p:cNvPr id="103" name="Flowchart: Predefined Process 102">
              <a:extLst>
                <a:ext uri="{FF2B5EF4-FFF2-40B4-BE49-F238E27FC236}">
                  <a16:creationId xmlns:a16="http://schemas.microsoft.com/office/drawing/2014/main" id="{995D8CAB-7053-738D-C046-8352638C7CE0}"/>
                </a:ext>
              </a:extLst>
            </p:cNvPr>
            <p:cNvSpPr/>
            <p:nvPr/>
          </p:nvSpPr>
          <p:spPr>
            <a:xfrm>
              <a:off x="2415463" y="4073221"/>
              <a:ext cx="9373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Fleet 4</a:t>
              </a:r>
            </a:p>
          </p:txBody>
        </p:sp>
        <p:grpSp>
          <p:nvGrpSpPr>
            <p:cNvPr id="104" name="Group 103">
              <a:extLst>
                <a:ext uri="{FF2B5EF4-FFF2-40B4-BE49-F238E27FC236}">
                  <a16:creationId xmlns:a16="http://schemas.microsoft.com/office/drawing/2014/main" id="{74A4BA68-EF6B-4B2D-E336-D6481BF2BCB9}"/>
                </a:ext>
              </a:extLst>
            </p:cNvPr>
            <p:cNvGrpSpPr/>
            <p:nvPr/>
          </p:nvGrpSpPr>
          <p:grpSpPr>
            <a:xfrm>
              <a:off x="2415464" y="4073221"/>
              <a:ext cx="937334" cy="264357"/>
              <a:chOff x="1917577" y="1503788"/>
              <a:chExt cx="1526959" cy="278645"/>
            </a:xfrm>
            <a:grpFill/>
          </p:grpSpPr>
          <p:sp>
            <p:nvSpPr>
              <p:cNvPr id="109" name="Rectangle 108">
                <a:extLst>
                  <a:ext uri="{FF2B5EF4-FFF2-40B4-BE49-F238E27FC236}">
                    <a16:creationId xmlns:a16="http://schemas.microsoft.com/office/drawing/2014/main" id="{7D7A9A69-75C4-EA7D-B86F-64E541BF545F}"/>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110" name="Rectangle 109">
                <a:extLst>
                  <a:ext uri="{FF2B5EF4-FFF2-40B4-BE49-F238E27FC236}">
                    <a16:creationId xmlns:a16="http://schemas.microsoft.com/office/drawing/2014/main" id="{8C96F61E-8C59-0F3C-440E-022CD9BC4A54}"/>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Flowchart: Predefined Process 104">
              <a:extLst>
                <a:ext uri="{FF2B5EF4-FFF2-40B4-BE49-F238E27FC236}">
                  <a16:creationId xmlns:a16="http://schemas.microsoft.com/office/drawing/2014/main" id="{071A6C1B-546B-1F51-6309-013627EAAC5D}"/>
                </a:ext>
              </a:extLst>
            </p:cNvPr>
            <p:cNvSpPr/>
            <p:nvPr/>
          </p:nvSpPr>
          <p:spPr>
            <a:xfrm>
              <a:off x="3352797" y="4073221"/>
              <a:ext cx="4912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06" name="Group 105">
              <a:extLst>
                <a:ext uri="{FF2B5EF4-FFF2-40B4-BE49-F238E27FC236}">
                  <a16:creationId xmlns:a16="http://schemas.microsoft.com/office/drawing/2014/main" id="{923DEFB8-81EC-E6A1-26A1-DCC2340F9BBE}"/>
                </a:ext>
              </a:extLst>
            </p:cNvPr>
            <p:cNvGrpSpPr/>
            <p:nvPr/>
          </p:nvGrpSpPr>
          <p:grpSpPr>
            <a:xfrm>
              <a:off x="3352797" y="4073221"/>
              <a:ext cx="491234" cy="264357"/>
              <a:chOff x="1917577" y="1503788"/>
              <a:chExt cx="1526959" cy="278645"/>
            </a:xfrm>
            <a:grpFill/>
          </p:grpSpPr>
          <p:sp>
            <p:nvSpPr>
              <p:cNvPr id="107" name="Rectangle 106">
                <a:extLst>
                  <a:ext uri="{FF2B5EF4-FFF2-40B4-BE49-F238E27FC236}">
                    <a16:creationId xmlns:a16="http://schemas.microsoft.com/office/drawing/2014/main" id="{60E4CB90-BA41-024D-30CF-AB9DECD09EA5}"/>
                  </a:ext>
                </a:extLst>
              </p:cNvPr>
              <p:cNvSpPr/>
              <p:nvPr/>
            </p:nvSpPr>
            <p:spPr>
              <a:xfrm>
                <a:off x="1917577" y="1503788"/>
                <a:ext cx="1526959" cy="1385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TPs</a:t>
                </a:r>
              </a:p>
            </p:txBody>
          </p:sp>
          <p:sp>
            <p:nvSpPr>
              <p:cNvPr id="108" name="Rectangle 107">
                <a:extLst>
                  <a:ext uri="{FF2B5EF4-FFF2-40B4-BE49-F238E27FC236}">
                    <a16:creationId xmlns:a16="http://schemas.microsoft.com/office/drawing/2014/main" id="{D4FAC64C-8F28-ED9A-0661-FB88EB3435C0}"/>
                  </a:ext>
                </a:extLst>
              </p:cNvPr>
              <p:cNvSpPr/>
              <p:nvPr/>
            </p:nvSpPr>
            <p:spPr>
              <a:xfrm>
                <a:off x="1917577" y="1643851"/>
                <a:ext cx="1526959" cy="13858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9" name="Straight Arrow Connector 118">
            <a:extLst>
              <a:ext uri="{FF2B5EF4-FFF2-40B4-BE49-F238E27FC236}">
                <a16:creationId xmlns:a16="http://schemas.microsoft.com/office/drawing/2014/main" id="{A573CC3C-44E9-D606-DDFB-2D7DD6D2B8A8}"/>
              </a:ext>
            </a:extLst>
          </p:cNvPr>
          <p:cNvCxnSpPr>
            <a:cxnSpLocks/>
          </p:cNvCxnSpPr>
          <p:nvPr/>
        </p:nvCxnSpPr>
        <p:spPr>
          <a:xfrm flipH="1">
            <a:off x="7238806" y="4771175"/>
            <a:ext cx="33788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B642FE8-1F69-AA0F-11E7-6867B4D7F4AD}"/>
              </a:ext>
            </a:extLst>
          </p:cNvPr>
          <p:cNvSpPr/>
          <p:nvPr/>
        </p:nvSpPr>
        <p:spPr>
          <a:xfrm>
            <a:off x="4031985" y="4209214"/>
            <a:ext cx="3089364" cy="105254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034C89-82BC-CC31-964C-706A08298019}"/>
              </a:ext>
            </a:extLst>
          </p:cNvPr>
          <p:cNvSpPr txBox="1"/>
          <p:nvPr/>
        </p:nvSpPr>
        <p:spPr>
          <a:xfrm>
            <a:off x="7676321" y="3607837"/>
            <a:ext cx="2764332" cy="261610"/>
          </a:xfrm>
          <a:prstGeom prst="rect">
            <a:avLst/>
          </a:prstGeom>
          <a:noFill/>
        </p:spPr>
        <p:txBody>
          <a:bodyPr wrap="square" rtlCol="0">
            <a:spAutoFit/>
          </a:bodyPr>
          <a:lstStyle/>
          <a:p>
            <a:r>
              <a:rPr lang="en-US" sz="1100" b="1">
                <a:solidFill>
                  <a:srgbClr val="FF0000"/>
                </a:solidFill>
              </a:rPr>
              <a:t>Overwriting the NTP’s of fleets with fleet1</a:t>
            </a:r>
          </a:p>
        </p:txBody>
      </p:sp>
      <p:sp>
        <p:nvSpPr>
          <p:cNvPr id="125" name="Speech Bubble: Rectangle 124">
            <a:extLst>
              <a:ext uri="{FF2B5EF4-FFF2-40B4-BE49-F238E27FC236}">
                <a16:creationId xmlns:a16="http://schemas.microsoft.com/office/drawing/2014/main" id="{B8B658A9-3866-4DE1-C3A3-81AEEFEB5D2C}"/>
              </a:ext>
            </a:extLst>
          </p:cNvPr>
          <p:cNvSpPr/>
          <p:nvPr/>
        </p:nvSpPr>
        <p:spPr>
          <a:xfrm rot="10800000">
            <a:off x="8513685" y="5978875"/>
            <a:ext cx="2134712" cy="688554"/>
          </a:xfrm>
          <a:prstGeom prst="wedgeRectCallou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D6387D56-0B24-BA08-8810-9CEDEAA1981F}"/>
              </a:ext>
            </a:extLst>
          </p:cNvPr>
          <p:cNvSpPr txBox="1"/>
          <p:nvPr/>
        </p:nvSpPr>
        <p:spPr>
          <a:xfrm>
            <a:off x="8584707" y="5978875"/>
            <a:ext cx="1961965" cy="707886"/>
          </a:xfrm>
          <a:prstGeom prst="rect">
            <a:avLst/>
          </a:prstGeom>
          <a:noFill/>
        </p:spPr>
        <p:txBody>
          <a:bodyPr wrap="square" rtlCol="0">
            <a:spAutoFit/>
          </a:bodyPr>
          <a:lstStyle/>
          <a:p>
            <a:pPr marL="228600" indent="-228600">
              <a:buAutoNum type="arabicPeriod"/>
            </a:pPr>
            <a:r>
              <a:rPr lang="en-US" sz="800"/>
              <a:t>From the similarity distances , took the distances &lt; 250 , and from that top 500 observations/rows.</a:t>
            </a:r>
          </a:p>
          <a:p>
            <a:pPr marL="228600" indent="-228600">
              <a:buAutoNum type="arabicPeriod"/>
            </a:pPr>
            <a:r>
              <a:rPr lang="en-US" sz="800"/>
              <a:t>Updated for each fleet NTP, value of Fleet 1 NTP’s values</a:t>
            </a:r>
          </a:p>
        </p:txBody>
      </p:sp>
      <p:grpSp>
        <p:nvGrpSpPr>
          <p:cNvPr id="131" name="Group 130">
            <a:extLst>
              <a:ext uri="{FF2B5EF4-FFF2-40B4-BE49-F238E27FC236}">
                <a16:creationId xmlns:a16="http://schemas.microsoft.com/office/drawing/2014/main" id="{E3249CB0-EF77-438E-9A31-7EDBCB87421F}"/>
              </a:ext>
            </a:extLst>
          </p:cNvPr>
          <p:cNvGrpSpPr/>
          <p:nvPr/>
        </p:nvGrpSpPr>
        <p:grpSpPr>
          <a:xfrm>
            <a:off x="4074520" y="4603309"/>
            <a:ext cx="1428567" cy="264357"/>
            <a:chOff x="4126636" y="4064573"/>
            <a:chExt cx="1428567" cy="264357"/>
          </a:xfrm>
        </p:grpSpPr>
        <p:sp>
          <p:nvSpPr>
            <p:cNvPr id="127" name="Rectangle 126">
              <a:extLst>
                <a:ext uri="{FF2B5EF4-FFF2-40B4-BE49-F238E27FC236}">
                  <a16:creationId xmlns:a16="http://schemas.microsoft.com/office/drawing/2014/main" id="{6085EADB-CB38-E89E-29BE-4AB981F113A9}"/>
                </a:ext>
              </a:extLst>
            </p:cNvPr>
            <p:cNvSpPr/>
            <p:nvPr/>
          </p:nvSpPr>
          <p:spPr>
            <a:xfrm>
              <a:off x="4126636" y="4064573"/>
              <a:ext cx="937334" cy="13147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128" name="Rectangle 127">
              <a:extLst>
                <a:ext uri="{FF2B5EF4-FFF2-40B4-BE49-F238E27FC236}">
                  <a16:creationId xmlns:a16="http://schemas.microsoft.com/office/drawing/2014/main" id="{19657806-FA57-127F-7CC0-59BC67FD5D15}"/>
                </a:ext>
              </a:extLst>
            </p:cNvPr>
            <p:cNvSpPr/>
            <p:nvPr/>
          </p:nvSpPr>
          <p:spPr>
            <a:xfrm>
              <a:off x="4126636" y="4197454"/>
              <a:ext cx="937334" cy="13147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562EE3A-968E-69AC-0989-E5469B20C7D4}"/>
                </a:ext>
              </a:extLst>
            </p:cNvPr>
            <p:cNvSpPr/>
            <p:nvPr/>
          </p:nvSpPr>
          <p:spPr>
            <a:xfrm>
              <a:off x="5063969" y="4064573"/>
              <a:ext cx="491234" cy="131476"/>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TPs</a:t>
              </a:r>
            </a:p>
          </p:txBody>
        </p:sp>
        <p:sp>
          <p:nvSpPr>
            <p:cNvPr id="130" name="Rectangle 129">
              <a:extLst>
                <a:ext uri="{FF2B5EF4-FFF2-40B4-BE49-F238E27FC236}">
                  <a16:creationId xmlns:a16="http://schemas.microsoft.com/office/drawing/2014/main" id="{2FED1A98-B3EC-CBF9-3C72-AFF4CCBB854C}"/>
                </a:ext>
              </a:extLst>
            </p:cNvPr>
            <p:cNvSpPr/>
            <p:nvPr/>
          </p:nvSpPr>
          <p:spPr>
            <a:xfrm>
              <a:off x="5063969" y="4197454"/>
              <a:ext cx="491234" cy="131476"/>
            </a:xfrm>
            <a:prstGeom prst="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7A48F532-39E8-3ABA-51DC-20346AD85BC7}"/>
              </a:ext>
            </a:extLst>
          </p:cNvPr>
          <p:cNvGrpSpPr/>
          <p:nvPr/>
        </p:nvGrpSpPr>
        <p:grpSpPr>
          <a:xfrm>
            <a:off x="5572815" y="4385005"/>
            <a:ext cx="988789" cy="662443"/>
            <a:chOff x="2972660" y="3430386"/>
            <a:chExt cx="988789" cy="662443"/>
          </a:xfrm>
        </p:grpSpPr>
        <p:sp>
          <p:nvSpPr>
            <p:cNvPr id="132" name="Arrow: Curved Right 131">
              <a:extLst>
                <a:ext uri="{FF2B5EF4-FFF2-40B4-BE49-F238E27FC236}">
                  <a16:creationId xmlns:a16="http://schemas.microsoft.com/office/drawing/2014/main" id="{D263FF2D-2B71-274E-FE5A-59D530A408BB}"/>
                </a:ext>
              </a:extLst>
            </p:cNvPr>
            <p:cNvSpPr/>
            <p:nvPr/>
          </p:nvSpPr>
          <p:spPr>
            <a:xfrm>
              <a:off x="2985662" y="3515556"/>
              <a:ext cx="367135" cy="57727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Arrow: Curved Right 132">
              <a:extLst>
                <a:ext uri="{FF2B5EF4-FFF2-40B4-BE49-F238E27FC236}">
                  <a16:creationId xmlns:a16="http://schemas.microsoft.com/office/drawing/2014/main" id="{2B6C2BC6-D387-52F1-1055-DC3BCF204994}"/>
                </a:ext>
              </a:extLst>
            </p:cNvPr>
            <p:cNvSpPr/>
            <p:nvPr/>
          </p:nvSpPr>
          <p:spPr>
            <a:xfrm rot="10486458">
              <a:off x="3504265" y="3430386"/>
              <a:ext cx="393379" cy="61892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TextBox 133">
              <a:extLst>
                <a:ext uri="{FF2B5EF4-FFF2-40B4-BE49-F238E27FC236}">
                  <a16:creationId xmlns:a16="http://schemas.microsoft.com/office/drawing/2014/main" id="{D2DE3759-66FE-3265-5A2E-DC15E9F05339}"/>
                </a:ext>
              </a:extLst>
            </p:cNvPr>
            <p:cNvSpPr txBox="1"/>
            <p:nvPr/>
          </p:nvSpPr>
          <p:spPr>
            <a:xfrm>
              <a:off x="2972660" y="3578784"/>
              <a:ext cx="988789" cy="369332"/>
            </a:xfrm>
            <a:prstGeom prst="rect">
              <a:avLst/>
            </a:prstGeom>
            <a:noFill/>
          </p:spPr>
          <p:txBody>
            <a:bodyPr wrap="square" rtlCol="0">
              <a:spAutoFit/>
            </a:bodyPr>
            <a:lstStyle/>
            <a:p>
              <a:r>
                <a:rPr lang="en-US" b="1">
                  <a:solidFill>
                    <a:srgbClr val="FF0000"/>
                  </a:solidFill>
                </a:rPr>
                <a:t>Model </a:t>
              </a:r>
              <a:r>
                <a:rPr lang="en-US" b="1" err="1">
                  <a:solidFill>
                    <a:srgbClr val="FF0000"/>
                  </a:solidFill>
                </a:rPr>
                <a:t>i</a:t>
              </a:r>
              <a:endParaRPr lang="en-US" b="1">
                <a:solidFill>
                  <a:srgbClr val="FF0000"/>
                </a:solidFill>
              </a:endParaRPr>
            </a:p>
          </p:txBody>
        </p:sp>
      </p:grpSp>
      <p:sp>
        <p:nvSpPr>
          <p:cNvPr id="136" name="Rectangle 135">
            <a:extLst>
              <a:ext uri="{FF2B5EF4-FFF2-40B4-BE49-F238E27FC236}">
                <a16:creationId xmlns:a16="http://schemas.microsoft.com/office/drawing/2014/main" id="{9F8D3ACC-8997-7DFE-AD59-550DE6835471}"/>
              </a:ext>
            </a:extLst>
          </p:cNvPr>
          <p:cNvSpPr/>
          <p:nvPr/>
        </p:nvSpPr>
        <p:spPr>
          <a:xfrm>
            <a:off x="6593558" y="4555161"/>
            <a:ext cx="389240" cy="3693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Y^</a:t>
            </a:r>
          </a:p>
        </p:txBody>
      </p:sp>
      <p:cxnSp>
        <p:nvCxnSpPr>
          <p:cNvPr id="137" name="Straight Arrow Connector 136">
            <a:extLst>
              <a:ext uri="{FF2B5EF4-FFF2-40B4-BE49-F238E27FC236}">
                <a16:creationId xmlns:a16="http://schemas.microsoft.com/office/drawing/2014/main" id="{E4DF93C1-5FAA-7A51-055A-2995F64867EA}"/>
              </a:ext>
            </a:extLst>
          </p:cNvPr>
          <p:cNvCxnSpPr>
            <a:cxnSpLocks/>
          </p:cNvCxnSpPr>
          <p:nvPr/>
        </p:nvCxnSpPr>
        <p:spPr>
          <a:xfrm flipH="1">
            <a:off x="2920753" y="4734423"/>
            <a:ext cx="105312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42B79C8A-5E0F-482F-F6E3-C79B33E4FEEC}"/>
              </a:ext>
            </a:extLst>
          </p:cNvPr>
          <p:cNvGrpSpPr/>
          <p:nvPr/>
        </p:nvGrpSpPr>
        <p:grpSpPr>
          <a:xfrm>
            <a:off x="283551" y="3380554"/>
            <a:ext cx="2879883" cy="2445510"/>
            <a:chOff x="316577" y="3433931"/>
            <a:chExt cx="2879883" cy="2445510"/>
          </a:xfrm>
        </p:grpSpPr>
        <p:sp>
          <p:nvSpPr>
            <p:cNvPr id="139" name="Star: 5 Points 138">
              <a:extLst>
                <a:ext uri="{FF2B5EF4-FFF2-40B4-BE49-F238E27FC236}">
                  <a16:creationId xmlns:a16="http://schemas.microsoft.com/office/drawing/2014/main" id="{A49D5140-749B-D3EF-65B1-3529076A3C81}"/>
                </a:ext>
              </a:extLst>
            </p:cNvPr>
            <p:cNvSpPr/>
            <p:nvPr/>
          </p:nvSpPr>
          <p:spPr>
            <a:xfrm>
              <a:off x="316577" y="3433931"/>
              <a:ext cx="2879883" cy="24455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0" name="TextBox 139">
              <a:extLst>
                <a:ext uri="{FF2B5EF4-FFF2-40B4-BE49-F238E27FC236}">
                  <a16:creationId xmlns:a16="http://schemas.microsoft.com/office/drawing/2014/main" id="{ECEF5363-8380-F916-4676-D315ECADFF03}"/>
                </a:ext>
              </a:extLst>
            </p:cNvPr>
            <p:cNvSpPr txBox="1"/>
            <p:nvPr/>
          </p:nvSpPr>
          <p:spPr>
            <a:xfrm>
              <a:off x="1145022" y="4399640"/>
              <a:ext cx="1307064" cy="1107996"/>
            </a:xfrm>
            <a:prstGeom prst="rect">
              <a:avLst/>
            </a:prstGeom>
            <a:noFill/>
          </p:spPr>
          <p:txBody>
            <a:bodyPr wrap="square" rtlCol="0">
              <a:spAutoFit/>
            </a:bodyPr>
            <a:lstStyle/>
            <a:p>
              <a:r>
                <a:rPr lang="en-US" sz="1200">
                  <a:solidFill>
                    <a:srgbClr val="FF0000"/>
                  </a:solidFill>
                </a:rPr>
                <a:t>Recommendation from each fleet on Trimmable params</a:t>
              </a:r>
            </a:p>
            <a:p>
              <a:endParaRPr lang="en-US"/>
            </a:p>
          </p:txBody>
        </p:sp>
      </p:grpSp>
    </p:spTree>
    <p:extLst>
      <p:ext uri="{BB962C8B-B14F-4D97-AF65-F5344CB8AC3E}">
        <p14:creationId xmlns:p14="http://schemas.microsoft.com/office/powerpoint/2010/main" val="264768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908-8537-2A6B-3507-1444BE81C57E}"/>
              </a:ext>
            </a:extLst>
          </p:cNvPr>
          <p:cNvSpPr>
            <a:spLocks noGrp="1"/>
          </p:cNvSpPr>
          <p:nvPr>
            <p:ph type="title"/>
          </p:nvPr>
        </p:nvSpPr>
        <p:spPr>
          <a:xfrm>
            <a:off x="0" y="0"/>
            <a:ext cx="6772275" cy="657225"/>
          </a:xfrm>
        </p:spPr>
        <p:txBody>
          <a:bodyPr>
            <a:normAutofit/>
          </a:bodyPr>
          <a:lstStyle/>
          <a:p>
            <a:r>
              <a:rPr lang="en-US" sz="3200">
                <a:latin typeface="Amasis MT Pro Black" panose="02040A04050005020304" pitchFamily="18" charset="0"/>
              </a:rPr>
              <a:t>Recommendations from Fleet 2</a:t>
            </a:r>
          </a:p>
        </p:txBody>
      </p:sp>
      <p:sp>
        <p:nvSpPr>
          <p:cNvPr id="4" name="TextBox 3">
            <a:extLst>
              <a:ext uri="{FF2B5EF4-FFF2-40B4-BE49-F238E27FC236}">
                <a16:creationId xmlns:a16="http://schemas.microsoft.com/office/drawing/2014/main" id="{D31DEBA7-61B3-2B15-D443-8FF35E2796B3}"/>
              </a:ext>
            </a:extLst>
          </p:cNvPr>
          <p:cNvSpPr txBox="1"/>
          <p:nvPr/>
        </p:nvSpPr>
        <p:spPr>
          <a:xfrm>
            <a:off x="133350" y="742950"/>
            <a:ext cx="6172200" cy="3139321"/>
          </a:xfrm>
          <a:prstGeom prst="rect">
            <a:avLst/>
          </a:prstGeom>
          <a:noFill/>
        </p:spPr>
        <p:txBody>
          <a:bodyPr wrap="square">
            <a:spAutoFit/>
          </a:bodyPr>
          <a:lstStyle/>
          <a:p>
            <a:r>
              <a:rPr lang="en-US" b="1" i="0">
                <a:effectLst/>
                <a:latin typeface="Consolas" panose="020B0609020204030204" pitchFamily="49" charset="0"/>
              </a:rPr>
              <a:t>For: </a:t>
            </a:r>
            <a:r>
              <a:rPr lang="en-US" b="1" i="0" err="1">
                <a:effectLst/>
                <a:latin typeface="Consolas" panose="020B0609020204030204" pitchFamily="49" charset="0"/>
              </a:rPr>
              <a:t>Accelerator_Pedal_Position_D</a:t>
            </a:r>
            <a:r>
              <a:rPr lang="en-US" b="1" i="0">
                <a:effectLst/>
                <a:latin typeface="Consolas" panose="020B0609020204030204" pitchFamily="49" charset="0"/>
              </a:rPr>
              <a:t>_ </a:t>
            </a:r>
          </a:p>
          <a:p>
            <a:endParaRPr lang="en-US" sz="1200" b="0" i="0">
              <a:effectLst/>
              <a:latin typeface="Consolas" panose="020B0609020204030204" pitchFamily="49" charset="0"/>
            </a:endParaRPr>
          </a:p>
          <a:p>
            <a:r>
              <a:rPr lang="en-US" sz="1200" b="0" i="0">
                <a:effectLst/>
                <a:latin typeface="Consolas" panose="020B0609020204030204" pitchFamily="49" charset="0"/>
              </a:rPr>
              <a:t>t-statistic: -8.475424384901551 </a:t>
            </a:r>
          </a:p>
          <a:p>
            <a:r>
              <a:rPr lang="en-US" sz="1200" b="0" i="0">
                <a:effectLst/>
                <a:latin typeface="Consolas" panose="020B0609020204030204" pitchFamily="49" charset="0"/>
              </a:rPr>
              <a:t>P-value: 8.325735585142946e-17 </a:t>
            </a:r>
          </a:p>
          <a:p>
            <a:endParaRPr lang="en-US" sz="1200" b="0" i="0">
              <a:effectLst/>
              <a:latin typeface="Consolas" panose="020B0609020204030204" pitchFamily="49" charset="0"/>
            </a:endParaRPr>
          </a:p>
          <a:p>
            <a:r>
              <a:rPr lang="en-US" sz="1200" b="0" i="0">
                <a:effectLst/>
                <a:latin typeface="Consolas" panose="020B0609020204030204" pitchFamily="49" charset="0"/>
              </a:rPr>
              <a:t>The difference in means is statistically significant, recommendation possible</a:t>
            </a:r>
          </a:p>
          <a:p>
            <a:endParaRPr lang="en-US" sz="1200">
              <a:latin typeface="Consolas" panose="020B0609020204030204" pitchFamily="49" charset="0"/>
            </a:endParaRPr>
          </a:p>
          <a:p>
            <a:r>
              <a:rPr lang="en-US" sz="1200">
                <a:latin typeface="Consolas" panose="020B0609020204030204" pitchFamily="49" charset="0"/>
              </a:rPr>
              <a:t>Mean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23.204 </a:t>
            </a:r>
          </a:p>
          <a:p>
            <a:r>
              <a:rPr lang="en-US" sz="1200">
                <a:latin typeface="Consolas" panose="020B0609020204030204" pitchFamily="49" charset="0"/>
              </a:rPr>
              <a:t>Mean of </a:t>
            </a:r>
            <a:r>
              <a:rPr lang="en-US" sz="1200" err="1">
                <a:latin typeface="Consolas" panose="020B0609020204030204" pitchFamily="49" charset="0"/>
              </a:rPr>
              <a:t>Accelerator_Pedal_Position_D</a:t>
            </a:r>
            <a:r>
              <a:rPr lang="en-US" sz="1200">
                <a:latin typeface="Consolas" panose="020B0609020204030204" pitchFamily="49" charset="0"/>
              </a:rPr>
              <a:t>_ (new): 30.441 </a:t>
            </a:r>
          </a:p>
          <a:p>
            <a:r>
              <a:rPr lang="en-US" sz="1200">
                <a:latin typeface="Consolas" panose="020B0609020204030204" pitchFamily="49" charset="0"/>
              </a:rPr>
              <a:t>Median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14.500 </a:t>
            </a:r>
          </a:p>
          <a:p>
            <a:r>
              <a:rPr lang="en-US" sz="1200">
                <a:latin typeface="Consolas" panose="020B0609020204030204" pitchFamily="49" charset="0"/>
              </a:rPr>
              <a:t>Median of </a:t>
            </a:r>
            <a:r>
              <a:rPr lang="en-US" sz="1200" err="1">
                <a:latin typeface="Consolas" panose="020B0609020204030204" pitchFamily="49" charset="0"/>
              </a:rPr>
              <a:t>Accelerator_Pedal_Position_D</a:t>
            </a:r>
            <a:r>
              <a:rPr lang="en-US" sz="1200">
                <a:latin typeface="Consolas" panose="020B0609020204030204" pitchFamily="49" charset="0"/>
              </a:rPr>
              <a:t>_ (new): 31.200 </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11.899 Standard deviation of </a:t>
            </a:r>
            <a:r>
              <a:rPr lang="en-US" sz="1200" err="1">
                <a:latin typeface="Consolas" panose="020B0609020204030204" pitchFamily="49" charset="0"/>
              </a:rPr>
              <a:t>Accelerator_Pedal_Position_D</a:t>
            </a:r>
            <a:r>
              <a:rPr lang="en-US" sz="1200">
                <a:latin typeface="Consolas" panose="020B0609020204030204" pitchFamily="49" charset="0"/>
              </a:rPr>
              <a:t>_ (new): 14.906</a:t>
            </a:r>
          </a:p>
          <a:p>
            <a:endParaRPr lang="en-US" sz="1200" b="0" i="0">
              <a:effectLst/>
              <a:latin typeface="Consolas" panose="020B0609020204030204" pitchFamily="49" charset="0"/>
            </a:endParaRPr>
          </a:p>
          <a:p>
            <a:endParaRPr lang="en-US" sz="1200"/>
          </a:p>
        </p:txBody>
      </p:sp>
      <p:pic>
        <p:nvPicPr>
          <p:cNvPr id="6" name="Picture 5">
            <a:extLst>
              <a:ext uri="{FF2B5EF4-FFF2-40B4-BE49-F238E27FC236}">
                <a16:creationId xmlns:a16="http://schemas.microsoft.com/office/drawing/2014/main" id="{02E1392B-CB5B-E7D1-5C2A-64F68A52CC13}"/>
              </a:ext>
            </a:extLst>
          </p:cNvPr>
          <p:cNvPicPr>
            <a:picLocks noChangeAspect="1"/>
          </p:cNvPicPr>
          <p:nvPr/>
        </p:nvPicPr>
        <p:blipFill>
          <a:blip r:embed="rId2"/>
          <a:stretch>
            <a:fillRect/>
          </a:stretch>
        </p:blipFill>
        <p:spPr>
          <a:xfrm>
            <a:off x="5991224" y="676276"/>
            <a:ext cx="5838825" cy="2876550"/>
          </a:xfrm>
          <a:prstGeom prst="rect">
            <a:avLst/>
          </a:prstGeom>
        </p:spPr>
      </p:pic>
      <p:sp>
        <p:nvSpPr>
          <p:cNvPr id="11" name="TextBox 10">
            <a:extLst>
              <a:ext uri="{FF2B5EF4-FFF2-40B4-BE49-F238E27FC236}">
                <a16:creationId xmlns:a16="http://schemas.microsoft.com/office/drawing/2014/main" id="{02893FCE-EDDC-6AB8-899C-18719C2183F6}"/>
              </a:ext>
            </a:extLst>
          </p:cNvPr>
          <p:cNvSpPr txBox="1"/>
          <p:nvPr/>
        </p:nvSpPr>
        <p:spPr>
          <a:xfrm>
            <a:off x="133350" y="3815596"/>
            <a:ext cx="6172200" cy="3046988"/>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sz="1800" b="1"/>
              <a:t>For: </a:t>
            </a:r>
            <a:r>
              <a:rPr lang="en-US" sz="1800" b="1" err="1"/>
              <a:t>Accelerator_Pedal_Position_E</a:t>
            </a:r>
            <a:r>
              <a:rPr lang="en-US" sz="1800" b="1"/>
              <a:t>_ </a:t>
            </a:r>
          </a:p>
          <a:p>
            <a:endParaRPr lang="en-US" sz="1800" b="1"/>
          </a:p>
          <a:p>
            <a:r>
              <a:rPr lang="en-US"/>
              <a:t>t-statistic: -9.18842919732572 </a:t>
            </a:r>
          </a:p>
          <a:p>
            <a:r>
              <a:rPr lang="en-US"/>
              <a:t>P-value: 2.251218584192523e-19 </a:t>
            </a:r>
          </a:p>
          <a:p>
            <a:endParaRPr lang="en-US"/>
          </a:p>
          <a:p>
            <a:r>
              <a:rPr lang="en-US"/>
              <a:t>The difference in means is statistically significant, recommendation possible</a:t>
            </a:r>
          </a:p>
          <a:p>
            <a:endParaRPr lang="en-US"/>
          </a:p>
          <a:p>
            <a:r>
              <a:rPr lang="en-US" sz="1200">
                <a:latin typeface="Consolas" panose="020B0609020204030204" pitchFamily="49" charset="0"/>
              </a:rPr>
              <a:t>Mean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23.461 </a:t>
            </a:r>
          </a:p>
          <a:p>
            <a:r>
              <a:rPr lang="en-US" sz="1200">
                <a:latin typeface="Consolas" panose="020B0609020204030204" pitchFamily="49" charset="0"/>
              </a:rPr>
              <a:t>Mean of </a:t>
            </a:r>
            <a:r>
              <a:rPr lang="en-US" sz="1200" err="1">
                <a:latin typeface="Consolas" panose="020B0609020204030204" pitchFamily="49" charset="0"/>
              </a:rPr>
              <a:t>Accelerator_Pedal_Position_E</a:t>
            </a:r>
            <a:r>
              <a:rPr lang="en-US" sz="1200">
                <a:latin typeface="Consolas" panose="020B0609020204030204" pitchFamily="49" charset="0"/>
              </a:rPr>
              <a:t>_ (new): 31.299 </a:t>
            </a:r>
          </a:p>
          <a:p>
            <a:r>
              <a:rPr lang="en-US" sz="1200">
                <a:latin typeface="Consolas" panose="020B0609020204030204" pitchFamily="49" charset="0"/>
              </a:rPr>
              <a:t>Median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14.500 </a:t>
            </a:r>
          </a:p>
          <a:p>
            <a:r>
              <a:rPr lang="en-US" sz="1200">
                <a:latin typeface="Consolas" panose="020B0609020204030204" pitchFamily="49" charset="0"/>
              </a:rPr>
              <a:t>Median of </a:t>
            </a:r>
            <a:r>
              <a:rPr lang="en-US" sz="1200" err="1">
                <a:latin typeface="Consolas" panose="020B0609020204030204" pitchFamily="49" charset="0"/>
              </a:rPr>
              <a:t>Accelerator_Pedal_Position_E</a:t>
            </a:r>
            <a:r>
              <a:rPr lang="en-US" sz="1200">
                <a:latin typeface="Consolas" panose="020B0609020204030204" pitchFamily="49" charset="0"/>
              </a:rPr>
              <a:t>_ (new): 31.800 </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11.930 Standard deviation of </a:t>
            </a:r>
            <a:r>
              <a:rPr lang="en-US" sz="1200" err="1">
                <a:latin typeface="Consolas" panose="020B0609020204030204" pitchFamily="49" charset="0"/>
              </a:rPr>
              <a:t>Accelerator_Pedal_Position_E</a:t>
            </a:r>
            <a:r>
              <a:rPr lang="en-US" sz="1200">
                <a:latin typeface="Consolas" panose="020B0609020204030204" pitchFamily="49" charset="0"/>
              </a:rPr>
              <a:t>_ (new): 14.857</a:t>
            </a:r>
          </a:p>
          <a:p>
            <a:endParaRPr lang="en-US"/>
          </a:p>
        </p:txBody>
      </p:sp>
      <p:pic>
        <p:nvPicPr>
          <p:cNvPr id="17" name="Picture 16">
            <a:extLst>
              <a:ext uri="{FF2B5EF4-FFF2-40B4-BE49-F238E27FC236}">
                <a16:creationId xmlns:a16="http://schemas.microsoft.com/office/drawing/2014/main" id="{0F5FEE7D-802E-0B4A-62D7-5BE724BD8D8D}"/>
              </a:ext>
            </a:extLst>
          </p:cNvPr>
          <p:cNvPicPr>
            <a:picLocks noChangeAspect="1"/>
          </p:cNvPicPr>
          <p:nvPr/>
        </p:nvPicPr>
        <p:blipFill>
          <a:blip r:embed="rId3"/>
          <a:stretch>
            <a:fillRect/>
          </a:stretch>
        </p:blipFill>
        <p:spPr>
          <a:xfrm>
            <a:off x="5991224" y="3811012"/>
            <a:ext cx="5838825" cy="3046988"/>
          </a:xfrm>
          <a:prstGeom prst="rect">
            <a:avLst/>
          </a:prstGeom>
        </p:spPr>
      </p:pic>
    </p:spTree>
    <p:extLst>
      <p:ext uri="{BB962C8B-B14F-4D97-AF65-F5344CB8AC3E}">
        <p14:creationId xmlns:p14="http://schemas.microsoft.com/office/powerpoint/2010/main" val="289484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908-8537-2A6B-3507-1444BE81C57E}"/>
              </a:ext>
            </a:extLst>
          </p:cNvPr>
          <p:cNvSpPr>
            <a:spLocks noGrp="1"/>
          </p:cNvSpPr>
          <p:nvPr>
            <p:ph type="title"/>
          </p:nvPr>
        </p:nvSpPr>
        <p:spPr>
          <a:xfrm>
            <a:off x="0" y="0"/>
            <a:ext cx="6772275" cy="657225"/>
          </a:xfrm>
        </p:spPr>
        <p:txBody>
          <a:bodyPr>
            <a:normAutofit/>
          </a:bodyPr>
          <a:lstStyle/>
          <a:p>
            <a:r>
              <a:rPr lang="en-US" sz="3200">
                <a:latin typeface="Amasis MT Pro Black" panose="02040A04050005020304" pitchFamily="18" charset="0"/>
              </a:rPr>
              <a:t>Recommendations from Fleet 3</a:t>
            </a:r>
          </a:p>
        </p:txBody>
      </p:sp>
      <p:sp>
        <p:nvSpPr>
          <p:cNvPr id="4" name="TextBox 3">
            <a:extLst>
              <a:ext uri="{FF2B5EF4-FFF2-40B4-BE49-F238E27FC236}">
                <a16:creationId xmlns:a16="http://schemas.microsoft.com/office/drawing/2014/main" id="{D31DEBA7-61B3-2B15-D443-8FF35E2796B3}"/>
              </a:ext>
            </a:extLst>
          </p:cNvPr>
          <p:cNvSpPr txBox="1"/>
          <p:nvPr/>
        </p:nvSpPr>
        <p:spPr>
          <a:xfrm>
            <a:off x="133350" y="742950"/>
            <a:ext cx="6172200" cy="2954655"/>
          </a:xfrm>
          <a:prstGeom prst="rect">
            <a:avLst/>
          </a:prstGeom>
          <a:noFill/>
        </p:spPr>
        <p:txBody>
          <a:bodyPr wrap="square">
            <a:spAutoFit/>
          </a:bodyPr>
          <a:lstStyle/>
          <a:p>
            <a:r>
              <a:rPr lang="en-US" b="1" i="0">
                <a:effectLst/>
                <a:latin typeface="Consolas" panose="020B0609020204030204" pitchFamily="49" charset="0"/>
              </a:rPr>
              <a:t>For: </a:t>
            </a:r>
            <a:r>
              <a:rPr lang="en-US" b="1" i="0" err="1">
                <a:effectLst/>
                <a:latin typeface="Consolas" panose="020B0609020204030204" pitchFamily="49" charset="0"/>
              </a:rPr>
              <a:t>Accelerator_Pedal_Position_D</a:t>
            </a:r>
            <a:r>
              <a:rPr lang="en-US" b="1" i="0">
                <a:effectLst/>
                <a:latin typeface="Consolas" panose="020B0609020204030204" pitchFamily="49" charset="0"/>
              </a:rPr>
              <a:t>_ </a:t>
            </a:r>
          </a:p>
          <a:p>
            <a:endParaRPr lang="en-US" sz="1200" b="0" i="0">
              <a:effectLst/>
              <a:latin typeface="Consolas" panose="020B0609020204030204" pitchFamily="49" charset="0"/>
            </a:endParaRPr>
          </a:p>
          <a:p>
            <a:r>
              <a:rPr lang="en-US" sz="1200">
                <a:latin typeface="Consolas" panose="020B0609020204030204" pitchFamily="49" charset="0"/>
              </a:rPr>
              <a:t>t-statistic: -6.745644668377099 </a:t>
            </a:r>
          </a:p>
          <a:p>
            <a:r>
              <a:rPr lang="en-US" sz="1200">
                <a:latin typeface="Consolas" panose="020B0609020204030204" pitchFamily="49" charset="0"/>
              </a:rPr>
              <a:t>P-value: 2.5767338977216535e-11 </a:t>
            </a:r>
          </a:p>
          <a:p>
            <a:endParaRPr lang="en-US" sz="1200">
              <a:latin typeface="Consolas" panose="020B0609020204030204" pitchFamily="49" charset="0"/>
            </a:endParaRPr>
          </a:p>
          <a:p>
            <a:r>
              <a:rPr lang="en-US" sz="1200">
                <a:latin typeface="Consolas" panose="020B0609020204030204" pitchFamily="49" charset="0"/>
              </a:rPr>
              <a:t>The difference in means is statistically significant, recommendation possible</a:t>
            </a:r>
          </a:p>
          <a:p>
            <a:endParaRPr lang="en-US" sz="1200">
              <a:latin typeface="Consolas" panose="020B0609020204030204" pitchFamily="49" charset="0"/>
            </a:endParaRPr>
          </a:p>
          <a:p>
            <a:r>
              <a:rPr lang="en-US" sz="1200">
                <a:latin typeface="Consolas" panose="020B0609020204030204" pitchFamily="49" charset="0"/>
              </a:rPr>
              <a:t>Mean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23.823</a:t>
            </a:r>
          </a:p>
          <a:p>
            <a:r>
              <a:rPr lang="en-US" sz="1200">
                <a:latin typeface="Consolas" panose="020B0609020204030204" pitchFamily="49" charset="0"/>
              </a:rPr>
              <a:t>Mean of </a:t>
            </a:r>
            <a:r>
              <a:rPr lang="en-US" sz="1200" err="1">
                <a:latin typeface="Consolas" panose="020B0609020204030204" pitchFamily="49" charset="0"/>
              </a:rPr>
              <a:t>Accelerator_Pedal_Position_D</a:t>
            </a:r>
            <a:r>
              <a:rPr lang="en-US" sz="1200">
                <a:latin typeface="Consolas" panose="020B0609020204030204" pitchFamily="49" charset="0"/>
              </a:rPr>
              <a:t>_ (new): 30.328</a:t>
            </a:r>
          </a:p>
          <a:p>
            <a:r>
              <a:rPr lang="en-US" sz="1200">
                <a:latin typeface="Consolas" panose="020B0609020204030204" pitchFamily="49" charset="0"/>
              </a:rPr>
              <a:t>Median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14.500</a:t>
            </a:r>
          </a:p>
          <a:p>
            <a:r>
              <a:rPr lang="en-US" sz="1200">
                <a:latin typeface="Consolas" panose="020B0609020204030204" pitchFamily="49" charset="0"/>
              </a:rPr>
              <a:t>Median of </a:t>
            </a:r>
            <a:r>
              <a:rPr lang="en-US" sz="1200" err="1">
                <a:latin typeface="Consolas" panose="020B0609020204030204" pitchFamily="49" charset="0"/>
              </a:rPr>
              <a:t>Accelerator_Pedal_Position_D</a:t>
            </a:r>
            <a:r>
              <a:rPr lang="en-US" sz="1200">
                <a:latin typeface="Consolas" panose="020B0609020204030204" pitchFamily="49" charset="0"/>
              </a:rPr>
              <a:t>_ (new): 19.400</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11.956</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Accelerator_Pedal_Position_D</a:t>
            </a:r>
            <a:r>
              <a:rPr lang="en-US" sz="1200">
                <a:latin typeface="Consolas" panose="020B0609020204030204" pitchFamily="49" charset="0"/>
              </a:rPr>
              <a:t>_ (new): 17.920</a:t>
            </a:r>
            <a:endParaRPr lang="en-US" sz="1200" b="0" i="0">
              <a:effectLst/>
              <a:latin typeface="Consolas" panose="020B0609020204030204" pitchFamily="49" charset="0"/>
            </a:endParaRPr>
          </a:p>
          <a:p>
            <a:endParaRPr lang="en-US" sz="1200"/>
          </a:p>
        </p:txBody>
      </p:sp>
      <p:sp>
        <p:nvSpPr>
          <p:cNvPr id="11" name="TextBox 10">
            <a:extLst>
              <a:ext uri="{FF2B5EF4-FFF2-40B4-BE49-F238E27FC236}">
                <a16:creationId xmlns:a16="http://schemas.microsoft.com/office/drawing/2014/main" id="{02893FCE-EDDC-6AB8-899C-18719C2183F6}"/>
              </a:ext>
            </a:extLst>
          </p:cNvPr>
          <p:cNvSpPr txBox="1"/>
          <p:nvPr/>
        </p:nvSpPr>
        <p:spPr>
          <a:xfrm>
            <a:off x="133350" y="3815596"/>
            <a:ext cx="6172200" cy="2862322"/>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sz="1800" b="1"/>
              <a:t>For: </a:t>
            </a:r>
            <a:r>
              <a:rPr lang="en-US" sz="1800" b="1" err="1"/>
              <a:t>Accelerator_Pedal_Position_E</a:t>
            </a:r>
            <a:r>
              <a:rPr lang="en-US" sz="1800" b="1"/>
              <a:t>_ </a:t>
            </a:r>
          </a:p>
          <a:p>
            <a:endParaRPr lang="en-US" sz="1800" b="1"/>
          </a:p>
          <a:p>
            <a:r>
              <a:rPr lang="en-US"/>
              <a:t>t-statistic: -9.734906078108231</a:t>
            </a:r>
          </a:p>
          <a:p>
            <a:r>
              <a:rPr lang="en-US"/>
              <a:t>P-value: 1.8592771228293227e-21</a:t>
            </a:r>
          </a:p>
          <a:p>
            <a:endParaRPr lang="en-US"/>
          </a:p>
          <a:p>
            <a:r>
              <a:rPr lang="en-US"/>
              <a:t>The difference in means is statistically significant, recommendation possible</a:t>
            </a:r>
          </a:p>
          <a:p>
            <a:endParaRPr lang="en-US"/>
          </a:p>
          <a:p>
            <a:r>
              <a:rPr lang="en-US" sz="1200">
                <a:latin typeface="Consolas" panose="020B0609020204030204" pitchFamily="49" charset="0"/>
              </a:rPr>
              <a:t>Mean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24.042</a:t>
            </a:r>
          </a:p>
          <a:p>
            <a:r>
              <a:rPr lang="en-US" sz="1200">
                <a:latin typeface="Consolas" panose="020B0609020204030204" pitchFamily="49" charset="0"/>
              </a:rPr>
              <a:t>Mean of </a:t>
            </a:r>
            <a:r>
              <a:rPr lang="en-US" sz="1200" err="1">
                <a:latin typeface="Consolas" panose="020B0609020204030204" pitchFamily="49" charset="0"/>
              </a:rPr>
              <a:t>Accelerator_Pedal_Position_E</a:t>
            </a:r>
            <a:r>
              <a:rPr lang="en-US" sz="1200">
                <a:latin typeface="Consolas" panose="020B0609020204030204" pitchFamily="49" charset="0"/>
              </a:rPr>
              <a:t>_ (new): 33.297</a:t>
            </a:r>
          </a:p>
          <a:p>
            <a:r>
              <a:rPr lang="en-US" sz="1200">
                <a:latin typeface="Consolas" panose="020B0609020204030204" pitchFamily="49" charset="0"/>
              </a:rPr>
              <a:t>Median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14.500</a:t>
            </a:r>
          </a:p>
          <a:p>
            <a:r>
              <a:rPr lang="en-US" sz="1200">
                <a:latin typeface="Consolas" panose="020B0609020204030204" pitchFamily="49" charset="0"/>
              </a:rPr>
              <a:t>Median of </a:t>
            </a:r>
            <a:r>
              <a:rPr lang="en-US" sz="1200" err="1">
                <a:latin typeface="Consolas" panose="020B0609020204030204" pitchFamily="49" charset="0"/>
              </a:rPr>
              <a:t>Accelerator_Pedal_Position_E</a:t>
            </a:r>
            <a:r>
              <a:rPr lang="en-US" sz="1200">
                <a:latin typeface="Consolas" panose="020B0609020204030204" pitchFamily="49" charset="0"/>
              </a:rPr>
              <a:t>_ (new): 32.950</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11.960</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Accelerator_Pedal_Position_E</a:t>
            </a:r>
            <a:r>
              <a:rPr lang="en-US" sz="1200">
                <a:latin typeface="Consolas" panose="020B0609020204030204" pitchFamily="49" charset="0"/>
              </a:rPr>
              <a:t>_ (new): 17.550</a:t>
            </a:r>
            <a:endParaRPr lang="en-US"/>
          </a:p>
        </p:txBody>
      </p:sp>
      <p:pic>
        <p:nvPicPr>
          <p:cNvPr id="13" name="Picture 12">
            <a:extLst>
              <a:ext uri="{FF2B5EF4-FFF2-40B4-BE49-F238E27FC236}">
                <a16:creationId xmlns:a16="http://schemas.microsoft.com/office/drawing/2014/main" id="{7D590310-5EB6-39D8-1DEE-FEE1E1920C94}"/>
              </a:ext>
            </a:extLst>
          </p:cNvPr>
          <p:cNvPicPr>
            <a:picLocks noChangeAspect="1"/>
          </p:cNvPicPr>
          <p:nvPr/>
        </p:nvPicPr>
        <p:blipFill>
          <a:blip r:embed="rId2"/>
          <a:stretch>
            <a:fillRect/>
          </a:stretch>
        </p:blipFill>
        <p:spPr>
          <a:xfrm>
            <a:off x="5991222" y="657225"/>
            <a:ext cx="5838825" cy="2954655"/>
          </a:xfrm>
          <a:prstGeom prst="rect">
            <a:avLst/>
          </a:prstGeom>
        </p:spPr>
      </p:pic>
      <p:pic>
        <p:nvPicPr>
          <p:cNvPr id="15" name="Picture 14">
            <a:extLst>
              <a:ext uri="{FF2B5EF4-FFF2-40B4-BE49-F238E27FC236}">
                <a16:creationId xmlns:a16="http://schemas.microsoft.com/office/drawing/2014/main" id="{50B0A76E-82D4-4484-1173-EE6494B343EF}"/>
              </a:ext>
            </a:extLst>
          </p:cNvPr>
          <p:cNvPicPr>
            <a:picLocks noChangeAspect="1"/>
          </p:cNvPicPr>
          <p:nvPr/>
        </p:nvPicPr>
        <p:blipFill>
          <a:blip r:embed="rId3"/>
          <a:stretch>
            <a:fillRect/>
          </a:stretch>
        </p:blipFill>
        <p:spPr>
          <a:xfrm>
            <a:off x="5991222" y="3729871"/>
            <a:ext cx="5838825" cy="2862322"/>
          </a:xfrm>
          <a:prstGeom prst="rect">
            <a:avLst/>
          </a:prstGeom>
        </p:spPr>
      </p:pic>
    </p:spTree>
    <p:extLst>
      <p:ext uri="{BB962C8B-B14F-4D97-AF65-F5344CB8AC3E}">
        <p14:creationId xmlns:p14="http://schemas.microsoft.com/office/powerpoint/2010/main" val="302300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908-8537-2A6B-3507-1444BE81C57E}"/>
              </a:ext>
            </a:extLst>
          </p:cNvPr>
          <p:cNvSpPr>
            <a:spLocks noGrp="1"/>
          </p:cNvSpPr>
          <p:nvPr>
            <p:ph type="title"/>
          </p:nvPr>
        </p:nvSpPr>
        <p:spPr>
          <a:xfrm>
            <a:off x="0" y="0"/>
            <a:ext cx="6772275" cy="657225"/>
          </a:xfrm>
        </p:spPr>
        <p:txBody>
          <a:bodyPr>
            <a:normAutofit/>
          </a:bodyPr>
          <a:lstStyle/>
          <a:p>
            <a:r>
              <a:rPr lang="en-US" sz="3200">
                <a:latin typeface="Amasis MT Pro Black" panose="02040A04050005020304" pitchFamily="18" charset="0"/>
              </a:rPr>
              <a:t>Recommendations from Fleet 4</a:t>
            </a:r>
          </a:p>
        </p:txBody>
      </p:sp>
      <p:sp>
        <p:nvSpPr>
          <p:cNvPr id="4" name="TextBox 3">
            <a:extLst>
              <a:ext uri="{FF2B5EF4-FFF2-40B4-BE49-F238E27FC236}">
                <a16:creationId xmlns:a16="http://schemas.microsoft.com/office/drawing/2014/main" id="{D31DEBA7-61B3-2B15-D443-8FF35E2796B3}"/>
              </a:ext>
            </a:extLst>
          </p:cNvPr>
          <p:cNvSpPr txBox="1"/>
          <p:nvPr/>
        </p:nvSpPr>
        <p:spPr>
          <a:xfrm>
            <a:off x="133350" y="742950"/>
            <a:ext cx="6172200" cy="2954655"/>
          </a:xfrm>
          <a:prstGeom prst="rect">
            <a:avLst/>
          </a:prstGeom>
          <a:noFill/>
        </p:spPr>
        <p:txBody>
          <a:bodyPr wrap="square">
            <a:spAutoFit/>
          </a:bodyPr>
          <a:lstStyle/>
          <a:p>
            <a:r>
              <a:rPr lang="en-US" b="1" i="0">
                <a:effectLst/>
                <a:latin typeface="Consolas" panose="020B0609020204030204" pitchFamily="49" charset="0"/>
              </a:rPr>
              <a:t>For: </a:t>
            </a:r>
            <a:r>
              <a:rPr lang="en-US" b="1" i="0" err="1">
                <a:effectLst/>
                <a:latin typeface="Consolas" panose="020B0609020204030204" pitchFamily="49" charset="0"/>
              </a:rPr>
              <a:t>Accelerator_Pedal_Position_D</a:t>
            </a:r>
            <a:r>
              <a:rPr lang="en-US" b="1" i="0">
                <a:effectLst/>
                <a:latin typeface="Consolas" panose="020B0609020204030204" pitchFamily="49" charset="0"/>
              </a:rPr>
              <a:t>_ </a:t>
            </a:r>
          </a:p>
          <a:p>
            <a:endParaRPr lang="en-US" sz="1200" b="0" i="0">
              <a:effectLst/>
              <a:latin typeface="Consolas" panose="020B0609020204030204" pitchFamily="49" charset="0"/>
            </a:endParaRPr>
          </a:p>
          <a:p>
            <a:r>
              <a:rPr lang="en-US" sz="1200" b="0" i="0">
                <a:effectLst/>
                <a:latin typeface="Consolas" panose="020B0609020204030204" pitchFamily="49" charset="0"/>
              </a:rPr>
              <a:t>t-statistic: 11.287533983634187</a:t>
            </a:r>
          </a:p>
          <a:p>
            <a:r>
              <a:rPr lang="en-US" sz="1200" b="0" i="0">
                <a:effectLst/>
                <a:latin typeface="Consolas" panose="020B0609020204030204" pitchFamily="49" charset="0"/>
              </a:rPr>
              <a:t>P-value: 6.828946832758941e-28</a:t>
            </a:r>
          </a:p>
          <a:p>
            <a:endParaRPr lang="en-US" sz="1200" b="0" i="0">
              <a:effectLst/>
              <a:latin typeface="Consolas" panose="020B0609020204030204" pitchFamily="49" charset="0"/>
            </a:endParaRPr>
          </a:p>
          <a:p>
            <a:r>
              <a:rPr lang="en-US" sz="1200" b="0" i="0">
                <a:effectLst/>
                <a:latin typeface="Consolas" panose="020B0609020204030204" pitchFamily="49" charset="0"/>
              </a:rPr>
              <a:t>The difference in means is statistically significant, recommendation possible</a:t>
            </a:r>
          </a:p>
          <a:p>
            <a:endParaRPr lang="en-US" sz="1200">
              <a:latin typeface="Consolas" panose="020B0609020204030204" pitchFamily="49" charset="0"/>
            </a:endParaRPr>
          </a:p>
          <a:p>
            <a:r>
              <a:rPr lang="en-US" sz="1200">
                <a:latin typeface="Consolas" panose="020B0609020204030204" pitchFamily="49" charset="0"/>
              </a:rPr>
              <a:t>Mean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23.944</a:t>
            </a:r>
          </a:p>
          <a:p>
            <a:r>
              <a:rPr lang="en-US" sz="1200">
                <a:latin typeface="Consolas" panose="020B0609020204030204" pitchFamily="49" charset="0"/>
              </a:rPr>
              <a:t>Mean of </a:t>
            </a:r>
            <a:r>
              <a:rPr lang="en-US" sz="1200" err="1">
                <a:latin typeface="Consolas" panose="020B0609020204030204" pitchFamily="49" charset="0"/>
              </a:rPr>
              <a:t>Accelerator_Pedal_Position_D</a:t>
            </a:r>
            <a:r>
              <a:rPr lang="en-US" sz="1200">
                <a:latin typeface="Consolas" panose="020B0609020204030204" pitchFamily="49" charset="0"/>
              </a:rPr>
              <a:t>_ (new): 16.442</a:t>
            </a:r>
          </a:p>
          <a:p>
            <a:r>
              <a:rPr lang="en-US" sz="1200">
                <a:latin typeface="Consolas" panose="020B0609020204030204" pitchFamily="49" charset="0"/>
              </a:rPr>
              <a:t>Median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14.500</a:t>
            </a:r>
          </a:p>
          <a:p>
            <a:r>
              <a:rPr lang="en-US" sz="1200">
                <a:latin typeface="Consolas" panose="020B0609020204030204" pitchFamily="49" charset="0"/>
              </a:rPr>
              <a:t>Median of </a:t>
            </a:r>
            <a:r>
              <a:rPr lang="en-US" sz="1200" err="1">
                <a:latin typeface="Consolas" panose="020B0609020204030204" pitchFamily="49" charset="0"/>
              </a:rPr>
              <a:t>Accelerator_Pedal_Position_D</a:t>
            </a:r>
            <a:r>
              <a:rPr lang="en-US" sz="1200">
                <a:latin typeface="Consolas" panose="020B0609020204030204" pitchFamily="49" charset="0"/>
              </a:rPr>
              <a:t>_ (new): 14.100</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Accelerator_Pedal_Position_D</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12.138</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Accelerator_Pedal_Position_D</a:t>
            </a:r>
            <a:r>
              <a:rPr lang="en-US" sz="1200">
                <a:latin typeface="Consolas" panose="020B0609020204030204" pitchFamily="49" charset="0"/>
              </a:rPr>
              <a:t>_ (new): 8.548</a:t>
            </a:r>
            <a:endParaRPr lang="en-US" sz="1200" b="0" i="0">
              <a:effectLst/>
              <a:latin typeface="Consolas" panose="020B0609020204030204" pitchFamily="49" charset="0"/>
            </a:endParaRPr>
          </a:p>
          <a:p>
            <a:endParaRPr lang="en-US" sz="1200"/>
          </a:p>
        </p:txBody>
      </p:sp>
      <p:pic>
        <p:nvPicPr>
          <p:cNvPr id="6" name="Picture 5">
            <a:extLst>
              <a:ext uri="{FF2B5EF4-FFF2-40B4-BE49-F238E27FC236}">
                <a16:creationId xmlns:a16="http://schemas.microsoft.com/office/drawing/2014/main" id="{02E1392B-CB5B-E7D1-5C2A-64F68A52CC13}"/>
              </a:ext>
            </a:extLst>
          </p:cNvPr>
          <p:cNvPicPr>
            <a:picLocks noChangeAspect="1"/>
          </p:cNvPicPr>
          <p:nvPr/>
        </p:nvPicPr>
        <p:blipFill>
          <a:blip r:embed="rId2"/>
          <a:stretch>
            <a:fillRect/>
          </a:stretch>
        </p:blipFill>
        <p:spPr>
          <a:xfrm>
            <a:off x="5991224" y="676276"/>
            <a:ext cx="5838825" cy="2876550"/>
          </a:xfrm>
          <a:prstGeom prst="rect">
            <a:avLst/>
          </a:prstGeom>
        </p:spPr>
      </p:pic>
      <p:sp>
        <p:nvSpPr>
          <p:cNvPr id="11" name="TextBox 10">
            <a:extLst>
              <a:ext uri="{FF2B5EF4-FFF2-40B4-BE49-F238E27FC236}">
                <a16:creationId xmlns:a16="http://schemas.microsoft.com/office/drawing/2014/main" id="{02893FCE-EDDC-6AB8-899C-18719C2183F6}"/>
              </a:ext>
            </a:extLst>
          </p:cNvPr>
          <p:cNvSpPr txBox="1"/>
          <p:nvPr/>
        </p:nvSpPr>
        <p:spPr>
          <a:xfrm>
            <a:off x="133350" y="3815596"/>
            <a:ext cx="6172200" cy="2862322"/>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sz="1800" b="1"/>
              <a:t>For: </a:t>
            </a:r>
            <a:r>
              <a:rPr lang="en-US" sz="1800" b="1" err="1"/>
              <a:t>Accelerator_Pedal_Position_E</a:t>
            </a:r>
            <a:r>
              <a:rPr lang="en-US" sz="1800" b="1"/>
              <a:t>_ </a:t>
            </a:r>
          </a:p>
          <a:p>
            <a:endParaRPr lang="en-US" sz="1800" b="1"/>
          </a:p>
          <a:p>
            <a:r>
              <a:rPr lang="en-US"/>
              <a:t>t-statistic: 11.311655947556982</a:t>
            </a:r>
          </a:p>
          <a:p>
            <a:r>
              <a:rPr lang="en-US"/>
              <a:t>P-value: 5.353003339888581e-28</a:t>
            </a:r>
          </a:p>
          <a:p>
            <a:endParaRPr lang="en-US"/>
          </a:p>
          <a:p>
            <a:r>
              <a:rPr lang="en-US"/>
              <a:t>The difference in means is statistically significant, recommendation possible</a:t>
            </a:r>
          </a:p>
          <a:p>
            <a:endParaRPr lang="en-US"/>
          </a:p>
          <a:p>
            <a:r>
              <a:rPr lang="en-US" sz="1200">
                <a:latin typeface="Consolas" panose="020B0609020204030204" pitchFamily="49" charset="0"/>
              </a:rPr>
              <a:t>Mean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24.341</a:t>
            </a:r>
          </a:p>
          <a:p>
            <a:r>
              <a:rPr lang="en-US" sz="1200">
                <a:latin typeface="Consolas" panose="020B0609020204030204" pitchFamily="49" charset="0"/>
              </a:rPr>
              <a:t>Mean of </a:t>
            </a:r>
            <a:r>
              <a:rPr lang="en-US" sz="1200" err="1">
                <a:latin typeface="Consolas" panose="020B0609020204030204" pitchFamily="49" charset="0"/>
              </a:rPr>
              <a:t>Accelerator_Pedal_Position_E</a:t>
            </a:r>
            <a:r>
              <a:rPr lang="en-US" sz="1200">
                <a:latin typeface="Consolas" panose="020B0609020204030204" pitchFamily="49" charset="0"/>
              </a:rPr>
              <a:t>_ (new): 16.804</a:t>
            </a:r>
          </a:p>
          <a:p>
            <a:r>
              <a:rPr lang="en-US" sz="1200">
                <a:latin typeface="Consolas" panose="020B0609020204030204" pitchFamily="49" charset="0"/>
              </a:rPr>
              <a:t>Median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14.500</a:t>
            </a:r>
          </a:p>
          <a:p>
            <a:r>
              <a:rPr lang="en-US" sz="1200">
                <a:latin typeface="Consolas" panose="020B0609020204030204" pitchFamily="49" charset="0"/>
              </a:rPr>
              <a:t>Median of </a:t>
            </a:r>
            <a:r>
              <a:rPr lang="en-US" sz="1200" err="1">
                <a:latin typeface="Consolas" panose="020B0609020204030204" pitchFamily="49" charset="0"/>
              </a:rPr>
              <a:t>Accelerator_Pedal_Position_E</a:t>
            </a:r>
            <a:r>
              <a:rPr lang="en-US" sz="1200">
                <a:latin typeface="Consolas" panose="020B0609020204030204" pitchFamily="49" charset="0"/>
              </a:rPr>
              <a:t>_ (new): 14.500</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Accelerator_Pedal_Position_E</a:t>
            </a:r>
            <a:r>
              <a:rPr lang="en-US" sz="1200">
                <a:latin typeface="Consolas" panose="020B0609020204030204" pitchFamily="49" charset="0"/>
              </a:rPr>
              <a:t>_ (</a:t>
            </a:r>
            <a:r>
              <a:rPr lang="en-US" sz="1200" err="1">
                <a:latin typeface="Consolas" panose="020B0609020204030204" pitchFamily="49" charset="0"/>
              </a:rPr>
              <a:t>prev</a:t>
            </a:r>
            <a:r>
              <a:rPr lang="en-US" sz="1200">
                <a:latin typeface="Consolas" panose="020B0609020204030204" pitchFamily="49" charset="0"/>
              </a:rPr>
              <a:t>): 12.263</a:t>
            </a:r>
          </a:p>
          <a:p>
            <a:r>
              <a:rPr lang="en-US" sz="1200">
                <a:latin typeface="Consolas" panose="020B0609020204030204" pitchFamily="49" charset="0"/>
              </a:rPr>
              <a:t>Standard deviation of </a:t>
            </a:r>
            <a:r>
              <a:rPr lang="en-US" sz="1200" err="1">
                <a:latin typeface="Consolas" panose="020B0609020204030204" pitchFamily="49" charset="0"/>
              </a:rPr>
              <a:t>Accelerator_Pedal_Position_E</a:t>
            </a:r>
            <a:r>
              <a:rPr lang="en-US" sz="1200">
                <a:latin typeface="Consolas" panose="020B0609020204030204" pitchFamily="49" charset="0"/>
              </a:rPr>
              <a:t>_ (new): 8.437</a:t>
            </a:r>
            <a:endParaRPr lang="en-US"/>
          </a:p>
        </p:txBody>
      </p:sp>
      <p:pic>
        <p:nvPicPr>
          <p:cNvPr id="17" name="Picture 16">
            <a:extLst>
              <a:ext uri="{FF2B5EF4-FFF2-40B4-BE49-F238E27FC236}">
                <a16:creationId xmlns:a16="http://schemas.microsoft.com/office/drawing/2014/main" id="{0F5FEE7D-802E-0B4A-62D7-5BE724BD8D8D}"/>
              </a:ext>
            </a:extLst>
          </p:cNvPr>
          <p:cNvPicPr>
            <a:picLocks noChangeAspect="1"/>
          </p:cNvPicPr>
          <p:nvPr/>
        </p:nvPicPr>
        <p:blipFill>
          <a:blip r:embed="rId3"/>
          <a:stretch>
            <a:fillRect/>
          </a:stretch>
        </p:blipFill>
        <p:spPr>
          <a:xfrm>
            <a:off x="5991224" y="3811012"/>
            <a:ext cx="5838825" cy="3046988"/>
          </a:xfrm>
          <a:prstGeom prst="rect">
            <a:avLst/>
          </a:prstGeom>
        </p:spPr>
      </p:pic>
      <p:pic>
        <p:nvPicPr>
          <p:cNvPr id="5" name="Picture 4">
            <a:extLst>
              <a:ext uri="{FF2B5EF4-FFF2-40B4-BE49-F238E27FC236}">
                <a16:creationId xmlns:a16="http://schemas.microsoft.com/office/drawing/2014/main" id="{AE5A4249-D132-0042-629B-BC403F118B3D}"/>
              </a:ext>
            </a:extLst>
          </p:cNvPr>
          <p:cNvPicPr>
            <a:picLocks noChangeAspect="1"/>
          </p:cNvPicPr>
          <p:nvPr/>
        </p:nvPicPr>
        <p:blipFill>
          <a:blip r:embed="rId4"/>
          <a:stretch>
            <a:fillRect/>
          </a:stretch>
        </p:blipFill>
        <p:spPr>
          <a:xfrm>
            <a:off x="5991224" y="686038"/>
            <a:ext cx="5838825" cy="2876550"/>
          </a:xfrm>
          <a:prstGeom prst="rect">
            <a:avLst/>
          </a:prstGeom>
        </p:spPr>
      </p:pic>
      <p:pic>
        <p:nvPicPr>
          <p:cNvPr id="8" name="Picture 7">
            <a:extLst>
              <a:ext uri="{FF2B5EF4-FFF2-40B4-BE49-F238E27FC236}">
                <a16:creationId xmlns:a16="http://schemas.microsoft.com/office/drawing/2014/main" id="{E385EBDF-EE0E-FB28-5649-BDEE04F835BB}"/>
              </a:ext>
            </a:extLst>
          </p:cNvPr>
          <p:cNvPicPr>
            <a:picLocks noChangeAspect="1"/>
          </p:cNvPicPr>
          <p:nvPr/>
        </p:nvPicPr>
        <p:blipFill>
          <a:blip r:embed="rId5"/>
          <a:stretch>
            <a:fillRect/>
          </a:stretch>
        </p:blipFill>
        <p:spPr>
          <a:xfrm>
            <a:off x="5991224" y="3783330"/>
            <a:ext cx="5838825" cy="3046988"/>
          </a:xfrm>
          <a:prstGeom prst="rect">
            <a:avLst/>
          </a:prstGeom>
        </p:spPr>
      </p:pic>
    </p:spTree>
    <p:extLst>
      <p:ext uri="{BB962C8B-B14F-4D97-AF65-F5344CB8AC3E}">
        <p14:creationId xmlns:p14="http://schemas.microsoft.com/office/powerpoint/2010/main" val="794219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95513-03BD-DD5D-D563-C9D92C145D02}"/>
              </a:ext>
            </a:extLst>
          </p:cNvPr>
          <p:cNvSpPr>
            <a:spLocks noGrp="1"/>
          </p:cNvSpPr>
          <p:nvPr>
            <p:ph type="title"/>
          </p:nvPr>
        </p:nvSpPr>
        <p:spPr>
          <a:xfrm>
            <a:off x="1744842" y="2002826"/>
            <a:ext cx="5425781" cy="2387600"/>
          </a:xfrm>
        </p:spPr>
        <p:txBody>
          <a:bodyPr vert="horz" lIns="91440" tIns="45720" rIns="91440" bIns="45720" rtlCol="0" anchor="b">
            <a:normAutofit/>
          </a:bodyPr>
          <a:lstStyle/>
          <a:p>
            <a:r>
              <a:rPr lang="en-US" sz="6000" b="1" kern="1200">
                <a:solidFill>
                  <a:schemeClr val="tx1"/>
                </a:solidFill>
                <a:latin typeface="+mj-lt"/>
                <a:ea typeface="+mj-ea"/>
                <a:cs typeface="+mj-cs"/>
              </a:rPr>
              <a:t>Q/A</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547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Graphic 5" descr="Right Double Quote">
            <a:extLst>
              <a:ext uri="{FF2B5EF4-FFF2-40B4-BE49-F238E27FC236}">
                <a16:creationId xmlns:a16="http://schemas.microsoft.com/office/drawing/2014/main" id="{AD4FD6DE-38B6-7C74-2234-A9AEEC7488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702733"/>
            <a:ext cx="5452533" cy="5452533"/>
          </a:xfrm>
          <a:custGeom>
            <a:avLst/>
            <a:gdLst/>
            <a:ahLst/>
            <a:cxnLst/>
            <a:rect l="l" t="t" r="r" b="b"/>
            <a:pathLst>
              <a:path w="5227983" h="3454842">
                <a:moveTo>
                  <a:pt x="102712" y="0"/>
                </a:moveTo>
                <a:lnTo>
                  <a:pt x="5125271" y="0"/>
                </a:lnTo>
                <a:cubicBezTo>
                  <a:pt x="5181997" y="0"/>
                  <a:pt x="5227983" y="45986"/>
                  <a:pt x="5227983" y="102712"/>
                </a:cubicBezTo>
                <a:lnTo>
                  <a:pt x="5227983" y="3352130"/>
                </a:lnTo>
                <a:cubicBezTo>
                  <a:pt x="5227983" y="3408856"/>
                  <a:pt x="5181997" y="3454842"/>
                  <a:pt x="5125271" y="3454842"/>
                </a:cubicBezTo>
                <a:lnTo>
                  <a:pt x="102712" y="3454842"/>
                </a:lnTo>
                <a:cubicBezTo>
                  <a:pt x="45986" y="3454842"/>
                  <a:pt x="0" y="3408856"/>
                  <a:pt x="0" y="3352130"/>
                </a:cubicBezTo>
                <a:lnTo>
                  <a:pt x="0" y="102712"/>
                </a:lnTo>
                <a:cubicBezTo>
                  <a:pt x="0" y="45986"/>
                  <a:pt x="45986" y="0"/>
                  <a:pt x="102712" y="0"/>
                </a:cubicBezTo>
                <a:close/>
              </a:path>
            </a:pathLst>
          </a:custGeom>
        </p:spPr>
      </p:pic>
      <p:sp>
        <p:nvSpPr>
          <p:cNvPr id="11" name="Arc 1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253A33-1826-7B20-7E51-D26709E0D618}"/>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spTree>
    <p:extLst>
      <p:ext uri="{BB962C8B-B14F-4D97-AF65-F5344CB8AC3E}">
        <p14:creationId xmlns:p14="http://schemas.microsoft.com/office/powerpoint/2010/main" val="183602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CFF26-0566-01F3-F4EB-9CD7E4AB0AAD}"/>
              </a:ext>
            </a:extLst>
          </p:cNvPr>
          <p:cNvSpPr>
            <a:spLocks noGrp="1"/>
          </p:cNvSpPr>
          <p:nvPr>
            <p:ph type="title"/>
          </p:nvPr>
        </p:nvSpPr>
        <p:spPr>
          <a:xfrm>
            <a:off x="838200" y="556995"/>
            <a:ext cx="10515600" cy="1133693"/>
          </a:xfrm>
        </p:spPr>
        <p:txBody>
          <a:bodyPr>
            <a:normAutofit/>
          </a:bodyPr>
          <a:lstStyle/>
          <a:p>
            <a:r>
              <a:rPr lang="en-US" sz="5200">
                <a:latin typeface="Amasis MT Pro Black" panose="02040A04050005020304" pitchFamily="18" charset="0"/>
              </a:rPr>
              <a:t>1</a:t>
            </a:r>
            <a:r>
              <a:rPr lang="en-US" sz="5200" baseline="30000">
                <a:latin typeface="Amasis MT Pro Black" panose="02040A04050005020304" pitchFamily="18" charset="0"/>
              </a:rPr>
              <a:t>st</a:t>
            </a:r>
            <a:r>
              <a:rPr lang="en-US" sz="5200">
                <a:latin typeface="Amasis MT Pro Black" panose="02040A04050005020304" pitchFamily="18" charset="0"/>
              </a:rPr>
              <a:t> learning from Project 1</a:t>
            </a:r>
          </a:p>
        </p:txBody>
      </p:sp>
      <p:sp>
        <p:nvSpPr>
          <p:cNvPr id="12" name="Rectangle 11">
            <a:extLst>
              <a:ext uri="{FF2B5EF4-FFF2-40B4-BE49-F238E27FC236}">
                <a16:creationId xmlns:a16="http://schemas.microsoft.com/office/drawing/2014/main" id="{1AC98456-C823-B1EB-5CE9-2B0BB83D65CE}"/>
              </a:ext>
            </a:extLst>
          </p:cNvPr>
          <p:cNvSpPr/>
          <p:nvPr/>
        </p:nvSpPr>
        <p:spPr>
          <a:xfrm>
            <a:off x="1223182" y="2693480"/>
            <a:ext cx="8783178" cy="884502"/>
          </a:xfrm>
          <a:prstGeom prst="rect">
            <a:avLst/>
          </a:prstGeom>
          <a:noFill/>
          <a:ln w="9525" cap="flat" cmpd="sng" algn="ctr">
            <a:solidFill>
              <a:schemeClr val="dk1"/>
            </a:solidFill>
            <a:prstDash val="lg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5A9BB0B2-8D31-E537-2860-AAE4C224CF14}"/>
              </a:ext>
            </a:extLst>
          </p:cNvPr>
          <p:cNvGraphicFramePr>
            <a:graphicFrameLocks/>
          </p:cNvGraphicFramePr>
          <p:nvPr>
            <p:extLst>
              <p:ext uri="{D42A27DB-BD31-4B8C-83A1-F6EECF244321}">
                <p14:modId xmlns:p14="http://schemas.microsoft.com/office/powerpoint/2010/main" val="1672803854"/>
              </p:ext>
            </p:extLst>
          </p:nvPr>
        </p:nvGraphicFramePr>
        <p:xfrm>
          <a:off x="926954" y="3880175"/>
          <a:ext cx="3740871" cy="22445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791F1B1-CEBA-4735-62A8-3DC67FE9AB25}"/>
              </a:ext>
            </a:extLst>
          </p:cNvPr>
          <p:cNvGraphicFramePr>
            <a:graphicFrameLocks/>
          </p:cNvGraphicFramePr>
          <p:nvPr>
            <p:extLst>
              <p:ext uri="{D42A27DB-BD31-4B8C-83A1-F6EECF244321}">
                <p14:modId xmlns:p14="http://schemas.microsoft.com/office/powerpoint/2010/main" val="3842948454"/>
              </p:ext>
            </p:extLst>
          </p:nvPr>
        </p:nvGraphicFramePr>
        <p:xfrm>
          <a:off x="6265489" y="3880175"/>
          <a:ext cx="3740871" cy="224452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30D986A4-0685-C0C7-6D64-53BF3A67A4FD}"/>
              </a:ext>
            </a:extLst>
          </p:cNvPr>
          <p:cNvSpPr txBox="1"/>
          <p:nvPr/>
        </p:nvSpPr>
        <p:spPr>
          <a:xfrm>
            <a:off x="6265489" y="2931240"/>
            <a:ext cx="5088311" cy="316690"/>
          </a:xfrm>
          <a:prstGeom prst="rect">
            <a:avLst/>
          </a:prstGeom>
          <a:noFill/>
        </p:spPr>
        <p:txBody>
          <a:bodyPr wrap="square">
            <a:spAutoFit/>
          </a:bodyPr>
          <a:lstStyle/>
          <a:p>
            <a:pPr defTabSz="740664">
              <a:spcAft>
                <a:spcPts val="600"/>
              </a:spcAft>
            </a:pPr>
            <a:r>
              <a:rPr lang="en-US" sz="1458" b="1" kern="1200">
                <a:solidFill>
                  <a:srgbClr val="B30000"/>
                </a:solidFill>
                <a:latin typeface="KaTeX_Main"/>
                <a:ea typeface="+mn-ea"/>
                <a:cs typeface="+mn-cs"/>
              </a:rPr>
              <a:t>Air Flow Rate(g/s) ∝ Fuel Mass Consumption</a:t>
            </a:r>
            <a:endParaRPr lang="en-US" b="1">
              <a:solidFill>
                <a:srgbClr val="FF0000"/>
              </a:solidFill>
            </a:endParaRPr>
          </a:p>
        </p:txBody>
      </p:sp>
      <p:sp>
        <p:nvSpPr>
          <p:cNvPr id="9" name="TextBox 8">
            <a:extLst>
              <a:ext uri="{FF2B5EF4-FFF2-40B4-BE49-F238E27FC236}">
                <a16:creationId xmlns:a16="http://schemas.microsoft.com/office/drawing/2014/main" id="{B33C4758-9AAB-DD31-E9EF-E251D0528260}"/>
              </a:ext>
            </a:extLst>
          </p:cNvPr>
          <p:cNvSpPr txBox="1"/>
          <p:nvPr/>
        </p:nvSpPr>
        <p:spPr>
          <a:xfrm>
            <a:off x="1223182" y="1877890"/>
            <a:ext cx="7990209" cy="617990"/>
          </a:xfrm>
          <a:prstGeom prst="rect">
            <a:avLst/>
          </a:prstGeom>
          <a:noFill/>
        </p:spPr>
        <p:txBody>
          <a:bodyPr wrap="square" rtlCol="0">
            <a:spAutoFit/>
          </a:bodyPr>
          <a:lstStyle/>
          <a:p>
            <a:pPr marL="231458" indent="-231458" defTabSz="740664">
              <a:spcAft>
                <a:spcPts val="600"/>
              </a:spcAft>
              <a:buFont typeface="Wingdings" panose="05000000000000000000" pitchFamily="2" charset="2"/>
              <a:buChar char="v"/>
            </a:pPr>
            <a:r>
              <a:rPr lang="en-US" sz="1458" b="1" kern="1200">
                <a:solidFill>
                  <a:srgbClr val="B30000"/>
                </a:solidFill>
                <a:latin typeface="+mn-lt"/>
                <a:ea typeface="+mn-ea"/>
                <a:cs typeface="+mn-cs"/>
              </a:rPr>
              <a:t>Recommend on the dependent variable where the range of the dependent variable is high.</a:t>
            </a:r>
          </a:p>
          <a:p>
            <a:pPr marL="231458" indent="-231458" defTabSz="740664">
              <a:spcAft>
                <a:spcPts val="600"/>
              </a:spcAft>
              <a:buFont typeface="Wingdings" panose="05000000000000000000" pitchFamily="2" charset="2"/>
              <a:buChar char="v"/>
            </a:pPr>
            <a:r>
              <a:rPr lang="en-US" sz="1458" b="1" kern="1200">
                <a:solidFill>
                  <a:srgbClr val="B30000"/>
                </a:solidFill>
                <a:latin typeface="+mn-lt"/>
                <a:ea typeface="+mn-ea"/>
                <a:cs typeface="+mn-cs"/>
              </a:rPr>
              <a:t>If above condition is True, the variable should be directly proportional to Fuel Mass Consumption</a:t>
            </a:r>
            <a:endParaRPr lang="en-US" b="1">
              <a:solidFill>
                <a:srgbClr val="FF0000"/>
              </a:solidFill>
            </a:endParaRPr>
          </a:p>
        </p:txBody>
      </p:sp>
      <p:sp>
        <p:nvSpPr>
          <p:cNvPr id="10" name="TextBox 9">
            <a:extLst>
              <a:ext uri="{FF2B5EF4-FFF2-40B4-BE49-F238E27FC236}">
                <a16:creationId xmlns:a16="http://schemas.microsoft.com/office/drawing/2014/main" id="{087D2B5F-E87D-E689-A278-E17812CF9C9A}"/>
              </a:ext>
            </a:extLst>
          </p:cNvPr>
          <p:cNvSpPr txBox="1"/>
          <p:nvPr/>
        </p:nvSpPr>
        <p:spPr>
          <a:xfrm>
            <a:off x="926954" y="2822502"/>
            <a:ext cx="7467214" cy="971933"/>
          </a:xfrm>
          <a:prstGeom prst="rect">
            <a:avLst/>
          </a:prstGeom>
          <a:noFill/>
        </p:spPr>
        <p:txBody>
          <a:bodyPr wrap="square" rtlCol="0">
            <a:spAutoFit/>
          </a:bodyPr>
          <a:lstStyle/>
          <a:p>
            <a:pPr marL="601790" lvl="1" indent="-231458" defTabSz="740664">
              <a:spcAft>
                <a:spcPts val="600"/>
              </a:spcAft>
              <a:buFont typeface="Wingdings" panose="05000000000000000000" pitchFamily="2" charset="2"/>
              <a:buChar char="v"/>
            </a:pPr>
            <a:r>
              <a:rPr lang="en-US" sz="1458" b="1" kern="1200">
                <a:solidFill>
                  <a:srgbClr val="B30000"/>
                </a:solidFill>
                <a:latin typeface="+mn-lt"/>
                <a:ea typeface="+mn-ea"/>
                <a:cs typeface="+mn-cs"/>
              </a:rPr>
              <a:t>Fuel mass range : ~10</a:t>
            </a:r>
          </a:p>
          <a:p>
            <a:pPr marL="601790" lvl="1" indent="-231458" defTabSz="740664">
              <a:spcAft>
                <a:spcPts val="600"/>
              </a:spcAft>
              <a:buFont typeface="Wingdings" panose="05000000000000000000" pitchFamily="2" charset="2"/>
              <a:buChar char="v"/>
            </a:pPr>
            <a:r>
              <a:rPr lang="en-US" sz="1458" b="1" kern="1200">
                <a:solidFill>
                  <a:srgbClr val="B30000"/>
                </a:solidFill>
                <a:latin typeface="+mn-lt"/>
                <a:ea typeface="+mn-ea"/>
                <a:cs typeface="+mn-cs"/>
              </a:rPr>
              <a:t>Air flow rate from Mass flow sensor [g/s] : ~100</a:t>
            </a:r>
          </a:p>
          <a:p>
            <a:pPr marL="742950" lvl="1" indent="-285750">
              <a:spcAft>
                <a:spcPts val="600"/>
              </a:spcAft>
              <a:buFont typeface="Wingdings" panose="05000000000000000000" pitchFamily="2" charset="2"/>
              <a:buChar char="v"/>
            </a:pPr>
            <a:endParaRPr lang="en-US" b="1">
              <a:solidFill>
                <a:srgbClr val="FF0000"/>
              </a:solidFill>
            </a:endParaRPr>
          </a:p>
        </p:txBody>
      </p:sp>
      <p:sp>
        <p:nvSpPr>
          <p:cNvPr id="11" name="TextBox 10">
            <a:extLst>
              <a:ext uri="{FF2B5EF4-FFF2-40B4-BE49-F238E27FC236}">
                <a16:creationId xmlns:a16="http://schemas.microsoft.com/office/drawing/2014/main" id="{51E62E76-A575-6379-4CF8-37685A46E3E1}"/>
              </a:ext>
            </a:extLst>
          </p:cNvPr>
          <p:cNvSpPr txBox="1"/>
          <p:nvPr/>
        </p:nvSpPr>
        <p:spPr>
          <a:xfrm>
            <a:off x="5620219" y="2823104"/>
            <a:ext cx="653745" cy="541046"/>
          </a:xfrm>
          <a:prstGeom prst="rect">
            <a:avLst/>
          </a:prstGeom>
          <a:noFill/>
        </p:spPr>
        <p:txBody>
          <a:bodyPr wrap="square" rtlCol="0">
            <a:spAutoFit/>
          </a:bodyPr>
          <a:lstStyle/>
          <a:p>
            <a:pPr defTabSz="740664">
              <a:spcAft>
                <a:spcPts val="600"/>
              </a:spcAft>
            </a:pPr>
            <a:r>
              <a:rPr lang="en-US" sz="2916" b="1" kern="1200">
                <a:solidFill>
                  <a:srgbClr val="B30000"/>
                </a:solidFill>
                <a:latin typeface="+mn-lt"/>
                <a:ea typeface="+mn-ea"/>
                <a:cs typeface="+mn-cs"/>
              </a:rPr>
              <a:t>&amp;</a:t>
            </a:r>
            <a:endParaRPr lang="en-US" sz="3600" b="1">
              <a:solidFill>
                <a:srgbClr val="FF0000"/>
              </a:solidFill>
            </a:endParaRPr>
          </a:p>
        </p:txBody>
      </p:sp>
      <p:sp>
        <p:nvSpPr>
          <p:cNvPr id="13" name="Star: 5 Points 12">
            <a:extLst>
              <a:ext uri="{FF2B5EF4-FFF2-40B4-BE49-F238E27FC236}">
                <a16:creationId xmlns:a16="http://schemas.microsoft.com/office/drawing/2014/main" id="{40612F77-EC07-C3FC-902B-AEC4C74D4BE4}"/>
              </a:ext>
            </a:extLst>
          </p:cNvPr>
          <p:cNvSpPr/>
          <p:nvPr/>
        </p:nvSpPr>
        <p:spPr>
          <a:xfrm>
            <a:off x="838200" y="1944379"/>
            <a:ext cx="384982" cy="30797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22DC7F63-1F39-893F-E7E5-43F95C3181D2}"/>
              </a:ext>
            </a:extLst>
          </p:cNvPr>
          <p:cNvSpPr/>
          <p:nvPr/>
        </p:nvSpPr>
        <p:spPr>
          <a:xfrm>
            <a:off x="9020901" y="1944379"/>
            <a:ext cx="384982" cy="30797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71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328591B-4F0B-BC4B-239E-2782AF404B7F}"/>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a:latin typeface="Amasis MT Pro Black" panose="02040A04050005020304" pitchFamily="18" charset="0"/>
              </a:rPr>
              <a:t>2nd learning from Project 1</a:t>
            </a:r>
          </a:p>
        </p:txBody>
      </p:sp>
      <p:sp>
        <p:nvSpPr>
          <p:cNvPr id="5" name="TextBox 4">
            <a:extLst>
              <a:ext uri="{FF2B5EF4-FFF2-40B4-BE49-F238E27FC236}">
                <a16:creationId xmlns:a16="http://schemas.microsoft.com/office/drawing/2014/main" id="{D93A89E5-EFFF-05FB-A433-01F54FC0FB1F}"/>
              </a:ext>
            </a:extLst>
          </p:cNvPr>
          <p:cNvSpPr txBox="1"/>
          <p:nvPr/>
        </p:nvSpPr>
        <p:spPr>
          <a:xfrm>
            <a:off x="2039053" y="1825625"/>
            <a:ext cx="6910450" cy="317010"/>
          </a:xfrm>
          <a:prstGeom prst="rect">
            <a:avLst/>
          </a:prstGeom>
          <a:noFill/>
        </p:spPr>
        <p:txBody>
          <a:bodyPr wrap="square" rtlCol="0">
            <a:spAutoFit/>
          </a:bodyPr>
          <a:lstStyle/>
          <a:p>
            <a:pPr marL="2027854" lvl="4" indent="-199054" defTabSz="636971">
              <a:spcAft>
                <a:spcPts val="516"/>
              </a:spcAft>
              <a:buFont typeface="Wingdings" panose="05000000000000000000" pitchFamily="2" charset="2"/>
              <a:buChar char="v"/>
            </a:pPr>
            <a:r>
              <a:rPr lang="en-US" sz="1460" b="1" kern="1200">
                <a:solidFill>
                  <a:srgbClr val="B30000"/>
                </a:solidFill>
                <a:latin typeface="+mn-lt"/>
                <a:ea typeface="+mn-ea"/>
                <a:cs typeface="+mn-cs"/>
              </a:rPr>
              <a:t>Beware</a:t>
            </a:r>
            <a:r>
              <a:rPr lang="en-US" sz="1254" b="1" kern="1200">
                <a:solidFill>
                  <a:srgbClr val="B30000"/>
                </a:solidFill>
                <a:latin typeface="+mn-lt"/>
                <a:ea typeface="+mn-ea"/>
                <a:cs typeface="+mn-cs"/>
              </a:rPr>
              <a:t> of IDLE Conditions</a:t>
            </a:r>
            <a:endParaRPr lang="en-US" sz="1458" b="1" kern="1200">
              <a:solidFill>
                <a:srgbClr val="B30000"/>
              </a:solidFill>
              <a:latin typeface="+mn-lt"/>
              <a:ea typeface="+mn-ea"/>
              <a:cs typeface="+mn-cs"/>
            </a:endParaRPr>
          </a:p>
        </p:txBody>
      </p:sp>
      <p:sp>
        <p:nvSpPr>
          <p:cNvPr id="6" name="Star: 5 Points 5">
            <a:extLst>
              <a:ext uri="{FF2B5EF4-FFF2-40B4-BE49-F238E27FC236}">
                <a16:creationId xmlns:a16="http://schemas.microsoft.com/office/drawing/2014/main" id="{E4E28A91-450C-8EFC-9D12-50BA4D513047}"/>
              </a:ext>
            </a:extLst>
          </p:cNvPr>
          <p:cNvSpPr/>
          <p:nvPr/>
        </p:nvSpPr>
        <p:spPr>
          <a:xfrm>
            <a:off x="3620077" y="1808476"/>
            <a:ext cx="332957" cy="266352"/>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BE4D6FDE-34FA-AF9B-9BBD-88B238D55768}"/>
              </a:ext>
            </a:extLst>
          </p:cNvPr>
          <p:cNvSpPr/>
          <p:nvPr/>
        </p:nvSpPr>
        <p:spPr>
          <a:xfrm>
            <a:off x="6022942" y="1828699"/>
            <a:ext cx="332957" cy="266352"/>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02D2B2D7-E9E3-06F8-F233-CB3ECE014940}"/>
              </a:ext>
            </a:extLst>
          </p:cNvPr>
          <p:cNvGraphicFramePr>
            <a:graphicFrameLocks/>
          </p:cNvGraphicFramePr>
          <p:nvPr>
            <p:extLst>
              <p:ext uri="{D42A27DB-BD31-4B8C-83A1-F6EECF244321}">
                <p14:modId xmlns:p14="http://schemas.microsoft.com/office/powerpoint/2010/main" val="1553068274"/>
              </p:ext>
            </p:extLst>
          </p:nvPr>
        </p:nvGraphicFramePr>
        <p:xfrm>
          <a:off x="1237134" y="2499415"/>
          <a:ext cx="9717732" cy="1150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5874614A-1B47-DA9D-B75E-2B5603405C5C}"/>
              </a:ext>
            </a:extLst>
          </p:cNvPr>
          <p:cNvGraphicFramePr>
            <a:graphicFrameLocks/>
          </p:cNvGraphicFramePr>
          <p:nvPr>
            <p:extLst>
              <p:ext uri="{D42A27DB-BD31-4B8C-83A1-F6EECF244321}">
                <p14:modId xmlns:p14="http://schemas.microsoft.com/office/powerpoint/2010/main" val="3427994678"/>
              </p:ext>
            </p:extLst>
          </p:nvPr>
        </p:nvGraphicFramePr>
        <p:xfrm>
          <a:off x="1237135" y="3650235"/>
          <a:ext cx="9717731" cy="1150820"/>
        </p:xfrm>
        <a:graphic>
          <a:graphicData uri="http://schemas.openxmlformats.org/drawingml/2006/chart">
            <c:chart xmlns:c="http://schemas.openxmlformats.org/drawingml/2006/chart" xmlns:r="http://schemas.openxmlformats.org/officeDocument/2006/relationships" r:id="rId3"/>
          </a:graphicData>
        </a:graphic>
      </p:graphicFrame>
      <p:sp>
        <p:nvSpPr>
          <p:cNvPr id="12" name="Left Brace 11">
            <a:extLst>
              <a:ext uri="{FF2B5EF4-FFF2-40B4-BE49-F238E27FC236}">
                <a16:creationId xmlns:a16="http://schemas.microsoft.com/office/drawing/2014/main" id="{C6BF523C-8361-59C8-586C-43D6FCB8B308}"/>
              </a:ext>
            </a:extLst>
          </p:cNvPr>
          <p:cNvSpPr/>
          <p:nvPr/>
        </p:nvSpPr>
        <p:spPr>
          <a:xfrm rot="16200000">
            <a:off x="1897702" y="4432571"/>
            <a:ext cx="314798" cy="104038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58CAB57F-6DC6-7075-1A1C-43A7C712799B}"/>
              </a:ext>
            </a:extLst>
          </p:cNvPr>
          <p:cNvSpPr/>
          <p:nvPr/>
        </p:nvSpPr>
        <p:spPr>
          <a:xfrm rot="16200000">
            <a:off x="2238727" y="2930404"/>
            <a:ext cx="314798" cy="168845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Graphic 14" descr="Speedometer Low with solid fill">
            <a:extLst>
              <a:ext uri="{FF2B5EF4-FFF2-40B4-BE49-F238E27FC236}">
                <a16:creationId xmlns:a16="http://schemas.microsoft.com/office/drawing/2014/main" id="{7070BFA4-5453-FC9C-E9C1-251A08E5C5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1708" y="5386131"/>
            <a:ext cx="790832" cy="790832"/>
          </a:xfrm>
          <a:prstGeom prst="rect">
            <a:avLst/>
          </a:prstGeom>
        </p:spPr>
      </p:pic>
      <p:sp>
        <p:nvSpPr>
          <p:cNvPr id="18" name="Left Brace 17">
            <a:extLst>
              <a:ext uri="{FF2B5EF4-FFF2-40B4-BE49-F238E27FC236}">
                <a16:creationId xmlns:a16="http://schemas.microsoft.com/office/drawing/2014/main" id="{5F49FC39-8196-B453-1A37-8F970F8FAE00}"/>
              </a:ext>
            </a:extLst>
          </p:cNvPr>
          <p:cNvSpPr/>
          <p:nvPr/>
        </p:nvSpPr>
        <p:spPr>
          <a:xfrm rot="16200000">
            <a:off x="6964324" y="79690"/>
            <a:ext cx="314798" cy="7389884"/>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5279EEF3-E4EB-18E4-77EA-C7637CC30B2D}"/>
              </a:ext>
            </a:extLst>
          </p:cNvPr>
          <p:cNvSpPr/>
          <p:nvPr/>
        </p:nvSpPr>
        <p:spPr>
          <a:xfrm rot="16200000">
            <a:off x="6584495" y="913687"/>
            <a:ext cx="314798" cy="8149541"/>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Graphic 20" descr="Gauge with solid fill">
            <a:extLst>
              <a:ext uri="{FF2B5EF4-FFF2-40B4-BE49-F238E27FC236}">
                <a16:creationId xmlns:a16="http://schemas.microsoft.com/office/drawing/2014/main" id="{CE84096E-6B36-6BD0-5FDE-8937278806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8584" y="5386131"/>
            <a:ext cx="790832" cy="790832"/>
          </a:xfrm>
          <a:prstGeom prst="rect">
            <a:avLst/>
          </a:prstGeom>
        </p:spPr>
      </p:pic>
      <p:cxnSp>
        <p:nvCxnSpPr>
          <p:cNvPr id="23" name="Straight Arrow Connector 22">
            <a:extLst>
              <a:ext uri="{FF2B5EF4-FFF2-40B4-BE49-F238E27FC236}">
                <a16:creationId xmlns:a16="http://schemas.microsoft.com/office/drawing/2014/main" id="{86FC1099-569F-9565-AB3A-41718F7A5A45}"/>
              </a:ext>
            </a:extLst>
          </p:cNvPr>
          <p:cNvCxnSpPr>
            <a:cxnSpLocks/>
            <a:stCxn id="19" idx="1"/>
            <a:endCxn id="21" idx="3"/>
          </p:cNvCxnSpPr>
          <p:nvPr/>
        </p:nvCxnSpPr>
        <p:spPr>
          <a:xfrm flipH="1">
            <a:off x="6729416" y="5145857"/>
            <a:ext cx="12479" cy="6356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8E0AEA-A605-879B-3407-E9B206A1104D}"/>
              </a:ext>
            </a:extLst>
          </p:cNvPr>
          <p:cNvCxnSpPr>
            <a:cxnSpLocks/>
            <a:stCxn id="18" idx="1"/>
            <a:endCxn id="21" idx="3"/>
          </p:cNvCxnSpPr>
          <p:nvPr/>
        </p:nvCxnSpPr>
        <p:spPr>
          <a:xfrm flipH="1">
            <a:off x="6729416" y="3932031"/>
            <a:ext cx="392307" cy="18495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137371-E788-CAC2-B7E6-B13A1D96C859}"/>
              </a:ext>
            </a:extLst>
          </p:cNvPr>
          <p:cNvCxnSpPr>
            <a:cxnSpLocks/>
            <a:stCxn id="13" idx="1"/>
          </p:cNvCxnSpPr>
          <p:nvPr/>
        </p:nvCxnSpPr>
        <p:spPr>
          <a:xfrm>
            <a:off x="2396127" y="3932031"/>
            <a:ext cx="270996" cy="17358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22EC03-A532-4571-8D33-94A68E029EF6}"/>
              </a:ext>
            </a:extLst>
          </p:cNvPr>
          <p:cNvCxnSpPr>
            <a:cxnSpLocks/>
            <a:stCxn id="12" idx="1"/>
          </p:cNvCxnSpPr>
          <p:nvPr/>
        </p:nvCxnSpPr>
        <p:spPr>
          <a:xfrm>
            <a:off x="2055102" y="5110163"/>
            <a:ext cx="602820" cy="527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F868889E-396A-98F3-57F8-7C190F902774}"/>
              </a:ext>
            </a:extLst>
          </p:cNvPr>
          <p:cNvSpPr/>
          <p:nvPr/>
        </p:nvSpPr>
        <p:spPr>
          <a:xfrm>
            <a:off x="3505055" y="5049848"/>
            <a:ext cx="2179764" cy="93627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defTabSz="786384">
              <a:spcAft>
                <a:spcPts val="600"/>
              </a:spcAft>
            </a:pPr>
            <a:r>
              <a:rPr lang="en-US" sz="1548" b="1" kern="1200">
                <a:solidFill>
                  <a:srgbClr val="B30000"/>
                </a:solidFill>
                <a:latin typeface="Aharoni" panose="02010803020104030203" pitchFamily="2" charset="-79"/>
                <a:ea typeface="+mn-ea"/>
                <a:cs typeface="Aharoni" panose="02010803020104030203" pitchFamily="2" charset="-79"/>
              </a:rPr>
              <a:t>Better Recommendation Scope</a:t>
            </a:r>
            <a:endParaRPr lang="en-US" b="1">
              <a:solidFill>
                <a:srgbClr val="FF0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6130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49B33-2C3D-775E-C5A1-B066760F1557}"/>
              </a:ext>
            </a:extLst>
          </p:cNvPr>
          <p:cNvSpPr>
            <a:spLocks noGrp="1"/>
          </p:cNvSpPr>
          <p:nvPr>
            <p:ph type="title"/>
          </p:nvPr>
        </p:nvSpPr>
        <p:spPr>
          <a:xfrm>
            <a:off x="838200" y="556995"/>
            <a:ext cx="10515600" cy="1133693"/>
          </a:xfrm>
        </p:spPr>
        <p:txBody>
          <a:bodyPr>
            <a:normAutofit/>
          </a:bodyPr>
          <a:lstStyle/>
          <a:p>
            <a:r>
              <a:rPr lang="en-US" sz="5200">
                <a:latin typeface="Amasis MT Pro Black" panose="02040A04050005020304" pitchFamily="18" charset="0"/>
              </a:rPr>
              <a:t>Creating Problem Statement</a:t>
            </a:r>
          </a:p>
        </p:txBody>
      </p:sp>
      <p:pic>
        <p:nvPicPr>
          <p:cNvPr id="5" name="Picture 4" descr="A diagram of a flow rate&#10;&#10;Description automatically generated with medium confidence">
            <a:extLst>
              <a:ext uri="{FF2B5EF4-FFF2-40B4-BE49-F238E27FC236}">
                <a16:creationId xmlns:a16="http://schemas.microsoft.com/office/drawing/2014/main" id="{DBA70057-3C0D-7D67-B1E2-1D2E34CE4740}"/>
              </a:ext>
            </a:extLst>
          </p:cNvPr>
          <p:cNvPicPr>
            <a:picLocks noChangeAspect="1"/>
          </p:cNvPicPr>
          <p:nvPr/>
        </p:nvPicPr>
        <p:blipFill>
          <a:blip r:embed="rId2"/>
          <a:stretch>
            <a:fillRect/>
          </a:stretch>
        </p:blipFill>
        <p:spPr>
          <a:xfrm>
            <a:off x="838200" y="1910023"/>
            <a:ext cx="3188777" cy="2342370"/>
          </a:xfrm>
          <a:prstGeom prst="rect">
            <a:avLst/>
          </a:prstGeom>
        </p:spPr>
      </p:pic>
      <p:pic>
        <p:nvPicPr>
          <p:cNvPr id="13" name="Picture 12" descr="A diagram of a graph&#10;&#10;Description automatically generated">
            <a:extLst>
              <a:ext uri="{FF2B5EF4-FFF2-40B4-BE49-F238E27FC236}">
                <a16:creationId xmlns:a16="http://schemas.microsoft.com/office/drawing/2014/main" id="{BEA3E2C1-CFCA-D935-50D9-CE8ACAD9E3F4}"/>
              </a:ext>
            </a:extLst>
          </p:cNvPr>
          <p:cNvPicPr>
            <a:picLocks noChangeAspect="1"/>
          </p:cNvPicPr>
          <p:nvPr/>
        </p:nvPicPr>
        <p:blipFill>
          <a:blip r:embed="rId3"/>
          <a:stretch>
            <a:fillRect/>
          </a:stretch>
        </p:blipFill>
        <p:spPr>
          <a:xfrm>
            <a:off x="8165023" y="1910023"/>
            <a:ext cx="3188777" cy="2342370"/>
          </a:xfrm>
          <a:prstGeom prst="rect">
            <a:avLst/>
          </a:prstGeom>
        </p:spPr>
      </p:pic>
      <p:sp>
        <p:nvSpPr>
          <p:cNvPr id="16" name="TextBox 15">
            <a:extLst>
              <a:ext uri="{FF2B5EF4-FFF2-40B4-BE49-F238E27FC236}">
                <a16:creationId xmlns:a16="http://schemas.microsoft.com/office/drawing/2014/main" id="{D467A2F2-1C34-8B63-6406-41BF1647F368}"/>
              </a:ext>
            </a:extLst>
          </p:cNvPr>
          <p:cNvSpPr txBox="1"/>
          <p:nvPr/>
        </p:nvSpPr>
        <p:spPr>
          <a:xfrm>
            <a:off x="1218969" y="4767891"/>
            <a:ext cx="8817396" cy="1324674"/>
          </a:xfrm>
          <a:prstGeom prst="rect">
            <a:avLst/>
          </a:prstGeom>
          <a:noFill/>
        </p:spPr>
        <p:txBody>
          <a:bodyPr wrap="square">
            <a:spAutoFit/>
          </a:bodyPr>
          <a:lstStyle/>
          <a:p>
            <a:pPr defTabSz="813816">
              <a:spcAft>
                <a:spcPts val="600"/>
              </a:spcAft>
            </a:pPr>
            <a:r>
              <a:rPr lang="en-US" sz="1602" kern="1200">
                <a:solidFill>
                  <a:schemeClr val="tx1"/>
                </a:solidFill>
                <a:latin typeface="+mn-lt"/>
                <a:ea typeface="+mn-ea"/>
                <a:cs typeface="+mn-cs"/>
              </a:rPr>
              <a:t>Our project involves the utilization of a comprehensive dataset encompassing a diverse range of engine types. To facilitate data analysis and enhance fuel efficiency, we initiate our methodology by segmenting the dataset into distinct sectors or data frames via filtering techniques. Subsequently, our analysis focuses on identifying the fleet or data frame exhibiting the maximum fuel mass consumption, thereby serving as our primary area of optimization. </a:t>
            </a:r>
            <a:endParaRPr lang="en-US"/>
          </a:p>
        </p:txBody>
      </p:sp>
      <p:pic>
        <p:nvPicPr>
          <p:cNvPr id="20" name="Picture 19" descr="A white text with black text&#10;&#10;Description automatically generated">
            <a:extLst>
              <a:ext uri="{FF2B5EF4-FFF2-40B4-BE49-F238E27FC236}">
                <a16:creationId xmlns:a16="http://schemas.microsoft.com/office/drawing/2014/main" id="{B0FF4722-1579-81F5-84AE-B12A301CFDE4}"/>
              </a:ext>
            </a:extLst>
          </p:cNvPr>
          <p:cNvPicPr>
            <a:picLocks noChangeAspect="1"/>
          </p:cNvPicPr>
          <p:nvPr/>
        </p:nvPicPr>
        <p:blipFill>
          <a:blip r:embed="rId4"/>
          <a:stretch>
            <a:fillRect/>
          </a:stretch>
        </p:blipFill>
        <p:spPr>
          <a:xfrm>
            <a:off x="4316204" y="2023369"/>
            <a:ext cx="3375842" cy="1975120"/>
          </a:xfrm>
          <a:prstGeom prst="rect">
            <a:avLst/>
          </a:prstGeom>
        </p:spPr>
      </p:pic>
      <p:sp>
        <p:nvSpPr>
          <p:cNvPr id="21" name="Arrow: Right 20">
            <a:extLst>
              <a:ext uri="{FF2B5EF4-FFF2-40B4-BE49-F238E27FC236}">
                <a16:creationId xmlns:a16="http://schemas.microsoft.com/office/drawing/2014/main" id="{A2A5E7AE-3E3C-081D-F675-B56D5DB61DB1}"/>
              </a:ext>
            </a:extLst>
          </p:cNvPr>
          <p:cNvSpPr/>
          <p:nvPr/>
        </p:nvSpPr>
        <p:spPr>
          <a:xfrm>
            <a:off x="3775564" y="2923844"/>
            <a:ext cx="540640" cy="238810"/>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602" kern="1200">
                <a:solidFill>
                  <a:schemeClr val="tx1"/>
                </a:solidFill>
                <a:latin typeface="+mn-lt"/>
                <a:ea typeface="+mn-ea"/>
                <a:cs typeface="+mn-cs"/>
              </a:rPr>
              <a:t>I/P</a:t>
            </a:r>
            <a:endParaRPr lang="en-US">
              <a:solidFill>
                <a:schemeClr val="tx1"/>
              </a:solidFill>
            </a:endParaRPr>
          </a:p>
        </p:txBody>
      </p:sp>
      <p:sp>
        <p:nvSpPr>
          <p:cNvPr id="22" name="Arrow: Right 21">
            <a:extLst>
              <a:ext uri="{FF2B5EF4-FFF2-40B4-BE49-F238E27FC236}">
                <a16:creationId xmlns:a16="http://schemas.microsoft.com/office/drawing/2014/main" id="{015639F5-AAE8-E80E-92D2-0AC17B4E1253}"/>
              </a:ext>
            </a:extLst>
          </p:cNvPr>
          <p:cNvSpPr/>
          <p:nvPr/>
        </p:nvSpPr>
        <p:spPr>
          <a:xfrm>
            <a:off x="7479109" y="2941091"/>
            <a:ext cx="626876" cy="22156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602" kern="1200">
                <a:solidFill>
                  <a:schemeClr val="tx1"/>
                </a:solidFill>
                <a:latin typeface="+mn-lt"/>
                <a:ea typeface="+mn-ea"/>
                <a:cs typeface="+mn-cs"/>
              </a:rPr>
              <a:t>O/P</a:t>
            </a:r>
            <a:endParaRPr lang="en-US">
              <a:solidFill>
                <a:schemeClr val="tx1"/>
              </a:solidFill>
            </a:endParaRPr>
          </a:p>
        </p:txBody>
      </p:sp>
    </p:spTree>
    <p:extLst>
      <p:ext uri="{BB962C8B-B14F-4D97-AF65-F5344CB8AC3E}">
        <p14:creationId xmlns:p14="http://schemas.microsoft.com/office/powerpoint/2010/main" val="180416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73CAC-9B65-5476-A7C2-A54BC8F6C106}"/>
              </a:ext>
            </a:extLst>
          </p:cNvPr>
          <p:cNvSpPr>
            <a:spLocks noGrp="1"/>
          </p:cNvSpPr>
          <p:nvPr>
            <p:ph type="title"/>
          </p:nvPr>
        </p:nvSpPr>
        <p:spPr>
          <a:xfrm>
            <a:off x="6367461" y="728664"/>
            <a:ext cx="5235654" cy="3157080"/>
          </a:xfrm>
          <a:noFill/>
        </p:spPr>
        <p:txBody>
          <a:bodyPr vert="horz" lIns="91440" tIns="45720" rIns="91440" bIns="45720" rtlCol="0" anchor="b">
            <a:normAutofit/>
          </a:bodyPr>
          <a:lstStyle/>
          <a:p>
            <a:r>
              <a:rPr lang="en-US" sz="5200" b="1">
                <a:latin typeface="Amasis MT Pro Black" panose="02040A04050005020304" pitchFamily="18" charset="0"/>
              </a:rPr>
              <a:t>Understanding the Whole Solution</a:t>
            </a:r>
          </a:p>
        </p:txBody>
      </p:sp>
      <p:pic>
        <p:nvPicPr>
          <p:cNvPr id="21" name="Picture 20" descr="White puzzle with one red piece">
            <a:extLst>
              <a:ext uri="{FF2B5EF4-FFF2-40B4-BE49-F238E27FC236}">
                <a16:creationId xmlns:a16="http://schemas.microsoft.com/office/drawing/2014/main" id="{6EDCD165-ED4A-02FC-BCCD-8A4196048620}"/>
              </a:ext>
            </a:extLst>
          </p:cNvPr>
          <p:cNvPicPr>
            <a:picLocks noChangeAspect="1"/>
          </p:cNvPicPr>
          <p:nvPr/>
        </p:nvPicPr>
        <p:blipFill rotWithShape="1">
          <a:blip r:embed="rId2"/>
          <a:srcRect l="26173" r="24569"/>
          <a:stretch/>
        </p:blipFill>
        <p:spPr>
          <a:xfrm>
            <a:off x="1" y="10"/>
            <a:ext cx="6005512" cy="6857990"/>
          </a:xfrm>
          <a:prstGeom prst="rect">
            <a:avLst/>
          </a:prstGeom>
        </p:spPr>
      </p:pic>
    </p:spTree>
    <p:extLst>
      <p:ext uri="{BB962C8B-B14F-4D97-AF65-F5344CB8AC3E}">
        <p14:creationId xmlns:p14="http://schemas.microsoft.com/office/powerpoint/2010/main" val="161221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B95EACC-B5A7-BEAA-5C3A-F5D19DB76E48}"/>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a:latin typeface="Amasis MT Pro Black" panose="02040A04050005020304" pitchFamily="18" charset="0"/>
              </a:rPr>
              <a:t>Requirement for Solution</a:t>
            </a:r>
          </a:p>
        </p:txBody>
      </p:sp>
      <p:sp>
        <p:nvSpPr>
          <p:cNvPr id="5" name="Rectangle 4">
            <a:extLst>
              <a:ext uri="{FF2B5EF4-FFF2-40B4-BE49-F238E27FC236}">
                <a16:creationId xmlns:a16="http://schemas.microsoft.com/office/drawing/2014/main" id="{605D1DFF-C369-089F-8A7E-5A58AC99B38A}"/>
              </a:ext>
            </a:extLst>
          </p:cNvPr>
          <p:cNvSpPr/>
          <p:nvPr/>
        </p:nvSpPr>
        <p:spPr>
          <a:xfrm>
            <a:off x="838200" y="2218976"/>
            <a:ext cx="3185683" cy="262172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Predefined Process 5">
            <a:extLst>
              <a:ext uri="{FF2B5EF4-FFF2-40B4-BE49-F238E27FC236}">
                <a16:creationId xmlns:a16="http://schemas.microsoft.com/office/drawing/2014/main" id="{825014AB-5FF5-49FD-7B22-2FEAF2ACE5D1}"/>
              </a:ext>
            </a:extLst>
          </p:cNvPr>
          <p:cNvSpPr/>
          <p:nvPr/>
        </p:nvSpPr>
        <p:spPr>
          <a:xfrm>
            <a:off x="1076608" y="2600801"/>
            <a:ext cx="693706" cy="832427"/>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8408">
              <a:spcAft>
                <a:spcPts val="600"/>
              </a:spcAft>
            </a:pPr>
            <a:r>
              <a:rPr lang="en-US" sz="1177" kern="1200">
                <a:solidFill>
                  <a:srgbClr val="555555"/>
                </a:solidFill>
                <a:latin typeface="+mn-lt"/>
                <a:ea typeface="+mn-ea"/>
                <a:cs typeface="+mn-cs"/>
              </a:rPr>
              <a:t>Fleet 2</a:t>
            </a:r>
            <a:endParaRPr lang="en-US" sz="1100"/>
          </a:p>
        </p:txBody>
      </p:sp>
      <p:sp>
        <p:nvSpPr>
          <p:cNvPr id="7" name="Flowchart: Predefined Process 6">
            <a:extLst>
              <a:ext uri="{FF2B5EF4-FFF2-40B4-BE49-F238E27FC236}">
                <a16:creationId xmlns:a16="http://schemas.microsoft.com/office/drawing/2014/main" id="{432812A1-A2EC-50E3-A929-5AA9C6F53EAF}"/>
              </a:ext>
            </a:extLst>
          </p:cNvPr>
          <p:cNvSpPr/>
          <p:nvPr/>
        </p:nvSpPr>
        <p:spPr>
          <a:xfrm>
            <a:off x="2676907" y="2935706"/>
            <a:ext cx="1148204" cy="1090828"/>
          </a:xfrm>
          <a:prstGeom prst="flowChartPredefined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8408">
              <a:spcAft>
                <a:spcPts val="600"/>
              </a:spcAft>
            </a:pPr>
            <a:r>
              <a:rPr lang="en-US" sz="1177" kern="1200">
                <a:solidFill>
                  <a:srgbClr val="555555"/>
                </a:solidFill>
                <a:latin typeface="+mn-lt"/>
                <a:ea typeface="+mn-ea"/>
                <a:cs typeface="+mn-cs"/>
              </a:rPr>
              <a:t>Fleet 3</a:t>
            </a:r>
            <a:endParaRPr lang="en-US" sz="1100"/>
          </a:p>
        </p:txBody>
      </p:sp>
      <p:sp>
        <p:nvSpPr>
          <p:cNvPr id="8" name="Flowchart: Predefined Process 7">
            <a:extLst>
              <a:ext uri="{FF2B5EF4-FFF2-40B4-BE49-F238E27FC236}">
                <a16:creationId xmlns:a16="http://schemas.microsoft.com/office/drawing/2014/main" id="{ADA5A2C1-DE1E-3DA2-E71C-5804BE0D0F81}"/>
              </a:ext>
            </a:extLst>
          </p:cNvPr>
          <p:cNvSpPr/>
          <p:nvPr/>
        </p:nvSpPr>
        <p:spPr>
          <a:xfrm>
            <a:off x="1559805" y="3662893"/>
            <a:ext cx="899429" cy="1033381"/>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8408">
              <a:spcAft>
                <a:spcPts val="600"/>
              </a:spcAft>
            </a:pPr>
            <a:r>
              <a:rPr lang="en-US" sz="1177" kern="1200">
                <a:solidFill>
                  <a:srgbClr val="555555"/>
                </a:solidFill>
                <a:latin typeface="+mn-lt"/>
                <a:ea typeface="+mn-ea"/>
                <a:cs typeface="+mn-cs"/>
              </a:rPr>
              <a:t>Fleet4</a:t>
            </a:r>
            <a:endParaRPr lang="en-US" sz="1100"/>
          </a:p>
        </p:txBody>
      </p:sp>
      <p:sp>
        <p:nvSpPr>
          <p:cNvPr id="9" name="TextBox 8">
            <a:extLst>
              <a:ext uri="{FF2B5EF4-FFF2-40B4-BE49-F238E27FC236}">
                <a16:creationId xmlns:a16="http://schemas.microsoft.com/office/drawing/2014/main" id="{0CCF5101-ADED-6B02-C702-CCF7E5AF6C7B}"/>
              </a:ext>
            </a:extLst>
          </p:cNvPr>
          <p:cNvSpPr txBox="1"/>
          <p:nvPr/>
        </p:nvSpPr>
        <p:spPr>
          <a:xfrm>
            <a:off x="4397620" y="2717489"/>
            <a:ext cx="6516036" cy="2609176"/>
          </a:xfrm>
          <a:prstGeom prst="rect">
            <a:avLst/>
          </a:prstGeom>
          <a:noFill/>
        </p:spPr>
        <p:txBody>
          <a:bodyPr wrap="square" rtlCol="0">
            <a:spAutoFit/>
          </a:bodyPr>
          <a:lstStyle/>
          <a:p>
            <a:pPr marL="305753" indent="-305753" defTabSz="978408">
              <a:spcAft>
                <a:spcPts val="600"/>
              </a:spcAft>
              <a:buFont typeface="Wingdings" panose="05000000000000000000" pitchFamily="2" charset="2"/>
              <a:buChar char="Ø"/>
            </a:pPr>
            <a:r>
              <a:rPr lang="en-US" sz="1926" b="1" kern="1200">
                <a:solidFill>
                  <a:schemeClr val="tx1"/>
                </a:solidFill>
                <a:latin typeface="+mn-lt"/>
                <a:ea typeface="+mn-ea"/>
                <a:cs typeface="+mn-cs"/>
              </a:rPr>
              <a:t>For each fleet (</a:t>
            </a:r>
            <a:r>
              <a:rPr lang="en-US" sz="1926" b="1" kern="1200" err="1">
                <a:solidFill>
                  <a:schemeClr val="tx1"/>
                </a:solidFill>
                <a:latin typeface="+mn-lt"/>
                <a:ea typeface="+mn-ea"/>
                <a:cs typeface="+mn-cs"/>
              </a:rPr>
              <a:t>i</a:t>
            </a:r>
            <a:r>
              <a:rPr lang="en-US" sz="1926" b="1" kern="1200">
                <a:solidFill>
                  <a:schemeClr val="tx1"/>
                </a:solidFill>
                <a:latin typeface="+mn-lt"/>
                <a:ea typeface="+mn-ea"/>
                <a:cs typeface="+mn-cs"/>
              </a:rPr>
              <a:t>) a Regression model (</a:t>
            </a:r>
            <a:r>
              <a:rPr lang="en-US" sz="1926" b="1" kern="1200" err="1">
                <a:solidFill>
                  <a:schemeClr val="tx1"/>
                </a:solidFill>
                <a:latin typeface="+mn-lt"/>
                <a:ea typeface="+mn-ea"/>
                <a:cs typeface="+mn-cs"/>
              </a:rPr>
              <a:t>i</a:t>
            </a:r>
            <a:r>
              <a:rPr lang="en-US" sz="1926" b="1" kern="1200">
                <a:solidFill>
                  <a:schemeClr val="tx1"/>
                </a:solidFill>
                <a:latin typeface="+mn-lt"/>
                <a:ea typeface="+mn-ea"/>
                <a:cs typeface="+mn-cs"/>
              </a:rPr>
              <a:t>) , where </a:t>
            </a:r>
            <a:r>
              <a:rPr lang="en-US" sz="1926" b="1" kern="1200" err="1">
                <a:solidFill>
                  <a:schemeClr val="tx1"/>
                </a:solidFill>
                <a:latin typeface="+mn-lt"/>
                <a:ea typeface="+mn-ea"/>
                <a:cs typeface="+mn-cs"/>
              </a:rPr>
              <a:t>i</a:t>
            </a:r>
            <a:r>
              <a:rPr lang="en-US" sz="1926" b="1" kern="1200">
                <a:solidFill>
                  <a:schemeClr val="tx1"/>
                </a:solidFill>
                <a:latin typeface="+mn-lt"/>
                <a:ea typeface="+mn-ea"/>
                <a:cs typeface="+mn-cs"/>
              </a:rPr>
              <a:t> &lt;- {2,3,4}</a:t>
            </a:r>
          </a:p>
          <a:p>
            <a:pPr defTabSz="978408">
              <a:spcAft>
                <a:spcPts val="600"/>
              </a:spcAft>
            </a:pPr>
            <a:endParaRPr lang="en-US" sz="1926" b="1" kern="1200">
              <a:solidFill>
                <a:schemeClr val="tx1"/>
              </a:solidFill>
              <a:latin typeface="+mn-lt"/>
              <a:ea typeface="+mn-ea"/>
              <a:cs typeface="+mn-cs"/>
            </a:endParaRPr>
          </a:p>
          <a:p>
            <a:pPr defTabSz="978408">
              <a:spcAft>
                <a:spcPts val="600"/>
              </a:spcAft>
            </a:pPr>
            <a:r>
              <a:rPr lang="en-US" sz="1926" b="1" kern="1200">
                <a:solidFill>
                  <a:schemeClr val="tx1"/>
                </a:solidFill>
                <a:latin typeface="+mn-lt"/>
                <a:ea typeface="+mn-ea"/>
                <a:cs typeface="+mn-cs"/>
              </a:rPr>
              <a:t>Properties required for regression model needed:</a:t>
            </a:r>
          </a:p>
          <a:p>
            <a:pPr marL="794957" lvl="1" indent="-305753" defTabSz="978408">
              <a:spcAft>
                <a:spcPts val="600"/>
              </a:spcAft>
              <a:buFont typeface="Wingdings" panose="05000000000000000000" pitchFamily="2" charset="2"/>
              <a:buChar char="ü"/>
            </a:pPr>
            <a:r>
              <a:rPr lang="en-US" sz="1926" b="1" kern="1200">
                <a:solidFill>
                  <a:schemeClr val="tx1"/>
                </a:solidFill>
                <a:latin typeface="Söhne"/>
                <a:ea typeface="+mn-ea"/>
                <a:cs typeface="+mn-cs"/>
              </a:rPr>
              <a:t>No Assumptions on Distribution</a:t>
            </a:r>
          </a:p>
          <a:p>
            <a:pPr marL="794957" lvl="1" indent="-305753" defTabSz="978408">
              <a:spcAft>
                <a:spcPts val="600"/>
              </a:spcAft>
              <a:buFont typeface="Wingdings" panose="05000000000000000000" pitchFamily="2" charset="2"/>
              <a:buChar char="ü"/>
            </a:pPr>
            <a:r>
              <a:rPr lang="en-US" sz="1926" b="1" kern="1200">
                <a:solidFill>
                  <a:schemeClr val="tx1"/>
                </a:solidFill>
                <a:latin typeface="Söhne"/>
                <a:ea typeface="+mn-ea"/>
                <a:cs typeface="+mn-cs"/>
              </a:rPr>
              <a:t>Handling of Heteroscedasticity</a:t>
            </a:r>
          </a:p>
          <a:p>
            <a:pPr marL="794957" lvl="1" indent="-305753" defTabSz="978408">
              <a:spcAft>
                <a:spcPts val="600"/>
              </a:spcAft>
              <a:buFont typeface="Wingdings" panose="05000000000000000000" pitchFamily="2" charset="2"/>
              <a:buChar char="ü"/>
            </a:pPr>
            <a:r>
              <a:rPr lang="en-US" sz="1926" b="1">
                <a:latin typeface="Söhne"/>
              </a:rPr>
              <a:t>Less RMSE value</a:t>
            </a:r>
            <a:endParaRPr lang="en-US" sz="1926" b="1" kern="1200">
              <a:solidFill>
                <a:schemeClr val="tx1"/>
              </a:solidFill>
              <a:latin typeface="Söhne"/>
              <a:ea typeface="+mn-ea"/>
              <a:cs typeface="+mn-cs"/>
            </a:endParaRPr>
          </a:p>
          <a:p>
            <a:pPr>
              <a:spcAft>
                <a:spcPts val="600"/>
              </a:spcAft>
            </a:pPr>
            <a:endParaRPr lang="en-US" b="1"/>
          </a:p>
        </p:txBody>
      </p:sp>
      <p:sp>
        <p:nvSpPr>
          <p:cNvPr id="10" name="TextBox 9">
            <a:extLst>
              <a:ext uri="{FF2B5EF4-FFF2-40B4-BE49-F238E27FC236}">
                <a16:creationId xmlns:a16="http://schemas.microsoft.com/office/drawing/2014/main" id="{24CF2FD7-D270-702E-EFC8-7C751516F96F}"/>
              </a:ext>
            </a:extLst>
          </p:cNvPr>
          <p:cNvSpPr txBox="1"/>
          <p:nvPr/>
        </p:nvSpPr>
        <p:spPr>
          <a:xfrm>
            <a:off x="1076608" y="5385546"/>
            <a:ext cx="10277192" cy="398065"/>
          </a:xfrm>
          <a:prstGeom prst="rect">
            <a:avLst/>
          </a:prstGeom>
          <a:noFill/>
        </p:spPr>
        <p:txBody>
          <a:bodyPr wrap="square" rtlCol="0">
            <a:spAutoFit/>
          </a:bodyPr>
          <a:lstStyle/>
          <a:p>
            <a:pPr defTabSz="978408">
              <a:spcAft>
                <a:spcPts val="600"/>
              </a:spcAft>
            </a:pPr>
            <a:r>
              <a:rPr lang="en-US" sz="1926" b="1" kern="1200">
                <a:solidFill>
                  <a:srgbClr val="B30000"/>
                </a:solidFill>
                <a:latin typeface="+mn-lt"/>
                <a:ea typeface="+mn-ea"/>
                <a:cs typeface="+mn-cs"/>
              </a:rPr>
              <a:t>Let’s assume we have such a model for each fleet…</a:t>
            </a:r>
            <a:endParaRPr lang="en-US" b="1">
              <a:solidFill>
                <a:srgbClr val="FF0000"/>
              </a:solidFill>
            </a:endParaRPr>
          </a:p>
        </p:txBody>
      </p:sp>
    </p:spTree>
    <p:extLst>
      <p:ext uri="{BB962C8B-B14F-4D97-AF65-F5344CB8AC3E}">
        <p14:creationId xmlns:p14="http://schemas.microsoft.com/office/powerpoint/2010/main" val="226391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5110683D-812B-2B28-BE61-374F84AEFA28}"/>
              </a:ext>
            </a:extLst>
          </p:cNvPr>
          <p:cNvSpPr/>
          <p:nvPr/>
        </p:nvSpPr>
        <p:spPr>
          <a:xfrm>
            <a:off x="3714750" y="2628900"/>
            <a:ext cx="3933825" cy="37433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2FFB4A8-757D-C1BA-3F94-3CB95E45B84E}"/>
              </a:ext>
            </a:extLst>
          </p:cNvPr>
          <p:cNvSpPr>
            <a:spLocks noGrp="1"/>
          </p:cNvSpPr>
          <p:nvPr>
            <p:ph type="title"/>
          </p:nvPr>
        </p:nvSpPr>
        <p:spPr>
          <a:xfrm>
            <a:off x="0" y="18256"/>
            <a:ext cx="10515600" cy="931656"/>
          </a:xfrm>
        </p:spPr>
        <p:txBody>
          <a:bodyPr>
            <a:normAutofit fontScale="90000"/>
          </a:bodyPr>
          <a:lstStyle/>
          <a:p>
            <a:r>
              <a:rPr lang="en-US" sz="5200">
                <a:latin typeface="Amasis MT Pro Black" panose="02040A04050005020304" pitchFamily="18" charset="0"/>
              </a:rPr>
              <a:t>Taking Similar Trips for Fleet-1</a:t>
            </a:r>
          </a:p>
        </p:txBody>
      </p:sp>
      <p:sp>
        <p:nvSpPr>
          <p:cNvPr id="6" name="Flowchart: Internal Storage 5">
            <a:extLst>
              <a:ext uri="{FF2B5EF4-FFF2-40B4-BE49-F238E27FC236}">
                <a16:creationId xmlns:a16="http://schemas.microsoft.com/office/drawing/2014/main" id="{0BE4D756-E1B1-8DDC-16D5-887518E7C56E}"/>
              </a:ext>
            </a:extLst>
          </p:cNvPr>
          <p:cNvSpPr/>
          <p:nvPr/>
        </p:nvSpPr>
        <p:spPr>
          <a:xfrm>
            <a:off x="424186" y="1305167"/>
            <a:ext cx="1057275" cy="1238250"/>
          </a:xfrm>
          <a:prstGeom prst="flowChartInternalStorage">
            <a:avLst/>
          </a:prstGeom>
          <a:solidFill>
            <a:schemeClr val="bg2">
              <a:lumMod val="25000"/>
            </a:schemeClr>
          </a:solidFill>
          <a:ln>
            <a:solidFill>
              <a:schemeClr val="tx1">
                <a:lumMod val="95000"/>
                <a:lumOff val="5000"/>
              </a:schemeClr>
            </a:solidFill>
          </a:ln>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r>
              <a:rPr lang="en-US"/>
              <a:t>Fleet1</a:t>
            </a:r>
          </a:p>
        </p:txBody>
      </p:sp>
      <p:sp>
        <p:nvSpPr>
          <p:cNvPr id="7" name="Arrow: Right 6">
            <a:extLst>
              <a:ext uri="{FF2B5EF4-FFF2-40B4-BE49-F238E27FC236}">
                <a16:creationId xmlns:a16="http://schemas.microsoft.com/office/drawing/2014/main" id="{959186A7-4ECF-50AA-0CEA-D609034F8EBB}"/>
              </a:ext>
            </a:extLst>
          </p:cNvPr>
          <p:cNvSpPr/>
          <p:nvPr/>
        </p:nvSpPr>
        <p:spPr>
          <a:xfrm>
            <a:off x="1681487" y="1714742"/>
            <a:ext cx="1266825" cy="2667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Mean()</a:t>
            </a:r>
          </a:p>
        </p:txBody>
      </p:sp>
      <p:grpSp>
        <p:nvGrpSpPr>
          <p:cNvPr id="8" name="Group 7">
            <a:extLst>
              <a:ext uri="{FF2B5EF4-FFF2-40B4-BE49-F238E27FC236}">
                <a16:creationId xmlns:a16="http://schemas.microsoft.com/office/drawing/2014/main" id="{333F6643-FC03-319B-FC35-C3C792FF8DF2}"/>
              </a:ext>
            </a:extLst>
          </p:cNvPr>
          <p:cNvGrpSpPr/>
          <p:nvPr/>
        </p:nvGrpSpPr>
        <p:grpSpPr>
          <a:xfrm>
            <a:off x="3040600" y="1702797"/>
            <a:ext cx="1526959" cy="278645"/>
            <a:chOff x="1917577" y="1503788"/>
            <a:chExt cx="1526959" cy="278645"/>
          </a:xfrm>
        </p:grpSpPr>
        <p:sp>
          <p:nvSpPr>
            <p:cNvPr id="9" name="Rectangle 8">
              <a:extLst>
                <a:ext uri="{FF2B5EF4-FFF2-40B4-BE49-F238E27FC236}">
                  <a16:creationId xmlns:a16="http://schemas.microsoft.com/office/drawing/2014/main" id="{34DF6E58-841D-31D6-1441-5E72E3678482}"/>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10" name="Rectangle 9">
              <a:extLst>
                <a:ext uri="{FF2B5EF4-FFF2-40B4-BE49-F238E27FC236}">
                  <a16:creationId xmlns:a16="http://schemas.microsoft.com/office/drawing/2014/main" id="{DF6E9718-6B87-DFBA-89A7-A152A34F0BCE}"/>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8EC8239-0E38-0069-E8F7-751ADA6C1D0A}"/>
              </a:ext>
            </a:extLst>
          </p:cNvPr>
          <p:cNvGrpSpPr/>
          <p:nvPr/>
        </p:nvGrpSpPr>
        <p:grpSpPr>
          <a:xfrm>
            <a:off x="4599739" y="1702056"/>
            <a:ext cx="901273" cy="279386"/>
            <a:chOff x="1917577" y="1503788"/>
            <a:chExt cx="1526959" cy="278645"/>
          </a:xfrm>
        </p:grpSpPr>
        <p:sp>
          <p:nvSpPr>
            <p:cNvPr id="12" name="Rectangle 11">
              <a:extLst>
                <a:ext uri="{FF2B5EF4-FFF2-40B4-BE49-F238E27FC236}">
                  <a16:creationId xmlns:a16="http://schemas.microsoft.com/office/drawing/2014/main" id="{A419046D-0F6D-ABE2-088A-1A2C84275EC9}"/>
                </a:ext>
              </a:extLst>
            </p:cNvPr>
            <p:cNvSpPr/>
            <p:nvPr/>
          </p:nvSpPr>
          <p:spPr>
            <a:xfrm>
              <a:off x="1917577" y="1503788"/>
              <a:ext cx="1526959" cy="1385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TP’s</a:t>
              </a:r>
            </a:p>
          </p:txBody>
        </p:sp>
        <p:sp>
          <p:nvSpPr>
            <p:cNvPr id="13" name="Rectangle 12">
              <a:extLst>
                <a:ext uri="{FF2B5EF4-FFF2-40B4-BE49-F238E27FC236}">
                  <a16:creationId xmlns:a16="http://schemas.microsoft.com/office/drawing/2014/main" id="{AF4A05A9-F4A7-8517-34BD-48ED3F5F04ED}"/>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Left Bracket 13">
            <a:extLst>
              <a:ext uri="{FF2B5EF4-FFF2-40B4-BE49-F238E27FC236}">
                <a16:creationId xmlns:a16="http://schemas.microsoft.com/office/drawing/2014/main" id="{7954B2CE-29A9-D5C7-9DC7-A331DC6FB780}"/>
              </a:ext>
            </a:extLst>
          </p:cNvPr>
          <p:cNvSpPr/>
          <p:nvPr/>
        </p:nvSpPr>
        <p:spPr>
          <a:xfrm>
            <a:off x="2980492" y="1574307"/>
            <a:ext cx="200026"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3709DDB7-E142-1008-3988-082DFE02360F}"/>
              </a:ext>
            </a:extLst>
          </p:cNvPr>
          <p:cNvSpPr/>
          <p:nvPr/>
        </p:nvSpPr>
        <p:spPr>
          <a:xfrm flipH="1">
            <a:off x="5402802" y="1574327"/>
            <a:ext cx="196419"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A3D2669B-B41C-BB93-1DCA-774DEC59C512}"/>
              </a:ext>
            </a:extLst>
          </p:cNvPr>
          <p:cNvGrpSpPr/>
          <p:nvPr/>
        </p:nvGrpSpPr>
        <p:grpSpPr>
          <a:xfrm>
            <a:off x="235166" y="4248319"/>
            <a:ext cx="1526959" cy="278645"/>
            <a:chOff x="1917577" y="1503788"/>
            <a:chExt cx="1526959" cy="278645"/>
          </a:xfrm>
        </p:grpSpPr>
        <p:sp>
          <p:nvSpPr>
            <p:cNvPr id="18" name="Rectangle 17">
              <a:extLst>
                <a:ext uri="{FF2B5EF4-FFF2-40B4-BE49-F238E27FC236}">
                  <a16:creationId xmlns:a16="http://schemas.microsoft.com/office/drawing/2014/main" id="{462B6DF5-F3D8-5E62-CA45-93B3C9EB4E70}"/>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NTP’s</a:t>
              </a:r>
            </a:p>
          </p:txBody>
        </p:sp>
        <p:sp>
          <p:nvSpPr>
            <p:cNvPr id="19" name="Rectangle 18">
              <a:extLst>
                <a:ext uri="{FF2B5EF4-FFF2-40B4-BE49-F238E27FC236}">
                  <a16:creationId xmlns:a16="http://schemas.microsoft.com/office/drawing/2014/main" id="{AE501386-3B28-24DD-C3CB-781ABBC35E92}"/>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Arrow: Right 19">
            <a:extLst>
              <a:ext uri="{FF2B5EF4-FFF2-40B4-BE49-F238E27FC236}">
                <a16:creationId xmlns:a16="http://schemas.microsoft.com/office/drawing/2014/main" id="{16A3A3CC-9C39-5D16-03C8-928E2241E1ED}"/>
              </a:ext>
            </a:extLst>
          </p:cNvPr>
          <p:cNvSpPr/>
          <p:nvPr/>
        </p:nvSpPr>
        <p:spPr>
          <a:xfrm>
            <a:off x="1762125" y="4248320"/>
            <a:ext cx="1266825" cy="2667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Euclidian Distance</a:t>
            </a:r>
          </a:p>
        </p:txBody>
      </p:sp>
      <p:graphicFrame>
        <p:nvGraphicFramePr>
          <p:cNvPr id="21" name="Table 20">
            <a:extLst>
              <a:ext uri="{FF2B5EF4-FFF2-40B4-BE49-F238E27FC236}">
                <a16:creationId xmlns:a16="http://schemas.microsoft.com/office/drawing/2014/main" id="{585C2AE6-A61F-FFA5-91F4-0BDC7A99F6C2}"/>
              </a:ext>
            </a:extLst>
          </p:cNvPr>
          <p:cNvGraphicFramePr>
            <a:graphicFrameLocks noGrp="1"/>
          </p:cNvGraphicFramePr>
          <p:nvPr>
            <p:extLst>
              <p:ext uri="{D42A27DB-BD31-4B8C-83A1-F6EECF244321}">
                <p14:modId xmlns:p14="http://schemas.microsoft.com/office/powerpoint/2010/main" val="1619814055"/>
              </p:ext>
            </p:extLst>
          </p:nvPr>
        </p:nvGraphicFramePr>
        <p:xfrm>
          <a:off x="4182041" y="3043603"/>
          <a:ext cx="1150480" cy="2966720"/>
        </p:xfrm>
        <a:graphic>
          <a:graphicData uri="http://schemas.openxmlformats.org/drawingml/2006/table">
            <a:tbl>
              <a:tblPr firstRow="1" bandRow="1">
                <a:tableStyleId>{5C22544A-7EE6-4342-B048-85BDC9FD1C3A}</a:tableStyleId>
              </a:tblPr>
              <a:tblGrid>
                <a:gridCol w="575240">
                  <a:extLst>
                    <a:ext uri="{9D8B030D-6E8A-4147-A177-3AD203B41FA5}">
                      <a16:colId xmlns:a16="http://schemas.microsoft.com/office/drawing/2014/main" val="2357198497"/>
                    </a:ext>
                  </a:extLst>
                </a:gridCol>
                <a:gridCol w="575240">
                  <a:extLst>
                    <a:ext uri="{9D8B030D-6E8A-4147-A177-3AD203B41FA5}">
                      <a16:colId xmlns:a16="http://schemas.microsoft.com/office/drawing/2014/main" val="871639076"/>
                    </a:ext>
                  </a:extLst>
                </a:gridCol>
              </a:tblGrid>
              <a:tr h="370840">
                <a:tc>
                  <a:txBody>
                    <a:bodyPr/>
                    <a:lstStyle/>
                    <a:p>
                      <a:r>
                        <a:rPr lang="en-US"/>
                        <a:t>NTP</a:t>
                      </a:r>
                    </a:p>
                  </a:txBody>
                  <a:tcPr/>
                </a:tc>
                <a:tc>
                  <a:txBody>
                    <a:bodyPr/>
                    <a:lstStyle/>
                    <a:p>
                      <a:r>
                        <a:rPr lang="en-US"/>
                        <a:t>TP</a:t>
                      </a:r>
                    </a:p>
                  </a:txBody>
                  <a:tcPr/>
                </a:tc>
                <a:extLst>
                  <a:ext uri="{0D108BD9-81ED-4DB2-BD59-A6C34878D82A}">
                    <a16:rowId xmlns:a16="http://schemas.microsoft.com/office/drawing/2014/main" val="111428387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49024706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426756642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063334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88376265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5811993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60584092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446670241"/>
                  </a:ext>
                </a:extLst>
              </a:tr>
            </a:tbl>
          </a:graphicData>
        </a:graphic>
      </p:graphicFrame>
      <p:cxnSp>
        <p:nvCxnSpPr>
          <p:cNvPr id="23" name="Straight Arrow Connector 22">
            <a:extLst>
              <a:ext uri="{FF2B5EF4-FFF2-40B4-BE49-F238E27FC236}">
                <a16:creationId xmlns:a16="http://schemas.microsoft.com/office/drawing/2014/main" id="{88C0E769-2185-F479-DE5A-FBFFDE2DF372}"/>
              </a:ext>
            </a:extLst>
          </p:cNvPr>
          <p:cNvCxnSpPr>
            <a:stCxn id="20" idx="3"/>
          </p:cNvCxnSpPr>
          <p:nvPr/>
        </p:nvCxnSpPr>
        <p:spPr>
          <a:xfrm flipV="1">
            <a:off x="3028950" y="3564938"/>
            <a:ext cx="1153091" cy="816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1C11BB-4855-EC35-51F5-2DD54B415213}"/>
              </a:ext>
            </a:extLst>
          </p:cNvPr>
          <p:cNvCxnSpPr>
            <a:cxnSpLocks/>
            <a:stCxn id="20" idx="3"/>
          </p:cNvCxnSpPr>
          <p:nvPr/>
        </p:nvCxnSpPr>
        <p:spPr>
          <a:xfrm flipV="1">
            <a:off x="3028950" y="3981620"/>
            <a:ext cx="1153091" cy="400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715439-BCDB-DBBF-A826-7C7674CAF6ED}"/>
              </a:ext>
            </a:extLst>
          </p:cNvPr>
          <p:cNvCxnSpPr>
            <a:cxnSpLocks/>
            <a:stCxn id="20" idx="3"/>
          </p:cNvCxnSpPr>
          <p:nvPr/>
        </p:nvCxnSpPr>
        <p:spPr>
          <a:xfrm>
            <a:off x="3028950" y="4381670"/>
            <a:ext cx="1153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0BC3CB-FD47-6C81-B522-083F1EFA3C7C}"/>
              </a:ext>
            </a:extLst>
          </p:cNvPr>
          <p:cNvCxnSpPr>
            <a:cxnSpLocks/>
            <a:stCxn id="20" idx="3"/>
          </p:cNvCxnSpPr>
          <p:nvPr/>
        </p:nvCxnSpPr>
        <p:spPr>
          <a:xfrm>
            <a:off x="3028950" y="4381670"/>
            <a:ext cx="1153091" cy="342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E5B5E7-A074-732A-715E-B6E1E0E3C7E1}"/>
              </a:ext>
            </a:extLst>
          </p:cNvPr>
          <p:cNvCxnSpPr>
            <a:cxnSpLocks/>
            <a:stCxn id="20" idx="3"/>
          </p:cNvCxnSpPr>
          <p:nvPr/>
        </p:nvCxnSpPr>
        <p:spPr>
          <a:xfrm>
            <a:off x="3028950" y="4381670"/>
            <a:ext cx="1153091" cy="683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D9E226-50D1-D703-F6FD-D4B4E0218E7D}"/>
              </a:ext>
            </a:extLst>
          </p:cNvPr>
          <p:cNvCxnSpPr>
            <a:cxnSpLocks/>
            <a:stCxn id="20" idx="3"/>
          </p:cNvCxnSpPr>
          <p:nvPr/>
        </p:nvCxnSpPr>
        <p:spPr>
          <a:xfrm>
            <a:off x="3028950" y="4381670"/>
            <a:ext cx="1153091" cy="1130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3CC748-B14B-577D-D2AD-07E94DC16CE1}"/>
              </a:ext>
            </a:extLst>
          </p:cNvPr>
          <p:cNvCxnSpPr>
            <a:cxnSpLocks/>
            <a:stCxn id="20" idx="3"/>
          </p:cNvCxnSpPr>
          <p:nvPr/>
        </p:nvCxnSpPr>
        <p:spPr>
          <a:xfrm>
            <a:off x="3028950" y="4381670"/>
            <a:ext cx="1153091" cy="1440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11ACA9DD-41C0-5287-500E-21DF925AB961}"/>
              </a:ext>
            </a:extLst>
          </p:cNvPr>
          <p:cNvSpPr/>
          <p:nvPr/>
        </p:nvSpPr>
        <p:spPr>
          <a:xfrm>
            <a:off x="5497971" y="4248319"/>
            <a:ext cx="987641" cy="27864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Output</a:t>
            </a:r>
          </a:p>
        </p:txBody>
      </p:sp>
      <p:graphicFrame>
        <p:nvGraphicFramePr>
          <p:cNvPr id="43" name="Table 42">
            <a:extLst>
              <a:ext uri="{FF2B5EF4-FFF2-40B4-BE49-F238E27FC236}">
                <a16:creationId xmlns:a16="http://schemas.microsoft.com/office/drawing/2014/main" id="{306218BF-6CC4-148D-1044-A4C435D80786}"/>
              </a:ext>
            </a:extLst>
          </p:cNvPr>
          <p:cNvGraphicFramePr>
            <a:graphicFrameLocks noGrp="1"/>
          </p:cNvGraphicFramePr>
          <p:nvPr>
            <p:extLst>
              <p:ext uri="{D42A27DB-BD31-4B8C-83A1-F6EECF244321}">
                <p14:modId xmlns:p14="http://schemas.microsoft.com/office/powerpoint/2010/main" val="3728599266"/>
              </p:ext>
            </p:extLst>
          </p:nvPr>
        </p:nvGraphicFramePr>
        <p:xfrm>
          <a:off x="6608656" y="3043603"/>
          <a:ext cx="501650" cy="2966720"/>
        </p:xfrm>
        <a:graphic>
          <a:graphicData uri="http://schemas.openxmlformats.org/drawingml/2006/table">
            <a:tbl>
              <a:tblPr firstRow="1" bandRow="1">
                <a:tableStyleId>{284E427A-3D55-4303-BF80-6455036E1DE7}</a:tableStyleId>
              </a:tblPr>
              <a:tblGrid>
                <a:gridCol w="501650">
                  <a:extLst>
                    <a:ext uri="{9D8B030D-6E8A-4147-A177-3AD203B41FA5}">
                      <a16:colId xmlns:a16="http://schemas.microsoft.com/office/drawing/2014/main" val="2584068158"/>
                    </a:ext>
                  </a:extLst>
                </a:gridCol>
              </a:tblGrid>
              <a:tr h="370840">
                <a:tc>
                  <a:txBody>
                    <a:bodyPr/>
                    <a:lstStyle/>
                    <a:p>
                      <a:endParaRPr lang="en-US"/>
                    </a:p>
                  </a:txBody>
                  <a:tcPr/>
                </a:tc>
                <a:extLst>
                  <a:ext uri="{0D108BD9-81ED-4DB2-BD59-A6C34878D82A}">
                    <a16:rowId xmlns:a16="http://schemas.microsoft.com/office/drawing/2014/main" val="1353999745"/>
                  </a:ext>
                </a:extLst>
              </a:tr>
              <a:tr h="370840">
                <a:tc>
                  <a:txBody>
                    <a:bodyPr/>
                    <a:lstStyle/>
                    <a:p>
                      <a:endParaRPr lang="en-US"/>
                    </a:p>
                  </a:txBody>
                  <a:tcPr/>
                </a:tc>
                <a:extLst>
                  <a:ext uri="{0D108BD9-81ED-4DB2-BD59-A6C34878D82A}">
                    <a16:rowId xmlns:a16="http://schemas.microsoft.com/office/drawing/2014/main" val="3310130177"/>
                  </a:ext>
                </a:extLst>
              </a:tr>
              <a:tr h="370840">
                <a:tc>
                  <a:txBody>
                    <a:bodyPr/>
                    <a:lstStyle/>
                    <a:p>
                      <a:endParaRPr lang="en-US"/>
                    </a:p>
                  </a:txBody>
                  <a:tcPr/>
                </a:tc>
                <a:extLst>
                  <a:ext uri="{0D108BD9-81ED-4DB2-BD59-A6C34878D82A}">
                    <a16:rowId xmlns:a16="http://schemas.microsoft.com/office/drawing/2014/main" val="2143265150"/>
                  </a:ext>
                </a:extLst>
              </a:tr>
              <a:tr h="370840">
                <a:tc>
                  <a:txBody>
                    <a:bodyPr/>
                    <a:lstStyle/>
                    <a:p>
                      <a:endParaRPr lang="en-US"/>
                    </a:p>
                  </a:txBody>
                  <a:tcPr/>
                </a:tc>
                <a:extLst>
                  <a:ext uri="{0D108BD9-81ED-4DB2-BD59-A6C34878D82A}">
                    <a16:rowId xmlns:a16="http://schemas.microsoft.com/office/drawing/2014/main" val="50589602"/>
                  </a:ext>
                </a:extLst>
              </a:tr>
              <a:tr h="370840">
                <a:tc>
                  <a:txBody>
                    <a:bodyPr/>
                    <a:lstStyle/>
                    <a:p>
                      <a:endParaRPr lang="en-US"/>
                    </a:p>
                  </a:txBody>
                  <a:tcPr/>
                </a:tc>
                <a:extLst>
                  <a:ext uri="{0D108BD9-81ED-4DB2-BD59-A6C34878D82A}">
                    <a16:rowId xmlns:a16="http://schemas.microsoft.com/office/drawing/2014/main" val="2707547612"/>
                  </a:ext>
                </a:extLst>
              </a:tr>
              <a:tr h="370840">
                <a:tc>
                  <a:txBody>
                    <a:bodyPr/>
                    <a:lstStyle/>
                    <a:p>
                      <a:endParaRPr lang="en-US"/>
                    </a:p>
                  </a:txBody>
                  <a:tcPr/>
                </a:tc>
                <a:extLst>
                  <a:ext uri="{0D108BD9-81ED-4DB2-BD59-A6C34878D82A}">
                    <a16:rowId xmlns:a16="http://schemas.microsoft.com/office/drawing/2014/main" val="328784029"/>
                  </a:ext>
                </a:extLst>
              </a:tr>
              <a:tr h="370840">
                <a:tc>
                  <a:txBody>
                    <a:bodyPr/>
                    <a:lstStyle/>
                    <a:p>
                      <a:endParaRPr lang="en-US"/>
                    </a:p>
                  </a:txBody>
                  <a:tcPr/>
                </a:tc>
                <a:extLst>
                  <a:ext uri="{0D108BD9-81ED-4DB2-BD59-A6C34878D82A}">
                    <a16:rowId xmlns:a16="http://schemas.microsoft.com/office/drawing/2014/main" val="3966728212"/>
                  </a:ext>
                </a:extLst>
              </a:tr>
              <a:tr h="370840">
                <a:tc>
                  <a:txBody>
                    <a:bodyPr/>
                    <a:lstStyle/>
                    <a:p>
                      <a:endParaRPr lang="en-US"/>
                    </a:p>
                  </a:txBody>
                  <a:tcPr/>
                </a:tc>
                <a:extLst>
                  <a:ext uri="{0D108BD9-81ED-4DB2-BD59-A6C34878D82A}">
                    <a16:rowId xmlns:a16="http://schemas.microsoft.com/office/drawing/2014/main" val="1513215659"/>
                  </a:ext>
                </a:extLst>
              </a:tr>
            </a:tbl>
          </a:graphicData>
        </a:graphic>
      </p:graphicFrame>
      <p:sp>
        <p:nvSpPr>
          <p:cNvPr id="45" name="TextBox 44">
            <a:extLst>
              <a:ext uri="{FF2B5EF4-FFF2-40B4-BE49-F238E27FC236}">
                <a16:creationId xmlns:a16="http://schemas.microsoft.com/office/drawing/2014/main" id="{A70D4CE6-58FC-B37E-39BD-558FD771B159}"/>
              </a:ext>
            </a:extLst>
          </p:cNvPr>
          <p:cNvSpPr txBox="1"/>
          <p:nvPr/>
        </p:nvSpPr>
        <p:spPr>
          <a:xfrm>
            <a:off x="4135330" y="2718442"/>
            <a:ext cx="1435315" cy="369332"/>
          </a:xfrm>
          <a:prstGeom prst="rect">
            <a:avLst/>
          </a:prstGeom>
          <a:noFill/>
        </p:spPr>
        <p:txBody>
          <a:bodyPr wrap="square" rtlCol="0">
            <a:spAutoFit/>
          </a:bodyPr>
          <a:lstStyle/>
          <a:p>
            <a:r>
              <a:rPr lang="en-US"/>
              <a:t>Fleet (</a:t>
            </a:r>
            <a:r>
              <a:rPr lang="en-US" err="1"/>
              <a:t>i</a:t>
            </a:r>
            <a:r>
              <a:rPr lang="en-US"/>
              <a:t>)</a:t>
            </a:r>
          </a:p>
        </p:txBody>
      </p:sp>
      <p:sp>
        <p:nvSpPr>
          <p:cNvPr id="46" name="TextBox 45">
            <a:extLst>
              <a:ext uri="{FF2B5EF4-FFF2-40B4-BE49-F238E27FC236}">
                <a16:creationId xmlns:a16="http://schemas.microsoft.com/office/drawing/2014/main" id="{723487BA-A594-4F4A-8C21-13FAA4C5687F}"/>
              </a:ext>
            </a:extLst>
          </p:cNvPr>
          <p:cNvSpPr txBox="1"/>
          <p:nvPr/>
        </p:nvSpPr>
        <p:spPr>
          <a:xfrm>
            <a:off x="6392648" y="2724361"/>
            <a:ext cx="1435315" cy="369332"/>
          </a:xfrm>
          <a:prstGeom prst="rect">
            <a:avLst/>
          </a:prstGeom>
          <a:noFill/>
        </p:spPr>
        <p:txBody>
          <a:bodyPr wrap="square" rtlCol="0">
            <a:spAutoFit/>
          </a:bodyPr>
          <a:lstStyle/>
          <a:p>
            <a:r>
              <a:rPr lang="en-US"/>
              <a:t>Distances</a:t>
            </a:r>
          </a:p>
        </p:txBody>
      </p:sp>
      <p:graphicFrame>
        <p:nvGraphicFramePr>
          <p:cNvPr id="54" name="Table 53">
            <a:extLst>
              <a:ext uri="{FF2B5EF4-FFF2-40B4-BE49-F238E27FC236}">
                <a16:creationId xmlns:a16="http://schemas.microsoft.com/office/drawing/2014/main" id="{9B995458-3948-6B89-154C-B227AB693510}"/>
              </a:ext>
            </a:extLst>
          </p:cNvPr>
          <p:cNvGraphicFramePr>
            <a:graphicFrameLocks noGrp="1"/>
          </p:cNvGraphicFramePr>
          <p:nvPr>
            <p:extLst>
              <p:ext uri="{D42A27DB-BD31-4B8C-83A1-F6EECF244321}">
                <p14:modId xmlns:p14="http://schemas.microsoft.com/office/powerpoint/2010/main" val="3428366913"/>
              </p:ext>
            </p:extLst>
          </p:nvPr>
        </p:nvGraphicFramePr>
        <p:xfrm>
          <a:off x="8475849" y="2994633"/>
          <a:ext cx="1150480" cy="2926080"/>
        </p:xfrm>
        <a:graphic>
          <a:graphicData uri="http://schemas.openxmlformats.org/drawingml/2006/table">
            <a:tbl>
              <a:tblPr firstRow="1" bandRow="1">
                <a:tableStyleId>{5C22544A-7EE6-4342-B048-85BDC9FD1C3A}</a:tableStyleId>
              </a:tblPr>
              <a:tblGrid>
                <a:gridCol w="575240">
                  <a:extLst>
                    <a:ext uri="{9D8B030D-6E8A-4147-A177-3AD203B41FA5}">
                      <a16:colId xmlns:a16="http://schemas.microsoft.com/office/drawing/2014/main" val="2357198497"/>
                    </a:ext>
                  </a:extLst>
                </a:gridCol>
                <a:gridCol w="575240">
                  <a:extLst>
                    <a:ext uri="{9D8B030D-6E8A-4147-A177-3AD203B41FA5}">
                      <a16:colId xmlns:a16="http://schemas.microsoft.com/office/drawing/2014/main" val="871639076"/>
                    </a:ext>
                  </a:extLst>
                </a:gridCol>
              </a:tblGrid>
              <a:tr h="279453">
                <a:tc>
                  <a:txBody>
                    <a:bodyPr/>
                    <a:lstStyle/>
                    <a:p>
                      <a:r>
                        <a:rPr lang="en-US"/>
                        <a:t>NTP</a:t>
                      </a:r>
                    </a:p>
                  </a:txBody>
                  <a:tcPr>
                    <a:solidFill>
                      <a:schemeClr val="tx1">
                        <a:lumMod val="95000"/>
                        <a:lumOff val="5000"/>
                      </a:schemeClr>
                    </a:solidFill>
                  </a:tcPr>
                </a:tc>
                <a:tc>
                  <a:txBody>
                    <a:bodyPr/>
                    <a:lstStyle/>
                    <a:p>
                      <a:r>
                        <a:rPr lang="en-US"/>
                        <a:t>TP</a:t>
                      </a:r>
                    </a:p>
                  </a:txBody>
                  <a:tcPr/>
                </a:tc>
                <a:extLst>
                  <a:ext uri="{0D108BD9-81ED-4DB2-BD59-A6C34878D82A}">
                    <a16:rowId xmlns:a16="http://schemas.microsoft.com/office/drawing/2014/main" val="1114283877"/>
                  </a:ext>
                </a:extLst>
              </a:tr>
              <a:tr h="279453">
                <a:tc>
                  <a:txBody>
                    <a:bodyPr/>
                    <a:lstStyle/>
                    <a:p>
                      <a:endParaRPr lang="en-US" sz="800"/>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3490247064"/>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4267566425"/>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06333404"/>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883762657"/>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58119932"/>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1605840921"/>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2446670241"/>
                  </a:ext>
                </a:extLst>
              </a:tr>
            </a:tbl>
          </a:graphicData>
        </a:graphic>
      </p:graphicFrame>
      <p:sp>
        <p:nvSpPr>
          <p:cNvPr id="62" name="Speech Bubble: Rectangle 61">
            <a:extLst>
              <a:ext uri="{FF2B5EF4-FFF2-40B4-BE49-F238E27FC236}">
                <a16:creationId xmlns:a16="http://schemas.microsoft.com/office/drawing/2014/main" id="{A7E8A1E0-08F6-0241-FBA6-33CA4A543515}"/>
              </a:ext>
            </a:extLst>
          </p:cNvPr>
          <p:cNvSpPr/>
          <p:nvPr/>
        </p:nvSpPr>
        <p:spPr>
          <a:xfrm rot="5400000">
            <a:off x="10237435" y="3238762"/>
            <a:ext cx="1412284" cy="2026513"/>
          </a:xfrm>
          <a:prstGeom prst="wedgeRectCallou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B52A023B-1421-D747-620D-E5A91F7E4896}"/>
              </a:ext>
            </a:extLst>
          </p:cNvPr>
          <p:cNvSpPr txBox="1"/>
          <p:nvPr/>
        </p:nvSpPr>
        <p:spPr>
          <a:xfrm>
            <a:off x="9994869" y="3564938"/>
            <a:ext cx="1961965" cy="1431161"/>
          </a:xfrm>
          <a:prstGeom prst="rect">
            <a:avLst/>
          </a:prstGeom>
          <a:noFill/>
        </p:spPr>
        <p:txBody>
          <a:bodyPr wrap="square" rtlCol="0">
            <a:spAutoFit/>
          </a:bodyPr>
          <a:lstStyle/>
          <a:p>
            <a:pPr marL="228600" indent="-228600">
              <a:buFont typeface="Arial" panose="020B0604020202020204" pitchFamily="34" charset="0"/>
              <a:buChar char="•"/>
            </a:pPr>
            <a:r>
              <a:rPr lang="en-US" sz="1050" b="1"/>
              <a:t>From the similarity distances , took the distances &lt; 250 , and from that top 500 observations/rows.</a:t>
            </a:r>
          </a:p>
          <a:p>
            <a:pPr marL="228600" indent="-228600">
              <a:buFont typeface="Arial" panose="020B0604020202020204" pitchFamily="34" charset="0"/>
              <a:buChar char="•"/>
            </a:pPr>
            <a:endParaRPr lang="en-US" sz="300" b="1"/>
          </a:p>
          <a:p>
            <a:pPr marL="228600" indent="-228600">
              <a:buFont typeface="Arial" panose="020B0604020202020204" pitchFamily="34" charset="0"/>
              <a:buChar char="•"/>
            </a:pPr>
            <a:r>
              <a:rPr lang="en-US" sz="1050" b="1"/>
              <a:t>Updated for each fleet NTP, with the  value of Fleet 1 NTP’s values</a:t>
            </a:r>
          </a:p>
        </p:txBody>
      </p:sp>
      <p:sp>
        <p:nvSpPr>
          <p:cNvPr id="64" name="Arrow: Right 63">
            <a:extLst>
              <a:ext uri="{FF2B5EF4-FFF2-40B4-BE49-F238E27FC236}">
                <a16:creationId xmlns:a16="http://schemas.microsoft.com/office/drawing/2014/main" id="{61FEA3A4-BA70-282D-D244-A70E67A2B94F}"/>
              </a:ext>
            </a:extLst>
          </p:cNvPr>
          <p:cNvSpPr/>
          <p:nvPr/>
        </p:nvSpPr>
        <p:spPr>
          <a:xfrm>
            <a:off x="7237842" y="4220213"/>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Inc. NTP/s</a:t>
            </a:r>
          </a:p>
        </p:txBody>
      </p:sp>
      <p:sp>
        <p:nvSpPr>
          <p:cNvPr id="66" name="Speech Bubble: Rectangle 65">
            <a:extLst>
              <a:ext uri="{FF2B5EF4-FFF2-40B4-BE49-F238E27FC236}">
                <a16:creationId xmlns:a16="http://schemas.microsoft.com/office/drawing/2014/main" id="{9F94C325-E285-F57A-2C32-44AA36669A4F}"/>
              </a:ext>
            </a:extLst>
          </p:cNvPr>
          <p:cNvSpPr/>
          <p:nvPr/>
        </p:nvSpPr>
        <p:spPr>
          <a:xfrm>
            <a:off x="3301439" y="977538"/>
            <a:ext cx="1428644" cy="625441"/>
          </a:xfrm>
          <a:prstGeom prst="wedgeRect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tx1"/>
                </a:solidFill>
              </a:rPr>
              <a:t>Using NTP’s values for further analysis</a:t>
            </a:r>
          </a:p>
        </p:txBody>
      </p:sp>
      <p:sp>
        <p:nvSpPr>
          <p:cNvPr id="67" name="TextBox 66">
            <a:extLst>
              <a:ext uri="{FF2B5EF4-FFF2-40B4-BE49-F238E27FC236}">
                <a16:creationId xmlns:a16="http://schemas.microsoft.com/office/drawing/2014/main" id="{6017581C-C69C-28C6-2F4E-27222905CC56}"/>
              </a:ext>
            </a:extLst>
          </p:cNvPr>
          <p:cNvSpPr txBox="1"/>
          <p:nvPr/>
        </p:nvSpPr>
        <p:spPr>
          <a:xfrm>
            <a:off x="8386441" y="2674271"/>
            <a:ext cx="1435315" cy="369332"/>
          </a:xfrm>
          <a:prstGeom prst="rect">
            <a:avLst/>
          </a:prstGeom>
          <a:noFill/>
        </p:spPr>
        <p:txBody>
          <a:bodyPr wrap="square" rtlCol="0">
            <a:spAutoFit/>
          </a:bodyPr>
          <a:lstStyle/>
          <a:p>
            <a:r>
              <a:rPr lang="en-US"/>
              <a:t>Fleet (</a:t>
            </a:r>
            <a:r>
              <a:rPr lang="en-US" err="1"/>
              <a:t>i</a:t>
            </a:r>
            <a:r>
              <a:rPr lang="en-US"/>
              <a:t>)</a:t>
            </a:r>
          </a:p>
        </p:txBody>
      </p:sp>
    </p:spTree>
    <p:extLst>
      <p:ext uri="{BB962C8B-B14F-4D97-AF65-F5344CB8AC3E}">
        <p14:creationId xmlns:p14="http://schemas.microsoft.com/office/powerpoint/2010/main" val="153026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D9DAF8-4E1D-C585-53AA-7A7F3EFFC8AB}"/>
              </a:ext>
            </a:extLst>
          </p:cNvPr>
          <p:cNvSpPr txBox="1">
            <a:spLocks/>
          </p:cNvSpPr>
          <p:nvPr/>
        </p:nvSpPr>
        <p:spPr>
          <a:xfrm>
            <a:off x="0" y="284443"/>
            <a:ext cx="10515600" cy="93165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latin typeface="Amasis MT Pro Black" panose="02040A04050005020304" pitchFamily="18" charset="0"/>
              </a:rPr>
              <a:t>Predicting dependent var from each fleet from the model of the fleet</a:t>
            </a:r>
          </a:p>
        </p:txBody>
      </p:sp>
      <p:graphicFrame>
        <p:nvGraphicFramePr>
          <p:cNvPr id="5" name="Table 4">
            <a:extLst>
              <a:ext uri="{FF2B5EF4-FFF2-40B4-BE49-F238E27FC236}">
                <a16:creationId xmlns:a16="http://schemas.microsoft.com/office/drawing/2014/main" id="{6266584B-66BB-FF4F-6C25-823BA43C0399}"/>
              </a:ext>
            </a:extLst>
          </p:cNvPr>
          <p:cNvGraphicFramePr>
            <a:graphicFrameLocks noGrp="1"/>
          </p:cNvGraphicFramePr>
          <p:nvPr>
            <p:extLst>
              <p:ext uri="{D42A27DB-BD31-4B8C-83A1-F6EECF244321}">
                <p14:modId xmlns:p14="http://schemas.microsoft.com/office/powerpoint/2010/main" val="1432973069"/>
              </p:ext>
            </p:extLst>
          </p:nvPr>
        </p:nvGraphicFramePr>
        <p:xfrm>
          <a:off x="1132074" y="2213583"/>
          <a:ext cx="1150480" cy="2926080"/>
        </p:xfrm>
        <a:graphic>
          <a:graphicData uri="http://schemas.openxmlformats.org/drawingml/2006/table">
            <a:tbl>
              <a:tblPr firstRow="1" bandRow="1">
                <a:tableStyleId>{5C22544A-7EE6-4342-B048-85BDC9FD1C3A}</a:tableStyleId>
              </a:tblPr>
              <a:tblGrid>
                <a:gridCol w="575240">
                  <a:extLst>
                    <a:ext uri="{9D8B030D-6E8A-4147-A177-3AD203B41FA5}">
                      <a16:colId xmlns:a16="http://schemas.microsoft.com/office/drawing/2014/main" val="2357198497"/>
                    </a:ext>
                  </a:extLst>
                </a:gridCol>
                <a:gridCol w="575240">
                  <a:extLst>
                    <a:ext uri="{9D8B030D-6E8A-4147-A177-3AD203B41FA5}">
                      <a16:colId xmlns:a16="http://schemas.microsoft.com/office/drawing/2014/main" val="871639076"/>
                    </a:ext>
                  </a:extLst>
                </a:gridCol>
              </a:tblGrid>
              <a:tr h="279453">
                <a:tc>
                  <a:txBody>
                    <a:bodyPr/>
                    <a:lstStyle/>
                    <a:p>
                      <a:r>
                        <a:rPr lang="en-US"/>
                        <a:t>NTP</a:t>
                      </a:r>
                    </a:p>
                  </a:txBody>
                  <a:tcPr>
                    <a:solidFill>
                      <a:schemeClr val="tx1">
                        <a:lumMod val="95000"/>
                        <a:lumOff val="5000"/>
                      </a:schemeClr>
                    </a:solidFill>
                  </a:tcPr>
                </a:tc>
                <a:tc>
                  <a:txBody>
                    <a:bodyPr/>
                    <a:lstStyle/>
                    <a:p>
                      <a:r>
                        <a:rPr lang="en-US"/>
                        <a:t>TP</a:t>
                      </a:r>
                    </a:p>
                  </a:txBody>
                  <a:tcPr/>
                </a:tc>
                <a:extLst>
                  <a:ext uri="{0D108BD9-81ED-4DB2-BD59-A6C34878D82A}">
                    <a16:rowId xmlns:a16="http://schemas.microsoft.com/office/drawing/2014/main" val="1114283877"/>
                  </a:ext>
                </a:extLst>
              </a:tr>
              <a:tr h="279453">
                <a:tc>
                  <a:txBody>
                    <a:bodyPr/>
                    <a:lstStyle/>
                    <a:p>
                      <a:endParaRPr lang="en-US" sz="800"/>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3490247064"/>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4267566425"/>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06333404"/>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883762657"/>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58119932"/>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1605840921"/>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2446670241"/>
                  </a:ext>
                </a:extLst>
              </a:tr>
            </a:tbl>
          </a:graphicData>
        </a:graphic>
      </p:graphicFrame>
      <p:sp>
        <p:nvSpPr>
          <p:cNvPr id="6" name="TextBox 5">
            <a:extLst>
              <a:ext uri="{FF2B5EF4-FFF2-40B4-BE49-F238E27FC236}">
                <a16:creationId xmlns:a16="http://schemas.microsoft.com/office/drawing/2014/main" id="{B2D0F6C6-DF33-02BD-96FD-2D116B1D3010}"/>
              </a:ext>
            </a:extLst>
          </p:cNvPr>
          <p:cNvSpPr txBox="1"/>
          <p:nvPr/>
        </p:nvSpPr>
        <p:spPr>
          <a:xfrm>
            <a:off x="1042666" y="1893221"/>
            <a:ext cx="1435315" cy="369332"/>
          </a:xfrm>
          <a:prstGeom prst="rect">
            <a:avLst/>
          </a:prstGeom>
          <a:noFill/>
        </p:spPr>
        <p:txBody>
          <a:bodyPr wrap="square" rtlCol="0">
            <a:spAutoFit/>
          </a:bodyPr>
          <a:lstStyle/>
          <a:p>
            <a:r>
              <a:rPr lang="en-US"/>
              <a:t>Fleet (</a:t>
            </a:r>
            <a:r>
              <a:rPr lang="en-US" err="1"/>
              <a:t>i</a:t>
            </a:r>
            <a:r>
              <a:rPr lang="en-US"/>
              <a:t>)</a:t>
            </a:r>
          </a:p>
        </p:txBody>
      </p:sp>
      <p:sp>
        <p:nvSpPr>
          <p:cNvPr id="7" name="Rectangle 6">
            <a:extLst>
              <a:ext uri="{FF2B5EF4-FFF2-40B4-BE49-F238E27FC236}">
                <a16:creationId xmlns:a16="http://schemas.microsoft.com/office/drawing/2014/main" id="{922DEAE2-2CB4-9899-BCFC-7250384223C4}"/>
              </a:ext>
            </a:extLst>
          </p:cNvPr>
          <p:cNvSpPr/>
          <p:nvPr/>
        </p:nvSpPr>
        <p:spPr>
          <a:xfrm rot="10800000" flipV="1">
            <a:off x="3536723" y="3009600"/>
            <a:ext cx="2019300" cy="111068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C49159F-8AD2-AB45-C6FD-4F0CED840EAB}"/>
              </a:ext>
            </a:extLst>
          </p:cNvPr>
          <p:cNvGrpSpPr/>
          <p:nvPr/>
        </p:nvGrpSpPr>
        <p:grpSpPr>
          <a:xfrm rot="10800000" flipV="1">
            <a:off x="3696338" y="3105149"/>
            <a:ext cx="1254168" cy="1015137"/>
            <a:chOff x="2806581" y="3430386"/>
            <a:chExt cx="1107604" cy="662443"/>
          </a:xfrm>
        </p:grpSpPr>
        <p:sp>
          <p:nvSpPr>
            <p:cNvPr id="14" name="Arrow: Curved Right 13">
              <a:extLst>
                <a:ext uri="{FF2B5EF4-FFF2-40B4-BE49-F238E27FC236}">
                  <a16:creationId xmlns:a16="http://schemas.microsoft.com/office/drawing/2014/main" id="{A6163A72-F9DB-A001-383B-2EEFBC29C0FB}"/>
                </a:ext>
              </a:extLst>
            </p:cNvPr>
            <p:cNvSpPr/>
            <p:nvPr/>
          </p:nvSpPr>
          <p:spPr>
            <a:xfrm>
              <a:off x="2985662" y="3515556"/>
              <a:ext cx="367135" cy="57727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8E34D133-D38D-62CC-BCE9-F7911FB5CF84}"/>
                </a:ext>
              </a:extLst>
            </p:cNvPr>
            <p:cNvSpPr/>
            <p:nvPr/>
          </p:nvSpPr>
          <p:spPr>
            <a:xfrm rot="10486458">
              <a:off x="3504265" y="3430386"/>
              <a:ext cx="393379" cy="61892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E5DF900-1B09-1ECF-7C01-B4B55822917F}"/>
                </a:ext>
              </a:extLst>
            </p:cNvPr>
            <p:cNvSpPr txBox="1"/>
            <p:nvPr/>
          </p:nvSpPr>
          <p:spPr>
            <a:xfrm>
              <a:off x="2806581" y="3645753"/>
              <a:ext cx="1107604" cy="349999"/>
            </a:xfrm>
            <a:prstGeom prst="rect">
              <a:avLst/>
            </a:prstGeom>
            <a:noFill/>
          </p:spPr>
          <p:txBody>
            <a:bodyPr wrap="square" rtlCol="0">
              <a:spAutoFit/>
            </a:bodyPr>
            <a:lstStyle/>
            <a:p>
              <a:r>
                <a:rPr lang="en-US" b="1">
                  <a:solidFill>
                    <a:srgbClr val="FF0000"/>
                  </a:solidFill>
                </a:rPr>
                <a:t>Model-(</a:t>
              </a:r>
              <a:r>
                <a:rPr lang="en-US" b="1" err="1">
                  <a:solidFill>
                    <a:srgbClr val="FF0000"/>
                  </a:solidFill>
                </a:rPr>
                <a:t>i</a:t>
              </a:r>
              <a:r>
                <a:rPr lang="en-US" b="1">
                  <a:solidFill>
                    <a:srgbClr val="FF0000"/>
                  </a:solidFill>
                </a:rPr>
                <a:t>)</a:t>
              </a:r>
            </a:p>
          </p:txBody>
        </p:sp>
      </p:grpSp>
      <p:sp>
        <p:nvSpPr>
          <p:cNvPr id="17" name="Rectangle 16">
            <a:extLst>
              <a:ext uri="{FF2B5EF4-FFF2-40B4-BE49-F238E27FC236}">
                <a16:creationId xmlns:a16="http://schemas.microsoft.com/office/drawing/2014/main" id="{A6E77570-9322-DCE4-521F-42DB45E386A9}"/>
              </a:ext>
            </a:extLst>
          </p:cNvPr>
          <p:cNvSpPr/>
          <p:nvPr/>
        </p:nvSpPr>
        <p:spPr>
          <a:xfrm rot="10800000" flipV="1">
            <a:off x="4896989" y="3394983"/>
            <a:ext cx="389240" cy="3897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Y^</a:t>
            </a:r>
          </a:p>
        </p:txBody>
      </p:sp>
      <p:sp>
        <p:nvSpPr>
          <p:cNvPr id="18" name="Arrow: Right 17">
            <a:extLst>
              <a:ext uri="{FF2B5EF4-FFF2-40B4-BE49-F238E27FC236}">
                <a16:creationId xmlns:a16="http://schemas.microsoft.com/office/drawing/2014/main" id="{4EEE7EC0-E1F3-4D23-B2B3-88049E84D810}"/>
              </a:ext>
            </a:extLst>
          </p:cNvPr>
          <p:cNvSpPr/>
          <p:nvPr/>
        </p:nvSpPr>
        <p:spPr>
          <a:xfrm>
            <a:off x="2420985" y="3404111"/>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Input</a:t>
            </a:r>
          </a:p>
        </p:txBody>
      </p:sp>
      <p:graphicFrame>
        <p:nvGraphicFramePr>
          <p:cNvPr id="19" name="Table 18">
            <a:extLst>
              <a:ext uri="{FF2B5EF4-FFF2-40B4-BE49-F238E27FC236}">
                <a16:creationId xmlns:a16="http://schemas.microsoft.com/office/drawing/2014/main" id="{BDEC0EDE-4FC2-790C-AC91-8B54F631F4EE}"/>
              </a:ext>
            </a:extLst>
          </p:cNvPr>
          <p:cNvGraphicFramePr>
            <a:graphicFrameLocks noGrp="1"/>
          </p:cNvGraphicFramePr>
          <p:nvPr>
            <p:extLst>
              <p:ext uri="{D42A27DB-BD31-4B8C-83A1-F6EECF244321}">
                <p14:modId xmlns:p14="http://schemas.microsoft.com/office/powerpoint/2010/main" val="3197809576"/>
              </p:ext>
            </p:extLst>
          </p:nvPr>
        </p:nvGraphicFramePr>
        <p:xfrm>
          <a:off x="6685703" y="2213583"/>
          <a:ext cx="516339" cy="2966720"/>
        </p:xfrm>
        <a:graphic>
          <a:graphicData uri="http://schemas.openxmlformats.org/drawingml/2006/table">
            <a:tbl>
              <a:tblPr firstRow="1" bandRow="1">
                <a:tableStyleId>{5C22544A-7EE6-4342-B048-85BDC9FD1C3A}</a:tableStyleId>
              </a:tblPr>
              <a:tblGrid>
                <a:gridCol w="516339">
                  <a:extLst>
                    <a:ext uri="{9D8B030D-6E8A-4147-A177-3AD203B41FA5}">
                      <a16:colId xmlns:a16="http://schemas.microsoft.com/office/drawing/2014/main" val="1127733241"/>
                    </a:ext>
                  </a:extLst>
                </a:gridCol>
              </a:tblGrid>
              <a:tr h="370840">
                <a:tc>
                  <a:txBody>
                    <a:bodyPr/>
                    <a:lstStyle/>
                    <a:p>
                      <a:r>
                        <a:rPr lang="en-US"/>
                        <a:t>Y^</a:t>
                      </a:r>
                    </a:p>
                  </a:txBody>
                  <a:tcPr>
                    <a:solidFill>
                      <a:srgbClr val="FF0000"/>
                    </a:solidFill>
                  </a:tcPr>
                </a:tc>
                <a:extLst>
                  <a:ext uri="{0D108BD9-81ED-4DB2-BD59-A6C34878D82A}">
                    <a16:rowId xmlns:a16="http://schemas.microsoft.com/office/drawing/2014/main" val="137195668"/>
                  </a:ext>
                </a:extLst>
              </a:tr>
              <a:tr h="370840">
                <a:tc>
                  <a:txBody>
                    <a:bodyPr/>
                    <a:lstStyle/>
                    <a:p>
                      <a:endParaRPr lang="en-US"/>
                    </a:p>
                  </a:txBody>
                  <a:tcPr>
                    <a:solidFill>
                      <a:srgbClr val="FF0000"/>
                    </a:solidFill>
                  </a:tcPr>
                </a:tc>
                <a:extLst>
                  <a:ext uri="{0D108BD9-81ED-4DB2-BD59-A6C34878D82A}">
                    <a16:rowId xmlns:a16="http://schemas.microsoft.com/office/drawing/2014/main" val="420250256"/>
                  </a:ext>
                </a:extLst>
              </a:tr>
              <a:tr h="370840">
                <a:tc>
                  <a:txBody>
                    <a:bodyPr/>
                    <a:lstStyle/>
                    <a:p>
                      <a:endParaRPr lang="en-US"/>
                    </a:p>
                  </a:txBody>
                  <a:tcPr>
                    <a:solidFill>
                      <a:srgbClr val="FF0000"/>
                    </a:solidFill>
                  </a:tcPr>
                </a:tc>
                <a:extLst>
                  <a:ext uri="{0D108BD9-81ED-4DB2-BD59-A6C34878D82A}">
                    <a16:rowId xmlns:a16="http://schemas.microsoft.com/office/drawing/2014/main" val="2206955685"/>
                  </a:ext>
                </a:extLst>
              </a:tr>
              <a:tr h="370840">
                <a:tc>
                  <a:txBody>
                    <a:bodyPr/>
                    <a:lstStyle/>
                    <a:p>
                      <a:endParaRPr lang="en-US"/>
                    </a:p>
                  </a:txBody>
                  <a:tcPr>
                    <a:solidFill>
                      <a:srgbClr val="FF0000"/>
                    </a:solidFill>
                  </a:tcPr>
                </a:tc>
                <a:extLst>
                  <a:ext uri="{0D108BD9-81ED-4DB2-BD59-A6C34878D82A}">
                    <a16:rowId xmlns:a16="http://schemas.microsoft.com/office/drawing/2014/main" val="3157996542"/>
                  </a:ext>
                </a:extLst>
              </a:tr>
              <a:tr h="370840">
                <a:tc>
                  <a:txBody>
                    <a:bodyPr/>
                    <a:lstStyle/>
                    <a:p>
                      <a:endParaRPr lang="en-US"/>
                    </a:p>
                  </a:txBody>
                  <a:tcPr>
                    <a:solidFill>
                      <a:srgbClr val="FF0000"/>
                    </a:solidFill>
                  </a:tcPr>
                </a:tc>
                <a:extLst>
                  <a:ext uri="{0D108BD9-81ED-4DB2-BD59-A6C34878D82A}">
                    <a16:rowId xmlns:a16="http://schemas.microsoft.com/office/drawing/2014/main" val="4098774354"/>
                  </a:ext>
                </a:extLst>
              </a:tr>
              <a:tr h="370840">
                <a:tc>
                  <a:txBody>
                    <a:bodyPr/>
                    <a:lstStyle/>
                    <a:p>
                      <a:endParaRPr lang="en-US"/>
                    </a:p>
                  </a:txBody>
                  <a:tcPr>
                    <a:solidFill>
                      <a:srgbClr val="FF0000"/>
                    </a:solidFill>
                  </a:tcPr>
                </a:tc>
                <a:extLst>
                  <a:ext uri="{0D108BD9-81ED-4DB2-BD59-A6C34878D82A}">
                    <a16:rowId xmlns:a16="http://schemas.microsoft.com/office/drawing/2014/main" val="1499278161"/>
                  </a:ext>
                </a:extLst>
              </a:tr>
              <a:tr h="370840">
                <a:tc>
                  <a:txBody>
                    <a:bodyPr/>
                    <a:lstStyle/>
                    <a:p>
                      <a:endParaRPr lang="en-US"/>
                    </a:p>
                  </a:txBody>
                  <a:tcPr>
                    <a:solidFill>
                      <a:srgbClr val="FF0000"/>
                    </a:solidFill>
                  </a:tcPr>
                </a:tc>
                <a:extLst>
                  <a:ext uri="{0D108BD9-81ED-4DB2-BD59-A6C34878D82A}">
                    <a16:rowId xmlns:a16="http://schemas.microsoft.com/office/drawing/2014/main" val="4100886118"/>
                  </a:ext>
                </a:extLst>
              </a:tr>
              <a:tr h="370840">
                <a:tc>
                  <a:txBody>
                    <a:bodyPr/>
                    <a:lstStyle/>
                    <a:p>
                      <a:endParaRPr lang="en-US"/>
                    </a:p>
                  </a:txBody>
                  <a:tcPr>
                    <a:solidFill>
                      <a:srgbClr val="FF0000"/>
                    </a:solidFill>
                  </a:tcPr>
                </a:tc>
                <a:extLst>
                  <a:ext uri="{0D108BD9-81ED-4DB2-BD59-A6C34878D82A}">
                    <a16:rowId xmlns:a16="http://schemas.microsoft.com/office/drawing/2014/main" val="3370222569"/>
                  </a:ext>
                </a:extLst>
              </a:tr>
            </a:tbl>
          </a:graphicData>
        </a:graphic>
      </p:graphicFrame>
      <p:sp>
        <p:nvSpPr>
          <p:cNvPr id="20" name="Arrow: Right 19">
            <a:extLst>
              <a:ext uri="{FF2B5EF4-FFF2-40B4-BE49-F238E27FC236}">
                <a16:creationId xmlns:a16="http://schemas.microsoft.com/office/drawing/2014/main" id="{982BD952-C0AF-3F27-2C33-11C5431DA977}"/>
              </a:ext>
            </a:extLst>
          </p:cNvPr>
          <p:cNvSpPr/>
          <p:nvPr/>
        </p:nvSpPr>
        <p:spPr>
          <a:xfrm>
            <a:off x="5626396" y="3404111"/>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O/P</a:t>
            </a:r>
          </a:p>
        </p:txBody>
      </p:sp>
      <p:sp>
        <p:nvSpPr>
          <p:cNvPr id="22" name="Arrow: Right 21">
            <a:extLst>
              <a:ext uri="{FF2B5EF4-FFF2-40B4-BE49-F238E27FC236}">
                <a16:creationId xmlns:a16="http://schemas.microsoft.com/office/drawing/2014/main" id="{B7DEAA26-8036-40FD-DF2F-1C5FA95FE511}"/>
              </a:ext>
            </a:extLst>
          </p:cNvPr>
          <p:cNvSpPr/>
          <p:nvPr/>
        </p:nvSpPr>
        <p:spPr>
          <a:xfrm>
            <a:off x="7689509" y="3404111"/>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I/P</a:t>
            </a:r>
          </a:p>
        </p:txBody>
      </p:sp>
      <p:sp>
        <p:nvSpPr>
          <p:cNvPr id="23" name="Star: 5 Points 22">
            <a:extLst>
              <a:ext uri="{FF2B5EF4-FFF2-40B4-BE49-F238E27FC236}">
                <a16:creationId xmlns:a16="http://schemas.microsoft.com/office/drawing/2014/main" id="{A4DD8157-2F44-32E3-9BBA-43B63C684E5E}"/>
              </a:ext>
            </a:extLst>
          </p:cNvPr>
          <p:cNvSpPr/>
          <p:nvPr/>
        </p:nvSpPr>
        <p:spPr>
          <a:xfrm>
            <a:off x="8519230" y="2012910"/>
            <a:ext cx="2879883" cy="24455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TextBox 23">
            <a:extLst>
              <a:ext uri="{FF2B5EF4-FFF2-40B4-BE49-F238E27FC236}">
                <a16:creationId xmlns:a16="http://schemas.microsoft.com/office/drawing/2014/main" id="{35D69AC7-2B88-2CF5-7413-E527CEFD64E6}"/>
              </a:ext>
            </a:extLst>
          </p:cNvPr>
          <p:cNvSpPr txBox="1"/>
          <p:nvPr/>
        </p:nvSpPr>
        <p:spPr>
          <a:xfrm>
            <a:off x="9347675" y="2978619"/>
            <a:ext cx="1307064" cy="1107996"/>
          </a:xfrm>
          <a:prstGeom prst="rect">
            <a:avLst/>
          </a:prstGeom>
          <a:noFill/>
        </p:spPr>
        <p:txBody>
          <a:bodyPr wrap="square" rtlCol="0">
            <a:spAutoFit/>
          </a:bodyPr>
          <a:lstStyle/>
          <a:p>
            <a:r>
              <a:rPr lang="en-US" sz="1200">
                <a:solidFill>
                  <a:srgbClr val="FF0000"/>
                </a:solidFill>
              </a:rPr>
              <a:t>Recommendation from each fleet on Trimmable params</a:t>
            </a:r>
          </a:p>
          <a:p>
            <a:endParaRPr lang="en-US"/>
          </a:p>
        </p:txBody>
      </p:sp>
    </p:spTree>
    <p:extLst>
      <p:ext uri="{BB962C8B-B14F-4D97-AF65-F5344CB8AC3E}">
        <p14:creationId xmlns:p14="http://schemas.microsoft.com/office/powerpoint/2010/main" val="1924715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Monitoring Engine Health Through Better Fuel Consumption</vt:lpstr>
      <vt:lpstr>About Data-Frame</vt:lpstr>
      <vt:lpstr>1st learning from Project 1</vt:lpstr>
      <vt:lpstr>PowerPoint Presentation</vt:lpstr>
      <vt:lpstr>Creating Problem Statement</vt:lpstr>
      <vt:lpstr>Understanding the Whole Solution</vt:lpstr>
      <vt:lpstr>PowerPoint Presentation</vt:lpstr>
      <vt:lpstr>Taking Similar Trips for Fleet-1</vt:lpstr>
      <vt:lpstr>PowerPoint Presentation</vt:lpstr>
      <vt:lpstr>PowerPoint Presentation</vt:lpstr>
      <vt:lpstr>Fleet Analysis and Model Training for each Fleet</vt:lpstr>
      <vt:lpstr>PowerPoint Presentation</vt:lpstr>
      <vt:lpstr>PowerPoint Presentation</vt:lpstr>
      <vt:lpstr>PowerPoint Presentation</vt:lpstr>
      <vt:lpstr>PowerPoint Presentation</vt:lpstr>
      <vt:lpstr>Fleet 3 Model</vt:lpstr>
      <vt:lpstr>PowerPoint Presentation</vt:lpstr>
      <vt:lpstr>Fleet 4 Model</vt:lpstr>
      <vt:lpstr>PowerPoint Presentation</vt:lpstr>
      <vt:lpstr>Creating Recommendations for Fleet 1</vt:lpstr>
      <vt:lpstr>Recommendations from Fleet 2</vt:lpstr>
      <vt:lpstr>Recommendations from Fleet 3</vt:lpstr>
      <vt:lpstr>Recommendations from Fleet 4</vt:lpstr>
      <vt:lpstr>Q/A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Recommendations for Fleet 1</dc:title>
  <dc:creator>Raghav Agarwal</dc:creator>
  <cp:revision>2</cp:revision>
  <dcterms:created xsi:type="dcterms:W3CDTF">2023-12-02T03:10:34Z</dcterms:created>
  <dcterms:modified xsi:type="dcterms:W3CDTF">2023-12-07T20:15:00Z</dcterms:modified>
</cp:coreProperties>
</file>